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8" r:id="rId92"/>
    <p:sldId id="349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0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0"/>
      <c:rotY val="0"/>
      <c:depthPercent val="60"/>
      <c:rAngAx val="0"/>
      <c:perspective val="10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54989518628232E-2"/>
          <c:y val="5.1251556153279899E-2"/>
          <c:w val="0.77951244066535597"/>
          <c:h val="0.8331047643279689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4.5</c:v>
                </c:pt>
                <c:pt idx="1">
                  <c:v>2.5</c:v>
                </c:pt>
                <c:pt idx="2">
                  <c:v>3.2</c:v>
                </c:pt>
                <c:pt idx="3">
                  <c:v>3.7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2.5</c:v>
                </c:pt>
                <c:pt idx="1">
                  <c:v>4.2</c:v>
                </c:pt>
                <c:pt idx="2">
                  <c:v>1.6</c:v>
                </c:pt>
                <c:pt idx="3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626487648"/>
        <c:axId val="626507640"/>
        <c:axId val="0"/>
      </c:bar3DChart>
      <c:catAx>
        <c:axId val="6264876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507640"/>
        <c:crosses val="autoZero"/>
        <c:auto val="1"/>
        <c:lblAlgn val="ctr"/>
        <c:lblOffset val="100"/>
        <c:noMultiLvlLbl val="0"/>
      </c:catAx>
      <c:valAx>
        <c:axId val="62650764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487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26491176"/>
        <c:axId val="626501760"/>
        <c:axId val="678112632"/>
      </c:bar3DChart>
      <c:catAx>
        <c:axId val="626491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501760"/>
        <c:crosses val="autoZero"/>
        <c:auto val="1"/>
        <c:lblAlgn val="ctr"/>
        <c:lblOffset val="100"/>
        <c:noMultiLvlLbl val="0"/>
      </c:catAx>
      <c:valAx>
        <c:axId val="626501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491176"/>
        <c:crosses val="autoZero"/>
        <c:crossBetween val="between"/>
      </c:valAx>
      <c:serAx>
        <c:axId val="6781126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501760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0"/>
      <c:rotY val="0"/>
      <c:depthPercent val="60"/>
      <c:rAngAx val="0"/>
      <c:perspective val="10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54989518628232E-2"/>
          <c:y val="5.1251556153279899E-2"/>
          <c:w val="0.77951244066535597"/>
          <c:h val="0.8331047643279689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4.5</c:v>
                </c:pt>
                <c:pt idx="1">
                  <c:v>2.5</c:v>
                </c:pt>
                <c:pt idx="2">
                  <c:v>3.2</c:v>
                </c:pt>
                <c:pt idx="3">
                  <c:v>3.7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2.5</c:v>
                </c:pt>
                <c:pt idx="1">
                  <c:v>4.2</c:v>
                </c:pt>
                <c:pt idx="2">
                  <c:v>1.6</c:v>
                </c:pt>
                <c:pt idx="3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626493920"/>
        <c:axId val="626479024"/>
        <c:axId val="0"/>
      </c:bar3DChart>
      <c:catAx>
        <c:axId val="6264939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479024"/>
        <c:crosses val="autoZero"/>
        <c:auto val="1"/>
        <c:lblAlgn val="ctr"/>
        <c:lblOffset val="100"/>
        <c:noMultiLvlLbl val="0"/>
      </c:catAx>
      <c:valAx>
        <c:axId val="62647902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49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0"/>
    </c:view3D>
    <c:floor>
      <c:thickness val="0"/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  <a:sp3d contourW="9525">
          <a:contourClr>
            <a:schemeClr val="tx1">
              <a:lumMod val="15000"/>
              <a:lumOff val="8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area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485688"/>
        <c:axId val="626506856"/>
        <c:axId val="678115176"/>
      </c:area3DChart>
      <c:dateAx>
        <c:axId val="62648568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506856"/>
        <c:crosses val="autoZero"/>
        <c:auto val="1"/>
        <c:lblOffset val="100"/>
        <c:baseTimeUnit val="days"/>
      </c:dateAx>
      <c:valAx>
        <c:axId val="626506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485688"/>
        <c:crosses val="autoZero"/>
        <c:crossBetween val="midCat"/>
      </c:valAx>
      <c:serAx>
        <c:axId val="6781151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506856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Graphic Design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55</c:v>
                </c:pt>
                <c:pt idx="2">
                  <c:v>55</c:v>
                </c:pt>
                <c:pt idx="3">
                  <c:v>65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 Design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35</c:v>
                </c:pt>
                <c:pt idx="2">
                  <c:v>40</c:v>
                </c:pt>
                <c:pt idx="3">
                  <c:v>45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SEO Analysis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Developer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15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26480200"/>
        <c:axId val="626504504"/>
      </c:barChart>
      <c:catAx>
        <c:axId val="626480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chemeClr val="tx2">
                <a:alpha val="15000"/>
              </a:schemeClr>
            </a:solidFill>
          </a:ln>
        </c:spPr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+mj-lt"/>
              </a:defRPr>
            </a:pPr>
            <a:endParaRPr lang="en-US"/>
          </a:p>
        </c:txPr>
        <c:crossAx val="626504504"/>
        <c:crosses val="autoZero"/>
        <c:auto val="1"/>
        <c:lblAlgn val="ctr"/>
        <c:lblOffset val="100"/>
        <c:noMultiLvlLbl val="0"/>
      </c:catAx>
      <c:valAx>
        <c:axId val="626504504"/>
        <c:scaling>
          <c:orientation val="minMax"/>
        </c:scaling>
        <c:delete val="0"/>
        <c:axPos val="l"/>
        <c:majorGridlines>
          <c:spPr>
            <a:ln w="12700">
              <a:solidFill>
                <a:schemeClr val="bg2">
                  <a:alpha val="85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>
            <a:solidFill>
              <a:schemeClr val="tx2">
                <a:alpha val="15000"/>
              </a:schemeClr>
            </a:solidFill>
          </a:ln>
        </c:spPr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+mj-lt"/>
              </a:defRPr>
            </a:pPr>
            <a:endParaRPr lang="en-US"/>
          </a:p>
        </c:txPr>
        <c:crossAx val="626480200"/>
        <c:crosses val="autoZero"/>
        <c:crossBetween val="between"/>
      </c:valAx>
    </c:plotArea>
    <c:legend>
      <c:legendPos val="b"/>
      <c:legendEntry>
        <c:idx val="0"/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+mn-lt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+mn-lt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+mn-lt"/>
              </a:defRPr>
            </a:pPr>
            <a:endParaRPr lang="en-US"/>
          </a:p>
        </c:txPr>
      </c:legendEntry>
      <c:layout/>
      <c:overlay val="0"/>
      <c:txPr>
        <a:bodyPr/>
        <a:lstStyle/>
        <a:p>
          <a:pPr>
            <a:defRPr sz="1400" baseline="0">
              <a:solidFill>
                <a:schemeClr val="tx1"/>
              </a:solidFill>
              <a:latin typeface="+mn-lt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26506464"/>
        <c:axId val="626484512"/>
        <c:axId val="678118568"/>
      </c:bar3DChart>
      <c:catAx>
        <c:axId val="62650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484512"/>
        <c:crosses val="autoZero"/>
        <c:auto val="1"/>
        <c:lblAlgn val="ctr"/>
        <c:lblOffset val="100"/>
        <c:noMultiLvlLbl val="0"/>
      </c:catAx>
      <c:valAx>
        <c:axId val="62648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506464"/>
        <c:crosses val="autoZero"/>
        <c:crossBetween val="between"/>
      </c:valAx>
      <c:serAx>
        <c:axId val="6781185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484512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26499800"/>
        <c:axId val="626485296"/>
        <c:axId val="669740328"/>
      </c:bar3DChart>
      <c:catAx>
        <c:axId val="626499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485296"/>
        <c:crosses val="autoZero"/>
        <c:auto val="1"/>
        <c:lblAlgn val="ctr"/>
        <c:lblOffset val="100"/>
        <c:noMultiLvlLbl val="0"/>
      </c:catAx>
      <c:valAx>
        <c:axId val="62648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499800"/>
        <c:crosses val="autoZero"/>
        <c:crossBetween val="between"/>
      </c:valAx>
      <c:serAx>
        <c:axId val="6697403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485296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884-AC93-44A2-A3B4-7C0AF094362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B275-B270-40E0-9C77-9145434C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3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884-AC93-44A2-A3B4-7C0AF094362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B275-B270-40E0-9C77-9145434C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884-AC93-44A2-A3B4-7C0AF094362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B275-B270-40E0-9C77-9145434C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4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884-AC93-44A2-A3B4-7C0AF094362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B275-B270-40E0-9C77-9145434C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2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884-AC93-44A2-A3B4-7C0AF094362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B275-B270-40E0-9C77-9145434C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3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884-AC93-44A2-A3B4-7C0AF094362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B275-B270-40E0-9C77-9145434C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5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884-AC93-44A2-A3B4-7C0AF094362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B275-B270-40E0-9C77-9145434C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6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884-AC93-44A2-A3B4-7C0AF094362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B275-B270-40E0-9C77-9145434C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3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884-AC93-44A2-A3B4-7C0AF094362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B275-B270-40E0-9C77-9145434C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5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884-AC93-44A2-A3B4-7C0AF094362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B275-B270-40E0-9C77-9145434C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3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884-AC93-44A2-A3B4-7C0AF094362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B275-B270-40E0-9C77-9145434C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7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8D884-AC93-44A2-A3B4-7C0AF094362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8B275-B270-40E0-9C77-9145434C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1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ebas Neue" panose="020B0606020202050201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ebas Neue" panose="020B0606020202050201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ebas Neue" panose="020B0606020202050201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png"/><Relationship Id="rId13" Type="http://schemas.openxmlformats.org/officeDocument/2006/relationships/image" Target="../media/image289.png"/><Relationship Id="rId18" Type="http://schemas.openxmlformats.org/officeDocument/2006/relationships/image" Target="../media/image294.png"/><Relationship Id="rId3" Type="http://schemas.openxmlformats.org/officeDocument/2006/relationships/image" Target="../media/image279.png"/><Relationship Id="rId7" Type="http://schemas.openxmlformats.org/officeDocument/2006/relationships/image" Target="../media/image283.png"/><Relationship Id="rId12" Type="http://schemas.openxmlformats.org/officeDocument/2006/relationships/image" Target="../media/image288.png"/><Relationship Id="rId17" Type="http://schemas.openxmlformats.org/officeDocument/2006/relationships/image" Target="../media/image293.png"/><Relationship Id="rId2" Type="http://schemas.openxmlformats.org/officeDocument/2006/relationships/image" Target="../media/image278.png"/><Relationship Id="rId16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2.png"/><Relationship Id="rId11" Type="http://schemas.openxmlformats.org/officeDocument/2006/relationships/image" Target="../media/image287.png"/><Relationship Id="rId5" Type="http://schemas.openxmlformats.org/officeDocument/2006/relationships/image" Target="../media/image281.png"/><Relationship Id="rId15" Type="http://schemas.openxmlformats.org/officeDocument/2006/relationships/image" Target="../media/image291.png"/><Relationship Id="rId10" Type="http://schemas.openxmlformats.org/officeDocument/2006/relationships/image" Target="../media/image286.png"/><Relationship Id="rId19" Type="http://schemas.openxmlformats.org/officeDocument/2006/relationships/image" Target="../media/image295.png"/><Relationship Id="rId4" Type="http://schemas.openxmlformats.org/officeDocument/2006/relationships/image" Target="../media/image280.png"/><Relationship Id="rId9" Type="http://schemas.openxmlformats.org/officeDocument/2006/relationships/image" Target="../media/image285.png"/><Relationship Id="rId14" Type="http://schemas.openxmlformats.org/officeDocument/2006/relationships/image" Target="../media/image290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png"/><Relationship Id="rId3" Type="http://schemas.openxmlformats.org/officeDocument/2006/relationships/image" Target="../media/image297.png"/><Relationship Id="rId7" Type="http://schemas.openxmlformats.org/officeDocument/2006/relationships/image" Target="../media/image301.png"/><Relationship Id="rId2" Type="http://schemas.openxmlformats.org/officeDocument/2006/relationships/image" Target="../media/image2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05.png"/><Relationship Id="rId5" Type="http://schemas.openxmlformats.org/officeDocument/2006/relationships/image" Target="../media/image299.png"/><Relationship Id="rId10" Type="http://schemas.openxmlformats.org/officeDocument/2006/relationships/image" Target="../media/image304.png"/><Relationship Id="rId4" Type="http://schemas.openxmlformats.org/officeDocument/2006/relationships/image" Target="../media/image298.png"/><Relationship Id="rId9" Type="http://schemas.openxmlformats.org/officeDocument/2006/relationships/image" Target="../media/image30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7.png"/><Relationship Id="rId4" Type="http://schemas.openxmlformats.org/officeDocument/2006/relationships/image" Target="../media/image3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1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1.png"/><Relationship Id="rId4" Type="http://schemas.openxmlformats.org/officeDocument/2006/relationships/image" Target="../media/image4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4.png"/><Relationship Id="rId21" Type="http://schemas.openxmlformats.org/officeDocument/2006/relationships/image" Target="../media/image26.png"/><Relationship Id="rId34" Type="http://schemas.openxmlformats.org/officeDocument/2006/relationships/image" Target="../media/image42.png"/><Relationship Id="rId42" Type="http://schemas.openxmlformats.org/officeDocument/2006/relationships/image" Target="../media/image66.png"/><Relationship Id="rId47" Type="http://schemas.openxmlformats.org/officeDocument/2006/relationships/image" Target="../media/image70.png"/><Relationship Id="rId50" Type="http://schemas.openxmlformats.org/officeDocument/2006/relationships/image" Target="../media/image73.png"/><Relationship Id="rId55" Type="http://schemas.openxmlformats.org/officeDocument/2006/relationships/image" Target="../media/image78.png"/><Relationship Id="rId63" Type="http://schemas.openxmlformats.org/officeDocument/2006/relationships/image" Target="../media/image83.png"/><Relationship Id="rId68" Type="http://schemas.openxmlformats.org/officeDocument/2006/relationships/image" Target="../media/image88.png"/><Relationship Id="rId76" Type="http://schemas.openxmlformats.org/officeDocument/2006/relationships/image" Target="../media/image94.png"/><Relationship Id="rId84" Type="http://schemas.openxmlformats.org/officeDocument/2006/relationships/image" Target="../media/image101.png"/><Relationship Id="rId89" Type="http://schemas.openxmlformats.org/officeDocument/2006/relationships/image" Target="../media/image8.png"/><Relationship Id="rId97" Type="http://schemas.openxmlformats.org/officeDocument/2006/relationships/image" Target="../media/image14.png"/><Relationship Id="rId7" Type="http://schemas.openxmlformats.org/officeDocument/2006/relationships/image" Target="../media/image34.png"/><Relationship Id="rId71" Type="http://schemas.openxmlformats.org/officeDocument/2006/relationships/image" Target="../media/image91.png"/><Relationship Id="rId92" Type="http://schemas.openxmlformats.org/officeDocument/2006/relationships/image" Target="../media/image12.png"/><Relationship Id="rId2" Type="http://schemas.openxmlformats.org/officeDocument/2006/relationships/image" Target="../media/image10.png"/><Relationship Id="rId16" Type="http://schemas.openxmlformats.org/officeDocument/2006/relationships/image" Target="../media/image49.png"/><Relationship Id="rId29" Type="http://schemas.openxmlformats.org/officeDocument/2006/relationships/image" Target="../media/image2.png"/><Relationship Id="rId11" Type="http://schemas.openxmlformats.org/officeDocument/2006/relationships/image" Target="../media/image47.png"/><Relationship Id="rId24" Type="http://schemas.openxmlformats.org/officeDocument/2006/relationships/image" Target="../media/image52.png"/><Relationship Id="rId32" Type="http://schemas.openxmlformats.org/officeDocument/2006/relationships/image" Target="../media/image59.png"/><Relationship Id="rId37" Type="http://schemas.openxmlformats.org/officeDocument/2006/relationships/image" Target="../media/image62.png"/><Relationship Id="rId40" Type="http://schemas.openxmlformats.org/officeDocument/2006/relationships/image" Target="../media/image64.png"/><Relationship Id="rId45" Type="http://schemas.openxmlformats.org/officeDocument/2006/relationships/image" Target="../media/image69.png"/><Relationship Id="rId53" Type="http://schemas.openxmlformats.org/officeDocument/2006/relationships/image" Target="../media/image76.png"/><Relationship Id="rId58" Type="http://schemas.openxmlformats.org/officeDocument/2006/relationships/image" Target="../media/image80.png"/><Relationship Id="rId66" Type="http://schemas.openxmlformats.org/officeDocument/2006/relationships/image" Target="../media/image86.png"/><Relationship Id="rId74" Type="http://schemas.openxmlformats.org/officeDocument/2006/relationships/image" Target="../media/image4.png"/><Relationship Id="rId79" Type="http://schemas.openxmlformats.org/officeDocument/2006/relationships/image" Target="../media/image97.png"/><Relationship Id="rId87" Type="http://schemas.openxmlformats.org/officeDocument/2006/relationships/image" Target="../media/image104.png"/><Relationship Id="rId5" Type="http://schemas.openxmlformats.org/officeDocument/2006/relationships/image" Target="../media/image33.png"/><Relationship Id="rId61" Type="http://schemas.openxmlformats.org/officeDocument/2006/relationships/image" Target="../media/image82.png"/><Relationship Id="rId82" Type="http://schemas.openxmlformats.org/officeDocument/2006/relationships/image" Target="../media/image99.png"/><Relationship Id="rId90" Type="http://schemas.openxmlformats.org/officeDocument/2006/relationships/image" Target="../media/image105.png"/><Relationship Id="rId95" Type="http://schemas.openxmlformats.org/officeDocument/2006/relationships/image" Target="../media/image109.png"/><Relationship Id="rId19" Type="http://schemas.openxmlformats.org/officeDocument/2006/relationships/image" Target="../media/image19.png"/><Relationship Id="rId14" Type="http://schemas.openxmlformats.org/officeDocument/2006/relationships/image" Target="../media/image48.png"/><Relationship Id="rId22" Type="http://schemas.openxmlformats.org/officeDocument/2006/relationships/image" Target="../media/image11.png"/><Relationship Id="rId27" Type="http://schemas.openxmlformats.org/officeDocument/2006/relationships/image" Target="../media/image55.png"/><Relationship Id="rId30" Type="http://schemas.openxmlformats.org/officeDocument/2006/relationships/image" Target="../media/image57.png"/><Relationship Id="rId35" Type="http://schemas.openxmlformats.org/officeDocument/2006/relationships/image" Target="../media/image31.png"/><Relationship Id="rId43" Type="http://schemas.openxmlformats.org/officeDocument/2006/relationships/image" Target="../media/image67.png"/><Relationship Id="rId48" Type="http://schemas.openxmlformats.org/officeDocument/2006/relationships/image" Target="../media/image71.png"/><Relationship Id="rId56" Type="http://schemas.openxmlformats.org/officeDocument/2006/relationships/image" Target="../media/image29.png"/><Relationship Id="rId64" Type="http://schemas.openxmlformats.org/officeDocument/2006/relationships/image" Target="../media/image84.png"/><Relationship Id="rId69" Type="http://schemas.openxmlformats.org/officeDocument/2006/relationships/image" Target="../media/image89.png"/><Relationship Id="rId77" Type="http://schemas.openxmlformats.org/officeDocument/2006/relationships/image" Target="../media/image95.png"/><Relationship Id="rId100" Type="http://schemas.openxmlformats.org/officeDocument/2006/relationships/image" Target="../media/image113.png"/><Relationship Id="rId8" Type="http://schemas.openxmlformats.org/officeDocument/2006/relationships/image" Target="../media/image46.png"/><Relationship Id="rId51" Type="http://schemas.openxmlformats.org/officeDocument/2006/relationships/image" Target="../media/image74.png"/><Relationship Id="rId72" Type="http://schemas.openxmlformats.org/officeDocument/2006/relationships/image" Target="../media/image92.png"/><Relationship Id="rId80" Type="http://schemas.openxmlformats.org/officeDocument/2006/relationships/image" Target="../media/image5.png"/><Relationship Id="rId85" Type="http://schemas.openxmlformats.org/officeDocument/2006/relationships/image" Target="../media/image102.png"/><Relationship Id="rId93" Type="http://schemas.openxmlformats.org/officeDocument/2006/relationships/image" Target="../media/image107.png"/><Relationship Id="rId98" Type="http://schemas.openxmlformats.org/officeDocument/2006/relationships/image" Target="../media/image111.png"/><Relationship Id="rId3" Type="http://schemas.openxmlformats.org/officeDocument/2006/relationships/image" Target="../media/image45.png"/><Relationship Id="rId12" Type="http://schemas.openxmlformats.org/officeDocument/2006/relationships/image" Target="../media/image41.png"/><Relationship Id="rId17" Type="http://schemas.openxmlformats.org/officeDocument/2006/relationships/image" Target="../media/image50.png"/><Relationship Id="rId25" Type="http://schemas.openxmlformats.org/officeDocument/2006/relationships/image" Target="../media/image53.png"/><Relationship Id="rId33" Type="http://schemas.openxmlformats.org/officeDocument/2006/relationships/image" Target="../media/image60.png"/><Relationship Id="rId38" Type="http://schemas.openxmlformats.org/officeDocument/2006/relationships/image" Target="../media/image63.png"/><Relationship Id="rId46" Type="http://schemas.openxmlformats.org/officeDocument/2006/relationships/image" Target="../media/image32.png"/><Relationship Id="rId59" Type="http://schemas.openxmlformats.org/officeDocument/2006/relationships/image" Target="../media/image28.png"/><Relationship Id="rId67" Type="http://schemas.openxmlformats.org/officeDocument/2006/relationships/image" Target="../media/image87.png"/><Relationship Id="rId20" Type="http://schemas.openxmlformats.org/officeDocument/2006/relationships/image" Target="../media/image51.png"/><Relationship Id="rId41" Type="http://schemas.openxmlformats.org/officeDocument/2006/relationships/image" Target="../media/image65.png"/><Relationship Id="rId54" Type="http://schemas.openxmlformats.org/officeDocument/2006/relationships/image" Target="../media/image77.png"/><Relationship Id="rId62" Type="http://schemas.openxmlformats.org/officeDocument/2006/relationships/image" Target="../media/image43.png"/><Relationship Id="rId70" Type="http://schemas.openxmlformats.org/officeDocument/2006/relationships/image" Target="../media/image90.png"/><Relationship Id="rId75" Type="http://schemas.openxmlformats.org/officeDocument/2006/relationships/image" Target="../media/image24.png"/><Relationship Id="rId83" Type="http://schemas.openxmlformats.org/officeDocument/2006/relationships/image" Target="../media/image100.png"/><Relationship Id="rId88" Type="http://schemas.openxmlformats.org/officeDocument/2006/relationships/image" Target="../media/image30.png"/><Relationship Id="rId91" Type="http://schemas.openxmlformats.org/officeDocument/2006/relationships/image" Target="../media/image106.png"/><Relationship Id="rId96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5" Type="http://schemas.openxmlformats.org/officeDocument/2006/relationships/image" Target="../media/image17.png"/><Relationship Id="rId23" Type="http://schemas.openxmlformats.org/officeDocument/2006/relationships/image" Target="../media/image9.png"/><Relationship Id="rId28" Type="http://schemas.openxmlformats.org/officeDocument/2006/relationships/image" Target="../media/image56.png"/><Relationship Id="rId36" Type="http://schemas.openxmlformats.org/officeDocument/2006/relationships/image" Target="../media/image61.png"/><Relationship Id="rId49" Type="http://schemas.openxmlformats.org/officeDocument/2006/relationships/image" Target="../media/image72.png"/><Relationship Id="rId57" Type="http://schemas.openxmlformats.org/officeDocument/2006/relationships/image" Target="../media/image79.png"/><Relationship Id="rId10" Type="http://schemas.openxmlformats.org/officeDocument/2006/relationships/image" Target="../media/image3.png"/><Relationship Id="rId31" Type="http://schemas.openxmlformats.org/officeDocument/2006/relationships/image" Target="../media/image58.png"/><Relationship Id="rId44" Type="http://schemas.openxmlformats.org/officeDocument/2006/relationships/image" Target="../media/image68.png"/><Relationship Id="rId52" Type="http://schemas.openxmlformats.org/officeDocument/2006/relationships/image" Target="../media/image75.png"/><Relationship Id="rId60" Type="http://schemas.openxmlformats.org/officeDocument/2006/relationships/image" Target="../media/image81.png"/><Relationship Id="rId65" Type="http://schemas.openxmlformats.org/officeDocument/2006/relationships/image" Target="../media/image85.png"/><Relationship Id="rId73" Type="http://schemas.openxmlformats.org/officeDocument/2006/relationships/image" Target="../media/image93.png"/><Relationship Id="rId78" Type="http://schemas.openxmlformats.org/officeDocument/2006/relationships/image" Target="../media/image96.png"/><Relationship Id="rId81" Type="http://schemas.openxmlformats.org/officeDocument/2006/relationships/image" Target="../media/image98.png"/><Relationship Id="rId86" Type="http://schemas.openxmlformats.org/officeDocument/2006/relationships/image" Target="../media/image103.png"/><Relationship Id="rId94" Type="http://schemas.openxmlformats.org/officeDocument/2006/relationships/image" Target="../media/image108.png"/><Relationship Id="rId99" Type="http://schemas.openxmlformats.org/officeDocument/2006/relationships/image" Target="../media/image112.png"/><Relationship Id="rId101" Type="http://schemas.openxmlformats.org/officeDocument/2006/relationships/image" Target="../media/image114.png"/><Relationship Id="rId4" Type="http://schemas.openxmlformats.org/officeDocument/2006/relationships/image" Target="../media/image16.png"/><Relationship Id="rId9" Type="http://schemas.openxmlformats.org/officeDocument/2006/relationships/image" Target="../media/image15.png"/><Relationship Id="rId13" Type="http://schemas.openxmlformats.org/officeDocument/2006/relationships/image" Target="../media/image35.png"/><Relationship Id="rId18" Type="http://schemas.openxmlformats.org/officeDocument/2006/relationships/image" Target="../media/image13.png"/><Relationship Id="rId39" Type="http://schemas.openxmlformats.org/officeDocument/2006/relationships/image" Target="../media/image27.png"/></Relationships>
</file>

<file path=ppt/slides/_rels/slide9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4.png"/><Relationship Id="rId18" Type="http://schemas.openxmlformats.org/officeDocument/2006/relationships/image" Target="../media/image22.png"/><Relationship Id="rId26" Type="http://schemas.openxmlformats.org/officeDocument/2006/relationships/image" Target="../media/image134.png"/><Relationship Id="rId39" Type="http://schemas.openxmlformats.org/officeDocument/2006/relationships/image" Target="../media/image146.png"/><Relationship Id="rId3" Type="http://schemas.openxmlformats.org/officeDocument/2006/relationships/image" Target="../media/image116.png"/><Relationship Id="rId21" Type="http://schemas.openxmlformats.org/officeDocument/2006/relationships/image" Target="../media/image36.png"/><Relationship Id="rId34" Type="http://schemas.openxmlformats.org/officeDocument/2006/relationships/image" Target="../media/image141.png"/><Relationship Id="rId42" Type="http://schemas.openxmlformats.org/officeDocument/2006/relationships/image" Target="../media/image149.png"/><Relationship Id="rId47" Type="http://schemas.openxmlformats.org/officeDocument/2006/relationships/image" Target="../media/image154.png"/><Relationship Id="rId50" Type="http://schemas.openxmlformats.org/officeDocument/2006/relationships/image" Target="../media/image157.png"/><Relationship Id="rId7" Type="http://schemas.openxmlformats.org/officeDocument/2006/relationships/image" Target="../media/image119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5" Type="http://schemas.openxmlformats.org/officeDocument/2006/relationships/image" Target="../media/image133.png"/><Relationship Id="rId33" Type="http://schemas.openxmlformats.org/officeDocument/2006/relationships/image" Target="../media/image140.png"/><Relationship Id="rId38" Type="http://schemas.openxmlformats.org/officeDocument/2006/relationships/image" Target="../media/image145.png"/><Relationship Id="rId46" Type="http://schemas.openxmlformats.org/officeDocument/2006/relationships/image" Target="../media/image153.png"/><Relationship Id="rId2" Type="http://schemas.openxmlformats.org/officeDocument/2006/relationships/image" Target="../media/image115.png"/><Relationship Id="rId16" Type="http://schemas.openxmlformats.org/officeDocument/2006/relationships/image" Target="../media/image127.png"/><Relationship Id="rId20" Type="http://schemas.openxmlformats.org/officeDocument/2006/relationships/image" Target="../media/image130.png"/><Relationship Id="rId29" Type="http://schemas.openxmlformats.org/officeDocument/2006/relationships/image" Target="../media/image37.png"/><Relationship Id="rId41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2.png"/><Relationship Id="rId24" Type="http://schemas.openxmlformats.org/officeDocument/2006/relationships/image" Target="../media/image132.png"/><Relationship Id="rId32" Type="http://schemas.openxmlformats.org/officeDocument/2006/relationships/image" Target="../media/image139.png"/><Relationship Id="rId37" Type="http://schemas.openxmlformats.org/officeDocument/2006/relationships/image" Target="../media/image144.png"/><Relationship Id="rId40" Type="http://schemas.openxmlformats.org/officeDocument/2006/relationships/image" Target="../media/image147.png"/><Relationship Id="rId45" Type="http://schemas.openxmlformats.org/officeDocument/2006/relationships/image" Target="../media/image152.png"/><Relationship Id="rId5" Type="http://schemas.openxmlformats.org/officeDocument/2006/relationships/image" Target="../media/image117.png"/><Relationship Id="rId15" Type="http://schemas.openxmlformats.org/officeDocument/2006/relationships/image" Target="../media/image126.png"/><Relationship Id="rId23" Type="http://schemas.openxmlformats.org/officeDocument/2006/relationships/image" Target="../media/image23.png"/><Relationship Id="rId28" Type="http://schemas.openxmlformats.org/officeDocument/2006/relationships/image" Target="../media/image136.png"/><Relationship Id="rId36" Type="http://schemas.openxmlformats.org/officeDocument/2006/relationships/image" Target="../media/image143.png"/><Relationship Id="rId49" Type="http://schemas.openxmlformats.org/officeDocument/2006/relationships/image" Target="../media/image156.png"/><Relationship Id="rId10" Type="http://schemas.openxmlformats.org/officeDocument/2006/relationships/image" Target="../media/image21.png"/><Relationship Id="rId19" Type="http://schemas.openxmlformats.org/officeDocument/2006/relationships/image" Target="../media/image129.png"/><Relationship Id="rId31" Type="http://schemas.openxmlformats.org/officeDocument/2006/relationships/image" Target="../media/image138.png"/><Relationship Id="rId44" Type="http://schemas.openxmlformats.org/officeDocument/2006/relationships/image" Target="../media/image151.png"/><Relationship Id="rId4" Type="http://schemas.openxmlformats.org/officeDocument/2006/relationships/image" Target="../media/image20.png"/><Relationship Id="rId9" Type="http://schemas.openxmlformats.org/officeDocument/2006/relationships/image" Target="../media/image121.png"/><Relationship Id="rId14" Type="http://schemas.openxmlformats.org/officeDocument/2006/relationships/image" Target="../media/image125.png"/><Relationship Id="rId22" Type="http://schemas.openxmlformats.org/officeDocument/2006/relationships/image" Target="../media/image131.png"/><Relationship Id="rId27" Type="http://schemas.openxmlformats.org/officeDocument/2006/relationships/image" Target="../media/image135.png"/><Relationship Id="rId30" Type="http://schemas.openxmlformats.org/officeDocument/2006/relationships/image" Target="../media/image137.png"/><Relationship Id="rId35" Type="http://schemas.openxmlformats.org/officeDocument/2006/relationships/image" Target="../media/image142.png"/><Relationship Id="rId43" Type="http://schemas.openxmlformats.org/officeDocument/2006/relationships/image" Target="../media/image150.png"/><Relationship Id="rId48" Type="http://schemas.openxmlformats.org/officeDocument/2006/relationships/image" Target="../media/image155.png"/><Relationship Id="rId8" Type="http://schemas.openxmlformats.org/officeDocument/2006/relationships/image" Target="../media/image120.png"/><Relationship Id="rId51" Type="http://schemas.openxmlformats.org/officeDocument/2006/relationships/image" Target="../media/image158.png"/></Relationships>
</file>

<file path=ppt/slides/_rels/slide9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9.png"/><Relationship Id="rId18" Type="http://schemas.openxmlformats.org/officeDocument/2006/relationships/image" Target="../media/image174.png"/><Relationship Id="rId26" Type="http://schemas.openxmlformats.org/officeDocument/2006/relationships/image" Target="../media/image182.png"/><Relationship Id="rId39" Type="http://schemas.openxmlformats.org/officeDocument/2006/relationships/image" Target="../media/image193.png"/><Relationship Id="rId3" Type="http://schemas.openxmlformats.org/officeDocument/2006/relationships/image" Target="../media/image38.png"/><Relationship Id="rId21" Type="http://schemas.openxmlformats.org/officeDocument/2006/relationships/image" Target="../media/image177.png"/><Relationship Id="rId34" Type="http://schemas.openxmlformats.org/officeDocument/2006/relationships/image" Target="../media/image189.png"/><Relationship Id="rId42" Type="http://schemas.openxmlformats.org/officeDocument/2006/relationships/image" Target="../media/image196.png"/><Relationship Id="rId47" Type="http://schemas.openxmlformats.org/officeDocument/2006/relationships/image" Target="../media/image201.png"/><Relationship Id="rId50" Type="http://schemas.openxmlformats.org/officeDocument/2006/relationships/image" Target="../media/image204.png"/><Relationship Id="rId7" Type="http://schemas.openxmlformats.org/officeDocument/2006/relationships/image" Target="../media/image163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25" Type="http://schemas.openxmlformats.org/officeDocument/2006/relationships/image" Target="../media/image181.png"/><Relationship Id="rId33" Type="http://schemas.openxmlformats.org/officeDocument/2006/relationships/image" Target="../media/image188.png"/><Relationship Id="rId38" Type="http://schemas.openxmlformats.org/officeDocument/2006/relationships/image" Target="../media/image40.png"/><Relationship Id="rId46" Type="http://schemas.openxmlformats.org/officeDocument/2006/relationships/image" Target="../media/image200.png"/><Relationship Id="rId2" Type="http://schemas.openxmlformats.org/officeDocument/2006/relationships/image" Target="../media/image159.png"/><Relationship Id="rId16" Type="http://schemas.openxmlformats.org/officeDocument/2006/relationships/image" Target="../media/image172.png"/><Relationship Id="rId20" Type="http://schemas.openxmlformats.org/officeDocument/2006/relationships/image" Target="../media/image176.png"/><Relationship Id="rId29" Type="http://schemas.openxmlformats.org/officeDocument/2006/relationships/image" Target="../media/image185.png"/><Relationship Id="rId41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11" Type="http://schemas.openxmlformats.org/officeDocument/2006/relationships/image" Target="../media/image167.png"/><Relationship Id="rId24" Type="http://schemas.openxmlformats.org/officeDocument/2006/relationships/image" Target="../media/image180.png"/><Relationship Id="rId32" Type="http://schemas.openxmlformats.org/officeDocument/2006/relationships/image" Target="../media/image187.png"/><Relationship Id="rId37" Type="http://schemas.openxmlformats.org/officeDocument/2006/relationships/image" Target="../media/image192.png"/><Relationship Id="rId40" Type="http://schemas.openxmlformats.org/officeDocument/2006/relationships/image" Target="../media/image194.png"/><Relationship Id="rId45" Type="http://schemas.openxmlformats.org/officeDocument/2006/relationships/image" Target="../media/image199.png"/><Relationship Id="rId5" Type="http://schemas.openxmlformats.org/officeDocument/2006/relationships/image" Target="../media/image161.png"/><Relationship Id="rId15" Type="http://schemas.openxmlformats.org/officeDocument/2006/relationships/image" Target="../media/image171.png"/><Relationship Id="rId23" Type="http://schemas.openxmlformats.org/officeDocument/2006/relationships/image" Target="../media/image179.png"/><Relationship Id="rId28" Type="http://schemas.openxmlformats.org/officeDocument/2006/relationships/image" Target="../media/image184.png"/><Relationship Id="rId36" Type="http://schemas.openxmlformats.org/officeDocument/2006/relationships/image" Target="../media/image191.png"/><Relationship Id="rId49" Type="http://schemas.openxmlformats.org/officeDocument/2006/relationships/image" Target="../media/image203.png"/><Relationship Id="rId10" Type="http://schemas.openxmlformats.org/officeDocument/2006/relationships/image" Target="../media/image166.png"/><Relationship Id="rId19" Type="http://schemas.openxmlformats.org/officeDocument/2006/relationships/image" Target="../media/image175.png"/><Relationship Id="rId31" Type="http://schemas.openxmlformats.org/officeDocument/2006/relationships/image" Target="../media/image186.png"/><Relationship Id="rId44" Type="http://schemas.openxmlformats.org/officeDocument/2006/relationships/image" Target="../media/image198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Relationship Id="rId14" Type="http://schemas.openxmlformats.org/officeDocument/2006/relationships/image" Target="../media/image170.png"/><Relationship Id="rId22" Type="http://schemas.openxmlformats.org/officeDocument/2006/relationships/image" Target="../media/image178.png"/><Relationship Id="rId27" Type="http://schemas.openxmlformats.org/officeDocument/2006/relationships/image" Target="../media/image183.png"/><Relationship Id="rId30" Type="http://schemas.openxmlformats.org/officeDocument/2006/relationships/image" Target="../media/image39.png"/><Relationship Id="rId35" Type="http://schemas.openxmlformats.org/officeDocument/2006/relationships/image" Target="../media/image190.png"/><Relationship Id="rId43" Type="http://schemas.openxmlformats.org/officeDocument/2006/relationships/image" Target="../media/image197.png"/><Relationship Id="rId48" Type="http://schemas.openxmlformats.org/officeDocument/2006/relationships/image" Target="../media/image202.png"/><Relationship Id="rId8" Type="http://schemas.openxmlformats.org/officeDocument/2006/relationships/image" Target="../media/image164.png"/><Relationship Id="rId51" Type="http://schemas.openxmlformats.org/officeDocument/2006/relationships/image" Target="../media/image205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217.png"/><Relationship Id="rId18" Type="http://schemas.openxmlformats.org/officeDocument/2006/relationships/image" Target="../media/image222.png"/><Relationship Id="rId3" Type="http://schemas.openxmlformats.org/officeDocument/2006/relationships/image" Target="../media/image207.png"/><Relationship Id="rId7" Type="http://schemas.openxmlformats.org/officeDocument/2006/relationships/image" Target="../media/image211.png"/><Relationship Id="rId12" Type="http://schemas.openxmlformats.org/officeDocument/2006/relationships/image" Target="../media/image216.png"/><Relationship Id="rId17" Type="http://schemas.openxmlformats.org/officeDocument/2006/relationships/image" Target="../media/image221.png"/><Relationship Id="rId2" Type="http://schemas.openxmlformats.org/officeDocument/2006/relationships/image" Target="../media/image206.png"/><Relationship Id="rId16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15.png"/><Relationship Id="rId5" Type="http://schemas.openxmlformats.org/officeDocument/2006/relationships/image" Target="../media/image209.png"/><Relationship Id="rId15" Type="http://schemas.openxmlformats.org/officeDocument/2006/relationships/image" Target="../media/image219.png"/><Relationship Id="rId10" Type="http://schemas.openxmlformats.org/officeDocument/2006/relationships/image" Target="../media/image214.png"/><Relationship Id="rId19" Type="http://schemas.openxmlformats.org/officeDocument/2006/relationships/image" Target="../media/image223.png"/><Relationship Id="rId4" Type="http://schemas.openxmlformats.org/officeDocument/2006/relationships/image" Target="../media/image208.png"/><Relationship Id="rId9" Type="http://schemas.openxmlformats.org/officeDocument/2006/relationships/image" Target="../media/image213.png"/><Relationship Id="rId14" Type="http://schemas.openxmlformats.org/officeDocument/2006/relationships/image" Target="../media/image218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35.png"/><Relationship Id="rId18" Type="http://schemas.openxmlformats.org/officeDocument/2006/relationships/image" Target="../media/image240.png"/><Relationship Id="rId3" Type="http://schemas.openxmlformats.org/officeDocument/2006/relationships/image" Target="../media/image225.png"/><Relationship Id="rId7" Type="http://schemas.openxmlformats.org/officeDocument/2006/relationships/image" Target="../media/image229.png"/><Relationship Id="rId12" Type="http://schemas.openxmlformats.org/officeDocument/2006/relationships/image" Target="../media/image234.png"/><Relationship Id="rId17" Type="http://schemas.openxmlformats.org/officeDocument/2006/relationships/image" Target="../media/image239.png"/><Relationship Id="rId2" Type="http://schemas.openxmlformats.org/officeDocument/2006/relationships/image" Target="../media/image224.png"/><Relationship Id="rId16" Type="http://schemas.openxmlformats.org/officeDocument/2006/relationships/image" Target="../media/image2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8.png"/><Relationship Id="rId11" Type="http://schemas.openxmlformats.org/officeDocument/2006/relationships/image" Target="../media/image233.png"/><Relationship Id="rId5" Type="http://schemas.openxmlformats.org/officeDocument/2006/relationships/image" Target="../media/image227.png"/><Relationship Id="rId15" Type="http://schemas.openxmlformats.org/officeDocument/2006/relationships/image" Target="../media/image237.png"/><Relationship Id="rId10" Type="http://schemas.openxmlformats.org/officeDocument/2006/relationships/image" Target="../media/image232.png"/><Relationship Id="rId19" Type="http://schemas.openxmlformats.org/officeDocument/2006/relationships/image" Target="../media/image241.png"/><Relationship Id="rId4" Type="http://schemas.openxmlformats.org/officeDocument/2006/relationships/image" Target="../media/image226.png"/><Relationship Id="rId9" Type="http://schemas.openxmlformats.org/officeDocument/2006/relationships/image" Target="../media/image231.png"/><Relationship Id="rId14" Type="http://schemas.openxmlformats.org/officeDocument/2006/relationships/image" Target="../media/image236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13" Type="http://schemas.openxmlformats.org/officeDocument/2006/relationships/image" Target="../media/image253.png"/><Relationship Id="rId18" Type="http://schemas.openxmlformats.org/officeDocument/2006/relationships/image" Target="../media/image258.png"/><Relationship Id="rId3" Type="http://schemas.openxmlformats.org/officeDocument/2006/relationships/image" Target="../media/image243.png"/><Relationship Id="rId7" Type="http://schemas.openxmlformats.org/officeDocument/2006/relationships/image" Target="../media/image247.png"/><Relationship Id="rId12" Type="http://schemas.openxmlformats.org/officeDocument/2006/relationships/image" Target="../media/image252.png"/><Relationship Id="rId17" Type="http://schemas.openxmlformats.org/officeDocument/2006/relationships/image" Target="../media/image257.png"/><Relationship Id="rId2" Type="http://schemas.openxmlformats.org/officeDocument/2006/relationships/image" Target="../media/image242.png"/><Relationship Id="rId16" Type="http://schemas.openxmlformats.org/officeDocument/2006/relationships/image" Target="../media/image2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6.png"/><Relationship Id="rId11" Type="http://schemas.openxmlformats.org/officeDocument/2006/relationships/image" Target="../media/image251.png"/><Relationship Id="rId5" Type="http://schemas.openxmlformats.org/officeDocument/2006/relationships/image" Target="../media/image245.png"/><Relationship Id="rId15" Type="http://schemas.openxmlformats.org/officeDocument/2006/relationships/image" Target="../media/image255.png"/><Relationship Id="rId10" Type="http://schemas.openxmlformats.org/officeDocument/2006/relationships/image" Target="../media/image250.png"/><Relationship Id="rId19" Type="http://schemas.openxmlformats.org/officeDocument/2006/relationships/image" Target="../media/image259.png"/><Relationship Id="rId4" Type="http://schemas.openxmlformats.org/officeDocument/2006/relationships/image" Target="../media/image244.png"/><Relationship Id="rId9" Type="http://schemas.openxmlformats.org/officeDocument/2006/relationships/image" Target="../media/image249.png"/><Relationship Id="rId14" Type="http://schemas.openxmlformats.org/officeDocument/2006/relationships/image" Target="../media/image254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png"/><Relationship Id="rId13" Type="http://schemas.openxmlformats.org/officeDocument/2006/relationships/image" Target="../media/image271.png"/><Relationship Id="rId18" Type="http://schemas.openxmlformats.org/officeDocument/2006/relationships/image" Target="../media/image276.png"/><Relationship Id="rId3" Type="http://schemas.openxmlformats.org/officeDocument/2006/relationships/image" Target="../media/image261.png"/><Relationship Id="rId7" Type="http://schemas.openxmlformats.org/officeDocument/2006/relationships/image" Target="../media/image265.png"/><Relationship Id="rId12" Type="http://schemas.openxmlformats.org/officeDocument/2006/relationships/image" Target="../media/image270.png"/><Relationship Id="rId17" Type="http://schemas.openxmlformats.org/officeDocument/2006/relationships/image" Target="../media/image275.png"/><Relationship Id="rId2" Type="http://schemas.openxmlformats.org/officeDocument/2006/relationships/image" Target="../media/image260.png"/><Relationship Id="rId16" Type="http://schemas.openxmlformats.org/officeDocument/2006/relationships/image" Target="../media/image2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4.png"/><Relationship Id="rId11" Type="http://schemas.openxmlformats.org/officeDocument/2006/relationships/image" Target="../media/image269.png"/><Relationship Id="rId5" Type="http://schemas.openxmlformats.org/officeDocument/2006/relationships/image" Target="../media/image263.png"/><Relationship Id="rId15" Type="http://schemas.openxmlformats.org/officeDocument/2006/relationships/image" Target="../media/image273.png"/><Relationship Id="rId10" Type="http://schemas.openxmlformats.org/officeDocument/2006/relationships/image" Target="../media/image268.png"/><Relationship Id="rId19" Type="http://schemas.openxmlformats.org/officeDocument/2006/relationships/image" Target="../media/image277.png"/><Relationship Id="rId4" Type="http://schemas.openxmlformats.org/officeDocument/2006/relationships/image" Target="../media/image262.png"/><Relationship Id="rId9" Type="http://schemas.openxmlformats.org/officeDocument/2006/relationships/image" Target="../media/image267.png"/><Relationship Id="rId14" Type="http://schemas.openxmlformats.org/officeDocument/2006/relationships/image" Target="../media/image2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2920007"/>
            <a:ext cx="12192000" cy="1017985"/>
            <a:chOff x="0" y="3375212"/>
            <a:chExt cx="12192000" cy="1017985"/>
          </a:xfrm>
        </p:grpSpPr>
        <p:sp>
          <p:nvSpPr>
            <p:cNvPr id="4" name="TextBox 3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seductive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918668" y="6763871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87435" y="0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3378840" y="932863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6898554" y="5856301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24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6233197" y="1117268"/>
            <a:ext cx="5437909" cy="543790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33196" y="2251173"/>
            <a:ext cx="54379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o</a:t>
            </a:r>
            <a:endParaRPr lang="en-US" sz="20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90963" y="238650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0964" y="205273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5637" y="2052738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08" y="2266098"/>
            <a:ext cx="304800" cy="3048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90963" y="337455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90964" y="304079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65637" y="3040795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90963" y="436313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90964" y="402937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5637" y="4029371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90963" y="534872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90964" y="501496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65637" y="5014964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08" y="3254155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97" y="4242731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97" y="5245796"/>
            <a:ext cx="304800" cy="3048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0" y="422215"/>
            <a:ext cx="12192000" cy="1017985"/>
            <a:chOff x="0" y="3375212"/>
            <a:chExt cx="12192000" cy="1017985"/>
          </a:xfrm>
        </p:grpSpPr>
        <p:sp>
          <p:nvSpPr>
            <p:cNvPr id="29" name="TextBox 28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s.w.o.t.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4862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8" grpId="0" animBg="1"/>
      <p:bldP spid="21" grpId="0" animBg="1"/>
      <p:bldP spid="2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43136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white icons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128x128 Size Icons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586" y="167586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918" y="15819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524" y="166157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00" y="3340613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37" y="505042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130" y="15666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22" y="501948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22" y="329313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62" y="1619944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06" y="498146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31" y="334061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94" y="15819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586" y="50670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756" y="336678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86" y="336678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59" y="504071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89" y="5141323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89" y="3269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13027"/>
      </p:ext>
    </p:extLst>
  </p:cSld>
  <p:clrMapOvr>
    <a:masterClrMapping/>
  </p:clrMapOvr>
  <p:transition spd="slow">
    <p:push dir="u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086073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white icons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128x128 Size Icons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59" y="2456759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974" y="4257599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325" y="4257599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51" y="4295623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867" y="425759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83" y="425759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974" y="273603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325" y="2520432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51" y="2596481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114" y="2558456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3586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6233197" y="1053360"/>
            <a:ext cx="5437909" cy="543790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33196" y="2187265"/>
            <a:ext cx="54379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t</a:t>
            </a:r>
            <a:endParaRPr lang="en-US" sz="20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90963" y="238650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0964" y="205273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5637" y="2052738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08" y="2266098"/>
            <a:ext cx="304800" cy="3048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90963" y="337455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90964" y="304079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65637" y="3040795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90963" y="436313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90964" y="402937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5637" y="4029371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90963" y="534872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90964" y="501496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65637" y="5014964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08" y="3254155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97" y="4242731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97" y="5245796"/>
            <a:ext cx="304800" cy="3048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0" y="422215"/>
            <a:ext cx="12192000" cy="1017985"/>
            <a:chOff x="0" y="3375212"/>
            <a:chExt cx="12192000" cy="1017985"/>
          </a:xfrm>
        </p:grpSpPr>
        <p:sp>
          <p:nvSpPr>
            <p:cNvPr id="29" name="TextBox 28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s.w.o.t.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414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8" grpId="0" animBg="1"/>
      <p:bldP spid="21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5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46908" y="1192786"/>
            <a:ext cx="1000298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The professional</a:t>
            </a:r>
          </a:p>
          <a:p>
            <a:pPr algn="ctr"/>
            <a:r>
              <a:rPr lang="en-US" sz="100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Powerpoint</a:t>
            </a:r>
            <a:endParaRPr lang="en-US" sz="10000" dirty="0" smtClean="0">
              <a:solidFill>
                <a:schemeClr val="bg1"/>
              </a:solidFill>
              <a:latin typeface="Bebas Neue" panose="020B0606020202050201" pitchFamily="34" charset="0"/>
            </a:endParaRPr>
          </a:p>
          <a:p>
            <a:pPr algn="ctr"/>
            <a:r>
              <a:rPr lang="en-US" sz="100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presentation </a:t>
            </a:r>
            <a:endParaRPr lang="en-US" sz="10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8191587" y="4759788"/>
            <a:ext cx="731520" cy="731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76343" y="3218926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77072" y="1628818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72453" y="4747906"/>
            <a:ext cx="731520" cy="7315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562289" y="3194436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47049" y="1628818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38805" y="4759788"/>
            <a:ext cx="731520" cy="7315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46784" y="3198802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46784" y="1628818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78304" y="209152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8304" y="162986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78304" y="366311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78304" y="320145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78304" y="5209571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78304" y="474790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97438" y="209152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97438" y="162986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97438" y="366311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97438" y="320145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97438" y="5209571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97438" y="474790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916572" y="209152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16572" y="162986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16572" y="366311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16572" y="320145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916572" y="5209571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16572" y="474790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19940" y="1787996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01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26428" y="1787995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02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49498" y="1763745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03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12208" y="3353853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04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32764" y="3342090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05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49497" y="3347380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06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26276" y="4896901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07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6832" y="4879765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08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61475" y="4909065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09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0" y="335131"/>
            <a:ext cx="12192000" cy="1017985"/>
            <a:chOff x="0" y="3375212"/>
            <a:chExt cx="12192000" cy="1017985"/>
          </a:xfrm>
        </p:grpSpPr>
        <p:sp>
          <p:nvSpPr>
            <p:cNvPr id="53" name="TextBox 52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services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4387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iamond 52"/>
          <p:cNvSpPr/>
          <p:nvPr/>
        </p:nvSpPr>
        <p:spPr>
          <a:xfrm>
            <a:off x="940923" y="3194436"/>
            <a:ext cx="731520" cy="73152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iamond 53"/>
          <p:cNvSpPr/>
          <p:nvPr/>
        </p:nvSpPr>
        <p:spPr>
          <a:xfrm>
            <a:off x="943146" y="4759788"/>
            <a:ext cx="731520" cy="731520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iamond 54"/>
          <p:cNvSpPr/>
          <p:nvPr/>
        </p:nvSpPr>
        <p:spPr>
          <a:xfrm>
            <a:off x="4547049" y="1628818"/>
            <a:ext cx="731520" cy="73152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iamond 55"/>
          <p:cNvSpPr/>
          <p:nvPr/>
        </p:nvSpPr>
        <p:spPr>
          <a:xfrm>
            <a:off x="4547049" y="3194436"/>
            <a:ext cx="731520" cy="73152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iamond 56"/>
          <p:cNvSpPr/>
          <p:nvPr/>
        </p:nvSpPr>
        <p:spPr>
          <a:xfrm>
            <a:off x="4559608" y="4759788"/>
            <a:ext cx="731520" cy="731520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iamond 57"/>
          <p:cNvSpPr/>
          <p:nvPr/>
        </p:nvSpPr>
        <p:spPr>
          <a:xfrm>
            <a:off x="8191587" y="3230808"/>
            <a:ext cx="731520" cy="731520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iamond 58"/>
          <p:cNvSpPr/>
          <p:nvPr/>
        </p:nvSpPr>
        <p:spPr>
          <a:xfrm>
            <a:off x="8176236" y="1637816"/>
            <a:ext cx="731520" cy="73152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iamond 59"/>
          <p:cNvSpPr/>
          <p:nvPr/>
        </p:nvSpPr>
        <p:spPr>
          <a:xfrm>
            <a:off x="8203678" y="4759788"/>
            <a:ext cx="731520" cy="731520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amond 51"/>
          <p:cNvSpPr/>
          <p:nvPr/>
        </p:nvSpPr>
        <p:spPr>
          <a:xfrm>
            <a:off x="938804" y="1637816"/>
            <a:ext cx="731520" cy="73152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78304" y="209152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8304" y="162986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78304" y="366311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78304" y="320145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78304" y="5209571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78304" y="474790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97438" y="209152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97438" y="162986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97438" y="366311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97438" y="320145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97438" y="5209571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97438" y="474790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916572" y="209152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16572" y="162986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16572" y="366311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16572" y="320145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916572" y="5209571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16572" y="474790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19940" y="1787996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01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26428" y="1787995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02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49498" y="1763745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03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12208" y="3353853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04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32764" y="3342090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05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49497" y="3347380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06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26276" y="4896901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07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6832" y="4879765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08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61475" y="4909065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09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0" y="335131"/>
            <a:ext cx="12192000" cy="1017985"/>
            <a:chOff x="0" y="3375212"/>
            <a:chExt cx="12192000" cy="1017985"/>
          </a:xfrm>
        </p:grpSpPr>
        <p:sp>
          <p:nvSpPr>
            <p:cNvPr id="62" name="TextBox 61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services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8924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927915" y="1637816"/>
            <a:ext cx="731520" cy="731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928698" y="3219936"/>
            <a:ext cx="731520" cy="73152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938804" y="4785288"/>
            <a:ext cx="731520" cy="7315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4528180" y="1628817"/>
            <a:ext cx="731520" cy="7315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4523125" y="3221858"/>
            <a:ext cx="731520" cy="73152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524985" y="4759520"/>
            <a:ext cx="731520" cy="7315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8176236" y="1628817"/>
            <a:ext cx="731520" cy="7315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8174530" y="3221858"/>
            <a:ext cx="731520" cy="73152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8174530" y="4785288"/>
            <a:ext cx="731520" cy="73152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78304" y="209152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8304" y="162986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78304" y="366311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78304" y="320145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78304" y="5209571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78304" y="474790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97438" y="209152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97438" y="162986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97438" y="366311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97438" y="320145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97438" y="5209571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97438" y="474790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916572" y="209152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16572" y="162986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16572" y="366311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16572" y="320145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916572" y="5209571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16572" y="474790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19940" y="1787996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01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26428" y="1787995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02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49498" y="1763745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03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12208" y="3353853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04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32764" y="3342090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05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49497" y="3347380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06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26276" y="4896901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07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6832" y="4879765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08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61475" y="4909065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09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0" y="335131"/>
            <a:ext cx="12192000" cy="1017985"/>
            <a:chOff x="0" y="3375212"/>
            <a:chExt cx="12192000" cy="1017985"/>
          </a:xfrm>
        </p:grpSpPr>
        <p:sp>
          <p:nvSpPr>
            <p:cNvPr id="53" name="TextBox 52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services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377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29137" y="1834180"/>
            <a:ext cx="2651761" cy="4286684"/>
            <a:chOff x="4770120" y="1834180"/>
            <a:chExt cx="2651761" cy="4286684"/>
          </a:xfrm>
        </p:grpSpPr>
        <p:sp>
          <p:nvSpPr>
            <p:cNvPr id="13" name="Parallelogram 12"/>
            <p:cNvSpPr/>
            <p:nvPr/>
          </p:nvSpPr>
          <p:spPr>
            <a:xfrm>
              <a:off x="4770120" y="1834180"/>
              <a:ext cx="2651760" cy="2701637"/>
            </a:xfrm>
            <a:prstGeom prst="parallelogram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70121" y="5289867"/>
              <a:ext cx="26517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70120" y="4535817"/>
              <a:ext cx="2651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JOHN DOE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70121" y="5005175"/>
              <a:ext cx="2651759" cy="284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11102" y="1834180"/>
            <a:ext cx="2651761" cy="4286684"/>
            <a:chOff x="4770120" y="1834180"/>
            <a:chExt cx="2651761" cy="4286684"/>
          </a:xfrm>
        </p:grpSpPr>
        <p:sp>
          <p:nvSpPr>
            <p:cNvPr id="18" name="Parallelogram 17"/>
            <p:cNvSpPr/>
            <p:nvPr/>
          </p:nvSpPr>
          <p:spPr>
            <a:xfrm>
              <a:off x="4770120" y="1834180"/>
              <a:ext cx="2651760" cy="2701637"/>
            </a:xfrm>
            <a:prstGeom prst="parallelogram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70121" y="5289867"/>
              <a:ext cx="26517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70120" y="4535817"/>
              <a:ext cx="2651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JOHN DOE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70121" y="5005175"/>
              <a:ext cx="2651759" cy="284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0" y="523810"/>
            <a:ext cx="12192000" cy="1017985"/>
            <a:chOff x="0" y="3375212"/>
            <a:chExt cx="12192000" cy="1017985"/>
          </a:xfrm>
        </p:grpSpPr>
        <p:sp>
          <p:nvSpPr>
            <p:cNvPr id="23" name="TextBox 22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Meet the team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918668" y="6763871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287435" y="0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432559" y="4111728"/>
            <a:ext cx="9326880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770120" y="1834180"/>
            <a:ext cx="2651761" cy="4286684"/>
            <a:chOff x="4770120" y="1834180"/>
            <a:chExt cx="2651761" cy="4286684"/>
          </a:xfrm>
        </p:grpSpPr>
        <p:sp>
          <p:nvSpPr>
            <p:cNvPr id="2" name="Parallelogram 1"/>
            <p:cNvSpPr/>
            <p:nvPr/>
          </p:nvSpPr>
          <p:spPr>
            <a:xfrm>
              <a:off x="4770120" y="1834180"/>
              <a:ext cx="2651760" cy="2701637"/>
            </a:xfrm>
            <a:prstGeom prst="parallelogram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770121" y="5289867"/>
              <a:ext cx="26517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70120" y="4535817"/>
              <a:ext cx="2651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JOHN DOE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70121" y="5005175"/>
              <a:ext cx="2651759" cy="284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107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3870" y="1877439"/>
            <a:ext cx="2651761" cy="4286684"/>
            <a:chOff x="4770120" y="1834180"/>
            <a:chExt cx="2651761" cy="4286684"/>
          </a:xfrm>
        </p:grpSpPr>
        <p:sp>
          <p:nvSpPr>
            <p:cNvPr id="2" name="Parallelogram 1"/>
            <p:cNvSpPr/>
            <p:nvPr/>
          </p:nvSpPr>
          <p:spPr>
            <a:xfrm>
              <a:off x="4770120" y="1834180"/>
              <a:ext cx="2651760" cy="2701637"/>
            </a:xfrm>
            <a:prstGeom prst="parallelogram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770121" y="5289867"/>
              <a:ext cx="26517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70120" y="4535817"/>
              <a:ext cx="2651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JOHN DOE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70121" y="5005175"/>
              <a:ext cx="2651759" cy="284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233487" y="1877439"/>
            <a:ext cx="2651761" cy="4286684"/>
            <a:chOff x="4770120" y="1834180"/>
            <a:chExt cx="2651761" cy="4286684"/>
          </a:xfrm>
        </p:grpSpPr>
        <p:sp>
          <p:nvSpPr>
            <p:cNvPr id="24" name="Parallelogram 23"/>
            <p:cNvSpPr/>
            <p:nvPr/>
          </p:nvSpPr>
          <p:spPr>
            <a:xfrm>
              <a:off x="4770120" y="1834180"/>
              <a:ext cx="2651760" cy="2701637"/>
            </a:xfrm>
            <a:prstGeom prst="parallelogram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70121" y="5289867"/>
              <a:ext cx="26517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70120" y="4535817"/>
              <a:ext cx="2651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JOHN DOE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70121" y="5005175"/>
              <a:ext cx="2651759" cy="284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0" y="523810"/>
            <a:ext cx="12192000" cy="1017985"/>
            <a:chOff x="0" y="3375212"/>
            <a:chExt cx="12192000" cy="1017985"/>
          </a:xfrm>
        </p:grpSpPr>
        <p:sp>
          <p:nvSpPr>
            <p:cNvPr id="34" name="TextBox 33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Meet the team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918668" y="6763871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287435" y="0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52399" y="4112882"/>
            <a:ext cx="11887200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272713" y="1877439"/>
            <a:ext cx="2651761" cy="4286684"/>
            <a:chOff x="4770120" y="1834180"/>
            <a:chExt cx="2651761" cy="4286684"/>
          </a:xfrm>
        </p:grpSpPr>
        <p:sp>
          <p:nvSpPr>
            <p:cNvPr id="18" name="Parallelogram 17"/>
            <p:cNvSpPr/>
            <p:nvPr/>
          </p:nvSpPr>
          <p:spPr>
            <a:xfrm>
              <a:off x="4770120" y="1834180"/>
              <a:ext cx="2651760" cy="2701637"/>
            </a:xfrm>
            <a:prstGeom prst="parallelogram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70121" y="5289867"/>
              <a:ext cx="26517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70120" y="4535817"/>
              <a:ext cx="2651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JOHN DOE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70121" y="5005175"/>
              <a:ext cx="2651759" cy="284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194261" y="1877439"/>
            <a:ext cx="2651761" cy="4286684"/>
            <a:chOff x="4770120" y="1834180"/>
            <a:chExt cx="2651761" cy="4286684"/>
          </a:xfrm>
        </p:grpSpPr>
        <p:sp>
          <p:nvSpPr>
            <p:cNvPr id="29" name="Parallelogram 28"/>
            <p:cNvSpPr/>
            <p:nvPr/>
          </p:nvSpPr>
          <p:spPr>
            <a:xfrm>
              <a:off x="4770120" y="1834180"/>
              <a:ext cx="2651760" cy="2701637"/>
            </a:xfrm>
            <a:prstGeom prst="parallelogram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70121" y="5289867"/>
              <a:ext cx="26517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70120" y="4535817"/>
              <a:ext cx="2651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JOHN DOE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70121" y="5005175"/>
              <a:ext cx="2651759" cy="284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006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40668" y="2002411"/>
            <a:ext cx="5472332" cy="794076"/>
            <a:chOff x="623666" y="225069"/>
            <a:chExt cx="11568333" cy="794076"/>
          </a:xfrm>
        </p:grpSpPr>
        <p:sp>
          <p:nvSpPr>
            <p:cNvPr id="35" name="TextBox 34"/>
            <p:cNvSpPr txBox="1"/>
            <p:nvPr/>
          </p:nvSpPr>
          <p:spPr>
            <a:xfrm>
              <a:off x="623666" y="225069"/>
              <a:ext cx="115683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John doe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3667" y="711368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C.E.O.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33" name="Parallelogram 32"/>
          <p:cNvSpPr/>
          <p:nvPr/>
        </p:nvSpPr>
        <p:spPr>
          <a:xfrm>
            <a:off x="6755791" y="1447666"/>
            <a:ext cx="4812754" cy="4903278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640668" y="2796487"/>
            <a:ext cx="4592234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523810"/>
            <a:ext cx="12192000" cy="1017985"/>
            <a:chOff x="0" y="3375212"/>
            <a:chExt cx="12192000" cy="1017985"/>
          </a:xfrm>
        </p:grpSpPr>
        <p:sp>
          <p:nvSpPr>
            <p:cNvPr id="12" name="TextBox 11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Meet the team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918668" y="6763871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287435" y="0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32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40667" y="2002411"/>
            <a:ext cx="9927103" cy="794076"/>
            <a:chOff x="623666" y="225069"/>
            <a:chExt cx="11568333" cy="794076"/>
          </a:xfrm>
        </p:grpSpPr>
        <p:sp>
          <p:nvSpPr>
            <p:cNvPr id="13" name="TextBox 12"/>
            <p:cNvSpPr txBox="1"/>
            <p:nvPr/>
          </p:nvSpPr>
          <p:spPr>
            <a:xfrm>
              <a:off x="623666" y="225069"/>
              <a:ext cx="115683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John doe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3667" y="711368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0666" y="2914330"/>
            <a:ext cx="547233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rutrum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40666" y="4260178"/>
            <a:ext cx="4961206" cy="287656"/>
            <a:chOff x="623668" y="4651242"/>
            <a:chExt cx="4961206" cy="287656"/>
          </a:xfrm>
        </p:grpSpPr>
        <p:sp>
          <p:nvSpPr>
            <p:cNvPr id="17" name="Rectangle 16"/>
            <p:cNvSpPr/>
            <p:nvPr/>
          </p:nvSpPr>
          <p:spPr>
            <a:xfrm>
              <a:off x="1842868" y="4674046"/>
              <a:ext cx="3742006" cy="2527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3668" y="4651242"/>
              <a:ext cx="1219200" cy="28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PHOTOSHOP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17853" y="4661899"/>
              <a:ext cx="16271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/>
                  </a:solidFill>
                </a:rPr>
                <a:t>90%</a:t>
              </a:r>
              <a:endParaRPr lang="en-US" sz="1200" b="0" i="0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40666" y="4596185"/>
            <a:ext cx="4693920" cy="287656"/>
            <a:chOff x="623668" y="4651242"/>
            <a:chExt cx="4693920" cy="287656"/>
          </a:xfrm>
        </p:grpSpPr>
        <p:sp>
          <p:nvSpPr>
            <p:cNvPr id="21" name="Rectangle 20"/>
            <p:cNvSpPr/>
            <p:nvPr/>
          </p:nvSpPr>
          <p:spPr>
            <a:xfrm>
              <a:off x="1842868" y="4674046"/>
              <a:ext cx="3474720" cy="2527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3668" y="4651242"/>
              <a:ext cx="1219200" cy="28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ILLUSTRATOR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64631" y="4661899"/>
              <a:ext cx="16271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</a:rPr>
                <a:t>8</a:t>
              </a:r>
              <a:r>
                <a:rPr lang="en-US" sz="1200" dirty="0" smtClean="0">
                  <a:solidFill>
                    <a:schemeClr val="bg1"/>
                  </a:solidFill>
                </a:rPr>
                <a:t>0%</a:t>
              </a:r>
              <a:endParaRPr lang="en-US" sz="1200" b="0" i="0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0666" y="4954996"/>
            <a:ext cx="4428977" cy="287656"/>
            <a:chOff x="623668" y="4651242"/>
            <a:chExt cx="4428977" cy="287656"/>
          </a:xfrm>
        </p:grpSpPr>
        <p:sp>
          <p:nvSpPr>
            <p:cNvPr id="25" name="Rectangle 24"/>
            <p:cNvSpPr/>
            <p:nvPr/>
          </p:nvSpPr>
          <p:spPr>
            <a:xfrm>
              <a:off x="1842868" y="4674046"/>
              <a:ext cx="3200400" cy="25270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3668" y="4651242"/>
              <a:ext cx="1219200" cy="28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HTML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25481" y="4661899"/>
              <a:ext cx="16271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/>
                  </a:solidFill>
                </a:rPr>
                <a:t>70%</a:t>
              </a:r>
              <a:endParaRPr lang="en-US" sz="1200" b="0" i="0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0666" y="5321020"/>
            <a:ext cx="4145280" cy="287656"/>
            <a:chOff x="623668" y="4651242"/>
            <a:chExt cx="4145280" cy="287656"/>
          </a:xfrm>
        </p:grpSpPr>
        <p:sp>
          <p:nvSpPr>
            <p:cNvPr id="29" name="Rectangle 28"/>
            <p:cNvSpPr/>
            <p:nvPr/>
          </p:nvSpPr>
          <p:spPr>
            <a:xfrm>
              <a:off x="1842868" y="4674046"/>
              <a:ext cx="2926080" cy="25270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23668" y="4651242"/>
              <a:ext cx="1219200" cy="28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PHP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116000" y="4661899"/>
              <a:ext cx="16271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/>
                  </a:solidFill>
                </a:rPr>
                <a:t>60%</a:t>
              </a:r>
              <a:endParaRPr lang="en-US" sz="1200" b="0" i="0" dirty="0">
                <a:solidFill>
                  <a:schemeClr val="bg1"/>
                </a:solidFill>
                <a:effectLst/>
              </a:endParaRPr>
            </a:p>
          </p:txBody>
        </p:sp>
      </p:grpSp>
      <p:sp>
        <p:nvSpPr>
          <p:cNvPr id="33" name="Parallelogram 32"/>
          <p:cNvSpPr/>
          <p:nvPr/>
        </p:nvSpPr>
        <p:spPr>
          <a:xfrm>
            <a:off x="6422969" y="1108585"/>
            <a:ext cx="5145575" cy="5242359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0" y="523810"/>
            <a:ext cx="12192000" cy="1017985"/>
            <a:chOff x="0" y="3375212"/>
            <a:chExt cx="12192000" cy="1017985"/>
          </a:xfrm>
        </p:grpSpPr>
        <p:sp>
          <p:nvSpPr>
            <p:cNvPr id="34" name="TextBox 33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Meet the team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918668" y="6763871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287435" y="0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50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5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" y="301828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seductive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666" y="3504582"/>
            <a:ext cx="1094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0" i="0" dirty="0" smtClean="0">
                <a:solidFill>
                  <a:schemeClr val="bg1"/>
                </a:solidFill>
                <a:effectLst/>
              </a:rPr>
              <a:t>Professional Presentation</a:t>
            </a:r>
            <a:endParaRPr lang="en-US" sz="14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8668" y="6763871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7809" y="3914928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87435" y="0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378840" y="947377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6898554" y="5856301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8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2437" y="2217564"/>
            <a:ext cx="5243733" cy="30243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3353" y="1682135"/>
            <a:ext cx="5243733" cy="5354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1486" y="5649438"/>
            <a:ext cx="5224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1486" y="5315675"/>
            <a:ext cx="522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1157" y="1728830"/>
            <a:ext cx="522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15354" y="1682135"/>
            <a:ext cx="5243733" cy="5354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43489" y="5649438"/>
            <a:ext cx="5224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43489" y="5315675"/>
            <a:ext cx="522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53160" y="1728830"/>
            <a:ext cx="522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0" y="422872"/>
            <a:ext cx="12192000" cy="1017985"/>
            <a:chOff x="0" y="3375212"/>
            <a:chExt cx="12192000" cy="1017985"/>
          </a:xfrm>
        </p:grpSpPr>
        <p:sp>
          <p:nvSpPr>
            <p:cNvPr id="27" name="TextBox 26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portfolio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116112" y="4664425"/>
            <a:ext cx="11887200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24440" y="2217564"/>
            <a:ext cx="5243733" cy="30243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18668" y="6763871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287435" y="0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1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0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394757" y="2216695"/>
            <a:ext cx="2926077" cy="30243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94757" y="1681266"/>
            <a:ext cx="2926077" cy="5354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22890" y="5648569"/>
            <a:ext cx="2897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2890" y="5314806"/>
            <a:ext cx="2897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2561" y="1727961"/>
            <a:ext cx="2888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14059" y="1681266"/>
            <a:ext cx="2926077" cy="5354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42192" y="5648569"/>
            <a:ext cx="2897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2192" y="5314806"/>
            <a:ext cx="2897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51863" y="1727961"/>
            <a:ext cx="2888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05227" y="2216695"/>
            <a:ext cx="2926077" cy="30243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805227" y="1681266"/>
            <a:ext cx="2926077" cy="535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833360" y="5648569"/>
            <a:ext cx="2897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33360" y="5314806"/>
            <a:ext cx="2897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43031" y="1727961"/>
            <a:ext cx="2888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0" y="422872"/>
            <a:ext cx="12192000" cy="1017985"/>
            <a:chOff x="0" y="3375212"/>
            <a:chExt cx="12192000" cy="1017985"/>
          </a:xfrm>
        </p:grpSpPr>
        <p:sp>
          <p:nvSpPr>
            <p:cNvPr id="32" name="TextBox 31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portfolio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133497" y="4702248"/>
            <a:ext cx="11887200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14059" y="2216695"/>
            <a:ext cx="2926077" cy="30243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18668" y="6763871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87435" y="0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47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35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1512" y="2079411"/>
            <a:ext cx="2305047" cy="30243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91513" y="1543982"/>
            <a:ext cx="2305046" cy="5354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19645" y="5511285"/>
            <a:ext cx="22769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9646" y="5177522"/>
            <a:ext cx="227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9316" y="1590677"/>
            <a:ext cx="226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93217" y="1543982"/>
            <a:ext cx="2305046" cy="5354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21349" y="5511285"/>
            <a:ext cx="22769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21350" y="5177522"/>
            <a:ext cx="227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31020" y="1590677"/>
            <a:ext cx="226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23052" y="2079411"/>
            <a:ext cx="2305047" cy="30243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23053" y="1543982"/>
            <a:ext cx="2305046" cy="5354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251185" y="5511285"/>
            <a:ext cx="22769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51186" y="5177522"/>
            <a:ext cx="227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60856" y="1590677"/>
            <a:ext cx="226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752888" y="1543982"/>
            <a:ext cx="2305046" cy="535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781020" y="5511285"/>
            <a:ext cx="22769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81021" y="5177522"/>
            <a:ext cx="227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90691" y="1590677"/>
            <a:ext cx="226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0" y="258282"/>
            <a:ext cx="12192000" cy="1017985"/>
            <a:chOff x="0" y="3375212"/>
            <a:chExt cx="12192000" cy="1017985"/>
          </a:xfrm>
        </p:grpSpPr>
        <p:sp>
          <p:nvSpPr>
            <p:cNvPr id="37" name="TextBox 36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portfolio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918668" y="6763871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287435" y="0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33497" y="4702248"/>
            <a:ext cx="11887200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93216" y="2079411"/>
            <a:ext cx="2305047" cy="30243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752887" y="2079411"/>
            <a:ext cx="2305047" cy="30243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10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42" grpId="0" animBg="1"/>
      <p:bldP spid="17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728830"/>
            <a:ext cx="4304714" cy="434691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03188" y="3642036"/>
            <a:ext cx="2560320" cy="243371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17434" y="3642036"/>
            <a:ext cx="2560320" cy="243371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631680" y="3642036"/>
            <a:ext cx="2560320" cy="243371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41520" y="2317235"/>
            <a:ext cx="70268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1520" y="1855570"/>
            <a:ext cx="7026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0" y="422872"/>
            <a:ext cx="12192000" cy="1017985"/>
            <a:chOff x="0" y="3375212"/>
            <a:chExt cx="12192000" cy="1017985"/>
          </a:xfrm>
        </p:grpSpPr>
        <p:sp>
          <p:nvSpPr>
            <p:cNvPr id="23" name="TextBox 22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portfolio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918668" y="6763871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287435" y="0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304714" y="3428999"/>
            <a:ext cx="7887286" cy="91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33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3667" y="1728830"/>
            <a:ext cx="3533996" cy="434691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3273" y="1728829"/>
            <a:ext cx="3533996" cy="21945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43273" y="3972627"/>
            <a:ext cx="3533996" cy="2103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62879" y="1728829"/>
            <a:ext cx="3533996" cy="21945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62879" y="4477156"/>
            <a:ext cx="35385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62879" y="4015491"/>
            <a:ext cx="3538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0" y="422872"/>
            <a:ext cx="12192000" cy="1017985"/>
            <a:chOff x="0" y="3375212"/>
            <a:chExt cx="12192000" cy="1017985"/>
          </a:xfrm>
        </p:grpSpPr>
        <p:sp>
          <p:nvSpPr>
            <p:cNvPr id="23" name="TextBox 22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portfolio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918668" y="6763871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287435" y="0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27873" y="6124985"/>
            <a:ext cx="7955280" cy="91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56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258690" y="202884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58691" y="169508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33364" y="169508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535" y="1908444"/>
            <a:ext cx="304800" cy="3048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258690" y="301690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58691" y="268314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33364" y="2683141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58690" y="400548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58691" y="367171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33364" y="3671717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258690" y="499107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58691" y="465731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333364" y="465731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535" y="2896501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724" y="3885077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724" y="4888142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09" y="1570388"/>
            <a:ext cx="5840903" cy="474443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97023" y="1744756"/>
            <a:ext cx="5588000" cy="314338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0" y="422872"/>
            <a:ext cx="12192000" cy="1017985"/>
            <a:chOff x="0" y="3375212"/>
            <a:chExt cx="12192000" cy="1017985"/>
          </a:xfrm>
        </p:grpSpPr>
        <p:sp>
          <p:nvSpPr>
            <p:cNvPr id="35" name="TextBox 34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mockup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918668" y="6763871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287435" y="0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26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1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00669" y="209919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0670" y="176543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75343" y="1765432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14" y="1978792"/>
            <a:ext cx="304800" cy="3048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00669" y="308725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00670" y="275348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75343" y="2753489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00669" y="407582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0670" y="374206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5343" y="3742065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00669" y="506142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0670" y="472765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5343" y="4727658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14" y="2966849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03" y="3955425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03" y="4958490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486" y="1640736"/>
            <a:ext cx="5840903" cy="474443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324600" y="1815104"/>
            <a:ext cx="5588000" cy="314338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0" y="422872"/>
            <a:ext cx="12192000" cy="1017985"/>
            <a:chOff x="0" y="3375212"/>
            <a:chExt cx="12192000" cy="1017985"/>
          </a:xfrm>
        </p:grpSpPr>
        <p:sp>
          <p:nvSpPr>
            <p:cNvPr id="35" name="TextBox 34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mockup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918668" y="6763871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287435" y="0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00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1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220" y="1363954"/>
            <a:ext cx="2736264" cy="491508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027894" y="1972521"/>
            <a:ext cx="2032000" cy="354956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96802" y="2306284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6803" y="197252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71476" y="1972521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96802" y="3497391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96803" y="3163628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71476" y="3163628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96802" y="4688498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96803" y="4354735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71476" y="4354735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836" y="2181731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85" y="3368597"/>
            <a:ext cx="304800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836" y="4589023"/>
            <a:ext cx="304800" cy="3048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928003" y="2306284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28004" y="197252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002677" y="1972521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928003" y="3497391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28004" y="3163628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02677" y="3163628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28003" y="4688498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8004" y="4354735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02677" y="4354735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37" y="2181731"/>
            <a:ext cx="3048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62" y="3377972"/>
            <a:ext cx="304800" cy="304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609" y="4568095"/>
            <a:ext cx="304800" cy="30480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0" y="422872"/>
            <a:ext cx="12192000" cy="1017985"/>
            <a:chOff x="0" y="3375212"/>
            <a:chExt cx="12192000" cy="1017985"/>
          </a:xfrm>
        </p:grpSpPr>
        <p:sp>
          <p:nvSpPr>
            <p:cNvPr id="43" name="TextBox 42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mockup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918668" y="6763871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287435" y="0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70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  <p:bldP spid="28" grpId="0" animBg="1"/>
      <p:bldP spid="31" grpId="0" animBg="1"/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83" y="1313753"/>
            <a:ext cx="2736264" cy="491508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75657" y="1922320"/>
            <a:ext cx="2032000" cy="354956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23887" y="225608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3888" y="192232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698561" y="189032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23887" y="344719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23888" y="311342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698561" y="3113427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23887" y="463829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23888" y="430453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98561" y="430453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21" y="2131530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70" y="3318396"/>
            <a:ext cx="304800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21" y="4538822"/>
            <a:ext cx="304800" cy="3048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555088" y="225608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55089" y="192232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629762" y="192232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555088" y="344719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55089" y="311342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629762" y="3113427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555088" y="463829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55089" y="430453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629762" y="4304534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122" y="2131530"/>
            <a:ext cx="3048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647" y="3327771"/>
            <a:ext cx="304800" cy="304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694" y="4517894"/>
            <a:ext cx="304800" cy="30480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0" y="422872"/>
            <a:ext cx="12192000" cy="1017985"/>
            <a:chOff x="0" y="3375212"/>
            <a:chExt cx="12192000" cy="1017985"/>
          </a:xfrm>
        </p:grpSpPr>
        <p:sp>
          <p:nvSpPr>
            <p:cNvPr id="43" name="TextBox 42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mockup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918668" y="6763871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287435" y="0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15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  <p:bldP spid="28" grpId="0" animBg="1"/>
      <p:bldP spid="31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79660" y="2534056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79661" y="2200293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54334" y="220029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79660" y="372516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9661" y="339140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54334" y="339140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79660" y="491627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661" y="458250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4334" y="4582507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4" y="2409503"/>
            <a:ext cx="304800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43" y="3596369"/>
            <a:ext cx="304800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4" y="4816795"/>
            <a:ext cx="304800" cy="3048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302818" y="2534056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02819" y="2200293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384712" y="2200293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02818" y="372516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02819" y="339140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384712" y="3391400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02818" y="491627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02819" y="458250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0384712" y="4582507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072" y="2410994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072" y="3596369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072" y="4795867"/>
            <a:ext cx="3048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326" y="1591726"/>
            <a:ext cx="2736264" cy="491508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080000" y="2200293"/>
            <a:ext cx="2032000" cy="3549566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0" y="422872"/>
            <a:ext cx="12192000" cy="1017985"/>
            <a:chOff x="0" y="3375212"/>
            <a:chExt cx="12192000" cy="1017985"/>
          </a:xfrm>
        </p:grpSpPr>
        <p:sp>
          <p:nvSpPr>
            <p:cNvPr id="43" name="TextBox 42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mockup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918668" y="6763871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287435" y="0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07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0" grpId="0" animBg="1"/>
      <p:bldP spid="26" grpId="0" animBg="1"/>
      <p:bldP spid="29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806183"/>
            <a:ext cx="12192000" cy="1017985"/>
            <a:chOff x="0" y="3375212"/>
            <a:chExt cx="12192000" cy="1017985"/>
          </a:xfrm>
        </p:grpSpPr>
        <p:sp>
          <p:nvSpPr>
            <p:cNvPr id="5" name="TextBox 4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Welcome message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4861560" y="2602300"/>
            <a:ext cx="2468880" cy="24688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52135" y="2086558"/>
            <a:ext cx="908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doe, managing director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52135" y="5125257"/>
            <a:ext cx="9087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en-US" sz="1200" i="1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 smtClean="0">
                <a:solidFill>
                  <a:schemeClr val="tx2">
                    <a:lumMod val="50000"/>
                  </a:schemeClr>
                </a:solidFill>
              </a:rPr>
              <a:t>felis</a:t>
            </a:r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</a:rPr>
              <a:t>.”</a:t>
            </a: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8668" y="6763871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287435" y="0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3437292" y="3780551"/>
            <a:ext cx="2468880" cy="1123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1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628900" y="1876451"/>
            <a:ext cx="6934200" cy="1979613"/>
            <a:chOff x="2644776" y="2146300"/>
            <a:chExt cx="6934200" cy="1979613"/>
          </a:xfrm>
        </p:grpSpPr>
        <p:sp>
          <p:nvSpPr>
            <p:cNvPr id="4" name="Freeform 581"/>
            <p:cNvSpPr>
              <a:spLocks/>
            </p:cNvSpPr>
            <p:nvPr/>
          </p:nvSpPr>
          <p:spPr bwMode="auto">
            <a:xfrm>
              <a:off x="7521576" y="3135313"/>
              <a:ext cx="1981200" cy="990600"/>
            </a:xfrm>
            <a:custGeom>
              <a:avLst/>
              <a:gdLst>
                <a:gd name="T0" fmla="*/ 0 w 1248"/>
                <a:gd name="T1" fmla="*/ 0 h 624"/>
                <a:gd name="T2" fmla="*/ 222 w 1248"/>
                <a:gd name="T3" fmla="*/ 0 h 624"/>
                <a:gd name="T4" fmla="*/ 227 w 1248"/>
                <a:gd name="T5" fmla="*/ 59 h 624"/>
                <a:gd name="T6" fmla="*/ 240 w 1248"/>
                <a:gd name="T7" fmla="*/ 116 h 624"/>
                <a:gd name="T8" fmla="*/ 260 w 1248"/>
                <a:gd name="T9" fmla="*/ 169 h 624"/>
                <a:gd name="T10" fmla="*/ 288 w 1248"/>
                <a:gd name="T11" fmla="*/ 219 h 624"/>
                <a:gd name="T12" fmla="*/ 321 w 1248"/>
                <a:gd name="T13" fmla="*/ 264 h 624"/>
                <a:gd name="T14" fmla="*/ 362 w 1248"/>
                <a:gd name="T15" fmla="*/ 303 h 624"/>
                <a:gd name="T16" fmla="*/ 406 w 1248"/>
                <a:gd name="T17" fmla="*/ 337 h 624"/>
                <a:gd name="T18" fmla="*/ 455 w 1248"/>
                <a:gd name="T19" fmla="*/ 363 h 624"/>
                <a:gd name="T20" fmla="*/ 509 w 1248"/>
                <a:gd name="T21" fmla="*/ 385 h 624"/>
                <a:gd name="T22" fmla="*/ 564 w 1248"/>
                <a:gd name="T23" fmla="*/ 396 h 624"/>
                <a:gd name="T24" fmla="*/ 623 w 1248"/>
                <a:gd name="T25" fmla="*/ 401 h 624"/>
                <a:gd name="T26" fmla="*/ 684 w 1248"/>
                <a:gd name="T27" fmla="*/ 396 h 624"/>
                <a:gd name="T28" fmla="*/ 739 w 1248"/>
                <a:gd name="T29" fmla="*/ 385 h 624"/>
                <a:gd name="T30" fmla="*/ 793 w 1248"/>
                <a:gd name="T31" fmla="*/ 363 h 624"/>
                <a:gd name="T32" fmla="*/ 842 w 1248"/>
                <a:gd name="T33" fmla="*/ 337 h 624"/>
                <a:gd name="T34" fmla="*/ 887 w 1248"/>
                <a:gd name="T35" fmla="*/ 303 h 624"/>
                <a:gd name="T36" fmla="*/ 926 w 1248"/>
                <a:gd name="T37" fmla="*/ 264 h 624"/>
                <a:gd name="T38" fmla="*/ 960 w 1248"/>
                <a:gd name="T39" fmla="*/ 219 h 624"/>
                <a:gd name="T40" fmla="*/ 986 w 1248"/>
                <a:gd name="T41" fmla="*/ 169 h 624"/>
                <a:gd name="T42" fmla="*/ 1008 w 1248"/>
                <a:gd name="T43" fmla="*/ 116 h 624"/>
                <a:gd name="T44" fmla="*/ 1021 w 1248"/>
                <a:gd name="T45" fmla="*/ 59 h 624"/>
                <a:gd name="T46" fmla="*/ 1024 w 1248"/>
                <a:gd name="T47" fmla="*/ 0 h 624"/>
                <a:gd name="T48" fmla="*/ 1248 w 1248"/>
                <a:gd name="T49" fmla="*/ 0 h 624"/>
                <a:gd name="T50" fmla="*/ 1243 w 1248"/>
                <a:gd name="T51" fmla="*/ 79 h 624"/>
                <a:gd name="T52" fmla="*/ 1228 w 1248"/>
                <a:gd name="T53" fmla="*/ 154 h 624"/>
                <a:gd name="T54" fmla="*/ 1206 w 1248"/>
                <a:gd name="T55" fmla="*/ 226 h 624"/>
                <a:gd name="T56" fmla="*/ 1175 w 1248"/>
                <a:gd name="T57" fmla="*/ 293 h 624"/>
                <a:gd name="T58" fmla="*/ 1135 w 1248"/>
                <a:gd name="T59" fmla="*/ 357 h 624"/>
                <a:gd name="T60" fmla="*/ 1089 w 1248"/>
                <a:gd name="T61" fmla="*/ 414 h 624"/>
                <a:gd name="T62" fmla="*/ 1039 w 1248"/>
                <a:gd name="T63" fmla="*/ 466 h 624"/>
                <a:gd name="T64" fmla="*/ 980 w 1248"/>
                <a:gd name="T65" fmla="*/ 512 h 624"/>
                <a:gd name="T66" fmla="*/ 918 w 1248"/>
                <a:gd name="T67" fmla="*/ 552 h 624"/>
                <a:gd name="T68" fmla="*/ 849 w 1248"/>
                <a:gd name="T69" fmla="*/ 583 h 624"/>
                <a:gd name="T70" fmla="*/ 777 w 1248"/>
                <a:gd name="T71" fmla="*/ 606 h 624"/>
                <a:gd name="T72" fmla="*/ 702 w 1248"/>
                <a:gd name="T73" fmla="*/ 619 h 624"/>
                <a:gd name="T74" fmla="*/ 623 w 1248"/>
                <a:gd name="T75" fmla="*/ 624 h 624"/>
                <a:gd name="T76" fmla="*/ 545 w 1248"/>
                <a:gd name="T77" fmla="*/ 619 h 624"/>
                <a:gd name="T78" fmla="*/ 469 w 1248"/>
                <a:gd name="T79" fmla="*/ 606 h 624"/>
                <a:gd name="T80" fmla="*/ 399 w 1248"/>
                <a:gd name="T81" fmla="*/ 583 h 624"/>
                <a:gd name="T82" fmla="*/ 330 w 1248"/>
                <a:gd name="T83" fmla="*/ 552 h 624"/>
                <a:gd name="T84" fmla="*/ 268 w 1248"/>
                <a:gd name="T85" fmla="*/ 512 h 624"/>
                <a:gd name="T86" fmla="*/ 209 w 1248"/>
                <a:gd name="T87" fmla="*/ 466 h 624"/>
                <a:gd name="T88" fmla="*/ 157 w 1248"/>
                <a:gd name="T89" fmla="*/ 414 h 624"/>
                <a:gd name="T90" fmla="*/ 111 w 1248"/>
                <a:gd name="T91" fmla="*/ 357 h 624"/>
                <a:gd name="T92" fmla="*/ 74 w 1248"/>
                <a:gd name="T93" fmla="*/ 293 h 624"/>
                <a:gd name="T94" fmla="*/ 43 w 1248"/>
                <a:gd name="T95" fmla="*/ 226 h 624"/>
                <a:gd name="T96" fmla="*/ 20 w 1248"/>
                <a:gd name="T97" fmla="*/ 154 h 624"/>
                <a:gd name="T98" fmla="*/ 5 w 1248"/>
                <a:gd name="T99" fmla="*/ 79 h 624"/>
                <a:gd name="T100" fmla="*/ 0 w 1248"/>
                <a:gd name="T101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48" h="624">
                  <a:moveTo>
                    <a:pt x="0" y="0"/>
                  </a:moveTo>
                  <a:lnTo>
                    <a:pt x="222" y="0"/>
                  </a:lnTo>
                  <a:lnTo>
                    <a:pt x="227" y="59"/>
                  </a:lnTo>
                  <a:lnTo>
                    <a:pt x="240" y="116"/>
                  </a:lnTo>
                  <a:lnTo>
                    <a:pt x="260" y="169"/>
                  </a:lnTo>
                  <a:lnTo>
                    <a:pt x="288" y="219"/>
                  </a:lnTo>
                  <a:lnTo>
                    <a:pt x="321" y="264"/>
                  </a:lnTo>
                  <a:lnTo>
                    <a:pt x="362" y="303"/>
                  </a:lnTo>
                  <a:lnTo>
                    <a:pt x="406" y="337"/>
                  </a:lnTo>
                  <a:lnTo>
                    <a:pt x="455" y="363"/>
                  </a:lnTo>
                  <a:lnTo>
                    <a:pt x="509" y="385"/>
                  </a:lnTo>
                  <a:lnTo>
                    <a:pt x="564" y="396"/>
                  </a:lnTo>
                  <a:lnTo>
                    <a:pt x="623" y="401"/>
                  </a:lnTo>
                  <a:lnTo>
                    <a:pt x="684" y="396"/>
                  </a:lnTo>
                  <a:lnTo>
                    <a:pt x="739" y="385"/>
                  </a:lnTo>
                  <a:lnTo>
                    <a:pt x="793" y="363"/>
                  </a:lnTo>
                  <a:lnTo>
                    <a:pt x="842" y="337"/>
                  </a:lnTo>
                  <a:lnTo>
                    <a:pt x="887" y="303"/>
                  </a:lnTo>
                  <a:lnTo>
                    <a:pt x="926" y="264"/>
                  </a:lnTo>
                  <a:lnTo>
                    <a:pt x="960" y="219"/>
                  </a:lnTo>
                  <a:lnTo>
                    <a:pt x="986" y="169"/>
                  </a:lnTo>
                  <a:lnTo>
                    <a:pt x="1008" y="116"/>
                  </a:lnTo>
                  <a:lnTo>
                    <a:pt x="1021" y="59"/>
                  </a:lnTo>
                  <a:lnTo>
                    <a:pt x="1024" y="0"/>
                  </a:lnTo>
                  <a:lnTo>
                    <a:pt x="1248" y="0"/>
                  </a:lnTo>
                  <a:lnTo>
                    <a:pt x="1243" y="79"/>
                  </a:lnTo>
                  <a:lnTo>
                    <a:pt x="1228" y="154"/>
                  </a:lnTo>
                  <a:lnTo>
                    <a:pt x="1206" y="226"/>
                  </a:lnTo>
                  <a:lnTo>
                    <a:pt x="1175" y="293"/>
                  </a:lnTo>
                  <a:lnTo>
                    <a:pt x="1135" y="357"/>
                  </a:lnTo>
                  <a:lnTo>
                    <a:pt x="1089" y="414"/>
                  </a:lnTo>
                  <a:lnTo>
                    <a:pt x="1039" y="466"/>
                  </a:lnTo>
                  <a:lnTo>
                    <a:pt x="980" y="512"/>
                  </a:lnTo>
                  <a:lnTo>
                    <a:pt x="918" y="552"/>
                  </a:lnTo>
                  <a:lnTo>
                    <a:pt x="849" y="583"/>
                  </a:lnTo>
                  <a:lnTo>
                    <a:pt x="777" y="606"/>
                  </a:lnTo>
                  <a:lnTo>
                    <a:pt x="702" y="619"/>
                  </a:lnTo>
                  <a:lnTo>
                    <a:pt x="623" y="624"/>
                  </a:lnTo>
                  <a:lnTo>
                    <a:pt x="545" y="619"/>
                  </a:lnTo>
                  <a:lnTo>
                    <a:pt x="469" y="606"/>
                  </a:lnTo>
                  <a:lnTo>
                    <a:pt x="399" y="583"/>
                  </a:lnTo>
                  <a:lnTo>
                    <a:pt x="330" y="552"/>
                  </a:lnTo>
                  <a:lnTo>
                    <a:pt x="268" y="512"/>
                  </a:lnTo>
                  <a:lnTo>
                    <a:pt x="209" y="466"/>
                  </a:lnTo>
                  <a:lnTo>
                    <a:pt x="157" y="414"/>
                  </a:lnTo>
                  <a:lnTo>
                    <a:pt x="111" y="357"/>
                  </a:lnTo>
                  <a:lnTo>
                    <a:pt x="74" y="293"/>
                  </a:lnTo>
                  <a:lnTo>
                    <a:pt x="43" y="226"/>
                  </a:lnTo>
                  <a:lnTo>
                    <a:pt x="20" y="154"/>
                  </a:lnTo>
                  <a:lnTo>
                    <a:pt x="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583"/>
            <p:cNvSpPr>
              <a:spLocks/>
            </p:cNvSpPr>
            <p:nvPr/>
          </p:nvSpPr>
          <p:spPr bwMode="auto">
            <a:xfrm>
              <a:off x="5895976" y="2146300"/>
              <a:ext cx="1978025" cy="989013"/>
            </a:xfrm>
            <a:custGeom>
              <a:avLst/>
              <a:gdLst>
                <a:gd name="T0" fmla="*/ 623 w 1246"/>
                <a:gd name="T1" fmla="*/ 0 h 623"/>
                <a:gd name="T2" fmla="*/ 702 w 1246"/>
                <a:gd name="T3" fmla="*/ 5 h 623"/>
                <a:gd name="T4" fmla="*/ 777 w 1246"/>
                <a:gd name="T5" fmla="*/ 19 h 623"/>
                <a:gd name="T6" fmla="*/ 849 w 1246"/>
                <a:gd name="T7" fmla="*/ 42 h 623"/>
                <a:gd name="T8" fmla="*/ 916 w 1246"/>
                <a:gd name="T9" fmla="*/ 73 h 623"/>
                <a:gd name="T10" fmla="*/ 980 w 1246"/>
                <a:gd name="T11" fmla="*/ 111 h 623"/>
                <a:gd name="T12" fmla="*/ 1037 w 1246"/>
                <a:gd name="T13" fmla="*/ 157 h 623"/>
                <a:gd name="T14" fmla="*/ 1089 w 1246"/>
                <a:gd name="T15" fmla="*/ 209 h 623"/>
                <a:gd name="T16" fmla="*/ 1135 w 1246"/>
                <a:gd name="T17" fmla="*/ 266 h 623"/>
                <a:gd name="T18" fmla="*/ 1175 w 1246"/>
                <a:gd name="T19" fmla="*/ 330 h 623"/>
                <a:gd name="T20" fmla="*/ 1206 w 1246"/>
                <a:gd name="T21" fmla="*/ 397 h 623"/>
                <a:gd name="T22" fmla="*/ 1229 w 1246"/>
                <a:gd name="T23" fmla="*/ 469 h 623"/>
                <a:gd name="T24" fmla="*/ 1242 w 1246"/>
                <a:gd name="T25" fmla="*/ 545 h 623"/>
                <a:gd name="T26" fmla="*/ 1246 w 1246"/>
                <a:gd name="T27" fmla="*/ 623 h 623"/>
                <a:gd name="T28" fmla="*/ 1024 w 1246"/>
                <a:gd name="T29" fmla="*/ 623 h 623"/>
                <a:gd name="T30" fmla="*/ 1019 w 1246"/>
                <a:gd name="T31" fmla="*/ 564 h 623"/>
                <a:gd name="T32" fmla="*/ 1008 w 1246"/>
                <a:gd name="T33" fmla="*/ 507 h 623"/>
                <a:gd name="T34" fmla="*/ 986 w 1246"/>
                <a:gd name="T35" fmla="*/ 455 h 623"/>
                <a:gd name="T36" fmla="*/ 960 w 1246"/>
                <a:gd name="T37" fmla="*/ 405 h 623"/>
                <a:gd name="T38" fmla="*/ 926 w 1246"/>
                <a:gd name="T39" fmla="*/ 360 h 623"/>
                <a:gd name="T40" fmla="*/ 887 w 1246"/>
                <a:gd name="T41" fmla="*/ 320 h 623"/>
                <a:gd name="T42" fmla="*/ 842 w 1246"/>
                <a:gd name="T43" fmla="*/ 288 h 623"/>
                <a:gd name="T44" fmla="*/ 792 w 1246"/>
                <a:gd name="T45" fmla="*/ 260 h 623"/>
                <a:gd name="T46" fmla="*/ 739 w 1246"/>
                <a:gd name="T47" fmla="*/ 240 h 623"/>
                <a:gd name="T48" fmla="*/ 682 w 1246"/>
                <a:gd name="T49" fmla="*/ 227 h 623"/>
                <a:gd name="T50" fmla="*/ 623 w 1246"/>
                <a:gd name="T51" fmla="*/ 222 h 623"/>
                <a:gd name="T52" fmla="*/ 564 w 1246"/>
                <a:gd name="T53" fmla="*/ 227 h 623"/>
                <a:gd name="T54" fmla="*/ 507 w 1246"/>
                <a:gd name="T55" fmla="*/ 240 h 623"/>
                <a:gd name="T56" fmla="*/ 455 w 1246"/>
                <a:gd name="T57" fmla="*/ 260 h 623"/>
                <a:gd name="T58" fmla="*/ 406 w 1246"/>
                <a:gd name="T59" fmla="*/ 288 h 623"/>
                <a:gd name="T60" fmla="*/ 360 w 1246"/>
                <a:gd name="T61" fmla="*/ 320 h 623"/>
                <a:gd name="T62" fmla="*/ 321 w 1246"/>
                <a:gd name="T63" fmla="*/ 360 h 623"/>
                <a:gd name="T64" fmla="*/ 288 w 1246"/>
                <a:gd name="T65" fmla="*/ 405 h 623"/>
                <a:gd name="T66" fmla="*/ 260 w 1246"/>
                <a:gd name="T67" fmla="*/ 455 h 623"/>
                <a:gd name="T68" fmla="*/ 241 w 1246"/>
                <a:gd name="T69" fmla="*/ 507 h 623"/>
                <a:gd name="T70" fmla="*/ 227 w 1246"/>
                <a:gd name="T71" fmla="*/ 564 h 623"/>
                <a:gd name="T72" fmla="*/ 223 w 1246"/>
                <a:gd name="T73" fmla="*/ 623 h 623"/>
                <a:gd name="T74" fmla="*/ 0 w 1246"/>
                <a:gd name="T75" fmla="*/ 623 h 623"/>
                <a:gd name="T76" fmla="*/ 5 w 1246"/>
                <a:gd name="T77" fmla="*/ 545 h 623"/>
                <a:gd name="T78" fmla="*/ 20 w 1246"/>
                <a:gd name="T79" fmla="*/ 469 h 623"/>
                <a:gd name="T80" fmla="*/ 43 w 1246"/>
                <a:gd name="T81" fmla="*/ 397 h 623"/>
                <a:gd name="T82" fmla="*/ 74 w 1246"/>
                <a:gd name="T83" fmla="*/ 330 h 623"/>
                <a:gd name="T84" fmla="*/ 111 w 1246"/>
                <a:gd name="T85" fmla="*/ 266 h 623"/>
                <a:gd name="T86" fmla="*/ 157 w 1246"/>
                <a:gd name="T87" fmla="*/ 209 h 623"/>
                <a:gd name="T88" fmla="*/ 209 w 1246"/>
                <a:gd name="T89" fmla="*/ 157 h 623"/>
                <a:gd name="T90" fmla="*/ 267 w 1246"/>
                <a:gd name="T91" fmla="*/ 111 h 623"/>
                <a:gd name="T92" fmla="*/ 330 w 1246"/>
                <a:gd name="T93" fmla="*/ 73 h 623"/>
                <a:gd name="T94" fmla="*/ 398 w 1246"/>
                <a:gd name="T95" fmla="*/ 42 h 623"/>
                <a:gd name="T96" fmla="*/ 470 w 1246"/>
                <a:gd name="T97" fmla="*/ 19 h 623"/>
                <a:gd name="T98" fmla="*/ 545 w 1246"/>
                <a:gd name="T99" fmla="*/ 5 h 623"/>
                <a:gd name="T100" fmla="*/ 623 w 1246"/>
                <a:gd name="T101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46" h="623">
                  <a:moveTo>
                    <a:pt x="623" y="0"/>
                  </a:moveTo>
                  <a:lnTo>
                    <a:pt x="702" y="5"/>
                  </a:lnTo>
                  <a:lnTo>
                    <a:pt x="777" y="19"/>
                  </a:lnTo>
                  <a:lnTo>
                    <a:pt x="849" y="42"/>
                  </a:lnTo>
                  <a:lnTo>
                    <a:pt x="916" y="73"/>
                  </a:lnTo>
                  <a:lnTo>
                    <a:pt x="980" y="111"/>
                  </a:lnTo>
                  <a:lnTo>
                    <a:pt x="1037" y="157"/>
                  </a:lnTo>
                  <a:lnTo>
                    <a:pt x="1089" y="209"/>
                  </a:lnTo>
                  <a:lnTo>
                    <a:pt x="1135" y="266"/>
                  </a:lnTo>
                  <a:lnTo>
                    <a:pt x="1175" y="330"/>
                  </a:lnTo>
                  <a:lnTo>
                    <a:pt x="1206" y="397"/>
                  </a:lnTo>
                  <a:lnTo>
                    <a:pt x="1229" y="469"/>
                  </a:lnTo>
                  <a:lnTo>
                    <a:pt x="1242" y="545"/>
                  </a:lnTo>
                  <a:lnTo>
                    <a:pt x="1246" y="623"/>
                  </a:lnTo>
                  <a:lnTo>
                    <a:pt x="1024" y="623"/>
                  </a:lnTo>
                  <a:lnTo>
                    <a:pt x="1019" y="564"/>
                  </a:lnTo>
                  <a:lnTo>
                    <a:pt x="1008" y="507"/>
                  </a:lnTo>
                  <a:lnTo>
                    <a:pt x="986" y="455"/>
                  </a:lnTo>
                  <a:lnTo>
                    <a:pt x="960" y="405"/>
                  </a:lnTo>
                  <a:lnTo>
                    <a:pt x="926" y="360"/>
                  </a:lnTo>
                  <a:lnTo>
                    <a:pt x="887" y="320"/>
                  </a:lnTo>
                  <a:lnTo>
                    <a:pt x="842" y="288"/>
                  </a:lnTo>
                  <a:lnTo>
                    <a:pt x="792" y="260"/>
                  </a:lnTo>
                  <a:lnTo>
                    <a:pt x="739" y="240"/>
                  </a:lnTo>
                  <a:lnTo>
                    <a:pt x="682" y="227"/>
                  </a:lnTo>
                  <a:lnTo>
                    <a:pt x="623" y="222"/>
                  </a:lnTo>
                  <a:lnTo>
                    <a:pt x="564" y="227"/>
                  </a:lnTo>
                  <a:lnTo>
                    <a:pt x="507" y="240"/>
                  </a:lnTo>
                  <a:lnTo>
                    <a:pt x="455" y="260"/>
                  </a:lnTo>
                  <a:lnTo>
                    <a:pt x="406" y="288"/>
                  </a:lnTo>
                  <a:lnTo>
                    <a:pt x="360" y="320"/>
                  </a:lnTo>
                  <a:lnTo>
                    <a:pt x="321" y="360"/>
                  </a:lnTo>
                  <a:lnTo>
                    <a:pt x="288" y="405"/>
                  </a:lnTo>
                  <a:lnTo>
                    <a:pt x="260" y="455"/>
                  </a:lnTo>
                  <a:lnTo>
                    <a:pt x="241" y="507"/>
                  </a:lnTo>
                  <a:lnTo>
                    <a:pt x="227" y="564"/>
                  </a:lnTo>
                  <a:lnTo>
                    <a:pt x="223" y="623"/>
                  </a:lnTo>
                  <a:lnTo>
                    <a:pt x="0" y="623"/>
                  </a:lnTo>
                  <a:lnTo>
                    <a:pt x="5" y="545"/>
                  </a:lnTo>
                  <a:lnTo>
                    <a:pt x="20" y="469"/>
                  </a:lnTo>
                  <a:lnTo>
                    <a:pt x="43" y="397"/>
                  </a:lnTo>
                  <a:lnTo>
                    <a:pt x="74" y="330"/>
                  </a:lnTo>
                  <a:lnTo>
                    <a:pt x="111" y="266"/>
                  </a:lnTo>
                  <a:lnTo>
                    <a:pt x="157" y="209"/>
                  </a:lnTo>
                  <a:lnTo>
                    <a:pt x="209" y="157"/>
                  </a:lnTo>
                  <a:lnTo>
                    <a:pt x="267" y="111"/>
                  </a:lnTo>
                  <a:lnTo>
                    <a:pt x="330" y="73"/>
                  </a:lnTo>
                  <a:lnTo>
                    <a:pt x="398" y="42"/>
                  </a:lnTo>
                  <a:lnTo>
                    <a:pt x="470" y="19"/>
                  </a:lnTo>
                  <a:lnTo>
                    <a:pt x="545" y="5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85"/>
            <p:cNvSpPr>
              <a:spLocks/>
            </p:cNvSpPr>
            <p:nvPr/>
          </p:nvSpPr>
          <p:spPr bwMode="auto">
            <a:xfrm>
              <a:off x="4270376" y="3135313"/>
              <a:ext cx="1979613" cy="990600"/>
            </a:xfrm>
            <a:custGeom>
              <a:avLst/>
              <a:gdLst>
                <a:gd name="T0" fmla="*/ 0 w 1247"/>
                <a:gd name="T1" fmla="*/ 0 h 624"/>
                <a:gd name="T2" fmla="*/ 223 w 1247"/>
                <a:gd name="T3" fmla="*/ 0 h 624"/>
                <a:gd name="T4" fmla="*/ 227 w 1247"/>
                <a:gd name="T5" fmla="*/ 59 h 624"/>
                <a:gd name="T6" fmla="*/ 239 w 1247"/>
                <a:gd name="T7" fmla="*/ 116 h 624"/>
                <a:gd name="T8" fmla="*/ 260 w 1247"/>
                <a:gd name="T9" fmla="*/ 169 h 624"/>
                <a:gd name="T10" fmla="*/ 288 w 1247"/>
                <a:gd name="T11" fmla="*/ 219 h 624"/>
                <a:gd name="T12" fmla="*/ 321 w 1247"/>
                <a:gd name="T13" fmla="*/ 264 h 624"/>
                <a:gd name="T14" fmla="*/ 360 w 1247"/>
                <a:gd name="T15" fmla="*/ 303 h 624"/>
                <a:gd name="T16" fmla="*/ 406 w 1247"/>
                <a:gd name="T17" fmla="*/ 337 h 624"/>
                <a:gd name="T18" fmla="*/ 455 w 1247"/>
                <a:gd name="T19" fmla="*/ 363 h 624"/>
                <a:gd name="T20" fmla="*/ 507 w 1247"/>
                <a:gd name="T21" fmla="*/ 385 h 624"/>
                <a:gd name="T22" fmla="*/ 564 w 1247"/>
                <a:gd name="T23" fmla="*/ 396 h 624"/>
                <a:gd name="T24" fmla="*/ 623 w 1247"/>
                <a:gd name="T25" fmla="*/ 401 h 624"/>
                <a:gd name="T26" fmla="*/ 682 w 1247"/>
                <a:gd name="T27" fmla="*/ 396 h 624"/>
                <a:gd name="T28" fmla="*/ 739 w 1247"/>
                <a:gd name="T29" fmla="*/ 385 h 624"/>
                <a:gd name="T30" fmla="*/ 792 w 1247"/>
                <a:gd name="T31" fmla="*/ 363 h 624"/>
                <a:gd name="T32" fmla="*/ 841 w 1247"/>
                <a:gd name="T33" fmla="*/ 337 h 624"/>
                <a:gd name="T34" fmla="*/ 887 w 1247"/>
                <a:gd name="T35" fmla="*/ 303 h 624"/>
                <a:gd name="T36" fmla="*/ 926 w 1247"/>
                <a:gd name="T37" fmla="*/ 264 h 624"/>
                <a:gd name="T38" fmla="*/ 959 w 1247"/>
                <a:gd name="T39" fmla="*/ 219 h 624"/>
                <a:gd name="T40" fmla="*/ 986 w 1247"/>
                <a:gd name="T41" fmla="*/ 169 h 624"/>
                <a:gd name="T42" fmla="*/ 1008 w 1247"/>
                <a:gd name="T43" fmla="*/ 116 h 624"/>
                <a:gd name="T44" fmla="*/ 1019 w 1247"/>
                <a:gd name="T45" fmla="*/ 59 h 624"/>
                <a:gd name="T46" fmla="*/ 1024 w 1247"/>
                <a:gd name="T47" fmla="*/ 0 h 624"/>
                <a:gd name="T48" fmla="*/ 1247 w 1247"/>
                <a:gd name="T49" fmla="*/ 0 h 624"/>
                <a:gd name="T50" fmla="*/ 1242 w 1247"/>
                <a:gd name="T51" fmla="*/ 79 h 624"/>
                <a:gd name="T52" fmla="*/ 1229 w 1247"/>
                <a:gd name="T53" fmla="*/ 154 h 624"/>
                <a:gd name="T54" fmla="*/ 1206 w 1247"/>
                <a:gd name="T55" fmla="*/ 226 h 624"/>
                <a:gd name="T56" fmla="*/ 1175 w 1247"/>
                <a:gd name="T57" fmla="*/ 293 h 624"/>
                <a:gd name="T58" fmla="*/ 1135 w 1247"/>
                <a:gd name="T59" fmla="*/ 357 h 624"/>
                <a:gd name="T60" fmla="*/ 1089 w 1247"/>
                <a:gd name="T61" fmla="*/ 414 h 624"/>
                <a:gd name="T62" fmla="*/ 1037 w 1247"/>
                <a:gd name="T63" fmla="*/ 466 h 624"/>
                <a:gd name="T64" fmla="*/ 980 w 1247"/>
                <a:gd name="T65" fmla="*/ 512 h 624"/>
                <a:gd name="T66" fmla="*/ 916 w 1247"/>
                <a:gd name="T67" fmla="*/ 552 h 624"/>
                <a:gd name="T68" fmla="*/ 849 w 1247"/>
                <a:gd name="T69" fmla="*/ 583 h 624"/>
                <a:gd name="T70" fmla="*/ 777 w 1247"/>
                <a:gd name="T71" fmla="*/ 606 h 624"/>
                <a:gd name="T72" fmla="*/ 702 w 1247"/>
                <a:gd name="T73" fmla="*/ 619 h 624"/>
                <a:gd name="T74" fmla="*/ 623 w 1247"/>
                <a:gd name="T75" fmla="*/ 624 h 624"/>
                <a:gd name="T76" fmla="*/ 545 w 1247"/>
                <a:gd name="T77" fmla="*/ 619 h 624"/>
                <a:gd name="T78" fmla="*/ 470 w 1247"/>
                <a:gd name="T79" fmla="*/ 606 h 624"/>
                <a:gd name="T80" fmla="*/ 398 w 1247"/>
                <a:gd name="T81" fmla="*/ 583 h 624"/>
                <a:gd name="T82" fmla="*/ 330 w 1247"/>
                <a:gd name="T83" fmla="*/ 552 h 624"/>
                <a:gd name="T84" fmla="*/ 267 w 1247"/>
                <a:gd name="T85" fmla="*/ 512 h 624"/>
                <a:gd name="T86" fmla="*/ 209 w 1247"/>
                <a:gd name="T87" fmla="*/ 466 h 624"/>
                <a:gd name="T88" fmla="*/ 157 w 1247"/>
                <a:gd name="T89" fmla="*/ 414 h 624"/>
                <a:gd name="T90" fmla="*/ 111 w 1247"/>
                <a:gd name="T91" fmla="*/ 357 h 624"/>
                <a:gd name="T92" fmla="*/ 72 w 1247"/>
                <a:gd name="T93" fmla="*/ 293 h 624"/>
                <a:gd name="T94" fmla="*/ 41 w 1247"/>
                <a:gd name="T95" fmla="*/ 226 h 624"/>
                <a:gd name="T96" fmla="*/ 18 w 1247"/>
                <a:gd name="T97" fmla="*/ 154 h 624"/>
                <a:gd name="T98" fmla="*/ 5 w 1247"/>
                <a:gd name="T99" fmla="*/ 79 h 624"/>
                <a:gd name="T100" fmla="*/ 0 w 1247"/>
                <a:gd name="T101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47" h="624">
                  <a:moveTo>
                    <a:pt x="0" y="0"/>
                  </a:moveTo>
                  <a:lnTo>
                    <a:pt x="223" y="0"/>
                  </a:lnTo>
                  <a:lnTo>
                    <a:pt x="227" y="59"/>
                  </a:lnTo>
                  <a:lnTo>
                    <a:pt x="239" y="116"/>
                  </a:lnTo>
                  <a:lnTo>
                    <a:pt x="260" y="169"/>
                  </a:lnTo>
                  <a:lnTo>
                    <a:pt x="288" y="219"/>
                  </a:lnTo>
                  <a:lnTo>
                    <a:pt x="321" y="264"/>
                  </a:lnTo>
                  <a:lnTo>
                    <a:pt x="360" y="303"/>
                  </a:lnTo>
                  <a:lnTo>
                    <a:pt x="406" y="337"/>
                  </a:lnTo>
                  <a:lnTo>
                    <a:pt x="455" y="363"/>
                  </a:lnTo>
                  <a:lnTo>
                    <a:pt x="507" y="385"/>
                  </a:lnTo>
                  <a:lnTo>
                    <a:pt x="564" y="396"/>
                  </a:lnTo>
                  <a:lnTo>
                    <a:pt x="623" y="401"/>
                  </a:lnTo>
                  <a:lnTo>
                    <a:pt x="682" y="396"/>
                  </a:lnTo>
                  <a:lnTo>
                    <a:pt x="739" y="385"/>
                  </a:lnTo>
                  <a:lnTo>
                    <a:pt x="792" y="363"/>
                  </a:lnTo>
                  <a:lnTo>
                    <a:pt x="841" y="337"/>
                  </a:lnTo>
                  <a:lnTo>
                    <a:pt x="887" y="303"/>
                  </a:lnTo>
                  <a:lnTo>
                    <a:pt x="926" y="264"/>
                  </a:lnTo>
                  <a:lnTo>
                    <a:pt x="959" y="219"/>
                  </a:lnTo>
                  <a:lnTo>
                    <a:pt x="986" y="169"/>
                  </a:lnTo>
                  <a:lnTo>
                    <a:pt x="1008" y="116"/>
                  </a:lnTo>
                  <a:lnTo>
                    <a:pt x="1019" y="59"/>
                  </a:lnTo>
                  <a:lnTo>
                    <a:pt x="1024" y="0"/>
                  </a:lnTo>
                  <a:lnTo>
                    <a:pt x="1247" y="0"/>
                  </a:lnTo>
                  <a:lnTo>
                    <a:pt x="1242" y="79"/>
                  </a:lnTo>
                  <a:lnTo>
                    <a:pt x="1229" y="154"/>
                  </a:lnTo>
                  <a:lnTo>
                    <a:pt x="1206" y="226"/>
                  </a:lnTo>
                  <a:lnTo>
                    <a:pt x="1175" y="293"/>
                  </a:lnTo>
                  <a:lnTo>
                    <a:pt x="1135" y="357"/>
                  </a:lnTo>
                  <a:lnTo>
                    <a:pt x="1089" y="414"/>
                  </a:lnTo>
                  <a:lnTo>
                    <a:pt x="1037" y="466"/>
                  </a:lnTo>
                  <a:lnTo>
                    <a:pt x="980" y="512"/>
                  </a:lnTo>
                  <a:lnTo>
                    <a:pt x="916" y="552"/>
                  </a:lnTo>
                  <a:lnTo>
                    <a:pt x="849" y="583"/>
                  </a:lnTo>
                  <a:lnTo>
                    <a:pt x="777" y="606"/>
                  </a:lnTo>
                  <a:lnTo>
                    <a:pt x="702" y="619"/>
                  </a:lnTo>
                  <a:lnTo>
                    <a:pt x="623" y="624"/>
                  </a:lnTo>
                  <a:lnTo>
                    <a:pt x="545" y="619"/>
                  </a:lnTo>
                  <a:lnTo>
                    <a:pt x="470" y="606"/>
                  </a:lnTo>
                  <a:lnTo>
                    <a:pt x="398" y="583"/>
                  </a:lnTo>
                  <a:lnTo>
                    <a:pt x="330" y="552"/>
                  </a:lnTo>
                  <a:lnTo>
                    <a:pt x="267" y="512"/>
                  </a:lnTo>
                  <a:lnTo>
                    <a:pt x="209" y="466"/>
                  </a:lnTo>
                  <a:lnTo>
                    <a:pt x="157" y="414"/>
                  </a:lnTo>
                  <a:lnTo>
                    <a:pt x="111" y="357"/>
                  </a:lnTo>
                  <a:lnTo>
                    <a:pt x="72" y="293"/>
                  </a:lnTo>
                  <a:lnTo>
                    <a:pt x="41" y="226"/>
                  </a:lnTo>
                  <a:lnTo>
                    <a:pt x="18" y="154"/>
                  </a:lnTo>
                  <a:lnTo>
                    <a:pt x="5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solidFill>
                <a:schemeClr val="accent4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87"/>
            <p:cNvSpPr>
              <a:spLocks/>
            </p:cNvSpPr>
            <p:nvPr/>
          </p:nvSpPr>
          <p:spPr bwMode="auto">
            <a:xfrm>
              <a:off x="2644776" y="2146300"/>
              <a:ext cx="1979613" cy="989013"/>
            </a:xfrm>
            <a:custGeom>
              <a:avLst/>
              <a:gdLst>
                <a:gd name="T0" fmla="*/ 623 w 1247"/>
                <a:gd name="T1" fmla="*/ 0 h 623"/>
                <a:gd name="T2" fmla="*/ 702 w 1247"/>
                <a:gd name="T3" fmla="*/ 5 h 623"/>
                <a:gd name="T4" fmla="*/ 777 w 1247"/>
                <a:gd name="T5" fmla="*/ 19 h 623"/>
                <a:gd name="T6" fmla="*/ 849 w 1247"/>
                <a:gd name="T7" fmla="*/ 42 h 623"/>
                <a:gd name="T8" fmla="*/ 916 w 1247"/>
                <a:gd name="T9" fmla="*/ 73 h 623"/>
                <a:gd name="T10" fmla="*/ 980 w 1247"/>
                <a:gd name="T11" fmla="*/ 111 h 623"/>
                <a:gd name="T12" fmla="*/ 1037 w 1247"/>
                <a:gd name="T13" fmla="*/ 157 h 623"/>
                <a:gd name="T14" fmla="*/ 1089 w 1247"/>
                <a:gd name="T15" fmla="*/ 209 h 623"/>
                <a:gd name="T16" fmla="*/ 1135 w 1247"/>
                <a:gd name="T17" fmla="*/ 266 h 623"/>
                <a:gd name="T18" fmla="*/ 1173 w 1247"/>
                <a:gd name="T19" fmla="*/ 330 h 623"/>
                <a:gd name="T20" fmla="*/ 1204 w 1247"/>
                <a:gd name="T21" fmla="*/ 397 h 623"/>
                <a:gd name="T22" fmla="*/ 1227 w 1247"/>
                <a:gd name="T23" fmla="*/ 469 h 623"/>
                <a:gd name="T24" fmla="*/ 1242 w 1247"/>
                <a:gd name="T25" fmla="*/ 545 h 623"/>
                <a:gd name="T26" fmla="*/ 1247 w 1247"/>
                <a:gd name="T27" fmla="*/ 623 h 623"/>
                <a:gd name="T28" fmla="*/ 1024 w 1247"/>
                <a:gd name="T29" fmla="*/ 623 h 623"/>
                <a:gd name="T30" fmla="*/ 1019 w 1247"/>
                <a:gd name="T31" fmla="*/ 564 h 623"/>
                <a:gd name="T32" fmla="*/ 1006 w 1247"/>
                <a:gd name="T33" fmla="*/ 507 h 623"/>
                <a:gd name="T34" fmla="*/ 986 w 1247"/>
                <a:gd name="T35" fmla="*/ 455 h 623"/>
                <a:gd name="T36" fmla="*/ 959 w 1247"/>
                <a:gd name="T37" fmla="*/ 405 h 623"/>
                <a:gd name="T38" fmla="*/ 926 w 1247"/>
                <a:gd name="T39" fmla="*/ 360 h 623"/>
                <a:gd name="T40" fmla="*/ 887 w 1247"/>
                <a:gd name="T41" fmla="*/ 320 h 623"/>
                <a:gd name="T42" fmla="*/ 841 w 1247"/>
                <a:gd name="T43" fmla="*/ 288 h 623"/>
                <a:gd name="T44" fmla="*/ 792 w 1247"/>
                <a:gd name="T45" fmla="*/ 260 h 623"/>
                <a:gd name="T46" fmla="*/ 739 w 1247"/>
                <a:gd name="T47" fmla="*/ 240 h 623"/>
                <a:gd name="T48" fmla="*/ 682 w 1247"/>
                <a:gd name="T49" fmla="*/ 227 h 623"/>
                <a:gd name="T50" fmla="*/ 623 w 1247"/>
                <a:gd name="T51" fmla="*/ 222 h 623"/>
                <a:gd name="T52" fmla="*/ 564 w 1247"/>
                <a:gd name="T53" fmla="*/ 227 h 623"/>
                <a:gd name="T54" fmla="*/ 507 w 1247"/>
                <a:gd name="T55" fmla="*/ 240 h 623"/>
                <a:gd name="T56" fmla="*/ 455 w 1247"/>
                <a:gd name="T57" fmla="*/ 260 h 623"/>
                <a:gd name="T58" fmla="*/ 404 w 1247"/>
                <a:gd name="T59" fmla="*/ 288 h 623"/>
                <a:gd name="T60" fmla="*/ 360 w 1247"/>
                <a:gd name="T61" fmla="*/ 320 h 623"/>
                <a:gd name="T62" fmla="*/ 321 w 1247"/>
                <a:gd name="T63" fmla="*/ 360 h 623"/>
                <a:gd name="T64" fmla="*/ 286 w 1247"/>
                <a:gd name="T65" fmla="*/ 405 h 623"/>
                <a:gd name="T66" fmla="*/ 260 w 1247"/>
                <a:gd name="T67" fmla="*/ 455 h 623"/>
                <a:gd name="T68" fmla="*/ 239 w 1247"/>
                <a:gd name="T69" fmla="*/ 507 h 623"/>
                <a:gd name="T70" fmla="*/ 227 w 1247"/>
                <a:gd name="T71" fmla="*/ 564 h 623"/>
                <a:gd name="T72" fmla="*/ 223 w 1247"/>
                <a:gd name="T73" fmla="*/ 623 h 623"/>
                <a:gd name="T74" fmla="*/ 0 w 1247"/>
                <a:gd name="T75" fmla="*/ 623 h 623"/>
                <a:gd name="T76" fmla="*/ 5 w 1247"/>
                <a:gd name="T77" fmla="*/ 545 h 623"/>
                <a:gd name="T78" fmla="*/ 18 w 1247"/>
                <a:gd name="T79" fmla="*/ 469 h 623"/>
                <a:gd name="T80" fmla="*/ 41 w 1247"/>
                <a:gd name="T81" fmla="*/ 397 h 623"/>
                <a:gd name="T82" fmla="*/ 72 w 1247"/>
                <a:gd name="T83" fmla="*/ 330 h 623"/>
                <a:gd name="T84" fmla="*/ 111 w 1247"/>
                <a:gd name="T85" fmla="*/ 266 h 623"/>
                <a:gd name="T86" fmla="*/ 157 w 1247"/>
                <a:gd name="T87" fmla="*/ 209 h 623"/>
                <a:gd name="T88" fmla="*/ 209 w 1247"/>
                <a:gd name="T89" fmla="*/ 157 h 623"/>
                <a:gd name="T90" fmla="*/ 267 w 1247"/>
                <a:gd name="T91" fmla="*/ 111 h 623"/>
                <a:gd name="T92" fmla="*/ 331 w 1247"/>
                <a:gd name="T93" fmla="*/ 73 h 623"/>
                <a:gd name="T94" fmla="*/ 398 w 1247"/>
                <a:gd name="T95" fmla="*/ 42 h 623"/>
                <a:gd name="T96" fmla="*/ 470 w 1247"/>
                <a:gd name="T97" fmla="*/ 19 h 623"/>
                <a:gd name="T98" fmla="*/ 545 w 1247"/>
                <a:gd name="T99" fmla="*/ 5 h 623"/>
                <a:gd name="T100" fmla="*/ 623 w 1247"/>
                <a:gd name="T101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47" h="623">
                  <a:moveTo>
                    <a:pt x="623" y="0"/>
                  </a:moveTo>
                  <a:lnTo>
                    <a:pt x="702" y="5"/>
                  </a:lnTo>
                  <a:lnTo>
                    <a:pt x="777" y="19"/>
                  </a:lnTo>
                  <a:lnTo>
                    <a:pt x="849" y="42"/>
                  </a:lnTo>
                  <a:lnTo>
                    <a:pt x="916" y="73"/>
                  </a:lnTo>
                  <a:lnTo>
                    <a:pt x="980" y="111"/>
                  </a:lnTo>
                  <a:lnTo>
                    <a:pt x="1037" y="157"/>
                  </a:lnTo>
                  <a:lnTo>
                    <a:pt x="1089" y="209"/>
                  </a:lnTo>
                  <a:lnTo>
                    <a:pt x="1135" y="266"/>
                  </a:lnTo>
                  <a:lnTo>
                    <a:pt x="1173" y="330"/>
                  </a:lnTo>
                  <a:lnTo>
                    <a:pt x="1204" y="397"/>
                  </a:lnTo>
                  <a:lnTo>
                    <a:pt x="1227" y="469"/>
                  </a:lnTo>
                  <a:lnTo>
                    <a:pt x="1242" y="545"/>
                  </a:lnTo>
                  <a:lnTo>
                    <a:pt x="1247" y="623"/>
                  </a:lnTo>
                  <a:lnTo>
                    <a:pt x="1024" y="623"/>
                  </a:lnTo>
                  <a:lnTo>
                    <a:pt x="1019" y="564"/>
                  </a:lnTo>
                  <a:lnTo>
                    <a:pt x="1006" y="507"/>
                  </a:lnTo>
                  <a:lnTo>
                    <a:pt x="986" y="455"/>
                  </a:lnTo>
                  <a:lnTo>
                    <a:pt x="959" y="405"/>
                  </a:lnTo>
                  <a:lnTo>
                    <a:pt x="926" y="360"/>
                  </a:lnTo>
                  <a:lnTo>
                    <a:pt x="887" y="320"/>
                  </a:lnTo>
                  <a:lnTo>
                    <a:pt x="841" y="288"/>
                  </a:lnTo>
                  <a:lnTo>
                    <a:pt x="792" y="260"/>
                  </a:lnTo>
                  <a:lnTo>
                    <a:pt x="739" y="240"/>
                  </a:lnTo>
                  <a:lnTo>
                    <a:pt x="682" y="227"/>
                  </a:lnTo>
                  <a:lnTo>
                    <a:pt x="623" y="222"/>
                  </a:lnTo>
                  <a:lnTo>
                    <a:pt x="564" y="227"/>
                  </a:lnTo>
                  <a:lnTo>
                    <a:pt x="507" y="240"/>
                  </a:lnTo>
                  <a:lnTo>
                    <a:pt x="455" y="260"/>
                  </a:lnTo>
                  <a:lnTo>
                    <a:pt x="404" y="288"/>
                  </a:lnTo>
                  <a:lnTo>
                    <a:pt x="360" y="320"/>
                  </a:lnTo>
                  <a:lnTo>
                    <a:pt x="321" y="360"/>
                  </a:lnTo>
                  <a:lnTo>
                    <a:pt x="286" y="405"/>
                  </a:lnTo>
                  <a:lnTo>
                    <a:pt x="260" y="455"/>
                  </a:lnTo>
                  <a:lnTo>
                    <a:pt x="239" y="507"/>
                  </a:lnTo>
                  <a:lnTo>
                    <a:pt x="227" y="564"/>
                  </a:lnTo>
                  <a:lnTo>
                    <a:pt x="223" y="623"/>
                  </a:lnTo>
                  <a:lnTo>
                    <a:pt x="0" y="623"/>
                  </a:lnTo>
                  <a:lnTo>
                    <a:pt x="5" y="545"/>
                  </a:lnTo>
                  <a:lnTo>
                    <a:pt x="18" y="469"/>
                  </a:lnTo>
                  <a:lnTo>
                    <a:pt x="41" y="397"/>
                  </a:lnTo>
                  <a:lnTo>
                    <a:pt x="72" y="330"/>
                  </a:lnTo>
                  <a:lnTo>
                    <a:pt x="111" y="266"/>
                  </a:lnTo>
                  <a:lnTo>
                    <a:pt x="157" y="209"/>
                  </a:lnTo>
                  <a:lnTo>
                    <a:pt x="209" y="157"/>
                  </a:lnTo>
                  <a:lnTo>
                    <a:pt x="267" y="111"/>
                  </a:lnTo>
                  <a:lnTo>
                    <a:pt x="331" y="73"/>
                  </a:lnTo>
                  <a:lnTo>
                    <a:pt x="398" y="42"/>
                  </a:lnTo>
                  <a:lnTo>
                    <a:pt x="470" y="19"/>
                  </a:lnTo>
                  <a:lnTo>
                    <a:pt x="545" y="5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88"/>
            <p:cNvSpPr>
              <a:spLocks/>
            </p:cNvSpPr>
            <p:nvPr/>
          </p:nvSpPr>
          <p:spPr bwMode="auto">
            <a:xfrm>
              <a:off x="7521576" y="2146300"/>
              <a:ext cx="2057400" cy="1243013"/>
            </a:xfrm>
            <a:custGeom>
              <a:avLst/>
              <a:gdLst>
                <a:gd name="T0" fmla="*/ 623 w 1296"/>
                <a:gd name="T1" fmla="*/ 0 h 783"/>
                <a:gd name="T2" fmla="*/ 702 w 1296"/>
                <a:gd name="T3" fmla="*/ 5 h 783"/>
                <a:gd name="T4" fmla="*/ 777 w 1296"/>
                <a:gd name="T5" fmla="*/ 19 h 783"/>
                <a:gd name="T6" fmla="*/ 849 w 1296"/>
                <a:gd name="T7" fmla="*/ 42 h 783"/>
                <a:gd name="T8" fmla="*/ 918 w 1296"/>
                <a:gd name="T9" fmla="*/ 73 h 783"/>
                <a:gd name="T10" fmla="*/ 980 w 1296"/>
                <a:gd name="T11" fmla="*/ 111 h 783"/>
                <a:gd name="T12" fmla="*/ 1039 w 1296"/>
                <a:gd name="T13" fmla="*/ 157 h 783"/>
                <a:gd name="T14" fmla="*/ 1089 w 1296"/>
                <a:gd name="T15" fmla="*/ 209 h 783"/>
                <a:gd name="T16" fmla="*/ 1135 w 1296"/>
                <a:gd name="T17" fmla="*/ 266 h 783"/>
                <a:gd name="T18" fmla="*/ 1175 w 1296"/>
                <a:gd name="T19" fmla="*/ 330 h 783"/>
                <a:gd name="T20" fmla="*/ 1206 w 1296"/>
                <a:gd name="T21" fmla="*/ 397 h 783"/>
                <a:gd name="T22" fmla="*/ 1228 w 1296"/>
                <a:gd name="T23" fmla="*/ 469 h 783"/>
                <a:gd name="T24" fmla="*/ 1243 w 1296"/>
                <a:gd name="T25" fmla="*/ 545 h 783"/>
                <a:gd name="T26" fmla="*/ 1248 w 1296"/>
                <a:gd name="T27" fmla="*/ 623 h 783"/>
                <a:gd name="T28" fmla="*/ 1296 w 1296"/>
                <a:gd name="T29" fmla="*/ 623 h 783"/>
                <a:gd name="T30" fmla="*/ 1135 w 1296"/>
                <a:gd name="T31" fmla="*/ 783 h 783"/>
                <a:gd name="T32" fmla="*/ 975 w 1296"/>
                <a:gd name="T33" fmla="*/ 623 h 783"/>
                <a:gd name="T34" fmla="*/ 1024 w 1296"/>
                <a:gd name="T35" fmla="*/ 623 h 783"/>
                <a:gd name="T36" fmla="*/ 1021 w 1296"/>
                <a:gd name="T37" fmla="*/ 564 h 783"/>
                <a:gd name="T38" fmla="*/ 1008 w 1296"/>
                <a:gd name="T39" fmla="*/ 507 h 783"/>
                <a:gd name="T40" fmla="*/ 986 w 1296"/>
                <a:gd name="T41" fmla="*/ 455 h 783"/>
                <a:gd name="T42" fmla="*/ 960 w 1296"/>
                <a:gd name="T43" fmla="*/ 405 h 783"/>
                <a:gd name="T44" fmla="*/ 926 w 1296"/>
                <a:gd name="T45" fmla="*/ 360 h 783"/>
                <a:gd name="T46" fmla="*/ 887 w 1296"/>
                <a:gd name="T47" fmla="*/ 320 h 783"/>
                <a:gd name="T48" fmla="*/ 842 w 1296"/>
                <a:gd name="T49" fmla="*/ 288 h 783"/>
                <a:gd name="T50" fmla="*/ 793 w 1296"/>
                <a:gd name="T51" fmla="*/ 260 h 783"/>
                <a:gd name="T52" fmla="*/ 739 w 1296"/>
                <a:gd name="T53" fmla="*/ 240 h 783"/>
                <a:gd name="T54" fmla="*/ 684 w 1296"/>
                <a:gd name="T55" fmla="*/ 227 h 783"/>
                <a:gd name="T56" fmla="*/ 623 w 1296"/>
                <a:gd name="T57" fmla="*/ 222 h 783"/>
                <a:gd name="T58" fmla="*/ 564 w 1296"/>
                <a:gd name="T59" fmla="*/ 227 h 783"/>
                <a:gd name="T60" fmla="*/ 509 w 1296"/>
                <a:gd name="T61" fmla="*/ 240 h 783"/>
                <a:gd name="T62" fmla="*/ 455 w 1296"/>
                <a:gd name="T63" fmla="*/ 260 h 783"/>
                <a:gd name="T64" fmla="*/ 406 w 1296"/>
                <a:gd name="T65" fmla="*/ 288 h 783"/>
                <a:gd name="T66" fmla="*/ 362 w 1296"/>
                <a:gd name="T67" fmla="*/ 320 h 783"/>
                <a:gd name="T68" fmla="*/ 321 w 1296"/>
                <a:gd name="T69" fmla="*/ 360 h 783"/>
                <a:gd name="T70" fmla="*/ 288 w 1296"/>
                <a:gd name="T71" fmla="*/ 405 h 783"/>
                <a:gd name="T72" fmla="*/ 260 w 1296"/>
                <a:gd name="T73" fmla="*/ 455 h 783"/>
                <a:gd name="T74" fmla="*/ 240 w 1296"/>
                <a:gd name="T75" fmla="*/ 507 h 783"/>
                <a:gd name="T76" fmla="*/ 227 w 1296"/>
                <a:gd name="T77" fmla="*/ 564 h 783"/>
                <a:gd name="T78" fmla="*/ 222 w 1296"/>
                <a:gd name="T79" fmla="*/ 623 h 783"/>
                <a:gd name="T80" fmla="*/ 0 w 1296"/>
                <a:gd name="T81" fmla="*/ 623 h 783"/>
                <a:gd name="T82" fmla="*/ 5 w 1296"/>
                <a:gd name="T83" fmla="*/ 545 h 783"/>
                <a:gd name="T84" fmla="*/ 20 w 1296"/>
                <a:gd name="T85" fmla="*/ 469 h 783"/>
                <a:gd name="T86" fmla="*/ 43 w 1296"/>
                <a:gd name="T87" fmla="*/ 397 h 783"/>
                <a:gd name="T88" fmla="*/ 74 w 1296"/>
                <a:gd name="T89" fmla="*/ 330 h 783"/>
                <a:gd name="T90" fmla="*/ 111 w 1296"/>
                <a:gd name="T91" fmla="*/ 266 h 783"/>
                <a:gd name="T92" fmla="*/ 157 w 1296"/>
                <a:gd name="T93" fmla="*/ 209 h 783"/>
                <a:gd name="T94" fmla="*/ 209 w 1296"/>
                <a:gd name="T95" fmla="*/ 157 h 783"/>
                <a:gd name="T96" fmla="*/ 268 w 1296"/>
                <a:gd name="T97" fmla="*/ 111 h 783"/>
                <a:gd name="T98" fmla="*/ 330 w 1296"/>
                <a:gd name="T99" fmla="*/ 73 h 783"/>
                <a:gd name="T100" fmla="*/ 399 w 1296"/>
                <a:gd name="T101" fmla="*/ 42 h 783"/>
                <a:gd name="T102" fmla="*/ 469 w 1296"/>
                <a:gd name="T103" fmla="*/ 19 h 783"/>
                <a:gd name="T104" fmla="*/ 545 w 1296"/>
                <a:gd name="T105" fmla="*/ 5 h 783"/>
                <a:gd name="T106" fmla="*/ 623 w 1296"/>
                <a:gd name="T107" fmla="*/ 0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6" h="783">
                  <a:moveTo>
                    <a:pt x="623" y="0"/>
                  </a:moveTo>
                  <a:lnTo>
                    <a:pt x="702" y="5"/>
                  </a:lnTo>
                  <a:lnTo>
                    <a:pt x="777" y="19"/>
                  </a:lnTo>
                  <a:lnTo>
                    <a:pt x="849" y="42"/>
                  </a:lnTo>
                  <a:lnTo>
                    <a:pt x="918" y="73"/>
                  </a:lnTo>
                  <a:lnTo>
                    <a:pt x="980" y="111"/>
                  </a:lnTo>
                  <a:lnTo>
                    <a:pt x="1039" y="157"/>
                  </a:lnTo>
                  <a:lnTo>
                    <a:pt x="1089" y="209"/>
                  </a:lnTo>
                  <a:lnTo>
                    <a:pt x="1135" y="266"/>
                  </a:lnTo>
                  <a:lnTo>
                    <a:pt x="1175" y="330"/>
                  </a:lnTo>
                  <a:lnTo>
                    <a:pt x="1206" y="397"/>
                  </a:lnTo>
                  <a:lnTo>
                    <a:pt x="1228" y="469"/>
                  </a:lnTo>
                  <a:lnTo>
                    <a:pt x="1243" y="545"/>
                  </a:lnTo>
                  <a:lnTo>
                    <a:pt x="1248" y="623"/>
                  </a:lnTo>
                  <a:lnTo>
                    <a:pt x="1296" y="623"/>
                  </a:lnTo>
                  <a:lnTo>
                    <a:pt x="1135" y="783"/>
                  </a:lnTo>
                  <a:lnTo>
                    <a:pt x="975" y="623"/>
                  </a:lnTo>
                  <a:lnTo>
                    <a:pt x="1024" y="623"/>
                  </a:lnTo>
                  <a:lnTo>
                    <a:pt x="1021" y="564"/>
                  </a:lnTo>
                  <a:lnTo>
                    <a:pt x="1008" y="507"/>
                  </a:lnTo>
                  <a:lnTo>
                    <a:pt x="986" y="455"/>
                  </a:lnTo>
                  <a:lnTo>
                    <a:pt x="960" y="405"/>
                  </a:lnTo>
                  <a:lnTo>
                    <a:pt x="926" y="360"/>
                  </a:lnTo>
                  <a:lnTo>
                    <a:pt x="887" y="320"/>
                  </a:lnTo>
                  <a:lnTo>
                    <a:pt x="842" y="288"/>
                  </a:lnTo>
                  <a:lnTo>
                    <a:pt x="793" y="260"/>
                  </a:lnTo>
                  <a:lnTo>
                    <a:pt x="739" y="240"/>
                  </a:lnTo>
                  <a:lnTo>
                    <a:pt x="684" y="227"/>
                  </a:lnTo>
                  <a:lnTo>
                    <a:pt x="623" y="222"/>
                  </a:lnTo>
                  <a:lnTo>
                    <a:pt x="564" y="227"/>
                  </a:lnTo>
                  <a:lnTo>
                    <a:pt x="509" y="240"/>
                  </a:lnTo>
                  <a:lnTo>
                    <a:pt x="455" y="260"/>
                  </a:lnTo>
                  <a:lnTo>
                    <a:pt x="406" y="288"/>
                  </a:lnTo>
                  <a:lnTo>
                    <a:pt x="362" y="320"/>
                  </a:lnTo>
                  <a:lnTo>
                    <a:pt x="321" y="360"/>
                  </a:lnTo>
                  <a:lnTo>
                    <a:pt x="288" y="405"/>
                  </a:lnTo>
                  <a:lnTo>
                    <a:pt x="260" y="455"/>
                  </a:lnTo>
                  <a:lnTo>
                    <a:pt x="240" y="507"/>
                  </a:lnTo>
                  <a:lnTo>
                    <a:pt x="227" y="564"/>
                  </a:lnTo>
                  <a:lnTo>
                    <a:pt x="222" y="623"/>
                  </a:lnTo>
                  <a:lnTo>
                    <a:pt x="0" y="623"/>
                  </a:lnTo>
                  <a:lnTo>
                    <a:pt x="5" y="545"/>
                  </a:lnTo>
                  <a:lnTo>
                    <a:pt x="20" y="469"/>
                  </a:lnTo>
                  <a:lnTo>
                    <a:pt x="43" y="397"/>
                  </a:lnTo>
                  <a:lnTo>
                    <a:pt x="74" y="330"/>
                  </a:lnTo>
                  <a:lnTo>
                    <a:pt x="111" y="266"/>
                  </a:lnTo>
                  <a:lnTo>
                    <a:pt x="157" y="209"/>
                  </a:lnTo>
                  <a:lnTo>
                    <a:pt x="209" y="157"/>
                  </a:lnTo>
                  <a:lnTo>
                    <a:pt x="268" y="111"/>
                  </a:lnTo>
                  <a:lnTo>
                    <a:pt x="330" y="73"/>
                  </a:lnTo>
                  <a:lnTo>
                    <a:pt x="399" y="42"/>
                  </a:lnTo>
                  <a:lnTo>
                    <a:pt x="469" y="19"/>
                  </a:lnTo>
                  <a:lnTo>
                    <a:pt x="545" y="5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89"/>
            <p:cNvSpPr>
              <a:spLocks/>
            </p:cNvSpPr>
            <p:nvPr/>
          </p:nvSpPr>
          <p:spPr bwMode="auto">
            <a:xfrm>
              <a:off x="5895976" y="2881313"/>
              <a:ext cx="2057400" cy="1244600"/>
            </a:xfrm>
            <a:custGeom>
              <a:avLst/>
              <a:gdLst>
                <a:gd name="T0" fmla="*/ 1135 w 1296"/>
                <a:gd name="T1" fmla="*/ 0 h 784"/>
                <a:gd name="T2" fmla="*/ 1296 w 1296"/>
                <a:gd name="T3" fmla="*/ 160 h 784"/>
                <a:gd name="T4" fmla="*/ 1246 w 1296"/>
                <a:gd name="T5" fmla="*/ 160 h 784"/>
                <a:gd name="T6" fmla="*/ 1242 w 1296"/>
                <a:gd name="T7" fmla="*/ 239 h 784"/>
                <a:gd name="T8" fmla="*/ 1229 w 1296"/>
                <a:gd name="T9" fmla="*/ 314 h 784"/>
                <a:gd name="T10" fmla="*/ 1206 w 1296"/>
                <a:gd name="T11" fmla="*/ 386 h 784"/>
                <a:gd name="T12" fmla="*/ 1175 w 1296"/>
                <a:gd name="T13" fmla="*/ 453 h 784"/>
                <a:gd name="T14" fmla="*/ 1135 w 1296"/>
                <a:gd name="T15" fmla="*/ 517 h 784"/>
                <a:gd name="T16" fmla="*/ 1089 w 1296"/>
                <a:gd name="T17" fmla="*/ 574 h 784"/>
                <a:gd name="T18" fmla="*/ 1037 w 1296"/>
                <a:gd name="T19" fmla="*/ 626 h 784"/>
                <a:gd name="T20" fmla="*/ 980 w 1296"/>
                <a:gd name="T21" fmla="*/ 672 h 784"/>
                <a:gd name="T22" fmla="*/ 916 w 1296"/>
                <a:gd name="T23" fmla="*/ 712 h 784"/>
                <a:gd name="T24" fmla="*/ 849 w 1296"/>
                <a:gd name="T25" fmla="*/ 743 h 784"/>
                <a:gd name="T26" fmla="*/ 777 w 1296"/>
                <a:gd name="T27" fmla="*/ 766 h 784"/>
                <a:gd name="T28" fmla="*/ 702 w 1296"/>
                <a:gd name="T29" fmla="*/ 779 h 784"/>
                <a:gd name="T30" fmla="*/ 623 w 1296"/>
                <a:gd name="T31" fmla="*/ 784 h 784"/>
                <a:gd name="T32" fmla="*/ 545 w 1296"/>
                <a:gd name="T33" fmla="*/ 779 h 784"/>
                <a:gd name="T34" fmla="*/ 470 w 1296"/>
                <a:gd name="T35" fmla="*/ 766 h 784"/>
                <a:gd name="T36" fmla="*/ 398 w 1296"/>
                <a:gd name="T37" fmla="*/ 743 h 784"/>
                <a:gd name="T38" fmla="*/ 330 w 1296"/>
                <a:gd name="T39" fmla="*/ 712 h 784"/>
                <a:gd name="T40" fmla="*/ 267 w 1296"/>
                <a:gd name="T41" fmla="*/ 672 h 784"/>
                <a:gd name="T42" fmla="*/ 209 w 1296"/>
                <a:gd name="T43" fmla="*/ 626 h 784"/>
                <a:gd name="T44" fmla="*/ 157 w 1296"/>
                <a:gd name="T45" fmla="*/ 574 h 784"/>
                <a:gd name="T46" fmla="*/ 111 w 1296"/>
                <a:gd name="T47" fmla="*/ 517 h 784"/>
                <a:gd name="T48" fmla="*/ 74 w 1296"/>
                <a:gd name="T49" fmla="*/ 453 h 784"/>
                <a:gd name="T50" fmla="*/ 43 w 1296"/>
                <a:gd name="T51" fmla="*/ 386 h 784"/>
                <a:gd name="T52" fmla="*/ 20 w 1296"/>
                <a:gd name="T53" fmla="*/ 314 h 784"/>
                <a:gd name="T54" fmla="*/ 5 w 1296"/>
                <a:gd name="T55" fmla="*/ 239 h 784"/>
                <a:gd name="T56" fmla="*/ 0 w 1296"/>
                <a:gd name="T57" fmla="*/ 160 h 784"/>
                <a:gd name="T58" fmla="*/ 223 w 1296"/>
                <a:gd name="T59" fmla="*/ 160 h 784"/>
                <a:gd name="T60" fmla="*/ 227 w 1296"/>
                <a:gd name="T61" fmla="*/ 219 h 784"/>
                <a:gd name="T62" fmla="*/ 241 w 1296"/>
                <a:gd name="T63" fmla="*/ 276 h 784"/>
                <a:gd name="T64" fmla="*/ 260 w 1296"/>
                <a:gd name="T65" fmla="*/ 329 h 784"/>
                <a:gd name="T66" fmla="*/ 288 w 1296"/>
                <a:gd name="T67" fmla="*/ 379 h 784"/>
                <a:gd name="T68" fmla="*/ 321 w 1296"/>
                <a:gd name="T69" fmla="*/ 424 h 784"/>
                <a:gd name="T70" fmla="*/ 360 w 1296"/>
                <a:gd name="T71" fmla="*/ 463 h 784"/>
                <a:gd name="T72" fmla="*/ 406 w 1296"/>
                <a:gd name="T73" fmla="*/ 497 h 784"/>
                <a:gd name="T74" fmla="*/ 455 w 1296"/>
                <a:gd name="T75" fmla="*/ 523 h 784"/>
                <a:gd name="T76" fmla="*/ 507 w 1296"/>
                <a:gd name="T77" fmla="*/ 545 h 784"/>
                <a:gd name="T78" fmla="*/ 564 w 1296"/>
                <a:gd name="T79" fmla="*/ 556 h 784"/>
                <a:gd name="T80" fmla="*/ 623 w 1296"/>
                <a:gd name="T81" fmla="*/ 561 h 784"/>
                <a:gd name="T82" fmla="*/ 682 w 1296"/>
                <a:gd name="T83" fmla="*/ 556 h 784"/>
                <a:gd name="T84" fmla="*/ 739 w 1296"/>
                <a:gd name="T85" fmla="*/ 545 h 784"/>
                <a:gd name="T86" fmla="*/ 792 w 1296"/>
                <a:gd name="T87" fmla="*/ 523 h 784"/>
                <a:gd name="T88" fmla="*/ 842 w 1296"/>
                <a:gd name="T89" fmla="*/ 497 h 784"/>
                <a:gd name="T90" fmla="*/ 887 w 1296"/>
                <a:gd name="T91" fmla="*/ 463 h 784"/>
                <a:gd name="T92" fmla="*/ 926 w 1296"/>
                <a:gd name="T93" fmla="*/ 424 h 784"/>
                <a:gd name="T94" fmla="*/ 960 w 1296"/>
                <a:gd name="T95" fmla="*/ 379 h 784"/>
                <a:gd name="T96" fmla="*/ 986 w 1296"/>
                <a:gd name="T97" fmla="*/ 329 h 784"/>
                <a:gd name="T98" fmla="*/ 1008 w 1296"/>
                <a:gd name="T99" fmla="*/ 276 h 784"/>
                <a:gd name="T100" fmla="*/ 1019 w 1296"/>
                <a:gd name="T101" fmla="*/ 219 h 784"/>
                <a:gd name="T102" fmla="*/ 1024 w 1296"/>
                <a:gd name="T103" fmla="*/ 160 h 784"/>
                <a:gd name="T104" fmla="*/ 975 w 1296"/>
                <a:gd name="T105" fmla="*/ 160 h 784"/>
                <a:gd name="T106" fmla="*/ 1135 w 1296"/>
                <a:gd name="T107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6" h="784">
                  <a:moveTo>
                    <a:pt x="1135" y="0"/>
                  </a:moveTo>
                  <a:lnTo>
                    <a:pt x="1296" y="160"/>
                  </a:lnTo>
                  <a:lnTo>
                    <a:pt x="1246" y="160"/>
                  </a:lnTo>
                  <a:lnTo>
                    <a:pt x="1242" y="239"/>
                  </a:lnTo>
                  <a:lnTo>
                    <a:pt x="1229" y="314"/>
                  </a:lnTo>
                  <a:lnTo>
                    <a:pt x="1206" y="386"/>
                  </a:lnTo>
                  <a:lnTo>
                    <a:pt x="1175" y="453"/>
                  </a:lnTo>
                  <a:lnTo>
                    <a:pt x="1135" y="517"/>
                  </a:lnTo>
                  <a:lnTo>
                    <a:pt x="1089" y="574"/>
                  </a:lnTo>
                  <a:lnTo>
                    <a:pt x="1037" y="626"/>
                  </a:lnTo>
                  <a:lnTo>
                    <a:pt x="980" y="672"/>
                  </a:lnTo>
                  <a:lnTo>
                    <a:pt x="916" y="712"/>
                  </a:lnTo>
                  <a:lnTo>
                    <a:pt x="849" y="743"/>
                  </a:lnTo>
                  <a:lnTo>
                    <a:pt x="777" y="766"/>
                  </a:lnTo>
                  <a:lnTo>
                    <a:pt x="702" y="779"/>
                  </a:lnTo>
                  <a:lnTo>
                    <a:pt x="623" y="784"/>
                  </a:lnTo>
                  <a:lnTo>
                    <a:pt x="545" y="779"/>
                  </a:lnTo>
                  <a:lnTo>
                    <a:pt x="470" y="766"/>
                  </a:lnTo>
                  <a:lnTo>
                    <a:pt x="398" y="743"/>
                  </a:lnTo>
                  <a:lnTo>
                    <a:pt x="330" y="712"/>
                  </a:lnTo>
                  <a:lnTo>
                    <a:pt x="267" y="672"/>
                  </a:lnTo>
                  <a:lnTo>
                    <a:pt x="209" y="626"/>
                  </a:lnTo>
                  <a:lnTo>
                    <a:pt x="157" y="574"/>
                  </a:lnTo>
                  <a:lnTo>
                    <a:pt x="111" y="517"/>
                  </a:lnTo>
                  <a:lnTo>
                    <a:pt x="74" y="453"/>
                  </a:lnTo>
                  <a:lnTo>
                    <a:pt x="43" y="386"/>
                  </a:lnTo>
                  <a:lnTo>
                    <a:pt x="20" y="314"/>
                  </a:lnTo>
                  <a:lnTo>
                    <a:pt x="5" y="239"/>
                  </a:lnTo>
                  <a:lnTo>
                    <a:pt x="0" y="160"/>
                  </a:lnTo>
                  <a:lnTo>
                    <a:pt x="223" y="160"/>
                  </a:lnTo>
                  <a:lnTo>
                    <a:pt x="227" y="219"/>
                  </a:lnTo>
                  <a:lnTo>
                    <a:pt x="241" y="276"/>
                  </a:lnTo>
                  <a:lnTo>
                    <a:pt x="260" y="329"/>
                  </a:lnTo>
                  <a:lnTo>
                    <a:pt x="288" y="379"/>
                  </a:lnTo>
                  <a:lnTo>
                    <a:pt x="321" y="424"/>
                  </a:lnTo>
                  <a:lnTo>
                    <a:pt x="360" y="463"/>
                  </a:lnTo>
                  <a:lnTo>
                    <a:pt x="406" y="497"/>
                  </a:lnTo>
                  <a:lnTo>
                    <a:pt x="455" y="523"/>
                  </a:lnTo>
                  <a:lnTo>
                    <a:pt x="507" y="545"/>
                  </a:lnTo>
                  <a:lnTo>
                    <a:pt x="564" y="556"/>
                  </a:lnTo>
                  <a:lnTo>
                    <a:pt x="623" y="561"/>
                  </a:lnTo>
                  <a:lnTo>
                    <a:pt x="682" y="556"/>
                  </a:lnTo>
                  <a:lnTo>
                    <a:pt x="739" y="545"/>
                  </a:lnTo>
                  <a:lnTo>
                    <a:pt x="792" y="523"/>
                  </a:lnTo>
                  <a:lnTo>
                    <a:pt x="842" y="497"/>
                  </a:lnTo>
                  <a:lnTo>
                    <a:pt x="887" y="463"/>
                  </a:lnTo>
                  <a:lnTo>
                    <a:pt x="926" y="424"/>
                  </a:lnTo>
                  <a:lnTo>
                    <a:pt x="960" y="379"/>
                  </a:lnTo>
                  <a:lnTo>
                    <a:pt x="986" y="329"/>
                  </a:lnTo>
                  <a:lnTo>
                    <a:pt x="1008" y="276"/>
                  </a:lnTo>
                  <a:lnTo>
                    <a:pt x="1019" y="219"/>
                  </a:lnTo>
                  <a:lnTo>
                    <a:pt x="1024" y="160"/>
                  </a:lnTo>
                  <a:lnTo>
                    <a:pt x="975" y="160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90"/>
            <p:cNvSpPr>
              <a:spLocks/>
            </p:cNvSpPr>
            <p:nvPr/>
          </p:nvSpPr>
          <p:spPr bwMode="auto">
            <a:xfrm>
              <a:off x="4270376" y="2146300"/>
              <a:ext cx="2057400" cy="1243013"/>
            </a:xfrm>
            <a:custGeom>
              <a:avLst/>
              <a:gdLst>
                <a:gd name="T0" fmla="*/ 623 w 1296"/>
                <a:gd name="T1" fmla="*/ 0 h 783"/>
                <a:gd name="T2" fmla="*/ 702 w 1296"/>
                <a:gd name="T3" fmla="*/ 5 h 783"/>
                <a:gd name="T4" fmla="*/ 777 w 1296"/>
                <a:gd name="T5" fmla="*/ 19 h 783"/>
                <a:gd name="T6" fmla="*/ 849 w 1296"/>
                <a:gd name="T7" fmla="*/ 42 h 783"/>
                <a:gd name="T8" fmla="*/ 916 w 1296"/>
                <a:gd name="T9" fmla="*/ 73 h 783"/>
                <a:gd name="T10" fmla="*/ 980 w 1296"/>
                <a:gd name="T11" fmla="*/ 111 h 783"/>
                <a:gd name="T12" fmla="*/ 1037 w 1296"/>
                <a:gd name="T13" fmla="*/ 157 h 783"/>
                <a:gd name="T14" fmla="*/ 1089 w 1296"/>
                <a:gd name="T15" fmla="*/ 209 h 783"/>
                <a:gd name="T16" fmla="*/ 1135 w 1296"/>
                <a:gd name="T17" fmla="*/ 266 h 783"/>
                <a:gd name="T18" fmla="*/ 1175 w 1296"/>
                <a:gd name="T19" fmla="*/ 330 h 783"/>
                <a:gd name="T20" fmla="*/ 1206 w 1296"/>
                <a:gd name="T21" fmla="*/ 397 h 783"/>
                <a:gd name="T22" fmla="*/ 1229 w 1296"/>
                <a:gd name="T23" fmla="*/ 469 h 783"/>
                <a:gd name="T24" fmla="*/ 1242 w 1296"/>
                <a:gd name="T25" fmla="*/ 545 h 783"/>
                <a:gd name="T26" fmla="*/ 1247 w 1296"/>
                <a:gd name="T27" fmla="*/ 623 h 783"/>
                <a:gd name="T28" fmla="*/ 1296 w 1296"/>
                <a:gd name="T29" fmla="*/ 623 h 783"/>
                <a:gd name="T30" fmla="*/ 1135 w 1296"/>
                <a:gd name="T31" fmla="*/ 783 h 783"/>
                <a:gd name="T32" fmla="*/ 975 w 1296"/>
                <a:gd name="T33" fmla="*/ 623 h 783"/>
                <a:gd name="T34" fmla="*/ 1024 w 1296"/>
                <a:gd name="T35" fmla="*/ 623 h 783"/>
                <a:gd name="T36" fmla="*/ 1019 w 1296"/>
                <a:gd name="T37" fmla="*/ 564 h 783"/>
                <a:gd name="T38" fmla="*/ 1008 w 1296"/>
                <a:gd name="T39" fmla="*/ 507 h 783"/>
                <a:gd name="T40" fmla="*/ 986 w 1296"/>
                <a:gd name="T41" fmla="*/ 455 h 783"/>
                <a:gd name="T42" fmla="*/ 959 w 1296"/>
                <a:gd name="T43" fmla="*/ 405 h 783"/>
                <a:gd name="T44" fmla="*/ 926 w 1296"/>
                <a:gd name="T45" fmla="*/ 360 h 783"/>
                <a:gd name="T46" fmla="*/ 887 w 1296"/>
                <a:gd name="T47" fmla="*/ 320 h 783"/>
                <a:gd name="T48" fmla="*/ 841 w 1296"/>
                <a:gd name="T49" fmla="*/ 288 h 783"/>
                <a:gd name="T50" fmla="*/ 792 w 1296"/>
                <a:gd name="T51" fmla="*/ 260 h 783"/>
                <a:gd name="T52" fmla="*/ 739 w 1296"/>
                <a:gd name="T53" fmla="*/ 240 h 783"/>
                <a:gd name="T54" fmla="*/ 682 w 1296"/>
                <a:gd name="T55" fmla="*/ 227 h 783"/>
                <a:gd name="T56" fmla="*/ 623 w 1296"/>
                <a:gd name="T57" fmla="*/ 222 h 783"/>
                <a:gd name="T58" fmla="*/ 564 w 1296"/>
                <a:gd name="T59" fmla="*/ 227 h 783"/>
                <a:gd name="T60" fmla="*/ 507 w 1296"/>
                <a:gd name="T61" fmla="*/ 240 h 783"/>
                <a:gd name="T62" fmla="*/ 455 w 1296"/>
                <a:gd name="T63" fmla="*/ 260 h 783"/>
                <a:gd name="T64" fmla="*/ 406 w 1296"/>
                <a:gd name="T65" fmla="*/ 288 h 783"/>
                <a:gd name="T66" fmla="*/ 360 w 1296"/>
                <a:gd name="T67" fmla="*/ 320 h 783"/>
                <a:gd name="T68" fmla="*/ 321 w 1296"/>
                <a:gd name="T69" fmla="*/ 360 h 783"/>
                <a:gd name="T70" fmla="*/ 288 w 1296"/>
                <a:gd name="T71" fmla="*/ 405 h 783"/>
                <a:gd name="T72" fmla="*/ 260 w 1296"/>
                <a:gd name="T73" fmla="*/ 455 h 783"/>
                <a:gd name="T74" fmla="*/ 239 w 1296"/>
                <a:gd name="T75" fmla="*/ 507 h 783"/>
                <a:gd name="T76" fmla="*/ 227 w 1296"/>
                <a:gd name="T77" fmla="*/ 564 h 783"/>
                <a:gd name="T78" fmla="*/ 223 w 1296"/>
                <a:gd name="T79" fmla="*/ 623 h 783"/>
                <a:gd name="T80" fmla="*/ 0 w 1296"/>
                <a:gd name="T81" fmla="*/ 623 h 783"/>
                <a:gd name="T82" fmla="*/ 5 w 1296"/>
                <a:gd name="T83" fmla="*/ 545 h 783"/>
                <a:gd name="T84" fmla="*/ 18 w 1296"/>
                <a:gd name="T85" fmla="*/ 469 h 783"/>
                <a:gd name="T86" fmla="*/ 41 w 1296"/>
                <a:gd name="T87" fmla="*/ 397 h 783"/>
                <a:gd name="T88" fmla="*/ 72 w 1296"/>
                <a:gd name="T89" fmla="*/ 330 h 783"/>
                <a:gd name="T90" fmla="*/ 111 w 1296"/>
                <a:gd name="T91" fmla="*/ 266 h 783"/>
                <a:gd name="T92" fmla="*/ 157 w 1296"/>
                <a:gd name="T93" fmla="*/ 209 h 783"/>
                <a:gd name="T94" fmla="*/ 209 w 1296"/>
                <a:gd name="T95" fmla="*/ 157 h 783"/>
                <a:gd name="T96" fmla="*/ 267 w 1296"/>
                <a:gd name="T97" fmla="*/ 111 h 783"/>
                <a:gd name="T98" fmla="*/ 330 w 1296"/>
                <a:gd name="T99" fmla="*/ 73 h 783"/>
                <a:gd name="T100" fmla="*/ 398 w 1296"/>
                <a:gd name="T101" fmla="*/ 42 h 783"/>
                <a:gd name="T102" fmla="*/ 470 w 1296"/>
                <a:gd name="T103" fmla="*/ 19 h 783"/>
                <a:gd name="T104" fmla="*/ 545 w 1296"/>
                <a:gd name="T105" fmla="*/ 5 h 783"/>
                <a:gd name="T106" fmla="*/ 623 w 1296"/>
                <a:gd name="T107" fmla="*/ 0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6" h="783">
                  <a:moveTo>
                    <a:pt x="623" y="0"/>
                  </a:moveTo>
                  <a:lnTo>
                    <a:pt x="702" y="5"/>
                  </a:lnTo>
                  <a:lnTo>
                    <a:pt x="777" y="19"/>
                  </a:lnTo>
                  <a:lnTo>
                    <a:pt x="849" y="42"/>
                  </a:lnTo>
                  <a:lnTo>
                    <a:pt x="916" y="73"/>
                  </a:lnTo>
                  <a:lnTo>
                    <a:pt x="980" y="111"/>
                  </a:lnTo>
                  <a:lnTo>
                    <a:pt x="1037" y="157"/>
                  </a:lnTo>
                  <a:lnTo>
                    <a:pt x="1089" y="209"/>
                  </a:lnTo>
                  <a:lnTo>
                    <a:pt x="1135" y="266"/>
                  </a:lnTo>
                  <a:lnTo>
                    <a:pt x="1175" y="330"/>
                  </a:lnTo>
                  <a:lnTo>
                    <a:pt x="1206" y="397"/>
                  </a:lnTo>
                  <a:lnTo>
                    <a:pt x="1229" y="469"/>
                  </a:lnTo>
                  <a:lnTo>
                    <a:pt x="1242" y="545"/>
                  </a:lnTo>
                  <a:lnTo>
                    <a:pt x="1247" y="623"/>
                  </a:lnTo>
                  <a:lnTo>
                    <a:pt x="1296" y="623"/>
                  </a:lnTo>
                  <a:lnTo>
                    <a:pt x="1135" y="783"/>
                  </a:lnTo>
                  <a:lnTo>
                    <a:pt x="975" y="623"/>
                  </a:lnTo>
                  <a:lnTo>
                    <a:pt x="1024" y="623"/>
                  </a:lnTo>
                  <a:lnTo>
                    <a:pt x="1019" y="564"/>
                  </a:lnTo>
                  <a:lnTo>
                    <a:pt x="1008" y="507"/>
                  </a:lnTo>
                  <a:lnTo>
                    <a:pt x="986" y="455"/>
                  </a:lnTo>
                  <a:lnTo>
                    <a:pt x="959" y="405"/>
                  </a:lnTo>
                  <a:lnTo>
                    <a:pt x="926" y="360"/>
                  </a:lnTo>
                  <a:lnTo>
                    <a:pt x="887" y="320"/>
                  </a:lnTo>
                  <a:lnTo>
                    <a:pt x="841" y="288"/>
                  </a:lnTo>
                  <a:lnTo>
                    <a:pt x="792" y="260"/>
                  </a:lnTo>
                  <a:lnTo>
                    <a:pt x="739" y="240"/>
                  </a:lnTo>
                  <a:lnTo>
                    <a:pt x="682" y="227"/>
                  </a:lnTo>
                  <a:lnTo>
                    <a:pt x="623" y="222"/>
                  </a:lnTo>
                  <a:lnTo>
                    <a:pt x="564" y="227"/>
                  </a:lnTo>
                  <a:lnTo>
                    <a:pt x="507" y="240"/>
                  </a:lnTo>
                  <a:lnTo>
                    <a:pt x="455" y="260"/>
                  </a:lnTo>
                  <a:lnTo>
                    <a:pt x="406" y="288"/>
                  </a:lnTo>
                  <a:lnTo>
                    <a:pt x="360" y="320"/>
                  </a:lnTo>
                  <a:lnTo>
                    <a:pt x="321" y="360"/>
                  </a:lnTo>
                  <a:lnTo>
                    <a:pt x="288" y="405"/>
                  </a:lnTo>
                  <a:lnTo>
                    <a:pt x="260" y="455"/>
                  </a:lnTo>
                  <a:lnTo>
                    <a:pt x="239" y="507"/>
                  </a:lnTo>
                  <a:lnTo>
                    <a:pt x="227" y="564"/>
                  </a:lnTo>
                  <a:lnTo>
                    <a:pt x="223" y="623"/>
                  </a:lnTo>
                  <a:lnTo>
                    <a:pt x="0" y="623"/>
                  </a:lnTo>
                  <a:lnTo>
                    <a:pt x="5" y="545"/>
                  </a:lnTo>
                  <a:lnTo>
                    <a:pt x="18" y="469"/>
                  </a:lnTo>
                  <a:lnTo>
                    <a:pt x="41" y="397"/>
                  </a:lnTo>
                  <a:lnTo>
                    <a:pt x="72" y="330"/>
                  </a:lnTo>
                  <a:lnTo>
                    <a:pt x="111" y="266"/>
                  </a:lnTo>
                  <a:lnTo>
                    <a:pt x="157" y="209"/>
                  </a:lnTo>
                  <a:lnTo>
                    <a:pt x="209" y="157"/>
                  </a:lnTo>
                  <a:lnTo>
                    <a:pt x="267" y="111"/>
                  </a:lnTo>
                  <a:lnTo>
                    <a:pt x="330" y="73"/>
                  </a:lnTo>
                  <a:lnTo>
                    <a:pt x="398" y="42"/>
                  </a:lnTo>
                  <a:lnTo>
                    <a:pt x="470" y="19"/>
                  </a:lnTo>
                  <a:lnTo>
                    <a:pt x="545" y="5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91"/>
            <p:cNvSpPr>
              <a:spLocks/>
            </p:cNvSpPr>
            <p:nvPr/>
          </p:nvSpPr>
          <p:spPr bwMode="auto">
            <a:xfrm>
              <a:off x="2644776" y="2881313"/>
              <a:ext cx="2057400" cy="1244600"/>
            </a:xfrm>
            <a:custGeom>
              <a:avLst/>
              <a:gdLst>
                <a:gd name="T0" fmla="*/ 1135 w 1296"/>
                <a:gd name="T1" fmla="*/ 0 h 784"/>
                <a:gd name="T2" fmla="*/ 1296 w 1296"/>
                <a:gd name="T3" fmla="*/ 160 h 784"/>
                <a:gd name="T4" fmla="*/ 1247 w 1296"/>
                <a:gd name="T5" fmla="*/ 160 h 784"/>
                <a:gd name="T6" fmla="*/ 1242 w 1296"/>
                <a:gd name="T7" fmla="*/ 239 h 784"/>
                <a:gd name="T8" fmla="*/ 1227 w 1296"/>
                <a:gd name="T9" fmla="*/ 314 h 784"/>
                <a:gd name="T10" fmla="*/ 1204 w 1296"/>
                <a:gd name="T11" fmla="*/ 386 h 784"/>
                <a:gd name="T12" fmla="*/ 1173 w 1296"/>
                <a:gd name="T13" fmla="*/ 453 h 784"/>
                <a:gd name="T14" fmla="*/ 1135 w 1296"/>
                <a:gd name="T15" fmla="*/ 517 h 784"/>
                <a:gd name="T16" fmla="*/ 1089 w 1296"/>
                <a:gd name="T17" fmla="*/ 574 h 784"/>
                <a:gd name="T18" fmla="*/ 1037 w 1296"/>
                <a:gd name="T19" fmla="*/ 626 h 784"/>
                <a:gd name="T20" fmla="*/ 980 w 1296"/>
                <a:gd name="T21" fmla="*/ 672 h 784"/>
                <a:gd name="T22" fmla="*/ 916 w 1296"/>
                <a:gd name="T23" fmla="*/ 712 h 784"/>
                <a:gd name="T24" fmla="*/ 849 w 1296"/>
                <a:gd name="T25" fmla="*/ 743 h 784"/>
                <a:gd name="T26" fmla="*/ 777 w 1296"/>
                <a:gd name="T27" fmla="*/ 766 h 784"/>
                <a:gd name="T28" fmla="*/ 702 w 1296"/>
                <a:gd name="T29" fmla="*/ 779 h 784"/>
                <a:gd name="T30" fmla="*/ 623 w 1296"/>
                <a:gd name="T31" fmla="*/ 784 h 784"/>
                <a:gd name="T32" fmla="*/ 545 w 1296"/>
                <a:gd name="T33" fmla="*/ 779 h 784"/>
                <a:gd name="T34" fmla="*/ 470 w 1296"/>
                <a:gd name="T35" fmla="*/ 766 h 784"/>
                <a:gd name="T36" fmla="*/ 398 w 1296"/>
                <a:gd name="T37" fmla="*/ 743 h 784"/>
                <a:gd name="T38" fmla="*/ 331 w 1296"/>
                <a:gd name="T39" fmla="*/ 712 h 784"/>
                <a:gd name="T40" fmla="*/ 267 w 1296"/>
                <a:gd name="T41" fmla="*/ 672 h 784"/>
                <a:gd name="T42" fmla="*/ 209 w 1296"/>
                <a:gd name="T43" fmla="*/ 626 h 784"/>
                <a:gd name="T44" fmla="*/ 157 w 1296"/>
                <a:gd name="T45" fmla="*/ 574 h 784"/>
                <a:gd name="T46" fmla="*/ 111 w 1296"/>
                <a:gd name="T47" fmla="*/ 517 h 784"/>
                <a:gd name="T48" fmla="*/ 72 w 1296"/>
                <a:gd name="T49" fmla="*/ 453 h 784"/>
                <a:gd name="T50" fmla="*/ 41 w 1296"/>
                <a:gd name="T51" fmla="*/ 386 h 784"/>
                <a:gd name="T52" fmla="*/ 18 w 1296"/>
                <a:gd name="T53" fmla="*/ 314 h 784"/>
                <a:gd name="T54" fmla="*/ 5 w 1296"/>
                <a:gd name="T55" fmla="*/ 239 h 784"/>
                <a:gd name="T56" fmla="*/ 0 w 1296"/>
                <a:gd name="T57" fmla="*/ 160 h 784"/>
                <a:gd name="T58" fmla="*/ 223 w 1296"/>
                <a:gd name="T59" fmla="*/ 160 h 784"/>
                <a:gd name="T60" fmla="*/ 227 w 1296"/>
                <a:gd name="T61" fmla="*/ 219 h 784"/>
                <a:gd name="T62" fmla="*/ 239 w 1296"/>
                <a:gd name="T63" fmla="*/ 276 h 784"/>
                <a:gd name="T64" fmla="*/ 260 w 1296"/>
                <a:gd name="T65" fmla="*/ 329 h 784"/>
                <a:gd name="T66" fmla="*/ 286 w 1296"/>
                <a:gd name="T67" fmla="*/ 379 h 784"/>
                <a:gd name="T68" fmla="*/ 321 w 1296"/>
                <a:gd name="T69" fmla="*/ 424 h 784"/>
                <a:gd name="T70" fmla="*/ 360 w 1296"/>
                <a:gd name="T71" fmla="*/ 463 h 784"/>
                <a:gd name="T72" fmla="*/ 404 w 1296"/>
                <a:gd name="T73" fmla="*/ 497 h 784"/>
                <a:gd name="T74" fmla="*/ 455 w 1296"/>
                <a:gd name="T75" fmla="*/ 523 h 784"/>
                <a:gd name="T76" fmla="*/ 507 w 1296"/>
                <a:gd name="T77" fmla="*/ 545 h 784"/>
                <a:gd name="T78" fmla="*/ 564 w 1296"/>
                <a:gd name="T79" fmla="*/ 556 h 784"/>
                <a:gd name="T80" fmla="*/ 623 w 1296"/>
                <a:gd name="T81" fmla="*/ 561 h 784"/>
                <a:gd name="T82" fmla="*/ 682 w 1296"/>
                <a:gd name="T83" fmla="*/ 556 h 784"/>
                <a:gd name="T84" fmla="*/ 739 w 1296"/>
                <a:gd name="T85" fmla="*/ 545 h 784"/>
                <a:gd name="T86" fmla="*/ 792 w 1296"/>
                <a:gd name="T87" fmla="*/ 523 h 784"/>
                <a:gd name="T88" fmla="*/ 841 w 1296"/>
                <a:gd name="T89" fmla="*/ 497 h 784"/>
                <a:gd name="T90" fmla="*/ 887 w 1296"/>
                <a:gd name="T91" fmla="*/ 463 h 784"/>
                <a:gd name="T92" fmla="*/ 926 w 1296"/>
                <a:gd name="T93" fmla="*/ 424 h 784"/>
                <a:gd name="T94" fmla="*/ 959 w 1296"/>
                <a:gd name="T95" fmla="*/ 379 h 784"/>
                <a:gd name="T96" fmla="*/ 986 w 1296"/>
                <a:gd name="T97" fmla="*/ 329 h 784"/>
                <a:gd name="T98" fmla="*/ 1006 w 1296"/>
                <a:gd name="T99" fmla="*/ 276 h 784"/>
                <a:gd name="T100" fmla="*/ 1019 w 1296"/>
                <a:gd name="T101" fmla="*/ 219 h 784"/>
                <a:gd name="T102" fmla="*/ 1024 w 1296"/>
                <a:gd name="T103" fmla="*/ 160 h 784"/>
                <a:gd name="T104" fmla="*/ 975 w 1296"/>
                <a:gd name="T105" fmla="*/ 160 h 784"/>
                <a:gd name="T106" fmla="*/ 1135 w 1296"/>
                <a:gd name="T107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6" h="784">
                  <a:moveTo>
                    <a:pt x="1135" y="0"/>
                  </a:moveTo>
                  <a:lnTo>
                    <a:pt x="1296" y="160"/>
                  </a:lnTo>
                  <a:lnTo>
                    <a:pt x="1247" y="160"/>
                  </a:lnTo>
                  <a:lnTo>
                    <a:pt x="1242" y="239"/>
                  </a:lnTo>
                  <a:lnTo>
                    <a:pt x="1227" y="314"/>
                  </a:lnTo>
                  <a:lnTo>
                    <a:pt x="1204" y="386"/>
                  </a:lnTo>
                  <a:lnTo>
                    <a:pt x="1173" y="453"/>
                  </a:lnTo>
                  <a:lnTo>
                    <a:pt x="1135" y="517"/>
                  </a:lnTo>
                  <a:lnTo>
                    <a:pt x="1089" y="574"/>
                  </a:lnTo>
                  <a:lnTo>
                    <a:pt x="1037" y="626"/>
                  </a:lnTo>
                  <a:lnTo>
                    <a:pt x="980" y="672"/>
                  </a:lnTo>
                  <a:lnTo>
                    <a:pt x="916" y="712"/>
                  </a:lnTo>
                  <a:lnTo>
                    <a:pt x="849" y="743"/>
                  </a:lnTo>
                  <a:lnTo>
                    <a:pt x="777" y="766"/>
                  </a:lnTo>
                  <a:lnTo>
                    <a:pt x="702" y="779"/>
                  </a:lnTo>
                  <a:lnTo>
                    <a:pt x="623" y="784"/>
                  </a:lnTo>
                  <a:lnTo>
                    <a:pt x="545" y="779"/>
                  </a:lnTo>
                  <a:lnTo>
                    <a:pt x="470" y="766"/>
                  </a:lnTo>
                  <a:lnTo>
                    <a:pt x="398" y="743"/>
                  </a:lnTo>
                  <a:lnTo>
                    <a:pt x="331" y="712"/>
                  </a:lnTo>
                  <a:lnTo>
                    <a:pt x="267" y="672"/>
                  </a:lnTo>
                  <a:lnTo>
                    <a:pt x="209" y="626"/>
                  </a:lnTo>
                  <a:lnTo>
                    <a:pt x="157" y="574"/>
                  </a:lnTo>
                  <a:lnTo>
                    <a:pt x="111" y="517"/>
                  </a:lnTo>
                  <a:lnTo>
                    <a:pt x="72" y="453"/>
                  </a:lnTo>
                  <a:lnTo>
                    <a:pt x="41" y="386"/>
                  </a:lnTo>
                  <a:lnTo>
                    <a:pt x="18" y="314"/>
                  </a:lnTo>
                  <a:lnTo>
                    <a:pt x="5" y="239"/>
                  </a:lnTo>
                  <a:lnTo>
                    <a:pt x="0" y="160"/>
                  </a:lnTo>
                  <a:lnTo>
                    <a:pt x="223" y="160"/>
                  </a:lnTo>
                  <a:lnTo>
                    <a:pt x="227" y="219"/>
                  </a:lnTo>
                  <a:lnTo>
                    <a:pt x="239" y="276"/>
                  </a:lnTo>
                  <a:lnTo>
                    <a:pt x="260" y="329"/>
                  </a:lnTo>
                  <a:lnTo>
                    <a:pt x="286" y="379"/>
                  </a:lnTo>
                  <a:lnTo>
                    <a:pt x="321" y="424"/>
                  </a:lnTo>
                  <a:lnTo>
                    <a:pt x="360" y="463"/>
                  </a:lnTo>
                  <a:lnTo>
                    <a:pt x="404" y="497"/>
                  </a:lnTo>
                  <a:lnTo>
                    <a:pt x="455" y="523"/>
                  </a:lnTo>
                  <a:lnTo>
                    <a:pt x="507" y="545"/>
                  </a:lnTo>
                  <a:lnTo>
                    <a:pt x="564" y="556"/>
                  </a:lnTo>
                  <a:lnTo>
                    <a:pt x="623" y="561"/>
                  </a:lnTo>
                  <a:lnTo>
                    <a:pt x="682" y="556"/>
                  </a:lnTo>
                  <a:lnTo>
                    <a:pt x="739" y="545"/>
                  </a:lnTo>
                  <a:lnTo>
                    <a:pt x="792" y="523"/>
                  </a:lnTo>
                  <a:lnTo>
                    <a:pt x="841" y="497"/>
                  </a:lnTo>
                  <a:lnTo>
                    <a:pt x="887" y="463"/>
                  </a:lnTo>
                  <a:lnTo>
                    <a:pt x="926" y="424"/>
                  </a:lnTo>
                  <a:lnTo>
                    <a:pt x="959" y="379"/>
                  </a:lnTo>
                  <a:lnTo>
                    <a:pt x="986" y="329"/>
                  </a:lnTo>
                  <a:lnTo>
                    <a:pt x="1006" y="276"/>
                  </a:lnTo>
                  <a:lnTo>
                    <a:pt x="1019" y="219"/>
                  </a:lnTo>
                  <a:lnTo>
                    <a:pt x="1024" y="160"/>
                  </a:lnTo>
                  <a:lnTo>
                    <a:pt x="975" y="160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592"/>
            <p:cNvSpPr>
              <a:spLocks noChangeArrowheads="1"/>
            </p:cNvSpPr>
            <p:nvPr/>
          </p:nvSpPr>
          <p:spPr bwMode="auto">
            <a:xfrm>
              <a:off x="6732588" y="3060700"/>
              <a:ext cx="74613" cy="163513"/>
            </a:xfrm>
            <a:prstGeom prst="rect">
              <a:avLst/>
            </a:pr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593"/>
            <p:cNvSpPr>
              <a:spLocks noChangeArrowheads="1"/>
            </p:cNvSpPr>
            <p:nvPr/>
          </p:nvSpPr>
          <p:spPr bwMode="auto">
            <a:xfrm>
              <a:off x="6848476" y="3024188"/>
              <a:ext cx="76200" cy="200025"/>
            </a:xfrm>
            <a:prstGeom prst="rect">
              <a:avLst/>
            </a:pr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594"/>
            <p:cNvSpPr>
              <a:spLocks noChangeArrowheads="1"/>
            </p:cNvSpPr>
            <p:nvPr/>
          </p:nvSpPr>
          <p:spPr bwMode="auto">
            <a:xfrm>
              <a:off x="6962776" y="2987675"/>
              <a:ext cx="76200" cy="236538"/>
            </a:xfrm>
            <a:prstGeom prst="rect">
              <a:avLst/>
            </a:pr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95"/>
            <p:cNvSpPr>
              <a:spLocks/>
            </p:cNvSpPr>
            <p:nvPr/>
          </p:nvSpPr>
          <p:spPr bwMode="auto">
            <a:xfrm>
              <a:off x="3543301" y="2914650"/>
              <a:ext cx="182563" cy="182563"/>
            </a:xfrm>
            <a:custGeom>
              <a:avLst/>
              <a:gdLst>
                <a:gd name="T0" fmla="*/ 57 w 115"/>
                <a:gd name="T1" fmla="*/ 0 h 115"/>
                <a:gd name="T2" fmla="*/ 79 w 115"/>
                <a:gd name="T3" fmla="*/ 5 h 115"/>
                <a:gd name="T4" fmla="*/ 97 w 115"/>
                <a:gd name="T5" fmla="*/ 18 h 115"/>
                <a:gd name="T6" fmla="*/ 110 w 115"/>
                <a:gd name="T7" fmla="*/ 36 h 115"/>
                <a:gd name="T8" fmla="*/ 115 w 115"/>
                <a:gd name="T9" fmla="*/ 57 h 115"/>
                <a:gd name="T10" fmla="*/ 110 w 115"/>
                <a:gd name="T11" fmla="*/ 80 h 115"/>
                <a:gd name="T12" fmla="*/ 97 w 115"/>
                <a:gd name="T13" fmla="*/ 98 h 115"/>
                <a:gd name="T14" fmla="*/ 79 w 115"/>
                <a:gd name="T15" fmla="*/ 110 h 115"/>
                <a:gd name="T16" fmla="*/ 57 w 115"/>
                <a:gd name="T17" fmla="*/ 115 h 115"/>
                <a:gd name="T18" fmla="*/ 34 w 115"/>
                <a:gd name="T19" fmla="*/ 110 h 115"/>
                <a:gd name="T20" fmla="*/ 16 w 115"/>
                <a:gd name="T21" fmla="*/ 98 h 115"/>
                <a:gd name="T22" fmla="*/ 5 w 115"/>
                <a:gd name="T23" fmla="*/ 80 h 115"/>
                <a:gd name="T24" fmla="*/ 0 w 115"/>
                <a:gd name="T25" fmla="*/ 57 h 115"/>
                <a:gd name="T26" fmla="*/ 5 w 115"/>
                <a:gd name="T27" fmla="*/ 36 h 115"/>
                <a:gd name="T28" fmla="*/ 16 w 115"/>
                <a:gd name="T29" fmla="*/ 18 h 115"/>
                <a:gd name="T30" fmla="*/ 34 w 115"/>
                <a:gd name="T31" fmla="*/ 5 h 115"/>
                <a:gd name="T32" fmla="*/ 57 w 115"/>
                <a:gd name="T3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9" y="5"/>
                  </a:lnTo>
                  <a:lnTo>
                    <a:pt x="97" y="18"/>
                  </a:lnTo>
                  <a:lnTo>
                    <a:pt x="110" y="36"/>
                  </a:lnTo>
                  <a:lnTo>
                    <a:pt x="115" y="57"/>
                  </a:lnTo>
                  <a:lnTo>
                    <a:pt x="110" y="80"/>
                  </a:lnTo>
                  <a:lnTo>
                    <a:pt x="97" y="98"/>
                  </a:lnTo>
                  <a:lnTo>
                    <a:pt x="79" y="110"/>
                  </a:lnTo>
                  <a:lnTo>
                    <a:pt x="57" y="115"/>
                  </a:lnTo>
                  <a:lnTo>
                    <a:pt x="34" y="110"/>
                  </a:lnTo>
                  <a:lnTo>
                    <a:pt x="16" y="98"/>
                  </a:lnTo>
                  <a:lnTo>
                    <a:pt x="5" y="80"/>
                  </a:lnTo>
                  <a:lnTo>
                    <a:pt x="0" y="57"/>
                  </a:lnTo>
                  <a:lnTo>
                    <a:pt x="5" y="36"/>
                  </a:lnTo>
                  <a:lnTo>
                    <a:pt x="16" y="18"/>
                  </a:lnTo>
                  <a:lnTo>
                    <a:pt x="34" y="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96"/>
            <p:cNvSpPr>
              <a:spLocks/>
            </p:cNvSpPr>
            <p:nvPr/>
          </p:nvSpPr>
          <p:spPr bwMode="auto">
            <a:xfrm>
              <a:off x="3421063" y="3068638"/>
              <a:ext cx="423863" cy="204788"/>
            </a:xfrm>
            <a:custGeom>
              <a:avLst/>
              <a:gdLst>
                <a:gd name="T0" fmla="*/ 38 w 267"/>
                <a:gd name="T1" fmla="*/ 0 h 129"/>
                <a:gd name="T2" fmla="*/ 64 w 267"/>
                <a:gd name="T3" fmla="*/ 0 h 129"/>
                <a:gd name="T4" fmla="*/ 77 w 267"/>
                <a:gd name="T5" fmla="*/ 16 h 129"/>
                <a:gd name="T6" fmla="*/ 93 w 267"/>
                <a:gd name="T7" fmla="*/ 29 h 129"/>
                <a:gd name="T8" fmla="*/ 113 w 267"/>
                <a:gd name="T9" fmla="*/ 37 h 129"/>
                <a:gd name="T10" fmla="*/ 134 w 267"/>
                <a:gd name="T11" fmla="*/ 40 h 129"/>
                <a:gd name="T12" fmla="*/ 156 w 267"/>
                <a:gd name="T13" fmla="*/ 37 h 129"/>
                <a:gd name="T14" fmla="*/ 175 w 267"/>
                <a:gd name="T15" fmla="*/ 29 h 129"/>
                <a:gd name="T16" fmla="*/ 192 w 267"/>
                <a:gd name="T17" fmla="*/ 16 h 129"/>
                <a:gd name="T18" fmla="*/ 205 w 267"/>
                <a:gd name="T19" fmla="*/ 0 h 129"/>
                <a:gd name="T20" fmla="*/ 231 w 267"/>
                <a:gd name="T21" fmla="*/ 0 h 129"/>
                <a:gd name="T22" fmla="*/ 244 w 267"/>
                <a:gd name="T23" fmla="*/ 3 h 129"/>
                <a:gd name="T24" fmla="*/ 254 w 267"/>
                <a:gd name="T25" fmla="*/ 14 h 129"/>
                <a:gd name="T26" fmla="*/ 260 w 267"/>
                <a:gd name="T27" fmla="*/ 29 h 129"/>
                <a:gd name="T28" fmla="*/ 265 w 267"/>
                <a:gd name="T29" fmla="*/ 49 h 129"/>
                <a:gd name="T30" fmla="*/ 267 w 267"/>
                <a:gd name="T31" fmla="*/ 70 h 129"/>
                <a:gd name="T32" fmla="*/ 267 w 267"/>
                <a:gd name="T33" fmla="*/ 91 h 129"/>
                <a:gd name="T34" fmla="*/ 267 w 267"/>
                <a:gd name="T35" fmla="*/ 111 h 129"/>
                <a:gd name="T36" fmla="*/ 267 w 267"/>
                <a:gd name="T37" fmla="*/ 129 h 129"/>
                <a:gd name="T38" fmla="*/ 2 w 267"/>
                <a:gd name="T39" fmla="*/ 129 h 129"/>
                <a:gd name="T40" fmla="*/ 0 w 267"/>
                <a:gd name="T41" fmla="*/ 111 h 129"/>
                <a:gd name="T42" fmla="*/ 0 w 267"/>
                <a:gd name="T43" fmla="*/ 91 h 129"/>
                <a:gd name="T44" fmla="*/ 2 w 267"/>
                <a:gd name="T45" fmla="*/ 70 h 129"/>
                <a:gd name="T46" fmla="*/ 3 w 267"/>
                <a:gd name="T47" fmla="*/ 49 h 129"/>
                <a:gd name="T48" fmla="*/ 8 w 267"/>
                <a:gd name="T49" fmla="*/ 29 h 129"/>
                <a:gd name="T50" fmla="*/ 15 w 267"/>
                <a:gd name="T51" fmla="*/ 14 h 129"/>
                <a:gd name="T52" fmla="*/ 25 w 267"/>
                <a:gd name="T53" fmla="*/ 3 h 129"/>
                <a:gd name="T54" fmla="*/ 38 w 267"/>
                <a:gd name="T5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7" h="129">
                  <a:moveTo>
                    <a:pt x="38" y="0"/>
                  </a:moveTo>
                  <a:lnTo>
                    <a:pt x="64" y="0"/>
                  </a:lnTo>
                  <a:lnTo>
                    <a:pt x="77" y="16"/>
                  </a:lnTo>
                  <a:lnTo>
                    <a:pt x="93" y="29"/>
                  </a:lnTo>
                  <a:lnTo>
                    <a:pt x="113" y="37"/>
                  </a:lnTo>
                  <a:lnTo>
                    <a:pt x="134" y="40"/>
                  </a:lnTo>
                  <a:lnTo>
                    <a:pt x="156" y="37"/>
                  </a:lnTo>
                  <a:lnTo>
                    <a:pt x="175" y="29"/>
                  </a:lnTo>
                  <a:lnTo>
                    <a:pt x="192" y="16"/>
                  </a:lnTo>
                  <a:lnTo>
                    <a:pt x="205" y="0"/>
                  </a:lnTo>
                  <a:lnTo>
                    <a:pt x="231" y="0"/>
                  </a:lnTo>
                  <a:lnTo>
                    <a:pt x="244" y="3"/>
                  </a:lnTo>
                  <a:lnTo>
                    <a:pt x="254" y="14"/>
                  </a:lnTo>
                  <a:lnTo>
                    <a:pt x="260" y="29"/>
                  </a:lnTo>
                  <a:lnTo>
                    <a:pt x="265" y="49"/>
                  </a:lnTo>
                  <a:lnTo>
                    <a:pt x="267" y="70"/>
                  </a:lnTo>
                  <a:lnTo>
                    <a:pt x="267" y="91"/>
                  </a:lnTo>
                  <a:lnTo>
                    <a:pt x="267" y="111"/>
                  </a:lnTo>
                  <a:lnTo>
                    <a:pt x="267" y="129"/>
                  </a:lnTo>
                  <a:lnTo>
                    <a:pt x="2" y="129"/>
                  </a:lnTo>
                  <a:lnTo>
                    <a:pt x="0" y="111"/>
                  </a:lnTo>
                  <a:lnTo>
                    <a:pt x="0" y="91"/>
                  </a:lnTo>
                  <a:lnTo>
                    <a:pt x="2" y="70"/>
                  </a:lnTo>
                  <a:lnTo>
                    <a:pt x="3" y="49"/>
                  </a:lnTo>
                  <a:lnTo>
                    <a:pt x="8" y="29"/>
                  </a:lnTo>
                  <a:lnTo>
                    <a:pt x="15" y="14"/>
                  </a:lnTo>
                  <a:lnTo>
                    <a:pt x="25" y="3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97"/>
            <p:cNvSpPr>
              <a:spLocks noEditPoints="1"/>
            </p:cNvSpPr>
            <p:nvPr/>
          </p:nvSpPr>
          <p:spPr bwMode="auto">
            <a:xfrm>
              <a:off x="5151438" y="2947988"/>
              <a:ext cx="246063" cy="247650"/>
            </a:xfrm>
            <a:custGeom>
              <a:avLst/>
              <a:gdLst>
                <a:gd name="T0" fmla="*/ 68 w 155"/>
                <a:gd name="T1" fmla="*/ 23 h 156"/>
                <a:gd name="T2" fmla="*/ 52 w 155"/>
                <a:gd name="T3" fmla="*/ 28 h 156"/>
                <a:gd name="T4" fmla="*/ 39 w 155"/>
                <a:gd name="T5" fmla="*/ 38 h 156"/>
                <a:gd name="T6" fmla="*/ 27 w 155"/>
                <a:gd name="T7" fmla="*/ 53 h 156"/>
                <a:gd name="T8" fmla="*/ 22 w 155"/>
                <a:gd name="T9" fmla="*/ 69 h 156"/>
                <a:gd name="T10" fmla="*/ 22 w 155"/>
                <a:gd name="T11" fmla="*/ 85 h 156"/>
                <a:gd name="T12" fmla="*/ 27 w 155"/>
                <a:gd name="T13" fmla="*/ 102 h 156"/>
                <a:gd name="T14" fmla="*/ 39 w 155"/>
                <a:gd name="T15" fmla="*/ 116 h 156"/>
                <a:gd name="T16" fmla="*/ 52 w 155"/>
                <a:gd name="T17" fmla="*/ 128 h 156"/>
                <a:gd name="T18" fmla="*/ 68 w 155"/>
                <a:gd name="T19" fmla="*/ 133 h 156"/>
                <a:gd name="T20" fmla="*/ 86 w 155"/>
                <a:gd name="T21" fmla="*/ 133 h 156"/>
                <a:gd name="T22" fmla="*/ 103 w 155"/>
                <a:gd name="T23" fmla="*/ 128 h 156"/>
                <a:gd name="T24" fmla="*/ 117 w 155"/>
                <a:gd name="T25" fmla="*/ 116 h 156"/>
                <a:gd name="T26" fmla="*/ 127 w 155"/>
                <a:gd name="T27" fmla="*/ 102 h 156"/>
                <a:gd name="T28" fmla="*/ 132 w 155"/>
                <a:gd name="T29" fmla="*/ 85 h 156"/>
                <a:gd name="T30" fmla="*/ 132 w 155"/>
                <a:gd name="T31" fmla="*/ 69 h 156"/>
                <a:gd name="T32" fmla="*/ 127 w 155"/>
                <a:gd name="T33" fmla="*/ 53 h 156"/>
                <a:gd name="T34" fmla="*/ 117 w 155"/>
                <a:gd name="T35" fmla="*/ 38 h 156"/>
                <a:gd name="T36" fmla="*/ 103 w 155"/>
                <a:gd name="T37" fmla="*/ 28 h 156"/>
                <a:gd name="T38" fmla="*/ 86 w 155"/>
                <a:gd name="T39" fmla="*/ 23 h 156"/>
                <a:gd name="T40" fmla="*/ 68 w 155"/>
                <a:gd name="T41" fmla="*/ 23 h 156"/>
                <a:gd name="T42" fmla="*/ 65 w 155"/>
                <a:gd name="T43" fmla="*/ 0 h 156"/>
                <a:gd name="T44" fmla="*/ 90 w 155"/>
                <a:gd name="T45" fmla="*/ 0 h 156"/>
                <a:gd name="T46" fmla="*/ 112 w 155"/>
                <a:gd name="T47" fmla="*/ 7 h 156"/>
                <a:gd name="T48" fmla="*/ 132 w 155"/>
                <a:gd name="T49" fmla="*/ 22 h 156"/>
                <a:gd name="T50" fmla="*/ 147 w 155"/>
                <a:gd name="T51" fmla="*/ 43 h 156"/>
                <a:gd name="T52" fmla="*/ 155 w 155"/>
                <a:gd name="T53" fmla="*/ 66 h 156"/>
                <a:gd name="T54" fmla="*/ 155 w 155"/>
                <a:gd name="T55" fmla="*/ 90 h 156"/>
                <a:gd name="T56" fmla="*/ 147 w 155"/>
                <a:gd name="T57" fmla="*/ 113 h 156"/>
                <a:gd name="T58" fmla="*/ 132 w 155"/>
                <a:gd name="T59" fmla="*/ 133 h 156"/>
                <a:gd name="T60" fmla="*/ 112 w 155"/>
                <a:gd name="T61" fmla="*/ 148 h 156"/>
                <a:gd name="T62" fmla="*/ 90 w 155"/>
                <a:gd name="T63" fmla="*/ 156 h 156"/>
                <a:gd name="T64" fmla="*/ 65 w 155"/>
                <a:gd name="T65" fmla="*/ 156 h 156"/>
                <a:gd name="T66" fmla="*/ 42 w 155"/>
                <a:gd name="T67" fmla="*/ 148 h 156"/>
                <a:gd name="T68" fmla="*/ 22 w 155"/>
                <a:gd name="T69" fmla="*/ 133 h 156"/>
                <a:gd name="T70" fmla="*/ 8 w 155"/>
                <a:gd name="T71" fmla="*/ 113 h 156"/>
                <a:gd name="T72" fmla="*/ 0 w 155"/>
                <a:gd name="T73" fmla="*/ 90 h 156"/>
                <a:gd name="T74" fmla="*/ 0 w 155"/>
                <a:gd name="T75" fmla="*/ 66 h 156"/>
                <a:gd name="T76" fmla="*/ 8 w 155"/>
                <a:gd name="T77" fmla="*/ 43 h 156"/>
                <a:gd name="T78" fmla="*/ 22 w 155"/>
                <a:gd name="T79" fmla="*/ 22 h 156"/>
                <a:gd name="T80" fmla="*/ 42 w 155"/>
                <a:gd name="T81" fmla="*/ 7 h 156"/>
                <a:gd name="T82" fmla="*/ 65 w 155"/>
                <a:gd name="T8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5" h="156">
                  <a:moveTo>
                    <a:pt x="68" y="23"/>
                  </a:moveTo>
                  <a:lnTo>
                    <a:pt x="52" y="28"/>
                  </a:lnTo>
                  <a:lnTo>
                    <a:pt x="39" y="38"/>
                  </a:lnTo>
                  <a:lnTo>
                    <a:pt x="27" y="53"/>
                  </a:lnTo>
                  <a:lnTo>
                    <a:pt x="22" y="69"/>
                  </a:lnTo>
                  <a:lnTo>
                    <a:pt x="22" y="85"/>
                  </a:lnTo>
                  <a:lnTo>
                    <a:pt x="27" y="102"/>
                  </a:lnTo>
                  <a:lnTo>
                    <a:pt x="39" y="116"/>
                  </a:lnTo>
                  <a:lnTo>
                    <a:pt x="52" y="128"/>
                  </a:lnTo>
                  <a:lnTo>
                    <a:pt x="68" y="133"/>
                  </a:lnTo>
                  <a:lnTo>
                    <a:pt x="86" y="133"/>
                  </a:lnTo>
                  <a:lnTo>
                    <a:pt x="103" y="128"/>
                  </a:lnTo>
                  <a:lnTo>
                    <a:pt x="117" y="116"/>
                  </a:lnTo>
                  <a:lnTo>
                    <a:pt x="127" y="102"/>
                  </a:lnTo>
                  <a:lnTo>
                    <a:pt x="132" y="85"/>
                  </a:lnTo>
                  <a:lnTo>
                    <a:pt x="132" y="69"/>
                  </a:lnTo>
                  <a:lnTo>
                    <a:pt x="127" y="53"/>
                  </a:lnTo>
                  <a:lnTo>
                    <a:pt x="117" y="38"/>
                  </a:lnTo>
                  <a:lnTo>
                    <a:pt x="103" y="28"/>
                  </a:lnTo>
                  <a:lnTo>
                    <a:pt x="86" y="23"/>
                  </a:lnTo>
                  <a:lnTo>
                    <a:pt x="68" y="23"/>
                  </a:lnTo>
                  <a:close/>
                  <a:moveTo>
                    <a:pt x="65" y="0"/>
                  </a:moveTo>
                  <a:lnTo>
                    <a:pt x="90" y="0"/>
                  </a:lnTo>
                  <a:lnTo>
                    <a:pt x="112" y="7"/>
                  </a:lnTo>
                  <a:lnTo>
                    <a:pt x="132" y="22"/>
                  </a:lnTo>
                  <a:lnTo>
                    <a:pt x="147" y="43"/>
                  </a:lnTo>
                  <a:lnTo>
                    <a:pt x="155" y="66"/>
                  </a:lnTo>
                  <a:lnTo>
                    <a:pt x="155" y="90"/>
                  </a:lnTo>
                  <a:lnTo>
                    <a:pt x="147" y="113"/>
                  </a:lnTo>
                  <a:lnTo>
                    <a:pt x="132" y="133"/>
                  </a:lnTo>
                  <a:lnTo>
                    <a:pt x="112" y="148"/>
                  </a:lnTo>
                  <a:lnTo>
                    <a:pt x="90" y="156"/>
                  </a:lnTo>
                  <a:lnTo>
                    <a:pt x="65" y="156"/>
                  </a:lnTo>
                  <a:lnTo>
                    <a:pt x="42" y="148"/>
                  </a:lnTo>
                  <a:lnTo>
                    <a:pt x="22" y="133"/>
                  </a:lnTo>
                  <a:lnTo>
                    <a:pt x="8" y="113"/>
                  </a:lnTo>
                  <a:lnTo>
                    <a:pt x="0" y="90"/>
                  </a:lnTo>
                  <a:lnTo>
                    <a:pt x="0" y="66"/>
                  </a:lnTo>
                  <a:lnTo>
                    <a:pt x="8" y="43"/>
                  </a:lnTo>
                  <a:lnTo>
                    <a:pt x="22" y="22"/>
                  </a:lnTo>
                  <a:lnTo>
                    <a:pt x="42" y="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98"/>
            <p:cNvSpPr>
              <a:spLocks/>
            </p:cNvSpPr>
            <p:nvPr/>
          </p:nvSpPr>
          <p:spPr bwMode="auto">
            <a:xfrm>
              <a:off x="5083176" y="3125788"/>
              <a:ext cx="138113" cy="136525"/>
            </a:xfrm>
            <a:custGeom>
              <a:avLst/>
              <a:gdLst>
                <a:gd name="T0" fmla="*/ 67 w 87"/>
                <a:gd name="T1" fmla="*/ 0 h 86"/>
                <a:gd name="T2" fmla="*/ 72 w 87"/>
                <a:gd name="T3" fmla="*/ 0 h 86"/>
                <a:gd name="T4" fmla="*/ 77 w 87"/>
                <a:gd name="T5" fmla="*/ 1 h 86"/>
                <a:gd name="T6" fmla="*/ 80 w 87"/>
                <a:gd name="T7" fmla="*/ 4 h 86"/>
                <a:gd name="T8" fmla="*/ 82 w 87"/>
                <a:gd name="T9" fmla="*/ 6 h 86"/>
                <a:gd name="T10" fmla="*/ 85 w 87"/>
                <a:gd name="T11" fmla="*/ 9 h 86"/>
                <a:gd name="T12" fmla="*/ 87 w 87"/>
                <a:gd name="T13" fmla="*/ 14 h 86"/>
                <a:gd name="T14" fmla="*/ 87 w 87"/>
                <a:gd name="T15" fmla="*/ 19 h 86"/>
                <a:gd name="T16" fmla="*/ 85 w 87"/>
                <a:gd name="T17" fmla="*/ 24 h 86"/>
                <a:gd name="T18" fmla="*/ 82 w 87"/>
                <a:gd name="T19" fmla="*/ 27 h 86"/>
                <a:gd name="T20" fmla="*/ 28 w 87"/>
                <a:gd name="T21" fmla="*/ 81 h 86"/>
                <a:gd name="T22" fmla="*/ 23 w 87"/>
                <a:gd name="T23" fmla="*/ 85 h 86"/>
                <a:gd name="T24" fmla="*/ 20 w 87"/>
                <a:gd name="T25" fmla="*/ 86 h 86"/>
                <a:gd name="T26" fmla="*/ 15 w 87"/>
                <a:gd name="T27" fmla="*/ 86 h 86"/>
                <a:gd name="T28" fmla="*/ 10 w 87"/>
                <a:gd name="T29" fmla="*/ 85 h 86"/>
                <a:gd name="T30" fmla="*/ 7 w 87"/>
                <a:gd name="T31" fmla="*/ 81 h 86"/>
                <a:gd name="T32" fmla="*/ 3 w 87"/>
                <a:gd name="T33" fmla="*/ 80 h 86"/>
                <a:gd name="T34" fmla="*/ 2 w 87"/>
                <a:gd name="T35" fmla="*/ 76 h 86"/>
                <a:gd name="T36" fmla="*/ 0 w 87"/>
                <a:gd name="T37" fmla="*/ 72 h 86"/>
                <a:gd name="T38" fmla="*/ 0 w 87"/>
                <a:gd name="T39" fmla="*/ 67 h 86"/>
                <a:gd name="T40" fmla="*/ 2 w 87"/>
                <a:gd name="T41" fmla="*/ 62 h 86"/>
                <a:gd name="T42" fmla="*/ 3 w 87"/>
                <a:gd name="T43" fmla="*/ 58 h 86"/>
                <a:gd name="T44" fmla="*/ 59 w 87"/>
                <a:gd name="T45" fmla="*/ 4 h 86"/>
                <a:gd name="T46" fmla="*/ 62 w 87"/>
                <a:gd name="T47" fmla="*/ 1 h 86"/>
                <a:gd name="T48" fmla="*/ 67 w 87"/>
                <a:gd name="T4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86">
                  <a:moveTo>
                    <a:pt x="67" y="0"/>
                  </a:moveTo>
                  <a:lnTo>
                    <a:pt x="72" y="0"/>
                  </a:lnTo>
                  <a:lnTo>
                    <a:pt x="77" y="1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5" y="9"/>
                  </a:lnTo>
                  <a:lnTo>
                    <a:pt x="87" y="14"/>
                  </a:lnTo>
                  <a:lnTo>
                    <a:pt x="87" y="19"/>
                  </a:lnTo>
                  <a:lnTo>
                    <a:pt x="85" y="24"/>
                  </a:lnTo>
                  <a:lnTo>
                    <a:pt x="82" y="27"/>
                  </a:lnTo>
                  <a:lnTo>
                    <a:pt x="28" y="81"/>
                  </a:lnTo>
                  <a:lnTo>
                    <a:pt x="23" y="85"/>
                  </a:lnTo>
                  <a:lnTo>
                    <a:pt x="20" y="86"/>
                  </a:lnTo>
                  <a:lnTo>
                    <a:pt x="15" y="86"/>
                  </a:lnTo>
                  <a:lnTo>
                    <a:pt x="10" y="85"/>
                  </a:lnTo>
                  <a:lnTo>
                    <a:pt x="7" y="81"/>
                  </a:lnTo>
                  <a:lnTo>
                    <a:pt x="3" y="80"/>
                  </a:lnTo>
                  <a:lnTo>
                    <a:pt x="2" y="76"/>
                  </a:lnTo>
                  <a:lnTo>
                    <a:pt x="0" y="72"/>
                  </a:lnTo>
                  <a:lnTo>
                    <a:pt x="0" y="67"/>
                  </a:lnTo>
                  <a:lnTo>
                    <a:pt x="2" y="62"/>
                  </a:lnTo>
                  <a:lnTo>
                    <a:pt x="3" y="58"/>
                  </a:lnTo>
                  <a:lnTo>
                    <a:pt x="59" y="4"/>
                  </a:lnTo>
                  <a:lnTo>
                    <a:pt x="62" y="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99"/>
            <p:cNvSpPr>
              <a:spLocks/>
            </p:cNvSpPr>
            <p:nvPr/>
          </p:nvSpPr>
          <p:spPr bwMode="auto">
            <a:xfrm>
              <a:off x="8416926" y="3060700"/>
              <a:ext cx="187325" cy="134938"/>
            </a:xfrm>
            <a:custGeom>
              <a:avLst/>
              <a:gdLst>
                <a:gd name="T0" fmla="*/ 0 w 118"/>
                <a:gd name="T1" fmla="*/ 0 h 85"/>
                <a:gd name="T2" fmla="*/ 118 w 118"/>
                <a:gd name="T3" fmla="*/ 0 h 85"/>
                <a:gd name="T4" fmla="*/ 118 w 118"/>
                <a:gd name="T5" fmla="*/ 85 h 85"/>
                <a:gd name="T6" fmla="*/ 79 w 118"/>
                <a:gd name="T7" fmla="*/ 85 h 85"/>
                <a:gd name="T8" fmla="*/ 79 w 118"/>
                <a:gd name="T9" fmla="*/ 23 h 85"/>
                <a:gd name="T10" fmla="*/ 41 w 118"/>
                <a:gd name="T11" fmla="*/ 23 h 85"/>
                <a:gd name="T12" fmla="*/ 41 w 118"/>
                <a:gd name="T13" fmla="*/ 85 h 85"/>
                <a:gd name="T14" fmla="*/ 0 w 118"/>
                <a:gd name="T15" fmla="*/ 85 h 85"/>
                <a:gd name="T16" fmla="*/ 0 w 118"/>
                <a:gd name="T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85">
                  <a:moveTo>
                    <a:pt x="0" y="0"/>
                  </a:moveTo>
                  <a:lnTo>
                    <a:pt x="118" y="0"/>
                  </a:lnTo>
                  <a:lnTo>
                    <a:pt x="118" y="85"/>
                  </a:lnTo>
                  <a:lnTo>
                    <a:pt x="79" y="85"/>
                  </a:lnTo>
                  <a:lnTo>
                    <a:pt x="79" y="23"/>
                  </a:lnTo>
                  <a:lnTo>
                    <a:pt x="41" y="23"/>
                  </a:lnTo>
                  <a:lnTo>
                    <a:pt x="41" y="85"/>
                  </a:lnTo>
                  <a:lnTo>
                    <a:pt x="0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00"/>
            <p:cNvSpPr>
              <a:spLocks/>
            </p:cNvSpPr>
            <p:nvPr/>
          </p:nvSpPr>
          <p:spPr bwMode="auto">
            <a:xfrm>
              <a:off x="8374063" y="2946400"/>
              <a:ext cx="274638" cy="115888"/>
            </a:xfrm>
            <a:custGeom>
              <a:avLst/>
              <a:gdLst>
                <a:gd name="T0" fmla="*/ 86 w 173"/>
                <a:gd name="T1" fmla="*/ 0 h 73"/>
                <a:gd name="T2" fmla="*/ 173 w 173"/>
                <a:gd name="T3" fmla="*/ 73 h 73"/>
                <a:gd name="T4" fmla="*/ 0 w 173"/>
                <a:gd name="T5" fmla="*/ 73 h 73"/>
                <a:gd name="T6" fmla="*/ 86 w 173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73">
                  <a:moveTo>
                    <a:pt x="86" y="0"/>
                  </a:moveTo>
                  <a:lnTo>
                    <a:pt x="173" y="73"/>
                  </a:lnTo>
                  <a:lnTo>
                    <a:pt x="0" y="7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382740" y="434381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82741" y="401005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414" y="4010052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5" y="4223412"/>
            <a:ext cx="304800" cy="3048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382740" y="533187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82741" y="499810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57414" y="4998109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5" y="5211469"/>
            <a:ext cx="304800" cy="3048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7198491" y="434381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98492" y="401005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273165" y="4010052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198491" y="532940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98492" y="499564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273165" y="4995645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4223412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5226477"/>
            <a:ext cx="304800" cy="3048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0" y="422872"/>
            <a:ext cx="12192000" cy="1017985"/>
            <a:chOff x="0" y="3375212"/>
            <a:chExt cx="12192000" cy="1017985"/>
          </a:xfrm>
        </p:grpSpPr>
        <p:sp>
          <p:nvSpPr>
            <p:cNvPr id="48" name="TextBox 47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3871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5" grpId="0" animBg="1"/>
      <p:bldP spid="3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34432" y="2399991"/>
            <a:ext cx="10699331" cy="3189647"/>
            <a:chOff x="4991101" y="4921251"/>
            <a:chExt cx="3876676" cy="1155701"/>
          </a:xfrm>
        </p:grpSpPr>
        <p:sp>
          <p:nvSpPr>
            <p:cNvPr id="5" name="Freeform 1963"/>
            <p:cNvSpPr>
              <a:spLocks/>
            </p:cNvSpPr>
            <p:nvPr/>
          </p:nvSpPr>
          <p:spPr bwMode="auto">
            <a:xfrm>
              <a:off x="6754814" y="5259389"/>
              <a:ext cx="349250" cy="563563"/>
            </a:xfrm>
            <a:custGeom>
              <a:avLst/>
              <a:gdLst>
                <a:gd name="T0" fmla="*/ 109 w 220"/>
                <a:gd name="T1" fmla="*/ 0 h 355"/>
                <a:gd name="T2" fmla="*/ 135 w 220"/>
                <a:gd name="T3" fmla="*/ 3 h 355"/>
                <a:gd name="T4" fmla="*/ 158 w 220"/>
                <a:gd name="T5" fmla="*/ 11 h 355"/>
                <a:gd name="T6" fmla="*/ 178 w 220"/>
                <a:gd name="T7" fmla="*/ 24 h 355"/>
                <a:gd name="T8" fmla="*/ 195 w 220"/>
                <a:gd name="T9" fmla="*/ 41 h 355"/>
                <a:gd name="T10" fmla="*/ 208 w 220"/>
                <a:gd name="T11" fmla="*/ 62 h 355"/>
                <a:gd name="T12" fmla="*/ 217 w 220"/>
                <a:gd name="T13" fmla="*/ 85 h 355"/>
                <a:gd name="T14" fmla="*/ 220 w 220"/>
                <a:gd name="T15" fmla="*/ 110 h 355"/>
                <a:gd name="T16" fmla="*/ 218 w 220"/>
                <a:gd name="T17" fmla="*/ 125 h 355"/>
                <a:gd name="T18" fmla="*/ 214 w 220"/>
                <a:gd name="T19" fmla="*/ 143 h 355"/>
                <a:gd name="T20" fmla="*/ 207 w 220"/>
                <a:gd name="T21" fmla="*/ 163 h 355"/>
                <a:gd name="T22" fmla="*/ 198 w 220"/>
                <a:gd name="T23" fmla="*/ 186 h 355"/>
                <a:gd name="T24" fmla="*/ 187 w 220"/>
                <a:gd name="T25" fmla="*/ 209 h 355"/>
                <a:gd name="T26" fmla="*/ 176 w 220"/>
                <a:gd name="T27" fmla="*/ 232 h 355"/>
                <a:gd name="T28" fmla="*/ 164 w 220"/>
                <a:gd name="T29" fmla="*/ 256 h 355"/>
                <a:gd name="T30" fmla="*/ 153 w 220"/>
                <a:gd name="T31" fmla="*/ 278 h 355"/>
                <a:gd name="T32" fmla="*/ 141 w 220"/>
                <a:gd name="T33" fmla="*/ 298 h 355"/>
                <a:gd name="T34" fmla="*/ 131 w 220"/>
                <a:gd name="T35" fmla="*/ 317 h 355"/>
                <a:gd name="T36" fmla="*/ 123 w 220"/>
                <a:gd name="T37" fmla="*/ 333 h 355"/>
                <a:gd name="T38" fmla="*/ 116 w 220"/>
                <a:gd name="T39" fmla="*/ 344 h 355"/>
                <a:gd name="T40" fmla="*/ 112 w 220"/>
                <a:gd name="T41" fmla="*/ 352 h 355"/>
                <a:gd name="T42" fmla="*/ 109 w 220"/>
                <a:gd name="T43" fmla="*/ 355 h 355"/>
                <a:gd name="T44" fmla="*/ 108 w 220"/>
                <a:gd name="T45" fmla="*/ 352 h 355"/>
                <a:gd name="T46" fmla="*/ 104 w 220"/>
                <a:gd name="T47" fmla="*/ 344 h 355"/>
                <a:gd name="T48" fmla="*/ 97 w 220"/>
                <a:gd name="T49" fmla="*/ 333 h 355"/>
                <a:gd name="T50" fmla="*/ 88 w 220"/>
                <a:gd name="T51" fmla="*/ 317 h 355"/>
                <a:gd name="T52" fmla="*/ 77 w 220"/>
                <a:gd name="T53" fmla="*/ 298 h 355"/>
                <a:gd name="T54" fmla="*/ 67 w 220"/>
                <a:gd name="T55" fmla="*/ 278 h 355"/>
                <a:gd name="T56" fmla="*/ 54 w 220"/>
                <a:gd name="T57" fmla="*/ 256 h 355"/>
                <a:gd name="T58" fmla="*/ 43 w 220"/>
                <a:gd name="T59" fmla="*/ 232 h 355"/>
                <a:gd name="T60" fmla="*/ 31 w 220"/>
                <a:gd name="T61" fmla="*/ 209 h 355"/>
                <a:gd name="T62" fmla="*/ 22 w 220"/>
                <a:gd name="T63" fmla="*/ 186 h 355"/>
                <a:gd name="T64" fmla="*/ 13 w 220"/>
                <a:gd name="T65" fmla="*/ 163 h 355"/>
                <a:gd name="T66" fmla="*/ 6 w 220"/>
                <a:gd name="T67" fmla="*/ 143 h 355"/>
                <a:gd name="T68" fmla="*/ 2 w 220"/>
                <a:gd name="T69" fmla="*/ 125 h 355"/>
                <a:gd name="T70" fmla="*/ 0 w 220"/>
                <a:gd name="T71" fmla="*/ 110 h 355"/>
                <a:gd name="T72" fmla="*/ 3 w 220"/>
                <a:gd name="T73" fmla="*/ 85 h 355"/>
                <a:gd name="T74" fmla="*/ 11 w 220"/>
                <a:gd name="T75" fmla="*/ 62 h 355"/>
                <a:gd name="T76" fmla="*/ 24 w 220"/>
                <a:gd name="T77" fmla="*/ 41 h 355"/>
                <a:gd name="T78" fmla="*/ 41 w 220"/>
                <a:gd name="T79" fmla="*/ 24 h 355"/>
                <a:gd name="T80" fmla="*/ 61 w 220"/>
                <a:gd name="T81" fmla="*/ 11 h 355"/>
                <a:gd name="T82" fmla="*/ 84 w 220"/>
                <a:gd name="T83" fmla="*/ 3 h 355"/>
                <a:gd name="T84" fmla="*/ 109 w 220"/>
                <a:gd name="T85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0" h="355">
                  <a:moveTo>
                    <a:pt x="109" y="0"/>
                  </a:moveTo>
                  <a:lnTo>
                    <a:pt x="135" y="3"/>
                  </a:lnTo>
                  <a:lnTo>
                    <a:pt x="158" y="11"/>
                  </a:lnTo>
                  <a:lnTo>
                    <a:pt x="178" y="24"/>
                  </a:lnTo>
                  <a:lnTo>
                    <a:pt x="195" y="41"/>
                  </a:lnTo>
                  <a:lnTo>
                    <a:pt x="208" y="62"/>
                  </a:lnTo>
                  <a:lnTo>
                    <a:pt x="217" y="85"/>
                  </a:lnTo>
                  <a:lnTo>
                    <a:pt x="220" y="110"/>
                  </a:lnTo>
                  <a:lnTo>
                    <a:pt x="218" y="125"/>
                  </a:lnTo>
                  <a:lnTo>
                    <a:pt x="214" y="143"/>
                  </a:lnTo>
                  <a:lnTo>
                    <a:pt x="207" y="163"/>
                  </a:lnTo>
                  <a:lnTo>
                    <a:pt x="198" y="186"/>
                  </a:lnTo>
                  <a:lnTo>
                    <a:pt x="187" y="209"/>
                  </a:lnTo>
                  <a:lnTo>
                    <a:pt x="176" y="232"/>
                  </a:lnTo>
                  <a:lnTo>
                    <a:pt x="164" y="256"/>
                  </a:lnTo>
                  <a:lnTo>
                    <a:pt x="153" y="278"/>
                  </a:lnTo>
                  <a:lnTo>
                    <a:pt x="141" y="298"/>
                  </a:lnTo>
                  <a:lnTo>
                    <a:pt x="131" y="317"/>
                  </a:lnTo>
                  <a:lnTo>
                    <a:pt x="123" y="333"/>
                  </a:lnTo>
                  <a:lnTo>
                    <a:pt x="116" y="344"/>
                  </a:lnTo>
                  <a:lnTo>
                    <a:pt x="112" y="352"/>
                  </a:lnTo>
                  <a:lnTo>
                    <a:pt x="109" y="355"/>
                  </a:lnTo>
                  <a:lnTo>
                    <a:pt x="108" y="352"/>
                  </a:lnTo>
                  <a:lnTo>
                    <a:pt x="104" y="344"/>
                  </a:lnTo>
                  <a:lnTo>
                    <a:pt x="97" y="333"/>
                  </a:lnTo>
                  <a:lnTo>
                    <a:pt x="88" y="317"/>
                  </a:lnTo>
                  <a:lnTo>
                    <a:pt x="77" y="298"/>
                  </a:lnTo>
                  <a:lnTo>
                    <a:pt x="67" y="278"/>
                  </a:lnTo>
                  <a:lnTo>
                    <a:pt x="54" y="256"/>
                  </a:lnTo>
                  <a:lnTo>
                    <a:pt x="43" y="232"/>
                  </a:lnTo>
                  <a:lnTo>
                    <a:pt x="31" y="209"/>
                  </a:lnTo>
                  <a:lnTo>
                    <a:pt x="22" y="186"/>
                  </a:lnTo>
                  <a:lnTo>
                    <a:pt x="13" y="163"/>
                  </a:lnTo>
                  <a:lnTo>
                    <a:pt x="6" y="143"/>
                  </a:lnTo>
                  <a:lnTo>
                    <a:pt x="2" y="125"/>
                  </a:lnTo>
                  <a:lnTo>
                    <a:pt x="0" y="110"/>
                  </a:lnTo>
                  <a:lnTo>
                    <a:pt x="3" y="85"/>
                  </a:lnTo>
                  <a:lnTo>
                    <a:pt x="11" y="62"/>
                  </a:lnTo>
                  <a:lnTo>
                    <a:pt x="24" y="41"/>
                  </a:lnTo>
                  <a:lnTo>
                    <a:pt x="41" y="24"/>
                  </a:lnTo>
                  <a:lnTo>
                    <a:pt x="61" y="11"/>
                  </a:lnTo>
                  <a:lnTo>
                    <a:pt x="84" y="3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964"/>
            <p:cNvSpPr>
              <a:spLocks/>
            </p:cNvSpPr>
            <p:nvPr/>
          </p:nvSpPr>
          <p:spPr bwMode="auto">
            <a:xfrm>
              <a:off x="7242176" y="4973639"/>
              <a:ext cx="523875" cy="846138"/>
            </a:xfrm>
            <a:custGeom>
              <a:avLst/>
              <a:gdLst>
                <a:gd name="T0" fmla="*/ 165 w 330"/>
                <a:gd name="T1" fmla="*/ 0 h 533"/>
                <a:gd name="T2" fmla="*/ 198 w 330"/>
                <a:gd name="T3" fmla="*/ 3 h 533"/>
                <a:gd name="T4" fmla="*/ 229 w 330"/>
                <a:gd name="T5" fmla="*/ 13 h 533"/>
                <a:gd name="T6" fmla="*/ 257 w 330"/>
                <a:gd name="T7" fmla="*/ 27 h 533"/>
                <a:gd name="T8" fmla="*/ 282 w 330"/>
                <a:gd name="T9" fmla="*/ 48 h 533"/>
                <a:gd name="T10" fmla="*/ 301 w 330"/>
                <a:gd name="T11" fmla="*/ 72 h 533"/>
                <a:gd name="T12" fmla="*/ 318 w 330"/>
                <a:gd name="T13" fmla="*/ 101 h 533"/>
                <a:gd name="T14" fmla="*/ 327 w 330"/>
                <a:gd name="T15" fmla="*/ 132 h 533"/>
                <a:gd name="T16" fmla="*/ 330 w 330"/>
                <a:gd name="T17" fmla="*/ 165 h 533"/>
                <a:gd name="T18" fmla="*/ 329 w 330"/>
                <a:gd name="T19" fmla="*/ 182 h 533"/>
                <a:gd name="T20" fmla="*/ 324 w 330"/>
                <a:gd name="T21" fmla="*/ 202 h 533"/>
                <a:gd name="T22" fmla="*/ 318 w 330"/>
                <a:gd name="T23" fmla="*/ 224 h 533"/>
                <a:gd name="T24" fmla="*/ 310 w 330"/>
                <a:gd name="T25" fmla="*/ 249 h 533"/>
                <a:gd name="T26" fmla="*/ 299 w 330"/>
                <a:gd name="T27" fmla="*/ 274 h 533"/>
                <a:gd name="T28" fmla="*/ 288 w 330"/>
                <a:gd name="T29" fmla="*/ 302 h 533"/>
                <a:gd name="T30" fmla="*/ 274 w 330"/>
                <a:gd name="T31" fmla="*/ 329 h 533"/>
                <a:gd name="T32" fmla="*/ 261 w 330"/>
                <a:gd name="T33" fmla="*/ 357 h 533"/>
                <a:gd name="T34" fmla="*/ 248 w 330"/>
                <a:gd name="T35" fmla="*/ 383 h 533"/>
                <a:gd name="T36" fmla="*/ 234 w 330"/>
                <a:gd name="T37" fmla="*/ 409 h 533"/>
                <a:gd name="T38" fmla="*/ 220 w 330"/>
                <a:gd name="T39" fmla="*/ 435 h 533"/>
                <a:gd name="T40" fmla="*/ 207 w 330"/>
                <a:gd name="T41" fmla="*/ 458 h 533"/>
                <a:gd name="T42" fmla="*/ 196 w 330"/>
                <a:gd name="T43" fmla="*/ 479 h 533"/>
                <a:gd name="T44" fmla="*/ 186 w 330"/>
                <a:gd name="T45" fmla="*/ 498 h 533"/>
                <a:gd name="T46" fmla="*/ 176 w 330"/>
                <a:gd name="T47" fmla="*/ 513 h 533"/>
                <a:gd name="T48" fmla="*/ 171 w 330"/>
                <a:gd name="T49" fmla="*/ 524 h 533"/>
                <a:gd name="T50" fmla="*/ 166 w 330"/>
                <a:gd name="T51" fmla="*/ 531 h 533"/>
                <a:gd name="T52" fmla="*/ 165 w 330"/>
                <a:gd name="T53" fmla="*/ 533 h 533"/>
                <a:gd name="T54" fmla="*/ 163 w 330"/>
                <a:gd name="T55" fmla="*/ 531 h 533"/>
                <a:gd name="T56" fmla="*/ 159 w 330"/>
                <a:gd name="T57" fmla="*/ 524 h 533"/>
                <a:gd name="T58" fmla="*/ 152 w 330"/>
                <a:gd name="T59" fmla="*/ 513 h 533"/>
                <a:gd name="T60" fmla="*/ 144 w 330"/>
                <a:gd name="T61" fmla="*/ 498 h 533"/>
                <a:gd name="T62" fmla="*/ 134 w 330"/>
                <a:gd name="T63" fmla="*/ 479 h 533"/>
                <a:gd name="T64" fmla="*/ 121 w 330"/>
                <a:gd name="T65" fmla="*/ 458 h 533"/>
                <a:gd name="T66" fmla="*/ 109 w 330"/>
                <a:gd name="T67" fmla="*/ 435 h 533"/>
                <a:gd name="T68" fmla="*/ 96 w 330"/>
                <a:gd name="T69" fmla="*/ 409 h 533"/>
                <a:gd name="T70" fmla="*/ 82 w 330"/>
                <a:gd name="T71" fmla="*/ 383 h 533"/>
                <a:gd name="T72" fmla="*/ 69 w 330"/>
                <a:gd name="T73" fmla="*/ 357 h 533"/>
                <a:gd name="T74" fmla="*/ 55 w 330"/>
                <a:gd name="T75" fmla="*/ 329 h 533"/>
                <a:gd name="T76" fmla="*/ 42 w 330"/>
                <a:gd name="T77" fmla="*/ 302 h 533"/>
                <a:gd name="T78" fmla="*/ 31 w 330"/>
                <a:gd name="T79" fmla="*/ 274 h 533"/>
                <a:gd name="T80" fmla="*/ 20 w 330"/>
                <a:gd name="T81" fmla="*/ 249 h 533"/>
                <a:gd name="T82" fmla="*/ 11 w 330"/>
                <a:gd name="T83" fmla="*/ 224 h 533"/>
                <a:gd name="T84" fmla="*/ 5 w 330"/>
                <a:gd name="T85" fmla="*/ 202 h 533"/>
                <a:gd name="T86" fmla="*/ 1 w 330"/>
                <a:gd name="T87" fmla="*/ 182 h 533"/>
                <a:gd name="T88" fmla="*/ 0 w 330"/>
                <a:gd name="T89" fmla="*/ 165 h 533"/>
                <a:gd name="T90" fmla="*/ 3 w 330"/>
                <a:gd name="T91" fmla="*/ 132 h 533"/>
                <a:gd name="T92" fmla="*/ 12 w 330"/>
                <a:gd name="T93" fmla="*/ 101 h 533"/>
                <a:gd name="T94" fmla="*/ 27 w 330"/>
                <a:gd name="T95" fmla="*/ 72 h 533"/>
                <a:gd name="T96" fmla="*/ 48 w 330"/>
                <a:gd name="T97" fmla="*/ 48 h 533"/>
                <a:gd name="T98" fmla="*/ 72 w 330"/>
                <a:gd name="T99" fmla="*/ 27 h 533"/>
                <a:gd name="T100" fmla="*/ 101 w 330"/>
                <a:gd name="T101" fmla="*/ 13 h 533"/>
                <a:gd name="T102" fmla="*/ 132 w 330"/>
                <a:gd name="T103" fmla="*/ 3 h 533"/>
                <a:gd name="T104" fmla="*/ 165 w 330"/>
                <a:gd name="T10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0" h="533">
                  <a:moveTo>
                    <a:pt x="165" y="0"/>
                  </a:moveTo>
                  <a:lnTo>
                    <a:pt x="198" y="3"/>
                  </a:lnTo>
                  <a:lnTo>
                    <a:pt x="229" y="13"/>
                  </a:lnTo>
                  <a:lnTo>
                    <a:pt x="257" y="27"/>
                  </a:lnTo>
                  <a:lnTo>
                    <a:pt x="282" y="48"/>
                  </a:lnTo>
                  <a:lnTo>
                    <a:pt x="301" y="72"/>
                  </a:lnTo>
                  <a:lnTo>
                    <a:pt x="318" y="101"/>
                  </a:lnTo>
                  <a:lnTo>
                    <a:pt x="327" y="132"/>
                  </a:lnTo>
                  <a:lnTo>
                    <a:pt x="330" y="165"/>
                  </a:lnTo>
                  <a:lnTo>
                    <a:pt x="329" y="182"/>
                  </a:lnTo>
                  <a:lnTo>
                    <a:pt x="324" y="202"/>
                  </a:lnTo>
                  <a:lnTo>
                    <a:pt x="318" y="224"/>
                  </a:lnTo>
                  <a:lnTo>
                    <a:pt x="310" y="249"/>
                  </a:lnTo>
                  <a:lnTo>
                    <a:pt x="299" y="274"/>
                  </a:lnTo>
                  <a:lnTo>
                    <a:pt x="288" y="302"/>
                  </a:lnTo>
                  <a:lnTo>
                    <a:pt x="274" y="329"/>
                  </a:lnTo>
                  <a:lnTo>
                    <a:pt x="261" y="357"/>
                  </a:lnTo>
                  <a:lnTo>
                    <a:pt x="248" y="383"/>
                  </a:lnTo>
                  <a:lnTo>
                    <a:pt x="234" y="409"/>
                  </a:lnTo>
                  <a:lnTo>
                    <a:pt x="220" y="435"/>
                  </a:lnTo>
                  <a:lnTo>
                    <a:pt x="207" y="458"/>
                  </a:lnTo>
                  <a:lnTo>
                    <a:pt x="196" y="479"/>
                  </a:lnTo>
                  <a:lnTo>
                    <a:pt x="186" y="498"/>
                  </a:lnTo>
                  <a:lnTo>
                    <a:pt x="176" y="513"/>
                  </a:lnTo>
                  <a:lnTo>
                    <a:pt x="171" y="524"/>
                  </a:lnTo>
                  <a:lnTo>
                    <a:pt x="166" y="531"/>
                  </a:lnTo>
                  <a:lnTo>
                    <a:pt x="165" y="533"/>
                  </a:lnTo>
                  <a:lnTo>
                    <a:pt x="163" y="531"/>
                  </a:lnTo>
                  <a:lnTo>
                    <a:pt x="159" y="524"/>
                  </a:lnTo>
                  <a:lnTo>
                    <a:pt x="152" y="513"/>
                  </a:lnTo>
                  <a:lnTo>
                    <a:pt x="144" y="498"/>
                  </a:lnTo>
                  <a:lnTo>
                    <a:pt x="134" y="479"/>
                  </a:lnTo>
                  <a:lnTo>
                    <a:pt x="121" y="458"/>
                  </a:lnTo>
                  <a:lnTo>
                    <a:pt x="109" y="435"/>
                  </a:lnTo>
                  <a:lnTo>
                    <a:pt x="96" y="409"/>
                  </a:lnTo>
                  <a:lnTo>
                    <a:pt x="82" y="383"/>
                  </a:lnTo>
                  <a:lnTo>
                    <a:pt x="69" y="357"/>
                  </a:lnTo>
                  <a:lnTo>
                    <a:pt x="55" y="329"/>
                  </a:lnTo>
                  <a:lnTo>
                    <a:pt x="42" y="302"/>
                  </a:lnTo>
                  <a:lnTo>
                    <a:pt x="31" y="274"/>
                  </a:lnTo>
                  <a:lnTo>
                    <a:pt x="20" y="249"/>
                  </a:lnTo>
                  <a:lnTo>
                    <a:pt x="11" y="224"/>
                  </a:lnTo>
                  <a:lnTo>
                    <a:pt x="5" y="202"/>
                  </a:lnTo>
                  <a:lnTo>
                    <a:pt x="1" y="182"/>
                  </a:lnTo>
                  <a:lnTo>
                    <a:pt x="0" y="165"/>
                  </a:lnTo>
                  <a:lnTo>
                    <a:pt x="3" y="132"/>
                  </a:lnTo>
                  <a:lnTo>
                    <a:pt x="12" y="101"/>
                  </a:lnTo>
                  <a:lnTo>
                    <a:pt x="27" y="72"/>
                  </a:lnTo>
                  <a:lnTo>
                    <a:pt x="48" y="48"/>
                  </a:lnTo>
                  <a:lnTo>
                    <a:pt x="72" y="27"/>
                  </a:lnTo>
                  <a:lnTo>
                    <a:pt x="101" y="13"/>
                  </a:lnTo>
                  <a:lnTo>
                    <a:pt x="132" y="3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965"/>
            <p:cNvSpPr>
              <a:spLocks/>
            </p:cNvSpPr>
            <p:nvPr/>
          </p:nvSpPr>
          <p:spPr bwMode="auto">
            <a:xfrm>
              <a:off x="7929564" y="5334001"/>
              <a:ext cx="303213" cy="485775"/>
            </a:xfrm>
            <a:custGeom>
              <a:avLst/>
              <a:gdLst>
                <a:gd name="T0" fmla="*/ 96 w 191"/>
                <a:gd name="T1" fmla="*/ 0 h 306"/>
                <a:gd name="T2" fmla="*/ 121 w 191"/>
                <a:gd name="T3" fmla="*/ 3 h 306"/>
                <a:gd name="T4" fmla="*/ 144 w 191"/>
                <a:gd name="T5" fmla="*/ 13 h 306"/>
                <a:gd name="T6" fmla="*/ 163 w 191"/>
                <a:gd name="T7" fmla="*/ 28 h 306"/>
                <a:gd name="T8" fmla="*/ 178 w 191"/>
                <a:gd name="T9" fmla="*/ 47 h 306"/>
                <a:gd name="T10" fmla="*/ 187 w 191"/>
                <a:gd name="T11" fmla="*/ 70 h 306"/>
                <a:gd name="T12" fmla="*/ 191 w 191"/>
                <a:gd name="T13" fmla="*/ 95 h 306"/>
                <a:gd name="T14" fmla="*/ 190 w 191"/>
                <a:gd name="T15" fmla="*/ 109 h 306"/>
                <a:gd name="T16" fmla="*/ 185 w 191"/>
                <a:gd name="T17" fmla="*/ 125 h 306"/>
                <a:gd name="T18" fmla="*/ 178 w 191"/>
                <a:gd name="T19" fmla="*/ 145 h 306"/>
                <a:gd name="T20" fmla="*/ 169 w 191"/>
                <a:gd name="T21" fmla="*/ 165 h 306"/>
                <a:gd name="T22" fmla="*/ 160 w 191"/>
                <a:gd name="T23" fmla="*/ 187 h 306"/>
                <a:gd name="T24" fmla="*/ 148 w 191"/>
                <a:gd name="T25" fmla="*/ 209 h 306"/>
                <a:gd name="T26" fmla="*/ 138 w 191"/>
                <a:gd name="T27" fmla="*/ 231 h 306"/>
                <a:gd name="T28" fmla="*/ 128 w 191"/>
                <a:gd name="T29" fmla="*/ 251 h 306"/>
                <a:gd name="T30" fmla="*/ 117 w 191"/>
                <a:gd name="T31" fmla="*/ 269 h 306"/>
                <a:gd name="T32" fmla="*/ 108 w 191"/>
                <a:gd name="T33" fmla="*/ 285 h 306"/>
                <a:gd name="T34" fmla="*/ 101 w 191"/>
                <a:gd name="T35" fmla="*/ 296 h 306"/>
                <a:gd name="T36" fmla="*/ 98 w 191"/>
                <a:gd name="T37" fmla="*/ 304 h 306"/>
                <a:gd name="T38" fmla="*/ 96 w 191"/>
                <a:gd name="T39" fmla="*/ 306 h 306"/>
                <a:gd name="T40" fmla="*/ 95 w 191"/>
                <a:gd name="T41" fmla="*/ 304 h 306"/>
                <a:gd name="T42" fmla="*/ 90 w 191"/>
                <a:gd name="T43" fmla="*/ 296 h 306"/>
                <a:gd name="T44" fmla="*/ 83 w 191"/>
                <a:gd name="T45" fmla="*/ 285 h 306"/>
                <a:gd name="T46" fmla="*/ 75 w 191"/>
                <a:gd name="T47" fmla="*/ 269 h 306"/>
                <a:gd name="T48" fmla="*/ 65 w 191"/>
                <a:gd name="T49" fmla="*/ 251 h 306"/>
                <a:gd name="T50" fmla="*/ 54 w 191"/>
                <a:gd name="T51" fmla="*/ 231 h 306"/>
                <a:gd name="T52" fmla="*/ 43 w 191"/>
                <a:gd name="T53" fmla="*/ 209 h 306"/>
                <a:gd name="T54" fmla="*/ 33 w 191"/>
                <a:gd name="T55" fmla="*/ 187 h 306"/>
                <a:gd name="T56" fmla="*/ 22 w 191"/>
                <a:gd name="T57" fmla="*/ 165 h 306"/>
                <a:gd name="T58" fmla="*/ 14 w 191"/>
                <a:gd name="T59" fmla="*/ 145 h 306"/>
                <a:gd name="T60" fmla="*/ 7 w 191"/>
                <a:gd name="T61" fmla="*/ 125 h 306"/>
                <a:gd name="T62" fmla="*/ 3 w 191"/>
                <a:gd name="T63" fmla="*/ 109 h 306"/>
                <a:gd name="T64" fmla="*/ 0 w 191"/>
                <a:gd name="T65" fmla="*/ 95 h 306"/>
                <a:gd name="T66" fmla="*/ 4 w 191"/>
                <a:gd name="T67" fmla="*/ 70 h 306"/>
                <a:gd name="T68" fmla="*/ 14 w 191"/>
                <a:gd name="T69" fmla="*/ 47 h 306"/>
                <a:gd name="T70" fmla="*/ 29 w 191"/>
                <a:gd name="T71" fmla="*/ 28 h 306"/>
                <a:gd name="T72" fmla="*/ 47 w 191"/>
                <a:gd name="T73" fmla="*/ 13 h 306"/>
                <a:gd name="T74" fmla="*/ 70 w 191"/>
                <a:gd name="T75" fmla="*/ 3 h 306"/>
                <a:gd name="T76" fmla="*/ 96 w 191"/>
                <a:gd name="T77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" h="306">
                  <a:moveTo>
                    <a:pt x="96" y="0"/>
                  </a:moveTo>
                  <a:lnTo>
                    <a:pt x="121" y="3"/>
                  </a:lnTo>
                  <a:lnTo>
                    <a:pt x="144" y="13"/>
                  </a:lnTo>
                  <a:lnTo>
                    <a:pt x="163" y="28"/>
                  </a:lnTo>
                  <a:lnTo>
                    <a:pt x="178" y="47"/>
                  </a:lnTo>
                  <a:lnTo>
                    <a:pt x="187" y="70"/>
                  </a:lnTo>
                  <a:lnTo>
                    <a:pt x="191" y="95"/>
                  </a:lnTo>
                  <a:lnTo>
                    <a:pt x="190" y="109"/>
                  </a:lnTo>
                  <a:lnTo>
                    <a:pt x="185" y="125"/>
                  </a:lnTo>
                  <a:lnTo>
                    <a:pt x="178" y="145"/>
                  </a:lnTo>
                  <a:lnTo>
                    <a:pt x="169" y="165"/>
                  </a:lnTo>
                  <a:lnTo>
                    <a:pt x="160" y="187"/>
                  </a:lnTo>
                  <a:lnTo>
                    <a:pt x="148" y="209"/>
                  </a:lnTo>
                  <a:lnTo>
                    <a:pt x="138" y="231"/>
                  </a:lnTo>
                  <a:lnTo>
                    <a:pt x="128" y="251"/>
                  </a:lnTo>
                  <a:lnTo>
                    <a:pt x="117" y="269"/>
                  </a:lnTo>
                  <a:lnTo>
                    <a:pt x="108" y="285"/>
                  </a:lnTo>
                  <a:lnTo>
                    <a:pt x="101" y="296"/>
                  </a:lnTo>
                  <a:lnTo>
                    <a:pt x="98" y="304"/>
                  </a:lnTo>
                  <a:lnTo>
                    <a:pt x="96" y="306"/>
                  </a:lnTo>
                  <a:lnTo>
                    <a:pt x="95" y="304"/>
                  </a:lnTo>
                  <a:lnTo>
                    <a:pt x="90" y="296"/>
                  </a:lnTo>
                  <a:lnTo>
                    <a:pt x="83" y="285"/>
                  </a:lnTo>
                  <a:lnTo>
                    <a:pt x="75" y="269"/>
                  </a:lnTo>
                  <a:lnTo>
                    <a:pt x="65" y="251"/>
                  </a:lnTo>
                  <a:lnTo>
                    <a:pt x="54" y="231"/>
                  </a:lnTo>
                  <a:lnTo>
                    <a:pt x="43" y="209"/>
                  </a:lnTo>
                  <a:lnTo>
                    <a:pt x="33" y="187"/>
                  </a:lnTo>
                  <a:lnTo>
                    <a:pt x="22" y="165"/>
                  </a:lnTo>
                  <a:lnTo>
                    <a:pt x="14" y="145"/>
                  </a:lnTo>
                  <a:lnTo>
                    <a:pt x="7" y="125"/>
                  </a:lnTo>
                  <a:lnTo>
                    <a:pt x="3" y="109"/>
                  </a:lnTo>
                  <a:lnTo>
                    <a:pt x="0" y="95"/>
                  </a:lnTo>
                  <a:lnTo>
                    <a:pt x="4" y="70"/>
                  </a:lnTo>
                  <a:lnTo>
                    <a:pt x="14" y="47"/>
                  </a:lnTo>
                  <a:lnTo>
                    <a:pt x="29" y="28"/>
                  </a:lnTo>
                  <a:lnTo>
                    <a:pt x="47" y="13"/>
                  </a:lnTo>
                  <a:lnTo>
                    <a:pt x="70" y="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66"/>
            <p:cNvSpPr>
              <a:spLocks/>
            </p:cNvSpPr>
            <p:nvPr/>
          </p:nvSpPr>
          <p:spPr bwMode="auto">
            <a:xfrm>
              <a:off x="8447089" y="5143501"/>
              <a:ext cx="420688" cy="676275"/>
            </a:xfrm>
            <a:custGeom>
              <a:avLst/>
              <a:gdLst>
                <a:gd name="T0" fmla="*/ 132 w 265"/>
                <a:gd name="T1" fmla="*/ 0 h 426"/>
                <a:gd name="T2" fmla="*/ 163 w 265"/>
                <a:gd name="T3" fmla="*/ 3 h 426"/>
                <a:gd name="T4" fmla="*/ 191 w 265"/>
                <a:gd name="T5" fmla="*/ 13 h 426"/>
                <a:gd name="T6" fmla="*/ 216 w 265"/>
                <a:gd name="T7" fmla="*/ 28 h 426"/>
                <a:gd name="T8" fmla="*/ 235 w 265"/>
                <a:gd name="T9" fmla="*/ 49 h 426"/>
                <a:gd name="T10" fmla="*/ 252 w 265"/>
                <a:gd name="T11" fmla="*/ 74 h 426"/>
                <a:gd name="T12" fmla="*/ 262 w 265"/>
                <a:gd name="T13" fmla="*/ 102 h 426"/>
                <a:gd name="T14" fmla="*/ 265 w 265"/>
                <a:gd name="T15" fmla="*/ 132 h 426"/>
                <a:gd name="T16" fmla="*/ 263 w 265"/>
                <a:gd name="T17" fmla="*/ 148 h 426"/>
                <a:gd name="T18" fmla="*/ 260 w 265"/>
                <a:gd name="T19" fmla="*/ 166 h 426"/>
                <a:gd name="T20" fmla="*/ 253 w 265"/>
                <a:gd name="T21" fmla="*/ 187 h 426"/>
                <a:gd name="T22" fmla="*/ 245 w 265"/>
                <a:gd name="T23" fmla="*/ 208 h 426"/>
                <a:gd name="T24" fmla="*/ 234 w 265"/>
                <a:gd name="T25" fmla="*/ 232 h 426"/>
                <a:gd name="T26" fmla="*/ 223 w 265"/>
                <a:gd name="T27" fmla="*/ 257 h 426"/>
                <a:gd name="T28" fmla="*/ 211 w 265"/>
                <a:gd name="T29" fmla="*/ 282 h 426"/>
                <a:gd name="T30" fmla="*/ 199 w 265"/>
                <a:gd name="T31" fmla="*/ 307 h 426"/>
                <a:gd name="T32" fmla="*/ 186 w 265"/>
                <a:gd name="T33" fmla="*/ 330 h 426"/>
                <a:gd name="T34" fmla="*/ 175 w 265"/>
                <a:gd name="T35" fmla="*/ 353 h 426"/>
                <a:gd name="T36" fmla="*/ 163 w 265"/>
                <a:gd name="T37" fmla="*/ 372 h 426"/>
                <a:gd name="T38" fmla="*/ 153 w 265"/>
                <a:gd name="T39" fmla="*/ 391 h 426"/>
                <a:gd name="T40" fmla="*/ 145 w 265"/>
                <a:gd name="T41" fmla="*/ 406 h 426"/>
                <a:gd name="T42" fmla="*/ 138 w 265"/>
                <a:gd name="T43" fmla="*/ 417 h 426"/>
                <a:gd name="T44" fmla="*/ 135 w 265"/>
                <a:gd name="T45" fmla="*/ 424 h 426"/>
                <a:gd name="T46" fmla="*/ 132 w 265"/>
                <a:gd name="T47" fmla="*/ 426 h 426"/>
                <a:gd name="T48" fmla="*/ 131 w 265"/>
                <a:gd name="T49" fmla="*/ 424 h 426"/>
                <a:gd name="T50" fmla="*/ 128 w 265"/>
                <a:gd name="T51" fmla="*/ 417 h 426"/>
                <a:gd name="T52" fmla="*/ 121 w 265"/>
                <a:gd name="T53" fmla="*/ 406 h 426"/>
                <a:gd name="T54" fmla="*/ 112 w 265"/>
                <a:gd name="T55" fmla="*/ 391 h 426"/>
                <a:gd name="T56" fmla="*/ 102 w 265"/>
                <a:gd name="T57" fmla="*/ 372 h 426"/>
                <a:gd name="T58" fmla="*/ 91 w 265"/>
                <a:gd name="T59" fmla="*/ 353 h 426"/>
                <a:gd name="T60" fmla="*/ 79 w 265"/>
                <a:gd name="T61" fmla="*/ 330 h 426"/>
                <a:gd name="T62" fmla="*/ 67 w 265"/>
                <a:gd name="T63" fmla="*/ 307 h 426"/>
                <a:gd name="T64" fmla="*/ 54 w 265"/>
                <a:gd name="T65" fmla="*/ 282 h 426"/>
                <a:gd name="T66" fmla="*/ 43 w 265"/>
                <a:gd name="T67" fmla="*/ 257 h 426"/>
                <a:gd name="T68" fmla="*/ 31 w 265"/>
                <a:gd name="T69" fmla="*/ 232 h 426"/>
                <a:gd name="T70" fmla="*/ 21 w 265"/>
                <a:gd name="T71" fmla="*/ 208 h 426"/>
                <a:gd name="T72" fmla="*/ 13 w 265"/>
                <a:gd name="T73" fmla="*/ 187 h 426"/>
                <a:gd name="T74" fmla="*/ 6 w 265"/>
                <a:gd name="T75" fmla="*/ 166 h 426"/>
                <a:gd name="T76" fmla="*/ 3 w 265"/>
                <a:gd name="T77" fmla="*/ 148 h 426"/>
                <a:gd name="T78" fmla="*/ 0 w 265"/>
                <a:gd name="T79" fmla="*/ 132 h 426"/>
                <a:gd name="T80" fmla="*/ 4 w 265"/>
                <a:gd name="T81" fmla="*/ 102 h 426"/>
                <a:gd name="T82" fmla="*/ 14 w 265"/>
                <a:gd name="T83" fmla="*/ 74 h 426"/>
                <a:gd name="T84" fmla="*/ 30 w 265"/>
                <a:gd name="T85" fmla="*/ 49 h 426"/>
                <a:gd name="T86" fmla="*/ 50 w 265"/>
                <a:gd name="T87" fmla="*/ 28 h 426"/>
                <a:gd name="T88" fmla="*/ 75 w 265"/>
                <a:gd name="T89" fmla="*/ 13 h 426"/>
                <a:gd name="T90" fmla="*/ 102 w 265"/>
                <a:gd name="T91" fmla="*/ 3 h 426"/>
                <a:gd name="T92" fmla="*/ 132 w 265"/>
                <a:gd name="T9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5" h="426">
                  <a:moveTo>
                    <a:pt x="132" y="0"/>
                  </a:moveTo>
                  <a:lnTo>
                    <a:pt x="163" y="3"/>
                  </a:lnTo>
                  <a:lnTo>
                    <a:pt x="191" y="13"/>
                  </a:lnTo>
                  <a:lnTo>
                    <a:pt x="216" y="28"/>
                  </a:lnTo>
                  <a:lnTo>
                    <a:pt x="235" y="49"/>
                  </a:lnTo>
                  <a:lnTo>
                    <a:pt x="252" y="74"/>
                  </a:lnTo>
                  <a:lnTo>
                    <a:pt x="262" y="102"/>
                  </a:lnTo>
                  <a:lnTo>
                    <a:pt x="265" y="132"/>
                  </a:lnTo>
                  <a:lnTo>
                    <a:pt x="263" y="148"/>
                  </a:lnTo>
                  <a:lnTo>
                    <a:pt x="260" y="166"/>
                  </a:lnTo>
                  <a:lnTo>
                    <a:pt x="253" y="187"/>
                  </a:lnTo>
                  <a:lnTo>
                    <a:pt x="245" y="208"/>
                  </a:lnTo>
                  <a:lnTo>
                    <a:pt x="234" y="232"/>
                  </a:lnTo>
                  <a:lnTo>
                    <a:pt x="223" y="257"/>
                  </a:lnTo>
                  <a:lnTo>
                    <a:pt x="211" y="282"/>
                  </a:lnTo>
                  <a:lnTo>
                    <a:pt x="199" y="307"/>
                  </a:lnTo>
                  <a:lnTo>
                    <a:pt x="186" y="330"/>
                  </a:lnTo>
                  <a:lnTo>
                    <a:pt x="175" y="353"/>
                  </a:lnTo>
                  <a:lnTo>
                    <a:pt x="163" y="372"/>
                  </a:lnTo>
                  <a:lnTo>
                    <a:pt x="153" y="391"/>
                  </a:lnTo>
                  <a:lnTo>
                    <a:pt x="145" y="406"/>
                  </a:lnTo>
                  <a:lnTo>
                    <a:pt x="138" y="417"/>
                  </a:lnTo>
                  <a:lnTo>
                    <a:pt x="135" y="424"/>
                  </a:lnTo>
                  <a:lnTo>
                    <a:pt x="132" y="426"/>
                  </a:lnTo>
                  <a:lnTo>
                    <a:pt x="131" y="424"/>
                  </a:lnTo>
                  <a:lnTo>
                    <a:pt x="128" y="417"/>
                  </a:lnTo>
                  <a:lnTo>
                    <a:pt x="121" y="406"/>
                  </a:lnTo>
                  <a:lnTo>
                    <a:pt x="112" y="391"/>
                  </a:lnTo>
                  <a:lnTo>
                    <a:pt x="102" y="372"/>
                  </a:lnTo>
                  <a:lnTo>
                    <a:pt x="91" y="353"/>
                  </a:lnTo>
                  <a:lnTo>
                    <a:pt x="79" y="330"/>
                  </a:lnTo>
                  <a:lnTo>
                    <a:pt x="67" y="307"/>
                  </a:lnTo>
                  <a:lnTo>
                    <a:pt x="54" y="282"/>
                  </a:lnTo>
                  <a:lnTo>
                    <a:pt x="43" y="257"/>
                  </a:lnTo>
                  <a:lnTo>
                    <a:pt x="31" y="232"/>
                  </a:lnTo>
                  <a:lnTo>
                    <a:pt x="21" y="208"/>
                  </a:lnTo>
                  <a:lnTo>
                    <a:pt x="13" y="187"/>
                  </a:lnTo>
                  <a:lnTo>
                    <a:pt x="6" y="166"/>
                  </a:lnTo>
                  <a:lnTo>
                    <a:pt x="3" y="148"/>
                  </a:lnTo>
                  <a:lnTo>
                    <a:pt x="0" y="132"/>
                  </a:lnTo>
                  <a:lnTo>
                    <a:pt x="4" y="102"/>
                  </a:lnTo>
                  <a:lnTo>
                    <a:pt x="14" y="74"/>
                  </a:lnTo>
                  <a:lnTo>
                    <a:pt x="30" y="49"/>
                  </a:lnTo>
                  <a:lnTo>
                    <a:pt x="50" y="28"/>
                  </a:lnTo>
                  <a:lnTo>
                    <a:pt x="75" y="13"/>
                  </a:lnTo>
                  <a:lnTo>
                    <a:pt x="102" y="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967"/>
            <p:cNvSpPr>
              <a:spLocks/>
            </p:cNvSpPr>
            <p:nvPr/>
          </p:nvSpPr>
          <p:spPr bwMode="auto">
            <a:xfrm>
              <a:off x="6832601" y="5881689"/>
              <a:ext cx="193675" cy="195263"/>
            </a:xfrm>
            <a:custGeom>
              <a:avLst/>
              <a:gdLst>
                <a:gd name="T0" fmla="*/ 60 w 122"/>
                <a:gd name="T1" fmla="*/ 0 h 123"/>
                <a:gd name="T2" fmla="*/ 80 w 122"/>
                <a:gd name="T3" fmla="*/ 4 h 123"/>
                <a:gd name="T4" fmla="*/ 97 w 122"/>
                <a:gd name="T5" fmla="*/ 13 h 123"/>
                <a:gd name="T6" fmla="*/ 110 w 122"/>
                <a:gd name="T7" fmla="*/ 26 h 123"/>
                <a:gd name="T8" fmla="*/ 119 w 122"/>
                <a:gd name="T9" fmla="*/ 43 h 123"/>
                <a:gd name="T10" fmla="*/ 122 w 122"/>
                <a:gd name="T11" fmla="*/ 62 h 123"/>
                <a:gd name="T12" fmla="*/ 119 w 122"/>
                <a:gd name="T13" fmla="*/ 82 h 123"/>
                <a:gd name="T14" fmla="*/ 110 w 122"/>
                <a:gd name="T15" fmla="*/ 98 h 123"/>
                <a:gd name="T16" fmla="*/ 97 w 122"/>
                <a:gd name="T17" fmla="*/ 112 h 123"/>
                <a:gd name="T18" fmla="*/ 80 w 122"/>
                <a:gd name="T19" fmla="*/ 121 h 123"/>
                <a:gd name="T20" fmla="*/ 60 w 122"/>
                <a:gd name="T21" fmla="*/ 123 h 123"/>
                <a:gd name="T22" fmla="*/ 41 w 122"/>
                <a:gd name="T23" fmla="*/ 121 h 123"/>
                <a:gd name="T24" fmla="*/ 25 w 122"/>
                <a:gd name="T25" fmla="*/ 112 h 123"/>
                <a:gd name="T26" fmla="*/ 11 w 122"/>
                <a:gd name="T27" fmla="*/ 98 h 123"/>
                <a:gd name="T28" fmla="*/ 3 w 122"/>
                <a:gd name="T29" fmla="*/ 82 h 123"/>
                <a:gd name="T30" fmla="*/ 0 w 122"/>
                <a:gd name="T31" fmla="*/ 62 h 123"/>
                <a:gd name="T32" fmla="*/ 3 w 122"/>
                <a:gd name="T33" fmla="*/ 43 h 123"/>
                <a:gd name="T34" fmla="*/ 11 w 122"/>
                <a:gd name="T35" fmla="*/ 26 h 123"/>
                <a:gd name="T36" fmla="*/ 25 w 122"/>
                <a:gd name="T37" fmla="*/ 13 h 123"/>
                <a:gd name="T38" fmla="*/ 41 w 122"/>
                <a:gd name="T39" fmla="*/ 4 h 123"/>
                <a:gd name="T40" fmla="*/ 60 w 122"/>
                <a:gd name="T4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2" h="123">
                  <a:moveTo>
                    <a:pt x="60" y="0"/>
                  </a:moveTo>
                  <a:lnTo>
                    <a:pt x="80" y="4"/>
                  </a:lnTo>
                  <a:lnTo>
                    <a:pt x="97" y="13"/>
                  </a:lnTo>
                  <a:lnTo>
                    <a:pt x="110" y="26"/>
                  </a:lnTo>
                  <a:lnTo>
                    <a:pt x="119" y="43"/>
                  </a:lnTo>
                  <a:lnTo>
                    <a:pt x="122" y="62"/>
                  </a:lnTo>
                  <a:lnTo>
                    <a:pt x="119" y="82"/>
                  </a:lnTo>
                  <a:lnTo>
                    <a:pt x="110" y="98"/>
                  </a:lnTo>
                  <a:lnTo>
                    <a:pt x="97" y="112"/>
                  </a:lnTo>
                  <a:lnTo>
                    <a:pt x="80" y="121"/>
                  </a:lnTo>
                  <a:lnTo>
                    <a:pt x="60" y="123"/>
                  </a:lnTo>
                  <a:lnTo>
                    <a:pt x="41" y="121"/>
                  </a:lnTo>
                  <a:lnTo>
                    <a:pt x="25" y="112"/>
                  </a:lnTo>
                  <a:lnTo>
                    <a:pt x="11" y="98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1" y="26"/>
                  </a:lnTo>
                  <a:lnTo>
                    <a:pt x="25" y="13"/>
                  </a:lnTo>
                  <a:lnTo>
                    <a:pt x="41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968"/>
            <p:cNvSpPr>
              <a:spLocks/>
            </p:cNvSpPr>
            <p:nvPr/>
          </p:nvSpPr>
          <p:spPr bwMode="auto">
            <a:xfrm>
              <a:off x="7405689" y="5881689"/>
              <a:ext cx="195263" cy="195263"/>
            </a:xfrm>
            <a:custGeom>
              <a:avLst/>
              <a:gdLst>
                <a:gd name="T0" fmla="*/ 62 w 123"/>
                <a:gd name="T1" fmla="*/ 0 h 123"/>
                <a:gd name="T2" fmla="*/ 81 w 123"/>
                <a:gd name="T3" fmla="*/ 4 h 123"/>
                <a:gd name="T4" fmla="*/ 98 w 123"/>
                <a:gd name="T5" fmla="*/ 13 h 123"/>
                <a:gd name="T6" fmla="*/ 111 w 123"/>
                <a:gd name="T7" fmla="*/ 26 h 123"/>
                <a:gd name="T8" fmla="*/ 120 w 123"/>
                <a:gd name="T9" fmla="*/ 43 h 123"/>
                <a:gd name="T10" fmla="*/ 123 w 123"/>
                <a:gd name="T11" fmla="*/ 62 h 123"/>
                <a:gd name="T12" fmla="*/ 120 w 123"/>
                <a:gd name="T13" fmla="*/ 82 h 123"/>
                <a:gd name="T14" fmla="*/ 111 w 123"/>
                <a:gd name="T15" fmla="*/ 98 h 123"/>
                <a:gd name="T16" fmla="*/ 98 w 123"/>
                <a:gd name="T17" fmla="*/ 112 h 123"/>
                <a:gd name="T18" fmla="*/ 81 w 123"/>
                <a:gd name="T19" fmla="*/ 121 h 123"/>
                <a:gd name="T20" fmla="*/ 62 w 123"/>
                <a:gd name="T21" fmla="*/ 123 h 123"/>
                <a:gd name="T22" fmla="*/ 42 w 123"/>
                <a:gd name="T23" fmla="*/ 121 h 123"/>
                <a:gd name="T24" fmla="*/ 25 w 123"/>
                <a:gd name="T25" fmla="*/ 112 h 123"/>
                <a:gd name="T26" fmla="*/ 13 w 123"/>
                <a:gd name="T27" fmla="*/ 98 h 123"/>
                <a:gd name="T28" fmla="*/ 3 w 123"/>
                <a:gd name="T29" fmla="*/ 82 h 123"/>
                <a:gd name="T30" fmla="*/ 0 w 123"/>
                <a:gd name="T31" fmla="*/ 62 h 123"/>
                <a:gd name="T32" fmla="*/ 3 w 123"/>
                <a:gd name="T33" fmla="*/ 43 h 123"/>
                <a:gd name="T34" fmla="*/ 13 w 123"/>
                <a:gd name="T35" fmla="*/ 26 h 123"/>
                <a:gd name="T36" fmla="*/ 25 w 123"/>
                <a:gd name="T37" fmla="*/ 13 h 123"/>
                <a:gd name="T38" fmla="*/ 42 w 123"/>
                <a:gd name="T39" fmla="*/ 4 h 123"/>
                <a:gd name="T40" fmla="*/ 62 w 123"/>
                <a:gd name="T4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3" h="123">
                  <a:moveTo>
                    <a:pt x="62" y="0"/>
                  </a:moveTo>
                  <a:lnTo>
                    <a:pt x="81" y="4"/>
                  </a:lnTo>
                  <a:lnTo>
                    <a:pt x="98" y="13"/>
                  </a:lnTo>
                  <a:lnTo>
                    <a:pt x="111" y="26"/>
                  </a:lnTo>
                  <a:lnTo>
                    <a:pt x="120" y="43"/>
                  </a:lnTo>
                  <a:lnTo>
                    <a:pt x="123" y="62"/>
                  </a:lnTo>
                  <a:lnTo>
                    <a:pt x="120" y="82"/>
                  </a:lnTo>
                  <a:lnTo>
                    <a:pt x="111" y="98"/>
                  </a:lnTo>
                  <a:lnTo>
                    <a:pt x="98" y="112"/>
                  </a:lnTo>
                  <a:lnTo>
                    <a:pt x="81" y="121"/>
                  </a:lnTo>
                  <a:lnTo>
                    <a:pt x="62" y="123"/>
                  </a:lnTo>
                  <a:lnTo>
                    <a:pt x="42" y="121"/>
                  </a:lnTo>
                  <a:lnTo>
                    <a:pt x="25" y="112"/>
                  </a:lnTo>
                  <a:lnTo>
                    <a:pt x="13" y="98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3" y="26"/>
                  </a:lnTo>
                  <a:lnTo>
                    <a:pt x="25" y="13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969"/>
            <p:cNvSpPr>
              <a:spLocks/>
            </p:cNvSpPr>
            <p:nvPr/>
          </p:nvSpPr>
          <p:spPr bwMode="auto">
            <a:xfrm>
              <a:off x="7985126" y="5881689"/>
              <a:ext cx="195263" cy="195263"/>
            </a:xfrm>
            <a:custGeom>
              <a:avLst/>
              <a:gdLst>
                <a:gd name="T0" fmla="*/ 61 w 123"/>
                <a:gd name="T1" fmla="*/ 0 h 123"/>
                <a:gd name="T2" fmla="*/ 80 w 123"/>
                <a:gd name="T3" fmla="*/ 4 h 123"/>
                <a:gd name="T4" fmla="*/ 97 w 123"/>
                <a:gd name="T5" fmla="*/ 13 h 123"/>
                <a:gd name="T6" fmla="*/ 110 w 123"/>
                <a:gd name="T7" fmla="*/ 26 h 123"/>
                <a:gd name="T8" fmla="*/ 119 w 123"/>
                <a:gd name="T9" fmla="*/ 43 h 123"/>
                <a:gd name="T10" fmla="*/ 123 w 123"/>
                <a:gd name="T11" fmla="*/ 62 h 123"/>
                <a:gd name="T12" fmla="*/ 119 w 123"/>
                <a:gd name="T13" fmla="*/ 82 h 123"/>
                <a:gd name="T14" fmla="*/ 110 w 123"/>
                <a:gd name="T15" fmla="*/ 98 h 123"/>
                <a:gd name="T16" fmla="*/ 97 w 123"/>
                <a:gd name="T17" fmla="*/ 112 h 123"/>
                <a:gd name="T18" fmla="*/ 80 w 123"/>
                <a:gd name="T19" fmla="*/ 121 h 123"/>
                <a:gd name="T20" fmla="*/ 61 w 123"/>
                <a:gd name="T21" fmla="*/ 123 h 123"/>
                <a:gd name="T22" fmla="*/ 41 w 123"/>
                <a:gd name="T23" fmla="*/ 121 h 123"/>
                <a:gd name="T24" fmla="*/ 25 w 123"/>
                <a:gd name="T25" fmla="*/ 112 h 123"/>
                <a:gd name="T26" fmla="*/ 11 w 123"/>
                <a:gd name="T27" fmla="*/ 98 h 123"/>
                <a:gd name="T28" fmla="*/ 2 w 123"/>
                <a:gd name="T29" fmla="*/ 82 h 123"/>
                <a:gd name="T30" fmla="*/ 0 w 123"/>
                <a:gd name="T31" fmla="*/ 62 h 123"/>
                <a:gd name="T32" fmla="*/ 2 w 123"/>
                <a:gd name="T33" fmla="*/ 43 h 123"/>
                <a:gd name="T34" fmla="*/ 11 w 123"/>
                <a:gd name="T35" fmla="*/ 26 h 123"/>
                <a:gd name="T36" fmla="*/ 25 w 123"/>
                <a:gd name="T37" fmla="*/ 13 h 123"/>
                <a:gd name="T38" fmla="*/ 41 w 123"/>
                <a:gd name="T39" fmla="*/ 4 h 123"/>
                <a:gd name="T40" fmla="*/ 61 w 123"/>
                <a:gd name="T4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3" h="123">
                  <a:moveTo>
                    <a:pt x="61" y="0"/>
                  </a:moveTo>
                  <a:lnTo>
                    <a:pt x="80" y="4"/>
                  </a:lnTo>
                  <a:lnTo>
                    <a:pt x="97" y="13"/>
                  </a:lnTo>
                  <a:lnTo>
                    <a:pt x="110" y="26"/>
                  </a:lnTo>
                  <a:lnTo>
                    <a:pt x="119" y="43"/>
                  </a:lnTo>
                  <a:lnTo>
                    <a:pt x="123" y="62"/>
                  </a:lnTo>
                  <a:lnTo>
                    <a:pt x="119" y="82"/>
                  </a:lnTo>
                  <a:lnTo>
                    <a:pt x="110" y="98"/>
                  </a:lnTo>
                  <a:lnTo>
                    <a:pt x="97" y="112"/>
                  </a:lnTo>
                  <a:lnTo>
                    <a:pt x="80" y="121"/>
                  </a:lnTo>
                  <a:lnTo>
                    <a:pt x="61" y="123"/>
                  </a:lnTo>
                  <a:lnTo>
                    <a:pt x="41" y="121"/>
                  </a:lnTo>
                  <a:lnTo>
                    <a:pt x="25" y="112"/>
                  </a:lnTo>
                  <a:lnTo>
                    <a:pt x="11" y="98"/>
                  </a:lnTo>
                  <a:lnTo>
                    <a:pt x="2" y="82"/>
                  </a:lnTo>
                  <a:lnTo>
                    <a:pt x="0" y="62"/>
                  </a:lnTo>
                  <a:lnTo>
                    <a:pt x="2" y="43"/>
                  </a:lnTo>
                  <a:lnTo>
                    <a:pt x="11" y="26"/>
                  </a:lnTo>
                  <a:lnTo>
                    <a:pt x="25" y="13"/>
                  </a:lnTo>
                  <a:lnTo>
                    <a:pt x="41" y="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970"/>
            <p:cNvSpPr>
              <a:spLocks noChangeArrowheads="1"/>
            </p:cNvSpPr>
            <p:nvPr/>
          </p:nvSpPr>
          <p:spPr bwMode="auto">
            <a:xfrm>
              <a:off x="5207001" y="5948364"/>
              <a:ext cx="3479800" cy="55563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971"/>
            <p:cNvSpPr>
              <a:spLocks/>
            </p:cNvSpPr>
            <p:nvPr/>
          </p:nvSpPr>
          <p:spPr bwMode="auto">
            <a:xfrm>
              <a:off x="5094289" y="5881689"/>
              <a:ext cx="195263" cy="195263"/>
            </a:xfrm>
            <a:custGeom>
              <a:avLst/>
              <a:gdLst>
                <a:gd name="T0" fmla="*/ 62 w 123"/>
                <a:gd name="T1" fmla="*/ 0 h 123"/>
                <a:gd name="T2" fmla="*/ 81 w 123"/>
                <a:gd name="T3" fmla="*/ 4 h 123"/>
                <a:gd name="T4" fmla="*/ 97 w 123"/>
                <a:gd name="T5" fmla="*/ 13 h 123"/>
                <a:gd name="T6" fmla="*/ 111 w 123"/>
                <a:gd name="T7" fmla="*/ 26 h 123"/>
                <a:gd name="T8" fmla="*/ 120 w 123"/>
                <a:gd name="T9" fmla="*/ 43 h 123"/>
                <a:gd name="T10" fmla="*/ 123 w 123"/>
                <a:gd name="T11" fmla="*/ 62 h 123"/>
                <a:gd name="T12" fmla="*/ 120 w 123"/>
                <a:gd name="T13" fmla="*/ 82 h 123"/>
                <a:gd name="T14" fmla="*/ 111 w 123"/>
                <a:gd name="T15" fmla="*/ 98 h 123"/>
                <a:gd name="T16" fmla="*/ 97 w 123"/>
                <a:gd name="T17" fmla="*/ 112 h 123"/>
                <a:gd name="T18" fmla="*/ 81 w 123"/>
                <a:gd name="T19" fmla="*/ 121 h 123"/>
                <a:gd name="T20" fmla="*/ 62 w 123"/>
                <a:gd name="T21" fmla="*/ 123 h 123"/>
                <a:gd name="T22" fmla="*/ 42 w 123"/>
                <a:gd name="T23" fmla="*/ 121 h 123"/>
                <a:gd name="T24" fmla="*/ 25 w 123"/>
                <a:gd name="T25" fmla="*/ 112 h 123"/>
                <a:gd name="T26" fmla="*/ 13 w 123"/>
                <a:gd name="T27" fmla="*/ 98 h 123"/>
                <a:gd name="T28" fmla="*/ 3 w 123"/>
                <a:gd name="T29" fmla="*/ 82 h 123"/>
                <a:gd name="T30" fmla="*/ 0 w 123"/>
                <a:gd name="T31" fmla="*/ 62 h 123"/>
                <a:gd name="T32" fmla="*/ 3 w 123"/>
                <a:gd name="T33" fmla="*/ 43 h 123"/>
                <a:gd name="T34" fmla="*/ 13 w 123"/>
                <a:gd name="T35" fmla="*/ 26 h 123"/>
                <a:gd name="T36" fmla="*/ 25 w 123"/>
                <a:gd name="T37" fmla="*/ 13 h 123"/>
                <a:gd name="T38" fmla="*/ 42 w 123"/>
                <a:gd name="T39" fmla="*/ 4 h 123"/>
                <a:gd name="T40" fmla="*/ 62 w 123"/>
                <a:gd name="T4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3" h="123">
                  <a:moveTo>
                    <a:pt x="62" y="0"/>
                  </a:moveTo>
                  <a:lnTo>
                    <a:pt x="81" y="4"/>
                  </a:lnTo>
                  <a:lnTo>
                    <a:pt x="97" y="13"/>
                  </a:lnTo>
                  <a:lnTo>
                    <a:pt x="111" y="26"/>
                  </a:lnTo>
                  <a:lnTo>
                    <a:pt x="120" y="43"/>
                  </a:lnTo>
                  <a:lnTo>
                    <a:pt x="123" y="62"/>
                  </a:lnTo>
                  <a:lnTo>
                    <a:pt x="120" y="82"/>
                  </a:lnTo>
                  <a:lnTo>
                    <a:pt x="111" y="98"/>
                  </a:lnTo>
                  <a:lnTo>
                    <a:pt x="97" y="112"/>
                  </a:lnTo>
                  <a:lnTo>
                    <a:pt x="81" y="121"/>
                  </a:lnTo>
                  <a:lnTo>
                    <a:pt x="62" y="123"/>
                  </a:lnTo>
                  <a:lnTo>
                    <a:pt x="42" y="121"/>
                  </a:lnTo>
                  <a:lnTo>
                    <a:pt x="25" y="112"/>
                  </a:lnTo>
                  <a:lnTo>
                    <a:pt x="13" y="98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3" y="26"/>
                  </a:lnTo>
                  <a:lnTo>
                    <a:pt x="25" y="13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972"/>
            <p:cNvSpPr>
              <a:spLocks/>
            </p:cNvSpPr>
            <p:nvPr/>
          </p:nvSpPr>
          <p:spPr bwMode="auto">
            <a:xfrm>
              <a:off x="5670551" y="5881689"/>
              <a:ext cx="193675" cy="195263"/>
            </a:xfrm>
            <a:custGeom>
              <a:avLst/>
              <a:gdLst>
                <a:gd name="T0" fmla="*/ 60 w 122"/>
                <a:gd name="T1" fmla="*/ 0 h 123"/>
                <a:gd name="T2" fmla="*/ 80 w 122"/>
                <a:gd name="T3" fmla="*/ 4 h 123"/>
                <a:gd name="T4" fmla="*/ 97 w 122"/>
                <a:gd name="T5" fmla="*/ 13 h 123"/>
                <a:gd name="T6" fmla="*/ 110 w 122"/>
                <a:gd name="T7" fmla="*/ 26 h 123"/>
                <a:gd name="T8" fmla="*/ 119 w 122"/>
                <a:gd name="T9" fmla="*/ 43 h 123"/>
                <a:gd name="T10" fmla="*/ 122 w 122"/>
                <a:gd name="T11" fmla="*/ 62 h 123"/>
                <a:gd name="T12" fmla="*/ 119 w 122"/>
                <a:gd name="T13" fmla="*/ 82 h 123"/>
                <a:gd name="T14" fmla="*/ 110 w 122"/>
                <a:gd name="T15" fmla="*/ 98 h 123"/>
                <a:gd name="T16" fmla="*/ 97 w 122"/>
                <a:gd name="T17" fmla="*/ 112 h 123"/>
                <a:gd name="T18" fmla="*/ 80 w 122"/>
                <a:gd name="T19" fmla="*/ 121 h 123"/>
                <a:gd name="T20" fmla="*/ 60 w 122"/>
                <a:gd name="T21" fmla="*/ 123 h 123"/>
                <a:gd name="T22" fmla="*/ 41 w 122"/>
                <a:gd name="T23" fmla="*/ 121 h 123"/>
                <a:gd name="T24" fmla="*/ 25 w 122"/>
                <a:gd name="T25" fmla="*/ 112 h 123"/>
                <a:gd name="T26" fmla="*/ 11 w 122"/>
                <a:gd name="T27" fmla="*/ 98 h 123"/>
                <a:gd name="T28" fmla="*/ 2 w 122"/>
                <a:gd name="T29" fmla="*/ 82 h 123"/>
                <a:gd name="T30" fmla="*/ 0 w 122"/>
                <a:gd name="T31" fmla="*/ 62 h 123"/>
                <a:gd name="T32" fmla="*/ 2 w 122"/>
                <a:gd name="T33" fmla="*/ 43 h 123"/>
                <a:gd name="T34" fmla="*/ 11 w 122"/>
                <a:gd name="T35" fmla="*/ 26 h 123"/>
                <a:gd name="T36" fmla="*/ 25 w 122"/>
                <a:gd name="T37" fmla="*/ 13 h 123"/>
                <a:gd name="T38" fmla="*/ 41 w 122"/>
                <a:gd name="T39" fmla="*/ 4 h 123"/>
                <a:gd name="T40" fmla="*/ 60 w 122"/>
                <a:gd name="T4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2" h="123">
                  <a:moveTo>
                    <a:pt x="60" y="0"/>
                  </a:moveTo>
                  <a:lnTo>
                    <a:pt x="80" y="4"/>
                  </a:lnTo>
                  <a:lnTo>
                    <a:pt x="97" y="13"/>
                  </a:lnTo>
                  <a:lnTo>
                    <a:pt x="110" y="26"/>
                  </a:lnTo>
                  <a:lnTo>
                    <a:pt x="119" y="43"/>
                  </a:lnTo>
                  <a:lnTo>
                    <a:pt x="122" y="62"/>
                  </a:lnTo>
                  <a:lnTo>
                    <a:pt x="119" y="82"/>
                  </a:lnTo>
                  <a:lnTo>
                    <a:pt x="110" y="98"/>
                  </a:lnTo>
                  <a:lnTo>
                    <a:pt x="97" y="112"/>
                  </a:lnTo>
                  <a:lnTo>
                    <a:pt x="80" y="121"/>
                  </a:lnTo>
                  <a:lnTo>
                    <a:pt x="60" y="123"/>
                  </a:lnTo>
                  <a:lnTo>
                    <a:pt x="41" y="121"/>
                  </a:lnTo>
                  <a:lnTo>
                    <a:pt x="25" y="112"/>
                  </a:lnTo>
                  <a:lnTo>
                    <a:pt x="11" y="98"/>
                  </a:lnTo>
                  <a:lnTo>
                    <a:pt x="2" y="82"/>
                  </a:lnTo>
                  <a:lnTo>
                    <a:pt x="0" y="62"/>
                  </a:lnTo>
                  <a:lnTo>
                    <a:pt x="2" y="43"/>
                  </a:lnTo>
                  <a:lnTo>
                    <a:pt x="11" y="26"/>
                  </a:lnTo>
                  <a:lnTo>
                    <a:pt x="25" y="13"/>
                  </a:lnTo>
                  <a:lnTo>
                    <a:pt x="41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973"/>
            <p:cNvSpPr>
              <a:spLocks/>
            </p:cNvSpPr>
            <p:nvPr/>
          </p:nvSpPr>
          <p:spPr bwMode="auto">
            <a:xfrm>
              <a:off x="6246814" y="5881689"/>
              <a:ext cx="195263" cy="195263"/>
            </a:xfrm>
            <a:custGeom>
              <a:avLst/>
              <a:gdLst>
                <a:gd name="T0" fmla="*/ 62 w 123"/>
                <a:gd name="T1" fmla="*/ 0 h 123"/>
                <a:gd name="T2" fmla="*/ 82 w 123"/>
                <a:gd name="T3" fmla="*/ 4 h 123"/>
                <a:gd name="T4" fmla="*/ 98 w 123"/>
                <a:gd name="T5" fmla="*/ 13 h 123"/>
                <a:gd name="T6" fmla="*/ 112 w 123"/>
                <a:gd name="T7" fmla="*/ 26 h 123"/>
                <a:gd name="T8" fmla="*/ 120 w 123"/>
                <a:gd name="T9" fmla="*/ 43 h 123"/>
                <a:gd name="T10" fmla="*/ 123 w 123"/>
                <a:gd name="T11" fmla="*/ 62 h 123"/>
                <a:gd name="T12" fmla="*/ 120 w 123"/>
                <a:gd name="T13" fmla="*/ 82 h 123"/>
                <a:gd name="T14" fmla="*/ 112 w 123"/>
                <a:gd name="T15" fmla="*/ 98 h 123"/>
                <a:gd name="T16" fmla="*/ 98 w 123"/>
                <a:gd name="T17" fmla="*/ 112 h 123"/>
                <a:gd name="T18" fmla="*/ 82 w 123"/>
                <a:gd name="T19" fmla="*/ 121 h 123"/>
                <a:gd name="T20" fmla="*/ 62 w 123"/>
                <a:gd name="T21" fmla="*/ 123 h 123"/>
                <a:gd name="T22" fmla="*/ 43 w 123"/>
                <a:gd name="T23" fmla="*/ 121 h 123"/>
                <a:gd name="T24" fmla="*/ 25 w 123"/>
                <a:gd name="T25" fmla="*/ 112 h 123"/>
                <a:gd name="T26" fmla="*/ 13 w 123"/>
                <a:gd name="T27" fmla="*/ 98 h 123"/>
                <a:gd name="T28" fmla="*/ 4 w 123"/>
                <a:gd name="T29" fmla="*/ 82 h 123"/>
                <a:gd name="T30" fmla="*/ 0 w 123"/>
                <a:gd name="T31" fmla="*/ 62 h 123"/>
                <a:gd name="T32" fmla="*/ 4 w 123"/>
                <a:gd name="T33" fmla="*/ 43 h 123"/>
                <a:gd name="T34" fmla="*/ 13 w 123"/>
                <a:gd name="T35" fmla="*/ 26 h 123"/>
                <a:gd name="T36" fmla="*/ 25 w 123"/>
                <a:gd name="T37" fmla="*/ 13 h 123"/>
                <a:gd name="T38" fmla="*/ 43 w 123"/>
                <a:gd name="T39" fmla="*/ 4 h 123"/>
                <a:gd name="T40" fmla="*/ 62 w 123"/>
                <a:gd name="T4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3" h="123">
                  <a:moveTo>
                    <a:pt x="62" y="0"/>
                  </a:moveTo>
                  <a:lnTo>
                    <a:pt x="82" y="4"/>
                  </a:lnTo>
                  <a:lnTo>
                    <a:pt x="98" y="13"/>
                  </a:lnTo>
                  <a:lnTo>
                    <a:pt x="112" y="26"/>
                  </a:lnTo>
                  <a:lnTo>
                    <a:pt x="120" y="43"/>
                  </a:lnTo>
                  <a:lnTo>
                    <a:pt x="123" y="62"/>
                  </a:lnTo>
                  <a:lnTo>
                    <a:pt x="120" y="82"/>
                  </a:lnTo>
                  <a:lnTo>
                    <a:pt x="112" y="98"/>
                  </a:lnTo>
                  <a:lnTo>
                    <a:pt x="98" y="112"/>
                  </a:lnTo>
                  <a:lnTo>
                    <a:pt x="82" y="121"/>
                  </a:lnTo>
                  <a:lnTo>
                    <a:pt x="62" y="123"/>
                  </a:lnTo>
                  <a:lnTo>
                    <a:pt x="43" y="121"/>
                  </a:lnTo>
                  <a:lnTo>
                    <a:pt x="25" y="112"/>
                  </a:lnTo>
                  <a:lnTo>
                    <a:pt x="13" y="98"/>
                  </a:lnTo>
                  <a:lnTo>
                    <a:pt x="4" y="82"/>
                  </a:lnTo>
                  <a:lnTo>
                    <a:pt x="0" y="62"/>
                  </a:lnTo>
                  <a:lnTo>
                    <a:pt x="4" y="43"/>
                  </a:lnTo>
                  <a:lnTo>
                    <a:pt x="13" y="26"/>
                  </a:lnTo>
                  <a:lnTo>
                    <a:pt x="25" y="13"/>
                  </a:lnTo>
                  <a:lnTo>
                    <a:pt x="43" y="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974"/>
            <p:cNvSpPr>
              <a:spLocks/>
            </p:cNvSpPr>
            <p:nvPr/>
          </p:nvSpPr>
          <p:spPr bwMode="auto">
            <a:xfrm>
              <a:off x="8559801" y="5881689"/>
              <a:ext cx="195263" cy="195263"/>
            </a:xfrm>
            <a:custGeom>
              <a:avLst/>
              <a:gdLst>
                <a:gd name="T0" fmla="*/ 61 w 123"/>
                <a:gd name="T1" fmla="*/ 0 h 123"/>
                <a:gd name="T2" fmla="*/ 81 w 123"/>
                <a:gd name="T3" fmla="*/ 4 h 123"/>
                <a:gd name="T4" fmla="*/ 98 w 123"/>
                <a:gd name="T5" fmla="*/ 13 h 123"/>
                <a:gd name="T6" fmla="*/ 112 w 123"/>
                <a:gd name="T7" fmla="*/ 26 h 123"/>
                <a:gd name="T8" fmla="*/ 120 w 123"/>
                <a:gd name="T9" fmla="*/ 43 h 123"/>
                <a:gd name="T10" fmla="*/ 123 w 123"/>
                <a:gd name="T11" fmla="*/ 62 h 123"/>
                <a:gd name="T12" fmla="*/ 120 w 123"/>
                <a:gd name="T13" fmla="*/ 82 h 123"/>
                <a:gd name="T14" fmla="*/ 112 w 123"/>
                <a:gd name="T15" fmla="*/ 98 h 123"/>
                <a:gd name="T16" fmla="*/ 98 w 123"/>
                <a:gd name="T17" fmla="*/ 112 h 123"/>
                <a:gd name="T18" fmla="*/ 81 w 123"/>
                <a:gd name="T19" fmla="*/ 121 h 123"/>
                <a:gd name="T20" fmla="*/ 61 w 123"/>
                <a:gd name="T21" fmla="*/ 123 h 123"/>
                <a:gd name="T22" fmla="*/ 43 w 123"/>
                <a:gd name="T23" fmla="*/ 121 h 123"/>
                <a:gd name="T24" fmla="*/ 26 w 123"/>
                <a:gd name="T25" fmla="*/ 112 h 123"/>
                <a:gd name="T26" fmla="*/ 12 w 123"/>
                <a:gd name="T27" fmla="*/ 98 h 123"/>
                <a:gd name="T28" fmla="*/ 4 w 123"/>
                <a:gd name="T29" fmla="*/ 82 h 123"/>
                <a:gd name="T30" fmla="*/ 0 w 123"/>
                <a:gd name="T31" fmla="*/ 62 h 123"/>
                <a:gd name="T32" fmla="*/ 4 w 123"/>
                <a:gd name="T33" fmla="*/ 43 h 123"/>
                <a:gd name="T34" fmla="*/ 12 w 123"/>
                <a:gd name="T35" fmla="*/ 26 h 123"/>
                <a:gd name="T36" fmla="*/ 26 w 123"/>
                <a:gd name="T37" fmla="*/ 13 h 123"/>
                <a:gd name="T38" fmla="*/ 43 w 123"/>
                <a:gd name="T39" fmla="*/ 4 h 123"/>
                <a:gd name="T40" fmla="*/ 61 w 123"/>
                <a:gd name="T4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3" h="123">
                  <a:moveTo>
                    <a:pt x="61" y="0"/>
                  </a:moveTo>
                  <a:lnTo>
                    <a:pt x="81" y="4"/>
                  </a:lnTo>
                  <a:lnTo>
                    <a:pt x="98" y="13"/>
                  </a:lnTo>
                  <a:lnTo>
                    <a:pt x="112" y="26"/>
                  </a:lnTo>
                  <a:lnTo>
                    <a:pt x="120" y="43"/>
                  </a:lnTo>
                  <a:lnTo>
                    <a:pt x="123" y="62"/>
                  </a:lnTo>
                  <a:lnTo>
                    <a:pt x="120" y="82"/>
                  </a:lnTo>
                  <a:lnTo>
                    <a:pt x="112" y="98"/>
                  </a:lnTo>
                  <a:lnTo>
                    <a:pt x="98" y="112"/>
                  </a:lnTo>
                  <a:lnTo>
                    <a:pt x="81" y="121"/>
                  </a:lnTo>
                  <a:lnTo>
                    <a:pt x="61" y="123"/>
                  </a:lnTo>
                  <a:lnTo>
                    <a:pt x="43" y="121"/>
                  </a:lnTo>
                  <a:lnTo>
                    <a:pt x="26" y="112"/>
                  </a:lnTo>
                  <a:lnTo>
                    <a:pt x="12" y="98"/>
                  </a:lnTo>
                  <a:lnTo>
                    <a:pt x="4" y="82"/>
                  </a:lnTo>
                  <a:lnTo>
                    <a:pt x="0" y="62"/>
                  </a:lnTo>
                  <a:lnTo>
                    <a:pt x="4" y="43"/>
                  </a:lnTo>
                  <a:lnTo>
                    <a:pt x="12" y="26"/>
                  </a:lnTo>
                  <a:lnTo>
                    <a:pt x="26" y="13"/>
                  </a:lnTo>
                  <a:lnTo>
                    <a:pt x="43" y="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75"/>
            <p:cNvSpPr>
              <a:spLocks/>
            </p:cNvSpPr>
            <p:nvPr/>
          </p:nvSpPr>
          <p:spPr bwMode="auto">
            <a:xfrm>
              <a:off x="6813551" y="5321301"/>
              <a:ext cx="230188" cy="230188"/>
            </a:xfrm>
            <a:custGeom>
              <a:avLst/>
              <a:gdLst>
                <a:gd name="T0" fmla="*/ 72 w 145"/>
                <a:gd name="T1" fmla="*/ 0 h 145"/>
                <a:gd name="T2" fmla="*/ 92 w 145"/>
                <a:gd name="T3" fmla="*/ 2 h 145"/>
                <a:gd name="T4" fmla="*/ 109 w 145"/>
                <a:gd name="T5" fmla="*/ 9 h 145"/>
                <a:gd name="T6" fmla="*/ 124 w 145"/>
                <a:gd name="T7" fmla="*/ 21 h 145"/>
                <a:gd name="T8" fmla="*/ 135 w 145"/>
                <a:gd name="T9" fmla="*/ 36 h 145"/>
                <a:gd name="T10" fmla="*/ 142 w 145"/>
                <a:gd name="T11" fmla="*/ 53 h 145"/>
                <a:gd name="T12" fmla="*/ 145 w 145"/>
                <a:gd name="T13" fmla="*/ 72 h 145"/>
                <a:gd name="T14" fmla="*/ 142 w 145"/>
                <a:gd name="T15" fmla="*/ 92 h 145"/>
                <a:gd name="T16" fmla="*/ 135 w 145"/>
                <a:gd name="T17" fmla="*/ 109 h 145"/>
                <a:gd name="T18" fmla="*/ 124 w 145"/>
                <a:gd name="T19" fmla="*/ 123 h 145"/>
                <a:gd name="T20" fmla="*/ 109 w 145"/>
                <a:gd name="T21" fmla="*/ 134 h 145"/>
                <a:gd name="T22" fmla="*/ 92 w 145"/>
                <a:gd name="T23" fmla="*/ 142 h 145"/>
                <a:gd name="T24" fmla="*/ 72 w 145"/>
                <a:gd name="T25" fmla="*/ 145 h 145"/>
                <a:gd name="T26" fmla="*/ 54 w 145"/>
                <a:gd name="T27" fmla="*/ 142 h 145"/>
                <a:gd name="T28" fmla="*/ 36 w 145"/>
                <a:gd name="T29" fmla="*/ 134 h 145"/>
                <a:gd name="T30" fmla="*/ 22 w 145"/>
                <a:gd name="T31" fmla="*/ 123 h 145"/>
                <a:gd name="T32" fmla="*/ 10 w 145"/>
                <a:gd name="T33" fmla="*/ 109 h 145"/>
                <a:gd name="T34" fmla="*/ 4 w 145"/>
                <a:gd name="T35" fmla="*/ 92 h 145"/>
                <a:gd name="T36" fmla="*/ 0 w 145"/>
                <a:gd name="T37" fmla="*/ 72 h 145"/>
                <a:gd name="T38" fmla="*/ 4 w 145"/>
                <a:gd name="T39" fmla="*/ 53 h 145"/>
                <a:gd name="T40" fmla="*/ 10 w 145"/>
                <a:gd name="T41" fmla="*/ 36 h 145"/>
                <a:gd name="T42" fmla="*/ 22 w 145"/>
                <a:gd name="T43" fmla="*/ 21 h 145"/>
                <a:gd name="T44" fmla="*/ 36 w 145"/>
                <a:gd name="T45" fmla="*/ 9 h 145"/>
                <a:gd name="T46" fmla="*/ 54 w 145"/>
                <a:gd name="T47" fmla="*/ 2 h 145"/>
                <a:gd name="T48" fmla="*/ 72 w 145"/>
                <a:gd name="T4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145">
                  <a:moveTo>
                    <a:pt x="72" y="0"/>
                  </a:moveTo>
                  <a:lnTo>
                    <a:pt x="92" y="2"/>
                  </a:lnTo>
                  <a:lnTo>
                    <a:pt x="109" y="9"/>
                  </a:lnTo>
                  <a:lnTo>
                    <a:pt x="124" y="21"/>
                  </a:lnTo>
                  <a:lnTo>
                    <a:pt x="135" y="36"/>
                  </a:lnTo>
                  <a:lnTo>
                    <a:pt x="142" y="53"/>
                  </a:lnTo>
                  <a:lnTo>
                    <a:pt x="145" y="72"/>
                  </a:lnTo>
                  <a:lnTo>
                    <a:pt x="142" y="92"/>
                  </a:lnTo>
                  <a:lnTo>
                    <a:pt x="135" y="109"/>
                  </a:lnTo>
                  <a:lnTo>
                    <a:pt x="124" y="123"/>
                  </a:lnTo>
                  <a:lnTo>
                    <a:pt x="109" y="134"/>
                  </a:lnTo>
                  <a:lnTo>
                    <a:pt x="92" y="142"/>
                  </a:lnTo>
                  <a:lnTo>
                    <a:pt x="72" y="145"/>
                  </a:lnTo>
                  <a:lnTo>
                    <a:pt x="54" y="142"/>
                  </a:lnTo>
                  <a:lnTo>
                    <a:pt x="36" y="134"/>
                  </a:lnTo>
                  <a:lnTo>
                    <a:pt x="22" y="123"/>
                  </a:lnTo>
                  <a:lnTo>
                    <a:pt x="10" y="109"/>
                  </a:lnTo>
                  <a:lnTo>
                    <a:pt x="4" y="92"/>
                  </a:lnTo>
                  <a:lnTo>
                    <a:pt x="0" y="72"/>
                  </a:lnTo>
                  <a:lnTo>
                    <a:pt x="4" y="53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6" y="9"/>
                  </a:lnTo>
                  <a:lnTo>
                    <a:pt x="54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76"/>
            <p:cNvSpPr>
              <a:spLocks/>
            </p:cNvSpPr>
            <p:nvPr/>
          </p:nvSpPr>
          <p:spPr bwMode="auto">
            <a:xfrm>
              <a:off x="8516939" y="5199064"/>
              <a:ext cx="282575" cy="284163"/>
            </a:xfrm>
            <a:custGeom>
              <a:avLst/>
              <a:gdLst>
                <a:gd name="T0" fmla="*/ 88 w 178"/>
                <a:gd name="T1" fmla="*/ 0 h 179"/>
                <a:gd name="T2" fmla="*/ 112 w 178"/>
                <a:gd name="T3" fmla="*/ 4 h 179"/>
                <a:gd name="T4" fmla="*/ 134 w 178"/>
                <a:gd name="T5" fmla="*/ 13 h 179"/>
                <a:gd name="T6" fmla="*/ 152 w 178"/>
                <a:gd name="T7" fmla="*/ 27 h 179"/>
                <a:gd name="T8" fmla="*/ 166 w 178"/>
                <a:gd name="T9" fmla="*/ 45 h 179"/>
                <a:gd name="T10" fmla="*/ 175 w 178"/>
                <a:gd name="T11" fmla="*/ 67 h 179"/>
                <a:gd name="T12" fmla="*/ 178 w 178"/>
                <a:gd name="T13" fmla="*/ 90 h 179"/>
                <a:gd name="T14" fmla="*/ 175 w 178"/>
                <a:gd name="T15" fmla="*/ 114 h 179"/>
                <a:gd name="T16" fmla="*/ 166 w 178"/>
                <a:gd name="T17" fmla="*/ 136 h 179"/>
                <a:gd name="T18" fmla="*/ 152 w 178"/>
                <a:gd name="T19" fmla="*/ 154 h 179"/>
                <a:gd name="T20" fmla="*/ 134 w 178"/>
                <a:gd name="T21" fmla="*/ 168 h 179"/>
                <a:gd name="T22" fmla="*/ 112 w 178"/>
                <a:gd name="T23" fmla="*/ 177 h 179"/>
                <a:gd name="T24" fmla="*/ 88 w 178"/>
                <a:gd name="T25" fmla="*/ 179 h 179"/>
                <a:gd name="T26" fmla="*/ 65 w 178"/>
                <a:gd name="T27" fmla="*/ 177 h 179"/>
                <a:gd name="T28" fmla="*/ 43 w 178"/>
                <a:gd name="T29" fmla="*/ 168 h 179"/>
                <a:gd name="T30" fmla="*/ 25 w 178"/>
                <a:gd name="T31" fmla="*/ 154 h 179"/>
                <a:gd name="T32" fmla="*/ 11 w 178"/>
                <a:gd name="T33" fmla="*/ 136 h 179"/>
                <a:gd name="T34" fmla="*/ 2 w 178"/>
                <a:gd name="T35" fmla="*/ 114 h 179"/>
                <a:gd name="T36" fmla="*/ 0 w 178"/>
                <a:gd name="T37" fmla="*/ 90 h 179"/>
                <a:gd name="T38" fmla="*/ 2 w 178"/>
                <a:gd name="T39" fmla="*/ 67 h 179"/>
                <a:gd name="T40" fmla="*/ 11 w 178"/>
                <a:gd name="T41" fmla="*/ 45 h 179"/>
                <a:gd name="T42" fmla="*/ 25 w 178"/>
                <a:gd name="T43" fmla="*/ 27 h 179"/>
                <a:gd name="T44" fmla="*/ 43 w 178"/>
                <a:gd name="T45" fmla="*/ 13 h 179"/>
                <a:gd name="T46" fmla="*/ 65 w 178"/>
                <a:gd name="T47" fmla="*/ 4 h 179"/>
                <a:gd name="T48" fmla="*/ 88 w 178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8" h="179">
                  <a:moveTo>
                    <a:pt x="88" y="0"/>
                  </a:moveTo>
                  <a:lnTo>
                    <a:pt x="112" y="4"/>
                  </a:lnTo>
                  <a:lnTo>
                    <a:pt x="134" y="13"/>
                  </a:lnTo>
                  <a:lnTo>
                    <a:pt x="152" y="27"/>
                  </a:lnTo>
                  <a:lnTo>
                    <a:pt x="166" y="45"/>
                  </a:lnTo>
                  <a:lnTo>
                    <a:pt x="175" y="67"/>
                  </a:lnTo>
                  <a:lnTo>
                    <a:pt x="178" y="90"/>
                  </a:lnTo>
                  <a:lnTo>
                    <a:pt x="175" y="114"/>
                  </a:lnTo>
                  <a:lnTo>
                    <a:pt x="166" y="136"/>
                  </a:lnTo>
                  <a:lnTo>
                    <a:pt x="152" y="154"/>
                  </a:lnTo>
                  <a:lnTo>
                    <a:pt x="134" y="168"/>
                  </a:lnTo>
                  <a:lnTo>
                    <a:pt x="112" y="177"/>
                  </a:lnTo>
                  <a:lnTo>
                    <a:pt x="88" y="179"/>
                  </a:lnTo>
                  <a:lnTo>
                    <a:pt x="65" y="177"/>
                  </a:lnTo>
                  <a:lnTo>
                    <a:pt x="43" y="168"/>
                  </a:lnTo>
                  <a:lnTo>
                    <a:pt x="25" y="154"/>
                  </a:lnTo>
                  <a:lnTo>
                    <a:pt x="11" y="136"/>
                  </a:lnTo>
                  <a:lnTo>
                    <a:pt x="2" y="114"/>
                  </a:lnTo>
                  <a:lnTo>
                    <a:pt x="0" y="90"/>
                  </a:lnTo>
                  <a:lnTo>
                    <a:pt x="2" y="67"/>
                  </a:lnTo>
                  <a:lnTo>
                    <a:pt x="11" y="45"/>
                  </a:lnTo>
                  <a:lnTo>
                    <a:pt x="25" y="27"/>
                  </a:lnTo>
                  <a:lnTo>
                    <a:pt x="43" y="13"/>
                  </a:lnTo>
                  <a:lnTo>
                    <a:pt x="65" y="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77"/>
            <p:cNvSpPr>
              <a:spLocks/>
            </p:cNvSpPr>
            <p:nvPr/>
          </p:nvSpPr>
          <p:spPr bwMode="auto">
            <a:xfrm>
              <a:off x="7310439" y="5045076"/>
              <a:ext cx="387350" cy="385763"/>
            </a:xfrm>
            <a:custGeom>
              <a:avLst/>
              <a:gdLst>
                <a:gd name="T0" fmla="*/ 122 w 244"/>
                <a:gd name="T1" fmla="*/ 0 h 243"/>
                <a:gd name="T2" fmla="*/ 149 w 244"/>
                <a:gd name="T3" fmla="*/ 3 h 243"/>
                <a:gd name="T4" fmla="*/ 175 w 244"/>
                <a:gd name="T5" fmla="*/ 12 h 243"/>
                <a:gd name="T6" fmla="*/ 198 w 244"/>
                <a:gd name="T7" fmla="*/ 26 h 243"/>
                <a:gd name="T8" fmla="*/ 216 w 244"/>
                <a:gd name="T9" fmla="*/ 46 h 243"/>
                <a:gd name="T10" fmla="*/ 231 w 244"/>
                <a:gd name="T11" fmla="*/ 67 h 243"/>
                <a:gd name="T12" fmla="*/ 240 w 244"/>
                <a:gd name="T13" fmla="*/ 94 h 243"/>
                <a:gd name="T14" fmla="*/ 244 w 244"/>
                <a:gd name="T15" fmla="*/ 121 h 243"/>
                <a:gd name="T16" fmla="*/ 240 w 244"/>
                <a:gd name="T17" fmla="*/ 149 h 243"/>
                <a:gd name="T18" fmla="*/ 231 w 244"/>
                <a:gd name="T19" fmla="*/ 174 h 243"/>
                <a:gd name="T20" fmla="*/ 216 w 244"/>
                <a:gd name="T21" fmla="*/ 197 h 243"/>
                <a:gd name="T22" fmla="*/ 198 w 244"/>
                <a:gd name="T23" fmla="*/ 215 h 243"/>
                <a:gd name="T24" fmla="*/ 175 w 244"/>
                <a:gd name="T25" fmla="*/ 230 h 243"/>
                <a:gd name="T26" fmla="*/ 149 w 244"/>
                <a:gd name="T27" fmla="*/ 239 h 243"/>
                <a:gd name="T28" fmla="*/ 122 w 244"/>
                <a:gd name="T29" fmla="*/ 243 h 243"/>
                <a:gd name="T30" fmla="*/ 94 w 244"/>
                <a:gd name="T31" fmla="*/ 239 h 243"/>
                <a:gd name="T32" fmla="*/ 68 w 244"/>
                <a:gd name="T33" fmla="*/ 230 h 243"/>
                <a:gd name="T34" fmla="*/ 46 w 244"/>
                <a:gd name="T35" fmla="*/ 215 h 243"/>
                <a:gd name="T36" fmla="*/ 27 w 244"/>
                <a:gd name="T37" fmla="*/ 197 h 243"/>
                <a:gd name="T38" fmla="*/ 13 w 244"/>
                <a:gd name="T39" fmla="*/ 174 h 243"/>
                <a:gd name="T40" fmla="*/ 4 w 244"/>
                <a:gd name="T41" fmla="*/ 149 h 243"/>
                <a:gd name="T42" fmla="*/ 0 w 244"/>
                <a:gd name="T43" fmla="*/ 121 h 243"/>
                <a:gd name="T44" fmla="*/ 4 w 244"/>
                <a:gd name="T45" fmla="*/ 94 h 243"/>
                <a:gd name="T46" fmla="*/ 13 w 244"/>
                <a:gd name="T47" fmla="*/ 67 h 243"/>
                <a:gd name="T48" fmla="*/ 27 w 244"/>
                <a:gd name="T49" fmla="*/ 46 h 243"/>
                <a:gd name="T50" fmla="*/ 46 w 244"/>
                <a:gd name="T51" fmla="*/ 26 h 243"/>
                <a:gd name="T52" fmla="*/ 68 w 244"/>
                <a:gd name="T53" fmla="*/ 12 h 243"/>
                <a:gd name="T54" fmla="*/ 94 w 244"/>
                <a:gd name="T55" fmla="*/ 3 h 243"/>
                <a:gd name="T56" fmla="*/ 122 w 244"/>
                <a:gd name="T5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4" h="243">
                  <a:moveTo>
                    <a:pt x="122" y="0"/>
                  </a:moveTo>
                  <a:lnTo>
                    <a:pt x="149" y="3"/>
                  </a:lnTo>
                  <a:lnTo>
                    <a:pt x="175" y="12"/>
                  </a:lnTo>
                  <a:lnTo>
                    <a:pt x="198" y="26"/>
                  </a:lnTo>
                  <a:lnTo>
                    <a:pt x="216" y="46"/>
                  </a:lnTo>
                  <a:lnTo>
                    <a:pt x="231" y="67"/>
                  </a:lnTo>
                  <a:lnTo>
                    <a:pt x="240" y="94"/>
                  </a:lnTo>
                  <a:lnTo>
                    <a:pt x="244" y="121"/>
                  </a:lnTo>
                  <a:lnTo>
                    <a:pt x="240" y="149"/>
                  </a:lnTo>
                  <a:lnTo>
                    <a:pt x="231" y="174"/>
                  </a:lnTo>
                  <a:lnTo>
                    <a:pt x="216" y="197"/>
                  </a:lnTo>
                  <a:lnTo>
                    <a:pt x="198" y="215"/>
                  </a:lnTo>
                  <a:lnTo>
                    <a:pt x="175" y="230"/>
                  </a:lnTo>
                  <a:lnTo>
                    <a:pt x="149" y="239"/>
                  </a:lnTo>
                  <a:lnTo>
                    <a:pt x="122" y="243"/>
                  </a:lnTo>
                  <a:lnTo>
                    <a:pt x="94" y="239"/>
                  </a:lnTo>
                  <a:lnTo>
                    <a:pt x="68" y="230"/>
                  </a:lnTo>
                  <a:lnTo>
                    <a:pt x="46" y="215"/>
                  </a:lnTo>
                  <a:lnTo>
                    <a:pt x="27" y="197"/>
                  </a:lnTo>
                  <a:lnTo>
                    <a:pt x="13" y="174"/>
                  </a:lnTo>
                  <a:lnTo>
                    <a:pt x="4" y="149"/>
                  </a:lnTo>
                  <a:lnTo>
                    <a:pt x="0" y="121"/>
                  </a:lnTo>
                  <a:lnTo>
                    <a:pt x="4" y="94"/>
                  </a:lnTo>
                  <a:lnTo>
                    <a:pt x="13" y="67"/>
                  </a:lnTo>
                  <a:lnTo>
                    <a:pt x="27" y="46"/>
                  </a:lnTo>
                  <a:lnTo>
                    <a:pt x="46" y="26"/>
                  </a:lnTo>
                  <a:lnTo>
                    <a:pt x="68" y="12"/>
                  </a:lnTo>
                  <a:lnTo>
                    <a:pt x="94" y="3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78"/>
            <p:cNvSpPr>
              <a:spLocks/>
            </p:cNvSpPr>
            <p:nvPr/>
          </p:nvSpPr>
          <p:spPr bwMode="auto">
            <a:xfrm>
              <a:off x="7978776" y="5386389"/>
              <a:ext cx="204788" cy="203200"/>
            </a:xfrm>
            <a:custGeom>
              <a:avLst/>
              <a:gdLst>
                <a:gd name="T0" fmla="*/ 65 w 129"/>
                <a:gd name="T1" fmla="*/ 0 h 128"/>
                <a:gd name="T2" fmla="*/ 85 w 129"/>
                <a:gd name="T3" fmla="*/ 4 h 128"/>
                <a:gd name="T4" fmla="*/ 103 w 129"/>
                <a:gd name="T5" fmla="*/ 13 h 128"/>
                <a:gd name="T6" fmla="*/ 116 w 129"/>
                <a:gd name="T7" fmla="*/ 27 h 128"/>
                <a:gd name="T8" fmla="*/ 125 w 129"/>
                <a:gd name="T9" fmla="*/ 44 h 128"/>
                <a:gd name="T10" fmla="*/ 129 w 129"/>
                <a:gd name="T11" fmla="*/ 65 h 128"/>
                <a:gd name="T12" fmla="*/ 125 w 129"/>
                <a:gd name="T13" fmla="*/ 84 h 128"/>
                <a:gd name="T14" fmla="*/ 116 w 129"/>
                <a:gd name="T15" fmla="*/ 102 h 128"/>
                <a:gd name="T16" fmla="*/ 103 w 129"/>
                <a:gd name="T17" fmla="*/ 116 h 128"/>
                <a:gd name="T18" fmla="*/ 85 w 129"/>
                <a:gd name="T19" fmla="*/ 125 h 128"/>
                <a:gd name="T20" fmla="*/ 65 w 129"/>
                <a:gd name="T21" fmla="*/ 128 h 128"/>
                <a:gd name="T22" fmla="*/ 45 w 129"/>
                <a:gd name="T23" fmla="*/ 125 h 128"/>
                <a:gd name="T24" fmla="*/ 27 w 129"/>
                <a:gd name="T25" fmla="*/ 116 h 128"/>
                <a:gd name="T26" fmla="*/ 13 w 129"/>
                <a:gd name="T27" fmla="*/ 102 h 128"/>
                <a:gd name="T28" fmla="*/ 4 w 129"/>
                <a:gd name="T29" fmla="*/ 84 h 128"/>
                <a:gd name="T30" fmla="*/ 0 w 129"/>
                <a:gd name="T31" fmla="*/ 65 h 128"/>
                <a:gd name="T32" fmla="*/ 4 w 129"/>
                <a:gd name="T33" fmla="*/ 44 h 128"/>
                <a:gd name="T34" fmla="*/ 13 w 129"/>
                <a:gd name="T35" fmla="*/ 27 h 128"/>
                <a:gd name="T36" fmla="*/ 27 w 129"/>
                <a:gd name="T37" fmla="*/ 13 h 128"/>
                <a:gd name="T38" fmla="*/ 45 w 129"/>
                <a:gd name="T39" fmla="*/ 4 h 128"/>
                <a:gd name="T40" fmla="*/ 65 w 129"/>
                <a:gd name="T4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9" h="128">
                  <a:moveTo>
                    <a:pt x="65" y="0"/>
                  </a:moveTo>
                  <a:lnTo>
                    <a:pt x="85" y="4"/>
                  </a:lnTo>
                  <a:lnTo>
                    <a:pt x="103" y="13"/>
                  </a:lnTo>
                  <a:lnTo>
                    <a:pt x="116" y="27"/>
                  </a:lnTo>
                  <a:lnTo>
                    <a:pt x="125" y="44"/>
                  </a:lnTo>
                  <a:lnTo>
                    <a:pt x="129" y="65"/>
                  </a:lnTo>
                  <a:lnTo>
                    <a:pt x="125" y="84"/>
                  </a:lnTo>
                  <a:lnTo>
                    <a:pt x="116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5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5"/>
                  </a:lnTo>
                  <a:lnTo>
                    <a:pt x="4" y="44"/>
                  </a:lnTo>
                  <a:lnTo>
                    <a:pt x="13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88"/>
            <p:cNvSpPr>
              <a:spLocks/>
            </p:cNvSpPr>
            <p:nvPr/>
          </p:nvSpPr>
          <p:spPr bwMode="auto">
            <a:xfrm>
              <a:off x="4991101" y="5176839"/>
              <a:ext cx="398463" cy="646113"/>
            </a:xfrm>
            <a:custGeom>
              <a:avLst/>
              <a:gdLst>
                <a:gd name="T0" fmla="*/ 125 w 251"/>
                <a:gd name="T1" fmla="*/ 0 h 407"/>
                <a:gd name="T2" fmla="*/ 153 w 251"/>
                <a:gd name="T3" fmla="*/ 4 h 407"/>
                <a:gd name="T4" fmla="*/ 181 w 251"/>
                <a:gd name="T5" fmla="*/ 13 h 407"/>
                <a:gd name="T6" fmla="*/ 204 w 251"/>
                <a:gd name="T7" fmla="*/ 28 h 407"/>
                <a:gd name="T8" fmla="*/ 223 w 251"/>
                <a:gd name="T9" fmla="*/ 47 h 407"/>
                <a:gd name="T10" fmla="*/ 238 w 251"/>
                <a:gd name="T11" fmla="*/ 72 h 407"/>
                <a:gd name="T12" fmla="*/ 247 w 251"/>
                <a:gd name="T13" fmla="*/ 98 h 407"/>
                <a:gd name="T14" fmla="*/ 251 w 251"/>
                <a:gd name="T15" fmla="*/ 127 h 407"/>
                <a:gd name="T16" fmla="*/ 250 w 251"/>
                <a:gd name="T17" fmla="*/ 143 h 407"/>
                <a:gd name="T18" fmla="*/ 245 w 251"/>
                <a:gd name="T19" fmla="*/ 161 h 407"/>
                <a:gd name="T20" fmla="*/ 238 w 251"/>
                <a:gd name="T21" fmla="*/ 183 h 407"/>
                <a:gd name="T22" fmla="*/ 229 w 251"/>
                <a:gd name="T23" fmla="*/ 206 h 407"/>
                <a:gd name="T24" fmla="*/ 219 w 251"/>
                <a:gd name="T25" fmla="*/ 230 h 407"/>
                <a:gd name="T26" fmla="*/ 206 w 251"/>
                <a:gd name="T27" fmla="*/ 255 h 407"/>
                <a:gd name="T28" fmla="*/ 195 w 251"/>
                <a:gd name="T29" fmla="*/ 280 h 407"/>
                <a:gd name="T30" fmla="*/ 182 w 251"/>
                <a:gd name="T31" fmla="*/ 304 h 407"/>
                <a:gd name="T32" fmla="*/ 169 w 251"/>
                <a:gd name="T33" fmla="*/ 329 h 407"/>
                <a:gd name="T34" fmla="*/ 158 w 251"/>
                <a:gd name="T35" fmla="*/ 349 h 407"/>
                <a:gd name="T36" fmla="*/ 148 w 251"/>
                <a:gd name="T37" fmla="*/ 369 h 407"/>
                <a:gd name="T38" fmla="*/ 138 w 251"/>
                <a:gd name="T39" fmla="*/ 385 h 407"/>
                <a:gd name="T40" fmla="*/ 131 w 251"/>
                <a:gd name="T41" fmla="*/ 396 h 407"/>
                <a:gd name="T42" fmla="*/ 127 w 251"/>
                <a:gd name="T43" fmla="*/ 404 h 407"/>
                <a:gd name="T44" fmla="*/ 125 w 251"/>
                <a:gd name="T45" fmla="*/ 407 h 407"/>
                <a:gd name="T46" fmla="*/ 123 w 251"/>
                <a:gd name="T47" fmla="*/ 404 h 407"/>
                <a:gd name="T48" fmla="*/ 119 w 251"/>
                <a:gd name="T49" fmla="*/ 396 h 407"/>
                <a:gd name="T50" fmla="*/ 112 w 251"/>
                <a:gd name="T51" fmla="*/ 385 h 407"/>
                <a:gd name="T52" fmla="*/ 103 w 251"/>
                <a:gd name="T53" fmla="*/ 369 h 407"/>
                <a:gd name="T54" fmla="*/ 92 w 251"/>
                <a:gd name="T55" fmla="*/ 349 h 407"/>
                <a:gd name="T56" fmla="*/ 81 w 251"/>
                <a:gd name="T57" fmla="*/ 329 h 407"/>
                <a:gd name="T58" fmla="*/ 68 w 251"/>
                <a:gd name="T59" fmla="*/ 304 h 407"/>
                <a:gd name="T60" fmla="*/ 56 w 251"/>
                <a:gd name="T61" fmla="*/ 280 h 407"/>
                <a:gd name="T62" fmla="*/ 43 w 251"/>
                <a:gd name="T63" fmla="*/ 255 h 407"/>
                <a:gd name="T64" fmla="*/ 32 w 251"/>
                <a:gd name="T65" fmla="*/ 230 h 407"/>
                <a:gd name="T66" fmla="*/ 21 w 251"/>
                <a:gd name="T67" fmla="*/ 206 h 407"/>
                <a:gd name="T68" fmla="*/ 12 w 251"/>
                <a:gd name="T69" fmla="*/ 183 h 407"/>
                <a:gd name="T70" fmla="*/ 5 w 251"/>
                <a:gd name="T71" fmla="*/ 161 h 407"/>
                <a:gd name="T72" fmla="*/ 1 w 251"/>
                <a:gd name="T73" fmla="*/ 143 h 407"/>
                <a:gd name="T74" fmla="*/ 0 w 251"/>
                <a:gd name="T75" fmla="*/ 127 h 407"/>
                <a:gd name="T76" fmla="*/ 2 w 251"/>
                <a:gd name="T77" fmla="*/ 98 h 407"/>
                <a:gd name="T78" fmla="*/ 12 w 251"/>
                <a:gd name="T79" fmla="*/ 72 h 407"/>
                <a:gd name="T80" fmla="*/ 27 w 251"/>
                <a:gd name="T81" fmla="*/ 47 h 407"/>
                <a:gd name="T82" fmla="*/ 47 w 251"/>
                <a:gd name="T83" fmla="*/ 28 h 407"/>
                <a:gd name="T84" fmla="*/ 70 w 251"/>
                <a:gd name="T85" fmla="*/ 13 h 407"/>
                <a:gd name="T86" fmla="*/ 96 w 251"/>
                <a:gd name="T87" fmla="*/ 4 h 407"/>
                <a:gd name="T88" fmla="*/ 125 w 251"/>
                <a:gd name="T89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1" h="407">
                  <a:moveTo>
                    <a:pt x="125" y="0"/>
                  </a:moveTo>
                  <a:lnTo>
                    <a:pt x="153" y="4"/>
                  </a:lnTo>
                  <a:lnTo>
                    <a:pt x="181" y="13"/>
                  </a:lnTo>
                  <a:lnTo>
                    <a:pt x="204" y="28"/>
                  </a:lnTo>
                  <a:lnTo>
                    <a:pt x="223" y="47"/>
                  </a:lnTo>
                  <a:lnTo>
                    <a:pt x="238" y="72"/>
                  </a:lnTo>
                  <a:lnTo>
                    <a:pt x="247" y="98"/>
                  </a:lnTo>
                  <a:lnTo>
                    <a:pt x="251" y="127"/>
                  </a:lnTo>
                  <a:lnTo>
                    <a:pt x="250" y="143"/>
                  </a:lnTo>
                  <a:lnTo>
                    <a:pt x="245" y="161"/>
                  </a:lnTo>
                  <a:lnTo>
                    <a:pt x="238" y="183"/>
                  </a:lnTo>
                  <a:lnTo>
                    <a:pt x="229" y="206"/>
                  </a:lnTo>
                  <a:lnTo>
                    <a:pt x="219" y="230"/>
                  </a:lnTo>
                  <a:lnTo>
                    <a:pt x="206" y="255"/>
                  </a:lnTo>
                  <a:lnTo>
                    <a:pt x="195" y="280"/>
                  </a:lnTo>
                  <a:lnTo>
                    <a:pt x="182" y="304"/>
                  </a:lnTo>
                  <a:lnTo>
                    <a:pt x="169" y="329"/>
                  </a:lnTo>
                  <a:lnTo>
                    <a:pt x="158" y="349"/>
                  </a:lnTo>
                  <a:lnTo>
                    <a:pt x="148" y="369"/>
                  </a:lnTo>
                  <a:lnTo>
                    <a:pt x="138" y="385"/>
                  </a:lnTo>
                  <a:lnTo>
                    <a:pt x="131" y="396"/>
                  </a:lnTo>
                  <a:lnTo>
                    <a:pt x="127" y="404"/>
                  </a:lnTo>
                  <a:lnTo>
                    <a:pt x="125" y="407"/>
                  </a:lnTo>
                  <a:lnTo>
                    <a:pt x="123" y="404"/>
                  </a:lnTo>
                  <a:lnTo>
                    <a:pt x="119" y="396"/>
                  </a:lnTo>
                  <a:lnTo>
                    <a:pt x="112" y="385"/>
                  </a:lnTo>
                  <a:lnTo>
                    <a:pt x="103" y="369"/>
                  </a:lnTo>
                  <a:lnTo>
                    <a:pt x="92" y="349"/>
                  </a:lnTo>
                  <a:lnTo>
                    <a:pt x="81" y="329"/>
                  </a:lnTo>
                  <a:lnTo>
                    <a:pt x="68" y="304"/>
                  </a:lnTo>
                  <a:lnTo>
                    <a:pt x="56" y="280"/>
                  </a:lnTo>
                  <a:lnTo>
                    <a:pt x="43" y="255"/>
                  </a:lnTo>
                  <a:lnTo>
                    <a:pt x="32" y="230"/>
                  </a:lnTo>
                  <a:lnTo>
                    <a:pt x="21" y="206"/>
                  </a:lnTo>
                  <a:lnTo>
                    <a:pt x="12" y="183"/>
                  </a:lnTo>
                  <a:lnTo>
                    <a:pt x="5" y="161"/>
                  </a:lnTo>
                  <a:lnTo>
                    <a:pt x="1" y="143"/>
                  </a:lnTo>
                  <a:lnTo>
                    <a:pt x="0" y="127"/>
                  </a:lnTo>
                  <a:lnTo>
                    <a:pt x="2" y="98"/>
                  </a:lnTo>
                  <a:lnTo>
                    <a:pt x="12" y="72"/>
                  </a:lnTo>
                  <a:lnTo>
                    <a:pt x="27" y="47"/>
                  </a:lnTo>
                  <a:lnTo>
                    <a:pt x="47" y="28"/>
                  </a:lnTo>
                  <a:lnTo>
                    <a:pt x="70" y="13"/>
                  </a:lnTo>
                  <a:lnTo>
                    <a:pt x="96" y="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89"/>
            <p:cNvSpPr>
              <a:spLocks/>
            </p:cNvSpPr>
            <p:nvPr/>
          </p:nvSpPr>
          <p:spPr bwMode="auto">
            <a:xfrm>
              <a:off x="5497514" y="4921251"/>
              <a:ext cx="558800" cy="901700"/>
            </a:xfrm>
            <a:custGeom>
              <a:avLst/>
              <a:gdLst>
                <a:gd name="T0" fmla="*/ 176 w 352"/>
                <a:gd name="T1" fmla="*/ 0 h 568"/>
                <a:gd name="T2" fmla="*/ 212 w 352"/>
                <a:gd name="T3" fmla="*/ 3 h 568"/>
                <a:gd name="T4" fmla="*/ 245 w 352"/>
                <a:gd name="T5" fmla="*/ 13 h 568"/>
                <a:gd name="T6" fmla="*/ 275 w 352"/>
                <a:gd name="T7" fmla="*/ 29 h 568"/>
                <a:gd name="T8" fmla="*/ 300 w 352"/>
                <a:gd name="T9" fmla="*/ 51 h 568"/>
                <a:gd name="T10" fmla="*/ 322 w 352"/>
                <a:gd name="T11" fmla="*/ 76 h 568"/>
                <a:gd name="T12" fmla="*/ 338 w 352"/>
                <a:gd name="T13" fmla="*/ 106 h 568"/>
                <a:gd name="T14" fmla="*/ 348 w 352"/>
                <a:gd name="T15" fmla="*/ 140 h 568"/>
                <a:gd name="T16" fmla="*/ 352 w 352"/>
                <a:gd name="T17" fmla="*/ 175 h 568"/>
                <a:gd name="T18" fmla="*/ 351 w 352"/>
                <a:gd name="T19" fmla="*/ 194 h 568"/>
                <a:gd name="T20" fmla="*/ 346 w 352"/>
                <a:gd name="T21" fmla="*/ 214 h 568"/>
                <a:gd name="T22" fmla="*/ 339 w 352"/>
                <a:gd name="T23" fmla="*/ 238 h 568"/>
                <a:gd name="T24" fmla="*/ 330 w 352"/>
                <a:gd name="T25" fmla="*/ 265 h 568"/>
                <a:gd name="T26" fmla="*/ 318 w 352"/>
                <a:gd name="T27" fmla="*/ 292 h 568"/>
                <a:gd name="T28" fmla="*/ 306 w 352"/>
                <a:gd name="T29" fmla="*/ 321 h 568"/>
                <a:gd name="T30" fmla="*/ 293 w 352"/>
                <a:gd name="T31" fmla="*/ 350 h 568"/>
                <a:gd name="T32" fmla="*/ 278 w 352"/>
                <a:gd name="T33" fmla="*/ 379 h 568"/>
                <a:gd name="T34" fmla="*/ 265 w 352"/>
                <a:gd name="T35" fmla="*/ 408 h 568"/>
                <a:gd name="T36" fmla="*/ 250 w 352"/>
                <a:gd name="T37" fmla="*/ 436 h 568"/>
                <a:gd name="T38" fmla="*/ 235 w 352"/>
                <a:gd name="T39" fmla="*/ 463 h 568"/>
                <a:gd name="T40" fmla="*/ 222 w 352"/>
                <a:gd name="T41" fmla="*/ 487 h 568"/>
                <a:gd name="T42" fmla="*/ 209 w 352"/>
                <a:gd name="T43" fmla="*/ 510 h 568"/>
                <a:gd name="T44" fmla="*/ 198 w 352"/>
                <a:gd name="T45" fmla="*/ 530 h 568"/>
                <a:gd name="T46" fmla="*/ 189 w 352"/>
                <a:gd name="T47" fmla="*/ 546 h 568"/>
                <a:gd name="T48" fmla="*/ 182 w 352"/>
                <a:gd name="T49" fmla="*/ 557 h 568"/>
                <a:gd name="T50" fmla="*/ 177 w 352"/>
                <a:gd name="T51" fmla="*/ 565 h 568"/>
                <a:gd name="T52" fmla="*/ 176 w 352"/>
                <a:gd name="T53" fmla="*/ 568 h 568"/>
                <a:gd name="T54" fmla="*/ 174 w 352"/>
                <a:gd name="T55" fmla="*/ 565 h 568"/>
                <a:gd name="T56" fmla="*/ 169 w 352"/>
                <a:gd name="T57" fmla="*/ 557 h 568"/>
                <a:gd name="T58" fmla="*/ 162 w 352"/>
                <a:gd name="T59" fmla="*/ 546 h 568"/>
                <a:gd name="T60" fmla="*/ 153 w 352"/>
                <a:gd name="T61" fmla="*/ 530 h 568"/>
                <a:gd name="T62" fmla="*/ 143 w 352"/>
                <a:gd name="T63" fmla="*/ 510 h 568"/>
                <a:gd name="T64" fmla="*/ 130 w 352"/>
                <a:gd name="T65" fmla="*/ 487 h 568"/>
                <a:gd name="T66" fmla="*/ 117 w 352"/>
                <a:gd name="T67" fmla="*/ 463 h 568"/>
                <a:gd name="T68" fmla="*/ 103 w 352"/>
                <a:gd name="T69" fmla="*/ 436 h 568"/>
                <a:gd name="T70" fmla="*/ 88 w 352"/>
                <a:gd name="T71" fmla="*/ 408 h 568"/>
                <a:gd name="T72" fmla="*/ 73 w 352"/>
                <a:gd name="T73" fmla="*/ 379 h 568"/>
                <a:gd name="T74" fmla="*/ 59 w 352"/>
                <a:gd name="T75" fmla="*/ 350 h 568"/>
                <a:gd name="T76" fmla="*/ 45 w 352"/>
                <a:gd name="T77" fmla="*/ 321 h 568"/>
                <a:gd name="T78" fmla="*/ 33 w 352"/>
                <a:gd name="T79" fmla="*/ 292 h 568"/>
                <a:gd name="T80" fmla="*/ 22 w 352"/>
                <a:gd name="T81" fmla="*/ 265 h 568"/>
                <a:gd name="T82" fmla="*/ 13 w 352"/>
                <a:gd name="T83" fmla="*/ 238 h 568"/>
                <a:gd name="T84" fmla="*/ 5 w 352"/>
                <a:gd name="T85" fmla="*/ 214 h 568"/>
                <a:gd name="T86" fmla="*/ 2 w 352"/>
                <a:gd name="T87" fmla="*/ 194 h 568"/>
                <a:gd name="T88" fmla="*/ 0 w 352"/>
                <a:gd name="T89" fmla="*/ 175 h 568"/>
                <a:gd name="T90" fmla="*/ 3 w 352"/>
                <a:gd name="T91" fmla="*/ 140 h 568"/>
                <a:gd name="T92" fmla="*/ 13 w 352"/>
                <a:gd name="T93" fmla="*/ 106 h 568"/>
                <a:gd name="T94" fmla="*/ 29 w 352"/>
                <a:gd name="T95" fmla="*/ 76 h 568"/>
                <a:gd name="T96" fmla="*/ 51 w 352"/>
                <a:gd name="T97" fmla="*/ 51 h 568"/>
                <a:gd name="T98" fmla="*/ 78 w 352"/>
                <a:gd name="T99" fmla="*/ 29 h 568"/>
                <a:gd name="T100" fmla="*/ 107 w 352"/>
                <a:gd name="T101" fmla="*/ 13 h 568"/>
                <a:gd name="T102" fmla="*/ 141 w 352"/>
                <a:gd name="T103" fmla="*/ 3 h 568"/>
                <a:gd name="T104" fmla="*/ 176 w 352"/>
                <a:gd name="T10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2" h="568">
                  <a:moveTo>
                    <a:pt x="176" y="0"/>
                  </a:moveTo>
                  <a:lnTo>
                    <a:pt x="212" y="3"/>
                  </a:lnTo>
                  <a:lnTo>
                    <a:pt x="245" y="13"/>
                  </a:lnTo>
                  <a:lnTo>
                    <a:pt x="275" y="29"/>
                  </a:lnTo>
                  <a:lnTo>
                    <a:pt x="300" y="51"/>
                  </a:lnTo>
                  <a:lnTo>
                    <a:pt x="322" y="76"/>
                  </a:lnTo>
                  <a:lnTo>
                    <a:pt x="338" y="106"/>
                  </a:lnTo>
                  <a:lnTo>
                    <a:pt x="348" y="140"/>
                  </a:lnTo>
                  <a:lnTo>
                    <a:pt x="352" y="175"/>
                  </a:lnTo>
                  <a:lnTo>
                    <a:pt x="351" y="194"/>
                  </a:lnTo>
                  <a:lnTo>
                    <a:pt x="346" y="214"/>
                  </a:lnTo>
                  <a:lnTo>
                    <a:pt x="339" y="238"/>
                  </a:lnTo>
                  <a:lnTo>
                    <a:pt x="330" y="265"/>
                  </a:lnTo>
                  <a:lnTo>
                    <a:pt x="318" y="292"/>
                  </a:lnTo>
                  <a:lnTo>
                    <a:pt x="306" y="321"/>
                  </a:lnTo>
                  <a:lnTo>
                    <a:pt x="293" y="350"/>
                  </a:lnTo>
                  <a:lnTo>
                    <a:pt x="278" y="379"/>
                  </a:lnTo>
                  <a:lnTo>
                    <a:pt x="265" y="408"/>
                  </a:lnTo>
                  <a:lnTo>
                    <a:pt x="250" y="436"/>
                  </a:lnTo>
                  <a:lnTo>
                    <a:pt x="235" y="463"/>
                  </a:lnTo>
                  <a:lnTo>
                    <a:pt x="222" y="487"/>
                  </a:lnTo>
                  <a:lnTo>
                    <a:pt x="209" y="510"/>
                  </a:lnTo>
                  <a:lnTo>
                    <a:pt x="198" y="530"/>
                  </a:lnTo>
                  <a:lnTo>
                    <a:pt x="189" y="546"/>
                  </a:lnTo>
                  <a:lnTo>
                    <a:pt x="182" y="557"/>
                  </a:lnTo>
                  <a:lnTo>
                    <a:pt x="177" y="565"/>
                  </a:lnTo>
                  <a:lnTo>
                    <a:pt x="176" y="568"/>
                  </a:lnTo>
                  <a:lnTo>
                    <a:pt x="174" y="565"/>
                  </a:lnTo>
                  <a:lnTo>
                    <a:pt x="169" y="557"/>
                  </a:lnTo>
                  <a:lnTo>
                    <a:pt x="162" y="546"/>
                  </a:lnTo>
                  <a:lnTo>
                    <a:pt x="153" y="530"/>
                  </a:lnTo>
                  <a:lnTo>
                    <a:pt x="143" y="510"/>
                  </a:lnTo>
                  <a:lnTo>
                    <a:pt x="130" y="487"/>
                  </a:lnTo>
                  <a:lnTo>
                    <a:pt x="117" y="463"/>
                  </a:lnTo>
                  <a:lnTo>
                    <a:pt x="103" y="436"/>
                  </a:lnTo>
                  <a:lnTo>
                    <a:pt x="88" y="408"/>
                  </a:lnTo>
                  <a:lnTo>
                    <a:pt x="73" y="379"/>
                  </a:lnTo>
                  <a:lnTo>
                    <a:pt x="59" y="350"/>
                  </a:lnTo>
                  <a:lnTo>
                    <a:pt x="45" y="321"/>
                  </a:lnTo>
                  <a:lnTo>
                    <a:pt x="33" y="292"/>
                  </a:lnTo>
                  <a:lnTo>
                    <a:pt x="22" y="265"/>
                  </a:lnTo>
                  <a:lnTo>
                    <a:pt x="13" y="238"/>
                  </a:lnTo>
                  <a:lnTo>
                    <a:pt x="5" y="214"/>
                  </a:lnTo>
                  <a:lnTo>
                    <a:pt x="2" y="194"/>
                  </a:lnTo>
                  <a:lnTo>
                    <a:pt x="0" y="175"/>
                  </a:lnTo>
                  <a:lnTo>
                    <a:pt x="3" y="140"/>
                  </a:lnTo>
                  <a:lnTo>
                    <a:pt x="13" y="106"/>
                  </a:lnTo>
                  <a:lnTo>
                    <a:pt x="29" y="76"/>
                  </a:lnTo>
                  <a:lnTo>
                    <a:pt x="51" y="51"/>
                  </a:lnTo>
                  <a:lnTo>
                    <a:pt x="78" y="29"/>
                  </a:lnTo>
                  <a:lnTo>
                    <a:pt x="107" y="13"/>
                  </a:lnTo>
                  <a:lnTo>
                    <a:pt x="141" y="3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90"/>
            <p:cNvSpPr>
              <a:spLocks/>
            </p:cNvSpPr>
            <p:nvPr/>
          </p:nvSpPr>
          <p:spPr bwMode="auto">
            <a:xfrm>
              <a:off x="6140451" y="5133976"/>
              <a:ext cx="430213" cy="695325"/>
            </a:xfrm>
            <a:custGeom>
              <a:avLst/>
              <a:gdLst>
                <a:gd name="T0" fmla="*/ 135 w 271"/>
                <a:gd name="T1" fmla="*/ 0 h 438"/>
                <a:gd name="T2" fmla="*/ 162 w 271"/>
                <a:gd name="T3" fmla="*/ 2 h 438"/>
                <a:gd name="T4" fmla="*/ 188 w 271"/>
                <a:gd name="T5" fmla="*/ 10 h 438"/>
                <a:gd name="T6" fmla="*/ 211 w 271"/>
                <a:gd name="T7" fmla="*/ 23 h 438"/>
                <a:gd name="T8" fmla="*/ 231 w 271"/>
                <a:gd name="T9" fmla="*/ 40 h 438"/>
                <a:gd name="T10" fmla="*/ 247 w 271"/>
                <a:gd name="T11" fmla="*/ 60 h 438"/>
                <a:gd name="T12" fmla="*/ 260 w 271"/>
                <a:gd name="T13" fmla="*/ 82 h 438"/>
                <a:gd name="T14" fmla="*/ 268 w 271"/>
                <a:gd name="T15" fmla="*/ 108 h 438"/>
                <a:gd name="T16" fmla="*/ 271 w 271"/>
                <a:gd name="T17" fmla="*/ 135 h 438"/>
                <a:gd name="T18" fmla="*/ 269 w 271"/>
                <a:gd name="T19" fmla="*/ 151 h 438"/>
                <a:gd name="T20" fmla="*/ 266 w 271"/>
                <a:gd name="T21" fmla="*/ 170 h 438"/>
                <a:gd name="T22" fmla="*/ 259 w 271"/>
                <a:gd name="T23" fmla="*/ 191 h 438"/>
                <a:gd name="T24" fmla="*/ 250 w 271"/>
                <a:gd name="T25" fmla="*/ 214 h 438"/>
                <a:gd name="T26" fmla="*/ 239 w 271"/>
                <a:gd name="T27" fmla="*/ 240 h 438"/>
                <a:gd name="T28" fmla="*/ 228 w 271"/>
                <a:gd name="T29" fmla="*/ 265 h 438"/>
                <a:gd name="T30" fmla="*/ 215 w 271"/>
                <a:gd name="T31" fmla="*/ 290 h 438"/>
                <a:gd name="T32" fmla="*/ 203 w 271"/>
                <a:gd name="T33" fmla="*/ 315 h 438"/>
                <a:gd name="T34" fmla="*/ 190 w 271"/>
                <a:gd name="T35" fmla="*/ 339 h 438"/>
                <a:gd name="T36" fmla="*/ 179 w 271"/>
                <a:gd name="T37" fmla="*/ 362 h 438"/>
                <a:gd name="T38" fmla="*/ 167 w 271"/>
                <a:gd name="T39" fmla="*/ 383 h 438"/>
                <a:gd name="T40" fmla="*/ 157 w 271"/>
                <a:gd name="T41" fmla="*/ 401 h 438"/>
                <a:gd name="T42" fmla="*/ 148 w 271"/>
                <a:gd name="T43" fmla="*/ 416 h 438"/>
                <a:gd name="T44" fmla="*/ 141 w 271"/>
                <a:gd name="T45" fmla="*/ 429 h 438"/>
                <a:gd name="T46" fmla="*/ 136 w 271"/>
                <a:gd name="T47" fmla="*/ 436 h 438"/>
                <a:gd name="T48" fmla="*/ 135 w 271"/>
                <a:gd name="T49" fmla="*/ 438 h 438"/>
                <a:gd name="T50" fmla="*/ 134 w 271"/>
                <a:gd name="T51" fmla="*/ 436 h 438"/>
                <a:gd name="T52" fmla="*/ 129 w 271"/>
                <a:gd name="T53" fmla="*/ 429 h 438"/>
                <a:gd name="T54" fmla="*/ 122 w 271"/>
                <a:gd name="T55" fmla="*/ 416 h 438"/>
                <a:gd name="T56" fmla="*/ 114 w 271"/>
                <a:gd name="T57" fmla="*/ 401 h 438"/>
                <a:gd name="T58" fmla="*/ 104 w 271"/>
                <a:gd name="T59" fmla="*/ 383 h 438"/>
                <a:gd name="T60" fmla="*/ 92 w 271"/>
                <a:gd name="T61" fmla="*/ 362 h 438"/>
                <a:gd name="T62" fmla="*/ 80 w 271"/>
                <a:gd name="T63" fmla="*/ 339 h 438"/>
                <a:gd name="T64" fmla="*/ 67 w 271"/>
                <a:gd name="T65" fmla="*/ 315 h 438"/>
                <a:gd name="T66" fmla="*/ 55 w 271"/>
                <a:gd name="T67" fmla="*/ 290 h 438"/>
                <a:gd name="T68" fmla="*/ 42 w 271"/>
                <a:gd name="T69" fmla="*/ 265 h 438"/>
                <a:gd name="T70" fmla="*/ 31 w 271"/>
                <a:gd name="T71" fmla="*/ 240 h 438"/>
                <a:gd name="T72" fmla="*/ 20 w 271"/>
                <a:gd name="T73" fmla="*/ 214 h 438"/>
                <a:gd name="T74" fmla="*/ 12 w 271"/>
                <a:gd name="T75" fmla="*/ 191 h 438"/>
                <a:gd name="T76" fmla="*/ 5 w 271"/>
                <a:gd name="T77" fmla="*/ 170 h 438"/>
                <a:gd name="T78" fmla="*/ 1 w 271"/>
                <a:gd name="T79" fmla="*/ 151 h 438"/>
                <a:gd name="T80" fmla="*/ 0 w 271"/>
                <a:gd name="T81" fmla="*/ 135 h 438"/>
                <a:gd name="T82" fmla="*/ 2 w 271"/>
                <a:gd name="T83" fmla="*/ 108 h 438"/>
                <a:gd name="T84" fmla="*/ 10 w 271"/>
                <a:gd name="T85" fmla="*/ 82 h 438"/>
                <a:gd name="T86" fmla="*/ 22 w 271"/>
                <a:gd name="T87" fmla="*/ 60 h 438"/>
                <a:gd name="T88" fmla="*/ 39 w 271"/>
                <a:gd name="T89" fmla="*/ 40 h 438"/>
                <a:gd name="T90" fmla="*/ 59 w 271"/>
                <a:gd name="T91" fmla="*/ 23 h 438"/>
                <a:gd name="T92" fmla="*/ 82 w 271"/>
                <a:gd name="T93" fmla="*/ 10 h 438"/>
                <a:gd name="T94" fmla="*/ 107 w 271"/>
                <a:gd name="T95" fmla="*/ 2 h 438"/>
                <a:gd name="T96" fmla="*/ 135 w 271"/>
                <a:gd name="T97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1" h="438">
                  <a:moveTo>
                    <a:pt x="135" y="0"/>
                  </a:moveTo>
                  <a:lnTo>
                    <a:pt x="162" y="2"/>
                  </a:lnTo>
                  <a:lnTo>
                    <a:pt x="188" y="10"/>
                  </a:lnTo>
                  <a:lnTo>
                    <a:pt x="211" y="23"/>
                  </a:lnTo>
                  <a:lnTo>
                    <a:pt x="231" y="40"/>
                  </a:lnTo>
                  <a:lnTo>
                    <a:pt x="247" y="60"/>
                  </a:lnTo>
                  <a:lnTo>
                    <a:pt x="260" y="82"/>
                  </a:lnTo>
                  <a:lnTo>
                    <a:pt x="268" y="108"/>
                  </a:lnTo>
                  <a:lnTo>
                    <a:pt x="271" y="135"/>
                  </a:lnTo>
                  <a:lnTo>
                    <a:pt x="269" y="151"/>
                  </a:lnTo>
                  <a:lnTo>
                    <a:pt x="266" y="170"/>
                  </a:lnTo>
                  <a:lnTo>
                    <a:pt x="259" y="191"/>
                  </a:lnTo>
                  <a:lnTo>
                    <a:pt x="250" y="214"/>
                  </a:lnTo>
                  <a:lnTo>
                    <a:pt x="239" y="240"/>
                  </a:lnTo>
                  <a:lnTo>
                    <a:pt x="228" y="265"/>
                  </a:lnTo>
                  <a:lnTo>
                    <a:pt x="215" y="290"/>
                  </a:lnTo>
                  <a:lnTo>
                    <a:pt x="203" y="315"/>
                  </a:lnTo>
                  <a:lnTo>
                    <a:pt x="190" y="339"/>
                  </a:lnTo>
                  <a:lnTo>
                    <a:pt x="179" y="362"/>
                  </a:lnTo>
                  <a:lnTo>
                    <a:pt x="167" y="383"/>
                  </a:lnTo>
                  <a:lnTo>
                    <a:pt x="157" y="401"/>
                  </a:lnTo>
                  <a:lnTo>
                    <a:pt x="148" y="416"/>
                  </a:lnTo>
                  <a:lnTo>
                    <a:pt x="141" y="429"/>
                  </a:lnTo>
                  <a:lnTo>
                    <a:pt x="136" y="436"/>
                  </a:lnTo>
                  <a:lnTo>
                    <a:pt x="135" y="438"/>
                  </a:lnTo>
                  <a:lnTo>
                    <a:pt x="134" y="436"/>
                  </a:lnTo>
                  <a:lnTo>
                    <a:pt x="129" y="429"/>
                  </a:lnTo>
                  <a:lnTo>
                    <a:pt x="122" y="416"/>
                  </a:lnTo>
                  <a:lnTo>
                    <a:pt x="114" y="401"/>
                  </a:lnTo>
                  <a:lnTo>
                    <a:pt x="104" y="383"/>
                  </a:lnTo>
                  <a:lnTo>
                    <a:pt x="92" y="362"/>
                  </a:lnTo>
                  <a:lnTo>
                    <a:pt x="80" y="339"/>
                  </a:lnTo>
                  <a:lnTo>
                    <a:pt x="67" y="315"/>
                  </a:lnTo>
                  <a:lnTo>
                    <a:pt x="55" y="290"/>
                  </a:lnTo>
                  <a:lnTo>
                    <a:pt x="42" y="265"/>
                  </a:lnTo>
                  <a:lnTo>
                    <a:pt x="31" y="240"/>
                  </a:lnTo>
                  <a:lnTo>
                    <a:pt x="20" y="214"/>
                  </a:lnTo>
                  <a:lnTo>
                    <a:pt x="12" y="191"/>
                  </a:lnTo>
                  <a:lnTo>
                    <a:pt x="5" y="170"/>
                  </a:lnTo>
                  <a:lnTo>
                    <a:pt x="1" y="151"/>
                  </a:lnTo>
                  <a:lnTo>
                    <a:pt x="0" y="135"/>
                  </a:lnTo>
                  <a:lnTo>
                    <a:pt x="2" y="108"/>
                  </a:lnTo>
                  <a:lnTo>
                    <a:pt x="10" y="82"/>
                  </a:lnTo>
                  <a:lnTo>
                    <a:pt x="22" y="60"/>
                  </a:lnTo>
                  <a:lnTo>
                    <a:pt x="39" y="40"/>
                  </a:lnTo>
                  <a:lnTo>
                    <a:pt x="59" y="23"/>
                  </a:lnTo>
                  <a:lnTo>
                    <a:pt x="82" y="10"/>
                  </a:lnTo>
                  <a:lnTo>
                    <a:pt x="107" y="2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91"/>
            <p:cNvSpPr>
              <a:spLocks/>
            </p:cNvSpPr>
            <p:nvPr/>
          </p:nvSpPr>
          <p:spPr bwMode="auto">
            <a:xfrm>
              <a:off x="5057776" y="5246689"/>
              <a:ext cx="263525" cy="263525"/>
            </a:xfrm>
            <a:custGeom>
              <a:avLst/>
              <a:gdLst>
                <a:gd name="T0" fmla="*/ 83 w 166"/>
                <a:gd name="T1" fmla="*/ 0 h 166"/>
                <a:gd name="T2" fmla="*/ 106 w 166"/>
                <a:gd name="T3" fmla="*/ 3 h 166"/>
                <a:gd name="T4" fmla="*/ 125 w 166"/>
                <a:gd name="T5" fmla="*/ 11 h 166"/>
                <a:gd name="T6" fmla="*/ 141 w 166"/>
                <a:gd name="T7" fmla="*/ 25 h 166"/>
                <a:gd name="T8" fmla="*/ 155 w 166"/>
                <a:gd name="T9" fmla="*/ 41 h 166"/>
                <a:gd name="T10" fmla="*/ 163 w 166"/>
                <a:gd name="T11" fmla="*/ 62 h 166"/>
                <a:gd name="T12" fmla="*/ 166 w 166"/>
                <a:gd name="T13" fmla="*/ 84 h 166"/>
                <a:gd name="T14" fmla="*/ 163 w 166"/>
                <a:gd name="T15" fmla="*/ 106 h 166"/>
                <a:gd name="T16" fmla="*/ 155 w 166"/>
                <a:gd name="T17" fmla="*/ 125 h 166"/>
                <a:gd name="T18" fmla="*/ 141 w 166"/>
                <a:gd name="T19" fmla="*/ 142 h 166"/>
                <a:gd name="T20" fmla="*/ 125 w 166"/>
                <a:gd name="T21" fmla="*/ 155 h 166"/>
                <a:gd name="T22" fmla="*/ 106 w 166"/>
                <a:gd name="T23" fmla="*/ 163 h 166"/>
                <a:gd name="T24" fmla="*/ 83 w 166"/>
                <a:gd name="T25" fmla="*/ 166 h 166"/>
                <a:gd name="T26" fmla="*/ 61 w 166"/>
                <a:gd name="T27" fmla="*/ 163 h 166"/>
                <a:gd name="T28" fmla="*/ 41 w 166"/>
                <a:gd name="T29" fmla="*/ 155 h 166"/>
                <a:gd name="T30" fmla="*/ 24 w 166"/>
                <a:gd name="T31" fmla="*/ 142 h 166"/>
                <a:gd name="T32" fmla="*/ 11 w 166"/>
                <a:gd name="T33" fmla="*/ 125 h 166"/>
                <a:gd name="T34" fmla="*/ 3 w 166"/>
                <a:gd name="T35" fmla="*/ 106 h 166"/>
                <a:gd name="T36" fmla="*/ 0 w 166"/>
                <a:gd name="T37" fmla="*/ 84 h 166"/>
                <a:gd name="T38" fmla="*/ 3 w 166"/>
                <a:gd name="T39" fmla="*/ 62 h 166"/>
                <a:gd name="T40" fmla="*/ 11 w 166"/>
                <a:gd name="T41" fmla="*/ 41 h 166"/>
                <a:gd name="T42" fmla="*/ 24 w 166"/>
                <a:gd name="T43" fmla="*/ 25 h 166"/>
                <a:gd name="T44" fmla="*/ 41 w 166"/>
                <a:gd name="T45" fmla="*/ 11 h 166"/>
                <a:gd name="T46" fmla="*/ 61 w 166"/>
                <a:gd name="T47" fmla="*/ 3 h 166"/>
                <a:gd name="T48" fmla="*/ 83 w 166"/>
                <a:gd name="T4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6" h="166">
                  <a:moveTo>
                    <a:pt x="83" y="0"/>
                  </a:moveTo>
                  <a:lnTo>
                    <a:pt x="106" y="3"/>
                  </a:lnTo>
                  <a:lnTo>
                    <a:pt x="125" y="11"/>
                  </a:lnTo>
                  <a:lnTo>
                    <a:pt x="141" y="25"/>
                  </a:lnTo>
                  <a:lnTo>
                    <a:pt x="155" y="41"/>
                  </a:lnTo>
                  <a:lnTo>
                    <a:pt x="163" y="62"/>
                  </a:lnTo>
                  <a:lnTo>
                    <a:pt x="166" y="84"/>
                  </a:lnTo>
                  <a:lnTo>
                    <a:pt x="163" y="106"/>
                  </a:lnTo>
                  <a:lnTo>
                    <a:pt x="155" y="125"/>
                  </a:lnTo>
                  <a:lnTo>
                    <a:pt x="141" y="142"/>
                  </a:lnTo>
                  <a:lnTo>
                    <a:pt x="125" y="155"/>
                  </a:lnTo>
                  <a:lnTo>
                    <a:pt x="106" y="163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1" y="155"/>
                  </a:lnTo>
                  <a:lnTo>
                    <a:pt x="24" y="142"/>
                  </a:lnTo>
                  <a:lnTo>
                    <a:pt x="11" y="125"/>
                  </a:lnTo>
                  <a:lnTo>
                    <a:pt x="3" y="106"/>
                  </a:lnTo>
                  <a:lnTo>
                    <a:pt x="0" y="84"/>
                  </a:lnTo>
                  <a:lnTo>
                    <a:pt x="3" y="62"/>
                  </a:lnTo>
                  <a:lnTo>
                    <a:pt x="11" y="41"/>
                  </a:lnTo>
                  <a:lnTo>
                    <a:pt x="24" y="25"/>
                  </a:lnTo>
                  <a:lnTo>
                    <a:pt x="41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92"/>
            <p:cNvSpPr>
              <a:spLocks/>
            </p:cNvSpPr>
            <p:nvPr/>
          </p:nvSpPr>
          <p:spPr bwMode="auto">
            <a:xfrm>
              <a:off x="5572126" y="4995864"/>
              <a:ext cx="409575" cy="411163"/>
            </a:xfrm>
            <a:custGeom>
              <a:avLst/>
              <a:gdLst>
                <a:gd name="T0" fmla="*/ 129 w 258"/>
                <a:gd name="T1" fmla="*/ 0 h 259"/>
                <a:gd name="T2" fmla="*/ 159 w 258"/>
                <a:gd name="T3" fmla="*/ 3 h 259"/>
                <a:gd name="T4" fmla="*/ 185 w 258"/>
                <a:gd name="T5" fmla="*/ 13 h 259"/>
                <a:gd name="T6" fmla="*/ 210 w 258"/>
                <a:gd name="T7" fmla="*/ 28 h 259"/>
                <a:gd name="T8" fmla="*/ 230 w 258"/>
                <a:gd name="T9" fmla="*/ 49 h 259"/>
                <a:gd name="T10" fmla="*/ 245 w 258"/>
                <a:gd name="T11" fmla="*/ 73 h 259"/>
                <a:gd name="T12" fmla="*/ 254 w 258"/>
                <a:gd name="T13" fmla="*/ 99 h 259"/>
                <a:gd name="T14" fmla="*/ 258 w 258"/>
                <a:gd name="T15" fmla="*/ 129 h 259"/>
                <a:gd name="T16" fmla="*/ 254 w 258"/>
                <a:gd name="T17" fmla="*/ 159 h 259"/>
                <a:gd name="T18" fmla="*/ 245 w 258"/>
                <a:gd name="T19" fmla="*/ 187 h 259"/>
                <a:gd name="T20" fmla="*/ 230 w 258"/>
                <a:gd name="T21" fmla="*/ 211 h 259"/>
                <a:gd name="T22" fmla="*/ 210 w 258"/>
                <a:gd name="T23" fmla="*/ 230 h 259"/>
                <a:gd name="T24" fmla="*/ 185 w 258"/>
                <a:gd name="T25" fmla="*/ 245 h 259"/>
                <a:gd name="T26" fmla="*/ 159 w 258"/>
                <a:gd name="T27" fmla="*/ 255 h 259"/>
                <a:gd name="T28" fmla="*/ 129 w 258"/>
                <a:gd name="T29" fmla="*/ 259 h 259"/>
                <a:gd name="T30" fmla="*/ 99 w 258"/>
                <a:gd name="T31" fmla="*/ 255 h 259"/>
                <a:gd name="T32" fmla="*/ 72 w 258"/>
                <a:gd name="T33" fmla="*/ 245 h 259"/>
                <a:gd name="T34" fmla="*/ 48 w 258"/>
                <a:gd name="T35" fmla="*/ 230 h 259"/>
                <a:gd name="T36" fmla="*/ 28 w 258"/>
                <a:gd name="T37" fmla="*/ 211 h 259"/>
                <a:gd name="T38" fmla="*/ 12 w 258"/>
                <a:gd name="T39" fmla="*/ 187 h 259"/>
                <a:gd name="T40" fmla="*/ 3 w 258"/>
                <a:gd name="T41" fmla="*/ 159 h 259"/>
                <a:gd name="T42" fmla="*/ 0 w 258"/>
                <a:gd name="T43" fmla="*/ 129 h 259"/>
                <a:gd name="T44" fmla="*/ 3 w 258"/>
                <a:gd name="T45" fmla="*/ 99 h 259"/>
                <a:gd name="T46" fmla="*/ 12 w 258"/>
                <a:gd name="T47" fmla="*/ 73 h 259"/>
                <a:gd name="T48" fmla="*/ 28 w 258"/>
                <a:gd name="T49" fmla="*/ 49 h 259"/>
                <a:gd name="T50" fmla="*/ 48 w 258"/>
                <a:gd name="T51" fmla="*/ 28 h 259"/>
                <a:gd name="T52" fmla="*/ 72 w 258"/>
                <a:gd name="T53" fmla="*/ 13 h 259"/>
                <a:gd name="T54" fmla="*/ 99 w 258"/>
                <a:gd name="T55" fmla="*/ 3 h 259"/>
                <a:gd name="T56" fmla="*/ 129 w 258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8" h="259">
                  <a:moveTo>
                    <a:pt x="129" y="0"/>
                  </a:moveTo>
                  <a:lnTo>
                    <a:pt x="159" y="3"/>
                  </a:lnTo>
                  <a:lnTo>
                    <a:pt x="185" y="13"/>
                  </a:lnTo>
                  <a:lnTo>
                    <a:pt x="210" y="28"/>
                  </a:lnTo>
                  <a:lnTo>
                    <a:pt x="230" y="49"/>
                  </a:lnTo>
                  <a:lnTo>
                    <a:pt x="245" y="73"/>
                  </a:lnTo>
                  <a:lnTo>
                    <a:pt x="254" y="99"/>
                  </a:lnTo>
                  <a:lnTo>
                    <a:pt x="258" y="129"/>
                  </a:lnTo>
                  <a:lnTo>
                    <a:pt x="254" y="159"/>
                  </a:lnTo>
                  <a:lnTo>
                    <a:pt x="245" y="187"/>
                  </a:lnTo>
                  <a:lnTo>
                    <a:pt x="230" y="211"/>
                  </a:lnTo>
                  <a:lnTo>
                    <a:pt x="210" y="230"/>
                  </a:lnTo>
                  <a:lnTo>
                    <a:pt x="185" y="245"/>
                  </a:lnTo>
                  <a:lnTo>
                    <a:pt x="159" y="255"/>
                  </a:lnTo>
                  <a:lnTo>
                    <a:pt x="129" y="259"/>
                  </a:lnTo>
                  <a:lnTo>
                    <a:pt x="99" y="255"/>
                  </a:lnTo>
                  <a:lnTo>
                    <a:pt x="72" y="245"/>
                  </a:lnTo>
                  <a:lnTo>
                    <a:pt x="48" y="230"/>
                  </a:lnTo>
                  <a:lnTo>
                    <a:pt x="28" y="211"/>
                  </a:lnTo>
                  <a:lnTo>
                    <a:pt x="12" y="187"/>
                  </a:lnTo>
                  <a:lnTo>
                    <a:pt x="3" y="159"/>
                  </a:lnTo>
                  <a:lnTo>
                    <a:pt x="0" y="129"/>
                  </a:lnTo>
                  <a:lnTo>
                    <a:pt x="3" y="99"/>
                  </a:lnTo>
                  <a:lnTo>
                    <a:pt x="12" y="73"/>
                  </a:lnTo>
                  <a:lnTo>
                    <a:pt x="28" y="49"/>
                  </a:lnTo>
                  <a:lnTo>
                    <a:pt x="48" y="28"/>
                  </a:lnTo>
                  <a:lnTo>
                    <a:pt x="72" y="13"/>
                  </a:lnTo>
                  <a:lnTo>
                    <a:pt x="99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93"/>
            <p:cNvSpPr>
              <a:spLocks/>
            </p:cNvSpPr>
            <p:nvPr/>
          </p:nvSpPr>
          <p:spPr bwMode="auto">
            <a:xfrm>
              <a:off x="6208714" y="5210176"/>
              <a:ext cx="292100" cy="288925"/>
            </a:xfrm>
            <a:custGeom>
              <a:avLst/>
              <a:gdLst>
                <a:gd name="T0" fmla="*/ 92 w 184"/>
                <a:gd name="T1" fmla="*/ 0 h 182"/>
                <a:gd name="T2" fmla="*/ 116 w 184"/>
                <a:gd name="T3" fmla="*/ 2 h 182"/>
                <a:gd name="T4" fmla="*/ 138 w 184"/>
                <a:gd name="T5" fmla="*/ 12 h 182"/>
                <a:gd name="T6" fmla="*/ 157 w 184"/>
                <a:gd name="T7" fmla="*/ 26 h 182"/>
                <a:gd name="T8" fmla="*/ 171 w 184"/>
                <a:gd name="T9" fmla="*/ 45 h 182"/>
                <a:gd name="T10" fmla="*/ 180 w 184"/>
                <a:gd name="T11" fmla="*/ 67 h 182"/>
                <a:gd name="T12" fmla="*/ 184 w 184"/>
                <a:gd name="T13" fmla="*/ 91 h 182"/>
                <a:gd name="T14" fmla="*/ 180 w 184"/>
                <a:gd name="T15" fmla="*/ 116 h 182"/>
                <a:gd name="T16" fmla="*/ 171 w 184"/>
                <a:gd name="T17" fmla="*/ 138 h 182"/>
                <a:gd name="T18" fmla="*/ 157 w 184"/>
                <a:gd name="T19" fmla="*/ 156 h 182"/>
                <a:gd name="T20" fmla="*/ 138 w 184"/>
                <a:gd name="T21" fmla="*/ 170 h 182"/>
                <a:gd name="T22" fmla="*/ 116 w 184"/>
                <a:gd name="T23" fmla="*/ 179 h 182"/>
                <a:gd name="T24" fmla="*/ 92 w 184"/>
                <a:gd name="T25" fmla="*/ 182 h 182"/>
                <a:gd name="T26" fmla="*/ 68 w 184"/>
                <a:gd name="T27" fmla="*/ 179 h 182"/>
                <a:gd name="T28" fmla="*/ 46 w 184"/>
                <a:gd name="T29" fmla="*/ 170 h 182"/>
                <a:gd name="T30" fmla="*/ 28 w 184"/>
                <a:gd name="T31" fmla="*/ 156 h 182"/>
                <a:gd name="T32" fmla="*/ 13 w 184"/>
                <a:gd name="T33" fmla="*/ 138 h 182"/>
                <a:gd name="T34" fmla="*/ 4 w 184"/>
                <a:gd name="T35" fmla="*/ 116 h 182"/>
                <a:gd name="T36" fmla="*/ 0 w 184"/>
                <a:gd name="T37" fmla="*/ 91 h 182"/>
                <a:gd name="T38" fmla="*/ 4 w 184"/>
                <a:gd name="T39" fmla="*/ 67 h 182"/>
                <a:gd name="T40" fmla="*/ 13 w 184"/>
                <a:gd name="T41" fmla="*/ 45 h 182"/>
                <a:gd name="T42" fmla="*/ 28 w 184"/>
                <a:gd name="T43" fmla="*/ 26 h 182"/>
                <a:gd name="T44" fmla="*/ 46 w 184"/>
                <a:gd name="T45" fmla="*/ 12 h 182"/>
                <a:gd name="T46" fmla="*/ 68 w 184"/>
                <a:gd name="T47" fmla="*/ 2 h 182"/>
                <a:gd name="T48" fmla="*/ 92 w 184"/>
                <a:gd name="T4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4" h="182">
                  <a:moveTo>
                    <a:pt x="92" y="0"/>
                  </a:moveTo>
                  <a:lnTo>
                    <a:pt x="116" y="2"/>
                  </a:lnTo>
                  <a:lnTo>
                    <a:pt x="138" y="12"/>
                  </a:lnTo>
                  <a:lnTo>
                    <a:pt x="157" y="26"/>
                  </a:lnTo>
                  <a:lnTo>
                    <a:pt x="171" y="45"/>
                  </a:lnTo>
                  <a:lnTo>
                    <a:pt x="180" y="67"/>
                  </a:lnTo>
                  <a:lnTo>
                    <a:pt x="184" y="91"/>
                  </a:lnTo>
                  <a:lnTo>
                    <a:pt x="180" y="116"/>
                  </a:lnTo>
                  <a:lnTo>
                    <a:pt x="171" y="138"/>
                  </a:lnTo>
                  <a:lnTo>
                    <a:pt x="157" y="156"/>
                  </a:lnTo>
                  <a:lnTo>
                    <a:pt x="138" y="170"/>
                  </a:lnTo>
                  <a:lnTo>
                    <a:pt x="116" y="179"/>
                  </a:lnTo>
                  <a:lnTo>
                    <a:pt x="92" y="182"/>
                  </a:lnTo>
                  <a:lnTo>
                    <a:pt x="68" y="179"/>
                  </a:lnTo>
                  <a:lnTo>
                    <a:pt x="46" y="170"/>
                  </a:lnTo>
                  <a:lnTo>
                    <a:pt x="28" y="156"/>
                  </a:lnTo>
                  <a:lnTo>
                    <a:pt x="13" y="138"/>
                  </a:lnTo>
                  <a:lnTo>
                    <a:pt x="4" y="116"/>
                  </a:lnTo>
                  <a:lnTo>
                    <a:pt x="0" y="91"/>
                  </a:lnTo>
                  <a:lnTo>
                    <a:pt x="4" y="67"/>
                  </a:lnTo>
                  <a:lnTo>
                    <a:pt x="13" y="45"/>
                  </a:lnTo>
                  <a:lnTo>
                    <a:pt x="28" y="26"/>
                  </a:lnTo>
                  <a:lnTo>
                    <a:pt x="46" y="12"/>
                  </a:lnTo>
                  <a:lnTo>
                    <a:pt x="68" y="2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43612" y="3452904"/>
            <a:ext cx="82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1m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99609" y="2931507"/>
            <a:ext cx="82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5m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76929" y="3360084"/>
            <a:ext cx="82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2m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71635" y="3598768"/>
            <a:ext cx="82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1m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46996" y="3013384"/>
            <a:ext cx="82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6m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41066" y="3747836"/>
            <a:ext cx="82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1m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339799" y="3359276"/>
            <a:ext cx="82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3m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0" y="1046890"/>
            <a:ext cx="12192000" cy="1017985"/>
            <a:chOff x="0" y="3375212"/>
            <a:chExt cx="12192000" cy="1017985"/>
          </a:xfrm>
        </p:grpSpPr>
        <p:sp>
          <p:nvSpPr>
            <p:cNvPr id="40" name="TextBox 39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5474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697062" y="0"/>
            <a:ext cx="6797875" cy="6312310"/>
            <a:chOff x="7353301" y="1527176"/>
            <a:chExt cx="1622425" cy="1506537"/>
          </a:xfrm>
        </p:grpSpPr>
        <p:sp>
          <p:nvSpPr>
            <p:cNvPr id="4" name="Freeform 2845"/>
            <p:cNvSpPr>
              <a:spLocks/>
            </p:cNvSpPr>
            <p:nvPr/>
          </p:nvSpPr>
          <p:spPr bwMode="auto">
            <a:xfrm>
              <a:off x="7759701" y="2551113"/>
              <a:ext cx="809625" cy="482600"/>
            </a:xfrm>
            <a:custGeom>
              <a:avLst/>
              <a:gdLst>
                <a:gd name="T0" fmla="*/ 104 w 510"/>
                <a:gd name="T1" fmla="*/ 0 h 304"/>
                <a:gd name="T2" fmla="*/ 406 w 510"/>
                <a:gd name="T3" fmla="*/ 0 h 304"/>
                <a:gd name="T4" fmla="*/ 406 w 510"/>
                <a:gd name="T5" fmla="*/ 107 h 304"/>
                <a:gd name="T6" fmla="*/ 510 w 510"/>
                <a:gd name="T7" fmla="*/ 107 h 304"/>
                <a:gd name="T8" fmla="*/ 254 w 510"/>
                <a:gd name="T9" fmla="*/ 304 h 304"/>
                <a:gd name="T10" fmla="*/ 0 w 510"/>
                <a:gd name="T11" fmla="*/ 107 h 304"/>
                <a:gd name="T12" fmla="*/ 104 w 510"/>
                <a:gd name="T13" fmla="*/ 107 h 304"/>
                <a:gd name="T14" fmla="*/ 104 w 510"/>
                <a:gd name="T15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0" h="304">
                  <a:moveTo>
                    <a:pt x="104" y="0"/>
                  </a:moveTo>
                  <a:lnTo>
                    <a:pt x="406" y="0"/>
                  </a:lnTo>
                  <a:lnTo>
                    <a:pt x="406" y="107"/>
                  </a:lnTo>
                  <a:lnTo>
                    <a:pt x="510" y="107"/>
                  </a:lnTo>
                  <a:lnTo>
                    <a:pt x="254" y="304"/>
                  </a:lnTo>
                  <a:lnTo>
                    <a:pt x="0" y="107"/>
                  </a:lnTo>
                  <a:lnTo>
                    <a:pt x="104" y="10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2846"/>
            <p:cNvSpPr>
              <a:spLocks/>
            </p:cNvSpPr>
            <p:nvPr/>
          </p:nvSpPr>
          <p:spPr bwMode="auto">
            <a:xfrm>
              <a:off x="7800976" y="2279651"/>
              <a:ext cx="725488" cy="271463"/>
            </a:xfrm>
            <a:custGeom>
              <a:avLst/>
              <a:gdLst>
                <a:gd name="T0" fmla="*/ 0 w 457"/>
                <a:gd name="T1" fmla="*/ 0 h 171"/>
                <a:gd name="T2" fmla="*/ 457 w 457"/>
                <a:gd name="T3" fmla="*/ 0 h 171"/>
                <a:gd name="T4" fmla="*/ 380 w 457"/>
                <a:gd name="T5" fmla="*/ 131 h 171"/>
                <a:gd name="T6" fmla="*/ 380 w 457"/>
                <a:gd name="T7" fmla="*/ 171 h 171"/>
                <a:gd name="T8" fmla="*/ 78 w 457"/>
                <a:gd name="T9" fmla="*/ 171 h 171"/>
                <a:gd name="T10" fmla="*/ 78 w 457"/>
                <a:gd name="T11" fmla="*/ 131 h 171"/>
                <a:gd name="T12" fmla="*/ 0 w 457"/>
                <a:gd name="T13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7" h="171">
                  <a:moveTo>
                    <a:pt x="0" y="0"/>
                  </a:moveTo>
                  <a:lnTo>
                    <a:pt x="457" y="0"/>
                  </a:lnTo>
                  <a:lnTo>
                    <a:pt x="380" y="131"/>
                  </a:lnTo>
                  <a:lnTo>
                    <a:pt x="380" y="171"/>
                  </a:lnTo>
                  <a:lnTo>
                    <a:pt x="78" y="171"/>
                  </a:lnTo>
                  <a:lnTo>
                    <a:pt x="78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847"/>
            <p:cNvSpPr>
              <a:spLocks/>
            </p:cNvSpPr>
            <p:nvPr/>
          </p:nvSpPr>
          <p:spPr bwMode="auto">
            <a:xfrm>
              <a:off x="7480301" y="1739901"/>
              <a:ext cx="1368425" cy="269875"/>
            </a:xfrm>
            <a:custGeom>
              <a:avLst/>
              <a:gdLst>
                <a:gd name="T0" fmla="*/ 0 w 862"/>
                <a:gd name="T1" fmla="*/ 0 h 170"/>
                <a:gd name="T2" fmla="*/ 862 w 862"/>
                <a:gd name="T3" fmla="*/ 0 h 170"/>
                <a:gd name="T4" fmla="*/ 761 w 862"/>
                <a:gd name="T5" fmla="*/ 170 h 170"/>
                <a:gd name="T6" fmla="*/ 101 w 862"/>
                <a:gd name="T7" fmla="*/ 170 h 170"/>
                <a:gd name="T8" fmla="*/ 0 w 862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70">
                  <a:moveTo>
                    <a:pt x="0" y="0"/>
                  </a:moveTo>
                  <a:lnTo>
                    <a:pt x="862" y="0"/>
                  </a:lnTo>
                  <a:lnTo>
                    <a:pt x="761" y="170"/>
                  </a:lnTo>
                  <a:lnTo>
                    <a:pt x="101" y="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848"/>
            <p:cNvSpPr>
              <a:spLocks/>
            </p:cNvSpPr>
            <p:nvPr/>
          </p:nvSpPr>
          <p:spPr bwMode="auto">
            <a:xfrm>
              <a:off x="7353301" y="1527176"/>
              <a:ext cx="1622425" cy="212725"/>
            </a:xfrm>
            <a:custGeom>
              <a:avLst/>
              <a:gdLst>
                <a:gd name="T0" fmla="*/ 0 w 1022"/>
                <a:gd name="T1" fmla="*/ 0 h 134"/>
                <a:gd name="T2" fmla="*/ 1022 w 1022"/>
                <a:gd name="T3" fmla="*/ 0 h 134"/>
                <a:gd name="T4" fmla="*/ 942 w 1022"/>
                <a:gd name="T5" fmla="*/ 134 h 134"/>
                <a:gd name="T6" fmla="*/ 80 w 1022"/>
                <a:gd name="T7" fmla="*/ 134 h 134"/>
                <a:gd name="T8" fmla="*/ 0 w 1022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2" h="134">
                  <a:moveTo>
                    <a:pt x="0" y="0"/>
                  </a:moveTo>
                  <a:lnTo>
                    <a:pt x="1022" y="0"/>
                  </a:lnTo>
                  <a:lnTo>
                    <a:pt x="942" y="134"/>
                  </a:lnTo>
                  <a:lnTo>
                    <a:pt x="80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849"/>
            <p:cNvSpPr>
              <a:spLocks/>
            </p:cNvSpPr>
            <p:nvPr/>
          </p:nvSpPr>
          <p:spPr bwMode="auto">
            <a:xfrm>
              <a:off x="7640639" y="2009776"/>
              <a:ext cx="1047750" cy="269875"/>
            </a:xfrm>
            <a:custGeom>
              <a:avLst/>
              <a:gdLst>
                <a:gd name="T0" fmla="*/ 0 w 660"/>
                <a:gd name="T1" fmla="*/ 0 h 170"/>
                <a:gd name="T2" fmla="*/ 660 w 660"/>
                <a:gd name="T3" fmla="*/ 0 h 170"/>
                <a:gd name="T4" fmla="*/ 558 w 660"/>
                <a:gd name="T5" fmla="*/ 170 h 170"/>
                <a:gd name="T6" fmla="*/ 101 w 660"/>
                <a:gd name="T7" fmla="*/ 170 h 170"/>
                <a:gd name="T8" fmla="*/ 0 w 660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0" h="170">
                  <a:moveTo>
                    <a:pt x="0" y="0"/>
                  </a:moveTo>
                  <a:lnTo>
                    <a:pt x="660" y="0"/>
                  </a:lnTo>
                  <a:lnTo>
                    <a:pt x="558" y="170"/>
                  </a:lnTo>
                  <a:lnTo>
                    <a:pt x="101" y="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634034" y="40845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34035" y="7469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34033" y="134696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34034" y="101320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86327" y="2405790"/>
            <a:ext cx="3219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86327" y="2072027"/>
            <a:ext cx="321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66383" y="3587302"/>
            <a:ext cx="1852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bg1"/>
                </a:solidFill>
                <a:effectLst/>
              </a:rPr>
              <a:t>Lorem ipsum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66383" y="3253539"/>
            <a:ext cx="1852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29804" y="4883943"/>
            <a:ext cx="1852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Year 2017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555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2233031" y="2158343"/>
            <a:ext cx="7725938" cy="3499703"/>
            <a:chOff x="6129338" y="4903788"/>
            <a:chExt cx="2582863" cy="1169988"/>
          </a:xfrm>
        </p:grpSpPr>
        <p:sp>
          <p:nvSpPr>
            <p:cNvPr id="4" name="Rectangle 2248"/>
            <p:cNvSpPr>
              <a:spLocks noChangeArrowheads="1"/>
            </p:cNvSpPr>
            <p:nvPr/>
          </p:nvSpPr>
          <p:spPr bwMode="auto">
            <a:xfrm>
              <a:off x="6129338" y="4957763"/>
              <a:ext cx="182563" cy="180975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2249"/>
            <p:cNvSpPr>
              <a:spLocks noChangeArrowheads="1"/>
            </p:cNvSpPr>
            <p:nvPr/>
          </p:nvSpPr>
          <p:spPr bwMode="auto">
            <a:xfrm>
              <a:off x="6129338" y="5268913"/>
              <a:ext cx="182563" cy="180975"/>
            </a:xfrm>
            <a:prstGeom prst="rect">
              <a:avLst/>
            </a:pr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2250"/>
            <p:cNvSpPr>
              <a:spLocks noChangeArrowheads="1"/>
            </p:cNvSpPr>
            <p:nvPr/>
          </p:nvSpPr>
          <p:spPr bwMode="auto">
            <a:xfrm>
              <a:off x="6129338" y="5581651"/>
              <a:ext cx="182563" cy="180975"/>
            </a:xfrm>
            <a:prstGeom prst="rect">
              <a:avLst/>
            </a:pr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2251"/>
            <p:cNvSpPr>
              <a:spLocks noChangeArrowheads="1"/>
            </p:cNvSpPr>
            <p:nvPr/>
          </p:nvSpPr>
          <p:spPr bwMode="auto">
            <a:xfrm>
              <a:off x="6129338" y="5892801"/>
              <a:ext cx="182563" cy="180975"/>
            </a:xfrm>
            <a:prstGeom prst="rect">
              <a:avLst/>
            </a:pr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252"/>
            <p:cNvSpPr>
              <a:spLocks noEditPoints="1"/>
            </p:cNvSpPr>
            <p:nvPr/>
          </p:nvSpPr>
          <p:spPr bwMode="auto">
            <a:xfrm>
              <a:off x="6369051" y="4957763"/>
              <a:ext cx="180975" cy="180975"/>
            </a:xfrm>
            <a:custGeom>
              <a:avLst/>
              <a:gdLst>
                <a:gd name="T0" fmla="*/ 10 w 114"/>
                <a:gd name="T1" fmla="*/ 8 h 114"/>
                <a:gd name="T2" fmla="*/ 10 w 114"/>
                <a:gd name="T3" fmla="*/ 104 h 114"/>
                <a:gd name="T4" fmla="*/ 106 w 114"/>
                <a:gd name="T5" fmla="*/ 104 h 114"/>
                <a:gd name="T6" fmla="*/ 106 w 114"/>
                <a:gd name="T7" fmla="*/ 8 h 114"/>
                <a:gd name="T8" fmla="*/ 10 w 114"/>
                <a:gd name="T9" fmla="*/ 8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10" y="8"/>
                  </a:moveTo>
                  <a:lnTo>
                    <a:pt x="10" y="104"/>
                  </a:lnTo>
                  <a:lnTo>
                    <a:pt x="106" y="104"/>
                  </a:lnTo>
                  <a:lnTo>
                    <a:pt x="106" y="8"/>
                  </a:lnTo>
                  <a:lnTo>
                    <a:pt x="10" y="8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53"/>
            <p:cNvSpPr>
              <a:spLocks noEditPoints="1"/>
            </p:cNvSpPr>
            <p:nvPr/>
          </p:nvSpPr>
          <p:spPr bwMode="auto">
            <a:xfrm>
              <a:off x="6610351" y="4957763"/>
              <a:ext cx="180975" cy="180975"/>
            </a:xfrm>
            <a:custGeom>
              <a:avLst/>
              <a:gdLst>
                <a:gd name="T0" fmla="*/ 8 w 114"/>
                <a:gd name="T1" fmla="*/ 8 h 114"/>
                <a:gd name="T2" fmla="*/ 8 w 114"/>
                <a:gd name="T3" fmla="*/ 104 h 114"/>
                <a:gd name="T4" fmla="*/ 105 w 114"/>
                <a:gd name="T5" fmla="*/ 104 h 114"/>
                <a:gd name="T6" fmla="*/ 105 w 114"/>
                <a:gd name="T7" fmla="*/ 8 h 114"/>
                <a:gd name="T8" fmla="*/ 8 w 114"/>
                <a:gd name="T9" fmla="*/ 8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8" y="8"/>
                  </a:moveTo>
                  <a:lnTo>
                    <a:pt x="8" y="104"/>
                  </a:lnTo>
                  <a:lnTo>
                    <a:pt x="105" y="104"/>
                  </a:lnTo>
                  <a:lnTo>
                    <a:pt x="105" y="8"/>
                  </a:lnTo>
                  <a:lnTo>
                    <a:pt x="8" y="8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254"/>
            <p:cNvSpPr>
              <a:spLocks noEditPoints="1"/>
            </p:cNvSpPr>
            <p:nvPr/>
          </p:nvSpPr>
          <p:spPr bwMode="auto">
            <a:xfrm>
              <a:off x="6850063" y="4957763"/>
              <a:ext cx="180975" cy="180975"/>
            </a:xfrm>
            <a:custGeom>
              <a:avLst/>
              <a:gdLst>
                <a:gd name="T0" fmla="*/ 9 w 114"/>
                <a:gd name="T1" fmla="*/ 8 h 114"/>
                <a:gd name="T2" fmla="*/ 9 w 114"/>
                <a:gd name="T3" fmla="*/ 104 h 114"/>
                <a:gd name="T4" fmla="*/ 105 w 114"/>
                <a:gd name="T5" fmla="*/ 104 h 114"/>
                <a:gd name="T6" fmla="*/ 105 w 114"/>
                <a:gd name="T7" fmla="*/ 8 h 114"/>
                <a:gd name="T8" fmla="*/ 9 w 114"/>
                <a:gd name="T9" fmla="*/ 8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9" y="8"/>
                  </a:moveTo>
                  <a:lnTo>
                    <a:pt x="9" y="104"/>
                  </a:lnTo>
                  <a:lnTo>
                    <a:pt x="105" y="104"/>
                  </a:lnTo>
                  <a:lnTo>
                    <a:pt x="105" y="8"/>
                  </a:lnTo>
                  <a:lnTo>
                    <a:pt x="9" y="8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55"/>
            <p:cNvSpPr>
              <a:spLocks noEditPoints="1"/>
            </p:cNvSpPr>
            <p:nvPr/>
          </p:nvSpPr>
          <p:spPr bwMode="auto">
            <a:xfrm>
              <a:off x="7089776" y="4957763"/>
              <a:ext cx="180975" cy="180975"/>
            </a:xfrm>
            <a:custGeom>
              <a:avLst/>
              <a:gdLst>
                <a:gd name="T0" fmla="*/ 9 w 114"/>
                <a:gd name="T1" fmla="*/ 8 h 114"/>
                <a:gd name="T2" fmla="*/ 9 w 114"/>
                <a:gd name="T3" fmla="*/ 104 h 114"/>
                <a:gd name="T4" fmla="*/ 105 w 114"/>
                <a:gd name="T5" fmla="*/ 104 h 114"/>
                <a:gd name="T6" fmla="*/ 105 w 114"/>
                <a:gd name="T7" fmla="*/ 8 h 114"/>
                <a:gd name="T8" fmla="*/ 9 w 114"/>
                <a:gd name="T9" fmla="*/ 8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9" y="8"/>
                  </a:moveTo>
                  <a:lnTo>
                    <a:pt x="9" y="104"/>
                  </a:lnTo>
                  <a:lnTo>
                    <a:pt x="105" y="104"/>
                  </a:lnTo>
                  <a:lnTo>
                    <a:pt x="105" y="8"/>
                  </a:lnTo>
                  <a:lnTo>
                    <a:pt x="9" y="8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56"/>
            <p:cNvSpPr>
              <a:spLocks noEditPoints="1"/>
            </p:cNvSpPr>
            <p:nvPr/>
          </p:nvSpPr>
          <p:spPr bwMode="auto">
            <a:xfrm>
              <a:off x="7329488" y="4957763"/>
              <a:ext cx="180975" cy="180975"/>
            </a:xfrm>
            <a:custGeom>
              <a:avLst/>
              <a:gdLst>
                <a:gd name="T0" fmla="*/ 9 w 114"/>
                <a:gd name="T1" fmla="*/ 8 h 114"/>
                <a:gd name="T2" fmla="*/ 9 w 114"/>
                <a:gd name="T3" fmla="*/ 104 h 114"/>
                <a:gd name="T4" fmla="*/ 106 w 114"/>
                <a:gd name="T5" fmla="*/ 104 h 114"/>
                <a:gd name="T6" fmla="*/ 106 w 114"/>
                <a:gd name="T7" fmla="*/ 8 h 114"/>
                <a:gd name="T8" fmla="*/ 9 w 114"/>
                <a:gd name="T9" fmla="*/ 8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9" y="8"/>
                  </a:moveTo>
                  <a:lnTo>
                    <a:pt x="9" y="104"/>
                  </a:lnTo>
                  <a:lnTo>
                    <a:pt x="106" y="104"/>
                  </a:lnTo>
                  <a:lnTo>
                    <a:pt x="106" y="8"/>
                  </a:lnTo>
                  <a:lnTo>
                    <a:pt x="9" y="8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57"/>
            <p:cNvSpPr>
              <a:spLocks noEditPoints="1"/>
            </p:cNvSpPr>
            <p:nvPr/>
          </p:nvSpPr>
          <p:spPr bwMode="auto">
            <a:xfrm>
              <a:off x="7570788" y="4957763"/>
              <a:ext cx="180975" cy="180975"/>
            </a:xfrm>
            <a:custGeom>
              <a:avLst/>
              <a:gdLst>
                <a:gd name="T0" fmla="*/ 8 w 114"/>
                <a:gd name="T1" fmla="*/ 8 h 114"/>
                <a:gd name="T2" fmla="*/ 8 w 114"/>
                <a:gd name="T3" fmla="*/ 104 h 114"/>
                <a:gd name="T4" fmla="*/ 104 w 114"/>
                <a:gd name="T5" fmla="*/ 104 h 114"/>
                <a:gd name="T6" fmla="*/ 104 w 114"/>
                <a:gd name="T7" fmla="*/ 8 h 114"/>
                <a:gd name="T8" fmla="*/ 8 w 114"/>
                <a:gd name="T9" fmla="*/ 8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8" y="8"/>
                  </a:moveTo>
                  <a:lnTo>
                    <a:pt x="8" y="104"/>
                  </a:lnTo>
                  <a:lnTo>
                    <a:pt x="104" y="104"/>
                  </a:lnTo>
                  <a:lnTo>
                    <a:pt x="104" y="8"/>
                  </a:lnTo>
                  <a:lnTo>
                    <a:pt x="8" y="8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58"/>
            <p:cNvSpPr>
              <a:spLocks noEditPoints="1"/>
            </p:cNvSpPr>
            <p:nvPr/>
          </p:nvSpPr>
          <p:spPr bwMode="auto">
            <a:xfrm>
              <a:off x="7808913" y="4957763"/>
              <a:ext cx="184150" cy="180975"/>
            </a:xfrm>
            <a:custGeom>
              <a:avLst/>
              <a:gdLst>
                <a:gd name="T0" fmla="*/ 10 w 116"/>
                <a:gd name="T1" fmla="*/ 8 h 114"/>
                <a:gd name="T2" fmla="*/ 10 w 116"/>
                <a:gd name="T3" fmla="*/ 104 h 114"/>
                <a:gd name="T4" fmla="*/ 106 w 116"/>
                <a:gd name="T5" fmla="*/ 104 h 114"/>
                <a:gd name="T6" fmla="*/ 106 w 116"/>
                <a:gd name="T7" fmla="*/ 8 h 114"/>
                <a:gd name="T8" fmla="*/ 10 w 116"/>
                <a:gd name="T9" fmla="*/ 8 h 114"/>
                <a:gd name="T10" fmla="*/ 0 w 116"/>
                <a:gd name="T11" fmla="*/ 0 h 114"/>
                <a:gd name="T12" fmla="*/ 116 w 116"/>
                <a:gd name="T13" fmla="*/ 0 h 114"/>
                <a:gd name="T14" fmla="*/ 116 w 116"/>
                <a:gd name="T15" fmla="*/ 114 h 114"/>
                <a:gd name="T16" fmla="*/ 0 w 116"/>
                <a:gd name="T17" fmla="*/ 114 h 114"/>
                <a:gd name="T18" fmla="*/ 0 w 116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14">
                  <a:moveTo>
                    <a:pt x="10" y="8"/>
                  </a:moveTo>
                  <a:lnTo>
                    <a:pt x="10" y="104"/>
                  </a:lnTo>
                  <a:lnTo>
                    <a:pt x="106" y="104"/>
                  </a:lnTo>
                  <a:lnTo>
                    <a:pt x="106" y="8"/>
                  </a:lnTo>
                  <a:lnTo>
                    <a:pt x="10" y="8"/>
                  </a:lnTo>
                  <a:close/>
                  <a:moveTo>
                    <a:pt x="0" y="0"/>
                  </a:moveTo>
                  <a:lnTo>
                    <a:pt x="116" y="0"/>
                  </a:lnTo>
                  <a:lnTo>
                    <a:pt x="116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59"/>
            <p:cNvSpPr>
              <a:spLocks noEditPoints="1"/>
            </p:cNvSpPr>
            <p:nvPr/>
          </p:nvSpPr>
          <p:spPr bwMode="auto">
            <a:xfrm>
              <a:off x="8050213" y="4957763"/>
              <a:ext cx="180975" cy="180975"/>
            </a:xfrm>
            <a:custGeom>
              <a:avLst/>
              <a:gdLst>
                <a:gd name="T0" fmla="*/ 10 w 114"/>
                <a:gd name="T1" fmla="*/ 8 h 114"/>
                <a:gd name="T2" fmla="*/ 10 w 114"/>
                <a:gd name="T3" fmla="*/ 104 h 114"/>
                <a:gd name="T4" fmla="*/ 105 w 114"/>
                <a:gd name="T5" fmla="*/ 104 h 114"/>
                <a:gd name="T6" fmla="*/ 105 w 114"/>
                <a:gd name="T7" fmla="*/ 8 h 114"/>
                <a:gd name="T8" fmla="*/ 10 w 114"/>
                <a:gd name="T9" fmla="*/ 8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10" y="8"/>
                  </a:moveTo>
                  <a:lnTo>
                    <a:pt x="10" y="104"/>
                  </a:lnTo>
                  <a:lnTo>
                    <a:pt x="105" y="104"/>
                  </a:lnTo>
                  <a:lnTo>
                    <a:pt x="105" y="8"/>
                  </a:lnTo>
                  <a:lnTo>
                    <a:pt x="10" y="8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60"/>
            <p:cNvSpPr>
              <a:spLocks noEditPoints="1"/>
            </p:cNvSpPr>
            <p:nvPr/>
          </p:nvSpPr>
          <p:spPr bwMode="auto">
            <a:xfrm>
              <a:off x="8291513" y="4957763"/>
              <a:ext cx="180975" cy="180975"/>
            </a:xfrm>
            <a:custGeom>
              <a:avLst/>
              <a:gdLst>
                <a:gd name="T0" fmla="*/ 8 w 114"/>
                <a:gd name="T1" fmla="*/ 8 h 114"/>
                <a:gd name="T2" fmla="*/ 8 w 114"/>
                <a:gd name="T3" fmla="*/ 104 h 114"/>
                <a:gd name="T4" fmla="*/ 105 w 114"/>
                <a:gd name="T5" fmla="*/ 104 h 114"/>
                <a:gd name="T6" fmla="*/ 105 w 114"/>
                <a:gd name="T7" fmla="*/ 8 h 114"/>
                <a:gd name="T8" fmla="*/ 8 w 114"/>
                <a:gd name="T9" fmla="*/ 8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8" y="8"/>
                  </a:moveTo>
                  <a:lnTo>
                    <a:pt x="8" y="104"/>
                  </a:lnTo>
                  <a:lnTo>
                    <a:pt x="105" y="104"/>
                  </a:lnTo>
                  <a:lnTo>
                    <a:pt x="105" y="8"/>
                  </a:lnTo>
                  <a:lnTo>
                    <a:pt x="8" y="8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61"/>
            <p:cNvSpPr>
              <a:spLocks noEditPoints="1"/>
            </p:cNvSpPr>
            <p:nvPr/>
          </p:nvSpPr>
          <p:spPr bwMode="auto">
            <a:xfrm>
              <a:off x="8531226" y="4957763"/>
              <a:ext cx="180975" cy="180975"/>
            </a:xfrm>
            <a:custGeom>
              <a:avLst/>
              <a:gdLst>
                <a:gd name="T0" fmla="*/ 9 w 114"/>
                <a:gd name="T1" fmla="*/ 8 h 114"/>
                <a:gd name="T2" fmla="*/ 9 w 114"/>
                <a:gd name="T3" fmla="*/ 104 h 114"/>
                <a:gd name="T4" fmla="*/ 104 w 114"/>
                <a:gd name="T5" fmla="*/ 104 h 114"/>
                <a:gd name="T6" fmla="*/ 104 w 114"/>
                <a:gd name="T7" fmla="*/ 8 h 114"/>
                <a:gd name="T8" fmla="*/ 9 w 114"/>
                <a:gd name="T9" fmla="*/ 8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9" y="8"/>
                  </a:moveTo>
                  <a:lnTo>
                    <a:pt x="9" y="104"/>
                  </a:lnTo>
                  <a:lnTo>
                    <a:pt x="104" y="104"/>
                  </a:lnTo>
                  <a:lnTo>
                    <a:pt x="104" y="8"/>
                  </a:lnTo>
                  <a:lnTo>
                    <a:pt x="9" y="8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62"/>
            <p:cNvSpPr>
              <a:spLocks noEditPoints="1"/>
            </p:cNvSpPr>
            <p:nvPr/>
          </p:nvSpPr>
          <p:spPr bwMode="auto">
            <a:xfrm>
              <a:off x="6369051" y="5268913"/>
              <a:ext cx="180975" cy="180975"/>
            </a:xfrm>
            <a:custGeom>
              <a:avLst/>
              <a:gdLst>
                <a:gd name="T0" fmla="*/ 10 w 114"/>
                <a:gd name="T1" fmla="*/ 9 h 114"/>
                <a:gd name="T2" fmla="*/ 10 w 114"/>
                <a:gd name="T3" fmla="*/ 105 h 114"/>
                <a:gd name="T4" fmla="*/ 106 w 114"/>
                <a:gd name="T5" fmla="*/ 105 h 114"/>
                <a:gd name="T6" fmla="*/ 106 w 114"/>
                <a:gd name="T7" fmla="*/ 9 h 114"/>
                <a:gd name="T8" fmla="*/ 10 w 114"/>
                <a:gd name="T9" fmla="*/ 9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10" y="9"/>
                  </a:moveTo>
                  <a:lnTo>
                    <a:pt x="10" y="105"/>
                  </a:lnTo>
                  <a:lnTo>
                    <a:pt x="106" y="105"/>
                  </a:lnTo>
                  <a:lnTo>
                    <a:pt x="106" y="9"/>
                  </a:lnTo>
                  <a:lnTo>
                    <a:pt x="10" y="9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63"/>
            <p:cNvSpPr>
              <a:spLocks noEditPoints="1"/>
            </p:cNvSpPr>
            <p:nvPr/>
          </p:nvSpPr>
          <p:spPr bwMode="auto">
            <a:xfrm>
              <a:off x="6610351" y="5268913"/>
              <a:ext cx="180975" cy="180975"/>
            </a:xfrm>
            <a:custGeom>
              <a:avLst/>
              <a:gdLst>
                <a:gd name="T0" fmla="*/ 8 w 114"/>
                <a:gd name="T1" fmla="*/ 9 h 114"/>
                <a:gd name="T2" fmla="*/ 8 w 114"/>
                <a:gd name="T3" fmla="*/ 105 h 114"/>
                <a:gd name="T4" fmla="*/ 105 w 114"/>
                <a:gd name="T5" fmla="*/ 105 h 114"/>
                <a:gd name="T6" fmla="*/ 105 w 114"/>
                <a:gd name="T7" fmla="*/ 9 h 114"/>
                <a:gd name="T8" fmla="*/ 8 w 114"/>
                <a:gd name="T9" fmla="*/ 9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8" y="9"/>
                  </a:moveTo>
                  <a:lnTo>
                    <a:pt x="8" y="105"/>
                  </a:lnTo>
                  <a:lnTo>
                    <a:pt x="105" y="105"/>
                  </a:lnTo>
                  <a:lnTo>
                    <a:pt x="105" y="9"/>
                  </a:lnTo>
                  <a:lnTo>
                    <a:pt x="8" y="9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64"/>
            <p:cNvSpPr>
              <a:spLocks noEditPoints="1"/>
            </p:cNvSpPr>
            <p:nvPr/>
          </p:nvSpPr>
          <p:spPr bwMode="auto">
            <a:xfrm>
              <a:off x="6850063" y="5268913"/>
              <a:ext cx="180975" cy="180975"/>
            </a:xfrm>
            <a:custGeom>
              <a:avLst/>
              <a:gdLst>
                <a:gd name="T0" fmla="*/ 9 w 114"/>
                <a:gd name="T1" fmla="*/ 9 h 114"/>
                <a:gd name="T2" fmla="*/ 9 w 114"/>
                <a:gd name="T3" fmla="*/ 105 h 114"/>
                <a:gd name="T4" fmla="*/ 105 w 114"/>
                <a:gd name="T5" fmla="*/ 105 h 114"/>
                <a:gd name="T6" fmla="*/ 105 w 114"/>
                <a:gd name="T7" fmla="*/ 9 h 114"/>
                <a:gd name="T8" fmla="*/ 9 w 114"/>
                <a:gd name="T9" fmla="*/ 9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9" y="9"/>
                  </a:moveTo>
                  <a:lnTo>
                    <a:pt x="9" y="105"/>
                  </a:lnTo>
                  <a:lnTo>
                    <a:pt x="105" y="105"/>
                  </a:lnTo>
                  <a:lnTo>
                    <a:pt x="105" y="9"/>
                  </a:lnTo>
                  <a:lnTo>
                    <a:pt x="9" y="9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265"/>
            <p:cNvSpPr>
              <a:spLocks noEditPoints="1"/>
            </p:cNvSpPr>
            <p:nvPr/>
          </p:nvSpPr>
          <p:spPr bwMode="auto">
            <a:xfrm>
              <a:off x="7089776" y="5268913"/>
              <a:ext cx="180975" cy="180975"/>
            </a:xfrm>
            <a:custGeom>
              <a:avLst/>
              <a:gdLst>
                <a:gd name="T0" fmla="*/ 9 w 114"/>
                <a:gd name="T1" fmla="*/ 9 h 114"/>
                <a:gd name="T2" fmla="*/ 9 w 114"/>
                <a:gd name="T3" fmla="*/ 105 h 114"/>
                <a:gd name="T4" fmla="*/ 105 w 114"/>
                <a:gd name="T5" fmla="*/ 105 h 114"/>
                <a:gd name="T6" fmla="*/ 105 w 114"/>
                <a:gd name="T7" fmla="*/ 9 h 114"/>
                <a:gd name="T8" fmla="*/ 9 w 114"/>
                <a:gd name="T9" fmla="*/ 9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9" y="9"/>
                  </a:moveTo>
                  <a:lnTo>
                    <a:pt x="9" y="105"/>
                  </a:lnTo>
                  <a:lnTo>
                    <a:pt x="105" y="105"/>
                  </a:lnTo>
                  <a:lnTo>
                    <a:pt x="105" y="9"/>
                  </a:lnTo>
                  <a:lnTo>
                    <a:pt x="9" y="9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66"/>
            <p:cNvSpPr>
              <a:spLocks noEditPoints="1"/>
            </p:cNvSpPr>
            <p:nvPr/>
          </p:nvSpPr>
          <p:spPr bwMode="auto">
            <a:xfrm>
              <a:off x="7329488" y="5268913"/>
              <a:ext cx="180975" cy="180975"/>
            </a:xfrm>
            <a:custGeom>
              <a:avLst/>
              <a:gdLst>
                <a:gd name="T0" fmla="*/ 9 w 114"/>
                <a:gd name="T1" fmla="*/ 9 h 114"/>
                <a:gd name="T2" fmla="*/ 9 w 114"/>
                <a:gd name="T3" fmla="*/ 105 h 114"/>
                <a:gd name="T4" fmla="*/ 106 w 114"/>
                <a:gd name="T5" fmla="*/ 105 h 114"/>
                <a:gd name="T6" fmla="*/ 106 w 114"/>
                <a:gd name="T7" fmla="*/ 9 h 114"/>
                <a:gd name="T8" fmla="*/ 9 w 114"/>
                <a:gd name="T9" fmla="*/ 9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9" y="9"/>
                  </a:moveTo>
                  <a:lnTo>
                    <a:pt x="9" y="105"/>
                  </a:lnTo>
                  <a:lnTo>
                    <a:pt x="106" y="105"/>
                  </a:lnTo>
                  <a:lnTo>
                    <a:pt x="106" y="9"/>
                  </a:lnTo>
                  <a:lnTo>
                    <a:pt x="9" y="9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67"/>
            <p:cNvSpPr>
              <a:spLocks noEditPoints="1"/>
            </p:cNvSpPr>
            <p:nvPr/>
          </p:nvSpPr>
          <p:spPr bwMode="auto">
            <a:xfrm>
              <a:off x="7570788" y="5268913"/>
              <a:ext cx="180975" cy="180975"/>
            </a:xfrm>
            <a:custGeom>
              <a:avLst/>
              <a:gdLst>
                <a:gd name="T0" fmla="*/ 8 w 114"/>
                <a:gd name="T1" fmla="*/ 9 h 114"/>
                <a:gd name="T2" fmla="*/ 8 w 114"/>
                <a:gd name="T3" fmla="*/ 105 h 114"/>
                <a:gd name="T4" fmla="*/ 104 w 114"/>
                <a:gd name="T5" fmla="*/ 105 h 114"/>
                <a:gd name="T6" fmla="*/ 104 w 114"/>
                <a:gd name="T7" fmla="*/ 9 h 114"/>
                <a:gd name="T8" fmla="*/ 8 w 114"/>
                <a:gd name="T9" fmla="*/ 9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8" y="9"/>
                  </a:moveTo>
                  <a:lnTo>
                    <a:pt x="8" y="105"/>
                  </a:lnTo>
                  <a:lnTo>
                    <a:pt x="104" y="105"/>
                  </a:lnTo>
                  <a:lnTo>
                    <a:pt x="104" y="9"/>
                  </a:lnTo>
                  <a:lnTo>
                    <a:pt x="8" y="9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68"/>
            <p:cNvSpPr>
              <a:spLocks noEditPoints="1"/>
            </p:cNvSpPr>
            <p:nvPr/>
          </p:nvSpPr>
          <p:spPr bwMode="auto">
            <a:xfrm>
              <a:off x="7808913" y="5268913"/>
              <a:ext cx="184150" cy="180975"/>
            </a:xfrm>
            <a:custGeom>
              <a:avLst/>
              <a:gdLst>
                <a:gd name="T0" fmla="*/ 10 w 116"/>
                <a:gd name="T1" fmla="*/ 9 h 114"/>
                <a:gd name="T2" fmla="*/ 10 w 116"/>
                <a:gd name="T3" fmla="*/ 105 h 114"/>
                <a:gd name="T4" fmla="*/ 106 w 116"/>
                <a:gd name="T5" fmla="*/ 105 h 114"/>
                <a:gd name="T6" fmla="*/ 106 w 116"/>
                <a:gd name="T7" fmla="*/ 9 h 114"/>
                <a:gd name="T8" fmla="*/ 10 w 116"/>
                <a:gd name="T9" fmla="*/ 9 h 114"/>
                <a:gd name="T10" fmla="*/ 0 w 116"/>
                <a:gd name="T11" fmla="*/ 0 h 114"/>
                <a:gd name="T12" fmla="*/ 116 w 116"/>
                <a:gd name="T13" fmla="*/ 0 h 114"/>
                <a:gd name="T14" fmla="*/ 116 w 116"/>
                <a:gd name="T15" fmla="*/ 114 h 114"/>
                <a:gd name="T16" fmla="*/ 0 w 116"/>
                <a:gd name="T17" fmla="*/ 114 h 114"/>
                <a:gd name="T18" fmla="*/ 0 w 116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14">
                  <a:moveTo>
                    <a:pt x="10" y="9"/>
                  </a:moveTo>
                  <a:lnTo>
                    <a:pt x="10" y="105"/>
                  </a:lnTo>
                  <a:lnTo>
                    <a:pt x="106" y="105"/>
                  </a:lnTo>
                  <a:lnTo>
                    <a:pt x="106" y="9"/>
                  </a:lnTo>
                  <a:lnTo>
                    <a:pt x="10" y="9"/>
                  </a:lnTo>
                  <a:close/>
                  <a:moveTo>
                    <a:pt x="0" y="0"/>
                  </a:moveTo>
                  <a:lnTo>
                    <a:pt x="116" y="0"/>
                  </a:lnTo>
                  <a:lnTo>
                    <a:pt x="116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69"/>
            <p:cNvSpPr>
              <a:spLocks noEditPoints="1"/>
            </p:cNvSpPr>
            <p:nvPr/>
          </p:nvSpPr>
          <p:spPr bwMode="auto">
            <a:xfrm>
              <a:off x="8050213" y="5268913"/>
              <a:ext cx="180975" cy="180975"/>
            </a:xfrm>
            <a:custGeom>
              <a:avLst/>
              <a:gdLst>
                <a:gd name="T0" fmla="*/ 10 w 114"/>
                <a:gd name="T1" fmla="*/ 9 h 114"/>
                <a:gd name="T2" fmla="*/ 10 w 114"/>
                <a:gd name="T3" fmla="*/ 105 h 114"/>
                <a:gd name="T4" fmla="*/ 105 w 114"/>
                <a:gd name="T5" fmla="*/ 105 h 114"/>
                <a:gd name="T6" fmla="*/ 105 w 114"/>
                <a:gd name="T7" fmla="*/ 9 h 114"/>
                <a:gd name="T8" fmla="*/ 10 w 114"/>
                <a:gd name="T9" fmla="*/ 9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10" y="9"/>
                  </a:moveTo>
                  <a:lnTo>
                    <a:pt x="10" y="105"/>
                  </a:lnTo>
                  <a:lnTo>
                    <a:pt x="105" y="105"/>
                  </a:lnTo>
                  <a:lnTo>
                    <a:pt x="105" y="9"/>
                  </a:lnTo>
                  <a:lnTo>
                    <a:pt x="10" y="9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70"/>
            <p:cNvSpPr>
              <a:spLocks noEditPoints="1"/>
            </p:cNvSpPr>
            <p:nvPr/>
          </p:nvSpPr>
          <p:spPr bwMode="auto">
            <a:xfrm>
              <a:off x="8291513" y="5268913"/>
              <a:ext cx="180975" cy="180975"/>
            </a:xfrm>
            <a:custGeom>
              <a:avLst/>
              <a:gdLst>
                <a:gd name="T0" fmla="*/ 8 w 114"/>
                <a:gd name="T1" fmla="*/ 9 h 114"/>
                <a:gd name="T2" fmla="*/ 8 w 114"/>
                <a:gd name="T3" fmla="*/ 105 h 114"/>
                <a:gd name="T4" fmla="*/ 105 w 114"/>
                <a:gd name="T5" fmla="*/ 105 h 114"/>
                <a:gd name="T6" fmla="*/ 105 w 114"/>
                <a:gd name="T7" fmla="*/ 9 h 114"/>
                <a:gd name="T8" fmla="*/ 8 w 114"/>
                <a:gd name="T9" fmla="*/ 9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8" y="9"/>
                  </a:moveTo>
                  <a:lnTo>
                    <a:pt x="8" y="105"/>
                  </a:lnTo>
                  <a:lnTo>
                    <a:pt x="105" y="105"/>
                  </a:lnTo>
                  <a:lnTo>
                    <a:pt x="105" y="9"/>
                  </a:lnTo>
                  <a:lnTo>
                    <a:pt x="8" y="9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71"/>
            <p:cNvSpPr>
              <a:spLocks noEditPoints="1"/>
            </p:cNvSpPr>
            <p:nvPr/>
          </p:nvSpPr>
          <p:spPr bwMode="auto">
            <a:xfrm>
              <a:off x="8531226" y="5268913"/>
              <a:ext cx="180975" cy="180975"/>
            </a:xfrm>
            <a:custGeom>
              <a:avLst/>
              <a:gdLst>
                <a:gd name="T0" fmla="*/ 9 w 114"/>
                <a:gd name="T1" fmla="*/ 9 h 114"/>
                <a:gd name="T2" fmla="*/ 9 w 114"/>
                <a:gd name="T3" fmla="*/ 105 h 114"/>
                <a:gd name="T4" fmla="*/ 104 w 114"/>
                <a:gd name="T5" fmla="*/ 105 h 114"/>
                <a:gd name="T6" fmla="*/ 104 w 114"/>
                <a:gd name="T7" fmla="*/ 9 h 114"/>
                <a:gd name="T8" fmla="*/ 9 w 114"/>
                <a:gd name="T9" fmla="*/ 9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9" y="9"/>
                  </a:moveTo>
                  <a:lnTo>
                    <a:pt x="9" y="105"/>
                  </a:lnTo>
                  <a:lnTo>
                    <a:pt x="104" y="105"/>
                  </a:lnTo>
                  <a:lnTo>
                    <a:pt x="104" y="9"/>
                  </a:lnTo>
                  <a:lnTo>
                    <a:pt x="9" y="9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72"/>
            <p:cNvSpPr>
              <a:spLocks noEditPoints="1"/>
            </p:cNvSpPr>
            <p:nvPr/>
          </p:nvSpPr>
          <p:spPr bwMode="auto">
            <a:xfrm>
              <a:off x="6369051" y="5581651"/>
              <a:ext cx="180975" cy="180975"/>
            </a:xfrm>
            <a:custGeom>
              <a:avLst/>
              <a:gdLst>
                <a:gd name="T0" fmla="*/ 10 w 114"/>
                <a:gd name="T1" fmla="*/ 8 h 114"/>
                <a:gd name="T2" fmla="*/ 10 w 114"/>
                <a:gd name="T3" fmla="*/ 105 h 114"/>
                <a:gd name="T4" fmla="*/ 106 w 114"/>
                <a:gd name="T5" fmla="*/ 105 h 114"/>
                <a:gd name="T6" fmla="*/ 106 w 114"/>
                <a:gd name="T7" fmla="*/ 8 h 114"/>
                <a:gd name="T8" fmla="*/ 10 w 114"/>
                <a:gd name="T9" fmla="*/ 8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10" y="8"/>
                  </a:moveTo>
                  <a:lnTo>
                    <a:pt x="10" y="105"/>
                  </a:lnTo>
                  <a:lnTo>
                    <a:pt x="106" y="105"/>
                  </a:lnTo>
                  <a:lnTo>
                    <a:pt x="106" y="8"/>
                  </a:lnTo>
                  <a:lnTo>
                    <a:pt x="10" y="8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73"/>
            <p:cNvSpPr>
              <a:spLocks noEditPoints="1"/>
            </p:cNvSpPr>
            <p:nvPr/>
          </p:nvSpPr>
          <p:spPr bwMode="auto">
            <a:xfrm>
              <a:off x="6610351" y="5581651"/>
              <a:ext cx="180975" cy="180975"/>
            </a:xfrm>
            <a:custGeom>
              <a:avLst/>
              <a:gdLst>
                <a:gd name="T0" fmla="*/ 8 w 114"/>
                <a:gd name="T1" fmla="*/ 8 h 114"/>
                <a:gd name="T2" fmla="*/ 8 w 114"/>
                <a:gd name="T3" fmla="*/ 105 h 114"/>
                <a:gd name="T4" fmla="*/ 105 w 114"/>
                <a:gd name="T5" fmla="*/ 105 h 114"/>
                <a:gd name="T6" fmla="*/ 105 w 114"/>
                <a:gd name="T7" fmla="*/ 8 h 114"/>
                <a:gd name="T8" fmla="*/ 8 w 114"/>
                <a:gd name="T9" fmla="*/ 8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8" y="8"/>
                  </a:moveTo>
                  <a:lnTo>
                    <a:pt x="8" y="105"/>
                  </a:lnTo>
                  <a:lnTo>
                    <a:pt x="105" y="105"/>
                  </a:lnTo>
                  <a:lnTo>
                    <a:pt x="105" y="8"/>
                  </a:lnTo>
                  <a:lnTo>
                    <a:pt x="8" y="8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74"/>
            <p:cNvSpPr>
              <a:spLocks noEditPoints="1"/>
            </p:cNvSpPr>
            <p:nvPr/>
          </p:nvSpPr>
          <p:spPr bwMode="auto">
            <a:xfrm>
              <a:off x="6850063" y="5581651"/>
              <a:ext cx="180975" cy="180975"/>
            </a:xfrm>
            <a:custGeom>
              <a:avLst/>
              <a:gdLst>
                <a:gd name="T0" fmla="*/ 9 w 114"/>
                <a:gd name="T1" fmla="*/ 8 h 114"/>
                <a:gd name="T2" fmla="*/ 9 w 114"/>
                <a:gd name="T3" fmla="*/ 105 h 114"/>
                <a:gd name="T4" fmla="*/ 105 w 114"/>
                <a:gd name="T5" fmla="*/ 105 h 114"/>
                <a:gd name="T6" fmla="*/ 105 w 114"/>
                <a:gd name="T7" fmla="*/ 8 h 114"/>
                <a:gd name="T8" fmla="*/ 9 w 114"/>
                <a:gd name="T9" fmla="*/ 8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9" y="8"/>
                  </a:moveTo>
                  <a:lnTo>
                    <a:pt x="9" y="105"/>
                  </a:lnTo>
                  <a:lnTo>
                    <a:pt x="105" y="105"/>
                  </a:lnTo>
                  <a:lnTo>
                    <a:pt x="105" y="8"/>
                  </a:lnTo>
                  <a:lnTo>
                    <a:pt x="9" y="8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75"/>
            <p:cNvSpPr>
              <a:spLocks noEditPoints="1"/>
            </p:cNvSpPr>
            <p:nvPr/>
          </p:nvSpPr>
          <p:spPr bwMode="auto">
            <a:xfrm>
              <a:off x="7089776" y="5581651"/>
              <a:ext cx="180975" cy="180975"/>
            </a:xfrm>
            <a:custGeom>
              <a:avLst/>
              <a:gdLst>
                <a:gd name="T0" fmla="*/ 9 w 114"/>
                <a:gd name="T1" fmla="*/ 8 h 114"/>
                <a:gd name="T2" fmla="*/ 9 w 114"/>
                <a:gd name="T3" fmla="*/ 105 h 114"/>
                <a:gd name="T4" fmla="*/ 105 w 114"/>
                <a:gd name="T5" fmla="*/ 105 h 114"/>
                <a:gd name="T6" fmla="*/ 105 w 114"/>
                <a:gd name="T7" fmla="*/ 8 h 114"/>
                <a:gd name="T8" fmla="*/ 9 w 114"/>
                <a:gd name="T9" fmla="*/ 8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9" y="8"/>
                  </a:moveTo>
                  <a:lnTo>
                    <a:pt x="9" y="105"/>
                  </a:lnTo>
                  <a:lnTo>
                    <a:pt x="105" y="105"/>
                  </a:lnTo>
                  <a:lnTo>
                    <a:pt x="105" y="8"/>
                  </a:lnTo>
                  <a:lnTo>
                    <a:pt x="9" y="8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76"/>
            <p:cNvSpPr>
              <a:spLocks noEditPoints="1"/>
            </p:cNvSpPr>
            <p:nvPr/>
          </p:nvSpPr>
          <p:spPr bwMode="auto">
            <a:xfrm>
              <a:off x="7329488" y="5581651"/>
              <a:ext cx="180975" cy="180975"/>
            </a:xfrm>
            <a:custGeom>
              <a:avLst/>
              <a:gdLst>
                <a:gd name="T0" fmla="*/ 9 w 114"/>
                <a:gd name="T1" fmla="*/ 8 h 114"/>
                <a:gd name="T2" fmla="*/ 9 w 114"/>
                <a:gd name="T3" fmla="*/ 105 h 114"/>
                <a:gd name="T4" fmla="*/ 106 w 114"/>
                <a:gd name="T5" fmla="*/ 105 h 114"/>
                <a:gd name="T6" fmla="*/ 106 w 114"/>
                <a:gd name="T7" fmla="*/ 8 h 114"/>
                <a:gd name="T8" fmla="*/ 9 w 114"/>
                <a:gd name="T9" fmla="*/ 8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9" y="8"/>
                  </a:moveTo>
                  <a:lnTo>
                    <a:pt x="9" y="105"/>
                  </a:lnTo>
                  <a:lnTo>
                    <a:pt x="106" y="105"/>
                  </a:lnTo>
                  <a:lnTo>
                    <a:pt x="106" y="8"/>
                  </a:lnTo>
                  <a:lnTo>
                    <a:pt x="9" y="8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277"/>
            <p:cNvSpPr>
              <a:spLocks noEditPoints="1"/>
            </p:cNvSpPr>
            <p:nvPr/>
          </p:nvSpPr>
          <p:spPr bwMode="auto">
            <a:xfrm>
              <a:off x="7570788" y="5581651"/>
              <a:ext cx="180975" cy="180975"/>
            </a:xfrm>
            <a:custGeom>
              <a:avLst/>
              <a:gdLst>
                <a:gd name="T0" fmla="*/ 8 w 114"/>
                <a:gd name="T1" fmla="*/ 8 h 114"/>
                <a:gd name="T2" fmla="*/ 8 w 114"/>
                <a:gd name="T3" fmla="*/ 105 h 114"/>
                <a:gd name="T4" fmla="*/ 104 w 114"/>
                <a:gd name="T5" fmla="*/ 105 h 114"/>
                <a:gd name="T6" fmla="*/ 104 w 114"/>
                <a:gd name="T7" fmla="*/ 8 h 114"/>
                <a:gd name="T8" fmla="*/ 8 w 114"/>
                <a:gd name="T9" fmla="*/ 8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8" y="8"/>
                  </a:moveTo>
                  <a:lnTo>
                    <a:pt x="8" y="105"/>
                  </a:lnTo>
                  <a:lnTo>
                    <a:pt x="104" y="105"/>
                  </a:lnTo>
                  <a:lnTo>
                    <a:pt x="104" y="8"/>
                  </a:lnTo>
                  <a:lnTo>
                    <a:pt x="8" y="8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78"/>
            <p:cNvSpPr>
              <a:spLocks noEditPoints="1"/>
            </p:cNvSpPr>
            <p:nvPr/>
          </p:nvSpPr>
          <p:spPr bwMode="auto">
            <a:xfrm>
              <a:off x="7808913" y="5581651"/>
              <a:ext cx="184150" cy="180975"/>
            </a:xfrm>
            <a:custGeom>
              <a:avLst/>
              <a:gdLst>
                <a:gd name="T0" fmla="*/ 10 w 116"/>
                <a:gd name="T1" fmla="*/ 8 h 114"/>
                <a:gd name="T2" fmla="*/ 10 w 116"/>
                <a:gd name="T3" fmla="*/ 105 h 114"/>
                <a:gd name="T4" fmla="*/ 106 w 116"/>
                <a:gd name="T5" fmla="*/ 105 h 114"/>
                <a:gd name="T6" fmla="*/ 106 w 116"/>
                <a:gd name="T7" fmla="*/ 8 h 114"/>
                <a:gd name="T8" fmla="*/ 10 w 116"/>
                <a:gd name="T9" fmla="*/ 8 h 114"/>
                <a:gd name="T10" fmla="*/ 0 w 116"/>
                <a:gd name="T11" fmla="*/ 0 h 114"/>
                <a:gd name="T12" fmla="*/ 116 w 116"/>
                <a:gd name="T13" fmla="*/ 0 h 114"/>
                <a:gd name="T14" fmla="*/ 116 w 116"/>
                <a:gd name="T15" fmla="*/ 114 h 114"/>
                <a:gd name="T16" fmla="*/ 0 w 116"/>
                <a:gd name="T17" fmla="*/ 114 h 114"/>
                <a:gd name="T18" fmla="*/ 0 w 116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14">
                  <a:moveTo>
                    <a:pt x="10" y="8"/>
                  </a:moveTo>
                  <a:lnTo>
                    <a:pt x="10" y="105"/>
                  </a:lnTo>
                  <a:lnTo>
                    <a:pt x="106" y="105"/>
                  </a:lnTo>
                  <a:lnTo>
                    <a:pt x="106" y="8"/>
                  </a:lnTo>
                  <a:lnTo>
                    <a:pt x="10" y="8"/>
                  </a:lnTo>
                  <a:close/>
                  <a:moveTo>
                    <a:pt x="0" y="0"/>
                  </a:moveTo>
                  <a:lnTo>
                    <a:pt x="116" y="0"/>
                  </a:lnTo>
                  <a:lnTo>
                    <a:pt x="116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79"/>
            <p:cNvSpPr>
              <a:spLocks noEditPoints="1"/>
            </p:cNvSpPr>
            <p:nvPr/>
          </p:nvSpPr>
          <p:spPr bwMode="auto">
            <a:xfrm>
              <a:off x="8050213" y="5581651"/>
              <a:ext cx="180975" cy="180975"/>
            </a:xfrm>
            <a:custGeom>
              <a:avLst/>
              <a:gdLst>
                <a:gd name="T0" fmla="*/ 10 w 114"/>
                <a:gd name="T1" fmla="*/ 8 h 114"/>
                <a:gd name="T2" fmla="*/ 10 w 114"/>
                <a:gd name="T3" fmla="*/ 105 h 114"/>
                <a:gd name="T4" fmla="*/ 105 w 114"/>
                <a:gd name="T5" fmla="*/ 105 h 114"/>
                <a:gd name="T6" fmla="*/ 105 w 114"/>
                <a:gd name="T7" fmla="*/ 8 h 114"/>
                <a:gd name="T8" fmla="*/ 10 w 114"/>
                <a:gd name="T9" fmla="*/ 8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10" y="8"/>
                  </a:moveTo>
                  <a:lnTo>
                    <a:pt x="10" y="105"/>
                  </a:lnTo>
                  <a:lnTo>
                    <a:pt x="105" y="105"/>
                  </a:lnTo>
                  <a:lnTo>
                    <a:pt x="105" y="8"/>
                  </a:lnTo>
                  <a:lnTo>
                    <a:pt x="10" y="8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280"/>
            <p:cNvSpPr>
              <a:spLocks noEditPoints="1"/>
            </p:cNvSpPr>
            <p:nvPr/>
          </p:nvSpPr>
          <p:spPr bwMode="auto">
            <a:xfrm>
              <a:off x="8291513" y="5581651"/>
              <a:ext cx="180975" cy="180975"/>
            </a:xfrm>
            <a:custGeom>
              <a:avLst/>
              <a:gdLst>
                <a:gd name="T0" fmla="*/ 8 w 114"/>
                <a:gd name="T1" fmla="*/ 8 h 114"/>
                <a:gd name="T2" fmla="*/ 8 w 114"/>
                <a:gd name="T3" fmla="*/ 105 h 114"/>
                <a:gd name="T4" fmla="*/ 105 w 114"/>
                <a:gd name="T5" fmla="*/ 105 h 114"/>
                <a:gd name="T6" fmla="*/ 105 w 114"/>
                <a:gd name="T7" fmla="*/ 8 h 114"/>
                <a:gd name="T8" fmla="*/ 8 w 114"/>
                <a:gd name="T9" fmla="*/ 8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8" y="8"/>
                  </a:moveTo>
                  <a:lnTo>
                    <a:pt x="8" y="105"/>
                  </a:lnTo>
                  <a:lnTo>
                    <a:pt x="105" y="105"/>
                  </a:lnTo>
                  <a:lnTo>
                    <a:pt x="105" y="8"/>
                  </a:lnTo>
                  <a:lnTo>
                    <a:pt x="8" y="8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81"/>
            <p:cNvSpPr>
              <a:spLocks noEditPoints="1"/>
            </p:cNvSpPr>
            <p:nvPr/>
          </p:nvSpPr>
          <p:spPr bwMode="auto">
            <a:xfrm>
              <a:off x="8531226" y="5581651"/>
              <a:ext cx="180975" cy="180975"/>
            </a:xfrm>
            <a:custGeom>
              <a:avLst/>
              <a:gdLst>
                <a:gd name="T0" fmla="*/ 9 w 114"/>
                <a:gd name="T1" fmla="*/ 8 h 114"/>
                <a:gd name="T2" fmla="*/ 9 w 114"/>
                <a:gd name="T3" fmla="*/ 105 h 114"/>
                <a:gd name="T4" fmla="*/ 104 w 114"/>
                <a:gd name="T5" fmla="*/ 105 h 114"/>
                <a:gd name="T6" fmla="*/ 104 w 114"/>
                <a:gd name="T7" fmla="*/ 8 h 114"/>
                <a:gd name="T8" fmla="*/ 9 w 114"/>
                <a:gd name="T9" fmla="*/ 8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9" y="8"/>
                  </a:moveTo>
                  <a:lnTo>
                    <a:pt x="9" y="105"/>
                  </a:lnTo>
                  <a:lnTo>
                    <a:pt x="104" y="105"/>
                  </a:lnTo>
                  <a:lnTo>
                    <a:pt x="104" y="8"/>
                  </a:lnTo>
                  <a:lnTo>
                    <a:pt x="9" y="8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82"/>
            <p:cNvSpPr>
              <a:spLocks noEditPoints="1"/>
            </p:cNvSpPr>
            <p:nvPr/>
          </p:nvSpPr>
          <p:spPr bwMode="auto">
            <a:xfrm>
              <a:off x="6369051" y="5892801"/>
              <a:ext cx="180975" cy="180975"/>
            </a:xfrm>
            <a:custGeom>
              <a:avLst/>
              <a:gdLst>
                <a:gd name="T0" fmla="*/ 10 w 114"/>
                <a:gd name="T1" fmla="*/ 10 h 114"/>
                <a:gd name="T2" fmla="*/ 10 w 114"/>
                <a:gd name="T3" fmla="*/ 106 h 114"/>
                <a:gd name="T4" fmla="*/ 106 w 114"/>
                <a:gd name="T5" fmla="*/ 106 h 114"/>
                <a:gd name="T6" fmla="*/ 106 w 114"/>
                <a:gd name="T7" fmla="*/ 10 h 114"/>
                <a:gd name="T8" fmla="*/ 10 w 114"/>
                <a:gd name="T9" fmla="*/ 10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10" y="10"/>
                  </a:moveTo>
                  <a:lnTo>
                    <a:pt x="10" y="106"/>
                  </a:lnTo>
                  <a:lnTo>
                    <a:pt x="106" y="106"/>
                  </a:lnTo>
                  <a:lnTo>
                    <a:pt x="106" y="10"/>
                  </a:lnTo>
                  <a:lnTo>
                    <a:pt x="10" y="10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283"/>
            <p:cNvSpPr>
              <a:spLocks noEditPoints="1"/>
            </p:cNvSpPr>
            <p:nvPr/>
          </p:nvSpPr>
          <p:spPr bwMode="auto">
            <a:xfrm>
              <a:off x="6610351" y="5892801"/>
              <a:ext cx="180975" cy="180975"/>
            </a:xfrm>
            <a:custGeom>
              <a:avLst/>
              <a:gdLst>
                <a:gd name="T0" fmla="*/ 8 w 114"/>
                <a:gd name="T1" fmla="*/ 10 h 114"/>
                <a:gd name="T2" fmla="*/ 8 w 114"/>
                <a:gd name="T3" fmla="*/ 106 h 114"/>
                <a:gd name="T4" fmla="*/ 105 w 114"/>
                <a:gd name="T5" fmla="*/ 106 h 114"/>
                <a:gd name="T6" fmla="*/ 105 w 114"/>
                <a:gd name="T7" fmla="*/ 10 h 114"/>
                <a:gd name="T8" fmla="*/ 8 w 114"/>
                <a:gd name="T9" fmla="*/ 10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8" y="10"/>
                  </a:moveTo>
                  <a:lnTo>
                    <a:pt x="8" y="106"/>
                  </a:lnTo>
                  <a:lnTo>
                    <a:pt x="105" y="106"/>
                  </a:lnTo>
                  <a:lnTo>
                    <a:pt x="105" y="10"/>
                  </a:lnTo>
                  <a:lnTo>
                    <a:pt x="8" y="10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284"/>
            <p:cNvSpPr>
              <a:spLocks noEditPoints="1"/>
            </p:cNvSpPr>
            <p:nvPr/>
          </p:nvSpPr>
          <p:spPr bwMode="auto">
            <a:xfrm>
              <a:off x="6850063" y="5892801"/>
              <a:ext cx="180975" cy="180975"/>
            </a:xfrm>
            <a:custGeom>
              <a:avLst/>
              <a:gdLst>
                <a:gd name="T0" fmla="*/ 9 w 114"/>
                <a:gd name="T1" fmla="*/ 10 h 114"/>
                <a:gd name="T2" fmla="*/ 9 w 114"/>
                <a:gd name="T3" fmla="*/ 106 h 114"/>
                <a:gd name="T4" fmla="*/ 105 w 114"/>
                <a:gd name="T5" fmla="*/ 106 h 114"/>
                <a:gd name="T6" fmla="*/ 105 w 114"/>
                <a:gd name="T7" fmla="*/ 10 h 114"/>
                <a:gd name="T8" fmla="*/ 9 w 114"/>
                <a:gd name="T9" fmla="*/ 10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9" y="10"/>
                  </a:moveTo>
                  <a:lnTo>
                    <a:pt x="9" y="106"/>
                  </a:lnTo>
                  <a:lnTo>
                    <a:pt x="105" y="106"/>
                  </a:lnTo>
                  <a:lnTo>
                    <a:pt x="105" y="10"/>
                  </a:lnTo>
                  <a:lnTo>
                    <a:pt x="9" y="10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285"/>
            <p:cNvSpPr>
              <a:spLocks noEditPoints="1"/>
            </p:cNvSpPr>
            <p:nvPr/>
          </p:nvSpPr>
          <p:spPr bwMode="auto">
            <a:xfrm>
              <a:off x="7089776" y="5892801"/>
              <a:ext cx="180975" cy="180975"/>
            </a:xfrm>
            <a:custGeom>
              <a:avLst/>
              <a:gdLst>
                <a:gd name="T0" fmla="*/ 9 w 114"/>
                <a:gd name="T1" fmla="*/ 10 h 114"/>
                <a:gd name="T2" fmla="*/ 9 w 114"/>
                <a:gd name="T3" fmla="*/ 106 h 114"/>
                <a:gd name="T4" fmla="*/ 105 w 114"/>
                <a:gd name="T5" fmla="*/ 106 h 114"/>
                <a:gd name="T6" fmla="*/ 105 w 114"/>
                <a:gd name="T7" fmla="*/ 10 h 114"/>
                <a:gd name="T8" fmla="*/ 9 w 114"/>
                <a:gd name="T9" fmla="*/ 10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9" y="10"/>
                  </a:moveTo>
                  <a:lnTo>
                    <a:pt x="9" y="106"/>
                  </a:lnTo>
                  <a:lnTo>
                    <a:pt x="105" y="106"/>
                  </a:lnTo>
                  <a:lnTo>
                    <a:pt x="105" y="10"/>
                  </a:lnTo>
                  <a:lnTo>
                    <a:pt x="9" y="10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86"/>
            <p:cNvSpPr>
              <a:spLocks noEditPoints="1"/>
            </p:cNvSpPr>
            <p:nvPr/>
          </p:nvSpPr>
          <p:spPr bwMode="auto">
            <a:xfrm>
              <a:off x="7329488" y="5892801"/>
              <a:ext cx="180975" cy="180975"/>
            </a:xfrm>
            <a:custGeom>
              <a:avLst/>
              <a:gdLst>
                <a:gd name="T0" fmla="*/ 9 w 114"/>
                <a:gd name="T1" fmla="*/ 10 h 114"/>
                <a:gd name="T2" fmla="*/ 9 w 114"/>
                <a:gd name="T3" fmla="*/ 106 h 114"/>
                <a:gd name="T4" fmla="*/ 106 w 114"/>
                <a:gd name="T5" fmla="*/ 106 h 114"/>
                <a:gd name="T6" fmla="*/ 106 w 114"/>
                <a:gd name="T7" fmla="*/ 10 h 114"/>
                <a:gd name="T8" fmla="*/ 9 w 114"/>
                <a:gd name="T9" fmla="*/ 10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9" y="10"/>
                  </a:moveTo>
                  <a:lnTo>
                    <a:pt x="9" y="106"/>
                  </a:lnTo>
                  <a:lnTo>
                    <a:pt x="106" y="106"/>
                  </a:lnTo>
                  <a:lnTo>
                    <a:pt x="106" y="10"/>
                  </a:lnTo>
                  <a:lnTo>
                    <a:pt x="9" y="10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287"/>
            <p:cNvSpPr>
              <a:spLocks noEditPoints="1"/>
            </p:cNvSpPr>
            <p:nvPr/>
          </p:nvSpPr>
          <p:spPr bwMode="auto">
            <a:xfrm>
              <a:off x="7570788" y="5892801"/>
              <a:ext cx="180975" cy="180975"/>
            </a:xfrm>
            <a:custGeom>
              <a:avLst/>
              <a:gdLst>
                <a:gd name="T0" fmla="*/ 8 w 114"/>
                <a:gd name="T1" fmla="*/ 10 h 114"/>
                <a:gd name="T2" fmla="*/ 8 w 114"/>
                <a:gd name="T3" fmla="*/ 106 h 114"/>
                <a:gd name="T4" fmla="*/ 104 w 114"/>
                <a:gd name="T5" fmla="*/ 106 h 114"/>
                <a:gd name="T6" fmla="*/ 104 w 114"/>
                <a:gd name="T7" fmla="*/ 10 h 114"/>
                <a:gd name="T8" fmla="*/ 8 w 114"/>
                <a:gd name="T9" fmla="*/ 10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8" y="10"/>
                  </a:moveTo>
                  <a:lnTo>
                    <a:pt x="8" y="106"/>
                  </a:lnTo>
                  <a:lnTo>
                    <a:pt x="104" y="106"/>
                  </a:lnTo>
                  <a:lnTo>
                    <a:pt x="104" y="10"/>
                  </a:lnTo>
                  <a:lnTo>
                    <a:pt x="8" y="10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288"/>
            <p:cNvSpPr>
              <a:spLocks noEditPoints="1"/>
            </p:cNvSpPr>
            <p:nvPr/>
          </p:nvSpPr>
          <p:spPr bwMode="auto">
            <a:xfrm>
              <a:off x="7808913" y="5892801"/>
              <a:ext cx="184150" cy="180975"/>
            </a:xfrm>
            <a:custGeom>
              <a:avLst/>
              <a:gdLst>
                <a:gd name="T0" fmla="*/ 10 w 116"/>
                <a:gd name="T1" fmla="*/ 10 h 114"/>
                <a:gd name="T2" fmla="*/ 10 w 116"/>
                <a:gd name="T3" fmla="*/ 106 h 114"/>
                <a:gd name="T4" fmla="*/ 106 w 116"/>
                <a:gd name="T5" fmla="*/ 106 h 114"/>
                <a:gd name="T6" fmla="*/ 106 w 116"/>
                <a:gd name="T7" fmla="*/ 10 h 114"/>
                <a:gd name="T8" fmla="*/ 10 w 116"/>
                <a:gd name="T9" fmla="*/ 10 h 114"/>
                <a:gd name="T10" fmla="*/ 0 w 116"/>
                <a:gd name="T11" fmla="*/ 0 h 114"/>
                <a:gd name="T12" fmla="*/ 116 w 116"/>
                <a:gd name="T13" fmla="*/ 0 h 114"/>
                <a:gd name="T14" fmla="*/ 116 w 116"/>
                <a:gd name="T15" fmla="*/ 114 h 114"/>
                <a:gd name="T16" fmla="*/ 0 w 116"/>
                <a:gd name="T17" fmla="*/ 114 h 114"/>
                <a:gd name="T18" fmla="*/ 0 w 116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14">
                  <a:moveTo>
                    <a:pt x="10" y="10"/>
                  </a:moveTo>
                  <a:lnTo>
                    <a:pt x="10" y="106"/>
                  </a:lnTo>
                  <a:lnTo>
                    <a:pt x="106" y="106"/>
                  </a:lnTo>
                  <a:lnTo>
                    <a:pt x="106" y="10"/>
                  </a:lnTo>
                  <a:lnTo>
                    <a:pt x="10" y="10"/>
                  </a:lnTo>
                  <a:close/>
                  <a:moveTo>
                    <a:pt x="0" y="0"/>
                  </a:moveTo>
                  <a:lnTo>
                    <a:pt x="116" y="0"/>
                  </a:lnTo>
                  <a:lnTo>
                    <a:pt x="116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89"/>
            <p:cNvSpPr>
              <a:spLocks noEditPoints="1"/>
            </p:cNvSpPr>
            <p:nvPr/>
          </p:nvSpPr>
          <p:spPr bwMode="auto">
            <a:xfrm>
              <a:off x="8050213" y="5892801"/>
              <a:ext cx="180975" cy="180975"/>
            </a:xfrm>
            <a:custGeom>
              <a:avLst/>
              <a:gdLst>
                <a:gd name="T0" fmla="*/ 10 w 114"/>
                <a:gd name="T1" fmla="*/ 10 h 114"/>
                <a:gd name="T2" fmla="*/ 10 w 114"/>
                <a:gd name="T3" fmla="*/ 106 h 114"/>
                <a:gd name="T4" fmla="*/ 105 w 114"/>
                <a:gd name="T5" fmla="*/ 106 h 114"/>
                <a:gd name="T6" fmla="*/ 105 w 114"/>
                <a:gd name="T7" fmla="*/ 10 h 114"/>
                <a:gd name="T8" fmla="*/ 10 w 114"/>
                <a:gd name="T9" fmla="*/ 10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10" y="10"/>
                  </a:moveTo>
                  <a:lnTo>
                    <a:pt x="10" y="106"/>
                  </a:lnTo>
                  <a:lnTo>
                    <a:pt x="105" y="106"/>
                  </a:lnTo>
                  <a:lnTo>
                    <a:pt x="105" y="10"/>
                  </a:lnTo>
                  <a:lnTo>
                    <a:pt x="10" y="10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290"/>
            <p:cNvSpPr>
              <a:spLocks noEditPoints="1"/>
            </p:cNvSpPr>
            <p:nvPr/>
          </p:nvSpPr>
          <p:spPr bwMode="auto">
            <a:xfrm>
              <a:off x="8291513" y="5892801"/>
              <a:ext cx="180975" cy="180975"/>
            </a:xfrm>
            <a:custGeom>
              <a:avLst/>
              <a:gdLst>
                <a:gd name="T0" fmla="*/ 8 w 114"/>
                <a:gd name="T1" fmla="*/ 10 h 114"/>
                <a:gd name="T2" fmla="*/ 8 w 114"/>
                <a:gd name="T3" fmla="*/ 106 h 114"/>
                <a:gd name="T4" fmla="*/ 105 w 114"/>
                <a:gd name="T5" fmla="*/ 106 h 114"/>
                <a:gd name="T6" fmla="*/ 105 w 114"/>
                <a:gd name="T7" fmla="*/ 10 h 114"/>
                <a:gd name="T8" fmla="*/ 8 w 114"/>
                <a:gd name="T9" fmla="*/ 10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8" y="10"/>
                  </a:moveTo>
                  <a:lnTo>
                    <a:pt x="8" y="106"/>
                  </a:lnTo>
                  <a:lnTo>
                    <a:pt x="105" y="106"/>
                  </a:lnTo>
                  <a:lnTo>
                    <a:pt x="105" y="10"/>
                  </a:lnTo>
                  <a:lnTo>
                    <a:pt x="8" y="10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291"/>
            <p:cNvSpPr>
              <a:spLocks noEditPoints="1"/>
            </p:cNvSpPr>
            <p:nvPr/>
          </p:nvSpPr>
          <p:spPr bwMode="auto">
            <a:xfrm>
              <a:off x="8531226" y="5892801"/>
              <a:ext cx="180975" cy="180975"/>
            </a:xfrm>
            <a:custGeom>
              <a:avLst/>
              <a:gdLst>
                <a:gd name="T0" fmla="*/ 9 w 114"/>
                <a:gd name="T1" fmla="*/ 10 h 114"/>
                <a:gd name="T2" fmla="*/ 9 w 114"/>
                <a:gd name="T3" fmla="*/ 106 h 114"/>
                <a:gd name="T4" fmla="*/ 104 w 114"/>
                <a:gd name="T5" fmla="*/ 106 h 114"/>
                <a:gd name="T6" fmla="*/ 104 w 114"/>
                <a:gd name="T7" fmla="*/ 10 h 114"/>
                <a:gd name="T8" fmla="*/ 9 w 114"/>
                <a:gd name="T9" fmla="*/ 10 h 114"/>
                <a:gd name="T10" fmla="*/ 0 w 114"/>
                <a:gd name="T11" fmla="*/ 0 h 114"/>
                <a:gd name="T12" fmla="*/ 114 w 114"/>
                <a:gd name="T13" fmla="*/ 0 h 114"/>
                <a:gd name="T14" fmla="*/ 114 w 114"/>
                <a:gd name="T15" fmla="*/ 114 h 114"/>
                <a:gd name="T16" fmla="*/ 0 w 114"/>
                <a:gd name="T17" fmla="*/ 114 h 114"/>
                <a:gd name="T18" fmla="*/ 0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9" y="10"/>
                  </a:moveTo>
                  <a:lnTo>
                    <a:pt x="9" y="106"/>
                  </a:lnTo>
                  <a:lnTo>
                    <a:pt x="104" y="106"/>
                  </a:lnTo>
                  <a:lnTo>
                    <a:pt x="104" y="10"/>
                  </a:lnTo>
                  <a:lnTo>
                    <a:pt x="9" y="10"/>
                  </a:lnTo>
                  <a:close/>
                  <a:moveTo>
                    <a:pt x="0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92"/>
            <p:cNvSpPr>
              <a:spLocks/>
            </p:cNvSpPr>
            <p:nvPr/>
          </p:nvSpPr>
          <p:spPr bwMode="auto">
            <a:xfrm>
              <a:off x="6386513" y="4903788"/>
              <a:ext cx="134938" cy="209550"/>
            </a:xfrm>
            <a:custGeom>
              <a:avLst/>
              <a:gdLst>
                <a:gd name="T0" fmla="*/ 70 w 85"/>
                <a:gd name="T1" fmla="*/ 0 h 132"/>
                <a:gd name="T2" fmla="*/ 85 w 85"/>
                <a:gd name="T3" fmla="*/ 5 h 132"/>
                <a:gd name="T4" fmla="*/ 37 w 85"/>
                <a:gd name="T5" fmla="*/ 132 h 132"/>
                <a:gd name="T6" fmla="*/ 0 w 85"/>
                <a:gd name="T7" fmla="*/ 72 h 132"/>
                <a:gd name="T8" fmla="*/ 12 w 85"/>
                <a:gd name="T9" fmla="*/ 63 h 132"/>
                <a:gd name="T10" fmla="*/ 34 w 85"/>
                <a:gd name="T11" fmla="*/ 98 h 132"/>
                <a:gd name="T12" fmla="*/ 70 w 85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32">
                  <a:moveTo>
                    <a:pt x="70" y="0"/>
                  </a:moveTo>
                  <a:lnTo>
                    <a:pt x="85" y="5"/>
                  </a:lnTo>
                  <a:lnTo>
                    <a:pt x="37" y="132"/>
                  </a:lnTo>
                  <a:lnTo>
                    <a:pt x="0" y="72"/>
                  </a:lnTo>
                  <a:lnTo>
                    <a:pt x="12" y="63"/>
                  </a:lnTo>
                  <a:lnTo>
                    <a:pt x="34" y="9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293"/>
            <p:cNvSpPr>
              <a:spLocks/>
            </p:cNvSpPr>
            <p:nvPr/>
          </p:nvSpPr>
          <p:spPr bwMode="auto">
            <a:xfrm>
              <a:off x="6632576" y="4903788"/>
              <a:ext cx="134938" cy="209550"/>
            </a:xfrm>
            <a:custGeom>
              <a:avLst/>
              <a:gdLst>
                <a:gd name="T0" fmla="*/ 71 w 85"/>
                <a:gd name="T1" fmla="*/ 0 h 132"/>
                <a:gd name="T2" fmla="*/ 85 w 85"/>
                <a:gd name="T3" fmla="*/ 5 h 132"/>
                <a:gd name="T4" fmla="*/ 38 w 85"/>
                <a:gd name="T5" fmla="*/ 132 h 132"/>
                <a:gd name="T6" fmla="*/ 0 w 85"/>
                <a:gd name="T7" fmla="*/ 72 h 132"/>
                <a:gd name="T8" fmla="*/ 14 w 85"/>
                <a:gd name="T9" fmla="*/ 63 h 132"/>
                <a:gd name="T10" fmla="*/ 34 w 85"/>
                <a:gd name="T11" fmla="*/ 98 h 132"/>
                <a:gd name="T12" fmla="*/ 71 w 85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32">
                  <a:moveTo>
                    <a:pt x="71" y="0"/>
                  </a:moveTo>
                  <a:lnTo>
                    <a:pt x="85" y="5"/>
                  </a:lnTo>
                  <a:lnTo>
                    <a:pt x="38" y="132"/>
                  </a:lnTo>
                  <a:lnTo>
                    <a:pt x="0" y="72"/>
                  </a:lnTo>
                  <a:lnTo>
                    <a:pt x="14" y="63"/>
                  </a:lnTo>
                  <a:lnTo>
                    <a:pt x="34" y="9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94"/>
            <p:cNvSpPr>
              <a:spLocks/>
            </p:cNvSpPr>
            <p:nvPr/>
          </p:nvSpPr>
          <p:spPr bwMode="auto">
            <a:xfrm>
              <a:off x="6880226" y="4903788"/>
              <a:ext cx="133350" cy="209550"/>
            </a:xfrm>
            <a:custGeom>
              <a:avLst/>
              <a:gdLst>
                <a:gd name="T0" fmla="*/ 71 w 84"/>
                <a:gd name="T1" fmla="*/ 0 h 132"/>
                <a:gd name="T2" fmla="*/ 84 w 84"/>
                <a:gd name="T3" fmla="*/ 5 h 132"/>
                <a:gd name="T4" fmla="*/ 37 w 84"/>
                <a:gd name="T5" fmla="*/ 132 h 132"/>
                <a:gd name="T6" fmla="*/ 0 w 84"/>
                <a:gd name="T7" fmla="*/ 72 h 132"/>
                <a:gd name="T8" fmla="*/ 13 w 84"/>
                <a:gd name="T9" fmla="*/ 63 h 132"/>
                <a:gd name="T10" fmla="*/ 34 w 84"/>
                <a:gd name="T11" fmla="*/ 98 h 132"/>
                <a:gd name="T12" fmla="*/ 71 w 84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32">
                  <a:moveTo>
                    <a:pt x="71" y="0"/>
                  </a:moveTo>
                  <a:lnTo>
                    <a:pt x="84" y="5"/>
                  </a:lnTo>
                  <a:lnTo>
                    <a:pt x="37" y="132"/>
                  </a:lnTo>
                  <a:lnTo>
                    <a:pt x="0" y="72"/>
                  </a:lnTo>
                  <a:lnTo>
                    <a:pt x="13" y="63"/>
                  </a:lnTo>
                  <a:lnTo>
                    <a:pt x="34" y="9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295"/>
            <p:cNvSpPr>
              <a:spLocks/>
            </p:cNvSpPr>
            <p:nvPr/>
          </p:nvSpPr>
          <p:spPr bwMode="auto">
            <a:xfrm>
              <a:off x="7127876" y="4903788"/>
              <a:ext cx="133350" cy="209550"/>
            </a:xfrm>
            <a:custGeom>
              <a:avLst/>
              <a:gdLst>
                <a:gd name="T0" fmla="*/ 70 w 84"/>
                <a:gd name="T1" fmla="*/ 0 h 132"/>
                <a:gd name="T2" fmla="*/ 84 w 84"/>
                <a:gd name="T3" fmla="*/ 5 h 132"/>
                <a:gd name="T4" fmla="*/ 36 w 84"/>
                <a:gd name="T5" fmla="*/ 132 h 132"/>
                <a:gd name="T6" fmla="*/ 0 w 84"/>
                <a:gd name="T7" fmla="*/ 72 h 132"/>
                <a:gd name="T8" fmla="*/ 12 w 84"/>
                <a:gd name="T9" fmla="*/ 63 h 132"/>
                <a:gd name="T10" fmla="*/ 34 w 84"/>
                <a:gd name="T11" fmla="*/ 98 h 132"/>
                <a:gd name="T12" fmla="*/ 70 w 84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32">
                  <a:moveTo>
                    <a:pt x="70" y="0"/>
                  </a:moveTo>
                  <a:lnTo>
                    <a:pt x="84" y="5"/>
                  </a:lnTo>
                  <a:lnTo>
                    <a:pt x="36" y="132"/>
                  </a:lnTo>
                  <a:lnTo>
                    <a:pt x="0" y="72"/>
                  </a:lnTo>
                  <a:lnTo>
                    <a:pt x="12" y="63"/>
                  </a:lnTo>
                  <a:lnTo>
                    <a:pt x="34" y="9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296"/>
            <p:cNvSpPr>
              <a:spLocks/>
            </p:cNvSpPr>
            <p:nvPr/>
          </p:nvSpPr>
          <p:spPr bwMode="auto">
            <a:xfrm>
              <a:off x="7359651" y="4903788"/>
              <a:ext cx="133350" cy="209550"/>
            </a:xfrm>
            <a:custGeom>
              <a:avLst/>
              <a:gdLst>
                <a:gd name="T0" fmla="*/ 71 w 84"/>
                <a:gd name="T1" fmla="*/ 0 h 132"/>
                <a:gd name="T2" fmla="*/ 84 w 84"/>
                <a:gd name="T3" fmla="*/ 5 h 132"/>
                <a:gd name="T4" fmla="*/ 37 w 84"/>
                <a:gd name="T5" fmla="*/ 132 h 132"/>
                <a:gd name="T6" fmla="*/ 0 w 84"/>
                <a:gd name="T7" fmla="*/ 72 h 132"/>
                <a:gd name="T8" fmla="*/ 13 w 84"/>
                <a:gd name="T9" fmla="*/ 63 h 132"/>
                <a:gd name="T10" fmla="*/ 34 w 84"/>
                <a:gd name="T11" fmla="*/ 98 h 132"/>
                <a:gd name="T12" fmla="*/ 71 w 84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32">
                  <a:moveTo>
                    <a:pt x="71" y="0"/>
                  </a:moveTo>
                  <a:lnTo>
                    <a:pt x="84" y="5"/>
                  </a:lnTo>
                  <a:lnTo>
                    <a:pt x="37" y="132"/>
                  </a:lnTo>
                  <a:lnTo>
                    <a:pt x="0" y="72"/>
                  </a:lnTo>
                  <a:lnTo>
                    <a:pt x="13" y="63"/>
                  </a:lnTo>
                  <a:lnTo>
                    <a:pt x="34" y="9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297"/>
            <p:cNvSpPr>
              <a:spLocks/>
            </p:cNvSpPr>
            <p:nvPr/>
          </p:nvSpPr>
          <p:spPr bwMode="auto">
            <a:xfrm>
              <a:off x="7591426" y="4903788"/>
              <a:ext cx="134938" cy="209550"/>
            </a:xfrm>
            <a:custGeom>
              <a:avLst/>
              <a:gdLst>
                <a:gd name="T0" fmla="*/ 71 w 85"/>
                <a:gd name="T1" fmla="*/ 0 h 132"/>
                <a:gd name="T2" fmla="*/ 85 w 85"/>
                <a:gd name="T3" fmla="*/ 5 h 132"/>
                <a:gd name="T4" fmla="*/ 38 w 85"/>
                <a:gd name="T5" fmla="*/ 132 h 132"/>
                <a:gd name="T6" fmla="*/ 0 w 85"/>
                <a:gd name="T7" fmla="*/ 72 h 132"/>
                <a:gd name="T8" fmla="*/ 14 w 85"/>
                <a:gd name="T9" fmla="*/ 63 h 132"/>
                <a:gd name="T10" fmla="*/ 34 w 85"/>
                <a:gd name="T11" fmla="*/ 98 h 132"/>
                <a:gd name="T12" fmla="*/ 71 w 85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32">
                  <a:moveTo>
                    <a:pt x="71" y="0"/>
                  </a:moveTo>
                  <a:lnTo>
                    <a:pt x="85" y="5"/>
                  </a:lnTo>
                  <a:lnTo>
                    <a:pt x="38" y="132"/>
                  </a:lnTo>
                  <a:lnTo>
                    <a:pt x="0" y="72"/>
                  </a:lnTo>
                  <a:lnTo>
                    <a:pt x="14" y="63"/>
                  </a:lnTo>
                  <a:lnTo>
                    <a:pt x="34" y="9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298"/>
            <p:cNvSpPr>
              <a:spLocks/>
            </p:cNvSpPr>
            <p:nvPr/>
          </p:nvSpPr>
          <p:spPr bwMode="auto">
            <a:xfrm>
              <a:off x="6386513" y="5237163"/>
              <a:ext cx="134938" cy="209550"/>
            </a:xfrm>
            <a:custGeom>
              <a:avLst/>
              <a:gdLst>
                <a:gd name="T0" fmla="*/ 70 w 85"/>
                <a:gd name="T1" fmla="*/ 0 h 132"/>
                <a:gd name="T2" fmla="*/ 85 w 85"/>
                <a:gd name="T3" fmla="*/ 5 h 132"/>
                <a:gd name="T4" fmla="*/ 37 w 85"/>
                <a:gd name="T5" fmla="*/ 132 h 132"/>
                <a:gd name="T6" fmla="*/ 0 w 85"/>
                <a:gd name="T7" fmla="*/ 71 h 132"/>
                <a:gd name="T8" fmla="*/ 12 w 85"/>
                <a:gd name="T9" fmla="*/ 64 h 132"/>
                <a:gd name="T10" fmla="*/ 34 w 85"/>
                <a:gd name="T11" fmla="*/ 98 h 132"/>
                <a:gd name="T12" fmla="*/ 70 w 85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32">
                  <a:moveTo>
                    <a:pt x="70" y="0"/>
                  </a:moveTo>
                  <a:lnTo>
                    <a:pt x="85" y="5"/>
                  </a:lnTo>
                  <a:lnTo>
                    <a:pt x="37" y="132"/>
                  </a:lnTo>
                  <a:lnTo>
                    <a:pt x="0" y="71"/>
                  </a:lnTo>
                  <a:lnTo>
                    <a:pt x="12" y="64"/>
                  </a:lnTo>
                  <a:lnTo>
                    <a:pt x="34" y="9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99"/>
            <p:cNvSpPr>
              <a:spLocks/>
            </p:cNvSpPr>
            <p:nvPr/>
          </p:nvSpPr>
          <p:spPr bwMode="auto">
            <a:xfrm>
              <a:off x="6632576" y="5237163"/>
              <a:ext cx="134938" cy="209550"/>
            </a:xfrm>
            <a:custGeom>
              <a:avLst/>
              <a:gdLst>
                <a:gd name="T0" fmla="*/ 71 w 85"/>
                <a:gd name="T1" fmla="*/ 0 h 132"/>
                <a:gd name="T2" fmla="*/ 85 w 85"/>
                <a:gd name="T3" fmla="*/ 5 h 132"/>
                <a:gd name="T4" fmla="*/ 38 w 85"/>
                <a:gd name="T5" fmla="*/ 132 h 132"/>
                <a:gd name="T6" fmla="*/ 0 w 85"/>
                <a:gd name="T7" fmla="*/ 71 h 132"/>
                <a:gd name="T8" fmla="*/ 14 w 85"/>
                <a:gd name="T9" fmla="*/ 64 h 132"/>
                <a:gd name="T10" fmla="*/ 34 w 85"/>
                <a:gd name="T11" fmla="*/ 98 h 132"/>
                <a:gd name="T12" fmla="*/ 71 w 85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32">
                  <a:moveTo>
                    <a:pt x="71" y="0"/>
                  </a:moveTo>
                  <a:lnTo>
                    <a:pt x="85" y="5"/>
                  </a:lnTo>
                  <a:lnTo>
                    <a:pt x="38" y="132"/>
                  </a:lnTo>
                  <a:lnTo>
                    <a:pt x="0" y="71"/>
                  </a:lnTo>
                  <a:lnTo>
                    <a:pt x="14" y="64"/>
                  </a:lnTo>
                  <a:lnTo>
                    <a:pt x="34" y="9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00"/>
            <p:cNvSpPr>
              <a:spLocks/>
            </p:cNvSpPr>
            <p:nvPr/>
          </p:nvSpPr>
          <p:spPr bwMode="auto">
            <a:xfrm>
              <a:off x="6880226" y="5237163"/>
              <a:ext cx="133350" cy="209550"/>
            </a:xfrm>
            <a:custGeom>
              <a:avLst/>
              <a:gdLst>
                <a:gd name="T0" fmla="*/ 71 w 84"/>
                <a:gd name="T1" fmla="*/ 0 h 132"/>
                <a:gd name="T2" fmla="*/ 84 w 84"/>
                <a:gd name="T3" fmla="*/ 5 h 132"/>
                <a:gd name="T4" fmla="*/ 37 w 84"/>
                <a:gd name="T5" fmla="*/ 132 h 132"/>
                <a:gd name="T6" fmla="*/ 0 w 84"/>
                <a:gd name="T7" fmla="*/ 71 h 132"/>
                <a:gd name="T8" fmla="*/ 13 w 84"/>
                <a:gd name="T9" fmla="*/ 64 h 132"/>
                <a:gd name="T10" fmla="*/ 34 w 84"/>
                <a:gd name="T11" fmla="*/ 98 h 132"/>
                <a:gd name="T12" fmla="*/ 71 w 84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32">
                  <a:moveTo>
                    <a:pt x="71" y="0"/>
                  </a:moveTo>
                  <a:lnTo>
                    <a:pt x="84" y="5"/>
                  </a:lnTo>
                  <a:lnTo>
                    <a:pt x="37" y="132"/>
                  </a:lnTo>
                  <a:lnTo>
                    <a:pt x="0" y="71"/>
                  </a:lnTo>
                  <a:lnTo>
                    <a:pt x="13" y="64"/>
                  </a:lnTo>
                  <a:lnTo>
                    <a:pt x="34" y="9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01"/>
            <p:cNvSpPr>
              <a:spLocks/>
            </p:cNvSpPr>
            <p:nvPr/>
          </p:nvSpPr>
          <p:spPr bwMode="auto">
            <a:xfrm>
              <a:off x="7127876" y="5237163"/>
              <a:ext cx="133350" cy="209550"/>
            </a:xfrm>
            <a:custGeom>
              <a:avLst/>
              <a:gdLst>
                <a:gd name="T0" fmla="*/ 70 w 84"/>
                <a:gd name="T1" fmla="*/ 0 h 132"/>
                <a:gd name="T2" fmla="*/ 84 w 84"/>
                <a:gd name="T3" fmla="*/ 5 h 132"/>
                <a:gd name="T4" fmla="*/ 36 w 84"/>
                <a:gd name="T5" fmla="*/ 132 h 132"/>
                <a:gd name="T6" fmla="*/ 0 w 84"/>
                <a:gd name="T7" fmla="*/ 71 h 132"/>
                <a:gd name="T8" fmla="*/ 12 w 84"/>
                <a:gd name="T9" fmla="*/ 64 h 132"/>
                <a:gd name="T10" fmla="*/ 34 w 84"/>
                <a:gd name="T11" fmla="*/ 98 h 132"/>
                <a:gd name="T12" fmla="*/ 70 w 84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32">
                  <a:moveTo>
                    <a:pt x="70" y="0"/>
                  </a:moveTo>
                  <a:lnTo>
                    <a:pt x="84" y="5"/>
                  </a:lnTo>
                  <a:lnTo>
                    <a:pt x="36" y="132"/>
                  </a:lnTo>
                  <a:lnTo>
                    <a:pt x="0" y="71"/>
                  </a:lnTo>
                  <a:lnTo>
                    <a:pt x="12" y="64"/>
                  </a:lnTo>
                  <a:lnTo>
                    <a:pt x="34" y="9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02"/>
            <p:cNvSpPr>
              <a:spLocks/>
            </p:cNvSpPr>
            <p:nvPr/>
          </p:nvSpPr>
          <p:spPr bwMode="auto">
            <a:xfrm>
              <a:off x="7359651" y="5237163"/>
              <a:ext cx="133350" cy="209550"/>
            </a:xfrm>
            <a:custGeom>
              <a:avLst/>
              <a:gdLst>
                <a:gd name="T0" fmla="*/ 71 w 84"/>
                <a:gd name="T1" fmla="*/ 0 h 132"/>
                <a:gd name="T2" fmla="*/ 84 w 84"/>
                <a:gd name="T3" fmla="*/ 5 h 132"/>
                <a:gd name="T4" fmla="*/ 37 w 84"/>
                <a:gd name="T5" fmla="*/ 132 h 132"/>
                <a:gd name="T6" fmla="*/ 0 w 84"/>
                <a:gd name="T7" fmla="*/ 71 h 132"/>
                <a:gd name="T8" fmla="*/ 13 w 84"/>
                <a:gd name="T9" fmla="*/ 64 h 132"/>
                <a:gd name="T10" fmla="*/ 34 w 84"/>
                <a:gd name="T11" fmla="*/ 98 h 132"/>
                <a:gd name="T12" fmla="*/ 71 w 84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32">
                  <a:moveTo>
                    <a:pt x="71" y="0"/>
                  </a:moveTo>
                  <a:lnTo>
                    <a:pt x="84" y="5"/>
                  </a:lnTo>
                  <a:lnTo>
                    <a:pt x="37" y="132"/>
                  </a:lnTo>
                  <a:lnTo>
                    <a:pt x="0" y="71"/>
                  </a:lnTo>
                  <a:lnTo>
                    <a:pt x="13" y="64"/>
                  </a:lnTo>
                  <a:lnTo>
                    <a:pt x="34" y="9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03"/>
            <p:cNvSpPr>
              <a:spLocks/>
            </p:cNvSpPr>
            <p:nvPr/>
          </p:nvSpPr>
          <p:spPr bwMode="auto">
            <a:xfrm>
              <a:off x="7591426" y="5237163"/>
              <a:ext cx="134938" cy="209550"/>
            </a:xfrm>
            <a:custGeom>
              <a:avLst/>
              <a:gdLst>
                <a:gd name="T0" fmla="*/ 71 w 85"/>
                <a:gd name="T1" fmla="*/ 0 h 132"/>
                <a:gd name="T2" fmla="*/ 85 w 85"/>
                <a:gd name="T3" fmla="*/ 5 h 132"/>
                <a:gd name="T4" fmla="*/ 38 w 85"/>
                <a:gd name="T5" fmla="*/ 132 h 132"/>
                <a:gd name="T6" fmla="*/ 0 w 85"/>
                <a:gd name="T7" fmla="*/ 71 h 132"/>
                <a:gd name="T8" fmla="*/ 14 w 85"/>
                <a:gd name="T9" fmla="*/ 64 h 132"/>
                <a:gd name="T10" fmla="*/ 34 w 85"/>
                <a:gd name="T11" fmla="*/ 98 h 132"/>
                <a:gd name="T12" fmla="*/ 71 w 85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32">
                  <a:moveTo>
                    <a:pt x="71" y="0"/>
                  </a:moveTo>
                  <a:lnTo>
                    <a:pt x="85" y="5"/>
                  </a:lnTo>
                  <a:lnTo>
                    <a:pt x="38" y="132"/>
                  </a:lnTo>
                  <a:lnTo>
                    <a:pt x="0" y="71"/>
                  </a:lnTo>
                  <a:lnTo>
                    <a:pt x="14" y="64"/>
                  </a:lnTo>
                  <a:lnTo>
                    <a:pt x="34" y="9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04"/>
            <p:cNvSpPr>
              <a:spLocks/>
            </p:cNvSpPr>
            <p:nvPr/>
          </p:nvSpPr>
          <p:spPr bwMode="auto">
            <a:xfrm>
              <a:off x="7824788" y="5237163"/>
              <a:ext cx="134938" cy="209550"/>
            </a:xfrm>
            <a:custGeom>
              <a:avLst/>
              <a:gdLst>
                <a:gd name="T0" fmla="*/ 70 w 85"/>
                <a:gd name="T1" fmla="*/ 0 h 132"/>
                <a:gd name="T2" fmla="*/ 85 w 85"/>
                <a:gd name="T3" fmla="*/ 5 h 132"/>
                <a:gd name="T4" fmla="*/ 38 w 85"/>
                <a:gd name="T5" fmla="*/ 132 h 132"/>
                <a:gd name="T6" fmla="*/ 0 w 85"/>
                <a:gd name="T7" fmla="*/ 71 h 132"/>
                <a:gd name="T8" fmla="*/ 12 w 85"/>
                <a:gd name="T9" fmla="*/ 64 h 132"/>
                <a:gd name="T10" fmla="*/ 34 w 85"/>
                <a:gd name="T11" fmla="*/ 98 h 132"/>
                <a:gd name="T12" fmla="*/ 70 w 85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32">
                  <a:moveTo>
                    <a:pt x="70" y="0"/>
                  </a:moveTo>
                  <a:lnTo>
                    <a:pt x="85" y="5"/>
                  </a:lnTo>
                  <a:lnTo>
                    <a:pt x="38" y="132"/>
                  </a:lnTo>
                  <a:lnTo>
                    <a:pt x="0" y="71"/>
                  </a:lnTo>
                  <a:lnTo>
                    <a:pt x="12" y="64"/>
                  </a:lnTo>
                  <a:lnTo>
                    <a:pt x="34" y="9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05"/>
            <p:cNvSpPr>
              <a:spLocks/>
            </p:cNvSpPr>
            <p:nvPr/>
          </p:nvSpPr>
          <p:spPr bwMode="auto">
            <a:xfrm>
              <a:off x="6386513" y="5540376"/>
              <a:ext cx="134938" cy="211138"/>
            </a:xfrm>
            <a:custGeom>
              <a:avLst/>
              <a:gdLst>
                <a:gd name="T0" fmla="*/ 70 w 85"/>
                <a:gd name="T1" fmla="*/ 0 h 133"/>
                <a:gd name="T2" fmla="*/ 85 w 85"/>
                <a:gd name="T3" fmla="*/ 6 h 133"/>
                <a:gd name="T4" fmla="*/ 37 w 85"/>
                <a:gd name="T5" fmla="*/ 133 h 133"/>
                <a:gd name="T6" fmla="*/ 0 w 85"/>
                <a:gd name="T7" fmla="*/ 73 h 133"/>
                <a:gd name="T8" fmla="*/ 12 w 85"/>
                <a:gd name="T9" fmla="*/ 65 h 133"/>
                <a:gd name="T10" fmla="*/ 34 w 85"/>
                <a:gd name="T11" fmla="*/ 99 h 133"/>
                <a:gd name="T12" fmla="*/ 70 w 85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33">
                  <a:moveTo>
                    <a:pt x="70" y="0"/>
                  </a:moveTo>
                  <a:lnTo>
                    <a:pt x="85" y="6"/>
                  </a:lnTo>
                  <a:lnTo>
                    <a:pt x="37" y="133"/>
                  </a:lnTo>
                  <a:lnTo>
                    <a:pt x="0" y="73"/>
                  </a:lnTo>
                  <a:lnTo>
                    <a:pt x="12" y="65"/>
                  </a:lnTo>
                  <a:lnTo>
                    <a:pt x="34" y="99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06"/>
            <p:cNvSpPr>
              <a:spLocks/>
            </p:cNvSpPr>
            <p:nvPr/>
          </p:nvSpPr>
          <p:spPr bwMode="auto">
            <a:xfrm>
              <a:off x="6632576" y="5540376"/>
              <a:ext cx="134938" cy="211138"/>
            </a:xfrm>
            <a:custGeom>
              <a:avLst/>
              <a:gdLst>
                <a:gd name="T0" fmla="*/ 71 w 85"/>
                <a:gd name="T1" fmla="*/ 0 h 133"/>
                <a:gd name="T2" fmla="*/ 85 w 85"/>
                <a:gd name="T3" fmla="*/ 6 h 133"/>
                <a:gd name="T4" fmla="*/ 38 w 85"/>
                <a:gd name="T5" fmla="*/ 133 h 133"/>
                <a:gd name="T6" fmla="*/ 0 w 85"/>
                <a:gd name="T7" fmla="*/ 73 h 133"/>
                <a:gd name="T8" fmla="*/ 14 w 85"/>
                <a:gd name="T9" fmla="*/ 65 h 133"/>
                <a:gd name="T10" fmla="*/ 34 w 85"/>
                <a:gd name="T11" fmla="*/ 99 h 133"/>
                <a:gd name="T12" fmla="*/ 71 w 85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33">
                  <a:moveTo>
                    <a:pt x="71" y="0"/>
                  </a:moveTo>
                  <a:lnTo>
                    <a:pt x="85" y="6"/>
                  </a:lnTo>
                  <a:lnTo>
                    <a:pt x="38" y="133"/>
                  </a:lnTo>
                  <a:lnTo>
                    <a:pt x="0" y="73"/>
                  </a:lnTo>
                  <a:lnTo>
                    <a:pt x="14" y="65"/>
                  </a:lnTo>
                  <a:lnTo>
                    <a:pt x="34" y="9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307"/>
            <p:cNvSpPr>
              <a:spLocks/>
            </p:cNvSpPr>
            <p:nvPr/>
          </p:nvSpPr>
          <p:spPr bwMode="auto">
            <a:xfrm>
              <a:off x="6880226" y="5540376"/>
              <a:ext cx="133350" cy="211138"/>
            </a:xfrm>
            <a:custGeom>
              <a:avLst/>
              <a:gdLst>
                <a:gd name="T0" fmla="*/ 71 w 84"/>
                <a:gd name="T1" fmla="*/ 0 h 133"/>
                <a:gd name="T2" fmla="*/ 84 w 84"/>
                <a:gd name="T3" fmla="*/ 6 h 133"/>
                <a:gd name="T4" fmla="*/ 37 w 84"/>
                <a:gd name="T5" fmla="*/ 133 h 133"/>
                <a:gd name="T6" fmla="*/ 0 w 84"/>
                <a:gd name="T7" fmla="*/ 73 h 133"/>
                <a:gd name="T8" fmla="*/ 13 w 84"/>
                <a:gd name="T9" fmla="*/ 65 h 133"/>
                <a:gd name="T10" fmla="*/ 34 w 84"/>
                <a:gd name="T11" fmla="*/ 99 h 133"/>
                <a:gd name="T12" fmla="*/ 71 w 84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33">
                  <a:moveTo>
                    <a:pt x="71" y="0"/>
                  </a:moveTo>
                  <a:lnTo>
                    <a:pt x="84" y="6"/>
                  </a:lnTo>
                  <a:lnTo>
                    <a:pt x="37" y="133"/>
                  </a:lnTo>
                  <a:lnTo>
                    <a:pt x="0" y="73"/>
                  </a:lnTo>
                  <a:lnTo>
                    <a:pt x="13" y="65"/>
                  </a:lnTo>
                  <a:lnTo>
                    <a:pt x="34" y="9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08"/>
            <p:cNvSpPr>
              <a:spLocks/>
            </p:cNvSpPr>
            <p:nvPr/>
          </p:nvSpPr>
          <p:spPr bwMode="auto">
            <a:xfrm>
              <a:off x="7127876" y="5540376"/>
              <a:ext cx="133350" cy="211138"/>
            </a:xfrm>
            <a:custGeom>
              <a:avLst/>
              <a:gdLst>
                <a:gd name="T0" fmla="*/ 70 w 84"/>
                <a:gd name="T1" fmla="*/ 0 h 133"/>
                <a:gd name="T2" fmla="*/ 84 w 84"/>
                <a:gd name="T3" fmla="*/ 6 h 133"/>
                <a:gd name="T4" fmla="*/ 36 w 84"/>
                <a:gd name="T5" fmla="*/ 133 h 133"/>
                <a:gd name="T6" fmla="*/ 0 w 84"/>
                <a:gd name="T7" fmla="*/ 73 h 133"/>
                <a:gd name="T8" fmla="*/ 12 w 84"/>
                <a:gd name="T9" fmla="*/ 65 h 133"/>
                <a:gd name="T10" fmla="*/ 34 w 84"/>
                <a:gd name="T11" fmla="*/ 99 h 133"/>
                <a:gd name="T12" fmla="*/ 70 w 84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33">
                  <a:moveTo>
                    <a:pt x="70" y="0"/>
                  </a:moveTo>
                  <a:lnTo>
                    <a:pt x="84" y="6"/>
                  </a:lnTo>
                  <a:lnTo>
                    <a:pt x="36" y="133"/>
                  </a:lnTo>
                  <a:lnTo>
                    <a:pt x="0" y="73"/>
                  </a:lnTo>
                  <a:lnTo>
                    <a:pt x="12" y="65"/>
                  </a:lnTo>
                  <a:lnTo>
                    <a:pt x="34" y="99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09"/>
            <p:cNvSpPr>
              <a:spLocks/>
            </p:cNvSpPr>
            <p:nvPr/>
          </p:nvSpPr>
          <p:spPr bwMode="auto">
            <a:xfrm>
              <a:off x="6386513" y="5846763"/>
              <a:ext cx="134938" cy="209550"/>
            </a:xfrm>
            <a:custGeom>
              <a:avLst/>
              <a:gdLst>
                <a:gd name="T0" fmla="*/ 70 w 85"/>
                <a:gd name="T1" fmla="*/ 0 h 132"/>
                <a:gd name="T2" fmla="*/ 85 w 85"/>
                <a:gd name="T3" fmla="*/ 5 h 132"/>
                <a:gd name="T4" fmla="*/ 37 w 85"/>
                <a:gd name="T5" fmla="*/ 132 h 132"/>
                <a:gd name="T6" fmla="*/ 0 w 85"/>
                <a:gd name="T7" fmla="*/ 72 h 132"/>
                <a:gd name="T8" fmla="*/ 12 w 85"/>
                <a:gd name="T9" fmla="*/ 63 h 132"/>
                <a:gd name="T10" fmla="*/ 34 w 85"/>
                <a:gd name="T11" fmla="*/ 98 h 132"/>
                <a:gd name="T12" fmla="*/ 70 w 85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32">
                  <a:moveTo>
                    <a:pt x="70" y="0"/>
                  </a:moveTo>
                  <a:lnTo>
                    <a:pt x="85" y="5"/>
                  </a:lnTo>
                  <a:lnTo>
                    <a:pt x="37" y="132"/>
                  </a:lnTo>
                  <a:lnTo>
                    <a:pt x="0" y="72"/>
                  </a:lnTo>
                  <a:lnTo>
                    <a:pt x="12" y="63"/>
                  </a:lnTo>
                  <a:lnTo>
                    <a:pt x="34" y="9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310"/>
            <p:cNvSpPr>
              <a:spLocks/>
            </p:cNvSpPr>
            <p:nvPr/>
          </p:nvSpPr>
          <p:spPr bwMode="auto">
            <a:xfrm>
              <a:off x="6632576" y="5846763"/>
              <a:ext cx="134938" cy="209550"/>
            </a:xfrm>
            <a:custGeom>
              <a:avLst/>
              <a:gdLst>
                <a:gd name="T0" fmla="*/ 71 w 85"/>
                <a:gd name="T1" fmla="*/ 0 h 132"/>
                <a:gd name="T2" fmla="*/ 85 w 85"/>
                <a:gd name="T3" fmla="*/ 5 h 132"/>
                <a:gd name="T4" fmla="*/ 38 w 85"/>
                <a:gd name="T5" fmla="*/ 132 h 132"/>
                <a:gd name="T6" fmla="*/ 0 w 85"/>
                <a:gd name="T7" fmla="*/ 72 h 132"/>
                <a:gd name="T8" fmla="*/ 14 w 85"/>
                <a:gd name="T9" fmla="*/ 63 h 132"/>
                <a:gd name="T10" fmla="*/ 34 w 85"/>
                <a:gd name="T11" fmla="*/ 98 h 132"/>
                <a:gd name="T12" fmla="*/ 71 w 85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32">
                  <a:moveTo>
                    <a:pt x="71" y="0"/>
                  </a:moveTo>
                  <a:lnTo>
                    <a:pt x="85" y="5"/>
                  </a:lnTo>
                  <a:lnTo>
                    <a:pt x="38" y="132"/>
                  </a:lnTo>
                  <a:lnTo>
                    <a:pt x="0" y="72"/>
                  </a:lnTo>
                  <a:lnTo>
                    <a:pt x="14" y="63"/>
                  </a:lnTo>
                  <a:lnTo>
                    <a:pt x="34" y="9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311"/>
            <p:cNvSpPr>
              <a:spLocks/>
            </p:cNvSpPr>
            <p:nvPr/>
          </p:nvSpPr>
          <p:spPr bwMode="auto">
            <a:xfrm>
              <a:off x="6880226" y="5846763"/>
              <a:ext cx="133350" cy="209550"/>
            </a:xfrm>
            <a:custGeom>
              <a:avLst/>
              <a:gdLst>
                <a:gd name="T0" fmla="*/ 71 w 84"/>
                <a:gd name="T1" fmla="*/ 0 h 132"/>
                <a:gd name="T2" fmla="*/ 84 w 84"/>
                <a:gd name="T3" fmla="*/ 5 h 132"/>
                <a:gd name="T4" fmla="*/ 37 w 84"/>
                <a:gd name="T5" fmla="*/ 132 h 132"/>
                <a:gd name="T6" fmla="*/ 0 w 84"/>
                <a:gd name="T7" fmla="*/ 72 h 132"/>
                <a:gd name="T8" fmla="*/ 13 w 84"/>
                <a:gd name="T9" fmla="*/ 63 h 132"/>
                <a:gd name="T10" fmla="*/ 34 w 84"/>
                <a:gd name="T11" fmla="*/ 98 h 132"/>
                <a:gd name="T12" fmla="*/ 71 w 84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32">
                  <a:moveTo>
                    <a:pt x="71" y="0"/>
                  </a:moveTo>
                  <a:lnTo>
                    <a:pt x="84" y="5"/>
                  </a:lnTo>
                  <a:lnTo>
                    <a:pt x="37" y="132"/>
                  </a:lnTo>
                  <a:lnTo>
                    <a:pt x="0" y="72"/>
                  </a:lnTo>
                  <a:lnTo>
                    <a:pt x="13" y="63"/>
                  </a:lnTo>
                  <a:lnTo>
                    <a:pt x="34" y="9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312"/>
            <p:cNvSpPr>
              <a:spLocks/>
            </p:cNvSpPr>
            <p:nvPr/>
          </p:nvSpPr>
          <p:spPr bwMode="auto">
            <a:xfrm>
              <a:off x="7127876" y="5846763"/>
              <a:ext cx="133350" cy="209550"/>
            </a:xfrm>
            <a:custGeom>
              <a:avLst/>
              <a:gdLst>
                <a:gd name="T0" fmla="*/ 70 w 84"/>
                <a:gd name="T1" fmla="*/ 0 h 132"/>
                <a:gd name="T2" fmla="*/ 84 w 84"/>
                <a:gd name="T3" fmla="*/ 5 h 132"/>
                <a:gd name="T4" fmla="*/ 36 w 84"/>
                <a:gd name="T5" fmla="*/ 132 h 132"/>
                <a:gd name="T6" fmla="*/ 0 w 84"/>
                <a:gd name="T7" fmla="*/ 72 h 132"/>
                <a:gd name="T8" fmla="*/ 12 w 84"/>
                <a:gd name="T9" fmla="*/ 63 h 132"/>
                <a:gd name="T10" fmla="*/ 34 w 84"/>
                <a:gd name="T11" fmla="*/ 98 h 132"/>
                <a:gd name="T12" fmla="*/ 70 w 84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32">
                  <a:moveTo>
                    <a:pt x="70" y="0"/>
                  </a:moveTo>
                  <a:lnTo>
                    <a:pt x="84" y="5"/>
                  </a:lnTo>
                  <a:lnTo>
                    <a:pt x="36" y="132"/>
                  </a:lnTo>
                  <a:lnTo>
                    <a:pt x="0" y="72"/>
                  </a:lnTo>
                  <a:lnTo>
                    <a:pt x="12" y="63"/>
                  </a:lnTo>
                  <a:lnTo>
                    <a:pt x="34" y="9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13"/>
            <p:cNvSpPr>
              <a:spLocks/>
            </p:cNvSpPr>
            <p:nvPr/>
          </p:nvSpPr>
          <p:spPr bwMode="auto">
            <a:xfrm>
              <a:off x="7359651" y="5846763"/>
              <a:ext cx="133350" cy="209550"/>
            </a:xfrm>
            <a:custGeom>
              <a:avLst/>
              <a:gdLst>
                <a:gd name="T0" fmla="*/ 71 w 84"/>
                <a:gd name="T1" fmla="*/ 0 h 132"/>
                <a:gd name="T2" fmla="*/ 84 w 84"/>
                <a:gd name="T3" fmla="*/ 5 h 132"/>
                <a:gd name="T4" fmla="*/ 37 w 84"/>
                <a:gd name="T5" fmla="*/ 132 h 132"/>
                <a:gd name="T6" fmla="*/ 0 w 84"/>
                <a:gd name="T7" fmla="*/ 72 h 132"/>
                <a:gd name="T8" fmla="*/ 13 w 84"/>
                <a:gd name="T9" fmla="*/ 63 h 132"/>
                <a:gd name="T10" fmla="*/ 34 w 84"/>
                <a:gd name="T11" fmla="*/ 98 h 132"/>
                <a:gd name="T12" fmla="*/ 71 w 84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32">
                  <a:moveTo>
                    <a:pt x="71" y="0"/>
                  </a:moveTo>
                  <a:lnTo>
                    <a:pt x="84" y="5"/>
                  </a:lnTo>
                  <a:lnTo>
                    <a:pt x="37" y="132"/>
                  </a:lnTo>
                  <a:lnTo>
                    <a:pt x="0" y="72"/>
                  </a:lnTo>
                  <a:lnTo>
                    <a:pt x="13" y="63"/>
                  </a:lnTo>
                  <a:lnTo>
                    <a:pt x="34" y="9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314"/>
            <p:cNvSpPr>
              <a:spLocks/>
            </p:cNvSpPr>
            <p:nvPr/>
          </p:nvSpPr>
          <p:spPr bwMode="auto">
            <a:xfrm>
              <a:off x="7591426" y="5846763"/>
              <a:ext cx="134938" cy="209550"/>
            </a:xfrm>
            <a:custGeom>
              <a:avLst/>
              <a:gdLst>
                <a:gd name="T0" fmla="*/ 71 w 85"/>
                <a:gd name="T1" fmla="*/ 0 h 132"/>
                <a:gd name="T2" fmla="*/ 85 w 85"/>
                <a:gd name="T3" fmla="*/ 5 h 132"/>
                <a:gd name="T4" fmla="*/ 38 w 85"/>
                <a:gd name="T5" fmla="*/ 132 h 132"/>
                <a:gd name="T6" fmla="*/ 0 w 85"/>
                <a:gd name="T7" fmla="*/ 72 h 132"/>
                <a:gd name="T8" fmla="*/ 14 w 85"/>
                <a:gd name="T9" fmla="*/ 63 h 132"/>
                <a:gd name="T10" fmla="*/ 34 w 85"/>
                <a:gd name="T11" fmla="*/ 98 h 132"/>
                <a:gd name="T12" fmla="*/ 71 w 85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32">
                  <a:moveTo>
                    <a:pt x="71" y="0"/>
                  </a:moveTo>
                  <a:lnTo>
                    <a:pt x="85" y="5"/>
                  </a:lnTo>
                  <a:lnTo>
                    <a:pt x="38" y="132"/>
                  </a:lnTo>
                  <a:lnTo>
                    <a:pt x="0" y="72"/>
                  </a:lnTo>
                  <a:lnTo>
                    <a:pt x="14" y="63"/>
                  </a:lnTo>
                  <a:lnTo>
                    <a:pt x="34" y="9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315"/>
            <p:cNvSpPr>
              <a:spLocks/>
            </p:cNvSpPr>
            <p:nvPr/>
          </p:nvSpPr>
          <p:spPr bwMode="auto">
            <a:xfrm>
              <a:off x="7824788" y="5846763"/>
              <a:ext cx="134938" cy="209550"/>
            </a:xfrm>
            <a:custGeom>
              <a:avLst/>
              <a:gdLst>
                <a:gd name="T0" fmla="*/ 70 w 85"/>
                <a:gd name="T1" fmla="*/ 0 h 132"/>
                <a:gd name="T2" fmla="*/ 85 w 85"/>
                <a:gd name="T3" fmla="*/ 5 h 132"/>
                <a:gd name="T4" fmla="*/ 38 w 85"/>
                <a:gd name="T5" fmla="*/ 132 h 132"/>
                <a:gd name="T6" fmla="*/ 0 w 85"/>
                <a:gd name="T7" fmla="*/ 72 h 132"/>
                <a:gd name="T8" fmla="*/ 12 w 85"/>
                <a:gd name="T9" fmla="*/ 63 h 132"/>
                <a:gd name="T10" fmla="*/ 34 w 85"/>
                <a:gd name="T11" fmla="*/ 98 h 132"/>
                <a:gd name="T12" fmla="*/ 70 w 85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32">
                  <a:moveTo>
                    <a:pt x="70" y="0"/>
                  </a:moveTo>
                  <a:lnTo>
                    <a:pt x="85" y="5"/>
                  </a:lnTo>
                  <a:lnTo>
                    <a:pt x="38" y="132"/>
                  </a:lnTo>
                  <a:lnTo>
                    <a:pt x="0" y="72"/>
                  </a:lnTo>
                  <a:lnTo>
                    <a:pt x="12" y="63"/>
                  </a:lnTo>
                  <a:lnTo>
                    <a:pt x="34" y="9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316"/>
            <p:cNvSpPr>
              <a:spLocks/>
            </p:cNvSpPr>
            <p:nvPr/>
          </p:nvSpPr>
          <p:spPr bwMode="auto">
            <a:xfrm>
              <a:off x="8070851" y="5846763"/>
              <a:ext cx="134938" cy="209550"/>
            </a:xfrm>
            <a:custGeom>
              <a:avLst/>
              <a:gdLst>
                <a:gd name="T0" fmla="*/ 71 w 85"/>
                <a:gd name="T1" fmla="*/ 0 h 132"/>
                <a:gd name="T2" fmla="*/ 85 w 85"/>
                <a:gd name="T3" fmla="*/ 5 h 132"/>
                <a:gd name="T4" fmla="*/ 38 w 85"/>
                <a:gd name="T5" fmla="*/ 132 h 132"/>
                <a:gd name="T6" fmla="*/ 0 w 85"/>
                <a:gd name="T7" fmla="*/ 72 h 132"/>
                <a:gd name="T8" fmla="*/ 14 w 85"/>
                <a:gd name="T9" fmla="*/ 63 h 132"/>
                <a:gd name="T10" fmla="*/ 34 w 85"/>
                <a:gd name="T11" fmla="*/ 98 h 132"/>
                <a:gd name="T12" fmla="*/ 71 w 85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32">
                  <a:moveTo>
                    <a:pt x="71" y="0"/>
                  </a:moveTo>
                  <a:lnTo>
                    <a:pt x="85" y="5"/>
                  </a:lnTo>
                  <a:lnTo>
                    <a:pt x="38" y="132"/>
                  </a:lnTo>
                  <a:lnTo>
                    <a:pt x="0" y="72"/>
                  </a:lnTo>
                  <a:lnTo>
                    <a:pt x="14" y="63"/>
                  </a:lnTo>
                  <a:lnTo>
                    <a:pt x="34" y="9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675" y="2438064"/>
            <a:ext cx="304800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53" y="3368785"/>
            <a:ext cx="304800" cy="3048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675" y="4304256"/>
            <a:ext cx="304800" cy="3048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53" y="5234977"/>
            <a:ext cx="304800" cy="304800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16620" y="745332"/>
            <a:ext cx="12192000" cy="1017985"/>
            <a:chOff x="0" y="3375212"/>
            <a:chExt cx="12192000" cy="1017985"/>
          </a:xfrm>
        </p:grpSpPr>
        <p:sp>
          <p:nvSpPr>
            <p:cNvPr id="80" name="TextBox 79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0072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402012" y="2074981"/>
            <a:ext cx="5387975" cy="3094038"/>
            <a:chOff x="3395663" y="2495550"/>
            <a:chExt cx="5387975" cy="3094038"/>
          </a:xfrm>
        </p:grpSpPr>
        <p:sp>
          <p:nvSpPr>
            <p:cNvPr id="15" name="Freeform 807"/>
            <p:cNvSpPr>
              <a:spLocks/>
            </p:cNvSpPr>
            <p:nvPr/>
          </p:nvSpPr>
          <p:spPr bwMode="auto">
            <a:xfrm>
              <a:off x="5688013" y="3716338"/>
              <a:ext cx="1549400" cy="1873250"/>
            </a:xfrm>
            <a:custGeom>
              <a:avLst/>
              <a:gdLst>
                <a:gd name="T0" fmla="*/ 253 w 976"/>
                <a:gd name="T1" fmla="*/ 0 h 1180"/>
                <a:gd name="T2" fmla="*/ 506 w 976"/>
                <a:gd name="T3" fmla="*/ 205 h 1180"/>
                <a:gd name="T4" fmla="*/ 976 w 976"/>
                <a:gd name="T5" fmla="*/ 205 h 1180"/>
                <a:gd name="T6" fmla="*/ 976 w 976"/>
                <a:gd name="T7" fmla="*/ 1180 h 1180"/>
                <a:gd name="T8" fmla="*/ 887 w 976"/>
                <a:gd name="T9" fmla="*/ 1177 h 1180"/>
                <a:gd name="T10" fmla="*/ 800 w 976"/>
                <a:gd name="T11" fmla="*/ 1165 h 1180"/>
                <a:gd name="T12" fmla="*/ 716 w 976"/>
                <a:gd name="T13" fmla="*/ 1145 h 1180"/>
                <a:gd name="T14" fmla="*/ 635 w 976"/>
                <a:gd name="T15" fmla="*/ 1119 h 1180"/>
                <a:gd name="T16" fmla="*/ 557 w 976"/>
                <a:gd name="T17" fmla="*/ 1086 h 1180"/>
                <a:gd name="T18" fmla="*/ 483 w 976"/>
                <a:gd name="T19" fmla="*/ 1047 h 1180"/>
                <a:gd name="T20" fmla="*/ 413 w 976"/>
                <a:gd name="T21" fmla="*/ 1001 h 1180"/>
                <a:gd name="T22" fmla="*/ 347 w 976"/>
                <a:gd name="T23" fmla="*/ 950 h 1180"/>
                <a:gd name="T24" fmla="*/ 286 w 976"/>
                <a:gd name="T25" fmla="*/ 894 h 1180"/>
                <a:gd name="T26" fmla="*/ 230 w 976"/>
                <a:gd name="T27" fmla="*/ 834 h 1180"/>
                <a:gd name="T28" fmla="*/ 178 w 976"/>
                <a:gd name="T29" fmla="*/ 767 h 1180"/>
                <a:gd name="T30" fmla="*/ 134 w 976"/>
                <a:gd name="T31" fmla="*/ 697 h 1180"/>
                <a:gd name="T32" fmla="*/ 95 w 976"/>
                <a:gd name="T33" fmla="*/ 623 h 1180"/>
                <a:gd name="T34" fmla="*/ 62 w 976"/>
                <a:gd name="T35" fmla="*/ 546 h 1180"/>
                <a:gd name="T36" fmla="*/ 36 w 976"/>
                <a:gd name="T37" fmla="*/ 464 h 1180"/>
                <a:gd name="T38" fmla="*/ 16 w 976"/>
                <a:gd name="T39" fmla="*/ 381 h 1180"/>
                <a:gd name="T40" fmla="*/ 4 w 976"/>
                <a:gd name="T41" fmla="*/ 294 h 1180"/>
                <a:gd name="T42" fmla="*/ 0 w 976"/>
                <a:gd name="T43" fmla="*/ 205 h 1180"/>
                <a:gd name="T44" fmla="*/ 253 w 976"/>
                <a:gd name="T45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76" h="1180">
                  <a:moveTo>
                    <a:pt x="253" y="0"/>
                  </a:moveTo>
                  <a:lnTo>
                    <a:pt x="506" y="205"/>
                  </a:lnTo>
                  <a:lnTo>
                    <a:pt x="976" y="205"/>
                  </a:lnTo>
                  <a:lnTo>
                    <a:pt x="976" y="1180"/>
                  </a:lnTo>
                  <a:lnTo>
                    <a:pt x="887" y="1177"/>
                  </a:lnTo>
                  <a:lnTo>
                    <a:pt x="800" y="1165"/>
                  </a:lnTo>
                  <a:lnTo>
                    <a:pt x="716" y="1145"/>
                  </a:lnTo>
                  <a:lnTo>
                    <a:pt x="635" y="1119"/>
                  </a:lnTo>
                  <a:lnTo>
                    <a:pt x="557" y="1086"/>
                  </a:lnTo>
                  <a:lnTo>
                    <a:pt x="483" y="1047"/>
                  </a:lnTo>
                  <a:lnTo>
                    <a:pt x="413" y="1001"/>
                  </a:lnTo>
                  <a:lnTo>
                    <a:pt x="347" y="950"/>
                  </a:lnTo>
                  <a:lnTo>
                    <a:pt x="286" y="894"/>
                  </a:lnTo>
                  <a:lnTo>
                    <a:pt x="230" y="834"/>
                  </a:lnTo>
                  <a:lnTo>
                    <a:pt x="178" y="767"/>
                  </a:lnTo>
                  <a:lnTo>
                    <a:pt x="134" y="697"/>
                  </a:lnTo>
                  <a:lnTo>
                    <a:pt x="95" y="623"/>
                  </a:lnTo>
                  <a:lnTo>
                    <a:pt x="62" y="546"/>
                  </a:lnTo>
                  <a:lnTo>
                    <a:pt x="36" y="464"/>
                  </a:lnTo>
                  <a:lnTo>
                    <a:pt x="16" y="381"/>
                  </a:lnTo>
                  <a:lnTo>
                    <a:pt x="4" y="294"/>
                  </a:lnTo>
                  <a:lnTo>
                    <a:pt x="0" y="205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08"/>
            <p:cNvSpPr>
              <a:spLocks/>
            </p:cNvSpPr>
            <p:nvPr/>
          </p:nvSpPr>
          <p:spPr bwMode="auto">
            <a:xfrm>
              <a:off x="4941888" y="2495550"/>
              <a:ext cx="1549400" cy="1873250"/>
            </a:xfrm>
            <a:custGeom>
              <a:avLst/>
              <a:gdLst>
                <a:gd name="T0" fmla="*/ 0 w 976"/>
                <a:gd name="T1" fmla="*/ 0 h 1180"/>
                <a:gd name="T2" fmla="*/ 89 w 976"/>
                <a:gd name="T3" fmla="*/ 4 h 1180"/>
                <a:gd name="T4" fmla="*/ 176 w 976"/>
                <a:gd name="T5" fmla="*/ 16 h 1180"/>
                <a:gd name="T6" fmla="*/ 260 w 976"/>
                <a:gd name="T7" fmla="*/ 34 h 1180"/>
                <a:gd name="T8" fmla="*/ 341 w 976"/>
                <a:gd name="T9" fmla="*/ 60 h 1180"/>
                <a:gd name="T10" fmla="*/ 418 w 976"/>
                <a:gd name="T11" fmla="*/ 93 h 1180"/>
                <a:gd name="T12" fmla="*/ 493 w 976"/>
                <a:gd name="T13" fmla="*/ 132 h 1180"/>
                <a:gd name="T14" fmla="*/ 563 w 976"/>
                <a:gd name="T15" fmla="*/ 178 h 1180"/>
                <a:gd name="T16" fmla="*/ 629 w 976"/>
                <a:gd name="T17" fmla="*/ 229 h 1180"/>
                <a:gd name="T18" fmla="*/ 690 w 976"/>
                <a:gd name="T19" fmla="*/ 286 h 1180"/>
                <a:gd name="T20" fmla="*/ 747 w 976"/>
                <a:gd name="T21" fmla="*/ 346 h 1180"/>
                <a:gd name="T22" fmla="*/ 796 w 976"/>
                <a:gd name="T23" fmla="*/ 413 h 1180"/>
                <a:gd name="T24" fmla="*/ 842 w 976"/>
                <a:gd name="T25" fmla="*/ 482 h 1180"/>
                <a:gd name="T26" fmla="*/ 881 w 976"/>
                <a:gd name="T27" fmla="*/ 557 h 1180"/>
                <a:gd name="T28" fmla="*/ 914 w 976"/>
                <a:gd name="T29" fmla="*/ 634 h 1180"/>
                <a:gd name="T30" fmla="*/ 940 w 976"/>
                <a:gd name="T31" fmla="*/ 715 h 1180"/>
                <a:gd name="T32" fmla="*/ 960 w 976"/>
                <a:gd name="T33" fmla="*/ 799 h 1180"/>
                <a:gd name="T34" fmla="*/ 972 w 976"/>
                <a:gd name="T35" fmla="*/ 885 h 1180"/>
                <a:gd name="T36" fmla="*/ 976 w 976"/>
                <a:gd name="T37" fmla="*/ 974 h 1180"/>
                <a:gd name="T38" fmla="*/ 723 w 976"/>
                <a:gd name="T39" fmla="*/ 1180 h 1180"/>
                <a:gd name="T40" fmla="*/ 470 w 976"/>
                <a:gd name="T41" fmla="*/ 974 h 1180"/>
                <a:gd name="T42" fmla="*/ 0 w 976"/>
                <a:gd name="T43" fmla="*/ 974 h 1180"/>
                <a:gd name="T44" fmla="*/ 0 w 976"/>
                <a:gd name="T45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76" h="1180">
                  <a:moveTo>
                    <a:pt x="0" y="0"/>
                  </a:moveTo>
                  <a:lnTo>
                    <a:pt x="89" y="4"/>
                  </a:lnTo>
                  <a:lnTo>
                    <a:pt x="176" y="16"/>
                  </a:lnTo>
                  <a:lnTo>
                    <a:pt x="260" y="34"/>
                  </a:lnTo>
                  <a:lnTo>
                    <a:pt x="341" y="60"/>
                  </a:lnTo>
                  <a:lnTo>
                    <a:pt x="418" y="93"/>
                  </a:lnTo>
                  <a:lnTo>
                    <a:pt x="493" y="132"/>
                  </a:lnTo>
                  <a:lnTo>
                    <a:pt x="563" y="178"/>
                  </a:lnTo>
                  <a:lnTo>
                    <a:pt x="629" y="229"/>
                  </a:lnTo>
                  <a:lnTo>
                    <a:pt x="690" y="286"/>
                  </a:lnTo>
                  <a:lnTo>
                    <a:pt x="747" y="346"/>
                  </a:lnTo>
                  <a:lnTo>
                    <a:pt x="796" y="413"/>
                  </a:lnTo>
                  <a:lnTo>
                    <a:pt x="842" y="482"/>
                  </a:lnTo>
                  <a:lnTo>
                    <a:pt x="881" y="557"/>
                  </a:lnTo>
                  <a:lnTo>
                    <a:pt x="914" y="634"/>
                  </a:lnTo>
                  <a:lnTo>
                    <a:pt x="940" y="715"/>
                  </a:lnTo>
                  <a:lnTo>
                    <a:pt x="960" y="799"/>
                  </a:lnTo>
                  <a:lnTo>
                    <a:pt x="972" y="885"/>
                  </a:lnTo>
                  <a:lnTo>
                    <a:pt x="976" y="974"/>
                  </a:lnTo>
                  <a:lnTo>
                    <a:pt x="723" y="1180"/>
                  </a:lnTo>
                  <a:lnTo>
                    <a:pt x="470" y="974"/>
                  </a:lnTo>
                  <a:lnTo>
                    <a:pt x="0" y="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09"/>
            <p:cNvSpPr>
              <a:spLocks/>
            </p:cNvSpPr>
            <p:nvPr/>
          </p:nvSpPr>
          <p:spPr bwMode="auto">
            <a:xfrm>
              <a:off x="3395663" y="2495550"/>
              <a:ext cx="1873250" cy="1546225"/>
            </a:xfrm>
            <a:custGeom>
              <a:avLst/>
              <a:gdLst>
                <a:gd name="T0" fmla="*/ 974 w 1180"/>
                <a:gd name="T1" fmla="*/ 0 h 974"/>
                <a:gd name="T2" fmla="*/ 1180 w 1180"/>
                <a:gd name="T3" fmla="*/ 252 h 974"/>
                <a:gd name="T4" fmla="*/ 974 w 1180"/>
                <a:gd name="T5" fmla="*/ 504 h 974"/>
                <a:gd name="T6" fmla="*/ 974 w 1180"/>
                <a:gd name="T7" fmla="*/ 974 h 974"/>
                <a:gd name="T8" fmla="*/ 0 w 1180"/>
                <a:gd name="T9" fmla="*/ 974 h 974"/>
                <a:gd name="T10" fmla="*/ 4 w 1180"/>
                <a:gd name="T11" fmla="*/ 885 h 974"/>
                <a:gd name="T12" fmla="*/ 16 w 1180"/>
                <a:gd name="T13" fmla="*/ 799 h 974"/>
                <a:gd name="T14" fmla="*/ 35 w 1180"/>
                <a:gd name="T15" fmla="*/ 715 h 974"/>
                <a:gd name="T16" fmla="*/ 61 w 1180"/>
                <a:gd name="T17" fmla="*/ 634 h 974"/>
                <a:gd name="T18" fmla="*/ 93 w 1180"/>
                <a:gd name="T19" fmla="*/ 557 h 974"/>
                <a:gd name="T20" fmla="*/ 133 w 1180"/>
                <a:gd name="T21" fmla="*/ 482 h 974"/>
                <a:gd name="T22" fmla="*/ 179 w 1180"/>
                <a:gd name="T23" fmla="*/ 413 h 974"/>
                <a:gd name="T24" fmla="*/ 230 w 1180"/>
                <a:gd name="T25" fmla="*/ 346 h 974"/>
                <a:gd name="T26" fmla="*/ 286 w 1180"/>
                <a:gd name="T27" fmla="*/ 286 h 974"/>
                <a:gd name="T28" fmla="*/ 346 w 1180"/>
                <a:gd name="T29" fmla="*/ 229 h 974"/>
                <a:gd name="T30" fmla="*/ 413 w 1180"/>
                <a:gd name="T31" fmla="*/ 178 h 974"/>
                <a:gd name="T32" fmla="*/ 482 w 1180"/>
                <a:gd name="T33" fmla="*/ 132 h 974"/>
                <a:gd name="T34" fmla="*/ 557 w 1180"/>
                <a:gd name="T35" fmla="*/ 93 h 974"/>
                <a:gd name="T36" fmla="*/ 634 w 1180"/>
                <a:gd name="T37" fmla="*/ 60 h 974"/>
                <a:gd name="T38" fmla="*/ 715 w 1180"/>
                <a:gd name="T39" fmla="*/ 34 h 974"/>
                <a:gd name="T40" fmla="*/ 799 w 1180"/>
                <a:gd name="T41" fmla="*/ 16 h 974"/>
                <a:gd name="T42" fmla="*/ 885 w 1180"/>
                <a:gd name="T43" fmla="*/ 4 h 974"/>
                <a:gd name="T44" fmla="*/ 974 w 1180"/>
                <a:gd name="T45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0" h="974">
                  <a:moveTo>
                    <a:pt x="974" y="0"/>
                  </a:moveTo>
                  <a:lnTo>
                    <a:pt x="1180" y="252"/>
                  </a:lnTo>
                  <a:lnTo>
                    <a:pt x="974" y="504"/>
                  </a:lnTo>
                  <a:lnTo>
                    <a:pt x="974" y="974"/>
                  </a:lnTo>
                  <a:lnTo>
                    <a:pt x="0" y="974"/>
                  </a:lnTo>
                  <a:lnTo>
                    <a:pt x="4" y="885"/>
                  </a:lnTo>
                  <a:lnTo>
                    <a:pt x="16" y="799"/>
                  </a:lnTo>
                  <a:lnTo>
                    <a:pt x="35" y="715"/>
                  </a:lnTo>
                  <a:lnTo>
                    <a:pt x="61" y="634"/>
                  </a:lnTo>
                  <a:lnTo>
                    <a:pt x="93" y="557"/>
                  </a:lnTo>
                  <a:lnTo>
                    <a:pt x="133" y="482"/>
                  </a:lnTo>
                  <a:lnTo>
                    <a:pt x="179" y="413"/>
                  </a:lnTo>
                  <a:lnTo>
                    <a:pt x="230" y="346"/>
                  </a:lnTo>
                  <a:lnTo>
                    <a:pt x="286" y="286"/>
                  </a:lnTo>
                  <a:lnTo>
                    <a:pt x="346" y="229"/>
                  </a:lnTo>
                  <a:lnTo>
                    <a:pt x="413" y="178"/>
                  </a:lnTo>
                  <a:lnTo>
                    <a:pt x="482" y="132"/>
                  </a:lnTo>
                  <a:lnTo>
                    <a:pt x="557" y="93"/>
                  </a:lnTo>
                  <a:lnTo>
                    <a:pt x="634" y="60"/>
                  </a:lnTo>
                  <a:lnTo>
                    <a:pt x="715" y="34"/>
                  </a:lnTo>
                  <a:lnTo>
                    <a:pt x="799" y="16"/>
                  </a:lnTo>
                  <a:lnTo>
                    <a:pt x="885" y="4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10"/>
            <p:cNvSpPr>
              <a:spLocks/>
            </p:cNvSpPr>
            <p:nvPr/>
          </p:nvSpPr>
          <p:spPr bwMode="auto">
            <a:xfrm>
              <a:off x="6910388" y="4041775"/>
              <a:ext cx="1873250" cy="1547813"/>
            </a:xfrm>
            <a:custGeom>
              <a:avLst/>
              <a:gdLst>
                <a:gd name="T0" fmla="*/ 206 w 1180"/>
                <a:gd name="T1" fmla="*/ 0 h 975"/>
                <a:gd name="T2" fmla="*/ 1180 w 1180"/>
                <a:gd name="T3" fmla="*/ 0 h 975"/>
                <a:gd name="T4" fmla="*/ 1176 w 1180"/>
                <a:gd name="T5" fmla="*/ 89 h 975"/>
                <a:gd name="T6" fmla="*/ 1164 w 1180"/>
                <a:gd name="T7" fmla="*/ 176 h 975"/>
                <a:gd name="T8" fmla="*/ 1144 w 1180"/>
                <a:gd name="T9" fmla="*/ 259 h 975"/>
                <a:gd name="T10" fmla="*/ 1118 w 1180"/>
                <a:gd name="T11" fmla="*/ 341 h 975"/>
                <a:gd name="T12" fmla="*/ 1085 w 1180"/>
                <a:gd name="T13" fmla="*/ 418 h 975"/>
                <a:gd name="T14" fmla="*/ 1046 w 1180"/>
                <a:gd name="T15" fmla="*/ 492 h 975"/>
                <a:gd name="T16" fmla="*/ 1002 w 1180"/>
                <a:gd name="T17" fmla="*/ 562 h 975"/>
                <a:gd name="T18" fmla="*/ 951 w 1180"/>
                <a:gd name="T19" fmla="*/ 629 h 975"/>
                <a:gd name="T20" fmla="*/ 894 w 1180"/>
                <a:gd name="T21" fmla="*/ 689 h 975"/>
                <a:gd name="T22" fmla="*/ 833 w 1180"/>
                <a:gd name="T23" fmla="*/ 745 h 975"/>
                <a:gd name="T24" fmla="*/ 767 w 1180"/>
                <a:gd name="T25" fmla="*/ 796 h 975"/>
                <a:gd name="T26" fmla="*/ 697 w 1180"/>
                <a:gd name="T27" fmla="*/ 842 h 975"/>
                <a:gd name="T28" fmla="*/ 623 w 1180"/>
                <a:gd name="T29" fmla="*/ 881 h 975"/>
                <a:gd name="T30" fmla="*/ 545 w 1180"/>
                <a:gd name="T31" fmla="*/ 914 h 975"/>
                <a:gd name="T32" fmla="*/ 464 w 1180"/>
                <a:gd name="T33" fmla="*/ 940 h 975"/>
                <a:gd name="T34" fmla="*/ 380 w 1180"/>
                <a:gd name="T35" fmla="*/ 960 h 975"/>
                <a:gd name="T36" fmla="*/ 293 w 1180"/>
                <a:gd name="T37" fmla="*/ 972 h 975"/>
                <a:gd name="T38" fmla="*/ 206 w 1180"/>
                <a:gd name="T39" fmla="*/ 975 h 975"/>
                <a:gd name="T40" fmla="*/ 0 w 1180"/>
                <a:gd name="T41" fmla="*/ 723 h 975"/>
                <a:gd name="T42" fmla="*/ 206 w 1180"/>
                <a:gd name="T43" fmla="*/ 470 h 975"/>
                <a:gd name="T44" fmla="*/ 206 w 1180"/>
                <a:gd name="T45" fmla="*/ 0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0" h="975">
                  <a:moveTo>
                    <a:pt x="206" y="0"/>
                  </a:moveTo>
                  <a:lnTo>
                    <a:pt x="1180" y="0"/>
                  </a:lnTo>
                  <a:lnTo>
                    <a:pt x="1176" y="89"/>
                  </a:lnTo>
                  <a:lnTo>
                    <a:pt x="1164" y="176"/>
                  </a:lnTo>
                  <a:lnTo>
                    <a:pt x="1144" y="259"/>
                  </a:lnTo>
                  <a:lnTo>
                    <a:pt x="1118" y="341"/>
                  </a:lnTo>
                  <a:lnTo>
                    <a:pt x="1085" y="418"/>
                  </a:lnTo>
                  <a:lnTo>
                    <a:pt x="1046" y="492"/>
                  </a:lnTo>
                  <a:lnTo>
                    <a:pt x="1002" y="562"/>
                  </a:lnTo>
                  <a:lnTo>
                    <a:pt x="951" y="629"/>
                  </a:lnTo>
                  <a:lnTo>
                    <a:pt x="894" y="689"/>
                  </a:lnTo>
                  <a:lnTo>
                    <a:pt x="833" y="745"/>
                  </a:lnTo>
                  <a:lnTo>
                    <a:pt x="767" y="796"/>
                  </a:lnTo>
                  <a:lnTo>
                    <a:pt x="697" y="842"/>
                  </a:lnTo>
                  <a:lnTo>
                    <a:pt x="623" y="881"/>
                  </a:lnTo>
                  <a:lnTo>
                    <a:pt x="545" y="914"/>
                  </a:lnTo>
                  <a:lnTo>
                    <a:pt x="464" y="940"/>
                  </a:lnTo>
                  <a:lnTo>
                    <a:pt x="380" y="960"/>
                  </a:lnTo>
                  <a:lnTo>
                    <a:pt x="293" y="972"/>
                  </a:lnTo>
                  <a:lnTo>
                    <a:pt x="206" y="975"/>
                  </a:lnTo>
                  <a:lnTo>
                    <a:pt x="0" y="723"/>
                  </a:lnTo>
                  <a:lnTo>
                    <a:pt x="206" y="47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11"/>
            <p:cNvSpPr>
              <a:spLocks/>
            </p:cNvSpPr>
            <p:nvPr/>
          </p:nvSpPr>
          <p:spPr bwMode="auto">
            <a:xfrm>
              <a:off x="3395663" y="3716338"/>
              <a:ext cx="1546225" cy="1873250"/>
            </a:xfrm>
            <a:custGeom>
              <a:avLst/>
              <a:gdLst>
                <a:gd name="T0" fmla="*/ 252 w 974"/>
                <a:gd name="T1" fmla="*/ 0 h 1180"/>
                <a:gd name="T2" fmla="*/ 504 w 974"/>
                <a:gd name="T3" fmla="*/ 205 h 1180"/>
                <a:gd name="T4" fmla="*/ 974 w 974"/>
                <a:gd name="T5" fmla="*/ 205 h 1180"/>
                <a:gd name="T6" fmla="*/ 974 w 974"/>
                <a:gd name="T7" fmla="*/ 1180 h 1180"/>
                <a:gd name="T8" fmla="*/ 885 w 974"/>
                <a:gd name="T9" fmla="*/ 1177 h 1180"/>
                <a:gd name="T10" fmla="*/ 799 w 974"/>
                <a:gd name="T11" fmla="*/ 1165 h 1180"/>
                <a:gd name="T12" fmla="*/ 715 w 974"/>
                <a:gd name="T13" fmla="*/ 1145 h 1180"/>
                <a:gd name="T14" fmla="*/ 634 w 974"/>
                <a:gd name="T15" fmla="*/ 1119 h 1180"/>
                <a:gd name="T16" fmla="*/ 557 w 974"/>
                <a:gd name="T17" fmla="*/ 1086 h 1180"/>
                <a:gd name="T18" fmla="*/ 482 w 974"/>
                <a:gd name="T19" fmla="*/ 1047 h 1180"/>
                <a:gd name="T20" fmla="*/ 413 w 974"/>
                <a:gd name="T21" fmla="*/ 1001 h 1180"/>
                <a:gd name="T22" fmla="*/ 346 w 974"/>
                <a:gd name="T23" fmla="*/ 950 h 1180"/>
                <a:gd name="T24" fmla="*/ 286 w 974"/>
                <a:gd name="T25" fmla="*/ 894 h 1180"/>
                <a:gd name="T26" fmla="*/ 230 w 974"/>
                <a:gd name="T27" fmla="*/ 834 h 1180"/>
                <a:gd name="T28" fmla="*/ 179 w 974"/>
                <a:gd name="T29" fmla="*/ 767 h 1180"/>
                <a:gd name="T30" fmla="*/ 133 w 974"/>
                <a:gd name="T31" fmla="*/ 697 h 1180"/>
                <a:gd name="T32" fmla="*/ 93 w 974"/>
                <a:gd name="T33" fmla="*/ 623 h 1180"/>
                <a:gd name="T34" fmla="*/ 61 w 974"/>
                <a:gd name="T35" fmla="*/ 546 h 1180"/>
                <a:gd name="T36" fmla="*/ 35 w 974"/>
                <a:gd name="T37" fmla="*/ 464 h 1180"/>
                <a:gd name="T38" fmla="*/ 16 w 974"/>
                <a:gd name="T39" fmla="*/ 381 h 1180"/>
                <a:gd name="T40" fmla="*/ 4 w 974"/>
                <a:gd name="T41" fmla="*/ 294 h 1180"/>
                <a:gd name="T42" fmla="*/ 0 w 974"/>
                <a:gd name="T43" fmla="*/ 205 h 1180"/>
                <a:gd name="T44" fmla="*/ 252 w 974"/>
                <a:gd name="T45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74" h="1180">
                  <a:moveTo>
                    <a:pt x="252" y="0"/>
                  </a:moveTo>
                  <a:lnTo>
                    <a:pt x="504" y="205"/>
                  </a:lnTo>
                  <a:lnTo>
                    <a:pt x="974" y="205"/>
                  </a:lnTo>
                  <a:lnTo>
                    <a:pt x="974" y="1180"/>
                  </a:lnTo>
                  <a:lnTo>
                    <a:pt x="885" y="1177"/>
                  </a:lnTo>
                  <a:lnTo>
                    <a:pt x="799" y="1165"/>
                  </a:lnTo>
                  <a:lnTo>
                    <a:pt x="715" y="1145"/>
                  </a:lnTo>
                  <a:lnTo>
                    <a:pt x="634" y="1119"/>
                  </a:lnTo>
                  <a:lnTo>
                    <a:pt x="557" y="1086"/>
                  </a:lnTo>
                  <a:lnTo>
                    <a:pt x="482" y="1047"/>
                  </a:lnTo>
                  <a:lnTo>
                    <a:pt x="413" y="1001"/>
                  </a:lnTo>
                  <a:lnTo>
                    <a:pt x="346" y="950"/>
                  </a:lnTo>
                  <a:lnTo>
                    <a:pt x="286" y="894"/>
                  </a:lnTo>
                  <a:lnTo>
                    <a:pt x="230" y="834"/>
                  </a:lnTo>
                  <a:lnTo>
                    <a:pt x="179" y="767"/>
                  </a:lnTo>
                  <a:lnTo>
                    <a:pt x="133" y="697"/>
                  </a:lnTo>
                  <a:lnTo>
                    <a:pt x="93" y="623"/>
                  </a:lnTo>
                  <a:lnTo>
                    <a:pt x="61" y="546"/>
                  </a:lnTo>
                  <a:lnTo>
                    <a:pt x="35" y="464"/>
                  </a:lnTo>
                  <a:lnTo>
                    <a:pt x="16" y="381"/>
                  </a:lnTo>
                  <a:lnTo>
                    <a:pt x="4" y="294"/>
                  </a:lnTo>
                  <a:lnTo>
                    <a:pt x="0" y="205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12"/>
            <p:cNvSpPr>
              <a:spLocks/>
            </p:cNvSpPr>
            <p:nvPr/>
          </p:nvSpPr>
          <p:spPr bwMode="auto">
            <a:xfrm>
              <a:off x="4616451" y="4041775"/>
              <a:ext cx="1874838" cy="1547813"/>
            </a:xfrm>
            <a:custGeom>
              <a:avLst/>
              <a:gdLst>
                <a:gd name="T0" fmla="*/ 205 w 1181"/>
                <a:gd name="T1" fmla="*/ 0 h 975"/>
                <a:gd name="T2" fmla="*/ 1181 w 1181"/>
                <a:gd name="T3" fmla="*/ 0 h 975"/>
                <a:gd name="T4" fmla="*/ 1177 w 1181"/>
                <a:gd name="T5" fmla="*/ 89 h 975"/>
                <a:gd name="T6" fmla="*/ 1165 w 1181"/>
                <a:gd name="T7" fmla="*/ 176 h 975"/>
                <a:gd name="T8" fmla="*/ 1145 w 1181"/>
                <a:gd name="T9" fmla="*/ 259 h 975"/>
                <a:gd name="T10" fmla="*/ 1119 w 1181"/>
                <a:gd name="T11" fmla="*/ 341 h 975"/>
                <a:gd name="T12" fmla="*/ 1086 w 1181"/>
                <a:gd name="T13" fmla="*/ 418 h 975"/>
                <a:gd name="T14" fmla="*/ 1047 w 1181"/>
                <a:gd name="T15" fmla="*/ 492 h 975"/>
                <a:gd name="T16" fmla="*/ 1001 w 1181"/>
                <a:gd name="T17" fmla="*/ 562 h 975"/>
                <a:gd name="T18" fmla="*/ 952 w 1181"/>
                <a:gd name="T19" fmla="*/ 629 h 975"/>
                <a:gd name="T20" fmla="*/ 895 w 1181"/>
                <a:gd name="T21" fmla="*/ 689 h 975"/>
                <a:gd name="T22" fmla="*/ 834 w 1181"/>
                <a:gd name="T23" fmla="*/ 745 h 975"/>
                <a:gd name="T24" fmla="*/ 768 w 1181"/>
                <a:gd name="T25" fmla="*/ 796 h 975"/>
                <a:gd name="T26" fmla="*/ 698 w 1181"/>
                <a:gd name="T27" fmla="*/ 842 h 975"/>
                <a:gd name="T28" fmla="*/ 623 w 1181"/>
                <a:gd name="T29" fmla="*/ 881 h 975"/>
                <a:gd name="T30" fmla="*/ 546 w 1181"/>
                <a:gd name="T31" fmla="*/ 914 h 975"/>
                <a:gd name="T32" fmla="*/ 465 w 1181"/>
                <a:gd name="T33" fmla="*/ 940 h 975"/>
                <a:gd name="T34" fmla="*/ 381 w 1181"/>
                <a:gd name="T35" fmla="*/ 960 h 975"/>
                <a:gd name="T36" fmla="*/ 294 w 1181"/>
                <a:gd name="T37" fmla="*/ 972 h 975"/>
                <a:gd name="T38" fmla="*/ 205 w 1181"/>
                <a:gd name="T39" fmla="*/ 975 h 975"/>
                <a:gd name="T40" fmla="*/ 0 w 1181"/>
                <a:gd name="T41" fmla="*/ 723 h 975"/>
                <a:gd name="T42" fmla="*/ 205 w 1181"/>
                <a:gd name="T43" fmla="*/ 470 h 975"/>
                <a:gd name="T44" fmla="*/ 205 w 1181"/>
                <a:gd name="T45" fmla="*/ 0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1" h="975">
                  <a:moveTo>
                    <a:pt x="205" y="0"/>
                  </a:moveTo>
                  <a:lnTo>
                    <a:pt x="1181" y="0"/>
                  </a:lnTo>
                  <a:lnTo>
                    <a:pt x="1177" y="89"/>
                  </a:lnTo>
                  <a:lnTo>
                    <a:pt x="1165" y="176"/>
                  </a:lnTo>
                  <a:lnTo>
                    <a:pt x="1145" y="259"/>
                  </a:lnTo>
                  <a:lnTo>
                    <a:pt x="1119" y="341"/>
                  </a:lnTo>
                  <a:lnTo>
                    <a:pt x="1086" y="418"/>
                  </a:lnTo>
                  <a:lnTo>
                    <a:pt x="1047" y="492"/>
                  </a:lnTo>
                  <a:lnTo>
                    <a:pt x="1001" y="562"/>
                  </a:lnTo>
                  <a:lnTo>
                    <a:pt x="952" y="629"/>
                  </a:lnTo>
                  <a:lnTo>
                    <a:pt x="895" y="689"/>
                  </a:lnTo>
                  <a:lnTo>
                    <a:pt x="834" y="745"/>
                  </a:lnTo>
                  <a:lnTo>
                    <a:pt x="768" y="796"/>
                  </a:lnTo>
                  <a:lnTo>
                    <a:pt x="698" y="842"/>
                  </a:lnTo>
                  <a:lnTo>
                    <a:pt x="623" y="881"/>
                  </a:lnTo>
                  <a:lnTo>
                    <a:pt x="546" y="914"/>
                  </a:lnTo>
                  <a:lnTo>
                    <a:pt x="465" y="940"/>
                  </a:lnTo>
                  <a:lnTo>
                    <a:pt x="381" y="960"/>
                  </a:lnTo>
                  <a:lnTo>
                    <a:pt x="294" y="972"/>
                  </a:lnTo>
                  <a:lnTo>
                    <a:pt x="205" y="975"/>
                  </a:lnTo>
                  <a:lnTo>
                    <a:pt x="0" y="723"/>
                  </a:lnTo>
                  <a:lnTo>
                    <a:pt x="205" y="470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13"/>
            <p:cNvSpPr>
              <a:spLocks/>
            </p:cNvSpPr>
            <p:nvPr/>
          </p:nvSpPr>
          <p:spPr bwMode="auto">
            <a:xfrm>
              <a:off x="7237413" y="2495550"/>
              <a:ext cx="1546225" cy="1873250"/>
            </a:xfrm>
            <a:custGeom>
              <a:avLst/>
              <a:gdLst>
                <a:gd name="T0" fmla="*/ 0 w 974"/>
                <a:gd name="T1" fmla="*/ 0 h 1180"/>
                <a:gd name="T2" fmla="*/ 87 w 974"/>
                <a:gd name="T3" fmla="*/ 4 h 1180"/>
                <a:gd name="T4" fmla="*/ 174 w 974"/>
                <a:gd name="T5" fmla="*/ 16 h 1180"/>
                <a:gd name="T6" fmla="*/ 258 w 974"/>
                <a:gd name="T7" fmla="*/ 34 h 1180"/>
                <a:gd name="T8" fmla="*/ 339 w 974"/>
                <a:gd name="T9" fmla="*/ 60 h 1180"/>
                <a:gd name="T10" fmla="*/ 417 w 974"/>
                <a:gd name="T11" fmla="*/ 93 h 1180"/>
                <a:gd name="T12" fmla="*/ 491 w 974"/>
                <a:gd name="T13" fmla="*/ 132 h 1180"/>
                <a:gd name="T14" fmla="*/ 561 w 974"/>
                <a:gd name="T15" fmla="*/ 178 h 1180"/>
                <a:gd name="T16" fmla="*/ 627 w 974"/>
                <a:gd name="T17" fmla="*/ 229 h 1180"/>
                <a:gd name="T18" fmla="*/ 688 w 974"/>
                <a:gd name="T19" fmla="*/ 286 h 1180"/>
                <a:gd name="T20" fmla="*/ 745 w 974"/>
                <a:gd name="T21" fmla="*/ 346 h 1180"/>
                <a:gd name="T22" fmla="*/ 796 w 974"/>
                <a:gd name="T23" fmla="*/ 413 h 1180"/>
                <a:gd name="T24" fmla="*/ 840 w 974"/>
                <a:gd name="T25" fmla="*/ 482 h 1180"/>
                <a:gd name="T26" fmla="*/ 879 w 974"/>
                <a:gd name="T27" fmla="*/ 557 h 1180"/>
                <a:gd name="T28" fmla="*/ 912 w 974"/>
                <a:gd name="T29" fmla="*/ 634 h 1180"/>
                <a:gd name="T30" fmla="*/ 938 w 974"/>
                <a:gd name="T31" fmla="*/ 715 h 1180"/>
                <a:gd name="T32" fmla="*/ 958 w 974"/>
                <a:gd name="T33" fmla="*/ 799 h 1180"/>
                <a:gd name="T34" fmla="*/ 970 w 974"/>
                <a:gd name="T35" fmla="*/ 885 h 1180"/>
                <a:gd name="T36" fmla="*/ 974 w 974"/>
                <a:gd name="T37" fmla="*/ 974 h 1180"/>
                <a:gd name="T38" fmla="*/ 721 w 974"/>
                <a:gd name="T39" fmla="*/ 1180 h 1180"/>
                <a:gd name="T40" fmla="*/ 468 w 974"/>
                <a:gd name="T41" fmla="*/ 974 h 1180"/>
                <a:gd name="T42" fmla="*/ 0 w 974"/>
                <a:gd name="T43" fmla="*/ 974 h 1180"/>
                <a:gd name="T44" fmla="*/ 0 w 974"/>
                <a:gd name="T45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74" h="1180">
                  <a:moveTo>
                    <a:pt x="0" y="0"/>
                  </a:moveTo>
                  <a:lnTo>
                    <a:pt x="87" y="4"/>
                  </a:lnTo>
                  <a:lnTo>
                    <a:pt x="174" y="16"/>
                  </a:lnTo>
                  <a:lnTo>
                    <a:pt x="258" y="34"/>
                  </a:lnTo>
                  <a:lnTo>
                    <a:pt x="339" y="60"/>
                  </a:lnTo>
                  <a:lnTo>
                    <a:pt x="417" y="93"/>
                  </a:lnTo>
                  <a:lnTo>
                    <a:pt x="491" y="132"/>
                  </a:lnTo>
                  <a:lnTo>
                    <a:pt x="561" y="178"/>
                  </a:lnTo>
                  <a:lnTo>
                    <a:pt x="627" y="229"/>
                  </a:lnTo>
                  <a:lnTo>
                    <a:pt x="688" y="286"/>
                  </a:lnTo>
                  <a:lnTo>
                    <a:pt x="745" y="346"/>
                  </a:lnTo>
                  <a:lnTo>
                    <a:pt x="796" y="413"/>
                  </a:lnTo>
                  <a:lnTo>
                    <a:pt x="840" y="482"/>
                  </a:lnTo>
                  <a:lnTo>
                    <a:pt x="879" y="557"/>
                  </a:lnTo>
                  <a:lnTo>
                    <a:pt x="912" y="634"/>
                  </a:lnTo>
                  <a:lnTo>
                    <a:pt x="938" y="715"/>
                  </a:lnTo>
                  <a:lnTo>
                    <a:pt x="958" y="799"/>
                  </a:lnTo>
                  <a:lnTo>
                    <a:pt x="970" y="885"/>
                  </a:lnTo>
                  <a:lnTo>
                    <a:pt x="974" y="974"/>
                  </a:lnTo>
                  <a:lnTo>
                    <a:pt x="721" y="1180"/>
                  </a:lnTo>
                  <a:lnTo>
                    <a:pt x="468" y="974"/>
                  </a:lnTo>
                  <a:lnTo>
                    <a:pt x="0" y="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14"/>
            <p:cNvSpPr>
              <a:spLocks/>
            </p:cNvSpPr>
            <p:nvPr/>
          </p:nvSpPr>
          <p:spPr bwMode="auto">
            <a:xfrm>
              <a:off x="5688013" y="2495550"/>
              <a:ext cx="1874838" cy="1546225"/>
            </a:xfrm>
            <a:custGeom>
              <a:avLst/>
              <a:gdLst>
                <a:gd name="T0" fmla="*/ 976 w 1181"/>
                <a:gd name="T1" fmla="*/ 0 h 974"/>
                <a:gd name="T2" fmla="*/ 1181 w 1181"/>
                <a:gd name="T3" fmla="*/ 252 h 974"/>
                <a:gd name="T4" fmla="*/ 976 w 1181"/>
                <a:gd name="T5" fmla="*/ 504 h 974"/>
                <a:gd name="T6" fmla="*/ 976 w 1181"/>
                <a:gd name="T7" fmla="*/ 974 h 974"/>
                <a:gd name="T8" fmla="*/ 0 w 1181"/>
                <a:gd name="T9" fmla="*/ 974 h 974"/>
                <a:gd name="T10" fmla="*/ 4 w 1181"/>
                <a:gd name="T11" fmla="*/ 885 h 974"/>
                <a:gd name="T12" fmla="*/ 16 w 1181"/>
                <a:gd name="T13" fmla="*/ 799 h 974"/>
                <a:gd name="T14" fmla="*/ 36 w 1181"/>
                <a:gd name="T15" fmla="*/ 715 h 974"/>
                <a:gd name="T16" fmla="*/ 62 w 1181"/>
                <a:gd name="T17" fmla="*/ 634 h 974"/>
                <a:gd name="T18" fmla="*/ 95 w 1181"/>
                <a:gd name="T19" fmla="*/ 557 h 974"/>
                <a:gd name="T20" fmla="*/ 134 w 1181"/>
                <a:gd name="T21" fmla="*/ 482 h 974"/>
                <a:gd name="T22" fmla="*/ 178 w 1181"/>
                <a:gd name="T23" fmla="*/ 413 h 974"/>
                <a:gd name="T24" fmla="*/ 230 w 1181"/>
                <a:gd name="T25" fmla="*/ 346 h 974"/>
                <a:gd name="T26" fmla="*/ 286 w 1181"/>
                <a:gd name="T27" fmla="*/ 286 h 974"/>
                <a:gd name="T28" fmla="*/ 347 w 1181"/>
                <a:gd name="T29" fmla="*/ 229 h 974"/>
                <a:gd name="T30" fmla="*/ 413 w 1181"/>
                <a:gd name="T31" fmla="*/ 178 h 974"/>
                <a:gd name="T32" fmla="*/ 483 w 1181"/>
                <a:gd name="T33" fmla="*/ 132 h 974"/>
                <a:gd name="T34" fmla="*/ 557 w 1181"/>
                <a:gd name="T35" fmla="*/ 93 h 974"/>
                <a:gd name="T36" fmla="*/ 635 w 1181"/>
                <a:gd name="T37" fmla="*/ 60 h 974"/>
                <a:gd name="T38" fmla="*/ 716 w 1181"/>
                <a:gd name="T39" fmla="*/ 34 h 974"/>
                <a:gd name="T40" fmla="*/ 800 w 1181"/>
                <a:gd name="T41" fmla="*/ 16 h 974"/>
                <a:gd name="T42" fmla="*/ 887 w 1181"/>
                <a:gd name="T43" fmla="*/ 4 h 974"/>
                <a:gd name="T44" fmla="*/ 976 w 1181"/>
                <a:gd name="T45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1" h="974">
                  <a:moveTo>
                    <a:pt x="976" y="0"/>
                  </a:moveTo>
                  <a:lnTo>
                    <a:pt x="1181" y="252"/>
                  </a:lnTo>
                  <a:lnTo>
                    <a:pt x="976" y="504"/>
                  </a:lnTo>
                  <a:lnTo>
                    <a:pt x="976" y="974"/>
                  </a:lnTo>
                  <a:lnTo>
                    <a:pt x="0" y="974"/>
                  </a:lnTo>
                  <a:lnTo>
                    <a:pt x="4" y="885"/>
                  </a:lnTo>
                  <a:lnTo>
                    <a:pt x="16" y="799"/>
                  </a:lnTo>
                  <a:lnTo>
                    <a:pt x="36" y="715"/>
                  </a:lnTo>
                  <a:lnTo>
                    <a:pt x="62" y="634"/>
                  </a:lnTo>
                  <a:lnTo>
                    <a:pt x="95" y="557"/>
                  </a:lnTo>
                  <a:lnTo>
                    <a:pt x="134" y="482"/>
                  </a:lnTo>
                  <a:lnTo>
                    <a:pt x="178" y="413"/>
                  </a:lnTo>
                  <a:lnTo>
                    <a:pt x="230" y="346"/>
                  </a:lnTo>
                  <a:lnTo>
                    <a:pt x="286" y="286"/>
                  </a:lnTo>
                  <a:lnTo>
                    <a:pt x="347" y="229"/>
                  </a:lnTo>
                  <a:lnTo>
                    <a:pt x="413" y="178"/>
                  </a:lnTo>
                  <a:lnTo>
                    <a:pt x="483" y="132"/>
                  </a:lnTo>
                  <a:lnTo>
                    <a:pt x="557" y="93"/>
                  </a:lnTo>
                  <a:lnTo>
                    <a:pt x="635" y="60"/>
                  </a:lnTo>
                  <a:lnTo>
                    <a:pt x="716" y="34"/>
                  </a:lnTo>
                  <a:lnTo>
                    <a:pt x="800" y="16"/>
                  </a:lnTo>
                  <a:lnTo>
                    <a:pt x="887" y="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35"/>
            <p:cNvSpPr>
              <a:spLocks/>
            </p:cNvSpPr>
            <p:nvPr/>
          </p:nvSpPr>
          <p:spPr bwMode="auto">
            <a:xfrm>
              <a:off x="4195763" y="3295650"/>
              <a:ext cx="1492250" cy="1492250"/>
            </a:xfrm>
            <a:custGeom>
              <a:avLst/>
              <a:gdLst>
                <a:gd name="T0" fmla="*/ 470 w 940"/>
                <a:gd name="T1" fmla="*/ 0 h 940"/>
                <a:gd name="T2" fmla="*/ 529 w 940"/>
                <a:gd name="T3" fmla="*/ 4 h 940"/>
                <a:gd name="T4" fmla="*/ 587 w 940"/>
                <a:gd name="T5" fmla="*/ 15 h 940"/>
                <a:gd name="T6" fmla="*/ 641 w 940"/>
                <a:gd name="T7" fmla="*/ 32 h 940"/>
                <a:gd name="T8" fmla="*/ 692 w 940"/>
                <a:gd name="T9" fmla="*/ 55 h 940"/>
                <a:gd name="T10" fmla="*/ 739 w 940"/>
                <a:gd name="T11" fmla="*/ 84 h 940"/>
                <a:gd name="T12" fmla="*/ 783 w 940"/>
                <a:gd name="T13" fmla="*/ 119 h 940"/>
                <a:gd name="T14" fmla="*/ 821 w 940"/>
                <a:gd name="T15" fmla="*/ 159 h 940"/>
                <a:gd name="T16" fmla="*/ 857 w 940"/>
                <a:gd name="T17" fmla="*/ 202 h 940"/>
                <a:gd name="T18" fmla="*/ 885 w 940"/>
                <a:gd name="T19" fmla="*/ 249 h 940"/>
                <a:gd name="T20" fmla="*/ 909 w 940"/>
                <a:gd name="T21" fmla="*/ 300 h 940"/>
                <a:gd name="T22" fmla="*/ 926 w 940"/>
                <a:gd name="T23" fmla="*/ 355 h 940"/>
                <a:gd name="T24" fmla="*/ 936 w 940"/>
                <a:gd name="T25" fmla="*/ 411 h 940"/>
                <a:gd name="T26" fmla="*/ 940 w 940"/>
                <a:gd name="T27" fmla="*/ 470 h 940"/>
                <a:gd name="T28" fmla="*/ 936 w 940"/>
                <a:gd name="T29" fmla="*/ 529 h 940"/>
                <a:gd name="T30" fmla="*/ 926 w 940"/>
                <a:gd name="T31" fmla="*/ 585 h 940"/>
                <a:gd name="T32" fmla="*/ 909 w 940"/>
                <a:gd name="T33" fmla="*/ 640 h 940"/>
                <a:gd name="T34" fmla="*/ 885 w 940"/>
                <a:gd name="T35" fmla="*/ 691 h 940"/>
                <a:gd name="T36" fmla="*/ 857 w 940"/>
                <a:gd name="T37" fmla="*/ 739 h 940"/>
                <a:gd name="T38" fmla="*/ 821 w 940"/>
                <a:gd name="T39" fmla="*/ 782 h 940"/>
                <a:gd name="T40" fmla="*/ 783 w 940"/>
                <a:gd name="T41" fmla="*/ 821 h 940"/>
                <a:gd name="T42" fmla="*/ 739 w 940"/>
                <a:gd name="T43" fmla="*/ 856 h 940"/>
                <a:gd name="T44" fmla="*/ 692 w 940"/>
                <a:gd name="T45" fmla="*/ 885 h 940"/>
                <a:gd name="T46" fmla="*/ 641 w 940"/>
                <a:gd name="T47" fmla="*/ 909 h 940"/>
                <a:gd name="T48" fmla="*/ 587 w 940"/>
                <a:gd name="T49" fmla="*/ 926 h 940"/>
                <a:gd name="T50" fmla="*/ 529 w 940"/>
                <a:gd name="T51" fmla="*/ 936 h 940"/>
                <a:gd name="T52" fmla="*/ 470 w 940"/>
                <a:gd name="T53" fmla="*/ 940 h 940"/>
                <a:gd name="T54" fmla="*/ 412 w 940"/>
                <a:gd name="T55" fmla="*/ 936 h 940"/>
                <a:gd name="T56" fmla="*/ 355 w 940"/>
                <a:gd name="T57" fmla="*/ 926 h 940"/>
                <a:gd name="T58" fmla="*/ 300 w 940"/>
                <a:gd name="T59" fmla="*/ 909 h 940"/>
                <a:gd name="T60" fmla="*/ 249 w 940"/>
                <a:gd name="T61" fmla="*/ 885 h 940"/>
                <a:gd name="T62" fmla="*/ 202 w 940"/>
                <a:gd name="T63" fmla="*/ 856 h 940"/>
                <a:gd name="T64" fmla="*/ 159 w 940"/>
                <a:gd name="T65" fmla="*/ 821 h 940"/>
                <a:gd name="T66" fmla="*/ 120 w 940"/>
                <a:gd name="T67" fmla="*/ 782 h 940"/>
                <a:gd name="T68" fmla="*/ 86 w 940"/>
                <a:gd name="T69" fmla="*/ 739 h 940"/>
                <a:gd name="T70" fmla="*/ 55 w 940"/>
                <a:gd name="T71" fmla="*/ 691 h 940"/>
                <a:gd name="T72" fmla="*/ 32 w 940"/>
                <a:gd name="T73" fmla="*/ 640 h 940"/>
                <a:gd name="T74" fmla="*/ 15 w 940"/>
                <a:gd name="T75" fmla="*/ 585 h 940"/>
                <a:gd name="T76" fmla="*/ 4 w 940"/>
                <a:gd name="T77" fmla="*/ 529 h 940"/>
                <a:gd name="T78" fmla="*/ 0 w 940"/>
                <a:gd name="T79" fmla="*/ 470 h 940"/>
                <a:gd name="T80" fmla="*/ 4 w 940"/>
                <a:gd name="T81" fmla="*/ 411 h 940"/>
                <a:gd name="T82" fmla="*/ 15 w 940"/>
                <a:gd name="T83" fmla="*/ 355 h 940"/>
                <a:gd name="T84" fmla="*/ 32 w 940"/>
                <a:gd name="T85" fmla="*/ 300 h 940"/>
                <a:gd name="T86" fmla="*/ 55 w 940"/>
                <a:gd name="T87" fmla="*/ 249 h 940"/>
                <a:gd name="T88" fmla="*/ 86 w 940"/>
                <a:gd name="T89" fmla="*/ 202 h 940"/>
                <a:gd name="T90" fmla="*/ 120 w 940"/>
                <a:gd name="T91" fmla="*/ 159 h 940"/>
                <a:gd name="T92" fmla="*/ 159 w 940"/>
                <a:gd name="T93" fmla="*/ 119 h 940"/>
                <a:gd name="T94" fmla="*/ 202 w 940"/>
                <a:gd name="T95" fmla="*/ 84 h 940"/>
                <a:gd name="T96" fmla="*/ 249 w 940"/>
                <a:gd name="T97" fmla="*/ 55 h 940"/>
                <a:gd name="T98" fmla="*/ 300 w 940"/>
                <a:gd name="T99" fmla="*/ 32 h 940"/>
                <a:gd name="T100" fmla="*/ 355 w 940"/>
                <a:gd name="T101" fmla="*/ 15 h 940"/>
                <a:gd name="T102" fmla="*/ 412 w 940"/>
                <a:gd name="T103" fmla="*/ 4 h 940"/>
                <a:gd name="T104" fmla="*/ 470 w 940"/>
                <a:gd name="T105" fmla="*/ 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0" h="940">
                  <a:moveTo>
                    <a:pt x="470" y="0"/>
                  </a:moveTo>
                  <a:lnTo>
                    <a:pt x="529" y="4"/>
                  </a:lnTo>
                  <a:lnTo>
                    <a:pt x="587" y="15"/>
                  </a:lnTo>
                  <a:lnTo>
                    <a:pt x="641" y="32"/>
                  </a:lnTo>
                  <a:lnTo>
                    <a:pt x="692" y="55"/>
                  </a:lnTo>
                  <a:lnTo>
                    <a:pt x="739" y="84"/>
                  </a:lnTo>
                  <a:lnTo>
                    <a:pt x="783" y="119"/>
                  </a:lnTo>
                  <a:lnTo>
                    <a:pt x="821" y="159"/>
                  </a:lnTo>
                  <a:lnTo>
                    <a:pt x="857" y="202"/>
                  </a:lnTo>
                  <a:lnTo>
                    <a:pt x="885" y="249"/>
                  </a:lnTo>
                  <a:lnTo>
                    <a:pt x="909" y="300"/>
                  </a:lnTo>
                  <a:lnTo>
                    <a:pt x="926" y="355"/>
                  </a:lnTo>
                  <a:lnTo>
                    <a:pt x="936" y="411"/>
                  </a:lnTo>
                  <a:lnTo>
                    <a:pt x="940" y="470"/>
                  </a:lnTo>
                  <a:lnTo>
                    <a:pt x="936" y="529"/>
                  </a:lnTo>
                  <a:lnTo>
                    <a:pt x="926" y="585"/>
                  </a:lnTo>
                  <a:lnTo>
                    <a:pt x="909" y="640"/>
                  </a:lnTo>
                  <a:lnTo>
                    <a:pt x="885" y="691"/>
                  </a:lnTo>
                  <a:lnTo>
                    <a:pt x="857" y="739"/>
                  </a:lnTo>
                  <a:lnTo>
                    <a:pt x="821" y="782"/>
                  </a:lnTo>
                  <a:lnTo>
                    <a:pt x="783" y="821"/>
                  </a:lnTo>
                  <a:lnTo>
                    <a:pt x="739" y="856"/>
                  </a:lnTo>
                  <a:lnTo>
                    <a:pt x="692" y="885"/>
                  </a:lnTo>
                  <a:lnTo>
                    <a:pt x="641" y="909"/>
                  </a:lnTo>
                  <a:lnTo>
                    <a:pt x="587" y="926"/>
                  </a:lnTo>
                  <a:lnTo>
                    <a:pt x="529" y="936"/>
                  </a:lnTo>
                  <a:lnTo>
                    <a:pt x="470" y="940"/>
                  </a:lnTo>
                  <a:lnTo>
                    <a:pt x="412" y="936"/>
                  </a:lnTo>
                  <a:lnTo>
                    <a:pt x="355" y="926"/>
                  </a:lnTo>
                  <a:lnTo>
                    <a:pt x="300" y="909"/>
                  </a:lnTo>
                  <a:lnTo>
                    <a:pt x="249" y="885"/>
                  </a:lnTo>
                  <a:lnTo>
                    <a:pt x="202" y="856"/>
                  </a:lnTo>
                  <a:lnTo>
                    <a:pt x="159" y="821"/>
                  </a:lnTo>
                  <a:lnTo>
                    <a:pt x="120" y="782"/>
                  </a:lnTo>
                  <a:lnTo>
                    <a:pt x="86" y="739"/>
                  </a:lnTo>
                  <a:lnTo>
                    <a:pt x="55" y="691"/>
                  </a:lnTo>
                  <a:lnTo>
                    <a:pt x="32" y="640"/>
                  </a:lnTo>
                  <a:lnTo>
                    <a:pt x="15" y="585"/>
                  </a:lnTo>
                  <a:lnTo>
                    <a:pt x="4" y="529"/>
                  </a:lnTo>
                  <a:lnTo>
                    <a:pt x="0" y="470"/>
                  </a:lnTo>
                  <a:lnTo>
                    <a:pt x="4" y="411"/>
                  </a:lnTo>
                  <a:lnTo>
                    <a:pt x="15" y="355"/>
                  </a:lnTo>
                  <a:lnTo>
                    <a:pt x="32" y="300"/>
                  </a:lnTo>
                  <a:lnTo>
                    <a:pt x="55" y="249"/>
                  </a:lnTo>
                  <a:lnTo>
                    <a:pt x="86" y="202"/>
                  </a:lnTo>
                  <a:lnTo>
                    <a:pt x="120" y="159"/>
                  </a:lnTo>
                  <a:lnTo>
                    <a:pt x="159" y="119"/>
                  </a:lnTo>
                  <a:lnTo>
                    <a:pt x="202" y="84"/>
                  </a:lnTo>
                  <a:lnTo>
                    <a:pt x="249" y="55"/>
                  </a:lnTo>
                  <a:lnTo>
                    <a:pt x="300" y="32"/>
                  </a:lnTo>
                  <a:lnTo>
                    <a:pt x="355" y="15"/>
                  </a:lnTo>
                  <a:lnTo>
                    <a:pt x="412" y="4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36"/>
            <p:cNvSpPr>
              <a:spLocks/>
            </p:cNvSpPr>
            <p:nvPr/>
          </p:nvSpPr>
          <p:spPr bwMode="auto">
            <a:xfrm>
              <a:off x="6491288" y="3295650"/>
              <a:ext cx="1489075" cy="1492250"/>
            </a:xfrm>
            <a:custGeom>
              <a:avLst/>
              <a:gdLst>
                <a:gd name="T0" fmla="*/ 470 w 938"/>
                <a:gd name="T1" fmla="*/ 0 h 940"/>
                <a:gd name="T2" fmla="*/ 529 w 938"/>
                <a:gd name="T3" fmla="*/ 4 h 940"/>
                <a:gd name="T4" fmla="*/ 585 w 938"/>
                <a:gd name="T5" fmla="*/ 15 h 940"/>
                <a:gd name="T6" fmla="*/ 639 w 938"/>
                <a:gd name="T7" fmla="*/ 32 h 940"/>
                <a:gd name="T8" fmla="*/ 690 w 938"/>
                <a:gd name="T9" fmla="*/ 55 h 940"/>
                <a:gd name="T10" fmla="*/ 738 w 938"/>
                <a:gd name="T11" fmla="*/ 84 h 940"/>
                <a:gd name="T12" fmla="*/ 781 w 938"/>
                <a:gd name="T13" fmla="*/ 119 h 940"/>
                <a:gd name="T14" fmla="*/ 821 w 938"/>
                <a:gd name="T15" fmla="*/ 159 h 940"/>
                <a:gd name="T16" fmla="*/ 855 w 938"/>
                <a:gd name="T17" fmla="*/ 202 h 940"/>
                <a:gd name="T18" fmla="*/ 883 w 938"/>
                <a:gd name="T19" fmla="*/ 249 h 940"/>
                <a:gd name="T20" fmla="*/ 907 w 938"/>
                <a:gd name="T21" fmla="*/ 300 h 940"/>
                <a:gd name="T22" fmla="*/ 924 w 938"/>
                <a:gd name="T23" fmla="*/ 355 h 940"/>
                <a:gd name="T24" fmla="*/ 936 w 938"/>
                <a:gd name="T25" fmla="*/ 411 h 940"/>
                <a:gd name="T26" fmla="*/ 938 w 938"/>
                <a:gd name="T27" fmla="*/ 470 h 940"/>
                <a:gd name="T28" fmla="*/ 936 w 938"/>
                <a:gd name="T29" fmla="*/ 529 h 940"/>
                <a:gd name="T30" fmla="*/ 924 w 938"/>
                <a:gd name="T31" fmla="*/ 585 h 940"/>
                <a:gd name="T32" fmla="*/ 907 w 938"/>
                <a:gd name="T33" fmla="*/ 640 h 940"/>
                <a:gd name="T34" fmla="*/ 883 w 938"/>
                <a:gd name="T35" fmla="*/ 691 h 940"/>
                <a:gd name="T36" fmla="*/ 855 w 938"/>
                <a:gd name="T37" fmla="*/ 739 h 940"/>
                <a:gd name="T38" fmla="*/ 821 w 938"/>
                <a:gd name="T39" fmla="*/ 782 h 940"/>
                <a:gd name="T40" fmla="*/ 781 w 938"/>
                <a:gd name="T41" fmla="*/ 821 h 940"/>
                <a:gd name="T42" fmla="*/ 738 w 938"/>
                <a:gd name="T43" fmla="*/ 856 h 940"/>
                <a:gd name="T44" fmla="*/ 690 w 938"/>
                <a:gd name="T45" fmla="*/ 885 h 940"/>
                <a:gd name="T46" fmla="*/ 639 w 938"/>
                <a:gd name="T47" fmla="*/ 909 h 940"/>
                <a:gd name="T48" fmla="*/ 585 w 938"/>
                <a:gd name="T49" fmla="*/ 926 h 940"/>
                <a:gd name="T50" fmla="*/ 529 w 938"/>
                <a:gd name="T51" fmla="*/ 936 h 940"/>
                <a:gd name="T52" fmla="*/ 470 w 938"/>
                <a:gd name="T53" fmla="*/ 940 h 940"/>
                <a:gd name="T54" fmla="*/ 411 w 938"/>
                <a:gd name="T55" fmla="*/ 936 h 940"/>
                <a:gd name="T56" fmla="*/ 353 w 938"/>
                <a:gd name="T57" fmla="*/ 926 h 940"/>
                <a:gd name="T58" fmla="*/ 300 w 938"/>
                <a:gd name="T59" fmla="*/ 909 h 940"/>
                <a:gd name="T60" fmla="*/ 248 w 938"/>
                <a:gd name="T61" fmla="*/ 885 h 940"/>
                <a:gd name="T62" fmla="*/ 201 w 938"/>
                <a:gd name="T63" fmla="*/ 856 h 940"/>
                <a:gd name="T64" fmla="*/ 157 w 938"/>
                <a:gd name="T65" fmla="*/ 821 h 940"/>
                <a:gd name="T66" fmla="*/ 118 w 938"/>
                <a:gd name="T67" fmla="*/ 782 h 940"/>
                <a:gd name="T68" fmla="*/ 84 w 938"/>
                <a:gd name="T69" fmla="*/ 739 h 940"/>
                <a:gd name="T70" fmla="*/ 55 w 938"/>
                <a:gd name="T71" fmla="*/ 691 h 940"/>
                <a:gd name="T72" fmla="*/ 31 w 938"/>
                <a:gd name="T73" fmla="*/ 640 h 940"/>
                <a:gd name="T74" fmla="*/ 14 w 938"/>
                <a:gd name="T75" fmla="*/ 585 h 940"/>
                <a:gd name="T76" fmla="*/ 2 w 938"/>
                <a:gd name="T77" fmla="*/ 529 h 940"/>
                <a:gd name="T78" fmla="*/ 0 w 938"/>
                <a:gd name="T79" fmla="*/ 470 h 940"/>
                <a:gd name="T80" fmla="*/ 2 w 938"/>
                <a:gd name="T81" fmla="*/ 411 h 940"/>
                <a:gd name="T82" fmla="*/ 14 w 938"/>
                <a:gd name="T83" fmla="*/ 355 h 940"/>
                <a:gd name="T84" fmla="*/ 31 w 938"/>
                <a:gd name="T85" fmla="*/ 300 h 940"/>
                <a:gd name="T86" fmla="*/ 55 w 938"/>
                <a:gd name="T87" fmla="*/ 249 h 940"/>
                <a:gd name="T88" fmla="*/ 84 w 938"/>
                <a:gd name="T89" fmla="*/ 202 h 940"/>
                <a:gd name="T90" fmla="*/ 118 w 938"/>
                <a:gd name="T91" fmla="*/ 159 h 940"/>
                <a:gd name="T92" fmla="*/ 157 w 938"/>
                <a:gd name="T93" fmla="*/ 119 h 940"/>
                <a:gd name="T94" fmla="*/ 201 w 938"/>
                <a:gd name="T95" fmla="*/ 84 h 940"/>
                <a:gd name="T96" fmla="*/ 248 w 938"/>
                <a:gd name="T97" fmla="*/ 55 h 940"/>
                <a:gd name="T98" fmla="*/ 300 w 938"/>
                <a:gd name="T99" fmla="*/ 32 h 940"/>
                <a:gd name="T100" fmla="*/ 353 w 938"/>
                <a:gd name="T101" fmla="*/ 15 h 940"/>
                <a:gd name="T102" fmla="*/ 411 w 938"/>
                <a:gd name="T103" fmla="*/ 4 h 940"/>
                <a:gd name="T104" fmla="*/ 470 w 938"/>
                <a:gd name="T105" fmla="*/ 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38" h="940">
                  <a:moveTo>
                    <a:pt x="470" y="0"/>
                  </a:moveTo>
                  <a:lnTo>
                    <a:pt x="529" y="4"/>
                  </a:lnTo>
                  <a:lnTo>
                    <a:pt x="585" y="15"/>
                  </a:lnTo>
                  <a:lnTo>
                    <a:pt x="639" y="32"/>
                  </a:lnTo>
                  <a:lnTo>
                    <a:pt x="690" y="55"/>
                  </a:lnTo>
                  <a:lnTo>
                    <a:pt x="738" y="84"/>
                  </a:lnTo>
                  <a:lnTo>
                    <a:pt x="781" y="119"/>
                  </a:lnTo>
                  <a:lnTo>
                    <a:pt x="821" y="159"/>
                  </a:lnTo>
                  <a:lnTo>
                    <a:pt x="855" y="202"/>
                  </a:lnTo>
                  <a:lnTo>
                    <a:pt x="883" y="249"/>
                  </a:lnTo>
                  <a:lnTo>
                    <a:pt x="907" y="300"/>
                  </a:lnTo>
                  <a:lnTo>
                    <a:pt x="924" y="355"/>
                  </a:lnTo>
                  <a:lnTo>
                    <a:pt x="936" y="411"/>
                  </a:lnTo>
                  <a:lnTo>
                    <a:pt x="938" y="470"/>
                  </a:lnTo>
                  <a:lnTo>
                    <a:pt x="936" y="529"/>
                  </a:lnTo>
                  <a:lnTo>
                    <a:pt x="924" y="585"/>
                  </a:lnTo>
                  <a:lnTo>
                    <a:pt x="907" y="640"/>
                  </a:lnTo>
                  <a:lnTo>
                    <a:pt x="883" y="691"/>
                  </a:lnTo>
                  <a:lnTo>
                    <a:pt x="855" y="739"/>
                  </a:lnTo>
                  <a:lnTo>
                    <a:pt x="821" y="782"/>
                  </a:lnTo>
                  <a:lnTo>
                    <a:pt x="781" y="821"/>
                  </a:lnTo>
                  <a:lnTo>
                    <a:pt x="738" y="856"/>
                  </a:lnTo>
                  <a:lnTo>
                    <a:pt x="690" y="885"/>
                  </a:lnTo>
                  <a:lnTo>
                    <a:pt x="639" y="909"/>
                  </a:lnTo>
                  <a:lnTo>
                    <a:pt x="585" y="926"/>
                  </a:lnTo>
                  <a:lnTo>
                    <a:pt x="529" y="936"/>
                  </a:lnTo>
                  <a:lnTo>
                    <a:pt x="470" y="940"/>
                  </a:lnTo>
                  <a:lnTo>
                    <a:pt x="411" y="936"/>
                  </a:lnTo>
                  <a:lnTo>
                    <a:pt x="353" y="926"/>
                  </a:lnTo>
                  <a:lnTo>
                    <a:pt x="300" y="909"/>
                  </a:lnTo>
                  <a:lnTo>
                    <a:pt x="248" y="885"/>
                  </a:lnTo>
                  <a:lnTo>
                    <a:pt x="201" y="856"/>
                  </a:lnTo>
                  <a:lnTo>
                    <a:pt x="157" y="821"/>
                  </a:lnTo>
                  <a:lnTo>
                    <a:pt x="118" y="782"/>
                  </a:lnTo>
                  <a:lnTo>
                    <a:pt x="84" y="739"/>
                  </a:lnTo>
                  <a:lnTo>
                    <a:pt x="55" y="691"/>
                  </a:lnTo>
                  <a:lnTo>
                    <a:pt x="31" y="640"/>
                  </a:lnTo>
                  <a:lnTo>
                    <a:pt x="14" y="585"/>
                  </a:lnTo>
                  <a:lnTo>
                    <a:pt x="2" y="529"/>
                  </a:lnTo>
                  <a:lnTo>
                    <a:pt x="0" y="470"/>
                  </a:lnTo>
                  <a:lnTo>
                    <a:pt x="2" y="411"/>
                  </a:lnTo>
                  <a:lnTo>
                    <a:pt x="14" y="355"/>
                  </a:lnTo>
                  <a:lnTo>
                    <a:pt x="31" y="300"/>
                  </a:lnTo>
                  <a:lnTo>
                    <a:pt x="55" y="249"/>
                  </a:lnTo>
                  <a:lnTo>
                    <a:pt x="84" y="202"/>
                  </a:lnTo>
                  <a:lnTo>
                    <a:pt x="118" y="159"/>
                  </a:lnTo>
                  <a:lnTo>
                    <a:pt x="157" y="119"/>
                  </a:lnTo>
                  <a:lnTo>
                    <a:pt x="201" y="84"/>
                  </a:lnTo>
                  <a:lnTo>
                    <a:pt x="248" y="55"/>
                  </a:lnTo>
                  <a:lnTo>
                    <a:pt x="300" y="32"/>
                  </a:lnTo>
                  <a:lnTo>
                    <a:pt x="353" y="15"/>
                  </a:lnTo>
                  <a:lnTo>
                    <a:pt x="411" y="4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37"/>
            <p:cNvSpPr>
              <a:spLocks/>
            </p:cNvSpPr>
            <p:nvPr/>
          </p:nvSpPr>
          <p:spPr bwMode="auto">
            <a:xfrm>
              <a:off x="6713538" y="3517900"/>
              <a:ext cx="1047750" cy="1047750"/>
            </a:xfrm>
            <a:custGeom>
              <a:avLst/>
              <a:gdLst>
                <a:gd name="T0" fmla="*/ 330 w 660"/>
                <a:gd name="T1" fmla="*/ 0 h 660"/>
                <a:gd name="T2" fmla="*/ 378 w 660"/>
                <a:gd name="T3" fmla="*/ 4 h 660"/>
                <a:gd name="T4" fmla="*/ 424 w 660"/>
                <a:gd name="T5" fmla="*/ 15 h 660"/>
                <a:gd name="T6" fmla="*/ 468 w 660"/>
                <a:gd name="T7" fmla="*/ 30 h 660"/>
                <a:gd name="T8" fmla="*/ 509 w 660"/>
                <a:gd name="T9" fmla="*/ 54 h 660"/>
                <a:gd name="T10" fmla="*/ 546 w 660"/>
                <a:gd name="T11" fmla="*/ 81 h 660"/>
                <a:gd name="T12" fmla="*/ 578 w 660"/>
                <a:gd name="T13" fmla="*/ 114 h 660"/>
                <a:gd name="T14" fmla="*/ 606 w 660"/>
                <a:gd name="T15" fmla="*/ 151 h 660"/>
                <a:gd name="T16" fmla="*/ 628 w 660"/>
                <a:gd name="T17" fmla="*/ 191 h 660"/>
                <a:gd name="T18" fmla="*/ 645 w 660"/>
                <a:gd name="T19" fmla="*/ 235 h 660"/>
                <a:gd name="T20" fmla="*/ 656 w 660"/>
                <a:gd name="T21" fmla="*/ 282 h 660"/>
                <a:gd name="T22" fmla="*/ 660 w 660"/>
                <a:gd name="T23" fmla="*/ 330 h 660"/>
                <a:gd name="T24" fmla="*/ 656 w 660"/>
                <a:gd name="T25" fmla="*/ 379 h 660"/>
                <a:gd name="T26" fmla="*/ 645 w 660"/>
                <a:gd name="T27" fmla="*/ 426 h 660"/>
                <a:gd name="T28" fmla="*/ 628 w 660"/>
                <a:gd name="T29" fmla="*/ 469 h 660"/>
                <a:gd name="T30" fmla="*/ 606 w 660"/>
                <a:gd name="T31" fmla="*/ 510 h 660"/>
                <a:gd name="T32" fmla="*/ 578 w 660"/>
                <a:gd name="T33" fmla="*/ 546 h 660"/>
                <a:gd name="T34" fmla="*/ 546 w 660"/>
                <a:gd name="T35" fmla="*/ 579 h 660"/>
                <a:gd name="T36" fmla="*/ 509 w 660"/>
                <a:gd name="T37" fmla="*/ 606 h 660"/>
                <a:gd name="T38" fmla="*/ 468 w 660"/>
                <a:gd name="T39" fmla="*/ 630 h 660"/>
                <a:gd name="T40" fmla="*/ 424 w 660"/>
                <a:gd name="T41" fmla="*/ 646 h 660"/>
                <a:gd name="T42" fmla="*/ 378 w 660"/>
                <a:gd name="T43" fmla="*/ 656 h 660"/>
                <a:gd name="T44" fmla="*/ 330 w 660"/>
                <a:gd name="T45" fmla="*/ 660 h 660"/>
                <a:gd name="T46" fmla="*/ 280 w 660"/>
                <a:gd name="T47" fmla="*/ 656 h 660"/>
                <a:gd name="T48" fmla="*/ 234 w 660"/>
                <a:gd name="T49" fmla="*/ 646 h 660"/>
                <a:gd name="T50" fmla="*/ 190 w 660"/>
                <a:gd name="T51" fmla="*/ 630 h 660"/>
                <a:gd name="T52" fmla="*/ 149 w 660"/>
                <a:gd name="T53" fmla="*/ 606 h 660"/>
                <a:gd name="T54" fmla="*/ 112 w 660"/>
                <a:gd name="T55" fmla="*/ 579 h 660"/>
                <a:gd name="T56" fmla="*/ 80 w 660"/>
                <a:gd name="T57" fmla="*/ 546 h 660"/>
                <a:gd name="T58" fmla="*/ 52 w 660"/>
                <a:gd name="T59" fmla="*/ 510 h 660"/>
                <a:gd name="T60" fmla="*/ 30 w 660"/>
                <a:gd name="T61" fmla="*/ 469 h 660"/>
                <a:gd name="T62" fmla="*/ 13 w 660"/>
                <a:gd name="T63" fmla="*/ 426 h 660"/>
                <a:gd name="T64" fmla="*/ 2 w 660"/>
                <a:gd name="T65" fmla="*/ 379 h 660"/>
                <a:gd name="T66" fmla="*/ 0 w 660"/>
                <a:gd name="T67" fmla="*/ 330 h 660"/>
                <a:gd name="T68" fmla="*/ 2 w 660"/>
                <a:gd name="T69" fmla="*/ 282 h 660"/>
                <a:gd name="T70" fmla="*/ 13 w 660"/>
                <a:gd name="T71" fmla="*/ 235 h 660"/>
                <a:gd name="T72" fmla="*/ 30 w 660"/>
                <a:gd name="T73" fmla="*/ 191 h 660"/>
                <a:gd name="T74" fmla="*/ 52 w 660"/>
                <a:gd name="T75" fmla="*/ 151 h 660"/>
                <a:gd name="T76" fmla="*/ 80 w 660"/>
                <a:gd name="T77" fmla="*/ 114 h 660"/>
                <a:gd name="T78" fmla="*/ 112 w 660"/>
                <a:gd name="T79" fmla="*/ 81 h 660"/>
                <a:gd name="T80" fmla="*/ 149 w 660"/>
                <a:gd name="T81" fmla="*/ 54 h 660"/>
                <a:gd name="T82" fmla="*/ 190 w 660"/>
                <a:gd name="T83" fmla="*/ 30 h 660"/>
                <a:gd name="T84" fmla="*/ 234 w 660"/>
                <a:gd name="T85" fmla="*/ 15 h 660"/>
                <a:gd name="T86" fmla="*/ 280 w 660"/>
                <a:gd name="T87" fmla="*/ 4 h 660"/>
                <a:gd name="T88" fmla="*/ 330 w 660"/>
                <a:gd name="T8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0" h="660">
                  <a:moveTo>
                    <a:pt x="330" y="0"/>
                  </a:moveTo>
                  <a:lnTo>
                    <a:pt x="378" y="4"/>
                  </a:lnTo>
                  <a:lnTo>
                    <a:pt x="424" y="15"/>
                  </a:lnTo>
                  <a:lnTo>
                    <a:pt x="468" y="30"/>
                  </a:lnTo>
                  <a:lnTo>
                    <a:pt x="509" y="54"/>
                  </a:lnTo>
                  <a:lnTo>
                    <a:pt x="546" y="81"/>
                  </a:lnTo>
                  <a:lnTo>
                    <a:pt x="578" y="114"/>
                  </a:lnTo>
                  <a:lnTo>
                    <a:pt x="606" y="151"/>
                  </a:lnTo>
                  <a:lnTo>
                    <a:pt x="628" y="191"/>
                  </a:lnTo>
                  <a:lnTo>
                    <a:pt x="645" y="235"/>
                  </a:lnTo>
                  <a:lnTo>
                    <a:pt x="656" y="282"/>
                  </a:lnTo>
                  <a:lnTo>
                    <a:pt x="660" y="330"/>
                  </a:lnTo>
                  <a:lnTo>
                    <a:pt x="656" y="379"/>
                  </a:lnTo>
                  <a:lnTo>
                    <a:pt x="645" y="426"/>
                  </a:lnTo>
                  <a:lnTo>
                    <a:pt x="628" y="469"/>
                  </a:lnTo>
                  <a:lnTo>
                    <a:pt x="606" y="510"/>
                  </a:lnTo>
                  <a:lnTo>
                    <a:pt x="578" y="546"/>
                  </a:lnTo>
                  <a:lnTo>
                    <a:pt x="546" y="579"/>
                  </a:lnTo>
                  <a:lnTo>
                    <a:pt x="509" y="606"/>
                  </a:lnTo>
                  <a:lnTo>
                    <a:pt x="468" y="630"/>
                  </a:lnTo>
                  <a:lnTo>
                    <a:pt x="424" y="646"/>
                  </a:lnTo>
                  <a:lnTo>
                    <a:pt x="378" y="656"/>
                  </a:lnTo>
                  <a:lnTo>
                    <a:pt x="330" y="660"/>
                  </a:lnTo>
                  <a:lnTo>
                    <a:pt x="280" y="656"/>
                  </a:lnTo>
                  <a:lnTo>
                    <a:pt x="234" y="646"/>
                  </a:lnTo>
                  <a:lnTo>
                    <a:pt x="190" y="630"/>
                  </a:lnTo>
                  <a:lnTo>
                    <a:pt x="149" y="606"/>
                  </a:lnTo>
                  <a:lnTo>
                    <a:pt x="112" y="579"/>
                  </a:lnTo>
                  <a:lnTo>
                    <a:pt x="80" y="546"/>
                  </a:lnTo>
                  <a:lnTo>
                    <a:pt x="52" y="510"/>
                  </a:lnTo>
                  <a:lnTo>
                    <a:pt x="30" y="469"/>
                  </a:lnTo>
                  <a:lnTo>
                    <a:pt x="13" y="426"/>
                  </a:lnTo>
                  <a:lnTo>
                    <a:pt x="2" y="379"/>
                  </a:lnTo>
                  <a:lnTo>
                    <a:pt x="0" y="330"/>
                  </a:lnTo>
                  <a:lnTo>
                    <a:pt x="2" y="282"/>
                  </a:lnTo>
                  <a:lnTo>
                    <a:pt x="13" y="235"/>
                  </a:lnTo>
                  <a:lnTo>
                    <a:pt x="30" y="191"/>
                  </a:lnTo>
                  <a:lnTo>
                    <a:pt x="52" y="151"/>
                  </a:lnTo>
                  <a:lnTo>
                    <a:pt x="80" y="114"/>
                  </a:lnTo>
                  <a:lnTo>
                    <a:pt x="112" y="81"/>
                  </a:lnTo>
                  <a:lnTo>
                    <a:pt x="149" y="54"/>
                  </a:lnTo>
                  <a:lnTo>
                    <a:pt x="190" y="30"/>
                  </a:lnTo>
                  <a:lnTo>
                    <a:pt x="234" y="15"/>
                  </a:lnTo>
                  <a:lnTo>
                    <a:pt x="280" y="4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38"/>
            <p:cNvSpPr>
              <a:spLocks/>
            </p:cNvSpPr>
            <p:nvPr/>
          </p:nvSpPr>
          <p:spPr bwMode="auto">
            <a:xfrm>
              <a:off x="4419601" y="3517900"/>
              <a:ext cx="1046163" cy="1047750"/>
            </a:xfrm>
            <a:custGeom>
              <a:avLst/>
              <a:gdLst>
                <a:gd name="T0" fmla="*/ 329 w 659"/>
                <a:gd name="T1" fmla="*/ 0 h 660"/>
                <a:gd name="T2" fmla="*/ 378 w 659"/>
                <a:gd name="T3" fmla="*/ 4 h 660"/>
                <a:gd name="T4" fmla="*/ 425 w 659"/>
                <a:gd name="T5" fmla="*/ 15 h 660"/>
                <a:gd name="T6" fmla="*/ 468 w 659"/>
                <a:gd name="T7" fmla="*/ 30 h 660"/>
                <a:gd name="T8" fmla="*/ 509 w 659"/>
                <a:gd name="T9" fmla="*/ 54 h 660"/>
                <a:gd name="T10" fmla="*/ 547 w 659"/>
                <a:gd name="T11" fmla="*/ 81 h 660"/>
                <a:gd name="T12" fmla="*/ 578 w 659"/>
                <a:gd name="T13" fmla="*/ 114 h 660"/>
                <a:gd name="T14" fmla="*/ 607 w 659"/>
                <a:gd name="T15" fmla="*/ 151 h 660"/>
                <a:gd name="T16" fmla="*/ 629 w 659"/>
                <a:gd name="T17" fmla="*/ 191 h 660"/>
                <a:gd name="T18" fmla="*/ 646 w 659"/>
                <a:gd name="T19" fmla="*/ 235 h 660"/>
                <a:gd name="T20" fmla="*/ 657 w 659"/>
                <a:gd name="T21" fmla="*/ 282 h 660"/>
                <a:gd name="T22" fmla="*/ 659 w 659"/>
                <a:gd name="T23" fmla="*/ 330 h 660"/>
                <a:gd name="T24" fmla="*/ 657 w 659"/>
                <a:gd name="T25" fmla="*/ 379 h 660"/>
                <a:gd name="T26" fmla="*/ 646 w 659"/>
                <a:gd name="T27" fmla="*/ 426 h 660"/>
                <a:gd name="T28" fmla="*/ 629 w 659"/>
                <a:gd name="T29" fmla="*/ 469 h 660"/>
                <a:gd name="T30" fmla="*/ 607 w 659"/>
                <a:gd name="T31" fmla="*/ 510 h 660"/>
                <a:gd name="T32" fmla="*/ 578 w 659"/>
                <a:gd name="T33" fmla="*/ 546 h 660"/>
                <a:gd name="T34" fmla="*/ 547 w 659"/>
                <a:gd name="T35" fmla="*/ 579 h 660"/>
                <a:gd name="T36" fmla="*/ 509 w 659"/>
                <a:gd name="T37" fmla="*/ 606 h 660"/>
                <a:gd name="T38" fmla="*/ 468 w 659"/>
                <a:gd name="T39" fmla="*/ 630 h 660"/>
                <a:gd name="T40" fmla="*/ 425 w 659"/>
                <a:gd name="T41" fmla="*/ 646 h 660"/>
                <a:gd name="T42" fmla="*/ 378 w 659"/>
                <a:gd name="T43" fmla="*/ 656 h 660"/>
                <a:gd name="T44" fmla="*/ 329 w 659"/>
                <a:gd name="T45" fmla="*/ 660 h 660"/>
                <a:gd name="T46" fmla="*/ 281 w 659"/>
                <a:gd name="T47" fmla="*/ 656 h 660"/>
                <a:gd name="T48" fmla="*/ 234 w 659"/>
                <a:gd name="T49" fmla="*/ 646 h 660"/>
                <a:gd name="T50" fmla="*/ 191 w 659"/>
                <a:gd name="T51" fmla="*/ 630 h 660"/>
                <a:gd name="T52" fmla="*/ 150 w 659"/>
                <a:gd name="T53" fmla="*/ 606 h 660"/>
                <a:gd name="T54" fmla="*/ 113 w 659"/>
                <a:gd name="T55" fmla="*/ 579 h 660"/>
                <a:gd name="T56" fmla="*/ 81 w 659"/>
                <a:gd name="T57" fmla="*/ 546 h 660"/>
                <a:gd name="T58" fmla="*/ 53 w 659"/>
                <a:gd name="T59" fmla="*/ 510 h 660"/>
                <a:gd name="T60" fmla="*/ 31 w 659"/>
                <a:gd name="T61" fmla="*/ 469 h 660"/>
                <a:gd name="T62" fmla="*/ 14 w 659"/>
                <a:gd name="T63" fmla="*/ 426 h 660"/>
                <a:gd name="T64" fmla="*/ 3 w 659"/>
                <a:gd name="T65" fmla="*/ 379 h 660"/>
                <a:gd name="T66" fmla="*/ 0 w 659"/>
                <a:gd name="T67" fmla="*/ 330 h 660"/>
                <a:gd name="T68" fmla="*/ 3 w 659"/>
                <a:gd name="T69" fmla="*/ 282 h 660"/>
                <a:gd name="T70" fmla="*/ 14 w 659"/>
                <a:gd name="T71" fmla="*/ 235 h 660"/>
                <a:gd name="T72" fmla="*/ 31 w 659"/>
                <a:gd name="T73" fmla="*/ 191 h 660"/>
                <a:gd name="T74" fmla="*/ 53 w 659"/>
                <a:gd name="T75" fmla="*/ 151 h 660"/>
                <a:gd name="T76" fmla="*/ 81 w 659"/>
                <a:gd name="T77" fmla="*/ 114 h 660"/>
                <a:gd name="T78" fmla="*/ 113 w 659"/>
                <a:gd name="T79" fmla="*/ 81 h 660"/>
                <a:gd name="T80" fmla="*/ 150 w 659"/>
                <a:gd name="T81" fmla="*/ 54 h 660"/>
                <a:gd name="T82" fmla="*/ 191 w 659"/>
                <a:gd name="T83" fmla="*/ 30 h 660"/>
                <a:gd name="T84" fmla="*/ 234 w 659"/>
                <a:gd name="T85" fmla="*/ 15 h 660"/>
                <a:gd name="T86" fmla="*/ 281 w 659"/>
                <a:gd name="T87" fmla="*/ 4 h 660"/>
                <a:gd name="T88" fmla="*/ 329 w 659"/>
                <a:gd name="T8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9" h="660">
                  <a:moveTo>
                    <a:pt x="329" y="0"/>
                  </a:moveTo>
                  <a:lnTo>
                    <a:pt x="378" y="4"/>
                  </a:lnTo>
                  <a:lnTo>
                    <a:pt x="425" y="15"/>
                  </a:lnTo>
                  <a:lnTo>
                    <a:pt x="468" y="30"/>
                  </a:lnTo>
                  <a:lnTo>
                    <a:pt x="509" y="54"/>
                  </a:lnTo>
                  <a:lnTo>
                    <a:pt x="547" y="81"/>
                  </a:lnTo>
                  <a:lnTo>
                    <a:pt x="578" y="114"/>
                  </a:lnTo>
                  <a:lnTo>
                    <a:pt x="607" y="151"/>
                  </a:lnTo>
                  <a:lnTo>
                    <a:pt x="629" y="191"/>
                  </a:lnTo>
                  <a:lnTo>
                    <a:pt x="646" y="235"/>
                  </a:lnTo>
                  <a:lnTo>
                    <a:pt x="657" y="282"/>
                  </a:lnTo>
                  <a:lnTo>
                    <a:pt x="659" y="330"/>
                  </a:lnTo>
                  <a:lnTo>
                    <a:pt x="657" y="379"/>
                  </a:lnTo>
                  <a:lnTo>
                    <a:pt x="646" y="426"/>
                  </a:lnTo>
                  <a:lnTo>
                    <a:pt x="629" y="469"/>
                  </a:lnTo>
                  <a:lnTo>
                    <a:pt x="607" y="510"/>
                  </a:lnTo>
                  <a:lnTo>
                    <a:pt x="578" y="546"/>
                  </a:lnTo>
                  <a:lnTo>
                    <a:pt x="547" y="579"/>
                  </a:lnTo>
                  <a:lnTo>
                    <a:pt x="509" y="606"/>
                  </a:lnTo>
                  <a:lnTo>
                    <a:pt x="468" y="630"/>
                  </a:lnTo>
                  <a:lnTo>
                    <a:pt x="425" y="646"/>
                  </a:lnTo>
                  <a:lnTo>
                    <a:pt x="378" y="656"/>
                  </a:lnTo>
                  <a:lnTo>
                    <a:pt x="329" y="660"/>
                  </a:lnTo>
                  <a:lnTo>
                    <a:pt x="281" y="656"/>
                  </a:lnTo>
                  <a:lnTo>
                    <a:pt x="234" y="646"/>
                  </a:lnTo>
                  <a:lnTo>
                    <a:pt x="191" y="630"/>
                  </a:lnTo>
                  <a:lnTo>
                    <a:pt x="150" y="606"/>
                  </a:lnTo>
                  <a:lnTo>
                    <a:pt x="113" y="579"/>
                  </a:lnTo>
                  <a:lnTo>
                    <a:pt x="81" y="546"/>
                  </a:lnTo>
                  <a:lnTo>
                    <a:pt x="53" y="510"/>
                  </a:lnTo>
                  <a:lnTo>
                    <a:pt x="31" y="469"/>
                  </a:lnTo>
                  <a:lnTo>
                    <a:pt x="14" y="426"/>
                  </a:lnTo>
                  <a:lnTo>
                    <a:pt x="3" y="379"/>
                  </a:lnTo>
                  <a:lnTo>
                    <a:pt x="0" y="330"/>
                  </a:lnTo>
                  <a:lnTo>
                    <a:pt x="3" y="282"/>
                  </a:lnTo>
                  <a:lnTo>
                    <a:pt x="14" y="235"/>
                  </a:lnTo>
                  <a:lnTo>
                    <a:pt x="31" y="191"/>
                  </a:lnTo>
                  <a:lnTo>
                    <a:pt x="53" y="151"/>
                  </a:lnTo>
                  <a:lnTo>
                    <a:pt x="81" y="114"/>
                  </a:lnTo>
                  <a:lnTo>
                    <a:pt x="113" y="81"/>
                  </a:lnTo>
                  <a:lnTo>
                    <a:pt x="150" y="54"/>
                  </a:lnTo>
                  <a:lnTo>
                    <a:pt x="191" y="30"/>
                  </a:lnTo>
                  <a:lnTo>
                    <a:pt x="234" y="15"/>
                  </a:lnTo>
                  <a:lnTo>
                    <a:pt x="281" y="4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987" y="2322631"/>
            <a:ext cx="304800" cy="304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156" y="4614981"/>
            <a:ext cx="304800" cy="304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774" y="2311237"/>
            <a:ext cx="304800" cy="304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279" y="4595931"/>
            <a:ext cx="304800" cy="3048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387138" y="3407191"/>
            <a:ext cx="115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2016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91604" y="3396227"/>
            <a:ext cx="115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2017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76625" y="577032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76626" y="543655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09448" y="5436557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9" y="5649917"/>
            <a:ext cx="304800" cy="30480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7065542" y="576579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65543" y="543203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298365" y="5432034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36" y="5645394"/>
            <a:ext cx="304800" cy="304800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0" y="707868"/>
            <a:ext cx="12192000" cy="1017985"/>
            <a:chOff x="0" y="3375212"/>
            <a:chExt cx="12192000" cy="1017985"/>
          </a:xfrm>
        </p:grpSpPr>
        <p:sp>
          <p:nvSpPr>
            <p:cNvPr id="47" name="TextBox 46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3356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912035" y="1847697"/>
            <a:ext cx="4367929" cy="4160426"/>
            <a:chOff x="4849813" y="1700213"/>
            <a:chExt cx="1336675" cy="1273175"/>
          </a:xfrm>
        </p:grpSpPr>
        <p:sp>
          <p:nvSpPr>
            <p:cNvPr id="4" name="Freeform 1487"/>
            <p:cNvSpPr>
              <a:spLocks/>
            </p:cNvSpPr>
            <p:nvPr/>
          </p:nvSpPr>
          <p:spPr bwMode="auto">
            <a:xfrm>
              <a:off x="4849813" y="1700213"/>
              <a:ext cx="1336675" cy="1273175"/>
            </a:xfrm>
            <a:custGeom>
              <a:avLst/>
              <a:gdLst>
                <a:gd name="T0" fmla="*/ 421 w 842"/>
                <a:gd name="T1" fmla="*/ 0 h 802"/>
                <a:gd name="T2" fmla="*/ 842 w 842"/>
                <a:gd name="T3" fmla="*/ 307 h 802"/>
                <a:gd name="T4" fmla="*/ 682 w 842"/>
                <a:gd name="T5" fmla="*/ 802 h 802"/>
                <a:gd name="T6" fmla="*/ 161 w 842"/>
                <a:gd name="T7" fmla="*/ 802 h 802"/>
                <a:gd name="T8" fmla="*/ 0 w 842"/>
                <a:gd name="T9" fmla="*/ 307 h 802"/>
                <a:gd name="T10" fmla="*/ 421 w 842"/>
                <a:gd name="T11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2" h="802">
                  <a:moveTo>
                    <a:pt x="421" y="0"/>
                  </a:moveTo>
                  <a:lnTo>
                    <a:pt x="842" y="307"/>
                  </a:lnTo>
                  <a:lnTo>
                    <a:pt x="682" y="802"/>
                  </a:lnTo>
                  <a:lnTo>
                    <a:pt x="161" y="802"/>
                  </a:lnTo>
                  <a:lnTo>
                    <a:pt x="0" y="307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488"/>
            <p:cNvSpPr>
              <a:spLocks/>
            </p:cNvSpPr>
            <p:nvPr/>
          </p:nvSpPr>
          <p:spPr bwMode="auto">
            <a:xfrm>
              <a:off x="5018088" y="1795463"/>
              <a:ext cx="981075" cy="1106488"/>
            </a:xfrm>
            <a:custGeom>
              <a:avLst/>
              <a:gdLst>
                <a:gd name="T0" fmla="*/ 315 w 618"/>
                <a:gd name="T1" fmla="*/ 0 h 697"/>
                <a:gd name="T2" fmla="*/ 618 w 618"/>
                <a:gd name="T3" fmla="*/ 275 h 697"/>
                <a:gd name="T4" fmla="*/ 546 w 618"/>
                <a:gd name="T5" fmla="*/ 697 h 697"/>
                <a:gd name="T6" fmla="*/ 106 w 618"/>
                <a:gd name="T7" fmla="*/ 663 h 697"/>
                <a:gd name="T8" fmla="*/ 0 w 618"/>
                <a:gd name="T9" fmla="*/ 273 h 697"/>
                <a:gd name="T10" fmla="*/ 315 w 618"/>
                <a:gd name="T11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8" h="697">
                  <a:moveTo>
                    <a:pt x="315" y="0"/>
                  </a:moveTo>
                  <a:lnTo>
                    <a:pt x="618" y="275"/>
                  </a:lnTo>
                  <a:lnTo>
                    <a:pt x="546" y="697"/>
                  </a:lnTo>
                  <a:lnTo>
                    <a:pt x="106" y="663"/>
                  </a:lnTo>
                  <a:lnTo>
                    <a:pt x="0" y="273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489"/>
            <p:cNvSpPr>
              <a:spLocks/>
            </p:cNvSpPr>
            <p:nvPr/>
          </p:nvSpPr>
          <p:spPr bwMode="auto">
            <a:xfrm>
              <a:off x="5092701" y="1928813"/>
              <a:ext cx="792163" cy="774700"/>
            </a:xfrm>
            <a:custGeom>
              <a:avLst/>
              <a:gdLst>
                <a:gd name="T0" fmla="*/ 268 w 499"/>
                <a:gd name="T1" fmla="*/ 0 h 488"/>
                <a:gd name="T2" fmla="*/ 499 w 499"/>
                <a:gd name="T3" fmla="*/ 210 h 488"/>
                <a:gd name="T4" fmla="*/ 408 w 499"/>
                <a:gd name="T5" fmla="*/ 477 h 488"/>
                <a:gd name="T6" fmla="*/ 120 w 499"/>
                <a:gd name="T7" fmla="*/ 488 h 488"/>
                <a:gd name="T8" fmla="*/ 0 w 499"/>
                <a:gd name="T9" fmla="*/ 200 h 488"/>
                <a:gd name="T10" fmla="*/ 268 w 499"/>
                <a:gd name="T11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9" h="488">
                  <a:moveTo>
                    <a:pt x="268" y="0"/>
                  </a:moveTo>
                  <a:lnTo>
                    <a:pt x="499" y="210"/>
                  </a:lnTo>
                  <a:lnTo>
                    <a:pt x="408" y="477"/>
                  </a:lnTo>
                  <a:lnTo>
                    <a:pt x="120" y="488"/>
                  </a:lnTo>
                  <a:lnTo>
                    <a:pt x="0" y="200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490"/>
            <p:cNvSpPr>
              <a:spLocks/>
            </p:cNvSpPr>
            <p:nvPr/>
          </p:nvSpPr>
          <p:spPr bwMode="auto">
            <a:xfrm>
              <a:off x="5280026" y="2166938"/>
              <a:ext cx="531813" cy="420688"/>
            </a:xfrm>
            <a:custGeom>
              <a:avLst/>
              <a:gdLst>
                <a:gd name="T0" fmla="*/ 150 w 335"/>
                <a:gd name="T1" fmla="*/ 0 h 265"/>
                <a:gd name="T2" fmla="*/ 335 w 335"/>
                <a:gd name="T3" fmla="*/ 71 h 265"/>
                <a:gd name="T4" fmla="*/ 240 w 335"/>
                <a:gd name="T5" fmla="*/ 250 h 265"/>
                <a:gd name="T6" fmla="*/ 52 w 335"/>
                <a:gd name="T7" fmla="*/ 265 h 265"/>
                <a:gd name="T8" fmla="*/ 0 w 335"/>
                <a:gd name="T9" fmla="*/ 79 h 265"/>
                <a:gd name="T10" fmla="*/ 150 w 335"/>
                <a:gd name="T11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5" h="265">
                  <a:moveTo>
                    <a:pt x="150" y="0"/>
                  </a:moveTo>
                  <a:lnTo>
                    <a:pt x="335" y="71"/>
                  </a:lnTo>
                  <a:lnTo>
                    <a:pt x="240" y="250"/>
                  </a:lnTo>
                  <a:lnTo>
                    <a:pt x="52" y="265"/>
                  </a:lnTo>
                  <a:lnTo>
                    <a:pt x="0" y="79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475707" y="2333232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75707" y="1999469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98176" y="2333232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8176" y="1999469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475707" y="3654950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5707" y="3321187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98176" y="3654950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98176" y="3321187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75706" y="5011013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75706" y="4677250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98175" y="5011013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98175" y="4677250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25" name="TextBox 24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5213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992204" y="1835459"/>
            <a:ext cx="4207592" cy="4235351"/>
            <a:chOff x="4552950" y="2587627"/>
            <a:chExt cx="1684338" cy="1695450"/>
          </a:xfrm>
        </p:grpSpPr>
        <p:sp>
          <p:nvSpPr>
            <p:cNvPr id="4" name="Freeform 300"/>
            <p:cNvSpPr>
              <a:spLocks/>
            </p:cNvSpPr>
            <p:nvPr/>
          </p:nvSpPr>
          <p:spPr bwMode="auto">
            <a:xfrm>
              <a:off x="4618038" y="3148014"/>
              <a:ext cx="714375" cy="592138"/>
            </a:xfrm>
            <a:custGeom>
              <a:avLst/>
              <a:gdLst>
                <a:gd name="T0" fmla="*/ 201 w 450"/>
                <a:gd name="T1" fmla="*/ 0 h 373"/>
                <a:gd name="T2" fmla="*/ 233 w 450"/>
                <a:gd name="T3" fmla="*/ 6 h 373"/>
                <a:gd name="T4" fmla="*/ 264 w 450"/>
                <a:gd name="T5" fmla="*/ 17 h 373"/>
                <a:gd name="T6" fmla="*/ 292 w 450"/>
                <a:gd name="T7" fmla="*/ 33 h 373"/>
                <a:gd name="T8" fmla="*/ 318 w 450"/>
                <a:gd name="T9" fmla="*/ 54 h 373"/>
                <a:gd name="T10" fmla="*/ 450 w 450"/>
                <a:gd name="T11" fmla="*/ 187 h 373"/>
                <a:gd name="T12" fmla="*/ 318 w 450"/>
                <a:gd name="T13" fmla="*/ 319 h 373"/>
                <a:gd name="T14" fmla="*/ 292 w 450"/>
                <a:gd name="T15" fmla="*/ 341 h 373"/>
                <a:gd name="T16" fmla="*/ 264 w 450"/>
                <a:gd name="T17" fmla="*/ 356 h 373"/>
                <a:gd name="T18" fmla="*/ 233 w 450"/>
                <a:gd name="T19" fmla="*/ 367 h 373"/>
                <a:gd name="T20" fmla="*/ 201 w 450"/>
                <a:gd name="T21" fmla="*/ 373 h 373"/>
                <a:gd name="T22" fmla="*/ 170 w 450"/>
                <a:gd name="T23" fmla="*/ 373 h 373"/>
                <a:gd name="T24" fmla="*/ 138 w 450"/>
                <a:gd name="T25" fmla="*/ 367 h 373"/>
                <a:gd name="T26" fmla="*/ 108 w 450"/>
                <a:gd name="T27" fmla="*/ 356 h 373"/>
                <a:gd name="T28" fmla="*/ 80 w 450"/>
                <a:gd name="T29" fmla="*/ 341 h 373"/>
                <a:gd name="T30" fmla="*/ 53 w 450"/>
                <a:gd name="T31" fmla="*/ 319 h 373"/>
                <a:gd name="T32" fmla="*/ 53 w 450"/>
                <a:gd name="T33" fmla="*/ 319 h 373"/>
                <a:gd name="T34" fmla="*/ 31 w 450"/>
                <a:gd name="T35" fmla="*/ 293 h 373"/>
                <a:gd name="T36" fmla="*/ 16 w 450"/>
                <a:gd name="T37" fmla="*/ 264 h 373"/>
                <a:gd name="T38" fmla="*/ 5 w 450"/>
                <a:gd name="T39" fmla="*/ 234 h 373"/>
                <a:gd name="T40" fmla="*/ 0 w 450"/>
                <a:gd name="T41" fmla="*/ 202 h 373"/>
                <a:gd name="T42" fmla="*/ 0 w 450"/>
                <a:gd name="T43" fmla="*/ 171 h 373"/>
                <a:gd name="T44" fmla="*/ 5 w 450"/>
                <a:gd name="T45" fmla="*/ 139 h 373"/>
                <a:gd name="T46" fmla="*/ 16 w 450"/>
                <a:gd name="T47" fmla="*/ 109 h 373"/>
                <a:gd name="T48" fmla="*/ 31 w 450"/>
                <a:gd name="T49" fmla="*/ 80 h 373"/>
                <a:gd name="T50" fmla="*/ 53 w 450"/>
                <a:gd name="T51" fmla="*/ 54 h 373"/>
                <a:gd name="T52" fmla="*/ 53 w 450"/>
                <a:gd name="T53" fmla="*/ 54 h 373"/>
                <a:gd name="T54" fmla="*/ 80 w 450"/>
                <a:gd name="T55" fmla="*/ 33 h 373"/>
                <a:gd name="T56" fmla="*/ 108 w 450"/>
                <a:gd name="T57" fmla="*/ 17 h 373"/>
                <a:gd name="T58" fmla="*/ 138 w 450"/>
                <a:gd name="T59" fmla="*/ 6 h 373"/>
                <a:gd name="T60" fmla="*/ 170 w 450"/>
                <a:gd name="T61" fmla="*/ 0 h 373"/>
                <a:gd name="T62" fmla="*/ 201 w 450"/>
                <a:gd name="T63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0" h="373">
                  <a:moveTo>
                    <a:pt x="201" y="0"/>
                  </a:moveTo>
                  <a:lnTo>
                    <a:pt x="233" y="6"/>
                  </a:lnTo>
                  <a:lnTo>
                    <a:pt x="264" y="17"/>
                  </a:lnTo>
                  <a:lnTo>
                    <a:pt x="292" y="33"/>
                  </a:lnTo>
                  <a:lnTo>
                    <a:pt x="318" y="54"/>
                  </a:lnTo>
                  <a:lnTo>
                    <a:pt x="450" y="187"/>
                  </a:lnTo>
                  <a:lnTo>
                    <a:pt x="318" y="319"/>
                  </a:lnTo>
                  <a:lnTo>
                    <a:pt x="292" y="341"/>
                  </a:lnTo>
                  <a:lnTo>
                    <a:pt x="264" y="356"/>
                  </a:lnTo>
                  <a:lnTo>
                    <a:pt x="233" y="367"/>
                  </a:lnTo>
                  <a:lnTo>
                    <a:pt x="201" y="373"/>
                  </a:lnTo>
                  <a:lnTo>
                    <a:pt x="170" y="373"/>
                  </a:lnTo>
                  <a:lnTo>
                    <a:pt x="138" y="367"/>
                  </a:lnTo>
                  <a:lnTo>
                    <a:pt x="108" y="356"/>
                  </a:lnTo>
                  <a:lnTo>
                    <a:pt x="80" y="341"/>
                  </a:lnTo>
                  <a:lnTo>
                    <a:pt x="53" y="319"/>
                  </a:lnTo>
                  <a:lnTo>
                    <a:pt x="53" y="319"/>
                  </a:lnTo>
                  <a:lnTo>
                    <a:pt x="31" y="293"/>
                  </a:lnTo>
                  <a:lnTo>
                    <a:pt x="16" y="264"/>
                  </a:lnTo>
                  <a:lnTo>
                    <a:pt x="5" y="234"/>
                  </a:lnTo>
                  <a:lnTo>
                    <a:pt x="0" y="202"/>
                  </a:lnTo>
                  <a:lnTo>
                    <a:pt x="0" y="171"/>
                  </a:lnTo>
                  <a:lnTo>
                    <a:pt x="5" y="139"/>
                  </a:lnTo>
                  <a:lnTo>
                    <a:pt x="16" y="109"/>
                  </a:lnTo>
                  <a:lnTo>
                    <a:pt x="31" y="80"/>
                  </a:lnTo>
                  <a:lnTo>
                    <a:pt x="53" y="54"/>
                  </a:lnTo>
                  <a:lnTo>
                    <a:pt x="53" y="54"/>
                  </a:lnTo>
                  <a:lnTo>
                    <a:pt x="80" y="33"/>
                  </a:lnTo>
                  <a:lnTo>
                    <a:pt x="108" y="17"/>
                  </a:lnTo>
                  <a:lnTo>
                    <a:pt x="138" y="6"/>
                  </a:lnTo>
                  <a:lnTo>
                    <a:pt x="170" y="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01"/>
            <p:cNvSpPr>
              <a:spLocks/>
            </p:cNvSpPr>
            <p:nvPr/>
          </p:nvSpPr>
          <p:spPr bwMode="auto">
            <a:xfrm>
              <a:off x="5457825" y="3141664"/>
              <a:ext cx="715963" cy="593725"/>
            </a:xfrm>
            <a:custGeom>
              <a:avLst/>
              <a:gdLst>
                <a:gd name="T0" fmla="*/ 280 w 451"/>
                <a:gd name="T1" fmla="*/ 0 h 374"/>
                <a:gd name="T2" fmla="*/ 311 w 451"/>
                <a:gd name="T3" fmla="*/ 6 h 374"/>
                <a:gd name="T4" fmla="*/ 342 w 451"/>
                <a:gd name="T5" fmla="*/ 17 h 374"/>
                <a:gd name="T6" fmla="*/ 371 w 451"/>
                <a:gd name="T7" fmla="*/ 33 h 374"/>
                <a:gd name="T8" fmla="*/ 396 w 451"/>
                <a:gd name="T9" fmla="*/ 55 h 374"/>
                <a:gd name="T10" fmla="*/ 418 w 451"/>
                <a:gd name="T11" fmla="*/ 80 h 374"/>
                <a:gd name="T12" fmla="*/ 434 w 451"/>
                <a:gd name="T13" fmla="*/ 109 h 374"/>
                <a:gd name="T14" fmla="*/ 445 w 451"/>
                <a:gd name="T15" fmla="*/ 140 h 374"/>
                <a:gd name="T16" fmla="*/ 451 w 451"/>
                <a:gd name="T17" fmla="*/ 171 h 374"/>
                <a:gd name="T18" fmla="*/ 451 w 451"/>
                <a:gd name="T19" fmla="*/ 203 h 374"/>
                <a:gd name="T20" fmla="*/ 445 w 451"/>
                <a:gd name="T21" fmla="*/ 234 h 374"/>
                <a:gd name="T22" fmla="*/ 434 w 451"/>
                <a:gd name="T23" fmla="*/ 265 h 374"/>
                <a:gd name="T24" fmla="*/ 418 w 451"/>
                <a:gd name="T25" fmla="*/ 294 h 374"/>
                <a:gd name="T26" fmla="*/ 396 w 451"/>
                <a:gd name="T27" fmla="*/ 319 h 374"/>
                <a:gd name="T28" fmla="*/ 371 w 451"/>
                <a:gd name="T29" fmla="*/ 341 h 374"/>
                <a:gd name="T30" fmla="*/ 342 w 451"/>
                <a:gd name="T31" fmla="*/ 357 h 374"/>
                <a:gd name="T32" fmla="*/ 311 w 451"/>
                <a:gd name="T33" fmla="*/ 368 h 374"/>
                <a:gd name="T34" fmla="*/ 280 w 451"/>
                <a:gd name="T35" fmla="*/ 374 h 374"/>
                <a:gd name="T36" fmla="*/ 248 w 451"/>
                <a:gd name="T37" fmla="*/ 374 h 374"/>
                <a:gd name="T38" fmla="*/ 217 w 451"/>
                <a:gd name="T39" fmla="*/ 368 h 374"/>
                <a:gd name="T40" fmla="*/ 186 w 451"/>
                <a:gd name="T41" fmla="*/ 357 h 374"/>
                <a:gd name="T42" fmla="*/ 158 w 451"/>
                <a:gd name="T43" fmla="*/ 341 h 374"/>
                <a:gd name="T44" fmla="*/ 132 w 451"/>
                <a:gd name="T45" fmla="*/ 319 h 374"/>
                <a:gd name="T46" fmla="*/ 0 w 451"/>
                <a:gd name="T47" fmla="*/ 187 h 374"/>
                <a:gd name="T48" fmla="*/ 132 w 451"/>
                <a:gd name="T49" fmla="*/ 55 h 374"/>
                <a:gd name="T50" fmla="*/ 158 w 451"/>
                <a:gd name="T51" fmla="*/ 33 h 374"/>
                <a:gd name="T52" fmla="*/ 186 w 451"/>
                <a:gd name="T53" fmla="*/ 17 h 374"/>
                <a:gd name="T54" fmla="*/ 217 w 451"/>
                <a:gd name="T55" fmla="*/ 6 h 374"/>
                <a:gd name="T56" fmla="*/ 248 w 451"/>
                <a:gd name="T57" fmla="*/ 0 h 374"/>
                <a:gd name="T58" fmla="*/ 280 w 451"/>
                <a:gd name="T59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1" h="374">
                  <a:moveTo>
                    <a:pt x="280" y="0"/>
                  </a:moveTo>
                  <a:lnTo>
                    <a:pt x="311" y="6"/>
                  </a:lnTo>
                  <a:lnTo>
                    <a:pt x="342" y="17"/>
                  </a:lnTo>
                  <a:lnTo>
                    <a:pt x="371" y="33"/>
                  </a:lnTo>
                  <a:lnTo>
                    <a:pt x="396" y="55"/>
                  </a:lnTo>
                  <a:lnTo>
                    <a:pt x="418" y="80"/>
                  </a:lnTo>
                  <a:lnTo>
                    <a:pt x="434" y="109"/>
                  </a:lnTo>
                  <a:lnTo>
                    <a:pt x="445" y="140"/>
                  </a:lnTo>
                  <a:lnTo>
                    <a:pt x="451" y="171"/>
                  </a:lnTo>
                  <a:lnTo>
                    <a:pt x="451" y="203"/>
                  </a:lnTo>
                  <a:lnTo>
                    <a:pt x="445" y="234"/>
                  </a:lnTo>
                  <a:lnTo>
                    <a:pt x="434" y="265"/>
                  </a:lnTo>
                  <a:lnTo>
                    <a:pt x="418" y="294"/>
                  </a:lnTo>
                  <a:lnTo>
                    <a:pt x="396" y="319"/>
                  </a:lnTo>
                  <a:lnTo>
                    <a:pt x="371" y="341"/>
                  </a:lnTo>
                  <a:lnTo>
                    <a:pt x="342" y="357"/>
                  </a:lnTo>
                  <a:lnTo>
                    <a:pt x="311" y="368"/>
                  </a:lnTo>
                  <a:lnTo>
                    <a:pt x="280" y="374"/>
                  </a:lnTo>
                  <a:lnTo>
                    <a:pt x="248" y="374"/>
                  </a:lnTo>
                  <a:lnTo>
                    <a:pt x="217" y="368"/>
                  </a:lnTo>
                  <a:lnTo>
                    <a:pt x="186" y="357"/>
                  </a:lnTo>
                  <a:lnTo>
                    <a:pt x="158" y="341"/>
                  </a:lnTo>
                  <a:lnTo>
                    <a:pt x="132" y="319"/>
                  </a:lnTo>
                  <a:lnTo>
                    <a:pt x="0" y="187"/>
                  </a:lnTo>
                  <a:lnTo>
                    <a:pt x="132" y="55"/>
                  </a:lnTo>
                  <a:lnTo>
                    <a:pt x="158" y="33"/>
                  </a:lnTo>
                  <a:lnTo>
                    <a:pt x="186" y="17"/>
                  </a:lnTo>
                  <a:lnTo>
                    <a:pt x="217" y="6"/>
                  </a:lnTo>
                  <a:lnTo>
                    <a:pt x="248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02"/>
            <p:cNvSpPr>
              <a:spLocks/>
            </p:cNvSpPr>
            <p:nvPr/>
          </p:nvSpPr>
          <p:spPr bwMode="auto">
            <a:xfrm>
              <a:off x="5102225" y="3503614"/>
              <a:ext cx="592138" cy="715963"/>
            </a:xfrm>
            <a:custGeom>
              <a:avLst/>
              <a:gdLst>
                <a:gd name="T0" fmla="*/ 186 w 373"/>
                <a:gd name="T1" fmla="*/ 0 h 451"/>
                <a:gd name="T2" fmla="*/ 318 w 373"/>
                <a:gd name="T3" fmla="*/ 132 h 451"/>
                <a:gd name="T4" fmla="*/ 340 w 373"/>
                <a:gd name="T5" fmla="*/ 158 h 451"/>
                <a:gd name="T6" fmla="*/ 357 w 373"/>
                <a:gd name="T7" fmla="*/ 187 h 451"/>
                <a:gd name="T8" fmla="*/ 367 w 373"/>
                <a:gd name="T9" fmla="*/ 217 h 451"/>
                <a:gd name="T10" fmla="*/ 373 w 373"/>
                <a:gd name="T11" fmla="*/ 249 h 451"/>
                <a:gd name="T12" fmla="*/ 373 w 373"/>
                <a:gd name="T13" fmla="*/ 280 h 451"/>
                <a:gd name="T14" fmla="*/ 367 w 373"/>
                <a:gd name="T15" fmla="*/ 312 h 451"/>
                <a:gd name="T16" fmla="*/ 357 w 373"/>
                <a:gd name="T17" fmla="*/ 342 h 451"/>
                <a:gd name="T18" fmla="*/ 340 w 373"/>
                <a:gd name="T19" fmla="*/ 371 h 451"/>
                <a:gd name="T20" fmla="*/ 318 w 373"/>
                <a:gd name="T21" fmla="*/ 397 h 451"/>
                <a:gd name="T22" fmla="*/ 293 w 373"/>
                <a:gd name="T23" fmla="*/ 419 h 451"/>
                <a:gd name="T24" fmla="*/ 264 w 373"/>
                <a:gd name="T25" fmla="*/ 434 h 451"/>
                <a:gd name="T26" fmla="*/ 233 w 373"/>
                <a:gd name="T27" fmla="*/ 445 h 451"/>
                <a:gd name="T28" fmla="*/ 202 w 373"/>
                <a:gd name="T29" fmla="*/ 451 h 451"/>
                <a:gd name="T30" fmla="*/ 170 w 373"/>
                <a:gd name="T31" fmla="*/ 451 h 451"/>
                <a:gd name="T32" fmla="*/ 139 w 373"/>
                <a:gd name="T33" fmla="*/ 445 h 451"/>
                <a:gd name="T34" fmla="*/ 108 w 373"/>
                <a:gd name="T35" fmla="*/ 434 h 451"/>
                <a:gd name="T36" fmla="*/ 80 w 373"/>
                <a:gd name="T37" fmla="*/ 419 h 451"/>
                <a:gd name="T38" fmla="*/ 54 w 373"/>
                <a:gd name="T39" fmla="*/ 397 h 451"/>
                <a:gd name="T40" fmla="*/ 32 w 373"/>
                <a:gd name="T41" fmla="*/ 371 h 451"/>
                <a:gd name="T42" fmla="*/ 16 w 373"/>
                <a:gd name="T43" fmla="*/ 342 h 451"/>
                <a:gd name="T44" fmla="*/ 5 w 373"/>
                <a:gd name="T45" fmla="*/ 312 h 451"/>
                <a:gd name="T46" fmla="*/ 0 w 373"/>
                <a:gd name="T47" fmla="*/ 280 h 451"/>
                <a:gd name="T48" fmla="*/ 0 w 373"/>
                <a:gd name="T49" fmla="*/ 249 h 451"/>
                <a:gd name="T50" fmla="*/ 5 w 373"/>
                <a:gd name="T51" fmla="*/ 217 h 451"/>
                <a:gd name="T52" fmla="*/ 16 w 373"/>
                <a:gd name="T53" fmla="*/ 187 h 451"/>
                <a:gd name="T54" fmla="*/ 32 w 373"/>
                <a:gd name="T55" fmla="*/ 158 h 451"/>
                <a:gd name="T56" fmla="*/ 54 w 373"/>
                <a:gd name="T57" fmla="*/ 132 h 451"/>
                <a:gd name="T58" fmla="*/ 186 w 373"/>
                <a:gd name="T5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3" h="451">
                  <a:moveTo>
                    <a:pt x="186" y="0"/>
                  </a:moveTo>
                  <a:lnTo>
                    <a:pt x="318" y="132"/>
                  </a:lnTo>
                  <a:lnTo>
                    <a:pt x="340" y="158"/>
                  </a:lnTo>
                  <a:lnTo>
                    <a:pt x="357" y="187"/>
                  </a:lnTo>
                  <a:lnTo>
                    <a:pt x="367" y="217"/>
                  </a:lnTo>
                  <a:lnTo>
                    <a:pt x="373" y="249"/>
                  </a:lnTo>
                  <a:lnTo>
                    <a:pt x="373" y="280"/>
                  </a:lnTo>
                  <a:lnTo>
                    <a:pt x="367" y="312"/>
                  </a:lnTo>
                  <a:lnTo>
                    <a:pt x="357" y="342"/>
                  </a:lnTo>
                  <a:lnTo>
                    <a:pt x="340" y="371"/>
                  </a:lnTo>
                  <a:lnTo>
                    <a:pt x="318" y="397"/>
                  </a:lnTo>
                  <a:lnTo>
                    <a:pt x="293" y="419"/>
                  </a:lnTo>
                  <a:lnTo>
                    <a:pt x="264" y="434"/>
                  </a:lnTo>
                  <a:lnTo>
                    <a:pt x="233" y="445"/>
                  </a:lnTo>
                  <a:lnTo>
                    <a:pt x="202" y="451"/>
                  </a:lnTo>
                  <a:lnTo>
                    <a:pt x="170" y="451"/>
                  </a:lnTo>
                  <a:lnTo>
                    <a:pt x="139" y="445"/>
                  </a:lnTo>
                  <a:lnTo>
                    <a:pt x="108" y="434"/>
                  </a:lnTo>
                  <a:lnTo>
                    <a:pt x="80" y="419"/>
                  </a:lnTo>
                  <a:lnTo>
                    <a:pt x="54" y="397"/>
                  </a:lnTo>
                  <a:lnTo>
                    <a:pt x="32" y="371"/>
                  </a:lnTo>
                  <a:lnTo>
                    <a:pt x="16" y="342"/>
                  </a:lnTo>
                  <a:lnTo>
                    <a:pt x="5" y="312"/>
                  </a:lnTo>
                  <a:lnTo>
                    <a:pt x="0" y="280"/>
                  </a:lnTo>
                  <a:lnTo>
                    <a:pt x="0" y="249"/>
                  </a:lnTo>
                  <a:lnTo>
                    <a:pt x="5" y="217"/>
                  </a:lnTo>
                  <a:lnTo>
                    <a:pt x="16" y="187"/>
                  </a:lnTo>
                  <a:lnTo>
                    <a:pt x="32" y="158"/>
                  </a:lnTo>
                  <a:lnTo>
                    <a:pt x="54" y="132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03"/>
            <p:cNvSpPr>
              <a:spLocks noEditPoints="1"/>
            </p:cNvSpPr>
            <p:nvPr/>
          </p:nvSpPr>
          <p:spPr bwMode="auto">
            <a:xfrm>
              <a:off x="4552950" y="2587627"/>
              <a:ext cx="1684338" cy="1695450"/>
            </a:xfrm>
            <a:custGeom>
              <a:avLst/>
              <a:gdLst>
                <a:gd name="T0" fmla="*/ 431 w 1061"/>
                <a:gd name="T1" fmla="*/ 36 h 1068"/>
                <a:gd name="T2" fmla="*/ 338 w 1061"/>
                <a:gd name="T3" fmla="*/ 132 h 1068"/>
                <a:gd name="T4" fmla="*/ 318 w 1061"/>
                <a:gd name="T5" fmla="*/ 262 h 1068"/>
                <a:gd name="T6" fmla="*/ 360 w 1061"/>
                <a:gd name="T7" fmla="*/ 359 h 1068"/>
                <a:gd name="T8" fmla="*/ 352 w 1061"/>
                <a:gd name="T9" fmla="*/ 366 h 1068"/>
                <a:gd name="T10" fmla="*/ 259 w 1061"/>
                <a:gd name="T11" fmla="*/ 329 h 1068"/>
                <a:gd name="T12" fmla="*/ 131 w 1061"/>
                <a:gd name="T13" fmla="*/ 349 h 1068"/>
                <a:gd name="T14" fmla="*/ 36 w 1061"/>
                <a:gd name="T15" fmla="*/ 443 h 1068"/>
                <a:gd name="T16" fmla="*/ 17 w 1061"/>
                <a:gd name="T17" fmla="*/ 574 h 1068"/>
                <a:gd name="T18" fmla="*/ 76 w 1061"/>
                <a:gd name="T19" fmla="*/ 690 h 1068"/>
                <a:gd name="T20" fmla="*/ 194 w 1061"/>
                <a:gd name="T21" fmla="*/ 751 h 1068"/>
                <a:gd name="T22" fmla="*/ 316 w 1061"/>
                <a:gd name="T23" fmla="*/ 734 h 1068"/>
                <a:gd name="T24" fmla="*/ 349 w 1061"/>
                <a:gd name="T25" fmla="*/ 718 h 1068"/>
                <a:gd name="T26" fmla="*/ 351 w 1061"/>
                <a:gd name="T27" fmla="*/ 728 h 1068"/>
                <a:gd name="T28" fmla="*/ 318 w 1061"/>
                <a:gd name="T29" fmla="*/ 842 h 1068"/>
                <a:gd name="T30" fmla="*/ 360 w 1061"/>
                <a:gd name="T31" fmla="*/ 967 h 1068"/>
                <a:gd name="T32" fmla="*/ 466 w 1061"/>
                <a:gd name="T33" fmla="*/ 1044 h 1068"/>
                <a:gd name="T34" fmla="*/ 599 w 1061"/>
                <a:gd name="T35" fmla="*/ 1044 h 1068"/>
                <a:gd name="T36" fmla="*/ 707 w 1061"/>
                <a:gd name="T37" fmla="*/ 964 h 1068"/>
                <a:gd name="T38" fmla="*/ 745 w 1061"/>
                <a:gd name="T39" fmla="*/ 828 h 1068"/>
                <a:gd name="T40" fmla="*/ 710 w 1061"/>
                <a:gd name="T41" fmla="*/ 723 h 1068"/>
                <a:gd name="T42" fmla="*/ 717 w 1061"/>
                <a:gd name="T43" fmla="*/ 716 h 1068"/>
                <a:gd name="T44" fmla="*/ 804 w 1061"/>
                <a:gd name="T45" fmla="*/ 747 h 1068"/>
                <a:gd name="T46" fmla="*/ 931 w 1061"/>
                <a:gd name="T47" fmla="*/ 726 h 1068"/>
                <a:gd name="T48" fmla="*/ 1026 w 1061"/>
                <a:gd name="T49" fmla="*/ 632 h 1068"/>
                <a:gd name="T50" fmla="*/ 1045 w 1061"/>
                <a:gd name="T51" fmla="*/ 503 h 1068"/>
                <a:gd name="T52" fmla="*/ 985 w 1061"/>
                <a:gd name="T53" fmla="*/ 384 h 1068"/>
                <a:gd name="T54" fmla="*/ 868 w 1061"/>
                <a:gd name="T55" fmla="*/ 325 h 1068"/>
                <a:gd name="T56" fmla="*/ 738 w 1061"/>
                <a:gd name="T57" fmla="*/ 346 h 1068"/>
                <a:gd name="T58" fmla="*/ 702 w 1061"/>
                <a:gd name="T59" fmla="*/ 361 h 1068"/>
                <a:gd name="T60" fmla="*/ 719 w 1061"/>
                <a:gd name="T61" fmla="*/ 324 h 1068"/>
                <a:gd name="T62" fmla="*/ 739 w 1061"/>
                <a:gd name="T63" fmla="*/ 194 h 1068"/>
                <a:gd name="T64" fmla="*/ 680 w 1061"/>
                <a:gd name="T65" fmla="*/ 76 h 1068"/>
                <a:gd name="T66" fmla="*/ 562 w 1061"/>
                <a:gd name="T67" fmla="*/ 16 h 1068"/>
                <a:gd name="T68" fmla="*/ 599 w 1061"/>
                <a:gd name="T69" fmla="*/ 11 h 1068"/>
                <a:gd name="T70" fmla="*/ 713 w 1061"/>
                <a:gd name="T71" fmla="*/ 96 h 1068"/>
                <a:gd name="T72" fmla="*/ 755 w 1061"/>
                <a:gd name="T73" fmla="*/ 232 h 1068"/>
                <a:gd name="T74" fmla="*/ 761 w 1061"/>
                <a:gd name="T75" fmla="*/ 321 h 1068"/>
                <a:gd name="T76" fmla="*/ 904 w 1061"/>
                <a:gd name="T77" fmla="*/ 320 h 1068"/>
                <a:gd name="T78" fmla="*/ 1018 w 1061"/>
                <a:gd name="T79" fmla="*/ 404 h 1068"/>
                <a:gd name="T80" fmla="*/ 1061 w 1061"/>
                <a:gd name="T81" fmla="*/ 536 h 1068"/>
                <a:gd name="T82" fmla="*/ 1018 w 1061"/>
                <a:gd name="T83" fmla="*/ 668 h 1068"/>
                <a:gd name="T84" fmla="*/ 904 w 1061"/>
                <a:gd name="T85" fmla="*/ 752 h 1068"/>
                <a:gd name="T86" fmla="*/ 766 w 1061"/>
                <a:gd name="T87" fmla="*/ 752 h 1068"/>
                <a:gd name="T88" fmla="*/ 759 w 1061"/>
                <a:gd name="T89" fmla="*/ 842 h 1068"/>
                <a:gd name="T90" fmla="*/ 716 w 1061"/>
                <a:gd name="T91" fmla="*/ 974 h 1068"/>
                <a:gd name="T92" fmla="*/ 602 w 1061"/>
                <a:gd name="T93" fmla="*/ 1057 h 1068"/>
                <a:gd name="T94" fmla="*/ 462 w 1061"/>
                <a:gd name="T95" fmla="*/ 1057 h 1068"/>
                <a:gd name="T96" fmla="*/ 349 w 1061"/>
                <a:gd name="T97" fmla="*/ 974 h 1068"/>
                <a:gd name="T98" fmla="*/ 305 w 1061"/>
                <a:gd name="T99" fmla="*/ 842 h 1068"/>
                <a:gd name="T100" fmla="*/ 297 w 1061"/>
                <a:gd name="T101" fmla="*/ 756 h 1068"/>
                <a:gd name="T102" fmla="*/ 156 w 1061"/>
                <a:gd name="T103" fmla="*/ 756 h 1068"/>
                <a:gd name="T104" fmla="*/ 43 w 1061"/>
                <a:gd name="T105" fmla="*/ 673 h 1068"/>
                <a:gd name="T106" fmla="*/ 0 w 1061"/>
                <a:gd name="T107" fmla="*/ 540 h 1068"/>
                <a:gd name="T108" fmla="*/ 43 w 1061"/>
                <a:gd name="T109" fmla="*/ 406 h 1068"/>
                <a:gd name="T110" fmla="*/ 156 w 1061"/>
                <a:gd name="T111" fmla="*/ 324 h 1068"/>
                <a:gd name="T112" fmla="*/ 298 w 1061"/>
                <a:gd name="T113" fmla="*/ 325 h 1068"/>
                <a:gd name="T114" fmla="*/ 303 w 1061"/>
                <a:gd name="T115" fmla="*/ 233 h 1068"/>
                <a:gd name="T116" fmla="*/ 344 w 1061"/>
                <a:gd name="T117" fmla="*/ 96 h 1068"/>
                <a:gd name="T118" fmla="*/ 458 w 1061"/>
                <a:gd name="T119" fmla="*/ 11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068">
                  <a:moveTo>
                    <a:pt x="528" y="13"/>
                  </a:moveTo>
                  <a:lnTo>
                    <a:pt x="494" y="16"/>
                  </a:lnTo>
                  <a:lnTo>
                    <a:pt x="463" y="24"/>
                  </a:lnTo>
                  <a:lnTo>
                    <a:pt x="431" y="36"/>
                  </a:lnTo>
                  <a:lnTo>
                    <a:pt x="403" y="55"/>
                  </a:lnTo>
                  <a:lnTo>
                    <a:pt x="378" y="76"/>
                  </a:lnTo>
                  <a:lnTo>
                    <a:pt x="355" y="103"/>
                  </a:lnTo>
                  <a:lnTo>
                    <a:pt x="338" y="132"/>
                  </a:lnTo>
                  <a:lnTo>
                    <a:pt x="326" y="163"/>
                  </a:lnTo>
                  <a:lnTo>
                    <a:pt x="317" y="195"/>
                  </a:lnTo>
                  <a:lnTo>
                    <a:pt x="315" y="229"/>
                  </a:lnTo>
                  <a:lnTo>
                    <a:pt x="318" y="262"/>
                  </a:lnTo>
                  <a:lnTo>
                    <a:pt x="327" y="295"/>
                  </a:lnTo>
                  <a:lnTo>
                    <a:pt x="339" y="326"/>
                  </a:lnTo>
                  <a:lnTo>
                    <a:pt x="359" y="355"/>
                  </a:lnTo>
                  <a:lnTo>
                    <a:pt x="360" y="359"/>
                  </a:lnTo>
                  <a:lnTo>
                    <a:pt x="360" y="361"/>
                  </a:lnTo>
                  <a:lnTo>
                    <a:pt x="357" y="364"/>
                  </a:lnTo>
                  <a:lnTo>
                    <a:pt x="355" y="366"/>
                  </a:lnTo>
                  <a:lnTo>
                    <a:pt x="352" y="366"/>
                  </a:lnTo>
                  <a:lnTo>
                    <a:pt x="349" y="365"/>
                  </a:lnTo>
                  <a:lnTo>
                    <a:pt x="321" y="348"/>
                  </a:lnTo>
                  <a:lnTo>
                    <a:pt x="291" y="336"/>
                  </a:lnTo>
                  <a:lnTo>
                    <a:pt x="259" y="329"/>
                  </a:lnTo>
                  <a:lnTo>
                    <a:pt x="226" y="326"/>
                  </a:lnTo>
                  <a:lnTo>
                    <a:pt x="194" y="329"/>
                  </a:lnTo>
                  <a:lnTo>
                    <a:pt x="161" y="337"/>
                  </a:lnTo>
                  <a:lnTo>
                    <a:pt x="131" y="349"/>
                  </a:lnTo>
                  <a:lnTo>
                    <a:pt x="101" y="366"/>
                  </a:lnTo>
                  <a:lnTo>
                    <a:pt x="76" y="389"/>
                  </a:lnTo>
                  <a:lnTo>
                    <a:pt x="54" y="415"/>
                  </a:lnTo>
                  <a:lnTo>
                    <a:pt x="36" y="443"/>
                  </a:lnTo>
                  <a:lnTo>
                    <a:pt x="24" y="473"/>
                  </a:lnTo>
                  <a:lnTo>
                    <a:pt x="17" y="506"/>
                  </a:lnTo>
                  <a:lnTo>
                    <a:pt x="13" y="540"/>
                  </a:lnTo>
                  <a:lnTo>
                    <a:pt x="17" y="574"/>
                  </a:lnTo>
                  <a:lnTo>
                    <a:pt x="24" y="606"/>
                  </a:lnTo>
                  <a:lnTo>
                    <a:pt x="36" y="637"/>
                  </a:lnTo>
                  <a:lnTo>
                    <a:pt x="54" y="665"/>
                  </a:lnTo>
                  <a:lnTo>
                    <a:pt x="76" y="690"/>
                  </a:lnTo>
                  <a:lnTo>
                    <a:pt x="101" y="713"/>
                  </a:lnTo>
                  <a:lnTo>
                    <a:pt x="131" y="730"/>
                  </a:lnTo>
                  <a:lnTo>
                    <a:pt x="161" y="742"/>
                  </a:lnTo>
                  <a:lnTo>
                    <a:pt x="194" y="751"/>
                  </a:lnTo>
                  <a:lnTo>
                    <a:pt x="226" y="753"/>
                  </a:lnTo>
                  <a:lnTo>
                    <a:pt x="258" y="751"/>
                  </a:lnTo>
                  <a:lnTo>
                    <a:pt x="287" y="745"/>
                  </a:lnTo>
                  <a:lnTo>
                    <a:pt x="316" y="734"/>
                  </a:lnTo>
                  <a:lnTo>
                    <a:pt x="343" y="719"/>
                  </a:lnTo>
                  <a:lnTo>
                    <a:pt x="344" y="718"/>
                  </a:lnTo>
                  <a:lnTo>
                    <a:pt x="346" y="718"/>
                  </a:lnTo>
                  <a:lnTo>
                    <a:pt x="349" y="718"/>
                  </a:lnTo>
                  <a:lnTo>
                    <a:pt x="350" y="720"/>
                  </a:lnTo>
                  <a:lnTo>
                    <a:pt x="352" y="723"/>
                  </a:lnTo>
                  <a:lnTo>
                    <a:pt x="352" y="725"/>
                  </a:lnTo>
                  <a:lnTo>
                    <a:pt x="351" y="728"/>
                  </a:lnTo>
                  <a:lnTo>
                    <a:pt x="338" y="754"/>
                  </a:lnTo>
                  <a:lnTo>
                    <a:pt x="327" y="782"/>
                  </a:lnTo>
                  <a:lnTo>
                    <a:pt x="321" y="811"/>
                  </a:lnTo>
                  <a:lnTo>
                    <a:pt x="318" y="842"/>
                  </a:lnTo>
                  <a:lnTo>
                    <a:pt x="322" y="876"/>
                  </a:lnTo>
                  <a:lnTo>
                    <a:pt x="329" y="907"/>
                  </a:lnTo>
                  <a:lnTo>
                    <a:pt x="342" y="939"/>
                  </a:lnTo>
                  <a:lnTo>
                    <a:pt x="360" y="967"/>
                  </a:lnTo>
                  <a:lnTo>
                    <a:pt x="382" y="992"/>
                  </a:lnTo>
                  <a:lnTo>
                    <a:pt x="407" y="1014"/>
                  </a:lnTo>
                  <a:lnTo>
                    <a:pt x="435" y="1032"/>
                  </a:lnTo>
                  <a:lnTo>
                    <a:pt x="466" y="1044"/>
                  </a:lnTo>
                  <a:lnTo>
                    <a:pt x="499" y="1053"/>
                  </a:lnTo>
                  <a:lnTo>
                    <a:pt x="532" y="1055"/>
                  </a:lnTo>
                  <a:lnTo>
                    <a:pt x="566" y="1053"/>
                  </a:lnTo>
                  <a:lnTo>
                    <a:pt x="599" y="1044"/>
                  </a:lnTo>
                  <a:lnTo>
                    <a:pt x="629" y="1032"/>
                  </a:lnTo>
                  <a:lnTo>
                    <a:pt x="658" y="1014"/>
                  </a:lnTo>
                  <a:lnTo>
                    <a:pt x="684" y="992"/>
                  </a:lnTo>
                  <a:lnTo>
                    <a:pt x="707" y="964"/>
                  </a:lnTo>
                  <a:lnTo>
                    <a:pt x="725" y="933"/>
                  </a:lnTo>
                  <a:lnTo>
                    <a:pt x="737" y="899"/>
                  </a:lnTo>
                  <a:lnTo>
                    <a:pt x="744" y="865"/>
                  </a:lnTo>
                  <a:lnTo>
                    <a:pt x="745" y="828"/>
                  </a:lnTo>
                  <a:lnTo>
                    <a:pt x="741" y="793"/>
                  </a:lnTo>
                  <a:lnTo>
                    <a:pt x="728" y="758"/>
                  </a:lnTo>
                  <a:lnTo>
                    <a:pt x="711" y="726"/>
                  </a:lnTo>
                  <a:lnTo>
                    <a:pt x="710" y="723"/>
                  </a:lnTo>
                  <a:lnTo>
                    <a:pt x="711" y="720"/>
                  </a:lnTo>
                  <a:lnTo>
                    <a:pt x="713" y="718"/>
                  </a:lnTo>
                  <a:lnTo>
                    <a:pt x="715" y="716"/>
                  </a:lnTo>
                  <a:lnTo>
                    <a:pt x="717" y="716"/>
                  </a:lnTo>
                  <a:lnTo>
                    <a:pt x="721" y="717"/>
                  </a:lnTo>
                  <a:lnTo>
                    <a:pt x="747" y="731"/>
                  </a:lnTo>
                  <a:lnTo>
                    <a:pt x="774" y="741"/>
                  </a:lnTo>
                  <a:lnTo>
                    <a:pt x="804" y="747"/>
                  </a:lnTo>
                  <a:lnTo>
                    <a:pt x="834" y="749"/>
                  </a:lnTo>
                  <a:lnTo>
                    <a:pt x="868" y="747"/>
                  </a:lnTo>
                  <a:lnTo>
                    <a:pt x="901" y="739"/>
                  </a:lnTo>
                  <a:lnTo>
                    <a:pt x="931" y="726"/>
                  </a:lnTo>
                  <a:lnTo>
                    <a:pt x="959" y="708"/>
                  </a:lnTo>
                  <a:lnTo>
                    <a:pt x="985" y="686"/>
                  </a:lnTo>
                  <a:lnTo>
                    <a:pt x="1007" y="661"/>
                  </a:lnTo>
                  <a:lnTo>
                    <a:pt x="1026" y="632"/>
                  </a:lnTo>
                  <a:lnTo>
                    <a:pt x="1038" y="600"/>
                  </a:lnTo>
                  <a:lnTo>
                    <a:pt x="1045" y="569"/>
                  </a:lnTo>
                  <a:lnTo>
                    <a:pt x="1047" y="536"/>
                  </a:lnTo>
                  <a:lnTo>
                    <a:pt x="1045" y="503"/>
                  </a:lnTo>
                  <a:lnTo>
                    <a:pt x="1038" y="472"/>
                  </a:lnTo>
                  <a:lnTo>
                    <a:pt x="1026" y="440"/>
                  </a:lnTo>
                  <a:lnTo>
                    <a:pt x="1007" y="411"/>
                  </a:lnTo>
                  <a:lnTo>
                    <a:pt x="985" y="384"/>
                  </a:lnTo>
                  <a:lnTo>
                    <a:pt x="959" y="363"/>
                  </a:lnTo>
                  <a:lnTo>
                    <a:pt x="931" y="346"/>
                  </a:lnTo>
                  <a:lnTo>
                    <a:pt x="901" y="333"/>
                  </a:lnTo>
                  <a:lnTo>
                    <a:pt x="868" y="325"/>
                  </a:lnTo>
                  <a:lnTo>
                    <a:pt x="834" y="323"/>
                  </a:lnTo>
                  <a:lnTo>
                    <a:pt x="801" y="325"/>
                  </a:lnTo>
                  <a:lnTo>
                    <a:pt x="768" y="332"/>
                  </a:lnTo>
                  <a:lnTo>
                    <a:pt x="738" y="346"/>
                  </a:lnTo>
                  <a:lnTo>
                    <a:pt x="710" y="363"/>
                  </a:lnTo>
                  <a:lnTo>
                    <a:pt x="707" y="364"/>
                  </a:lnTo>
                  <a:lnTo>
                    <a:pt x="704" y="364"/>
                  </a:lnTo>
                  <a:lnTo>
                    <a:pt x="702" y="361"/>
                  </a:lnTo>
                  <a:lnTo>
                    <a:pt x="699" y="359"/>
                  </a:lnTo>
                  <a:lnTo>
                    <a:pt x="699" y="357"/>
                  </a:lnTo>
                  <a:lnTo>
                    <a:pt x="701" y="353"/>
                  </a:lnTo>
                  <a:lnTo>
                    <a:pt x="719" y="324"/>
                  </a:lnTo>
                  <a:lnTo>
                    <a:pt x="731" y="292"/>
                  </a:lnTo>
                  <a:lnTo>
                    <a:pt x="739" y="261"/>
                  </a:lnTo>
                  <a:lnTo>
                    <a:pt x="742" y="227"/>
                  </a:lnTo>
                  <a:lnTo>
                    <a:pt x="739" y="194"/>
                  </a:lnTo>
                  <a:lnTo>
                    <a:pt x="732" y="163"/>
                  </a:lnTo>
                  <a:lnTo>
                    <a:pt x="719" y="131"/>
                  </a:lnTo>
                  <a:lnTo>
                    <a:pt x="702" y="102"/>
                  </a:lnTo>
                  <a:lnTo>
                    <a:pt x="680" y="76"/>
                  </a:lnTo>
                  <a:lnTo>
                    <a:pt x="653" y="55"/>
                  </a:lnTo>
                  <a:lnTo>
                    <a:pt x="625" y="36"/>
                  </a:lnTo>
                  <a:lnTo>
                    <a:pt x="595" y="24"/>
                  </a:lnTo>
                  <a:lnTo>
                    <a:pt x="562" y="16"/>
                  </a:lnTo>
                  <a:lnTo>
                    <a:pt x="528" y="13"/>
                  </a:lnTo>
                  <a:close/>
                  <a:moveTo>
                    <a:pt x="528" y="0"/>
                  </a:moveTo>
                  <a:lnTo>
                    <a:pt x="565" y="4"/>
                  </a:lnTo>
                  <a:lnTo>
                    <a:pt x="599" y="11"/>
                  </a:lnTo>
                  <a:lnTo>
                    <a:pt x="631" y="24"/>
                  </a:lnTo>
                  <a:lnTo>
                    <a:pt x="662" y="44"/>
                  </a:lnTo>
                  <a:lnTo>
                    <a:pt x="688" y="67"/>
                  </a:lnTo>
                  <a:lnTo>
                    <a:pt x="713" y="96"/>
                  </a:lnTo>
                  <a:lnTo>
                    <a:pt x="732" y="126"/>
                  </a:lnTo>
                  <a:lnTo>
                    <a:pt x="745" y="160"/>
                  </a:lnTo>
                  <a:lnTo>
                    <a:pt x="753" y="195"/>
                  </a:lnTo>
                  <a:lnTo>
                    <a:pt x="755" y="232"/>
                  </a:lnTo>
                  <a:lnTo>
                    <a:pt x="751" y="268"/>
                  </a:lnTo>
                  <a:lnTo>
                    <a:pt x="742" y="302"/>
                  </a:lnTo>
                  <a:lnTo>
                    <a:pt x="727" y="336"/>
                  </a:lnTo>
                  <a:lnTo>
                    <a:pt x="761" y="321"/>
                  </a:lnTo>
                  <a:lnTo>
                    <a:pt x="796" y="313"/>
                  </a:lnTo>
                  <a:lnTo>
                    <a:pt x="834" y="309"/>
                  </a:lnTo>
                  <a:lnTo>
                    <a:pt x="870" y="312"/>
                  </a:lnTo>
                  <a:lnTo>
                    <a:pt x="904" y="320"/>
                  </a:lnTo>
                  <a:lnTo>
                    <a:pt x="937" y="333"/>
                  </a:lnTo>
                  <a:lnTo>
                    <a:pt x="967" y="353"/>
                  </a:lnTo>
                  <a:lnTo>
                    <a:pt x="994" y="376"/>
                  </a:lnTo>
                  <a:lnTo>
                    <a:pt x="1018" y="404"/>
                  </a:lnTo>
                  <a:lnTo>
                    <a:pt x="1036" y="434"/>
                  </a:lnTo>
                  <a:lnTo>
                    <a:pt x="1050" y="467"/>
                  </a:lnTo>
                  <a:lnTo>
                    <a:pt x="1058" y="501"/>
                  </a:lnTo>
                  <a:lnTo>
                    <a:pt x="1061" y="536"/>
                  </a:lnTo>
                  <a:lnTo>
                    <a:pt x="1058" y="571"/>
                  </a:lnTo>
                  <a:lnTo>
                    <a:pt x="1050" y="605"/>
                  </a:lnTo>
                  <a:lnTo>
                    <a:pt x="1036" y="638"/>
                  </a:lnTo>
                  <a:lnTo>
                    <a:pt x="1018" y="668"/>
                  </a:lnTo>
                  <a:lnTo>
                    <a:pt x="994" y="696"/>
                  </a:lnTo>
                  <a:lnTo>
                    <a:pt x="967" y="719"/>
                  </a:lnTo>
                  <a:lnTo>
                    <a:pt x="937" y="739"/>
                  </a:lnTo>
                  <a:lnTo>
                    <a:pt x="904" y="752"/>
                  </a:lnTo>
                  <a:lnTo>
                    <a:pt x="870" y="759"/>
                  </a:lnTo>
                  <a:lnTo>
                    <a:pt x="834" y="763"/>
                  </a:lnTo>
                  <a:lnTo>
                    <a:pt x="800" y="760"/>
                  </a:lnTo>
                  <a:lnTo>
                    <a:pt x="766" y="752"/>
                  </a:lnTo>
                  <a:lnTo>
                    <a:pt x="734" y="740"/>
                  </a:lnTo>
                  <a:lnTo>
                    <a:pt x="748" y="773"/>
                  </a:lnTo>
                  <a:lnTo>
                    <a:pt x="756" y="808"/>
                  </a:lnTo>
                  <a:lnTo>
                    <a:pt x="759" y="842"/>
                  </a:lnTo>
                  <a:lnTo>
                    <a:pt x="756" y="877"/>
                  </a:lnTo>
                  <a:lnTo>
                    <a:pt x="748" y="911"/>
                  </a:lnTo>
                  <a:lnTo>
                    <a:pt x="734" y="944"/>
                  </a:lnTo>
                  <a:lnTo>
                    <a:pt x="716" y="974"/>
                  </a:lnTo>
                  <a:lnTo>
                    <a:pt x="692" y="1002"/>
                  </a:lnTo>
                  <a:lnTo>
                    <a:pt x="665" y="1025"/>
                  </a:lnTo>
                  <a:lnTo>
                    <a:pt x="635" y="1044"/>
                  </a:lnTo>
                  <a:lnTo>
                    <a:pt x="602" y="1057"/>
                  </a:lnTo>
                  <a:lnTo>
                    <a:pt x="568" y="1065"/>
                  </a:lnTo>
                  <a:lnTo>
                    <a:pt x="532" y="1068"/>
                  </a:lnTo>
                  <a:lnTo>
                    <a:pt x="497" y="1065"/>
                  </a:lnTo>
                  <a:lnTo>
                    <a:pt x="462" y="1057"/>
                  </a:lnTo>
                  <a:lnTo>
                    <a:pt x="430" y="1044"/>
                  </a:lnTo>
                  <a:lnTo>
                    <a:pt x="400" y="1025"/>
                  </a:lnTo>
                  <a:lnTo>
                    <a:pt x="372" y="1002"/>
                  </a:lnTo>
                  <a:lnTo>
                    <a:pt x="349" y="974"/>
                  </a:lnTo>
                  <a:lnTo>
                    <a:pt x="331" y="945"/>
                  </a:lnTo>
                  <a:lnTo>
                    <a:pt x="317" y="912"/>
                  </a:lnTo>
                  <a:lnTo>
                    <a:pt x="309" y="877"/>
                  </a:lnTo>
                  <a:lnTo>
                    <a:pt x="305" y="842"/>
                  </a:lnTo>
                  <a:lnTo>
                    <a:pt x="309" y="808"/>
                  </a:lnTo>
                  <a:lnTo>
                    <a:pt x="316" y="774"/>
                  </a:lnTo>
                  <a:lnTo>
                    <a:pt x="328" y="742"/>
                  </a:lnTo>
                  <a:lnTo>
                    <a:pt x="297" y="756"/>
                  </a:lnTo>
                  <a:lnTo>
                    <a:pt x="261" y="764"/>
                  </a:lnTo>
                  <a:lnTo>
                    <a:pt x="226" y="766"/>
                  </a:lnTo>
                  <a:lnTo>
                    <a:pt x="191" y="764"/>
                  </a:lnTo>
                  <a:lnTo>
                    <a:pt x="156" y="756"/>
                  </a:lnTo>
                  <a:lnTo>
                    <a:pt x="124" y="742"/>
                  </a:lnTo>
                  <a:lnTo>
                    <a:pt x="94" y="723"/>
                  </a:lnTo>
                  <a:lnTo>
                    <a:pt x="66" y="700"/>
                  </a:lnTo>
                  <a:lnTo>
                    <a:pt x="43" y="673"/>
                  </a:lnTo>
                  <a:lnTo>
                    <a:pt x="25" y="643"/>
                  </a:lnTo>
                  <a:lnTo>
                    <a:pt x="12" y="610"/>
                  </a:lnTo>
                  <a:lnTo>
                    <a:pt x="3" y="576"/>
                  </a:lnTo>
                  <a:lnTo>
                    <a:pt x="0" y="540"/>
                  </a:lnTo>
                  <a:lnTo>
                    <a:pt x="3" y="503"/>
                  </a:lnTo>
                  <a:lnTo>
                    <a:pt x="12" y="469"/>
                  </a:lnTo>
                  <a:lnTo>
                    <a:pt x="25" y="437"/>
                  </a:lnTo>
                  <a:lnTo>
                    <a:pt x="43" y="406"/>
                  </a:lnTo>
                  <a:lnTo>
                    <a:pt x="66" y="380"/>
                  </a:lnTo>
                  <a:lnTo>
                    <a:pt x="94" y="357"/>
                  </a:lnTo>
                  <a:lnTo>
                    <a:pt x="124" y="337"/>
                  </a:lnTo>
                  <a:lnTo>
                    <a:pt x="156" y="324"/>
                  </a:lnTo>
                  <a:lnTo>
                    <a:pt x="191" y="315"/>
                  </a:lnTo>
                  <a:lnTo>
                    <a:pt x="226" y="313"/>
                  </a:lnTo>
                  <a:lnTo>
                    <a:pt x="263" y="317"/>
                  </a:lnTo>
                  <a:lnTo>
                    <a:pt x="298" y="325"/>
                  </a:lnTo>
                  <a:lnTo>
                    <a:pt x="332" y="338"/>
                  </a:lnTo>
                  <a:lnTo>
                    <a:pt x="316" y="304"/>
                  </a:lnTo>
                  <a:lnTo>
                    <a:pt x="306" y="269"/>
                  </a:lnTo>
                  <a:lnTo>
                    <a:pt x="303" y="233"/>
                  </a:lnTo>
                  <a:lnTo>
                    <a:pt x="304" y="198"/>
                  </a:lnTo>
                  <a:lnTo>
                    <a:pt x="311" y="161"/>
                  </a:lnTo>
                  <a:lnTo>
                    <a:pt x="325" y="127"/>
                  </a:lnTo>
                  <a:lnTo>
                    <a:pt x="344" y="96"/>
                  </a:lnTo>
                  <a:lnTo>
                    <a:pt x="368" y="67"/>
                  </a:lnTo>
                  <a:lnTo>
                    <a:pt x="396" y="44"/>
                  </a:lnTo>
                  <a:lnTo>
                    <a:pt x="425" y="24"/>
                  </a:lnTo>
                  <a:lnTo>
                    <a:pt x="458" y="11"/>
                  </a:lnTo>
                  <a:lnTo>
                    <a:pt x="493" y="4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E8EFED"/>
            </a:solidFill>
            <a:ln w="0">
              <a:solidFill>
                <a:srgbClr val="E8EFE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04"/>
            <p:cNvSpPr>
              <a:spLocks/>
            </p:cNvSpPr>
            <p:nvPr/>
          </p:nvSpPr>
          <p:spPr bwMode="auto">
            <a:xfrm>
              <a:off x="5097463" y="2652714"/>
              <a:ext cx="590550" cy="714375"/>
            </a:xfrm>
            <a:custGeom>
              <a:avLst/>
              <a:gdLst>
                <a:gd name="T0" fmla="*/ 201 w 372"/>
                <a:gd name="T1" fmla="*/ 0 h 450"/>
                <a:gd name="T2" fmla="*/ 233 w 372"/>
                <a:gd name="T3" fmla="*/ 5 h 450"/>
                <a:gd name="T4" fmla="*/ 263 w 372"/>
                <a:gd name="T5" fmla="*/ 16 h 450"/>
                <a:gd name="T6" fmla="*/ 292 w 372"/>
                <a:gd name="T7" fmla="*/ 32 h 450"/>
                <a:gd name="T8" fmla="*/ 317 w 372"/>
                <a:gd name="T9" fmla="*/ 54 h 450"/>
                <a:gd name="T10" fmla="*/ 339 w 372"/>
                <a:gd name="T11" fmla="*/ 79 h 450"/>
                <a:gd name="T12" fmla="*/ 355 w 372"/>
                <a:gd name="T13" fmla="*/ 108 h 450"/>
                <a:gd name="T14" fmla="*/ 366 w 372"/>
                <a:gd name="T15" fmla="*/ 138 h 450"/>
                <a:gd name="T16" fmla="*/ 372 w 372"/>
                <a:gd name="T17" fmla="*/ 170 h 450"/>
                <a:gd name="T18" fmla="*/ 372 w 372"/>
                <a:gd name="T19" fmla="*/ 202 h 450"/>
                <a:gd name="T20" fmla="*/ 366 w 372"/>
                <a:gd name="T21" fmla="*/ 233 h 450"/>
                <a:gd name="T22" fmla="*/ 355 w 372"/>
                <a:gd name="T23" fmla="*/ 263 h 450"/>
                <a:gd name="T24" fmla="*/ 339 w 372"/>
                <a:gd name="T25" fmla="*/ 292 h 450"/>
                <a:gd name="T26" fmla="*/ 317 w 372"/>
                <a:gd name="T27" fmla="*/ 318 h 450"/>
                <a:gd name="T28" fmla="*/ 185 w 372"/>
                <a:gd name="T29" fmla="*/ 450 h 450"/>
                <a:gd name="T30" fmla="*/ 53 w 372"/>
                <a:gd name="T31" fmla="*/ 318 h 450"/>
                <a:gd name="T32" fmla="*/ 31 w 372"/>
                <a:gd name="T33" fmla="*/ 292 h 450"/>
                <a:gd name="T34" fmla="*/ 16 w 372"/>
                <a:gd name="T35" fmla="*/ 263 h 450"/>
                <a:gd name="T36" fmla="*/ 5 w 372"/>
                <a:gd name="T37" fmla="*/ 233 h 450"/>
                <a:gd name="T38" fmla="*/ 0 w 372"/>
                <a:gd name="T39" fmla="*/ 202 h 450"/>
                <a:gd name="T40" fmla="*/ 0 w 372"/>
                <a:gd name="T41" fmla="*/ 170 h 450"/>
                <a:gd name="T42" fmla="*/ 5 w 372"/>
                <a:gd name="T43" fmla="*/ 138 h 450"/>
                <a:gd name="T44" fmla="*/ 16 w 372"/>
                <a:gd name="T45" fmla="*/ 108 h 450"/>
                <a:gd name="T46" fmla="*/ 31 w 372"/>
                <a:gd name="T47" fmla="*/ 79 h 450"/>
                <a:gd name="T48" fmla="*/ 53 w 372"/>
                <a:gd name="T49" fmla="*/ 54 h 450"/>
                <a:gd name="T50" fmla="*/ 80 w 372"/>
                <a:gd name="T51" fmla="*/ 32 h 450"/>
                <a:gd name="T52" fmla="*/ 108 w 372"/>
                <a:gd name="T53" fmla="*/ 16 h 450"/>
                <a:gd name="T54" fmla="*/ 138 w 372"/>
                <a:gd name="T55" fmla="*/ 5 h 450"/>
                <a:gd name="T56" fmla="*/ 170 w 372"/>
                <a:gd name="T57" fmla="*/ 0 h 450"/>
                <a:gd name="T58" fmla="*/ 201 w 372"/>
                <a:gd name="T5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2" h="450">
                  <a:moveTo>
                    <a:pt x="201" y="0"/>
                  </a:moveTo>
                  <a:lnTo>
                    <a:pt x="233" y="5"/>
                  </a:lnTo>
                  <a:lnTo>
                    <a:pt x="263" y="16"/>
                  </a:lnTo>
                  <a:lnTo>
                    <a:pt x="292" y="32"/>
                  </a:lnTo>
                  <a:lnTo>
                    <a:pt x="317" y="54"/>
                  </a:lnTo>
                  <a:lnTo>
                    <a:pt x="339" y="79"/>
                  </a:lnTo>
                  <a:lnTo>
                    <a:pt x="355" y="108"/>
                  </a:lnTo>
                  <a:lnTo>
                    <a:pt x="366" y="138"/>
                  </a:lnTo>
                  <a:lnTo>
                    <a:pt x="372" y="170"/>
                  </a:lnTo>
                  <a:lnTo>
                    <a:pt x="372" y="202"/>
                  </a:lnTo>
                  <a:lnTo>
                    <a:pt x="366" y="233"/>
                  </a:lnTo>
                  <a:lnTo>
                    <a:pt x="355" y="263"/>
                  </a:lnTo>
                  <a:lnTo>
                    <a:pt x="339" y="292"/>
                  </a:lnTo>
                  <a:lnTo>
                    <a:pt x="317" y="318"/>
                  </a:lnTo>
                  <a:lnTo>
                    <a:pt x="185" y="450"/>
                  </a:lnTo>
                  <a:lnTo>
                    <a:pt x="53" y="318"/>
                  </a:lnTo>
                  <a:lnTo>
                    <a:pt x="31" y="292"/>
                  </a:lnTo>
                  <a:lnTo>
                    <a:pt x="16" y="263"/>
                  </a:lnTo>
                  <a:lnTo>
                    <a:pt x="5" y="233"/>
                  </a:lnTo>
                  <a:lnTo>
                    <a:pt x="0" y="202"/>
                  </a:lnTo>
                  <a:lnTo>
                    <a:pt x="0" y="170"/>
                  </a:lnTo>
                  <a:lnTo>
                    <a:pt x="5" y="138"/>
                  </a:lnTo>
                  <a:lnTo>
                    <a:pt x="16" y="108"/>
                  </a:lnTo>
                  <a:lnTo>
                    <a:pt x="31" y="79"/>
                  </a:lnTo>
                  <a:lnTo>
                    <a:pt x="53" y="54"/>
                  </a:lnTo>
                  <a:lnTo>
                    <a:pt x="80" y="32"/>
                  </a:lnTo>
                  <a:lnTo>
                    <a:pt x="108" y="16"/>
                  </a:lnTo>
                  <a:lnTo>
                    <a:pt x="138" y="5"/>
                  </a:lnTo>
                  <a:lnTo>
                    <a:pt x="170" y="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70"/>
            <p:cNvSpPr>
              <a:spLocks/>
            </p:cNvSpPr>
            <p:nvPr/>
          </p:nvSpPr>
          <p:spPr bwMode="auto">
            <a:xfrm>
              <a:off x="5270500" y="3311527"/>
              <a:ext cx="247650" cy="247650"/>
            </a:xfrm>
            <a:custGeom>
              <a:avLst/>
              <a:gdLst>
                <a:gd name="T0" fmla="*/ 79 w 156"/>
                <a:gd name="T1" fmla="*/ 0 h 156"/>
                <a:gd name="T2" fmla="*/ 99 w 156"/>
                <a:gd name="T3" fmla="*/ 2 h 156"/>
                <a:gd name="T4" fmla="*/ 118 w 156"/>
                <a:gd name="T5" fmla="*/ 11 h 156"/>
                <a:gd name="T6" fmla="*/ 133 w 156"/>
                <a:gd name="T7" fmla="*/ 23 h 156"/>
                <a:gd name="T8" fmla="*/ 145 w 156"/>
                <a:gd name="T9" fmla="*/ 39 h 156"/>
                <a:gd name="T10" fmla="*/ 154 w 156"/>
                <a:gd name="T11" fmla="*/ 57 h 156"/>
                <a:gd name="T12" fmla="*/ 156 w 156"/>
                <a:gd name="T13" fmla="*/ 79 h 156"/>
                <a:gd name="T14" fmla="*/ 154 w 156"/>
                <a:gd name="T15" fmla="*/ 99 h 156"/>
                <a:gd name="T16" fmla="*/ 145 w 156"/>
                <a:gd name="T17" fmla="*/ 118 h 156"/>
                <a:gd name="T18" fmla="*/ 133 w 156"/>
                <a:gd name="T19" fmla="*/ 133 h 156"/>
                <a:gd name="T20" fmla="*/ 118 w 156"/>
                <a:gd name="T21" fmla="*/ 146 h 156"/>
                <a:gd name="T22" fmla="*/ 99 w 156"/>
                <a:gd name="T23" fmla="*/ 154 h 156"/>
                <a:gd name="T24" fmla="*/ 79 w 156"/>
                <a:gd name="T25" fmla="*/ 156 h 156"/>
                <a:gd name="T26" fmla="*/ 58 w 156"/>
                <a:gd name="T27" fmla="*/ 154 h 156"/>
                <a:gd name="T28" fmla="*/ 39 w 156"/>
                <a:gd name="T29" fmla="*/ 146 h 156"/>
                <a:gd name="T30" fmla="*/ 23 w 156"/>
                <a:gd name="T31" fmla="*/ 133 h 156"/>
                <a:gd name="T32" fmla="*/ 11 w 156"/>
                <a:gd name="T33" fmla="*/ 118 h 156"/>
                <a:gd name="T34" fmla="*/ 4 w 156"/>
                <a:gd name="T35" fmla="*/ 99 h 156"/>
                <a:gd name="T36" fmla="*/ 0 w 156"/>
                <a:gd name="T37" fmla="*/ 79 h 156"/>
                <a:gd name="T38" fmla="*/ 4 w 156"/>
                <a:gd name="T39" fmla="*/ 57 h 156"/>
                <a:gd name="T40" fmla="*/ 11 w 156"/>
                <a:gd name="T41" fmla="*/ 39 h 156"/>
                <a:gd name="T42" fmla="*/ 23 w 156"/>
                <a:gd name="T43" fmla="*/ 23 h 156"/>
                <a:gd name="T44" fmla="*/ 39 w 156"/>
                <a:gd name="T45" fmla="*/ 11 h 156"/>
                <a:gd name="T46" fmla="*/ 58 w 156"/>
                <a:gd name="T47" fmla="*/ 2 h 156"/>
                <a:gd name="T48" fmla="*/ 79 w 156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6" h="156">
                  <a:moveTo>
                    <a:pt x="79" y="0"/>
                  </a:moveTo>
                  <a:lnTo>
                    <a:pt x="99" y="2"/>
                  </a:lnTo>
                  <a:lnTo>
                    <a:pt x="118" y="11"/>
                  </a:lnTo>
                  <a:lnTo>
                    <a:pt x="133" y="23"/>
                  </a:lnTo>
                  <a:lnTo>
                    <a:pt x="145" y="39"/>
                  </a:lnTo>
                  <a:lnTo>
                    <a:pt x="154" y="57"/>
                  </a:lnTo>
                  <a:lnTo>
                    <a:pt x="156" y="79"/>
                  </a:lnTo>
                  <a:lnTo>
                    <a:pt x="154" y="99"/>
                  </a:lnTo>
                  <a:lnTo>
                    <a:pt x="145" y="118"/>
                  </a:lnTo>
                  <a:lnTo>
                    <a:pt x="133" y="133"/>
                  </a:lnTo>
                  <a:lnTo>
                    <a:pt x="118" y="146"/>
                  </a:lnTo>
                  <a:lnTo>
                    <a:pt x="99" y="154"/>
                  </a:lnTo>
                  <a:lnTo>
                    <a:pt x="79" y="156"/>
                  </a:lnTo>
                  <a:lnTo>
                    <a:pt x="58" y="154"/>
                  </a:lnTo>
                  <a:lnTo>
                    <a:pt x="39" y="146"/>
                  </a:lnTo>
                  <a:lnTo>
                    <a:pt x="23" y="133"/>
                  </a:lnTo>
                  <a:lnTo>
                    <a:pt x="11" y="118"/>
                  </a:lnTo>
                  <a:lnTo>
                    <a:pt x="4" y="99"/>
                  </a:lnTo>
                  <a:lnTo>
                    <a:pt x="0" y="79"/>
                  </a:lnTo>
                  <a:lnTo>
                    <a:pt x="4" y="57"/>
                  </a:lnTo>
                  <a:lnTo>
                    <a:pt x="11" y="39"/>
                  </a:lnTo>
                  <a:lnTo>
                    <a:pt x="23" y="23"/>
                  </a:lnTo>
                  <a:lnTo>
                    <a:pt x="39" y="11"/>
                  </a:lnTo>
                  <a:lnTo>
                    <a:pt x="58" y="2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768" y="2460489"/>
            <a:ext cx="609600" cy="609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683" y="3630537"/>
            <a:ext cx="609600" cy="609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45" y="3643811"/>
            <a:ext cx="609600" cy="60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768" y="4879801"/>
            <a:ext cx="609600" cy="6096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475706" y="2333232"/>
            <a:ext cx="2908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75707" y="1999469"/>
            <a:ext cx="290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8929" y="2333232"/>
            <a:ext cx="2977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8930" y="1999469"/>
            <a:ext cx="297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75706" y="3654950"/>
            <a:ext cx="2908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75707" y="3321187"/>
            <a:ext cx="290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8929" y="3654950"/>
            <a:ext cx="2977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8930" y="3321187"/>
            <a:ext cx="297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475705" y="5011013"/>
            <a:ext cx="2908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75706" y="4677250"/>
            <a:ext cx="290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8928" y="5011013"/>
            <a:ext cx="2977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8929" y="4677250"/>
            <a:ext cx="297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31" name="TextBox 30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9734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199127" y="1845580"/>
            <a:ext cx="4896873" cy="4267336"/>
            <a:chOff x="3568701" y="2679701"/>
            <a:chExt cx="1839912" cy="1603375"/>
          </a:xfrm>
        </p:grpSpPr>
        <p:sp>
          <p:nvSpPr>
            <p:cNvPr id="4" name="Rectangle 2229"/>
            <p:cNvSpPr>
              <a:spLocks noChangeArrowheads="1"/>
            </p:cNvSpPr>
            <p:nvPr/>
          </p:nvSpPr>
          <p:spPr bwMode="auto">
            <a:xfrm>
              <a:off x="4356101" y="2882901"/>
              <a:ext cx="890588" cy="12700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2230"/>
            <p:cNvSpPr>
              <a:spLocks noChangeArrowheads="1"/>
            </p:cNvSpPr>
            <p:nvPr/>
          </p:nvSpPr>
          <p:spPr bwMode="auto">
            <a:xfrm>
              <a:off x="4540251" y="3282951"/>
              <a:ext cx="706438" cy="12700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2231"/>
            <p:cNvSpPr>
              <a:spLocks noChangeArrowheads="1"/>
            </p:cNvSpPr>
            <p:nvPr/>
          </p:nvSpPr>
          <p:spPr bwMode="auto">
            <a:xfrm>
              <a:off x="4540251" y="3683001"/>
              <a:ext cx="706438" cy="14288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2232"/>
            <p:cNvSpPr>
              <a:spLocks noChangeArrowheads="1"/>
            </p:cNvSpPr>
            <p:nvPr/>
          </p:nvSpPr>
          <p:spPr bwMode="auto">
            <a:xfrm>
              <a:off x="4540251" y="4078288"/>
              <a:ext cx="706438" cy="12700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233"/>
            <p:cNvSpPr>
              <a:spLocks/>
            </p:cNvSpPr>
            <p:nvPr/>
          </p:nvSpPr>
          <p:spPr bwMode="auto">
            <a:xfrm>
              <a:off x="4159251" y="2679701"/>
              <a:ext cx="392113" cy="403225"/>
            </a:xfrm>
            <a:custGeom>
              <a:avLst/>
              <a:gdLst>
                <a:gd name="T0" fmla="*/ 124 w 247"/>
                <a:gd name="T1" fmla="*/ 0 h 254"/>
                <a:gd name="T2" fmla="*/ 247 w 247"/>
                <a:gd name="T3" fmla="*/ 254 h 254"/>
                <a:gd name="T4" fmla="*/ 0 w 247"/>
                <a:gd name="T5" fmla="*/ 254 h 254"/>
                <a:gd name="T6" fmla="*/ 124 w 247"/>
                <a:gd name="T7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54">
                  <a:moveTo>
                    <a:pt x="124" y="0"/>
                  </a:moveTo>
                  <a:lnTo>
                    <a:pt x="247" y="254"/>
                  </a:lnTo>
                  <a:lnTo>
                    <a:pt x="0" y="25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34"/>
            <p:cNvSpPr>
              <a:spLocks/>
            </p:cNvSpPr>
            <p:nvPr/>
          </p:nvSpPr>
          <p:spPr bwMode="auto">
            <a:xfrm>
              <a:off x="3568701" y="3884613"/>
              <a:ext cx="1571625" cy="398463"/>
            </a:xfrm>
            <a:custGeom>
              <a:avLst/>
              <a:gdLst>
                <a:gd name="T0" fmla="*/ 123 w 990"/>
                <a:gd name="T1" fmla="*/ 0 h 251"/>
                <a:gd name="T2" fmla="*/ 868 w 990"/>
                <a:gd name="T3" fmla="*/ 0 h 251"/>
                <a:gd name="T4" fmla="*/ 990 w 990"/>
                <a:gd name="T5" fmla="*/ 251 h 251"/>
                <a:gd name="T6" fmla="*/ 0 w 990"/>
                <a:gd name="T7" fmla="*/ 251 h 251"/>
                <a:gd name="T8" fmla="*/ 123 w 990"/>
                <a:gd name="T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0" h="251">
                  <a:moveTo>
                    <a:pt x="123" y="0"/>
                  </a:moveTo>
                  <a:lnTo>
                    <a:pt x="868" y="0"/>
                  </a:lnTo>
                  <a:lnTo>
                    <a:pt x="990" y="251"/>
                  </a:lnTo>
                  <a:lnTo>
                    <a:pt x="0" y="25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235"/>
            <p:cNvSpPr>
              <a:spLocks/>
            </p:cNvSpPr>
            <p:nvPr/>
          </p:nvSpPr>
          <p:spPr bwMode="auto">
            <a:xfrm>
              <a:off x="3960813" y="3082926"/>
              <a:ext cx="787400" cy="401638"/>
            </a:xfrm>
            <a:custGeom>
              <a:avLst/>
              <a:gdLst>
                <a:gd name="T0" fmla="*/ 125 w 496"/>
                <a:gd name="T1" fmla="*/ 0 h 253"/>
                <a:gd name="T2" fmla="*/ 372 w 496"/>
                <a:gd name="T3" fmla="*/ 0 h 253"/>
                <a:gd name="T4" fmla="*/ 496 w 496"/>
                <a:gd name="T5" fmla="*/ 253 h 253"/>
                <a:gd name="T6" fmla="*/ 0 w 496"/>
                <a:gd name="T7" fmla="*/ 253 h 253"/>
                <a:gd name="T8" fmla="*/ 125 w 496"/>
                <a:gd name="T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6" h="253">
                  <a:moveTo>
                    <a:pt x="125" y="0"/>
                  </a:moveTo>
                  <a:lnTo>
                    <a:pt x="372" y="0"/>
                  </a:lnTo>
                  <a:lnTo>
                    <a:pt x="496" y="253"/>
                  </a:lnTo>
                  <a:lnTo>
                    <a:pt x="0" y="25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36"/>
            <p:cNvSpPr>
              <a:spLocks/>
            </p:cNvSpPr>
            <p:nvPr/>
          </p:nvSpPr>
          <p:spPr bwMode="auto">
            <a:xfrm>
              <a:off x="3763963" y="3484563"/>
              <a:ext cx="1182688" cy="400050"/>
            </a:xfrm>
            <a:custGeom>
              <a:avLst/>
              <a:gdLst>
                <a:gd name="T0" fmla="*/ 124 w 745"/>
                <a:gd name="T1" fmla="*/ 0 h 252"/>
                <a:gd name="T2" fmla="*/ 620 w 745"/>
                <a:gd name="T3" fmla="*/ 0 h 252"/>
                <a:gd name="T4" fmla="*/ 745 w 745"/>
                <a:gd name="T5" fmla="*/ 252 h 252"/>
                <a:gd name="T6" fmla="*/ 0 w 745"/>
                <a:gd name="T7" fmla="*/ 252 h 252"/>
                <a:gd name="T8" fmla="*/ 124 w 745"/>
                <a:gd name="T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52">
                  <a:moveTo>
                    <a:pt x="124" y="0"/>
                  </a:moveTo>
                  <a:lnTo>
                    <a:pt x="620" y="0"/>
                  </a:lnTo>
                  <a:lnTo>
                    <a:pt x="745" y="252"/>
                  </a:lnTo>
                  <a:lnTo>
                    <a:pt x="0" y="25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37"/>
            <p:cNvSpPr>
              <a:spLocks/>
            </p:cNvSpPr>
            <p:nvPr/>
          </p:nvSpPr>
          <p:spPr bwMode="auto">
            <a:xfrm>
              <a:off x="4286251" y="3082926"/>
              <a:ext cx="136525" cy="111125"/>
            </a:xfrm>
            <a:custGeom>
              <a:avLst/>
              <a:gdLst>
                <a:gd name="T0" fmla="*/ 0 w 86"/>
                <a:gd name="T1" fmla="*/ 0 h 70"/>
                <a:gd name="T2" fmla="*/ 86 w 86"/>
                <a:gd name="T3" fmla="*/ 0 h 70"/>
                <a:gd name="T4" fmla="*/ 79 w 86"/>
                <a:gd name="T5" fmla="*/ 9 h 70"/>
                <a:gd name="T6" fmla="*/ 74 w 86"/>
                <a:gd name="T7" fmla="*/ 17 h 70"/>
                <a:gd name="T8" fmla="*/ 74 w 86"/>
                <a:gd name="T9" fmla="*/ 25 h 70"/>
                <a:gd name="T10" fmla="*/ 76 w 86"/>
                <a:gd name="T11" fmla="*/ 34 h 70"/>
                <a:gd name="T12" fmla="*/ 79 w 86"/>
                <a:gd name="T13" fmla="*/ 39 h 70"/>
                <a:gd name="T14" fmla="*/ 80 w 86"/>
                <a:gd name="T15" fmla="*/ 45 h 70"/>
                <a:gd name="T16" fmla="*/ 76 w 86"/>
                <a:gd name="T17" fmla="*/ 55 h 70"/>
                <a:gd name="T18" fmla="*/ 67 w 86"/>
                <a:gd name="T19" fmla="*/ 65 h 70"/>
                <a:gd name="T20" fmla="*/ 52 w 86"/>
                <a:gd name="T21" fmla="*/ 70 h 70"/>
                <a:gd name="T22" fmla="*/ 35 w 86"/>
                <a:gd name="T23" fmla="*/ 70 h 70"/>
                <a:gd name="T24" fmla="*/ 23 w 86"/>
                <a:gd name="T25" fmla="*/ 66 h 70"/>
                <a:gd name="T26" fmla="*/ 13 w 86"/>
                <a:gd name="T27" fmla="*/ 59 h 70"/>
                <a:gd name="T28" fmla="*/ 7 w 86"/>
                <a:gd name="T29" fmla="*/ 49 h 70"/>
                <a:gd name="T30" fmla="*/ 7 w 86"/>
                <a:gd name="T31" fmla="*/ 45 h 70"/>
                <a:gd name="T32" fmla="*/ 7 w 86"/>
                <a:gd name="T33" fmla="*/ 39 h 70"/>
                <a:gd name="T34" fmla="*/ 10 w 86"/>
                <a:gd name="T35" fmla="*/ 34 h 70"/>
                <a:gd name="T36" fmla="*/ 13 w 86"/>
                <a:gd name="T37" fmla="*/ 25 h 70"/>
                <a:gd name="T38" fmla="*/ 12 w 86"/>
                <a:gd name="T39" fmla="*/ 17 h 70"/>
                <a:gd name="T40" fmla="*/ 9 w 86"/>
                <a:gd name="T41" fmla="*/ 9 h 70"/>
                <a:gd name="T42" fmla="*/ 0 w 86"/>
                <a:gd name="T4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" h="70">
                  <a:moveTo>
                    <a:pt x="0" y="0"/>
                  </a:moveTo>
                  <a:lnTo>
                    <a:pt x="86" y="0"/>
                  </a:lnTo>
                  <a:lnTo>
                    <a:pt x="79" y="9"/>
                  </a:lnTo>
                  <a:lnTo>
                    <a:pt x="74" y="17"/>
                  </a:lnTo>
                  <a:lnTo>
                    <a:pt x="74" y="25"/>
                  </a:lnTo>
                  <a:lnTo>
                    <a:pt x="76" y="34"/>
                  </a:lnTo>
                  <a:lnTo>
                    <a:pt x="79" y="39"/>
                  </a:lnTo>
                  <a:lnTo>
                    <a:pt x="80" y="45"/>
                  </a:lnTo>
                  <a:lnTo>
                    <a:pt x="76" y="55"/>
                  </a:lnTo>
                  <a:lnTo>
                    <a:pt x="67" y="65"/>
                  </a:lnTo>
                  <a:lnTo>
                    <a:pt x="52" y="70"/>
                  </a:lnTo>
                  <a:lnTo>
                    <a:pt x="35" y="70"/>
                  </a:lnTo>
                  <a:lnTo>
                    <a:pt x="23" y="66"/>
                  </a:lnTo>
                  <a:lnTo>
                    <a:pt x="13" y="59"/>
                  </a:lnTo>
                  <a:lnTo>
                    <a:pt x="7" y="49"/>
                  </a:lnTo>
                  <a:lnTo>
                    <a:pt x="7" y="45"/>
                  </a:lnTo>
                  <a:lnTo>
                    <a:pt x="7" y="39"/>
                  </a:lnTo>
                  <a:lnTo>
                    <a:pt x="10" y="34"/>
                  </a:lnTo>
                  <a:lnTo>
                    <a:pt x="13" y="25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38"/>
            <p:cNvSpPr>
              <a:spLocks/>
            </p:cNvSpPr>
            <p:nvPr/>
          </p:nvSpPr>
          <p:spPr bwMode="auto">
            <a:xfrm>
              <a:off x="4286251" y="3484563"/>
              <a:ext cx="136525" cy="112713"/>
            </a:xfrm>
            <a:custGeom>
              <a:avLst/>
              <a:gdLst>
                <a:gd name="T0" fmla="*/ 0 w 86"/>
                <a:gd name="T1" fmla="*/ 0 h 71"/>
                <a:gd name="T2" fmla="*/ 86 w 86"/>
                <a:gd name="T3" fmla="*/ 0 h 71"/>
                <a:gd name="T4" fmla="*/ 79 w 86"/>
                <a:gd name="T5" fmla="*/ 10 h 71"/>
                <a:gd name="T6" fmla="*/ 74 w 86"/>
                <a:gd name="T7" fmla="*/ 17 h 71"/>
                <a:gd name="T8" fmla="*/ 74 w 86"/>
                <a:gd name="T9" fmla="*/ 26 h 71"/>
                <a:gd name="T10" fmla="*/ 76 w 86"/>
                <a:gd name="T11" fmla="*/ 34 h 71"/>
                <a:gd name="T12" fmla="*/ 79 w 86"/>
                <a:gd name="T13" fmla="*/ 39 h 71"/>
                <a:gd name="T14" fmla="*/ 80 w 86"/>
                <a:gd name="T15" fmla="*/ 45 h 71"/>
                <a:gd name="T16" fmla="*/ 76 w 86"/>
                <a:gd name="T17" fmla="*/ 56 h 71"/>
                <a:gd name="T18" fmla="*/ 67 w 86"/>
                <a:gd name="T19" fmla="*/ 66 h 71"/>
                <a:gd name="T20" fmla="*/ 52 w 86"/>
                <a:gd name="T21" fmla="*/ 71 h 71"/>
                <a:gd name="T22" fmla="*/ 35 w 86"/>
                <a:gd name="T23" fmla="*/ 71 h 71"/>
                <a:gd name="T24" fmla="*/ 23 w 86"/>
                <a:gd name="T25" fmla="*/ 67 h 71"/>
                <a:gd name="T26" fmla="*/ 13 w 86"/>
                <a:gd name="T27" fmla="*/ 60 h 71"/>
                <a:gd name="T28" fmla="*/ 7 w 86"/>
                <a:gd name="T29" fmla="*/ 50 h 71"/>
                <a:gd name="T30" fmla="*/ 7 w 86"/>
                <a:gd name="T31" fmla="*/ 44 h 71"/>
                <a:gd name="T32" fmla="*/ 7 w 86"/>
                <a:gd name="T33" fmla="*/ 39 h 71"/>
                <a:gd name="T34" fmla="*/ 10 w 86"/>
                <a:gd name="T35" fmla="*/ 34 h 71"/>
                <a:gd name="T36" fmla="*/ 13 w 86"/>
                <a:gd name="T37" fmla="*/ 26 h 71"/>
                <a:gd name="T38" fmla="*/ 12 w 86"/>
                <a:gd name="T39" fmla="*/ 17 h 71"/>
                <a:gd name="T40" fmla="*/ 9 w 86"/>
                <a:gd name="T41" fmla="*/ 10 h 71"/>
                <a:gd name="T42" fmla="*/ 0 w 86"/>
                <a:gd name="T4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" h="71">
                  <a:moveTo>
                    <a:pt x="0" y="0"/>
                  </a:moveTo>
                  <a:lnTo>
                    <a:pt x="86" y="0"/>
                  </a:lnTo>
                  <a:lnTo>
                    <a:pt x="79" y="10"/>
                  </a:lnTo>
                  <a:lnTo>
                    <a:pt x="74" y="17"/>
                  </a:lnTo>
                  <a:lnTo>
                    <a:pt x="74" y="26"/>
                  </a:lnTo>
                  <a:lnTo>
                    <a:pt x="76" y="34"/>
                  </a:lnTo>
                  <a:lnTo>
                    <a:pt x="79" y="39"/>
                  </a:lnTo>
                  <a:lnTo>
                    <a:pt x="80" y="45"/>
                  </a:lnTo>
                  <a:lnTo>
                    <a:pt x="76" y="56"/>
                  </a:lnTo>
                  <a:lnTo>
                    <a:pt x="67" y="66"/>
                  </a:lnTo>
                  <a:lnTo>
                    <a:pt x="52" y="71"/>
                  </a:lnTo>
                  <a:lnTo>
                    <a:pt x="35" y="71"/>
                  </a:lnTo>
                  <a:lnTo>
                    <a:pt x="23" y="67"/>
                  </a:lnTo>
                  <a:lnTo>
                    <a:pt x="13" y="60"/>
                  </a:lnTo>
                  <a:lnTo>
                    <a:pt x="7" y="50"/>
                  </a:lnTo>
                  <a:lnTo>
                    <a:pt x="7" y="44"/>
                  </a:lnTo>
                  <a:lnTo>
                    <a:pt x="7" y="39"/>
                  </a:lnTo>
                  <a:lnTo>
                    <a:pt x="10" y="34"/>
                  </a:lnTo>
                  <a:lnTo>
                    <a:pt x="13" y="26"/>
                  </a:lnTo>
                  <a:lnTo>
                    <a:pt x="12" y="17"/>
                  </a:lnTo>
                  <a:lnTo>
                    <a:pt x="9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39"/>
            <p:cNvSpPr>
              <a:spLocks/>
            </p:cNvSpPr>
            <p:nvPr/>
          </p:nvSpPr>
          <p:spPr bwMode="auto">
            <a:xfrm>
              <a:off x="4286251" y="3884613"/>
              <a:ext cx="136525" cy="114300"/>
            </a:xfrm>
            <a:custGeom>
              <a:avLst/>
              <a:gdLst>
                <a:gd name="T0" fmla="*/ 0 w 86"/>
                <a:gd name="T1" fmla="*/ 0 h 72"/>
                <a:gd name="T2" fmla="*/ 86 w 86"/>
                <a:gd name="T3" fmla="*/ 0 h 72"/>
                <a:gd name="T4" fmla="*/ 79 w 86"/>
                <a:gd name="T5" fmla="*/ 10 h 72"/>
                <a:gd name="T6" fmla="*/ 74 w 86"/>
                <a:gd name="T7" fmla="*/ 19 h 72"/>
                <a:gd name="T8" fmla="*/ 74 w 86"/>
                <a:gd name="T9" fmla="*/ 26 h 72"/>
                <a:gd name="T10" fmla="*/ 76 w 86"/>
                <a:gd name="T11" fmla="*/ 34 h 72"/>
                <a:gd name="T12" fmla="*/ 79 w 86"/>
                <a:gd name="T13" fmla="*/ 40 h 72"/>
                <a:gd name="T14" fmla="*/ 80 w 86"/>
                <a:gd name="T15" fmla="*/ 45 h 72"/>
                <a:gd name="T16" fmla="*/ 76 w 86"/>
                <a:gd name="T17" fmla="*/ 57 h 72"/>
                <a:gd name="T18" fmla="*/ 67 w 86"/>
                <a:gd name="T19" fmla="*/ 66 h 72"/>
                <a:gd name="T20" fmla="*/ 52 w 86"/>
                <a:gd name="T21" fmla="*/ 72 h 72"/>
                <a:gd name="T22" fmla="*/ 35 w 86"/>
                <a:gd name="T23" fmla="*/ 72 h 72"/>
                <a:gd name="T24" fmla="*/ 23 w 86"/>
                <a:gd name="T25" fmla="*/ 67 h 72"/>
                <a:gd name="T26" fmla="*/ 13 w 86"/>
                <a:gd name="T27" fmla="*/ 60 h 72"/>
                <a:gd name="T28" fmla="*/ 7 w 86"/>
                <a:gd name="T29" fmla="*/ 51 h 72"/>
                <a:gd name="T30" fmla="*/ 7 w 86"/>
                <a:gd name="T31" fmla="*/ 45 h 72"/>
                <a:gd name="T32" fmla="*/ 7 w 86"/>
                <a:gd name="T33" fmla="*/ 39 h 72"/>
                <a:gd name="T34" fmla="*/ 10 w 86"/>
                <a:gd name="T35" fmla="*/ 34 h 72"/>
                <a:gd name="T36" fmla="*/ 13 w 86"/>
                <a:gd name="T37" fmla="*/ 27 h 72"/>
                <a:gd name="T38" fmla="*/ 12 w 86"/>
                <a:gd name="T39" fmla="*/ 19 h 72"/>
                <a:gd name="T40" fmla="*/ 9 w 86"/>
                <a:gd name="T41" fmla="*/ 10 h 72"/>
                <a:gd name="T42" fmla="*/ 0 w 86"/>
                <a:gd name="T4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" h="72">
                  <a:moveTo>
                    <a:pt x="0" y="0"/>
                  </a:moveTo>
                  <a:lnTo>
                    <a:pt x="86" y="0"/>
                  </a:lnTo>
                  <a:lnTo>
                    <a:pt x="79" y="10"/>
                  </a:lnTo>
                  <a:lnTo>
                    <a:pt x="74" y="19"/>
                  </a:lnTo>
                  <a:lnTo>
                    <a:pt x="74" y="26"/>
                  </a:lnTo>
                  <a:lnTo>
                    <a:pt x="76" y="34"/>
                  </a:lnTo>
                  <a:lnTo>
                    <a:pt x="79" y="40"/>
                  </a:lnTo>
                  <a:lnTo>
                    <a:pt x="80" y="45"/>
                  </a:lnTo>
                  <a:lnTo>
                    <a:pt x="76" y="57"/>
                  </a:lnTo>
                  <a:lnTo>
                    <a:pt x="67" y="66"/>
                  </a:lnTo>
                  <a:lnTo>
                    <a:pt x="52" y="72"/>
                  </a:lnTo>
                  <a:lnTo>
                    <a:pt x="35" y="72"/>
                  </a:lnTo>
                  <a:lnTo>
                    <a:pt x="23" y="67"/>
                  </a:lnTo>
                  <a:lnTo>
                    <a:pt x="13" y="60"/>
                  </a:lnTo>
                  <a:lnTo>
                    <a:pt x="7" y="51"/>
                  </a:lnTo>
                  <a:lnTo>
                    <a:pt x="7" y="45"/>
                  </a:lnTo>
                  <a:lnTo>
                    <a:pt x="7" y="39"/>
                  </a:lnTo>
                  <a:lnTo>
                    <a:pt x="10" y="34"/>
                  </a:lnTo>
                  <a:lnTo>
                    <a:pt x="13" y="27"/>
                  </a:lnTo>
                  <a:lnTo>
                    <a:pt x="12" y="19"/>
                  </a:lnTo>
                  <a:lnTo>
                    <a:pt x="9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40"/>
            <p:cNvSpPr>
              <a:spLocks/>
            </p:cNvSpPr>
            <p:nvPr/>
          </p:nvSpPr>
          <p:spPr bwMode="auto">
            <a:xfrm>
              <a:off x="5211763" y="2792413"/>
              <a:ext cx="196850" cy="193675"/>
            </a:xfrm>
            <a:custGeom>
              <a:avLst/>
              <a:gdLst>
                <a:gd name="T0" fmla="*/ 62 w 124"/>
                <a:gd name="T1" fmla="*/ 0 h 122"/>
                <a:gd name="T2" fmla="*/ 82 w 124"/>
                <a:gd name="T3" fmla="*/ 2 h 122"/>
                <a:gd name="T4" fmla="*/ 99 w 124"/>
                <a:gd name="T5" fmla="*/ 11 h 122"/>
                <a:gd name="T6" fmla="*/ 112 w 124"/>
                <a:gd name="T7" fmla="*/ 24 h 122"/>
                <a:gd name="T8" fmla="*/ 120 w 124"/>
                <a:gd name="T9" fmla="*/ 41 h 122"/>
                <a:gd name="T10" fmla="*/ 124 w 124"/>
                <a:gd name="T11" fmla="*/ 60 h 122"/>
                <a:gd name="T12" fmla="*/ 120 w 124"/>
                <a:gd name="T13" fmla="*/ 80 h 122"/>
                <a:gd name="T14" fmla="*/ 112 w 124"/>
                <a:gd name="T15" fmla="*/ 97 h 122"/>
                <a:gd name="T16" fmla="*/ 99 w 124"/>
                <a:gd name="T17" fmla="*/ 110 h 122"/>
                <a:gd name="T18" fmla="*/ 82 w 124"/>
                <a:gd name="T19" fmla="*/ 118 h 122"/>
                <a:gd name="T20" fmla="*/ 62 w 124"/>
                <a:gd name="T21" fmla="*/ 122 h 122"/>
                <a:gd name="T22" fmla="*/ 43 w 124"/>
                <a:gd name="T23" fmla="*/ 118 h 122"/>
                <a:gd name="T24" fmla="*/ 26 w 124"/>
                <a:gd name="T25" fmla="*/ 110 h 122"/>
                <a:gd name="T26" fmla="*/ 12 w 124"/>
                <a:gd name="T27" fmla="*/ 97 h 122"/>
                <a:gd name="T28" fmla="*/ 4 w 124"/>
                <a:gd name="T29" fmla="*/ 80 h 122"/>
                <a:gd name="T30" fmla="*/ 0 w 124"/>
                <a:gd name="T31" fmla="*/ 60 h 122"/>
                <a:gd name="T32" fmla="*/ 4 w 124"/>
                <a:gd name="T33" fmla="*/ 41 h 122"/>
                <a:gd name="T34" fmla="*/ 12 w 124"/>
                <a:gd name="T35" fmla="*/ 24 h 122"/>
                <a:gd name="T36" fmla="*/ 26 w 124"/>
                <a:gd name="T37" fmla="*/ 11 h 122"/>
                <a:gd name="T38" fmla="*/ 43 w 124"/>
                <a:gd name="T39" fmla="*/ 2 h 122"/>
                <a:gd name="T40" fmla="*/ 62 w 124"/>
                <a:gd name="T4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82" y="2"/>
                  </a:lnTo>
                  <a:lnTo>
                    <a:pt x="99" y="11"/>
                  </a:lnTo>
                  <a:lnTo>
                    <a:pt x="112" y="24"/>
                  </a:lnTo>
                  <a:lnTo>
                    <a:pt x="120" y="41"/>
                  </a:lnTo>
                  <a:lnTo>
                    <a:pt x="124" y="60"/>
                  </a:lnTo>
                  <a:lnTo>
                    <a:pt x="120" y="80"/>
                  </a:lnTo>
                  <a:lnTo>
                    <a:pt x="112" y="97"/>
                  </a:lnTo>
                  <a:lnTo>
                    <a:pt x="99" y="110"/>
                  </a:lnTo>
                  <a:lnTo>
                    <a:pt x="82" y="118"/>
                  </a:lnTo>
                  <a:lnTo>
                    <a:pt x="62" y="122"/>
                  </a:lnTo>
                  <a:lnTo>
                    <a:pt x="43" y="118"/>
                  </a:lnTo>
                  <a:lnTo>
                    <a:pt x="26" y="110"/>
                  </a:lnTo>
                  <a:lnTo>
                    <a:pt x="12" y="97"/>
                  </a:lnTo>
                  <a:lnTo>
                    <a:pt x="4" y="80"/>
                  </a:lnTo>
                  <a:lnTo>
                    <a:pt x="0" y="60"/>
                  </a:lnTo>
                  <a:lnTo>
                    <a:pt x="4" y="41"/>
                  </a:lnTo>
                  <a:lnTo>
                    <a:pt x="12" y="24"/>
                  </a:lnTo>
                  <a:lnTo>
                    <a:pt x="26" y="11"/>
                  </a:lnTo>
                  <a:lnTo>
                    <a:pt x="43" y="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41"/>
            <p:cNvSpPr>
              <a:spLocks/>
            </p:cNvSpPr>
            <p:nvPr/>
          </p:nvSpPr>
          <p:spPr bwMode="auto">
            <a:xfrm>
              <a:off x="5211763" y="3192463"/>
              <a:ext cx="196850" cy="193675"/>
            </a:xfrm>
            <a:custGeom>
              <a:avLst/>
              <a:gdLst>
                <a:gd name="T0" fmla="*/ 62 w 124"/>
                <a:gd name="T1" fmla="*/ 0 h 122"/>
                <a:gd name="T2" fmla="*/ 82 w 124"/>
                <a:gd name="T3" fmla="*/ 2 h 122"/>
                <a:gd name="T4" fmla="*/ 99 w 124"/>
                <a:gd name="T5" fmla="*/ 12 h 122"/>
                <a:gd name="T6" fmla="*/ 112 w 124"/>
                <a:gd name="T7" fmla="*/ 24 h 122"/>
                <a:gd name="T8" fmla="*/ 120 w 124"/>
                <a:gd name="T9" fmla="*/ 41 h 122"/>
                <a:gd name="T10" fmla="*/ 124 w 124"/>
                <a:gd name="T11" fmla="*/ 60 h 122"/>
                <a:gd name="T12" fmla="*/ 120 w 124"/>
                <a:gd name="T13" fmla="*/ 80 h 122"/>
                <a:gd name="T14" fmla="*/ 112 w 124"/>
                <a:gd name="T15" fmla="*/ 97 h 122"/>
                <a:gd name="T16" fmla="*/ 99 w 124"/>
                <a:gd name="T17" fmla="*/ 110 h 122"/>
                <a:gd name="T18" fmla="*/ 82 w 124"/>
                <a:gd name="T19" fmla="*/ 119 h 122"/>
                <a:gd name="T20" fmla="*/ 62 w 124"/>
                <a:gd name="T21" fmla="*/ 122 h 122"/>
                <a:gd name="T22" fmla="*/ 43 w 124"/>
                <a:gd name="T23" fmla="*/ 119 h 122"/>
                <a:gd name="T24" fmla="*/ 26 w 124"/>
                <a:gd name="T25" fmla="*/ 110 h 122"/>
                <a:gd name="T26" fmla="*/ 12 w 124"/>
                <a:gd name="T27" fmla="*/ 97 h 122"/>
                <a:gd name="T28" fmla="*/ 4 w 124"/>
                <a:gd name="T29" fmla="*/ 80 h 122"/>
                <a:gd name="T30" fmla="*/ 0 w 124"/>
                <a:gd name="T31" fmla="*/ 60 h 122"/>
                <a:gd name="T32" fmla="*/ 4 w 124"/>
                <a:gd name="T33" fmla="*/ 41 h 122"/>
                <a:gd name="T34" fmla="*/ 12 w 124"/>
                <a:gd name="T35" fmla="*/ 24 h 122"/>
                <a:gd name="T36" fmla="*/ 26 w 124"/>
                <a:gd name="T37" fmla="*/ 12 h 122"/>
                <a:gd name="T38" fmla="*/ 43 w 124"/>
                <a:gd name="T39" fmla="*/ 2 h 122"/>
                <a:gd name="T40" fmla="*/ 62 w 124"/>
                <a:gd name="T4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82" y="2"/>
                  </a:lnTo>
                  <a:lnTo>
                    <a:pt x="99" y="12"/>
                  </a:lnTo>
                  <a:lnTo>
                    <a:pt x="112" y="24"/>
                  </a:lnTo>
                  <a:lnTo>
                    <a:pt x="120" y="41"/>
                  </a:lnTo>
                  <a:lnTo>
                    <a:pt x="124" y="60"/>
                  </a:lnTo>
                  <a:lnTo>
                    <a:pt x="120" y="80"/>
                  </a:lnTo>
                  <a:lnTo>
                    <a:pt x="112" y="97"/>
                  </a:lnTo>
                  <a:lnTo>
                    <a:pt x="99" y="110"/>
                  </a:lnTo>
                  <a:lnTo>
                    <a:pt x="82" y="119"/>
                  </a:lnTo>
                  <a:lnTo>
                    <a:pt x="62" y="122"/>
                  </a:lnTo>
                  <a:lnTo>
                    <a:pt x="43" y="119"/>
                  </a:lnTo>
                  <a:lnTo>
                    <a:pt x="26" y="110"/>
                  </a:lnTo>
                  <a:lnTo>
                    <a:pt x="12" y="97"/>
                  </a:lnTo>
                  <a:lnTo>
                    <a:pt x="4" y="80"/>
                  </a:lnTo>
                  <a:lnTo>
                    <a:pt x="0" y="60"/>
                  </a:lnTo>
                  <a:lnTo>
                    <a:pt x="4" y="41"/>
                  </a:lnTo>
                  <a:lnTo>
                    <a:pt x="12" y="24"/>
                  </a:lnTo>
                  <a:lnTo>
                    <a:pt x="26" y="12"/>
                  </a:lnTo>
                  <a:lnTo>
                    <a:pt x="43" y="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42"/>
            <p:cNvSpPr>
              <a:spLocks/>
            </p:cNvSpPr>
            <p:nvPr/>
          </p:nvSpPr>
          <p:spPr bwMode="auto">
            <a:xfrm>
              <a:off x="5211763" y="3592513"/>
              <a:ext cx="196850" cy="195263"/>
            </a:xfrm>
            <a:custGeom>
              <a:avLst/>
              <a:gdLst>
                <a:gd name="T0" fmla="*/ 62 w 124"/>
                <a:gd name="T1" fmla="*/ 0 h 123"/>
                <a:gd name="T2" fmla="*/ 82 w 124"/>
                <a:gd name="T3" fmla="*/ 3 h 123"/>
                <a:gd name="T4" fmla="*/ 99 w 124"/>
                <a:gd name="T5" fmla="*/ 12 h 123"/>
                <a:gd name="T6" fmla="*/ 112 w 124"/>
                <a:gd name="T7" fmla="*/ 26 h 123"/>
                <a:gd name="T8" fmla="*/ 120 w 124"/>
                <a:gd name="T9" fmla="*/ 43 h 123"/>
                <a:gd name="T10" fmla="*/ 124 w 124"/>
                <a:gd name="T11" fmla="*/ 62 h 123"/>
                <a:gd name="T12" fmla="*/ 120 w 124"/>
                <a:gd name="T13" fmla="*/ 81 h 123"/>
                <a:gd name="T14" fmla="*/ 112 w 124"/>
                <a:gd name="T15" fmla="*/ 97 h 123"/>
                <a:gd name="T16" fmla="*/ 99 w 124"/>
                <a:gd name="T17" fmla="*/ 110 h 123"/>
                <a:gd name="T18" fmla="*/ 82 w 124"/>
                <a:gd name="T19" fmla="*/ 120 h 123"/>
                <a:gd name="T20" fmla="*/ 62 w 124"/>
                <a:gd name="T21" fmla="*/ 123 h 123"/>
                <a:gd name="T22" fmla="*/ 43 w 124"/>
                <a:gd name="T23" fmla="*/ 120 h 123"/>
                <a:gd name="T24" fmla="*/ 26 w 124"/>
                <a:gd name="T25" fmla="*/ 110 h 123"/>
                <a:gd name="T26" fmla="*/ 12 w 124"/>
                <a:gd name="T27" fmla="*/ 97 h 123"/>
                <a:gd name="T28" fmla="*/ 4 w 124"/>
                <a:gd name="T29" fmla="*/ 81 h 123"/>
                <a:gd name="T30" fmla="*/ 0 w 124"/>
                <a:gd name="T31" fmla="*/ 62 h 123"/>
                <a:gd name="T32" fmla="*/ 4 w 124"/>
                <a:gd name="T33" fmla="*/ 43 h 123"/>
                <a:gd name="T34" fmla="*/ 12 w 124"/>
                <a:gd name="T35" fmla="*/ 26 h 123"/>
                <a:gd name="T36" fmla="*/ 26 w 124"/>
                <a:gd name="T37" fmla="*/ 12 h 123"/>
                <a:gd name="T38" fmla="*/ 43 w 124"/>
                <a:gd name="T39" fmla="*/ 3 h 123"/>
                <a:gd name="T40" fmla="*/ 62 w 124"/>
                <a:gd name="T4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4" h="123">
                  <a:moveTo>
                    <a:pt x="62" y="0"/>
                  </a:moveTo>
                  <a:lnTo>
                    <a:pt x="82" y="3"/>
                  </a:lnTo>
                  <a:lnTo>
                    <a:pt x="99" y="12"/>
                  </a:lnTo>
                  <a:lnTo>
                    <a:pt x="112" y="26"/>
                  </a:lnTo>
                  <a:lnTo>
                    <a:pt x="120" y="43"/>
                  </a:lnTo>
                  <a:lnTo>
                    <a:pt x="124" y="62"/>
                  </a:lnTo>
                  <a:lnTo>
                    <a:pt x="120" y="81"/>
                  </a:lnTo>
                  <a:lnTo>
                    <a:pt x="112" y="97"/>
                  </a:lnTo>
                  <a:lnTo>
                    <a:pt x="99" y="110"/>
                  </a:lnTo>
                  <a:lnTo>
                    <a:pt x="82" y="120"/>
                  </a:lnTo>
                  <a:lnTo>
                    <a:pt x="62" y="123"/>
                  </a:lnTo>
                  <a:lnTo>
                    <a:pt x="43" y="120"/>
                  </a:lnTo>
                  <a:lnTo>
                    <a:pt x="26" y="110"/>
                  </a:lnTo>
                  <a:lnTo>
                    <a:pt x="12" y="97"/>
                  </a:lnTo>
                  <a:lnTo>
                    <a:pt x="4" y="81"/>
                  </a:lnTo>
                  <a:lnTo>
                    <a:pt x="0" y="62"/>
                  </a:lnTo>
                  <a:lnTo>
                    <a:pt x="4" y="43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3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43"/>
            <p:cNvSpPr>
              <a:spLocks/>
            </p:cNvSpPr>
            <p:nvPr/>
          </p:nvSpPr>
          <p:spPr bwMode="auto">
            <a:xfrm>
              <a:off x="5211763" y="3992563"/>
              <a:ext cx="196850" cy="195263"/>
            </a:xfrm>
            <a:custGeom>
              <a:avLst/>
              <a:gdLst>
                <a:gd name="T0" fmla="*/ 62 w 124"/>
                <a:gd name="T1" fmla="*/ 0 h 123"/>
                <a:gd name="T2" fmla="*/ 82 w 124"/>
                <a:gd name="T3" fmla="*/ 4 h 123"/>
                <a:gd name="T4" fmla="*/ 99 w 124"/>
                <a:gd name="T5" fmla="*/ 12 h 123"/>
                <a:gd name="T6" fmla="*/ 112 w 124"/>
                <a:gd name="T7" fmla="*/ 26 h 123"/>
                <a:gd name="T8" fmla="*/ 120 w 124"/>
                <a:gd name="T9" fmla="*/ 43 h 123"/>
                <a:gd name="T10" fmla="*/ 124 w 124"/>
                <a:gd name="T11" fmla="*/ 62 h 123"/>
                <a:gd name="T12" fmla="*/ 120 w 124"/>
                <a:gd name="T13" fmla="*/ 82 h 123"/>
                <a:gd name="T14" fmla="*/ 112 w 124"/>
                <a:gd name="T15" fmla="*/ 99 h 123"/>
                <a:gd name="T16" fmla="*/ 99 w 124"/>
                <a:gd name="T17" fmla="*/ 112 h 123"/>
                <a:gd name="T18" fmla="*/ 82 w 124"/>
                <a:gd name="T19" fmla="*/ 120 h 123"/>
                <a:gd name="T20" fmla="*/ 62 w 124"/>
                <a:gd name="T21" fmla="*/ 123 h 123"/>
                <a:gd name="T22" fmla="*/ 43 w 124"/>
                <a:gd name="T23" fmla="*/ 120 h 123"/>
                <a:gd name="T24" fmla="*/ 26 w 124"/>
                <a:gd name="T25" fmla="*/ 112 h 123"/>
                <a:gd name="T26" fmla="*/ 12 w 124"/>
                <a:gd name="T27" fmla="*/ 99 h 123"/>
                <a:gd name="T28" fmla="*/ 4 w 124"/>
                <a:gd name="T29" fmla="*/ 82 h 123"/>
                <a:gd name="T30" fmla="*/ 0 w 124"/>
                <a:gd name="T31" fmla="*/ 62 h 123"/>
                <a:gd name="T32" fmla="*/ 4 w 124"/>
                <a:gd name="T33" fmla="*/ 43 h 123"/>
                <a:gd name="T34" fmla="*/ 12 w 124"/>
                <a:gd name="T35" fmla="*/ 26 h 123"/>
                <a:gd name="T36" fmla="*/ 26 w 124"/>
                <a:gd name="T37" fmla="*/ 12 h 123"/>
                <a:gd name="T38" fmla="*/ 43 w 124"/>
                <a:gd name="T39" fmla="*/ 4 h 123"/>
                <a:gd name="T40" fmla="*/ 62 w 124"/>
                <a:gd name="T4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4" h="123">
                  <a:moveTo>
                    <a:pt x="62" y="0"/>
                  </a:moveTo>
                  <a:lnTo>
                    <a:pt x="82" y="4"/>
                  </a:lnTo>
                  <a:lnTo>
                    <a:pt x="99" y="12"/>
                  </a:lnTo>
                  <a:lnTo>
                    <a:pt x="112" y="26"/>
                  </a:lnTo>
                  <a:lnTo>
                    <a:pt x="120" y="43"/>
                  </a:lnTo>
                  <a:lnTo>
                    <a:pt x="124" y="62"/>
                  </a:lnTo>
                  <a:lnTo>
                    <a:pt x="120" y="82"/>
                  </a:lnTo>
                  <a:lnTo>
                    <a:pt x="112" y="99"/>
                  </a:lnTo>
                  <a:lnTo>
                    <a:pt x="99" y="112"/>
                  </a:lnTo>
                  <a:lnTo>
                    <a:pt x="82" y="120"/>
                  </a:lnTo>
                  <a:lnTo>
                    <a:pt x="62" y="123"/>
                  </a:lnTo>
                  <a:lnTo>
                    <a:pt x="43" y="120"/>
                  </a:lnTo>
                  <a:lnTo>
                    <a:pt x="26" y="112"/>
                  </a:lnTo>
                  <a:lnTo>
                    <a:pt x="12" y="99"/>
                  </a:lnTo>
                  <a:lnTo>
                    <a:pt x="4" y="82"/>
                  </a:lnTo>
                  <a:lnTo>
                    <a:pt x="0" y="62"/>
                  </a:lnTo>
                  <a:lnTo>
                    <a:pt x="4" y="43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3" y="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6188955" y="229229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8956" y="195852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88954" y="339020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8955" y="305643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88954" y="442595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88955" y="409219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88954" y="556464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88955" y="523088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445" y="2250890"/>
            <a:ext cx="304800" cy="304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277" y="3303893"/>
            <a:ext cx="304800" cy="304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656" y="4382446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445" y="5447167"/>
            <a:ext cx="304800" cy="3048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053535" y="2381716"/>
            <a:ext cx="50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01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53535" y="3370270"/>
            <a:ext cx="50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02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3535" y="4458575"/>
            <a:ext cx="50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03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53535" y="5488802"/>
            <a:ext cx="50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04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40" name="TextBox 39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7607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1183669"/>
            <a:ext cx="6770415" cy="5024698"/>
            <a:chOff x="6686551" y="3079751"/>
            <a:chExt cx="2327276" cy="1727200"/>
          </a:xfrm>
        </p:grpSpPr>
        <p:sp>
          <p:nvSpPr>
            <p:cNvPr id="4" name="Freeform 2001"/>
            <p:cNvSpPr>
              <a:spLocks/>
            </p:cNvSpPr>
            <p:nvPr/>
          </p:nvSpPr>
          <p:spPr bwMode="auto">
            <a:xfrm>
              <a:off x="7891464" y="3079751"/>
              <a:ext cx="403225" cy="585788"/>
            </a:xfrm>
            <a:custGeom>
              <a:avLst/>
              <a:gdLst>
                <a:gd name="T0" fmla="*/ 0 w 254"/>
                <a:gd name="T1" fmla="*/ 0 h 369"/>
                <a:gd name="T2" fmla="*/ 254 w 254"/>
                <a:gd name="T3" fmla="*/ 245 h 369"/>
                <a:gd name="T4" fmla="*/ 254 w 254"/>
                <a:gd name="T5" fmla="*/ 369 h 369"/>
                <a:gd name="T6" fmla="*/ 249 w 254"/>
                <a:gd name="T7" fmla="*/ 369 h 369"/>
                <a:gd name="T8" fmla="*/ 0 w 254"/>
                <a:gd name="T9" fmla="*/ 257 h 369"/>
                <a:gd name="T10" fmla="*/ 0 w 254"/>
                <a:gd name="T11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" h="369">
                  <a:moveTo>
                    <a:pt x="0" y="0"/>
                  </a:moveTo>
                  <a:lnTo>
                    <a:pt x="254" y="245"/>
                  </a:lnTo>
                  <a:lnTo>
                    <a:pt x="254" y="369"/>
                  </a:lnTo>
                  <a:lnTo>
                    <a:pt x="249" y="369"/>
                  </a:lnTo>
                  <a:lnTo>
                    <a:pt x="0" y="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2002"/>
            <p:cNvSpPr>
              <a:spLocks/>
            </p:cNvSpPr>
            <p:nvPr/>
          </p:nvSpPr>
          <p:spPr bwMode="auto">
            <a:xfrm>
              <a:off x="6686551" y="3079751"/>
              <a:ext cx="1204913" cy="407988"/>
            </a:xfrm>
            <a:custGeom>
              <a:avLst/>
              <a:gdLst>
                <a:gd name="T0" fmla="*/ 0 w 759"/>
                <a:gd name="T1" fmla="*/ 0 h 257"/>
                <a:gd name="T2" fmla="*/ 759 w 759"/>
                <a:gd name="T3" fmla="*/ 0 h 257"/>
                <a:gd name="T4" fmla="*/ 759 w 759"/>
                <a:gd name="T5" fmla="*/ 257 h 257"/>
                <a:gd name="T6" fmla="*/ 750 w 759"/>
                <a:gd name="T7" fmla="*/ 254 h 257"/>
                <a:gd name="T8" fmla="*/ 0 w 759"/>
                <a:gd name="T9" fmla="*/ 254 h 257"/>
                <a:gd name="T10" fmla="*/ 0 w 759"/>
                <a:gd name="T1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9" h="257">
                  <a:moveTo>
                    <a:pt x="0" y="0"/>
                  </a:moveTo>
                  <a:lnTo>
                    <a:pt x="759" y="0"/>
                  </a:lnTo>
                  <a:lnTo>
                    <a:pt x="759" y="257"/>
                  </a:lnTo>
                  <a:lnTo>
                    <a:pt x="750" y="254"/>
                  </a:lnTo>
                  <a:lnTo>
                    <a:pt x="0" y="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003"/>
            <p:cNvSpPr>
              <a:spLocks/>
            </p:cNvSpPr>
            <p:nvPr/>
          </p:nvSpPr>
          <p:spPr bwMode="auto">
            <a:xfrm>
              <a:off x="8294689" y="3357564"/>
              <a:ext cx="503238" cy="307975"/>
            </a:xfrm>
            <a:custGeom>
              <a:avLst/>
              <a:gdLst>
                <a:gd name="T0" fmla="*/ 148 w 317"/>
                <a:gd name="T1" fmla="*/ 0 h 194"/>
                <a:gd name="T2" fmla="*/ 317 w 317"/>
                <a:gd name="T3" fmla="*/ 194 h 194"/>
                <a:gd name="T4" fmla="*/ 0 w 317"/>
                <a:gd name="T5" fmla="*/ 194 h 194"/>
                <a:gd name="T6" fmla="*/ 0 w 317"/>
                <a:gd name="T7" fmla="*/ 70 h 194"/>
                <a:gd name="T8" fmla="*/ 148 w 317"/>
                <a:gd name="T9" fmla="*/ 70 h 194"/>
                <a:gd name="T10" fmla="*/ 148 w 317"/>
                <a:gd name="T11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" h="194">
                  <a:moveTo>
                    <a:pt x="148" y="0"/>
                  </a:moveTo>
                  <a:lnTo>
                    <a:pt x="317" y="194"/>
                  </a:lnTo>
                  <a:lnTo>
                    <a:pt x="0" y="194"/>
                  </a:lnTo>
                  <a:lnTo>
                    <a:pt x="0" y="70"/>
                  </a:lnTo>
                  <a:lnTo>
                    <a:pt x="148" y="7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004"/>
            <p:cNvSpPr>
              <a:spLocks/>
            </p:cNvSpPr>
            <p:nvPr/>
          </p:nvSpPr>
          <p:spPr bwMode="auto">
            <a:xfrm>
              <a:off x="7891464" y="3525839"/>
              <a:ext cx="403225" cy="398463"/>
            </a:xfrm>
            <a:custGeom>
              <a:avLst/>
              <a:gdLst>
                <a:gd name="T0" fmla="*/ 0 w 254"/>
                <a:gd name="T1" fmla="*/ 0 h 251"/>
                <a:gd name="T2" fmla="*/ 249 w 254"/>
                <a:gd name="T3" fmla="*/ 112 h 251"/>
                <a:gd name="T4" fmla="*/ 254 w 254"/>
                <a:gd name="T5" fmla="*/ 112 h 251"/>
                <a:gd name="T6" fmla="*/ 254 w 254"/>
                <a:gd name="T7" fmla="*/ 251 h 251"/>
                <a:gd name="T8" fmla="*/ 0 w 254"/>
                <a:gd name="T9" fmla="*/ 251 h 251"/>
                <a:gd name="T10" fmla="*/ 0 w 254"/>
                <a:gd name="T11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" h="251">
                  <a:moveTo>
                    <a:pt x="0" y="0"/>
                  </a:moveTo>
                  <a:lnTo>
                    <a:pt x="249" y="112"/>
                  </a:lnTo>
                  <a:lnTo>
                    <a:pt x="254" y="112"/>
                  </a:lnTo>
                  <a:lnTo>
                    <a:pt x="254" y="251"/>
                  </a:lnTo>
                  <a:lnTo>
                    <a:pt x="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solidFill>
                <a:schemeClr val="accent4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005"/>
            <p:cNvSpPr>
              <a:spLocks/>
            </p:cNvSpPr>
            <p:nvPr/>
          </p:nvSpPr>
          <p:spPr bwMode="auto">
            <a:xfrm>
              <a:off x="8294689" y="3703639"/>
              <a:ext cx="719138" cy="220663"/>
            </a:xfrm>
            <a:custGeom>
              <a:avLst/>
              <a:gdLst>
                <a:gd name="T0" fmla="*/ 0 w 453"/>
                <a:gd name="T1" fmla="*/ 0 h 139"/>
                <a:gd name="T2" fmla="*/ 333 w 453"/>
                <a:gd name="T3" fmla="*/ 0 h 139"/>
                <a:gd name="T4" fmla="*/ 453 w 453"/>
                <a:gd name="T5" fmla="*/ 139 h 139"/>
                <a:gd name="T6" fmla="*/ 0 w 453"/>
                <a:gd name="T7" fmla="*/ 139 h 139"/>
                <a:gd name="T8" fmla="*/ 0 w 453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139">
                  <a:moveTo>
                    <a:pt x="0" y="0"/>
                  </a:moveTo>
                  <a:lnTo>
                    <a:pt x="333" y="0"/>
                  </a:lnTo>
                  <a:lnTo>
                    <a:pt x="453" y="139"/>
                  </a:lnTo>
                  <a:lnTo>
                    <a:pt x="0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06"/>
            <p:cNvSpPr>
              <a:spLocks/>
            </p:cNvSpPr>
            <p:nvPr/>
          </p:nvSpPr>
          <p:spPr bwMode="auto">
            <a:xfrm>
              <a:off x="6686551" y="3522664"/>
              <a:ext cx="1204913" cy="401638"/>
            </a:xfrm>
            <a:custGeom>
              <a:avLst/>
              <a:gdLst>
                <a:gd name="T0" fmla="*/ 0 w 759"/>
                <a:gd name="T1" fmla="*/ 0 h 253"/>
                <a:gd name="T2" fmla="*/ 750 w 759"/>
                <a:gd name="T3" fmla="*/ 0 h 253"/>
                <a:gd name="T4" fmla="*/ 759 w 759"/>
                <a:gd name="T5" fmla="*/ 2 h 253"/>
                <a:gd name="T6" fmla="*/ 759 w 759"/>
                <a:gd name="T7" fmla="*/ 253 h 253"/>
                <a:gd name="T8" fmla="*/ 0 w 759"/>
                <a:gd name="T9" fmla="*/ 253 h 253"/>
                <a:gd name="T10" fmla="*/ 0 w 759"/>
                <a:gd name="T1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9" h="253">
                  <a:moveTo>
                    <a:pt x="0" y="0"/>
                  </a:moveTo>
                  <a:lnTo>
                    <a:pt x="750" y="0"/>
                  </a:lnTo>
                  <a:lnTo>
                    <a:pt x="759" y="2"/>
                  </a:lnTo>
                  <a:lnTo>
                    <a:pt x="759" y="253"/>
                  </a:lnTo>
                  <a:lnTo>
                    <a:pt x="0" y="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007"/>
            <p:cNvSpPr>
              <a:spLocks/>
            </p:cNvSpPr>
            <p:nvPr/>
          </p:nvSpPr>
          <p:spPr bwMode="auto">
            <a:xfrm>
              <a:off x="6686551" y="3962401"/>
              <a:ext cx="1204913" cy="371475"/>
            </a:xfrm>
            <a:custGeom>
              <a:avLst/>
              <a:gdLst>
                <a:gd name="T0" fmla="*/ 0 w 759"/>
                <a:gd name="T1" fmla="*/ 0 h 234"/>
                <a:gd name="T2" fmla="*/ 759 w 759"/>
                <a:gd name="T3" fmla="*/ 0 h 234"/>
                <a:gd name="T4" fmla="*/ 759 w 759"/>
                <a:gd name="T5" fmla="*/ 232 h 234"/>
                <a:gd name="T6" fmla="*/ 750 w 759"/>
                <a:gd name="T7" fmla="*/ 234 h 234"/>
                <a:gd name="T8" fmla="*/ 0 w 759"/>
                <a:gd name="T9" fmla="*/ 234 h 234"/>
                <a:gd name="T10" fmla="*/ 0 w 759"/>
                <a:gd name="T1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9" h="234">
                  <a:moveTo>
                    <a:pt x="0" y="0"/>
                  </a:moveTo>
                  <a:lnTo>
                    <a:pt x="759" y="0"/>
                  </a:lnTo>
                  <a:lnTo>
                    <a:pt x="759" y="232"/>
                  </a:lnTo>
                  <a:lnTo>
                    <a:pt x="750" y="234"/>
                  </a:lnTo>
                  <a:lnTo>
                    <a:pt x="0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009"/>
            <p:cNvSpPr>
              <a:spLocks/>
            </p:cNvSpPr>
            <p:nvPr/>
          </p:nvSpPr>
          <p:spPr bwMode="auto">
            <a:xfrm>
              <a:off x="8294689" y="3962401"/>
              <a:ext cx="719138" cy="188913"/>
            </a:xfrm>
            <a:custGeom>
              <a:avLst/>
              <a:gdLst>
                <a:gd name="T0" fmla="*/ 0 w 453"/>
                <a:gd name="T1" fmla="*/ 0 h 119"/>
                <a:gd name="T2" fmla="*/ 453 w 453"/>
                <a:gd name="T3" fmla="*/ 0 h 119"/>
                <a:gd name="T4" fmla="*/ 350 w 453"/>
                <a:gd name="T5" fmla="*/ 119 h 119"/>
                <a:gd name="T6" fmla="*/ 0 w 453"/>
                <a:gd name="T7" fmla="*/ 119 h 119"/>
                <a:gd name="T8" fmla="*/ 0 w 453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119">
                  <a:moveTo>
                    <a:pt x="0" y="0"/>
                  </a:moveTo>
                  <a:lnTo>
                    <a:pt x="453" y="0"/>
                  </a:lnTo>
                  <a:lnTo>
                    <a:pt x="350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010"/>
            <p:cNvSpPr>
              <a:spLocks/>
            </p:cNvSpPr>
            <p:nvPr/>
          </p:nvSpPr>
          <p:spPr bwMode="auto">
            <a:xfrm>
              <a:off x="7891464" y="3962401"/>
              <a:ext cx="403225" cy="368300"/>
            </a:xfrm>
            <a:custGeom>
              <a:avLst/>
              <a:gdLst>
                <a:gd name="T0" fmla="*/ 0 w 254"/>
                <a:gd name="T1" fmla="*/ 0 h 232"/>
                <a:gd name="T2" fmla="*/ 254 w 254"/>
                <a:gd name="T3" fmla="*/ 0 h 232"/>
                <a:gd name="T4" fmla="*/ 254 w 254"/>
                <a:gd name="T5" fmla="*/ 119 h 232"/>
                <a:gd name="T6" fmla="*/ 249 w 254"/>
                <a:gd name="T7" fmla="*/ 119 h 232"/>
                <a:gd name="T8" fmla="*/ 0 w 254"/>
                <a:gd name="T9" fmla="*/ 232 h 232"/>
                <a:gd name="T10" fmla="*/ 0 w 254"/>
                <a:gd name="T11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" h="232">
                  <a:moveTo>
                    <a:pt x="0" y="0"/>
                  </a:moveTo>
                  <a:lnTo>
                    <a:pt x="254" y="0"/>
                  </a:lnTo>
                  <a:lnTo>
                    <a:pt x="254" y="119"/>
                  </a:lnTo>
                  <a:lnTo>
                    <a:pt x="249" y="119"/>
                  </a:lnTo>
                  <a:lnTo>
                    <a:pt x="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11"/>
            <p:cNvSpPr>
              <a:spLocks/>
            </p:cNvSpPr>
            <p:nvPr/>
          </p:nvSpPr>
          <p:spPr bwMode="auto">
            <a:xfrm>
              <a:off x="8294689" y="4191001"/>
              <a:ext cx="530225" cy="339725"/>
            </a:xfrm>
            <a:custGeom>
              <a:avLst/>
              <a:gdLst>
                <a:gd name="T0" fmla="*/ 0 w 334"/>
                <a:gd name="T1" fmla="*/ 0 h 214"/>
                <a:gd name="T2" fmla="*/ 334 w 334"/>
                <a:gd name="T3" fmla="*/ 0 h 214"/>
                <a:gd name="T4" fmla="*/ 148 w 334"/>
                <a:gd name="T5" fmla="*/ 214 h 214"/>
                <a:gd name="T6" fmla="*/ 148 w 334"/>
                <a:gd name="T7" fmla="*/ 144 h 214"/>
                <a:gd name="T8" fmla="*/ 0 w 334"/>
                <a:gd name="T9" fmla="*/ 144 h 214"/>
                <a:gd name="T10" fmla="*/ 0 w 334"/>
                <a:gd name="T11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14">
                  <a:moveTo>
                    <a:pt x="0" y="0"/>
                  </a:moveTo>
                  <a:lnTo>
                    <a:pt x="334" y="0"/>
                  </a:lnTo>
                  <a:lnTo>
                    <a:pt x="148" y="214"/>
                  </a:lnTo>
                  <a:lnTo>
                    <a:pt x="148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012"/>
            <p:cNvSpPr>
              <a:spLocks/>
            </p:cNvSpPr>
            <p:nvPr/>
          </p:nvSpPr>
          <p:spPr bwMode="auto">
            <a:xfrm>
              <a:off x="7891464" y="4191001"/>
              <a:ext cx="403225" cy="615950"/>
            </a:xfrm>
            <a:custGeom>
              <a:avLst/>
              <a:gdLst>
                <a:gd name="T0" fmla="*/ 249 w 254"/>
                <a:gd name="T1" fmla="*/ 0 h 388"/>
                <a:gd name="T2" fmla="*/ 254 w 254"/>
                <a:gd name="T3" fmla="*/ 0 h 388"/>
                <a:gd name="T4" fmla="*/ 254 w 254"/>
                <a:gd name="T5" fmla="*/ 144 h 388"/>
                <a:gd name="T6" fmla="*/ 0 w 254"/>
                <a:gd name="T7" fmla="*/ 388 h 388"/>
                <a:gd name="T8" fmla="*/ 0 w 254"/>
                <a:gd name="T9" fmla="*/ 112 h 388"/>
                <a:gd name="T10" fmla="*/ 249 w 254"/>
                <a:gd name="T11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" h="388">
                  <a:moveTo>
                    <a:pt x="249" y="0"/>
                  </a:moveTo>
                  <a:lnTo>
                    <a:pt x="254" y="0"/>
                  </a:lnTo>
                  <a:lnTo>
                    <a:pt x="254" y="144"/>
                  </a:lnTo>
                  <a:lnTo>
                    <a:pt x="0" y="388"/>
                  </a:lnTo>
                  <a:lnTo>
                    <a:pt x="0" y="1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013"/>
            <p:cNvSpPr>
              <a:spLocks/>
            </p:cNvSpPr>
            <p:nvPr/>
          </p:nvSpPr>
          <p:spPr bwMode="auto">
            <a:xfrm>
              <a:off x="6686551" y="4368801"/>
              <a:ext cx="1204913" cy="438150"/>
            </a:xfrm>
            <a:custGeom>
              <a:avLst/>
              <a:gdLst>
                <a:gd name="T0" fmla="*/ 759 w 759"/>
                <a:gd name="T1" fmla="*/ 0 h 276"/>
                <a:gd name="T2" fmla="*/ 759 w 759"/>
                <a:gd name="T3" fmla="*/ 276 h 276"/>
                <a:gd name="T4" fmla="*/ 0 w 759"/>
                <a:gd name="T5" fmla="*/ 276 h 276"/>
                <a:gd name="T6" fmla="*/ 0 w 759"/>
                <a:gd name="T7" fmla="*/ 2 h 276"/>
                <a:gd name="T8" fmla="*/ 750 w 759"/>
                <a:gd name="T9" fmla="*/ 2 h 276"/>
                <a:gd name="T10" fmla="*/ 759 w 759"/>
                <a:gd name="T1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9" h="276">
                  <a:moveTo>
                    <a:pt x="759" y="0"/>
                  </a:moveTo>
                  <a:lnTo>
                    <a:pt x="759" y="276"/>
                  </a:lnTo>
                  <a:lnTo>
                    <a:pt x="0" y="276"/>
                  </a:lnTo>
                  <a:lnTo>
                    <a:pt x="0" y="2"/>
                  </a:lnTo>
                  <a:lnTo>
                    <a:pt x="750" y="2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095999" y="230627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6000" y="197251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70414" y="322242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70415" y="288866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70414" y="402978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70415" y="369601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5998" y="482520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5999" y="449144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4437" y="1620836"/>
            <a:ext cx="3178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4437" y="1287073"/>
            <a:ext cx="3178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4437" y="2912894"/>
            <a:ext cx="3178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4437" y="2579131"/>
            <a:ext cx="3178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2" y="3760880"/>
            <a:ext cx="3273836" cy="107298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20619" y="5389804"/>
            <a:ext cx="3178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0619" y="5056041"/>
            <a:ext cx="3178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36" name="TextBox 35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4852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Group 788"/>
          <p:cNvGrpSpPr/>
          <p:nvPr/>
        </p:nvGrpSpPr>
        <p:grpSpPr>
          <a:xfrm>
            <a:off x="1968219" y="1749891"/>
            <a:ext cx="5580063" cy="1316038"/>
            <a:chOff x="3113460" y="1404284"/>
            <a:chExt cx="5580063" cy="1316038"/>
          </a:xfrm>
        </p:grpSpPr>
        <p:sp>
          <p:nvSpPr>
            <p:cNvPr id="785" name="Freeform 563"/>
            <p:cNvSpPr>
              <a:spLocks/>
            </p:cNvSpPr>
            <p:nvPr/>
          </p:nvSpPr>
          <p:spPr bwMode="auto">
            <a:xfrm>
              <a:off x="3375398" y="1666222"/>
              <a:ext cx="790575" cy="792163"/>
            </a:xfrm>
            <a:custGeom>
              <a:avLst/>
              <a:gdLst>
                <a:gd name="T0" fmla="*/ 248 w 498"/>
                <a:gd name="T1" fmla="*/ 0 h 499"/>
                <a:gd name="T2" fmla="*/ 293 w 498"/>
                <a:gd name="T3" fmla="*/ 5 h 499"/>
                <a:gd name="T4" fmla="*/ 336 w 498"/>
                <a:gd name="T5" fmla="*/ 16 h 499"/>
                <a:gd name="T6" fmla="*/ 374 w 498"/>
                <a:gd name="T7" fmla="*/ 34 h 499"/>
                <a:gd name="T8" fmla="*/ 409 w 498"/>
                <a:gd name="T9" fmla="*/ 59 h 499"/>
                <a:gd name="T10" fmla="*/ 440 w 498"/>
                <a:gd name="T11" fmla="*/ 89 h 499"/>
                <a:gd name="T12" fmla="*/ 464 w 498"/>
                <a:gd name="T13" fmla="*/ 124 h 499"/>
                <a:gd name="T14" fmla="*/ 483 w 498"/>
                <a:gd name="T15" fmla="*/ 162 h 499"/>
                <a:gd name="T16" fmla="*/ 494 w 498"/>
                <a:gd name="T17" fmla="*/ 205 h 499"/>
                <a:gd name="T18" fmla="*/ 498 w 498"/>
                <a:gd name="T19" fmla="*/ 250 h 499"/>
                <a:gd name="T20" fmla="*/ 494 w 498"/>
                <a:gd name="T21" fmla="*/ 295 h 499"/>
                <a:gd name="T22" fmla="*/ 483 w 498"/>
                <a:gd name="T23" fmla="*/ 336 h 499"/>
                <a:gd name="T24" fmla="*/ 464 w 498"/>
                <a:gd name="T25" fmla="*/ 376 h 499"/>
                <a:gd name="T26" fmla="*/ 440 w 498"/>
                <a:gd name="T27" fmla="*/ 411 h 499"/>
                <a:gd name="T28" fmla="*/ 409 w 498"/>
                <a:gd name="T29" fmla="*/ 441 h 499"/>
                <a:gd name="T30" fmla="*/ 374 w 498"/>
                <a:gd name="T31" fmla="*/ 465 h 499"/>
                <a:gd name="T32" fmla="*/ 336 w 498"/>
                <a:gd name="T33" fmla="*/ 483 h 499"/>
                <a:gd name="T34" fmla="*/ 293 w 498"/>
                <a:gd name="T35" fmla="*/ 495 h 499"/>
                <a:gd name="T36" fmla="*/ 248 w 498"/>
                <a:gd name="T37" fmla="*/ 499 h 499"/>
                <a:gd name="T38" fmla="*/ 204 w 498"/>
                <a:gd name="T39" fmla="*/ 495 h 499"/>
                <a:gd name="T40" fmla="*/ 162 w 498"/>
                <a:gd name="T41" fmla="*/ 483 h 499"/>
                <a:gd name="T42" fmla="*/ 123 w 498"/>
                <a:gd name="T43" fmla="*/ 465 h 499"/>
                <a:gd name="T44" fmla="*/ 89 w 498"/>
                <a:gd name="T45" fmla="*/ 441 h 499"/>
                <a:gd name="T46" fmla="*/ 59 w 498"/>
                <a:gd name="T47" fmla="*/ 411 h 499"/>
                <a:gd name="T48" fmla="*/ 34 w 498"/>
                <a:gd name="T49" fmla="*/ 376 h 499"/>
                <a:gd name="T50" fmla="*/ 15 w 498"/>
                <a:gd name="T51" fmla="*/ 336 h 499"/>
                <a:gd name="T52" fmla="*/ 4 w 498"/>
                <a:gd name="T53" fmla="*/ 295 h 499"/>
                <a:gd name="T54" fmla="*/ 0 w 498"/>
                <a:gd name="T55" fmla="*/ 250 h 499"/>
                <a:gd name="T56" fmla="*/ 4 w 498"/>
                <a:gd name="T57" fmla="*/ 205 h 499"/>
                <a:gd name="T58" fmla="*/ 15 w 498"/>
                <a:gd name="T59" fmla="*/ 162 h 499"/>
                <a:gd name="T60" fmla="*/ 34 w 498"/>
                <a:gd name="T61" fmla="*/ 124 h 499"/>
                <a:gd name="T62" fmla="*/ 59 w 498"/>
                <a:gd name="T63" fmla="*/ 89 h 499"/>
                <a:gd name="T64" fmla="*/ 89 w 498"/>
                <a:gd name="T65" fmla="*/ 59 h 499"/>
                <a:gd name="T66" fmla="*/ 123 w 498"/>
                <a:gd name="T67" fmla="*/ 34 h 499"/>
                <a:gd name="T68" fmla="*/ 162 w 498"/>
                <a:gd name="T69" fmla="*/ 16 h 499"/>
                <a:gd name="T70" fmla="*/ 204 w 498"/>
                <a:gd name="T71" fmla="*/ 5 h 499"/>
                <a:gd name="T72" fmla="*/ 248 w 498"/>
                <a:gd name="T7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8" h="499">
                  <a:moveTo>
                    <a:pt x="248" y="0"/>
                  </a:moveTo>
                  <a:lnTo>
                    <a:pt x="293" y="5"/>
                  </a:lnTo>
                  <a:lnTo>
                    <a:pt x="336" y="16"/>
                  </a:lnTo>
                  <a:lnTo>
                    <a:pt x="374" y="34"/>
                  </a:lnTo>
                  <a:lnTo>
                    <a:pt x="409" y="59"/>
                  </a:lnTo>
                  <a:lnTo>
                    <a:pt x="440" y="89"/>
                  </a:lnTo>
                  <a:lnTo>
                    <a:pt x="464" y="124"/>
                  </a:lnTo>
                  <a:lnTo>
                    <a:pt x="483" y="162"/>
                  </a:lnTo>
                  <a:lnTo>
                    <a:pt x="494" y="205"/>
                  </a:lnTo>
                  <a:lnTo>
                    <a:pt x="498" y="250"/>
                  </a:lnTo>
                  <a:lnTo>
                    <a:pt x="494" y="295"/>
                  </a:lnTo>
                  <a:lnTo>
                    <a:pt x="483" y="336"/>
                  </a:lnTo>
                  <a:lnTo>
                    <a:pt x="464" y="376"/>
                  </a:lnTo>
                  <a:lnTo>
                    <a:pt x="440" y="411"/>
                  </a:lnTo>
                  <a:lnTo>
                    <a:pt x="409" y="441"/>
                  </a:lnTo>
                  <a:lnTo>
                    <a:pt x="374" y="465"/>
                  </a:lnTo>
                  <a:lnTo>
                    <a:pt x="336" y="483"/>
                  </a:lnTo>
                  <a:lnTo>
                    <a:pt x="293" y="495"/>
                  </a:lnTo>
                  <a:lnTo>
                    <a:pt x="248" y="499"/>
                  </a:lnTo>
                  <a:lnTo>
                    <a:pt x="204" y="495"/>
                  </a:lnTo>
                  <a:lnTo>
                    <a:pt x="162" y="483"/>
                  </a:lnTo>
                  <a:lnTo>
                    <a:pt x="123" y="465"/>
                  </a:lnTo>
                  <a:lnTo>
                    <a:pt x="89" y="441"/>
                  </a:lnTo>
                  <a:lnTo>
                    <a:pt x="59" y="411"/>
                  </a:lnTo>
                  <a:lnTo>
                    <a:pt x="34" y="376"/>
                  </a:lnTo>
                  <a:lnTo>
                    <a:pt x="15" y="336"/>
                  </a:lnTo>
                  <a:lnTo>
                    <a:pt x="4" y="295"/>
                  </a:lnTo>
                  <a:lnTo>
                    <a:pt x="0" y="250"/>
                  </a:lnTo>
                  <a:lnTo>
                    <a:pt x="4" y="205"/>
                  </a:lnTo>
                  <a:lnTo>
                    <a:pt x="15" y="162"/>
                  </a:lnTo>
                  <a:lnTo>
                    <a:pt x="34" y="124"/>
                  </a:lnTo>
                  <a:lnTo>
                    <a:pt x="59" y="89"/>
                  </a:lnTo>
                  <a:lnTo>
                    <a:pt x="89" y="59"/>
                  </a:lnTo>
                  <a:lnTo>
                    <a:pt x="123" y="34"/>
                  </a:lnTo>
                  <a:lnTo>
                    <a:pt x="162" y="16"/>
                  </a:lnTo>
                  <a:lnTo>
                    <a:pt x="204" y="5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Freeform 564"/>
            <p:cNvSpPr>
              <a:spLocks/>
            </p:cNvSpPr>
            <p:nvPr/>
          </p:nvSpPr>
          <p:spPr bwMode="auto">
            <a:xfrm>
              <a:off x="4121523" y="1505884"/>
              <a:ext cx="4481513" cy="1035050"/>
            </a:xfrm>
            <a:custGeom>
              <a:avLst/>
              <a:gdLst>
                <a:gd name="T0" fmla="*/ 0 w 2823"/>
                <a:gd name="T1" fmla="*/ 0 h 652"/>
                <a:gd name="T2" fmla="*/ 2687 w 2823"/>
                <a:gd name="T3" fmla="*/ 0 h 652"/>
                <a:gd name="T4" fmla="*/ 2719 w 2823"/>
                <a:gd name="T5" fmla="*/ 4 h 652"/>
                <a:gd name="T6" fmla="*/ 2747 w 2823"/>
                <a:gd name="T7" fmla="*/ 15 h 652"/>
                <a:gd name="T8" fmla="*/ 2772 w 2823"/>
                <a:gd name="T9" fmla="*/ 30 h 652"/>
                <a:gd name="T10" fmla="*/ 2793 w 2823"/>
                <a:gd name="T11" fmla="*/ 51 h 652"/>
                <a:gd name="T12" fmla="*/ 2809 w 2823"/>
                <a:gd name="T13" fmla="*/ 76 h 652"/>
                <a:gd name="T14" fmla="*/ 2819 w 2823"/>
                <a:gd name="T15" fmla="*/ 105 h 652"/>
                <a:gd name="T16" fmla="*/ 2823 w 2823"/>
                <a:gd name="T17" fmla="*/ 136 h 652"/>
                <a:gd name="T18" fmla="*/ 2823 w 2823"/>
                <a:gd name="T19" fmla="*/ 652 h 652"/>
                <a:gd name="T20" fmla="*/ 442 w 2823"/>
                <a:gd name="T21" fmla="*/ 652 h 652"/>
                <a:gd name="T22" fmla="*/ 442 w 2823"/>
                <a:gd name="T23" fmla="*/ 600 h 652"/>
                <a:gd name="T24" fmla="*/ 398 w 2823"/>
                <a:gd name="T25" fmla="*/ 596 h 652"/>
                <a:gd name="T26" fmla="*/ 356 w 2823"/>
                <a:gd name="T27" fmla="*/ 585 h 652"/>
                <a:gd name="T28" fmla="*/ 318 w 2823"/>
                <a:gd name="T29" fmla="*/ 567 h 652"/>
                <a:gd name="T30" fmla="*/ 282 w 2823"/>
                <a:gd name="T31" fmla="*/ 542 h 652"/>
                <a:gd name="T32" fmla="*/ 252 w 2823"/>
                <a:gd name="T33" fmla="*/ 513 h 652"/>
                <a:gd name="T34" fmla="*/ 229 w 2823"/>
                <a:gd name="T35" fmla="*/ 478 h 652"/>
                <a:gd name="T36" fmla="*/ 209 w 2823"/>
                <a:gd name="T37" fmla="*/ 440 h 652"/>
                <a:gd name="T38" fmla="*/ 197 w 2823"/>
                <a:gd name="T39" fmla="*/ 398 h 652"/>
                <a:gd name="T40" fmla="*/ 193 w 2823"/>
                <a:gd name="T41" fmla="*/ 355 h 652"/>
                <a:gd name="T42" fmla="*/ 193 w 2823"/>
                <a:gd name="T43" fmla="*/ 351 h 652"/>
                <a:gd name="T44" fmla="*/ 189 w 2823"/>
                <a:gd name="T45" fmla="*/ 296 h 652"/>
                <a:gd name="T46" fmla="*/ 179 w 2823"/>
                <a:gd name="T47" fmla="*/ 244 h 652"/>
                <a:gd name="T48" fmla="*/ 162 w 2823"/>
                <a:gd name="T49" fmla="*/ 195 h 652"/>
                <a:gd name="T50" fmla="*/ 140 w 2823"/>
                <a:gd name="T51" fmla="*/ 148 h 652"/>
                <a:gd name="T52" fmla="*/ 112 w 2823"/>
                <a:gd name="T53" fmla="*/ 105 h 652"/>
                <a:gd name="T54" fmla="*/ 79 w 2823"/>
                <a:gd name="T55" fmla="*/ 66 h 652"/>
                <a:gd name="T56" fmla="*/ 42 w 2823"/>
                <a:gd name="T57" fmla="*/ 30 h 652"/>
                <a:gd name="T58" fmla="*/ 0 w 2823"/>
                <a:gd name="T59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3" h="652">
                  <a:moveTo>
                    <a:pt x="0" y="0"/>
                  </a:moveTo>
                  <a:lnTo>
                    <a:pt x="2687" y="0"/>
                  </a:lnTo>
                  <a:lnTo>
                    <a:pt x="2719" y="4"/>
                  </a:lnTo>
                  <a:lnTo>
                    <a:pt x="2747" y="15"/>
                  </a:lnTo>
                  <a:lnTo>
                    <a:pt x="2772" y="30"/>
                  </a:lnTo>
                  <a:lnTo>
                    <a:pt x="2793" y="51"/>
                  </a:lnTo>
                  <a:lnTo>
                    <a:pt x="2809" y="76"/>
                  </a:lnTo>
                  <a:lnTo>
                    <a:pt x="2819" y="105"/>
                  </a:lnTo>
                  <a:lnTo>
                    <a:pt x="2823" y="136"/>
                  </a:lnTo>
                  <a:lnTo>
                    <a:pt x="2823" y="652"/>
                  </a:lnTo>
                  <a:lnTo>
                    <a:pt x="442" y="652"/>
                  </a:lnTo>
                  <a:lnTo>
                    <a:pt x="442" y="600"/>
                  </a:lnTo>
                  <a:lnTo>
                    <a:pt x="398" y="596"/>
                  </a:lnTo>
                  <a:lnTo>
                    <a:pt x="356" y="585"/>
                  </a:lnTo>
                  <a:lnTo>
                    <a:pt x="318" y="567"/>
                  </a:lnTo>
                  <a:lnTo>
                    <a:pt x="282" y="542"/>
                  </a:lnTo>
                  <a:lnTo>
                    <a:pt x="252" y="513"/>
                  </a:lnTo>
                  <a:lnTo>
                    <a:pt x="229" y="478"/>
                  </a:lnTo>
                  <a:lnTo>
                    <a:pt x="209" y="440"/>
                  </a:lnTo>
                  <a:lnTo>
                    <a:pt x="197" y="398"/>
                  </a:lnTo>
                  <a:lnTo>
                    <a:pt x="193" y="355"/>
                  </a:lnTo>
                  <a:lnTo>
                    <a:pt x="193" y="351"/>
                  </a:lnTo>
                  <a:lnTo>
                    <a:pt x="189" y="296"/>
                  </a:lnTo>
                  <a:lnTo>
                    <a:pt x="179" y="244"/>
                  </a:lnTo>
                  <a:lnTo>
                    <a:pt x="162" y="195"/>
                  </a:lnTo>
                  <a:lnTo>
                    <a:pt x="140" y="148"/>
                  </a:lnTo>
                  <a:lnTo>
                    <a:pt x="112" y="105"/>
                  </a:lnTo>
                  <a:lnTo>
                    <a:pt x="79" y="66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Freeform 565"/>
            <p:cNvSpPr>
              <a:spLocks noEditPoints="1"/>
            </p:cNvSpPr>
            <p:nvPr/>
          </p:nvSpPr>
          <p:spPr bwMode="auto">
            <a:xfrm>
              <a:off x="3113460" y="1404284"/>
              <a:ext cx="1314450" cy="1316038"/>
            </a:xfrm>
            <a:custGeom>
              <a:avLst/>
              <a:gdLst>
                <a:gd name="T0" fmla="*/ 369 w 828"/>
                <a:gd name="T1" fmla="*/ 170 h 829"/>
                <a:gd name="T2" fmla="*/ 288 w 828"/>
                <a:gd name="T3" fmla="*/ 199 h 829"/>
                <a:gd name="T4" fmla="*/ 224 w 828"/>
                <a:gd name="T5" fmla="*/ 254 h 829"/>
                <a:gd name="T6" fmla="*/ 180 w 828"/>
                <a:gd name="T7" fmla="*/ 327 h 829"/>
                <a:gd name="T8" fmla="*/ 165 w 828"/>
                <a:gd name="T9" fmla="*/ 415 h 829"/>
                <a:gd name="T10" fmla="*/ 180 w 828"/>
                <a:gd name="T11" fmla="*/ 501 h 829"/>
                <a:gd name="T12" fmla="*/ 224 w 828"/>
                <a:gd name="T13" fmla="*/ 576 h 829"/>
                <a:gd name="T14" fmla="*/ 288 w 828"/>
                <a:gd name="T15" fmla="*/ 630 h 829"/>
                <a:gd name="T16" fmla="*/ 369 w 828"/>
                <a:gd name="T17" fmla="*/ 660 h 829"/>
                <a:gd name="T18" fmla="*/ 458 w 828"/>
                <a:gd name="T19" fmla="*/ 660 h 829"/>
                <a:gd name="T20" fmla="*/ 539 w 828"/>
                <a:gd name="T21" fmla="*/ 630 h 829"/>
                <a:gd name="T22" fmla="*/ 605 w 828"/>
                <a:gd name="T23" fmla="*/ 576 h 829"/>
                <a:gd name="T24" fmla="*/ 648 w 828"/>
                <a:gd name="T25" fmla="*/ 501 h 829"/>
                <a:gd name="T26" fmla="*/ 663 w 828"/>
                <a:gd name="T27" fmla="*/ 415 h 829"/>
                <a:gd name="T28" fmla="*/ 648 w 828"/>
                <a:gd name="T29" fmla="*/ 327 h 829"/>
                <a:gd name="T30" fmla="*/ 605 w 828"/>
                <a:gd name="T31" fmla="*/ 254 h 829"/>
                <a:gd name="T32" fmla="*/ 539 w 828"/>
                <a:gd name="T33" fmla="*/ 199 h 829"/>
                <a:gd name="T34" fmla="*/ 458 w 828"/>
                <a:gd name="T35" fmla="*/ 170 h 829"/>
                <a:gd name="T36" fmla="*/ 413 w 828"/>
                <a:gd name="T37" fmla="*/ 0 h 829"/>
                <a:gd name="T38" fmla="*/ 523 w 828"/>
                <a:gd name="T39" fmla="*/ 16 h 829"/>
                <a:gd name="T40" fmla="*/ 623 w 828"/>
                <a:gd name="T41" fmla="*/ 58 h 829"/>
                <a:gd name="T42" fmla="*/ 707 w 828"/>
                <a:gd name="T43" fmla="*/ 122 h 829"/>
                <a:gd name="T44" fmla="*/ 772 w 828"/>
                <a:gd name="T45" fmla="*/ 206 h 829"/>
                <a:gd name="T46" fmla="*/ 813 w 828"/>
                <a:gd name="T47" fmla="*/ 305 h 829"/>
                <a:gd name="T48" fmla="*/ 828 w 828"/>
                <a:gd name="T49" fmla="*/ 415 h 829"/>
                <a:gd name="T50" fmla="*/ 813 w 828"/>
                <a:gd name="T51" fmla="*/ 525 h 829"/>
                <a:gd name="T52" fmla="*/ 772 w 828"/>
                <a:gd name="T53" fmla="*/ 624 h 829"/>
                <a:gd name="T54" fmla="*/ 707 w 828"/>
                <a:gd name="T55" fmla="*/ 708 h 829"/>
                <a:gd name="T56" fmla="*/ 623 w 828"/>
                <a:gd name="T57" fmla="*/ 772 h 829"/>
                <a:gd name="T58" fmla="*/ 523 w 828"/>
                <a:gd name="T59" fmla="*/ 814 h 829"/>
                <a:gd name="T60" fmla="*/ 413 w 828"/>
                <a:gd name="T61" fmla="*/ 829 h 829"/>
                <a:gd name="T62" fmla="*/ 303 w 828"/>
                <a:gd name="T63" fmla="*/ 814 h 829"/>
                <a:gd name="T64" fmla="*/ 204 w 828"/>
                <a:gd name="T65" fmla="*/ 772 h 829"/>
                <a:gd name="T66" fmla="*/ 120 w 828"/>
                <a:gd name="T67" fmla="*/ 708 h 829"/>
                <a:gd name="T68" fmla="*/ 56 w 828"/>
                <a:gd name="T69" fmla="*/ 624 h 829"/>
                <a:gd name="T70" fmla="*/ 14 w 828"/>
                <a:gd name="T71" fmla="*/ 525 h 829"/>
                <a:gd name="T72" fmla="*/ 0 w 828"/>
                <a:gd name="T73" fmla="*/ 415 h 829"/>
                <a:gd name="T74" fmla="*/ 14 w 828"/>
                <a:gd name="T75" fmla="*/ 305 h 829"/>
                <a:gd name="T76" fmla="*/ 56 w 828"/>
                <a:gd name="T77" fmla="*/ 206 h 829"/>
                <a:gd name="T78" fmla="*/ 120 w 828"/>
                <a:gd name="T79" fmla="*/ 122 h 829"/>
                <a:gd name="T80" fmla="*/ 204 w 828"/>
                <a:gd name="T81" fmla="*/ 58 h 829"/>
                <a:gd name="T82" fmla="*/ 303 w 828"/>
                <a:gd name="T83" fmla="*/ 16 h 829"/>
                <a:gd name="T84" fmla="*/ 413 w 828"/>
                <a:gd name="T85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8" h="829">
                  <a:moveTo>
                    <a:pt x="413" y="165"/>
                  </a:moveTo>
                  <a:lnTo>
                    <a:pt x="369" y="170"/>
                  </a:lnTo>
                  <a:lnTo>
                    <a:pt x="327" y="181"/>
                  </a:lnTo>
                  <a:lnTo>
                    <a:pt x="288" y="199"/>
                  </a:lnTo>
                  <a:lnTo>
                    <a:pt x="254" y="224"/>
                  </a:lnTo>
                  <a:lnTo>
                    <a:pt x="224" y="254"/>
                  </a:lnTo>
                  <a:lnTo>
                    <a:pt x="199" y="289"/>
                  </a:lnTo>
                  <a:lnTo>
                    <a:pt x="180" y="327"/>
                  </a:lnTo>
                  <a:lnTo>
                    <a:pt x="169" y="370"/>
                  </a:lnTo>
                  <a:lnTo>
                    <a:pt x="165" y="415"/>
                  </a:lnTo>
                  <a:lnTo>
                    <a:pt x="169" y="460"/>
                  </a:lnTo>
                  <a:lnTo>
                    <a:pt x="180" y="501"/>
                  </a:lnTo>
                  <a:lnTo>
                    <a:pt x="199" y="541"/>
                  </a:lnTo>
                  <a:lnTo>
                    <a:pt x="224" y="576"/>
                  </a:lnTo>
                  <a:lnTo>
                    <a:pt x="254" y="606"/>
                  </a:lnTo>
                  <a:lnTo>
                    <a:pt x="288" y="630"/>
                  </a:lnTo>
                  <a:lnTo>
                    <a:pt x="327" y="648"/>
                  </a:lnTo>
                  <a:lnTo>
                    <a:pt x="369" y="660"/>
                  </a:lnTo>
                  <a:lnTo>
                    <a:pt x="413" y="664"/>
                  </a:lnTo>
                  <a:lnTo>
                    <a:pt x="458" y="660"/>
                  </a:lnTo>
                  <a:lnTo>
                    <a:pt x="501" y="648"/>
                  </a:lnTo>
                  <a:lnTo>
                    <a:pt x="539" y="630"/>
                  </a:lnTo>
                  <a:lnTo>
                    <a:pt x="574" y="606"/>
                  </a:lnTo>
                  <a:lnTo>
                    <a:pt x="605" y="576"/>
                  </a:lnTo>
                  <a:lnTo>
                    <a:pt x="629" y="541"/>
                  </a:lnTo>
                  <a:lnTo>
                    <a:pt x="648" y="501"/>
                  </a:lnTo>
                  <a:lnTo>
                    <a:pt x="659" y="460"/>
                  </a:lnTo>
                  <a:lnTo>
                    <a:pt x="663" y="415"/>
                  </a:lnTo>
                  <a:lnTo>
                    <a:pt x="659" y="370"/>
                  </a:lnTo>
                  <a:lnTo>
                    <a:pt x="648" y="327"/>
                  </a:lnTo>
                  <a:lnTo>
                    <a:pt x="629" y="289"/>
                  </a:lnTo>
                  <a:lnTo>
                    <a:pt x="605" y="254"/>
                  </a:lnTo>
                  <a:lnTo>
                    <a:pt x="574" y="224"/>
                  </a:lnTo>
                  <a:lnTo>
                    <a:pt x="539" y="199"/>
                  </a:lnTo>
                  <a:lnTo>
                    <a:pt x="501" y="181"/>
                  </a:lnTo>
                  <a:lnTo>
                    <a:pt x="458" y="170"/>
                  </a:lnTo>
                  <a:lnTo>
                    <a:pt x="413" y="165"/>
                  </a:lnTo>
                  <a:close/>
                  <a:moveTo>
                    <a:pt x="413" y="0"/>
                  </a:moveTo>
                  <a:lnTo>
                    <a:pt x="470" y="4"/>
                  </a:lnTo>
                  <a:lnTo>
                    <a:pt x="523" y="16"/>
                  </a:lnTo>
                  <a:lnTo>
                    <a:pt x="574" y="33"/>
                  </a:lnTo>
                  <a:lnTo>
                    <a:pt x="623" y="58"/>
                  </a:lnTo>
                  <a:lnTo>
                    <a:pt x="667" y="86"/>
                  </a:lnTo>
                  <a:lnTo>
                    <a:pt x="707" y="122"/>
                  </a:lnTo>
                  <a:lnTo>
                    <a:pt x="742" y="161"/>
                  </a:lnTo>
                  <a:lnTo>
                    <a:pt x="772" y="206"/>
                  </a:lnTo>
                  <a:lnTo>
                    <a:pt x="796" y="254"/>
                  </a:lnTo>
                  <a:lnTo>
                    <a:pt x="813" y="305"/>
                  </a:lnTo>
                  <a:lnTo>
                    <a:pt x="824" y="359"/>
                  </a:lnTo>
                  <a:lnTo>
                    <a:pt x="828" y="415"/>
                  </a:lnTo>
                  <a:lnTo>
                    <a:pt x="824" y="471"/>
                  </a:lnTo>
                  <a:lnTo>
                    <a:pt x="813" y="525"/>
                  </a:lnTo>
                  <a:lnTo>
                    <a:pt x="796" y="576"/>
                  </a:lnTo>
                  <a:lnTo>
                    <a:pt x="772" y="624"/>
                  </a:lnTo>
                  <a:lnTo>
                    <a:pt x="742" y="668"/>
                  </a:lnTo>
                  <a:lnTo>
                    <a:pt x="707" y="708"/>
                  </a:lnTo>
                  <a:lnTo>
                    <a:pt x="667" y="742"/>
                  </a:lnTo>
                  <a:lnTo>
                    <a:pt x="623" y="772"/>
                  </a:lnTo>
                  <a:lnTo>
                    <a:pt x="574" y="797"/>
                  </a:lnTo>
                  <a:lnTo>
                    <a:pt x="523" y="814"/>
                  </a:lnTo>
                  <a:lnTo>
                    <a:pt x="470" y="826"/>
                  </a:lnTo>
                  <a:lnTo>
                    <a:pt x="413" y="829"/>
                  </a:lnTo>
                  <a:lnTo>
                    <a:pt x="357" y="826"/>
                  </a:lnTo>
                  <a:lnTo>
                    <a:pt x="303" y="814"/>
                  </a:lnTo>
                  <a:lnTo>
                    <a:pt x="252" y="797"/>
                  </a:lnTo>
                  <a:lnTo>
                    <a:pt x="204" y="772"/>
                  </a:lnTo>
                  <a:lnTo>
                    <a:pt x="161" y="742"/>
                  </a:lnTo>
                  <a:lnTo>
                    <a:pt x="120" y="708"/>
                  </a:lnTo>
                  <a:lnTo>
                    <a:pt x="86" y="668"/>
                  </a:lnTo>
                  <a:lnTo>
                    <a:pt x="56" y="624"/>
                  </a:lnTo>
                  <a:lnTo>
                    <a:pt x="32" y="576"/>
                  </a:lnTo>
                  <a:lnTo>
                    <a:pt x="14" y="525"/>
                  </a:lnTo>
                  <a:lnTo>
                    <a:pt x="4" y="471"/>
                  </a:lnTo>
                  <a:lnTo>
                    <a:pt x="0" y="415"/>
                  </a:lnTo>
                  <a:lnTo>
                    <a:pt x="4" y="359"/>
                  </a:lnTo>
                  <a:lnTo>
                    <a:pt x="14" y="305"/>
                  </a:lnTo>
                  <a:lnTo>
                    <a:pt x="32" y="254"/>
                  </a:lnTo>
                  <a:lnTo>
                    <a:pt x="56" y="206"/>
                  </a:lnTo>
                  <a:lnTo>
                    <a:pt x="86" y="161"/>
                  </a:lnTo>
                  <a:lnTo>
                    <a:pt x="120" y="122"/>
                  </a:lnTo>
                  <a:lnTo>
                    <a:pt x="161" y="86"/>
                  </a:lnTo>
                  <a:lnTo>
                    <a:pt x="204" y="58"/>
                  </a:lnTo>
                  <a:lnTo>
                    <a:pt x="252" y="33"/>
                  </a:lnTo>
                  <a:lnTo>
                    <a:pt x="303" y="16"/>
                  </a:lnTo>
                  <a:lnTo>
                    <a:pt x="357" y="4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Freeform 569"/>
            <p:cNvSpPr>
              <a:spLocks/>
            </p:cNvSpPr>
            <p:nvPr/>
          </p:nvSpPr>
          <p:spPr bwMode="auto">
            <a:xfrm>
              <a:off x="4165973" y="2063097"/>
              <a:ext cx="4527550" cy="657225"/>
            </a:xfrm>
            <a:custGeom>
              <a:avLst/>
              <a:gdLst>
                <a:gd name="T0" fmla="*/ 165 w 2852"/>
                <a:gd name="T1" fmla="*/ 0 h 414"/>
                <a:gd name="T2" fmla="*/ 165 w 2852"/>
                <a:gd name="T3" fmla="*/ 3 h 414"/>
                <a:gd name="T4" fmla="*/ 165 w 2852"/>
                <a:gd name="T5" fmla="*/ 13 h 414"/>
                <a:gd name="T6" fmla="*/ 167 w 2852"/>
                <a:gd name="T7" fmla="*/ 33 h 414"/>
                <a:gd name="T8" fmla="*/ 171 w 2852"/>
                <a:gd name="T9" fmla="*/ 50 h 414"/>
                <a:gd name="T10" fmla="*/ 176 w 2852"/>
                <a:gd name="T11" fmla="*/ 75 h 414"/>
                <a:gd name="T12" fmla="*/ 189 w 2852"/>
                <a:gd name="T13" fmla="*/ 105 h 414"/>
                <a:gd name="T14" fmla="*/ 193 w 2852"/>
                <a:gd name="T15" fmla="*/ 115 h 414"/>
                <a:gd name="T16" fmla="*/ 201 w 2852"/>
                <a:gd name="T17" fmla="*/ 128 h 414"/>
                <a:gd name="T18" fmla="*/ 209 w 2852"/>
                <a:gd name="T19" fmla="*/ 140 h 414"/>
                <a:gd name="T20" fmla="*/ 214 w 2852"/>
                <a:gd name="T21" fmla="*/ 148 h 414"/>
                <a:gd name="T22" fmla="*/ 226 w 2852"/>
                <a:gd name="T23" fmla="*/ 162 h 414"/>
                <a:gd name="T24" fmla="*/ 254 w 2852"/>
                <a:gd name="T25" fmla="*/ 191 h 414"/>
                <a:gd name="T26" fmla="*/ 290 w 2852"/>
                <a:gd name="T27" fmla="*/ 216 h 414"/>
                <a:gd name="T28" fmla="*/ 312 w 2852"/>
                <a:gd name="T29" fmla="*/ 226 h 414"/>
                <a:gd name="T30" fmla="*/ 336 w 2852"/>
                <a:gd name="T31" fmla="*/ 236 h 414"/>
                <a:gd name="T32" fmla="*/ 364 w 2852"/>
                <a:gd name="T33" fmla="*/ 243 h 414"/>
                <a:gd name="T34" fmla="*/ 389 w 2852"/>
                <a:gd name="T35" fmla="*/ 247 h 414"/>
                <a:gd name="T36" fmla="*/ 402 w 2852"/>
                <a:gd name="T37" fmla="*/ 249 h 414"/>
                <a:gd name="T38" fmla="*/ 414 w 2852"/>
                <a:gd name="T39" fmla="*/ 301 h 414"/>
                <a:gd name="T40" fmla="*/ 2795 w 2852"/>
                <a:gd name="T41" fmla="*/ 249 h 414"/>
                <a:gd name="T42" fmla="*/ 2852 w 2852"/>
                <a:gd name="T43" fmla="*/ 281 h 414"/>
                <a:gd name="T44" fmla="*/ 2839 w 2852"/>
                <a:gd name="T45" fmla="*/ 340 h 414"/>
                <a:gd name="T46" fmla="*/ 2802 w 2852"/>
                <a:gd name="T47" fmla="*/ 385 h 414"/>
                <a:gd name="T48" fmla="*/ 2750 w 2852"/>
                <a:gd name="T49" fmla="*/ 411 h 414"/>
                <a:gd name="T50" fmla="*/ 414 w 2852"/>
                <a:gd name="T51" fmla="*/ 414 h 414"/>
                <a:gd name="T52" fmla="*/ 304 w 2852"/>
                <a:gd name="T53" fmla="*/ 399 h 414"/>
                <a:gd name="T54" fmla="*/ 205 w 2852"/>
                <a:gd name="T55" fmla="*/ 357 h 414"/>
                <a:gd name="T56" fmla="*/ 121 w 2852"/>
                <a:gd name="T57" fmla="*/ 293 h 414"/>
                <a:gd name="T58" fmla="*/ 57 w 2852"/>
                <a:gd name="T59" fmla="*/ 209 h 414"/>
                <a:gd name="T60" fmla="*/ 15 w 2852"/>
                <a:gd name="T61" fmla="*/ 110 h 414"/>
                <a:gd name="T62" fmla="*/ 0 w 2852"/>
                <a:gd name="T63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52" h="414">
                  <a:moveTo>
                    <a:pt x="0" y="0"/>
                  </a:moveTo>
                  <a:lnTo>
                    <a:pt x="165" y="0"/>
                  </a:lnTo>
                  <a:lnTo>
                    <a:pt x="165" y="1"/>
                  </a:lnTo>
                  <a:lnTo>
                    <a:pt x="165" y="3"/>
                  </a:lnTo>
                  <a:lnTo>
                    <a:pt x="165" y="7"/>
                  </a:lnTo>
                  <a:lnTo>
                    <a:pt x="165" y="13"/>
                  </a:lnTo>
                  <a:lnTo>
                    <a:pt x="165" y="18"/>
                  </a:lnTo>
                  <a:lnTo>
                    <a:pt x="167" y="33"/>
                  </a:lnTo>
                  <a:lnTo>
                    <a:pt x="168" y="37"/>
                  </a:lnTo>
                  <a:lnTo>
                    <a:pt x="171" y="50"/>
                  </a:lnTo>
                  <a:lnTo>
                    <a:pt x="171" y="55"/>
                  </a:lnTo>
                  <a:lnTo>
                    <a:pt x="176" y="75"/>
                  </a:lnTo>
                  <a:lnTo>
                    <a:pt x="178" y="80"/>
                  </a:lnTo>
                  <a:lnTo>
                    <a:pt x="189" y="105"/>
                  </a:lnTo>
                  <a:lnTo>
                    <a:pt x="190" y="110"/>
                  </a:lnTo>
                  <a:lnTo>
                    <a:pt x="193" y="115"/>
                  </a:lnTo>
                  <a:lnTo>
                    <a:pt x="198" y="124"/>
                  </a:lnTo>
                  <a:lnTo>
                    <a:pt x="201" y="128"/>
                  </a:lnTo>
                  <a:lnTo>
                    <a:pt x="206" y="136"/>
                  </a:lnTo>
                  <a:lnTo>
                    <a:pt x="209" y="140"/>
                  </a:lnTo>
                  <a:lnTo>
                    <a:pt x="211" y="144"/>
                  </a:lnTo>
                  <a:lnTo>
                    <a:pt x="214" y="148"/>
                  </a:lnTo>
                  <a:lnTo>
                    <a:pt x="222" y="158"/>
                  </a:lnTo>
                  <a:lnTo>
                    <a:pt x="226" y="162"/>
                  </a:lnTo>
                  <a:lnTo>
                    <a:pt x="252" y="189"/>
                  </a:lnTo>
                  <a:lnTo>
                    <a:pt x="254" y="191"/>
                  </a:lnTo>
                  <a:lnTo>
                    <a:pt x="271" y="204"/>
                  </a:lnTo>
                  <a:lnTo>
                    <a:pt x="290" y="216"/>
                  </a:lnTo>
                  <a:lnTo>
                    <a:pt x="295" y="219"/>
                  </a:lnTo>
                  <a:lnTo>
                    <a:pt x="312" y="226"/>
                  </a:lnTo>
                  <a:lnTo>
                    <a:pt x="317" y="229"/>
                  </a:lnTo>
                  <a:lnTo>
                    <a:pt x="336" y="236"/>
                  </a:lnTo>
                  <a:lnTo>
                    <a:pt x="346" y="240"/>
                  </a:lnTo>
                  <a:lnTo>
                    <a:pt x="364" y="243"/>
                  </a:lnTo>
                  <a:lnTo>
                    <a:pt x="370" y="245"/>
                  </a:lnTo>
                  <a:lnTo>
                    <a:pt x="389" y="247"/>
                  </a:lnTo>
                  <a:lnTo>
                    <a:pt x="393" y="249"/>
                  </a:lnTo>
                  <a:lnTo>
                    <a:pt x="402" y="249"/>
                  </a:lnTo>
                  <a:lnTo>
                    <a:pt x="414" y="249"/>
                  </a:lnTo>
                  <a:lnTo>
                    <a:pt x="414" y="301"/>
                  </a:lnTo>
                  <a:lnTo>
                    <a:pt x="2795" y="301"/>
                  </a:lnTo>
                  <a:lnTo>
                    <a:pt x="2795" y="249"/>
                  </a:lnTo>
                  <a:lnTo>
                    <a:pt x="2852" y="249"/>
                  </a:lnTo>
                  <a:lnTo>
                    <a:pt x="2852" y="281"/>
                  </a:lnTo>
                  <a:lnTo>
                    <a:pt x="2849" y="312"/>
                  </a:lnTo>
                  <a:lnTo>
                    <a:pt x="2839" y="340"/>
                  </a:lnTo>
                  <a:lnTo>
                    <a:pt x="2823" y="364"/>
                  </a:lnTo>
                  <a:lnTo>
                    <a:pt x="2802" y="385"/>
                  </a:lnTo>
                  <a:lnTo>
                    <a:pt x="2778" y="401"/>
                  </a:lnTo>
                  <a:lnTo>
                    <a:pt x="2750" y="411"/>
                  </a:lnTo>
                  <a:lnTo>
                    <a:pt x="2719" y="414"/>
                  </a:lnTo>
                  <a:lnTo>
                    <a:pt x="414" y="414"/>
                  </a:lnTo>
                  <a:lnTo>
                    <a:pt x="358" y="411"/>
                  </a:lnTo>
                  <a:lnTo>
                    <a:pt x="304" y="399"/>
                  </a:lnTo>
                  <a:lnTo>
                    <a:pt x="253" y="382"/>
                  </a:lnTo>
                  <a:lnTo>
                    <a:pt x="205" y="357"/>
                  </a:lnTo>
                  <a:lnTo>
                    <a:pt x="161" y="327"/>
                  </a:lnTo>
                  <a:lnTo>
                    <a:pt x="121" y="293"/>
                  </a:lnTo>
                  <a:lnTo>
                    <a:pt x="87" y="253"/>
                  </a:lnTo>
                  <a:lnTo>
                    <a:pt x="57" y="209"/>
                  </a:lnTo>
                  <a:lnTo>
                    <a:pt x="32" y="161"/>
                  </a:lnTo>
                  <a:lnTo>
                    <a:pt x="15" y="110"/>
                  </a:lnTo>
                  <a:lnTo>
                    <a:pt x="3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0" name="Group 789"/>
          <p:cNvGrpSpPr/>
          <p:nvPr/>
        </p:nvGrpSpPr>
        <p:grpSpPr>
          <a:xfrm>
            <a:off x="3282669" y="3271883"/>
            <a:ext cx="5580063" cy="1316038"/>
            <a:chOff x="3113460" y="1404284"/>
            <a:chExt cx="5580063" cy="1316038"/>
          </a:xfrm>
        </p:grpSpPr>
        <p:sp>
          <p:nvSpPr>
            <p:cNvPr id="791" name="Freeform 563"/>
            <p:cNvSpPr>
              <a:spLocks/>
            </p:cNvSpPr>
            <p:nvPr/>
          </p:nvSpPr>
          <p:spPr bwMode="auto">
            <a:xfrm>
              <a:off x="3375398" y="1666222"/>
              <a:ext cx="790575" cy="792163"/>
            </a:xfrm>
            <a:custGeom>
              <a:avLst/>
              <a:gdLst>
                <a:gd name="T0" fmla="*/ 248 w 498"/>
                <a:gd name="T1" fmla="*/ 0 h 499"/>
                <a:gd name="T2" fmla="*/ 293 w 498"/>
                <a:gd name="T3" fmla="*/ 5 h 499"/>
                <a:gd name="T4" fmla="*/ 336 w 498"/>
                <a:gd name="T5" fmla="*/ 16 h 499"/>
                <a:gd name="T6" fmla="*/ 374 w 498"/>
                <a:gd name="T7" fmla="*/ 34 h 499"/>
                <a:gd name="T8" fmla="*/ 409 w 498"/>
                <a:gd name="T9" fmla="*/ 59 h 499"/>
                <a:gd name="T10" fmla="*/ 440 w 498"/>
                <a:gd name="T11" fmla="*/ 89 h 499"/>
                <a:gd name="T12" fmla="*/ 464 w 498"/>
                <a:gd name="T13" fmla="*/ 124 h 499"/>
                <a:gd name="T14" fmla="*/ 483 w 498"/>
                <a:gd name="T15" fmla="*/ 162 h 499"/>
                <a:gd name="T16" fmla="*/ 494 w 498"/>
                <a:gd name="T17" fmla="*/ 205 h 499"/>
                <a:gd name="T18" fmla="*/ 498 w 498"/>
                <a:gd name="T19" fmla="*/ 250 h 499"/>
                <a:gd name="T20" fmla="*/ 494 w 498"/>
                <a:gd name="T21" fmla="*/ 295 h 499"/>
                <a:gd name="T22" fmla="*/ 483 w 498"/>
                <a:gd name="T23" fmla="*/ 336 h 499"/>
                <a:gd name="T24" fmla="*/ 464 w 498"/>
                <a:gd name="T25" fmla="*/ 376 h 499"/>
                <a:gd name="T26" fmla="*/ 440 w 498"/>
                <a:gd name="T27" fmla="*/ 411 h 499"/>
                <a:gd name="T28" fmla="*/ 409 w 498"/>
                <a:gd name="T29" fmla="*/ 441 h 499"/>
                <a:gd name="T30" fmla="*/ 374 w 498"/>
                <a:gd name="T31" fmla="*/ 465 h 499"/>
                <a:gd name="T32" fmla="*/ 336 w 498"/>
                <a:gd name="T33" fmla="*/ 483 h 499"/>
                <a:gd name="T34" fmla="*/ 293 w 498"/>
                <a:gd name="T35" fmla="*/ 495 h 499"/>
                <a:gd name="T36" fmla="*/ 248 w 498"/>
                <a:gd name="T37" fmla="*/ 499 h 499"/>
                <a:gd name="T38" fmla="*/ 204 w 498"/>
                <a:gd name="T39" fmla="*/ 495 h 499"/>
                <a:gd name="T40" fmla="*/ 162 w 498"/>
                <a:gd name="T41" fmla="*/ 483 h 499"/>
                <a:gd name="T42" fmla="*/ 123 w 498"/>
                <a:gd name="T43" fmla="*/ 465 h 499"/>
                <a:gd name="T44" fmla="*/ 89 w 498"/>
                <a:gd name="T45" fmla="*/ 441 h 499"/>
                <a:gd name="T46" fmla="*/ 59 w 498"/>
                <a:gd name="T47" fmla="*/ 411 h 499"/>
                <a:gd name="T48" fmla="*/ 34 w 498"/>
                <a:gd name="T49" fmla="*/ 376 h 499"/>
                <a:gd name="T50" fmla="*/ 15 w 498"/>
                <a:gd name="T51" fmla="*/ 336 h 499"/>
                <a:gd name="T52" fmla="*/ 4 w 498"/>
                <a:gd name="T53" fmla="*/ 295 h 499"/>
                <a:gd name="T54" fmla="*/ 0 w 498"/>
                <a:gd name="T55" fmla="*/ 250 h 499"/>
                <a:gd name="T56" fmla="*/ 4 w 498"/>
                <a:gd name="T57" fmla="*/ 205 h 499"/>
                <a:gd name="T58" fmla="*/ 15 w 498"/>
                <a:gd name="T59" fmla="*/ 162 h 499"/>
                <a:gd name="T60" fmla="*/ 34 w 498"/>
                <a:gd name="T61" fmla="*/ 124 h 499"/>
                <a:gd name="T62" fmla="*/ 59 w 498"/>
                <a:gd name="T63" fmla="*/ 89 h 499"/>
                <a:gd name="T64" fmla="*/ 89 w 498"/>
                <a:gd name="T65" fmla="*/ 59 h 499"/>
                <a:gd name="T66" fmla="*/ 123 w 498"/>
                <a:gd name="T67" fmla="*/ 34 h 499"/>
                <a:gd name="T68" fmla="*/ 162 w 498"/>
                <a:gd name="T69" fmla="*/ 16 h 499"/>
                <a:gd name="T70" fmla="*/ 204 w 498"/>
                <a:gd name="T71" fmla="*/ 5 h 499"/>
                <a:gd name="T72" fmla="*/ 248 w 498"/>
                <a:gd name="T7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8" h="499">
                  <a:moveTo>
                    <a:pt x="248" y="0"/>
                  </a:moveTo>
                  <a:lnTo>
                    <a:pt x="293" y="5"/>
                  </a:lnTo>
                  <a:lnTo>
                    <a:pt x="336" y="16"/>
                  </a:lnTo>
                  <a:lnTo>
                    <a:pt x="374" y="34"/>
                  </a:lnTo>
                  <a:lnTo>
                    <a:pt x="409" y="59"/>
                  </a:lnTo>
                  <a:lnTo>
                    <a:pt x="440" y="89"/>
                  </a:lnTo>
                  <a:lnTo>
                    <a:pt x="464" y="124"/>
                  </a:lnTo>
                  <a:lnTo>
                    <a:pt x="483" y="162"/>
                  </a:lnTo>
                  <a:lnTo>
                    <a:pt x="494" y="205"/>
                  </a:lnTo>
                  <a:lnTo>
                    <a:pt x="498" y="250"/>
                  </a:lnTo>
                  <a:lnTo>
                    <a:pt x="494" y="295"/>
                  </a:lnTo>
                  <a:lnTo>
                    <a:pt x="483" y="336"/>
                  </a:lnTo>
                  <a:lnTo>
                    <a:pt x="464" y="376"/>
                  </a:lnTo>
                  <a:lnTo>
                    <a:pt x="440" y="411"/>
                  </a:lnTo>
                  <a:lnTo>
                    <a:pt x="409" y="441"/>
                  </a:lnTo>
                  <a:lnTo>
                    <a:pt x="374" y="465"/>
                  </a:lnTo>
                  <a:lnTo>
                    <a:pt x="336" y="483"/>
                  </a:lnTo>
                  <a:lnTo>
                    <a:pt x="293" y="495"/>
                  </a:lnTo>
                  <a:lnTo>
                    <a:pt x="248" y="499"/>
                  </a:lnTo>
                  <a:lnTo>
                    <a:pt x="204" y="495"/>
                  </a:lnTo>
                  <a:lnTo>
                    <a:pt x="162" y="483"/>
                  </a:lnTo>
                  <a:lnTo>
                    <a:pt x="123" y="465"/>
                  </a:lnTo>
                  <a:lnTo>
                    <a:pt x="89" y="441"/>
                  </a:lnTo>
                  <a:lnTo>
                    <a:pt x="59" y="411"/>
                  </a:lnTo>
                  <a:lnTo>
                    <a:pt x="34" y="376"/>
                  </a:lnTo>
                  <a:lnTo>
                    <a:pt x="15" y="336"/>
                  </a:lnTo>
                  <a:lnTo>
                    <a:pt x="4" y="295"/>
                  </a:lnTo>
                  <a:lnTo>
                    <a:pt x="0" y="250"/>
                  </a:lnTo>
                  <a:lnTo>
                    <a:pt x="4" y="205"/>
                  </a:lnTo>
                  <a:lnTo>
                    <a:pt x="15" y="162"/>
                  </a:lnTo>
                  <a:lnTo>
                    <a:pt x="34" y="124"/>
                  </a:lnTo>
                  <a:lnTo>
                    <a:pt x="59" y="89"/>
                  </a:lnTo>
                  <a:lnTo>
                    <a:pt x="89" y="59"/>
                  </a:lnTo>
                  <a:lnTo>
                    <a:pt x="123" y="34"/>
                  </a:lnTo>
                  <a:lnTo>
                    <a:pt x="162" y="16"/>
                  </a:lnTo>
                  <a:lnTo>
                    <a:pt x="204" y="5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Freeform 564"/>
            <p:cNvSpPr>
              <a:spLocks/>
            </p:cNvSpPr>
            <p:nvPr/>
          </p:nvSpPr>
          <p:spPr bwMode="auto">
            <a:xfrm>
              <a:off x="4121523" y="1505884"/>
              <a:ext cx="4481513" cy="1035050"/>
            </a:xfrm>
            <a:custGeom>
              <a:avLst/>
              <a:gdLst>
                <a:gd name="T0" fmla="*/ 0 w 2823"/>
                <a:gd name="T1" fmla="*/ 0 h 652"/>
                <a:gd name="T2" fmla="*/ 2687 w 2823"/>
                <a:gd name="T3" fmla="*/ 0 h 652"/>
                <a:gd name="T4" fmla="*/ 2719 w 2823"/>
                <a:gd name="T5" fmla="*/ 4 h 652"/>
                <a:gd name="T6" fmla="*/ 2747 w 2823"/>
                <a:gd name="T7" fmla="*/ 15 h 652"/>
                <a:gd name="T8" fmla="*/ 2772 w 2823"/>
                <a:gd name="T9" fmla="*/ 30 h 652"/>
                <a:gd name="T10" fmla="*/ 2793 w 2823"/>
                <a:gd name="T11" fmla="*/ 51 h 652"/>
                <a:gd name="T12" fmla="*/ 2809 w 2823"/>
                <a:gd name="T13" fmla="*/ 76 h 652"/>
                <a:gd name="T14" fmla="*/ 2819 w 2823"/>
                <a:gd name="T15" fmla="*/ 105 h 652"/>
                <a:gd name="T16" fmla="*/ 2823 w 2823"/>
                <a:gd name="T17" fmla="*/ 136 h 652"/>
                <a:gd name="T18" fmla="*/ 2823 w 2823"/>
                <a:gd name="T19" fmla="*/ 652 h 652"/>
                <a:gd name="T20" fmla="*/ 442 w 2823"/>
                <a:gd name="T21" fmla="*/ 652 h 652"/>
                <a:gd name="T22" fmla="*/ 442 w 2823"/>
                <a:gd name="T23" fmla="*/ 600 h 652"/>
                <a:gd name="T24" fmla="*/ 398 w 2823"/>
                <a:gd name="T25" fmla="*/ 596 h 652"/>
                <a:gd name="T26" fmla="*/ 356 w 2823"/>
                <a:gd name="T27" fmla="*/ 585 h 652"/>
                <a:gd name="T28" fmla="*/ 318 w 2823"/>
                <a:gd name="T29" fmla="*/ 567 h 652"/>
                <a:gd name="T30" fmla="*/ 282 w 2823"/>
                <a:gd name="T31" fmla="*/ 542 h 652"/>
                <a:gd name="T32" fmla="*/ 252 w 2823"/>
                <a:gd name="T33" fmla="*/ 513 h 652"/>
                <a:gd name="T34" fmla="*/ 229 w 2823"/>
                <a:gd name="T35" fmla="*/ 478 h 652"/>
                <a:gd name="T36" fmla="*/ 209 w 2823"/>
                <a:gd name="T37" fmla="*/ 440 h 652"/>
                <a:gd name="T38" fmla="*/ 197 w 2823"/>
                <a:gd name="T39" fmla="*/ 398 h 652"/>
                <a:gd name="T40" fmla="*/ 193 w 2823"/>
                <a:gd name="T41" fmla="*/ 355 h 652"/>
                <a:gd name="T42" fmla="*/ 193 w 2823"/>
                <a:gd name="T43" fmla="*/ 351 h 652"/>
                <a:gd name="T44" fmla="*/ 189 w 2823"/>
                <a:gd name="T45" fmla="*/ 296 h 652"/>
                <a:gd name="T46" fmla="*/ 179 w 2823"/>
                <a:gd name="T47" fmla="*/ 244 h 652"/>
                <a:gd name="T48" fmla="*/ 162 w 2823"/>
                <a:gd name="T49" fmla="*/ 195 h 652"/>
                <a:gd name="T50" fmla="*/ 140 w 2823"/>
                <a:gd name="T51" fmla="*/ 148 h 652"/>
                <a:gd name="T52" fmla="*/ 112 w 2823"/>
                <a:gd name="T53" fmla="*/ 105 h 652"/>
                <a:gd name="T54" fmla="*/ 79 w 2823"/>
                <a:gd name="T55" fmla="*/ 66 h 652"/>
                <a:gd name="T56" fmla="*/ 42 w 2823"/>
                <a:gd name="T57" fmla="*/ 30 h 652"/>
                <a:gd name="T58" fmla="*/ 0 w 2823"/>
                <a:gd name="T59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3" h="652">
                  <a:moveTo>
                    <a:pt x="0" y="0"/>
                  </a:moveTo>
                  <a:lnTo>
                    <a:pt x="2687" y="0"/>
                  </a:lnTo>
                  <a:lnTo>
                    <a:pt x="2719" y="4"/>
                  </a:lnTo>
                  <a:lnTo>
                    <a:pt x="2747" y="15"/>
                  </a:lnTo>
                  <a:lnTo>
                    <a:pt x="2772" y="30"/>
                  </a:lnTo>
                  <a:lnTo>
                    <a:pt x="2793" y="51"/>
                  </a:lnTo>
                  <a:lnTo>
                    <a:pt x="2809" y="76"/>
                  </a:lnTo>
                  <a:lnTo>
                    <a:pt x="2819" y="105"/>
                  </a:lnTo>
                  <a:lnTo>
                    <a:pt x="2823" y="136"/>
                  </a:lnTo>
                  <a:lnTo>
                    <a:pt x="2823" y="652"/>
                  </a:lnTo>
                  <a:lnTo>
                    <a:pt x="442" y="652"/>
                  </a:lnTo>
                  <a:lnTo>
                    <a:pt x="442" y="600"/>
                  </a:lnTo>
                  <a:lnTo>
                    <a:pt x="398" y="596"/>
                  </a:lnTo>
                  <a:lnTo>
                    <a:pt x="356" y="585"/>
                  </a:lnTo>
                  <a:lnTo>
                    <a:pt x="318" y="567"/>
                  </a:lnTo>
                  <a:lnTo>
                    <a:pt x="282" y="542"/>
                  </a:lnTo>
                  <a:lnTo>
                    <a:pt x="252" y="513"/>
                  </a:lnTo>
                  <a:lnTo>
                    <a:pt x="229" y="478"/>
                  </a:lnTo>
                  <a:lnTo>
                    <a:pt x="209" y="440"/>
                  </a:lnTo>
                  <a:lnTo>
                    <a:pt x="197" y="398"/>
                  </a:lnTo>
                  <a:lnTo>
                    <a:pt x="193" y="355"/>
                  </a:lnTo>
                  <a:lnTo>
                    <a:pt x="193" y="351"/>
                  </a:lnTo>
                  <a:lnTo>
                    <a:pt x="189" y="296"/>
                  </a:lnTo>
                  <a:lnTo>
                    <a:pt x="179" y="244"/>
                  </a:lnTo>
                  <a:lnTo>
                    <a:pt x="162" y="195"/>
                  </a:lnTo>
                  <a:lnTo>
                    <a:pt x="140" y="148"/>
                  </a:lnTo>
                  <a:lnTo>
                    <a:pt x="112" y="105"/>
                  </a:lnTo>
                  <a:lnTo>
                    <a:pt x="79" y="66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0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Freeform 565"/>
            <p:cNvSpPr>
              <a:spLocks noEditPoints="1"/>
            </p:cNvSpPr>
            <p:nvPr/>
          </p:nvSpPr>
          <p:spPr bwMode="auto">
            <a:xfrm>
              <a:off x="3113460" y="1404284"/>
              <a:ext cx="1314450" cy="1316038"/>
            </a:xfrm>
            <a:custGeom>
              <a:avLst/>
              <a:gdLst>
                <a:gd name="T0" fmla="*/ 369 w 828"/>
                <a:gd name="T1" fmla="*/ 170 h 829"/>
                <a:gd name="T2" fmla="*/ 288 w 828"/>
                <a:gd name="T3" fmla="*/ 199 h 829"/>
                <a:gd name="T4" fmla="*/ 224 w 828"/>
                <a:gd name="T5" fmla="*/ 254 h 829"/>
                <a:gd name="T6" fmla="*/ 180 w 828"/>
                <a:gd name="T7" fmla="*/ 327 h 829"/>
                <a:gd name="T8" fmla="*/ 165 w 828"/>
                <a:gd name="T9" fmla="*/ 415 h 829"/>
                <a:gd name="T10" fmla="*/ 180 w 828"/>
                <a:gd name="T11" fmla="*/ 501 h 829"/>
                <a:gd name="T12" fmla="*/ 224 w 828"/>
                <a:gd name="T13" fmla="*/ 576 h 829"/>
                <a:gd name="T14" fmla="*/ 288 w 828"/>
                <a:gd name="T15" fmla="*/ 630 h 829"/>
                <a:gd name="T16" fmla="*/ 369 w 828"/>
                <a:gd name="T17" fmla="*/ 660 h 829"/>
                <a:gd name="T18" fmla="*/ 458 w 828"/>
                <a:gd name="T19" fmla="*/ 660 h 829"/>
                <a:gd name="T20" fmla="*/ 539 w 828"/>
                <a:gd name="T21" fmla="*/ 630 h 829"/>
                <a:gd name="T22" fmla="*/ 605 w 828"/>
                <a:gd name="T23" fmla="*/ 576 h 829"/>
                <a:gd name="T24" fmla="*/ 648 w 828"/>
                <a:gd name="T25" fmla="*/ 501 h 829"/>
                <a:gd name="T26" fmla="*/ 663 w 828"/>
                <a:gd name="T27" fmla="*/ 415 h 829"/>
                <a:gd name="T28" fmla="*/ 648 w 828"/>
                <a:gd name="T29" fmla="*/ 327 h 829"/>
                <a:gd name="T30" fmla="*/ 605 w 828"/>
                <a:gd name="T31" fmla="*/ 254 h 829"/>
                <a:gd name="T32" fmla="*/ 539 w 828"/>
                <a:gd name="T33" fmla="*/ 199 h 829"/>
                <a:gd name="T34" fmla="*/ 458 w 828"/>
                <a:gd name="T35" fmla="*/ 170 h 829"/>
                <a:gd name="T36" fmla="*/ 413 w 828"/>
                <a:gd name="T37" fmla="*/ 0 h 829"/>
                <a:gd name="T38" fmla="*/ 523 w 828"/>
                <a:gd name="T39" fmla="*/ 16 h 829"/>
                <a:gd name="T40" fmla="*/ 623 w 828"/>
                <a:gd name="T41" fmla="*/ 58 h 829"/>
                <a:gd name="T42" fmla="*/ 707 w 828"/>
                <a:gd name="T43" fmla="*/ 122 h 829"/>
                <a:gd name="T44" fmla="*/ 772 w 828"/>
                <a:gd name="T45" fmla="*/ 206 h 829"/>
                <a:gd name="T46" fmla="*/ 813 w 828"/>
                <a:gd name="T47" fmla="*/ 305 h 829"/>
                <a:gd name="T48" fmla="*/ 828 w 828"/>
                <a:gd name="T49" fmla="*/ 415 h 829"/>
                <a:gd name="T50" fmla="*/ 813 w 828"/>
                <a:gd name="T51" fmla="*/ 525 h 829"/>
                <a:gd name="T52" fmla="*/ 772 w 828"/>
                <a:gd name="T53" fmla="*/ 624 h 829"/>
                <a:gd name="T54" fmla="*/ 707 w 828"/>
                <a:gd name="T55" fmla="*/ 708 h 829"/>
                <a:gd name="T56" fmla="*/ 623 w 828"/>
                <a:gd name="T57" fmla="*/ 772 h 829"/>
                <a:gd name="T58" fmla="*/ 523 w 828"/>
                <a:gd name="T59" fmla="*/ 814 h 829"/>
                <a:gd name="T60" fmla="*/ 413 w 828"/>
                <a:gd name="T61" fmla="*/ 829 h 829"/>
                <a:gd name="T62" fmla="*/ 303 w 828"/>
                <a:gd name="T63" fmla="*/ 814 h 829"/>
                <a:gd name="T64" fmla="*/ 204 w 828"/>
                <a:gd name="T65" fmla="*/ 772 h 829"/>
                <a:gd name="T66" fmla="*/ 120 w 828"/>
                <a:gd name="T67" fmla="*/ 708 h 829"/>
                <a:gd name="T68" fmla="*/ 56 w 828"/>
                <a:gd name="T69" fmla="*/ 624 h 829"/>
                <a:gd name="T70" fmla="*/ 14 w 828"/>
                <a:gd name="T71" fmla="*/ 525 h 829"/>
                <a:gd name="T72" fmla="*/ 0 w 828"/>
                <a:gd name="T73" fmla="*/ 415 h 829"/>
                <a:gd name="T74" fmla="*/ 14 w 828"/>
                <a:gd name="T75" fmla="*/ 305 h 829"/>
                <a:gd name="T76" fmla="*/ 56 w 828"/>
                <a:gd name="T77" fmla="*/ 206 h 829"/>
                <a:gd name="T78" fmla="*/ 120 w 828"/>
                <a:gd name="T79" fmla="*/ 122 h 829"/>
                <a:gd name="T80" fmla="*/ 204 w 828"/>
                <a:gd name="T81" fmla="*/ 58 h 829"/>
                <a:gd name="T82" fmla="*/ 303 w 828"/>
                <a:gd name="T83" fmla="*/ 16 h 829"/>
                <a:gd name="T84" fmla="*/ 413 w 828"/>
                <a:gd name="T85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8" h="829">
                  <a:moveTo>
                    <a:pt x="413" y="165"/>
                  </a:moveTo>
                  <a:lnTo>
                    <a:pt x="369" y="170"/>
                  </a:lnTo>
                  <a:lnTo>
                    <a:pt x="327" y="181"/>
                  </a:lnTo>
                  <a:lnTo>
                    <a:pt x="288" y="199"/>
                  </a:lnTo>
                  <a:lnTo>
                    <a:pt x="254" y="224"/>
                  </a:lnTo>
                  <a:lnTo>
                    <a:pt x="224" y="254"/>
                  </a:lnTo>
                  <a:lnTo>
                    <a:pt x="199" y="289"/>
                  </a:lnTo>
                  <a:lnTo>
                    <a:pt x="180" y="327"/>
                  </a:lnTo>
                  <a:lnTo>
                    <a:pt x="169" y="370"/>
                  </a:lnTo>
                  <a:lnTo>
                    <a:pt x="165" y="415"/>
                  </a:lnTo>
                  <a:lnTo>
                    <a:pt x="169" y="460"/>
                  </a:lnTo>
                  <a:lnTo>
                    <a:pt x="180" y="501"/>
                  </a:lnTo>
                  <a:lnTo>
                    <a:pt x="199" y="541"/>
                  </a:lnTo>
                  <a:lnTo>
                    <a:pt x="224" y="576"/>
                  </a:lnTo>
                  <a:lnTo>
                    <a:pt x="254" y="606"/>
                  </a:lnTo>
                  <a:lnTo>
                    <a:pt x="288" y="630"/>
                  </a:lnTo>
                  <a:lnTo>
                    <a:pt x="327" y="648"/>
                  </a:lnTo>
                  <a:lnTo>
                    <a:pt x="369" y="660"/>
                  </a:lnTo>
                  <a:lnTo>
                    <a:pt x="413" y="664"/>
                  </a:lnTo>
                  <a:lnTo>
                    <a:pt x="458" y="660"/>
                  </a:lnTo>
                  <a:lnTo>
                    <a:pt x="501" y="648"/>
                  </a:lnTo>
                  <a:lnTo>
                    <a:pt x="539" y="630"/>
                  </a:lnTo>
                  <a:lnTo>
                    <a:pt x="574" y="606"/>
                  </a:lnTo>
                  <a:lnTo>
                    <a:pt x="605" y="576"/>
                  </a:lnTo>
                  <a:lnTo>
                    <a:pt x="629" y="541"/>
                  </a:lnTo>
                  <a:lnTo>
                    <a:pt x="648" y="501"/>
                  </a:lnTo>
                  <a:lnTo>
                    <a:pt x="659" y="460"/>
                  </a:lnTo>
                  <a:lnTo>
                    <a:pt x="663" y="415"/>
                  </a:lnTo>
                  <a:lnTo>
                    <a:pt x="659" y="370"/>
                  </a:lnTo>
                  <a:lnTo>
                    <a:pt x="648" y="327"/>
                  </a:lnTo>
                  <a:lnTo>
                    <a:pt x="629" y="289"/>
                  </a:lnTo>
                  <a:lnTo>
                    <a:pt x="605" y="254"/>
                  </a:lnTo>
                  <a:lnTo>
                    <a:pt x="574" y="224"/>
                  </a:lnTo>
                  <a:lnTo>
                    <a:pt x="539" y="199"/>
                  </a:lnTo>
                  <a:lnTo>
                    <a:pt x="501" y="181"/>
                  </a:lnTo>
                  <a:lnTo>
                    <a:pt x="458" y="170"/>
                  </a:lnTo>
                  <a:lnTo>
                    <a:pt x="413" y="165"/>
                  </a:lnTo>
                  <a:close/>
                  <a:moveTo>
                    <a:pt x="413" y="0"/>
                  </a:moveTo>
                  <a:lnTo>
                    <a:pt x="470" y="4"/>
                  </a:lnTo>
                  <a:lnTo>
                    <a:pt x="523" y="16"/>
                  </a:lnTo>
                  <a:lnTo>
                    <a:pt x="574" y="33"/>
                  </a:lnTo>
                  <a:lnTo>
                    <a:pt x="623" y="58"/>
                  </a:lnTo>
                  <a:lnTo>
                    <a:pt x="667" y="86"/>
                  </a:lnTo>
                  <a:lnTo>
                    <a:pt x="707" y="122"/>
                  </a:lnTo>
                  <a:lnTo>
                    <a:pt x="742" y="161"/>
                  </a:lnTo>
                  <a:lnTo>
                    <a:pt x="772" y="206"/>
                  </a:lnTo>
                  <a:lnTo>
                    <a:pt x="796" y="254"/>
                  </a:lnTo>
                  <a:lnTo>
                    <a:pt x="813" y="305"/>
                  </a:lnTo>
                  <a:lnTo>
                    <a:pt x="824" y="359"/>
                  </a:lnTo>
                  <a:lnTo>
                    <a:pt x="828" y="415"/>
                  </a:lnTo>
                  <a:lnTo>
                    <a:pt x="824" y="471"/>
                  </a:lnTo>
                  <a:lnTo>
                    <a:pt x="813" y="525"/>
                  </a:lnTo>
                  <a:lnTo>
                    <a:pt x="796" y="576"/>
                  </a:lnTo>
                  <a:lnTo>
                    <a:pt x="772" y="624"/>
                  </a:lnTo>
                  <a:lnTo>
                    <a:pt x="742" y="668"/>
                  </a:lnTo>
                  <a:lnTo>
                    <a:pt x="707" y="708"/>
                  </a:lnTo>
                  <a:lnTo>
                    <a:pt x="667" y="742"/>
                  </a:lnTo>
                  <a:lnTo>
                    <a:pt x="623" y="772"/>
                  </a:lnTo>
                  <a:lnTo>
                    <a:pt x="574" y="797"/>
                  </a:lnTo>
                  <a:lnTo>
                    <a:pt x="523" y="814"/>
                  </a:lnTo>
                  <a:lnTo>
                    <a:pt x="470" y="826"/>
                  </a:lnTo>
                  <a:lnTo>
                    <a:pt x="413" y="829"/>
                  </a:lnTo>
                  <a:lnTo>
                    <a:pt x="357" y="826"/>
                  </a:lnTo>
                  <a:lnTo>
                    <a:pt x="303" y="814"/>
                  </a:lnTo>
                  <a:lnTo>
                    <a:pt x="252" y="797"/>
                  </a:lnTo>
                  <a:lnTo>
                    <a:pt x="204" y="772"/>
                  </a:lnTo>
                  <a:lnTo>
                    <a:pt x="161" y="742"/>
                  </a:lnTo>
                  <a:lnTo>
                    <a:pt x="120" y="708"/>
                  </a:lnTo>
                  <a:lnTo>
                    <a:pt x="86" y="668"/>
                  </a:lnTo>
                  <a:lnTo>
                    <a:pt x="56" y="624"/>
                  </a:lnTo>
                  <a:lnTo>
                    <a:pt x="32" y="576"/>
                  </a:lnTo>
                  <a:lnTo>
                    <a:pt x="14" y="525"/>
                  </a:lnTo>
                  <a:lnTo>
                    <a:pt x="4" y="471"/>
                  </a:lnTo>
                  <a:lnTo>
                    <a:pt x="0" y="415"/>
                  </a:lnTo>
                  <a:lnTo>
                    <a:pt x="4" y="359"/>
                  </a:lnTo>
                  <a:lnTo>
                    <a:pt x="14" y="305"/>
                  </a:lnTo>
                  <a:lnTo>
                    <a:pt x="32" y="254"/>
                  </a:lnTo>
                  <a:lnTo>
                    <a:pt x="56" y="206"/>
                  </a:lnTo>
                  <a:lnTo>
                    <a:pt x="86" y="161"/>
                  </a:lnTo>
                  <a:lnTo>
                    <a:pt x="120" y="122"/>
                  </a:lnTo>
                  <a:lnTo>
                    <a:pt x="161" y="86"/>
                  </a:lnTo>
                  <a:lnTo>
                    <a:pt x="204" y="58"/>
                  </a:lnTo>
                  <a:lnTo>
                    <a:pt x="252" y="33"/>
                  </a:lnTo>
                  <a:lnTo>
                    <a:pt x="303" y="16"/>
                  </a:lnTo>
                  <a:lnTo>
                    <a:pt x="357" y="4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Freeform 569"/>
            <p:cNvSpPr>
              <a:spLocks/>
            </p:cNvSpPr>
            <p:nvPr/>
          </p:nvSpPr>
          <p:spPr bwMode="auto">
            <a:xfrm>
              <a:off x="4165973" y="2063097"/>
              <a:ext cx="4527550" cy="657225"/>
            </a:xfrm>
            <a:custGeom>
              <a:avLst/>
              <a:gdLst>
                <a:gd name="T0" fmla="*/ 165 w 2852"/>
                <a:gd name="T1" fmla="*/ 0 h 414"/>
                <a:gd name="T2" fmla="*/ 165 w 2852"/>
                <a:gd name="T3" fmla="*/ 3 h 414"/>
                <a:gd name="T4" fmla="*/ 165 w 2852"/>
                <a:gd name="T5" fmla="*/ 13 h 414"/>
                <a:gd name="T6" fmla="*/ 167 w 2852"/>
                <a:gd name="T7" fmla="*/ 33 h 414"/>
                <a:gd name="T8" fmla="*/ 171 w 2852"/>
                <a:gd name="T9" fmla="*/ 50 h 414"/>
                <a:gd name="T10" fmla="*/ 176 w 2852"/>
                <a:gd name="T11" fmla="*/ 75 h 414"/>
                <a:gd name="T12" fmla="*/ 189 w 2852"/>
                <a:gd name="T13" fmla="*/ 105 h 414"/>
                <a:gd name="T14" fmla="*/ 193 w 2852"/>
                <a:gd name="T15" fmla="*/ 115 h 414"/>
                <a:gd name="T16" fmla="*/ 201 w 2852"/>
                <a:gd name="T17" fmla="*/ 128 h 414"/>
                <a:gd name="T18" fmla="*/ 209 w 2852"/>
                <a:gd name="T19" fmla="*/ 140 h 414"/>
                <a:gd name="T20" fmla="*/ 214 w 2852"/>
                <a:gd name="T21" fmla="*/ 148 h 414"/>
                <a:gd name="T22" fmla="*/ 226 w 2852"/>
                <a:gd name="T23" fmla="*/ 162 h 414"/>
                <a:gd name="T24" fmla="*/ 254 w 2852"/>
                <a:gd name="T25" fmla="*/ 191 h 414"/>
                <a:gd name="T26" fmla="*/ 290 w 2852"/>
                <a:gd name="T27" fmla="*/ 216 h 414"/>
                <a:gd name="T28" fmla="*/ 312 w 2852"/>
                <a:gd name="T29" fmla="*/ 226 h 414"/>
                <a:gd name="T30" fmla="*/ 336 w 2852"/>
                <a:gd name="T31" fmla="*/ 236 h 414"/>
                <a:gd name="T32" fmla="*/ 364 w 2852"/>
                <a:gd name="T33" fmla="*/ 243 h 414"/>
                <a:gd name="T34" fmla="*/ 389 w 2852"/>
                <a:gd name="T35" fmla="*/ 247 h 414"/>
                <a:gd name="T36" fmla="*/ 402 w 2852"/>
                <a:gd name="T37" fmla="*/ 249 h 414"/>
                <a:gd name="T38" fmla="*/ 414 w 2852"/>
                <a:gd name="T39" fmla="*/ 301 h 414"/>
                <a:gd name="T40" fmla="*/ 2795 w 2852"/>
                <a:gd name="T41" fmla="*/ 249 h 414"/>
                <a:gd name="T42" fmla="*/ 2852 w 2852"/>
                <a:gd name="T43" fmla="*/ 281 h 414"/>
                <a:gd name="T44" fmla="*/ 2839 w 2852"/>
                <a:gd name="T45" fmla="*/ 340 h 414"/>
                <a:gd name="T46" fmla="*/ 2802 w 2852"/>
                <a:gd name="T47" fmla="*/ 385 h 414"/>
                <a:gd name="T48" fmla="*/ 2750 w 2852"/>
                <a:gd name="T49" fmla="*/ 411 h 414"/>
                <a:gd name="T50" fmla="*/ 414 w 2852"/>
                <a:gd name="T51" fmla="*/ 414 h 414"/>
                <a:gd name="T52" fmla="*/ 304 w 2852"/>
                <a:gd name="T53" fmla="*/ 399 h 414"/>
                <a:gd name="T54" fmla="*/ 205 w 2852"/>
                <a:gd name="T55" fmla="*/ 357 h 414"/>
                <a:gd name="T56" fmla="*/ 121 w 2852"/>
                <a:gd name="T57" fmla="*/ 293 h 414"/>
                <a:gd name="T58" fmla="*/ 57 w 2852"/>
                <a:gd name="T59" fmla="*/ 209 h 414"/>
                <a:gd name="T60" fmla="*/ 15 w 2852"/>
                <a:gd name="T61" fmla="*/ 110 h 414"/>
                <a:gd name="T62" fmla="*/ 0 w 2852"/>
                <a:gd name="T63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52" h="414">
                  <a:moveTo>
                    <a:pt x="0" y="0"/>
                  </a:moveTo>
                  <a:lnTo>
                    <a:pt x="165" y="0"/>
                  </a:lnTo>
                  <a:lnTo>
                    <a:pt x="165" y="1"/>
                  </a:lnTo>
                  <a:lnTo>
                    <a:pt x="165" y="3"/>
                  </a:lnTo>
                  <a:lnTo>
                    <a:pt x="165" y="7"/>
                  </a:lnTo>
                  <a:lnTo>
                    <a:pt x="165" y="13"/>
                  </a:lnTo>
                  <a:lnTo>
                    <a:pt x="165" y="18"/>
                  </a:lnTo>
                  <a:lnTo>
                    <a:pt x="167" y="33"/>
                  </a:lnTo>
                  <a:lnTo>
                    <a:pt x="168" y="37"/>
                  </a:lnTo>
                  <a:lnTo>
                    <a:pt x="171" y="50"/>
                  </a:lnTo>
                  <a:lnTo>
                    <a:pt x="171" y="55"/>
                  </a:lnTo>
                  <a:lnTo>
                    <a:pt x="176" y="75"/>
                  </a:lnTo>
                  <a:lnTo>
                    <a:pt x="178" y="80"/>
                  </a:lnTo>
                  <a:lnTo>
                    <a:pt x="189" y="105"/>
                  </a:lnTo>
                  <a:lnTo>
                    <a:pt x="190" y="110"/>
                  </a:lnTo>
                  <a:lnTo>
                    <a:pt x="193" y="115"/>
                  </a:lnTo>
                  <a:lnTo>
                    <a:pt x="198" y="124"/>
                  </a:lnTo>
                  <a:lnTo>
                    <a:pt x="201" y="128"/>
                  </a:lnTo>
                  <a:lnTo>
                    <a:pt x="206" y="136"/>
                  </a:lnTo>
                  <a:lnTo>
                    <a:pt x="209" y="140"/>
                  </a:lnTo>
                  <a:lnTo>
                    <a:pt x="211" y="144"/>
                  </a:lnTo>
                  <a:lnTo>
                    <a:pt x="214" y="148"/>
                  </a:lnTo>
                  <a:lnTo>
                    <a:pt x="222" y="158"/>
                  </a:lnTo>
                  <a:lnTo>
                    <a:pt x="226" y="162"/>
                  </a:lnTo>
                  <a:lnTo>
                    <a:pt x="252" y="189"/>
                  </a:lnTo>
                  <a:lnTo>
                    <a:pt x="254" y="191"/>
                  </a:lnTo>
                  <a:lnTo>
                    <a:pt x="271" y="204"/>
                  </a:lnTo>
                  <a:lnTo>
                    <a:pt x="290" y="216"/>
                  </a:lnTo>
                  <a:lnTo>
                    <a:pt x="295" y="219"/>
                  </a:lnTo>
                  <a:lnTo>
                    <a:pt x="312" y="226"/>
                  </a:lnTo>
                  <a:lnTo>
                    <a:pt x="317" y="229"/>
                  </a:lnTo>
                  <a:lnTo>
                    <a:pt x="336" y="236"/>
                  </a:lnTo>
                  <a:lnTo>
                    <a:pt x="346" y="240"/>
                  </a:lnTo>
                  <a:lnTo>
                    <a:pt x="364" y="243"/>
                  </a:lnTo>
                  <a:lnTo>
                    <a:pt x="370" y="245"/>
                  </a:lnTo>
                  <a:lnTo>
                    <a:pt x="389" y="247"/>
                  </a:lnTo>
                  <a:lnTo>
                    <a:pt x="393" y="249"/>
                  </a:lnTo>
                  <a:lnTo>
                    <a:pt x="402" y="249"/>
                  </a:lnTo>
                  <a:lnTo>
                    <a:pt x="414" y="249"/>
                  </a:lnTo>
                  <a:lnTo>
                    <a:pt x="414" y="301"/>
                  </a:lnTo>
                  <a:lnTo>
                    <a:pt x="2795" y="301"/>
                  </a:lnTo>
                  <a:lnTo>
                    <a:pt x="2795" y="249"/>
                  </a:lnTo>
                  <a:lnTo>
                    <a:pt x="2852" y="249"/>
                  </a:lnTo>
                  <a:lnTo>
                    <a:pt x="2852" y="281"/>
                  </a:lnTo>
                  <a:lnTo>
                    <a:pt x="2849" y="312"/>
                  </a:lnTo>
                  <a:lnTo>
                    <a:pt x="2839" y="340"/>
                  </a:lnTo>
                  <a:lnTo>
                    <a:pt x="2823" y="364"/>
                  </a:lnTo>
                  <a:lnTo>
                    <a:pt x="2802" y="385"/>
                  </a:lnTo>
                  <a:lnTo>
                    <a:pt x="2778" y="401"/>
                  </a:lnTo>
                  <a:lnTo>
                    <a:pt x="2750" y="411"/>
                  </a:lnTo>
                  <a:lnTo>
                    <a:pt x="2719" y="414"/>
                  </a:lnTo>
                  <a:lnTo>
                    <a:pt x="414" y="414"/>
                  </a:lnTo>
                  <a:lnTo>
                    <a:pt x="358" y="411"/>
                  </a:lnTo>
                  <a:lnTo>
                    <a:pt x="304" y="399"/>
                  </a:lnTo>
                  <a:lnTo>
                    <a:pt x="253" y="382"/>
                  </a:lnTo>
                  <a:lnTo>
                    <a:pt x="205" y="357"/>
                  </a:lnTo>
                  <a:lnTo>
                    <a:pt x="161" y="327"/>
                  </a:lnTo>
                  <a:lnTo>
                    <a:pt x="121" y="293"/>
                  </a:lnTo>
                  <a:lnTo>
                    <a:pt x="87" y="253"/>
                  </a:lnTo>
                  <a:lnTo>
                    <a:pt x="57" y="209"/>
                  </a:lnTo>
                  <a:lnTo>
                    <a:pt x="32" y="161"/>
                  </a:lnTo>
                  <a:lnTo>
                    <a:pt x="15" y="110"/>
                  </a:lnTo>
                  <a:lnTo>
                    <a:pt x="3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5" name="Group 794"/>
          <p:cNvGrpSpPr/>
          <p:nvPr/>
        </p:nvGrpSpPr>
        <p:grpSpPr>
          <a:xfrm>
            <a:off x="4597119" y="4793875"/>
            <a:ext cx="5580063" cy="1316038"/>
            <a:chOff x="3113460" y="1404284"/>
            <a:chExt cx="5580063" cy="1316038"/>
          </a:xfrm>
        </p:grpSpPr>
        <p:sp>
          <p:nvSpPr>
            <p:cNvPr id="796" name="Freeform 563"/>
            <p:cNvSpPr>
              <a:spLocks/>
            </p:cNvSpPr>
            <p:nvPr/>
          </p:nvSpPr>
          <p:spPr bwMode="auto">
            <a:xfrm>
              <a:off x="3375398" y="1666222"/>
              <a:ext cx="790575" cy="792163"/>
            </a:xfrm>
            <a:custGeom>
              <a:avLst/>
              <a:gdLst>
                <a:gd name="T0" fmla="*/ 248 w 498"/>
                <a:gd name="T1" fmla="*/ 0 h 499"/>
                <a:gd name="T2" fmla="*/ 293 w 498"/>
                <a:gd name="T3" fmla="*/ 5 h 499"/>
                <a:gd name="T4" fmla="*/ 336 w 498"/>
                <a:gd name="T5" fmla="*/ 16 h 499"/>
                <a:gd name="T6" fmla="*/ 374 w 498"/>
                <a:gd name="T7" fmla="*/ 34 h 499"/>
                <a:gd name="T8" fmla="*/ 409 w 498"/>
                <a:gd name="T9" fmla="*/ 59 h 499"/>
                <a:gd name="T10" fmla="*/ 440 w 498"/>
                <a:gd name="T11" fmla="*/ 89 h 499"/>
                <a:gd name="T12" fmla="*/ 464 w 498"/>
                <a:gd name="T13" fmla="*/ 124 h 499"/>
                <a:gd name="T14" fmla="*/ 483 w 498"/>
                <a:gd name="T15" fmla="*/ 162 h 499"/>
                <a:gd name="T16" fmla="*/ 494 w 498"/>
                <a:gd name="T17" fmla="*/ 205 h 499"/>
                <a:gd name="T18" fmla="*/ 498 w 498"/>
                <a:gd name="T19" fmla="*/ 250 h 499"/>
                <a:gd name="T20" fmla="*/ 494 w 498"/>
                <a:gd name="T21" fmla="*/ 295 h 499"/>
                <a:gd name="T22" fmla="*/ 483 w 498"/>
                <a:gd name="T23" fmla="*/ 336 h 499"/>
                <a:gd name="T24" fmla="*/ 464 w 498"/>
                <a:gd name="T25" fmla="*/ 376 h 499"/>
                <a:gd name="T26" fmla="*/ 440 w 498"/>
                <a:gd name="T27" fmla="*/ 411 h 499"/>
                <a:gd name="T28" fmla="*/ 409 w 498"/>
                <a:gd name="T29" fmla="*/ 441 h 499"/>
                <a:gd name="T30" fmla="*/ 374 w 498"/>
                <a:gd name="T31" fmla="*/ 465 h 499"/>
                <a:gd name="T32" fmla="*/ 336 w 498"/>
                <a:gd name="T33" fmla="*/ 483 h 499"/>
                <a:gd name="T34" fmla="*/ 293 w 498"/>
                <a:gd name="T35" fmla="*/ 495 h 499"/>
                <a:gd name="T36" fmla="*/ 248 w 498"/>
                <a:gd name="T37" fmla="*/ 499 h 499"/>
                <a:gd name="T38" fmla="*/ 204 w 498"/>
                <a:gd name="T39" fmla="*/ 495 h 499"/>
                <a:gd name="T40" fmla="*/ 162 w 498"/>
                <a:gd name="T41" fmla="*/ 483 h 499"/>
                <a:gd name="T42" fmla="*/ 123 w 498"/>
                <a:gd name="T43" fmla="*/ 465 h 499"/>
                <a:gd name="T44" fmla="*/ 89 w 498"/>
                <a:gd name="T45" fmla="*/ 441 h 499"/>
                <a:gd name="T46" fmla="*/ 59 w 498"/>
                <a:gd name="T47" fmla="*/ 411 h 499"/>
                <a:gd name="T48" fmla="*/ 34 w 498"/>
                <a:gd name="T49" fmla="*/ 376 h 499"/>
                <a:gd name="T50" fmla="*/ 15 w 498"/>
                <a:gd name="T51" fmla="*/ 336 h 499"/>
                <a:gd name="T52" fmla="*/ 4 w 498"/>
                <a:gd name="T53" fmla="*/ 295 h 499"/>
                <a:gd name="T54" fmla="*/ 0 w 498"/>
                <a:gd name="T55" fmla="*/ 250 h 499"/>
                <a:gd name="T56" fmla="*/ 4 w 498"/>
                <a:gd name="T57" fmla="*/ 205 h 499"/>
                <a:gd name="T58" fmla="*/ 15 w 498"/>
                <a:gd name="T59" fmla="*/ 162 h 499"/>
                <a:gd name="T60" fmla="*/ 34 w 498"/>
                <a:gd name="T61" fmla="*/ 124 h 499"/>
                <a:gd name="T62" fmla="*/ 59 w 498"/>
                <a:gd name="T63" fmla="*/ 89 h 499"/>
                <a:gd name="T64" fmla="*/ 89 w 498"/>
                <a:gd name="T65" fmla="*/ 59 h 499"/>
                <a:gd name="T66" fmla="*/ 123 w 498"/>
                <a:gd name="T67" fmla="*/ 34 h 499"/>
                <a:gd name="T68" fmla="*/ 162 w 498"/>
                <a:gd name="T69" fmla="*/ 16 h 499"/>
                <a:gd name="T70" fmla="*/ 204 w 498"/>
                <a:gd name="T71" fmla="*/ 5 h 499"/>
                <a:gd name="T72" fmla="*/ 248 w 498"/>
                <a:gd name="T7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8" h="499">
                  <a:moveTo>
                    <a:pt x="248" y="0"/>
                  </a:moveTo>
                  <a:lnTo>
                    <a:pt x="293" y="5"/>
                  </a:lnTo>
                  <a:lnTo>
                    <a:pt x="336" y="16"/>
                  </a:lnTo>
                  <a:lnTo>
                    <a:pt x="374" y="34"/>
                  </a:lnTo>
                  <a:lnTo>
                    <a:pt x="409" y="59"/>
                  </a:lnTo>
                  <a:lnTo>
                    <a:pt x="440" y="89"/>
                  </a:lnTo>
                  <a:lnTo>
                    <a:pt x="464" y="124"/>
                  </a:lnTo>
                  <a:lnTo>
                    <a:pt x="483" y="162"/>
                  </a:lnTo>
                  <a:lnTo>
                    <a:pt x="494" y="205"/>
                  </a:lnTo>
                  <a:lnTo>
                    <a:pt x="498" y="250"/>
                  </a:lnTo>
                  <a:lnTo>
                    <a:pt x="494" y="295"/>
                  </a:lnTo>
                  <a:lnTo>
                    <a:pt x="483" y="336"/>
                  </a:lnTo>
                  <a:lnTo>
                    <a:pt x="464" y="376"/>
                  </a:lnTo>
                  <a:lnTo>
                    <a:pt x="440" y="411"/>
                  </a:lnTo>
                  <a:lnTo>
                    <a:pt x="409" y="441"/>
                  </a:lnTo>
                  <a:lnTo>
                    <a:pt x="374" y="465"/>
                  </a:lnTo>
                  <a:lnTo>
                    <a:pt x="336" y="483"/>
                  </a:lnTo>
                  <a:lnTo>
                    <a:pt x="293" y="495"/>
                  </a:lnTo>
                  <a:lnTo>
                    <a:pt x="248" y="499"/>
                  </a:lnTo>
                  <a:lnTo>
                    <a:pt x="204" y="495"/>
                  </a:lnTo>
                  <a:lnTo>
                    <a:pt x="162" y="483"/>
                  </a:lnTo>
                  <a:lnTo>
                    <a:pt x="123" y="465"/>
                  </a:lnTo>
                  <a:lnTo>
                    <a:pt x="89" y="441"/>
                  </a:lnTo>
                  <a:lnTo>
                    <a:pt x="59" y="411"/>
                  </a:lnTo>
                  <a:lnTo>
                    <a:pt x="34" y="376"/>
                  </a:lnTo>
                  <a:lnTo>
                    <a:pt x="15" y="336"/>
                  </a:lnTo>
                  <a:lnTo>
                    <a:pt x="4" y="295"/>
                  </a:lnTo>
                  <a:lnTo>
                    <a:pt x="0" y="250"/>
                  </a:lnTo>
                  <a:lnTo>
                    <a:pt x="4" y="205"/>
                  </a:lnTo>
                  <a:lnTo>
                    <a:pt x="15" y="162"/>
                  </a:lnTo>
                  <a:lnTo>
                    <a:pt x="34" y="124"/>
                  </a:lnTo>
                  <a:lnTo>
                    <a:pt x="59" y="89"/>
                  </a:lnTo>
                  <a:lnTo>
                    <a:pt x="89" y="59"/>
                  </a:lnTo>
                  <a:lnTo>
                    <a:pt x="123" y="34"/>
                  </a:lnTo>
                  <a:lnTo>
                    <a:pt x="162" y="16"/>
                  </a:lnTo>
                  <a:lnTo>
                    <a:pt x="204" y="5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Freeform 564"/>
            <p:cNvSpPr>
              <a:spLocks/>
            </p:cNvSpPr>
            <p:nvPr/>
          </p:nvSpPr>
          <p:spPr bwMode="auto">
            <a:xfrm>
              <a:off x="4121523" y="1505884"/>
              <a:ext cx="4481513" cy="1035050"/>
            </a:xfrm>
            <a:custGeom>
              <a:avLst/>
              <a:gdLst>
                <a:gd name="T0" fmla="*/ 0 w 2823"/>
                <a:gd name="T1" fmla="*/ 0 h 652"/>
                <a:gd name="T2" fmla="*/ 2687 w 2823"/>
                <a:gd name="T3" fmla="*/ 0 h 652"/>
                <a:gd name="T4" fmla="*/ 2719 w 2823"/>
                <a:gd name="T5" fmla="*/ 4 h 652"/>
                <a:gd name="T6" fmla="*/ 2747 w 2823"/>
                <a:gd name="T7" fmla="*/ 15 h 652"/>
                <a:gd name="T8" fmla="*/ 2772 w 2823"/>
                <a:gd name="T9" fmla="*/ 30 h 652"/>
                <a:gd name="T10" fmla="*/ 2793 w 2823"/>
                <a:gd name="T11" fmla="*/ 51 h 652"/>
                <a:gd name="T12" fmla="*/ 2809 w 2823"/>
                <a:gd name="T13" fmla="*/ 76 h 652"/>
                <a:gd name="T14" fmla="*/ 2819 w 2823"/>
                <a:gd name="T15" fmla="*/ 105 h 652"/>
                <a:gd name="T16" fmla="*/ 2823 w 2823"/>
                <a:gd name="T17" fmla="*/ 136 h 652"/>
                <a:gd name="T18" fmla="*/ 2823 w 2823"/>
                <a:gd name="T19" fmla="*/ 652 h 652"/>
                <a:gd name="T20" fmla="*/ 442 w 2823"/>
                <a:gd name="T21" fmla="*/ 652 h 652"/>
                <a:gd name="T22" fmla="*/ 442 w 2823"/>
                <a:gd name="T23" fmla="*/ 600 h 652"/>
                <a:gd name="T24" fmla="*/ 398 w 2823"/>
                <a:gd name="T25" fmla="*/ 596 h 652"/>
                <a:gd name="T26" fmla="*/ 356 w 2823"/>
                <a:gd name="T27" fmla="*/ 585 h 652"/>
                <a:gd name="T28" fmla="*/ 318 w 2823"/>
                <a:gd name="T29" fmla="*/ 567 h 652"/>
                <a:gd name="T30" fmla="*/ 282 w 2823"/>
                <a:gd name="T31" fmla="*/ 542 h 652"/>
                <a:gd name="T32" fmla="*/ 252 w 2823"/>
                <a:gd name="T33" fmla="*/ 513 h 652"/>
                <a:gd name="T34" fmla="*/ 229 w 2823"/>
                <a:gd name="T35" fmla="*/ 478 h 652"/>
                <a:gd name="T36" fmla="*/ 209 w 2823"/>
                <a:gd name="T37" fmla="*/ 440 h 652"/>
                <a:gd name="T38" fmla="*/ 197 w 2823"/>
                <a:gd name="T39" fmla="*/ 398 h 652"/>
                <a:gd name="T40" fmla="*/ 193 w 2823"/>
                <a:gd name="T41" fmla="*/ 355 h 652"/>
                <a:gd name="T42" fmla="*/ 193 w 2823"/>
                <a:gd name="T43" fmla="*/ 351 h 652"/>
                <a:gd name="T44" fmla="*/ 189 w 2823"/>
                <a:gd name="T45" fmla="*/ 296 h 652"/>
                <a:gd name="T46" fmla="*/ 179 w 2823"/>
                <a:gd name="T47" fmla="*/ 244 h 652"/>
                <a:gd name="T48" fmla="*/ 162 w 2823"/>
                <a:gd name="T49" fmla="*/ 195 h 652"/>
                <a:gd name="T50" fmla="*/ 140 w 2823"/>
                <a:gd name="T51" fmla="*/ 148 h 652"/>
                <a:gd name="T52" fmla="*/ 112 w 2823"/>
                <a:gd name="T53" fmla="*/ 105 h 652"/>
                <a:gd name="T54" fmla="*/ 79 w 2823"/>
                <a:gd name="T55" fmla="*/ 66 h 652"/>
                <a:gd name="T56" fmla="*/ 42 w 2823"/>
                <a:gd name="T57" fmla="*/ 30 h 652"/>
                <a:gd name="T58" fmla="*/ 0 w 2823"/>
                <a:gd name="T59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3" h="652">
                  <a:moveTo>
                    <a:pt x="0" y="0"/>
                  </a:moveTo>
                  <a:lnTo>
                    <a:pt x="2687" y="0"/>
                  </a:lnTo>
                  <a:lnTo>
                    <a:pt x="2719" y="4"/>
                  </a:lnTo>
                  <a:lnTo>
                    <a:pt x="2747" y="15"/>
                  </a:lnTo>
                  <a:lnTo>
                    <a:pt x="2772" y="30"/>
                  </a:lnTo>
                  <a:lnTo>
                    <a:pt x="2793" y="51"/>
                  </a:lnTo>
                  <a:lnTo>
                    <a:pt x="2809" y="76"/>
                  </a:lnTo>
                  <a:lnTo>
                    <a:pt x="2819" y="105"/>
                  </a:lnTo>
                  <a:lnTo>
                    <a:pt x="2823" y="136"/>
                  </a:lnTo>
                  <a:lnTo>
                    <a:pt x="2823" y="652"/>
                  </a:lnTo>
                  <a:lnTo>
                    <a:pt x="442" y="652"/>
                  </a:lnTo>
                  <a:lnTo>
                    <a:pt x="442" y="600"/>
                  </a:lnTo>
                  <a:lnTo>
                    <a:pt x="398" y="596"/>
                  </a:lnTo>
                  <a:lnTo>
                    <a:pt x="356" y="585"/>
                  </a:lnTo>
                  <a:lnTo>
                    <a:pt x="318" y="567"/>
                  </a:lnTo>
                  <a:lnTo>
                    <a:pt x="282" y="542"/>
                  </a:lnTo>
                  <a:lnTo>
                    <a:pt x="252" y="513"/>
                  </a:lnTo>
                  <a:lnTo>
                    <a:pt x="229" y="478"/>
                  </a:lnTo>
                  <a:lnTo>
                    <a:pt x="209" y="440"/>
                  </a:lnTo>
                  <a:lnTo>
                    <a:pt x="197" y="398"/>
                  </a:lnTo>
                  <a:lnTo>
                    <a:pt x="193" y="355"/>
                  </a:lnTo>
                  <a:lnTo>
                    <a:pt x="193" y="351"/>
                  </a:lnTo>
                  <a:lnTo>
                    <a:pt x="189" y="296"/>
                  </a:lnTo>
                  <a:lnTo>
                    <a:pt x="179" y="244"/>
                  </a:lnTo>
                  <a:lnTo>
                    <a:pt x="162" y="195"/>
                  </a:lnTo>
                  <a:lnTo>
                    <a:pt x="140" y="148"/>
                  </a:lnTo>
                  <a:lnTo>
                    <a:pt x="112" y="105"/>
                  </a:lnTo>
                  <a:lnTo>
                    <a:pt x="79" y="66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0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Freeform 565"/>
            <p:cNvSpPr>
              <a:spLocks noEditPoints="1"/>
            </p:cNvSpPr>
            <p:nvPr/>
          </p:nvSpPr>
          <p:spPr bwMode="auto">
            <a:xfrm>
              <a:off x="3113460" y="1404284"/>
              <a:ext cx="1314450" cy="1316038"/>
            </a:xfrm>
            <a:custGeom>
              <a:avLst/>
              <a:gdLst>
                <a:gd name="T0" fmla="*/ 369 w 828"/>
                <a:gd name="T1" fmla="*/ 170 h 829"/>
                <a:gd name="T2" fmla="*/ 288 w 828"/>
                <a:gd name="T3" fmla="*/ 199 h 829"/>
                <a:gd name="T4" fmla="*/ 224 w 828"/>
                <a:gd name="T5" fmla="*/ 254 h 829"/>
                <a:gd name="T6" fmla="*/ 180 w 828"/>
                <a:gd name="T7" fmla="*/ 327 h 829"/>
                <a:gd name="T8" fmla="*/ 165 w 828"/>
                <a:gd name="T9" fmla="*/ 415 h 829"/>
                <a:gd name="T10" fmla="*/ 180 w 828"/>
                <a:gd name="T11" fmla="*/ 501 h 829"/>
                <a:gd name="T12" fmla="*/ 224 w 828"/>
                <a:gd name="T13" fmla="*/ 576 h 829"/>
                <a:gd name="T14" fmla="*/ 288 w 828"/>
                <a:gd name="T15" fmla="*/ 630 h 829"/>
                <a:gd name="T16" fmla="*/ 369 w 828"/>
                <a:gd name="T17" fmla="*/ 660 h 829"/>
                <a:gd name="T18" fmla="*/ 458 w 828"/>
                <a:gd name="T19" fmla="*/ 660 h 829"/>
                <a:gd name="T20" fmla="*/ 539 w 828"/>
                <a:gd name="T21" fmla="*/ 630 h 829"/>
                <a:gd name="T22" fmla="*/ 605 w 828"/>
                <a:gd name="T23" fmla="*/ 576 h 829"/>
                <a:gd name="T24" fmla="*/ 648 w 828"/>
                <a:gd name="T25" fmla="*/ 501 h 829"/>
                <a:gd name="T26" fmla="*/ 663 w 828"/>
                <a:gd name="T27" fmla="*/ 415 h 829"/>
                <a:gd name="T28" fmla="*/ 648 w 828"/>
                <a:gd name="T29" fmla="*/ 327 h 829"/>
                <a:gd name="T30" fmla="*/ 605 w 828"/>
                <a:gd name="T31" fmla="*/ 254 h 829"/>
                <a:gd name="T32" fmla="*/ 539 w 828"/>
                <a:gd name="T33" fmla="*/ 199 h 829"/>
                <a:gd name="T34" fmla="*/ 458 w 828"/>
                <a:gd name="T35" fmla="*/ 170 h 829"/>
                <a:gd name="T36" fmla="*/ 413 w 828"/>
                <a:gd name="T37" fmla="*/ 0 h 829"/>
                <a:gd name="T38" fmla="*/ 523 w 828"/>
                <a:gd name="T39" fmla="*/ 16 h 829"/>
                <a:gd name="T40" fmla="*/ 623 w 828"/>
                <a:gd name="T41" fmla="*/ 58 h 829"/>
                <a:gd name="T42" fmla="*/ 707 w 828"/>
                <a:gd name="T43" fmla="*/ 122 h 829"/>
                <a:gd name="T44" fmla="*/ 772 w 828"/>
                <a:gd name="T45" fmla="*/ 206 h 829"/>
                <a:gd name="T46" fmla="*/ 813 w 828"/>
                <a:gd name="T47" fmla="*/ 305 h 829"/>
                <a:gd name="T48" fmla="*/ 828 w 828"/>
                <a:gd name="T49" fmla="*/ 415 h 829"/>
                <a:gd name="T50" fmla="*/ 813 w 828"/>
                <a:gd name="T51" fmla="*/ 525 h 829"/>
                <a:gd name="T52" fmla="*/ 772 w 828"/>
                <a:gd name="T53" fmla="*/ 624 h 829"/>
                <a:gd name="T54" fmla="*/ 707 w 828"/>
                <a:gd name="T55" fmla="*/ 708 h 829"/>
                <a:gd name="T56" fmla="*/ 623 w 828"/>
                <a:gd name="T57" fmla="*/ 772 h 829"/>
                <a:gd name="T58" fmla="*/ 523 w 828"/>
                <a:gd name="T59" fmla="*/ 814 h 829"/>
                <a:gd name="T60" fmla="*/ 413 w 828"/>
                <a:gd name="T61" fmla="*/ 829 h 829"/>
                <a:gd name="T62" fmla="*/ 303 w 828"/>
                <a:gd name="T63" fmla="*/ 814 h 829"/>
                <a:gd name="T64" fmla="*/ 204 w 828"/>
                <a:gd name="T65" fmla="*/ 772 h 829"/>
                <a:gd name="T66" fmla="*/ 120 w 828"/>
                <a:gd name="T67" fmla="*/ 708 h 829"/>
                <a:gd name="T68" fmla="*/ 56 w 828"/>
                <a:gd name="T69" fmla="*/ 624 h 829"/>
                <a:gd name="T70" fmla="*/ 14 w 828"/>
                <a:gd name="T71" fmla="*/ 525 h 829"/>
                <a:gd name="T72" fmla="*/ 0 w 828"/>
                <a:gd name="T73" fmla="*/ 415 h 829"/>
                <a:gd name="T74" fmla="*/ 14 w 828"/>
                <a:gd name="T75" fmla="*/ 305 h 829"/>
                <a:gd name="T76" fmla="*/ 56 w 828"/>
                <a:gd name="T77" fmla="*/ 206 h 829"/>
                <a:gd name="T78" fmla="*/ 120 w 828"/>
                <a:gd name="T79" fmla="*/ 122 h 829"/>
                <a:gd name="T80" fmla="*/ 204 w 828"/>
                <a:gd name="T81" fmla="*/ 58 h 829"/>
                <a:gd name="T82" fmla="*/ 303 w 828"/>
                <a:gd name="T83" fmla="*/ 16 h 829"/>
                <a:gd name="T84" fmla="*/ 413 w 828"/>
                <a:gd name="T85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8" h="829">
                  <a:moveTo>
                    <a:pt x="413" y="165"/>
                  </a:moveTo>
                  <a:lnTo>
                    <a:pt x="369" y="170"/>
                  </a:lnTo>
                  <a:lnTo>
                    <a:pt x="327" y="181"/>
                  </a:lnTo>
                  <a:lnTo>
                    <a:pt x="288" y="199"/>
                  </a:lnTo>
                  <a:lnTo>
                    <a:pt x="254" y="224"/>
                  </a:lnTo>
                  <a:lnTo>
                    <a:pt x="224" y="254"/>
                  </a:lnTo>
                  <a:lnTo>
                    <a:pt x="199" y="289"/>
                  </a:lnTo>
                  <a:lnTo>
                    <a:pt x="180" y="327"/>
                  </a:lnTo>
                  <a:lnTo>
                    <a:pt x="169" y="370"/>
                  </a:lnTo>
                  <a:lnTo>
                    <a:pt x="165" y="415"/>
                  </a:lnTo>
                  <a:lnTo>
                    <a:pt x="169" y="460"/>
                  </a:lnTo>
                  <a:lnTo>
                    <a:pt x="180" y="501"/>
                  </a:lnTo>
                  <a:lnTo>
                    <a:pt x="199" y="541"/>
                  </a:lnTo>
                  <a:lnTo>
                    <a:pt x="224" y="576"/>
                  </a:lnTo>
                  <a:lnTo>
                    <a:pt x="254" y="606"/>
                  </a:lnTo>
                  <a:lnTo>
                    <a:pt x="288" y="630"/>
                  </a:lnTo>
                  <a:lnTo>
                    <a:pt x="327" y="648"/>
                  </a:lnTo>
                  <a:lnTo>
                    <a:pt x="369" y="660"/>
                  </a:lnTo>
                  <a:lnTo>
                    <a:pt x="413" y="664"/>
                  </a:lnTo>
                  <a:lnTo>
                    <a:pt x="458" y="660"/>
                  </a:lnTo>
                  <a:lnTo>
                    <a:pt x="501" y="648"/>
                  </a:lnTo>
                  <a:lnTo>
                    <a:pt x="539" y="630"/>
                  </a:lnTo>
                  <a:lnTo>
                    <a:pt x="574" y="606"/>
                  </a:lnTo>
                  <a:lnTo>
                    <a:pt x="605" y="576"/>
                  </a:lnTo>
                  <a:lnTo>
                    <a:pt x="629" y="541"/>
                  </a:lnTo>
                  <a:lnTo>
                    <a:pt x="648" y="501"/>
                  </a:lnTo>
                  <a:lnTo>
                    <a:pt x="659" y="460"/>
                  </a:lnTo>
                  <a:lnTo>
                    <a:pt x="663" y="415"/>
                  </a:lnTo>
                  <a:lnTo>
                    <a:pt x="659" y="370"/>
                  </a:lnTo>
                  <a:lnTo>
                    <a:pt x="648" y="327"/>
                  </a:lnTo>
                  <a:lnTo>
                    <a:pt x="629" y="289"/>
                  </a:lnTo>
                  <a:lnTo>
                    <a:pt x="605" y="254"/>
                  </a:lnTo>
                  <a:lnTo>
                    <a:pt x="574" y="224"/>
                  </a:lnTo>
                  <a:lnTo>
                    <a:pt x="539" y="199"/>
                  </a:lnTo>
                  <a:lnTo>
                    <a:pt x="501" y="181"/>
                  </a:lnTo>
                  <a:lnTo>
                    <a:pt x="458" y="170"/>
                  </a:lnTo>
                  <a:lnTo>
                    <a:pt x="413" y="165"/>
                  </a:lnTo>
                  <a:close/>
                  <a:moveTo>
                    <a:pt x="413" y="0"/>
                  </a:moveTo>
                  <a:lnTo>
                    <a:pt x="470" y="4"/>
                  </a:lnTo>
                  <a:lnTo>
                    <a:pt x="523" y="16"/>
                  </a:lnTo>
                  <a:lnTo>
                    <a:pt x="574" y="33"/>
                  </a:lnTo>
                  <a:lnTo>
                    <a:pt x="623" y="58"/>
                  </a:lnTo>
                  <a:lnTo>
                    <a:pt x="667" y="86"/>
                  </a:lnTo>
                  <a:lnTo>
                    <a:pt x="707" y="122"/>
                  </a:lnTo>
                  <a:lnTo>
                    <a:pt x="742" y="161"/>
                  </a:lnTo>
                  <a:lnTo>
                    <a:pt x="772" y="206"/>
                  </a:lnTo>
                  <a:lnTo>
                    <a:pt x="796" y="254"/>
                  </a:lnTo>
                  <a:lnTo>
                    <a:pt x="813" y="305"/>
                  </a:lnTo>
                  <a:lnTo>
                    <a:pt x="824" y="359"/>
                  </a:lnTo>
                  <a:lnTo>
                    <a:pt x="828" y="415"/>
                  </a:lnTo>
                  <a:lnTo>
                    <a:pt x="824" y="471"/>
                  </a:lnTo>
                  <a:lnTo>
                    <a:pt x="813" y="525"/>
                  </a:lnTo>
                  <a:lnTo>
                    <a:pt x="796" y="576"/>
                  </a:lnTo>
                  <a:lnTo>
                    <a:pt x="772" y="624"/>
                  </a:lnTo>
                  <a:lnTo>
                    <a:pt x="742" y="668"/>
                  </a:lnTo>
                  <a:lnTo>
                    <a:pt x="707" y="708"/>
                  </a:lnTo>
                  <a:lnTo>
                    <a:pt x="667" y="742"/>
                  </a:lnTo>
                  <a:lnTo>
                    <a:pt x="623" y="772"/>
                  </a:lnTo>
                  <a:lnTo>
                    <a:pt x="574" y="797"/>
                  </a:lnTo>
                  <a:lnTo>
                    <a:pt x="523" y="814"/>
                  </a:lnTo>
                  <a:lnTo>
                    <a:pt x="470" y="826"/>
                  </a:lnTo>
                  <a:lnTo>
                    <a:pt x="413" y="829"/>
                  </a:lnTo>
                  <a:lnTo>
                    <a:pt x="357" y="826"/>
                  </a:lnTo>
                  <a:lnTo>
                    <a:pt x="303" y="814"/>
                  </a:lnTo>
                  <a:lnTo>
                    <a:pt x="252" y="797"/>
                  </a:lnTo>
                  <a:lnTo>
                    <a:pt x="204" y="772"/>
                  </a:lnTo>
                  <a:lnTo>
                    <a:pt x="161" y="742"/>
                  </a:lnTo>
                  <a:lnTo>
                    <a:pt x="120" y="708"/>
                  </a:lnTo>
                  <a:lnTo>
                    <a:pt x="86" y="668"/>
                  </a:lnTo>
                  <a:lnTo>
                    <a:pt x="56" y="624"/>
                  </a:lnTo>
                  <a:lnTo>
                    <a:pt x="32" y="576"/>
                  </a:lnTo>
                  <a:lnTo>
                    <a:pt x="14" y="525"/>
                  </a:lnTo>
                  <a:lnTo>
                    <a:pt x="4" y="471"/>
                  </a:lnTo>
                  <a:lnTo>
                    <a:pt x="0" y="415"/>
                  </a:lnTo>
                  <a:lnTo>
                    <a:pt x="4" y="359"/>
                  </a:lnTo>
                  <a:lnTo>
                    <a:pt x="14" y="305"/>
                  </a:lnTo>
                  <a:lnTo>
                    <a:pt x="32" y="254"/>
                  </a:lnTo>
                  <a:lnTo>
                    <a:pt x="56" y="206"/>
                  </a:lnTo>
                  <a:lnTo>
                    <a:pt x="86" y="161"/>
                  </a:lnTo>
                  <a:lnTo>
                    <a:pt x="120" y="122"/>
                  </a:lnTo>
                  <a:lnTo>
                    <a:pt x="161" y="86"/>
                  </a:lnTo>
                  <a:lnTo>
                    <a:pt x="204" y="58"/>
                  </a:lnTo>
                  <a:lnTo>
                    <a:pt x="252" y="33"/>
                  </a:lnTo>
                  <a:lnTo>
                    <a:pt x="303" y="16"/>
                  </a:lnTo>
                  <a:lnTo>
                    <a:pt x="357" y="4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Freeform 569"/>
            <p:cNvSpPr>
              <a:spLocks/>
            </p:cNvSpPr>
            <p:nvPr/>
          </p:nvSpPr>
          <p:spPr bwMode="auto">
            <a:xfrm>
              <a:off x="4165973" y="2063097"/>
              <a:ext cx="4527550" cy="657225"/>
            </a:xfrm>
            <a:custGeom>
              <a:avLst/>
              <a:gdLst>
                <a:gd name="T0" fmla="*/ 165 w 2852"/>
                <a:gd name="T1" fmla="*/ 0 h 414"/>
                <a:gd name="T2" fmla="*/ 165 w 2852"/>
                <a:gd name="T3" fmla="*/ 3 h 414"/>
                <a:gd name="T4" fmla="*/ 165 w 2852"/>
                <a:gd name="T5" fmla="*/ 13 h 414"/>
                <a:gd name="T6" fmla="*/ 167 w 2852"/>
                <a:gd name="T7" fmla="*/ 33 h 414"/>
                <a:gd name="T8" fmla="*/ 171 w 2852"/>
                <a:gd name="T9" fmla="*/ 50 h 414"/>
                <a:gd name="T10" fmla="*/ 176 w 2852"/>
                <a:gd name="T11" fmla="*/ 75 h 414"/>
                <a:gd name="T12" fmla="*/ 189 w 2852"/>
                <a:gd name="T13" fmla="*/ 105 h 414"/>
                <a:gd name="T14" fmla="*/ 193 w 2852"/>
                <a:gd name="T15" fmla="*/ 115 h 414"/>
                <a:gd name="T16" fmla="*/ 201 w 2852"/>
                <a:gd name="T17" fmla="*/ 128 h 414"/>
                <a:gd name="T18" fmla="*/ 209 w 2852"/>
                <a:gd name="T19" fmla="*/ 140 h 414"/>
                <a:gd name="T20" fmla="*/ 214 w 2852"/>
                <a:gd name="T21" fmla="*/ 148 h 414"/>
                <a:gd name="T22" fmla="*/ 226 w 2852"/>
                <a:gd name="T23" fmla="*/ 162 h 414"/>
                <a:gd name="T24" fmla="*/ 254 w 2852"/>
                <a:gd name="T25" fmla="*/ 191 h 414"/>
                <a:gd name="T26" fmla="*/ 290 w 2852"/>
                <a:gd name="T27" fmla="*/ 216 h 414"/>
                <a:gd name="T28" fmla="*/ 312 w 2852"/>
                <a:gd name="T29" fmla="*/ 226 h 414"/>
                <a:gd name="T30" fmla="*/ 336 w 2852"/>
                <a:gd name="T31" fmla="*/ 236 h 414"/>
                <a:gd name="T32" fmla="*/ 364 w 2852"/>
                <a:gd name="T33" fmla="*/ 243 h 414"/>
                <a:gd name="T34" fmla="*/ 389 w 2852"/>
                <a:gd name="T35" fmla="*/ 247 h 414"/>
                <a:gd name="T36" fmla="*/ 402 w 2852"/>
                <a:gd name="T37" fmla="*/ 249 h 414"/>
                <a:gd name="T38" fmla="*/ 414 w 2852"/>
                <a:gd name="T39" fmla="*/ 301 h 414"/>
                <a:gd name="T40" fmla="*/ 2795 w 2852"/>
                <a:gd name="T41" fmla="*/ 249 h 414"/>
                <a:gd name="T42" fmla="*/ 2852 w 2852"/>
                <a:gd name="T43" fmla="*/ 281 h 414"/>
                <a:gd name="T44" fmla="*/ 2839 w 2852"/>
                <a:gd name="T45" fmla="*/ 340 h 414"/>
                <a:gd name="T46" fmla="*/ 2802 w 2852"/>
                <a:gd name="T47" fmla="*/ 385 h 414"/>
                <a:gd name="T48" fmla="*/ 2750 w 2852"/>
                <a:gd name="T49" fmla="*/ 411 h 414"/>
                <a:gd name="T50" fmla="*/ 414 w 2852"/>
                <a:gd name="T51" fmla="*/ 414 h 414"/>
                <a:gd name="T52" fmla="*/ 304 w 2852"/>
                <a:gd name="T53" fmla="*/ 399 h 414"/>
                <a:gd name="T54" fmla="*/ 205 w 2852"/>
                <a:gd name="T55" fmla="*/ 357 h 414"/>
                <a:gd name="T56" fmla="*/ 121 w 2852"/>
                <a:gd name="T57" fmla="*/ 293 h 414"/>
                <a:gd name="T58" fmla="*/ 57 w 2852"/>
                <a:gd name="T59" fmla="*/ 209 h 414"/>
                <a:gd name="T60" fmla="*/ 15 w 2852"/>
                <a:gd name="T61" fmla="*/ 110 h 414"/>
                <a:gd name="T62" fmla="*/ 0 w 2852"/>
                <a:gd name="T63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52" h="414">
                  <a:moveTo>
                    <a:pt x="0" y="0"/>
                  </a:moveTo>
                  <a:lnTo>
                    <a:pt x="165" y="0"/>
                  </a:lnTo>
                  <a:lnTo>
                    <a:pt x="165" y="1"/>
                  </a:lnTo>
                  <a:lnTo>
                    <a:pt x="165" y="3"/>
                  </a:lnTo>
                  <a:lnTo>
                    <a:pt x="165" y="7"/>
                  </a:lnTo>
                  <a:lnTo>
                    <a:pt x="165" y="13"/>
                  </a:lnTo>
                  <a:lnTo>
                    <a:pt x="165" y="18"/>
                  </a:lnTo>
                  <a:lnTo>
                    <a:pt x="167" y="33"/>
                  </a:lnTo>
                  <a:lnTo>
                    <a:pt x="168" y="37"/>
                  </a:lnTo>
                  <a:lnTo>
                    <a:pt x="171" y="50"/>
                  </a:lnTo>
                  <a:lnTo>
                    <a:pt x="171" y="55"/>
                  </a:lnTo>
                  <a:lnTo>
                    <a:pt x="176" y="75"/>
                  </a:lnTo>
                  <a:lnTo>
                    <a:pt x="178" y="80"/>
                  </a:lnTo>
                  <a:lnTo>
                    <a:pt x="189" y="105"/>
                  </a:lnTo>
                  <a:lnTo>
                    <a:pt x="190" y="110"/>
                  </a:lnTo>
                  <a:lnTo>
                    <a:pt x="193" y="115"/>
                  </a:lnTo>
                  <a:lnTo>
                    <a:pt x="198" y="124"/>
                  </a:lnTo>
                  <a:lnTo>
                    <a:pt x="201" y="128"/>
                  </a:lnTo>
                  <a:lnTo>
                    <a:pt x="206" y="136"/>
                  </a:lnTo>
                  <a:lnTo>
                    <a:pt x="209" y="140"/>
                  </a:lnTo>
                  <a:lnTo>
                    <a:pt x="211" y="144"/>
                  </a:lnTo>
                  <a:lnTo>
                    <a:pt x="214" y="148"/>
                  </a:lnTo>
                  <a:lnTo>
                    <a:pt x="222" y="158"/>
                  </a:lnTo>
                  <a:lnTo>
                    <a:pt x="226" y="162"/>
                  </a:lnTo>
                  <a:lnTo>
                    <a:pt x="252" y="189"/>
                  </a:lnTo>
                  <a:lnTo>
                    <a:pt x="254" y="191"/>
                  </a:lnTo>
                  <a:lnTo>
                    <a:pt x="271" y="204"/>
                  </a:lnTo>
                  <a:lnTo>
                    <a:pt x="290" y="216"/>
                  </a:lnTo>
                  <a:lnTo>
                    <a:pt x="295" y="219"/>
                  </a:lnTo>
                  <a:lnTo>
                    <a:pt x="312" y="226"/>
                  </a:lnTo>
                  <a:lnTo>
                    <a:pt x="317" y="229"/>
                  </a:lnTo>
                  <a:lnTo>
                    <a:pt x="336" y="236"/>
                  </a:lnTo>
                  <a:lnTo>
                    <a:pt x="346" y="240"/>
                  </a:lnTo>
                  <a:lnTo>
                    <a:pt x="364" y="243"/>
                  </a:lnTo>
                  <a:lnTo>
                    <a:pt x="370" y="245"/>
                  </a:lnTo>
                  <a:lnTo>
                    <a:pt x="389" y="247"/>
                  </a:lnTo>
                  <a:lnTo>
                    <a:pt x="393" y="249"/>
                  </a:lnTo>
                  <a:lnTo>
                    <a:pt x="402" y="249"/>
                  </a:lnTo>
                  <a:lnTo>
                    <a:pt x="414" y="249"/>
                  </a:lnTo>
                  <a:lnTo>
                    <a:pt x="414" y="301"/>
                  </a:lnTo>
                  <a:lnTo>
                    <a:pt x="2795" y="301"/>
                  </a:lnTo>
                  <a:lnTo>
                    <a:pt x="2795" y="249"/>
                  </a:lnTo>
                  <a:lnTo>
                    <a:pt x="2852" y="249"/>
                  </a:lnTo>
                  <a:lnTo>
                    <a:pt x="2852" y="281"/>
                  </a:lnTo>
                  <a:lnTo>
                    <a:pt x="2849" y="312"/>
                  </a:lnTo>
                  <a:lnTo>
                    <a:pt x="2839" y="340"/>
                  </a:lnTo>
                  <a:lnTo>
                    <a:pt x="2823" y="364"/>
                  </a:lnTo>
                  <a:lnTo>
                    <a:pt x="2802" y="385"/>
                  </a:lnTo>
                  <a:lnTo>
                    <a:pt x="2778" y="401"/>
                  </a:lnTo>
                  <a:lnTo>
                    <a:pt x="2750" y="411"/>
                  </a:lnTo>
                  <a:lnTo>
                    <a:pt x="2719" y="414"/>
                  </a:lnTo>
                  <a:lnTo>
                    <a:pt x="414" y="414"/>
                  </a:lnTo>
                  <a:lnTo>
                    <a:pt x="358" y="411"/>
                  </a:lnTo>
                  <a:lnTo>
                    <a:pt x="304" y="399"/>
                  </a:lnTo>
                  <a:lnTo>
                    <a:pt x="253" y="382"/>
                  </a:lnTo>
                  <a:lnTo>
                    <a:pt x="205" y="357"/>
                  </a:lnTo>
                  <a:lnTo>
                    <a:pt x="161" y="327"/>
                  </a:lnTo>
                  <a:lnTo>
                    <a:pt x="121" y="293"/>
                  </a:lnTo>
                  <a:lnTo>
                    <a:pt x="87" y="253"/>
                  </a:lnTo>
                  <a:lnTo>
                    <a:pt x="57" y="209"/>
                  </a:lnTo>
                  <a:lnTo>
                    <a:pt x="32" y="161"/>
                  </a:lnTo>
                  <a:lnTo>
                    <a:pt x="15" y="110"/>
                  </a:lnTo>
                  <a:lnTo>
                    <a:pt x="3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3" name="Rectangle 802"/>
          <p:cNvSpPr/>
          <p:nvPr/>
        </p:nvSpPr>
        <p:spPr>
          <a:xfrm>
            <a:off x="3674606" y="2295987"/>
            <a:ext cx="37558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tortor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804" name="TextBox 803"/>
          <p:cNvSpPr txBox="1"/>
          <p:nvPr/>
        </p:nvSpPr>
        <p:spPr>
          <a:xfrm>
            <a:off x="3674607" y="1962224"/>
            <a:ext cx="37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05" name="Rectangle 804"/>
          <p:cNvSpPr/>
          <p:nvPr/>
        </p:nvSpPr>
        <p:spPr>
          <a:xfrm>
            <a:off x="5016400" y="3822685"/>
            <a:ext cx="37558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tortor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806" name="TextBox 805"/>
          <p:cNvSpPr txBox="1"/>
          <p:nvPr/>
        </p:nvSpPr>
        <p:spPr>
          <a:xfrm>
            <a:off x="5016401" y="3488922"/>
            <a:ext cx="37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07" name="Rectangle 806"/>
          <p:cNvSpPr/>
          <p:nvPr/>
        </p:nvSpPr>
        <p:spPr>
          <a:xfrm>
            <a:off x="6330850" y="5318559"/>
            <a:ext cx="37558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tortor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808" name="TextBox 807"/>
          <p:cNvSpPr txBox="1"/>
          <p:nvPr/>
        </p:nvSpPr>
        <p:spPr>
          <a:xfrm>
            <a:off x="6330851" y="4984796"/>
            <a:ext cx="37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09" name="TextBox 808"/>
          <p:cNvSpPr txBox="1"/>
          <p:nvPr/>
        </p:nvSpPr>
        <p:spPr>
          <a:xfrm>
            <a:off x="2385985" y="2115522"/>
            <a:ext cx="478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1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10" name="TextBox 809"/>
          <p:cNvSpPr txBox="1"/>
          <p:nvPr/>
        </p:nvSpPr>
        <p:spPr>
          <a:xfrm>
            <a:off x="3700435" y="3674533"/>
            <a:ext cx="478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2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11" name="TextBox 810"/>
          <p:cNvSpPr txBox="1"/>
          <p:nvPr/>
        </p:nvSpPr>
        <p:spPr>
          <a:xfrm>
            <a:off x="5014885" y="5174973"/>
            <a:ext cx="478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3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30" name="TextBox 29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3665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423728"/>
            <a:ext cx="12192000" cy="403215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52135" y="5611671"/>
            <a:ext cx="9087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felis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249952"/>
            <a:ext cx="12192000" cy="1017985"/>
            <a:chOff x="0" y="3375212"/>
            <a:chExt cx="12192000" cy="1017985"/>
          </a:xfrm>
        </p:grpSpPr>
        <p:sp>
          <p:nvSpPr>
            <p:cNvPr id="11" name="TextBox 10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About the company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918668" y="6763871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287435" y="0"/>
            <a:ext cx="1936377" cy="94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782780" y="3383615"/>
            <a:ext cx="4032152" cy="1123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11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051222" y="1762177"/>
            <a:ext cx="3763074" cy="4464452"/>
            <a:chOff x="5236937" y="1994406"/>
            <a:chExt cx="1422400" cy="1687513"/>
          </a:xfrm>
        </p:grpSpPr>
        <p:sp>
          <p:nvSpPr>
            <p:cNvPr id="7" name="Freeform 116"/>
            <p:cNvSpPr>
              <a:spLocks/>
            </p:cNvSpPr>
            <p:nvPr/>
          </p:nvSpPr>
          <p:spPr bwMode="auto">
            <a:xfrm>
              <a:off x="5236937" y="2219831"/>
              <a:ext cx="1422400" cy="1462088"/>
            </a:xfrm>
            <a:custGeom>
              <a:avLst/>
              <a:gdLst>
                <a:gd name="T0" fmla="*/ 256 w 896"/>
                <a:gd name="T1" fmla="*/ 36 h 921"/>
                <a:gd name="T2" fmla="*/ 275 w 896"/>
                <a:gd name="T3" fmla="*/ 109 h 921"/>
                <a:gd name="T4" fmla="*/ 368 w 896"/>
                <a:gd name="T5" fmla="*/ 193 h 921"/>
                <a:gd name="T6" fmla="*/ 439 w 896"/>
                <a:gd name="T7" fmla="*/ 225 h 921"/>
                <a:gd name="T8" fmla="*/ 525 w 896"/>
                <a:gd name="T9" fmla="*/ 202 h 921"/>
                <a:gd name="T10" fmla="*/ 707 w 896"/>
                <a:gd name="T11" fmla="*/ 219 h 921"/>
                <a:gd name="T12" fmla="*/ 826 w 896"/>
                <a:gd name="T13" fmla="*/ 315 h 921"/>
                <a:gd name="T14" fmla="*/ 877 w 896"/>
                <a:gd name="T15" fmla="*/ 434 h 921"/>
                <a:gd name="T16" fmla="*/ 896 w 896"/>
                <a:gd name="T17" fmla="*/ 556 h 921"/>
                <a:gd name="T18" fmla="*/ 860 w 896"/>
                <a:gd name="T19" fmla="*/ 603 h 921"/>
                <a:gd name="T20" fmla="*/ 800 w 896"/>
                <a:gd name="T21" fmla="*/ 517 h 921"/>
                <a:gd name="T22" fmla="*/ 746 w 896"/>
                <a:gd name="T23" fmla="*/ 423 h 921"/>
                <a:gd name="T24" fmla="*/ 752 w 896"/>
                <a:gd name="T25" fmla="*/ 646 h 921"/>
                <a:gd name="T26" fmla="*/ 746 w 896"/>
                <a:gd name="T27" fmla="*/ 911 h 921"/>
                <a:gd name="T28" fmla="*/ 669 w 896"/>
                <a:gd name="T29" fmla="*/ 921 h 921"/>
                <a:gd name="T30" fmla="*/ 589 w 896"/>
                <a:gd name="T31" fmla="*/ 907 h 921"/>
                <a:gd name="T32" fmla="*/ 585 w 896"/>
                <a:gd name="T33" fmla="*/ 859 h 921"/>
                <a:gd name="T34" fmla="*/ 580 w 896"/>
                <a:gd name="T35" fmla="*/ 728 h 921"/>
                <a:gd name="T36" fmla="*/ 559 w 896"/>
                <a:gd name="T37" fmla="*/ 649 h 921"/>
                <a:gd name="T38" fmla="*/ 539 w 896"/>
                <a:gd name="T39" fmla="*/ 728 h 921"/>
                <a:gd name="T40" fmla="*/ 533 w 896"/>
                <a:gd name="T41" fmla="*/ 859 h 921"/>
                <a:gd name="T42" fmla="*/ 529 w 896"/>
                <a:gd name="T43" fmla="*/ 907 h 921"/>
                <a:gd name="T44" fmla="*/ 449 w 896"/>
                <a:gd name="T45" fmla="*/ 921 h 921"/>
                <a:gd name="T46" fmla="*/ 374 w 896"/>
                <a:gd name="T47" fmla="*/ 911 h 921"/>
                <a:gd name="T48" fmla="*/ 367 w 896"/>
                <a:gd name="T49" fmla="*/ 633 h 921"/>
                <a:gd name="T50" fmla="*/ 365 w 896"/>
                <a:gd name="T51" fmla="*/ 384 h 921"/>
                <a:gd name="T52" fmla="*/ 266 w 896"/>
                <a:gd name="T53" fmla="*/ 270 h 921"/>
                <a:gd name="T54" fmla="*/ 202 w 896"/>
                <a:gd name="T55" fmla="*/ 313 h 921"/>
                <a:gd name="T56" fmla="*/ 110 w 896"/>
                <a:gd name="T57" fmla="*/ 345 h 921"/>
                <a:gd name="T58" fmla="*/ 103 w 896"/>
                <a:gd name="T59" fmla="*/ 477 h 921"/>
                <a:gd name="T60" fmla="*/ 168 w 896"/>
                <a:gd name="T61" fmla="*/ 565 h 921"/>
                <a:gd name="T62" fmla="*/ 228 w 896"/>
                <a:gd name="T63" fmla="*/ 560 h 921"/>
                <a:gd name="T64" fmla="*/ 260 w 896"/>
                <a:gd name="T65" fmla="*/ 618 h 921"/>
                <a:gd name="T66" fmla="*/ 181 w 896"/>
                <a:gd name="T67" fmla="*/ 601 h 921"/>
                <a:gd name="T68" fmla="*/ 88 w 896"/>
                <a:gd name="T69" fmla="*/ 526 h 921"/>
                <a:gd name="T70" fmla="*/ 71 w 896"/>
                <a:gd name="T71" fmla="*/ 399 h 921"/>
                <a:gd name="T72" fmla="*/ 30 w 896"/>
                <a:gd name="T73" fmla="*/ 313 h 921"/>
                <a:gd name="T74" fmla="*/ 2 w 896"/>
                <a:gd name="T75" fmla="*/ 186 h 921"/>
                <a:gd name="T76" fmla="*/ 8 w 896"/>
                <a:gd name="T77" fmla="*/ 73 h 921"/>
                <a:gd name="T78" fmla="*/ 54 w 896"/>
                <a:gd name="T79" fmla="*/ 15 h 921"/>
                <a:gd name="T80" fmla="*/ 99 w 896"/>
                <a:gd name="T81" fmla="*/ 73 h 921"/>
                <a:gd name="T82" fmla="*/ 54 w 896"/>
                <a:gd name="T83" fmla="*/ 131 h 921"/>
                <a:gd name="T84" fmla="*/ 30 w 896"/>
                <a:gd name="T85" fmla="*/ 221 h 921"/>
                <a:gd name="T86" fmla="*/ 75 w 896"/>
                <a:gd name="T87" fmla="*/ 307 h 921"/>
                <a:gd name="T88" fmla="*/ 180 w 896"/>
                <a:gd name="T89" fmla="*/ 292 h 921"/>
                <a:gd name="T90" fmla="*/ 213 w 896"/>
                <a:gd name="T91" fmla="*/ 172 h 921"/>
                <a:gd name="T92" fmla="*/ 183 w 896"/>
                <a:gd name="T93" fmla="*/ 100 h 921"/>
                <a:gd name="T94" fmla="*/ 183 w 896"/>
                <a:gd name="T95" fmla="*/ 1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6" h="921">
                  <a:moveTo>
                    <a:pt x="215" y="0"/>
                  </a:moveTo>
                  <a:lnTo>
                    <a:pt x="234" y="6"/>
                  </a:lnTo>
                  <a:lnTo>
                    <a:pt x="247" y="19"/>
                  </a:lnTo>
                  <a:lnTo>
                    <a:pt x="256" y="36"/>
                  </a:lnTo>
                  <a:lnTo>
                    <a:pt x="260" y="58"/>
                  </a:lnTo>
                  <a:lnTo>
                    <a:pt x="258" y="77"/>
                  </a:lnTo>
                  <a:lnTo>
                    <a:pt x="252" y="92"/>
                  </a:lnTo>
                  <a:lnTo>
                    <a:pt x="275" y="109"/>
                  </a:lnTo>
                  <a:lnTo>
                    <a:pt x="297" y="128"/>
                  </a:lnTo>
                  <a:lnTo>
                    <a:pt x="322" y="150"/>
                  </a:lnTo>
                  <a:lnTo>
                    <a:pt x="344" y="172"/>
                  </a:lnTo>
                  <a:lnTo>
                    <a:pt x="368" y="193"/>
                  </a:lnTo>
                  <a:lnTo>
                    <a:pt x="389" y="210"/>
                  </a:lnTo>
                  <a:lnTo>
                    <a:pt x="408" y="221"/>
                  </a:lnTo>
                  <a:lnTo>
                    <a:pt x="424" y="227"/>
                  </a:lnTo>
                  <a:lnTo>
                    <a:pt x="439" y="225"/>
                  </a:lnTo>
                  <a:lnTo>
                    <a:pt x="456" y="219"/>
                  </a:lnTo>
                  <a:lnTo>
                    <a:pt x="475" y="214"/>
                  </a:lnTo>
                  <a:lnTo>
                    <a:pt x="497" y="206"/>
                  </a:lnTo>
                  <a:lnTo>
                    <a:pt x="525" y="202"/>
                  </a:lnTo>
                  <a:lnTo>
                    <a:pt x="559" y="199"/>
                  </a:lnTo>
                  <a:lnTo>
                    <a:pt x="617" y="202"/>
                  </a:lnTo>
                  <a:lnTo>
                    <a:pt x="666" y="208"/>
                  </a:lnTo>
                  <a:lnTo>
                    <a:pt x="707" y="219"/>
                  </a:lnTo>
                  <a:lnTo>
                    <a:pt x="744" y="234"/>
                  </a:lnTo>
                  <a:lnTo>
                    <a:pt x="776" y="255"/>
                  </a:lnTo>
                  <a:lnTo>
                    <a:pt x="802" y="283"/>
                  </a:lnTo>
                  <a:lnTo>
                    <a:pt x="826" y="315"/>
                  </a:lnTo>
                  <a:lnTo>
                    <a:pt x="841" y="341"/>
                  </a:lnTo>
                  <a:lnTo>
                    <a:pt x="854" y="371"/>
                  </a:lnTo>
                  <a:lnTo>
                    <a:pt x="866" y="402"/>
                  </a:lnTo>
                  <a:lnTo>
                    <a:pt x="877" y="434"/>
                  </a:lnTo>
                  <a:lnTo>
                    <a:pt x="886" y="468"/>
                  </a:lnTo>
                  <a:lnTo>
                    <a:pt x="892" y="500"/>
                  </a:lnTo>
                  <a:lnTo>
                    <a:pt x="896" y="530"/>
                  </a:lnTo>
                  <a:lnTo>
                    <a:pt x="896" y="556"/>
                  </a:lnTo>
                  <a:lnTo>
                    <a:pt x="894" y="578"/>
                  </a:lnTo>
                  <a:lnTo>
                    <a:pt x="886" y="593"/>
                  </a:lnTo>
                  <a:lnTo>
                    <a:pt x="875" y="603"/>
                  </a:lnTo>
                  <a:lnTo>
                    <a:pt x="860" y="603"/>
                  </a:lnTo>
                  <a:lnTo>
                    <a:pt x="845" y="591"/>
                  </a:lnTo>
                  <a:lnTo>
                    <a:pt x="830" y="571"/>
                  </a:lnTo>
                  <a:lnTo>
                    <a:pt x="815" y="546"/>
                  </a:lnTo>
                  <a:lnTo>
                    <a:pt x="800" y="517"/>
                  </a:lnTo>
                  <a:lnTo>
                    <a:pt x="785" y="489"/>
                  </a:lnTo>
                  <a:lnTo>
                    <a:pt x="772" y="460"/>
                  </a:lnTo>
                  <a:lnTo>
                    <a:pt x="759" y="438"/>
                  </a:lnTo>
                  <a:lnTo>
                    <a:pt x="746" y="423"/>
                  </a:lnTo>
                  <a:lnTo>
                    <a:pt x="733" y="417"/>
                  </a:lnTo>
                  <a:lnTo>
                    <a:pt x="742" y="487"/>
                  </a:lnTo>
                  <a:lnTo>
                    <a:pt x="748" y="563"/>
                  </a:lnTo>
                  <a:lnTo>
                    <a:pt x="752" y="646"/>
                  </a:lnTo>
                  <a:lnTo>
                    <a:pt x="754" y="732"/>
                  </a:lnTo>
                  <a:lnTo>
                    <a:pt x="752" y="820"/>
                  </a:lnTo>
                  <a:lnTo>
                    <a:pt x="748" y="909"/>
                  </a:lnTo>
                  <a:lnTo>
                    <a:pt x="746" y="911"/>
                  </a:lnTo>
                  <a:lnTo>
                    <a:pt x="737" y="913"/>
                  </a:lnTo>
                  <a:lnTo>
                    <a:pt x="722" y="917"/>
                  </a:lnTo>
                  <a:lnTo>
                    <a:pt x="699" y="921"/>
                  </a:lnTo>
                  <a:lnTo>
                    <a:pt x="669" y="921"/>
                  </a:lnTo>
                  <a:lnTo>
                    <a:pt x="639" y="921"/>
                  </a:lnTo>
                  <a:lnTo>
                    <a:pt x="615" y="915"/>
                  </a:lnTo>
                  <a:lnTo>
                    <a:pt x="600" y="911"/>
                  </a:lnTo>
                  <a:lnTo>
                    <a:pt x="589" y="907"/>
                  </a:lnTo>
                  <a:lnTo>
                    <a:pt x="585" y="906"/>
                  </a:lnTo>
                  <a:lnTo>
                    <a:pt x="585" y="900"/>
                  </a:lnTo>
                  <a:lnTo>
                    <a:pt x="585" y="883"/>
                  </a:lnTo>
                  <a:lnTo>
                    <a:pt x="585" y="859"/>
                  </a:lnTo>
                  <a:lnTo>
                    <a:pt x="585" y="829"/>
                  </a:lnTo>
                  <a:lnTo>
                    <a:pt x="583" y="795"/>
                  </a:lnTo>
                  <a:lnTo>
                    <a:pt x="582" y="760"/>
                  </a:lnTo>
                  <a:lnTo>
                    <a:pt x="580" y="728"/>
                  </a:lnTo>
                  <a:lnTo>
                    <a:pt x="576" y="696"/>
                  </a:lnTo>
                  <a:lnTo>
                    <a:pt x="572" y="672"/>
                  </a:lnTo>
                  <a:lnTo>
                    <a:pt x="567" y="657"/>
                  </a:lnTo>
                  <a:lnTo>
                    <a:pt x="559" y="649"/>
                  </a:lnTo>
                  <a:lnTo>
                    <a:pt x="552" y="657"/>
                  </a:lnTo>
                  <a:lnTo>
                    <a:pt x="546" y="672"/>
                  </a:lnTo>
                  <a:lnTo>
                    <a:pt x="542" y="696"/>
                  </a:lnTo>
                  <a:lnTo>
                    <a:pt x="539" y="728"/>
                  </a:lnTo>
                  <a:lnTo>
                    <a:pt x="537" y="760"/>
                  </a:lnTo>
                  <a:lnTo>
                    <a:pt x="535" y="795"/>
                  </a:lnTo>
                  <a:lnTo>
                    <a:pt x="533" y="829"/>
                  </a:lnTo>
                  <a:lnTo>
                    <a:pt x="533" y="859"/>
                  </a:lnTo>
                  <a:lnTo>
                    <a:pt x="533" y="883"/>
                  </a:lnTo>
                  <a:lnTo>
                    <a:pt x="533" y="900"/>
                  </a:lnTo>
                  <a:lnTo>
                    <a:pt x="533" y="906"/>
                  </a:lnTo>
                  <a:lnTo>
                    <a:pt x="529" y="907"/>
                  </a:lnTo>
                  <a:lnTo>
                    <a:pt x="520" y="911"/>
                  </a:lnTo>
                  <a:lnTo>
                    <a:pt x="503" y="915"/>
                  </a:lnTo>
                  <a:lnTo>
                    <a:pt x="479" y="921"/>
                  </a:lnTo>
                  <a:lnTo>
                    <a:pt x="449" y="921"/>
                  </a:lnTo>
                  <a:lnTo>
                    <a:pt x="419" y="921"/>
                  </a:lnTo>
                  <a:lnTo>
                    <a:pt x="396" y="917"/>
                  </a:lnTo>
                  <a:lnTo>
                    <a:pt x="381" y="913"/>
                  </a:lnTo>
                  <a:lnTo>
                    <a:pt x="374" y="911"/>
                  </a:lnTo>
                  <a:lnTo>
                    <a:pt x="370" y="909"/>
                  </a:lnTo>
                  <a:lnTo>
                    <a:pt x="367" y="816"/>
                  </a:lnTo>
                  <a:lnTo>
                    <a:pt x="365" y="722"/>
                  </a:lnTo>
                  <a:lnTo>
                    <a:pt x="367" y="633"/>
                  </a:lnTo>
                  <a:lnTo>
                    <a:pt x="372" y="546"/>
                  </a:lnTo>
                  <a:lnTo>
                    <a:pt x="380" y="468"/>
                  </a:lnTo>
                  <a:lnTo>
                    <a:pt x="387" y="397"/>
                  </a:lnTo>
                  <a:lnTo>
                    <a:pt x="365" y="384"/>
                  </a:lnTo>
                  <a:lnTo>
                    <a:pt x="342" y="367"/>
                  </a:lnTo>
                  <a:lnTo>
                    <a:pt x="320" y="345"/>
                  </a:lnTo>
                  <a:lnTo>
                    <a:pt x="292" y="311"/>
                  </a:lnTo>
                  <a:lnTo>
                    <a:pt x="266" y="270"/>
                  </a:lnTo>
                  <a:lnTo>
                    <a:pt x="239" y="227"/>
                  </a:lnTo>
                  <a:lnTo>
                    <a:pt x="232" y="260"/>
                  </a:lnTo>
                  <a:lnTo>
                    <a:pt x="219" y="288"/>
                  </a:lnTo>
                  <a:lnTo>
                    <a:pt x="202" y="313"/>
                  </a:lnTo>
                  <a:lnTo>
                    <a:pt x="180" y="331"/>
                  </a:lnTo>
                  <a:lnTo>
                    <a:pt x="151" y="343"/>
                  </a:lnTo>
                  <a:lnTo>
                    <a:pt x="120" y="346"/>
                  </a:lnTo>
                  <a:lnTo>
                    <a:pt x="110" y="345"/>
                  </a:lnTo>
                  <a:lnTo>
                    <a:pt x="103" y="374"/>
                  </a:lnTo>
                  <a:lnTo>
                    <a:pt x="99" y="408"/>
                  </a:lnTo>
                  <a:lnTo>
                    <a:pt x="99" y="444"/>
                  </a:lnTo>
                  <a:lnTo>
                    <a:pt x="103" y="477"/>
                  </a:lnTo>
                  <a:lnTo>
                    <a:pt x="112" y="509"/>
                  </a:lnTo>
                  <a:lnTo>
                    <a:pt x="127" y="535"/>
                  </a:lnTo>
                  <a:lnTo>
                    <a:pt x="146" y="552"/>
                  </a:lnTo>
                  <a:lnTo>
                    <a:pt x="168" y="565"/>
                  </a:lnTo>
                  <a:lnTo>
                    <a:pt x="196" y="571"/>
                  </a:lnTo>
                  <a:lnTo>
                    <a:pt x="226" y="573"/>
                  </a:lnTo>
                  <a:lnTo>
                    <a:pt x="228" y="586"/>
                  </a:lnTo>
                  <a:lnTo>
                    <a:pt x="228" y="560"/>
                  </a:lnTo>
                  <a:lnTo>
                    <a:pt x="260" y="560"/>
                  </a:lnTo>
                  <a:lnTo>
                    <a:pt x="294" y="528"/>
                  </a:lnTo>
                  <a:lnTo>
                    <a:pt x="294" y="647"/>
                  </a:lnTo>
                  <a:lnTo>
                    <a:pt x="260" y="618"/>
                  </a:lnTo>
                  <a:lnTo>
                    <a:pt x="228" y="618"/>
                  </a:lnTo>
                  <a:lnTo>
                    <a:pt x="228" y="603"/>
                  </a:lnTo>
                  <a:lnTo>
                    <a:pt x="217" y="603"/>
                  </a:lnTo>
                  <a:lnTo>
                    <a:pt x="181" y="601"/>
                  </a:lnTo>
                  <a:lnTo>
                    <a:pt x="151" y="591"/>
                  </a:lnTo>
                  <a:lnTo>
                    <a:pt x="125" y="576"/>
                  </a:lnTo>
                  <a:lnTo>
                    <a:pt x="105" y="554"/>
                  </a:lnTo>
                  <a:lnTo>
                    <a:pt x="88" y="526"/>
                  </a:lnTo>
                  <a:lnTo>
                    <a:pt x="77" y="496"/>
                  </a:lnTo>
                  <a:lnTo>
                    <a:pt x="71" y="464"/>
                  </a:lnTo>
                  <a:lnTo>
                    <a:pt x="69" y="431"/>
                  </a:lnTo>
                  <a:lnTo>
                    <a:pt x="71" y="399"/>
                  </a:lnTo>
                  <a:lnTo>
                    <a:pt x="75" y="367"/>
                  </a:lnTo>
                  <a:lnTo>
                    <a:pt x="80" y="341"/>
                  </a:lnTo>
                  <a:lnTo>
                    <a:pt x="52" y="330"/>
                  </a:lnTo>
                  <a:lnTo>
                    <a:pt x="30" y="313"/>
                  </a:lnTo>
                  <a:lnTo>
                    <a:pt x="15" y="288"/>
                  </a:lnTo>
                  <a:lnTo>
                    <a:pt x="4" y="258"/>
                  </a:lnTo>
                  <a:lnTo>
                    <a:pt x="0" y="223"/>
                  </a:lnTo>
                  <a:lnTo>
                    <a:pt x="2" y="186"/>
                  </a:lnTo>
                  <a:lnTo>
                    <a:pt x="9" y="150"/>
                  </a:lnTo>
                  <a:lnTo>
                    <a:pt x="21" y="113"/>
                  </a:lnTo>
                  <a:lnTo>
                    <a:pt x="11" y="96"/>
                  </a:lnTo>
                  <a:lnTo>
                    <a:pt x="8" y="73"/>
                  </a:lnTo>
                  <a:lnTo>
                    <a:pt x="11" y="51"/>
                  </a:lnTo>
                  <a:lnTo>
                    <a:pt x="21" y="32"/>
                  </a:lnTo>
                  <a:lnTo>
                    <a:pt x="36" y="19"/>
                  </a:lnTo>
                  <a:lnTo>
                    <a:pt x="54" y="15"/>
                  </a:lnTo>
                  <a:lnTo>
                    <a:pt x="71" y="19"/>
                  </a:lnTo>
                  <a:lnTo>
                    <a:pt x="86" y="32"/>
                  </a:lnTo>
                  <a:lnTo>
                    <a:pt x="95" y="51"/>
                  </a:lnTo>
                  <a:lnTo>
                    <a:pt x="99" y="73"/>
                  </a:lnTo>
                  <a:lnTo>
                    <a:pt x="95" y="96"/>
                  </a:lnTo>
                  <a:lnTo>
                    <a:pt x="86" y="114"/>
                  </a:lnTo>
                  <a:lnTo>
                    <a:pt x="71" y="126"/>
                  </a:lnTo>
                  <a:lnTo>
                    <a:pt x="54" y="131"/>
                  </a:lnTo>
                  <a:lnTo>
                    <a:pt x="47" y="129"/>
                  </a:lnTo>
                  <a:lnTo>
                    <a:pt x="37" y="161"/>
                  </a:lnTo>
                  <a:lnTo>
                    <a:pt x="32" y="191"/>
                  </a:lnTo>
                  <a:lnTo>
                    <a:pt x="30" y="221"/>
                  </a:lnTo>
                  <a:lnTo>
                    <a:pt x="34" y="249"/>
                  </a:lnTo>
                  <a:lnTo>
                    <a:pt x="41" y="275"/>
                  </a:lnTo>
                  <a:lnTo>
                    <a:pt x="56" y="294"/>
                  </a:lnTo>
                  <a:lnTo>
                    <a:pt x="75" y="307"/>
                  </a:lnTo>
                  <a:lnTo>
                    <a:pt x="101" y="315"/>
                  </a:lnTo>
                  <a:lnTo>
                    <a:pt x="133" y="315"/>
                  </a:lnTo>
                  <a:lnTo>
                    <a:pt x="159" y="307"/>
                  </a:lnTo>
                  <a:lnTo>
                    <a:pt x="180" y="292"/>
                  </a:lnTo>
                  <a:lnTo>
                    <a:pt x="194" y="272"/>
                  </a:lnTo>
                  <a:lnTo>
                    <a:pt x="204" y="244"/>
                  </a:lnTo>
                  <a:lnTo>
                    <a:pt x="211" y="212"/>
                  </a:lnTo>
                  <a:lnTo>
                    <a:pt x="213" y="172"/>
                  </a:lnTo>
                  <a:lnTo>
                    <a:pt x="204" y="150"/>
                  </a:lnTo>
                  <a:lnTo>
                    <a:pt x="198" y="129"/>
                  </a:lnTo>
                  <a:lnTo>
                    <a:pt x="196" y="111"/>
                  </a:lnTo>
                  <a:lnTo>
                    <a:pt x="183" y="100"/>
                  </a:lnTo>
                  <a:lnTo>
                    <a:pt x="174" y="81"/>
                  </a:lnTo>
                  <a:lnTo>
                    <a:pt x="170" y="58"/>
                  </a:lnTo>
                  <a:lnTo>
                    <a:pt x="174" y="36"/>
                  </a:lnTo>
                  <a:lnTo>
                    <a:pt x="183" y="19"/>
                  </a:lnTo>
                  <a:lnTo>
                    <a:pt x="198" y="6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17"/>
            <p:cNvSpPr>
              <a:spLocks noEditPoints="1"/>
            </p:cNvSpPr>
            <p:nvPr/>
          </p:nvSpPr>
          <p:spPr bwMode="auto">
            <a:xfrm>
              <a:off x="6041799" y="2015044"/>
              <a:ext cx="168275" cy="169863"/>
            </a:xfrm>
            <a:custGeom>
              <a:avLst/>
              <a:gdLst>
                <a:gd name="T0" fmla="*/ 52 w 106"/>
                <a:gd name="T1" fmla="*/ 32 h 107"/>
                <a:gd name="T2" fmla="*/ 45 w 106"/>
                <a:gd name="T3" fmla="*/ 32 h 107"/>
                <a:gd name="T4" fmla="*/ 39 w 106"/>
                <a:gd name="T5" fmla="*/ 36 h 107"/>
                <a:gd name="T6" fmla="*/ 33 w 106"/>
                <a:gd name="T7" fmla="*/ 42 h 107"/>
                <a:gd name="T8" fmla="*/ 32 w 106"/>
                <a:gd name="T9" fmla="*/ 47 h 107"/>
                <a:gd name="T10" fmla="*/ 30 w 106"/>
                <a:gd name="T11" fmla="*/ 55 h 107"/>
                <a:gd name="T12" fmla="*/ 32 w 106"/>
                <a:gd name="T13" fmla="*/ 60 h 107"/>
                <a:gd name="T14" fmla="*/ 33 w 106"/>
                <a:gd name="T15" fmla="*/ 68 h 107"/>
                <a:gd name="T16" fmla="*/ 39 w 106"/>
                <a:gd name="T17" fmla="*/ 71 h 107"/>
                <a:gd name="T18" fmla="*/ 45 w 106"/>
                <a:gd name="T19" fmla="*/ 75 h 107"/>
                <a:gd name="T20" fmla="*/ 52 w 106"/>
                <a:gd name="T21" fmla="*/ 77 h 107"/>
                <a:gd name="T22" fmla="*/ 60 w 106"/>
                <a:gd name="T23" fmla="*/ 75 h 107"/>
                <a:gd name="T24" fmla="*/ 65 w 106"/>
                <a:gd name="T25" fmla="*/ 71 h 107"/>
                <a:gd name="T26" fmla="*/ 71 w 106"/>
                <a:gd name="T27" fmla="*/ 68 h 107"/>
                <a:gd name="T28" fmla="*/ 73 w 106"/>
                <a:gd name="T29" fmla="*/ 60 h 107"/>
                <a:gd name="T30" fmla="*/ 75 w 106"/>
                <a:gd name="T31" fmla="*/ 55 h 107"/>
                <a:gd name="T32" fmla="*/ 73 w 106"/>
                <a:gd name="T33" fmla="*/ 47 h 107"/>
                <a:gd name="T34" fmla="*/ 71 w 106"/>
                <a:gd name="T35" fmla="*/ 42 h 107"/>
                <a:gd name="T36" fmla="*/ 65 w 106"/>
                <a:gd name="T37" fmla="*/ 36 h 107"/>
                <a:gd name="T38" fmla="*/ 60 w 106"/>
                <a:gd name="T39" fmla="*/ 32 h 107"/>
                <a:gd name="T40" fmla="*/ 52 w 106"/>
                <a:gd name="T41" fmla="*/ 32 h 107"/>
                <a:gd name="T42" fmla="*/ 52 w 106"/>
                <a:gd name="T43" fmla="*/ 0 h 107"/>
                <a:gd name="T44" fmla="*/ 73 w 106"/>
                <a:gd name="T45" fmla="*/ 4 h 107"/>
                <a:gd name="T46" fmla="*/ 89 w 106"/>
                <a:gd name="T47" fmla="*/ 17 h 107"/>
                <a:gd name="T48" fmla="*/ 101 w 106"/>
                <a:gd name="T49" fmla="*/ 34 h 107"/>
                <a:gd name="T50" fmla="*/ 106 w 106"/>
                <a:gd name="T51" fmla="*/ 55 h 107"/>
                <a:gd name="T52" fmla="*/ 101 w 106"/>
                <a:gd name="T53" fmla="*/ 75 h 107"/>
                <a:gd name="T54" fmla="*/ 89 w 106"/>
                <a:gd name="T55" fmla="*/ 92 h 107"/>
                <a:gd name="T56" fmla="*/ 73 w 106"/>
                <a:gd name="T57" fmla="*/ 103 h 107"/>
                <a:gd name="T58" fmla="*/ 52 w 106"/>
                <a:gd name="T59" fmla="*/ 107 h 107"/>
                <a:gd name="T60" fmla="*/ 32 w 106"/>
                <a:gd name="T61" fmla="*/ 103 h 107"/>
                <a:gd name="T62" fmla="*/ 15 w 106"/>
                <a:gd name="T63" fmla="*/ 92 h 107"/>
                <a:gd name="T64" fmla="*/ 3 w 106"/>
                <a:gd name="T65" fmla="*/ 75 h 107"/>
                <a:gd name="T66" fmla="*/ 0 w 106"/>
                <a:gd name="T67" fmla="*/ 55 h 107"/>
                <a:gd name="T68" fmla="*/ 3 w 106"/>
                <a:gd name="T69" fmla="*/ 34 h 107"/>
                <a:gd name="T70" fmla="*/ 15 w 106"/>
                <a:gd name="T71" fmla="*/ 17 h 107"/>
                <a:gd name="T72" fmla="*/ 32 w 106"/>
                <a:gd name="T73" fmla="*/ 4 h 107"/>
                <a:gd name="T74" fmla="*/ 52 w 106"/>
                <a:gd name="T7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6" h="107">
                  <a:moveTo>
                    <a:pt x="52" y="32"/>
                  </a:moveTo>
                  <a:lnTo>
                    <a:pt x="45" y="32"/>
                  </a:lnTo>
                  <a:lnTo>
                    <a:pt x="39" y="36"/>
                  </a:lnTo>
                  <a:lnTo>
                    <a:pt x="33" y="42"/>
                  </a:lnTo>
                  <a:lnTo>
                    <a:pt x="32" y="47"/>
                  </a:lnTo>
                  <a:lnTo>
                    <a:pt x="30" y="55"/>
                  </a:lnTo>
                  <a:lnTo>
                    <a:pt x="32" y="60"/>
                  </a:lnTo>
                  <a:lnTo>
                    <a:pt x="33" y="68"/>
                  </a:lnTo>
                  <a:lnTo>
                    <a:pt x="39" y="71"/>
                  </a:lnTo>
                  <a:lnTo>
                    <a:pt x="45" y="75"/>
                  </a:lnTo>
                  <a:lnTo>
                    <a:pt x="52" y="77"/>
                  </a:lnTo>
                  <a:lnTo>
                    <a:pt x="60" y="75"/>
                  </a:lnTo>
                  <a:lnTo>
                    <a:pt x="65" y="71"/>
                  </a:lnTo>
                  <a:lnTo>
                    <a:pt x="71" y="68"/>
                  </a:lnTo>
                  <a:lnTo>
                    <a:pt x="73" y="60"/>
                  </a:lnTo>
                  <a:lnTo>
                    <a:pt x="75" y="55"/>
                  </a:lnTo>
                  <a:lnTo>
                    <a:pt x="73" y="47"/>
                  </a:lnTo>
                  <a:lnTo>
                    <a:pt x="71" y="42"/>
                  </a:lnTo>
                  <a:lnTo>
                    <a:pt x="65" y="36"/>
                  </a:lnTo>
                  <a:lnTo>
                    <a:pt x="60" y="32"/>
                  </a:lnTo>
                  <a:lnTo>
                    <a:pt x="52" y="32"/>
                  </a:lnTo>
                  <a:close/>
                  <a:moveTo>
                    <a:pt x="52" y="0"/>
                  </a:moveTo>
                  <a:lnTo>
                    <a:pt x="73" y="4"/>
                  </a:lnTo>
                  <a:lnTo>
                    <a:pt x="89" y="17"/>
                  </a:lnTo>
                  <a:lnTo>
                    <a:pt x="101" y="34"/>
                  </a:lnTo>
                  <a:lnTo>
                    <a:pt x="106" y="55"/>
                  </a:lnTo>
                  <a:lnTo>
                    <a:pt x="101" y="75"/>
                  </a:lnTo>
                  <a:lnTo>
                    <a:pt x="89" y="92"/>
                  </a:lnTo>
                  <a:lnTo>
                    <a:pt x="73" y="103"/>
                  </a:lnTo>
                  <a:lnTo>
                    <a:pt x="52" y="107"/>
                  </a:lnTo>
                  <a:lnTo>
                    <a:pt x="32" y="103"/>
                  </a:lnTo>
                  <a:lnTo>
                    <a:pt x="15" y="92"/>
                  </a:lnTo>
                  <a:lnTo>
                    <a:pt x="3" y="75"/>
                  </a:lnTo>
                  <a:lnTo>
                    <a:pt x="0" y="55"/>
                  </a:lnTo>
                  <a:lnTo>
                    <a:pt x="3" y="34"/>
                  </a:lnTo>
                  <a:lnTo>
                    <a:pt x="15" y="17"/>
                  </a:lnTo>
                  <a:lnTo>
                    <a:pt x="32" y="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8"/>
            <p:cNvSpPr>
              <a:spLocks/>
            </p:cNvSpPr>
            <p:nvPr/>
          </p:nvSpPr>
          <p:spPr bwMode="auto">
            <a:xfrm>
              <a:off x="6181499" y="1994406"/>
              <a:ext cx="130175" cy="50800"/>
            </a:xfrm>
            <a:custGeom>
              <a:avLst/>
              <a:gdLst>
                <a:gd name="T0" fmla="*/ 0 w 82"/>
                <a:gd name="T1" fmla="*/ 0 h 32"/>
                <a:gd name="T2" fmla="*/ 33 w 82"/>
                <a:gd name="T3" fmla="*/ 6 h 32"/>
                <a:gd name="T4" fmla="*/ 61 w 82"/>
                <a:gd name="T5" fmla="*/ 17 h 32"/>
                <a:gd name="T6" fmla="*/ 80 w 82"/>
                <a:gd name="T7" fmla="*/ 30 h 32"/>
                <a:gd name="T8" fmla="*/ 82 w 82"/>
                <a:gd name="T9" fmla="*/ 32 h 32"/>
                <a:gd name="T10" fmla="*/ 31 w 82"/>
                <a:gd name="T11" fmla="*/ 32 h 32"/>
                <a:gd name="T12" fmla="*/ 18 w 82"/>
                <a:gd name="T13" fmla="*/ 13 h 32"/>
                <a:gd name="T14" fmla="*/ 0 w 82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32">
                  <a:moveTo>
                    <a:pt x="0" y="0"/>
                  </a:moveTo>
                  <a:lnTo>
                    <a:pt x="33" y="6"/>
                  </a:lnTo>
                  <a:lnTo>
                    <a:pt x="61" y="17"/>
                  </a:lnTo>
                  <a:lnTo>
                    <a:pt x="80" y="30"/>
                  </a:lnTo>
                  <a:lnTo>
                    <a:pt x="82" y="32"/>
                  </a:lnTo>
                  <a:lnTo>
                    <a:pt x="31" y="32"/>
                  </a:lnTo>
                  <a:lnTo>
                    <a:pt x="18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9"/>
            <p:cNvSpPr>
              <a:spLocks/>
            </p:cNvSpPr>
            <p:nvPr/>
          </p:nvSpPr>
          <p:spPr bwMode="auto">
            <a:xfrm>
              <a:off x="5937024" y="1994406"/>
              <a:ext cx="131763" cy="50800"/>
            </a:xfrm>
            <a:custGeom>
              <a:avLst/>
              <a:gdLst>
                <a:gd name="T0" fmla="*/ 83 w 83"/>
                <a:gd name="T1" fmla="*/ 0 h 32"/>
                <a:gd name="T2" fmla="*/ 64 w 83"/>
                <a:gd name="T3" fmla="*/ 13 h 32"/>
                <a:gd name="T4" fmla="*/ 51 w 83"/>
                <a:gd name="T5" fmla="*/ 32 h 32"/>
                <a:gd name="T6" fmla="*/ 0 w 83"/>
                <a:gd name="T7" fmla="*/ 32 h 32"/>
                <a:gd name="T8" fmla="*/ 2 w 83"/>
                <a:gd name="T9" fmla="*/ 30 h 32"/>
                <a:gd name="T10" fmla="*/ 23 w 83"/>
                <a:gd name="T11" fmla="*/ 17 h 32"/>
                <a:gd name="T12" fmla="*/ 49 w 83"/>
                <a:gd name="T13" fmla="*/ 6 h 32"/>
                <a:gd name="T14" fmla="*/ 83 w 83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32">
                  <a:moveTo>
                    <a:pt x="83" y="0"/>
                  </a:moveTo>
                  <a:lnTo>
                    <a:pt x="64" y="13"/>
                  </a:lnTo>
                  <a:lnTo>
                    <a:pt x="51" y="32"/>
                  </a:lnTo>
                  <a:lnTo>
                    <a:pt x="0" y="32"/>
                  </a:lnTo>
                  <a:lnTo>
                    <a:pt x="2" y="30"/>
                  </a:lnTo>
                  <a:lnTo>
                    <a:pt x="23" y="17"/>
                  </a:lnTo>
                  <a:lnTo>
                    <a:pt x="49" y="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0"/>
            <p:cNvSpPr>
              <a:spLocks/>
            </p:cNvSpPr>
            <p:nvPr/>
          </p:nvSpPr>
          <p:spPr bwMode="auto">
            <a:xfrm>
              <a:off x="5902099" y="2188081"/>
              <a:ext cx="444500" cy="273050"/>
            </a:xfrm>
            <a:custGeom>
              <a:avLst/>
              <a:gdLst>
                <a:gd name="T0" fmla="*/ 0 w 280"/>
                <a:gd name="T1" fmla="*/ 0 h 172"/>
                <a:gd name="T2" fmla="*/ 86 w 280"/>
                <a:gd name="T3" fmla="*/ 0 h 172"/>
                <a:gd name="T4" fmla="*/ 103 w 280"/>
                <a:gd name="T5" fmla="*/ 11 h 172"/>
                <a:gd name="T6" fmla="*/ 120 w 280"/>
                <a:gd name="T7" fmla="*/ 19 h 172"/>
                <a:gd name="T8" fmla="*/ 140 w 280"/>
                <a:gd name="T9" fmla="*/ 20 h 172"/>
                <a:gd name="T10" fmla="*/ 161 w 280"/>
                <a:gd name="T11" fmla="*/ 19 h 172"/>
                <a:gd name="T12" fmla="*/ 179 w 280"/>
                <a:gd name="T13" fmla="*/ 11 h 172"/>
                <a:gd name="T14" fmla="*/ 194 w 280"/>
                <a:gd name="T15" fmla="*/ 0 h 172"/>
                <a:gd name="T16" fmla="*/ 280 w 280"/>
                <a:gd name="T17" fmla="*/ 0 h 172"/>
                <a:gd name="T18" fmla="*/ 278 w 280"/>
                <a:gd name="T19" fmla="*/ 34 h 172"/>
                <a:gd name="T20" fmla="*/ 273 w 280"/>
                <a:gd name="T21" fmla="*/ 65 h 172"/>
                <a:gd name="T22" fmla="*/ 265 w 280"/>
                <a:gd name="T23" fmla="*/ 97 h 172"/>
                <a:gd name="T24" fmla="*/ 254 w 280"/>
                <a:gd name="T25" fmla="*/ 121 h 172"/>
                <a:gd name="T26" fmla="*/ 239 w 280"/>
                <a:gd name="T27" fmla="*/ 140 h 172"/>
                <a:gd name="T28" fmla="*/ 219 w 280"/>
                <a:gd name="T29" fmla="*/ 157 h 172"/>
                <a:gd name="T30" fmla="*/ 189 w 280"/>
                <a:gd name="T31" fmla="*/ 166 h 172"/>
                <a:gd name="T32" fmla="*/ 157 w 280"/>
                <a:gd name="T33" fmla="*/ 172 h 172"/>
                <a:gd name="T34" fmla="*/ 123 w 280"/>
                <a:gd name="T35" fmla="*/ 172 h 172"/>
                <a:gd name="T36" fmla="*/ 91 w 280"/>
                <a:gd name="T37" fmla="*/ 166 h 172"/>
                <a:gd name="T38" fmla="*/ 63 w 280"/>
                <a:gd name="T39" fmla="*/ 157 h 172"/>
                <a:gd name="T40" fmla="*/ 41 w 280"/>
                <a:gd name="T41" fmla="*/ 140 h 172"/>
                <a:gd name="T42" fmla="*/ 26 w 280"/>
                <a:gd name="T43" fmla="*/ 120 h 172"/>
                <a:gd name="T44" fmla="*/ 15 w 280"/>
                <a:gd name="T45" fmla="*/ 91 h 172"/>
                <a:gd name="T46" fmla="*/ 5 w 280"/>
                <a:gd name="T47" fmla="*/ 56 h 172"/>
                <a:gd name="T48" fmla="*/ 0 w 280"/>
                <a:gd name="T49" fmla="*/ 20 h 172"/>
                <a:gd name="T50" fmla="*/ 0 w 280"/>
                <a:gd name="T5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0" h="172">
                  <a:moveTo>
                    <a:pt x="0" y="0"/>
                  </a:moveTo>
                  <a:lnTo>
                    <a:pt x="86" y="0"/>
                  </a:lnTo>
                  <a:lnTo>
                    <a:pt x="103" y="11"/>
                  </a:lnTo>
                  <a:lnTo>
                    <a:pt x="120" y="19"/>
                  </a:lnTo>
                  <a:lnTo>
                    <a:pt x="140" y="20"/>
                  </a:lnTo>
                  <a:lnTo>
                    <a:pt x="161" y="19"/>
                  </a:lnTo>
                  <a:lnTo>
                    <a:pt x="179" y="11"/>
                  </a:lnTo>
                  <a:lnTo>
                    <a:pt x="194" y="0"/>
                  </a:lnTo>
                  <a:lnTo>
                    <a:pt x="280" y="0"/>
                  </a:lnTo>
                  <a:lnTo>
                    <a:pt x="278" y="34"/>
                  </a:lnTo>
                  <a:lnTo>
                    <a:pt x="273" y="65"/>
                  </a:lnTo>
                  <a:lnTo>
                    <a:pt x="265" y="97"/>
                  </a:lnTo>
                  <a:lnTo>
                    <a:pt x="254" y="121"/>
                  </a:lnTo>
                  <a:lnTo>
                    <a:pt x="239" y="140"/>
                  </a:lnTo>
                  <a:lnTo>
                    <a:pt x="219" y="157"/>
                  </a:lnTo>
                  <a:lnTo>
                    <a:pt x="189" y="166"/>
                  </a:lnTo>
                  <a:lnTo>
                    <a:pt x="157" y="172"/>
                  </a:lnTo>
                  <a:lnTo>
                    <a:pt x="123" y="172"/>
                  </a:lnTo>
                  <a:lnTo>
                    <a:pt x="91" y="166"/>
                  </a:lnTo>
                  <a:lnTo>
                    <a:pt x="63" y="157"/>
                  </a:lnTo>
                  <a:lnTo>
                    <a:pt x="41" y="140"/>
                  </a:lnTo>
                  <a:lnTo>
                    <a:pt x="26" y="120"/>
                  </a:lnTo>
                  <a:lnTo>
                    <a:pt x="15" y="91"/>
                  </a:lnTo>
                  <a:lnTo>
                    <a:pt x="5" y="56"/>
                  </a:lnTo>
                  <a:lnTo>
                    <a:pt x="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1"/>
            <p:cNvSpPr>
              <a:spLocks/>
            </p:cNvSpPr>
            <p:nvPr/>
          </p:nvSpPr>
          <p:spPr bwMode="auto">
            <a:xfrm>
              <a:off x="5892574" y="2081719"/>
              <a:ext cx="122238" cy="68263"/>
            </a:xfrm>
            <a:custGeom>
              <a:avLst/>
              <a:gdLst>
                <a:gd name="T0" fmla="*/ 0 w 77"/>
                <a:gd name="T1" fmla="*/ 0 h 43"/>
                <a:gd name="T2" fmla="*/ 71 w 77"/>
                <a:gd name="T3" fmla="*/ 0 h 43"/>
                <a:gd name="T4" fmla="*/ 71 w 77"/>
                <a:gd name="T5" fmla="*/ 5 h 43"/>
                <a:gd name="T6" fmla="*/ 69 w 77"/>
                <a:gd name="T7" fmla="*/ 13 h 43"/>
                <a:gd name="T8" fmla="*/ 71 w 77"/>
                <a:gd name="T9" fmla="*/ 28 h 43"/>
                <a:gd name="T10" fmla="*/ 77 w 77"/>
                <a:gd name="T11" fmla="*/ 43 h 43"/>
                <a:gd name="T12" fmla="*/ 0 w 77"/>
                <a:gd name="T13" fmla="*/ 43 h 43"/>
                <a:gd name="T14" fmla="*/ 0 w 77"/>
                <a:gd name="T1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43">
                  <a:moveTo>
                    <a:pt x="0" y="0"/>
                  </a:moveTo>
                  <a:lnTo>
                    <a:pt x="71" y="0"/>
                  </a:lnTo>
                  <a:lnTo>
                    <a:pt x="71" y="5"/>
                  </a:lnTo>
                  <a:lnTo>
                    <a:pt x="69" y="13"/>
                  </a:lnTo>
                  <a:lnTo>
                    <a:pt x="71" y="28"/>
                  </a:lnTo>
                  <a:lnTo>
                    <a:pt x="77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2"/>
            <p:cNvSpPr>
              <a:spLocks/>
            </p:cNvSpPr>
            <p:nvPr/>
          </p:nvSpPr>
          <p:spPr bwMode="auto">
            <a:xfrm>
              <a:off x="6233887" y="2081719"/>
              <a:ext cx="122238" cy="68263"/>
            </a:xfrm>
            <a:custGeom>
              <a:avLst/>
              <a:gdLst>
                <a:gd name="T0" fmla="*/ 6 w 77"/>
                <a:gd name="T1" fmla="*/ 0 h 43"/>
                <a:gd name="T2" fmla="*/ 77 w 77"/>
                <a:gd name="T3" fmla="*/ 0 h 43"/>
                <a:gd name="T4" fmla="*/ 77 w 77"/>
                <a:gd name="T5" fmla="*/ 43 h 43"/>
                <a:gd name="T6" fmla="*/ 0 w 77"/>
                <a:gd name="T7" fmla="*/ 43 h 43"/>
                <a:gd name="T8" fmla="*/ 6 w 77"/>
                <a:gd name="T9" fmla="*/ 28 h 43"/>
                <a:gd name="T10" fmla="*/ 8 w 77"/>
                <a:gd name="T11" fmla="*/ 13 h 43"/>
                <a:gd name="T12" fmla="*/ 8 w 77"/>
                <a:gd name="T13" fmla="*/ 5 h 43"/>
                <a:gd name="T14" fmla="*/ 6 w 77"/>
                <a:gd name="T1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43">
                  <a:moveTo>
                    <a:pt x="6" y="0"/>
                  </a:moveTo>
                  <a:lnTo>
                    <a:pt x="77" y="0"/>
                  </a:lnTo>
                  <a:lnTo>
                    <a:pt x="77" y="43"/>
                  </a:lnTo>
                  <a:lnTo>
                    <a:pt x="0" y="43"/>
                  </a:lnTo>
                  <a:lnTo>
                    <a:pt x="6" y="28"/>
                  </a:lnTo>
                  <a:lnTo>
                    <a:pt x="8" y="13"/>
                  </a:lnTo>
                  <a:lnTo>
                    <a:pt x="8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2055895" y="226255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55896" y="192878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130569" y="1928789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40" y="2142149"/>
            <a:ext cx="304800" cy="30480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2055895" y="325060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55896" y="291684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130569" y="2916846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55895" y="423918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55896" y="390542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130569" y="3905422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055895" y="522477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5896" y="489101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130569" y="4891015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40" y="3130206"/>
            <a:ext cx="304800" cy="3048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29" y="4118782"/>
            <a:ext cx="304800" cy="3048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29" y="5121847"/>
            <a:ext cx="304800" cy="30480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30" name="TextBox 29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9758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3" grpId="0" animBg="1"/>
      <p:bldP spid="4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23" name="Group 14622"/>
          <p:cNvGrpSpPr/>
          <p:nvPr/>
        </p:nvGrpSpPr>
        <p:grpSpPr>
          <a:xfrm>
            <a:off x="1588" y="76048"/>
            <a:ext cx="6413960" cy="6664725"/>
            <a:chOff x="3644900" y="1270001"/>
            <a:chExt cx="4710113" cy="4894263"/>
          </a:xfrm>
        </p:grpSpPr>
        <p:sp>
          <p:nvSpPr>
            <p:cNvPr id="8608" name="Freeform 6714"/>
            <p:cNvSpPr>
              <a:spLocks/>
            </p:cNvSpPr>
            <p:nvPr/>
          </p:nvSpPr>
          <p:spPr bwMode="auto">
            <a:xfrm>
              <a:off x="4819650" y="1270001"/>
              <a:ext cx="3535363" cy="900113"/>
            </a:xfrm>
            <a:custGeom>
              <a:avLst/>
              <a:gdLst>
                <a:gd name="T0" fmla="*/ 0 w 2227"/>
                <a:gd name="T1" fmla="*/ 0 h 567"/>
                <a:gd name="T2" fmla="*/ 1964 w 2227"/>
                <a:gd name="T3" fmla="*/ 0 h 567"/>
                <a:gd name="T4" fmla="*/ 2227 w 2227"/>
                <a:gd name="T5" fmla="*/ 283 h 567"/>
                <a:gd name="T6" fmla="*/ 1964 w 2227"/>
                <a:gd name="T7" fmla="*/ 567 h 567"/>
                <a:gd name="T8" fmla="*/ 0 w 2227"/>
                <a:gd name="T9" fmla="*/ 567 h 567"/>
                <a:gd name="T10" fmla="*/ 0 w 2227"/>
                <a:gd name="T11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7" h="567">
                  <a:moveTo>
                    <a:pt x="0" y="0"/>
                  </a:moveTo>
                  <a:lnTo>
                    <a:pt x="1964" y="0"/>
                  </a:lnTo>
                  <a:lnTo>
                    <a:pt x="2227" y="283"/>
                  </a:lnTo>
                  <a:lnTo>
                    <a:pt x="1964" y="567"/>
                  </a:lnTo>
                  <a:lnTo>
                    <a:pt x="0" y="5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9" name="Freeform 6716"/>
            <p:cNvSpPr>
              <a:spLocks/>
            </p:cNvSpPr>
            <p:nvPr/>
          </p:nvSpPr>
          <p:spPr bwMode="auto">
            <a:xfrm>
              <a:off x="3644900" y="1270001"/>
              <a:ext cx="1174750" cy="1920875"/>
            </a:xfrm>
            <a:custGeom>
              <a:avLst/>
              <a:gdLst>
                <a:gd name="T0" fmla="*/ 740 w 740"/>
                <a:gd name="T1" fmla="*/ 0 h 1210"/>
                <a:gd name="T2" fmla="*/ 740 w 740"/>
                <a:gd name="T3" fmla="*/ 567 h 1210"/>
                <a:gd name="T4" fmla="*/ 0 w 740"/>
                <a:gd name="T5" fmla="*/ 1210 h 1210"/>
                <a:gd name="T6" fmla="*/ 0 w 740"/>
                <a:gd name="T7" fmla="*/ 1017 h 1210"/>
                <a:gd name="T8" fmla="*/ 740 w 740"/>
                <a:gd name="T9" fmla="*/ 0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0" h="1210">
                  <a:moveTo>
                    <a:pt x="740" y="0"/>
                  </a:moveTo>
                  <a:lnTo>
                    <a:pt x="740" y="567"/>
                  </a:lnTo>
                  <a:lnTo>
                    <a:pt x="0" y="1210"/>
                  </a:lnTo>
                  <a:lnTo>
                    <a:pt x="0" y="1017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0" name="Freeform 6831"/>
            <p:cNvSpPr>
              <a:spLocks/>
            </p:cNvSpPr>
            <p:nvPr/>
          </p:nvSpPr>
          <p:spPr bwMode="auto">
            <a:xfrm>
              <a:off x="4819650" y="2268539"/>
              <a:ext cx="3535363" cy="898525"/>
            </a:xfrm>
            <a:custGeom>
              <a:avLst/>
              <a:gdLst>
                <a:gd name="T0" fmla="*/ 0 w 2227"/>
                <a:gd name="T1" fmla="*/ 0 h 566"/>
                <a:gd name="T2" fmla="*/ 1964 w 2227"/>
                <a:gd name="T3" fmla="*/ 0 h 566"/>
                <a:gd name="T4" fmla="*/ 2227 w 2227"/>
                <a:gd name="T5" fmla="*/ 283 h 566"/>
                <a:gd name="T6" fmla="*/ 1964 w 2227"/>
                <a:gd name="T7" fmla="*/ 566 h 566"/>
                <a:gd name="T8" fmla="*/ 0 w 2227"/>
                <a:gd name="T9" fmla="*/ 566 h 566"/>
                <a:gd name="T10" fmla="*/ 0 w 2227"/>
                <a:gd name="T11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7" h="566">
                  <a:moveTo>
                    <a:pt x="0" y="0"/>
                  </a:moveTo>
                  <a:lnTo>
                    <a:pt x="1964" y="0"/>
                  </a:lnTo>
                  <a:lnTo>
                    <a:pt x="2227" y="283"/>
                  </a:lnTo>
                  <a:lnTo>
                    <a:pt x="1964" y="566"/>
                  </a:lnTo>
                  <a:lnTo>
                    <a:pt x="0" y="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1" name="Freeform 6833"/>
            <p:cNvSpPr>
              <a:spLocks/>
            </p:cNvSpPr>
            <p:nvPr/>
          </p:nvSpPr>
          <p:spPr bwMode="auto">
            <a:xfrm>
              <a:off x="3644900" y="2268539"/>
              <a:ext cx="1174750" cy="1260475"/>
            </a:xfrm>
            <a:custGeom>
              <a:avLst/>
              <a:gdLst>
                <a:gd name="T0" fmla="*/ 740 w 740"/>
                <a:gd name="T1" fmla="*/ 0 h 794"/>
                <a:gd name="T2" fmla="*/ 740 w 740"/>
                <a:gd name="T3" fmla="*/ 566 h 794"/>
                <a:gd name="T4" fmla="*/ 0 w 740"/>
                <a:gd name="T5" fmla="*/ 794 h 794"/>
                <a:gd name="T6" fmla="*/ 0 w 740"/>
                <a:gd name="T7" fmla="*/ 602 h 794"/>
                <a:gd name="T8" fmla="*/ 740 w 740"/>
                <a:gd name="T9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0" h="794">
                  <a:moveTo>
                    <a:pt x="740" y="0"/>
                  </a:moveTo>
                  <a:lnTo>
                    <a:pt x="740" y="566"/>
                  </a:lnTo>
                  <a:lnTo>
                    <a:pt x="0" y="794"/>
                  </a:lnTo>
                  <a:lnTo>
                    <a:pt x="0" y="602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2" name="Freeform 6947"/>
            <p:cNvSpPr>
              <a:spLocks/>
            </p:cNvSpPr>
            <p:nvPr/>
          </p:nvSpPr>
          <p:spPr bwMode="auto">
            <a:xfrm>
              <a:off x="4819650" y="3267076"/>
              <a:ext cx="3535363" cy="900113"/>
            </a:xfrm>
            <a:custGeom>
              <a:avLst/>
              <a:gdLst>
                <a:gd name="T0" fmla="*/ 0 w 2227"/>
                <a:gd name="T1" fmla="*/ 0 h 567"/>
                <a:gd name="T2" fmla="*/ 1964 w 2227"/>
                <a:gd name="T3" fmla="*/ 0 h 567"/>
                <a:gd name="T4" fmla="*/ 2227 w 2227"/>
                <a:gd name="T5" fmla="*/ 283 h 567"/>
                <a:gd name="T6" fmla="*/ 1964 w 2227"/>
                <a:gd name="T7" fmla="*/ 567 h 567"/>
                <a:gd name="T8" fmla="*/ 0 w 2227"/>
                <a:gd name="T9" fmla="*/ 567 h 567"/>
                <a:gd name="T10" fmla="*/ 0 w 2227"/>
                <a:gd name="T11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7" h="567">
                  <a:moveTo>
                    <a:pt x="0" y="0"/>
                  </a:moveTo>
                  <a:lnTo>
                    <a:pt x="1964" y="0"/>
                  </a:lnTo>
                  <a:lnTo>
                    <a:pt x="2227" y="283"/>
                  </a:lnTo>
                  <a:lnTo>
                    <a:pt x="1964" y="567"/>
                  </a:lnTo>
                  <a:lnTo>
                    <a:pt x="0" y="5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3" name="Freeform 6949"/>
            <p:cNvSpPr>
              <a:spLocks/>
            </p:cNvSpPr>
            <p:nvPr/>
          </p:nvSpPr>
          <p:spPr bwMode="auto">
            <a:xfrm>
              <a:off x="3644900" y="3267076"/>
              <a:ext cx="1174750" cy="900113"/>
            </a:xfrm>
            <a:custGeom>
              <a:avLst/>
              <a:gdLst>
                <a:gd name="T0" fmla="*/ 740 w 740"/>
                <a:gd name="T1" fmla="*/ 0 h 567"/>
                <a:gd name="T2" fmla="*/ 740 w 740"/>
                <a:gd name="T3" fmla="*/ 567 h 567"/>
                <a:gd name="T4" fmla="*/ 0 w 740"/>
                <a:gd name="T5" fmla="*/ 379 h 567"/>
                <a:gd name="T6" fmla="*/ 0 w 740"/>
                <a:gd name="T7" fmla="*/ 187 h 567"/>
                <a:gd name="T8" fmla="*/ 740 w 740"/>
                <a:gd name="T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0" h="567">
                  <a:moveTo>
                    <a:pt x="740" y="0"/>
                  </a:moveTo>
                  <a:lnTo>
                    <a:pt x="740" y="567"/>
                  </a:lnTo>
                  <a:lnTo>
                    <a:pt x="0" y="379"/>
                  </a:lnTo>
                  <a:lnTo>
                    <a:pt x="0" y="187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solidFill>
                <a:schemeClr val="accent4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4" name="Freeform 7064"/>
            <p:cNvSpPr>
              <a:spLocks/>
            </p:cNvSpPr>
            <p:nvPr/>
          </p:nvSpPr>
          <p:spPr bwMode="auto">
            <a:xfrm>
              <a:off x="4819650" y="4265614"/>
              <a:ext cx="3535363" cy="898525"/>
            </a:xfrm>
            <a:custGeom>
              <a:avLst/>
              <a:gdLst>
                <a:gd name="T0" fmla="*/ 0 w 2227"/>
                <a:gd name="T1" fmla="*/ 0 h 566"/>
                <a:gd name="T2" fmla="*/ 1964 w 2227"/>
                <a:gd name="T3" fmla="*/ 0 h 566"/>
                <a:gd name="T4" fmla="*/ 2227 w 2227"/>
                <a:gd name="T5" fmla="*/ 283 h 566"/>
                <a:gd name="T6" fmla="*/ 1964 w 2227"/>
                <a:gd name="T7" fmla="*/ 566 h 566"/>
                <a:gd name="T8" fmla="*/ 0 w 2227"/>
                <a:gd name="T9" fmla="*/ 566 h 566"/>
                <a:gd name="T10" fmla="*/ 0 w 2227"/>
                <a:gd name="T11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7" h="566">
                  <a:moveTo>
                    <a:pt x="0" y="0"/>
                  </a:moveTo>
                  <a:lnTo>
                    <a:pt x="1964" y="0"/>
                  </a:lnTo>
                  <a:lnTo>
                    <a:pt x="2227" y="283"/>
                  </a:lnTo>
                  <a:lnTo>
                    <a:pt x="1964" y="566"/>
                  </a:lnTo>
                  <a:lnTo>
                    <a:pt x="0" y="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5" name="Freeform 7066"/>
            <p:cNvSpPr>
              <a:spLocks/>
            </p:cNvSpPr>
            <p:nvPr/>
          </p:nvSpPr>
          <p:spPr bwMode="auto">
            <a:xfrm>
              <a:off x="3644900" y="3902076"/>
              <a:ext cx="1174750" cy="1262063"/>
            </a:xfrm>
            <a:custGeom>
              <a:avLst/>
              <a:gdLst>
                <a:gd name="T0" fmla="*/ 0 w 740"/>
                <a:gd name="T1" fmla="*/ 0 h 795"/>
                <a:gd name="T2" fmla="*/ 740 w 740"/>
                <a:gd name="T3" fmla="*/ 229 h 795"/>
                <a:gd name="T4" fmla="*/ 740 w 740"/>
                <a:gd name="T5" fmla="*/ 795 h 795"/>
                <a:gd name="T6" fmla="*/ 0 w 740"/>
                <a:gd name="T7" fmla="*/ 193 h 795"/>
                <a:gd name="T8" fmla="*/ 0 w 740"/>
                <a:gd name="T9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0" h="795">
                  <a:moveTo>
                    <a:pt x="0" y="0"/>
                  </a:moveTo>
                  <a:lnTo>
                    <a:pt x="740" y="229"/>
                  </a:lnTo>
                  <a:lnTo>
                    <a:pt x="740" y="795"/>
                  </a:lnTo>
                  <a:lnTo>
                    <a:pt x="0" y="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6" name="Freeform 7180"/>
            <p:cNvSpPr>
              <a:spLocks/>
            </p:cNvSpPr>
            <p:nvPr/>
          </p:nvSpPr>
          <p:spPr bwMode="auto">
            <a:xfrm>
              <a:off x="4819650" y="5262564"/>
              <a:ext cx="3535363" cy="901700"/>
            </a:xfrm>
            <a:custGeom>
              <a:avLst/>
              <a:gdLst>
                <a:gd name="T0" fmla="*/ 0 w 2227"/>
                <a:gd name="T1" fmla="*/ 0 h 568"/>
                <a:gd name="T2" fmla="*/ 1964 w 2227"/>
                <a:gd name="T3" fmla="*/ 0 h 568"/>
                <a:gd name="T4" fmla="*/ 2227 w 2227"/>
                <a:gd name="T5" fmla="*/ 283 h 568"/>
                <a:gd name="T6" fmla="*/ 1964 w 2227"/>
                <a:gd name="T7" fmla="*/ 568 h 568"/>
                <a:gd name="T8" fmla="*/ 0 w 2227"/>
                <a:gd name="T9" fmla="*/ 568 h 568"/>
                <a:gd name="T10" fmla="*/ 0 w 2227"/>
                <a:gd name="T11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7" h="568">
                  <a:moveTo>
                    <a:pt x="0" y="0"/>
                  </a:moveTo>
                  <a:lnTo>
                    <a:pt x="1964" y="0"/>
                  </a:lnTo>
                  <a:lnTo>
                    <a:pt x="2227" y="283"/>
                  </a:lnTo>
                  <a:lnTo>
                    <a:pt x="1964" y="568"/>
                  </a:lnTo>
                  <a:lnTo>
                    <a:pt x="0" y="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7" name="Freeform 7182"/>
            <p:cNvSpPr>
              <a:spLocks/>
            </p:cNvSpPr>
            <p:nvPr/>
          </p:nvSpPr>
          <p:spPr bwMode="auto">
            <a:xfrm>
              <a:off x="3644900" y="4243389"/>
              <a:ext cx="1174750" cy="1920875"/>
            </a:xfrm>
            <a:custGeom>
              <a:avLst/>
              <a:gdLst>
                <a:gd name="T0" fmla="*/ 0 w 740"/>
                <a:gd name="T1" fmla="*/ 0 h 1210"/>
                <a:gd name="T2" fmla="*/ 740 w 740"/>
                <a:gd name="T3" fmla="*/ 642 h 1210"/>
                <a:gd name="T4" fmla="*/ 740 w 740"/>
                <a:gd name="T5" fmla="*/ 1210 h 1210"/>
                <a:gd name="T6" fmla="*/ 0 w 740"/>
                <a:gd name="T7" fmla="*/ 192 h 1210"/>
                <a:gd name="T8" fmla="*/ 0 w 740"/>
                <a:gd name="T9" fmla="*/ 0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0" h="1210">
                  <a:moveTo>
                    <a:pt x="0" y="0"/>
                  </a:moveTo>
                  <a:lnTo>
                    <a:pt x="740" y="642"/>
                  </a:lnTo>
                  <a:lnTo>
                    <a:pt x="740" y="1210"/>
                  </a:lnTo>
                  <a:lnTo>
                    <a:pt x="0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18" name="Rectangle 8617"/>
          <p:cNvSpPr/>
          <p:nvPr/>
        </p:nvSpPr>
        <p:spPr>
          <a:xfrm>
            <a:off x="1807081" y="561288"/>
            <a:ext cx="40922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8619" name="TextBox 8618"/>
          <p:cNvSpPr txBox="1"/>
          <p:nvPr/>
        </p:nvSpPr>
        <p:spPr>
          <a:xfrm>
            <a:off x="1807082" y="227525"/>
            <a:ext cx="4092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620" name="Rectangle 8619"/>
          <p:cNvSpPr/>
          <p:nvPr/>
        </p:nvSpPr>
        <p:spPr>
          <a:xfrm>
            <a:off x="1807080" y="1969296"/>
            <a:ext cx="40922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8621" name="TextBox 8620"/>
          <p:cNvSpPr txBox="1"/>
          <p:nvPr/>
        </p:nvSpPr>
        <p:spPr>
          <a:xfrm>
            <a:off x="1807081" y="1635533"/>
            <a:ext cx="4092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622" name="Rectangle 8621"/>
          <p:cNvSpPr/>
          <p:nvPr/>
        </p:nvSpPr>
        <p:spPr>
          <a:xfrm>
            <a:off x="1807080" y="3326885"/>
            <a:ext cx="40922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8623" name="TextBox 8622"/>
          <p:cNvSpPr txBox="1"/>
          <p:nvPr/>
        </p:nvSpPr>
        <p:spPr>
          <a:xfrm>
            <a:off x="1807081" y="2993122"/>
            <a:ext cx="4092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624" name="Rectangle 8623"/>
          <p:cNvSpPr/>
          <p:nvPr/>
        </p:nvSpPr>
        <p:spPr>
          <a:xfrm>
            <a:off x="1807079" y="4683994"/>
            <a:ext cx="40922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8625" name="TextBox 8624"/>
          <p:cNvSpPr txBox="1"/>
          <p:nvPr/>
        </p:nvSpPr>
        <p:spPr>
          <a:xfrm>
            <a:off x="1807080" y="4350231"/>
            <a:ext cx="4092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626" name="Rectangle 8625"/>
          <p:cNvSpPr/>
          <p:nvPr/>
        </p:nvSpPr>
        <p:spPr>
          <a:xfrm>
            <a:off x="1807078" y="6032797"/>
            <a:ext cx="40922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8627" name="TextBox 8626"/>
          <p:cNvSpPr txBox="1"/>
          <p:nvPr/>
        </p:nvSpPr>
        <p:spPr>
          <a:xfrm>
            <a:off x="1807079" y="5699034"/>
            <a:ext cx="4092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628" name="Rectangle 8627"/>
          <p:cNvSpPr/>
          <p:nvPr/>
        </p:nvSpPr>
        <p:spPr>
          <a:xfrm>
            <a:off x="7458170" y="199222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629" name="TextBox 8628"/>
          <p:cNvSpPr txBox="1"/>
          <p:nvPr/>
        </p:nvSpPr>
        <p:spPr>
          <a:xfrm>
            <a:off x="7458171" y="165846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630" name="Oval 8629"/>
          <p:cNvSpPr/>
          <p:nvPr/>
        </p:nvSpPr>
        <p:spPr>
          <a:xfrm>
            <a:off x="6532844" y="165846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31" name="Picture 86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15" y="1871824"/>
            <a:ext cx="304800" cy="304800"/>
          </a:xfrm>
          <a:prstGeom prst="rect">
            <a:avLst/>
          </a:prstGeom>
        </p:spPr>
      </p:pic>
      <p:sp>
        <p:nvSpPr>
          <p:cNvPr id="8632" name="Rectangle 8631"/>
          <p:cNvSpPr/>
          <p:nvPr/>
        </p:nvSpPr>
        <p:spPr>
          <a:xfrm>
            <a:off x="7458170" y="298028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633" name="TextBox 8632"/>
          <p:cNvSpPr txBox="1"/>
          <p:nvPr/>
        </p:nvSpPr>
        <p:spPr>
          <a:xfrm>
            <a:off x="7458171" y="264652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634" name="Oval 8633"/>
          <p:cNvSpPr/>
          <p:nvPr/>
        </p:nvSpPr>
        <p:spPr>
          <a:xfrm>
            <a:off x="6532844" y="2646521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5" name="Rectangle 8634"/>
          <p:cNvSpPr/>
          <p:nvPr/>
        </p:nvSpPr>
        <p:spPr>
          <a:xfrm>
            <a:off x="7458170" y="396886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636" name="TextBox 8635"/>
          <p:cNvSpPr txBox="1"/>
          <p:nvPr/>
        </p:nvSpPr>
        <p:spPr>
          <a:xfrm>
            <a:off x="7458171" y="363509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637" name="Oval 8636"/>
          <p:cNvSpPr/>
          <p:nvPr/>
        </p:nvSpPr>
        <p:spPr>
          <a:xfrm>
            <a:off x="6532844" y="3635097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8" name="Rectangle 8637"/>
          <p:cNvSpPr/>
          <p:nvPr/>
        </p:nvSpPr>
        <p:spPr>
          <a:xfrm>
            <a:off x="7458170" y="495445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639" name="TextBox 8638"/>
          <p:cNvSpPr txBox="1"/>
          <p:nvPr/>
        </p:nvSpPr>
        <p:spPr>
          <a:xfrm>
            <a:off x="7458171" y="462069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640" name="Oval 8639"/>
          <p:cNvSpPr/>
          <p:nvPr/>
        </p:nvSpPr>
        <p:spPr>
          <a:xfrm>
            <a:off x="6532844" y="462069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41" name="Picture 86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15" y="2859881"/>
            <a:ext cx="304800" cy="304800"/>
          </a:xfrm>
          <a:prstGeom prst="rect">
            <a:avLst/>
          </a:prstGeom>
        </p:spPr>
      </p:pic>
      <p:pic>
        <p:nvPicPr>
          <p:cNvPr id="8642" name="Picture 86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04" y="3848457"/>
            <a:ext cx="304800" cy="304800"/>
          </a:xfrm>
          <a:prstGeom prst="rect">
            <a:avLst/>
          </a:prstGeom>
        </p:spPr>
      </p:pic>
      <p:pic>
        <p:nvPicPr>
          <p:cNvPr id="8643" name="Picture 86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04" y="485152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65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0" grpId="0" animBg="1"/>
      <p:bldP spid="8634" grpId="0" animBg="1"/>
      <p:bldP spid="8637" grpId="0" animBg="1"/>
      <p:bldP spid="864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51" name="Flowchart: Terminator 35650"/>
          <p:cNvSpPr/>
          <p:nvPr/>
        </p:nvSpPr>
        <p:spPr>
          <a:xfrm>
            <a:off x="6567948" y="398207"/>
            <a:ext cx="4803058" cy="1415845"/>
          </a:xfrm>
          <a:prstGeom prst="flowChartTerminator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2" name="Flowchart: Terminator 17411"/>
          <p:cNvSpPr/>
          <p:nvPr/>
        </p:nvSpPr>
        <p:spPr>
          <a:xfrm>
            <a:off x="6567948" y="1951704"/>
            <a:ext cx="4803058" cy="1415845"/>
          </a:xfrm>
          <a:prstGeom prst="flowChartTerminator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3" name="Flowchart: Terminator 17412"/>
          <p:cNvSpPr/>
          <p:nvPr/>
        </p:nvSpPr>
        <p:spPr>
          <a:xfrm>
            <a:off x="6567948" y="3505201"/>
            <a:ext cx="4803058" cy="1415845"/>
          </a:xfrm>
          <a:prstGeom prst="flowChartTerminator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4" name="Flowchart: Terminator 17413"/>
          <p:cNvSpPr/>
          <p:nvPr/>
        </p:nvSpPr>
        <p:spPr>
          <a:xfrm>
            <a:off x="6567948" y="5058698"/>
            <a:ext cx="4803058" cy="1415845"/>
          </a:xfrm>
          <a:prstGeom prst="flowChartTerminator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52" name="Oval 35651"/>
          <p:cNvSpPr/>
          <p:nvPr/>
        </p:nvSpPr>
        <p:spPr>
          <a:xfrm>
            <a:off x="575187" y="1600200"/>
            <a:ext cx="3657600" cy="36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53" name="Rounded Rectangle 35652"/>
          <p:cNvSpPr/>
          <p:nvPr/>
        </p:nvSpPr>
        <p:spPr>
          <a:xfrm>
            <a:off x="5235678" y="1151401"/>
            <a:ext cx="1096297" cy="46223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8" name="Rectangle 17417"/>
          <p:cNvSpPr/>
          <p:nvPr/>
        </p:nvSpPr>
        <p:spPr>
          <a:xfrm>
            <a:off x="7030468" y="1023499"/>
            <a:ext cx="4030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7419" name="TextBox 17418"/>
          <p:cNvSpPr txBox="1"/>
          <p:nvPr/>
        </p:nvSpPr>
        <p:spPr>
          <a:xfrm>
            <a:off x="7030468" y="689736"/>
            <a:ext cx="4030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7420" name="Rectangle 17419"/>
          <p:cNvSpPr/>
          <p:nvPr/>
        </p:nvSpPr>
        <p:spPr>
          <a:xfrm>
            <a:off x="7030468" y="2558851"/>
            <a:ext cx="4030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7421" name="TextBox 17420"/>
          <p:cNvSpPr txBox="1"/>
          <p:nvPr/>
        </p:nvSpPr>
        <p:spPr>
          <a:xfrm>
            <a:off x="7030468" y="2225088"/>
            <a:ext cx="4030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7422" name="Rectangle 17421"/>
          <p:cNvSpPr/>
          <p:nvPr/>
        </p:nvSpPr>
        <p:spPr>
          <a:xfrm>
            <a:off x="7030468" y="4127096"/>
            <a:ext cx="4030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7423" name="TextBox 17422"/>
          <p:cNvSpPr txBox="1"/>
          <p:nvPr/>
        </p:nvSpPr>
        <p:spPr>
          <a:xfrm>
            <a:off x="7030468" y="3793333"/>
            <a:ext cx="4030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7424" name="Rectangle 17423"/>
          <p:cNvSpPr/>
          <p:nvPr/>
        </p:nvSpPr>
        <p:spPr>
          <a:xfrm>
            <a:off x="7030467" y="5645871"/>
            <a:ext cx="4030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7425" name="TextBox 17424"/>
          <p:cNvSpPr txBox="1"/>
          <p:nvPr/>
        </p:nvSpPr>
        <p:spPr>
          <a:xfrm>
            <a:off x="7030467" y="5312108"/>
            <a:ext cx="4030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7426" name="Oval 17425"/>
          <p:cNvSpPr/>
          <p:nvPr/>
        </p:nvSpPr>
        <p:spPr>
          <a:xfrm>
            <a:off x="5410749" y="1585944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27" name="Picture 174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920" y="1799304"/>
            <a:ext cx="304800" cy="304800"/>
          </a:xfrm>
          <a:prstGeom prst="rect">
            <a:avLst/>
          </a:prstGeom>
        </p:spPr>
      </p:pic>
      <p:sp>
        <p:nvSpPr>
          <p:cNvPr id="17428" name="Oval 17427"/>
          <p:cNvSpPr/>
          <p:nvPr/>
        </p:nvSpPr>
        <p:spPr>
          <a:xfrm>
            <a:off x="5410749" y="2574001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29" name="Oval 17428"/>
          <p:cNvSpPr/>
          <p:nvPr/>
        </p:nvSpPr>
        <p:spPr>
          <a:xfrm>
            <a:off x="5410749" y="3562577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30" name="Oval 17429"/>
          <p:cNvSpPr/>
          <p:nvPr/>
        </p:nvSpPr>
        <p:spPr>
          <a:xfrm>
            <a:off x="5410749" y="4548170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31" name="Picture 174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920" y="2787361"/>
            <a:ext cx="304800" cy="304800"/>
          </a:xfrm>
          <a:prstGeom prst="rect">
            <a:avLst/>
          </a:prstGeom>
        </p:spPr>
      </p:pic>
      <p:pic>
        <p:nvPicPr>
          <p:cNvPr id="17432" name="Picture 174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109" y="3775937"/>
            <a:ext cx="304800" cy="304800"/>
          </a:xfrm>
          <a:prstGeom prst="rect">
            <a:avLst/>
          </a:prstGeom>
        </p:spPr>
      </p:pic>
      <p:pic>
        <p:nvPicPr>
          <p:cNvPr id="17433" name="Picture 174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109" y="4779002"/>
            <a:ext cx="304800" cy="304800"/>
          </a:xfrm>
          <a:prstGeom prst="rect">
            <a:avLst/>
          </a:prstGeom>
        </p:spPr>
      </p:pic>
      <p:grpSp>
        <p:nvGrpSpPr>
          <p:cNvPr id="17434" name="Group 17433"/>
          <p:cNvGrpSpPr/>
          <p:nvPr/>
        </p:nvGrpSpPr>
        <p:grpSpPr>
          <a:xfrm>
            <a:off x="545828" y="2976187"/>
            <a:ext cx="3633112" cy="738664"/>
            <a:chOff x="592428" y="600007"/>
            <a:chExt cx="3940935" cy="738664"/>
          </a:xfrm>
        </p:grpSpPr>
        <p:sp>
          <p:nvSpPr>
            <p:cNvPr id="17435" name="TextBox 17434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7436" name="Rectangle 17435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Professional Presentation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5378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51" grpId="0" animBg="1"/>
      <p:bldP spid="17412" grpId="0" animBg="1"/>
      <p:bldP spid="17413" grpId="0" animBg="1"/>
      <p:bldP spid="17414" grpId="0" animBg="1"/>
      <p:bldP spid="35652" grpId="0" animBg="1"/>
      <p:bldP spid="3565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" name="Group 1186"/>
          <p:cNvGrpSpPr/>
          <p:nvPr/>
        </p:nvGrpSpPr>
        <p:grpSpPr>
          <a:xfrm>
            <a:off x="3009771" y="1783986"/>
            <a:ext cx="6172457" cy="4475321"/>
            <a:chOff x="2955925" y="1479550"/>
            <a:chExt cx="5900738" cy="4278312"/>
          </a:xfrm>
        </p:grpSpPr>
        <p:sp>
          <p:nvSpPr>
            <p:cNvPr id="1170" name="Freeform 7"/>
            <p:cNvSpPr>
              <a:spLocks/>
            </p:cNvSpPr>
            <p:nvPr/>
          </p:nvSpPr>
          <p:spPr bwMode="auto">
            <a:xfrm>
              <a:off x="3744913" y="1539875"/>
              <a:ext cx="1497013" cy="1476375"/>
            </a:xfrm>
            <a:custGeom>
              <a:avLst/>
              <a:gdLst>
                <a:gd name="T0" fmla="*/ 454 w 943"/>
                <a:gd name="T1" fmla="*/ 0 h 930"/>
                <a:gd name="T2" fmla="*/ 943 w 943"/>
                <a:gd name="T3" fmla="*/ 606 h 930"/>
                <a:gd name="T4" fmla="*/ 901 w 943"/>
                <a:gd name="T5" fmla="*/ 644 h 930"/>
                <a:gd name="T6" fmla="*/ 862 w 943"/>
                <a:gd name="T7" fmla="*/ 685 h 930"/>
                <a:gd name="T8" fmla="*/ 829 w 943"/>
                <a:gd name="T9" fmla="*/ 728 h 930"/>
                <a:gd name="T10" fmla="*/ 799 w 943"/>
                <a:gd name="T11" fmla="*/ 776 h 930"/>
                <a:gd name="T12" fmla="*/ 773 w 943"/>
                <a:gd name="T13" fmla="*/ 825 h 930"/>
                <a:gd name="T14" fmla="*/ 752 w 943"/>
                <a:gd name="T15" fmla="*/ 876 h 930"/>
                <a:gd name="T16" fmla="*/ 735 w 943"/>
                <a:gd name="T17" fmla="*/ 930 h 930"/>
                <a:gd name="T18" fmla="*/ 0 w 943"/>
                <a:gd name="T19" fmla="*/ 702 h 930"/>
                <a:gd name="T20" fmla="*/ 24 w 943"/>
                <a:gd name="T21" fmla="*/ 622 h 930"/>
                <a:gd name="T22" fmla="*/ 54 w 943"/>
                <a:gd name="T23" fmla="*/ 542 h 930"/>
                <a:gd name="T24" fmla="*/ 88 w 943"/>
                <a:gd name="T25" fmla="*/ 465 h 930"/>
                <a:gd name="T26" fmla="*/ 127 w 943"/>
                <a:gd name="T27" fmla="*/ 390 h 930"/>
                <a:gd name="T28" fmla="*/ 170 w 943"/>
                <a:gd name="T29" fmla="*/ 318 h 930"/>
                <a:gd name="T30" fmla="*/ 218 w 943"/>
                <a:gd name="T31" fmla="*/ 247 h 930"/>
                <a:gd name="T32" fmla="*/ 270 w 943"/>
                <a:gd name="T33" fmla="*/ 180 h 930"/>
                <a:gd name="T34" fmla="*/ 326 w 943"/>
                <a:gd name="T35" fmla="*/ 116 h 930"/>
                <a:gd name="T36" fmla="*/ 388 w 943"/>
                <a:gd name="T37" fmla="*/ 56 h 930"/>
                <a:gd name="T38" fmla="*/ 454 w 943"/>
                <a:gd name="T39" fmla="*/ 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43" h="930">
                  <a:moveTo>
                    <a:pt x="454" y="0"/>
                  </a:moveTo>
                  <a:lnTo>
                    <a:pt x="943" y="606"/>
                  </a:lnTo>
                  <a:lnTo>
                    <a:pt x="901" y="644"/>
                  </a:lnTo>
                  <a:lnTo>
                    <a:pt x="862" y="685"/>
                  </a:lnTo>
                  <a:lnTo>
                    <a:pt x="829" y="728"/>
                  </a:lnTo>
                  <a:lnTo>
                    <a:pt x="799" y="776"/>
                  </a:lnTo>
                  <a:lnTo>
                    <a:pt x="773" y="825"/>
                  </a:lnTo>
                  <a:lnTo>
                    <a:pt x="752" y="876"/>
                  </a:lnTo>
                  <a:lnTo>
                    <a:pt x="735" y="930"/>
                  </a:lnTo>
                  <a:lnTo>
                    <a:pt x="0" y="702"/>
                  </a:lnTo>
                  <a:lnTo>
                    <a:pt x="24" y="622"/>
                  </a:lnTo>
                  <a:lnTo>
                    <a:pt x="54" y="542"/>
                  </a:lnTo>
                  <a:lnTo>
                    <a:pt x="88" y="465"/>
                  </a:lnTo>
                  <a:lnTo>
                    <a:pt x="127" y="390"/>
                  </a:lnTo>
                  <a:lnTo>
                    <a:pt x="170" y="318"/>
                  </a:lnTo>
                  <a:lnTo>
                    <a:pt x="218" y="247"/>
                  </a:lnTo>
                  <a:lnTo>
                    <a:pt x="270" y="180"/>
                  </a:lnTo>
                  <a:lnTo>
                    <a:pt x="326" y="116"/>
                  </a:lnTo>
                  <a:lnTo>
                    <a:pt x="388" y="56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Freeform 9"/>
            <p:cNvSpPr>
              <a:spLocks/>
            </p:cNvSpPr>
            <p:nvPr/>
          </p:nvSpPr>
          <p:spPr bwMode="auto">
            <a:xfrm>
              <a:off x="3243263" y="2535238"/>
              <a:ext cx="1273175" cy="1574800"/>
            </a:xfrm>
            <a:custGeom>
              <a:avLst/>
              <a:gdLst>
                <a:gd name="T0" fmla="*/ 67 w 802"/>
                <a:gd name="T1" fmla="*/ 0 h 992"/>
                <a:gd name="T2" fmla="*/ 802 w 802"/>
                <a:gd name="T3" fmla="*/ 226 h 992"/>
                <a:gd name="T4" fmla="*/ 784 w 802"/>
                <a:gd name="T5" fmla="*/ 301 h 992"/>
                <a:gd name="T6" fmla="*/ 772 w 802"/>
                <a:gd name="T7" fmla="*/ 380 h 992"/>
                <a:gd name="T8" fmla="*/ 766 w 802"/>
                <a:gd name="T9" fmla="*/ 457 h 992"/>
                <a:gd name="T10" fmla="*/ 766 w 802"/>
                <a:gd name="T11" fmla="*/ 535 h 992"/>
                <a:gd name="T12" fmla="*/ 772 w 802"/>
                <a:gd name="T13" fmla="*/ 613 h 992"/>
                <a:gd name="T14" fmla="*/ 784 w 802"/>
                <a:gd name="T15" fmla="*/ 690 h 992"/>
                <a:gd name="T16" fmla="*/ 802 w 802"/>
                <a:gd name="T17" fmla="*/ 766 h 992"/>
                <a:gd name="T18" fmla="*/ 67 w 802"/>
                <a:gd name="T19" fmla="*/ 992 h 992"/>
                <a:gd name="T20" fmla="*/ 40 w 802"/>
                <a:gd name="T21" fmla="*/ 884 h 992"/>
                <a:gd name="T22" fmla="*/ 20 w 802"/>
                <a:gd name="T23" fmla="*/ 774 h 992"/>
                <a:gd name="T24" fmla="*/ 8 w 802"/>
                <a:gd name="T25" fmla="*/ 663 h 992"/>
                <a:gd name="T26" fmla="*/ 0 w 802"/>
                <a:gd name="T27" fmla="*/ 552 h 992"/>
                <a:gd name="T28" fmla="*/ 0 w 802"/>
                <a:gd name="T29" fmla="*/ 440 h 992"/>
                <a:gd name="T30" fmla="*/ 8 w 802"/>
                <a:gd name="T31" fmla="*/ 329 h 992"/>
                <a:gd name="T32" fmla="*/ 20 w 802"/>
                <a:gd name="T33" fmla="*/ 217 h 992"/>
                <a:gd name="T34" fmla="*/ 40 w 802"/>
                <a:gd name="T35" fmla="*/ 108 h 992"/>
                <a:gd name="T36" fmla="*/ 67 w 802"/>
                <a:gd name="T37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2" h="992">
                  <a:moveTo>
                    <a:pt x="67" y="0"/>
                  </a:moveTo>
                  <a:lnTo>
                    <a:pt x="802" y="226"/>
                  </a:lnTo>
                  <a:lnTo>
                    <a:pt x="784" y="301"/>
                  </a:lnTo>
                  <a:lnTo>
                    <a:pt x="772" y="380"/>
                  </a:lnTo>
                  <a:lnTo>
                    <a:pt x="766" y="457"/>
                  </a:lnTo>
                  <a:lnTo>
                    <a:pt x="766" y="535"/>
                  </a:lnTo>
                  <a:lnTo>
                    <a:pt x="772" y="613"/>
                  </a:lnTo>
                  <a:lnTo>
                    <a:pt x="784" y="690"/>
                  </a:lnTo>
                  <a:lnTo>
                    <a:pt x="802" y="766"/>
                  </a:lnTo>
                  <a:lnTo>
                    <a:pt x="67" y="992"/>
                  </a:lnTo>
                  <a:lnTo>
                    <a:pt x="40" y="884"/>
                  </a:lnTo>
                  <a:lnTo>
                    <a:pt x="20" y="774"/>
                  </a:lnTo>
                  <a:lnTo>
                    <a:pt x="8" y="663"/>
                  </a:lnTo>
                  <a:lnTo>
                    <a:pt x="0" y="552"/>
                  </a:lnTo>
                  <a:lnTo>
                    <a:pt x="0" y="440"/>
                  </a:lnTo>
                  <a:lnTo>
                    <a:pt x="8" y="329"/>
                  </a:lnTo>
                  <a:lnTo>
                    <a:pt x="20" y="217"/>
                  </a:lnTo>
                  <a:lnTo>
                    <a:pt x="40" y="10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Freeform 10"/>
            <p:cNvSpPr>
              <a:spLocks/>
            </p:cNvSpPr>
            <p:nvPr/>
          </p:nvSpPr>
          <p:spPr bwMode="auto">
            <a:xfrm>
              <a:off x="4246563" y="2816225"/>
              <a:ext cx="741363" cy="1644650"/>
            </a:xfrm>
            <a:custGeom>
              <a:avLst/>
              <a:gdLst>
                <a:gd name="T0" fmla="*/ 11 w 467"/>
                <a:gd name="T1" fmla="*/ 0 h 1036"/>
                <a:gd name="T2" fmla="*/ 343 w 467"/>
                <a:gd name="T3" fmla="*/ 102 h 1036"/>
                <a:gd name="T4" fmla="*/ 318 w 467"/>
                <a:gd name="T5" fmla="*/ 155 h 1036"/>
                <a:gd name="T6" fmla="*/ 297 w 467"/>
                <a:gd name="T7" fmla="*/ 213 h 1036"/>
                <a:gd name="T8" fmla="*/ 279 w 467"/>
                <a:gd name="T9" fmla="*/ 272 h 1036"/>
                <a:gd name="T10" fmla="*/ 267 w 467"/>
                <a:gd name="T11" fmla="*/ 334 h 1036"/>
                <a:gd name="T12" fmla="*/ 260 w 467"/>
                <a:gd name="T13" fmla="*/ 397 h 1036"/>
                <a:gd name="T14" fmla="*/ 256 w 467"/>
                <a:gd name="T15" fmla="*/ 463 h 1036"/>
                <a:gd name="T16" fmla="*/ 257 w 467"/>
                <a:gd name="T17" fmla="*/ 529 h 1036"/>
                <a:gd name="T18" fmla="*/ 263 w 467"/>
                <a:gd name="T19" fmla="*/ 595 h 1036"/>
                <a:gd name="T20" fmla="*/ 276 w 467"/>
                <a:gd name="T21" fmla="*/ 661 h 1036"/>
                <a:gd name="T22" fmla="*/ 292 w 467"/>
                <a:gd name="T23" fmla="*/ 726 h 1036"/>
                <a:gd name="T24" fmla="*/ 315 w 467"/>
                <a:gd name="T25" fmla="*/ 792 h 1036"/>
                <a:gd name="T26" fmla="*/ 344 w 467"/>
                <a:gd name="T27" fmla="*/ 856 h 1036"/>
                <a:gd name="T28" fmla="*/ 379 w 467"/>
                <a:gd name="T29" fmla="*/ 918 h 1036"/>
                <a:gd name="T30" fmla="*/ 420 w 467"/>
                <a:gd name="T31" fmla="*/ 979 h 1036"/>
                <a:gd name="T32" fmla="*/ 467 w 467"/>
                <a:gd name="T33" fmla="*/ 1036 h 1036"/>
                <a:gd name="T34" fmla="*/ 407 w 467"/>
                <a:gd name="T35" fmla="*/ 998 h 1036"/>
                <a:gd name="T36" fmla="*/ 350 w 467"/>
                <a:gd name="T37" fmla="*/ 956 h 1036"/>
                <a:gd name="T38" fmla="*/ 298 w 467"/>
                <a:gd name="T39" fmla="*/ 909 h 1036"/>
                <a:gd name="T40" fmla="*/ 250 w 467"/>
                <a:gd name="T41" fmla="*/ 858 h 1036"/>
                <a:gd name="T42" fmla="*/ 205 w 467"/>
                <a:gd name="T43" fmla="*/ 802 h 1036"/>
                <a:gd name="T44" fmla="*/ 164 w 467"/>
                <a:gd name="T45" fmla="*/ 741 h 1036"/>
                <a:gd name="T46" fmla="*/ 127 w 467"/>
                <a:gd name="T47" fmla="*/ 678 h 1036"/>
                <a:gd name="T48" fmla="*/ 94 w 467"/>
                <a:gd name="T49" fmla="*/ 612 h 1036"/>
                <a:gd name="T50" fmla="*/ 66 w 467"/>
                <a:gd name="T51" fmla="*/ 543 h 1036"/>
                <a:gd name="T52" fmla="*/ 44 w 467"/>
                <a:gd name="T53" fmla="*/ 471 h 1036"/>
                <a:gd name="T54" fmla="*/ 25 w 467"/>
                <a:gd name="T55" fmla="*/ 396 h 1036"/>
                <a:gd name="T56" fmla="*/ 11 w 467"/>
                <a:gd name="T57" fmla="*/ 319 h 1036"/>
                <a:gd name="T58" fmla="*/ 4 w 467"/>
                <a:gd name="T59" fmla="*/ 241 h 1036"/>
                <a:gd name="T60" fmla="*/ 0 w 467"/>
                <a:gd name="T61" fmla="*/ 162 h 1036"/>
                <a:gd name="T62" fmla="*/ 4 w 467"/>
                <a:gd name="T63" fmla="*/ 81 h 1036"/>
                <a:gd name="T64" fmla="*/ 11 w 467"/>
                <a:gd name="T65" fmla="*/ 0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7" h="1036">
                  <a:moveTo>
                    <a:pt x="11" y="0"/>
                  </a:moveTo>
                  <a:lnTo>
                    <a:pt x="343" y="102"/>
                  </a:lnTo>
                  <a:lnTo>
                    <a:pt x="318" y="155"/>
                  </a:lnTo>
                  <a:lnTo>
                    <a:pt x="297" y="213"/>
                  </a:lnTo>
                  <a:lnTo>
                    <a:pt x="279" y="272"/>
                  </a:lnTo>
                  <a:lnTo>
                    <a:pt x="267" y="334"/>
                  </a:lnTo>
                  <a:lnTo>
                    <a:pt x="260" y="397"/>
                  </a:lnTo>
                  <a:lnTo>
                    <a:pt x="256" y="463"/>
                  </a:lnTo>
                  <a:lnTo>
                    <a:pt x="257" y="529"/>
                  </a:lnTo>
                  <a:lnTo>
                    <a:pt x="263" y="595"/>
                  </a:lnTo>
                  <a:lnTo>
                    <a:pt x="276" y="661"/>
                  </a:lnTo>
                  <a:lnTo>
                    <a:pt x="292" y="726"/>
                  </a:lnTo>
                  <a:lnTo>
                    <a:pt x="315" y="792"/>
                  </a:lnTo>
                  <a:lnTo>
                    <a:pt x="344" y="856"/>
                  </a:lnTo>
                  <a:lnTo>
                    <a:pt x="379" y="918"/>
                  </a:lnTo>
                  <a:lnTo>
                    <a:pt x="420" y="979"/>
                  </a:lnTo>
                  <a:lnTo>
                    <a:pt x="467" y="1036"/>
                  </a:lnTo>
                  <a:lnTo>
                    <a:pt x="407" y="998"/>
                  </a:lnTo>
                  <a:lnTo>
                    <a:pt x="350" y="956"/>
                  </a:lnTo>
                  <a:lnTo>
                    <a:pt x="298" y="909"/>
                  </a:lnTo>
                  <a:lnTo>
                    <a:pt x="250" y="858"/>
                  </a:lnTo>
                  <a:lnTo>
                    <a:pt x="205" y="802"/>
                  </a:lnTo>
                  <a:lnTo>
                    <a:pt x="164" y="741"/>
                  </a:lnTo>
                  <a:lnTo>
                    <a:pt x="127" y="678"/>
                  </a:lnTo>
                  <a:lnTo>
                    <a:pt x="94" y="612"/>
                  </a:lnTo>
                  <a:lnTo>
                    <a:pt x="66" y="543"/>
                  </a:lnTo>
                  <a:lnTo>
                    <a:pt x="44" y="471"/>
                  </a:lnTo>
                  <a:lnTo>
                    <a:pt x="25" y="396"/>
                  </a:lnTo>
                  <a:lnTo>
                    <a:pt x="11" y="319"/>
                  </a:lnTo>
                  <a:lnTo>
                    <a:pt x="4" y="241"/>
                  </a:lnTo>
                  <a:lnTo>
                    <a:pt x="0" y="162"/>
                  </a:lnTo>
                  <a:lnTo>
                    <a:pt x="4" y="8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Freeform 11"/>
            <p:cNvSpPr>
              <a:spLocks/>
            </p:cNvSpPr>
            <p:nvPr/>
          </p:nvSpPr>
          <p:spPr bwMode="auto">
            <a:xfrm>
              <a:off x="2955925" y="3873500"/>
              <a:ext cx="1760538" cy="1884362"/>
            </a:xfrm>
            <a:custGeom>
              <a:avLst/>
              <a:gdLst>
                <a:gd name="T0" fmla="*/ 735 w 1109"/>
                <a:gd name="T1" fmla="*/ 0 h 1187"/>
                <a:gd name="T2" fmla="*/ 757 w 1109"/>
                <a:gd name="T3" fmla="*/ 74 h 1187"/>
                <a:gd name="T4" fmla="*/ 786 w 1109"/>
                <a:gd name="T5" fmla="*/ 146 h 1187"/>
                <a:gd name="T6" fmla="*/ 818 w 1109"/>
                <a:gd name="T7" fmla="*/ 217 h 1187"/>
                <a:gd name="T8" fmla="*/ 855 w 1109"/>
                <a:gd name="T9" fmla="*/ 285 h 1187"/>
                <a:gd name="T10" fmla="*/ 896 w 1109"/>
                <a:gd name="T11" fmla="*/ 350 h 1187"/>
                <a:gd name="T12" fmla="*/ 942 w 1109"/>
                <a:gd name="T13" fmla="*/ 413 h 1187"/>
                <a:gd name="T14" fmla="*/ 993 w 1109"/>
                <a:gd name="T15" fmla="*/ 473 h 1187"/>
                <a:gd name="T16" fmla="*/ 1049 w 1109"/>
                <a:gd name="T17" fmla="*/ 527 h 1187"/>
                <a:gd name="T18" fmla="*/ 1109 w 1109"/>
                <a:gd name="T19" fmla="*/ 579 h 1187"/>
                <a:gd name="T20" fmla="*/ 619 w 1109"/>
                <a:gd name="T21" fmla="*/ 1187 h 1187"/>
                <a:gd name="T22" fmla="*/ 538 w 1109"/>
                <a:gd name="T23" fmla="*/ 1116 h 1187"/>
                <a:gd name="T24" fmla="*/ 461 w 1109"/>
                <a:gd name="T25" fmla="*/ 1043 h 1187"/>
                <a:gd name="T26" fmla="*/ 389 w 1109"/>
                <a:gd name="T27" fmla="*/ 964 h 1187"/>
                <a:gd name="T28" fmla="*/ 323 w 1109"/>
                <a:gd name="T29" fmla="*/ 882 h 1187"/>
                <a:gd name="T30" fmla="*/ 261 w 1109"/>
                <a:gd name="T31" fmla="*/ 797 h 1187"/>
                <a:gd name="T32" fmla="*/ 205 w 1109"/>
                <a:gd name="T33" fmla="*/ 707 h 1187"/>
                <a:gd name="T34" fmla="*/ 154 w 1109"/>
                <a:gd name="T35" fmla="*/ 617 h 1187"/>
                <a:gd name="T36" fmla="*/ 107 w 1109"/>
                <a:gd name="T37" fmla="*/ 522 h 1187"/>
                <a:gd name="T38" fmla="*/ 66 w 1109"/>
                <a:gd name="T39" fmla="*/ 425 h 1187"/>
                <a:gd name="T40" fmla="*/ 31 w 1109"/>
                <a:gd name="T41" fmla="*/ 326 h 1187"/>
                <a:gd name="T42" fmla="*/ 0 w 1109"/>
                <a:gd name="T43" fmla="*/ 226 h 1187"/>
                <a:gd name="T44" fmla="*/ 735 w 1109"/>
                <a:gd name="T45" fmla="*/ 0 h 1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09" h="1187">
                  <a:moveTo>
                    <a:pt x="735" y="0"/>
                  </a:moveTo>
                  <a:lnTo>
                    <a:pt x="757" y="74"/>
                  </a:lnTo>
                  <a:lnTo>
                    <a:pt x="786" y="146"/>
                  </a:lnTo>
                  <a:lnTo>
                    <a:pt x="818" y="217"/>
                  </a:lnTo>
                  <a:lnTo>
                    <a:pt x="855" y="285"/>
                  </a:lnTo>
                  <a:lnTo>
                    <a:pt x="896" y="350"/>
                  </a:lnTo>
                  <a:lnTo>
                    <a:pt x="942" y="413"/>
                  </a:lnTo>
                  <a:lnTo>
                    <a:pt x="993" y="473"/>
                  </a:lnTo>
                  <a:lnTo>
                    <a:pt x="1049" y="527"/>
                  </a:lnTo>
                  <a:lnTo>
                    <a:pt x="1109" y="579"/>
                  </a:lnTo>
                  <a:lnTo>
                    <a:pt x="619" y="1187"/>
                  </a:lnTo>
                  <a:lnTo>
                    <a:pt x="538" y="1116"/>
                  </a:lnTo>
                  <a:lnTo>
                    <a:pt x="461" y="1043"/>
                  </a:lnTo>
                  <a:lnTo>
                    <a:pt x="389" y="964"/>
                  </a:lnTo>
                  <a:lnTo>
                    <a:pt x="323" y="882"/>
                  </a:lnTo>
                  <a:lnTo>
                    <a:pt x="261" y="797"/>
                  </a:lnTo>
                  <a:lnTo>
                    <a:pt x="205" y="707"/>
                  </a:lnTo>
                  <a:lnTo>
                    <a:pt x="154" y="617"/>
                  </a:lnTo>
                  <a:lnTo>
                    <a:pt x="107" y="522"/>
                  </a:lnTo>
                  <a:lnTo>
                    <a:pt x="66" y="425"/>
                  </a:lnTo>
                  <a:lnTo>
                    <a:pt x="31" y="326"/>
                  </a:lnTo>
                  <a:lnTo>
                    <a:pt x="0" y="22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Freeform 12"/>
            <p:cNvSpPr>
              <a:spLocks/>
            </p:cNvSpPr>
            <p:nvPr/>
          </p:nvSpPr>
          <p:spPr bwMode="auto">
            <a:xfrm>
              <a:off x="3870325" y="3787775"/>
              <a:ext cx="2036763" cy="1392237"/>
            </a:xfrm>
            <a:custGeom>
              <a:avLst/>
              <a:gdLst>
                <a:gd name="T0" fmla="*/ 331 w 1283"/>
                <a:gd name="T1" fmla="*/ 0 h 877"/>
                <a:gd name="T2" fmla="*/ 340 w 1283"/>
                <a:gd name="T3" fmla="*/ 57 h 877"/>
                <a:gd name="T4" fmla="*/ 351 w 1283"/>
                <a:gd name="T5" fmla="*/ 113 h 877"/>
                <a:gd name="T6" fmla="*/ 368 w 1283"/>
                <a:gd name="T7" fmla="*/ 169 h 877"/>
                <a:gd name="T8" fmla="*/ 386 w 1283"/>
                <a:gd name="T9" fmla="*/ 225 h 877"/>
                <a:gd name="T10" fmla="*/ 407 w 1283"/>
                <a:gd name="T11" fmla="*/ 281 h 877"/>
                <a:gd name="T12" fmla="*/ 433 w 1283"/>
                <a:gd name="T13" fmla="*/ 334 h 877"/>
                <a:gd name="T14" fmla="*/ 462 w 1283"/>
                <a:gd name="T15" fmla="*/ 388 h 877"/>
                <a:gd name="T16" fmla="*/ 495 w 1283"/>
                <a:gd name="T17" fmla="*/ 440 h 877"/>
                <a:gd name="T18" fmla="*/ 531 w 1283"/>
                <a:gd name="T19" fmla="*/ 489 h 877"/>
                <a:gd name="T20" fmla="*/ 571 w 1283"/>
                <a:gd name="T21" fmla="*/ 537 h 877"/>
                <a:gd name="T22" fmla="*/ 616 w 1283"/>
                <a:gd name="T23" fmla="*/ 583 h 877"/>
                <a:gd name="T24" fmla="*/ 663 w 1283"/>
                <a:gd name="T25" fmla="*/ 626 h 877"/>
                <a:gd name="T26" fmla="*/ 715 w 1283"/>
                <a:gd name="T27" fmla="*/ 667 h 877"/>
                <a:gd name="T28" fmla="*/ 771 w 1283"/>
                <a:gd name="T29" fmla="*/ 705 h 877"/>
                <a:gd name="T30" fmla="*/ 832 w 1283"/>
                <a:gd name="T31" fmla="*/ 740 h 877"/>
                <a:gd name="T32" fmla="*/ 895 w 1283"/>
                <a:gd name="T33" fmla="*/ 771 h 877"/>
                <a:gd name="T34" fmla="*/ 965 w 1283"/>
                <a:gd name="T35" fmla="*/ 800 h 877"/>
                <a:gd name="T36" fmla="*/ 1037 w 1283"/>
                <a:gd name="T37" fmla="*/ 823 h 877"/>
                <a:gd name="T38" fmla="*/ 1115 w 1283"/>
                <a:gd name="T39" fmla="*/ 843 h 877"/>
                <a:gd name="T40" fmla="*/ 1196 w 1283"/>
                <a:gd name="T41" fmla="*/ 859 h 877"/>
                <a:gd name="T42" fmla="*/ 1283 w 1283"/>
                <a:gd name="T43" fmla="*/ 871 h 877"/>
                <a:gd name="T44" fmla="*/ 1186 w 1283"/>
                <a:gd name="T45" fmla="*/ 877 h 877"/>
                <a:gd name="T46" fmla="*/ 1091 w 1283"/>
                <a:gd name="T47" fmla="*/ 877 h 877"/>
                <a:gd name="T48" fmla="*/ 1001 w 1283"/>
                <a:gd name="T49" fmla="*/ 871 h 877"/>
                <a:gd name="T50" fmla="*/ 913 w 1283"/>
                <a:gd name="T51" fmla="*/ 859 h 877"/>
                <a:gd name="T52" fmla="*/ 827 w 1283"/>
                <a:gd name="T53" fmla="*/ 841 h 877"/>
                <a:gd name="T54" fmla="*/ 745 w 1283"/>
                <a:gd name="T55" fmla="*/ 818 h 877"/>
                <a:gd name="T56" fmla="*/ 665 w 1283"/>
                <a:gd name="T57" fmla="*/ 790 h 877"/>
                <a:gd name="T58" fmla="*/ 590 w 1283"/>
                <a:gd name="T59" fmla="*/ 756 h 877"/>
                <a:gd name="T60" fmla="*/ 518 w 1283"/>
                <a:gd name="T61" fmla="*/ 718 h 877"/>
                <a:gd name="T62" fmla="*/ 449 w 1283"/>
                <a:gd name="T63" fmla="*/ 674 h 877"/>
                <a:gd name="T64" fmla="*/ 384 w 1283"/>
                <a:gd name="T65" fmla="*/ 626 h 877"/>
                <a:gd name="T66" fmla="*/ 322 w 1283"/>
                <a:gd name="T67" fmla="*/ 574 h 877"/>
                <a:gd name="T68" fmla="*/ 264 w 1283"/>
                <a:gd name="T69" fmla="*/ 518 h 877"/>
                <a:gd name="T70" fmla="*/ 210 w 1283"/>
                <a:gd name="T71" fmla="*/ 457 h 877"/>
                <a:gd name="T72" fmla="*/ 160 w 1283"/>
                <a:gd name="T73" fmla="*/ 393 h 877"/>
                <a:gd name="T74" fmla="*/ 113 w 1283"/>
                <a:gd name="T75" fmla="*/ 326 h 877"/>
                <a:gd name="T76" fmla="*/ 72 w 1283"/>
                <a:gd name="T77" fmla="*/ 254 h 877"/>
                <a:gd name="T78" fmla="*/ 34 w 1283"/>
                <a:gd name="T79" fmla="*/ 179 h 877"/>
                <a:gd name="T80" fmla="*/ 0 w 1283"/>
                <a:gd name="T81" fmla="*/ 102 h 877"/>
                <a:gd name="T82" fmla="*/ 331 w 1283"/>
                <a:gd name="T83" fmla="*/ 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3" h="877">
                  <a:moveTo>
                    <a:pt x="331" y="0"/>
                  </a:moveTo>
                  <a:lnTo>
                    <a:pt x="340" y="57"/>
                  </a:lnTo>
                  <a:lnTo>
                    <a:pt x="351" y="113"/>
                  </a:lnTo>
                  <a:lnTo>
                    <a:pt x="368" y="169"/>
                  </a:lnTo>
                  <a:lnTo>
                    <a:pt x="386" y="225"/>
                  </a:lnTo>
                  <a:lnTo>
                    <a:pt x="407" y="281"/>
                  </a:lnTo>
                  <a:lnTo>
                    <a:pt x="433" y="334"/>
                  </a:lnTo>
                  <a:lnTo>
                    <a:pt x="462" y="388"/>
                  </a:lnTo>
                  <a:lnTo>
                    <a:pt x="495" y="440"/>
                  </a:lnTo>
                  <a:lnTo>
                    <a:pt x="531" y="489"/>
                  </a:lnTo>
                  <a:lnTo>
                    <a:pt x="571" y="537"/>
                  </a:lnTo>
                  <a:lnTo>
                    <a:pt x="616" y="583"/>
                  </a:lnTo>
                  <a:lnTo>
                    <a:pt x="663" y="626"/>
                  </a:lnTo>
                  <a:lnTo>
                    <a:pt x="715" y="667"/>
                  </a:lnTo>
                  <a:lnTo>
                    <a:pt x="771" y="705"/>
                  </a:lnTo>
                  <a:lnTo>
                    <a:pt x="832" y="740"/>
                  </a:lnTo>
                  <a:lnTo>
                    <a:pt x="895" y="771"/>
                  </a:lnTo>
                  <a:lnTo>
                    <a:pt x="965" y="800"/>
                  </a:lnTo>
                  <a:lnTo>
                    <a:pt x="1037" y="823"/>
                  </a:lnTo>
                  <a:lnTo>
                    <a:pt x="1115" y="843"/>
                  </a:lnTo>
                  <a:lnTo>
                    <a:pt x="1196" y="859"/>
                  </a:lnTo>
                  <a:lnTo>
                    <a:pt x="1283" y="871"/>
                  </a:lnTo>
                  <a:lnTo>
                    <a:pt x="1186" y="877"/>
                  </a:lnTo>
                  <a:lnTo>
                    <a:pt x="1091" y="877"/>
                  </a:lnTo>
                  <a:lnTo>
                    <a:pt x="1001" y="871"/>
                  </a:lnTo>
                  <a:lnTo>
                    <a:pt x="913" y="859"/>
                  </a:lnTo>
                  <a:lnTo>
                    <a:pt x="827" y="841"/>
                  </a:lnTo>
                  <a:lnTo>
                    <a:pt x="745" y="818"/>
                  </a:lnTo>
                  <a:lnTo>
                    <a:pt x="665" y="790"/>
                  </a:lnTo>
                  <a:lnTo>
                    <a:pt x="590" y="756"/>
                  </a:lnTo>
                  <a:lnTo>
                    <a:pt x="518" y="718"/>
                  </a:lnTo>
                  <a:lnTo>
                    <a:pt x="449" y="674"/>
                  </a:lnTo>
                  <a:lnTo>
                    <a:pt x="384" y="626"/>
                  </a:lnTo>
                  <a:lnTo>
                    <a:pt x="322" y="574"/>
                  </a:lnTo>
                  <a:lnTo>
                    <a:pt x="264" y="518"/>
                  </a:lnTo>
                  <a:lnTo>
                    <a:pt x="210" y="457"/>
                  </a:lnTo>
                  <a:lnTo>
                    <a:pt x="160" y="393"/>
                  </a:lnTo>
                  <a:lnTo>
                    <a:pt x="113" y="326"/>
                  </a:lnTo>
                  <a:lnTo>
                    <a:pt x="72" y="254"/>
                  </a:lnTo>
                  <a:lnTo>
                    <a:pt x="34" y="179"/>
                  </a:lnTo>
                  <a:lnTo>
                    <a:pt x="0" y="102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Freeform 13"/>
            <p:cNvSpPr>
              <a:spLocks/>
            </p:cNvSpPr>
            <p:nvPr/>
          </p:nvSpPr>
          <p:spPr bwMode="auto">
            <a:xfrm>
              <a:off x="4727575" y="1479550"/>
              <a:ext cx="1179513" cy="1346200"/>
            </a:xfrm>
            <a:custGeom>
              <a:avLst/>
              <a:gdLst>
                <a:gd name="T0" fmla="*/ 743 w 743"/>
                <a:gd name="T1" fmla="*/ 0 h 848"/>
                <a:gd name="T2" fmla="*/ 743 w 743"/>
                <a:gd name="T3" fmla="*/ 766 h 848"/>
                <a:gd name="T4" fmla="*/ 692 w 743"/>
                <a:gd name="T5" fmla="*/ 769 h 848"/>
                <a:gd name="T6" fmla="*/ 644 w 743"/>
                <a:gd name="T7" fmla="*/ 776 h 848"/>
                <a:gd name="T8" fmla="*/ 601 w 743"/>
                <a:gd name="T9" fmla="*/ 789 h 848"/>
                <a:gd name="T10" fmla="*/ 560 w 743"/>
                <a:gd name="T11" fmla="*/ 805 h 848"/>
                <a:gd name="T12" fmla="*/ 524 w 743"/>
                <a:gd name="T13" fmla="*/ 825 h 848"/>
                <a:gd name="T14" fmla="*/ 490 w 743"/>
                <a:gd name="T15" fmla="*/ 848 h 848"/>
                <a:gd name="T16" fmla="*/ 0 w 743"/>
                <a:gd name="T17" fmla="*/ 243 h 848"/>
                <a:gd name="T18" fmla="*/ 58 w 743"/>
                <a:gd name="T19" fmla="*/ 199 h 848"/>
                <a:gd name="T20" fmla="*/ 119 w 743"/>
                <a:gd name="T21" fmla="*/ 159 h 848"/>
                <a:gd name="T22" fmla="*/ 184 w 743"/>
                <a:gd name="T23" fmla="*/ 125 h 848"/>
                <a:gd name="T24" fmla="*/ 252 w 743"/>
                <a:gd name="T25" fmla="*/ 94 h 848"/>
                <a:gd name="T26" fmla="*/ 325 w 743"/>
                <a:gd name="T27" fmla="*/ 66 h 848"/>
                <a:gd name="T28" fmla="*/ 401 w 743"/>
                <a:gd name="T29" fmla="*/ 43 h 848"/>
                <a:gd name="T30" fmla="*/ 481 w 743"/>
                <a:gd name="T31" fmla="*/ 25 h 848"/>
                <a:gd name="T32" fmla="*/ 565 w 743"/>
                <a:gd name="T33" fmla="*/ 12 h 848"/>
                <a:gd name="T34" fmla="*/ 652 w 743"/>
                <a:gd name="T35" fmla="*/ 4 h 848"/>
                <a:gd name="T36" fmla="*/ 743 w 743"/>
                <a:gd name="T37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3" h="848">
                  <a:moveTo>
                    <a:pt x="743" y="0"/>
                  </a:moveTo>
                  <a:lnTo>
                    <a:pt x="743" y="766"/>
                  </a:lnTo>
                  <a:lnTo>
                    <a:pt x="692" y="769"/>
                  </a:lnTo>
                  <a:lnTo>
                    <a:pt x="644" y="776"/>
                  </a:lnTo>
                  <a:lnTo>
                    <a:pt x="601" y="789"/>
                  </a:lnTo>
                  <a:lnTo>
                    <a:pt x="560" y="805"/>
                  </a:lnTo>
                  <a:lnTo>
                    <a:pt x="524" y="825"/>
                  </a:lnTo>
                  <a:lnTo>
                    <a:pt x="490" y="848"/>
                  </a:lnTo>
                  <a:lnTo>
                    <a:pt x="0" y="243"/>
                  </a:lnTo>
                  <a:lnTo>
                    <a:pt x="58" y="199"/>
                  </a:lnTo>
                  <a:lnTo>
                    <a:pt x="119" y="159"/>
                  </a:lnTo>
                  <a:lnTo>
                    <a:pt x="184" y="125"/>
                  </a:lnTo>
                  <a:lnTo>
                    <a:pt x="252" y="94"/>
                  </a:lnTo>
                  <a:lnTo>
                    <a:pt x="325" y="66"/>
                  </a:lnTo>
                  <a:lnTo>
                    <a:pt x="401" y="43"/>
                  </a:lnTo>
                  <a:lnTo>
                    <a:pt x="481" y="25"/>
                  </a:lnTo>
                  <a:lnTo>
                    <a:pt x="565" y="12"/>
                  </a:lnTo>
                  <a:lnTo>
                    <a:pt x="652" y="4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Freeform 15"/>
            <p:cNvSpPr>
              <a:spLocks/>
            </p:cNvSpPr>
            <p:nvPr/>
          </p:nvSpPr>
          <p:spPr bwMode="auto">
            <a:xfrm>
              <a:off x="6570663" y="1539875"/>
              <a:ext cx="1497013" cy="1476375"/>
            </a:xfrm>
            <a:custGeom>
              <a:avLst/>
              <a:gdLst>
                <a:gd name="T0" fmla="*/ 489 w 943"/>
                <a:gd name="T1" fmla="*/ 0 h 930"/>
                <a:gd name="T2" fmla="*/ 555 w 943"/>
                <a:gd name="T3" fmla="*/ 56 h 930"/>
                <a:gd name="T4" fmla="*/ 617 w 943"/>
                <a:gd name="T5" fmla="*/ 116 h 930"/>
                <a:gd name="T6" fmla="*/ 673 w 943"/>
                <a:gd name="T7" fmla="*/ 180 h 930"/>
                <a:gd name="T8" fmla="*/ 725 w 943"/>
                <a:gd name="T9" fmla="*/ 247 h 930"/>
                <a:gd name="T10" fmla="*/ 773 w 943"/>
                <a:gd name="T11" fmla="*/ 318 h 930"/>
                <a:gd name="T12" fmla="*/ 816 w 943"/>
                <a:gd name="T13" fmla="*/ 390 h 930"/>
                <a:gd name="T14" fmla="*/ 854 w 943"/>
                <a:gd name="T15" fmla="*/ 465 h 930"/>
                <a:gd name="T16" fmla="*/ 889 w 943"/>
                <a:gd name="T17" fmla="*/ 542 h 930"/>
                <a:gd name="T18" fmla="*/ 919 w 943"/>
                <a:gd name="T19" fmla="*/ 622 h 930"/>
                <a:gd name="T20" fmla="*/ 943 w 943"/>
                <a:gd name="T21" fmla="*/ 702 h 930"/>
                <a:gd name="T22" fmla="*/ 208 w 943"/>
                <a:gd name="T23" fmla="*/ 930 h 930"/>
                <a:gd name="T24" fmla="*/ 191 w 943"/>
                <a:gd name="T25" fmla="*/ 876 h 930"/>
                <a:gd name="T26" fmla="*/ 170 w 943"/>
                <a:gd name="T27" fmla="*/ 825 h 930"/>
                <a:gd name="T28" fmla="*/ 144 w 943"/>
                <a:gd name="T29" fmla="*/ 776 h 930"/>
                <a:gd name="T30" fmla="*/ 114 w 943"/>
                <a:gd name="T31" fmla="*/ 728 h 930"/>
                <a:gd name="T32" fmla="*/ 81 w 943"/>
                <a:gd name="T33" fmla="*/ 685 h 930"/>
                <a:gd name="T34" fmla="*/ 42 w 943"/>
                <a:gd name="T35" fmla="*/ 644 h 930"/>
                <a:gd name="T36" fmla="*/ 0 w 943"/>
                <a:gd name="T37" fmla="*/ 606 h 930"/>
                <a:gd name="T38" fmla="*/ 489 w 943"/>
                <a:gd name="T39" fmla="*/ 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43" h="930">
                  <a:moveTo>
                    <a:pt x="489" y="0"/>
                  </a:moveTo>
                  <a:lnTo>
                    <a:pt x="555" y="56"/>
                  </a:lnTo>
                  <a:lnTo>
                    <a:pt x="617" y="116"/>
                  </a:lnTo>
                  <a:lnTo>
                    <a:pt x="673" y="180"/>
                  </a:lnTo>
                  <a:lnTo>
                    <a:pt x="725" y="247"/>
                  </a:lnTo>
                  <a:lnTo>
                    <a:pt x="773" y="318"/>
                  </a:lnTo>
                  <a:lnTo>
                    <a:pt x="816" y="390"/>
                  </a:lnTo>
                  <a:lnTo>
                    <a:pt x="854" y="465"/>
                  </a:lnTo>
                  <a:lnTo>
                    <a:pt x="889" y="542"/>
                  </a:lnTo>
                  <a:lnTo>
                    <a:pt x="919" y="622"/>
                  </a:lnTo>
                  <a:lnTo>
                    <a:pt x="943" y="702"/>
                  </a:lnTo>
                  <a:lnTo>
                    <a:pt x="208" y="930"/>
                  </a:lnTo>
                  <a:lnTo>
                    <a:pt x="191" y="876"/>
                  </a:lnTo>
                  <a:lnTo>
                    <a:pt x="170" y="825"/>
                  </a:lnTo>
                  <a:lnTo>
                    <a:pt x="144" y="776"/>
                  </a:lnTo>
                  <a:lnTo>
                    <a:pt x="114" y="728"/>
                  </a:lnTo>
                  <a:lnTo>
                    <a:pt x="81" y="685"/>
                  </a:lnTo>
                  <a:lnTo>
                    <a:pt x="42" y="644"/>
                  </a:lnTo>
                  <a:lnTo>
                    <a:pt x="0" y="60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Freeform 17"/>
            <p:cNvSpPr>
              <a:spLocks/>
            </p:cNvSpPr>
            <p:nvPr/>
          </p:nvSpPr>
          <p:spPr bwMode="auto">
            <a:xfrm>
              <a:off x="7296150" y="2535238"/>
              <a:ext cx="1273175" cy="1574800"/>
            </a:xfrm>
            <a:custGeom>
              <a:avLst/>
              <a:gdLst>
                <a:gd name="T0" fmla="*/ 735 w 802"/>
                <a:gd name="T1" fmla="*/ 0 h 992"/>
                <a:gd name="T2" fmla="*/ 762 w 802"/>
                <a:gd name="T3" fmla="*/ 108 h 992"/>
                <a:gd name="T4" fmla="*/ 782 w 802"/>
                <a:gd name="T5" fmla="*/ 217 h 992"/>
                <a:gd name="T6" fmla="*/ 794 w 802"/>
                <a:gd name="T7" fmla="*/ 329 h 992"/>
                <a:gd name="T8" fmla="*/ 802 w 802"/>
                <a:gd name="T9" fmla="*/ 440 h 992"/>
                <a:gd name="T10" fmla="*/ 802 w 802"/>
                <a:gd name="T11" fmla="*/ 552 h 992"/>
                <a:gd name="T12" fmla="*/ 794 w 802"/>
                <a:gd name="T13" fmla="*/ 663 h 992"/>
                <a:gd name="T14" fmla="*/ 782 w 802"/>
                <a:gd name="T15" fmla="*/ 774 h 992"/>
                <a:gd name="T16" fmla="*/ 762 w 802"/>
                <a:gd name="T17" fmla="*/ 884 h 992"/>
                <a:gd name="T18" fmla="*/ 735 w 802"/>
                <a:gd name="T19" fmla="*/ 992 h 992"/>
                <a:gd name="T20" fmla="*/ 0 w 802"/>
                <a:gd name="T21" fmla="*/ 766 h 992"/>
                <a:gd name="T22" fmla="*/ 18 w 802"/>
                <a:gd name="T23" fmla="*/ 690 h 992"/>
                <a:gd name="T24" fmla="*/ 30 w 802"/>
                <a:gd name="T25" fmla="*/ 613 h 992"/>
                <a:gd name="T26" fmla="*/ 36 w 802"/>
                <a:gd name="T27" fmla="*/ 535 h 992"/>
                <a:gd name="T28" fmla="*/ 36 w 802"/>
                <a:gd name="T29" fmla="*/ 457 h 992"/>
                <a:gd name="T30" fmla="*/ 30 w 802"/>
                <a:gd name="T31" fmla="*/ 380 h 992"/>
                <a:gd name="T32" fmla="*/ 18 w 802"/>
                <a:gd name="T33" fmla="*/ 301 h 992"/>
                <a:gd name="T34" fmla="*/ 0 w 802"/>
                <a:gd name="T35" fmla="*/ 226 h 992"/>
                <a:gd name="T36" fmla="*/ 735 w 802"/>
                <a:gd name="T37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2" h="992">
                  <a:moveTo>
                    <a:pt x="735" y="0"/>
                  </a:moveTo>
                  <a:lnTo>
                    <a:pt x="762" y="108"/>
                  </a:lnTo>
                  <a:lnTo>
                    <a:pt x="782" y="217"/>
                  </a:lnTo>
                  <a:lnTo>
                    <a:pt x="794" y="329"/>
                  </a:lnTo>
                  <a:lnTo>
                    <a:pt x="802" y="440"/>
                  </a:lnTo>
                  <a:lnTo>
                    <a:pt x="802" y="552"/>
                  </a:lnTo>
                  <a:lnTo>
                    <a:pt x="794" y="663"/>
                  </a:lnTo>
                  <a:lnTo>
                    <a:pt x="782" y="774"/>
                  </a:lnTo>
                  <a:lnTo>
                    <a:pt x="762" y="884"/>
                  </a:lnTo>
                  <a:lnTo>
                    <a:pt x="735" y="992"/>
                  </a:lnTo>
                  <a:lnTo>
                    <a:pt x="0" y="766"/>
                  </a:lnTo>
                  <a:lnTo>
                    <a:pt x="18" y="690"/>
                  </a:lnTo>
                  <a:lnTo>
                    <a:pt x="30" y="613"/>
                  </a:lnTo>
                  <a:lnTo>
                    <a:pt x="36" y="535"/>
                  </a:lnTo>
                  <a:lnTo>
                    <a:pt x="36" y="457"/>
                  </a:lnTo>
                  <a:lnTo>
                    <a:pt x="30" y="380"/>
                  </a:lnTo>
                  <a:lnTo>
                    <a:pt x="18" y="301"/>
                  </a:lnTo>
                  <a:lnTo>
                    <a:pt x="0" y="22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" name="Freeform 19"/>
            <p:cNvSpPr>
              <a:spLocks/>
            </p:cNvSpPr>
            <p:nvPr/>
          </p:nvSpPr>
          <p:spPr bwMode="auto">
            <a:xfrm>
              <a:off x="7096125" y="3873500"/>
              <a:ext cx="1760538" cy="1884362"/>
            </a:xfrm>
            <a:custGeom>
              <a:avLst/>
              <a:gdLst>
                <a:gd name="T0" fmla="*/ 374 w 1109"/>
                <a:gd name="T1" fmla="*/ 0 h 1187"/>
                <a:gd name="T2" fmla="*/ 1109 w 1109"/>
                <a:gd name="T3" fmla="*/ 226 h 1187"/>
                <a:gd name="T4" fmla="*/ 1078 w 1109"/>
                <a:gd name="T5" fmla="*/ 326 h 1187"/>
                <a:gd name="T6" fmla="*/ 1043 w 1109"/>
                <a:gd name="T7" fmla="*/ 425 h 1187"/>
                <a:gd name="T8" fmla="*/ 1002 w 1109"/>
                <a:gd name="T9" fmla="*/ 522 h 1187"/>
                <a:gd name="T10" fmla="*/ 955 w 1109"/>
                <a:gd name="T11" fmla="*/ 617 h 1187"/>
                <a:gd name="T12" fmla="*/ 904 w 1109"/>
                <a:gd name="T13" fmla="*/ 707 h 1187"/>
                <a:gd name="T14" fmla="*/ 848 w 1109"/>
                <a:gd name="T15" fmla="*/ 797 h 1187"/>
                <a:gd name="T16" fmla="*/ 786 w 1109"/>
                <a:gd name="T17" fmla="*/ 882 h 1187"/>
                <a:gd name="T18" fmla="*/ 720 w 1109"/>
                <a:gd name="T19" fmla="*/ 964 h 1187"/>
                <a:gd name="T20" fmla="*/ 648 w 1109"/>
                <a:gd name="T21" fmla="*/ 1043 h 1187"/>
                <a:gd name="T22" fmla="*/ 571 w 1109"/>
                <a:gd name="T23" fmla="*/ 1116 h 1187"/>
                <a:gd name="T24" fmla="*/ 490 w 1109"/>
                <a:gd name="T25" fmla="*/ 1187 h 1187"/>
                <a:gd name="T26" fmla="*/ 0 w 1109"/>
                <a:gd name="T27" fmla="*/ 579 h 1187"/>
                <a:gd name="T28" fmla="*/ 60 w 1109"/>
                <a:gd name="T29" fmla="*/ 527 h 1187"/>
                <a:gd name="T30" fmla="*/ 116 w 1109"/>
                <a:gd name="T31" fmla="*/ 473 h 1187"/>
                <a:gd name="T32" fmla="*/ 167 w 1109"/>
                <a:gd name="T33" fmla="*/ 413 h 1187"/>
                <a:gd name="T34" fmla="*/ 213 w 1109"/>
                <a:gd name="T35" fmla="*/ 350 h 1187"/>
                <a:gd name="T36" fmla="*/ 254 w 1109"/>
                <a:gd name="T37" fmla="*/ 285 h 1187"/>
                <a:gd name="T38" fmla="*/ 291 w 1109"/>
                <a:gd name="T39" fmla="*/ 217 h 1187"/>
                <a:gd name="T40" fmla="*/ 323 w 1109"/>
                <a:gd name="T41" fmla="*/ 146 h 1187"/>
                <a:gd name="T42" fmla="*/ 352 w 1109"/>
                <a:gd name="T43" fmla="*/ 74 h 1187"/>
                <a:gd name="T44" fmla="*/ 374 w 1109"/>
                <a:gd name="T45" fmla="*/ 0 h 1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09" h="1187">
                  <a:moveTo>
                    <a:pt x="374" y="0"/>
                  </a:moveTo>
                  <a:lnTo>
                    <a:pt x="1109" y="226"/>
                  </a:lnTo>
                  <a:lnTo>
                    <a:pt x="1078" y="326"/>
                  </a:lnTo>
                  <a:lnTo>
                    <a:pt x="1043" y="425"/>
                  </a:lnTo>
                  <a:lnTo>
                    <a:pt x="1002" y="522"/>
                  </a:lnTo>
                  <a:lnTo>
                    <a:pt x="955" y="617"/>
                  </a:lnTo>
                  <a:lnTo>
                    <a:pt x="904" y="707"/>
                  </a:lnTo>
                  <a:lnTo>
                    <a:pt x="848" y="797"/>
                  </a:lnTo>
                  <a:lnTo>
                    <a:pt x="786" y="882"/>
                  </a:lnTo>
                  <a:lnTo>
                    <a:pt x="720" y="964"/>
                  </a:lnTo>
                  <a:lnTo>
                    <a:pt x="648" y="1043"/>
                  </a:lnTo>
                  <a:lnTo>
                    <a:pt x="571" y="1116"/>
                  </a:lnTo>
                  <a:lnTo>
                    <a:pt x="490" y="1187"/>
                  </a:lnTo>
                  <a:lnTo>
                    <a:pt x="0" y="579"/>
                  </a:lnTo>
                  <a:lnTo>
                    <a:pt x="60" y="527"/>
                  </a:lnTo>
                  <a:lnTo>
                    <a:pt x="116" y="473"/>
                  </a:lnTo>
                  <a:lnTo>
                    <a:pt x="167" y="413"/>
                  </a:lnTo>
                  <a:lnTo>
                    <a:pt x="213" y="350"/>
                  </a:lnTo>
                  <a:lnTo>
                    <a:pt x="254" y="285"/>
                  </a:lnTo>
                  <a:lnTo>
                    <a:pt x="291" y="217"/>
                  </a:lnTo>
                  <a:lnTo>
                    <a:pt x="323" y="146"/>
                  </a:lnTo>
                  <a:lnTo>
                    <a:pt x="352" y="74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9" name="Freeform 20"/>
            <p:cNvSpPr>
              <a:spLocks/>
            </p:cNvSpPr>
            <p:nvPr/>
          </p:nvSpPr>
          <p:spPr bwMode="auto">
            <a:xfrm>
              <a:off x="5907088" y="3787775"/>
              <a:ext cx="2035175" cy="1392237"/>
            </a:xfrm>
            <a:custGeom>
              <a:avLst/>
              <a:gdLst>
                <a:gd name="T0" fmla="*/ 951 w 1282"/>
                <a:gd name="T1" fmla="*/ 0 h 877"/>
                <a:gd name="T2" fmla="*/ 1282 w 1282"/>
                <a:gd name="T3" fmla="*/ 102 h 877"/>
                <a:gd name="T4" fmla="*/ 1248 w 1282"/>
                <a:gd name="T5" fmla="*/ 179 h 877"/>
                <a:gd name="T6" fmla="*/ 1210 w 1282"/>
                <a:gd name="T7" fmla="*/ 254 h 877"/>
                <a:gd name="T8" fmla="*/ 1169 w 1282"/>
                <a:gd name="T9" fmla="*/ 326 h 877"/>
                <a:gd name="T10" fmla="*/ 1122 w 1282"/>
                <a:gd name="T11" fmla="*/ 393 h 877"/>
                <a:gd name="T12" fmla="*/ 1072 w 1282"/>
                <a:gd name="T13" fmla="*/ 457 h 877"/>
                <a:gd name="T14" fmla="*/ 1018 w 1282"/>
                <a:gd name="T15" fmla="*/ 518 h 877"/>
                <a:gd name="T16" fmla="*/ 960 w 1282"/>
                <a:gd name="T17" fmla="*/ 574 h 877"/>
                <a:gd name="T18" fmla="*/ 898 w 1282"/>
                <a:gd name="T19" fmla="*/ 626 h 877"/>
                <a:gd name="T20" fmla="*/ 833 w 1282"/>
                <a:gd name="T21" fmla="*/ 674 h 877"/>
                <a:gd name="T22" fmla="*/ 764 w 1282"/>
                <a:gd name="T23" fmla="*/ 718 h 877"/>
                <a:gd name="T24" fmla="*/ 692 w 1282"/>
                <a:gd name="T25" fmla="*/ 756 h 877"/>
                <a:gd name="T26" fmla="*/ 617 w 1282"/>
                <a:gd name="T27" fmla="*/ 790 h 877"/>
                <a:gd name="T28" fmla="*/ 537 w 1282"/>
                <a:gd name="T29" fmla="*/ 818 h 877"/>
                <a:gd name="T30" fmla="*/ 455 w 1282"/>
                <a:gd name="T31" fmla="*/ 841 h 877"/>
                <a:gd name="T32" fmla="*/ 369 w 1282"/>
                <a:gd name="T33" fmla="*/ 859 h 877"/>
                <a:gd name="T34" fmla="*/ 281 w 1282"/>
                <a:gd name="T35" fmla="*/ 871 h 877"/>
                <a:gd name="T36" fmla="*/ 191 w 1282"/>
                <a:gd name="T37" fmla="*/ 877 h 877"/>
                <a:gd name="T38" fmla="*/ 96 w 1282"/>
                <a:gd name="T39" fmla="*/ 877 h 877"/>
                <a:gd name="T40" fmla="*/ 0 w 1282"/>
                <a:gd name="T41" fmla="*/ 871 h 877"/>
                <a:gd name="T42" fmla="*/ 86 w 1282"/>
                <a:gd name="T43" fmla="*/ 859 h 877"/>
                <a:gd name="T44" fmla="*/ 167 w 1282"/>
                <a:gd name="T45" fmla="*/ 843 h 877"/>
                <a:gd name="T46" fmla="*/ 245 w 1282"/>
                <a:gd name="T47" fmla="*/ 823 h 877"/>
                <a:gd name="T48" fmla="*/ 317 w 1282"/>
                <a:gd name="T49" fmla="*/ 800 h 877"/>
                <a:gd name="T50" fmla="*/ 387 w 1282"/>
                <a:gd name="T51" fmla="*/ 771 h 877"/>
                <a:gd name="T52" fmla="*/ 450 w 1282"/>
                <a:gd name="T53" fmla="*/ 740 h 877"/>
                <a:gd name="T54" fmla="*/ 511 w 1282"/>
                <a:gd name="T55" fmla="*/ 705 h 877"/>
                <a:gd name="T56" fmla="*/ 567 w 1282"/>
                <a:gd name="T57" fmla="*/ 667 h 877"/>
                <a:gd name="T58" fmla="*/ 619 w 1282"/>
                <a:gd name="T59" fmla="*/ 626 h 877"/>
                <a:gd name="T60" fmla="*/ 666 w 1282"/>
                <a:gd name="T61" fmla="*/ 583 h 877"/>
                <a:gd name="T62" fmla="*/ 711 w 1282"/>
                <a:gd name="T63" fmla="*/ 537 h 877"/>
                <a:gd name="T64" fmla="*/ 751 w 1282"/>
                <a:gd name="T65" fmla="*/ 489 h 877"/>
                <a:gd name="T66" fmla="*/ 787 w 1282"/>
                <a:gd name="T67" fmla="*/ 440 h 877"/>
                <a:gd name="T68" fmla="*/ 820 w 1282"/>
                <a:gd name="T69" fmla="*/ 388 h 877"/>
                <a:gd name="T70" fmla="*/ 849 w 1282"/>
                <a:gd name="T71" fmla="*/ 334 h 877"/>
                <a:gd name="T72" fmla="*/ 875 w 1282"/>
                <a:gd name="T73" fmla="*/ 281 h 877"/>
                <a:gd name="T74" fmla="*/ 896 w 1282"/>
                <a:gd name="T75" fmla="*/ 225 h 877"/>
                <a:gd name="T76" fmla="*/ 914 w 1282"/>
                <a:gd name="T77" fmla="*/ 169 h 877"/>
                <a:gd name="T78" fmla="*/ 931 w 1282"/>
                <a:gd name="T79" fmla="*/ 113 h 877"/>
                <a:gd name="T80" fmla="*/ 942 w 1282"/>
                <a:gd name="T81" fmla="*/ 57 h 877"/>
                <a:gd name="T82" fmla="*/ 951 w 1282"/>
                <a:gd name="T83" fmla="*/ 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2" h="877">
                  <a:moveTo>
                    <a:pt x="951" y="0"/>
                  </a:moveTo>
                  <a:lnTo>
                    <a:pt x="1282" y="102"/>
                  </a:lnTo>
                  <a:lnTo>
                    <a:pt x="1248" y="179"/>
                  </a:lnTo>
                  <a:lnTo>
                    <a:pt x="1210" y="254"/>
                  </a:lnTo>
                  <a:lnTo>
                    <a:pt x="1169" y="326"/>
                  </a:lnTo>
                  <a:lnTo>
                    <a:pt x="1122" y="393"/>
                  </a:lnTo>
                  <a:lnTo>
                    <a:pt x="1072" y="457"/>
                  </a:lnTo>
                  <a:lnTo>
                    <a:pt x="1018" y="518"/>
                  </a:lnTo>
                  <a:lnTo>
                    <a:pt x="960" y="574"/>
                  </a:lnTo>
                  <a:lnTo>
                    <a:pt x="898" y="626"/>
                  </a:lnTo>
                  <a:lnTo>
                    <a:pt x="833" y="674"/>
                  </a:lnTo>
                  <a:lnTo>
                    <a:pt x="764" y="718"/>
                  </a:lnTo>
                  <a:lnTo>
                    <a:pt x="692" y="756"/>
                  </a:lnTo>
                  <a:lnTo>
                    <a:pt x="617" y="790"/>
                  </a:lnTo>
                  <a:lnTo>
                    <a:pt x="537" y="818"/>
                  </a:lnTo>
                  <a:lnTo>
                    <a:pt x="455" y="841"/>
                  </a:lnTo>
                  <a:lnTo>
                    <a:pt x="369" y="859"/>
                  </a:lnTo>
                  <a:lnTo>
                    <a:pt x="281" y="871"/>
                  </a:lnTo>
                  <a:lnTo>
                    <a:pt x="191" y="877"/>
                  </a:lnTo>
                  <a:lnTo>
                    <a:pt x="96" y="877"/>
                  </a:lnTo>
                  <a:lnTo>
                    <a:pt x="0" y="871"/>
                  </a:lnTo>
                  <a:lnTo>
                    <a:pt x="86" y="859"/>
                  </a:lnTo>
                  <a:lnTo>
                    <a:pt x="167" y="843"/>
                  </a:lnTo>
                  <a:lnTo>
                    <a:pt x="245" y="823"/>
                  </a:lnTo>
                  <a:lnTo>
                    <a:pt x="317" y="800"/>
                  </a:lnTo>
                  <a:lnTo>
                    <a:pt x="387" y="771"/>
                  </a:lnTo>
                  <a:lnTo>
                    <a:pt x="450" y="740"/>
                  </a:lnTo>
                  <a:lnTo>
                    <a:pt x="511" y="705"/>
                  </a:lnTo>
                  <a:lnTo>
                    <a:pt x="567" y="667"/>
                  </a:lnTo>
                  <a:lnTo>
                    <a:pt x="619" y="626"/>
                  </a:lnTo>
                  <a:lnTo>
                    <a:pt x="666" y="583"/>
                  </a:lnTo>
                  <a:lnTo>
                    <a:pt x="711" y="537"/>
                  </a:lnTo>
                  <a:lnTo>
                    <a:pt x="751" y="489"/>
                  </a:lnTo>
                  <a:lnTo>
                    <a:pt x="787" y="440"/>
                  </a:lnTo>
                  <a:lnTo>
                    <a:pt x="820" y="388"/>
                  </a:lnTo>
                  <a:lnTo>
                    <a:pt x="849" y="334"/>
                  </a:lnTo>
                  <a:lnTo>
                    <a:pt x="875" y="281"/>
                  </a:lnTo>
                  <a:lnTo>
                    <a:pt x="896" y="225"/>
                  </a:lnTo>
                  <a:lnTo>
                    <a:pt x="914" y="169"/>
                  </a:lnTo>
                  <a:lnTo>
                    <a:pt x="931" y="113"/>
                  </a:lnTo>
                  <a:lnTo>
                    <a:pt x="942" y="57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0" name="Freeform 21"/>
            <p:cNvSpPr>
              <a:spLocks/>
            </p:cNvSpPr>
            <p:nvPr/>
          </p:nvSpPr>
          <p:spPr bwMode="auto">
            <a:xfrm>
              <a:off x="5907088" y="1479550"/>
              <a:ext cx="1177925" cy="1346200"/>
            </a:xfrm>
            <a:custGeom>
              <a:avLst/>
              <a:gdLst>
                <a:gd name="T0" fmla="*/ 0 w 742"/>
                <a:gd name="T1" fmla="*/ 0 h 848"/>
                <a:gd name="T2" fmla="*/ 90 w 742"/>
                <a:gd name="T3" fmla="*/ 4 h 848"/>
                <a:gd name="T4" fmla="*/ 177 w 742"/>
                <a:gd name="T5" fmla="*/ 12 h 848"/>
                <a:gd name="T6" fmla="*/ 261 w 742"/>
                <a:gd name="T7" fmla="*/ 25 h 848"/>
                <a:gd name="T8" fmla="*/ 341 w 742"/>
                <a:gd name="T9" fmla="*/ 43 h 848"/>
                <a:gd name="T10" fmla="*/ 417 w 742"/>
                <a:gd name="T11" fmla="*/ 66 h 848"/>
                <a:gd name="T12" fmla="*/ 490 w 742"/>
                <a:gd name="T13" fmla="*/ 94 h 848"/>
                <a:gd name="T14" fmla="*/ 558 w 742"/>
                <a:gd name="T15" fmla="*/ 125 h 848"/>
                <a:gd name="T16" fmla="*/ 623 w 742"/>
                <a:gd name="T17" fmla="*/ 159 h 848"/>
                <a:gd name="T18" fmla="*/ 684 w 742"/>
                <a:gd name="T19" fmla="*/ 199 h 848"/>
                <a:gd name="T20" fmla="*/ 742 w 742"/>
                <a:gd name="T21" fmla="*/ 243 h 848"/>
                <a:gd name="T22" fmla="*/ 252 w 742"/>
                <a:gd name="T23" fmla="*/ 848 h 848"/>
                <a:gd name="T24" fmla="*/ 218 w 742"/>
                <a:gd name="T25" fmla="*/ 825 h 848"/>
                <a:gd name="T26" fmla="*/ 182 w 742"/>
                <a:gd name="T27" fmla="*/ 805 h 848"/>
                <a:gd name="T28" fmla="*/ 141 w 742"/>
                <a:gd name="T29" fmla="*/ 789 h 848"/>
                <a:gd name="T30" fmla="*/ 98 w 742"/>
                <a:gd name="T31" fmla="*/ 776 h 848"/>
                <a:gd name="T32" fmla="*/ 50 w 742"/>
                <a:gd name="T33" fmla="*/ 769 h 848"/>
                <a:gd name="T34" fmla="*/ 0 w 742"/>
                <a:gd name="T35" fmla="*/ 766 h 848"/>
                <a:gd name="T36" fmla="*/ 0 w 742"/>
                <a:gd name="T37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2" h="848">
                  <a:moveTo>
                    <a:pt x="0" y="0"/>
                  </a:moveTo>
                  <a:lnTo>
                    <a:pt x="90" y="4"/>
                  </a:lnTo>
                  <a:lnTo>
                    <a:pt x="177" y="12"/>
                  </a:lnTo>
                  <a:lnTo>
                    <a:pt x="261" y="25"/>
                  </a:lnTo>
                  <a:lnTo>
                    <a:pt x="341" y="43"/>
                  </a:lnTo>
                  <a:lnTo>
                    <a:pt x="417" y="66"/>
                  </a:lnTo>
                  <a:lnTo>
                    <a:pt x="490" y="94"/>
                  </a:lnTo>
                  <a:lnTo>
                    <a:pt x="558" y="125"/>
                  </a:lnTo>
                  <a:lnTo>
                    <a:pt x="623" y="159"/>
                  </a:lnTo>
                  <a:lnTo>
                    <a:pt x="684" y="199"/>
                  </a:lnTo>
                  <a:lnTo>
                    <a:pt x="742" y="243"/>
                  </a:lnTo>
                  <a:lnTo>
                    <a:pt x="252" y="848"/>
                  </a:lnTo>
                  <a:lnTo>
                    <a:pt x="218" y="825"/>
                  </a:lnTo>
                  <a:lnTo>
                    <a:pt x="182" y="805"/>
                  </a:lnTo>
                  <a:lnTo>
                    <a:pt x="141" y="789"/>
                  </a:lnTo>
                  <a:lnTo>
                    <a:pt x="98" y="776"/>
                  </a:lnTo>
                  <a:lnTo>
                    <a:pt x="50" y="769"/>
                  </a:lnTo>
                  <a:lnTo>
                    <a:pt x="0" y="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1" name="Freeform 83"/>
            <p:cNvSpPr>
              <a:spLocks/>
            </p:cNvSpPr>
            <p:nvPr/>
          </p:nvSpPr>
          <p:spPr bwMode="auto">
            <a:xfrm>
              <a:off x="4365625" y="2135188"/>
              <a:ext cx="3081338" cy="3084512"/>
            </a:xfrm>
            <a:custGeom>
              <a:avLst/>
              <a:gdLst>
                <a:gd name="T0" fmla="*/ 1055 w 1941"/>
                <a:gd name="T1" fmla="*/ 3 h 1943"/>
                <a:gd name="T2" fmla="*/ 1216 w 1941"/>
                <a:gd name="T3" fmla="*/ 31 h 1943"/>
                <a:gd name="T4" fmla="*/ 1367 w 1941"/>
                <a:gd name="T5" fmla="*/ 84 h 1943"/>
                <a:gd name="T6" fmla="*/ 1506 w 1941"/>
                <a:gd name="T7" fmla="*/ 160 h 1943"/>
                <a:gd name="T8" fmla="*/ 1629 w 1941"/>
                <a:gd name="T9" fmla="*/ 257 h 1943"/>
                <a:gd name="T10" fmla="*/ 1735 w 1941"/>
                <a:gd name="T11" fmla="*/ 372 h 1943"/>
                <a:gd name="T12" fmla="*/ 1822 w 1941"/>
                <a:gd name="T13" fmla="*/ 504 h 1943"/>
                <a:gd name="T14" fmla="*/ 1887 w 1941"/>
                <a:gd name="T15" fmla="*/ 649 h 1943"/>
                <a:gd name="T16" fmla="*/ 1928 w 1941"/>
                <a:gd name="T17" fmla="*/ 805 h 1943"/>
                <a:gd name="T18" fmla="*/ 1941 w 1941"/>
                <a:gd name="T19" fmla="*/ 971 h 1943"/>
                <a:gd name="T20" fmla="*/ 1928 w 1941"/>
                <a:gd name="T21" fmla="*/ 1137 h 1943"/>
                <a:gd name="T22" fmla="*/ 1887 w 1941"/>
                <a:gd name="T23" fmla="*/ 1293 h 1943"/>
                <a:gd name="T24" fmla="*/ 1822 w 1941"/>
                <a:gd name="T25" fmla="*/ 1439 h 1943"/>
                <a:gd name="T26" fmla="*/ 1735 w 1941"/>
                <a:gd name="T27" fmla="*/ 1570 h 1943"/>
                <a:gd name="T28" fmla="*/ 1629 w 1941"/>
                <a:gd name="T29" fmla="*/ 1684 h 1943"/>
                <a:gd name="T30" fmla="*/ 1506 w 1941"/>
                <a:gd name="T31" fmla="*/ 1782 h 1943"/>
                <a:gd name="T32" fmla="*/ 1367 w 1941"/>
                <a:gd name="T33" fmla="*/ 1858 h 1943"/>
                <a:gd name="T34" fmla="*/ 1216 w 1941"/>
                <a:gd name="T35" fmla="*/ 1912 h 1943"/>
                <a:gd name="T36" fmla="*/ 1055 w 1941"/>
                <a:gd name="T37" fmla="*/ 1939 h 1943"/>
                <a:gd name="T38" fmla="*/ 886 w 1941"/>
                <a:gd name="T39" fmla="*/ 1939 h 1943"/>
                <a:gd name="T40" fmla="*/ 725 w 1941"/>
                <a:gd name="T41" fmla="*/ 1912 h 1943"/>
                <a:gd name="T42" fmla="*/ 574 w 1941"/>
                <a:gd name="T43" fmla="*/ 1858 h 1943"/>
                <a:gd name="T44" fmla="*/ 435 w 1941"/>
                <a:gd name="T45" fmla="*/ 1782 h 1943"/>
                <a:gd name="T46" fmla="*/ 312 w 1941"/>
                <a:gd name="T47" fmla="*/ 1684 h 1943"/>
                <a:gd name="T48" fmla="*/ 206 w 1941"/>
                <a:gd name="T49" fmla="*/ 1570 h 1943"/>
                <a:gd name="T50" fmla="*/ 119 w 1941"/>
                <a:gd name="T51" fmla="*/ 1439 h 1943"/>
                <a:gd name="T52" fmla="*/ 54 w 1941"/>
                <a:gd name="T53" fmla="*/ 1293 h 1943"/>
                <a:gd name="T54" fmla="*/ 13 w 1941"/>
                <a:gd name="T55" fmla="*/ 1137 h 1943"/>
                <a:gd name="T56" fmla="*/ 0 w 1941"/>
                <a:gd name="T57" fmla="*/ 971 h 1943"/>
                <a:gd name="T58" fmla="*/ 13 w 1941"/>
                <a:gd name="T59" fmla="*/ 805 h 1943"/>
                <a:gd name="T60" fmla="*/ 54 w 1941"/>
                <a:gd name="T61" fmla="*/ 649 h 1943"/>
                <a:gd name="T62" fmla="*/ 119 w 1941"/>
                <a:gd name="T63" fmla="*/ 504 h 1943"/>
                <a:gd name="T64" fmla="*/ 206 w 1941"/>
                <a:gd name="T65" fmla="*/ 372 h 1943"/>
                <a:gd name="T66" fmla="*/ 312 w 1941"/>
                <a:gd name="T67" fmla="*/ 257 h 1943"/>
                <a:gd name="T68" fmla="*/ 435 w 1941"/>
                <a:gd name="T69" fmla="*/ 160 h 1943"/>
                <a:gd name="T70" fmla="*/ 574 w 1941"/>
                <a:gd name="T71" fmla="*/ 84 h 1943"/>
                <a:gd name="T72" fmla="*/ 725 w 1941"/>
                <a:gd name="T73" fmla="*/ 31 h 1943"/>
                <a:gd name="T74" fmla="*/ 886 w 1941"/>
                <a:gd name="T75" fmla="*/ 3 h 1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1" h="1943">
                  <a:moveTo>
                    <a:pt x="971" y="0"/>
                  </a:moveTo>
                  <a:lnTo>
                    <a:pt x="1055" y="3"/>
                  </a:lnTo>
                  <a:lnTo>
                    <a:pt x="1136" y="13"/>
                  </a:lnTo>
                  <a:lnTo>
                    <a:pt x="1216" y="31"/>
                  </a:lnTo>
                  <a:lnTo>
                    <a:pt x="1293" y="54"/>
                  </a:lnTo>
                  <a:lnTo>
                    <a:pt x="1367" y="84"/>
                  </a:lnTo>
                  <a:lnTo>
                    <a:pt x="1437" y="119"/>
                  </a:lnTo>
                  <a:lnTo>
                    <a:pt x="1506" y="160"/>
                  </a:lnTo>
                  <a:lnTo>
                    <a:pt x="1569" y="206"/>
                  </a:lnTo>
                  <a:lnTo>
                    <a:pt x="1629" y="257"/>
                  </a:lnTo>
                  <a:lnTo>
                    <a:pt x="1684" y="313"/>
                  </a:lnTo>
                  <a:lnTo>
                    <a:pt x="1735" y="372"/>
                  </a:lnTo>
                  <a:lnTo>
                    <a:pt x="1781" y="435"/>
                  </a:lnTo>
                  <a:lnTo>
                    <a:pt x="1822" y="504"/>
                  </a:lnTo>
                  <a:lnTo>
                    <a:pt x="1858" y="574"/>
                  </a:lnTo>
                  <a:lnTo>
                    <a:pt x="1887" y="649"/>
                  </a:lnTo>
                  <a:lnTo>
                    <a:pt x="1910" y="726"/>
                  </a:lnTo>
                  <a:lnTo>
                    <a:pt x="1928" y="805"/>
                  </a:lnTo>
                  <a:lnTo>
                    <a:pt x="1939" y="887"/>
                  </a:lnTo>
                  <a:lnTo>
                    <a:pt x="1941" y="971"/>
                  </a:lnTo>
                  <a:lnTo>
                    <a:pt x="1939" y="1055"/>
                  </a:lnTo>
                  <a:lnTo>
                    <a:pt x="1928" y="1137"/>
                  </a:lnTo>
                  <a:lnTo>
                    <a:pt x="1910" y="1216"/>
                  </a:lnTo>
                  <a:lnTo>
                    <a:pt x="1887" y="1293"/>
                  </a:lnTo>
                  <a:lnTo>
                    <a:pt x="1858" y="1368"/>
                  </a:lnTo>
                  <a:lnTo>
                    <a:pt x="1822" y="1439"/>
                  </a:lnTo>
                  <a:lnTo>
                    <a:pt x="1781" y="1506"/>
                  </a:lnTo>
                  <a:lnTo>
                    <a:pt x="1735" y="1570"/>
                  </a:lnTo>
                  <a:lnTo>
                    <a:pt x="1684" y="1630"/>
                  </a:lnTo>
                  <a:lnTo>
                    <a:pt x="1629" y="1684"/>
                  </a:lnTo>
                  <a:lnTo>
                    <a:pt x="1569" y="1735"/>
                  </a:lnTo>
                  <a:lnTo>
                    <a:pt x="1506" y="1782"/>
                  </a:lnTo>
                  <a:lnTo>
                    <a:pt x="1437" y="1822"/>
                  </a:lnTo>
                  <a:lnTo>
                    <a:pt x="1367" y="1858"/>
                  </a:lnTo>
                  <a:lnTo>
                    <a:pt x="1293" y="1888"/>
                  </a:lnTo>
                  <a:lnTo>
                    <a:pt x="1216" y="1912"/>
                  </a:lnTo>
                  <a:lnTo>
                    <a:pt x="1136" y="1928"/>
                  </a:lnTo>
                  <a:lnTo>
                    <a:pt x="1055" y="1939"/>
                  </a:lnTo>
                  <a:lnTo>
                    <a:pt x="971" y="1943"/>
                  </a:lnTo>
                  <a:lnTo>
                    <a:pt x="886" y="1939"/>
                  </a:lnTo>
                  <a:lnTo>
                    <a:pt x="805" y="1928"/>
                  </a:lnTo>
                  <a:lnTo>
                    <a:pt x="725" y="1912"/>
                  </a:lnTo>
                  <a:lnTo>
                    <a:pt x="648" y="1888"/>
                  </a:lnTo>
                  <a:lnTo>
                    <a:pt x="574" y="1858"/>
                  </a:lnTo>
                  <a:lnTo>
                    <a:pt x="504" y="1822"/>
                  </a:lnTo>
                  <a:lnTo>
                    <a:pt x="435" y="1782"/>
                  </a:lnTo>
                  <a:lnTo>
                    <a:pt x="372" y="1735"/>
                  </a:lnTo>
                  <a:lnTo>
                    <a:pt x="312" y="1684"/>
                  </a:lnTo>
                  <a:lnTo>
                    <a:pt x="257" y="1630"/>
                  </a:lnTo>
                  <a:lnTo>
                    <a:pt x="206" y="1570"/>
                  </a:lnTo>
                  <a:lnTo>
                    <a:pt x="160" y="1506"/>
                  </a:lnTo>
                  <a:lnTo>
                    <a:pt x="119" y="1439"/>
                  </a:lnTo>
                  <a:lnTo>
                    <a:pt x="83" y="1368"/>
                  </a:lnTo>
                  <a:lnTo>
                    <a:pt x="54" y="1293"/>
                  </a:lnTo>
                  <a:lnTo>
                    <a:pt x="31" y="1216"/>
                  </a:lnTo>
                  <a:lnTo>
                    <a:pt x="13" y="1137"/>
                  </a:lnTo>
                  <a:lnTo>
                    <a:pt x="2" y="1055"/>
                  </a:lnTo>
                  <a:lnTo>
                    <a:pt x="0" y="971"/>
                  </a:lnTo>
                  <a:lnTo>
                    <a:pt x="2" y="887"/>
                  </a:lnTo>
                  <a:lnTo>
                    <a:pt x="13" y="805"/>
                  </a:lnTo>
                  <a:lnTo>
                    <a:pt x="31" y="726"/>
                  </a:lnTo>
                  <a:lnTo>
                    <a:pt x="54" y="649"/>
                  </a:lnTo>
                  <a:lnTo>
                    <a:pt x="83" y="574"/>
                  </a:lnTo>
                  <a:lnTo>
                    <a:pt x="119" y="504"/>
                  </a:lnTo>
                  <a:lnTo>
                    <a:pt x="160" y="435"/>
                  </a:lnTo>
                  <a:lnTo>
                    <a:pt x="206" y="372"/>
                  </a:lnTo>
                  <a:lnTo>
                    <a:pt x="257" y="313"/>
                  </a:lnTo>
                  <a:lnTo>
                    <a:pt x="312" y="257"/>
                  </a:lnTo>
                  <a:lnTo>
                    <a:pt x="372" y="206"/>
                  </a:lnTo>
                  <a:lnTo>
                    <a:pt x="435" y="160"/>
                  </a:lnTo>
                  <a:lnTo>
                    <a:pt x="504" y="119"/>
                  </a:lnTo>
                  <a:lnTo>
                    <a:pt x="574" y="84"/>
                  </a:lnTo>
                  <a:lnTo>
                    <a:pt x="648" y="54"/>
                  </a:lnTo>
                  <a:lnTo>
                    <a:pt x="725" y="31"/>
                  </a:lnTo>
                  <a:lnTo>
                    <a:pt x="805" y="13"/>
                  </a:lnTo>
                  <a:lnTo>
                    <a:pt x="886" y="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88" name="Group 1187"/>
          <p:cNvGrpSpPr/>
          <p:nvPr/>
        </p:nvGrpSpPr>
        <p:grpSpPr>
          <a:xfrm>
            <a:off x="4279444" y="3673072"/>
            <a:ext cx="3633112" cy="738664"/>
            <a:chOff x="592428" y="600007"/>
            <a:chExt cx="3940935" cy="738664"/>
          </a:xfrm>
        </p:grpSpPr>
        <p:sp>
          <p:nvSpPr>
            <p:cNvPr id="1189" name="TextBox 1188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Year 2012-25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190" name="Rectangle 1189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Professional Presentation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</p:grpSp>
      <p:pic>
        <p:nvPicPr>
          <p:cNvPr id="1191" name="Picture 11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62" y="2524996"/>
            <a:ext cx="304800" cy="304800"/>
          </a:xfrm>
          <a:prstGeom prst="rect">
            <a:avLst/>
          </a:prstGeom>
        </p:spPr>
      </p:pic>
      <p:pic>
        <p:nvPicPr>
          <p:cNvPr id="1192" name="Picture 11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120" y="3594042"/>
            <a:ext cx="304800" cy="304800"/>
          </a:xfrm>
          <a:prstGeom prst="rect">
            <a:avLst/>
          </a:prstGeom>
        </p:spPr>
      </p:pic>
      <p:pic>
        <p:nvPicPr>
          <p:cNvPr id="1193" name="Picture 119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797" y="4926674"/>
            <a:ext cx="304800" cy="304800"/>
          </a:xfrm>
          <a:prstGeom prst="rect">
            <a:avLst/>
          </a:prstGeom>
        </p:spPr>
      </p:pic>
      <p:pic>
        <p:nvPicPr>
          <p:cNvPr id="1194" name="Picture 119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41" y="3586824"/>
            <a:ext cx="304800" cy="304800"/>
          </a:xfrm>
          <a:prstGeom prst="rect">
            <a:avLst/>
          </a:prstGeom>
        </p:spPr>
      </p:pic>
      <p:pic>
        <p:nvPicPr>
          <p:cNvPr id="1195" name="Picture 119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790" y="2006052"/>
            <a:ext cx="304800" cy="304800"/>
          </a:xfrm>
          <a:prstGeom prst="rect">
            <a:avLst/>
          </a:prstGeom>
        </p:spPr>
      </p:pic>
      <p:pic>
        <p:nvPicPr>
          <p:cNvPr id="1196" name="Picture 119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136" y="2495439"/>
            <a:ext cx="304800" cy="304800"/>
          </a:xfrm>
          <a:prstGeom prst="rect">
            <a:avLst/>
          </a:prstGeom>
        </p:spPr>
      </p:pic>
      <p:pic>
        <p:nvPicPr>
          <p:cNvPr id="1197" name="Picture 119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357" y="5001458"/>
            <a:ext cx="304800" cy="304800"/>
          </a:xfrm>
          <a:prstGeom prst="rect">
            <a:avLst/>
          </a:prstGeom>
        </p:spPr>
      </p:pic>
      <p:sp>
        <p:nvSpPr>
          <p:cNvPr id="1201" name="Rectangle 1200"/>
          <p:cNvSpPr/>
          <p:nvPr/>
        </p:nvSpPr>
        <p:spPr>
          <a:xfrm>
            <a:off x="9182228" y="2201766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202" name="TextBox 1201"/>
          <p:cNvSpPr txBox="1"/>
          <p:nvPr/>
        </p:nvSpPr>
        <p:spPr>
          <a:xfrm>
            <a:off x="9182228" y="1868003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203" name="Rectangle 1202"/>
          <p:cNvSpPr/>
          <p:nvPr/>
        </p:nvSpPr>
        <p:spPr>
          <a:xfrm>
            <a:off x="579167" y="2201766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204" name="TextBox 1203"/>
          <p:cNvSpPr txBox="1"/>
          <p:nvPr/>
        </p:nvSpPr>
        <p:spPr>
          <a:xfrm>
            <a:off x="579167" y="1868003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205" name="Rectangle 1204"/>
          <p:cNvSpPr/>
          <p:nvPr/>
        </p:nvSpPr>
        <p:spPr>
          <a:xfrm>
            <a:off x="9182228" y="3523484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206" name="TextBox 1205"/>
          <p:cNvSpPr txBox="1"/>
          <p:nvPr/>
        </p:nvSpPr>
        <p:spPr>
          <a:xfrm>
            <a:off x="9182228" y="3189721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207" name="Rectangle 1206"/>
          <p:cNvSpPr/>
          <p:nvPr/>
        </p:nvSpPr>
        <p:spPr>
          <a:xfrm>
            <a:off x="579167" y="3523484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208" name="TextBox 1207"/>
          <p:cNvSpPr txBox="1"/>
          <p:nvPr/>
        </p:nvSpPr>
        <p:spPr>
          <a:xfrm>
            <a:off x="579167" y="3189721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209" name="Rectangle 1208"/>
          <p:cNvSpPr/>
          <p:nvPr/>
        </p:nvSpPr>
        <p:spPr>
          <a:xfrm>
            <a:off x="9182227" y="4879547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210" name="TextBox 1209"/>
          <p:cNvSpPr txBox="1"/>
          <p:nvPr/>
        </p:nvSpPr>
        <p:spPr>
          <a:xfrm>
            <a:off x="9182227" y="4545784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211" name="Rectangle 1210"/>
          <p:cNvSpPr/>
          <p:nvPr/>
        </p:nvSpPr>
        <p:spPr>
          <a:xfrm>
            <a:off x="579166" y="4879547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212" name="TextBox 1211"/>
          <p:cNvSpPr txBox="1"/>
          <p:nvPr/>
        </p:nvSpPr>
        <p:spPr>
          <a:xfrm>
            <a:off x="579166" y="4545784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41" name="TextBox 40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0482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229"/>
          <p:cNvGrpSpPr/>
          <p:nvPr/>
        </p:nvGrpSpPr>
        <p:grpSpPr>
          <a:xfrm>
            <a:off x="5771525" y="2573418"/>
            <a:ext cx="6184144" cy="2920180"/>
            <a:chOff x="6372225" y="4949825"/>
            <a:chExt cx="2427288" cy="1146176"/>
          </a:xfrm>
        </p:grpSpPr>
        <p:sp>
          <p:nvSpPr>
            <p:cNvPr id="221" name="Freeform 109"/>
            <p:cNvSpPr>
              <a:spLocks/>
            </p:cNvSpPr>
            <p:nvPr/>
          </p:nvSpPr>
          <p:spPr bwMode="auto">
            <a:xfrm>
              <a:off x="6372225" y="5222875"/>
              <a:ext cx="257175" cy="379413"/>
            </a:xfrm>
            <a:custGeom>
              <a:avLst/>
              <a:gdLst>
                <a:gd name="T0" fmla="*/ 0 w 162"/>
                <a:gd name="T1" fmla="*/ 0 h 239"/>
                <a:gd name="T2" fmla="*/ 162 w 162"/>
                <a:gd name="T3" fmla="*/ 93 h 239"/>
                <a:gd name="T4" fmla="*/ 161 w 162"/>
                <a:gd name="T5" fmla="*/ 239 h 239"/>
                <a:gd name="T6" fmla="*/ 0 w 162"/>
                <a:gd name="T7" fmla="*/ 146 h 239"/>
                <a:gd name="T8" fmla="*/ 0 w 162"/>
                <a:gd name="T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239">
                  <a:moveTo>
                    <a:pt x="0" y="0"/>
                  </a:moveTo>
                  <a:lnTo>
                    <a:pt x="162" y="93"/>
                  </a:lnTo>
                  <a:lnTo>
                    <a:pt x="161" y="239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0">
              <a:solidFill>
                <a:schemeClr val="accent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10"/>
            <p:cNvSpPr>
              <a:spLocks/>
            </p:cNvSpPr>
            <p:nvPr/>
          </p:nvSpPr>
          <p:spPr bwMode="auto">
            <a:xfrm>
              <a:off x="6372225" y="5030788"/>
              <a:ext cx="585788" cy="339725"/>
            </a:xfrm>
            <a:custGeom>
              <a:avLst/>
              <a:gdLst>
                <a:gd name="T0" fmla="*/ 208 w 369"/>
                <a:gd name="T1" fmla="*/ 0 h 214"/>
                <a:gd name="T2" fmla="*/ 369 w 369"/>
                <a:gd name="T3" fmla="*/ 93 h 214"/>
                <a:gd name="T4" fmla="*/ 162 w 369"/>
                <a:gd name="T5" fmla="*/ 214 h 214"/>
                <a:gd name="T6" fmla="*/ 0 w 369"/>
                <a:gd name="T7" fmla="*/ 121 h 214"/>
                <a:gd name="T8" fmla="*/ 208 w 369"/>
                <a:gd name="T9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214">
                  <a:moveTo>
                    <a:pt x="208" y="0"/>
                  </a:moveTo>
                  <a:lnTo>
                    <a:pt x="369" y="93"/>
                  </a:lnTo>
                  <a:lnTo>
                    <a:pt x="162" y="214"/>
                  </a:lnTo>
                  <a:lnTo>
                    <a:pt x="0" y="121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12"/>
            <p:cNvSpPr>
              <a:spLocks/>
            </p:cNvSpPr>
            <p:nvPr/>
          </p:nvSpPr>
          <p:spPr bwMode="auto">
            <a:xfrm>
              <a:off x="6656388" y="538638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61 w 161"/>
                <a:gd name="T3" fmla="*/ 93 h 240"/>
                <a:gd name="T4" fmla="*/ 161 w 161"/>
                <a:gd name="T5" fmla="*/ 240 h 240"/>
                <a:gd name="T6" fmla="*/ 0 w 161"/>
                <a:gd name="T7" fmla="*/ 147 h 240"/>
                <a:gd name="T8" fmla="*/ 0 w 161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61" y="93"/>
                  </a:lnTo>
                  <a:lnTo>
                    <a:pt x="161" y="240"/>
                  </a:ln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0">
              <a:solidFill>
                <a:schemeClr val="accent4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13"/>
            <p:cNvSpPr>
              <a:spLocks/>
            </p:cNvSpPr>
            <p:nvPr/>
          </p:nvSpPr>
          <p:spPr bwMode="auto">
            <a:xfrm>
              <a:off x="6656388" y="5003800"/>
              <a:ext cx="914400" cy="530225"/>
            </a:xfrm>
            <a:custGeom>
              <a:avLst/>
              <a:gdLst>
                <a:gd name="T0" fmla="*/ 415 w 576"/>
                <a:gd name="T1" fmla="*/ 0 h 334"/>
                <a:gd name="T2" fmla="*/ 576 w 576"/>
                <a:gd name="T3" fmla="*/ 93 h 334"/>
                <a:gd name="T4" fmla="*/ 161 w 576"/>
                <a:gd name="T5" fmla="*/ 334 h 334"/>
                <a:gd name="T6" fmla="*/ 0 w 576"/>
                <a:gd name="T7" fmla="*/ 241 h 334"/>
                <a:gd name="T8" fmla="*/ 415 w 576"/>
                <a:gd name="T9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334">
                  <a:moveTo>
                    <a:pt x="415" y="0"/>
                  </a:moveTo>
                  <a:lnTo>
                    <a:pt x="576" y="93"/>
                  </a:lnTo>
                  <a:lnTo>
                    <a:pt x="161" y="334"/>
                  </a:lnTo>
                  <a:lnTo>
                    <a:pt x="0" y="24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5"/>
            <p:cNvSpPr>
              <a:spLocks/>
            </p:cNvSpPr>
            <p:nvPr/>
          </p:nvSpPr>
          <p:spPr bwMode="auto">
            <a:xfrm>
              <a:off x="6942138" y="5551488"/>
              <a:ext cx="255588" cy="379413"/>
            </a:xfrm>
            <a:custGeom>
              <a:avLst/>
              <a:gdLst>
                <a:gd name="T0" fmla="*/ 0 w 161"/>
                <a:gd name="T1" fmla="*/ 0 h 239"/>
                <a:gd name="T2" fmla="*/ 161 w 161"/>
                <a:gd name="T3" fmla="*/ 93 h 239"/>
                <a:gd name="T4" fmla="*/ 161 w 161"/>
                <a:gd name="T5" fmla="*/ 239 h 239"/>
                <a:gd name="T6" fmla="*/ 0 w 161"/>
                <a:gd name="T7" fmla="*/ 146 h 239"/>
                <a:gd name="T8" fmla="*/ 0 w 161"/>
                <a:gd name="T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39">
                  <a:moveTo>
                    <a:pt x="0" y="0"/>
                  </a:moveTo>
                  <a:lnTo>
                    <a:pt x="161" y="93"/>
                  </a:lnTo>
                  <a:lnTo>
                    <a:pt x="161" y="239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16"/>
            <p:cNvSpPr>
              <a:spLocks/>
            </p:cNvSpPr>
            <p:nvPr/>
          </p:nvSpPr>
          <p:spPr bwMode="auto">
            <a:xfrm>
              <a:off x="6942138" y="4976813"/>
              <a:ext cx="1244600" cy="722313"/>
            </a:xfrm>
            <a:custGeom>
              <a:avLst/>
              <a:gdLst>
                <a:gd name="T0" fmla="*/ 622 w 784"/>
                <a:gd name="T1" fmla="*/ 0 h 455"/>
                <a:gd name="T2" fmla="*/ 784 w 784"/>
                <a:gd name="T3" fmla="*/ 93 h 455"/>
                <a:gd name="T4" fmla="*/ 161 w 784"/>
                <a:gd name="T5" fmla="*/ 455 h 455"/>
                <a:gd name="T6" fmla="*/ 0 w 784"/>
                <a:gd name="T7" fmla="*/ 362 h 455"/>
                <a:gd name="T8" fmla="*/ 622 w 784"/>
                <a:gd name="T9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4" h="455">
                  <a:moveTo>
                    <a:pt x="622" y="0"/>
                  </a:moveTo>
                  <a:lnTo>
                    <a:pt x="784" y="93"/>
                  </a:lnTo>
                  <a:lnTo>
                    <a:pt x="161" y="455"/>
                  </a:lnTo>
                  <a:lnTo>
                    <a:pt x="0" y="362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17"/>
            <p:cNvSpPr>
              <a:spLocks/>
            </p:cNvSpPr>
            <p:nvPr/>
          </p:nvSpPr>
          <p:spPr bwMode="auto">
            <a:xfrm>
              <a:off x="7481888" y="5097463"/>
              <a:ext cx="1317625" cy="998538"/>
            </a:xfrm>
            <a:custGeom>
              <a:avLst/>
              <a:gdLst>
                <a:gd name="T0" fmla="*/ 830 w 830"/>
                <a:gd name="T1" fmla="*/ 0 h 629"/>
                <a:gd name="T2" fmla="*/ 830 w 830"/>
                <a:gd name="T3" fmla="*/ 147 h 629"/>
                <a:gd name="T4" fmla="*/ 0 w 830"/>
                <a:gd name="T5" fmla="*/ 629 h 629"/>
                <a:gd name="T6" fmla="*/ 0 w 830"/>
                <a:gd name="T7" fmla="*/ 482 h 629"/>
                <a:gd name="T8" fmla="*/ 830 w 830"/>
                <a:gd name="T9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0" h="629">
                  <a:moveTo>
                    <a:pt x="830" y="0"/>
                  </a:moveTo>
                  <a:lnTo>
                    <a:pt x="830" y="147"/>
                  </a:lnTo>
                  <a:lnTo>
                    <a:pt x="0" y="629"/>
                  </a:lnTo>
                  <a:lnTo>
                    <a:pt x="0" y="482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18"/>
            <p:cNvSpPr>
              <a:spLocks/>
            </p:cNvSpPr>
            <p:nvPr/>
          </p:nvSpPr>
          <p:spPr bwMode="auto">
            <a:xfrm>
              <a:off x="7226300" y="5715000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61 w 161"/>
                <a:gd name="T3" fmla="*/ 93 h 240"/>
                <a:gd name="T4" fmla="*/ 161 w 161"/>
                <a:gd name="T5" fmla="*/ 240 h 240"/>
                <a:gd name="T6" fmla="*/ 0 w 161"/>
                <a:gd name="T7" fmla="*/ 147 h 240"/>
                <a:gd name="T8" fmla="*/ 0 w 161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61" y="93"/>
                  </a:lnTo>
                  <a:lnTo>
                    <a:pt x="161" y="240"/>
                  </a:ln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0">
              <a:solidFill>
                <a:schemeClr val="accent6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19"/>
            <p:cNvSpPr>
              <a:spLocks/>
            </p:cNvSpPr>
            <p:nvPr/>
          </p:nvSpPr>
          <p:spPr bwMode="auto">
            <a:xfrm>
              <a:off x="7226300" y="4949825"/>
              <a:ext cx="1573213" cy="912813"/>
            </a:xfrm>
            <a:custGeom>
              <a:avLst/>
              <a:gdLst>
                <a:gd name="T0" fmla="*/ 830 w 991"/>
                <a:gd name="T1" fmla="*/ 0 h 575"/>
                <a:gd name="T2" fmla="*/ 991 w 991"/>
                <a:gd name="T3" fmla="*/ 93 h 575"/>
                <a:gd name="T4" fmla="*/ 161 w 991"/>
                <a:gd name="T5" fmla="*/ 575 h 575"/>
                <a:gd name="T6" fmla="*/ 0 w 991"/>
                <a:gd name="T7" fmla="*/ 482 h 575"/>
                <a:gd name="T8" fmla="*/ 830 w 991"/>
                <a:gd name="T9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575">
                  <a:moveTo>
                    <a:pt x="830" y="0"/>
                  </a:moveTo>
                  <a:lnTo>
                    <a:pt x="991" y="93"/>
                  </a:lnTo>
                  <a:lnTo>
                    <a:pt x="161" y="575"/>
                  </a:lnTo>
                  <a:lnTo>
                    <a:pt x="0" y="482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4" name="Rectangle 233"/>
          <p:cNvSpPr/>
          <p:nvPr/>
        </p:nvSpPr>
        <p:spPr>
          <a:xfrm>
            <a:off x="1017127" y="233434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1017128" y="200058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91801" y="2000586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7" name="Picture 2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72" y="2213946"/>
            <a:ext cx="304800" cy="304800"/>
          </a:xfrm>
          <a:prstGeom prst="rect">
            <a:avLst/>
          </a:prstGeom>
        </p:spPr>
      </p:pic>
      <p:sp>
        <p:nvSpPr>
          <p:cNvPr id="238" name="Rectangle 237"/>
          <p:cNvSpPr/>
          <p:nvPr/>
        </p:nvSpPr>
        <p:spPr>
          <a:xfrm>
            <a:off x="1017127" y="332240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017128" y="298864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91801" y="2988643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1017127" y="431098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017128" y="397721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91801" y="3977219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1017127" y="529657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017128" y="496281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91801" y="4962812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7" name="Picture 2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72" y="3202003"/>
            <a:ext cx="304800" cy="304800"/>
          </a:xfrm>
          <a:prstGeom prst="rect">
            <a:avLst/>
          </a:prstGeom>
        </p:spPr>
      </p:pic>
      <p:pic>
        <p:nvPicPr>
          <p:cNvPr id="248" name="Picture 2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61" y="4190579"/>
            <a:ext cx="304800" cy="304800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61" y="5193644"/>
            <a:ext cx="304800" cy="30480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32" name="TextBox 31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7698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40" grpId="0" animBg="1"/>
      <p:bldP spid="243" grpId="0" animBg="1"/>
      <p:bldP spid="24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Group 658"/>
          <p:cNvGrpSpPr/>
          <p:nvPr/>
        </p:nvGrpSpPr>
        <p:grpSpPr>
          <a:xfrm>
            <a:off x="309768" y="1807394"/>
            <a:ext cx="5943548" cy="4818628"/>
            <a:chOff x="3097213" y="1660525"/>
            <a:chExt cx="4378325" cy="3549651"/>
          </a:xfrm>
        </p:grpSpPr>
        <p:sp>
          <p:nvSpPr>
            <p:cNvPr id="653" name="Freeform 161"/>
            <p:cNvSpPr>
              <a:spLocks/>
            </p:cNvSpPr>
            <p:nvPr/>
          </p:nvSpPr>
          <p:spPr bwMode="auto">
            <a:xfrm>
              <a:off x="3097213" y="1660525"/>
              <a:ext cx="4378325" cy="3549650"/>
            </a:xfrm>
            <a:custGeom>
              <a:avLst/>
              <a:gdLst>
                <a:gd name="T0" fmla="*/ 2758 w 2758"/>
                <a:gd name="T1" fmla="*/ 0 h 2236"/>
                <a:gd name="T2" fmla="*/ 2743 w 2758"/>
                <a:gd name="T3" fmla="*/ 93 h 2236"/>
                <a:gd name="T4" fmla="*/ 2702 w 2758"/>
                <a:gd name="T5" fmla="*/ 171 h 2236"/>
                <a:gd name="T6" fmla="*/ 2638 w 2758"/>
                <a:gd name="T7" fmla="*/ 236 h 2236"/>
                <a:gd name="T8" fmla="*/ 2558 w 2758"/>
                <a:gd name="T9" fmla="*/ 276 h 2236"/>
                <a:gd name="T10" fmla="*/ 2466 w 2758"/>
                <a:gd name="T11" fmla="*/ 291 h 2236"/>
                <a:gd name="T12" fmla="*/ 1029 w 2758"/>
                <a:gd name="T13" fmla="*/ 295 h 2236"/>
                <a:gd name="T14" fmla="*/ 859 w 2758"/>
                <a:gd name="T15" fmla="*/ 326 h 2236"/>
                <a:gd name="T16" fmla="*/ 700 w 2758"/>
                <a:gd name="T17" fmla="*/ 385 h 2236"/>
                <a:gd name="T18" fmla="*/ 556 w 2758"/>
                <a:gd name="T19" fmla="*/ 469 h 2236"/>
                <a:gd name="T20" fmla="*/ 431 w 2758"/>
                <a:gd name="T21" fmla="*/ 576 h 2236"/>
                <a:gd name="T22" fmla="*/ 323 w 2758"/>
                <a:gd name="T23" fmla="*/ 703 h 2236"/>
                <a:gd name="T24" fmla="*/ 238 w 2758"/>
                <a:gd name="T25" fmla="*/ 847 h 2236"/>
                <a:gd name="T26" fmla="*/ 179 w 2758"/>
                <a:gd name="T27" fmla="*/ 1005 h 2236"/>
                <a:gd name="T28" fmla="*/ 149 w 2758"/>
                <a:gd name="T29" fmla="*/ 1176 h 2236"/>
                <a:gd name="T30" fmla="*/ 149 w 2758"/>
                <a:gd name="T31" fmla="*/ 1352 h 2236"/>
                <a:gd name="T32" fmla="*/ 179 w 2758"/>
                <a:gd name="T33" fmla="*/ 1522 h 2236"/>
                <a:gd name="T34" fmla="*/ 238 w 2758"/>
                <a:gd name="T35" fmla="*/ 1681 h 2236"/>
                <a:gd name="T36" fmla="*/ 323 w 2758"/>
                <a:gd name="T37" fmla="*/ 1825 h 2236"/>
                <a:gd name="T38" fmla="*/ 431 w 2758"/>
                <a:gd name="T39" fmla="*/ 1952 h 2236"/>
                <a:gd name="T40" fmla="*/ 556 w 2758"/>
                <a:gd name="T41" fmla="*/ 2058 h 2236"/>
                <a:gd name="T42" fmla="*/ 700 w 2758"/>
                <a:gd name="T43" fmla="*/ 2143 h 2236"/>
                <a:gd name="T44" fmla="*/ 859 w 2758"/>
                <a:gd name="T45" fmla="*/ 2202 h 2236"/>
                <a:gd name="T46" fmla="*/ 1029 w 2758"/>
                <a:gd name="T47" fmla="*/ 2232 h 2236"/>
                <a:gd name="T48" fmla="*/ 1021 w 2758"/>
                <a:gd name="T49" fmla="*/ 2232 h 2236"/>
                <a:gd name="T50" fmla="*/ 835 w 2758"/>
                <a:gd name="T51" fmla="*/ 2201 h 2236"/>
                <a:gd name="T52" fmla="*/ 661 w 2758"/>
                <a:gd name="T53" fmla="*/ 2139 h 2236"/>
                <a:gd name="T54" fmla="*/ 503 w 2758"/>
                <a:gd name="T55" fmla="*/ 2051 h 2236"/>
                <a:gd name="T56" fmla="*/ 360 w 2758"/>
                <a:gd name="T57" fmla="*/ 1940 h 2236"/>
                <a:gd name="T58" fmla="*/ 237 w 2758"/>
                <a:gd name="T59" fmla="*/ 1808 h 2236"/>
                <a:gd name="T60" fmla="*/ 137 w 2758"/>
                <a:gd name="T61" fmla="*/ 1656 h 2236"/>
                <a:gd name="T62" fmla="*/ 63 w 2758"/>
                <a:gd name="T63" fmla="*/ 1490 h 2236"/>
                <a:gd name="T64" fmla="*/ 16 w 2758"/>
                <a:gd name="T65" fmla="*/ 1309 h 2236"/>
                <a:gd name="T66" fmla="*/ 0 w 2758"/>
                <a:gd name="T67" fmla="*/ 1118 h 2236"/>
                <a:gd name="T68" fmla="*/ 16 w 2758"/>
                <a:gd name="T69" fmla="*/ 928 h 2236"/>
                <a:gd name="T70" fmla="*/ 63 w 2758"/>
                <a:gd name="T71" fmla="*/ 747 h 2236"/>
                <a:gd name="T72" fmla="*/ 137 w 2758"/>
                <a:gd name="T73" fmla="*/ 580 h 2236"/>
                <a:gd name="T74" fmla="*/ 237 w 2758"/>
                <a:gd name="T75" fmla="*/ 429 h 2236"/>
                <a:gd name="T76" fmla="*/ 360 w 2758"/>
                <a:gd name="T77" fmla="*/ 297 h 2236"/>
                <a:gd name="T78" fmla="*/ 503 w 2758"/>
                <a:gd name="T79" fmla="*/ 185 h 2236"/>
                <a:gd name="T80" fmla="*/ 661 w 2758"/>
                <a:gd name="T81" fmla="*/ 97 h 2236"/>
                <a:gd name="T82" fmla="*/ 835 w 2758"/>
                <a:gd name="T83" fmla="*/ 37 h 2236"/>
                <a:gd name="T84" fmla="*/ 1021 w 2758"/>
                <a:gd name="T85" fmla="*/ 4 h 2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58" h="2236">
                  <a:moveTo>
                    <a:pt x="1118" y="0"/>
                  </a:moveTo>
                  <a:lnTo>
                    <a:pt x="2758" y="0"/>
                  </a:lnTo>
                  <a:lnTo>
                    <a:pt x="2754" y="47"/>
                  </a:lnTo>
                  <a:lnTo>
                    <a:pt x="2743" y="93"/>
                  </a:lnTo>
                  <a:lnTo>
                    <a:pt x="2726" y="133"/>
                  </a:lnTo>
                  <a:lnTo>
                    <a:pt x="2702" y="171"/>
                  </a:lnTo>
                  <a:lnTo>
                    <a:pt x="2672" y="205"/>
                  </a:lnTo>
                  <a:lnTo>
                    <a:pt x="2638" y="236"/>
                  </a:lnTo>
                  <a:lnTo>
                    <a:pt x="2600" y="259"/>
                  </a:lnTo>
                  <a:lnTo>
                    <a:pt x="2558" y="276"/>
                  </a:lnTo>
                  <a:lnTo>
                    <a:pt x="2513" y="287"/>
                  </a:lnTo>
                  <a:lnTo>
                    <a:pt x="2466" y="291"/>
                  </a:lnTo>
                  <a:lnTo>
                    <a:pt x="1118" y="291"/>
                  </a:lnTo>
                  <a:lnTo>
                    <a:pt x="1029" y="295"/>
                  </a:lnTo>
                  <a:lnTo>
                    <a:pt x="943" y="306"/>
                  </a:lnTo>
                  <a:lnTo>
                    <a:pt x="859" y="326"/>
                  </a:lnTo>
                  <a:lnTo>
                    <a:pt x="779" y="352"/>
                  </a:lnTo>
                  <a:lnTo>
                    <a:pt x="700" y="385"/>
                  </a:lnTo>
                  <a:lnTo>
                    <a:pt x="627" y="424"/>
                  </a:lnTo>
                  <a:lnTo>
                    <a:pt x="556" y="469"/>
                  </a:lnTo>
                  <a:lnTo>
                    <a:pt x="491" y="520"/>
                  </a:lnTo>
                  <a:lnTo>
                    <a:pt x="431" y="576"/>
                  </a:lnTo>
                  <a:lnTo>
                    <a:pt x="374" y="637"/>
                  </a:lnTo>
                  <a:lnTo>
                    <a:pt x="323" y="703"/>
                  </a:lnTo>
                  <a:lnTo>
                    <a:pt x="278" y="772"/>
                  </a:lnTo>
                  <a:lnTo>
                    <a:pt x="238" y="847"/>
                  </a:lnTo>
                  <a:lnTo>
                    <a:pt x="206" y="924"/>
                  </a:lnTo>
                  <a:lnTo>
                    <a:pt x="179" y="1005"/>
                  </a:lnTo>
                  <a:lnTo>
                    <a:pt x="161" y="1089"/>
                  </a:lnTo>
                  <a:lnTo>
                    <a:pt x="149" y="1176"/>
                  </a:lnTo>
                  <a:lnTo>
                    <a:pt x="145" y="1263"/>
                  </a:lnTo>
                  <a:lnTo>
                    <a:pt x="149" y="1352"/>
                  </a:lnTo>
                  <a:lnTo>
                    <a:pt x="161" y="1439"/>
                  </a:lnTo>
                  <a:lnTo>
                    <a:pt x="179" y="1522"/>
                  </a:lnTo>
                  <a:lnTo>
                    <a:pt x="206" y="1604"/>
                  </a:lnTo>
                  <a:lnTo>
                    <a:pt x="238" y="1681"/>
                  </a:lnTo>
                  <a:lnTo>
                    <a:pt x="278" y="1754"/>
                  </a:lnTo>
                  <a:lnTo>
                    <a:pt x="323" y="1825"/>
                  </a:lnTo>
                  <a:lnTo>
                    <a:pt x="374" y="1890"/>
                  </a:lnTo>
                  <a:lnTo>
                    <a:pt x="431" y="1952"/>
                  </a:lnTo>
                  <a:lnTo>
                    <a:pt x="491" y="2007"/>
                  </a:lnTo>
                  <a:lnTo>
                    <a:pt x="556" y="2058"/>
                  </a:lnTo>
                  <a:lnTo>
                    <a:pt x="627" y="2104"/>
                  </a:lnTo>
                  <a:lnTo>
                    <a:pt x="700" y="2143"/>
                  </a:lnTo>
                  <a:lnTo>
                    <a:pt x="779" y="2176"/>
                  </a:lnTo>
                  <a:lnTo>
                    <a:pt x="859" y="2202"/>
                  </a:lnTo>
                  <a:lnTo>
                    <a:pt x="943" y="2220"/>
                  </a:lnTo>
                  <a:lnTo>
                    <a:pt x="1029" y="2232"/>
                  </a:lnTo>
                  <a:lnTo>
                    <a:pt x="1118" y="2236"/>
                  </a:lnTo>
                  <a:lnTo>
                    <a:pt x="1021" y="2232"/>
                  </a:lnTo>
                  <a:lnTo>
                    <a:pt x="927" y="2220"/>
                  </a:lnTo>
                  <a:lnTo>
                    <a:pt x="835" y="2201"/>
                  </a:lnTo>
                  <a:lnTo>
                    <a:pt x="747" y="2173"/>
                  </a:lnTo>
                  <a:lnTo>
                    <a:pt x="661" y="2139"/>
                  </a:lnTo>
                  <a:lnTo>
                    <a:pt x="580" y="2098"/>
                  </a:lnTo>
                  <a:lnTo>
                    <a:pt x="503" y="2051"/>
                  </a:lnTo>
                  <a:lnTo>
                    <a:pt x="429" y="1999"/>
                  </a:lnTo>
                  <a:lnTo>
                    <a:pt x="360" y="1940"/>
                  </a:lnTo>
                  <a:lnTo>
                    <a:pt x="296" y="1876"/>
                  </a:lnTo>
                  <a:lnTo>
                    <a:pt x="237" y="1808"/>
                  </a:lnTo>
                  <a:lnTo>
                    <a:pt x="185" y="1735"/>
                  </a:lnTo>
                  <a:lnTo>
                    <a:pt x="137" y="1656"/>
                  </a:lnTo>
                  <a:lnTo>
                    <a:pt x="97" y="1575"/>
                  </a:lnTo>
                  <a:lnTo>
                    <a:pt x="63" y="1490"/>
                  </a:lnTo>
                  <a:lnTo>
                    <a:pt x="35" y="1401"/>
                  </a:lnTo>
                  <a:lnTo>
                    <a:pt x="16" y="1309"/>
                  </a:lnTo>
                  <a:lnTo>
                    <a:pt x="4" y="1215"/>
                  </a:lnTo>
                  <a:lnTo>
                    <a:pt x="0" y="1118"/>
                  </a:lnTo>
                  <a:lnTo>
                    <a:pt x="4" y="1022"/>
                  </a:lnTo>
                  <a:lnTo>
                    <a:pt x="16" y="928"/>
                  </a:lnTo>
                  <a:lnTo>
                    <a:pt x="35" y="836"/>
                  </a:lnTo>
                  <a:lnTo>
                    <a:pt x="63" y="747"/>
                  </a:lnTo>
                  <a:lnTo>
                    <a:pt x="97" y="662"/>
                  </a:lnTo>
                  <a:lnTo>
                    <a:pt x="137" y="580"/>
                  </a:lnTo>
                  <a:lnTo>
                    <a:pt x="185" y="503"/>
                  </a:lnTo>
                  <a:lnTo>
                    <a:pt x="237" y="429"/>
                  </a:lnTo>
                  <a:lnTo>
                    <a:pt x="296" y="360"/>
                  </a:lnTo>
                  <a:lnTo>
                    <a:pt x="360" y="297"/>
                  </a:lnTo>
                  <a:lnTo>
                    <a:pt x="429" y="238"/>
                  </a:lnTo>
                  <a:lnTo>
                    <a:pt x="503" y="185"/>
                  </a:lnTo>
                  <a:lnTo>
                    <a:pt x="580" y="139"/>
                  </a:lnTo>
                  <a:lnTo>
                    <a:pt x="661" y="97"/>
                  </a:lnTo>
                  <a:lnTo>
                    <a:pt x="747" y="63"/>
                  </a:lnTo>
                  <a:lnTo>
                    <a:pt x="835" y="37"/>
                  </a:lnTo>
                  <a:lnTo>
                    <a:pt x="927" y="17"/>
                  </a:lnTo>
                  <a:lnTo>
                    <a:pt x="1021" y="4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" name="Freeform 162"/>
            <p:cNvSpPr>
              <a:spLocks/>
            </p:cNvSpPr>
            <p:nvPr/>
          </p:nvSpPr>
          <p:spPr bwMode="auto">
            <a:xfrm>
              <a:off x="3363913" y="2193925"/>
              <a:ext cx="3719513" cy="3016250"/>
            </a:xfrm>
            <a:custGeom>
              <a:avLst/>
              <a:gdLst>
                <a:gd name="T0" fmla="*/ 2343 w 2343"/>
                <a:gd name="T1" fmla="*/ 0 h 1900"/>
                <a:gd name="T2" fmla="*/ 2327 w 2343"/>
                <a:gd name="T3" fmla="*/ 91 h 1900"/>
                <a:gd name="T4" fmla="*/ 2285 w 2343"/>
                <a:gd name="T5" fmla="*/ 171 h 1900"/>
                <a:gd name="T6" fmla="*/ 2222 w 2343"/>
                <a:gd name="T7" fmla="*/ 233 h 1900"/>
                <a:gd name="T8" fmla="*/ 2143 w 2343"/>
                <a:gd name="T9" fmla="*/ 274 h 1900"/>
                <a:gd name="T10" fmla="*/ 2051 w 2343"/>
                <a:gd name="T11" fmla="*/ 288 h 1900"/>
                <a:gd name="T12" fmla="*/ 867 w 2343"/>
                <a:gd name="T13" fmla="*/ 294 h 1900"/>
                <a:gd name="T14" fmla="*/ 710 w 2343"/>
                <a:gd name="T15" fmla="*/ 325 h 1900"/>
                <a:gd name="T16" fmla="*/ 566 w 2343"/>
                <a:gd name="T17" fmla="*/ 387 h 1900"/>
                <a:gd name="T18" fmla="*/ 437 w 2343"/>
                <a:gd name="T19" fmla="*/ 473 h 1900"/>
                <a:gd name="T20" fmla="*/ 328 w 2343"/>
                <a:gd name="T21" fmla="*/ 582 h 1900"/>
                <a:gd name="T22" fmla="*/ 242 w 2343"/>
                <a:gd name="T23" fmla="*/ 710 h 1900"/>
                <a:gd name="T24" fmla="*/ 180 w 2343"/>
                <a:gd name="T25" fmla="*/ 855 h 1900"/>
                <a:gd name="T26" fmla="*/ 149 w 2343"/>
                <a:gd name="T27" fmla="*/ 1012 h 1900"/>
                <a:gd name="T28" fmla="*/ 149 w 2343"/>
                <a:gd name="T29" fmla="*/ 1176 h 1900"/>
                <a:gd name="T30" fmla="*/ 180 w 2343"/>
                <a:gd name="T31" fmla="*/ 1330 h 1900"/>
                <a:gd name="T32" fmla="*/ 239 w 2343"/>
                <a:gd name="T33" fmla="*/ 1473 h 1900"/>
                <a:gd name="T34" fmla="*/ 326 w 2343"/>
                <a:gd name="T35" fmla="*/ 1600 h 1900"/>
                <a:gd name="T36" fmla="*/ 432 w 2343"/>
                <a:gd name="T37" fmla="*/ 1709 h 1900"/>
                <a:gd name="T38" fmla="*/ 559 w 2343"/>
                <a:gd name="T39" fmla="*/ 1796 h 1900"/>
                <a:gd name="T40" fmla="*/ 700 w 2343"/>
                <a:gd name="T41" fmla="*/ 1859 h 1900"/>
                <a:gd name="T42" fmla="*/ 853 w 2343"/>
                <a:gd name="T43" fmla="*/ 1893 h 1900"/>
                <a:gd name="T44" fmla="*/ 849 w 2343"/>
                <a:gd name="T45" fmla="*/ 1895 h 1900"/>
                <a:gd name="T46" fmla="*/ 687 w 2343"/>
                <a:gd name="T47" fmla="*/ 1862 h 1900"/>
                <a:gd name="T48" fmla="*/ 534 w 2343"/>
                <a:gd name="T49" fmla="*/ 1803 h 1900"/>
                <a:gd name="T50" fmla="*/ 396 w 2343"/>
                <a:gd name="T51" fmla="*/ 1719 h 1900"/>
                <a:gd name="T52" fmla="*/ 273 w 2343"/>
                <a:gd name="T53" fmla="*/ 1615 h 1900"/>
                <a:gd name="T54" fmla="*/ 171 w 2343"/>
                <a:gd name="T55" fmla="*/ 1491 h 1900"/>
                <a:gd name="T56" fmla="*/ 90 w 2343"/>
                <a:gd name="T57" fmla="*/ 1353 h 1900"/>
                <a:gd name="T58" fmla="*/ 34 w 2343"/>
                <a:gd name="T59" fmla="*/ 1200 h 1900"/>
                <a:gd name="T60" fmla="*/ 3 w 2343"/>
                <a:gd name="T61" fmla="*/ 1036 h 1900"/>
                <a:gd name="T62" fmla="*/ 3 w 2343"/>
                <a:gd name="T63" fmla="*/ 863 h 1900"/>
                <a:gd name="T64" fmla="*/ 34 w 2343"/>
                <a:gd name="T65" fmla="*/ 697 h 1900"/>
                <a:gd name="T66" fmla="*/ 91 w 2343"/>
                <a:gd name="T67" fmla="*/ 542 h 1900"/>
                <a:gd name="T68" fmla="*/ 174 w 2343"/>
                <a:gd name="T69" fmla="*/ 402 h 1900"/>
                <a:gd name="T70" fmla="*/ 278 w 2343"/>
                <a:gd name="T71" fmla="*/ 278 h 1900"/>
                <a:gd name="T72" fmla="*/ 401 w 2343"/>
                <a:gd name="T73" fmla="*/ 173 h 1900"/>
                <a:gd name="T74" fmla="*/ 543 w 2343"/>
                <a:gd name="T75" fmla="*/ 92 h 1900"/>
                <a:gd name="T76" fmla="*/ 697 w 2343"/>
                <a:gd name="T77" fmla="*/ 34 h 1900"/>
                <a:gd name="T78" fmla="*/ 864 w 2343"/>
                <a:gd name="T79" fmla="*/ 4 h 1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3" h="1900">
                  <a:moveTo>
                    <a:pt x="950" y="0"/>
                  </a:moveTo>
                  <a:lnTo>
                    <a:pt x="2343" y="0"/>
                  </a:lnTo>
                  <a:lnTo>
                    <a:pt x="2339" y="46"/>
                  </a:lnTo>
                  <a:lnTo>
                    <a:pt x="2327" y="91"/>
                  </a:lnTo>
                  <a:lnTo>
                    <a:pt x="2310" y="133"/>
                  </a:lnTo>
                  <a:lnTo>
                    <a:pt x="2285" y="171"/>
                  </a:lnTo>
                  <a:lnTo>
                    <a:pt x="2256" y="205"/>
                  </a:lnTo>
                  <a:lnTo>
                    <a:pt x="2222" y="233"/>
                  </a:lnTo>
                  <a:lnTo>
                    <a:pt x="2184" y="257"/>
                  </a:lnTo>
                  <a:lnTo>
                    <a:pt x="2143" y="274"/>
                  </a:lnTo>
                  <a:lnTo>
                    <a:pt x="2098" y="286"/>
                  </a:lnTo>
                  <a:lnTo>
                    <a:pt x="2051" y="288"/>
                  </a:lnTo>
                  <a:lnTo>
                    <a:pt x="950" y="288"/>
                  </a:lnTo>
                  <a:lnTo>
                    <a:pt x="867" y="294"/>
                  </a:lnTo>
                  <a:lnTo>
                    <a:pt x="788" y="305"/>
                  </a:lnTo>
                  <a:lnTo>
                    <a:pt x="710" y="325"/>
                  </a:lnTo>
                  <a:lnTo>
                    <a:pt x="636" y="353"/>
                  </a:lnTo>
                  <a:lnTo>
                    <a:pt x="566" y="387"/>
                  </a:lnTo>
                  <a:lnTo>
                    <a:pt x="500" y="427"/>
                  </a:lnTo>
                  <a:lnTo>
                    <a:pt x="437" y="473"/>
                  </a:lnTo>
                  <a:lnTo>
                    <a:pt x="380" y="525"/>
                  </a:lnTo>
                  <a:lnTo>
                    <a:pt x="328" y="582"/>
                  </a:lnTo>
                  <a:lnTo>
                    <a:pt x="282" y="644"/>
                  </a:lnTo>
                  <a:lnTo>
                    <a:pt x="242" y="710"/>
                  </a:lnTo>
                  <a:lnTo>
                    <a:pt x="208" y="781"/>
                  </a:lnTo>
                  <a:lnTo>
                    <a:pt x="180" y="855"/>
                  </a:lnTo>
                  <a:lnTo>
                    <a:pt x="161" y="932"/>
                  </a:lnTo>
                  <a:lnTo>
                    <a:pt x="149" y="1012"/>
                  </a:lnTo>
                  <a:lnTo>
                    <a:pt x="144" y="1095"/>
                  </a:lnTo>
                  <a:lnTo>
                    <a:pt x="149" y="1176"/>
                  </a:lnTo>
                  <a:lnTo>
                    <a:pt x="161" y="1255"/>
                  </a:lnTo>
                  <a:lnTo>
                    <a:pt x="180" y="1330"/>
                  </a:lnTo>
                  <a:lnTo>
                    <a:pt x="206" y="1404"/>
                  </a:lnTo>
                  <a:lnTo>
                    <a:pt x="239" y="1473"/>
                  </a:lnTo>
                  <a:lnTo>
                    <a:pt x="280" y="1539"/>
                  </a:lnTo>
                  <a:lnTo>
                    <a:pt x="326" y="1600"/>
                  </a:lnTo>
                  <a:lnTo>
                    <a:pt x="377" y="1658"/>
                  </a:lnTo>
                  <a:lnTo>
                    <a:pt x="432" y="1709"/>
                  </a:lnTo>
                  <a:lnTo>
                    <a:pt x="493" y="1756"/>
                  </a:lnTo>
                  <a:lnTo>
                    <a:pt x="559" y="1796"/>
                  </a:lnTo>
                  <a:lnTo>
                    <a:pt x="627" y="1831"/>
                  </a:lnTo>
                  <a:lnTo>
                    <a:pt x="700" y="1859"/>
                  </a:lnTo>
                  <a:lnTo>
                    <a:pt x="776" y="1880"/>
                  </a:lnTo>
                  <a:lnTo>
                    <a:pt x="853" y="1893"/>
                  </a:lnTo>
                  <a:lnTo>
                    <a:pt x="934" y="1900"/>
                  </a:lnTo>
                  <a:lnTo>
                    <a:pt x="849" y="1895"/>
                  </a:lnTo>
                  <a:lnTo>
                    <a:pt x="767" y="1882"/>
                  </a:lnTo>
                  <a:lnTo>
                    <a:pt x="687" y="1862"/>
                  </a:lnTo>
                  <a:lnTo>
                    <a:pt x="608" y="1836"/>
                  </a:lnTo>
                  <a:lnTo>
                    <a:pt x="534" y="1803"/>
                  </a:lnTo>
                  <a:lnTo>
                    <a:pt x="463" y="1764"/>
                  </a:lnTo>
                  <a:lnTo>
                    <a:pt x="396" y="1719"/>
                  </a:lnTo>
                  <a:lnTo>
                    <a:pt x="332" y="1669"/>
                  </a:lnTo>
                  <a:lnTo>
                    <a:pt x="273" y="1615"/>
                  </a:lnTo>
                  <a:lnTo>
                    <a:pt x="219" y="1556"/>
                  </a:lnTo>
                  <a:lnTo>
                    <a:pt x="171" y="1491"/>
                  </a:lnTo>
                  <a:lnTo>
                    <a:pt x="128" y="1423"/>
                  </a:lnTo>
                  <a:lnTo>
                    <a:pt x="90" y="1353"/>
                  </a:lnTo>
                  <a:lnTo>
                    <a:pt x="58" y="1278"/>
                  </a:lnTo>
                  <a:lnTo>
                    <a:pt x="34" y="1200"/>
                  </a:lnTo>
                  <a:lnTo>
                    <a:pt x="15" y="1118"/>
                  </a:lnTo>
                  <a:lnTo>
                    <a:pt x="3" y="1036"/>
                  </a:lnTo>
                  <a:lnTo>
                    <a:pt x="0" y="949"/>
                  </a:lnTo>
                  <a:lnTo>
                    <a:pt x="3" y="863"/>
                  </a:lnTo>
                  <a:lnTo>
                    <a:pt x="15" y="779"/>
                  </a:lnTo>
                  <a:lnTo>
                    <a:pt x="34" y="697"/>
                  </a:lnTo>
                  <a:lnTo>
                    <a:pt x="58" y="618"/>
                  </a:lnTo>
                  <a:lnTo>
                    <a:pt x="91" y="542"/>
                  </a:lnTo>
                  <a:lnTo>
                    <a:pt x="129" y="470"/>
                  </a:lnTo>
                  <a:lnTo>
                    <a:pt x="174" y="402"/>
                  </a:lnTo>
                  <a:lnTo>
                    <a:pt x="223" y="338"/>
                  </a:lnTo>
                  <a:lnTo>
                    <a:pt x="278" y="278"/>
                  </a:lnTo>
                  <a:lnTo>
                    <a:pt x="337" y="223"/>
                  </a:lnTo>
                  <a:lnTo>
                    <a:pt x="401" y="173"/>
                  </a:lnTo>
                  <a:lnTo>
                    <a:pt x="471" y="130"/>
                  </a:lnTo>
                  <a:lnTo>
                    <a:pt x="543" y="92"/>
                  </a:lnTo>
                  <a:lnTo>
                    <a:pt x="619" y="59"/>
                  </a:lnTo>
                  <a:lnTo>
                    <a:pt x="697" y="34"/>
                  </a:lnTo>
                  <a:lnTo>
                    <a:pt x="778" y="15"/>
                  </a:lnTo>
                  <a:lnTo>
                    <a:pt x="864" y="4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" name="Freeform 163"/>
            <p:cNvSpPr>
              <a:spLocks/>
            </p:cNvSpPr>
            <p:nvPr/>
          </p:nvSpPr>
          <p:spPr bwMode="auto">
            <a:xfrm>
              <a:off x="3630613" y="2738438"/>
              <a:ext cx="3059113" cy="2471738"/>
            </a:xfrm>
            <a:custGeom>
              <a:avLst/>
              <a:gdLst>
                <a:gd name="T0" fmla="*/ 1927 w 1927"/>
                <a:gd name="T1" fmla="*/ 0 h 1557"/>
                <a:gd name="T2" fmla="*/ 1912 w 1927"/>
                <a:gd name="T3" fmla="*/ 91 h 1557"/>
                <a:gd name="T4" fmla="*/ 1870 w 1927"/>
                <a:gd name="T5" fmla="*/ 171 h 1557"/>
                <a:gd name="T6" fmla="*/ 1807 w 1927"/>
                <a:gd name="T7" fmla="*/ 232 h 1557"/>
                <a:gd name="T8" fmla="*/ 1727 w 1927"/>
                <a:gd name="T9" fmla="*/ 274 h 1557"/>
                <a:gd name="T10" fmla="*/ 1635 w 1927"/>
                <a:gd name="T11" fmla="*/ 288 h 1557"/>
                <a:gd name="T12" fmla="*/ 713 w 1927"/>
                <a:gd name="T13" fmla="*/ 291 h 1557"/>
                <a:gd name="T14" fmla="*/ 580 w 1927"/>
                <a:gd name="T15" fmla="*/ 318 h 1557"/>
                <a:gd name="T16" fmla="*/ 460 w 1927"/>
                <a:gd name="T17" fmla="*/ 368 h 1557"/>
                <a:gd name="T18" fmla="*/ 355 w 1927"/>
                <a:gd name="T19" fmla="*/ 440 h 1557"/>
                <a:gd name="T20" fmla="*/ 267 w 1927"/>
                <a:gd name="T21" fmla="*/ 532 h 1557"/>
                <a:gd name="T22" fmla="*/ 201 w 1927"/>
                <a:gd name="T23" fmla="*/ 641 h 1557"/>
                <a:gd name="T24" fmla="*/ 159 w 1927"/>
                <a:gd name="T25" fmla="*/ 764 h 1557"/>
                <a:gd name="T26" fmla="*/ 144 w 1927"/>
                <a:gd name="T27" fmla="*/ 900 h 1557"/>
                <a:gd name="T28" fmla="*/ 159 w 1927"/>
                <a:gd name="T29" fmla="*/ 1036 h 1557"/>
                <a:gd name="T30" fmla="*/ 198 w 1927"/>
                <a:gd name="T31" fmla="*/ 1163 h 1557"/>
                <a:gd name="T32" fmla="*/ 262 w 1927"/>
                <a:gd name="T33" fmla="*/ 1278 h 1557"/>
                <a:gd name="T34" fmla="*/ 346 w 1927"/>
                <a:gd name="T35" fmla="*/ 1379 h 1557"/>
                <a:gd name="T36" fmla="*/ 448 w 1927"/>
                <a:gd name="T37" fmla="*/ 1460 h 1557"/>
                <a:gd name="T38" fmla="*/ 565 w 1927"/>
                <a:gd name="T39" fmla="*/ 1519 h 1557"/>
                <a:gd name="T40" fmla="*/ 693 w 1927"/>
                <a:gd name="T41" fmla="*/ 1552 h 1557"/>
                <a:gd name="T42" fmla="*/ 682 w 1927"/>
                <a:gd name="T43" fmla="*/ 1552 h 1557"/>
                <a:gd name="T44" fmla="*/ 533 w 1927"/>
                <a:gd name="T45" fmla="*/ 1516 h 1557"/>
                <a:gd name="T46" fmla="*/ 397 w 1927"/>
                <a:gd name="T47" fmla="*/ 1453 h 1557"/>
                <a:gd name="T48" fmla="*/ 275 w 1927"/>
                <a:gd name="T49" fmla="*/ 1364 h 1557"/>
                <a:gd name="T50" fmla="*/ 173 w 1927"/>
                <a:gd name="T51" fmla="*/ 1256 h 1557"/>
                <a:gd name="T52" fmla="*/ 91 w 1927"/>
                <a:gd name="T53" fmla="*/ 1129 h 1557"/>
                <a:gd name="T54" fmla="*/ 34 w 1927"/>
                <a:gd name="T55" fmla="*/ 987 h 1557"/>
                <a:gd name="T56" fmla="*/ 4 w 1927"/>
                <a:gd name="T57" fmla="*/ 834 h 1557"/>
                <a:gd name="T58" fmla="*/ 4 w 1927"/>
                <a:gd name="T59" fmla="*/ 681 h 1557"/>
                <a:gd name="T60" fmla="*/ 32 w 1927"/>
                <a:gd name="T61" fmla="*/ 538 h 1557"/>
                <a:gd name="T62" fmla="*/ 84 w 1927"/>
                <a:gd name="T63" fmla="*/ 409 h 1557"/>
                <a:gd name="T64" fmla="*/ 159 w 1927"/>
                <a:gd name="T65" fmla="*/ 292 h 1557"/>
                <a:gd name="T66" fmla="*/ 254 w 1927"/>
                <a:gd name="T67" fmla="*/ 193 h 1557"/>
                <a:gd name="T68" fmla="*/ 367 w 1927"/>
                <a:gd name="T69" fmla="*/ 112 h 1557"/>
                <a:gd name="T70" fmla="*/ 494 w 1927"/>
                <a:gd name="T71" fmla="*/ 51 h 1557"/>
                <a:gd name="T72" fmla="*/ 633 w 1927"/>
                <a:gd name="T73" fmla="*/ 13 h 1557"/>
                <a:gd name="T74" fmla="*/ 782 w 1927"/>
                <a:gd name="T75" fmla="*/ 0 h 1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27" h="1557">
                  <a:moveTo>
                    <a:pt x="782" y="0"/>
                  </a:moveTo>
                  <a:lnTo>
                    <a:pt x="1927" y="0"/>
                  </a:lnTo>
                  <a:lnTo>
                    <a:pt x="1923" y="46"/>
                  </a:lnTo>
                  <a:lnTo>
                    <a:pt x="1912" y="91"/>
                  </a:lnTo>
                  <a:lnTo>
                    <a:pt x="1893" y="133"/>
                  </a:lnTo>
                  <a:lnTo>
                    <a:pt x="1870" y="171"/>
                  </a:lnTo>
                  <a:lnTo>
                    <a:pt x="1841" y="203"/>
                  </a:lnTo>
                  <a:lnTo>
                    <a:pt x="1807" y="232"/>
                  </a:lnTo>
                  <a:lnTo>
                    <a:pt x="1769" y="256"/>
                  </a:lnTo>
                  <a:lnTo>
                    <a:pt x="1727" y="274"/>
                  </a:lnTo>
                  <a:lnTo>
                    <a:pt x="1683" y="284"/>
                  </a:lnTo>
                  <a:lnTo>
                    <a:pt x="1635" y="288"/>
                  </a:lnTo>
                  <a:lnTo>
                    <a:pt x="782" y="288"/>
                  </a:lnTo>
                  <a:lnTo>
                    <a:pt x="713" y="291"/>
                  </a:lnTo>
                  <a:lnTo>
                    <a:pt x="644" y="301"/>
                  </a:lnTo>
                  <a:lnTo>
                    <a:pt x="580" y="318"/>
                  </a:lnTo>
                  <a:lnTo>
                    <a:pt x="519" y="341"/>
                  </a:lnTo>
                  <a:lnTo>
                    <a:pt x="460" y="368"/>
                  </a:lnTo>
                  <a:lnTo>
                    <a:pt x="405" y="402"/>
                  </a:lnTo>
                  <a:lnTo>
                    <a:pt x="355" y="440"/>
                  </a:lnTo>
                  <a:lnTo>
                    <a:pt x="308" y="485"/>
                  </a:lnTo>
                  <a:lnTo>
                    <a:pt x="267" y="532"/>
                  </a:lnTo>
                  <a:lnTo>
                    <a:pt x="231" y="584"/>
                  </a:lnTo>
                  <a:lnTo>
                    <a:pt x="201" y="641"/>
                  </a:lnTo>
                  <a:lnTo>
                    <a:pt x="177" y="701"/>
                  </a:lnTo>
                  <a:lnTo>
                    <a:pt x="159" y="764"/>
                  </a:lnTo>
                  <a:lnTo>
                    <a:pt x="148" y="830"/>
                  </a:lnTo>
                  <a:lnTo>
                    <a:pt x="144" y="900"/>
                  </a:lnTo>
                  <a:lnTo>
                    <a:pt x="148" y="968"/>
                  </a:lnTo>
                  <a:lnTo>
                    <a:pt x="159" y="1036"/>
                  </a:lnTo>
                  <a:lnTo>
                    <a:pt x="176" y="1100"/>
                  </a:lnTo>
                  <a:lnTo>
                    <a:pt x="198" y="1163"/>
                  </a:lnTo>
                  <a:lnTo>
                    <a:pt x="227" y="1222"/>
                  </a:lnTo>
                  <a:lnTo>
                    <a:pt x="262" y="1278"/>
                  </a:lnTo>
                  <a:lnTo>
                    <a:pt x="302" y="1330"/>
                  </a:lnTo>
                  <a:lnTo>
                    <a:pt x="346" y="1379"/>
                  </a:lnTo>
                  <a:lnTo>
                    <a:pt x="394" y="1422"/>
                  </a:lnTo>
                  <a:lnTo>
                    <a:pt x="448" y="1460"/>
                  </a:lnTo>
                  <a:lnTo>
                    <a:pt x="504" y="1493"/>
                  </a:lnTo>
                  <a:lnTo>
                    <a:pt x="565" y="1519"/>
                  </a:lnTo>
                  <a:lnTo>
                    <a:pt x="627" y="1539"/>
                  </a:lnTo>
                  <a:lnTo>
                    <a:pt x="693" y="1552"/>
                  </a:lnTo>
                  <a:lnTo>
                    <a:pt x="761" y="1557"/>
                  </a:lnTo>
                  <a:lnTo>
                    <a:pt x="682" y="1552"/>
                  </a:lnTo>
                  <a:lnTo>
                    <a:pt x="607" y="1537"/>
                  </a:lnTo>
                  <a:lnTo>
                    <a:pt x="533" y="1516"/>
                  </a:lnTo>
                  <a:lnTo>
                    <a:pt x="463" y="1488"/>
                  </a:lnTo>
                  <a:lnTo>
                    <a:pt x="397" y="1453"/>
                  </a:lnTo>
                  <a:lnTo>
                    <a:pt x="334" y="1412"/>
                  </a:lnTo>
                  <a:lnTo>
                    <a:pt x="275" y="1364"/>
                  </a:lnTo>
                  <a:lnTo>
                    <a:pt x="222" y="1313"/>
                  </a:lnTo>
                  <a:lnTo>
                    <a:pt x="173" y="1256"/>
                  </a:lnTo>
                  <a:lnTo>
                    <a:pt x="129" y="1194"/>
                  </a:lnTo>
                  <a:lnTo>
                    <a:pt x="91" y="1129"/>
                  </a:lnTo>
                  <a:lnTo>
                    <a:pt x="59" y="1059"/>
                  </a:lnTo>
                  <a:lnTo>
                    <a:pt x="34" y="987"/>
                  </a:lnTo>
                  <a:lnTo>
                    <a:pt x="15" y="913"/>
                  </a:lnTo>
                  <a:lnTo>
                    <a:pt x="4" y="834"/>
                  </a:lnTo>
                  <a:lnTo>
                    <a:pt x="0" y="756"/>
                  </a:lnTo>
                  <a:lnTo>
                    <a:pt x="4" y="681"/>
                  </a:lnTo>
                  <a:lnTo>
                    <a:pt x="15" y="608"/>
                  </a:lnTo>
                  <a:lnTo>
                    <a:pt x="32" y="538"/>
                  </a:lnTo>
                  <a:lnTo>
                    <a:pt x="55" y="472"/>
                  </a:lnTo>
                  <a:lnTo>
                    <a:pt x="84" y="409"/>
                  </a:lnTo>
                  <a:lnTo>
                    <a:pt x="120" y="349"/>
                  </a:lnTo>
                  <a:lnTo>
                    <a:pt x="159" y="292"/>
                  </a:lnTo>
                  <a:lnTo>
                    <a:pt x="205" y="240"/>
                  </a:lnTo>
                  <a:lnTo>
                    <a:pt x="254" y="193"/>
                  </a:lnTo>
                  <a:lnTo>
                    <a:pt x="309" y="150"/>
                  </a:lnTo>
                  <a:lnTo>
                    <a:pt x="367" y="112"/>
                  </a:lnTo>
                  <a:lnTo>
                    <a:pt x="428" y="79"/>
                  </a:lnTo>
                  <a:lnTo>
                    <a:pt x="494" y="51"/>
                  </a:lnTo>
                  <a:lnTo>
                    <a:pt x="562" y="29"/>
                  </a:lnTo>
                  <a:lnTo>
                    <a:pt x="633" y="13"/>
                  </a:lnTo>
                  <a:lnTo>
                    <a:pt x="706" y="3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" name="Freeform 164"/>
            <p:cNvSpPr>
              <a:spLocks/>
            </p:cNvSpPr>
            <p:nvPr/>
          </p:nvSpPr>
          <p:spPr bwMode="auto">
            <a:xfrm>
              <a:off x="3902075" y="3265488"/>
              <a:ext cx="2397125" cy="1944688"/>
            </a:xfrm>
            <a:custGeom>
              <a:avLst/>
              <a:gdLst>
                <a:gd name="T0" fmla="*/ 1510 w 1510"/>
                <a:gd name="T1" fmla="*/ 0 h 1225"/>
                <a:gd name="T2" fmla="*/ 1495 w 1510"/>
                <a:gd name="T3" fmla="*/ 91 h 1225"/>
                <a:gd name="T4" fmla="*/ 1454 w 1510"/>
                <a:gd name="T5" fmla="*/ 171 h 1225"/>
                <a:gd name="T6" fmla="*/ 1390 w 1510"/>
                <a:gd name="T7" fmla="*/ 234 h 1225"/>
                <a:gd name="T8" fmla="*/ 1310 w 1510"/>
                <a:gd name="T9" fmla="*/ 276 h 1225"/>
                <a:gd name="T10" fmla="*/ 1218 w 1510"/>
                <a:gd name="T11" fmla="*/ 290 h 1225"/>
                <a:gd name="T12" fmla="*/ 553 w 1510"/>
                <a:gd name="T13" fmla="*/ 294 h 1225"/>
                <a:gd name="T14" fmla="*/ 443 w 1510"/>
                <a:gd name="T15" fmla="*/ 322 h 1225"/>
                <a:gd name="T16" fmla="*/ 345 w 1510"/>
                <a:gd name="T17" fmla="*/ 374 h 1225"/>
                <a:gd name="T18" fmla="*/ 263 w 1510"/>
                <a:gd name="T19" fmla="*/ 447 h 1225"/>
                <a:gd name="T20" fmla="*/ 200 w 1510"/>
                <a:gd name="T21" fmla="*/ 538 h 1225"/>
                <a:gd name="T22" fmla="*/ 159 w 1510"/>
                <a:gd name="T23" fmla="*/ 642 h 1225"/>
                <a:gd name="T24" fmla="*/ 145 w 1510"/>
                <a:gd name="T25" fmla="*/ 758 h 1225"/>
                <a:gd name="T26" fmla="*/ 159 w 1510"/>
                <a:gd name="T27" fmla="*/ 873 h 1225"/>
                <a:gd name="T28" fmla="*/ 200 w 1510"/>
                <a:gd name="T29" fmla="*/ 977 h 1225"/>
                <a:gd name="T30" fmla="*/ 263 w 1510"/>
                <a:gd name="T31" fmla="*/ 1068 h 1225"/>
                <a:gd name="T32" fmla="*/ 345 w 1510"/>
                <a:gd name="T33" fmla="*/ 1141 h 1225"/>
                <a:gd name="T34" fmla="*/ 443 w 1510"/>
                <a:gd name="T35" fmla="*/ 1193 h 1225"/>
                <a:gd name="T36" fmla="*/ 553 w 1510"/>
                <a:gd name="T37" fmla="*/ 1222 h 1225"/>
                <a:gd name="T38" fmla="*/ 542 w 1510"/>
                <a:gd name="T39" fmla="*/ 1221 h 1225"/>
                <a:gd name="T40" fmla="*/ 405 w 1510"/>
                <a:gd name="T41" fmla="*/ 1190 h 1225"/>
                <a:gd name="T42" fmla="*/ 284 w 1510"/>
                <a:gd name="T43" fmla="*/ 1129 h 1225"/>
                <a:gd name="T44" fmla="*/ 179 w 1510"/>
                <a:gd name="T45" fmla="*/ 1046 h 1225"/>
                <a:gd name="T46" fmla="*/ 95 w 1510"/>
                <a:gd name="T47" fmla="*/ 941 h 1225"/>
                <a:gd name="T48" fmla="*/ 36 w 1510"/>
                <a:gd name="T49" fmla="*/ 819 h 1225"/>
                <a:gd name="T50" fmla="*/ 4 w 1510"/>
                <a:gd name="T51" fmla="*/ 684 h 1225"/>
                <a:gd name="T52" fmla="*/ 4 w 1510"/>
                <a:gd name="T53" fmla="*/ 542 h 1225"/>
                <a:gd name="T54" fmla="*/ 36 w 1510"/>
                <a:gd name="T55" fmla="*/ 405 h 1225"/>
                <a:gd name="T56" fmla="*/ 95 w 1510"/>
                <a:gd name="T57" fmla="*/ 284 h 1225"/>
                <a:gd name="T58" fmla="*/ 179 w 1510"/>
                <a:gd name="T59" fmla="*/ 179 h 1225"/>
                <a:gd name="T60" fmla="*/ 284 w 1510"/>
                <a:gd name="T61" fmla="*/ 95 h 1225"/>
                <a:gd name="T62" fmla="*/ 405 w 1510"/>
                <a:gd name="T63" fmla="*/ 36 h 1225"/>
                <a:gd name="T64" fmla="*/ 542 w 1510"/>
                <a:gd name="T65" fmla="*/ 4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0" h="1225">
                  <a:moveTo>
                    <a:pt x="612" y="0"/>
                  </a:moveTo>
                  <a:lnTo>
                    <a:pt x="1510" y="0"/>
                  </a:lnTo>
                  <a:lnTo>
                    <a:pt x="1506" y="47"/>
                  </a:lnTo>
                  <a:lnTo>
                    <a:pt x="1495" y="91"/>
                  </a:lnTo>
                  <a:lnTo>
                    <a:pt x="1478" y="133"/>
                  </a:lnTo>
                  <a:lnTo>
                    <a:pt x="1454" y="171"/>
                  </a:lnTo>
                  <a:lnTo>
                    <a:pt x="1424" y="205"/>
                  </a:lnTo>
                  <a:lnTo>
                    <a:pt x="1390" y="234"/>
                  </a:lnTo>
                  <a:lnTo>
                    <a:pt x="1352" y="257"/>
                  </a:lnTo>
                  <a:lnTo>
                    <a:pt x="1310" y="276"/>
                  </a:lnTo>
                  <a:lnTo>
                    <a:pt x="1265" y="286"/>
                  </a:lnTo>
                  <a:lnTo>
                    <a:pt x="1218" y="290"/>
                  </a:lnTo>
                  <a:lnTo>
                    <a:pt x="612" y="290"/>
                  </a:lnTo>
                  <a:lnTo>
                    <a:pt x="553" y="294"/>
                  </a:lnTo>
                  <a:lnTo>
                    <a:pt x="497" y="305"/>
                  </a:lnTo>
                  <a:lnTo>
                    <a:pt x="443" y="322"/>
                  </a:lnTo>
                  <a:lnTo>
                    <a:pt x="392" y="345"/>
                  </a:lnTo>
                  <a:lnTo>
                    <a:pt x="345" y="374"/>
                  </a:lnTo>
                  <a:lnTo>
                    <a:pt x="302" y="408"/>
                  </a:lnTo>
                  <a:lnTo>
                    <a:pt x="263" y="447"/>
                  </a:lnTo>
                  <a:lnTo>
                    <a:pt x="229" y="490"/>
                  </a:lnTo>
                  <a:lnTo>
                    <a:pt x="200" y="538"/>
                  </a:lnTo>
                  <a:lnTo>
                    <a:pt x="176" y="589"/>
                  </a:lnTo>
                  <a:lnTo>
                    <a:pt x="159" y="642"/>
                  </a:lnTo>
                  <a:lnTo>
                    <a:pt x="149" y="699"/>
                  </a:lnTo>
                  <a:lnTo>
                    <a:pt x="145" y="758"/>
                  </a:lnTo>
                  <a:lnTo>
                    <a:pt x="149" y="816"/>
                  </a:lnTo>
                  <a:lnTo>
                    <a:pt x="159" y="873"/>
                  </a:lnTo>
                  <a:lnTo>
                    <a:pt x="176" y="926"/>
                  </a:lnTo>
                  <a:lnTo>
                    <a:pt x="200" y="977"/>
                  </a:lnTo>
                  <a:lnTo>
                    <a:pt x="229" y="1025"/>
                  </a:lnTo>
                  <a:lnTo>
                    <a:pt x="263" y="1068"/>
                  </a:lnTo>
                  <a:lnTo>
                    <a:pt x="302" y="1107"/>
                  </a:lnTo>
                  <a:lnTo>
                    <a:pt x="345" y="1141"/>
                  </a:lnTo>
                  <a:lnTo>
                    <a:pt x="392" y="1170"/>
                  </a:lnTo>
                  <a:lnTo>
                    <a:pt x="443" y="1193"/>
                  </a:lnTo>
                  <a:lnTo>
                    <a:pt x="497" y="1210"/>
                  </a:lnTo>
                  <a:lnTo>
                    <a:pt x="553" y="1222"/>
                  </a:lnTo>
                  <a:lnTo>
                    <a:pt x="612" y="1225"/>
                  </a:lnTo>
                  <a:lnTo>
                    <a:pt x="542" y="1221"/>
                  </a:lnTo>
                  <a:lnTo>
                    <a:pt x="472" y="1209"/>
                  </a:lnTo>
                  <a:lnTo>
                    <a:pt x="405" y="1190"/>
                  </a:lnTo>
                  <a:lnTo>
                    <a:pt x="343" y="1163"/>
                  </a:lnTo>
                  <a:lnTo>
                    <a:pt x="284" y="1129"/>
                  </a:lnTo>
                  <a:lnTo>
                    <a:pt x="230" y="1090"/>
                  </a:lnTo>
                  <a:lnTo>
                    <a:pt x="179" y="1046"/>
                  </a:lnTo>
                  <a:lnTo>
                    <a:pt x="134" y="996"/>
                  </a:lnTo>
                  <a:lnTo>
                    <a:pt x="95" y="941"/>
                  </a:lnTo>
                  <a:lnTo>
                    <a:pt x="62" y="882"/>
                  </a:lnTo>
                  <a:lnTo>
                    <a:pt x="36" y="819"/>
                  </a:lnTo>
                  <a:lnTo>
                    <a:pt x="17" y="754"/>
                  </a:lnTo>
                  <a:lnTo>
                    <a:pt x="4" y="684"/>
                  </a:lnTo>
                  <a:lnTo>
                    <a:pt x="0" y="612"/>
                  </a:lnTo>
                  <a:lnTo>
                    <a:pt x="4" y="542"/>
                  </a:lnTo>
                  <a:lnTo>
                    <a:pt x="17" y="472"/>
                  </a:lnTo>
                  <a:lnTo>
                    <a:pt x="36" y="405"/>
                  </a:lnTo>
                  <a:lnTo>
                    <a:pt x="62" y="344"/>
                  </a:lnTo>
                  <a:lnTo>
                    <a:pt x="95" y="284"/>
                  </a:lnTo>
                  <a:lnTo>
                    <a:pt x="134" y="230"/>
                  </a:lnTo>
                  <a:lnTo>
                    <a:pt x="179" y="179"/>
                  </a:lnTo>
                  <a:lnTo>
                    <a:pt x="230" y="134"/>
                  </a:lnTo>
                  <a:lnTo>
                    <a:pt x="284" y="95"/>
                  </a:lnTo>
                  <a:lnTo>
                    <a:pt x="343" y="62"/>
                  </a:lnTo>
                  <a:lnTo>
                    <a:pt x="405" y="36"/>
                  </a:lnTo>
                  <a:lnTo>
                    <a:pt x="472" y="17"/>
                  </a:lnTo>
                  <a:lnTo>
                    <a:pt x="542" y="4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" name="Freeform 165"/>
            <p:cNvSpPr>
              <a:spLocks/>
            </p:cNvSpPr>
            <p:nvPr/>
          </p:nvSpPr>
          <p:spPr bwMode="auto">
            <a:xfrm>
              <a:off x="4164013" y="3794125"/>
              <a:ext cx="1738313" cy="1416050"/>
            </a:xfrm>
            <a:custGeom>
              <a:avLst/>
              <a:gdLst>
                <a:gd name="T0" fmla="*/ 446 w 1095"/>
                <a:gd name="T1" fmla="*/ 0 h 892"/>
                <a:gd name="T2" fmla="*/ 1095 w 1095"/>
                <a:gd name="T3" fmla="*/ 0 h 892"/>
                <a:gd name="T4" fmla="*/ 1091 w 1095"/>
                <a:gd name="T5" fmla="*/ 48 h 892"/>
                <a:gd name="T6" fmla="*/ 1081 w 1095"/>
                <a:gd name="T7" fmla="*/ 92 h 892"/>
                <a:gd name="T8" fmla="*/ 1063 w 1095"/>
                <a:gd name="T9" fmla="*/ 134 h 892"/>
                <a:gd name="T10" fmla="*/ 1039 w 1095"/>
                <a:gd name="T11" fmla="*/ 172 h 892"/>
                <a:gd name="T12" fmla="*/ 1010 w 1095"/>
                <a:gd name="T13" fmla="*/ 206 h 892"/>
                <a:gd name="T14" fmla="*/ 976 w 1095"/>
                <a:gd name="T15" fmla="*/ 235 h 892"/>
                <a:gd name="T16" fmla="*/ 938 w 1095"/>
                <a:gd name="T17" fmla="*/ 258 h 892"/>
                <a:gd name="T18" fmla="*/ 896 w 1095"/>
                <a:gd name="T19" fmla="*/ 275 h 892"/>
                <a:gd name="T20" fmla="*/ 850 w 1095"/>
                <a:gd name="T21" fmla="*/ 287 h 892"/>
                <a:gd name="T22" fmla="*/ 803 w 1095"/>
                <a:gd name="T23" fmla="*/ 291 h 892"/>
                <a:gd name="T24" fmla="*/ 674 w 1095"/>
                <a:gd name="T25" fmla="*/ 291 h 892"/>
                <a:gd name="T26" fmla="*/ 446 w 1095"/>
                <a:gd name="T27" fmla="*/ 291 h 892"/>
                <a:gd name="T28" fmla="*/ 398 w 1095"/>
                <a:gd name="T29" fmla="*/ 295 h 892"/>
                <a:gd name="T30" fmla="*/ 350 w 1095"/>
                <a:gd name="T31" fmla="*/ 307 h 892"/>
                <a:gd name="T32" fmla="*/ 307 w 1095"/>
                <a:gd name="T33" fmla="*/ 324 h 892"/>
                <a:gd name="T34" fmla="*/ 268 w 1095"/>
                <a:gd name="T35" fmla="*/ 349 h 892"/>
                <a:gd name="T36" fmla="*/ 233 w 1095"/>
                <a:gd name="T37" fmla="*/ 379 h 892"/>
                <a:gd name="T38" fmla="*/ 202 w 1095"/>
                <a:gd name="T39" fmla="*/ 414 h 892"/>
                <a:gd name="T40" fmla="*/ 179 w 1095"/>
                <a:gd name="T41" fmla="*/ 453 h 892"/>
                <a:gd name="T42" fmla="*/ 161 w 1095"/>
                <a:gd name="T43" fmla="*/ 497 h 892"/>
                <a:gd name="T44" fmla="*/ 149 w 1095"/>
                <a:gd name="T45" fmla="*/ 542 h 892"/>
                <a:gd name="T46" fmla="*/ 145 w 1095"/>
                <a:gd name="T47" fmla="*/ 592 h 892"/>
                <a:gd name="T48" fmla="*/ 149 w 1095"/>
                <a:gd name="T49" fmla="*/ 639 h 892"/>
                <a:gd name="T50" fmla="*/ 159 w 1095"/>
                <a:gd name="T51" fmla="*/ 684 h 892"/>
                <a:gd name="T52" fmla="*/ 176 w 1095"/>
                <a:gd name="T53" fmla="*/ 726 h 892"/>
                <a:gd name="T54" fmla="*/ 200 w 1095"/>
                <a:gd name="T55" fmla="*/ 765 h 892"/>
                <a:gd name="T56" fmla="*/ 229 w 1095"/>
                <a:gd name="T57" fmla="*/ 799 h 892"/>
                <a:gd name="T58" fmla="*/ 261 w 1095"/>
                <a:gd name="T59" fmla="*/ 829 h 892"/>
                <a:gd name="T60" fmla="*/ 298 w 1095"/>
                <a:gd name="T61" fmla="*/ 854 h 892"/>
                <a:gd name="T62" fmla="*/ 340 w 1095"/>
                <a:gd name="T63" fmla="*/ 872 h 892"/>
                <a:gd name="T64" fmla="*/ 383 w 1095"/>
                <a:gd name="T65" fmla="*/ 885 h 892"/>
                <a:gd name="T66" fmla="*/ 430 w 1095"/>
                <a:gd name="T67" fmla="*/ 892 h 892"/>
                <a:gd name="T68" fmla="*/ 371 w 1095"/>
                <a:gd name="T69" fmla="*/ 885 h 892"/>
                <a:gd name="T70" fmla="*/ 315 w 1095"/>
                <a:gd name="T71" fmla="*/ 872 h 892"/>
                <a:gd name="T72" fmla="*/ 263 w 1095"/>
                <a:gd name="T73" fmla="*/ 853 h 892"/>
                <a:gd name="T74" fmla="*/ 213 w 1095"/>
                <a:gd name="T75" fmla="*/ 826 h 892"/>
                <a:gd name="T76" fmla="*/ 167 w 1095"/>
                <a:gd name="T77" fmla="*/ 794 h 892"/>
                <a:gd name="T78" fmla="*/ 125 w 1095"/>
                <a:gd name="T79" fmla="*/ 756 h 892"/>
                <a:gd name="T80" fmla="*/ 89 w 1095"/>
                <a:gd name="T81" fmla="*/ 714 h 892"/>
                <a:gd name="T82" fmla="*/ 58 w 1095"/>
                <a:gd name="T83" fmla="*/ 667 h 892"/>
                <a:gd name="T84" fmla="*/ 34 w 1095"/>
                <a:gd name="T85" fmla="*/ 617 h 892"/>
                <a:gd name="T86" fmla="*/ 15 w 1095"/>
                <a:gd name="T87" fmla="*/ 562 h 892"/>
                <a:gd name="T88" fmla="*/ 3 w 1095"/>
                <a:gd name="T89" fmla="*/ 506 h 892"/>
                <a:gd name="T90" fmla="*/ 0 w 1095"/>
                <a:gd name="T91" fmla="*/ 447 h 892"/>
                <a:gd name="T92" fmla="*/ 3 w 1095"/>
                <a:gd name="T93" fmla="*/ 385 h 892"/>
                <a:gd name="T94" fmla="*/ 15 w 1095"/>
                <a:gd name="T95" fmla="*/ 328 h 892"/>
                <a:gd name="T96" fmla="*/ 35 w 1095"/>
                <a:gd name="T97" fmla="*/ 273 h 892"/>
                <a:gd name="T98" fmla="*/ 61 w 1095"/>
                <a:gd name="T99" fmla="*/ 222 h 892"/>
                <a:gd name="T100" fmla="*/ 92 w 1095"/>
                <a:gd name="T101" fmla="*/ 173 h 892"/>
                <a:gd name="T102" fmla="*/ 130 w 1095"/>
                <a:gd name="T103" fmla="*/ 131 h 892"/>
                <a:gd name="T104" fmla="*/ 174 w 1095"/>
                <a:gd name="T105" fmla="*/ 93 h 892"/>
                <a:gd name="T106" fmla="*/ 221 w 1095"/>
                <a:gd name="T107" fmla="*/ 61 h 892"/>
                <a:gd name="T108" fmla="*/ 272 w 1095"/>
                <a:gd name="T109" fmla="*/ 36 h 892"/>
                <a:gd name="T110" fmla="*/ 327 w 1095"/>
                <a:gd name="T111" fmla="*/ 16 h 892"/>
                <a:gd name="T112" fmla="*/ 386 w 1095"/>
                <a:gd name="T113" fmla="*/ 4 h 892"/>
                <a:gd name="T114" fmla="*/ 446 w 1095"/>
                <a:gd name="T11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95" h="892">
                  <a:moveTo>
                    <a:pt x="446" y="0"/>
                  </a:moveTo>
                  <a:lnTo>
                    <a:pt x="1095" y="0"/>
                  </a:lnTo>
                  <a:lnTo>
                    <a:pt x="1091" y="48"/>
                  </a:lnTo>
                  <a:lnTo>
                    <a:pt x="1081" y="92"/>
                  </a:lnTo>
                  <a:lnTo>
                    <a:pt x="1063" y="134"/>
                  </a:lnTo>
                  <a:lnTo>
                    <a:pt x="1039" y="172"/>
                  </a:lnTo>
                  <a:lnTo>
                    <a:pt x="1010" y="206"/>
                  </a:lnTo>
                  <a:lnTo>
                    <a:pt x="976" y="235"/>
                  </a:lnTo>
                  <a:lnTo>
                    <a:pt x="938" y="258"/>
                  </a:lnTo>
                  <a:lnTo>
                    <a:pt x="896" y="275"/>
                  </a:lnTo>
                  <a:lnTo>
                    <a:pt x="850" y="287"/>
                  </a:lnTo>
                  <a:lnTo>
                    <a:pt x="803" y="291"/>
                  </a:lnTo>
                  <a:lnTo>
                    <a:pt x="674" y="291"/>
                  </a:lnTo>
                  <a:lnTo>
                    <a:pt x="446" y="291"/>
                  </a:lnTo>
                  <a:lnTo>
                    <a:pt x="398" y="295"/>
                  </a:lnTo>
                  <a:lnTo>
                    <a:pt x="350" y="307"/>
                  </a:lnTo>
                  <a:lnTo>
                    <a:pt x="307" y="324"/>
                  </a:lnTo>
                  <a:lnTo>
                    <a:pt x="268" y="349"/>
                  </a:lnTo>
                  <a:lnTo>
                    <a:pt x="233" y="379"/>
                  </a:lnTo>
                  <a:lnTo>
                    <a:pt x="202" y="414"/>
                  </a:lnTo>
                  <a:lnTo>
                    <a:pt x="179" y="453"/>
                  </a:lnTo>
                  <a:lnTo>
                    <a:pt x="161" y="497"/>
                  </a:lnTo>
                  <a:lnTo>
                    <a:pt x="149" y="542"/>
                  </a:lnTo>
                  <a:lnTo>
                    <a:pt x="145" y="592"/>
                  </a:lnTo>
                  <a:lnTo>
                    <a:pt x="149" y="639"/>
                  </a:lnTo>
                  <a:lnTo>
                    <a:pt x="159" y="684"/>
                  </a:lnTo>
                  <a:lnTo>
                    <a:pt x="176" y="726"/>
                  </a:lnTo>
                  <a:lnTo>
                    <a:pt x="200" y="765"/>
                  </a:lnTo>
                  <a:lnTo>
                    <a:pt x="229" y="799"/>
                  </a:lnTo>
                  <a:lnTo>
                    <a:pt x="261" y="829"/>
                  </a:lnTo>
                  <a:lnTo>
                    <a:pt x="298" y="854"/>
                  </a:lnTo>
                  <a:lnTo>
                    <a:pt x="340" y="872"/>
                  </a:lnTo>
                  <a:lnTo>
                    <a:pt x="383" y="885"/>
                  </a:lnTo>
                  <a:lnTo>
                    <a:pt x="430" y="892"/>
                  </a:lnTo>
                  <a:lnTo>
                    <a:pt x="371" y="885"/>
                  </a:lnTo>
                  <a:lnTo>
                    <a:pt x="315" y="872"/>
                  </a:lnTo>
                  <a:lnTo>
                    <a:pt x="263" y="853"/>
                  </a:lnTo>
                  <a:lnTo>
                    <a:pt x="213" y="826"/>
                  </a:lnTo>
                  <a:lnTo>
                    <a:pt x="167" y="794"/>
                  </a:lnTo>
                  <a:lnTo>
                    <a:pt x="125" y="756"/>
                  </a:lnTo>
                  <a:lnTo>
                    <a:pt x="89" y="714"/>
                  </a:lnTo>
                  <a:lnTo>
                    <a:pt x="58" y="667"/>
                  </a:lnTo>
                  <a:lnTo>
                    <a:pt x="34" y="617"/>
                  </a:lnTo>
                  <a:lnTo>
                    <a:pt x="15" y="562"/>
                  </a:lnTo>
                  <a:lnTo>
                    <a:pt x="3" y="506"/>
                  </a:lnTo>
                  <a:lnTo>
                    <a:pt x="0" y="447"/>
                  </a:lnTo>
                  <a:lnTo>
                    <a:pt x="3" y="385"/>
                  </a:lnTo>
                  <a:lnTo>
                    <a:pt x="15" y="328"/>
                  </a:lnTo>
                  <a:lnTo>
                    <a:pt x="35" y="273"/>
                  </a:lnTo>
                  <a:lnTo>
                    <a:pt x="61" y="222"/>
                  </a:lnTo>
                  <a:lnTo>
                    <a:pt x="92" y="173"/>
                  </a:lnTo>
                  <a:lnTo>
                    <a:pt x="130" y="131"/>
                  </a:lnTo>
                  <a:lnTo>
                    <a:pt x="174" y="93"/>
                  </a:lnTo>
                  <a:lnTo>
                    <a:pt x="221" y="61"/>
                  </a:lnTo>
                  <a:lnTo>
                    <a:pt x="272" y="36"/>
                  </a:lnTo>
                  <a:lnTo>
                    <a:pt x="327" y="16"/>
                  </a:lnTo>
                  <a:lnTo>
                    <a:pt x="386" y="4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" name="Freeform 397"/>
            <p:cNvSpPr>
              <a:spLocks noEditPoints="1"/>
            </p:cNvSpPr>
            <p:nvPr/>
          </p:nvSpPr>
          <p:spPr bwMode="auto">
            <a:xfrm>
              <a:off x="4433888" y="4332288"/>
              <a:ext cx="876300" cy="877888"/>
            </a:xfrm>
            <a:custGeom>
              <a:avLst/>
              <a:gdLst>
                <a:gd name="T0" fmla="*/ 233 w 552"/>
                <a:gd name="T1" fmla="*/ 41 h 553"/>
                <a:gd name="T2" fmla="*/ 156 w 552"/>
                <a:gd name="T3" fmla="*/ 70 h 553"/>
                <a:gd name="T4" fmla="*/ 93 w 552"/>
                <a:gd name="T5" fmla="*/ 122 h 553"/>
                <a:gd name="T6" fmla="*/ 51 w 552"/>
                <a:gd name="T7" fmla="*/ 193 h 553"/>
                <a:gd name="T8" fmla="*/ 36 w 552"/>
                <a:gd name="T9" fmla="*/ 277 h 553"/>
                <a:gd name="T10" fmla="*/ 51 w 552"/>
                <a:gd name="T11" fmla="*/ 360 h 553"/>
                <a:gd name="T12" fmla="*/ 93 w 552"/>
                <a:gd name="T13" fmla="*/ 431 h 553"/>
                <a:gd name="T14" fmla="*/ 156 w 552"/>
                <a:gd name="T15" fmla="*/ 484 h 553"/>
                <a:gd name="T16" fmla="*/ 233 w 552"/>
                <a:gd name="T17" fmla="*/ 512 h 553"/>
                <a:gd name="T18" fmla="*/ 319 w 552"/>
                <a:gd name="T19" fmla="*/ 512 h 553"/>
                <a:gd name="T20" fmla="*/ 396 w 552"/>
                <a:gd name="T21" fmla="*/ 484 h 553"/>
                <a:gd name="T22" fmla="*/ 459 w 552"/>
                <a:gd name="T23" fmla="*/ 431 h 553"/>
                <a:gd name="T24" fmla="*/ 500 w 552"/>
                <a:gd name="T25" fmla="*/ 360 h 553"/>
                <a:gd name="T26" fmla="*/ 516 w 552"/>
                <a:gd name="T27" fmla="*/ 277 h 553"/>
                <a:gd name="T28" fmla="*/ 500 w 552"/>
                <a:gd name="T29" fmla="*/ 193 h 553"/>
                <a:gd name="T30" fmla="*/ 459 w 552"/>
                <a:gd name="T31" fmla="*/ 122 h 553"/>
                <a:gd name="T32" fmla="*/ 396 w 552"/>
                <a:gd name="T33" fmla="*/ 70 h 553"/>
                <a:gd name="T34" fmla="*/ 319 w 552"/>
                <a:gd name="T35" fmla="*/ 41 h 553"/>
                <a:gd name="T36" fmla="*/ 276 w 552"/>
                <a:gd name="T37" fmla="*/ 0 h 553"/>
                <a:gd name="T38" fmla="*/ 364 w 552"/>
                <a:gd name="T39" fmla="*/ 15 h 553"/>
                <a:gd name="T40" fmla="*/ 440 w 552"/>
                <a:gd name="T41" fmla="*/ 54 h 553"/>
                <a:gd name="T42" fmla="*/ 498 w 552"/>
                <a:gd name="T43" fmla="*/ 113 h 553"/>
                <a:gd name="T44" fmla="*/ 538 w 552"/>
                <a:gd name="T45" fmla="*/ 189 h 553"/>
                <a:gd name="T46" fmla="*/ 552 w 552"/>
                <a:gd name="T47" fmla="*/ 277 h 553"/>
                <a:gd name="T48" fmla="*/ 538 w 552"/>
                <a:gd name="T49" fmla="*/ 364 h 553"/>
                <a:gd name="T50" fmla="*/ 498 w 552"/>
                <a:gd name="T51" fmla="*/ 440 h 553"/>
                <a:gd name="T52" fmla="*/ 440 w 552"/>
                <a:gd name="T53" fmla="*/ 501 h 553"/>
                <a:gd name="T54" fmla="*/ 364 w 552"/>
                <a:gd name="T55" fmla="*/ 540 h 553"/>
                <a:gd name="T56" fmla="*/ 276 w 552"/>
                <a:gd name="T57" fmla="*/ 553 h 553"/>
                <a:gd name="T58" fmla="*/ 188 w 552"/>
                <a:gd name="T59" fmla="*/ 540 h 553"/>
                <a:gd name="T60" fmla="*/ 112 w 552"/>
                <a:gd name="T61" fmla="*/ 501 h 553"/>
                <a:gd name="T62" fmla="*/ 52 w 552"/>
                <a:gd name="T63" fmla="*/ 440 h 553"/>
                <a:gd name="T64" fmla="*/ 13 w 552"/>
                <a:gd name="T65" fmla="*/ 364 h 553"/>
                <a:gd name="T66" fmla="*/ 0 w 552"/>
                <a:gd name="T67" fmla="*/ 277 h 553"/>
                <a:gd name="T68" fmla="*/ 13 w 552"/>
                <a:gd name="T69" fmla="*/ 189 h 553"/>
                <a:gd name="T70" fmla="*/ 52 w 552"/>
                <a:gd name="T71" fmla="*/ 113 h 553"/>
                <a:gd name="T72" fmla="*/ 112 w 552"/>
                <a:gd name="T73" fmla="*/ 54 h 553"/>
                <a:gd name="T74" fmla="*/ 188 w 552"/>
                <a:gd name="T75" fmla="*/ 15 h 553"/>
                <a:gd name="T76" fmla="*/ 276 w 552"/>
                <a:gd name="T7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2" h="553">
                  <a:moveTo>
                    <a:pt x="276" y="37"/>
                  </a:moveTo>
                  <a:lnTo>
                    <a:pt x="233" y="41"/>
                  </a:lnTo>
                  <a:lnTo>
                    <a:pt x="192" y="53"/>
                  </a:lnTo>
                  <a:lnTo>
                    <a:pt x="156" y="70"/>
                  </a:lnTo>
                  <a:lnTo>
                    <a:pt x="121" y="93"/>
                  </a:lnTo>
                  <a:lnTo>
                    <a:pt x="93" y="122"/>
                  </a:lnTo>
                  <a:lnTo>
                    <a:pt x="69" y="156"/>
                  </a:lnTo>
                  <a:lnTo>
                    <a:pt x="51" y="193"/>
                  </a:lnTo>
                  <a:lnTo>
                    <a:pt x="40" y="233"/>
                  </a:lnTo>
                  <a:lnTo>
                    <a:pt x="36" y="277"/>
                  </a:lnTo>
                  <a:lnTo>
                    <a:pt x="40" y="320"/>
                  </a:lnTo>
                  <a:lnTo>
                    <a:pt x="51" y="360"/>
                  </a:lnTo>
                  <a:lnTo>
                    <a:pt x="69" y="397"/>
                  </a:lnTo>
                  <a:lnTo>
                    <a:pt x="93" y="431"/>
                  </a:lnTo>
                  <a:lnTo>
                    <a:pt x="121" y="460"/>
                  </a:lnTo>
                  <a:lnTo>
                    <a:pt x="156" y="484"/>
                  </a:lnTo>
                  <a:lnTo>
                    <a:pt x="192" y="501"/>
                  </a:lnTo>
                  <a:lnTo>
                    <a:pt x="233" y="512"/>
                  </a:lnTo>
                  <a:lnTo>
                    <a:pt x="276" y="516"/>
                  </a:lnTo>
                  <a:lnTo>
                    <a:pt x="319" y="512"/>
                  </a:lnTo>
                  <a:lnTo>
                    <a:pt x="360" y="501"/>
                  </a:lnTo>
                  <a:lnTo>
                    <a:pt x="396" y="484"/>
                  </a:lnTo>
                  <a:lnTo>
                    <a:pt x="430" y="460"/>
                  </a:lnTo>
                  <a:lnTo>
                    <a:pt x="459" y="431"/>
                  </a:lnTo>
                  <a:lnTo>
                    <a:pt x="483" y="397"/>
                  </a:lnTo>
                  <a:lnTo>
                    <a:pt x="500" y="360"/>
                  </a:lnTo>
                  <a:lnTo>
                    <a:pt x="512" y="320"/>
                  </a:lnTo>
                  <a:lnTo>
                    <a:pt x="516" y="277"/>
                  </a:lnTo>
                  <a:lnTo>
                    <a:pt x="512" y="233"/>
                  </a:lnTo>
                  <a:lnTo>
                    <a:pt x="500" y="193"/>
                  </a:lnTo>
                  <a:lnTo>
                    <a:pt x="483" y="156"/>
                  </a:lnTo>
                  <a:lnTo>
                    <a:pt x="459" y="122"/>
                  </a:lnTo>
                  <a:lnTo>
                    <a:pt x="430" y="93"/>
                  </a:lnTo>
                  <a:lnTo>
                    <a:pt x="396" y="70"/>
                  </a:lnTo>
                  <a:lnTo>
                    <a:pt x="360" y="53"/>
                  </a:lnTo>
                  <a:lnTo>
                    <a:pt x="319" y="41"/>
                  </a:lnTo>
                  <a:lnTo>
                    <a:pt x="276" y="37"/>
                  </a:lnTo>
                  <a:close/>
                  <a:moveTo>
                    <a:pt x="276" y="0"/>
                  </a:moveTo>
                  <a:lnTo>
                    <a:pt x="320" y="4"/>
                  </a:lnTo>
                  <a:lnTo>
                    <a:pt x="364" y="15"/>
                  </a:lnTo>
                  <a:lnTo>
                    <a:pt x="403" y="31"/>
                  </a:lnTo>
                  <a:lnTo>
                    <a:pt x="440" y="54"/>
                  </a:lnTo>
                  <a:lnTo>
                    <a:pt x="471" y="82"/>
                  </a:lnTo>
                  <a:lnTo>
                    <a:pt x="498" y="113"/>
                  </a:lnTo>
                  <a:lnTo>
                    <a:pt x="522" y="150"/>
                  </a:lnTo>
                  <a:lnTo>
                    <a:pt x="538" y="189"/>
                  </a:lnTo>
                  <a:lnTo>
                    <a:pt x="548" y="232"/>
                  </a:lnTo>
                  <a:lnTo>
                    <a:pt x="552" y="277"/>
                  </a:lnTo>
                  <a:lnTo>
                    <a:pt x="548" y="321"/>
                  </a:lnTo>
                  <a:lnTo>
                    <a:pt x="538" y="364"/>
                  </a:lnTo>
                  <a:lnTo>
                    <a:pt x="522" y="404"/>
                  </a:lnTo>
                  <a:lnTo>
                    <a:pt x="498" y="440"/>
                  </a:lnTo>
                  <a:lnTo>
                    <a:pt x="471" y="472"/>
                  </a:lnTo>
                  <a:lnTo>
                    <a:pt x="440" y="501"/>
                  </a:lnTo>
                  <a:lnTo>
                    <a:pt x="403" y="523"/>
                  </a:lnTo>
                  <a:lnTo>
                    <a:pt x="364" y="540"/>
                  </a:lnTo>
                  <a:lnTo>
                    <a:pt x="320" y="550"/>
                  </a:lnTo>
                  <a:lnTo>
                    <a:pt x="276" y="553"/>
                  </a:lnTo>
                  <a:lnTo>
                    <a:pt x="231" y="550"/>
                  </a:lnTo>
                  <a:lnTo>
                    <a:pt x="188" y="540"/>
                  </a:lnTo>
                  <a:lnTo>
                    <a:pt x="149" y="523"/>
                  </a:lnTo>
                  <a:lnTo>
                    <a:pt x="112" y="501"/>
                  </a:lnTo>
                  <a:lnTo>
                    <a:pt x="80" y="472"/>
                  </a:lnTo>
                  <a:lnTo>
                    <a:pt x="52" y="440"/>
                  </a:lnTo>
                  <a:lnTo>
                    <a:pt x="30" y="404"/>
                  </a:lnTo>
                  <a:lnTo>
                    <a:pt x="13" y="364"/>
                  </a:lnTo>
                  <a:lnTo>
                    <a:pt x="2" y="321"/>
                  </a:lnTo>
                  <a:lnTo>
                    <a:pt x="0" y="277"/>
                  </a:lnTo>
                  <a:lnTo>
                    <a:pt x="2" y="232"/>
                  </a:lnTo>
                  <a:lnTo>
                    <a:pt x="13" y="189"/>
                  </a:lnTo>
                  <a:lnTo>
                    <a:pt x="30" y="150"/>
                  </a:lnTo>
                  <a:lnTo>
                    <a:pt x="52" y="113"/>
                  </a:lnTo>
                  <a:lnTo>
                    <a:pt x="80" y="82"/>
                  </a:lnTo>
                  <a:lnTo>
                    <a:pt x="112" y="54"/>
                  </a:lnTo>
                  <a:lnTo>
                    <a:pt x="149" y="31"/>
                  </a:lnTo>
                  <a:lnTo>
                    <a:pt x="188" y="15"/>
                  </a:lnTo>
                  <a:lnTo>
                    <a:pt x="231" y="4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3" name="Rectangle 662"/>
          <p:cNvSpPr/>
          <p:nvPr/>
        </p:nvSpPr>
        <p:spPr>
          <a:xfrm>
            <a:off x="6253316" y="206981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64" name="TextBox 663"/>
          <p:cNvSpPr txBox="1"/>
          <p:nvPr/>
        </p:nvSpPr>
        <p:spPr>
          <a:xfrm>
            <a:off x="6253317" y="173605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65" name="Rectangle 664"/>
          <p:cNvSpPr/>
          <p:nvPr/>
        </p:nvSpPr>
        <p:spPr>
          <a:xfrm>
            <a:off x="5718869" y="286524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66" name="TextBox 665"/>
          <p:cNvSpPr txBox="1"/>
          <p:nvPr/>
        </p:nvSpPr>
        <p:spPr>
          <a:xfrm>
            <a:off x="5718870" y="253148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67" name="Rectangle 666"/>
          <p:cNvSpPr/>
          <p:nvPr/>
        </p:nvSpPr>
        <p:spPr>
          <a:xfrm>
            <a:off x="5242069" y="358932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68" name="TextBox 667"/>
          <p:cNvSpPr txBox="1"/>
          <p:nvPr/>
        </p:nvSpPr>
        <p:spPr>
          <a:xfrm>
            <a:off x="5242070" y="325556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69" name="Rectangle 668"/>
          <p:cNvSpPr/>
          <p:nvPr/>
        </p:nvSpPr>
        <p:spPr>
          <a:xfrm>
            <a:off x="4711933" y="429841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70" name="TextBox 669"/>
          <p:cNvSpPr txBox="1"/>
          <p:nvPr/>
        </p:nvSpPr>
        <p:spPr>
          <a:xfrm>
            <a:off x="4711934" y="396465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71" name="Rectangle 670"/>
          <p:cNvSpPr/>
          <p:nvPr/>
        </p:nvSpPr>
        <p:spPr>
          <a:xfrm>
            <a:off x="4146929" y="503428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72" name="TextBox 671"/>
          <p:cNvSpPr txBox="1"/>
          <p:nvPr/>
        </p:nvSpPr>
        <p:spPr>
          <a:xfrm>
            <a:off x="4146930" y="470051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73" name="TextBox 672"/>
          <p:cNvSpPr txBox="1"/>
          <p:nvPr/>
        </p:nvSpPr>
        <p:spPr>
          <a:xfrm>
            <a:off x="2543971" y="4791608"/>
            <a:ext cx="130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2011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74" name="TextBox 673"/>
          <p:cNvSpPr txBox="1"/>
          <p:nvPr/>
        </p:nvSpPr>
        <p:spPr>
          <a:xfrm>
            <a:off x="2545728" y="4099110"/>
            <a:ext cx="130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2013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75" name="TextBox 674"/>
          <p:cNvSpPr txBox="1"/>
          <p:nvPr/>
        </p:nvSpPr>
        <p:spPr>
          <a:xfrm>
            <a:off x="2543971" y="3380952"/>
            <a:ext cx="130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2014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76" name="TextBox 675"/>
          <p:cNvSpPr txBox="1"/>
          <p:nvPr/>
        </p:nvSpPr>
        <p:spPr>
          <a:xfrm>
            <a:off x="2551027" y="2644522"/>
            <a:ext cx="130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2015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77" name="TextBox 676"/>
          <p:cNvSpPr txBox="1"/>
          <p:nvPr/>
        </p:nvSpPr>
        <p:spPr>
          <a:xfrm>
            <a:off x="2543970" y="1919616"/>
            <a:ext cx="130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2016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28" name="TextBox 27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7998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Group 1056"/>
          <p:cNvGrpSpPr/>
          <p:nvPr/>
        </p:nvGrpSpPr>
        <p:grpSpPr>
          <a:xfrm>
            <a:off x="5334678" y="815975"/>
            <a:ext cx="1522643" cy="6042025"/>
            <a:chOff x="7180263" y="815975"/>
            <a:chExt cx="1147763" cy="6042025"/>
          </a:xfrm>
        </p:grpSpPr>
        <p:sp>
          <p:nvSpPr>
            <p:cNvPr id="1035" name="Freeform 261"/>
            <p:cNvSpPr>
              <a:spLocks/>
            </p:cNvSpPr>
            <p:nvPr/>
          </p:nvSpPr>
          <p:spPr bwMode="auto">
            <a:xfrm>
              <a:off x="8101013" y="2232025"/>
              <a:ext cx="227013" cy="133350"/>
            </a:xfrm>
            <a:custGeom>
              <a:avLst/>
              <a:gdLst>
                <a:gd name="T0" fmla="*/ 0 w 143"/>
                <a:gd name="T1" fmla="*/ 0 h 84"/>
                <a:gd name="T2" fmla="*/ 143 w 143"/>
                <a:gd name="T3" fmla="*/ 41 h 84"/>
                <a:gd name="T4" fmla="*/ 0 w 143"/>
                <a:gd name="T5" fmla="*/ 84 h 84"/>
                <a:gd name="T6" fmla="*/ 0 w 143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84">
                  <a:moveTo>
                    <a:pt x="0" y="0"/>
                  </a:moveTo>
                  <a:lnTo>
                    <a:pt x="143" y="41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0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262"/>
            <p:cNvSpPr>
              <a:spLocks/>
            </p:cNvSpPr>
            <p:nvPr/>
          </p:nvSpPr>
          <p:spPr bwMode="auto">
            <a:xfrm>
              <a:off x="7180263" y="2232025"/>
              <a:ext cx="227013" cy="133350"/>
            </a:xfrm>
            <a:custGeom>
              <a:avLst/>
              <a:gdLst>
                <a:gd name="T0" fmla="*/ 143 w 143"/>
                <a:gd name="T1" fmla="*/ 0 h 84"/>
                <a:gd name="T2" fmla="*/ 143 w 143"/>
                <a:gd name="T3" fmla="*/ 84 h 84"/>
                <a:gd name="T4" fmla="*/ 0 w 143"/>
                <a:gd name="T5" fmla="*/ 41 h 84"/>
                <a:gd name="T6" fmla="*/ 143 w 143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84">
                  <a:moveTo>
                    <a:pt x="143" y="0"/>
                  </a:moveTo>
                  <a:lnTo>
                    <a:pt x="143" y="84"/>
                  </a:lnTo>
                  <a:lnTo>
                    <a:pt x="0" y="41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0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263"/>
            <p:cNvSpPr>
              <a:spLocks/>
            </p:cNvSpPr>
            <p:nvPr/>
          </p:nvSpPr>
          <p:spPr bwMode="auto">
            <a:xfrm>
              <a:off x="8101013" y="3335338"/>
              <a:ext cx="227013" cy="134938"/>
            </a:xfrm>
            <a:custGeom>
              <a:avLst/>
              <a:gdLst>
                <a:gd name="T0" fmla="*/ 0 w 143"/>
                <a:gd name="T1" fmla="*/ 0 h 85"/>
                <a:gd name="T2" fmla="*/ 143 w 143"/>
                <a:gd name="T3" fmla="*/ 42 h 85"/>
                <a:gd name="T4" fmla="*/ 0 w 143"/>
                <a:gd name="T5" fmla="*/ 85 h 85"/>
                <a:gd name="T6" fmla="*/ 0 w 143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85">
                  <a:moveTo>
                    <a:pt x="0" y="0"/>
                  </a:moveTo>
                  <a:lnTo>
                    <a:pt x="143" y="42"/>
                  </a:lnTo>
                  <a:lnTo>
                    <a:pt x="0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0">
              <a:solidFill>
                <a:schemeClr val="accent4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264"/>
            <p:cNvSpPr>
              <a:spLocks/>
            </p:cNvSpPr>
            <p:nvPr/>
          </p:nvSpPr>
          <p:spPr bwMode="auto">
            <a:xfrm>
              <a:off x="7180263" y="3335338"/>
              <a:ext cx="227013" cy="134938"/>
            </a:xfrm>
            <a:custGeom>
              <a:avLst/>
              <a:gdLst>
                <a:gd name="T0" fmla="*/ 143 w 143"/>
                <a:gd name="T1" fmla="*/ 0 h 85"/>
                <a:gd name="T2" fmla="*/ 143 w 143"/>
                <a:gd name="T3" fmla="*/ 85 h 85"/>
                <a:gd name="T4" fmla="*/ 0 w 143"/>
                <a:gd name="T5" fmla="*/ 42 h 85"/>
                <a:gd name="T6" fmla="*/ 143 w 143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85">
                  <a:moveTo>
                    <a:pt x="143" y="0"/>
                  </a:moveTo>
                  <a:lnTo>
                    <a:pt x="143" y="85"/>
                  </a:lnTo>
                  <a:lnTo>
                    <a:pt x="0" y="4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0">
              <a:solidFill>
                <a:schemeClr val="accent4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265"/>
            <p:cNvSpPr>
              <a:spLocks/>
            </p:cNvSpPr>
            <p:nvPr/>
          </p:nvSpPr>
          <p:spPr bwMode="auto">
            <a:xfrm>
              <a:off x="8101013" y="4441825"/>
              <a:ext cx="227013" cy="134938"/>
            </a:xfrm>
            <a:custGeom>
              <a:avLst/>
              <a:gdLst>
                <a:gd name="T0" fmla="*/ 0 w 143"/>
                <a:gd name="T1" fmla="*/ 0 h 85"/>
                <a:gd name="T2" fmla="*/ 143 w 143"/>
                <a:gd name="T3" fmla="*/ 41 h 85"/>
                <a:gd name="T4" fmla="*/ 0 w 143"/>
                <a:gd name="T5" fmla="*/ 85 h 85"/>
                <a:gd name="T6" fmla="*/ 0 w 143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85">
                  <a:moveTo>
                    <a:pt x="0" y="0"/>
                  </a:moveTo>
                  <a:lnTo>
                    <a:pt x="143" y="41"/>
                  </a:lnTo>
                  <a:lnTo>
                    <a:pt x="0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266"/>
            <p:cNvSpPr>
              <a:spLocks/>
            </p:cNvSpPr>
            <p:nvPr/>
          </p:nvSpPr>
          <p:spPr bwMode="auto">
            <a:xfrm>
              <a:off x="7180263" y="4441825"/>
              <a:ext cx="227013" cy="134938"/>
            </a:xfrm>
            <a:custGeom>
              <a:avLst/>
              <a:gdLst>
                <a:gd name="T0" fmla="*/ 143 w 143"/>
                <a:gd name="T1" fmla="*/ 0 h 85"/>
                <a:gd name="T2" fmla="*/ 143 w 143"/>
                <a:gd name="T3" fmla="*/ 85 h 85"/>
                <a:gd name="T4" fmla="*/ 0 w 143"/>
                <a:gd name="T5" fmla="*/ 41 h 85"/>
                <a:gd name="T6" fmla="*/ 143 w 143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85">
                  <a:moveTo>
                    <a:pt x="143" y="0"/>
                  </a:moveTo>
                  <a:lnTo>
                    <a:pt x="143" y="85"/>
                  </a:lnTo>
                  <a:lnTo>
                    <a:pt x="0" y="41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267"/>
            <p:cNvSpPr>
              <a:spLocks/>
            </p:cNvSpPr>
            <p:nvPr/>
          </p:nvSpPr>
          <p:spPr bwMode="auto">
            <a:xfrm>
              <a:off x="8101013" y="5546725"/>
              <a:ext cx="227013" cy="133350"/>
            </a:xfrm>
            <a:custGeom>
              <a:avLst/>
              <a:gdLst>
                <a:gd name="T0" fmla="*/ 0 w 143"/>
                <a:gd name="T1" fmla="*/ 0 h 84"/>
                <a:gd name="T2" fmla="*/ 143 w 143"/>
                <a:gd name="T3" fmla="*/ 42 h 84"/>
                <a:gd name="T4" fmla="*/ 0 w 143"/>
                <a:gd name="T5" fmla="*/ 84 h 84"/>
                <a:gd name="T6" fmla="*/ 0 w 143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84">
                  <a:moveTo>
                    <a:pt x="0" y="0"/>
                  </a:moveTo>
                  <a:lnTo>
                    <a:pt x="143" y="42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0">
              <a:solidFill>
                <a:schemeClr val="accent6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268"/>
            <p:cNvSpPr>
              <a:spLocks/>
            </p:cNvSpPr>
            <p:nvPr/>
          </p:nvSpPr>
          <p:spPr bwMode="auto">
            <a:xfrm>
              <a:off x="7180263" y="5546725"/>
              <a:ext cx="227013" cy="133350"/>
            </a:xfrm>
            <a:custGeom>
              <a:avLst/>
              <a:gdLst>
                <a:gd name="T0" fmla="*/ 143 w 143"/>
                <a:gd name="T1" fmla="*/ 0 h 84"/>
                <a:gd name="T2" fmla="*/ 143 w 143"/>
                <a:gd name="T3" fmla="*/ 84 h 84"/>
                <a:gd name="T4" fmla="*/ 0 w 143"/>
                <a:gd name="T5" fmla="*/ 42 h 84"/>
                <a:gd name="T6" fmla="*/ 143 w 143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84">
                  <a:moveTo>
                    <a:pt x="143" y="0"/>
                  </a:moveTo>
                  <a:lnTo>
                    <a:pt x="143" y="84"/>
                  </a:lnTo>
                  <a:lnTo>
                    <a:pt x="0" y="4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0">
              <a:solidFill>
                <a:schemeClr val="accent6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269"/>
            <p:cNvSpPr>
              <a:spLocks/>
            </p:cNvSpPr>
            <p:nvPr/>
          </p:nvSpPr>
          <p:spPr bwMode="auto">
            <a:xfrm>
              <a:off x="8101013" y="1127125"/>
              <a:ext cx="227013" cy="131763"/>
            </a:xfrm>
            <a:custGeom>
              <a:avLst/>
              <a:gdLst>
                <a:gd name="T0" fmla="*/ 0 w 143"/>
                <a:gd name="T1" fmla="*/ 0 h 83"/>
                <a:gd name="T2" fmla="*/ 143 w 143"/>
                <a:gd name="T3" fmla="*/ 41 h 83"/>
                <a:gd name="T4" fmla="*/ 0 w 143"/>
                <a:gd name="T5" fmla="*/ 83 h 83"/>
                <a:gd name="T6" fmla="*/ 0 w 143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83">
                  <a:moveTo>
                    <a:pt x="0" y="0"/>
                  </a:moveTo>
                  <a:lnTo>
                    <a:pt x="143" y="41"/>
                  </a:lnTo>
                  <a:lnTo>
                    <a:pt x="0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0">
              <a:solidFill>
                <a:schemeClr val="accent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270"/>
            <p:cNvSpPr>
              <a:spLocks/>
            </p:cNvSpPr>
            <p:nvPr/>
          </p:nvSpPr>
          <p:spPr bwMode="auto">
            <a:xfrm>
              <a:off x="7180263" y="1127125"/>
              <a:ext cx="227013" cy="131763"/>
            </a:xfrm>
            <a:custGeom>
              <a:avLst/>
              <a:gdLst>
                <a:gd name="T0" fmla="*/ 143 w 143"/>
                <a:gd name="T1" fmla="*/ 0 h 83"/>
                <a:gd name="T2" fmla="*/ 143 w 143"/>
                <a:gd name="T3" fmla="*/ 83 h 83"/>
                <a:gd name="T4" fmla="*/ 0 w 143"/>
                <a:gd name="T5" fmla="*/ 41 h 83"/>
                <a:gd name="T6" fmla="*/ 143 w 143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83">
                  <a:moveTo>
                    <a:pt x="143" y="0"/>
                  </a:moveTo>
                  <a:lnTo>
                    <a:pt x="143" y="83"/>
                  </a:lnTo>
                  <a:lnTo>
                    <a:pt x="0" y="41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0">
              <a:solidFill>
                <a:schemeClr val="accent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271"/>
            <p:cNvSpPr>
              <a:spLocks/>
            </p:cNvSpPr>
            <p:nvPr/>
          </p:nvSpPr>
          <p:spPr bwMode="auto">
            <a:xfrm>
              <a:off x="7407275" y="815975"/>
              <a:ext cx="693738" cy="6042025"/>
            </a:xfrm>
            <a:custGeom>
              <a:avLst/>
              <a:gdLst>
                <a:gd name="T0" fmla="*/ 219 w 437"/>
                <a:gd name="T1" fmla="*/ 0 h 3806"/>
                <a:gd name="T2" fmla="*/ 437 w 437"/>
                <a:gd name="T3" fmla="*/ 65 h 3806"/>
                <a:gd name="T4" fmla="*/ 437 w 437"/>
                <a:gd name="T5" fmla="*/ 3806 h 3806"/>
                <a:gd name="T6" fmla="*/ 0 w 437"/>
                <a:gd name="T7" fmla="*/ 3806 h 3806"/>
                <a:gd name="T8" fmla="*/ 0 w 437"/>
                <a:gd name="T9" fmla="*/ 65 h 3806"/>
                <a:gd name="T10" fmla="*/ 219 w 437"/>
                <a:gd name="T11" fmla="*/ 0 h 3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7" h="3806">
                  <a:moveTo>
                    <a:pt x="219" y="0"/>
                  </a:moveTo>
                  <a:lnTo>
                    <a:pt x="437" y="65"/>
                  </a:lnTo>
                  <a:lnTo>
                    <a:pt x="437" y="3806"/>
                  </a:lnTo>
                  <a:lnTo>
                    <a:pt x="0" y="3806"/>
                  </a:lnTo>
                  <a:lnTo>
                    <a:pt x="0" y="65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272"/>
            <p:cNvSpPr>
              <a:spLocks noEditPoints="1"/>
            </p:cNvSpPr>
            <p:nvPr/>
          </p:nvSpPr>
          <p:spPr bwMode="auto">
            <a:xfrm>
              <a:off x="7407275" y="815975"/>
              <a:ext cx="347663" cy="6042025"/>
            </a:xfrm>
            <a:custGeom>
              <a:avLst/>
              <a:gdLst>
                <a:gd name="T0" fmla="*/ 0 w 219"/>
                <a:gd name="T1" fmla="*/ 3548 h 3806"/>
                <a:gd name="T2" fmla="*/ 219 w 219"/>
                <a:gd name="T3" fmla="*/ 3612 h 3806"/>
                <a:gd name="T4" fmla="*/ 219 w 219"/>
                <a:gd name="T5" fmla="*/ 3806 h 3806"/>
                <a:gd name="T6" fmla="*/ 0 w 219"/>
                <a:gd name="T7" fmla="*/ 3806 h 3806"/>
                <a:gd name="T8" fmla="*/ 0 w 219"/>
                <a:gd name="T9" fmla="*/ 3548 h 3806"/>
                <a:gd name="T10" fmla="*/ 0 w 219"/>
                <a:gd name="T11" fmla="*/ 2852 h 3806"/>
                <a:gd name="T12" fmla="*/ 219 w 219"/>
                <a:gd name="T13" fmla="*/ 2917 h 3806"/>
                <a:gd name="T14" fmla="*/ 219 w 219"/>
                <a:gd name="T15" fmla="*/ 3129 h 3806"/>
                <a:gd name="T16" fmla="*/ 0 w 219"/>
                <a:gd name="T17" fmla="*/ 3064 h 3806"/>
                <a:gd name="T18" fmla="*/ 0 w 219"/>
                <a:gd name="T19" fmla="*/ 2852 h 3806"/>
                <a:gd name="T20" fmla="*/ 0 w 219"/>
                <a:gd name="T21" fmla="*/ 2155 h 3806"/>
                <a:gd name="T22" fmla="*/ 219 w 219"/>
                <a:gd name="T23" fmla="*/ 2221 h 3806"/>
                <a:gd name="T24" fmla="*/ 219 w 219"/>
                <a:gd name="T25" fmla="*/ 2433 h 3806"/>
                <a:gd name="T26" fmla="*/ 0 w 219"/>
                <a:gd name="T27" fmla="*/ 2369 h 3806"/>
                <a:gd name="T28" fmla="*/ 0 w 219"/>
                <a:gd name="T29" fmla="*/ 2155 h 3806"/>
                <a:gd name="T30" fmla="*/ 0 w 219"/>
                <a:gd name="T31" fmla="*/ 1459 h 3806"/>
                <a:gd name="T32" fmla="*/ 219 w 219"/>
                <a:gd name="T33" fmla="*/ 1524 h 3806"/>
                <a:gd name="T34" fmla="*/ 219 w 219"/>
                <a:gd name="T35" fmla="*/ 1736 h 3806"/>
                <a:gd name="T36" fmla="*/ 0 w 219"/>
                <a:gd name="T37" fmla="*/ 1672 h 3806"/>
                <a:gd name="T38" fmla="*/ 0 w 219"/>
                <a:gd name="T39" fmla="*/ 1459 h 3806"/>
                <a:gd name="T40" fmla="*/ 0 w 219"/>
                <a:gd name="T41" fmla="*/ 764 h 3806"/>
                <a:gd name="T42" fmla="*/ 219 w 219"/>
                <a:gd name="T43" fmla="*/ 828 h 3806"/>
                <a:gd name="T44" fmla="*/ 219 w 219"/>
                <a:gd name="T45" fmla="*/ 1041 h 3806"/>
                <a:gd name="T46" fmla="*/ 0 w 219"/>
                <a:gd name="T47" fmla="*/ 976 h 3806"/>
                <a:gd name="T48" fmla="*/ 0 w 219"/>
                <a:gd name="T49" fmla="*/ 764 h 3806"/>
                <a:gd name="T50" fmla="*/ 219 w 219"/>
                <a:gd name="T51" fmla="*/ 0 h 3806"/>
                <a:gd name="T52" fmla="*/ 219 w 219"/>
                <a:gd name="T53" fmla="*/ 345 h 3806"/>
                <a:gd name="T54" fmla="*/ 0 w 219"/>
                <a:gd name="T55" fmla="*/ 279 h 3806"/>
                <a:gd name="T56" fmla="*/ 0 w 219"/>
                <a:gd name="T57" fmla="*/ 65 h 3806"/>
                <a:gd name="T58" fmla="*/ 219 w 219"/>
                <a:gd name="T59" fmla="*/ 0 h 3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9" h="3806">
                  <a:moveTo>
                    <a:pt x="0" y="3548"/>
                  </a:moveTo>
                  <a:lnTo>
                    <a:pt x="219" y="3612"/>
                  </a:lnTo>
                  <a:lnTo>
                    <a:pt x="219" y="3806"/>
                  </a:lnTo>
                  <a:lnTo>
                    <a:pt x="0" y="3806"/>
                  </a:lnTo>
                  <a:lnTo>
                    <a:pt x="0" y="3548"/>
                  </a:lnTo>
                  <a:close/>
                  <a:moveTo>
                    <a:pt x="0" y="2852"/>
                  </a:moveTo>
                  <a:lnTo>
                    <a:pt x="219" y="2917"/>
                  </a:lnTo>
                  <a:lnTo>
                    <a:pt x="219" y="3129"/>
                  </a:lnTo>
                  <a:lnTo>
                    <a:pt x="0" y="3064"/>
                  </a:lnTo>
                  <a:lnTo>
                    <a:pt x="0" y="2852"/>
                  </a:lnTo>
                  <a:close/>
                  <a:moveTo>
                    <a:pt x="0" y="2155"/>
                  </a:moveTo>
                  <a:lnTo>
                    <a:pt x="219" y="2221"/>
                  </a:lnTo>
                  <a:lnTo>
                    <a:pt x="219" y="2433"/>
                  </a:lnTo>
                  <a:lnTo>
                    <a:pt x="0" y="2369"/>
                  </a:lnTo>
                  <a:lnTo>
                    <a:pt x="0" y="2155"/>
                  </a:lnTo>
                  <a:close/>
                  <a:moveTo>
                    <a:pt x="0" y="1459"/>
                  </a:moveTo>
                  <a:lnTo>
                    <a:pt x="219" y="1524"/>
                  </a:lnTo>
                  <a:lnTo>
                    <a:pt x="219" y="1736"/>
                  </a:lnTo>
                  <a:lnTo>
                    <a:pt x="0" y="1672"/>
                  </a:lnTo>
                  <a:lnTo>
                    <a:pt x="0" y="1459"/>
                  </a:lnTo>
                  <a:close/>
                  <a:moveTo>
                    <a:pt x="0" y="764"/>
                  </a:moveTo>
                  <a:lnTo>
                    <a:pt x="219" y="828"/>
                  </a:lnTo>
                  <a:lnTo>
                    <a:pt x="219" y="1041"/>
                  </a:lnTo>
                  <a:lnTo>
                    <a:pt x="0" y="976"/>
                  </a:lnTo>
                  <a:lnTo>
                    <a:pt x="0" y="764"/>
                  </a:lnTo>
                  <a:close/>
                  <a:moveTo>
                    <a:pt x="219" y="0"/>
                  </a:moveTo>
                  <a:lnTo>
                    <a:pt x="219" y="345"/>
                  </a:lnTo>
                  <a:lnTo>
                    <a:pt x="0" y="279"/>
                  </a:lnTo>
                  <a:lnTo>
                    <a:pt x="0" y="65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273"/>
            <p:cNvSpPr>
              <a:spLocks/>
            </p:cNvSpPr>
            <p:nvPr/>
          </p:nvSpPr>
          <p:spPr bwMode="auto">
            <a:xfrm>
              <a:off x="7180263" y="1192213"/>
              <a:ext cx="1147763" cy="938213"/>
            </a:xfrm>
            <a:custGeom>
              <a:avLst/>
              <a:gdLst>
                <a:gd name="T0" fmla="*/ 0 w 723"/>
                <a:gd name="T1" fmla="*/ 0 h 591"/>
                <a:gd name="T2" fmla="*/ 362 w 723"/>
                <a:gd name="T3" fmla="*/ 108 h 591"/>
                <a:gd name="T4" fmla="*/ 723 w 723"/>
                <a:gd name="T5" fmla="*/ 0 h 591"/>
                <a:gd name="T6" fmla="*/ 723 w 723"/>
                <a:gd name="T7" fmla="*/ 483 h 591"/>
                <a:gd name="T8" fmla="*/ 362 w 723"/>
                <a:gd name="T9" fmla="*/ 591 h 591"/>
                <a:gd name="T10" fmla="*/ 0 w 723"/>
                <a:gd name="T11" fmla="*/ 483 h 591"/>
                <a:gd name="T12" fmla="*/ 0 w 723"/>
                <a:gd name="T13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3" h="591">
                  <a:moveTo>
                    <a:pt x="0" y="0"/>
                  </a:moveTo>
                  <a:lnTo>
                    <a:pt x="362" y="108"/>
                  </a:lnTo>
                  <a:lnTo>
                    <a:pt x="723" y="0"/>
                  </a:lnTo>
                  <a:lnTo>
                    <a:pt x="723" y="483"/>
                  </a:lnTo>
                  <a:lnTo>
                    <a:pt x="362" y="591"/>
                  </a:lnTo>
                  <a:lnTo>
                    <a:pt x="0" y="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274"/>
            <p:cNvSpPr>
              <a:spLocks/>
            </p:cNvSpPr>
            <p:nvPr/>
          </p:nvSpPr>
          <p:spPr bwMode="auto">
            <a:xfrm>
              <a:off x="7180263" y="1192213"/>
              <a:ext cx="574675" cy="938213"/>
            </a:xfrm>
            <a:custGeom>
              <a:avLst/>
              <a:gdLst>
                <a:gd name="T0" fmla="*/ 0 w 362"/>
                <a:gd name="T1" fmla="*/ 0 h 591"/>
                <a:gd name="T2" fmla="*/ 362 w 362"/>
                <a:gd name="T3" fmla="*/ 108 h 591"/>
                <a:gd name="T4" fmla="*/ 362 w 362"/>
                <a:gd name="T5" fmla="*/ 591 h 591"/>
                <a:gd name="T6" fmla="*/ 143 w 362"/>
                <a:gd name="T7" fmla="*/ 527 h 591"/>
                <a:gd name="T8" fmla="*/ 0 w 362"/>
                <a:gd name="T9" fmla="*/ 483 h 591"/>
                <a:gd name="T10" fmla="*/ 0 w 362"/>
                <a:gd name="T11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591">
                  <a:moveTo>
                    <a:pt x="0" y="0"/>
                  </a:moveTo>
                  <a:lnTo>
                    <a:pt x="362" y="108"/>
                  </a:lnTo>
                  <a:lnTo>
                    <a:pt x="362" y="591"/>
                  </a:lnTo>
                  <a:lnTo>
                    <a:pt x="143" y="527"/>
                  </a:lnTo>
                  <a:lnTo>
                    <a:pt x="0" y="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77"/>
            <p:cNvSpPr>
              <a:spLocks/>
            </p:cNvSpPr>
            <p:nvPr/>
          </p:nvSpPr>
          <p:spPr bwMode="auto">
            <a:xfrm>
              <a:off x="7180263" y="2297113"/>
              <a:ext cx="1147763" cy="938213"/>
            </a:xfrm>
            <a:custGeom>
              <a:avLst/>
              <a:gdLst>
                <a:gd name="T0" fmla="*/ 0 w 723"/>
                <a:gd name="T1" fmla="*/ 0 h 591"/>
                <a:gd name="T2" fmla="*/ 362 w 723"/>
                <a:gd name="T3" fmla="*/ 108 h 591"/>
                <a:gd name="T4" fmla="*/ 723 w 723"/>
                <a:gd name="T5" fmla="*/ 0 h 591"/>
                <a:gd name="T6" fmla="*/ 723 w 723"/>
                <a:gd name="T7" fmla="*/ 484 h 591"/>
                <a:gd name="T8" fmla="*/ 362 w 723"/>
                <a:gd name="T9" fmla="*/ 591 h 591"/>
                <a:gd name="T10" fmla="*/ 0 w 723"/>
                <a:gd name="T11" fmla="*/ 484 h 591"/>
                <a:gd name="T12" fmla="*/ 0 w 723"/>
                <a:gd name="T13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3" h="591">
                  <a:moveTo>
                    <a:pt x="0" y="0"/>
                  </a:moveTo>
                  <a:lnTo>
                    <a:pt x="362" y="108"/>
                  </a:lnTo>
                  <a:lnTo>
                    <a:pt x="723" y="0"/>
                  </a:lnTo>
                  <a:lnTo>
                    <a:pt x="723" y="484"/>
                  </a:lnTo>
                  <a:lnTo>
                    <a:pt x="362" y="591"/>
                  </a:lnTo>
                  <a:lnTo>
                    <a:pt x="0" y="4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78"/>
            <p:cNvSpPr>
              <a:spLocks/>
            </p:cNvSpPr>
            <p:nvPr/>
          </p:nvSpPr>
          <p:spPr bwMode="auto">
            <a:xfrm>
              <a:off x="7180263" y="2297113"/>
              <a:ext cx="574675" cy="938213"/>
            </a:xfrm>
            <a:custGeom>
              <a:avLst/>
              <a:gdLst>
                <a:gd name="T0" fmla="*/ 0 w 362"/>
                <a:gd name="T1" fmla="*/ 0 h 591"/>
                <a:gd name="T2" fmla="*/ 362 w 362"/>
                <a:gd name="T3" fmla="*/ 108 h 591"/>
                <a:gd name="T4" fmla="*/ 362 w 362"/>
                <a:gd name="T5" fmla="*/ 591 h 591"/>
                <a:gd name="T6" fmla="*/ 0 w 362"/>
                <a:gd name="T7" fmla="*/ 484 h 591"/>
                <a:gd name="T8" fmla="*/ 0 w 362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591">
                  <a:moveTo>
                    <a:pt x="0" y="0"/>
                  </a:moveTo>
                  <a:lnTo>
                    <a:pt x="362" y="108"/>
                  </a:lnTo>
                  <a:lnTo>
                    <a:pt x="362" y="591"/>
                  </a:lnTo>
                  <a:lnTo>
                    <a:pt x="0" y="4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81"/>
            <p:cNvSpPr>
              <a:spLocks/>
            </p:cNvSpPr>
            <p:nvPr/>
          </p:nvSpPr>
          <p:spPr bwMode="auto">
            <a:xfrm>
              <a:off x="7180263" y="3402013"/>
              <a:ext cx="1147763" cy="939800"/>
            </a:xfrm>
            <a:custGeom>
              <a:avLst/>
              <a:gdLst>
                <a:gd name="T0" fmla="*/ 0 w 723"/>
                <a:gd name="T1" fmla="*/ 0 h 592"/>
                <a:gd name="T2" fmla="*/ 362 w 723"/>
                <a:gd name="T3" fmla="*/ 107 h 592"/>
                <a:gd name="T4" fmla="*/ 723 w 723"/>
                <a:gd name="T5" fmla="*/ 0 h 592"/>
                <a:gd name="T6" fmla="*/ 723 w 723"/>
                <a:gd name="T7" fmla="*/ 484 h 592"/>
                <a:gd name="T8" fmla="*/ 362 w 723"/>
                <a:gd name="T9" fmla="*/ 592 h 592"/>
                <a:gd name="T10" fmla="*/ 0 w 723"/>
                <a:gd name="T11" fmla="*/ 484 h 592"/>
                <a:gd name="T12" fmla="*/ 0 w 723"/>
                <a:gd name="T13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3" h="592">
                  <a:moveTo>
                    <a:pt x="0" y="0"/>
                  </a:moveTo>
                  <a:lnTo>
                    <a:pt x="362" y="107"/>
                  </a:lnTo>
                  <a:lnTo>
                    <a:pt x="723" y="0"/>
                  </a:lnTo>
                  <a:lnTo>
                    <a:pt x="723" y="484"/>
                  </a:lnTo>
                  <a:lnTo>
                    <a:pt x="362" y="592"/>
                  </a:lnTo>
                  <a:lnTo>
                    <a:pt x="0" y="4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solidFill>
                <a:schemeClr val="accent4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2"/>
            <p:cNvSpPr>
              <a:spLocks/>
            </p:cNvSpPr>
            <p:nvPr/>
          </p:nvSpPr>
          <p:spPr bwMode="auto">
            <a:xfrm>
              <a:off x="7180263" y="3402013"/>
              <a:ext cx="574675" cy="939800"/>
            </a:xfrm>
            <a:custGeom>
              <a:avLst/>
              <a:gdLst>
                <a:gd name="T0" fmla="*/ 0 w 362"/>
                <a:gd name="T1" fmla="*/ 0 h 592"/>
                <a:gd name="T2" fmla="*/ 362 w 362"/>
                <a:gd name="T3" fmla="*/ 107 h 592"/>
                <a:gd name="T4" fmla="*/ 362 w 362"/>
                <a:gd name="T5" fmla="*/ 592 h 592"/>
                <a:gd name="T6" fmla="*/ 143 w 362"/>
                <a:gd name="T7" fmla="*/ 526 h 592"/>
                <a:gd name="T8" fmla="*/ 0 w 362"/>
                <a:gd name="T9" fmla="*/ 484 h 592"/>
                <a:gd name="T10" fmla="*/ 0 w 362"/>
                <a:gd name="T11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592">
                  <a:moveTo>
                    <a:pt x="0" y="0"/>
                  </a:moveTo>
                  <a:lnTo>
                    <a:pt x="362" y="107"/>
                  </a:lnTo>
                  <a:lnTo>
                    <a:pt x="362" y="592"/>
                  </a:lnTo>
                  <a:lnTo>
                    <a:pt x="143" y="526"/>
                  </a:lnTo>
                  <a:lnTo>
                    <a:pt x="0" y="4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285"/>
            <p:cNvSpPr>
              <a:spLocks/>
            </p:cNvSpPr>
            <p:nvPr/>
          </p:nvSpPr>
          <p:spPr bwMode="auto">
            <a:xfrm>
              <a:off x="7180263" y="4506913"/>
              <a:ext cx="1147763" cy="939800"/>
            </a:xfrm>
            <a:custGeom>
              <a:avLst/>
              <a:gdLst>
                <a:gd name="T0" fmla="*/ 0 w 723"/>
                <a:gd name="T1" fmla="*/ 0 h 592"/>
                <a:gd name="T2" fmla="*/ 362 w 723"/>
                <a:gd name="T3" fmla="*/ 108 h 592"/>
                <a:gd name="T4" fmla="*/ 723 w 723"/>
                <a:gd name="T5" fmla="*/ 0 h 592"/>
                <a:gd name="T6" fmla="*/ 723 w 723"/>
                <a:gd name="T7" fmla="*/ 485 h 592"/>
                <a:gd name="T8" fmla="*/ 362 w 723"/>
                <a:gd name="T9" fmla="*/ 592 h 592"/>
                <a:gd name="T10" fmla="*/ 0 w 723"/>
                <a:gd name="T11" fmla="*/ 485 h 592"/>
                <a:gd name="T12" fmla="*/ 0 w 723"/>
                <a:gd name="T13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3" h="592">
                  <a:moveTo>
                    <a:pt x="0" y="0"/>
                  </a:moveTo>
                  <a:lnTo>
                    <a:pt x="362" y="108"/>
                  </a:lnTo>
                  <a:lnTo>
                    <a:pt x="723" y="0"/>
                  </a:lnTo>
                  <a:lnTo>
                    <a:pt x="723" y="485"/>
                  </a:lnTo>
                  <a:lnTo>
                    <a:pt x="362" y="592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286"/>
            <p:cNvSpPr>
              <a:spLocks/>
            </p:cNvSpPr>
            <p:nvPr/>
          </p:nvSpPr>
          <p:spPr bwMode="auto">
            <a:xfrm>
              <a:off x="7180263" y="4506913"/>
              <a:ext cx="574675" cy="939800"/>
            </a:xfrm>
            <a:custGeom>
              <a:avLst/>
              <a:gdLst>
                <a:gd name="T0" fmla="*/ 0 w 362"/>
                <a:gd name="T1" fmla="*/ 0 h 592"/>
                <a:gd name="T2" fmla="*/ 362 w 362"/>
                <a:gd name="T3" fmla="*/ 108 h 592"/>
                <a:gd name="T4" fmla="*/ 362 w 362"/>
                <a:gd name="T5" fmla="*/ 592 h 592"/>
                <a:gd name="T6" fmla="*/ 143 w 362"/>
                <a:gd name="T7" fmla="*/ 527 h 592"/>
                <a:gd name="T8" fmla="*/ 0 w 362"/>
                <a:gd name="T9" fmla="*/ 485 h 592"/>
                <a:gd name="T10" fmla="*/ 0 w 362"/>
                <a:gd name="T11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592">
                  <a:moveTo>
                    <a:pt x="0" y="0"/>
                  </a:moveTo>
                  <a:lnTo>
                    <a:pt x="362" y="108"/>
                  </a:lnTo>
                  <a:lnTo>
                    <a:pt x="362" y="592"/>
                  </a:lnTo>
                  <a:lnTo>
                    <a:pt x="143" y="527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289"/>
            <p:cNvSpPr>
              <a:spLocks/>
            </p:cNvSpPr>
            <p:nvPr/>
          </p:nvSpPr>
          <p:spPr bwMode="auto">
            <a:xfrm>
              <a:off x="7180263" y="5613400"/>
              <a:ext cx="1147763" cy="936625"/>
            </a:xfrm>
            <a:custGeom>
              <a:avLst/>
              <a:gdLst>
                <a:gd name="T0" fmla="*/ 0 w 723"/>
                <a:gd name="T1" fmla="*/ 0 h 590"/>
                <a:gd name="T2" fmla="*/ 362 w 723"/>
                <a:gd name="T3" fmla="*/ 107 h 590"/>
                <a:gd name="T4" fmla="*/ 723 w 723"/>
                <a:gd name="T5" fmla="*/ 0 h 590"/>
                <a:gd name="T6" fmla="*/ 723 w 723"/>
                <a:gd name="T7" fmla="*/ 483 h 590"/>
                <a:gd name="T8" fmla="*/ 362 w 723"/>
                <a:gd name="T9" fmla="*/ 590 h 590"/>
                <a:gd name="T10" fmla="*/ 0 w 723"/>
                <a:gd name="T11" fmla="*/ 483 h 590"/>
                <a:gd name="T12" fmla="*/ 0 w 723"/>
                <a:gd name="T13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3" h="590">
                  <a:moveTo>
                    <a:pt x="0" y="0"/>
                  </a:moveTo>
                  <a:lnTo>
                    <a:pt x="362" y="107"/>
                  </a:lnTo>
                  <a:lnTo>
                    <a:pt x="723" y="0"/>
                  </a:lnTo>
                  <a:lnTo>
                    <a:pt x="723" y="483"/>
                  </a:lnTo>
                  <a:lnTo>
                    <a:pt x="362" y="590"/>
                  </a:lnTo>
                  <a:lnTo>
                    <a:pt x="0" y="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290"/>
            <p:cNvSpPr>
              <a:spLocks/>
            </p:cNvSpPr>
            <p:nvPr/>
          </p:nvSpPr>
          <p:spPr bwMode="auto">
            <a:xfrm>
              <a:off x="7180263" y="5613400"/>
              <a:ext cx="574675" cy="936625"/>
            </a:xfrm>
            <a:custGeom>
              <a:avLst/>
              <a:gdLst>
                <a:gd name="T0" fmla="*/ 0 w 362"/>
                <a:gd name="T1" fmla="*/ 0 h 590"/>
                <a:gd name="T2" fmla="*/ 362 w 362"/>
                <a:gd name="T3" fmla="*/ 107 h 590"/>
                <a:gd name="T4" fmla="*/ 362 w 362"/>
                <a:gd name="T5" fmla="*/ 590 h 590"/>
                <a:gd name="T6" fmla="*/ 143 w 362"/>
                <a:gd name="T7" fmla="*/ 526 h 590"/>
                <a:gd name="T8" fmla="*/ 0 w 362"/>
                <a:gd name="T9" fmla="*/ 483 h 590"/>
                <a:gd name="T10" fmla="*/ 0 w 362"/>
                <a:gd name="T11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590">
                  <a:moveTo>
                    <a:pt x="0" y="0"/>
                  </a:moveTo>
                  <a:lnTo>
                    <a:pt x="362" y="107"/>
                  </a:lnTo>
                  <a:lnTo>
                    <a:pt x="362" y="590"/>
                  </a:lnTo>
                  <a:lnTo>
                    <a:pt x="143" y="526"/>
                  </a:lnTo>
                  <a:lnTo>
                    <a:pt x="0" y="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58" name="Rectangle 1057"/>
          <p:cNvSpPr/>
          <p:nvPr/>
        </p:nvSpPr>
        <p:spPr>
          <a:xfrm>
            <a:off x="6857319" y="152597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59" name="TextBox 1058"/>
          <p:cNvSpPr txBox="1"/>
          <p:nvPr/>
        </p:nvSpPr>
        <p:spPr>
          <a:xfrm>
            <a:off x="6857320" y="119221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60" name="Rectangle 1059"/>
          <p:cNvSpPr/>
          <p:nvPr/>
        </p:nvSpPr>
        <p:spPr>
          <a:xfrm>
            <a:off x="6852949" y="369514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61" name="TextBox 1060"/>
          <p:cNvSpPr txBox="1"/>
          <p:nvPr/>
        </p:nvSpPr>
        <p:spPr>
          <a:xfrm>
            <a:off x="6852950" y="336137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62" name="Rectangle 1061"/>
          <p:cNvSpPr/>
          <p:nvPr/>
        </p:nvSpPr>
        <p:spPr>
          <a:xfrm>
            <a:off x="6852948" y="591655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63" name="TextBox 1062"/>
          <p:cNvSpPr txBox="1"/>
          <p:nvPr/>
        </p:nvSpPr>
        <p:spPr>
          <a:xfrm>
            <a:off x="6852949" y="558278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64" name="Rectangle 1063"/>
          <p:cNvSpPr/>
          <p:nvPr/>
        </p:nvSpPr>
        <p:spPr>
          <a:xfrm>
            <a:off x="410745" y="258016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65" name="TextBox 1064"/>
          <p:cNvSpPr txBox="1"/>
          <p:nvPr/>
        </p:nvSpPr>
        <p:spPr>
          <a:xfrm>
            <a:off x="410746" y="224639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66" name="Rectangle 1065"/>
          <p:cNvSpPr/>
          <p:nvPr/>
        </p:nvSpPr>
        <p:spPr>
          <a:xfrm>
            <a:off x="411374" y="479102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67" name="TextBox 1066"/>
          <p:cNvSpPr txBox="1"/>
          <p:nvPr/>
        </p:nvSpPr>
        <p:spPr>
          <a:xfrm>
            <a:off x="411375" y="445726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68" name="TextBox 1067"/>
          <p:cNvSpPr txBox="1"/>
          <p:nvPr/>
        </p:nvSpPr>
        <p:spPr>
          <a:xfrm>
            <a:off x="5476406" y="1392760"/>
            <a:ext cx="478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1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069" name="TextBox 1068"/>
          <p:cNvSpPr txBox="1"/>
          <p:nvPr/>
        </p:nvSpPr>
        <p:spPr>
          <a:xfrm>
            <a:off x="5476405" y="2501122"/>
            <a:ext cx="478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070" name="TextBox 1069"/>
          <p:cNvSpPr txBox="1"/>
          <p:nvPr/>
        </p:nvSpPr>
        <p:spPr>
          <a:xfrm>
            <a:off x="5476404" y="3609484"/>
            <a:ext cx="478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3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071" name="TextBox 1070"/>
          <p:cNvSpPr txBox="1"/>
          <p:nvPr/>
        </p:nvSpPr>
        <p:spPr>
          <a:xfrm>
            <a:off x="5476403" y="4717150"/>
            <a:ext cx="478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4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072" name="TextBox 1071"/>
          <p:cNvSpPr txBox="1"/>
          <p:nvPr/>
        </p:nvSpPr>
        <p:spPr>
          <a:xfrm>
            <a:off x="5476402" y="5822662"/>
            <a:ext cx="478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5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406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09" name="Group 14508"/>
          <p:cNvGrpSpPr/>
          <p:nvPr/>
        </p:nvGrpSpPr>
        <p:grpSpPr>
          <a:xfrm>
            <a:off x="8288594" y="0"/>
            <a:ext cx="3882770" cy="6850062"/>
            <a:chOff x="6243638" y="7938"/>
            <a:chExt cx="3273425" cy="6850062"/>
          </a:xfrm>
        </p:grpSpPr>
        <p:sp>
          <p:nvSpPr>
            <p:cNvPr id="845" name="Freeform 65"/>
            <p:cNvSpPr>
              <a:spLocks/>
            </p:cNvSpPr>
            <p:nvPr/>
          </p:nvSpPr>
          <p:spPr bwMode="auto">
            <a:xfrm>
              <a:off x="6243638" y="7938"/>
              <a:ext cx="3273425" cy="1143000"/>
            </a:xfrm>
            <a:custGeom>
              <a:avLst/>
              <a:gdLst>
                <a:gd name="T0" fmla="*/ 156 w 2062"/>
                <a:gd name="T1" fmla="*/ 0 h 720"/>
                <a:gd name="T2" fmla="*/ 2062 w 2062"/>
                <a:gd name="T3" fmla="*/ 0 h 720"/>
                <a:gd name="T4" fmla="*/ 2062 w 2062"/>
                <a:gd name="T5" fmla="*/ 720 h 720"/>
                <a:gd name="T6" fmla="*/ 288 w 2062"/>
                <a:gd name="T7" fmla="*/ 720 h 720"/>
                <a:gd name="T8" fmla="*/ 18 w 2062"/>
                <a:gd name="T9" fmla="*/ 233 h 720"/>
                <a:gd name="T10" fmla="*/ 5 w 2062"/>
                <a:gd name="T11" fmla="*/ 202 h 720"/>
                <a:gd name="T12" fmla="*/ 0 w 2062"/>
                <a:gd name="T13" fmla="*/ 169 h 720"/>
                <a:gd name="T14" fmla="*/ 0 w 2062"/>
                <a:gd name="T15" fmla="*/ 136 h 720"/>
                <a:gd name="T16" fmla="*/ 8 w 2062"/>
                <a:gd name="T17" fmla="*/ 106 h 720"/>
                <a:gd name="T18" fmla="*/ 21 w 2062"/>
                <a:gd name="T19" fmla="*/ 77 h 720"/>
                <a:gd name="T20" fmla="*/ 39 w 2062"/>
                <a:gd name="T21" fmla="*/ 53 h 720"/>
                <a:gd name="T22" fmla="*/ 63 w 2062"/>
                <a:gd name="T23" fmla="*/ 30 h 720"/>
                <a:gd name="T24" fmla="*/ 90 w 2062"/>
                <a:gd name="T25" fmla="*/ 15 h 720"/>
                <a:gd name="T26" fmla="*/ 122 w 2062"/>
                <a:gd name="T27" fmla="*/ 4 h 720"/>
                <a:gd name="T28" fmla="*/ 156 w 2062"/>
                <a:gd name="T29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2" h="720">
                  <a:moveTo>
                    <a:pt x="156" y="0"/>
                  </a:moveTo>
                  <a:lnTo>
                    <a:pt x="2062" y="0"/>
                  </a:lnTo>
                  <a:lnTo>
                    <a:pt x="2062" y="720"/>
                  </a:lnTo>
                  <a:lnTo>
                    <a:pt x="288" y="720"/>
                  </a:lnTo>
                  <a:lnTo>
                    <a:pt x="18" y="233"/>
                  </a:lnTo>
                  <a:lnTo>
                    <a:pt x="5" y="202"/>
                  </a:lnTo>
                  <a:lnTo>
                    <a:pt x="0" y="169"/>
                  </a:lnTo>
                  <a:lnTo>
                    <a:pt x="0" y="136"/>
                  </a:lnTo>
                  <a:lnTo>
                    <a:pt x="8" y="106"/>
                  </a:lnTo>
                  <a:lnTo>
                    <a:pt x="21" y="77"/>
                  </a:lnTo>
                  <a:lnTo>
                    <a:pt x="39" y="53"/>
                  </a:lnTo>
                  <a:lnTo>
                    <a:pt x="63" y="30"/>
                  </a:lnTo>
                  <a:lnTo>
                    <a:pt x="90" y="15"/>
                  </a:lnTo>
                  <a:lnTo>
                    <a:pt x="122" y="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6" name="Freeform 66"/>
            <p:cNvSpPr>
              <a:spLocks/>
            </p:cNvSpPr>
            <p:nvPr/>
          </p:nvSpPr>
          <p:spPr bwMode="auto">
            <a:xfrm>
              <a:off x="6243638" y="1149350"/>
              <a:ext cx="3273425" cy="1143000"/>
            </a:xfrm>
            <a:custGeom>
              <a:avLst/>
              <a:gdLst>
                <a:gd name="T0" fmla="*/ 156 w 2062"/>
                <a:gd name="T1" fmla="*/ 0 h 720"/>
                <a:gd name="T2" fmla="*/ 2062 w 2062"/>
                <a:gd name="T3" fmla="*/ 0 h 720"/>
                <a:gd name="T4" fmla="*/ 2062 w 2062"/>
                <a:gd name="T5" fmla="*/ 720 h 720"/>
                <a:gd name="T6" fmla="*/ 288 w 2062"/>
                <a:gd name="T7" fmla="*/ 720 h 720"/>
                <a:gd name="T8" fmla="*/ 18 w 2062"/>
                <a:gd name="T9" fmla="*/ 233 h 720"/>
                <a:gd name="T10" fmla="*/ 5 w 2062"/>
                <a:gd name="T11" fmla="*/ 202 h 720"/>
                <a:gd name="T12" fmla="*/ 0 w 2062"/>
                <a:gd name="T13" fmla="*/ 169 h 720"/>
                <a:gd name="T14" fmla="*/ 0 w 2062"/>
                <a:gd name="T15" fmla="*/ 137 h 720"/>
                <a:gd name="T16" fmla="*/ 8 w 2062"/>
                <a:gd name="T17" fmla="*/ 106 h 720"/>
                <a:gd name="T18" fmla="*/ 21 w 2062"/>
                <a:gd name="T19" fmla="*/ 77 h 720"/>
                <a:gd name="T20" fmla="*/ 39 w 2062"/>
                <a:gd name="T21" fmla="*/ 52 h 720"/>
                <a:gd name="T22" fmla="*/ 63 w 2062"/>
                <a:gd name="T23" fmla="*/ 31 h 720"/>
                <a:gd name="T24" fmla="*/ 90 w 2062"/>
                <a:gd name="T25" fmla="*/ 14 h 720"/>
                <a:gd name="T26" fmla="*/ 122 w 2062"/>
                <a:gd name="T27" fmla="*/ 4 h 720"/>
                <a:gd name="T28" fmla="*/ 156 w 2062"/>
                <a:gd name="T29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2" h="720">
                  <a:moveTo>
                    <a:pt x="156" y="0"/>
                  </a:moveTo>
                  <a:lnTo>
                    <a:pt x="2062" y="0"/>
                  </a:lnTo>
                  <a:lnTo>
                    <a:pt x="2062" y="720"/>
                  </a:lnTo>
                  <a:lnTo>
                    <a:pt x="288" y="720"/>
                  </a:lnTo>
                  <a:lnTo>
                    <a:pt x="18" y="233"/>
                  </a:lnTo>
                  <a:lnTo>
                    <a:pt x="5" y="202"/>
                  </a:lnTo>
                  <a:lnTo>
                    <a:pt x="0" y="169"/>
                  </a:lnTo>
                  <a:lnTo>
                    <a:pt x="0" y="137"/>
                  </a:lnTo>
                  <a:lnTo>
                    <a:pt x="8" y="106"/>
                  </a:lnTo>
                  <a:lnTo>
                    <a:pt x="21" y="77"/>
                  </a:lnTo>
                  <a:lnTo>
                    <a:pt x="39" y="52"/>
                  </a:lnTo>
                  <a:lnTo>
                    <a:pt x="63" y="31"/>
                  </a:lnTo>
                  <a:lnTo>
                    <a:pt x="90" y="14"/>
                  </a:lnTo>
                  <a:lnTo>
                    <a:pt x="122" y="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7" name="Freeform 67"/>
            <p:cNvSpPr>
              <a:spLocks/>
            </p:cNvSpPr>
            <p:nvPr/>
          </p:nvSpPr>
          <p:spPr bwMode="auto">
            <a:xfrm>
              <a:off x="6243638" y="2290763"/>
              <a:ext cx="3273425" cy="1143000"/>
            </a:xfrm>
            <a:custGeom>
              <a:avLst/>
              <a:gdLst>
                <a:gd name="T0" fmla="*/ 156 w 2062"/>
                <a:gd name="T1" fmla="*/ 0 h 720"/>
                <a:gd name="T2" fmla="*/ 2062 w 2062"/>
                <a:gd name="T3" fmla="*/ 0 h 720"/>
                <a:gd name="T4" fmla="*/ 2062 w 2062"/>
                <a:gd name="T5" fmla="*/ 720 h 720"/>
                <a:gd name="T6" fmla="*/ 288 w 2062"/>
                <a:gd name="T7" fmla="*/ 720 h 720"/>
                <a:gd name="T8" fmla="*/ 18 w 2062"/>
                <a:gd name="T9" fmla="*/ 233 h 720"/>
                <a:gd name="T10" fmla="*/ 5 w 2062"/>
                <a:gd name="T11" fmla="*/ 201 h 720"/>
                <a:gd name="T12" fmla="*/ 0 w 2062"/>
                <a:gd name="T13" fmla="*/ 168 h 720"/>
                <a:gd name="T14" fmla="*/ 0 w 2062"/>
                <a:gd name="T15" fmla="*/ 137 h 720"/>
                <a:gd name="T16" fmla="*/ 8 w 2062"/>
                <a:gd name="T17" fmla="*/ 106 h 720"/>
                <a:gd name="T18" fmla="*/ 21 w 2062"/>
                <a:gd name="T19" fmla="*/ 77 h 720"/>
                <a:gd name="T20" fmla="*/ 39 w 2062"/>
                <a:gd name="T21" fmla="*/ 52 h 720"/>
                <a:gd name="T22" fmla="*/ 63 w 2062"/>
                <a:gd name="T23" fmla="*/ 31 h 720"/>
                <a:gd name="T24" fmla="*/ 90 w 2062"/>
                <a:gd name="T25" fmla="*/ 14 h 720"/>
                <a:gd name="T26" fmla="*/ 122 w 2062"/>
                <a:gd name="T27" fmla="*/ 4 h 720"/>
                <a:gd name="T28" fmla="*/ 156 w 2062"/>
                <a:gd name="T29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2" h="720">
                  <a:moveTo>
                    <a:pt x="156" y="0"/>
                  </a:moveTo>
                  <a:lnTo>
                    <a:pt x="2062" y="0"/>
                  </a:lnTo>
                  <a:lnTo>
                    <a:pt x="2062" y="720"/>
                  </a:lnTo>
                  <a:lnTo>
                    <a:pt x="288" y="720"/>
                  </a:lnTo>
                  <a:lnTo>
                    <a:pt x="18" y="233"/>
                  </a:lnTo>
                  <a:lnTo>
                    <a:pt x="5" y="201"/>
                  </a:lnTo>
                  <a:lnTo>
                    <a:pt x="0" y="168"/>
                  </a:lnTo>
                  <a:lnTo>
                    <a:pt x="0" y="137"/>
                  </a:lnTo>
                  <a:lnTo>
                    <a:pt x="8" y="106"/>
                  </a:lnTo>
                  <a:lnTo>
                    <a:pt x="21" y="77"/>
                  </a:lnTo>
                  <a:lnTo>
                    <a:pt x="39" y="52"/>
                  </a:lnTo>
                  <a:lnTo>
                    <a:pt x="63" y="31"/>
                  </a:lnTo>
                  <a:lnTo>
                    <a:pt x="90" y="14"/>
                  </a:lnTo>
                  <a:lnTo>
                    <a:pt x="122" y="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8" name="Freeform 68"/>
            <p:cNvSpPr>
              <a:spLocks/>
            </p:cNvSpPr>
            <p:nvPr/>
          </p:nvSpPr>
          <p:spPr bwMode="auto">
            <a:xfrm>
              <a:off x="6243638" y="3433763"/>
              <a:ext cx="3273425" cy="1143000"/>
            </a:xfrm>
            <a:custGeom>
              <a:avLst/>
              <a:gdLst>
                <a:gd name="T0" fmla="*/ 156 w 2062"/>
                <a:gd name="T1" fmla="*/ 0 h 720"/>
                <a:gd name="T2" fmla="*/ 2062 w 2062"/>
                <a:gd name="T3" fmla="*/ 0 h 720"/>
                <a:gd name="T4" fmla="*/ 2062 w 2062"/>
                <a:gd name="T5" fmla="*/ 720 h 720"/>
                <a:gd name="T6" fmla="*/ 288 w 2062"/>
                <a:gd name="T7" fmla="*/ 720 h 720"/>
                <a:gd name="T8" fmla="*/ 18 w 2062"/>
                <a:gd name="T9" fmla="*/ 233 h 720"/>
                <a:gd name="T10" fmla="*/ 5 w 2062"/>
                <a:gd name="T11" fmla="*/ 200 h 720"/>
                <a:gd name="T12" fmla="*/ 0 w 2062"/>
                <a:gd name="T13" fmla="*/ 167 h 720"/>
                <a:gd name="T14" fmla="*/ 0 w 2062"/>
                <a:gd name="T15" fmla="*/ 136 h 720"/>
                <a:gd name="T16" fmla="*/ 8 w 2062"/>
                <a:gd name="T17" fmla="*/ 104 h 720"/>
                <a:gd name="T18" fmla="*/ 21 w 2062"/>
                <a:gd name="T19" fmla="*/ 77 h 720"/>
                <a:gd name="T20" fmla="*/ 39 w 2062"/>
                <a:gd name="T21" fmla="*/ 51 h 720"/>
                <a:gd name="T22" fmla="*/ 63 w 2062"/>
                <a:gd name="T23" fmla="*/ 30 h 720"/>
                <a:gd name="T24" fmla="*/ 90 w 2062"/>
                <a:gd name="T25" fmla="*/ 13 h 720"/>
                <a:gd name="T26" fmla="*/ 122 w 2062"/>
                <a:gd name="T27" fmla="*/ 2 h 720"/>
                <a:gd name="T28" fmla="*/ 156 w 2062"/>
                <a:gd name="T29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2" h="720">
                  <a:moveTo>
                    <a:pt x="156" y="0"/>
                  </a:moveTo>
                  <a:lnTo>
                    <a:pt x="2062" y="0"/>
                  </a:lnTo>
                  <a:lnTo>
                    <a:pt x="2062" y="720"/>
                  </a:lnTo>
                  <a:lnTo>
                    <a:pt x="288" y="720"/>
                  </a:lnTo>
                  <a:lnTo>
                    <a:pt x="18" y="233"/>
                  </a:lnTo>
                  <a:lnTo>
                    <a:pt x="5" y="200"/>
                  </a:lnTo>
                  <a:lnTo>
                    <a:pt x="0" y="167"/>
                  </a:lnTo>
                  <a:lnTo>
                    <a:pt x="0" y="136"/>
                  </a:lnTo>
                  <a:lnTo>
                    <a:pt x="8" y="104"/>
                  </a:lnTo>
                  <a:lnTo>
                    <a:pt x="21" y="77"/>
                  </a:lnTo>
                  <a:lnTo>
                    <a:pt x="39" y="51"/>
                  </a:lnTo>
                  <a:lnTo>
                    <a:pt x="63" y="30"/>
                  </a:lnTo>
                  <a:lnTo>
                    <a:pt x="90" y="13"/>
                  </a:lnTo>
                  <a:lnTo>
                    <a:pt x="122" y="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9" name="Freeform 69"/>
            <p:cNvSpPr>
              <a:spLocks/>
            </p:cNvSpPr>
            <p:nvPr/>
          </p:nvSpPr>
          <p:spPr bwMode="auto">
            <a:xfrm>
              <a:off x="6243638" y="4573588"/>
              <a:ext cx="3273425" cy="1143000"/>
            </a:xfrm>
            <a:custGeom>
              <a:avLst/>
              <a:gdLst>
                <a:gd name="T0" fmla="*/ 156 w 2062"/>
                <a:gd name="T1" fmla="*/ 0 h 720"/>
                <a:gd name="T2" fmla="*/ 2062 w 2062"/>
                <a:gd name="T3" fmla="*/ 0 h 720"/>
                <a:gd name="T4" fmla="*/ 2062 w 2062"/>
                <a:gd name="T5" fmla="*/ 720 h 720"/>
                <a:gd name="T6" fmla="*/ 288 w 2062"/>
                <a:gd name="T7" fmla="*/ 720 h 720"/>
                <a:gd name="T8" fmla="*/ 18 w 2062"/>
                <a:gd name="T9" fmla="*/ 233 h 720"/>
                <a:gd name="T10" fmla="*/ 5 w 2062"/>
                <a:gd name="T11" fmla="*/ 201 h 720"/>
                <a:gd name="T12" fmla="*/ 0 w 2062"/>
                <a:gd name="T13" fmla="*/ 169 h 720"/>
                <a:gd name="T14" fmla="*/ 0 w 2062"/>
                <a:gd name="T15" fmla="*/ 136 h 720"/>
                <a:gd name="T16" fmla="*/ 8 w 2062"/>
                <a:gd name="T17" fmla="*/ 106 h 720"/>
                <a:gd name="T18" fmla="*/ 21 w 2062"/>
                <a:gd name="T19" fmla="*/ 78 h 720"/>
                <a:gd name="T20" fmla="*/ 39 w 2062"/>
                <a:gd name="T21" fmla="*/ 51 h 720"/>
                <a:gd name="T22" fmla="*/ 63 w 2062"/>
                <a:gd name="T23" fmla="*/ 30 h 720"/>
                <a:gd name="T24" fmla="*/ 90 w 2062"/>
                <a:gd name="T25" fmla="*/ 15 h 720"/>
                <a:gd name="T26" fmla="*/ 122 w 2062"/>
                <a:gd name="T27" fmla="*/ 4 h 720"/>
                <a:gd name="T28" fmla="*/ 156 w 2062"/>
                <a:gd name="T29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2" h="720">
                  <a:moveTo>
                    <a:pt x="156" y="0"/>
                  </a:moveTo>
                  <a:lnTo>
                    <a:pt x="2062" y="0"/>
                  </a:lnTo>
                  <a:lnTo>
                    <a:pt x="2062" y="720"/>
                  </a:lnTo>
                  <a:lnTo>
                    <a:pt x="288" y="720"/>
                  </a:lnTo>
                  <a:lnTo>
                    <a:pt x="18" y="233"/>
                  </a:lnTo>
                  <a:lnTo>
                    <a:pt x="5" y="201"/>
                  </a:lnTo>
                  <a:lnTo>
                    <a:pt x="0" y="169"/>
                  </a:lnTo>
                  <a:lnTo>
                    <a:pt x="0" y="136"/>
                  </a:lnTo>
                  <a:lnTo>
                    <a:pt x="8" y="106"/>
                  </a:lnTo>
                  <a:lnTo>
                    <a:pt x="21" y="78"/>
                  </a:lnTo>
                  <a:lnTo>
                    <a:pt x="39" y="51"/>
                  </a:lnTo>
                  <a:lnTo>
                    <a:pt x="63" y="30"/>
                  </a:lnTo>
                  <a:lnTo>
                    <a:pt x="90" y="15"/>
                  </a:lnTo>
                  <a:lnTo>
                    <a:pt x="122" y="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" name="Freeform 70"/>
            <p:cNvSpPr>
              <a:spLocks/>
            </p:cNvSpPr>
            <p:nvPr/>
          </p:nvSpPr>
          <p:spPr bwMode="auto">
            <a:xfrm>
              <a:off x="6243638" y="5715000"/>
              <a:ext cx="3273425" cy="1143000"/>
            </a:xfrm>
            <a:custGeom>
              <a:avLst/>
              <a:gdLst>
                <a:gd name="T0" fmla="*/ 156 w 2062"/>
                <a:gd name="T1" fmla="*/ 0 h 720"/>
                <a:gd name="T2" fmla="*/ 2062 w 2062"/>
                <a:gd name="T3" fmla="*/ 0 h 720"/>
                <a:gd name="T4" fmla="*/ 2062 w 2062"/>
                <a:gd name="T5" fmla="*/ 720 h 720"/>
                <a:gd name="T6" fmla="*/ 288 w 2062"/>
                <a:gd name="T7" fmla="*/ 720 h 720"/>
                <a:gd name="T8" fmla="*/ 18 w 2062"/>
                <a:gd name="T9" fmla="*/ 233 h 720"/>
                <a:gd name="T10" fmla="*/ 5 w 2062"/>
                <a:gd name="T11" fmla="*/ 202 h 720"/>
                <a:gd name="T12" fmla="*/ 0 w 2062"/>
                <a:gd name="T13" fmla="*/ 169 h 720"/>
                <a:gd name="T14" fmla="*/ 0 w 2062"/>
                <a:gd name="T15" fmla="*/ 136 h 720"/>
                <a:gd name="T16" fmla="*/ 8 w 2062"/>
                <a:gd name="T17" fmla="*/ 106 h 720"/>
                <a:gd name="T18" fmla="*/ 21 w 2062"/>
                <a:gd name="T19" fmla="*/ 77 h 720"/>
                <a:gd name="T20" fmla="*/ 39 w 2062"/>
                <a:gd name="T21" fmla="*/ 52 h 720"/>
                <a:gd name="T22" fmla="*/ 63 w 2062"/>
                <a:gd name="T23" fmla="*/ 30 h 720"/>
                <a:gd name="T24" fmla="*/ 90 w 2062"/>
                <a:gd name="T25" fmla="*/ 14 h 720"/>
                <a:gd name="T26" fmla="*/ 122 w 2062"/>
                <a:gd name="T27" fmla="*/ 4 h 720"/>
                <a:gd name="T28" fmla="*/ 156 w 2062"/>
                <a:gd name="T29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2" h="720">
                  <a:moveTo>
                    <a:pt x="156" y="0"/>
                  </a:moveTo>
                  <a:lnTo>
                    <a:pt x="2062" y="0"/>
                  </a:lnTo>
                  <a:lnTo>
                    <a:pt x="2062" y="720"/>
                  </a:lnTo>
                  <a:lnTo>
                    <a:pt x="288" y="720"/>
                  </a:lnTo>
                  <a:lnTo>
                    <a:pt x="18" y="233"/>
                  </a:lnTo>
                  <a:lnTo>
                    <a:pt x="5" y="202"/>
                  </a:lnTo>
                  <a:lnTo>
                    <a:pt x="0" y="169"/>
                  </a:lnTo>
                  <a:lnTo>
                    <a:pt x="0" y="136"/>
                  </a:lnTo>
                  <a:lnTo>
                    <a:pt x="8" y="106"/>
                  </a:lnTo>
                  <a:lnTo>
                    <a:pt x="21" y="77"/>
                  </a:lnTo>
                  <a:lnTo>
                    <a:pt x="39" y="52"/>
                  </a:lnTo>
                  <a:lnTo>
                    <a:pt x="63" y="30"/>
                  </a:lnTo>
                  <a:lnTo>
                    <a:pt x="90" y="14"/>
                  </a:lnTo>
                  <a:lnTo>
                    <a:pt x="122" y="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57" name="TextBox 856"/>
          <p:cNvSpPr txBox="1"/>
          <p:nvPr/>
        </p:nvSpPr>
        <p:spPr>
          <a:xfrm>
            <a:off x="8983741" y="339873"/>
            <a:ext cx="249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Year 2012-13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58" name="TextBox 857"/>
          <p:cNvSpPr txBox="1"/>
          <p:nvPr/>
        </p:nvSpPr>
        <p:spPr>
          <a:xfrm>
            <a:off x="8983741" y="1482079"/>
            <a:ext cx="249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Year 2013-14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59" name="TextBox 858"/>
          <p:cNvSpPr txBox="1"/>
          <p:nvPr/>
        </p:nvSpPr>
        <p:spPr>
          <a:xfrm>
            <a:off x="8983741" y="2620316"/>
            <a:ext cx="249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Year 2014-15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60" name="TextBox 859"/>
          <p:cNvSpPr txBox="1"/>
          <p:nvPr/>
        </p:nvSpPr>
        <p:spPr>
          <a:xfrm>
            <a:off x="8983741" y="3766492"/>
            <a:ext cx="249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Year 2015-16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61" name="TextBox 860"/>
          <p:cNvSpPr txBox="1"/>
          <p:nvPr/>
        </p:nvSpPr>
        <p:spPr>
          <a:xfrm>
            <a:off x="8983741" y="4912669"/>
            <a:ext cx="249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Year 2016-17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62" name="TextBox 861"/>
          <p:cNvSpPr txBox="1"/>
          <p:nvPr/>
        </p:nvSpPr>
        <p:spPr>
          <a:xfrm>
            <a:off x="8983741" y="6050906"/>
            <a:ext cx="249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Year 2017-18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63" name="Rectangle 862"/>
          <p:cNvSpPr/>
          <p:nvPr/>
        </p:nvSpPr>
        <p:spPr>
          <a:xfrm>
            <a:off x="3136894" y="56525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64" name="TextBox 863"/>
          <p:cNvSpPr txBox="1"/>
          <p:nvPr/>
        </p:nvSpPr>
        <p:spPr>
          <a:xfrm>
            <a:off x="3136895" y="23149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65" name="Rectangle 864"/>
          <p:cNvSpPr/>
          <p:nvPr/>
        </p:nvSpPr>
        <p:spPr>
          <a:xfrm>
            <a:off x="3136894" y="169444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66" name="TextBox 865"/>
          <p:cNvSpPr txBox="1"/>
          <p:nvPr/>
        </p:nvSpPr>
        <p:spPr>
          <a:xfrm>
            <a:off x="3136895" y="136068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67" name="Rectangle 866"/>
          <p:cNvSpPr/>
          <p:nvPr/>
        </p:nvSpPr>
        <p:spPr>
          <a:xfrm>
            <a:off x="3136893" y="272324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68" name="TextBox 867"/>
          <p:cNvSpPr txBox="1"/>
          <p:nvPr/>
        </p:nvSpPr>
        <p:spPr>
          <a:xfrm>
            <a:off x="3136894" y="238948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69" name="Rectangle 868"/>
          <p:cNvSpPr/>
          <p:nvPr/>
        </p:nvSpPr>
        <p:spPr>
          <a:xfrm>
            <a:off x="3136892" y="385497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70" name="TextBox 869"/>
          <p:cNvSpPr txBox="1"/>
          <p:nvPr/>
        </p:nvSpPr>
        <p:spPr>
          <a:xfrm>
            <a:off x="3136893" y="352121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71" name="Rectangle 870"/>
          <p:cNvSpPr/>
          <p:nvPr/>
        </p:nvSpPr>
        <p:spPr>
          <a:xfrm>
            <a:off x="3136891" y="501559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72" name="TextBox 871"/>
          <p:cNvSpPr txBox="1"/>
          <p:nvPr/>
        </p:nvSpPr>
        <p:spPr>
          <a:xfrm>
            <a:off x="3136892" y="468183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73" name="Rectangle 872"/>
          <p:cNvSpPr/>
          <p:nvPr/>
        </p:nvSpPr>
        <p:spPr>
          <a:xfrm>
            <a:off x="3136890" y="611589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74" name="TextBox 873"/>
          <p:cNvSpPr txBox="1"/>
          <p:nvPr/>
        </p:nvSpPr>
        <p:spPr>
          <a:xfrm>
            <a:off x="3136891" y="578213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876" name="Group 875"/>
          <p:cNvGrpSpPr/>
          <p:nvPr/>
        </p:nvGrpSpPr>
        <p:grpSpPr>
          <a:xfrm flipH="1">
            <a:off x="0" y="0"/>
            <a:ext cx="1991032" cy="6850062"/>
            <a:chOff x="6243638" y="7938"/>
            <a:chExt cx="3273425" cy="6850062"/>
          </a:xfrm>
        </p:grpSpPr>
        <p:sp>
          <p:nvSpPr>
            <p:cNvPr id="877" name="Freeform 65"/>
            <p:cNvSpPr>
              <a:spLocks/>
            </p:cNvSpPr>
            <p:nvPr/>
          </p:nvSpPr>
          <p:spPr bwMode="auto">
            <a:xfrm>
              <a:off x="6243638" y="7938"/>
              <a:ext cx="3273425" cy="1143000"/>
            </a:xfrm>
            <a:custGeom>
              <a:avLst/>
              <a:gdLst>
                <a:gd name="T0" fmla="*/ 156 w 2062"/>
                <a:gd name="T1" fmla="*/ 0 h 720"/>
                <a:gd name="T2" fmla="*/ 2062 w 2062"/>
                <a:gd name="T3" fmla="*/ 0 h 720"/>
                <a:gd name="T4" fmla="*/ 2062 w 2062"/>
                <a:gd name="T5" fmla="*/ 720 h 720"/>
                <a:gd name="T6" fmla="*/ 288 w 2062"/>
                <a:gd name="T7" fmla="*/ 720 h 720"/>
                <a:gd name="T8" fmla="*/ 18 w 2062"/>
                <a:gd name="T9" fmla="*/ 233 h 720"/>
                <a:gd name="T10" fmla="*/ 5 w 2062"/>
                <a:gd name="T11" fmla="*/ 202 h 720"/>
                <a:gd name="T12" fmla="*/ 0 w 2062"/>
                <a:gd name="T13" fmla="*/ 169 h 720"/>
                <a:gd name="T14" fmla="*/ 0 w 2062"/>
                <a:gd name="T15" fmla="*/ 136 h 720"/>
                <a:gd name="T16" fmla="*/ 8 w 2062"/>
                <a:gd name="T17" fmla="*/ 106 h 720"/>
                <a:gd name="T18" fmla="*/ 21 w 2062"/>
                <a:gd name="T19" fmla="*/ 77 h 720"/>
                <a:gd name="T20" fmla="*/ 39 w 2062"/>
                <a:gd name="T21" fmla="*/ 53 h 720"/>
                <a:gd name="T22" fmla="*/ 63 w 2062"/>
                <a:gd name="T23" fmla="*/ 30 h 720"/>
                <a:gd name="T24" fmla="*/ 90 w 2062"/>
                <a:gd name="T25" fmla="*/ 15 h 720"/>
                <a:gd name="T26" fmla="*/ 122 w 2062"/>
                <a:gd name="T27" fmla="*/ 4 h 720"/>
                <a:gd name="T28" fmla="*/ 156 w 2062"/>
                <a:gd name="T29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2" h="720">
                  <a:moveTo>
                    <a:pt x="156" y="0"/>
                  </a:moveTo>
                  <a:lnTo>
                    <a:pt x="2062" y="0"/>
                  </a:lnTo>
                  <a:lnTo>
                    <a:pt x="2062" y="720"/>
                  </a:lnTo>
                  <a:lnTo>
                    <a:pt x="288" y="720"/>
                  </a:lnTo>
                  <a:lnTo>
                    <a:pt x="18" y="233"/>
                  </a:lnTo>
                  <a:lnTo>
                    <a:pt x="5" y="202"/>
                  </a:lnTo>
                  <a:lnTo>
                    <a:pt x="0" y="169"/>
                  </a:lnTo>
                  <a:lnTo>
                    <a:pt x="0" y="136"/>
                  </a:lnTo>
                  <a:lnTo>
                    <a:pt x="8" y="106"/>
                  </a:lnTo>
                  <a:lnTo>
                    <a:pt x="21" y="77"/>
                  </a:lnTo>
                  <a:lnTo>
                    <a:pt x="39" y="53"/>
                  </a:lnTo>
                  <a:lnTo>
                    <a:pt x="63" y="30"/>
                  </a:lnTo>
                  <a:lnTo>
                    <a:pt x="90" y="15"/>
                  </a:lnTo>
                  <a:lnTo>
                    <a:pt x="122" y="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8" name="Freeform 66"/>
            <p:cNvSpPr>
              <a:spLocks/>
            </p:cNvSpPr>
            <p:nvPr/>
          </p:nvSpPr>
          <p:spPr bwMode="auto">
            <a:xfrm>
              <a:off x="6243638" y="1149350"/>
              <a:ext cx="3273425" cy="1143000"/>
            </a:xfrm>
            <a:custGeom>
              <a:avLst/>
              <a:gdLst>
                <a:gd name="T0" fmla="*/ 156 w 2062"/>
                <a:gd name="T1" fmla="*/ 0 h 720"/>
                <a:gd name="T2" fmla="*/ 2062 w 2062"/>
                <a:gd name="T3" fmla="*/ 0 h 720"/>
                <a:gd name="T4" fmla="*/ 2062 w 2062"/>
                <a:gd name="T5" fmla="*/ 720 h 720"/>
                <a:gd name="T6" fmla="*/ 288 w 2062"/>
                <a:gd name="T7" fmla="*/ 720 h 720"/>
                <a:gd name="T8" fmla="*/ 18 w 2062"/>
                <a:gd name="T9" fmla="*/ 233 h 720"/>
                <a:gd name="T10" fmla="*/ 5 w 2062"/>
                <a:gd name="T11" fmla="*/ 202 h 720"/>
                <a:gd name="T12" fmla="*/ 0 w 2062"/>
                <a:gd name="T13" fmla="*/ 169 h 720"/>
                <a:gd name="T14" fmla="*/ 0 w 2062"/>
                <a:gd name="T15" fmla="*/ 137 h 720"/>
                <a:gd name="T16" fmla="*/ 8 w 2062"/>
                <a:gd name="T17" fmla="*/ 106 h 720"/>
                <a:gd name="T18" fmla="*/ 21 w 2062"/>
                <a:gd name="T19" fmla="*/ 77 h 720"/>
                <a:gd name="T20" fmla="*/ 39 w 2062"/>
                <a:gd name="T21" fmla="*/ 52 h 720"/>
                <a:gd name="T22" fmla="*/ 63 w 2062"/>
                <a:gd name="T23" fmla="*/ 31 h 720"/>
                <a:gd name="T24" fmla="*/ 90 w 2062"/>
                <a:gd name="T25" fmla="*/ 14 h 720"/>
                <a:gd name="T26" fmla="*/ 122 w 2062"/>
                <a:gd name="T27" fmla="*/ 4 h 720"/>
                <a:gd name="T28" fmla="*/ 156 w 2062"/>
                <a:gd name="T29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2" h="720">
                  <a:moveTo>
                    <a:pt x="156" y="0"/>
                  </a:moveTo>
                  <a:lnTo>
                    <a:pt x="2062" y="0"/>
                  </a:lnTo>
                  <a:lnTo>
                    <a:pt x="2062" y="720"/>
                  </a:lnTo>
                  <a:lnTo>
                    <a:pt x="288" y="720"/>
                  </a:lnTo>
                  <a:lnTo>
                    <a:pt x="18" y="233"/>
                  </a:lnTo>
                  <a:lnTo>
                    <a:pt x="5" y="202"/>
                  </a:lnTo>
                  <a:lnTo>
                    <a:pt x="0" y="169"/>
                  </a:lnTo>
                  <a:lnTo>
                    <a:pt x="0" y="137"/>
                  </a:lnTo>
                  <a:lnTo>
                    <a:pt x="8" y="106"/>
                  </a:lnTo>
                  <a:lnTo>
                    <a:pt x="21" y="77"/>
                  </a:lnTo>
                  <a:lnTo>
                    <a:pt x="39" y="52"/>
                  </a:lnTo>
                  <a:lnTo>
                    <a:pt x="63" y="31"/>
                  </a:lnTo>
                  <a:lnTo>
                    <a:pt x="90" y="14"/>
                  </a:lnTo>
                  <a:lnTo>
                    <a:pt x="122" y="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9" name="Freeform 67"/>
            <p:cNvSpPr>
              <a:spLocks/>
            </p:cNvSpPr>
            <p:nvPr/>
          </p:nvSpPr>
          <p:spPr bwMode="auto">
            <a:xfrm>
              <a:off x="6243638" y="2290763"/>
              <a:ext cx="3273425" cy="1143000"/>
            </a:xfrm>
            <a:custGeom>
              <a:avLst/>
              <a:gdLst>
                <a:gd name="T0" fmla="*/ 156 w 2062"/>
                <a:gd name="T1" fmla="*/ 0 h 720"/>
                <a:gd name="T2" fmla="*/ 2062 w 2062"/>
                <a:gd name="T3" fmla="*/ 0 h 720"/>
                <a:gd name="T4" fmla="*/ 2062 w 2062"/>
                <a:gd name="T5" fmla="*/ 720 h 720"/>
                <a:gd name="T6" fmla="*/ 288 w 2062"/>
                <a:gd name="T7" fmla="*/ 720 h 720"/>
                <a:gd name="T8" fmla="*/ 18 w 2062"/>
                <a:gd name="T9" fmla="*/ 233 h 720"/>
                <a:gd name="T10" fmla="*/ 5 w 2062"/>
                <a:gd name="T11" fmla="*/ 201 h 720"/>
                <a:gd name="T12" fmla="*/ 0 w 2062"/>
                <a:gd name="T13" fmla="*/ 168 h 720"/>
                <a:gd name="T14" fmla="*/ 0 w 2062"/>
                <a:gd name="T15" fmla="*/ 137 h 720"/>
                <a:gd name="T16" fmla="*/ 8 w 2062"/>
                <a:gd name="T17" fmla="*/ 106 h 720"/>
                <a:gd name="T18" fmla="*/ 21 w 2062"/>
                <a:gd name="T19" fmla="*/ 77 h 720"/>
                <a:gd name="T20" fmla="*/ 39 w 2062"/>
                <a:gd name="T21" fmla="*/ 52 h 720"/>
                <a:gd name="T22" fmla="*/ 63 w 2062"/>
                <a:gd name="T23" fmla="*/ 31 h 720"/>
                <a:gd name="T24" fmla="*/ 90 w 2062"/>
                <a:gd name="T25" fmla="*/ 14 h 720"/>
                <a:gd name="T26" fmla="*/ 122 w 2062"/>
                <a:gd name="T27" fmla="*/ 4 h 720"/>
                <a:gd name="T28" fmla="*/ 156 w 2062"/>
                <a:gd name="T29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2" h="720">
                  <a:moveTo>
                    <a:pt x="156" y="0"/>
                  </a:moveTo>
                  <a:lnTo>
                    <a:pt x="2062" y="0"/>
                  </a:lnTo>
                  <a:lnTo>
                    <a:pt x="2062" y="720"/>
                  </a:lnTo>
                  <a:lnTo>
                    <a:pt x="288" y="720"/>
                  </a:lnTo>
                  <a:lnTo>
                    <a:pt x="18" y="233"/>
                  </a:lnTo>
                  <a:lnTo>
                    <a:pt x="5" y="201"/>
                  </a:lnTo>
                  <a:lnTo>
                    <a:pt x="0" y="168"/>
                  </a:lnTo>
                  <a:lnTo>
                    <a:pt x="0" y="137"/>
                  </a:lnTo>
                  <a:lnTo>
                    <a:pt x="8" y="106"/>
                  </a:lnTo>
                  <a:lnTo>
                    <a:pt x="21" y="77"/>
                  </a:lnTo>
                  <a:lnTo>
                    <a:pt x="39" y="52"/>
                  </a:lnTo>
                  <a:lnTo>
                    <a:pt x="63" y="31"/>
                  </a:lnTo>
                  <a:lnTo>
                    <a:pt x="90" y="14"/>
                  </a:lnTo>
                  <a:lnTo>
                    <a:pt x="122" y="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0" name="Freeform 68"/>
            <p:cNvSpPr>
              <a:spLocks/>
            </p:cNvSpPr>
            <p:nvPr/>
          </p:nvSpPr>
          <p:spPr bwMode="auto">
            <a:xfrm>
              <a:off x="6243638" y="3433763"/>
              <a:ext cx="3273425" cy="1143000"/>
            </a:xfrm>
            <a:custGeom>
              <a:avLst/>
              <a:gdLst>
                <a:gd name="T0" fmla="*/ 156 w 2062"/>
                <a:gd name="T1" fmla="*/ 0 h 720"/>
                <a:gd name="T2" fmla="*/ 2062 w 2062"/>
                <a:gd name="T3" fmla="*/ 0 h 720"/>
                <a:gd name="T4" fmla="*/ 2062 w 2062"/>
                <a:gd name="T5" fmla="*/ 720 h 720"/>
                <a:gd name="T6" fmla="*/ 288 w 2062"/>
                <a:gd name="T7" fmla="*/ 720 h 720"/>
                <a:gd name="T8" fmla="*/ 18 w 2062"/>
                <a:gd name="T9" fmla="*/ 233 h 720"/>
                <a:gd name="T10" fmla="*/ 5 w 2062"/>
                <a:gd name="T11" fmla="*/ 200 h 720"/>
                <a:gd name="T12" fmla="*/ 0 w 2062"/>
                <a:gd name="T13" fmla="*/ 167 h 720"/>
                <a:gd name="T14" fmla="*/ 0 w 2062"/>
                <a:gd name="T15" fmla="*/ 136 h 720"/>
                <a:gd name="T16" fmla="*/ 8 w 2062"/>
                <a:gd name="T17" fmla="*/ 104 h 720"/>
                <a:gd name="T18" fmla="*/ 21 w 2062"/>
                <a:gd name="T19" fmla="*/ 77 h 720"/>
                <a:gd name="T20" fmla="*/ 39 w 2062"/>
                <a:gd name="T21" fmla="*/ 51 h 720"/>
                <a:gd name="T22" fmla="*/ 63 w 2062"/>
                <a:gd name="T23" fmla="*/ 30 h 720"/>
                <a:gd name="T24" fmla="*/ 90 w 2062"/>
                <a:gd name="T25" fmla="*/ 13 h 720"/>
                <a:gd name="T26" fmla="*/ 122 w 2062"/>
                <a:gd name="T27" fmla="*/ 2 h 720"/>
                <a:gd name="T28" fmla="*/ 156 w 2062"/>
                <a:gd name="T29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2" h="720">
                  <a:moveTo>
                    <a:pt x="156" y="0"/>
                  </a:moveTo>
                  <a:lnTo>
                    <a:pt x="2062" y="0"/>
                  </a:lnTo>
                  <a:lnTo>
                    <a:pt x="2062" y="720"/>
                  </a:lnTo>
                  <a:lnTo>
                    <a:pt x="288" y="720"/>
                  </a:lnTo>
                  <a:lnTo>
                    <a:pt x="18" y="233"/>
                  </a:lnTo>
                  <a:lnTo>
                    <a:pt x="5" y="200"/>
                  </a:lnTo>
                  <a:lnTo>
                    <a:pt x="0" y="167"/>
                  </a:lnTo>
                  <a:lnTo>
                    <a:pt x="0" y="136"/>
                  </a:lnTo>
                  <a:lnTo>
                    <a:pt x="8" y="104"/>
                  </a:lnTo>
                  <a:lnTo>
                    <a:pt x="21" y="77"/>
                  </a:lnTo>
                  <a:lnTo>
                    <a:pt x="39" y="51"/>
                  </a:lnTo>
                  <a:lnTo>
                    <a:pt x="63" y="30"/>
                  </a:lnTo>
                  <a:lnTo>
                    <a:pt x="90" y="13"/>
                  </a:lnTo>
                  <a:lnTo>
                    <a:pt x="122" y="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" name="Freeform 69"/>
            <p:cNvSpPr>
              <a:spLocks/>
            </p:cNvSpPr>
            <p:nvPr/>
          </p:nvSpPr>
          <p:spPr bwMode="auto">
            <a:xfrm>
              <a:off x="6243638" y="4573588"/>
              <a:ext cx="3273425" cy="1143000"/>
            </a:xfrm>
            <a:custGeom>
              <a:avLst/>
              <a:gdLst>
                <a:gd name="T0" fmla="*/ 156 w 2062"/>
                <a:gd name="T1" fmla="*/ 0 h 720"/>
                <a:gd name="T2" fmla="*/ 2062 w 2062"/>
                <a:gd name="T3" fmla="*/ 0 h 720"/>
                <a:gd name="T4" fmla="*/ 2062 w 2062"/>
                <a:gd name="T5" fmla="*/ 720 h 720"/>
                <a:gd name="T6" fmla="*/ 288 w 2062"/>
                <a:gd name="T7" fmla="*/ 720 h 720"/>
                <a:gd name="T8" fmla="*/ 18 w 2062"/>
                <a:gd name="T9" fmla="*/ 233 h 720"/>
                <a:gd name="T10" fmla="*/ 5 w 2062"/>
                <a:gd name="T11" fmla="*/ 201 h 720"/>
                <a:gd name="T12" fmla="*/ 0 w 2062"/>
                <a:gd name="T13" fmla="*/ 169 h 720"/>
                <a:gd name="T14" fmla="*/ 0 w 2062"/>
                <a:gd name="T15" fmla="*/ 136 h 720"/>
                <a:gd name="T16" fmla="*/ 8 w 2062"/>
                <a:gd name="T17" fmla="*/ 106 h 720"/>
                <a:gd name="T18" fmla="*/ 21 w 2062"/>
                <a:gd name="T19" fmla="*/ 78 h 720"/>
                <a:gd name="T20" fmla="*/ 39 w 2062"/>
                <a:gd name="T21" fmla="*/ 51 h 720"/>
                <a:gd name="T22" fmla="*/ 63 w 2062"/>
                <a:gd name="T23" fmla="*/ 30 h 720"/>
                <a:gd name="T24" fmla="*/ 90 w 2062"/>
                <a:gd name="T25" fmla="*/ 15 h 720"/>
                <a:gd name="T26" fmla="*/ 122 w 2062"/>
                <a:gd name="T27" fmla="*/ 4 h 720"/>
                <a:gd name="T28" fmla="*/ 156 w 2062"/>
                <a:gd name="T29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2" h="720">
                  <a:moveTo>
                    <a:pt x="156" y="0"/>
                  </a:moveTo>
                  <a:lnTo>
                    <a:pt x="2062" y="0"/>
                  </a:lnTo>
                  <a:lnTo>
                    <a:pt x="2062" y="720"/>
                  </a:lnTo>
                  <a:lnTo>
                    <a:pt x="288" y="720"/>
                  </a:lnTo>
                  <a:lnTo>
                    <a:pt x="18" y="233"/>
                  </a:lnTo>
                  <a:lnTo>
                    <a:pt x="5" y="201"/>
                  </a:lnTo>
                  <a:lnTo>
                    <a:pt x="0" y="169"/>
                  </a:lnTo>
                  <a:lnTo>
                    <a:pt x="0" y="136"/>
                  </a:lnTo>
                  <a:lnTo>
                    <a:pt x="8" y="106"/>
                  </a:lnTo>
                  <a:lnTo>
                    <a:pt x="21" y="78"/>
                  </a:lnTo>
                  <a:lnTo>
                    <a:pt x="39" y="51"/>
                  </a:lnTo>
                  <a:lnTo>
                    <a:pt x="63" y="30"/>
                  </a:lnTo>
                  <a:lnTo>
                    <a:pt x="90" y="15"/>
                  </a:lnTo>
                  <a:lnTo>
                    <a:pt x="122" y="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2" name="Freeform 70"/>
            <p:cNvSpPr>
              <a:spLocks/>
            </p:cNvSpPr>
            <p:nvPr/>
          </p:nvSpPr>
          <p:spPr bwMode="auto">
            <a:xfrm>
              <a:off x="6243638" y="5715000"/>
              <a:ext cx="3273425" cy="1143000"/>
            </a:xfrm>
            <a:custGeom>
              <a:avLst/>
              <a:gdLst>
                <a:gd name="T0" fmla="*/ 156 w 2062"/>
                <a:gd name="T1" fmla="*/ 0 h 720"/>
                <a:gd name="T2" fmla="*/ 2062 w 2062"/>
                <a:gd name="T3" fmla="*/ 0 h 720"/>
                <a:gd name="T4" fmla="*/ 2062 w 2062"/>
                <a:gd name="T5" fmla="*/ 720 h 720"/>
                <a:gd name="T6" fmla="*/ 288 w 2062"/>
                <a:gd name="T7" fmla="*/ 720 h 720"/>
                <a:gd name="T8" fmla="*/ 18 w 2062"/>
                <a:gd name="T9" fmla="*/ 233 h 720"/>
                <a:gd name="T10" fmla="*/ 5 w 2062"/>
                <a:gd name="T11" fmla="*/ 202 h 720"/>
                <a:gd name="T12" fmla="*/ 0 w 2062"/>
                <a:gd name="T13" fmla="*/ 169 h 720"/>
                <a:gd name="T14" fmla="*/ 0 w 2062"/>
                <a:gd name="T15" fmla="*/ 136 h 720"/>
                <a:gd name="T16" fmla="*/ 8 w 2062"/>
                <a:gd name="T17" fmla="*/ 106 h 720"/>
                <a:gd name="T18" fmla="*/ 21 w 2062"/>
                <a:gd name="T19" fmla="*/ 77 h 720"/>
                <a:gd name="T20" fmla="*/ 39 w 2062"/>
                <a:gd name="T21" fmla="*/ 52 h 720"/>
                <a:gd name="T22" fmla="*/ 63 w 2062"/>
                <a:gd name="T23" fmla="*/ 30 h 720"/>
                <a:gd name="T24" fmla="*/ 90 w 2062"/>
                <a:gd name="T25" fmla="*/ 14 h 720"/>
                <a:gd name="T26" fmla="*/ 122 w 2062"/>
                <a:gd name="T27" fmla="*/ 4 h 720"/>
                <a:gd name="T28" fmla="*/ 156 w 2062"/>
                <a:gd name="T29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2" h="720">
                  <a:moveTo>
                    <a:pt x="156" y="0"/>
                  </a:moveTo>
                  <a:lnTo>
                    <a:pt x="2062" y="0"/>
                  </a:lnTo>
                  <a:lnTo>
                    <a:pt x="2062" y="720"/>
                  </a:lnTo>
                  <a:lnTo>
                    <a:pt x="288" y="720"/>
                  </a:lnTo>
                  <a:lnTo>
                    <a:pt x="18" y="233"/>
                  </a:lnTo>
                  <a:lnTo>
                    <a:pt x="5" y="202"/>
                  </a:lnTo>
                  <a:lnTo>
                    <a:pt x="0" y="169"/>
                  </a:lnTo>
                  <a:lnTo>
                    <a:pt x="0" y="136"/>
                  </a:lnTo>
                  <a:lnTo>
                    <a:pt x="8" y="106"/>
                  </a:lnTo>
                  <a:lnTo>
                    <a:pt x="21" y="77"/>
                  </a:lnTo>
                  <a:lnTo>
                    <a:pt x="39" y="52"/>
                  </a:lnTo>
                  <a:lnTo>
                    <a:pt x="63" y="30"/>
                  </a:lnTo>
                  <a:lnTo>
                    <a:pt x="90" y="14"/>
                  </a:lnTo>
                  <a:lnTo>
                    <a:pt x="122" y="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83" name="TextBox 882"/>
          <p:cNvSpPr txBox="1"/>
          <p:nvPr/>
        </p:nvSpPr>
        <p:spPr>
          <a:xfrm>
            <a:off x="335667" y="339873"/>
            <a:ext cx="110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1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84" name="TextBox 883"/>
          <p:cNvSpPr txBox="1"/>
          <p:nvPr/>
        </p:nvSpPr>
        <p:spPr>
          <a:xfrm>
            <a:off x="335666" y="1463613"/>
            <a:ext cx="110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85" name="TextBox 884"/>
          <p:cNvSpPr txBox="1"/>
          <p:nvPr/>
        </p:nvSpPr>
        <p:spPr>
          <a:xfrm>
            <a:off x="335666" y="2577170"/>
            <a:ext cx="110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3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86" name="TextBox 885"/>
          <p:cNvSpPr txBox="1"/>
          <p:nvPr/>
        </p:nvSpPr>
        <p:spPr>
          <a:xfrm>
            <a:off x="335666" y="3743943"/>
            <a:ext cx="110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4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87" name="TextBox 886"/>
          <p:cNvSpPr txBox="1"/>
          <p:nvPr/>
        </p:nvSpPr>
        <p:spPr>
          <a:xfrm>
            <a:off x="335666" y="4918935"/>
            <a:ext cx="110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5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88" name="TextBox 887"/>
          <p:cNvSpPr txBox="1"/>
          <p:nvPr/>
        </p:nvSpPr>
        <p:spPr>
          <a:xfrm>
            <a:off x="335665" y="6003034"/>
            <a:ext cx="110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6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3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Freeform 310"/>
          <p:cNvSpPr>
            <a:spLocks/>
          </p:cNvSpPr>
          <p:nvPr/>
        </p:nvSpPr>
        <p:spPr bwMode="auto">
          <a:xfrm>
            <a:off x="4213972" y="2272833"/>
            <a:ext cx="1069975" cy="3421063"/>
          </a:xfrm>
          <a:custGeom>
            <a:avLst/>
            <a:gdLst>
              <a:gd name="T0" fmla="*/ 674 w 674"/>
              <a:gd name="T1" fmla="*/ 0 h 2155"/>
              <a:gd name="T2" fmla="*/ 674 w 674"/>
              <a:gd name="T3" fmla="*/ 2155 h 2155"/>
              <a:gd name="T4" fmla="*/ 0 w 674"/>
              <a:gd name="T5" fmla="*/ 1766 h 2155"/>
              <a:gd name="T6" fmla="*/ 0 w 674"/>
              <a:gd name="T7" fmla="*/ 390 h 2155"/>
              <a:gd name="T8" fmla="*/ 674 w 674"/>
              <a:gd name="T9" fmla="*/ 0 h 2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4" h="2155">
                <a:moveTo>
                  <a:pt x="674" y="0"/>
                </a:moveTo>
                <a:lnTo>
                  <a:pt x="674" y="2155"/>
                </a:lnTo>
                <a:lnTo>
                  <a:pt x="0" y="1766"/>
                </a:lnTo>
                <a:lnTo>
                  <a:pt x="0" y="390"/>
                </a:lnTo>
                <a:lnTo>
                  <a:pt x="674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7" name="Freeform 311"/>
          <p:cNvSpPr>
            <a:spLocks/>
          </p:cNvSpPr>
          <p:nvPr/>
        </p:nvSpPr>
        <p:spPr bwMode="auto">
          <a:xfrm>
            <a:off x="4213972" y="1796583"/>
            <a:ext cx="2962275" cy="2330450"/>
          </a:xfrm>
          <a:custGeom>
            <a:avLst/>
            <a:gdLst>
              <a:gd name="T0" fmla="*/ 1191 w 1866"/>
              <a:gd name="T1" fmla="*/ 0 h 1468"/>
              <a:gd name="T2" fmla="*/ 1866 w 1866"/>
              <a:gd name="T3" fmla="*/ 390 h 1468"/>
              <a:gd name="T4" fmla="*/ 0 w 1866"/>
              <a:gd name="T5" fmla="*/ 1468 h 1468"/>
              <a:gd name="T6" fmla="*/ 0 w 1866"/>
              <a:gd name="T7" fmla="*/ 689 h 1468"/>
              <a:gd name="T8" fmla="*/ 1191 w 1866"/>
              <a:gd name="T9" fmla="*/ 0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6" h="1468">
                <a:moveTo>
                  <a:pt x="1191" y="0"/>
                </a:moveTo>
                <a:lnTo>
                  <a:pt x="1866" y="390"/>
                </a:lnTo>
                <a:lnTo>
                  <a:pt x="0" y="1468"/>
                </a:lnTo>
                <a:lnTo>
                  <a:pt x="0" y="689"/>
                </a:lnTo>
                <a:lnTo>
                  <a:pt x="1191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8" name="Freeform 312"/>
          <p:cNvSpPr>
            <a:spLocks/>
          </p:cNvSpPr>
          <p:nvPr/>
        </p:nvSpPr>
        <p:spPr bwMode="auto">
          <a:xfrm>
            <a:off x="5034710" y="1796583"/>
            <a:ext cx="2963863" cy="2330450"/>
          </a:xfrm>
          <a:custGeom>
            <a:avLst/>
            <a:gdLst>
              <a:gd name="T0" fmla="*/ 674 w 1867"/>
              <a:gd name="T1" fmla="*/ 0 h 1468"/>
              <a:gd name="T2" fmla="*/ 1867 w 1867"/>
              <a:gd name="T3" fmla="*/ 689 h 1468"/>
              <a:gd name="T4" fmla="*/ 1867 w 1867"/>
              <a:gd name="T5" fmla="*/ 1468 h 1468"/>
              <a:gd name="T6" fmla="*/ 0 w 1867"/>
              <a:gd name="T7" fmla="*/ 390 h 1468"/>
              <a:gd name="T8" fmla="*/ 674 w 1867"/>
              <a:gd name="T9" fmla="*/ 0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7" h="1468">
                <a:moveTo>
                  <a:pt x="674" y="0"/>
                </a:moveTo>
                <a:lnTo>
                  <a:pt x="1867" y="689"/>
                </a:lnTo>
                <a:lnTo>
                  <a:pt x="1867" y="1468"/>
                </a:lnTo>
                <a:lnTo>
                  <a:pt x="0" y="390"/>
                </a:lnTo>
                <a:lnTo>
                  <a:pt x="674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9" name="Freeform 314"/>
          <p:cNvSpPr>
            <a:spLocks/>
          </p:cNvSpPr>
          <p:nvPr/>
        </p:nvSpPr>
        <p:spPr bwMode="auto">
          <a:xfrm>
            <a:off x="6104685" y="3834933"/>
            <a:ext cx="1893888" cy="2330450"/>
          </a:xfrm>
          <a:custGeom>
            <a:avLst/>
            <a:gdLst>
              <a:gd name="T0" fmla="*/ 1193 w 1193"/>
              <a:gd name="T1" fmla="*/ 0 h 1468"/>
              <a:gd name="T2" fmla="*/ 1193 w 1193"/>
              <a:gd name="T3" fmla="*/ 779 h 1468"/>
              <a:gd name="T4" fmla="*/ 0 w 1193"/>
              <a:gd name="T5" fmla="*/ 1468 h 1468"/>
              <a:gd name="T6" fmla="*/ 0 w 1193"/>
              <a:gd name="T7" fmla="*/ 689 h 1468"/>
              <a:gd name="T8" fmla="*/ 1193 w 1193"/>
              <a:gd name="T9" fmla="*/ 0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3" h="1468">
                <a:moveTo>
                  <a:pt x="1193" y="0"/>
                </a:moveTo>
                <a:lnTo>
                  <a:pt x="1193" y="779"/>
                </a:lnTo>
                <a:lnTo>
                  <a:pt x="0" y="1468"/>
                </a:lnTo>
                <a:lnTo>
                  <a:pt x="0" y="689"/>
                </a:lnTo>
                <a:lnTo>
                  <a:pt x="1193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0" name="Freeform 315"/>
          <p:cNvSpPr>
            <a:spLocks/>
          </p:cNvSpPr>
          <p:nvPr/>
        </p:nvSpPr>
        <p:spPr bwMode="auto">
          <a:xfrm>
            <a:off x="5283947" y="4455645"/>
            <a:ext cx="1892300" cy="1709738"/>
          </a:xfrm>
          <a:custGeom>
            <a:avLst/>
            <a:gdLst>
              <a:gd name="T0" fmla="*/ 0 w 1192"/>
              <a:gd name="T1" fmla="*/ 0 h 1077"/>
              <a:gd name="T2" fmla="*/ 1192 w 1192"/>
              <a:gd name="T3" fmla="*/ 687 h 1077"/>
              <a:gd name="T4" fmla="*/ 517 w 1192"/>
              <a:gd name="T5" fmla="*/ 1077 h 1077"/>
              <a:gd name="T6" fmla="*/ 0 w 1192"/>
              <a:gd name="T7" fmla="*/ 780 h 1077"/>
              <a:gd name="T8" fmla="*/ 0 w 1192"/>
              <a:gd name="T9" fmla="*/ 0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2" h="1077">
                <a:moveTo>
                  <a:pt x="0" y="0"/>
                </a:moveTo>
                <a:lnTo>
                  <a:pt x="1192" y="687"/>
                </a:lnTo>
                <a:lnTo>
                  <a:pt x="517" y="1077"/>
                </a:lnTo>
                <a:lnTo>
                  <a:pt x="0" y="7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4" name="Rectangle 993"/>
          <p:cNvSpPr/>
          <p:nvPr/>
        </p:nvSpPr>
        <p:spPr>
          <a:xfrm>
            <a:off x="8297324" y="2375763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95" name="TextBox 994"/>
          <p:cNvSpPr txBox="1"/>
          <p:nvPr/>
        </p:nvSpPr>
        <p:spPr>
          <a:xfrm>
            <a:off x="8297324" y="2042000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996" name="Rectangle 995"/>
          <p:cNvSpPr/>
          <p:nvPr/>
        </p:nvSpPr>
        <p:spPr>
          <a:xfrm>
            <a:off x="1475157" y="2375763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97" name="TextBox 996"/>
          <p:cNvSpPr txBox="1"/>
          <p:nvPr/>
        </p:nvSpPr>
        <p:spPr>
          <a:xfrm>
            <a:off x="1475157" y="2042000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998" name="Rectangle 997"/>
          <p:cNvSpPr/>
          <p:nvPr/>
        </p:nvSpPr>
        <p:spPr>
          <a:xfrm>
            <a:off x="8297324" y="3697481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99" name="TextBox 998"/>
          <p:cNvSpPr txBox="1"/>
          <p:nvPr/>
        </p:nvSpPr>
        <p:spPr>
          <a:xfrm>
            <a:off x="8297324" y="3363718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00" name="Rectangle 999"/>
          <p:cNvSpPr/>
          <p:nvPr/>
        </p:nvSpPr>
        <p:spPr>
          <a:xfrm>
            <a:off x="1475157" y="3697481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01" name="TextBox 1000"/>
          <p:cNvSpPr txBox="1"/>
          <p:nvPr/>
        </p:nvSpPr>
        <p:spPr>
          <a:xfrm>
            <a:off x="1475157" y="3363718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02" name="Rectangle 1001"/>
          <p:cNvSpPr/>
          <p:nvPr/>
        </p:nvSpPr>
        <p:spPr>
          <a:xfrm>
            <a:off x="8297323" y="5053544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03" name="TextBox 1002"/>
          <p:cNvSpPr txBox="1"/>
          <p:nvPr/>
        </p:nvSpPr>
        <p:spPr>
          <a:xfrm>
            <a:off x="8297323" y="4719781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04" name="Rectangle 1003"/>
          <p:cNvSpPr/>
          <p:nvPr/>
        </p:nvSpPr>
        <p:spPr>
          <a:xfrm>
            <a:off x="1475156" y="5053544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05" name="TextBox 1004"/>
          <p:cNvSpPr txBox="1"/>
          <p:nvPr/>
        </p:nvSpPr>
        <p:spPr>
          <a:xfrm>
            <a:off x="1475156" y="4719781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06" name="Oval 1005"/>
          <p:cNvSpPr/>
          <p:nvPr/>
        </p:nvSpPr>
        <p:spPr>
          <a:xfrm>
            <a:off x="4544617" y="2761278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7" name="Picture 100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788" y="2974638"/>
            <a:ext cx="304800" cy="304800"/>
          </a:xfrm>
          <a:prstGeom prst="rect">
            <a:avLst/>
          </a:prstGeom>
        </p:spPr>
      </p:pic>
      <p:sp>
        <p:nvSpPr>
          <p:cNvPr id="1008" name="Oval 1007"/>
          <p:cNvSpPr/>
          <p:nvPr/>
        </p:nvSpPr>
        <p:spPr>
          <a:xfrm>
            <a:off x="6881486" y="4506421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9" name="Picture 10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846" y="4719781"/>
            <a:ext cx="304800" cy="304800"/>
          </a:xfrm>
          <a:prstGeom prst="rect">
            <a:avLst/>
          </a:prstGeom>
        </p:spPr>
      </p:pic>
      <p:sp>
        <p:nvSpPr>
          <p:cNvPr id="1010" name="Oval 1009"/>
          <p:cNvSpPr/>
          <p:nvPr/>
        </p:nvSpPr>
        <p:spPr>
          <a:xfrm>
            <a:off x="5562194" y="5101402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1" name="Picture 10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554" y="5332234"/>
            <a:ext cx="304800" cy="304800"/>
          </a:xfrm>
          <a:prstGeom prst="rect">
            <a:avLst/>
          </a:prstGeom>
        </p:spPr>
      </p:pic>
      <p:sp>
        <p:nvSpPr>
          <p:cNvPr id="1012" name="Oval 1011"/>
          <p:cNvSpPr/>
          <p:nvPr/>
        </p:nvSpPr>
        <p:spPr>
          <a:xfrm>
            <a:off x="4353308" y="4262847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3" name="Oval 1012"/>
          <p:cNvSpPr/>
          <p:nvPr/>
        </p:nvSpPr>
        <p:spPr>
          <a:xfrm>
            <a:off x="6452291" y="247347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4" name="Picture 10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502" y="4476207"/>
            <a:ext cx="304800" cy="304800"/>
          </a:xfrm>
          <a:prstGeom prst="rect">
            <a:avLst/>
          </a:prstGeom>
        </p:spPr>
      </p:pic>
      <p:pic>
        <p:nvPicPr>
          <p:cNvPr id="1015" name="Picture 10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651" y="2672102"/>
            <a:ext cx="304800" cy="304800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33" name="TextBox 32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5295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" grpId="0" animBg="1"/>
      <p:bldP spid="987" grpId="0" animBg="1"/>
      <p:bldP spid="988" grpId="0" animBg="1"/>
      <p:bldP spid="989" grpId="0" animBg="1"/>
      <p:bldP spid="99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46" name="Group 16245"/>
          <p:cNvGrpSpPr/>
          <p:nvPr/>
        </p:nvGrpSpPr>
        <p:grpSpPr>
          <a:xfrm>
            <a:off x="4200525" y="1662113"/>
            <a:ext cx="3784601" cy="4368800"/>
            <a:chOff x="4200525" y="1662113"/>
            <a:chExt cx="3784601" cy="4368800"/>
          </a:xfrm>
        </p:grpSpPr>
        <p:sp>
          <p:nvSpPr>
            <p:cNvPr id="1376" name="Freeform 310"/>
            <p:cNvSpPr>
              <a:spLocks/>
            </p:cNvSpPr>
            <p:nvPr/>
          </p:nvSpPr>
          <p:spPr bwMode="auto">
            <a:xfrm>
              <a:off x="4200525" y="2138363"/>
              <a:ext cx="1069975" cy="3421063"/>
            </a:xfrm>
            <a:custGeom>
              <a:avLst/>
              <a:gdLst>
                <a:gd name="T0" fmla="*/ 674 w 674"/>
                <a:gd name="T1" fmla="*/ 0 h 2155"/>
                <a:gd name="T2" fmla="*/ 674 w 674"/>
                <a:gd name="T3" fmla="*/ 2155 h 2155"/>
                <a:gd name="T4" fmla="*/ 0 w 674"/>
                <a:gd name="T5" fmla="*/ 1766 h 2155"/>
                <a:gd name="T6" fmla="*/ 0 w 674"/>
                <a:gd name="T7" fmla="*/ 390 h 2155"/>
                <a:gd name="T8" fmla="*/ 674 w 674"/>
                <a:gd name="T9" fmla="*/ 0 h 2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4" h="2155">
                  <a:moveTo>
                    <a:pt x="674" y="0"/>
                  </a:moveTo>
                  <a:lnTo>
                    <a:pt x="674" y="2155"/>
                  </a:lnTo>
                  <a:lnTo>
                    <a:pt x="0" y="1766"/>
                  </a:lnTo>
                  <a:lnTo>
                    <a:pt x="0" y="39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7" name="Freeform 311"/>
            <p:cNvSpPr>
              <a:spLocks/>
            </p:cNvSpPr>
            <p:nvPr/>
          </p:nvSpPr>
          <p:spPr bwMode="auto">
            <a:xfrm>
              <a:off x="4200525" y="1662113"/>
              <a:ext cx="2962275" cy="2330450"/>
            </a:xfrm>
            <a:custGeom>
              <a:avLst/>
              <a:gdLst>
                <a:gd name="T0" fmla="*/ 1191 w 1866"/>
                <a:gd name="T1" fmla="*/ 0 h 1468"/>
                <a:gd name="T2" fmla="*/ 1866 w 1866"/>
                <a:gd name="T3" fmla="*/ 390 h 1468"/>
                <a:gd name="T4" fmla="*/ 0 w 1866"/>
                <a:gd name="T5" fmla="*/ 1468 h 1468"/>
                <a:gd name="T6" fmla="*/ 0 w 1866"/>
                <a:gd name="T7" fmla="*/ 689 h 1468"/>
                <a:gd name="T8" fmla="*/ 1191 w 1866"/>
                <a:gd name="T9" fmla="*/ 0 h 1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6" h="1468">
                  <a:moveTo>
                    <a:pt x="1191" y="0"/>
                  </a:moveTo>
                  <a:lnTo>
                    <a:pt x="1866" y="390"/>
                  </a:lnTo>
                  <a:lnTo>
                    <a:pt x="0" y="1468"/>
                  </a:lnTo>
                  <a:lnTo>
                    <a:pt x="0" y="689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8" name="Freeform 312"/>
            <p:cNvSpPr>
              <a:spLocks/>
            </p:cNvSpPr>
            <p:nvPr/>
          </p:nvSpPr>
          <p:spPr bwMode="auto">
            <a:xfrm>
              <a:off x="5021263" y="1662113"/>
              <a:ext cx="2963863" cy="2330450"/>
            </a:xfrm>
            <a:custGeom>
              <a:avLst/>
              <a:gdLst>
                <a:gd name="T0" fmla="*/ 674 w 1867"/>
                <a:gd name="T1" fmla="*/ 0 h 1468"/>
                <a:gd name="T2" fmla="*/ 1867 w 1867"/>
                <a:gd name="T3" fmla="*/ 689 h 1468"/>
                <a:gd name="T4" fmla="*/ 1867 w 1867"/>
                <a:gd name="T5" fmla="*/ 1468 h 1468"/>
                <a:gd name="T6" fmla="*/ 0 w 1867"/>
                <a:gd name="T7" fmla="*/ 390 h 1468"/>
                <a:gd name="T8" fmla="*/ 674 w 1867"/>
                <a:gd name="T9" fmla="*/ 0 h 1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7" h="1468">
                  <a:moveTo>
                    <a:pt x="674" y="0"/>
                  </a:moveTo>
                  <a:lnTo>
                    <a:pt x="1867" y="689"/>
                  </a:lnTo>
                  <a:lnTo>
                    <a:pt x="1867" y="1468"/>
                  </a:lnTo>
                  <a:lnTo>
                    <a:pt x="0" y="39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9" name="Freeform 313"/>
            <p:cNvSpPr>
              <a:spLocks/>
            </p:cNvSpPr>
            <p:nvPr/>
          </p:nvSpPr>
          <p:spPr bwMode="auto">
            <a:xfrm>
              <a:off x="6911975" y="2138363"/>
              <a:ext cx="1073150" cy="3421063"/>
            </a:xfrm>
            <a:custGeom>
              <a:avLst/>
              <a:gdLst>
                <a:gd name="T0" fmla="*/ 0 w 676"/>
                <a:gd name="T1" fmla="*/ 0 h 2155"/>
                <a:gd name="T2" fmla="*/ 676 w 676"/>
                <a:gd name="T3" fmla="*/ 390 h 2155"/>
                <a:gd name="T4" fmla="*/ 676 w 676"/>
                <a:gd name="T5" fmla="*/ 1766 h 2155"/>
                <a:gd name="T6" fmla="*/ 0 w 676"/>
                <a:gd name="T7" fmla="*/ 2155 h 2155"/>
                <a:gd name="T8" fmla="*/ 0 w 676"/>
                <a:gd name="T9" fmla="*/ 0 h 2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6" h="2155">
                  <a:moveTo>
                    <a:pt x="0" y="0"/>
                  </a:moveTo>
                  <a:lnTo>
                    <a:pt x="676" y="390"/>
                  </a:lnTo>
                  <a:lnTo>
                    <a:pt x="676" y="1766"/>
                  </a:lnTo>
                  <a:lnTo>
                    <a:pt x="0" y="2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0" name="Freeform 314"/>
            <p:cNvSpPr>
              <a:spLocks/>
            </p:cNvSpPr>
            <p:nvPr/>
          </p:nvSpPr>
          <p:spPr bwMode="auto">
            <a:xfrm>
              <a:off x="6091238" y="3700463"/>
              <a:ext cx="1893888" cy="2330450"/>
            </a:xfrm>
            <a:custGeom>
              <a:avLst/>
              <a:gdLst>
                <a:gd name="T0" fmla="*/ 1193 w 1193"/>
                <a:gd name="T1" fmla="*/ 0 h 1468"/>
                <a:gd name="T2" fmla="*/ 1193 w 1193"/>
                <a:gd name="T3" fmla="*/ 779 h 1468"/>
                <a:gd name="T4" fmla="*/ 0 w 1193"/>
                <a:gd name="T5" fmla="*/ 1468 h 1468"/>
                <a:gd name="T6" fmla="*/ 0 w 1193"/>
                <a:gd name="T7" fmla="*/ 689 h 1468"/>
                <a:gd name="T8" fmla="*/ 1193 w 1193"/>
                <a:gd name="T9" fmla="*/ 0 h 1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3" h="1468">
                  <a:moveTo>
                    <a:pt x="1193" y="0"/>
                  </a:moveTo>
                  <a:lnTo>
                    <a:pt x="1193" y="779"/>
                  </a:lnTo>
                  <a:lnTo>
                    <a:pt x="0" y="1468"/>
                  </a:lnTo>
                  <a:lnTo>
                    <a:pt x="0" y="689"/>
                  </a:lnTo>
                  <a:lnTo>
                    <a:pt x="119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1" name="Freeform 315"/>
            <p:cNvSpPr>
              <a:spLocks/>
            </p:cNvSpPr>
            <p:nvPr/>
          </p:nvSpPr>
          <p:spPr bwMode="auto">
            <a:xfrm>
              <a:off x="5270500" y="4321175"/>
              <a:ext cx="1892300" cy="1709738"/>
            </a:xfrm>
            <a:custGeom>
              <a:avLst/>
              <a:gdLst>
                <a:gd name="T0" fmla="*/ 0 w 1192"/>
                <a:gd name="T1" fmla="*/ 0 h 1077"/>
                <a:gd name="T2" fmla="*/ 1192 w 1192"/>
                <a:gd name="T3" fmla="*/ 687 h 1077"/>
                <a:gd name="T4" fmla="*/ 517 w 1192"/>
                <a:gd name="T5" fmla="*/ 1077 h 1077"/>
                <a:gd name="T6" fmla="*/ 0 w 1192"/>
                <a:gd name="T7" fmla="*/ 780 h 1077"/>
                <a:gd name="T8" fmla="*/ 0 w 1192"/>
                <a:gd name="T9" fmla="*/ 0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2" h="1077">
                  <a:moveTo>
                    <a:pt x="0" y="0"/>
                  </a:moveTo>
                  <a:lnTo>
                    <a:pt x="1192" y="687"/>
                  </a:lnTo>
                  <a:lnTo>
                    <a:pt x="517" y="1077"/>
                  </a:lnTo>
                  <a:lnTo>
                    <a:pt x="0" y="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94" name="Rectangle 993"/>
          <p:cNvSpPr/>
          <p:nvPr/>
        </p:nvSpPr>
        <p:spPr>
          <a:xfrm>
            <a:off x="8297324" y="2375763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95" name="TextBox 994"/>
          <p:cNvSpPr txBox="1"/>
          <p:nvPr/>
        </p:nvSpPr>
        <p:spPr>
          <a:xfrm>
            <a:off x="8297324" y="2042000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996" name="Rectangle 995"/>
          <p:cNvSpPr/>
          <p:nvPr/>
        </p:nvSpPr>
        <p:spPr>
          <a:xfrm>
            <a:off x="1475157" y="2375763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97" name="TextBox 996"/>
          <p:cNvSpPr txBox="1"/>
          <p:nvPr/>
        </p:nvSpPr>
        <p:spPr>
          <a:xfrm>
            <a:off x="1475157" y="2042000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998" name="Rectangle 997"/>
          <p:cNvSpPr/>
          <p:nvPr/>
        </p:nvSpPr>
        <p:spPr>
          <a:xfrm>
            <a:off x="8297324" y="3697481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99" name="TextBox 998"/>
          <p:cNvSpPr txBox="1"/>
          <p:nvPr/>
        </p:nvSpPr>
        <p:spPr>
          <a:xfrm>
            <a:off x="8297324" y="3363718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00" name="Rectangle 999"/>
          <p:cNvSpPr/>
          <p:nvPr/>
        </p:nvSpPr>
        <p:spPr>
          <a:xfrm>
            <a:off x="1475157" y="3697481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01" name="TextBox 1000"/>
          <p:cNvSpPr txBox="1"/>
          <p:nvPr/>
        </p:nvSpPr>
        <p:spPr>
          <a:xfrm>
            <a:off x="1475157" y="3363718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02" name="Rectangle 1001"/>
          <p:cNvSpPr/>
          <p:nvPr/>
        </p:nvSpPr>
        <p:spPr>
          <a:xfrm>
            <a:off x="8297323" y="5053544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03" name="TextBox 1002"/>
          <p:cNvSpPr txBox="1"/>
          <p:nvPr/>
        </p:nvSpPr>
        <p:spPr>
          <a:xfrm>
            <a:off x="8297323" y="4719781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04" name="Rectangle 1003"/>
          <p:cNvSpPr/>
          <p:nvPr/>
        </p:nvSpPr>
        <p:spPr>
          <a:xfrm>
            <a:off x="1475156" y="5053544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05" name="TextBox 1004"/>
          <p:cNvSpPr txBox="1"/>
          <p:nvPr/>
        </p:nvSpPr>
        <p:spPr>
          <a:xfrm>
            <a:off x="1475156" y="4719781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1007" name="Picture 100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520" y="2847312"/>
            <a:ext cx="304800" cy="304800"/>
          </a:xfrm>
          <a:prstGeom prst="rect">
            <a:avLst/>
          </a:prstGeom>
        </p:spPr>
      </p:pic>
      <p:pic>
        <p:nvPicPr>
          <p:cNvPr id="1009" name="Picture 10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567381"/>
            <a:ext cx="304800" cy="304800"/>
          </a:xfrm>
          <a:prstGeom prst="rect">
            <a:avLst/>
          </a:prstGeom>
        </p:spPr>
      </p:pic>
      <p:pic>
        <p:nvPicPr>
          <p:cNvPr id="1011" name="Picture 10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277" y="5181379"/>
            <a:ext cx="304800" cy="304800"/>
          </a:xfrm>
          <a:prstGeom prst="rect">
            <a:avLst/>
          </a:prstGeom>
        </p:spPr>
      </p:pic>
      <p:pic>
        <p:nvPicPr>
          <p:cNvPr id="1014" name="Picture 10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367" y="4260388"/>
            <a:ext cx="304800" cy="304800"/>
          </a:xfrm>
          <a:prstGeom prst="rect">
            <a:avLst/>
          </a:prstGeom>
        </p:spPr>
      </p:pic>
      <p:pic>
        <p:nvPicPr>
          <p:cNvPr id="1015" name="Picture 10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50" y="2189489"/>
            <a:ext cx="304800" cy="304800"/>
          </a:xfrm>
          <a:prstGeom prst="rect">
            <a:avLst/>
          </a:prstGeom>
        </p:spPr>
      </p:pic>
      <p:pic>
        <p:nvPicPr>
          <p:cNvPr id="1382" name="Picture 138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148479"/>
            <a:ext cx="304800" cy="3048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31" name="TextBox 30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0854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6000" y="2202873"/>
            <a:ext cx="0" cy="46551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999018" y="2092036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47755" y="339700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7756" y="306324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22429" y="306324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276600"/>
            <a:ext cx="304800" cy="304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46099" y="490143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6100" y="456766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22429" y="4562906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776266"/>
            <a:ext cx="304800" cy="3048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0" y="740288"/>
            <a:ext cx="12192000" cy="1017985"/>
            <a:chOff x="0" y="3375212"/>
            <a:chExt cx="12192000" cy="1017985"/>
          </a:xfrm>
        </p:grpSpPr>
        <p:sp>
          <p:nvSpPr>
            <p:cNvPr id="20" name="TextBox 19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Company timeline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239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808057" y="1895014"/>
            <a:ext cx="6575886" cy="4499819"/>
            <a:chOff x="6181726" y="995363"/>
            <a:chExt cx="3122612" cy="2136775"/>
          </a:xfrm>
        </p:grpSpPr>
        <p:sp>
          <p:nvSpPr>
            <p:cNvPr id="4" name="Freeform 432"/>
            <p:cNvSpPr>
              <a:spLocks/>
            </p:cNvSpPr>
            <p:nvPr/>
          </p:nvSpPr>
          <p:spPr bwMode="auto">
            <a:xfrm>
              <a:off x="7566026" y="995363"/>
              <a:ext cx="354013" cy="355600"/>
            </a:xfrm>
            <a:custGeom>
              <a:avLst/>
              <a:gdLst>
                <a:gd name="T0" fmla="*/ 111 w 223"/>
                <a:gd name="T1" fmla="*/ 0 h 224"/>
                <a:gd name="T2" fmla="*/ 141 w 223"/>
                <a:gd name="T3" fmla="*/ 4 h 224"/>
                <a:gd name="T4" fmla="*/ 168 w 223"/>
                <a:gd name="T5" fmla="*/ 14 h 224"/>
                <a:gd name="T6" fmla="*/ 191 w 223"/>
                <a:gd name="T7" fmla="*/ 33 h 224"/>
                <a:gd name="T8" fmla="*/ 208 w 223"/>
                <a:gd name="T9" fmla="*/ 55 h 224"/>
                <a:gd name="T10" fmla="*/ 219 w 223"/>
                <a:gd name="T11" fmla="*/ 81 h 224"/>
                <a:gd name="T12" fmla="*/ 223 w 223"/>
                <a:gd name="T13" fmla="*/ 111 h 224"/>
                <a:gd name="T14" fmla="*/ 219 w 223"/>
                <a:gd name="T15" fmla="*/ 141 h 224"/>
                <a:gd name="T16" fmla="*/ 208 w 223"/>
                <a:gd name="T17" fmla="*/ 168 h 224"/>
                <a:gd name="T18" fmla="*/ 191 w 223"/>
                <a:gd name="T19" fmla="*/ 191 h 224"/>
                <a:gd name="T20" fmla="*/ 168 w 223"/>
                <a:gd name="T21" fmla="*/ 208 h 224"/>
                <a:gd name="T22" fmla="*/ 141 w 223"/>
                <a:gd name="T23" fmla="*/ 220 h 224"/>
                <a:gd name="T24" fmla="*/ 111 w 223"/>
                <a:gd name="T25" fmla="*/ 224 h 224"/>
                <a:gd name="T26" fmla="*/ 82 w 223"/>
                <a:gd name="T27" fmla="*/ 220 h 224"/>
                <a:gd name="T28" fmla="*/ 55 w 223"/>
                <a:gd name="T29" fmla="*/ 208 h 224"/>
                <a:gd name="T30" fmla="*/ 32 w 223"/>
                <a:gd name="T31" fmla="*/ 191 h 224"/>
                <a:gd name="T32" fmla="*/ 15 w 223"/>
                <a:gd name="T33" fmla="*/ 168 h 224"/>
                <a:gd name="T34" fmla="*/ 3 w 223"/>
                <a:gd name="T35" fmla="*/ 141 h 224"/>
                <a:gd name="T36" fmla="*/ 0 w 223"/>
                <a:gd name="T37" fmla="*/ 111 h 224"/>
                <a:gd name="T38" fmla="*/ 3 w 223"/>
                <a:gd name="T39" fmla="*/ 81 h 224"/>
                <a:gd name="T40" fmla="*/ 15 w 223"/>
                <a:gd name="T41" fmla="*/ 55 h 224"/>
                <a:gd name="T42" fmla="*/ 32 w 223"/>
                <a:gd name="T43" fmla="*/ 33 h 224"/>
                <a:gd name="T44" fmla="*/ 55 w 223"/>
                <a:gd name="T45" fmla="*/ 14 h 224"/>
                <a:gd name="T46" fmla="*/ 82 w 223"/>
                <a:gd name="T47" fmla="*/ 4 h 224"/>
                <a:gd name="T48" fmla="*/ 111 w 223"/>
                <a:gd name="T4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3" h="224">
                  <a:moveTo>
                    <a:pt x="111" y="0"/>
                  </a:moveTo>
                  <a:lnTo>
                    <a:pt x="141" y="4"/>
                  </a:lnTo>
                  <a:lnTo>
                    <a:pt x="168" y="14"/>
                  </a:lnTo>
                  <a:lnTo>
                    <a:pt x="191" y="33"/>
                  </a:lnTo>
                  <a:lnTo>
                    <a:pt x="208" y="55"/>
                  </a:lnTo>
                  <a:lnTo>
                    <a:pt x="219" y="81"/>
                  </a:lnTo>
                  <a:lnTo>
                    <a:pt x="223" y="111"/>
                  </a:lnTo>
                  <a:lnTo>
                    <a:pt x="219" y="141"/>
                  </a:lnTo>
                  <a:lnTo>
                    <a:pt x="208" y="168"/>
                  </a:lnTo>
                  <a:lnTo>
                    <a:pt x="191" y="191"/>
                  </a:lnTo>
                  <a:lnTo>
                    <a:pt x="168" y="208"/>
                  </a:lnTo>
                  <a:lnTo>
                    <a:pt x="141" y="220"/>
                  </a:lnTo>
                  <a:lnTo>
                    <a:pt x="111" y="224"/>
                  </a:lnTo>
                  <a:lnTo>
                    <a:pt x="82" y="220"/>
                  </a:lnTo>
                  <a:lnTo>
                    <a:pt x="55" y="208"/>
                  </a:lnTo>
                  <a:lnTo>
                    <a:pt x="32" y="191"/>
                  </a:lnTo>
                  <a:lnTo>
                    <a:pt x="15" y="168"/>
                  </a:lnTo>
                  <a:lnTo>
                    <a:pt x="3" y="141"/>
                  </a:lnTo>
                  <a:lnTo>
                    <a:pt x="0" y="111"/>
                  </a:lnTo>
                  <a:lnTo>
                    <a:pt x="3" y="81"/>
                  </a:lnTo>
                  <a:lnTo>
                    <a:pt x="15" y="55"/>
                  </a:lnTo>
                  <a:lnTo>
                    <a:pt x="32" y="33"/>
                  </a:lnTo>
                  <a:lnTo>
                    <a:pt x="55" y="14"/>
                  </a:lnTo>
                  <a:lnTo>
                    <a:pt x="82" y="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433"/>
            <p:cNvSpPr>
              <a:spLocks/>
            </p:cNvSpPr>
            <p:nvPr/>
          </p:nvSpPr>
          <p:spPr bwMode="auto">
            <a:xfrm>
              <a:off x="8256588" y="1181101"/>
              <a:ext cx="355600" cy="354013"/>
            </a:xfrm>
            <a:custGeom>
              <a:avLst/>
              <a:gdLst>
                <a:gd name="T0" fmla="*/ 120 w 224"/>
                <a:gd name="T1" fmla="*/ 0 h 223"/>
                <a:gd name="T2" fmla="*/ 144 w 224"/>
                <a:gd name="T3" fmla="*/ 5 h 223"/>
                <a:gd name="T4" fmla="*/ 168 w 224"/>
                <a:gd name="T5" fmla="*/ 14 h 223"/>
                <a:gd name="T6" fmla="*/ 189 w 224"/>
                <a:gd name="T7" fmla="*/ 30 h 223"/>
                <a:gd name="T8" fmla="*/ 205 w 224"/>
                <a:gd name="T9" fmla="*/ 49 h 223"/>
                <a:gd name="T10" fmla="*/ 216 w 224"/>
                <a:gd name="T11" fmla="*/ 70 h 223"/>
                <a:gd name="T12" fmla="*/ 223 w 224"/>
                <a:gd name="T13" fmla="*/ 94 h 223"/>
                <a:gd name="T14" fmla="*/ 224 w 224"/>
                <a:gd name="T15" fmla="*/ 119 h 223"/>
                <a:gd name="T16" fmla="*/ 219 w 224"/>
                <a:gd name="T17" fmla="*/ 144 h 223"/>
                <a:gd name="T18" fmla="*/ 209 w 224"/>
                <a:gd name="T19" fmla="*/ 167 h 223"/>
                <a:gd name="T20" fmla="*/ 194 w 224"/>
                <a:gd name="T21" fmla="*/ 188 h 223"/>
                <a:gd name="T22" fmla="*/ 175 w 224"/>
                <a:gd name="T23" fmla="*/ 204 h 223"/>
                <a:gd name="T24" fmla="*/ 152 w 224"/>
                <a:gd name="T25" fmla="*/ 216 h 223"/>
                <a:gd name="T26" fmla="*/ 129 w 224"/>
                <a:gd name="T27" fmla="*/ 222 h 223"/>
                <a:gd name="T28" fmla="*/ 105 w 224"/>
                <a:gd name="T29" fmla="*/ 223 h 223"/>
                <a:gd name="T30" fmla="*/ 80 w 224"/>
                <a:gd name="T31" fmla="*/ 218 h 223"/>
                <a:gd name="T32" fmla="*/ 57 w 224"/>
                <a:gd name="T33" fmla="*/ 208 h 223"/>
                <a:gd name="T34" fmla="*/ 36 w 224"/>
                <a:gd name="T35" fmla="*/ 193 h 223"/>
                <a:gd name="T36" fmla="*/ 19 w 224"/>
                <a:gd name="T37" fmla="*/ 174 h 223"/>
                <a:gd name="T38" fmla="*/ 8 w 224"/>
                <a:gd name="T39" fmla="*/ 151 h 223"/>
                <a:gd name="T40" fmla="*/ 2 w 224"/>
                <a:gd name="T41" fmla="*/ 128 h 223"/>
                <a:gd name="T42" fmla="*/ 0 w 224"/>
                <a:gd name="T43" fmla="*/ 104 h 223"/>
                <a:gd name="T44" fmla="*/ 6 w 224"/>
                <a:gd name="T45" fmla="*/ 79 h 223"/>
                <a:gd name="T46" fmla="*/ 15 w 224"/>
                <a:gd name="T47" fmla="*/ 56 h 223"/>
                <a:gd name="T48" fmla="*/ 31 w 224"/>
                <a:gd name="T49" fmla="*/ 35 h 223"/>
                <a:gd name="T50" fmla="*/ 50 w 224"/>
                <a:gd name="T51" fmla="*/ 18 h 223"/>
                <a:gd name="T52" fmla="*/ 71 w 224"/>
                <a:gd name="T53" fmla="*/ 7 h 223"/>
                <a:gd name="T54" fmla="*/ 95 w 224"/>
                <a:gd name="T55" fmla="*/ 1 h 223"/>
                <a:gd name="T56" fmla="*/ 120 w 224"/>
                <a:gd name="T5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4" h="223">
                  <a:moveTo>
                    <a:pt x="120" y="0"/>
                  </a:moveTo>
                  <a:lnTo>
                    <a:pt x="144" y="5"/>
                  </a:lnTo>
                  <a:lnTo>
                    <a:pt x="168" y="14"/>
                  </a:lnTo>
                  <a:lnTo>
                    <a:pt x="189" y="30"/>
                  </a:lnTo>
                  <a:lnTo>
                    <a:pt x="205" y="49"/>
                  </a:lnTo>
                  <a:lnTo>
                    <a:pt x="216" y="70"/>
                  </a:lnTo>
                  <a:lnTo>
                    <a:pt x="223" y="94"/>
                  </a:lnTo>
                  <a:lnTo>
                    <a:pt x="224" y="119"/>
                  </a:lnTo>
                  <a:lnTo>
                    <a:pt x="219" y="144"/>
                  </a:lnTo>
                  <a:lnTo>
                    <a:pt x="209" y="167"/>
                  </a:lnTo>
                  <a:lnTo>
                    <a:pt x="194" y="188"/>
                  </a:lnTo>
                  <a:lnTo>
                    <a:pt x="175" y="204"/>
                  </a:lnTo>
                  <a:lnTo>
                    <a:pt x="152" y="216"/>
                  </a:lnTo>
                  <a:lnTo>
                    <a:pt x="129" y="222"/>
                  </a:lnTo>
                  <a:lnTo>
                    <a:pt x="105" y="223"/>
                  </a:lnTo>
                  <a:lnTo>
                    <a:pt x="80" y="218"/>
                  </a:lnTo>
                  <a:lnTo>
                    <a:pt x="57" y="208"/>
                  </a:lnTo>
                  <a:lnTo>
                    <a:pt x="36" y="193"/>
                  </a:lnTo>
                  <a:lnTo>
                    <a:pt x="19" y="174"/>
                  </a:lnTo>
                  <a:lnTo>
                    <a:pt x="8" y="151"/>
                  </a:lnTo>
                  <a:lnTo>
                    <a:pt x="2" y="128"/>
                  </a:lnTo>
                  <a:lnTo>
                    <a:pt x="0" y="104"/>
                  </a:lnTo>
                  <a:lnTo>
                    <a:pt x="6" y="79"/>
                  </a:lnTo>
                  <a:lnTo>
                    <a:pt x="15" y="56"/>
                  </a:lnTo>
                  <a:lnTo>
                    <a:pt x="31" y="35"/>
                  </a:lnTo>
                  <a:lnTo>
                    <a:pt x="50" y="18"/>
                  </a:lnTo>
                  <a:lnTo>
                    <a:pt x="71" y="7"/>
                  </a:lnTo>
                  <a:lnTo>
                    <a:pt x="95" y="1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434"/>
            <p:cNvSpPr>
              <a:spLocks/>
            </p:cNvSpPr>
            <p:nvPr/>
          </p:nvSpPr>
          <p:spPr bwMode="auto">
            <a:xfrm>
              <a:off x="6873876" y="1181101"/>
              <a:ext cx="354013" cy="354013"/>
            </a:xfrm>
            <a:custGeom>
              <a:avLst/>
              <a:gdLst>
                <a:gd name="T0" fmla="*/ 104 w 223"/>
                <a:gd name="T1" fmla="*/ 0 h 223"/>
                <a:gd name="T2" fmla="*/ 128 w 223"/>
                <a:gd name="T3" fmla="*/ 1 h 223"/>
                <a:gd name="T4" fmla="*/ 153 w 223"/>
                <a:gd name="T5" fmla="*/ 7 h 223"/>
                <a:gd name="T6" fmla="*/ 174 w 223"/>
                <a:gd name="T7" fmla="*/ 18 h 223"/>
                <a:gd name="T8" fmla="*/ 193 w 223"/>
                <a:gd name="T9" fmla="*/ 35 h 223"/>
                <a:gd name="T10" fmla="*/ 209 w 223"/>
                <a:gd name="T11" fmla="*/ 56 h 223"/>
                <a:gd name="T12" fmla="*/ 218 w 223"/>
                <a:gd name="T13" fmla="*/ 79 h 223"/>
                <a:gd name="T14" fmla="*/ 223 w 223"/>
                <a:gd name="T15" fmla="*/ 104 h 223"/>
                <a:gd name="T16" fmla="*/ 222 w 223"/>
                <a:gd name="T17" fmla="*/ 128 h 223"/>
                <a:gd name="T18" fmla="*/ 216 w 223"/>
                <a:gd name="T19" fmla="*/ 151 h 223"/>
                <a:gd name="T20" fmla="*/ 204 w 223"/>
                <a:gd name="T21" fmla="*/ 174 h 223"/>
                <a:gd name="T22" fmla="*/ 188 w 223"/>
                <a:gd name="T23" fmla="*/ 193 h 223"/>
                <a:gd name="T24" fmla="*/ 167 w 223"/>
                <a:gd name="T25" fmla="*/ 208 h 223"/>
                <a:gd name="T26" fmla="*/ 144 w 223"/>
                <a:gd name="T27" fmla="*/ 218 h 223"/>
                <a:gd name="T28" fmla="*/ 119 w 223"/>
                <a:gd name="T29" fmla="*/ 223 h 223"/>
                <a:gd name="T30" fmla="*/ 95 w 223"/>
                <a:gd name="T31" fmla="*/ 222 h 223"/>
                <a:gd name="T32" fmla="*/ 70 w 223"/>
                <a:gd name="T33" fmla="*/ 216 h 223"/>
                <a:gd name="T34" fmla="*/ 49 w 223"/>
                <a:gd name="T35" fmla="*/ 204 h 223"/>
                <a:gd name="T36" fmla="*/ 30 w 223"/>
                <a:gd name="T37" fmla="*/ 188 h 223"/>
                <a:gd name="T38" fmla="*/ 15 w 223"/>
                <a:gd name="T39" fmla="*/ 167 h 223"/>
                <a:gd name="T40" fmla="*/ 5 w 223"/>
                <a:gd name="T41" fmla="*/ 144 h 223"/>
                <a:gd name="T42" fmla="*/ 0 w 223"/>
                <a:gd name="T43" fmla="*/ 119 h 223"/>
                <a:gd name="T44" fmla="*/ 1 w 223"/>
                <a:gd name="T45" fmla="*/ 94 h 223"/>
                <a:gd name="T46" fmla="*/ 7 w 223"/>
                <a:gd name="T47" fmla="*/ 70 h 223"/>
                <a:gd name="T48" fmla="*/ 19 w 223"/>
                <a:gd name="T49" fmla="*/ 49 h 223"/>
                <a:gd name="T50" fmla="*/ 35 w 223"/>
                <a:gd name="T51" fmla="*/ 30 h 223"/>
                <a:gd name="T52" fmla="*/ 56 w 223"/>
                <a:gd name="T53" fmla="*/ 14 h 223"/>
                <a:gd name="T54" fmla="*/ 79 w 223"/>
                <a:gd name="T55" fmla="*/ 5 h 223"/>
                <a:gd name="T56" fmla="*/ 104 w 223"/>
                <a:gd name="T5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3" h="223">
                  <a:moveTo>
                    <a:pt x="104" y="0"/>
                  </a:moveTo>
                  <a:lnTo>
                    <a:pt x="128" y="1"/>
                  </a:lnTo>
                  <a:lnTo>
                    <a:pt x="153" y="7"/>
                  </a:lnTo>
                  <a:lnTo>
                    <a:pt x="174" y="18"/>
                  </a:lnTo>
                  <a:lnTo>
                    <a:pt x="193" y="35"/>
                  </a:lnTo>
                  <a:lnTo>
                    <a:pt x="209" y="56"/>
                  </a:lnTo>
                  <a:lnTo>
                    <a:pt x="218" y="79"/>
                  </a:lnTo>
                  <a:lnTo>
                    <a:pt x="223" y="104"/>
                  </a:lnTo>
                  <a:lnTo>
                    <a:pt x="222" y="128"/>
                  </a:lnTo>
                  <a:lnTo>
                    <a:pt x="216" y="151"/>
                  </a:lnTo>
                  <a:lnTo>
                    <a:pt x="204" y="174"/>
                  </a:lnTo>
                  <a:lnTo>
                    <a:pt x="188" y="193"/>
                  </a:lnTo>
                  <a:lnTo>
                    <a:pt x="167" y="208"/>
                  </a:lnTo>
                  <a:lnTo>
                    <a:pt x="144" y="218"/>
                  </a:lnTo>
                  <a:lnTo>
                    <a:pt x="119" y="223"/>
                  </a:lnTo>
                  <a:lnTo>
                    <a:pt x="95" y="222"/>
                  </a:lnTo>
                  <a:lnTo>
                    <a:pt x="70" y="216"/>
                  </a:lnTo>
                  <a:lnTo>
                    <a:pt x="49" y="204"/>
                  </a:lnTo>
                  <a:lnTo>
                    <a:pt x="30" y="188"/>
                  </a:lnTo>
                  <a:lnTo>
                    <a:pt x="15" y="167"/>
                  </a:lnTo>
                  <a:lnTo>
                    <a:pt x="5" y="144"/>
                  </a:lnTo>
                  <a:lnTo>
                    <a:pt x="0" y="119"/>
                  </a:lnTo>
                  <a:lnTo>
                    <a:pt x="1" y="94"/>
                  </a:lnTo>
                  <a:lnTo>
                    <a:pt x="7" y="70"/>
                  </a:lnTo>
                  <a:lnTo>
                    <a:pt x="19" y="49"/>
                  </a:lnTo>
                  <a:lnTo>
                    <a:pt x="35" y="30"/>
                  </a:lnTo>
                  <a:lnTo>
                    <a:pt x="56" y="14"/>
                  </a:lnTo>
                  <a:lnTo>
                    <a:pt x="79" y="5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435"/>
            <p:cNvSpPr>
              <a:spLocks/>
            </p:cNvSpPr>
            <p:nvPr/>
          </p:nvSpPr>
          <p:spPr bwMode="auto">
            <a:xfrm>
              <a:off x="8948738" y="2381251"/>
              <a:ext cx="355600" cy="355600"/>
            </a:xfrm>
            <a:custGeom>
              <a:avLst/>
              <a:gdLst>
                <a:gd name="T0" fmla="*/ 112 w 224"/>
                <a:gd name="T1" fmla="*/ 0 h 224"/>
                <a:gd name="T2" fmla="*/ 142 w 224"/>
                <a:gd name="T3" fmla="*/ 4 h 224"/>
                <a:gd name="T4" fmla="*/ 168 w 224"/>
                <a:gd name="T5" fmla="*/ 16 h 224"/>
                <a:gd name="T6" fmla="*/ 192 w 224"/>
                <a:gd name="T7" fmla="*/ 33 h 224"/>
                <a:gd name="T8" fmla="*/ 209 w 224"/>
                <a:gd name="T9" fmla="*/ 57 h 224"/>
                <a:gd name="T10" fmla="*/ 220 w 224"/>
                <a:gd name="T11" fmla="*/ 83 h 224"/>
                <a:gd name="T12" fmla="*/ 224 w 224"/>
                <a:gd name="T13" fmla="*/ 113 h 224"/>
                <a:gd name="T14" fmla="*/ 220 w 224"/>
                <a:gd name="T15" fmla="*/ 142 h 224"/>
                <a:gd name="T16" fmla="*/ 209 w 224"/>
                <a:gd name="T17" fmla="*/ 169 h 224"/>
                <a:gd name="T18" fmla="*/ 192 w 224"/>
                <a:gd name="T19" fmla="*/ 191 h 224"/>
                <a:gd name="T20" fmla="*/ 168 w 224"/>
                <a:gd name="T21" fmla="*/ 208 h 224"/>
                <a:gd name="T22" fmla="*/ 142 w 224"/>
                <a:gd name="T23" fmla="*/ 220 h 224"/>
                <a:gd name="T24" fmla="*/ 112 w 224"/>
                <a:gd name="T25" fmla="*/ 224 h 224"/>
                <a:gd name="T26" fmla="*/ 83 w 224"/>
                <a:gd name="T27" fmla="*/ 220 h 224"/>
                <a:gd name="T28" fmla="*/ 55 w 224"/>
                <a:gd name="T29" fmla="*/ 208 h 224"/>
                <a:gd name="T30" fmla="*/ 33 w 224"/>
                <a:gd name="T31" fmla="*/ 191 h 224"/>
                <a:gd name="T32" fmla="*/ 16 w 224"/>
                <a:gd name="T33" fmla="*/ 169 h 224"/>
                <a:gd name="T34" fmla="*/ 4 w 224"/>
                <a:gd name="T35" fmla="*/ 142 h 224"/>
                <a:gd name="T36" fmla="*/ 0 w 224"/>
                <a:gd name="T37" fmla="*/ 113 h 224"/>
                <a:gd name="T38" fmla="*/ 4 w 224"/>
                <a:gd name="T39" fmla="*/ 83 h 224"/>
                <a:gd name="T40" fmla="*/ 16 w 224"/>
                <a:gd name="T41" fmla="*/ 57 h 224"/>
                <a:gd name="T42" fmla="*/ 33 w 224"/>
                <a:gd name="T43" fmla="*/ 33 h 224"/>
                <a:gd name="T44" fmla="*/ 55 w 224"/>
                <a:gd name="T45" fmla="*/ 16 h 224"/>
                <a:gd name="T46" fmla="*/ 83 w 224"/>
                <a:gd name="T47" fmla="*/ 4 h 224"/>
                <a:gd name="T48" fmla="*/ 112 w 224"/>
                <a:gd name="T4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4" h="224">
                  <a:moveTo>
                    <a:pt x="112" y="0"/>
                  </a:moveTo>
                  <a:lnTo>
                    <a:pt x="142" y="4"/>
                  </a:lnTo>
                  <a:lnTo>
                    <a:pt x="168" y="16"/>
                  </a:lnTo>
                  <a:lnTo>
                    <a:pt x="192" y="33"/>
                  </a:lnTo>
                  <a:lnTo>
                    <a:pt x="209" y="57"/>
                  </a:lnTo>
                  <a:lnTo>
                    <a:pt x="220" y="83"/>
                  </a:lnTo>
                  <a:lnTo>
                    <a:pt x="224" y="113"/>
                  </a:lnTo>
                  <a:lnTo>
                    <a:pt x="220" y="142"/>
                  </a:lnTo>
                  <a:lnTo>
                    <a:pt x="209" y="169"/>
                  </a:lnTo>
                  <a:lnTo>
                    <a:pt x="192" y="191"/>
                  </a:lnTo>
                  <a:lnTo>
                    <a:pt x="168" y="208"/>
                  </a:lnTo>
                  <a:lnTo>
                    <a:pt x="142" y="220"/>
                  </a:lnTo>
                  <a:lnTo>
                    <a:pt x="112" y="224"/>
                  </a:lnTo>
                  <a:lnTo>
                    <a:pt x="83" y="220"/>
                  </a:lnTo>
                  <a:lnTo>
                    <a:pt x="55" y="208"/>
                  </a:lnTo>
                  <a:lnTo>
                    <a:pt x="33" y="191"/>
                  </a:lnTo>
                  <a:lnTo>
                    <a:pt x="16" y="169"/>
                  </a:lnTo>
                  <a:lnTo>
                    <a:pt x="4" y="142"/>
                  </a:lnTo>
                  <a:lnTo>
                    <a:pt x="0" y="113"/>
                  </a:lnTo>
                  <a:lnTo>
                    <a:pt x="4" y="83"/>
                  </a:lnTo>
                  <a:lnTo>
                    <a:pt x="16" y="57"/>
                  </a:lnTo>
                  <a:lnTo>
                    <a:pt x="33" y="33"/>
                  </a:lnTo>
                  <a:lnTo>
                    <a:pt x="55" y="16"/>
                  </a:lnTo>
                  <a:lnTo>
                    <a:pt x="83" y="4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436"/>
            <p:cNvSpPr>
              <a:spLocks/>
            </p:cNvSpPr>
            <p:nvPr/>
          </p:nvSpPr>
          <p:spPr bwMode="auto">
            <a:xfrm>
              <a:off x="6181726" y="2379663"/>
              <a:ext cx="355600" cy="352425"/>
            </a:xfrm>
            <a:custGeom>
              <a:avLst/>
              <a:gdLst>
                <a:gd name="T0" fmla="*/ 112 w 224"/>
                <a:gd name="T1" fmla="*/ 0 h 222"/>
                <a:gd name="T2" fmla="*/ 141 w 224"/>
                <a:gd name="T3" fmla="*/ 4 h 222"/>
                <a:gd name="T4" fmla="*/ 169 w 224"/>
                <a:gd name="T5" fmla="*/ 14 h 222"/>
                <a:gd name="T6" fmla="*/ 191 w 224"/>
                <a:gd name="T7" fmla="*/ 33 h 222"/>
                <a:gd name="T8" fmla="*/ 208 w 224"/>
                <a:gd name="T9" fmla="*/ 55 h 222"/>
                <a:gd name="T10" fmla="*/ 220 w 224"/>
                <a:gd name="T11" fmla="*/ 81 h 222"/>
                <a:gd name="T12" fmla="*/ 224 w 224"/>
                <a:gd name="T13" fmla="*/ 111 h 222"/>
                <a:gd name="T14" fmla="*/ 220 w 224"/>
                <a:gd name="T15" fmla="*/ 141 h 222"/>
                <a:gd name="T16" fmla="*/ 208 w 224"/>
                <a:gd name="T17" fmla="*/ 167 h 222"/>
                <a:gd name="T18" fmla="*/ 191 w 224"/>
                <a:gd name="T19" fmla="*/ 190 h 222"/>
                <a:gd name="T20" fmla="*/ 169 w 224"/>
                <a:gd name="T21" fmla="*/ 208 h 222"/>
                <a:gd name="T22" fmla="*/ 141 w 224"/>
                <a:gd name="T23" fmla="*/ 219 h 222"/>
                <a:gd name="T24" fmla="*/ 112 w 224"/>
                <a:gd name="T25" fmla="*/ 222 h 222"/>
                <a:gd name="T26" fmla="*/ 82 w 224"/>
                <a:gd name="T27" fmla="*/ 219 h 222"/>
                <a:gd name="T28" fmla="*/ 55 w 224"/>
                <a:gd name="T29" fmla="*/ 208 h 222"/>
                <a:gd name="T30" fmla="*/ 32 w 224"/>
                <a:gd name="T31" fmla="*/ 190 h 222"/>
                <a:gd name="T32" fmla="*/ 15 w 224"/>
                <a:gd name="T33" fmla="*/ 167 h 222"/>
                <a:gd name="T34" fmla="*/ 4 w 224"/>
                <a:gd name="T35" fmla="*/ 141 h 222"/>
                <a:gd name="T36" fmla="*/ 0 w 224"/>
                <a:gd name="T37" fmla="*/ 111 h 222"/>
                <a:gd name="T38" fmla="*/ 4 w 224"/>
                <a:gd name="T39" fmla="*/ 81 h 222"/>
                <a:gd name="T40" fmla="*/ 15 w 224"/>
                <a:gd name="T41" fmla="*/ 55 h 222"/>
                <a:gd name="T42" fmla="*/ 32 w 224"/>
                <a:gd name="T43" fmla="*/ 33 h 222"/>
                <a:gd name="T44" fmla="*/ 55 w 224"/>
                <a:gd name="T45" fmla="*/ 14 h 222"/>
                <a:gd name="T46" fmla="*/ 82 w 224"/>
                <a:gd name="T47" fmla="*/ 4 h 222"/>
                <a:gd name="T48" fmla="*/ 112 w 224"/>
                <a:gd name="T4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4" h="222">
                  <a:moveTo>
                    <a:pt x="112" y="0"/>
                  </a:moveTo>
                  <a:lnTo>
                    <a:pt x="141" y="4"/>
                  </a:lnTo>
                  <a:lnTo>
                    <a:pt x="169" y="14"/>
                  </a:lnTo>
                  <a:lnTo>
                    <a:pt x="191" y="33"/>
                  </a:lnTo>
                  <a:lnTo>
                    <a:pt x="208" y="55"/>
                  </a:lnTo>
                  <a:lnTo>
                    <a:pt x="220" y="81"/>
                  </a:lnTo>
                  <a:lnTo>
                    <a:pt x="224" y="111"/>
                  </a:lnTo>
                  <a:lnTo>
                    <a:pt x="220" y="141"/>
                  </a:lnTo>
                  <a:lnTo>
                    <a:pt x="208" y="167"/>
                  </a:lnTo>
                  <a:lnTo>
                    <a:pt x="191" y="190"/>
                  </a:lnTo>
                  <a:lnTo>
                    <a:pt x="169" y="208"/>
                  </a:lnTo>
                  <a:lnTo>
                    <a:pt x="141" y="219"/>
                  </a:lnTo>
                  <a:lnTo>
                    <a:pt x="112" y="222"/>
                  </a:lnTo>
                  <a:lnTo>
                    <a:pt x="82" y="219"/>
                  </a:lnTo>
                  <a:lnTo>
                    <a:pt x="55" y="208"/>
                  </a:lnTo>
                  <a:lnTo>
                    <a:pt x="32" y="190"/>
                  </a:lnTo>
                  <a:lnTo>
                    <a:pt x="15" y="167"/>
                  </a:lnTo>
                  <a:lnTo>
                    <a:pt x="4" y="141"/>
                  </a:lnTo>
                  <a:lnTo>
                    <a:pt x="0" y="111"/>
                  </a:lnTo>
                  <a:lnTo>
                    <a:pt x="4" y="81"/>
                  </a:lnTo>
                  <a:lnTo>
                    <a:pt x="15" y="55"/>
                  </a:lnTo>
                  <a:lnTo>
                    <a:pt x="32" y="33"/>
                  </a:lnTo>
                  <a:lnTo>
                    <a:pt x="55" y="14"/>
                  </a:lnTo>
                  <a:lnTo>
                    <a:pt x="82" y="4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37"/>
            <p:cNvSpPr>
              <a:spLocks noEditPoints="1"/>
            </p:cNvSpPr>
            <p:nvPr/>
          </p:nvSpPr>
          <p:spPr bwMode="auto">
            <a:xfrm>
              <a:off x="7050088" y="2001838"/>
              <a:ext cx="1398588" cy="1130300"/>
            </a:xfrm>
            <a:custGeom>
              <a:avLst/>
              <a:gdLst>
                <a:gd name="T0" fmla="*/ 31 w 881"/>
                <a:gd name="T1" fmla="*/ 28 h 712"/>
                <a:gd name="T2" fmla="*/ 31 w 881"/>
                <a:gd name="T3" fmla="*/ 496 h 712"/>
                <a:gd name="T4" fmla="*/ 849 w 881"/>
                <a:gd name="T5" fmla="*/ 496 h 712"/>
                <a:gd name="T6" fmla="*/ 849 w 881"/>
                <a:gd name="T7" fmla="*/ 28 h 712"/>
                <a:gd name="T8" fmla="*/ 31 w 881"/>
                <a:gd name="T9" fmla="*/ 28 h 712"/>
                <a:gd name="T10" fmla="*/ 22 w 881"/>
                <a:gd name="T11" fmla="*/ 0 h 712"/>
                <a:gd name="T12" fmla="*/ 859 w 881"/>
                <a:gd name="T13" fmla="*/ 0 h 712"/>
                <a:gd name="T14" fmla="*/ 870 w 881"/>
                <a:gd name="T15" fmla="*/ 2 h 712"/>
                <a:gd name="T16" fmla="*/ 878 w 881"/>
                <a:gd name="T17" fmla="*/ 10 h 712"/>
                <a:gd name="T18" fmla="*/ 881 w 881"/>
                <a:gd name="T19" fmla="*/ 21 h 712"/>
                <a:gd name="T20" fmla="*/ 881 w 881"/>
                <a:gd name="T21" fmla="*/ 585 h 712"/>
                <a:gd name="T22" fmla="*/ 878 w 881"/>
                <a:gd name="T23" fmla="*/ 595 h 712"/>
                <a:gd name="T24" fmla="*/ 870 w 881"/>
                <a:gd name="T25" fmla="*/ 603 h 712"/>
                <a:gd name="T26" fmla="*/ 859 w 881"/>
                <a:gd name="T27" fmla="*/ 606 h 712"/>
                <a:gd name="T28" fmla="*/ 542 w 881"/>
                <a:gd name="T29" fmla="*/ 606 h 712"/>
                <a:gd name="T30" fmla="*/ 552 w 881"/>
                <a:gd name="T31" fmla="*/ 701 h 712"/>
                <a:gd name="T32" fmla="*/ 592 w 881"/>
                <a:gd name="T33" fmla="*/ 710 h 712"/>
                <a:gd name="T34" fmla="*/ 289 w 881"/>
                <a:gd name="T35" fmla="*/ 712 h 712"/>
                <a:gd name="T36" fmla="*/ 328 w 881"/>
                <a:gd name="T37" fmla="*/ 701 h 712"/>
                <a:gd name="T38" fmla="*/ 342 w 881"/>
                <a:gd name="T39" fmla="*/ 606 h 712"/>
                <a:gd name="T40" fmla="*/ 22 w 881"/>
                <a:gd name="T41" fmla="*/ 606 h 712"/>
                <a:gd name="T42" fmla="*/ 10 w 881"/>
                <a:gd name="T43" fmla="*/ 603 h 712"/>
                <a:gd name="T44" fmla="*/ 2 w 881"/>
                <a:gd name="T45" fmla="*/ 595 h 712"/>
                <a:gd name="T46" fmla="*/ 0 w 881"/>
                <a:gd name="T47" fmla="*/ 585 h 712"/>
                <a:gd name="T48" fmla="*/ 0 w 881"/>
                <a:gd name="T49" fmla="*/ 21 h 712"/>
                <a:gd name="T50" fmla="*/ 2 w 881"/>
                <a:gd name="T51" fmla="*/ 10 h 712"/>
                <a:gd name="T52" fmla="*/ 10 w 881"/>
                <a:gd name="T53" fmla="*/ 2 h 712"/>
                <a:gd name="T54" fmla="*/ 22 w 881"/>
                <a:gd name="T55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1" h="712">
                  <a:moveTo>
                    <a:pt x="31" y="28"/>
                  </a:moveTo>
                  <a:lnTo>
                    <a:pt x="31" y="496"/>
                  </a:lnTo>
                  <a:lnTo>
                    <a:pt x="849" y="496"/>
                  </a:lnTo>
                  <a:lnTo>
                    <a:pt x="849" y="28"/>
                  </a:lnTo>
                  <a:lnTo>
                    <a:pt x="31" y="28"/>
                  </a:lnTo>
                  <a:close/>
                  <a:moveTo>
                    <a:pt x="22" y="0"/>
                  </a:moveTo>
                  <a:lnTo>
                    <a:pt x="859" y="0"/>
                  </a:lnTo>
                  <a:lnTo>
                    <a:pt x="870" y="2"/>
                  </a:lnTo>
                  <a:lnTo>
                    <a:pt x="878" y="10"/>
                  </a:lnTo>
                  <a:lnTo>
                    <a:pt x="881" y="21"/>
                  </a:lnTo>
                  <a:lnTo>
                    <a:pt x="881" y="585"/>
                  </a:lnTo>
                  <a:lnTo>
                    <a:pt x="878" y="595"/>
                  </a:lnTo>
                  <a:lnTo>
                    <a:pt x="870" y="603"/>
                  </a:lnTo>
                  <a:lnTo>
                    <a:pt x="859" y="606"/>
                  </a:lnTo>
                  <a:lnTo>
                    <a:pt x="542" y="606"/>
                  </a:lnTo>
                  <a:lnTo>
                    <a:pt x="552" y="701"/>
                  </a:lnTo>
                  <a:lnTo>
                    <a:pt x="592" y="710"/>
                  </a:lnTo>
                  <a:lnTo>
                    <a:pt x="289" y="712"/>
                  </a:lnTo>
                  <a:lnTo>
                    <a:pt x="328" y="701"/>
                  </a:lnTo>
                  <a:lnTo>
                    <a:pt x="342" y="606"/>
                  </a:lnTo>
                  <a:lnTo>
                    <a:pt x="22" y="606"/>
                  </a:lnTo>
                  <a:lnTo>
                    <a:pt x="10" y="603"/>
                  </a:lnTo>
                  <a:lnTo>
                    <a:pt x="2" y="595"/>
                  </a:lnTo>
                  <a:lnTo>
                    <a:pt x="0" y="585"/>
                  </a:lnTo>
                  <a:lnTo>
                    <a:pt x="0" y="21"/>
                  </a:lnTo>
                  <a:lnTo>
                    <a:pt x="2" y="10"/>
                  </a:lnTo>
                  <a:lnTo>
                    <a:pt x="10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21D"/>
            </a:solidFill>
            <a:ln w="0">
              <a:solidFill>
                <a:srgbClr val="0002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446"/>
            <p:cNvSpPr>
              <a:spLocks noChangeArrowheads="1"/>
            </p:cNvSpPr>
            <p:nvPr/>
          </p:nvSpPr>
          <p:spPr bwMode="auto">
            <a:xfrm>
              <a:off x="7207251" y="2109788"/>
              <a:ext cx="790575" cy="219075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447"/>
            <p:cNvSpPr>
              <a:spLocks noChangeArrowheads="1"/>
            </p:cNvSpPr>
            <p:nvPr/>
          </p:nvSpPr>
          <p:spPr bwMode="auto">
            <a:xfrm>
              <a:off x="7207251" y="2373313"/>
              <a:ext cx="790575" cy="133350"/>
            </a:xfrm>
            <a:prstGeom prst="rect">
              <a:avLst/>
            </a:pr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448"/>
            <p:cNvSpPr>
              <a:spLocks noChangeArrowheads="1"/>
            </p:cNvSpPr>
            <p:nvPr/>
          </p:nvSpPr>
          <p:spPr bwMode="auto">
            <a:xfrm>
              <a:off x="7207251" y="2560638"/>
              <a:ext cx="790575" cy="133350"/>
            </a:xfrm>
            <a:prstGeom prst="rect">
              <a:avLst/>
            </a:pr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449"/>
            <p:cNvSpPr>
              <a:spLocks noChangeArrowheads="1"/>
            </p:cNvSpPr>
            <p:nvPr/>
          </p:nvSpPr>
          <p:spPr bwMode="auto">
            <a:xfrm>
              <a:off x="8043863" y="2109788"/>
              <a:ext cx="258763" cy="584200"/>
            </a:xfrm>
            <a:prstGeom prst="rect">
              <a:avLst/>
            </a:pr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1"/>
            <p:cNvSpPr>
              <a:spLocks/>
            </p:cNvSpPr>
            <p:nvPr/>
          </p:nvSpPr>
          <p:spPr bwMode="auto">
            <a:xfrm>
              <a:off x="6365876" y="1687513"/>
              <a:ext cx="355600" cy="354013"/>
            </a:xfrm>
            <a:custGeom>
              <a:avLst/>
              <a:gdLst>
                <a:gd name="T0" fmla="*/ 119 w 224"/>
                <a:gd name="T1" fmla="*/ 0 h 223"/>
                <a:gd name="T2" fmla="*/ 144 w 224"/>
                <a:gd name="T3" fmla="*/ 4 h 223"/>
                <a:gd name="T4" fmla="*/ 168 w 224"/>
                <a:gd name="T5" fmla="*/ 14 h 223"/>
                <a:gd name="T6" fmla="*/ 189 w 224"/>
                <a:gd name="T7" fmla="*/ 30 h 223"/>
                <a:gd name="T8" fmla="*/ 204 w 224"/>
                <a:gd name="T9" fmla="*/ 48 h 223"/>
                <a:gd name="T10" fmla="*/ 216 w 224"/>
                <a:gd name="T11" fmla="*/ 71 h 223"/>
                <a:gd name="T12" fmla="*/ 223 w 224"/>
                <a:gd name="T13" fmla="*/ 94 h 223"/>
                <a:gd name="T14" fmla="*/ 224 w 224"/>
                <a:gd name="T15" fmla="*/ 119 h 223"/>
                <a:gd name="T16" fmla="*/ 219 w 224"/>
                <a:gd name="T17" fmla="*/ 144 h 223"/>
                <a:gd name="T18" fmla="*/ 210 w 224"/>
                <a:gd name="T19" fmla="*/ 168 h 223"/>
                <a:gd name="T20" fmla="*/ 194 w 224"/>
                <a:gd name="T21" fmla="*/ 188 h 223"/>
                <a:gd name="T22" fmla="*/ 174 w 224"/>
                <a:gd name="T23" fmla="*/ 204 h 223"/>
                <a:gd name="T24" fmla="*/ 153 w 224"/>
                <a:gd name="T25" fmla="*/ 216 h 223"/>
                <a:gd name="T26" fmla="*/ 130 w 224"/>
                <a:gd name="T27" fmla="*/ 223 h 223"/>
                <a:gd name="T28" fmla="*/ 105 w 224"/>
                <a:gd name="T29" fmla="*/ 223 h 223"/>
                <a:gd name="T30" fmla="*/ 80 w 224"/>
                <a:gd name="T31" fmla="*/ 219 h 223"/>
                <a:gd name="T32" fmla="*/ 56 w 224"/>
                <a:gd name="T33" fmla="*/ 208 h 223"/>
                <a:gd name="T34" fmla="*/ 36 w 224"/>
                <a:gd name="T35" fmla="*/ 192 h 223"/>
                <a:gd name="T36" fmla="*/ 20 w 224"/>
                <a:gd name="T37" fmla="*/ 174 h 223"/>
                <a:gd name="T38" fmla="*/ 8 w 224"/>
                <a:gd name="T39" fmla="*/ 152 h 223"/>
                <a:gd name="T40" fmla="*/ 1 w 224"/>
                <a:gd name="T41" fmla="*/ 128 h 223"/>
                <a:gd name="T42" fmla="*/ 0 w 224"/>
                <a:gd name="T43" fmla="*/ 103 h 223"/>
                <a:gd name="T44" fmla="*/ 5 w 224"/>
                <a:gd name="T45" fmla="*/ 79 h 223"/>
                <a:gd name="T46" fmla="*/ 16 w 224"/>
                <a:gd name="T47" fmla="*/ 55 h 223"/>
                <a:gd name="T48" fmla="*/ 30 w 224"/>
                <a:gd name="T49" fmla="*/ 35 h 223"/>
                <a:gd name="T50" fmla="*/ 50 w 224"/>
                <a:gd name="T51" fmla="*/ 18 h 223"/>
                <a:gd name="T52" fmla="*/ 72 w 224"/>
                <a:gd name="T53" fmla="*/ 7 h 223"/>
                <a:gd name="T54" fmla="*/ 96 w 224"/>
                <a:gd name="T55" fmla="*/ 1 h 223"/>
                <a:gd name="T56" fmla="*/ 119 w 224"/>
                <a:gd name="T5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4" h="223">
                  <a:moveTo>
                    <a:pt x="119" y="0"/>
                  </a:moveTo>
                  <a:lnTo>
                    <a:pt x="144" y="4"/>
                  </a:lnTo>
                  <a:lnTo>
                    <a:pt x="168" y="14"/>
                  </a:lnTo>
                  <a:lnTo>
                    <a:pt x="189" y="30"/>
                  </a:lnTo>
                  <a:lnTo>
                    <a:pt x="204" y="48"/>
                  </a:lnTo>
                  <a:lnTo>
                    <a:pt x="216" y="71"/>
                  </a:lnTo>
                  <a:lnTo>
                    <a:pt x="223" y="94"/>
                  </a:lnTo>
                  <a:lnTo>
                    <a:pt x="224" y="119"/>
                  </a:lnTo>
                  <a:lnTo>
                    <a:pt x="219" y="144"/>
                  </a:lnTo>
                  <a:lnTo>
                    <a:pt x="210" y="168"/>
                  </a:lnTo>
                  <a:lnTo>
                    <a:pt x="194" y="188"/>
                  </a:lnTo>
                  <a:lnTo>
                    <a:pt x="174" y="204"/>
                  </a:lnTo>
                  <a:lnTo>
                    <a:pt x="153" y="216"/>
                  </a:lnTo>
                  <a:lnTo>
                    <a:pt x="130" y="223"/>
                  </a:lnTo>
                  <a:lnTo>
                    <a:pt x="105" y="223"/>
                  </a:lnTo>
                  <a:lnTo>
                    <a:pt x="80" y="219"/>
                  </a:lnTo>
                  <a:lnTo>
                    <a:pt x="56" y="208"/>
                  </a:lnTo>
                  <a:lnTo>
                    <a:pt x="36" y="192"/>
                  </a:lnTo>
                  <a:lnTo>
                    <a:pt x="20" y="174"/>
                  </a:lnTo>
                  <a:lnTo>
                    <a:pt x="8" y="152"/>
                  </a:lnTo>
                  <a:lnTo>
                    <a:pt x="1" y="128"/>
                  </a:lnTo>
                  <a:lnTo>
                    <a:pt x="0" y="103"/>
                  </a:lnTo>
                  <a:lnTo>
                    <a:pt x="5" y="79"/>
                  </a:lnTo>
                  <a:lnTo>
                    <a:pt x="16" y="55"/>
                  </a:lnTo>
                  <a:lnTo>
                    <a:pt x="30" y="35"/>
                  </a:lnTo>
                  <a:lnTo>
                    <a:pt x="50" y="18"/>
                  </a:lnTo>
                  <a:lnTo>
                    <a:pt x="72" y="7"/>
                  </a:lnTo>
                  <a:lnTo>
                    <a:pt x="96" y="1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6"/>
            <p:cNvSpPr>
              <a:spLocks/>
            </p:cNvSpPr>
            <p:nvPr/>
          </p:nvSpPr>
          <p:spPr bwMode="auto">
            <a:xfrm>
              <a:off x="8764588" y="1687513"/>
              <a:ext cx="352425" cy="354013"/>
            </a:xfrm>
            <a:custGeom>
              <a:avLst/>
              <a:gdLst>
                <a:gd name="T0" fmla="*/ 103 w 222"/>
                <a:gd name="T1" fmla="*/ 0 h 223"/>
                <a:gd name="T2" fmla="*/ 128 w 222"/>
                <a:gd name="T3" fmla="*/ 1 h 223"/>
                <a:gd name="T4" fmla="*/ 152 w 222"/>
                <a:gd name="T5" fmla="*/ 7 h 223"/>
                <a:gd name="T6" fmla="*/ 174 w 222"/>
                <a:gd name="T7" fmla="*/ 18 h 223"/>
                <a:gd name="T8" fmla="*/ 192 w 222"/>
                <a:gd name="T9" fmla="*/ 35 h 223"/>
                <a:gd name="T10" fmla="*/ 208 w 222"/>
                <a:gd name="T11" fmla="*/ 55 h 223"/>
                <a:gd name="T12" fmla="*/ 218 w 222"/>
                <a:gd name="T13" fmla="*/ 79 h 223"/>
                <a:gd name="T14" fmla="*/ 222 w 222"/>
                <a:gd name="T15" fmla="*/ 103 h 223"/>
                <a:gd name="T16" fmla="*/ 222 w 222"/>
                <a:gd name="T17" fmla="*/ 128 h 223"/>
                <a:gd name="T18" fmla="*/ 216 w 222"/>
                <a:gd name="T19" fmla="*/ 152 h 223"/>
                <a:gd name="T20" fmla="*/ 204 w 222"/>
                <a:gd name="T21" fmla="*/ 174 h 223"/>
                <a:gd name="T22" fmla="*/ 188 w 222"/>
                <a:gd name="T23" fmla="*/ 192 h 223"/>
                <a:gd name="T24" fmla="*/ 167 w 222"/>
                <a:gd name="T25" fmla="*/ 208 h 223"/>
                <a:gd name="T26" fmla="*/ 144 w 222"/>
                <a:gd name="T27" fmla="*/ 219 h 223"/>
                <a:gd name="T28" fmla="*/ 119 w 222"/>
                <a:gd name="T29" fmla="*/ 223 h 223"/>
                <a:gd name="T30" fmla="*/ 94 w 222"/>
                <a:gd name="T31" fmla="*/ 223 h 223"/>
                <a:gd name="T32" fmla="*/ 71 w 222"/>
                <a:gd name="T33" fmla="*/ 216 h 223"/>
                <a:gd name="T34" fmla="*/ 48 w 222"/>
                <a:gd name="T35" fmla="*/ 204 h 223"/>
                <a:gd name="T36" fmla="*/ 30 w 222"/>
                <a:gd name="T37" fmla="*/ 188 h 223"/>
                <a:gd name="T38" fmla="*/ 14 w 222"/>
                <a:gd name="T39" fmla="*/ 168 h 223"/>
                <a:gd name="T40" fmla="*/ 4 w 222"/>
                <a:gd name="T41" fmla="*/ 144 h 223"/>
                <a:gd name="T42" fmla="*/ 0 w 222"/>
                <a:gd name="T43" fmla="*/ 119 h 223"/>
                <a:gd name="T44" fmla="*/ 1 w 222"/>
                <a:gd name="T45" fmla="*/ 94 h 223"/>
                <a:gd name="T46" fmla="*/ 6 w 222"/>
                <a:gd name="T47" fmla="*/ 71 h 223"/>
                <a:gd name="T48" fmla="*/ 18 w 222"/>
                <a:gd name="T49" fmla="*/ 48 h 223"/>
                <a:gd name="T50" fmla="*/ 35 w 222"/>
                <a:gd name="T51" fmla="*/ 30 h 223"/>
                <a:gd name="T52" fmla="*/ 55 w 222"/>
                <a:gd name="T53" fmla="*/ 14 h 223"/>
                <a:gd name="T54" fmla="*/ 78 w 222"/>
                <a:gd name="T55" fmla="*/ 4 h 223"/>
                <a:gd name="T56" fmla="*/ 103 w 222"/>
                <a:gd name="T5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223">
                  <a:moveTo>
                    <a:pt x="103" y="0"/>
                  </a:moveTo>
                  <a:lnTo>
                    <a:pt x="128" y="1"/>
                  </a:lnTo>
                  <a:lnTo>
                    <a:pt x="152" y="7"/>
                  </a:lnTo>
                  <a:lnTo>
                    <a:pt x="174" y="18"/>
                  </a:lnTo>
                  <a:lnTo>
                    <a:pt x="192" y="35"/>
                  </a:lnTo>
                  <a:lnTo>
                    <a:pt x="208" y="55"/>
                  </a:lnTo>
                  <a:lnTo>
                    <a:pt x="218" y="79"/>
                  </a:lnTo>
                  <a:lnTo>
                    <a:pt x="222" y="103"/>
                  </a:lnTo>
                  <a:lnTo>
                    <a:pt x="222" y="128"/>
                  </a:lnTo>
                  <a:lnTo>
                    <a:pt x="216" y="152"/>
                  </a:lnTo>
                  <a:lnTo>
                    <a:pt x="204" y="174"/>
                  </a:lnTo>
                  <a:lnTo>
                    <a:pt x="188" y="192"/>
                  </a:lnTo>
                  <a:lnTo>
                    <a:pt x="167" y="208"/>
                  </a:lnTo>
                  <a:lnTo>
                    <a:pt x="144" y="219"/>
                  </a:lnTo>
                  <a:lnTo>
                    <a:pt x="119" y="223"/>
                  </a:lnTo>
                  <a:lnTo>
                    <a:pt x="94" y="223"/>
                  </a:lnTo>
                  <a:lnTo>
                    <a:pt x="71" y="216"/>
                  </a:lnTo>
                  <a:lnTo>
                    <a:pt x="48" y="204"/>
                  </a:lnTo>
                  <a:lnTo>
                    <a:pt x="30" y="188"/>
                  </a:lnTo>
                  <a:lnTo>
                    <a:pt x="14" y="168"/>
                  </a:lnTo>
                  <a:lnTo>
                    <a:pt x="4" y="144"/>
                  </a:lnTo>
                  <a:lnTo>
                    <a:pt x="0" y="119"/>
                  </a:lnTo>
                  <a:lnTo>
                    <a:pt x="1" y="94"/>
                  </a:lnTo>
                  <a:lnTo>
                    <a:pt x="6" y="71"/>
                  </a:lnTo>
                  <a:lnTo>
                    <a:pt x="18" y="48"/>
                  </a:lnTo>
                  <a:lnTo>
                    <a:pt x="35" y="30"/>
                  </a:lnTo>
                  <a:lnTo>
                    <a:pt x="55" y="14"/>
                  </a:lnTo>
                  <a:lnTo>
                    <a:pt x="78" y="4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929" y="2117041"/>
            <a:ext cx="304800" cy="304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084" y="5024760"/>
            <a:ext cx="304800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610" y="2506514"/>
            <a:ext cx="304800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334" y="2542507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512" y="3572964"/>
            <a:ext cx="304800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688" y="3572964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115" y="5035573"/>
            <a:ext cx="304800" cy="3048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67703" y="4765151"/>
            <a:ext cx="166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Year 2016-17</a:t>
            </a:r>
            <a:endParaRPr lang="en-US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67703" y="5168290"/>
            <a:ext cx="166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Year 2016-17</a:t>
            </a:r>
            <a:endParaRPr lang="en-US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52000" y="4313036"/>
            <a:ext cx="166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Year 2016-17</a:t>
            </a:r>
            <a:endParaRPr lang="en-US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6191126" y="4744826"/>
            <a:ext cx="166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Year 2016-17</a:t>
            </a:r>
            <a:endParaRPr lang="en-US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32" name="TextBox 31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3291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364150" y="2107973"/>
            <a:ext cx="3463699" cy="3466987"/>
            <a:chOff x="5259387" y="2441802"/>
            <a:chExt cx="1671638" cy="1673225"/>
          </a:xfrm>
        </p:grpSpPr>
        <p:sp>
          <p:nvSpPr>
            <p:cNvPr id="4" name="Freeform 54"/>
            <p:cNvSpPr>
              <a:spLocks noEditPoints="1"/>
            </p:cNvSpPr>
            <p:nvPr/>
          </p:nvSpPr>
          <p:spPr bwMode="auto">
            <a:xfrm>
              <a:off x="5259387" y="2441802"/>
              <a:ext cx="1671638" cy="1673225"/>
            </a:xfrm>
            <a:custGeom>
              <a:avLst/>
              <a:gdLst>
                <a:gd name="T0" fmla="*/ 460 w 1053"/>
                <a:gd name="T1" fmla="*/ 80 h 1054"/>
                <a:gd name="T2" fmla="*/ 337 w 1053"/>
                <a:gd name="T3" fmla="*/ 116 h 1054"/>
                <a:gd name="T4" fmla="*/ 230 w 1053"/>
                <a:gd name="T5" fmla="*/ 185 h 1054"/>
                <a:gd name="T6" fmla="*/ 148 w 1053"/>
                <a:gd name="T7" fmla="*/ 280 h 1054"/>
                <a:gd name="T8" fmla="*/ 94 w 1053"/>
                <a:gd name="T9" fmla="*/ 396 h 1054"/>
                <a:gd name="T10" fmla="*/ 75 w 1053"/>
                <a:gd name="T11" fmla="*/ 527 h 1054"/>
                <a:gd name="T12" fmla="*/ 94 w 1053"/>
                <a:gd name="T13" fmla="*/ 658 h 1054"/>
                <a:gd name="T14" fmla="*/ 148 w 1053"/>
                <a:gd name="T15" fmla="*/ 774 h 1054"/>
                <a:gd name="T16" fmla="*/ 230 w 1053"/>
                <a:gd name="T17" fmla="*/ 869 h 1054"/>
                <a:gd name="T18" fmla="*/ 337 w 1053"/>
                <a:gd name="T19" fmla="*/ 939 h 1054"/>
                <a:gd name="T20" fmla="*/ 460 w 1053"/>
                <a:gd name="T21" fmla="*/ 976 h 1054"/>
                <a:gd name="T22" fmla="*/ 593 w 1053"/>
                <a:gd name="T23" fmla="*/ 976 h 1054"/>
                <a:gd name="T24" fmla="*/ 718 w 1053"/>
                <a:gd name="T25" fmla="*/ 939 h 1054"/>
                <a:gd name="T26" fmla="*/ 823 w 1053"/>
                <a:gd name="T27" fmla="*/ 869 h 1054"/>
                <a:gd name="T28" fmla="*/ 907 w 1053"/>
                <a:gd name="T29" fmla="*/ 774 h 1054"/>
                <a:gd name="T30" fmla="*/ 961 w 1053"/>
                <a:gd name="T31" fmla="*/ 658 h 1054"/>
                <a:gd name="T32" fmla="*/ 980 w 1053"/>
                <a:gd name="T33" fmla="*/ 527 h 1054"/>
                <a:gd name="T34" fmla="*/ 961 w 1053"/>
                <a:gd name="T35" fmla="*/ 396 h 1054"/>
                <a:gd name="T36" fmla="*/ 907 w 1053"/>
                <a:gd name="T37" fmla="*/ 280 h 1054"/>
                <a:gd name="T38" fmla="*/ 823 w 1053"/>
                <a:gd name="T39" fmla="*/ 185 h 1054"/>
                <a:gd name="T40" fmla="*/ 718 w 1053"/>
                <a:gd name="T41" fmla="*/ 116 h 1054"/>
                <a:gd name="T42" fmla="*/ 593 w 1053"/>
                <a:gd name="T43" fmla="*/ 80 h 1054"/>
                <a:gd name="T44" fmla="*/ 528 w 1053"/>
                <a:gd name="T45" fmla="*/ 0 h 1054"/>
                <a:gd name="T46" fmla="*/ 679 w 1053"/>
                <a:gd name="T47" fmla="*/ 22 h 1054"/>
                <a:gd name="T48" fmla="*/ 814 w 1053"/>
                <a:gd name="T49" fmla="*/ 86 h 1054"/>
                <a:gd name="T50" fmla="*/ 924 w 1053"/>
                <a:gd name="T51" fmla="*/ 181 h 1054"/>
                <a:gd name="T52" fmla="*/ 1004 w 1053"/>
                <a:gd name="T53" fmla="*/ 305 h 1054"/>
                <a:gd name="T54" fmla="*/ 1047 w 1053"/>
                <a:gd name="T55" fmla="*/ 449 h 1054"/>
                <a:gd name="T56" fmla="*/ 1047 w 1053"/>
                <a:gd name="T57" fmla="*/ 606 h 1054"/>
                <a:gd name="T58" fmla="*/ 1004 w 1053"/>
                <a:gd name="T59" fmla="*/ 750 h 1054"/>
                <a:gd name="T60" fmla="*/ 924 w 1053"/>
                <a:gd name="T61" fmla="*/ 873 h 1054"/>
                <a:gd name="T62" fmla="*/ 814 w 1053"/>
                <a:gd name="T63" fmla="*/ 968 h 1054"/>
                <a:gd name="T64" fmla="*/ 679 w 1053"/>
                <a:gd name="T65" fmla="*/ 1032 h 1054"/>
                <a:gd name="T66" fmla="*/ 528 w 1053"/>
                <a:gd name="T67" fmla="*/ 1054 h 1054"/>
                <a:gd name="T68" fmla="*/ 374 w 1053"/>
                <a:gd name="T69" fmla="*/ 1032 h 1054"/>
                <a:gd name="T70" fmla="*/ 240 w 1053"/>
                <a:gd name="T71" fmla="*/ 968 h 1054"/>
                <a:gd name="T72" fmla="*/ 129 w 1053"/>
                <a:gd name="T73" fmla="*/ 873 h 1054"/>
                <a:gd name="T74" fmla="*/ 49 w 1053"/>
                <a:gd name="T75" fmla="*/ 750 h 1054"/>
                <a:gd name="T76" fmla="*/ 6 w 1053"/>
                <a:gd name="T77" fmla="*/ 606 h 1054"/>
                <a:gd name="T78" fmla="*/ 6 w 1053"/>
                <a:gd name="T79" fmla="*/ 449 h 1054"/>
                <a:gd name="T80" fmla="*/ 49 w 1053"/>
                <a:gd name="T81" fmla="*/ 305 h 1054"/>
                <a:gd name="T82" fmla="*/ 129 w 1053"/>
                <a:gd name="T83" fmla="*/ 181 h 1054"/>
                <a:gd name="T84" fmla="*/ 240 w 1053"/>
                <a:gd name="T85" fmla="*/ 86 h 1054"/>
                <a:gd name="T86" fmla="*/ 374 w 1053"/>
                <a:gd name="T87" fmla="*/ 22 h 1054"/>
                <a:gd name="T88" fmla="*/ 528 w 1053"/>
                <a:gd name="T89" fmla="*/ 0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53" h="1054">
                  <a:moveTo>
                    <a:pt x="528" y="75"/>
                  </a:moveTo>
                  <a:lnTo>
                    <a:pt x="460" y="80"/>
                  </a:lnTo>
                  <a:lnTo>
                    <a:pt x="397" y="93"/>
                  </a:lnTo>
                  <a:lnTo>
                    <a:pt x="337" y="116"/>
                  </a:lnTo>
                  <a:lnTo>
                    <a:pt x="281" y="147"/>
                  </a:lnTo>
                  <a:lnTo>
                    <a:pt x="230" y="185"/>
                  </a:lnTo>
                  <a:lnTo>
                    <a:pt x="186" y="230"/>
                  </a:lnTo>
                  <a:lnTo>
                    <a:pt x="148" y="280"/>
                  </a:lnTo>
                  <a:lnTo>
                    <a:pt x="116" y="336"/>
                  </a:lnTo>
                  <a:lnTo>
                    <a:pt x="94" y="396"/>
                  </a:lnTo>
                  <a:lnTo>
                    <a:pt x="79" y="460"/>
                  </a:lnTo>
                  <a:lnTo>
                    <a:pt x="75" y="527"/>
                  </a:lnTo>
                  <a:lnTo>
                    <a:pt x="79" y="594"/>
                  </a:lnTo>
                  <a:lnTo>
                    <a:pt x="94" y="658"/>
                  </a:lnTo>
                  <a:lnTo>
                    <a:pt x="116" y="718"/>
                  </a:lnTo>
                  <a:lnTo>
                    <a:pt x="148" y="774"/>
                  </a:lnTo>
                  <a:lnTo>
                    <a:pt x="186" y="824"/>
                  </a:lnTo>
                  <a:lnTo>
                    <a:pt x="230" y="869"/>
                  </a:lnTo>
                  <a:lnTo>
                    <a:pt x="281" y="907"/>
                  </a:lnTo>
                  <a:lnTo>
                    <a:pt x="337" y="939"/>
                  </a:lnTo>
                  <a:lnTo>
                    <a:pt x="397" y="961"/>
                  </a:lnTo>
                  <a:lnTo>
                    <a:pt x="460" y="976"/>
                  </a:lnTo>
                  <a:lnTo>
                    <a:pt x="528" y="980"/>
                  </a:lnTo>
                  <a:lnTo>
                    <a:pt x="593" y="976"/>
                  </a:lnTo>
                  <a:lnTo>
                    <a:pt x="659" y="961"/>
                  </a:lnTo>
                  <a:lnTo>
                    <a:pt x="718" y="939"/>
                  </a:lnTo>
                  <a:lnTo>
                    <a:pt x="773" y="907"/>
                  </a:lnTo>
                  <a:lnTo>
                    <a:pt x="823" y="869"/>
                  </a:lnTo>
                  <a:lnTo>
                    <a:pt x="868" y="824"/>
                  </a:lnTo>
                  <a:lnTo>
                    <a:pt x="907" y="774"/>
                  </a:lnTo>
                  <a:lnTo>
                    <a:pt x="937" y="718"/>
                  </a:lnTo>
                  <a:lnTo>
                    <a:pt x="961" y="658"/>
                  </a:lnTo>
                  <a:lnTo>
                    <a:pt x="975" y="594"/>
                  </a:lnTo>
                  <a:lnTo>
                    <a:pt x="980" y="527"/>
                  </a:lnTo>
                  <a:lnTo>
                    <a:pt x="975" y="460"/>
                  </a:lnTo>
                  <a:lnTo>
                    <a:pt x="961" y="396"/>
                  </a:lnTo>
                  <a:lnTo>
                    <a:pt x="937" y="336"/>
                  </a:lnTo>
                  <a:lnTo>
                    <a:pt x="907" y="280"/>
                  </a:lnTo>
                  <a:lnTo>
                    <a:pt x="868" y="230"/>
                  </a:lnTo>
                  <a:lnTo>
                    <a:pt x="823" y="185"/>
                  </a:lnTo>
                  <a:lnTo>
                    <a:pt x="773" y="147"/>
                  </a:lnTo>
                  <a:lnTo>
                    <a:pt x="718" y="116"/>
                  </a:lnTo>
                  <a:lnTo>
                    <a:pt x="659" y="93"/>
                  </a:lnTo>
                  <a:lnTo>
                    <a:pt x="593" y="80"/>
                  </a:lnTo>
                  <a:lnTo>
                    <a:pt x="528" y="75"/>
                  </a:lnTo>
                  <a:close/>
                  <a:moveTo>
                    <a:pt x="528" y="0"/>
                  </a:moveTo>
                  <a:lnTo>
                    <a:pt x="604" y="5"/>
                  </a:lnTo>
                  <a:lnTo>
                    <a:pt x="679" y="22"/>
                  </a:lnTo>
                  <a:lnTo>
                    <a:pt x="748" y="50"/>
                  </a:lnTo>
                  <a:lnTo>
                    <a:pt x="814" y="86"/>
                  </a:lnTo>
                  <a:lnTo>
                    <a:pt x="872" y="131"/>
                  </a:lnTo>
                  <a:lnTo>
                    <a:pt x="924" y="181"/>
                  </a:lnTo>
                  <a:lnTo>
                    <a:pt x="969" y="241"/>
                  </a:lnTo>
                  <a:lnTo>
                    <a:pt x="1004" y="305"/>
                  </a:lnTo>
                  <a:lnTo>
                    <a:pt x="1031" y="376"/>
                  </a:lnTo>
                  <a:lnTo>
                    <a:pt x="1047" y="449"/>
                  </a:lnTo>
                  <a:lnTo>
                    <a:pt x="1053" y="527"/>
                  </a:lnTo>
                  <a:lnTo>
                    <a:pt x="1047" y="606"/>
                  </a:lnTo>
                  <a:lnTo>
                    <a:pt x="1031" y="679"/>
                  </a:lnTo>
                  <a:lnTo>
                    <a:pt x="1004" y="750"/>
                  </a:lnTo>
                  <a:lnTo>
                    <a:pt x="969" y="813"/>
                  </a:lnTo>
                  <a:lnTo>
                    <a:pt x="924" y="873"/>
                  </a:lnTo>
                  <a:lnTo>
                    <a:pt x="872" y="925"/>
                  </a:lnTo>
                  <a:lnTo>
                    <a:pt x="814" y="968"/>
                  </a:lnTo>
                  <a:lnTo>
                    <a:pt x="748" y="1006"/>
                  </a:lnTo>
                  <a:lnTo>
                    <a:pt x="679" y="1032"/>
                  </a:lnTo>
                  <a:lnTo>
                    <a:pt x="604" y="1049"/>
                  </a:lnTo>
                  <a:lnTo>
                    <a:pt x="528" y="1054"/>
                  </a:lnTo>
                  <a:lnTo>
                    <a:pt x="449" y="1049"/>
                  </a:lnTo>
                  <a:lnTo>
                    <a:pt x="374" y="1032"/>
                  </a:lnTo>
                  <a:lnTo>
                    <a:pt x="305" y="1006"/>
                  </a:lnTo>
                  <a:lnTo>
                    <a:pt x="240" y="968"/>
                  </a:lnTo>
                  <a:lnTo>
                    <a:pt x="182" y="925"/>
                  </a:lnTo>
                  <a:lnTo>
                    <a:pt x="129" y="873"/>
                  </a:lnTo>
                  <a:lnTo>
                    <a:pt x="85" y="813"/>
                  </a:lnTo>
                  <a:lnTo>
                    <a:pt x="49" y="750"/>
                  </a:lnTo>
                  <a:lnTo>
                    <a:pt x="23" y="679"/>
                  </a:lnTo>
                  <a:lnTo>
                    <a:pt x="6" y="606"/>
                  </a:lnTo>
                  <a:lnTo>
                    <a:pt x="0" y="527"/>
                  </a:lnTo>
                  <a:lnTo>
                    <a:pt x="6" y="449"/>
                  </a:lnTo>
                  <a:lnTo>
                    <a:pt x="23" y="376"/>
                  </a:lnTo>
                  <a:lnTo>
                    <a:pt x="49" y="305"/>
                  </a:lnTo>
                  <a:lnTo>
                    <a:pt x="85" y="241"/>
                  </a:lnTo>
                  <a:lnTo>
                    <a:pt x="129" y="181"/>
                  </a:lnTo>
                  <a:lnTo>
                    <a:pt x="182" y="131"/>
                  </a:lnTo>
                  <a:lnTo>
                    <a:pt x="240" y="86"/>
                  </a:lnTo>
                  <a:lnTo>
                    <a:pt x="305" y="50"/>
                  </a:lnTo>
                  <a:lnTo>
                    <a:pt x="374" y="22"/>
                  </a:lnTo>
                  <a:lnTo>
                    <a:pt x="449" y="5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55"/>
            <p:cNvSpPr>
              <a:spLocks noEditPoints="1"/>
            </p:cNvSpPr>
            <p:nvPr/>
          </p:nvSpPr>
          <p:spPr bwMode="auto">
            <a:xfrm>
              <a:off x="5459412" y="2640239"/>
              <a:ext cx="1273175" cy="1276350"/>
            </a:xfrm>
            <a:custGeom>
              <a:avLst/>
              <a:gdLst>
                <a:gd name="T0" fmla="*/ 632 w 802"/>
                <a:gd name="T1" fmla="*/ 213 h 804"/>
                <a:gd name="T2" fmla="*/ 619 w 802"/>
                <a:gd name="T3" fmla="*/ 217 h 804"/>
                <a:gd name="T4" fmla="*/ 400 w 802"/>
                <a:gd name="T5" fmla="*/ 372 h 804"/>
                <a:gd name="T6" fmla="*/ 218 w 802"/>
                <a:gd name="T7" fmla="*/ 267 h 804"/>
                <a:gd name="T8" fmla="*/ 205 w 802"/>
                <a:gd name="T9" fmla="*/ 264 h 804"/>
                <a:gd name="T10" fmla="*/ 192 w 802"/>
                <a:gd name="T11" fmla="*/ 267 h 804"/>
                <a:gd name="T12" fmla="*/ 183 w 802"/>
                <a:gd name="T13" fmla="*/ 277 h 804"/>
                <a:gd name="T14" fmla="*/ 181 w 802"/>
                <a:gd name="T15" fmla="*/ 290 h 804"/>
                <a:gd name="T16" fmla="*/ 183 w 802"/>
                <a:gd name="T17" fmla="*/ 303 h 804"/>
                <a:gd name="T18" fmla="*/ 192 w 802"/>
                <a:gd name="T19" fmla="*/ 312 h 804"/>
                <a:gd name="T20" fmla="*/ 389 w 802"/>
                <a:gd name="T21" fmla="*/ 425 h 804"/>
                <a:gd name="T22" fmla="*/ 394 w 802"/>
                <a:gd name="T23" fmla="*/ 426 h 804"/>
                <a:gd name="T24" fmla="*/ 402 w 802"/>
                <a:gd name="T25" fmla="*/ 428 h 804"/>
                <a:gd name="T26" fmla="*/ 409 w 802"/>
                <a:gd name="T27" fmla="*/ 426 h 804"/>
                <a:gd name="T28" fmla="*/ 417 w 802"/>
                <a:gd name="T29" fmla="*/ 423 h 804"/>
                <a:gd name="T30" fmla="*/ 649 w 802"/>
                <a:gd name="T31" fmla="*/ 260 h 804"/>
                <a:gd name="T32" fmla="*/ 656 w 802"/>
                <a:gd name="T33" fmla="*/ 249 h 804"/>
                <a:gd name="T34" fmla="*/ 658 w 802"/>
                <a:gd name="T35" fmla="*/ 236 h 804"/>
                <a:gd name="T36" fmla="*/ 654 w 802"/>
                <a:gd name="T37" fmla="*/ 224 h 804"/>
                <a:gd name="T38" fmla="*/ 643 w 802"/>
                <a:gd name="T39" fmla="*/ 215 h 804"/>
                <a:gd name="T40" fmla="*/ 632 w 802"/>
                <a:gd name="T41" fmla="*/ 213 h 804"/>
                <a:gd name="T42" fmla="*/ 402 w 802"/>
                <a:gd name="T43" fmla="*/ 0 h 804"/>
                <a:gd name="T44" fmla="*/ 465 w 802"/>
                <a:gd name="T45" fmla="*/ 6 h 804"/>
                <a:gd name="T46" fmla="*/ 527 w 802"/>
                <a:gd name="T47" fmla="*/ 21 h 804"/>
                <a:gd name="T48" fmla="*/ 585 w 802"/>
                <a:gd name="T49" fmla="*/ 45 h 804"/>
                <a:gd name="T50" fmla="*/ 637 w 802"/>
                <a:gd name="T51" fmla="*/ 79 h 804"/>
                <a:gd name="T52" fmla="*/ 684 w 802"/>
                <a:gd name="T53" fmla="*/ 118 h 804"/>
                <a:gd name="T54" fmla="*/ 725 w 802"/>
                <a:gd name="T55" fmla="*/ 165 h 804"/>
                <a:gd name="T56" fmla="*/ 757 w 802"/>
                <a:gd name="T57" fmla="*/ 217 h 804"/>
                <a:gd name="T58" fmla="*/ 781 w 802"/>
                <a:gd name="T59" fmla="*/ 275 h 804"/>
                <a:gd name="T60" fmla="*/ 798 w 802"/>
                <a:gd name="T61" fmla="*/ 337 h 804"/>
                <a:gd name="T62" fmla="*/ 802 w 802"/>
                <a:gd name="T63" fmla="*/ 402 h 804"/>
                <a:gd name="T64" fmla="*/ 798 w 802"/>
                <a:gd name="T65" fmla="*/ 468 h 804"/>
                <a:gd name="T66" fmla="*/ 781 w 802"/>
                <a:gd name="T67" fmla="*/ 529 h 804"/>
                <a:gd name="T68" fmla="*/ 757 w 802"/>
                <a:gd name="T69" fmla="*/ 587 h 804"/>
                <a:gd name="T70" fmla="*/ 725 w 802"/>
                <a:gd name="T71" fmla="*/ 640 h 804"/>
                <a:gd name="T72" fmla="*/ 684 w 802"/>
                <a:gd name="T73" fmla="*/ 686 h 804"/>
                <a:gd name="T74" fmla="*/ 637 w 802"/>
                <a:gd name="T75" fmla="*/ 726 h 804"/>
                <a:gd name="T76" fmla="*/ 585 w 802"/>
                <a:gd name="T77" fmla="*/ 759 h 804"/>
                <a:gd name="T78" fmla="*/ 527 w 802"/>
                <a:gd name="T79" fmla="*/ 784 h 804"/>
                <a:gd name="T80" fmla="*/ 465 w 802"/>
                <a:gd name="T81" fmla="*/ 799 h 804"/>
                <a:gd name="T82" fmla="*/ 402 w 802"/>
                <a:gd name="T83" fmla="*/ 804 h 804"/>
                <a:gd name="T84" fmla="*/ 336 w 802"/>
                <a:gd name="T85" fmla="*/ 799 h 804"/>
                <a:gd name="T86" fmla="*/ 275 w 802"/>
                <a:gd name="T87" fmla="*/ 784 h 804"/>
                <a:gd name="T88" fmla="*/ 217 w 802"/>
                <a:gd name="T89" fmla="*/ 759 h 804"/>
                <a:gd name="T90" fmla="*/ 164 w 802"/>
                <a:gd name="T91" fmla="*/ 726 h 804"/>
                <a:gd name="T92" fmla="*/ 118 w 802"/>
                <a:gd name="T93" fmla="*/ 686 h 804"/>
                <a:gd name="T94" fmla="*/ 76 w 802"/>
                <a:gd name="T95" fmla="*/ 640 h 804"/>
                <a:gd name="T96" fmla="*/ 45 w 802"/>
                <a:gd name="T97" fmla="*/ 587 h 804"/>
                <a:gd name="T98" fmla="*/ 20 w 802"/>
                <a:gd name="T99" fmla="*/ 529 h 804"/>
                <a:gd name="T100" fmla="*/ 5 w 802"/>
                <a:gd name="T101" fmla="*/ 468 h 804"/>
                <a:gd name="T102" fmla="*/ 0 w 802"/>
                <a:gd name="T103" fmla="*/ 402 h 804"/>
                <a:gd name="T104" fmla="*/ 5 w 802"/>
                <a:gd name="T105" fmla="*/ 337 h 804"/>
                <a:gd name="T106" fmla="*/ 20 w 802"/>
                <a:gd name="T107" fmla="*/ 275 h 804"/>
                <a:gd name="T108" fmla="*/ 45 w 802"/>
                <a:gd name="T109" fmla="*/ 217 h 804"/>
                <a:gd name="T110" fmla="*/ 76 w 802"/>
                <a:gd name="T111" fmla="*/ 165 h 804"/>
                <a:gd name="T112" fmla="*/ 118 w 802"/>
                <a:gd name="T113" fmla="*/ 118 h 804"/>
                <a:gd name="T114" fmla="*/ 164 w 802"/>
                <a:gd name="T115" fmla="*/ 79 h 804"/>
                <a:gd name="T116" fmla="*/ 217 w 802"/>
                <a:gd name="T117" fmla="*/ 45 h 804"/>
                <a:gd name="T118" fmla="*/ 275 w 802"/>
                <a:gd name="T119" fmla="*/ 21 h 804"/>
                <a:gd name="T120" fmla="*/ 336 w 802"/>
                <a:gd name="T121" fmla="*/ 6 h 804"/>
                <a:gd name="T122" fmla="*/ 402 w 802"/>
                <a:gd name="T123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2" h="804">
                  <a:moveTo>
                    <a:pt x="632" y="213"/>
                  </a:moveTo>
                  <a:lnTo>
                    <a:pt x="619" y="217"/>
                  </a:lnTo>
                  <a:lnTo>
                    <a:pt x="400" y="372"/>
                  </a:lnTo>
                  <a:lnTo>
                    <a:pt x="218" y="267"/>
                  </a:lnTo>
                  <a:lnTo>
                    <a:pt x="205" y="264"/>
                  </a:lnTo>
                  <a:lnTo>
                    <a:pt x="192" y="267"/>
                  </a:lnTo>
                  <a:lnTo>
                    <a:pt x="183" y="277"/>
                  </a:lnTo>
                  <a:lnTo>
                    <a:pt x="181" y="290"/>
                  </a:lnTo>
                  <a:lnTo>
                    <a:pt x="183" y="303"/>
                  </a:lnTo>
                  <a:lnTo>
                    <a:pt x="192" y="312"/>
                  </a:lnTo>
                  <a:lnTo>
                    <a:pt x="389" y="425"/>
                  </a:lnTo>
                  <a:lnTo>
                    <a:pt x="394" y="426"/>
                  </a:lnTo>
                  <a:lnTo>
                    <a:pt x="402" y="428"/>
                  </a:lnTo>
                  <a:lnTo>
                    <a:pt x="409" y="426"/>
                  </a:lnTo>
                  <a:lnTo>
                    <a:pt x="417" y="423"/>
                  </a:lnTo>
                  <a:lnTo>
                    <a:pt x="649" y="260"/>
                  </a:lnTo>
                  <a:lnTo>
                    <a:pt x="656" y="249"/>
                  </a:lnTo>
                  <a:lnTo>
                    <a:pt x="658" y="236"/>
                  </a:lnTo>
                  <a:lnTo>
                    <a:pt x="654" y="224"/>
                  </a:lnTo>
                  <a:lnTo>
                    <a:pt x="643" y="215"/>
                  </a:lnTo>
                  <a:lnTo>
                    <a:pt x="632" y="213"/>
                  </a:lnTo>
                  <a:close/>
                  <a:moveTo>
                    <a:pt x="402" y="0"/>
                  </a:moveTo>
                  <a:lnTo>
                    <a:pt x="465" y="6"/>
                  </a:lnTo>
                  <a:lnTo>
                    <a:pt x="527" y="21"/>
                  </a:lnTo>
                  <a:lnTo>
                    <a:pt x="585" y="45"/>
                  </a:lnTo>
                  <a:lnTo>
                    <a:pt x="637" y="79"/>
                  </a:lnTo>
                  <a:lnTo>
                    <a:pt x="684" y="118"/>
                  </a:lnTo>
                  <a:lnTo>
                    <a:pt x="725" y="165"/>
                  </a:lnTo>
                  <a:lnTo>
                    <a:pt x="757" y="217"/>
                  </a:lnTo>
                  <a:lnTo>
                    <a:pt x="781" y="275"/>
                  </a:lnTo>
                  <a:lnTo>
                    <a:pt x="798" y="337"/>
                  </a:lnTo>
                  <a:lnTo>
                    <a:pt x="802" y="402"/>
                  </a:lnTo>
                  <a:lnTo>
                    <a:pt x="798" y="468"/>
                  </a:lnTo>
                  <a:lnTo>
                    <a:pt x="781" y="529"/>
                  </a:lnTo>
                  <a:lnTo>
                    <a:pt x="757" y="587"/>
                  </a:lnTo>
                  <a:lnTo>
                    <a:pt x="725" y="640"/>
                  </a:lnTo>
                  <a:lnTo>
                    <a:pt x="684" y="686"/>
                  </a:lnTo>
                  <a:lnTo>
                    <a:pt x="637" y="726"/>
                  </a:lnTo>
                  <a:lnTo>
                    <a:pt x="585" y="759"/>
                  </a:lnTo>
                  <a:lnTo>
                    <a:pt x="527" y="784"/>
                  </a:lnTo>
                  <a:lnTo>
                    <a:pt x="465" y="799"/>
                  </a:lnTo>
                  <a:lnTo>
                    <a:pt x="402" y="804"/>
                  </a:lnTo>
                  <a:lnTo>
                    <a:pt x="336" y="799"/>
                  </a:lnTo>
                  <a:lnTo>
                    <a:pt x="275" y="784"/>
                  </a:lnTo>
                  <a:lnTo>
                    <a:pt x="217" y="759"/>
                  </a:lnTo>
                  <a:lnTo>
                    <a:pt x="164" y="726"/>
                  </a:lnTo>
                  <a:lnTo>
                    <a:pt x="118" y="686"/>
                  </a:lnTo>
                  <a:lnTo>
                    <a:pt x="76" y="640"/>
                  </a:lnTo>
                  <a:lnTo>
                    <a:pt x="45" y="587"/>
                  </a:lnTo>
                  <a:lnTo>
                    <a:pt x="20" y="529"/>
                  </a:lnTo>
                  <a:lnTo>
                    <a:pt x="5" y="468"/>
                  </a:lnTo>
                  <a:lnTo>
                    <a:pt x="0" y="402"/>
                  </a:lnTo>
                  <a:lnTo>
                    <a:pt x="5" y="337"/>
                  </a:lnTo>
                  <a:lnTo>
                    <a:pt x="20" y="275"/>
                  </a:lnTo>
                  <a:lnTo>
                    <a:pt x="45" y="217"/>
                  </a:lnTo>
                  <a:lnTo>
                    <a:pt x="76" y="165"/>
                  </a:lnTo>
                  <a:lnTo>
                    <a:pt x="118" y="118"/>
                  </a:lnTo>
                  <a:lnTo>
                    <a:pt x="164" y="79"/>
                  </a:lnTo>
                  <a:lnTo>
                    <a:pt x="217" y="45"/>
                  </a:lnTo>
                  <a:lnTo>
                    <a:pt x="275" y="21"/>
                  </a:lnTo>
                  <a:lnTo>
                    <a:pt x="336" y="6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21795" y="2622072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21796" y="2288309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21795" y="4636542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21796" y="4302779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8485" y="2622072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8486" y="2288309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8485" y="4636542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8486" y="4302779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17" name="TextBox 16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1846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62" name="Group 14361"/>
          <p:cNvGrpSpPr/>
          <p:nvPr/>
        </p:nvGrpSpPr>
        <p:grpSpPr>
          <a:xfrm>
            <a:off x="2116029" y="1623559"/>
            <a:ext cx="7959942" cy="4312783"/>
            <a:chOff x="3798888" y="738188"/>
            <a:chExt cx="4594225" cy="2489201"/>
          </a:xfrm>
        </p:grpSpPr>
        <p:sp>
          <p:nvSpPr>
            <p:cNvPr id="5850" name="Freeform 5201"/>
            <p:cNvSpPr>
              <a:spLocks/>
            </p:cNvSpPr>
            <p:nvPr/>
          </p:nvSpPr>
          <p:spPr bwMode="auto">
            <a:xfrm>
              <a:off x="3798888" y="738188"/>
              <a:ext cx="4138613" cy="1185863"/>
            </a:xfrm>
            <a:custGeom>
              <a:avLst/>
              <a:gdLst>
                <a:gd name="T0" fmla="*/ 550 w 2607"/>
                <a:gd name="T1" fmla="*/ 2 h 747"/>
                <a:gd name="T2" fmla="*/ 578 w 2607"/>
                <a:gd name="T3" fmla="*/ 22 h 747"/>
                <a:gd name="T4" fmla="*/ 588 w 2607"/>
                <a:gd name="T5" fmla="*/ 55 h 747"/>
                <a:gd name="T6" fmla="*/ 588 w 2607"/>
                <a:gd name="T7" fmla="*/ 56 h 747"/>
                <a:gd name="T8" fmla="*/ 595 w 2607"/>
                <a:gd name="T9" fmla="*/ 110 h 747"/>
                <a:gd name="T10" fmla="*/ 618 w 2607"/>
                <a:gd name="T11" fmla="*/ 162 h 747"/>
                <a:gd name="T12" fmla="*/ 652 w 2607"/>
                <a:gd name="T13" fmla="*/ 209 h 747"/>
                <a:gd name="T14" fmla="*/ 690 w 2607"/>
                <a:gd name="T15" fmla="*/ 250 h 747"/>
                <a:gd name="T16" fmla="*/ 726 w 2607"/>
                <a:gd name="T17" fmla="*/ 282 h 747"/>
                <a:gd name="T18" fmla="*/ 752 w 2607"/>
                <a:gd name="T19" fmla="*/ 303 h 747"/>
                <a:gd name="T20" fmla="*/ 762 w 2607"/>
                <a:gd name="T21" fmla="*/ 311 h 747"/>
                <a:gd name="T22" fmla="*/ 2607 w 2607"/>
                <a:gd name="T23" fmla="*/ 703 h 747"/>
                <a:gd name="T24" fmla="*/ 761 w 2607"/>
                <a:gd name="T25" fmla="*/ 711 h 747"/>
                <a:gd name="T26" fmla="*/ 743 w 2607"/>
                <a:gd name="T27" fmla="*/ 729 h 747"/>
                <a:gd name="T28" fmla="*/ 713 w 2607"/>
                <a:gd name="T29" fmla="*/ 745 h 747"/>
                <a:gd name="T30" fmla="*/ 345 w 2607"/>
                <a:gd name="T31" fmla="*/ 747 h 747"/>
                <a:gd name="T32" fmla="*/ 334 w 2607"/>
                <a:gd name="T33" fmla="*/ 746 h 747"/>
                <a:gd name="T34" fmla="*/ 302 w 2607"/>
                <a:gd name="T35" fmla="*/ 725 h 747"/>
                <a:gd name="T36" fmla="*/ 288 w 2607"/>
                <a:gd name="T37" fmla="*/ 688 h 747"/>
                <a:gd name="T38" fmla="*/ 300 w 2607"/>
                <a:gd name="T39" fmla="*/ 653 h 747"/>
                <a:gd name="T40" fmla="*/ 329 w 2607"/>
                <a:gd name="T41" fmla="*/ 632 h 747"/>
                <a:gd name="T42" fmla="*/ 307 w 2607"/>
                <a:gd name="T43" fmla="*/ 628 h 747"/>
                <a:gd name="T44" fmla="*/ 278 w 2607"/>
                <a:gd name="T45" fmla="*/ 607 h 747"/>
                <a:gd name="T46" fmla="*/ 266 w 2607"/>
                <a:gd name="T47" fmla="*/ 573 h 747"/>
                <a:gd name="T48" fmla="*/ 278 w 2607"/>
                <a:gd name="T49" fmla="*/ 538 h 747"/>
                <a:gd name="T50" fmla="*/ 307 w 2607"/>
                <a:gd name="T51" fmla="*/ 517 h 747"/>
                <a:gd name="T52" fmla="*/ 285 w 2607"/>
                <a:gd name="T53" fmla="*/ 513 h 747"/>
                <a:gd name="T54" fmla="*/ 254 w 2607"/>
                <a:gd name="T55" fmla="*/ 488 h 747"/>
                <a:gd name="T56" fmla="*/ 245 w 2607"/>
                <a:gd name="T57" fmla="*/ 458 h 747"/>
                <a:gd name="T58" fmla="*/ 257 w 2607"/>
                <a:gd name="T59" fmla="*/ 423 h 747"/>
                <a:gd name="T60" fmla="*/ 286 w 2607"/>
                <a:gd name="T61" fmla="*/ 402 h 747"/>
                <a:gd name="T62" fmla="*/ 288 w 2607"/>
                <a:gd name="T63" fmla="*/ 400 h 747"/>
                <a:gd name="T64" fmla="*/ 285 w 2607"/>
                <a:gd name="T65" fmla="*/ 399 h 747"/>
                <a:gd name="T66" fmla="*/ 253 w 2607"/>
                <a:gd name="T67" fmla="*/ 400 h 747"/>
                <a:gd name="T68" fmla="*/ 203 w 2607"/>
                <a:gd name="T69" fmla="*/ 400 h 747"/>
                <a:gd name="T70" fmla="*/ 146 w 2607"/>
                <a:gd name="T71" fmla="*/ 400 h 747"/>
                <a:gd name="T72" fmla="*/ 95 w 2607"/>
                <a:gd name="T73" fmla="*/ 400 h 747"/>
                <a:gd name="T74" fmla="*/ 63 w 2607"/>
                <a:gd name="T75" fmla="*/ 402 h 747"/>
                <a:gd name="T76" fmla="*/ 40 w 2607"/>
                <a:gd name="T77" fmla="*/ 398 h 747"/>
                <a:gd name="T78" fmla="*/ 11 w 2607"/>
                <a:gd name="T79" fmla="*/ 378 h 747"/>
                <a:gd name="T80" fmla="*/ 0 w 2607"/>
                <a:gd name="T81" fmla="*/ 344 h 747"/>
                <a:gd name="T82" fmla="*/ 11 w 2607"/>
                <a:gd name="T83" fmla="*/ 310 h 747"/>
                <a:gd name="T84" fmla="*/ 40 w 2607"/>
                <a:gd name="T85" fmla="*/ 290 h 747"/>
                <a:gd name="T86" fmla="*/ 528 w 2607"/>
                <a:gd name="T87" fmla="*/ 288 h 747"/>
                <a:gd name="T88" fmla="*/ 485 w 2607"/>
                <a:gd name="T89" fmla="*/ 210 h 747"/>
                <a:gd name="T90" fmla="*/ 465 w 2607"/>
                <a:gd name="T91" fmla="*/ 138 h 747"/>
                <a:gd name="T92" fmla="*/ 464 w 2607"/>
                <a:gd name="T93" fmla="*/ 76 h 747"/>
                <a:gd name="T94" fmla="*/ 481 w 2607"/>
                <a:gd name="T95" fmla="*/ 29 h 747"/>
                <a:gd name="T96" fmla="*/ 512 w 2607"/>
                <a:gd name="T97" fmla="*/ 2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07" h="747">
                  <a:moveTo>
                    <a:pt x="533" y="0"/>
                  </a:moveTo>
                  <a:lnTo>
                    <a:pt x="550" y="2"/>
                  </a:lnTo>
                  <a:lnTo>
                    <a:pt x="566" y="10"/>
                  </a:lnTo>
                  <a:lnTo>
                    <a:pt x="578" y="22"/>
                  </a:lnTo>
                  <a:lnTo>
                    <a:pt x="586" y="36"/>
                  </a:lnTo>
                  <a:lnTo>
                    <a:pt x="588" y="55"/>
                  </a:lnTo>
                  <a:lnTo>
                    <a:pt x="588" y="56"/>
                  </a:lnTo>
                  <a:lnTo>
                    <a:pt x="588" y="56"/>
                  </a:lnTo>
                  <a:lnTo>
                    <a:pt x="588" y="84"/>
                  </a:lnTo>
                  <a:lnTo>
                    <a:pt x="595" y="110"/>
                  </a:lnTo>
                  <a:lnTo>
                    <a:pt x="605" y="136"/>
                  </a:lnTo>
                  <a:lnTo>
                    <a:pt x="618" y="162"/>
                  </a:lnTo>
                  <a:lnTo>
                    <a:pt x="634" y="186"/>
                  </a:lnTo>
                  <a:lnTo>
                    <a:pt x="652" y="209"/>
                  </a:lnTo>
                  <a:lnTo>
                    <a:pt x="672" y="230"/>
                  </a:lnTo>
                  <a:lnTo>
                    <a:pt x="690" y="250"/>
                  </a:lnTo>
                  <a:lnTo>
                    <a:pt x="709" y="268"/>
                  </a:lnTo>
                  <a:lnTo>
                    <a:pt x="726" y="282"/>
                  </a:lnTo>
                  <a:lnTo>
                    <a:pt x="740" y="294"/>
                  </a:lnTo>
                  <a:lnTo>
                    <a:pt x="752" y="303"/>
                  </a:lnTo>
                  <a:lnTo>
                    <a:pt x="760" y="309"/>
                  </a:lnTo>
                  <a:lnTo>
                    <a:pt x="762" y="311"/>
                  </a:lnTo>
                  <a:lnTo>
                    <a:pt x="2607" y="311"/>
                  </a:lnTo>
                  <a:lnTo>
                    <a:pt x="2607" y="703"/>
                  </a:lnTo>
                  <a:lnTo>
                    <a:pt x="766" y="703"/>
                  </a:lnTo>
                  <a:lnTo>
                    <a:pt x="761" y="711"/>
                  </a:lnTo>
                  <a:lnTo>
                    <a:pt x="753" y="720"/>
                  </a:lnTo>
                  <a:lnTo>
                    <a:pt x="743" y="729"/>
                  </a:lnTo>
                  <a:lnTo>
                    <a:pt x="730" y="738"/>
                  </a:lnTo>
                  <a:lnTo>
                    <a:pt x="713" y="745"/>
                  </a:lnTo>
                  <a:lnTo>
                    <a:pt x="693" y="747"/>
                  </a:lnTo>
                  <a:lnTo>
                    <a:pt x="345" y="747"/>
                  </a:lnTo>
                  <a:lnTo>
                    <a:pt x="343" y="747"/>
                  </a:lnTo>
                  <a:lnTo>
                    <a:pt x="334" y="746"/>
                  </a:lnTo>
                  <a:lnTo>
                    <a:pt x="316" y="738"/>
                  </a:lnTo>
                  <a:lnTo>
                    <a:pt x="302" y="725"/>
                  </a:lnTo>
                  <a:lnTo>
                    <a:pt x="291" y="708"/>
                  </a:lnTo>
                  <a:lnTo>
                    <a:pt x="288" y="688"/>
                  </a:lnTo>
                  <a:lnTo>
                    <a:pt x="291" y="669"/>
                  </a:lnTo>
                  <a:lnTo>
                    <a:pt x="300" y="653"/>
                  </a:lnTo>
                  <a:lnTo>
                    <a:pt x="312" y="640"/>
                  </a:lnTo>
                  <a:lnTo>
                    <a:pt x="329" y="632"/>
                  </a:lnTo>
                  <a:lnTo>
                    <a:pt x="325" y="632"/>
                  </a:lnTo>
                  <a:lnTo>
                    <a:pt x="307" y="628"/>
                  </a:lnTo>
                  <a:lnTo>
                    <a:pt x="291" y="620"/>
                  </a:lnTo>
                  <a:lnTo>
                    <a:pt x="278" y="607"/>
                  </a:lnTo>
                  <a:lnTo>
                    <a:pt x="270" y="591"/>
                  </a:lnTo>
                  <a:lnTo>
                    <a:pt x="266" y="573"/>
                  </a:lnTo>
                  <a:lnTo>
                    <a:pt x="270" y="555"/>
                  </a:lnTo>
                  <a:lnTo>
                    <a:pt x="278" y="538"/>
                  </a:lnTo>
                  <a:lnTo>
                    <a:pt x="290" y="526"/>
                  </a:lnTo>
                  <a:lnTo>
                    <a:pt x="307" y="517"/>
                  </a:lnTo>
                  <a:lnTo>
                    <a:pt x="304" y="517"/>
                  </a:lnTo>
                  <a:lnTo>
                    <a:pt x="285" y="513"/>
                  </a:lnTo>
                  <a:lnTo>
                    <a:pt x="266" y="504"/>
                  </a:lnTo>
                  <a:lnTo>
                    <a:pt x="254" y="488"/>
                  </a:lnTo>
                  <a:lnTo>
                    <a:pt x="248" y="474"/>
                  </a:lnTo>
                  <a:lnTo>
                    <a:pt x="245" y="458"/>
                  </a:lnTo>
                  <a:lnTo>
                    <a:pt x="248" y="438"/>
                  </a:lnTo>
                  <a:lnTo>
                    <a:pt x="257" y="423"/>
                  </a:lnTo>
                  <a:lnTo>
                    <a:pt x="270" y="409"/>
                  </a:lnTo>
                  <a:lnTo>
                    <a:pt x="286" y="402"/>
                  </a:lnTo>
                  <a:lnTo>
                    <a:pt x="286" y="402"/>
                  </a:lnTo>
                  <a:lnTo>
                    <a:pt x="288" y="400"/>
                  </a:lnTo>
                  <a:lnTo>
                    <a:pt x="288" y="399"/>
                  </a:lnTo>
                  <a:lnTo>
                    <a:pt x="285" y="399"/>
                  </a:lnTo>
                  <a:lnTo>
                    <a:pt x="271" y="399"/>
                  </a:lnTo>
                  <a:lnTo>
                    <a:pt x="253" y="400"/>
                  </a:lnTo>
                  <a:lnTo>
                    <a:pt x="230" y="400"/>
                  </a:lnTo>
                  <a:lnTo>
                    <a:pt x="203" y="400"/>
                  </a:lnTo>
                  <a:lnTo>
                    <a:pt x="175" y="400"/>
                  </a:lnTo>
                  <a:lnTo>
                    <a:pt x="146" y="400"/>
                  </a:lnTo>
                  <a:lnTo>
                    <a:pt x="120" y="400"/>
                  </a:lnTo>
                  <a:lnTo>
                    <a:pt x="95" y="400"/>
                  </a:lnTo>
                  <a:lnTo>
                    <a:pt x="76" y="400"/>
                  </a:lnTo>
                  <a:lnTo>
                    <a:pt x="63" y="402"/>
                  </a:lnTo>
                  <a:lnTo>
                    <a:pt x="57" y="402"/>
                  </a:lnTo>
                  <a:lnTo>
                    <a:pt x="40" y="398"/>
                  </a:lnTo>
                  <a:lnTo>
                    <a:pt x="24" y="390"/>
                  </a:lnTo>
                  <a:lnTo>
                    <a:pt x="11" y="378"/>
                  </a:lnTo>
                  <a:lnTo>
                    <a:pt x="3" y="362"/>
                  </a:lnTo>
                  <a:lnTo>
                    <a:pt x="0" y="344"/>
                  </a:lnTo>
                  <a:lnTo>
                    <a:pt x="3" y="326"/>
                  </a:lnTo>
                  <a:lnTo>
                    <a:pt x="11" y="310"/>
                  </a:lnTo>
                  <a:lnTo>
                    <a:pt x="24" y="298"/>
                  </a:lnTo>
                  <a:lnTo>
                    <a:pt x="40" y="290"/>
                  </a:lnTo>
                  <a:lnTo>
                    <a:pt x="57" y="288"/>
                  </a:lnTo>
                  <a:lnTo>
                    <a:pt x="528" y="288"/>
                  </a:lnTo>
                  <a:lnTo>
                    <a:pt x="503" y="248"/>
                  </a:lnTo>
                  <a:lnTo>
                    <a:pt x="485" y="210"/>
                  </a:lnTo>
                  <a:lnTo>
                    <a:pt x="472" y="174"/>
                  </a:lnTo>
                  <a:lnTo>
                    <a:pt x="465" y="138"/>
                  </a:lnTo>
                  <a:lnTo>
                    <a:pt x="461" y="106"/>
                  </a:lnTo>
                  <a:lnTo>
                    <a:pt x="464" y="76"/>
                  </a:lnTo>
                  <a:lnTo>
                    <a:pt x="470" y="51"/>
                  </a:lnTo>
                  <a:lnTo>
                    <a:pt x="481" y="29"/>
                  </a:lnTo>
                  <a:lnTo>
                    <a:pt x="495" y="13"/>
                  </a:lnTo>
                  <a:lnTo>
                    <a:pt x="512" y="2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1" name="Freeform 5369"/>
            <p:cNvSpPr>
              <a:spLocks/>
            </p:cNvSpPr>
            <p:nvPr/>
          </p:nvSpPr>
          <p:spPr bwMode="auto">
            <a:xfrm>
              <a:off x="4254500" y="2041526"/>
              <a:ext cx="4138613" cy="1185863"/>
            </a:xfrm>
            <a:custGeom>
              <a:avLst/>
              <a:gdLst>
                <a:gd name="T0" fmla="*/ 2095 w 2607"/>
                <a:gd name="T1" fmla="*/ 2 h 747"/>
                <a:gd name="T2" fmla="*/ 2126 w 2607"/>
                <a:gd name="T3" fmla="*/ 28 h 747"/>
                <a:gd name="T4" fmla="*/ 2143 w 2607"/>
                <a:gd name="T5" fmla="*/ 75 h 747"/>
                <a:gd name="T6" fmla="*/ 2142 w 2607"/>
                <a:gd name="T7" fmla="*/ 138 h 747"/>
                <a:gd name="T8" fmla="*/ 2122 w 2607"/>
                <a:gd name="T9" fmla="*/ 210 h 747"/>
                <a:gd name="T10" fmla="*/ 2079 w 2607"/>
                <a:gd name="T11" fmla="*/ 288 h 747"/>
                <a:gd name="T12" fmla="*/ 2567 w 2607"/>
                <a:gd name="T13" fmla="*/ 290 h 747"/>
                <a:gd name="T14" fmla="*/ 2596 w 2607"/>
                <a:gd name="T15" fmla="*/ 310 h 747"/>
                <a:gd name="T16" fmla="*/ 2607 w 2607"/>
                <a:gd name="T17" fmla="*/ 344 h 747"/>
                <a:gd name="T18" fmla="*/ 2596 w 2607"/>
                <a:gd name="T19" fmla="*/ 378 h 747"/>
                <a:gd name="T20" fmla="*/ 2567 w 2607"/>
                <a:gd name="T21" fmla="*/ 397 h 747"/>
                <a:gd name="T22" fmla="*/ 2544 w 2607"/>
                <a:gd name="T23" fmla="*/ 401 h 747"/>
                <a:gd name="T24" fmla="*/ 2512 w 2607"/>
                <a:gd name="T25" fmla="*/ 400 h 747"/>
                <a:gd name="T26" fmla="*/ 2461 w 2607"/>
                <a:gd name="T27" fmla="*/ 400 h 747"/>
                <a:gd name="T28" fmla="*/ 2404 w 2607"/>
                <a:gd name="T29" fmla="*/ 400 h 747"/>
                <a:gd name="T30" fmla="*/ 2354 w 2607"/>
                <a:gd name="T31" fmla="*/ 400 h 747"/>
                <a:gd name="T32" fmla="*/ 2322 w 2607"/>
                <a:gd name="T33" fmla="*/ 399 h 747"/>
                <a:gd name="T34" fmla="*/ 2319 w 2607"/>
                <a:gd name="T35" fmla="*/ 400 h 747"/>
                <a:gd name="T36" fmla="*/ 2321 w 2607"/>
                <a:gd name="T37" fmla="*/ 401 h 747"/>
                <a:gd name="T38" fmla="*/ 2350 w 2607"/>
                <a:gd name="T39" fmla="*/ 422 h 747"/>
                <a:gd name="T40" fmla="*/ 2362 w 2607"/>
                <a:gd name="T41" fmla="*/ 458 h 747"/>
                <a:gd name="T42" fmla="*/ 2353 w 2607"/>
                <a:gd name="T43" fmla="*/ 488 h 747"/>
                <a:gd name="T44" fmla="*/ 2322 w 2607"/>
                <a:gd name="T45" fmla="*/ 513 h 747"/>
                <a:gd name="T46" fmla="*/ 2300 w 2607"/>
                <a:gd name="T47" fmla="*/ 517 h 747"/>
                <a:gd name="T48" fmla="*/ 2329 w 2607"/>
                <a:gd name="T49" fmla="*/ 538 h 747"/>
                <a:gd name="T50" fmla="*/ 2341 w 2607"/>
                <a:gd name="T51" fmla="*/ 573 h 747"/>
                <a:gd name="T52" fmla="*/ 2329 w 2607"/>
                <a:gd name="T53" fmla="*/ 607 h 747"/>
                <a:gd name="T54" fmla="*/ 2300 w 2607"/>
                <a:gd name="T55" fmla="*/ 628 h 747"/>
                <a:gd name="T56" fmla="*/ 2278 w 2607"/>
                <a:gd name="T57" fmla="*/ 632 h 747"/>
                <a:gd name="T58" fmla="*/ 2307 w 2607"/>
                <a:gd name="T59" fmla="*/ 653 h 747"/>
                <a:gd name="T60" fmla="*/ 2319 w 2607"/>
                <a:gd name="T61" fmla="*/ 688 h 747"/>
                <a:gd name="T62" fmla="*/ 2305 w 2607"/>
                <a:gd name="T63" fmla="*/ 725 h 747"/>
                <a:gd name="T64" fmla="*/ 2273 w 2607"/>
                <a:gd name="T65" fmla="*/ 746 h 747"/>
                <a:gd name="T66" fmla="*/ 2262 w 2607"/>
                <a:gd name="T67" fmla="*/ 747 h 747"/>
                <a:gd name="T68" fmla="*/ 1894 w 2607"/>
                <a:gd name="T69" fmla="*/ 744 h 747"/>
                <a:gd name="T70" fmla="*/ 1864 w 2607"/>
                <a:gd name="T71" fmla="*/ 729 h 747"/>
                <a:gd name="T72" fmla="*/ 1846 w 2607"/>
                <a:gd name="T73" fmla="*/ 710 h 747"/>
                <a:gd name="T74" fmla="*/ 0 w 2607"/>
                <a:gd name="T75" fmla="*/ 703 h 747"/>
                <a:gd name="T76" fmla="*/ 1845 w 2607"/>
                <a:gd name="T77" fmla="*/ 311 h 747"/>
                <a:gd name="T78" fmla="*/ 1855 w 2607"/>
                <a:gd name="T79" fmla="*/ 303 h 747"/>
                <a:gd name="T80" fmla="*/ 1881 w 2607"/>
                <a:gd name="T81" fmla="*/ 282 h 747"/>
                <a:gd name="T82" fmla="*/ 1917 w 2607"/>
                <a:gd name="T83" fmla="*/ 250 h 747"/>
                <a:gd name="T84" fmla="*/ 1955 w 2607"/>
                <a:gd name="T85" fmla="*/ 209 h 747"/>
                <a:gd name="T86" fmla="*/ 1989 w 2607"/>
                <a:gd name="T87" fmla="*/ 162 h 747"/>
                <a:gd name="T88" fmla="*/ 2012 w 2607"/>
                <a:gd name="T89" fmla="*/ 109 h 747"/>
                <a:gd name="T90" fmla="*/ 2019 w 2607"/>
                <a:gd name="T91" fmla="*/ 56 h 747"/>
                <a:gd name="T92" fmla="*/ 2019 w 2607"/>
                <a:gd name="T93" fmla="*/ 55 h 747"/>
                <a:gd name="T94" fmla="*/ 2029 w 2607"/>
                <a:gd name="T95" fmla="*/ 22 h 747"/>
                <a:gd name="T96" fmla="*/ 2057 w 2607"/>
                <a:gd name="T97" fmla="*/ 2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07" h="747">
                  <a:moveTo>
                    <a:pt x="2074" y="0"/>
                  </a:moveTo>
                  <a:lnTo>
                    <a:pt x="2095" y="2"/>
                  </a:lnTo>
                  <a:lnTo>
                    <a:pt x="2112" y="13"/>
                  </a:lnTo>
                  <a:lnTo>
                    <a:pt x="2126" y="28"/>
                  </a:lnTo>
                  <a:lnTo>
                    <a:pt x="2137" y="51"/>
                  </a:lnTo>
                  <a:lnTo>
                    <a:pt x="2143" y="75"/>
                  </a:lnTo>
                  <a:lnTo>
                    <a:pt x="2146" y="106"/>
                  </a:lnTo>
                  <a:lnTo>
                    <a:pt x="2142" y="138"/>
                  </a:lnTo>
                  <a:lnTo>
                    <a:pt x="2135" y="174"/>
                  </a:lnTo>
                  <a:lnTo>
                    <a:pt x="2122" y="210"/>
                  </a:lnTo>
                  <a:lnTo>
                    <a:pt x="2104" y="248"/>
                  </a:lnTo>
                  <a:lnTo>
                    <a:pt x="2079" y="288"/>
                  </a:lnTo>
                  <a:lnTo>
                    <a:pt x="2550" y="288"/>
                  </a:lnTo>
                  <a:lnTo>
                    <a:pt x="2567" y="290"/>
                  </a:lnTo>
                  <a:lnTo>
                    <a:pt x="2583" y="298"/>
                  </a:lnTo>
                  <a:lnTo>
                    <a:pt x="2596" y="310"/>
                  </a:lnTo>
                  <a:lnTo>
                    <a:pt x="2604" y="325"/>
                  </a:lnTo>
                  <a:lnTo>
                    <a:pt x="2607" y="344"/>
                  </a:lnTo>
                  <a:lnTo>
                    <a:pt x="2604" y="362"/>
                  </a:lnTo>
                  <a:lnTo>
                    <a:pt x="2596" y="378"/>
                  </a:lnTo>
                  <a:lnTo>
                    <a:pt x="2583" y="390"/>
                  </a:lnTo>
                  <a:lnTo>
                    <a:pt x="2567" y="397"/>
                  </a:lnTo>
                  <a:lnTo>
                    <a:pt x="2550" y="401"/>
                  </a:lnTo>
                  <a:lnTo>
                    <a:pt x="2544" y="401"/>
                  </a:lnTo>
                  <a:lnTo>
                    <a:pt x="2531" y="400"/>
                  </a:lnTo>
                  <a:lnTo>
                    <a:pt x="2512" y="400"/>
                  </a:lnTo>
                  <a:lnTo>
                    <a:pt x="2487" y="400"/>
                  </a:lnTo>
                  <a:lnTo>
                    <a:pt x="2461" y="400"/>
                  </a:lnTo>
                  <a:lnTo>
                    <a:pt x="2432" y="400"/>
                  </a:lnTo>
                  <a:lnTo>
                    <a:pt x="2404" y="400"/>
                  </a:lnTo>
                  <a:lnTo>
                    <a:pt x="2377" y="400"/>
                  </a:lnTo>
                  <a:lnTo>
                    <a:pt x="2354" y="400"/>
                  </a:lnTo>
                  <a:lnTo>
                    <a:pt x="2336" y="399"/>
                  </a:lnTo>
                  <a:lnTo>
                    <a:pt x="2322" y="399"/>
                  </a:lnTo>
                  <a:lnTo>
                    <a:pt x="2319" y="399"/>
                  </a:lnTo>
                  <a:lnTo>
                    <a:pt x="2319" y="400"/>
                  </a:lnTo>
                  <a:lnTo>
                    <a:pt x="2321" y="401"/>
                  </a:lnTo>
                  <a:lnTo>
                    <a:pt x="2321" y="401"/>
                  </a:lnTo>
                  <a:lnTo>
                    <a:pt x="2337" y="409"/>
                  </a:lnTo>
                  <a:lnTo>
                    <a:pt x="2350" y="422"/>
                  </a:lnTo>
                  <a:lnTo>
                    <a:pt x="2359" y="438"/>
                  </a:lnTo>
                  <a:lnTo>
                    <a:pt x="2362" y="458"/>
                  </a:lnTo>
                  <a:lnTo>
                    <a:pt x="2359" y="473"/>
                  </a:lnTo>
                  <a:lnTo>
                    <a:pt x="2353" y="488"/>
                  </a:lnTo>
                  <a:lnTo>
                    <a:pt x="2341" y="504"/>
                  </a:lnTo>
                  <a:lnTo>
                    <a:pt x="2322" y="513"/>
                  </a:lnTo>
                  <a:lnTo>
                    <a:pt x="2303" y="517"/>
                  </a:lnTo>
                  <a:lnTo>
                    <a:pt x="2300" y="517"/>
                  </a:lnTo>
                  <a:lnTo>
                    <a:pt x="2317" y="526"/>
                  </a:lnTo>
                  <a:lnTo>
                    <a:pt x="2329" y="538"/>
                  </a:lnTo>
                  <a:lnTo>
                    <a:pt x="2337" y="555"/>
                  </a:lnTo>
                  <a:lnTo>
                    <a:pt x="2341" y="573"/>
                  </a:lnTo>
                  <a:lnTo>
                    <a:pt x="2337" y="591"/>
                  </a:lnTo>
                  <a:lnTo>
                    <a:pt x="2329" y="607"/>
                  </a:lnTo>
                  <a:lnTo>
                    <a:pt x="2316" y="620"/>
                  </a:lnTo>
                  <a:lnTo>
                    <a:pt x="2300" y="628"/>
                  </a:lnTo>
                  <a:lnTo>
                    <a:pt x="2282" y="632"/>
                  </a:lnTo>
                  <a:lnTo>
                    <a:pt x="2278" y="632"/>
                  </a:lnTo>
                  <a:lnTo>
                    <a:pt x="2295" y="640"/>
                  </a:lnTo>
                  <a:lnTo>
                    <a:pt x="2307" y="653"/>
                  </a:lnTo>
                  <a:lnTo>
                    <a:pt x="2316" y="668"/>
                  </a:lnTo>
                  <a:lnTo>
                    <a:pt x="2319" y="688"/>
                  </a:lnTo>
                  <a:lnTo>
                    <a:pt x="2316" y="708"/>
                  </a:lnTo>
                  <a:lnTo>
                    <a:pt x="2305" y="725"/>
                  </a:lnTo>
                  <a:lnTo>
                    <a:pt x="2291" y="738"/>
                  </a:lnTo>
                  <a:lnTo>
                    <a:pt x="2273" y="746"/>
                  </a:lnTo>
                  <a:lnTo>
                    <a:pt x="2264" y="747"/>
                  </a:lnTo>
                  <a:lnTo>
                    <a:pt x="2262" y="747"/>
                  </a:lnTo>
                  <a:lnTo>
                    <a:pt x="1914" y="747"/>
                  </a:lnTo>
                  <a:lnTo>
                    <a:pt x="1894" y="744"/>
                  </a:lnTo>
                  <a:lnTo>
                    <a:pt x="1877" y="738"/>
                  </a:lnTo>
                  <a:lnTo>
                    <a:pt x="1864" y="729"/>
                  </a:lnTo>
                  <a:lnTo>
                    <a:pt x="1854" y="720"/>
                  </a:lnTo>
                  <a:lnTo>
                    <a:pt x="1846" y="710"/>
                  </a:lnTo>
                  <a:lnTo>
                    <a:pt x="1841" y="703"/>
                  </a:lnTo>
                  <a:lnTo>
                    <a:pt x="0" y="703"/>
                  </a:lnTo>
                  <a:lnTo>
                    <a:pt x="0" y="311"/>
                  </a:lnTo>
                  <a:lnTo>
                    <a:pt x="1845" y="311"/>
                  </a:lnTo>
                  <a:lnTo>
                    <a:pt x="1847" y="308"/>
                  </a:lnTo>
                  <a:lnTo>
                    <a:pt x="1855" y="303"/>
                  </a:lnTo>
                  <a:lnTo>
                    <a:pt x="1867" y="294"/>
                  </a:lnTo>
                  <a:lnTo>
                    <a:pt x="1881" y="282"/>
                  </a:lnTo>
                  <a:lnTo>
                    <a:pt x="1898" y="268"/>
                  </a:lnTo>
                  <a:lnTo>
                    <a:pt x="1917" y="250"/>
                  </a:lnTo>
                  <a:lnTo>
                    <a:pt x="1935" y="230"/>
                  </a:lnTo>
                  <a:lnTo>
                    <a:pt x="1955" y="209"/>
                  </a:lnTo>
                  <a:lnTo>
                    <a:pt x="1973" y="185"/>
                  </a:lnTo>
                  <a:lnTo>
                    <a:pt x="1989" y="162"/>
                  </a:lnTo>
                  <a:lnTo>
                    <a:pt x="2002" y="136"/>
                  </a:lnTo>
                  <a:lnTo>
                    <a:pt x="2012" y="109"/>
                  </a:lnTo>
                  <a:lnTo>
                    <a:pt x="2019" y="83"/>
                  </a:lnTo>
                  <a:lnTo>
                    <a:pt x="2019" y="56"/>
                  </a:lnTo>
                  <a:lnTo>
                    <a:pt x="2019" y="56"/>
                  </a:lnTo>
                  <a:lnTo>
                    <a:pt x="2019" y="55"/>
                  </a:lnTo>
                  <a:lnTo>
                    <a:pt x="2021" y="36"/>
                  </a:lnTo>
                  <a:lnTo>
                    <a:pt x="2029" y="22"/>
                  </a:lnTo>
                  <a:lnTo>
                    <a:pt x="2041" y="10"/>
                  </a:lnTo>
                  <a:lnTo>
                    <a:pt x="2057" y="2"/>
                  </a:lnTo>
                  <a:lnTo>
                    <a:pt x="207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4482434" y="2920572"/>
            <a:ext cx="4186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82434" y="2586809"/>
            <a:ext cx="418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0117" y="5226283"/>
            <a:ext cx="4186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20117" y="4892520"/>
            <a:ext cx="418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20" name="TextBox 19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8280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45" name="Group 16244"/>
          <p:cNvGrpSpPr/>
          <p:nvPr/>
        </p:nvGrpSpPr>
        <p:grpSpPr>
          <a:xfrm>
            <a:off x="7494735" y="1918678"/>
            <a:ext cx="2993117" cy="3372351"/>
            <a:chOff x="5497740" y="2706688"/>
            <a:chExt cx="933450" cy="1051720"/>
          </a:xfrm>
        </p:grpSpPr>
        <p:sp>
          <p:nvSpPr>
            <p:cNvPr id="1339" name="Freeform 987"/>
            <p:cNvSpPr>
              <a:spLocks/>
            </p:cNvSpPr>
            <p:nvPr/>
          </p:nvSpPr>
          <p:spPr bwMode="auto">
            <a:xfrm>
              <a:off x="5840640" y="2738438"/>
              <a:ext cx="566738" cy="995363"/>
            </a:xfrm>
            <a:custGeom>
              <a:avLst/>
              <a:gdLst>
                <a:gd name="T0" fmla="*/ 14 w 357"/>
                <a:gd name="T1" fmla="*/ 0 h 627"/>
                <a:gd name="T2" fmla="*/ 357 w 357"/>
                <a:gd name="T3" fmla="*/ 315 h 627"/>
                <a:gd name="T4" fmla="*/ 202 w 357"/>
                <a:gd name="T5" fmla="*/ 627 h 627"/>
                <a:gd name="T6" fmla="*/ 183 w 357"/>
                <a:gd name="T7" fmla="*/ 618 h 627"/>
                <a:gd name="T8" fmla="*/ 331 w 357"/>
                <a:gd name="T9" fmla="*/ 321 h 627"/>
                <a:gd name="T10" fmla="*/ 0 w 357"/>
                <a:gd name="T11" fmla="*/ 16 h 627"/>
                <a:gd name="T12" fmla="*/ 14 w 357"/>
                <a:gd name="T13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627">
                  <a:moveTo>
                    <a:pt x="14" y="0"/>
                  </a:moveTo>
                  <a:lnTo>
                    <a:pt x="357" y="315"/>
                  </a:lnTo>
                  <a:lnTo>
                    <a:pt x="202" y="627"/>
                  </a:lnTo>
                  <a:lnTo>
                    <a:pt x="183" y="618"/>
                  </a:lnTo>
                  <a:lnTo>
                    <a:pt x="331" y="321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" name="Freeform 989"/>
            <p:cNvSpPr>
              <a:spLocks/>
            </p:cNvSpPr>
            <p:nvPr/>
          </p:nvSpPr>
          <p:spPr bwMode="auto">
            <a:xfrm>
              <a:off x="5600927" y="2859088"/>
              <a:ext cx="185738" cy="184150"/>
            </a:xfrm>
            <a:custGeom>
              <a:avLst/>
              <a:gdLst>
                <a:gd name="T0" fmla="*/ 50 w 117"/>
                <a:gd name="T1" fmla="*/ 0 h 116"/>
                <a:gd name="T2" fmla="*/ 68 w 117"/>
                <a:gd name="T3" fmla="*/ 0 h 116"/>
                <a:gd name="T4" fmla="*/ 85 w 117"/>
                <a:gd name="T5" fmla="*/ 6 h 116"/>
                <a:gd name="T6" fmla="*/ 100 w 117"/>
                <a:gd name="T7" fmla="*/ 17 h 116"/>
                <a:gd name="T8" fmla="*/ 112 w 117"/>
                <a:gd name="T9" fmla="*/ 33 h 116"/>
                <a:gd name="T10" fmla="*/ 117 w 117"/>
                <a:gd name="T11" fmla="*/ 50 h 116"/>
                <a:gd name="T12" fmla="*/ 117 w 117"/>
                <a:gd name="T13" fmla="*/ 68 h 116"/>
                <a:gd name="T14" fmla="*/ 110 w 117"/>
                <a:gd name="T15" fmla="*/ 85 h 116"/>
                <a:gd name="T16" fmla="*/ 100 w 117"/>
                <a:gd name="T17" fmla="*/ 101 h 116"/>
                <a:gd name="T18" fmla="*/ 84 w 117"/>
                <a:gd name="T19" fmla="*/ 111 h 116"/>
                <a:gd name="T20" fmla="*/ 66 w 117"/>
                <a:gd name="T21" fmla="*/ 116 h 116"/>
                <a:gd name="T22" fmla="*/ 49 w 117"/>
                <a:gd name="T23" fmla="*/ 116 h 116"/>
                <a:gd name="T24" fmla="*/ 30 w 117"/>
                <a:gd name="T25" fmla="*/ 111 h 116"/>
                <a:gd name="T26" fmla="*/ 16 w 117"/>
                <a:gd name="T27" fmla="*/ 99 h 116"/>
                <a:gd name="T28" fmla="*/ 6 w 117"/>
                <a:gd name="T29" fmla="*/ 84 h 116"/>
                <a:gd name="T30" fmla="*/ 0 w 117"/>
                <a:gd name="T31" fmla="*/ 67 h 116"/>
                <a:gd name="T32" fmla="*/ 0 w 117"/>
                <a:gd name="T33" fmla="*/ 48 h 116"/>
                <a:gd name="T34" fmla="*/ 6 w 117"/>
                <a:gd name="T35" fmla="*/ 31 h 116"/>
                <a:gd name="T36" fmla="*/ 17 w 117"/>
                <a:gd name="T37" fmla="*/ 16 h 116"/>
                <a:gd name="T38" fmla="*/ 33 w 117"/>
                <a:gd name="T39" fmla="*/ 5 h 116"/>
                <a:gd name="T40" fmla="*/ 50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0" y="0"/>
                  </a:moveTo>
                  <a:lnTo>
                    <a:pt x="68" y="0"/>
                  </a:lnTo>
                  <a:lnTo>
                    <a:pt x="85" y="6"/>
                  </a:lnTo>
                  <a:lnTo>
                    <a:pt x="100" y="17"/>
                  </a:lnTo>
                  <a:lnTo>
                    <a:pt x="112" y="33"/>
                  </a:lnTo>
                  <a:lnTo>
                    <a:pt x="117" y="50"/>
                  </a:lnTo>
                  <a:lnTo>
                    <a:pt x="117" y="68"/>
                  </a:lnTo>
                  <a:lnTo>
                    <a:pt x="110" y="85"/>
                  </a:lnTo>
                  <a:lnTo>
                    <a:pt x="100" y="101"/>
                  </a:lnTo>
                  <a:lnTo>
                    <a:pt x="84" y="111"/>
                  </a:lnTo>
                  <a:lnTo>
                    <a:pt x="66" y="116"/>
                  </a:lnTo>
                  <a:lnTo>
                    <a:pt x="49" y="116"/>
                  </a:lnTo>
                  <a:lnTo>
                    <a:pt x="30" y="111"/>
                  </a:lnTo>
                  <a:lnTo>
                    <a:pt x="16" y="99"/>
                  </a:lnTo>
                  <a:lnTo>
                    <a:pt x="6" y="84"/>
                  </a:lnTo>
                  <a:lnTo>
                    <a:pt x="0" y="67"/>
                  </a:lnTo>
                  <a:lnTo>
                    <a:pt x="0" y="48"/>
                  </a:lnTo>
                  <a:lnTo>
                    <a:pt x="6" y="31"/>
                  </a:lnTo>
                  <a:lnTo>
                    <a:pt x="17" y="16"/>
                  </a:lnTo>
                  <a:lnTo>
                    <a:pt x="33" y="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" name="Freeform 991"/>
            <p:cNvSpPr>
              <a:spLocks/>
            </p:cNvSpPr>
            <p:nvPr/>
          </p:nvSpPr>
          <p:spPr bwMode="auto">
            <a:xfrm>
              <a:off x="6343877" y="3200400"/>
              <a:ext cx="87313" cy="87313"/>
            </a:xfrm>
            <a:custGeom>
              <a:avLst/>
              <a:gdLst>
                <a:gd name="T0" fmla="*/ 27 w 55"/>
                <a:gd name="T1" fmla="*/ 0 h 55"/>
                <a:gd name="T2" fmla="*/ 42 w 55"/>
                <a:gd name="T3" fmla="*/ 3 h 55"/>
                <a:gd name="T4" fmla="*/ 51 w 55"/>
                <a:gd name="T5" fmla="*/ 13 h 55"/>
                <a:gd name="T6" fmla="*/ 55 w 55"/>
                <a:gd name="T7" fmla="*/ 27 h 55"/>
                <a:gd name="T8" fmla="*/ 51 w 55"/>
                <a:gd name="T9" fmla="*/ 41 h 55"/>
                <a:gd name="T10" fmla="*/ 42 w 55"/>
                <a:gd name="T11" fmla="*/ 52 h 55"/>
                <a:gd name="T12" fmla="*/ 27 w 55"/>
                <a:gd name="T13" fmla="*/ 55 h 55"/>
                <a:gd name="T14" fmla="*/ 25 w 55"/>
                <a:gd name="T15" fmla="*/ 55 h 55"/>
                <a:gd name="T16" fmla="*/ 18 w 55"/>
                <a:gd name="T17" fmla="*/ 53 h 55"/>
                <a:gd name="T18" fmla="*/ 12 w 55"/>
                <a:gd name="T19" fmla="*/ 51 h 55"/>
                <a:gd name="T20" fmla="*/ 6 w 55"/>
                <a:gd name="T21" fmla="*/ 45 h 55"/>
                <a:gd name="T22" fmla="*/ 3 w 55"/>
                <a:gd name="T23" fmla="*/ 40 h 55"/>
                <a:gd name="T24" fmla="*/ 0 w 55"/>
                <a:gd name="T25" fmla="*/ 34 h 55"/>
                <a:gd name="T26" fmla="*/ 0 w 55"/>
                <a:gd name="T27" fmla="*/ 27 h 55"/>
                <a:gd name="T28" fmla="*/ 4 w 55"/>
                <a:gd name="T29" fmla="*/ 13 h 55"/>
                <a:gd name="T30" fmla="*/ 13 w 55"/>
                <a:gd name="T31" fmla="*/ 3 h 55"/>
                <a:gd name="T32" fmla="*/ 27 w 55"/>
                <a:gd name="T3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5">
                  <a:moveTo>
                    <a:pt x="27" y="0"/>
                  </a:moveTo>
                  <a:lnTo>
                    <a:pt x="42" y="3"/>
                  </a:lnTo>
                  <a:lnTo>
                    <a:pt x="51" y="13"/>
                  </a:lnTo>
                  <a:lnTo>
                    <a:pt x="55" y="27"/>
                  </a:lnTo>
                  <a:lnTo>
                    <a:pt x="51" y="41"/>
                  </a:lnTo>
                  <a:lnTo>
                    <a:pt x="42" y="52"/>
                  </a:lnTo>
                  <a:lnTo>
                    <a:pt x="27" y="55"/>
                  </a:lnTo>
                  <a:lnTo>
                    <a:pt x="25" y="55"/>
                  </a:lnTo>
                  <a:lnTo>
                    <a:pt x="18" y="53"/>
                  </a:lnTo>
                  <a:lnTo>
                    <a:pt x="12" y="51"/>
                  </a:lnTo>
                  <a:lnTo>
                    <a:pt x="6" y="45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0" y="27"/>
                  </a:lnTo>
                  <a:lnTo>
                    <a:pt x="4" y="13"/>
                  </a:lnTo>
                  <a:lnTo>
                    <a:pt x="13" y="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" name="Freeform 994"/>
            <p:cNvSpPr>
              <a:spLocks/>
            </p:cNvSpPr>
            <p:nvPr/>
          </p:nvSpPr>
          <p:spPr bwMode="auto">
            <a:xfrm>
              <a:off x="5975577" y="3709195"/>
              <a:ext cx="368300" cy="49213"/>
            </a:xfrm>
            <a:custGeom>
              <a:avLst/>
              <a:gdLst>
                <a:gd name="T0" fmla="*/ 2 w 232"/>
                <a:gd name="T1" fmla="*/ 0 h 31"/>
                <a:gd name="T2" fmla="*/ 232 w 232"/>
                <a:gd name="T3" fmla="*/ 0 h 31"/>
                <a:gd name="T4" fmla="*/ 232 w 232"/>
                <a:gd name="T5" fmla="*/ 5 h 31"/>
                <a:gd name="T6" fmla="*/ 232 w 232"/>
                <a:gd name="T7" fmla="*/ 10 h 31"/>
                <a:gd name="T8" fmla="*/ 232 w 232"/>
                <a:gd name="T9" fmla="*/ 31 h 31"/>
                <a:gd name="T10" fmla="*/ 0 w 232"/>
                <a:gd name="T11" fmla="*/ 31 h 31"/>
                <a:gd name="T12" fmla="*/ 0 w 232"/>
                <a:gd name="T13" fmla="*/ 13 h 31"/>
                <a:gd name="T14" fmla="*/ 0 w 232"/>
                <a:gd name="T15" fmla="*/ 9 h 31"/>
                <a:gd name="T16" fmla="*/ 2 w 232"/>
                <a:gd name="T17" fmla="*/ 5 h 31"/>
                <a:gd name="T18" fmla="*/ 2 w 232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1">
                  <a:moveTo>
                    <a:pt x="2" y="0"/>
                  </a:moveTo>
                  <a:lnTo>
                    <a:pt x="232" y="0"/>
                  </a:lnTo>
                  <a:lnTo>
                    <a:pt x="232" y="5"/>
                  </a:lnTo>
                  <a:lnTo>
                    <a:pt x="232" y="10"/>
                  </a:lnTo>
                  <a:lnTo>
                    <a:pt x="232" y="31"/>
                  </a:lnTo>
                  <a:lnTo>
                    <a:pt x="0" y="31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" name="Freeform 995"/>
            <p:cNvSpPr>
              <a:spLocks/>
            </p:cNvSpPr>
            <p:nvPr/>
          </p:nvSpPr>
          <p:spPr bwMode="auto">
            <a:xfrm>
              <a:off x="5497740" y="2717800"/>
              <a:ext cx="430213" cy="358775"/>
            </a:xfrm>
            <a:custGeom>
              <a:avLst/>
              <a:gdLst>
                <a:gd name="T0" fmla="*/ 120 w 271"/>
                <a:gd name="T1" fmla="*/ 0 h 226"/>
                <a:gd name="T2" fmla="*/ 149 w 271"/>
                <a:gd name="T3" fmla="*/ 1 h 226"/>
                <a:gd name="T4" fmla="*/ 177 w 271"/>
                <a:gd name="T5" fmla="*/ 9 h 226"/>
                <a:gd name="T6" fmla="*/ 203 w 271"/>
                <a:gd name="T7" fmla="*/ 22 h 226"/>
                <a:gd name="T8" fmla="*/ 226 w 271"/>
                <a:gd name="T9" fmla="*/ 42 h 226"/>
                <a:gd name="T10" fmla="*/ 245 w 271"/>
                <a:gd name="T11" fmla="*/ 63 h 226"/>
                <a:gd name="T12" fmla="*/ 259 w 271"/>
                <a:gd name="T13" fmla="*/ 89 h 226"/>
                <a:gd name="T14" fmla="*/ 267 w 271"/>
                <a:gd name="T15" fmla="*/ 115 h 226"/>
                <a:gd name="T16" fmla="*/ 271 w 271"/>
                <a:gd name="T17" fmla="*/ 143 h 226"/>
                <a:gd name="T18" fmla="*/ 268 w 271"/>
                <a:gd name="T19" fmla="*/ 171 h 226"/>
                <a:gd name="T20" fmla="*/ 260 w 271"/>
                <a:gd name="T21" fmla="*/ 199 h 226"/>
                <a:gd name="T22" fmla="*/ 247 w 271"/>
                <a:gd name="T23" fmla="*/ 226 h 226"/>
                <a:gd name="T24" fmla="*/ 0 w 271"/>
                <a:gd name="T25" fmla="*/ 67 h 226"/>
                <a:gd name="T26" fmla="*/ 18 w 271"/>
                <a:gd name="T27" fmla="*/ 43 h 226"/>
                <a:gd name="T28" fmla="*/ 40 w 271"/>
                <a:gd name="T29" fmla="*/ 25 h 226"/>
                <a:gd name="T30" fmla="*/ 65 w 271"/>
                <a:gd name="T31" fmla="*/ 12 h 226"/>
                <a:gd name="T32" fmla="*/ 93 w 271"/>
                <a:gd name="T33" fmla="*/ 2 h 226"/>
                <a:gd name="T34" fmla="*/ 120 w 271"/>
                <a:gd name="T3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1" h="226">
                  <a:moveTo>
                    <a:pt x="120" y="0"/>
                  </a:moveTo>
                  <a:lnTo>
                    <a:pt x="149" y="1"/>
                  </a:lnTo>
                  <a:lnTo>
                    <a:pt x="177" y="9"/>
                  </a:lnTo>
                  <a:lnTo>
                    <a:pt x="203" y="22"/>
                  </a:lnTo>
                  <a:lnTo>
                    <a:pt x="226" y="42"/>
                  </a:lnTo>
                  <a:lnTo>
                    <a:pt x="245" y="63"/>
                  </a:lnTo>
                  <a:lnTo>
                    <a:pt x="259" y="89"/>
                  </a:lnTo>
                  <a:lnTo>
                    <a:pt x="267" y="115"/>
                  </a:lnTo>
                  <a:lnTo>
                    <a:pt x="271" y="143"/>
                  </a:lnTo>
                  <a:lnTo>
                    <a:pt x="268" y="171"/>
                  </a:lnTo>
                  <a:lnTo>
                    <a:pt x="260" y="199"/>
                  </a:lnTo>
                  <a:lnTo>
                    <a:pt x="247" y="226"/>
                  </a:lnTo>
                  <a:lnTo>
                    <a:pt x="0" y="67"/>
                  </a:lnTo>
                  <a:lnTo>
                    <a:pt x="18" y="43"/>
                  </a:lnTo>
                  <a:lnTo>
                    <a:pt x="40" y="25"/>
                  </a:lnTo>
                  <a:lnTo>
                    <a:pt x="65" y="12"/>
                  </a:lnTo>
                  <a:lnTo>
                    <a:pt x="93" y="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" name="Freeform 996"/>
            <p:cNvSpPr>
              <a:spLocks/>
            </p:cNvSpPr>
            <p:nvPr/>
          </p:nvSpPr>
          <p:spPr bwMode="auto">
            <a:xfrm>
              <a:off x="5773965" y="2706688"/>
              <a:ext cx="93663" cy="92075"/>
            </a:xfrm>
            <a:custGeom>
              <a:avLst/>
              <a:gdLst>
                <a:gd name="T0" fmla="*/ 30 w 59"/>
                <a:gd name="T1" fmla="*/ 0 h 58"/>
                <a:gd name="T2" fmla="*/ 41 w 59"/>
                <a:gd name="T3" fmla="*/ 3 h 58"/>
                <a:gd name="T4" fmla="*/ 50 w 59"/>
                <a:gd name="T5" fmla="*/ 8 h 58"/>
                <a:gd name="T6" fmla="*/ 56 w 59"/>
                <a:gd name="T7" fmla="*/ 19 h 58"/>
                <a:gd name="T8" fmla="*/ 59 w 59"/>
                <a:gd name="T9" fmla="*/ 29 h 58"/>
                <a:gd name="T10" fmla="*/ 56 w 59"/>
                <a:gd name="T11" fmla="*/ 41 h 58"/>
                <a:gd name="T12" fmla="*/ 50 w 59"/>
                <a:gd name="T13" fmla="*/ 50 h 58"/>
                <a:gd name="T14" fmla="*/ 41 w 59"/>
                <a:gd name="T15" fmla="*/ 57 h 58"/>
                <a:gd name="T16" fmla="*/ 30 w 59"/>
                <a:gd name="T17" fmla="*/ 58 h 58"/>
                <a:gd name="T18" fmla="*/ 18 w 59"/>
                <a:gd name="T19" fmla="*/ 57 h 58"/>
                <a:gd name="T20" fmla="*/ 9 w 59"/>
                <a:gd name="T21" fmla="*/ 50 h 58"/>
                <a:gd name="T22" fmla="*/ 3 w 59"/>
                <a:gd name="T23" fmla="*/ 41 h 58"/>
                <a:gd name="T24" fmla="*/ 0 w 59"/>
                <a:gd name="T25" fmla="*/ 29 h 58"/>
                <a:gd name="T26" fmla="*/ 3 w 59"/>
                <a:gd name="T27" fmla="*/ 19 h 58"/>
                <a:gd name="T28" fmla="*/ 9 w 59"/>
                <a:gd name="T29" fmla="*/ 8 h 58"/>
                <a:gd name="T30" fmla="*/ 18 w 59"/>
                <a:gd name="T31" fmla="*/ 3 h 58"/>
                <a:gd name="T32" fmla="*/ 30 w 59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8">
                  <a:moveTo>
                    <a:pt x="30" y="0"/>
                  </a:moveTo>
                  <a:lnTo>
                    <a:pt x="41" y="3"/>
                  </a:lnTo>
                  <a:lnTo>
                    <a:pt x="50" y="8"/>
                  </a:lnTo>
                  <a:lnTo>
                    <a:pt x="56" y="19"/>
                  </a:lnTo>
                  <a:lnTo>
                    <a:pt x="59" y="29"/>
                  </a:lnTo>
                  <a:lnTo>
                    <a:pt x="56" y="41"/>
                  </a:lnTo>
                  <a:lnTo>
                    <a:pt x="50" y="50"/>
                  </a:lnTo>
                  <a:lnTo>
                    <a:pt x="41" y="57"/>
                  </a:lnTo>
                  <a:lnTo>
                    <a:pt x="30" y="58"/>
                  </a:lnTo>
                  <a:lnTo>
                    <a:pt x="18" y="57"/>
                  </a:lnTo>
                  <a:lnTo>
                    <a:pt x="9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9"/>
                  </a:lnTo>
                  <a:lnTo>
                    <a:pt x="9" y="8"/>
                  </a:lnTo>
                  <a:lnTo>
                    <a:pt x="18" y="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2539906" y="219483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39907" y="186107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614580" y="1861072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51" y="2074432"/>
            <a:ext cx="304800" cy="3048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2539906" y="318289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39907" y="284912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614580" y="2849129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539906" y="417146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39907" y="383770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614580" y="3837705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539906" y="515706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39907" y="482329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614580" y="4823298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51" y="3062489"/>
            <a:ext cx="304800" cy="304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940" y="4051065"/>
            <a:ext cx="304800" cy="304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940" y="5054130"/>
            <a:ext cx="304800" cy="3048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48" name="TextBox 47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2878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40" grpId="0" animBg="1"/>
      <p:bldP spid="4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roup 575"/>
          <p:cNvGrpSpPr/>
          <p:nvPr/>
        </p:nvGrpSpPr>
        <p:grpSpPr>
          <a:xfrm>
            <a:off x="2182760" y="463431"/>
            <a:ext cx="7595419" cy="5931138"/>
            <a:chOff x="3627438" y="1868488"/>
            <a:chExt cx="4945062" cy="4033837"/>
          </a:xfrm>
        </p:grpSpPr>
        <p:sp>
          <p:nvSpPr>
            <p:cNvPr id="552" name="Freeform 26"/>
            <p:cNvSpPr>
              <a:spLocks/>
            </p:cNvSpPr>
            <p:nvPr/>
          </p:nvSpPr>
          <p:spPr bwMode="auto">
            <a:xfrm>
              <a:off x="3627438" y="2332038"/>
              <a:ext cx="1931988" cy="463550"/>
            </a:xfrm>
            <a:custGeom>
              <a:avLst/>
              <a:gdLst>
                <a:gd name="T0" fmla="*/ 259 w 1217"/>
                <a:gd name="T1" fmla="*/ 0 h 292"/>
                <a:gd name="T2" fmla="*/ 1217 w 1217"/>
                <a:gd name="T3" fmla="*/ 0 h 292"/>
                <a:gd name="T4" fmla="*/ 958 w 1217"/>
                <a:gd name="T5" fmla="*/ 292 h 292"/>
                <a:gd name="T6" fmla="*/ 0 w 1217"/>
                <a:gd name="T7" fmla="*/ 292 h 292"/>
                <a:gd name="T8" fmla="*/ 259 w 1217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292">
                  <a:moveTo>
                    <a:pt x="259" y="0"/>
                  </a:moveTo>
                  <a:lnTo>
                    <a:pt x="1217" y="0"/>
                  </a:lnTo>
                  <a:lnTo>
                    <a:pt x="958" y="292"/>
                  </a:lnTo>
                  <a:lnTo>
                    <a:pt x="0" y="292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27"/>
            <p:cNvSpPr>
              <a:spLocks/>
            </p:cNvSpPr>
            <p:nvPr/>
          </p:nvSpPr>
          <p:spPr bwMode="auto">
            <a:xfrm>
              <a:off x="3627438" y="1868488"/>
              <a:ext cx="1931988" cy="463550"/>
            </a:xfrm>
            <a:custGeom>
              <a:avLst/>
              <a:gdLst>
                <a:gd name="T0" fmla="*/ 0 w 1217"/>
                <a:gd name="T1" fmla="*/ 0 h 292"/>
                <a:gd name="T2" fmla="*/ 958 w 1217"/>
                <a:gd name="T3" fmla="*/ 0 h 292"/>
                <a:gd name="T4" fmla="*/ 1217 w 1217"/>
                <a:gd name="T5" fmla="*/ 292 h 292"/>
                <a:gd name="T6" fmla="*/ 259 w 1217"/>
                <a:gd name="T7" fmla="*/ 292 h 292"/>
                <a:gd name="T8" fmla="*/ 0 w 1217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292">
                  <a:moveTo>
                    <a:pt x="0" y="0"/>
                  </a:moveTo>
                  <a:lnTo>
                    <a:pt x="958" y="0"/>
                  </a:lnTo>
                  <a:lnTo>
                    <a:pt x="1217" y="292"/>
                  </a:lnTo>
                  <a:lnTo>
                    <a:pt x="259" y="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28"/>
            <p:cNvSpPr>
              <a:spLocks/>
            </p:cNvSpPr>
            <p:nvPr/>
          </p:nvSpPr>
          <p:spPr bwMode="auto">
            <a:xfrm>
              <a:off x="5294313" y="2332038"/>
              <a:ext cx="3046413" cy="463550"/>
            </a:xfrm>
            <a:custGeom>
              <a:avLst/>
              <a:gdLst>
                <a:gd name="T0" fmla="*/ 259 w 1919"/>
                <a:gd name="T1" fmla="*/ 0 h 292"/>
                <a:gd name="T2" fmla="*/ 1919 w 1919"/>
                <a:gd name="T3" fmla="*/ 0 h 292"/>
                <a:gd name="T4" fmla="*/ 1919 w 1919"/>
                <a:gd name="T5" fmla="*/ 292 h 292"/>
                <a:gd name="T6" fmla="*/ 0 w 1919"/>
                <a:gd name="T7" fmla="*/ 292 h 292"/>
                <a:gd name="T8" fmla="*/ 259 w 1919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9" h="292">
                  <a:moveTo>
                    <a:pt x="259" y="0"/>
                  </a:moveTo>
                  <a:lnTo>
                    <a:pt x="1919" y="0"/>
                  </a:lnTo>
                  <a:lnTo>
                    <a:pt x="1919" y="292"/>
                  </a:lnTo>
                  <a:lnTo>
                    <a:pt x="0" y="292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>
              <a:solidFill>
                <a:schemeClr val="bg2">
                  <a:lumMod val="9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29"/>
            <p:cNvSpPr>
              <a:spLocks/>
            </p:cNvSpPr>
            <p:nvPr/>
          </p:nvSpPr>
          <p:spPr bwMode="auto">
            <a:xfrm>
              <a:off x="5294313" y="1868488"/>
              <a:ext cx="3046413" cy="463550"/>
            </a:xfrm>
            <a:custGeom>
              <a:avLst/>
              <a:gdLst>
                <a:gd name="T0" fmla="*/ 0 w 1919"/>
                <a:gd name="T1" fmla="*/ 0 h 292"/>
                <a:gd name="T2" fmla="*/ 1919 w 1919"/>
                <a:gd name="T3" fmla="*/ 0 h 292"/>
                <a:gd name="T4" fmla="*/ 1919 w 1919"/>
                <a:gd name="T5" fmla="*/ 292 h 292"/>
                <a:gd name="T6" fmla="*/ 259 w 1919"/>
                <a:gd name="T7" fmla="*/ 292 h 292"/>
                <a:gd name="T8" fmla="*/ 0 w 1919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9" h="292">
                  <a:moveTo>
                    <a:pt x="0" y="0"/>
                  </a:moveTo>
                  <a:lnTo>
                    <a:pt x="1919" y="0"/>
                  </a:lnTo>
                  <a:lnTo>
                    <a:pt x="1919" y="292"/>
                  </a:lnTo>
                  <a:lnTo>
                    <a:pt x="259" y="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Rectangle 30"/>
            <p:cNvSpPr>
              <a:spLocks noChangeArrowheads="1"/>
            </p:cNvSpPr>
            <p:nvPr/>
          </p:nvSpPr>
          <p:spPr bwMode="auto">
            <a:xfrm>
              <a:off x="8340725" y="1868488"/>
              <a:ext cx="231775" cy="46355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Rectangle 31"/>
            <p:cNvSpPr>
              <a:spLocks noChangeArrowheads="1"/>
            </p:cNvSpPr>
            <p:nvPr/>
          </p:nvSpPr>
          <p:spPr bwMode="auto">
            <a:xfrm>
              <a:off x="8340725" y="2332038"/>
              <a:ext cx="231775" cy="4635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0">
              <a:solidFill>
                <a:schemeClr val="accent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39"/>
            <p:cNvSpPr>
              <a:spLocks/>
            </p:cNvSpPr>
            <p:nvPr/>
          </p:nvSpPr>
          <p:spPr bwMode="auto">
            <a:xfrm>
              <a:off x="3627438" y="3367088"/>
              <a:ext cx="1931988" cy="463550"/>
            </a:xfrm>
            <a:custGeom>
              <a:avLst/>
              <a:gdLst>
                <a:gd name="T0" fmla="*/ 259 w 1217"/>
                <a:gd name="T1" fmla="*/ 0 h 292"/>
                <a:gd name="T2" fmla="*/ 1217 w 1217"/>
                <a:gd name="T3" fmla="*/ 0 h 292"/>
                <a:gd name="T4" fmla="*/ 958 w 1217"/>
                <a:gd name="T5" fmla="*/ 292 h 292"/>
                <a:gd name="T6" fmla="*/ 0 w 1217"/>
                <a:gd name="T7" fmla="*/ 292 h 292"/>
                <a:gd name="T8" fmla="*/ 259 w 1217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292">
                  <a:moveTo>
                    <a:pt x="259" y="0"/>
                  </a:moveTo>
                  <a:lnTo>
                    <a:pt x="1217" y="0"/>
                  </a:lnTo>
                  <a:lnTo>
                    <a:pt x="958" y="292"/>
                  </a:lnTo>
                  <a:lnTo>
                    <a:pt x="0" y="292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solidFill>
                <a:schemeClr val="accent4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40"/>
            <p:cNvSpPr>
              <a:spLocks/>
            </p:cNvSpPr>
            <p:nvPr/>
          </p:nvSpPr>
          <p:spPr bwMode="auto">
            <a:xfrm>
              <a:off x="3627438" y="2903538"/>
              <a:ext cx="1931988" cy="463550"/>
            </a:xfrm>
            <a:custGeom>
              <a:avLst/>
              <a:gdLst>
                <a:gd name="T0" fmla="*/ 0 w 1217"/>
                <a:gd name="T1" fmla="*/ 0 h 292"/>
                <a:gd name="T2" fmla="*/ 958 w 1217"/>
                <a:gd name="T3" fmla="*/ 0 h 292"/>
                <a:gd name="T4" fmla="*/ 1217 w 1217"/>
                <a:gd name="T5" fmla="*/ 292 h 292"/>
                <a:gd name="T6" fmla="*/ 259 w 1217"/>
                <a:gd name="T7" fmla="*/ 292 h 292"/>
                <a:gd name="T8" fmla="*/ 0 w 1217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292">
                  <a:moveTo>
                    <a:pt x="0" y="0"/>
                  </a:moveTo>
                  <a:lnTo>
                    <a:pt x="958" y="0"/>
                  </a:lnTo>
                  <a:lnTo>
                    <a:pt x="1217" y="292"/>
                  </a:lnTo>
                  <a:lnTo>
                    <a:pt x="259" y="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41"/>
            <p:cNvSpPr>
              <a:spLocks/>
            </p:cNvSpPr>
            <p:nvPr/>
          </p:nvSpPr>
          <p:spPr bwMode="auto">
            <a:xfrm>
              <a:off x="5294313" y="3367088"/>
              <a:ext cx="3046413" cy="463550"/>
            </a:xfrm>
            <a:custGeom>
              <a:avLst/>
              <a:gdLst>
                <a:gd name="T0" fmla="*/ 259 w 1919"/>
                <a:gd name="T1" fmla="*/ 0 h 292"/>
                <a:gd name="T2" fmla="*/ 1919 w 1919"/>
                <a:gd name="T3" fmla="*/ 0 h 292"/>
                <a:gd name="T4" fmla="*/ 1919 w 1919"/>
                <a:gd name="T5" fmla="*/ 292 h 292"/>
                <a:gd name="T6" fmla="*/ 0 w 1919"/>
                <a:gd name="T7" fmla="*/ 292 h 292"/>
                <a:gd name="T8" fmla="*/ 259 w 1919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9" h="292">
                  <a:moveTo>
                    <a:pt x="259" y="0"/>
                  </a:moveTo>
                  <a:lnTo>
                    <a:pt x="1919" y="0"/>
                  </a:lnTo>
                  <a:lnTo>
                    <a:pt x="1919" y="292"/>
                  </a:lnTo>
                  <a:lnTo>
                    <a:pt x="0" y="292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>
              <a:solidFill>
                <a:schemeClr val="bg2">
                  <a:lumMod val="9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42"/>
            <p:cNvSpPr>
              <a:spLocks/>
            </p:cNvSpPr>
            <p:nvPr/>
          </p:nvSpPr>
          <p:spPr bwMode="auto">
            <a:xfrm>
              <a:off x="5294313" y="2903538"/>
              <a:ext cx="3046413" cy="463550"/>
            </a:xfrm>
            <a:custGeom>
              <a:avLst/>
              <a:gdLst>
                <a:gd name="T0" fmla="*/ 0 w 1919"/>
                <a:gd name="T1" fmla="*/ 0 h 292"/>
                <a:gd name="T2" fmla="*/ 1919 w 1919"/>
                <a:gd name="T3" fmla="*/ 0 h 292"/>
                <a:gd name="T4" fmla="*/ 1919 w 1919"/>
                <a:gd name="T5" fmla="*/ 292 h 292"/>
                <a:gd name="T6" fmla="*/ 259 w 1919"/>
                <a:gd name="T7" fmla="*/ 292 h 292"/>
                <a:gd name="T8" fmla="*/ 0 w 1919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9" h="292">
                  <a:moveTo>
                    <a:pt x="0" y="0"/>
                  </a:moveTo>
                  <a:lnTo>
                    <a:pt x="1919" y="0"/>
                  </a:lnTo>
                  <a:lnTo>
                    <a:pt x="1919" y="292"/>
                  </a:lnTo>
                  <a:lnTo>
                    <a:pt x="259" y="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Rectangle 43"/>
            <p:cNvSpPr>
              <a:spLocks noChangeArrowheads="1"/>
            </p:cNvSpPr>
            <p:nvPr/>
          </p:nvSpPr>
          <p:spPr bwMode="auto">
            <a:xfrm>
              <a:off x="8340725" y="2903538"/>
              <a:ext cx="231775" cy="463550"/>
            </a:xfrm>
            <a:prstGeom prst="rect">
              <a:avLst/>
            </a:pr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Rectangle 44"/>
            <p:cNvSpPr>
              <a:spLocks noChangeArrowheads="1"/>
            </p:cNvSpPr>
            <p:nvPr/>
          </p:nvSpPr>
          <p:spPr bwMode="auto">
            <a:xfrm>
              <a:off x="8340725" y="3367088"/>
              <a:ext cx="231775" cy="4635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0">
              <a:solidFill>
                <a:schemeClr val="accent4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52"/>
            <p:cNvSpPr>
              <a:spLocks/>
            </p:cNvSpPr>
            <p:nvPr/>
          </p:nvSpPr>
          <p:spPr bwMode="auto">
            <a:xfrm>
              <a:off x="3627438" y="4402138"/>
              <a:ext cx="1931988" cy="463550"/>
            </a:xfrm>
            <a:custGeom>
              <a:avLst/>
              <a:gdLst>
                <a:gd name="T0" fmla="*/ 259 w 1217"/>
                <a:gd name="T1" fmla="*/ 0 h 292"/>
                <a:gd name="T2" fmla="*/ 1217 w 1217"/>
                <a:gd name="T3" fmla="*/ 0 h 292"/>
                <a:gd name="T4" fmla="*/ 958 w 1217"/>
                <a:gd name="T5" fmla="*/ 292 h 292"/>
                <a:gd name="T6" fmla="*/ 0 w 1217"/>
                <a:gd name="T7" fmla="*/ 292 h 292"/>
                <a:gd name="T8" fmla="*/ 259 w 1217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292">
                  <a:moveTo>
                    <a:pt x="259" y="0"/>
                  </a:moveTo>
                  <a:lnTo>
                    <a:pt x="1217" y="0"/>
                  </a:lnTo>
                  <a:lnTo>
                    <a:pt x="958" y="292"/>
                  </a:lnTo>
                  <a:lnTo>
                    <a:pt x="0" y="292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53"/>
            <p:cNvSpPr>
              <a:spLocks/>
            </p:cNvSpPr>
            <p:nvPr/>
          </p:nvSpPr>
          <p:spPr bwMode="auto">
            <a:xfrm>
              <a:off x="3627438" y="3938588"/>
              <a:ext cx="1931988" cy="463550"/>
            </a:xfrm>
            <a:custGeom>
              <a:avLst/>
              <a:gdLst>
                <a:gd name="T0" fmla="*/ 0 w 1217"/>
                <a:gd name="T1" fmla="*/ 0 h 292"/>
                <a:gd name="T2" fmla="*/ 958 w 1217"/>
                <a:gd name="T3" fmla="*/ 0 h 292"/>
                <a:gd name="T4" fmla="*/ 1217 w 1217"/>
                <a:gd name="T5" fmla="*/ 292 h 292"/>
                <a:gd name="T6" fmla="*/ 259 w 1217"/>
                <a:gd name="T7" fmla="*/ 292 h 292"/>
                <a:gd name="T8" fmla="*/ 0 w 1217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292">
                  <a:moveTo>
                    <a:pt x="0" y="0"/>
                  </a:moveTo>
                  <a:lnTo>
                    <a:pt x="958" y="0"/>
                  </a:lnTo>
                  <a:lnTo>
                    <a:pt x="1217" y="292"/>
                  </a:lnTo>
                  <a:lnTo>
                    <a:pt x="259" y="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54"/>
            <p:cNvSpPr>
              <a:spLocks/>
            </p:cNvSpPr>
            <p:nvPr/>
          </p:nvSpPr>
          <p:spPr bwMode="auto">
            <a:xfrm>
              <a:off x="5294313" y="4402138"/>
              <a:ext cx="3046413" cy="463550"/>
            </a:xfrm>
            <a:custGeom>
              <a:avLst/>
              <a:gdLst>
                <a:gd name="T0" fmla="*/ 259 w 1919"/>
                <a:gd name="T1" fmla="*/ 0 h 292"/>
                <a:gd name="T2" fmla="*/ 1919 w 1919"/>
                <a:gd name="T3" fmla="*/ 0 h 292"/>
                <a:gd name="T4" fmla="*/ 1919 w 1919"/>
                <a:gd name="T5" fmla="*/ 292 h 292"/>
                <a:gd name="T6" fmla="*/ 0 w 1919"/>
                <a:gd name="T7" fmla="*/ 292 h 292"/>
                <a:gd name="T8" fmla="*/ 259 w 1919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9" h="292">
                  <a:moveTo>
                    <a:pt x="259" y="0"/>
                  </a:moveTo>
                  <a:lnTo>
                    <a:pt x="1919" y="0"/>
                  </a:lnTo>
                  <a:lnTo>
                    <a:pt x="1919" y="292"/>
                  </a:lnTo>
                  <a:lnTo>
                    <a:pt x="0" y="292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>
              <a:solidFill>
                <a:schemeClr val="bg2">
                  <a:lumMod val="9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55"/>
            <p:cNvSpPr>
              <a:spLocks/>
            </p:cNvSpPr>
            <p:nvPr/>
          </p:nvSpPr>
          <p:spPr bwMode="auto">
            <a:xfrm>
              <a:off x="5294313" y="3938588"/>
              <a:ext cx="3046413" cy="463550"/>
            </a:xfrm>
            <a:custGeom>
              <a:avLst/>
              <a:gdLst>
                <a:gd name="T0" fmla="*/ 0 w 1919"/>
                <a:gd name="T1" fmla="*/ 0 h 292"/>
                <a:gd name="T2" fmla="*/ 1919 w 1919"/>
                <a:gd name="T3" fmla="*/ 0 h 292"/>
                <a:gd name="T4" fmla="*/ 1919 w 1919"/>
                <a:gd name="T5" fmla="*/ 292 h 292"/>
                <a:gd name="T6" fmla="*/ 259 w 1919"/>
                <a:gd name="T7" fmla="*/ 292 h 292"/>
                <a:gd name="T8" fmla="*/ 0 w 1919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9" h="292">
                  <a:moveTo>
                    <a:pt x="0" y="0"/>
                  </a:moveTo>
                  <a:lnTo>
                    <a:pt x="1919" y="0"/>
                  </a:lnTo>
                  <a:lnTo>
                    <a:pt x="1919" y="292"/>
                  </a:lnTo>
                  <a:lnTo>
                    <a:pt x="259" y="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Rectangle 56"/>
            <p:cNvSpPr>
              <a:spLocks noChangeArrowheads="1"/>
            </p:cNvSpPr>
            <p:nvPr/>
          </p:nvSpPr>
          <p:spPr bwMode="auto">
            <a:xfrm>
              <a:off x="8340725" y="3938588"/>
              <a:ext cx="231775" cy="463550"/>
            </a:xfrm>
            <a:prstGeom prst="rect">
              <a:avLst/>
            </a:pr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Rectangle 57"/>
            <p:cNvSpPr>
              <a:spLocks noChangeArrowheads="1"/>
            </p:cNvSpPr>
            <p:nvPr/>
          </p:nvSpPr>
          <p:spPr bwMode="auto">
            <a:xfrm>
              <a:off x="8340725" y="4402138"/>
              <a:ext cx="231775" cy="4635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65"/>
            <p:cNvSpPr>
              <a:spLocks/>
            </p:cNvSpPr>
            <p:nvPr/>
          </p:nvSpPr>
          <p:spPr bwMode="auto">
            <a:xfrm>
              <a:off x="3627438" y="5438775"/>
              <a:ext cx="1931988" cy="463550"/>
            </a:xfrm>
            <a:custGeom>
              <a:avLst/>
              <a:gdLst>
                <a:gd name="T0" fmla="*/ 259 w 1217"/>
                <a:gd name="T1" fmla="*/ 0 h 292"/>
                <a:gd name="T2" fmla="*/ 1217 w 1217"/>
                <a:gd name="T3" fmla="*/ 0 h 292"/>
                <a:gd name="T4" fmla="*/ 958 w 1217"/>
                <a:gd name="T5" fmla="*/ 292 h 292"/>
                <a:gd name="T6" fmla="*/ 0 w 1217"/>
                <a:gd name="T7" fmla="*/ 292 h 292"/>
                <a:gd name="T8" fmla="*/ 259 w 1217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292">
                  <a:moveTo>
                    <a:pt x="259" y="0"/>
                  </a:moveTo>
                  <a:lnTo>
                    <a:pt x="1217" y="0"/>
                  </a:lnTo>
                  <a:lnTo>
                    <a:pt x="958" y="292"/>
                  </a:lnTo>
                  <a:lnTo>
                    <a:pt x="0" y="292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66"/>
            <p:cNvSpPr>
              <a:spLocks/>
            </p:cNvSpPr>
            <p:nvPr/>
          </p:nvSpPr>
          <p:spPr bwMode="auto">
            <a:xfrm>
              <a:off x="3627438" y="4975225"/>
              <a:ext cx="1931988" cy="463550"/>
            </a:xfrm>
            <a:custGeom>
              <a:avLst/>
              <a:gdLst>
                <a:gd name="T0" fmla="*/ 0 w 1217"/>
                <a:gd name="T1" fmla="*/ 0 h 292"/>
                <a:gd name="T2" fmla="*/ 958 w 1217"/>
                <a:gd name="T3" fmla="*/ 0 h 292"/>
                <a:gd name="T4" fmla="*/ 1217 w 1217"/>
                <a:gd name="T5" fmla="*/ 292 h 292"/>
                <a:gd name="T6" fmla="*/ 259 w 1217"/>
                <a:gd name="T7" fmla="*/ 292 h 292"/>
                <a:gd name="T8" fmla="*/ 0 w 1217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292">
                  <a:moveTo>
                    <a:pt x="0" y="0"/>
                  </a:moveTo>
                  <a:lnTo>
                    <a:pt x="958" y="0"/>
                  </a:lnTo>
                  <a:lnTo>
                    <a:pt x="1217" y="292"/>
                  </a:lnTo>
                  <a:lnTo>
                    <a:pt x="259" y="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67"/>
            <p:cNvSpPr>
              <a:spLocks/>
            </p:cNvSpPr>
            <p:nvPr/>
          </p:nvSpPr>
          <p:spPr bwMode="auto">
            <a:xfrm>
              <a:off x="5294313" y="5438775"/>
              <a:ext cx="3046413" cy="463550"/>
            </a:xfrm>
            <a:custGeom>
              <a:avLst/>
              <a:gdLst>
                <a:gd name="T0" fmla="*/ 259 w 1919"/>
                <a:gd name="T1" fmla="*/ 0 h 292"/>
                <a:gd name="T2" fmla="*/ 1919 w 1919"/>
                <a:gd name="T3" fmla="*/ 0 h 292"/>
                <a:gd name="T4" fmla="*/ 1919 w 1919"/>
                <a:gd name="T5" fmla="*/ 292 h 292"/>
                <a:gd name="T6" fmla="*/ 0 w 1919"/>
                <a:gd name="T7" fmla="*/ 292 h 292"/>
                <a:gd name="T8" fmla="*/ 259 w 1919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9" h="292">
                  <a:moveTo>
                    <a:pt x="259" y="0"/>
                  </a:moveTo>
                  <a:lnTo>
                    <a:pt x="1919" y="0"/>
                  </a:lnTo>
                  <a:lnTo>
                    <a:pt x="1919" y="292"/>
                  </a:lnTo>
                  <a:lnTo>
                    <a:pt x="0" y="292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>
              <a:solidFill>
                <a:schemeClr val="bg2">
                  <a:lumMod val="9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68"/>
            <p:cNvSpPr>
              <a:spLocks/>
            </p:cNvSpPr>
            <p:nvPr/>
          </p:nvSpPr>
          <p:spPr bwMode="auto">
            <a:xfrm>
              <a:off x="5294313" y="4975225"/>
              <a:ext cx="3046413" cy="463550"/>
            </a:xfrm>
            <a:custGeom>
              <a:avLst/>
              <a:gdLst>
                <a:gd name="T0" fmla="*/ 0 w 1919"/>
                <a:gd name="T1" fmla="*/ 0 h 292"/>
                <a:gd name="T2" fmla="*/ 1919 w 1919"/>
                <a:gd name="T3" fmla="*/ 0 h 292"/>
                <a:gd name="T4" fmla="*/ 1919 w 1919"/>
                <a:gd name="T5" fmla="*/ 292 h 292"/>
                <a:gd name="T6" fmla="*/ 259 w 1919"/>
                <a:gd name="T7" fmla="*/ 292 h 292"/>
                <a:gd name="T8" fmla="*/ 0 w 1919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9" h="292">
                  <a:moveTo>
                    <a:pt x="0" y="0"/>
                  </a:moveTo>
                  <a:lnTo>
                    <a:pt x="1919" y="0"/>
                  </a:lnTo>
                  <a:lnTo>
                    <a:pt x="1919" y="292"/>
                  </a:lnTo>
                  <a:lnTo>
                    <a:pt x="259" y="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Rectangle 69"/>
            <p:cNvSpPr>
              <a:spLocks noChangeArrowheads="1"/>
            </p:cNvSpPr>
            <p:nvPr/>
          </p:nvSpPr>
          <p:spPr bwMode="auto">
            <a:xfrm>
              <a:off x="8340725" y="4975225"/>
              <a:ext cx="231775" cy="463550"/>
            </a:xfrm>
            <a:prstGeom prst="rect">
              <a:avLst/>
            </a:pr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Rectangle 70"/>
            <p:cNvSpPr>
              <a:spLocks noChangeArrowheads="1"/>
            </p:cNvSpPr>
            <p:nvPr/>
          </p:nvSpPr>
          <p:spPr bwMode="auto">
            <a:xfrm>
              <a:off x="8340725" y="5438775"/>
              <a:ext cx="231775" cy="4635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0">
              <a:solidFill>
                <a:schemeClr val="accent6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7" name="Rectangle 576"/>
          <p:cNvSpPr/>
          <p:nvPr/>
        </p:nvSpPr>
        <p:spPr>
          <a:xfrm>
            <a:off x="5338570" y="1086882"/>
            <a:ext cx="4083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78" name="TextBox 577"/>
          <p:cNvSpPr txBox="1"/>
          <p:nvPr/>
        </p:nvSpPr>
        <p:spPr>
          <a:xfrm>
            <a:off x="5338571" y="753119"/>
            <a:ext cx="4083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79" name="Rectangle 578"/>
          <p:cNvSpPr/>
          <p:nvPr/>
        </p:nvSpPr>
        <p:spPr>
          <a:xfrm>
            <a:off x="5338572" y="2608764"/>
            <a:ext cx="4083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80" name="TextBox 579"/>
          <p:cNvSpPr txBox="1"/>
          <p:nvPr/>
        </p:nvSpPr>
        <p:spPr>
          <a:xfrm>
            <a:off x="5338573" y="2275001"/>
            <a:ext cx="4083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81" name="Rectangle 580"/>
          <p:cNvSpPr/>
          <p:nvPr/>
        </p:nvSpPr>
        <p:spPr>
          <a:xfrm>
            <a:off x="5338572" y="4130646"/>
            <a:ext cx="4083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82" name="TextBox 581"/>
          <p:cNvSpPr txBox="1"/>
          <p:nvPr/>
        </p:nvSpPr>
        <p:spPr>
          <a:xfrm>
            <a:off x="5338573" y="3796883"/>
            <a:ext cx="4083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83" name="Rectangle 582"/>
          <p:cNvSpPr/>
          <p:nvPr/>
        </p:nvSpPr>
        <p:spPr>
          <a:xfrm>
            <a:off x="5338572" y="5607653"/>
            <a:ext cx="4083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84" name="TextBox 583"/>
          <p:cNvSpPr txBox="1"/>
          <p:nvPr/>
        </p:nvSpPr>
        <p:spPr>
          <a:xfrm>
            <a:off x="5338573" y="5273890"/>
            <a:ext cx="4083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85" name="TextBox 584"/>
          <p:cNvSpPr txBox="1"/>
          <p:nvPr/>
        </p:nvSpPr>
        <p:spPr>
          <a:xfrm>
            <a:off x="3097472" y="891618"/>
            <a:ext cx="143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Option 1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86" name="TextBox 585"/>
          <p:cNvSpPr txBox="1"/>
          <p:nvPr/>
        </p:nvSpPr>
        <p:spPr>
          <a:xfrm>
            <a:off x="3097471" y="2356851"/>
            <a:ext cx="143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Option 2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87" name="TextBox 586"/>
          <p:cNvSpPr txBox="1"/>
          <p:nvPr/>
        </p:nvSpPr>
        <p:spPr>
          <a:xfrm>
            <a:off x="3097470" y="3892616"/>
            <a:ext cx="143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Option 3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88" name="TextBox 587"/>
          <p:cNvSpPr txBox="1"/>
          <p:nvPr/>
        </p:nvSpPr>
        <p:spPr>
          <a:xfrm>
            <a:off x="3097470" y="5392364"/>
            <a:ext cx="143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Option 4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11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1025" y="1356689"/>
            <a:ext cx="4341396" cy="5084859"/>
            <a:chOff x="406276" y="1164961"/>
            <a:chExt cx="4341396" cy="5084859"/>
          </a:xfrm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grpSpPr>
        <p:grpSp>
          <p:nvGrpSpPr>
            <p:cNvPr id="5" name="Group 4"/>
            <p:cNvGrpSpPr/>
            <p:nvPr/>
          </p:nvGrpSpPr>
          <p:grpSpPr>
            <a:xfrm>
              <a:off x="406276" y="1801645"/>
              <a:ext cx="3980467" cy="4448175"/>
              <a:chOff x="406276" y="1801645"/>
              <a:chExt cx="3980467" cy="4448175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 rot="18900000">
                <a:off x="3337405" y="1801645"/>
                <a:ext cx="1049338" cy="4448175"/>
              </a:xfrm>
              <a:custGeom>
                <a:avLst/>
                <a:gdLst>
                  <a:gd name="T0" fmla="*/ 142 w 279"/>
                  <a:gd name="T1" fmla="*/ 1183 h 1183"/>
                  <a:gd name="T2" fmla="*/ 40 w 279"/>
                  <a:gd name="T3" fmla="*/ 1143 h 1183"/>
                  <a:gd name="T4" fmla="*/ 0 w 279"/>
                  <a:gd name="T5" fmla="*/ 1051 h 1183"/>
                  <a:gd name="T6" fmla="*/ 0 w 279"/>
                  <a:gd name="T7" fmla="*/ 45 h 1183"/>
                  <a:gd name="T8" fmla="*/ 45 w 279"/>
                  <a:gd name="T9" fmla="*/ 0 h 1183"/>
                  <a:gd name="T10" fmla="*/ 90 w 279"/>
                  <a:gd name="T11" fmla="*/ 45 h 1183"/>
                  <a:gd name="T12" fmla="*/ 90 w 279"/>
                  <a:gd name="T13" fmla="*/ 1051 h 1183"/>
                  <a:gd name="T14" fmla="*/ 103 w 279"/>
                  <a:gd name="T15" fmla="*/ 1077 h 1183"/>
                  <a:gd name="T16" fmla="*/ 145 w 279"/>
                  <a:gd name="T17" fmla="*/ 1093 h 1183"/>
                  <a:gd name="T18" fmla="*/ 189 w 279"/>
                  <a:gd name="T19" fmla="*/ 1051 h 1183"/>
                  <a:gd name="T20" fmla="*/ 189 w 279"/>
                  <a:gd name="T21" fmla="*/ 1007 h 1183"/>
                  <a:gd name="T22" fmla="*/ 234 w 279"/>
                  <a:gd name="T23" fmla="*/ 962 h 1183"/>
                  <a:gd name="T24" fmla="*/ 279 w 279"/>
                  <a:gd name="T25" fmla="*/ 1007 h 1183"/>
                  <a:gd name="T26" fmla="*/ 279 w 279"/>
                  <a:gd name="T27" fmla="*/ 1051 h 1183"/>
                  <a:gd name="T28" fmla="*/ 149 w 279"/>
                  <a:gd name="T29" fmla="*/ 1183 h 1183"/>
                  <a:gd name="T30" fmla="*/ 142 w 279"/>
                  <a:gd name="T31" fmla="*/ 1183 h 1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9" h="1183">
                    <a:moveTo>
                      <a:pt x="142" y="1183"/>
                    </a:moveTo>
                    <a:cubicBezTo>
                      <a:pt x="104" y="1183"/>
                      <a:pt x="67" y="1169"/>
                      <a:pt x="40" y="1143"/>
                    </a:cubicBezTo>
                    <a:cubicBezTo>
                      <a:pt x="14" y="1118"/>
                      <a:pt x="0" y="1085"/>
                      <a:pt x="0" y="105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20"/>
                      <a:pt x="20" y="0"/>
                      <a:pt x="45" y="0"/>
                    </a:cubicBezTo>
                    <a:cubicBezTo>
                      <a:pt x="70" y="0"/>
                      <a:pt x="90" y="20"/>
                      <a:pt x="90" y="45"/>
                    </a:cubicBezTo>
                    <a:cubicBezTo>
                      <a:pt x="90" y="1051"/>
                      <a:pt x="90" y="1051"/>
                      <a:pt x="90" y="1051"/>
                    </a:cubicBezTo>
                    <a:cubicBezTo>
                      <a:pt x="90" y="1060"/>
                      <a:pt x="95" y="1070"/>
                      <a:pt x="103" y="1077"/>
                    </a:cubicBezTo>
                    <a:cubicBezTo>
                      <a:pt x="114" y="1088"/>
                      <a:pt x="129" y="1093"/>
                      <a:pt x="145" y="1093"/>
                    </a:cubicBezTo>
                    <a:cubicBezTo>
                      <a:pt x="170" y="1092"/>
                      <a:pt x="189" y="1073"/>
                      <a:pt x="189" y="1051"/>
                    </a:cubicBezTo>
                    <a:cubicBezTo>
                      <a:pt x="189" y="1007"/>
                      <a:pt x="189" y="1007"/>
                      <a:pt x="189" y="1007"/>
                    </a:cubicBezTo>
                    <a:cubicBezTo>
                      <a:pt x="189" y="982"/>
                      <a:pt x="209" y="962"/>
                      <a:pt x="234" y="962"/>
                    </a:cubicBezTo>
                    <a:cubicBezTo>
                      <a:pt x="259" y="962"/>
                      <a:pt x="279" y="982"/>
                      <a:pt x="279" y="1007"/>
                    </a:cubicBezTo>
                    <a:cubicBezTo>
                      <a:pt x="279" y="1051"/>
                      <a:pt x="279" y="1051"/>
                      <a:pt x="279" y="1051"/>
                    </a:cubicBezTo>
                    <a:cubicBezTo>
                      <a:pt x="279" y="1122"/>
                      <a:pt x="222" y="1180"/>
                      <a:pt x="149" y="1183"/>
                    </a:cubicBezTo>
                    <a:cubicBezTo>
                      <a:pt x="147" y="1183"/>
                      <a:pt x="144" y="1183"/>
                      <a:pt x="142" y="118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 rot="18900000">
                <a:off x="406276" y="3369422"/>
                <a:ext cx="2116138" cy="1936750"/>
              </a:xfrm>
              <a:custGeom>
                <a:avLst/>
                <a:gdLst>
                  <a:gd name="T0" fmla="*/ 563 w 563"/>
                  <a:gd name="T1" fmla="*/ 0 h 515"/>
                  <a:gd name="T2" fmla="*/ 0 w 563"/>
                  <a:gd name="T3" fmla="*/ 482 h 515"/>
                  <a:gd name="T4" fmla="*/ 113 w 563"/>
                  <a:gd name="T5" fmla="*/ 474 h 515"/>
                  <a:gd name="T6" fmla="*/ 367 w 563"/>
                  <a:gd name="T7" fmla="*/ 515 h 515"/>
                  <a:gd name="T8" fmla="*/ 563 w 563"/>
                  <a:gd name="T9" fmla="*/ 0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3" h="515">
                    <a:moveTo>
                      <a:pt x="563" y="0"/>
                    </a:moveTo>
                    <a:cubicBezTo>
                      <a:pt x="283" y="47"/>
                      <a:pt x="61" y="238"/>
                      <a:pt x="0" y="482"/>
                    </a:cubicBezTo>
                    <a:cubicBezTo>
                      <a:pt x="37" y="477"/>
                      <a:pt x="74" y="474"/>
                      <a:pt x="113" y="474"/>
                    </a:cubicBezTo>
                    <a:cubicBezTo>
                      <a:pt x="202" y="474"/>
                      <a:pt x="288" y="489"/>
                      <a:pt x="367" y="515"/>
                    </a:cubicBezTo>
                    <a:cubicBezTo>
                      <a:pt x="372" y="384"/>
                      <a:pt x="406" y="170"/>
                      <a:pt x="5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 rot="18900000">
                <a:off x="1586775" y="2209992"/>
                <a:ext cx="1973263" cy="1997075"/>
              </a:xfrm>
              <a:custGeom>
                <a:avLst/>
                <a:gdLst>
                  <a:gd name="T0" fmla="*/ 251 w 525"/>
                  <a:gd name="T1" fmla="*/ 0 h 531"/>
                  <a:gd name="T2" fmla="*/ 242 w 525"/>
                  <a:gd name="T3" fmla="*/ 0 h 531"/>
                  <a:gd name="T4" fmla="*/ 0 w 525"/>
                  <a:gd name="T5" fmla="*/ 529 h 531"/>
                  <a:gd name="T6" fmla="*/ 259 w 525"/>
                  <a:gd name="T7" fmla="*/ 486 h 531"/>
                  <a:gd name="T8" fmla="*/ 525 w 525"/>
                  <a:gd name="T9" fmla="*/ 531 h 531"/>
                  <a:gd name="T10" fmla="*/ 251 w 525"/>
                  <a:gd name="T11" fmla="*/ 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5" h="531">
                    <a:moveTo>
                      <a:pt x="251" y="0"/>
                    </a:moveTo>
                    <a:cubicBezTo>
                      <a:pt x="248" y="0"/>
                      <a:pt x="245" y="0"/>
                      <a:pt x="242" y="0"/>
                    </a:cubicBezTo>
                    <a:cubicBezTo>
                      <a:pt x="45" y="161"/>
                      <a:pt x="5" y="394"/>
                      <a:pt x="0" y="529"/>
                    </a:cubicBezTo>
                    <a:cubicBezTo>
                      <a:pt x="81" y="501"/>
                      <a:pt x="168" y="486"/>
                      <a:pt x="259" y="486"/>
                    </a:cubicBezTo>
                    <a:cubicBezTo>
                      <a:pt x="353" y="486"/>
                      <a:pt x="443" y="502"/>
                      <a:pt x="525" y="531"/>
                    </a:cubicBezTo>
                    <a:cubicBezTo>
                      <a:pt x="516" y="396"/>
                      <a:pt x="467" y="155"/>
                      <a:pt x="2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6" name="Freeform 5"/>
            <p:cNvSpPr>
              <a:spLocks/>
            </p:cNvSpPr>
            <p:nvPr/>
          </p:nvSpPr>
          <p:spPr bwMode="auto">
            <a:xfrm rot="18900000">
              <a:off x="2552159" y="1164961"/>
              <a:ext cx="2195513" cy="1943100"/>
            </a:xfrm>
            <a:custGeom>
              <a:avLst/>
              <a:gdLst>
                <a:gd name="T0" fmla="*/ 0 w 584"/>
                <a:gd name="T1" fmla="*/ 0 h 517"/>
                <a:gd name="T2" fmla="*/ 223 w 584"/>
                <a:gd name="T3" fmla="*/ 517 h 517"/>
                <a:gd name="T4" fmla="*/ 471 w 584"/>
                <a:gd name="T5" fmla="*/ 478 h 517"/>
                <a:gd name="T6" fmla="*/ 584 w 584"/>
                <a:gd name="T7" fmla="*/ 486 h 517"/>
                <a:gd name="T8" fmla="*/ 0 w 584"/>
                <a:gd name="T9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4" h="517">
                  <a:moveTo>
                    <a:pt x="0" y="0"/>
                  </a:moveTo>
                  <a:cubicBezTo>
                    <a:pt x="170" y="167"/>
                    <a:pt x="213" y="386"/>
                    <a:pt x="223" y="517"/>
                  </a:cubicBezTo>
                  <a:cubicBezTo>
                    <a:pt x="300" y="492"/>
                    <a:pt x="384" y="478"/>
                    <a:pt x="471" y="478"/>
                  </a:cubicBezTo>
                  <a:cubicBezTo>
                    <a:pt x="509" y="478"/>
                    <a:pt x="547" y="481"/>
                    <a:pt x="584" y="486"/>
                  </a:cubicBezTo>
                  <a:cubicBezTo>
                    <a:pt x="521" y="236"/>
                    <a:pt x="290" y="4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7021326" y="239419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1327" y="206043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96000" y="2060436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71" y="2273796"/>
            <a:ext cx="304800" cy="304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021326" y="338225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1327" y="304849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96000" y="3048493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21326" y="437083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1327" y="403706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096000" y="4037069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21326" y="535642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21327" y="502266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96000" y="5022662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71" y="3261853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4250429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5253494"/>
            <a:ext cx="304800" cy="304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063" y="3290595"/>
            <a:ext cx="304800" cy="304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069" y="2175839"/>
            <a:ext cx="304800" cy="304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94" y="4555396"/>
            <a:ext cx="304800" cy="30480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33" name="TextBox 32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3110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2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74" name="Group 77173"/>
          <p:cNvGrpSpPr/>
          <p:nvPr/>
        </p:nvGrpSpPr>
        <p:grpSpPr>
          <a:xfrm>
            <a:off x="3182029" y="1554547"/>
            <a:ext cx="5535888" cy="4836099"/>
            <a:chOff x="3255770" y="1634550"/>
            <a:chExt cx="5535888" cy="4836099"/>
          </a:xfrm>
        </p:grpSpPr>
        <p:sp>
          <p:nvSpPr>
            <p:cNvPr id="1302" name="Freeform 26"/>
            <p:cNvSpPr>
              <a:spLocks/>
            </p:cNvSpPr>
            <p:nvPr/>
          </p:nvSpPr>
          <p:spPr bwMode="auto">
            <a:xfrm rot="10800000">
              <a:off x="4796109" y="4558566"/>
              <a:ext cx="2610000" cy="1657111"/>
            </a:xfrm>
            <a:prstGeom prst="leftArrow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3" name="Freeform 26"/>
            <p:cNvSpPr>
              <a:spLocks/>
            </p:cNvSpPr>
            <p:nvPr/>
          </p:nvSpPr>
          <p:spPr bwMode="auto">
            <a:xfrm rot="10800000">
              <a:off x="6182463" y="2979982"/>
              <a:ext cx="2609195" cy="1606311"/>
            </a:xfrm>
            <a:prstGeom prst="leftArrow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4" name="Freeform 26"/>
            <p:cNvSpPr>
              <a:spLocks/>
            </p:cNvSpPr>
            <p:nvPr/>
          </p:nvSpPr>
          <p:spPr bwMode="auto">
            <a:xfrm>
              <a:off x="4820785" y="1634550"/>
              <a:ext cx="2610000" cy="1657111"/>
            </a:xfrm>
            <a:prstGeom prst="leftArrow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5" name="Freeform 26"/>
            <p:cNvSpPr>
              <a:spLocks/>
            </p:cNvSpPr>
            <p:nvPr/>
          </p:nvSpPr>
          <p:spPr bwMode="auto">
            <a:xfrm>
              <a:off x="3255770" y="3331889"/>
              <a:ext cx="2609195" cy="1555912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306" name="Group 1305"/>
            <p:cNvGrpSpPr/>
            <p:nvPr/>
          </p:nvGrpSpPr>
          <p:grpSpPr>
            <a:xfrm rot="18810804">
              <a:off x="5167596" y="3983596"/>
              <a:ext cx="1122786" cy="720924"/>
              <a:chOff x="4481513" y="3678059"/>
              <a:chExt cx="1614487" cy="1036638"/>
            </a:xfrm>
          </p:grpSpPr>
          <p:sp>
            <p:nvSpPr>
              <p:cNvPr id="1307" name="Rectangle 12"/>
              <p:cNvSpPr>
                <a:spLocks noChangeArrowheads="1"/>
              </p:cNvSpPr>
              <p:nvPr/>
            </p:nvSpPr>
            <p:spPr bwMode="auto">
              <a:xfrm>
                <a:off x="4481513" y="3678059"/>
                <a:ext cx="1614487" cy="344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08" name="Rectangle 13"/>
              <p:cNvSpPr>
                <a:spLocks noChangeArrowheads="1"/>
              </p:cNvSpPr>
              <p:nvPr/>
            </p:nvSpPr>
            <p:spPr bwMode="auto">
              <a:xfrm>
                <a:off x="4481513" y="4022546"/>
                <a:ext cx="1614487" cy="3444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09" name="Rectangle 14"/>
              <p:cNvSpPr>
                <a:spLocks noChangeArrowheads="1"/>
              </p:cNvSpPr>
              <p:nvPr/>
            </p:nvSpPr>
            <p:spPr bwMode="auto">
              <a:xfrm>
                <a:off x="4481513" y="4367034"/>
                <a:ext cx="1614487" cy="3476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310" name="Group 1309"/>
            <p:cNvGrpSpPr/>
            <p:nvPr/>
          </p:nvGrpSpPr>
          <p:grpSpPr>
            <a:xfrm rot="18810804">
              <a:off x="5938217" y="3172976"/>
              <a:ext cx="1122786" cy="717613"/>
              <a:chOff x="6096000" y="3187521"/>
              <a:chExt cx="1614487" cy="1031876"/>
            </a:xfrm>
          </p:grpSpPr>
          <p:sp>
            <p:nvSpPr>
              <p:cNvPr id="1311" name="Rectangle 15"/>
              <p:cNvSpPr>
                <a:spLocks noChangeArrowheads="1"/>
              </p:cNvSpPr>
              <p:nvPr/>
            </p:nvSpPr>
            <p:spPr bwMode="auto">
              <a:xfrm>
                <a:off x="6096000" y="3187521"/>
                <a:ext cx="1614487" cy="34448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12" name="Rectangle 16"/>
              <p:cNvSpPr>
                <a:spLocks noChangeArrowheads="1"/>
              </p:cNvSpPr>
              <p:nvPr/>
            </p:nvSpPr>
            <p:spPr bwMode="auto">
              <a:xfrm>
                <a:off x="6096000" y="3532009"/>
                <a:ext cx="1614487" cy="342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13" name="Rectangle 17"/>
              <p:cNvSpPr>
                <a:spLocks noChangeArrowheads="1"/>
              </p:cNvSpPr>
              <p:nvPr/>
            </p:nvSpPr>
            <p:spPr bwMode="auto">
              <a:xfrm>
                <a:off x="6096000" y="3874909"/>
                <a:ext cx="1614487" cy="34448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314" name="Group 1313"/>
            <p:cNvGrpSpPr/>
            <p:nvPr/>
          </p:nvGrpSpPr>
          <p:grpSpPr>
            <a:xfrm rot="18810804">
              <a:off x="6672753" y="2306639"/>
              <a:ext cx="1290597" cy="720924"/>
              <a:chOff x="7700963" y="3678059"/>
              <a:chExt cx="1855787" cy="1036638"/>
            </a:xfrm>
          </p:grpSpPr>
          <p:sp>
            <p:nvSpPr>
              <p:cNvPr id="1315" name="Freeform 7"/>
              <p:cNvSpPr>
                <a:spLocks/>
              </p:cNvSpPr>
              <p:nvPr/>
            </p:nvSpPr>
            <p:spPr bwMode="auto">
              <a:xfrm>
                <a:off x="9224963" y="3678059"/>
                <a:ext cx="331787" cy="1036638"/>
              </a:xfrm>
              <a:custGeom>
                <a:avLst/>
                <a:gdLst>
                  <a:gd name="T0" fmla="*/ 0 w 209"/>
                  <a:gd name="T1" fmla="*/ 162 h 653"/>
                  <a:gd name="T2" fmla="*/ 135 w 209"/>
                  <a:gd name="T3" fmla="*/ 0 h 653"/>
                  <a:gd name="T4" fmla="*/ 209 w 209"/>
                  <a:gd name="T5" fmla="*/ 210 h 653"/>
                  <a:gd name="T6" fmla="*/ 209 w 209"/>
                  <a:gd name="T7" fmla="*/ 443 h 653"/>
                  <a:gd name="T8" fmla="*/ 135 w 209"/>
                  <a:gd name="T9" fmla="*/ 653 h 653"/>
                  <a:gd name="T10" fmla="*/ 0 w 209"/>
                  <a:gd name="T11" fmla="*/ 488 h 653"/>
                  <a:gd name="T12" fmla="*/ 0 w 209"/>
                  <a:gd name="T13" fmla="*/ 162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9" h="653">
                    <a:moveTo>
                      <a:pt x="0" y="162"/>
                    </a:moveTo>
                    <a:lnTo>
                      <a:pt x="135" y="0"/>
                    </a:lnTo>
                    <a:lnTo>
                      <a:pt x="209" y="210"/>
                    </a:lnTo>
                    <a:lnTo>
                      <a:pt x="209" y="443"/>
                    </a:lnTo>
                    <a:lnTo>
                      <a:pt x="135" y="653"/>
                    </a:lnTo>
                    <a:lnTo>
                      <a:pt x="0" y="488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BBA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16" name="Freeform 18"/>
              <p:cNvSpPr>
                <a:spLocks/>
              </p:cNvSpPr>
              <p:nvPr/>
            </p:nvSpPr>
            <p:spPr bwMode="auto">
              <a:xfrm>
                <a:off x="7700963" y="3678059"/>
                <a:ext cx="1738312" cy="344488"/>
              </a:xfrm>
              <a:custGeom>
                <a:avLst/>
                <a:gdLst>
                  <a:gd name="T0" fmla="*/ 1020 w 1095"/>
                  <a:gd name="T1" fmla="*/ 217 h 217"/>
                  <a:gd name="T2" fmla="*/ 1095 w 1095"/>
                  <a:gd name="T3" fmla="*/ 0 h 217"/>
                  <a:gd name="T4" fmla="*/ 0 w 1095"/>
                  <a:gd name="T5" fmla="*/ 0 h 217"/>
                  <a:gd name="T6" fmla="*/ 0 w 1095"/>
                  <a:gd name="T7" fmla="*/ 217 h 217"/>
                  <a:gd name="T8" fmla="*/ 1020 w 1095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217">
                    <a:moveTo>
                      <a:pt x="1020" y="217"/>
                    </a:moveTo>
                    <a:lnTo>
                      <a:pt x="1095" y="0"/>
                    </a:lnTo>
                    <a:lnTo>
                      <a:pt x="0" y="0"/>
                    </a:lnTo>
                    <a:lnTo>
                      <a:pt x="0" y="217"/>
                    </a:lnTo>
                    <a:lnTo>
                      <a:pt x="1020" y="217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17" name="Rectangle 19"/>
              <p:cNvSpPr>
                <a:spLocks noChangeArrowheads="1"/>
              </p:cNvSpPr>
              <p:nvPr/>
            </p:nvSpPr>
            <p:spPr bwMode="auto">
              <a:xfrm>
                <a:off x="7700963" y="4022546"/>
                <a:ext cx="1619250" cy="34448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18" name="Freeform 20"/>
              <p:cNvSpPr>
                <a:spLocks/>
              </p:cNvSpPr>
              <p:nvPr/>
            </p:nvSpPr>
            <p:spPr bwMode="auto">
              <a:xfrm>
                <a:off x="7700963" y="4367034"/>
                <a:ext cx="1738312" cy="347663"/>
              </a:xfrm>
              <a:custGeom>
                <a:avLst/>
                <a:gdLst>
                  <a:gd name="T0" fmla="*/ 1095 w 1095"/>
                  <a:gd name="T1" fmla="*/ 219 h 219"/>
                  <a:gd name="T2" fmla="*/ 1020 w 1095"/>
                  <a:gd name="T3" fmla="*/ 0 h 219"/>
                  <a:gd name="T4" fmla="*/ 0 w 1095"/>
                  <a:gd name="T5" fmla="*/ 0 h 219"/>
                  <a:gd name="T6" fmla="*/ 0 w 1095"/>
                  <a:gd name="T7" fmla="*/ 219 h 219"/>
                  <a:gd name="T8" fmla="*/ 1095 w 1095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219">
                    <a:moveTo>
                      <a:pt x="1095" y="219"/>
                    </a:moveTo>
                    <a:lnTo>
                      <a:pt x="1020" y="0"/>
                    </a:lnTo>
                    <a:lnTo>
                      <a:pt x="0" y="0"/>
                    </a:lnTo>
                    <a:lnTo>
                      <a:pt x="0" y="219"/>
                    </a:lnTo>
                    <a:lnTo>
                      <a:pt x="1095" y="21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19" name="Oval 21"/>
              <p:cNvSpPr>
                <a:spLocks noChangeArrowheads="1"/>
              </p:cNvSpPr>
              <p:nvPr/>
            </p:nvSpPr>
            <p:spPr bwMode="auto">
              <a:xfrm>
                <a:off x="9398000" y="4049534"/>
                <a:ext cx="82550" cy="2936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320" name="Group 1319"/>
            <p:cNvGrpSpPr/>
            <p:nvPr/>
          </p:nvGrpSpPr>
          <p:grpSpPr>
            <a:xfrm rot="18810804">
              <a:off x="3668745" y="5112706"/>
              <a:ext cx="1998273" cy="717613"/>
              <a:chOff x="1608138" y="3187521"/>
              <a:chExt cx="2873375" cy="1031876"/>
            </a:xfrm>
          </p:grpSpPr>
          <p:sp>
            <p:nvSpPr>
              <p:cNvPr id="1321" name="Freeform 8"/>
              <p:cNvSpPr>
                <a:spLocks/>
              </p:cNvSpPr>
              <p:nvPr/>
            </p:nvSpPr>
            <p:spPr bwMode="auto">
              <a:xfrm>
                <a:off x="1608138" y="3187521"/>
                <a:ext cx="1490662" cy="1031875"/>
              </a:xfrm>
              <a:custGeom>
                <a:avLst/>
                <a:gdLst>
                  <a:gd name="T0" fmla="*/ 793 w 939"/>
                  <a:gd name="T1" fmla="*/ 650 h 650"/>
                  <a:gd name="T2" fmla="*/ 0 w 939"/>
                  <a:gd name="T3" fmla="*/ 326 h 650"/>
                  <a:gd name="T4" fmla="*/ 793 w 939"/>
                  <a:gd name="T5" fmla="*/ 0 h 650"/>
                  <a:gd name="T6" fmla="*/ 939 w 939"/>
                  <a:gd name="T7" fmla="*/ 0 h 650"/>
                  <a:gd name="T8" fmla="*/ 939 w 939"/>
                  <a:gd name="T9" fmla="*/ 650 h 650"/>
                  <a:gd name="T10" fmla="*/ 793 w 939"/>
                  <a:gd name="T11" fmla="*/ 65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9" h="650">
                    <a:moveTo>
                      <a:pt x="793" y="650"/>
                    </a:moveTo>
                    <a:lnTo>
                      <a:pt x="0" y="326"/>
                    </a:lnTo>
                    <a:lnTo>
                      <a:pt x="793" y="0"/>
                    </a:lnTo>
                    <a:lnTo>
                      <a:pt x="939" y="0"/>
                    </a:lnTo>
                    <a:lnTo>
                      <a:pt x="939" y="650"/>
                    </a:lnTo>
                    <a:lnTo>
                      <a:pt x="793" y="650"/>
                    </a:lnTo>
                    <a:close/>
                  </a:path>
                </a:pathLst>
              </a:custGeom>
              <a:solidFill>
                <a:srgbClr val="D4A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22" name="Freeform 9"/>
              <p:cNvSpPr>
                <a:spLocks/>
              </p:cNvSpPr>
              <p:nvPr/>
            </p:nvSpPr>
            <p:spPr bwMode="auto">
              <a:xfrm>
                <a:off x="2738438" y="3187521"/>
                <a:ext cx="1743075" cy="344488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1 h 91"/>
                  <a:gd name="T8" fmla="*/ 5 w 464"/>
                  <a:gd name="T9" fmla="*/ 59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0" y="39"/>
                      <a:pt x="0" y="52"/>
                      <a:pt x="5" y="59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23" name="Freeform 10"/>
              <p:cNvSpPr>
                <a:spLocks/>
              </p:cNvSpPr>
              <p:nvPr/>
            </p:nvSpPr>
            <p:spPr bwMode="auto">
              <a:xfrm>
                <a:off x="2738438" y="3532009"/>
                <a:ext cx="1743075" cy="342900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2 h 91"/>
                  <a:gd name="T8" fmla="*/ 5 w 464"/>
                  <a:gd name="T9" fmla="*/ 60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39"/>
                      <a:pt x="0" y="52"/>
                      <a:pt x="5" y="6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24" name="Freeform 11"/>
              <p:cNvSpPr>
                <a:spLocks/>
              </p:cNvSpPr>
              <p:nvPr/>
            </p:nvSpPr>
            <p:spPr bwMode="auto">
              <a:xfrm>
                <a:off x="2738438" y="3874909"/>
                <a:ext cx="1743075" cy="344488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2 h 91"/>
                  <a:gd name="T8" fmla="*/ 5 w 464"/>
                  <a:gd name="T9" fmla="*/ 60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40"/>
                      <a:pt x="0" y="52"/>
                      <a:pt x="5" y="6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25" name="Freeform 22"/>
              <p:cNvSpPr>
                <a:spLocks/>
              </p:cNvSpPr>
              <p:nvPr/>
            </p:nvSpPr>
            <p:spPr bwMode="auto">
              <a:xfrm>
                <a:off x="1608138" y="3538359"/>
                <a:ext cx="428625" cy="333375"/>
              </a:xfrm>
              <a:custGeom>
                <a:avLst/>
                <a:gdLst>
                  <a:gd name="T0" fmla="*/ 114 w 114"/>
                  <a:gd name="T1" fmla="*/ 49 h 88"/>
                  <a:gd name="T2" fmla="*/ 107 w 114"/>
                  <a:gd name="T3" fmla="*/ 0 h 88"/>
                  <a:gd name="T4" fmla="*/ 0 w 114"/>
                  <a:gd name="T5" fmla="*/ 44 h 88"/>
                  <a:gd name="T6" fmla="*/ 109 w 114"/>
                  <a:gd name="T7" fmla="*/ 88 h 88"/>
                  <a:gd name="T8" fmla="*/ 114 w 114"/>
                  <a:gd name="T9" fmla="*/ 4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88">
                    <a:moveTo>
                      <a:pt x="114" y="49"/>
                    </a:moveTo>
                    <a:cubicBezTo>
                      <a:pt x="114" y="32"/>
                      <a:pt x="111" y="15"/>
                      <a:pt x="107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112" y="76"/>
                      <a:pt x="114" y="63"/>
                      <a:pt x="114" y="49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330" name="Rectangle 1329"/>
          <p:cNvSpPr/>
          <p:nvPr/>
        </p:nvSpPr>
        <p:spPr>
          <a:xfrm>
            <a:off x="7374676" y="5164698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31" name="TextBox 1330"/>
          <p:cNvSpPr txBox="1"/>
          <p:nvPr/>
        </p:nvSpPr>
        <p:spPr>
          <a:xfrm>
            <a:off x="7374677" y="4830935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332" name="Rectangle 1331"/>
          <p:cNvSpPr/>
          <p:nvPr/>
        </p:nvSpPr>
        <p:spPr>
          <a:xfrm>
            <a:off x="8688065" y="3578293"/>
            <a:ext cx="3430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33" name="TextBox 1332"/>
          <p:cNvSpPr txBox="1"/>
          <p:nvPr/>
        </p:nvSpPr>
        <p:spPr>
          <a:xfrm>
            <a:off x="8688065" y="3244530"/>
            <a:ext cx="3430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334" name="Rectangle 1333"/>
          <p:cNvSpPr/>
          <p:nvPr/>
        </p:nvSpPr>
        <p:spPr>
          <a:xfrm>
            <a:off x="962265" y="2132180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35" name="TextBox 1334"/>
          <p:cNvSpPr txBox="1"/>
          <p:nvPr/>
        </p:nvSpPr>
        <p:spPr>
          <a:xfrm>
            <a:off x="962266" y="1798417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336" name="Rectangle 1335"/>
          <p:cNvSpPr/>
          <p:nvPr/>
        </p:nvSpPr>
        <p:spPr>
          <a:xfrm>
            <a:off x="73079" y="3749040"/>
            <a:ext cx="3105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37" name="TextBox 1336"/>
          <p:cNvSpPr txBox="1"/>
          <p:nvPr/>
        </p:nvSpPr>
        <p:spPr>
          <a:xfrm>
            <a:off x="73080" y="3415277"/>
            <a:ext cx="310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338" name="TextBox 1337"/>
          <p:cNvSpPr txBox="1"/>
          <p:nvPr/>
        </p:nvSpPr>
        <p:spPr>
          <a:xfrm>
            <a:off x="5087115" y="2070358"/>
            <a:ext cx="143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Option 1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339" name="TextBox 1338"/>
          <p:cNvSpPr txBox="1"/>
          <p:nvPr/>
        </p:nvSpPr>
        <p:spPr>
          <a:xfrm>
            <a:off x="6880543" y="3417979"/>
            <a:ext cx="143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Option 2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340" name="TextBox 1339"/>
          <p:cNvSpPr txBox="1"/>
          <p:nvPr/>
        </p:nvSpPr>
        <p:spPr>
          <a:xfrm>
            <a:off x="3735383" y="3708432"/>
            <a:ext cx="143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Option 3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341" name="TextBox 1340"/>
          <p:cNvSpPr txBox="1"/>
          <p:nvPr/>
        </p:nvSpPr>
        <p:spPr>
          <a:xfrm>
            <a:off x="5371715" y="4994882"/>
            <a:ext cx="143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Option 4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0" y="437054"/>
            <a:ext cx="12192000" cy="1017985"/>
            <a:chOff x="0" y="3375212"/>
            <a:chExt cx="12192000" cy="1017985"/>
          </a:xfrm>
        </p:grpSpPr>
        <p:sp>
          <p:nvSpPr>
            <p:cNvPr id="43" name="TextBox 42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4985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09212" y="2051276"/>
            <a:ext cx="9773576" cy="2404610"/>
            <a:chOff x="2545670" y="2268991"/>
            <a:chExt cx="2400300" cy="590550"/>
          </a:xfrm>
        </p:grpSpPr>
        <p:sp>
          <p:nvSpPr>
            <p:cNvPr id="4" name="Rectangle 16"/>
            <p:cNvSpPr>
              <a:spLocks noChangeArrowheads="1"/>
            </p:cNvSpPr>
            <p:nvPr/>
          </p:nvSpPr>
          <p:spPr bwMode="auto">
            <a:xfrm>
              <a:off x="2545670" y="2370591"/>
              <a:ext cx="458788" cy="385763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7"/>
            <p:cNvSpPr>
              <a:spLocks noEditPoints="1"/>
            </p:cNvSpPr>
            <p:nvPr/>
          </p:nvSpPr>
          <p:spPr bwMode="auto">
            <a:xfrm>
              <a:off x="3855357" y="2292803"/>
              <a:ext cx="595313" cy="541338"/>
            </a:xfrm>
            <a:custGeom>
              <a:avLst/>
              <a:gdLst>
                <a:gd name="T0" fmla="*/ 101 w 375"/>
                <a:gd name="T1" fmla="*/ 97 h 341"/>
                <a:gd name="T2" fmla="*/ 188 w 375"/>
                <a:gd name="T3" fmla="*/ 97 h 341"/>
                <a:gd name="T4" fmla="*/ 188 w 375"/>
                <a:gd name="T5" fmla="*/ 245 h 341"/>
                <a:gd name="T6" fmla="*/ 101 w 375"/>
                <a:gd name="T7" fmla="*/ 245 h 341"/>
                <a:gd name="T8" fmla="*/ 101 w 375"/>
                <a:gd name="T9" fmla="*/ 97 h 341"/>
                <a:gd name="T10" fmla="*/ 69 w 375"/>
                <a:gd name="T11" fmla="*/ 61 h 341"/>
                <a:gd name="T12" fmla="*/ 66 w 375"/>
                <a:gd name="T13" fmla="*/ 63 h 341"/>
                <a:gd name="T14" fmla="*/ 62 w 375"/>
                <a:gd name="T15" fmla="*/ 66 h 341"/>
                <a:gd name="T16" fmla="*/ 61 w 375"/>
                <a:gd name="T17" fmla="*/ 69 h 341"/>
                <a:gd name="T18" fmla="*/ 61 w 375"/>
                <a:gd name="T19" fmla="*/ 273 h 341"/>
                <a:gd name="T20" fmla="*/ 62 w 375"/>
                <a:gd name="T21" fmla="*/ 276 h 341"/>
                <a:gd name="T22" fmla="*/ 66 w 375"/>
                <a:gd name="T23" fmla="*/ 279 h 341"/>
                <a:gd name="T24" fmla="*/ 69 w 375"/>
                <a:gd name="T25" fmla="*/ 280 h 341"/>
                <a:gd name="T26" fmla="*/ 306 w 375"/>
                <a:gd name="T27" fmla="*/ 280 h 341"/>
                <a:gd name="T28" fmla="*/ 309 w 375"/>
                <a:gd name="T29" fmla="*/ 279 h 341"/>
                <a:gd name="T30" fmla="*/ 312 w 375"/>
                <a:gd name="T31" fmla="*/ 276 h 341"/>
                <a:gd name="T32" fmla="*/ 313 w 375"/>
                <a:gd name="T33" fmla="*/ 273 h 341"/>
                <a:gd name="T34" fmla="*/ 313 w 375"/>
                <a:gd name="T35" fmla="*/ 69 h 341"/>
                <a:gd name="T36" fmla="*/ 312 w 375"/>
                <a:gd name="T37" fmla="*/ 66 h 341"/>
                <a:gd name="T38" fmla="*/ 309 w 375"/>
                <a:gd name="T39" fmla="*/ 63 h 341"/>
                <a:gd name="T40" fmla="*/ 306 w 375"/>
                <a:gd name="T41" fmla="*/ 61 h 341"/>
                <a:gd name="T42" fmla="*/ 69 w 375"/>
                <a:gd name="T43" fmla="*/ 61 h 341"/>
                <a:gd name="T44" fmla="*/ 69 w 375"/>
                <a:gd name="T45" fmla="*/ 0 h 341"/>
                <a:gd name="T46" fmla="*/ 306 w 375"/>
                <a:gd name="T47" fmla="*/ 0 h 341"/>
                <a:gd name="T48" fmla="*/ 327 w 375"/>
                <a:gd name="T49" fmla="*/ 3 h 341"/>
                <a:gd name="T50" fmla="*/ 347 w 375"/>
                <a:gd name="T51" fmla="*/ 12 h 341"/>
                <a:gd name="T52" fmla="*/ 362 w 375"/>
                <a:gd name="T53" fmla="*/ 28 h 341"/>
                <a:gd name="T54" fmla="*/ 371 w 375"/>
                <a:gd name="T55" fmla="*/ 48 h 341"/>
                <a:gd name="T56" fmla="*/ 375 w 375"/>
                <a:gd name="T57" fmla="*/ 69 h 341"/>
                <a:gd name="T58" fmla="*/ 375 w 375"/>
                <a:gd name="T59" fmla="*/ 273 h 341"/>
                <a:gd name="T60" fmla="*/ 371 w 375"/>
                <a:gd name="T61" fmla="*/ 294 h 341"/>
                <a:gd name="T62" fmla="*/ 362 w 375"/>
                <a:gd name="T63" fmla="*/ 314 h 341"/>
                <a:gd name="T64" fmla="*/ 347 w 375"/>
                <a:gd name="T65" fmla="*/ 329 h 341"/>
                <a:gd name="T66" fmla="*/ 327 w 375"/>
                <a:gd name="T67" fmla="*/ 338 h 341"/>
                <a:gd name="T68" fmla="*/ 306 w 375"/>
                <a:gd name="T69" fmla="*/ 341 h 341"/>
                <a:gd name="T70" fmla="*/ 69 w 375"/>
                <a:gd name="T71" fmla="*/ 341 h 341"/>
                <a:gd name="T72" fmla="*/ 47 w 375"/>
                <a:gd name="T73" fmla="*/ 338 h 341"/>
                <a:gd name="T74" fmla="*/ 27 w 375"/>
                <a:gd name="T75" fmla="*/ 329 h 341"/>
                <a:gd name="T76" fmla="*/ 14 w 375"/>
                <a:gd name="T77" fmla="*/ 314 h 341"/>
                <a:gd name="T78" fmla="*/ 3 w 375"/>
                <a:gd name="T79" fmla="*/ 294 h 341"/>
                <a:gd name="T80" fmla="*/ 0 w 375"/>
                <a:gd name="T81" fmla="*/ 273 h 341"/>
                <a:gd name="T82" fmla="*/ 0 w 375"/>
                <a:gd name="T83" fmla="*/ 69 h 341"/>
                <a:gd name="T84" fmla="*/ 3 w 375"/>
                <a:gd name="T85" fmla="*/ 48 h 341"/>
                <a:gd name="T86" fmla="*/ 14 w 375"/>
                <a:gd name="T87" fmla="*/ 28 h 341"/>
                <a:gd name="T88" fmla="*/ 27 w 375"/>
                <a:gd name="T89" fmla="*/ 12 h 341"/>
                <a:gd name="T90" fmla="*/ 47 w 375"/>
                <a:gd name="T91" fmla="*/ 3 h 341"/>
                <a:gd name="T92" fmla="*/ 69 w 375"/>
                <a:gd name="T93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5" h="341">
                  <a:moveTo>
                    <a:pt x="101" y="97"/>
                  </a:moveTo>
                  <a:lnTo>
                    <a:pt x="188" y="97"/>
                  </a:lnTo>
                  <a:lnTo>
                    <a:pt x="188" y="245"/>
                  </a:lnTo>
                  <a:lnTo>
                    <a:pt x="101" y="245"/>
                  </a:lnTo>
                  <a:lnTo>
                    <a:pt x="101" y="97"/>
                  </a:lnTo>
                  <a:close/>
                  <a:moveTo>
                    <a:pt x="69" y="61"/>
                  </a:moveTo>
                  <a:lnTo>
                    <a:pt x="66" y="63"/>
                  </a:lnTo>
                  <a:lnTo>
                    <a:pt x="62" y="66"/>
                  </a:lnTo>
                  <a:lnTo>
                    <a:pt x="61" y="69"/>
                  </a:lnTo>
                  <a:lnTo>
                    <a:pt x="61" y="273"/>
                  </a:lnTo>
                  <a:lnTo>
                    <a:pt x="62" y="276"/>
                  </a:lnTo>
                  <a:lnTo>
                    <a:pt x="66" y="279"/>
                  </a:lnTo>
                  <a:lnTo>
                    <a:pt x="69" y="280"/>
                  </a:lnTo>
                  <a:lnTo>
                    <a:pt x="306" y="280"/>
                  </a:lnTo>
                  <a:lnTo>
                    <a:pt x="309" y="279"/>
                  </a:lnTo>
                  <a:lnTo>
                    <a:pt x="312" y="276"/>
                  </a:lnTo>
                  <a:lnTo>
                    <a:pt x="313" y="273"/>
                  </a:lnTo>
                  <a:lnTo>
                    <a:pt x="313" y="69"/>
                  </a:lnTo>
                  <a:lnTo>
                    <a:pt x="312" y="66"/>
                  </a:lnTo>
                  <a:lnTo>
                    <a:pt x="309" y="63"/>
                  </a:lnTo>
                  <a:lnTo>
                    <a:pt x="306" y="61"/>
                  </a:lnTo>
                  <a:lnTo>
                    <a:pt x="69" y="61"/>
                  </a:lnTo>
                  <a:close/>
                  <a:moveTo>
                    <a:pt x="69" y="0"/>
                  </a:moveTo>
                  <a:lnTo>
                    <a:pt x="306" y="0"/>
                  </a:lnTo>
                  <a:lnTo>
                    <a:pt x="327" y="3"/>
                  </a:lnTo>
                  <a:lnTo>
                    <a:pt x="347" y="12"/>
                  </a:lnTo>
                  <a:lnTo>
                    <a:pt x="362" y="28"/>
                  </a:lnTo>
                  <a:lnTo>
                    <a:pt x="371" y="48"/>
                  </a:lnTo>
                  <a:lnTo>
                    <a:pt x="375" y="69"/>
                  </a:lnTo>
                  <a:lnTo>
                    <a:pt x="375" y="273"/>
                  </a:lnTo>
                  <a:lnTo>
                    <a:pt x="371" y="294"/>
                  </a:lnTo>
                  <a:lnTo>
                    <a:pt x="362" y="314"/>
                  </a:lnTo>
                  <a:lnTo>
                    <a:pt x="347" y="329"/>
                  </a:lnTo>
                  <a:lnTo>
                    <a:pt x="327" y="338"/>
                  </a:lnTo>
                  <a:lnTo>
                    <a:pt x="306" y="341"/>
                  </a:lnTo>
                  <a:lnTo>
                    <a:pt x="69" y="341"/>
                  </a:lnTo>
                  <a:lnTo>
                    <a:pt x="47" y="338"/>
                  </a:lnTo>
                  <a:lnTo>
                    <a:pt x="27" y="329"/>
                  </a:lnTo>
                  <a:lnTo>
                    <a:pt x="14" y="314"/>
                  </a:lnTo>
                  <a:lnTo>
                    <a:pt x="3" y="294"/>
                  </a:lnTo>
                  <a:lnTo>
                    <a:pt x="0" y="273"/>
                  </a:lnTo>
                  <a:lnTo>
                    <a:pt x="0" y="69"/>
                  </a:lnTo>
                  <a:lnTo>
                    <a:pt x="3" y="48"/>
                  </a:lnTo>
                  <a:lnTo>
                    <a:pt x="14" y="28"/>
                  </a:lnTo>
                  <a:lnTo>
                    <a:pt x="27" y="12"/>
                  </a:lnTo>
                  <a:lnTo>
                    <a:pt x="47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8"/>
            <p:cNvSpPr>
              <a:spLocks noEditPoints="1"/>
            </p:cNvSpPr>
            <p:nvPr/>
          </p:nvSpPr>
          <p:spPr bwMode="auto">
            <a:xfrm>
              <a:off x="3044145" y="2268991"/>
              <a:ext cx="696913" cy="590550"/>
            </a:xfrm>
            <a:custGeom>
              <a:avLst/>
              <a:gdLst>
                <a:gd name="T0" fmla="*/ 268 w 439"/>
                <a:gd name="T1" fmla="*/ 139 h 372"/>
                <a:gd name="T2" fmla="*/ 353 w 439"/>
                <a:gd name="T3" fmla="*/ 139 h 372"/>
                <a:gd name="T4" fmla="*/ 353 w 439"/>
                <a:gd name="T5" fmla="*/ 232 h 372"/>
                <a:gd name="T6" fmla="*/ 268 w 439"/>
                <a:gd name="T7" fmla="*/ 232 h 372"/>
                <a:gd name="T8" fmla="*/ 268 w 439"/>
                <a:gd name="T9" fmla="*/ 139 h 372"/>
                <a:gd name="T10" fmla="*/ 231 w 439"/>
                <a:gd name="T11" fmla="*/ 121 h 372"/>
                <a:gd name="T12" fmla="*/ 231 w 439"/>
                <a:gd name="T13" fmla="*/ 251 h 372"/>
                <a:gd name="T14" fmla="*/ 368 w 439"/>
                <a:gd name="T15" fmla="*/ 251 h 372"/>
                <a:gd name="T16" fmla="*/ 373 w 439"/>
                <a:gd name="T17" fmla="*/ 251 h 372"/>
                <a:gd name="T18" fmla="*/ 375 w 439"/>
                <a:gd name="T19" fmla="*/ 248 h 372"/>
                <a:gd name="T20" fmla="*/ 376 w 439"/>
                <a:gd name="T21" fmla="*/ 243 h 372"/>
                <a:gd name="T22" fmla="*/ 376 w 439"/>
                <a:gd name="T23" fmla="*/ 128 h 372"/>
                <a:gd name="T24" fmla="*/ 375 w 439"/>
                <a:gd name="T25" fmla="*/ 124 h 372"/>
                <a:gd name="T26" fmla="*/ 373 w 439"/>
                <a:gd name="T27" fmla="*/ 121 h 372"/>
                <a:gd name="T28" fmla="*/ 368 w 439"/>
                <a:gd name="T29" fmla="*/ 121 h 372"/>
                <a:gd name="T30" fmla="*/ 231 w 439"/>
                <a:gd name="T31" fmla="*/ 121 h 372"/>
                <a:gd name="T32" fmla="*/ 70 w 439"/>
                <a:gd name="T33" fmla="*/ 0 h 372"/>
                <a:gd name="T34" fmla="*/ 153 w 439"/>
                <a:gd name="T35" fmla="*/ 0 h 372"/>
                <a:gd name="T36" fmla="*/ 174 w 439"/>
                <a:gd name="T37" fmla="*/ 1 h 372"/>
                <a:gd name="T38" fmla="*/ 193 w 439"/>
                <a:gd name="T39" fmla="*/ 11 h 372"/>
                <a:gd name="T40" fmla="*/ 208 w 439"/>
                <a:gd name="T41" fmla="*/ 23 h 372"/>
                <a:gd name="T42" fmla="*/ 217 w 439"/>
                <a:gd name="T43" fmla="*/ 38 h 372"/>
                <a:gd name="T44" fmla="*/ 222 w 439"/>
                <a:gd name="T45" fmla="*/ 56 h 372"/>
                <a:gd name="T46" fmla="*/ 225 w 439"/>
                <a:gd name="T47" fmla="*/ 58 h 372"/>
                <a:gd name="T48" fmla="*/ 231 w 439"/>
                <a:gd name="T49" fmla="*/ 58 h 372"/>
                <a:gd name="T50" fmla="*/ 368 w 439"/>
                <a:gd name="T51" fmla="*/ 58 h 372"/>
                <a:gd name="T52" fmla="*/ 390 w 439"/>
                <a:gd name="T53" fmla="*/ 61 h 372"/>
                <a:gd name="T54" fmla="*/ 410 w 439"/>
                <a:gd name="T55" fmla="*/ 72 h 372"/>
                <a:gd name="T56" fmla="*/ 425 w 439"/>
                <a:gd name="T57" fmla="*/ 87 h 372"/>
                <a:gd name="T58" fmla="*/ 434 w 439"/>
                <a:gd name="T59" fmla="*/ 105 h 372"/>
                <a:gd name="T60" fmla="*/ 439 w 439"/>
                <a:gd name="T61" fmla="*/ 128 h 372"/>
                <a:gd name="T62" fmla="*/ 439 w 439"/>
                <a:gd name="T63" fmla="*/ 243 h 372"/>
                <a:gd name="T64" fmla="*/ 434 w 439"/>
                <a:gd name="T65" fmla="*/ 266 h 372"/>
                <a:gd name="T66" fmla="*/ 425 w 439"/>
                <a:gd name="T67" fmla="*/ 284 h 372"/>
                <a:gd name="T68" fmla="*/ 410 w 439"/>
                <a:gd name="T69" fmla="*/ 300 h 372"/>
                <a:gd name="T70" fmla="*/ 390 w 439"/>
                <a:gd name="T71" fmla="*/ 311 h 372"/>
                <a:gd name="T72" fmla="*/ 368 w 439"/>
                <a:gd name="T73" fmla="*/ 314 h 372"/>
                <a:gd name="T74" fmla="*/ 231 w 439"/>
                <a:gd name="T75" fmla="*/ 314 h 372"/>
                <a:gd name="T76" fmla="*/ 225 w 439"/>
                <a:gd name="T77" fmla="*/ 314 h 372"/>
                <a:gd name="T78" fmla="*/ 222 w 439"/>
                <a:gd name="T79" fmla="*/ 315 h 372"/>
                <a:gd name="T80" fmla="*/ 217 w 439"/>
                <a:gd name="T81" fmla="*/ 333 h 372"/>
                <a:gd name="T82" fmla="*/ 208 w 439"/>
                <a:gd name="T83" fmla="*/ 349 h 372"/>
                <a:gd name="T84" fmla="*/ 193 w 439"/>
                <a:gd name="T85" fmla="*/ 361 h 372"/>
                <a:gd name="T86" fmla="*/ 174 w 439"/>
                <a:gd name="T87" fmla="*/ 369 h 372"/>
                <a:gd name="T88" fmla="*/ 153 w 439"/>
                <a:gd name="T89" fmla="*/ 372 h 372"/>
                <a:gd name="T90" fmla="*/ 70 w 439"/>
                <a:gd name="T91" fmla="*/ 372 h 372"/>
                <a:gd name="T92" fmla="*/ 47 w 439"/>
                <a:gd name="T93" fmla="*/ 369 h 372"/>
                <a:gd name="T94" fmla="*/ 29 w 439"/>
                <a:gd name="T95" fmla="*/ 359 h 372"/>
                <a:gd name="T96" fmla="*/ 14 w 439"/>
                <a:gd name="T97" fmla="*/ 344 h 372"/>
                <a:gd name="T98" fmla="*/ 4 w 439"/>
                <a:gd name="T99" fmla="*/ 324 h 372"/>
                <a:gd name="T100" fmla="*/ 0 w 439"/>
                <a:gd name="T101" fmla="*/ 303 h 372"/>
                <a:gd name="T102" fmla="*/ 0 w 439"/>
                <a:gd name="T103" fmla="*/ 69 h 372"/>
                <a:gd name="T104" fmla="*/ 4 w 439"/>
                <a:gd name="T105" fmla="*/ 47 h 372"/>
                <a:gd name="T106" fmla="*/ 14 w 439"/>
                <a:gd name="T107" fmla="*/ 27 h 372"/>
                <a:gd name="T108" fmla="*/ 29 w 439"/>
                <a:gd name="T109" fmla="*/ 12 h 372"/>
                <a:gd name="T110" fmla="*/ 47 w 439"/>
                <a:gd name="T111" fmla="*/ 3 h 372"/>
                <a:gd name="T112" fmla="*/ 70 w 439"/>
                <a:gd name="T113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9" h="372">
                  <a:moveTo>
                    <a:pt x="268" y="139"/>
                  </a:moveTo>
                  <a:lnTo>
                    <a:pt x="353" y="139"/>
                  </a:lnTo>
                  <a:lnTo>
                    <a:pt x="353" y="232"/>
                  </a:lnTo>
                  <a:lnTo>
                    <a:pt x="268" y="232"/>
                  </a:lnTo>
                  <a:lnTo>
                    <a:pt x="268" y="139"/>
                  </a:lnTo>
                  <a:close/>
                  <a:moveTo>
                    <a:pt x="231" y="121"/>
                  </a:moveTo>
                  <a:lnTo>
                    <a:pt x="231" y="251"/>
                  </a:lnTo>
                  <a:lnTo>
                    <a:pt x="368" y="251"/>
                  </a:lnTo>
                  <a:lnTo>
                    <a:pt x="373" y="251"/>
                  </a:lnTo>
                  <a:lnTo>
                    <a:pt x="375" y="248"/>
                  </a:lnTo>
                  <a:lnTo>
                    <a:pt x="376" y="243"/>
                  </a:lnTo>
                  <a:lnTo>
                    <a:pt x="376" y="128"/>
                  </a:lnTo>
                  <a:lnTo>
                    <a:pt x="375" y="124"/>
                  </a:lnTo>
                  <a:lnTo>
                    <a:pt x="373" y="121"/>
                  </a:lnTo>
                  <a:lnTo>
                    <a:pt x="368" y="121"/>
                  </a:lnTo>
                  <a:lnTo>
                    <a:pt x="231" y="121"/>
                  </a:lnTo>
                  <a:close/>
                  <a:moveTo>
                    <a:pt x="70" y="0"/>
                  </a:moveTo>
                  <a:lnTo>
                    <a:pt x="153" y="0"/>
                  </a:lnTo>
                  <a:lnTo>
                    <a:pt x="174" y="1"/>
                  </a:lnTo>
                  <a:lnTo>
                    <a:pt x="193" y="11"/>
                  </a:lnTo>
                  <a:lnTo>
                    <a:pt x="208" y="23"/>
                  </a:lnTo>
                  <a:lnTo>
                    <a:pt x="217" y="38"/>
                  </a:lnTo>
                  <a:lnTo>
                    <a:pt x="222" y="56"/>
                  </a:lnTo>
                  <a:lnTo>
                    <a:pt x="225" y="58"/>
                  </a:lnTo>
                  <a:lnTo>
                    <a:pt x="231" y="58"/>
                  </a:lnTo>
                  <a:lnTo>
                    <a:pt x="368" y="58"/>
                  </a:lnTo>
                  <a:lnTo>
                    <a:pt x="390" y="61"/>
                  </a:lnTo>
                  <a:lnTo>
                    <a:pt x="410" y="72"/>
                  </a:lnTo>
                  <a:lnTo>
                    <a:pt x="425" y="87"/>
                  </a:lnTo>
                  <a:lnTo>
                    <a:pt x="434" y="105"/>
                  </a:lnTo>
                  <a:lnTo>
                    <a:pt x="439" y="128"/>
                  </a:lnTo>
                  <a:lnTo>
                    <a:pt x="439" y="243"/>
                  </a:lnTo>
                  <a:lnTo>
                    <a:pt x="434" y="266"/>
                  </a:lnTo>
                  <a:lnTo>
                    <a:pt x="425" y="284"/>
                  </a:lnTo>
                  <a:lnTo>
                    <a:pt x="410" y="300"/>
                  </a:lnTo>
                  <a:lnTo>
                    <a:pt x="390" y="311"/>
                  </a:lnTo>
                  <a:lnTo>
                    <a:pt x="368" y="314"/>
                  </a:lnTo>
                  <a:lnTo>
                    <a:pt x="231" y="314"/>
                  </a:lnTo>
                  <a:lnTo>
                    <a:pt x="225" y="314"/>
                  </a:lnTo>
                  <a:lnTo>
                    <a:pt x="222" y="315"/>
                  </a:lnTo>
                  <a:lnTo>
                    <a:pt x="217" y="333"/>
                  </a:lnTo>
                  <a:lnTo>
                    <a:pt x="208" y="349"/>
                  </a:lnTo>
                  <a:lnTo>
                    <a:pt x="193" y="361"/>
                  </a:lnTo>
                  <a:lnTo>
                    <a:pt x="174" y="369"/>
                  </a:lnTo>
                  <a:lnTo>
                    <a:pt x="153" y="372"/>
                  </a:lnTo>
                  <a:lnTo>
                    <a:pt x="70" y="372"/>
                  </a:lnTo>
                  <a:lnTo>
                    <a:pt x="47" y="369"/>
                  </a:lnTo>
                  <a:lnTo>
                    <a:pt x="29" y="359"/>
                  </a:lnTo>
                  <a:lnTo>
                    <a:pt x="14" y="344"/>
                  </a:lnTo>
                  <a:lnTo>
                    <a:pt x="4" y="324"/>
                  </a:lnTo>
                  <a:lnTo>
                    <a:pt x="0" y="303"/>
                  </a:lnTo>
                  <a:lnTo>
                    <a:pt x="0" y="69"/>
                  </a:lnTo>
                  <a:lnTo>
                    <a:pt x="4" y="47"/>
                  </a:lnTo>
                  <a:lnTo>
                    <a:pt x="14" y="27"/>
                  </a:lnTo>
                  <a:lnTo>
                    <a:pt x="29" y="12"/>
                  </a:lnTo>
                  <a:lnTo>
                    <a:pt x="47" y="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19"/>
            <p:cNvSpPr>
              <a:spLocks noChangeArrowheads="1"/>
            </p:cNvSpPr>
            <p:nvPr/>
          </p:nvSpPr>
          <p:spPr bwMode="auto">
            <a:xfrm>
              <a:off x="4485595" y="2370591"/>
              <a:ext cx="460375" cy="385763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359511" y="516016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59512" y="482640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34185" y="4826405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56" y="5039765"/>
            <a:ext cx="304800" cy="3048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164877" y="516016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64878" y="482640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239551" y="4826405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911" y="5039765"/>
            <a:ext cx="304800" cy="3048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0" y="771113"/>
            <a:ext cx="12192000" cy="1017985"/>
            <a:chOff x="0" y="3375212"/>
            <a:chExt cx="12192000" cy="1017985"/>
          </a:xfrm>
        </p:grpSpPr>
        <p:sp>
          <p:nvSpPr>
            <p:cNvPr id="19" name="TextBox 18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903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40540" y="3061085"/>
            <a:ext cx="2874736" cy="3097901"/>
            <a:chOff x="2089150" y="2473325"/>
            <a:chExt cx="1901825" cy="2049463"/>
          </a:xfrm>
        </p:grpSpPr>
        <p:sp>
          <p:nvSpPr>
            <p:cNvPr id="4" name="Freeform 36"/>
            <p:cNvSpPr>
              <a:spLocks noEditPoints="1"/>
            </p:cNvSpPr>
            <p:nvPr/>
          </p:nvSpPr>
          <p:spPr bwMode="auto">
            <a:xfrm>
              <a:off x="2089150" y="2473325"/>
              <a:ext cx="1901825" cy="2049463"/>
            </a:xfrm>
            <a:custGeom>
              <a:avLst/>
              <a:gdLst>
                <a:gd name="T0" fmla="*/ 653 w 1198"/>
                <a:gd name="T1" fmla="*/ 200 h 1291"/>
                <a:gd name="T2" fmla="*/ 641 w 1198"/>
                <a:gd name="T3" fmla="*/ 203 h 1291"/>
                <a:gd name="T4" fmla="*/ 632 w 1198"/>
                <a:gd name="T5" fmla="*/ 213 h 1291"/>
                <a:gd name="T6" fmla="*/ 627 w 1198"/>
                <a:gd name="T7" fmla="*/ 226 h 1291"/>
                <a:gd name="T8" fmla="*/ 627 w 1198"/>
                <a:gd name="T9" fmla="*/ 324 h 1291"/>
                <a:gd name="T10" fmla="*/ 632 w 1198"/>
                <a:gd name="T11" fmla="*/ 338 h 1291"/>
                <a:gd name="T12" fmla="*/ 641 w 1198"/>
                <a:gd name="T13" fmla="*/ 347 h 1291"/>
                <a:gd name="T14" fmla="*/ 653 w 1198"/>
                <a:gd name="T15" fmla="*/ 350 h 1291"/>
                <a:gd name="T16" fmla="*/ 1055 w 1198"/>
                <a:gd name="T17" fmla="*/ 350 h 1291"/>
                <a:gd name="T18" fmla="*/ 1060 w 1198"/>
                <a:gd name="T19" fmla="*/ 350 h 1291"/>
                <a:gd name="T20" fmla="*/ 1065 w 1198"/>
                <a:gd name="T21" fmla="*/ 349 h 1291"/>
                <a:gd name="T22" fmla="*/ 1066 w 1198"/>
                <a:gd name="T23" fmla="*/ 347 h 1291"/>
                <a:gd name="T24" fmla="*/ 1066 w 1198"/>
                <a:gd name="T25" fmla="*/ 344 h 1291"/>
                <a:gd name="T26" fmla="*/ 1066 w 1198"/>
                <a:gd name="T27" fmla="*/ 343 h 1291"/>
                <a:gd name="T28" fmla="*/ 1063 w 1198"/>
                <a:gd name="T29" fmla="*/ 340 h 1291"/>
                <a:gd name="T30" fmla="*/ 1059 w 1198"/>
                <a:gd name="T31" fmla="*/ 336 h 1291"/>
                <a:gd name="T32" fmla="*/ 872 w 1198"/>
                <a:gd name="T33" fmla="*/ 214 h 1291"/>
                <a:gd name="T34" fmla="*/ 857 w 1198"/>
                <a:gd name="T35" fmla="*/ 206 h 1291"/>
                <a:gd name="T36" fmla="*/ 840 w 1198"/>
                <a:gd name="T37" fmla="*/ 202 h 1291"/>
                <a:gd name="T38" fmla="*/ 825 w 1198"/>
                <a:gd name="T39" fmla="*/ 200 h 1291"/>
                <a:gd name="T40" fmla="*/ 653 w 1198"/>
                <a:gd name="T41" fmla="*/ 200 h 1291"/>
                <a:gd name="T42" fmla="*/ 0 w 1198"/>
                <a:gd name="T43" fmla="*/ 0 h 1291"/>
                <a:gd name="T44" fmla="*/ 217 w 1198"/>
                <a:gd name="T45" fmla="*/ 0 h 1291"/>
                <a:gd name="T46" fmla="*/ 318 w 1198"/>
                <a:gd name="T47" fmla="*/ 99 h 1291"/>
                <a:gd name="T48" fmla="*/ 329 w 1198"/>
                <a:gd name="T49" fmla="*/ 96 h 1291"/>
                <a:gd name="T50" fmla="*/ 341 w 1198"/>
                <a:gd name="T51" fmla="*/ 95 h 1291"/>
                <a:gd name="T52" fmla="*/ 864 w 1198"/>
                <a:gd name="T53" fmla="*/ 95 h 1291"/>
                <a:gd name="T54" fmla="*/ 886 w 1198"/>
                <a:gd name="T55" fmla="*/ 96 h 1291"/>
                <a:gd name="T56" fmla="*/ 912 w 1198"/>
                <a:gd name="T57" fmla="*/ 102 h 1291"/>
                <a:gd name="T58" fmla="*/ 936 w 1198"/>
                <a:gd name="T59" fmla="*/ 110 h 1291"/>
                <a:gd name="T60" fmla="*/ 959 w 1198"/>
                <a:gd name="T61" fmla="*/ 121 h 1291"/>
                <a:gd name="T62" fmla="*/ 979 w 1198"/>
                <a:gd name="T63" fmla="*/ 133 h 1291"/>
                <a:gd name="T64" fmla="*/ 1147 w 1198"/>
                <a:gd name="T65" fmla="*/ 252 h 1291"/>
                <a:gd name="T66" fmla="*/ 1163 w 1198"/>
                <a:gd name="T67" fmla="*/ 268 h 1291"/>
                <a:gd name="T68" fmla="*/ 1178 w 1198"/>
                <a:gd name="T69" fmla="*/ 286 h 1291"/>
                <a:gd name="T70" fmla="*/ 1189 w 1198"/>
                <a:gd name="T71" fmla="*/ 309 h 1291"/>
                <a:gd name="T72" fmla="*/ 1196 w 1198"/>
                <a:gd name="T73" fmla="*/ 332 h 1291"/>
                <a:gd name="T74" fmla="*/ 1198 w 1198"/>
                <a:gd name="T75" fmla="*/ 353 h 1291"/>
                <a:gd name="T76" fmla="*/ 1198 w 1198"/>
                <a:gd name="T77" fmla="*/ 1227 h 1291"/>
                <a:gd name="T78" fmla="*/ 1195 w 1198"/>
                <a:gd name="T79" fmla="*/ 1247 h 1291"/>
                <a:gd name="T80" fmla="*/ 1186 w 1198"/>
                <a:gd name="T81" fmla="*/ 1264 h 1291"/>
                <a:gd name="T82" fmla="*/ 1172 w 1198"/>
                <a:gd name="T83" fmla="*/ 1278 h 1291"/>
                <a:gd name="T84" fmla="*/ 1155 w 1198"/>
                <a:gd name="T85" fmla="*/ 1287 h 1291"/>
                <a:gd name="T86" fmla="*/ 1135 w 1198"/>
                <a:gd name="T87" fmla="*/ 1291 h 1291"/>
                <a:gd name="T88" fmla="*/ 341 w 1198"/>
                <a:gd name="T89" fmla="*/ 1291 h 1291"/>
                <a:gd name="T90" fmla="*/ 321 w 1198"/>
                <a:gd name="T91" fmla="*/ 1287 h 1291"/>
                <a:gd name="T92" fmla="*/ 303 w 1198"/>
                <a:gd name="T93" fmla="*/ 1278 h 1291"/>
                <a:gd name="T94" fmla="*/ 289 w 1198"/>
                <a:gd name="T95" fmla="*/ 1264 h 1291"/>
                <a:gd name="T96" fmla="*/ 280 w 1198"/>
                <a:gd name="T97" fmla="*/ 1247 h 1291"/>
                <a:gd name="T98" fmla="*/ 277 w 1198"/>
                <a:gd name="T99" fmla="*/ 1227 h 1291"/>
                <a:gd name="T100" fmla="*/ 277 w 1198"/>
                <a:gd name="T101" fmla="*/ 240 h 1291"/>
                <a:gd name="T102" fmla="*/ 165 w 1198"/>
                <a:gd name="T103" fmla="*/ 127 h 1291"/>
                <a:gd name="T104" fmla="*/ 0 w 1198"/>
                <a:gd name="T105" fmla="*/ 127 h 1291"/>
                <a:gd name="T106" fmla="*/ 0 w 1198"/>
                <a:gd name="T107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98" h="1291">
                  <a:moveTo>
                    <a:pt x="653" y="200"/>
                  </a:moveTo>
                  <a:lnTo>
                    <a:pt x="641" y="203"/>
                  </a:lnTo>
                  <a:lnTo>
                    <a:pt x="632" y="213"/>
                  </a:lnTo>
                  <a:lnTo>
                    <a:pt x="627" y="226"/>
                  </a:lnTo>
                  <a:lnTo>
                    <a:pt x="627" y="324"/>
                  </a:lnTo>
                  <a:lnTo>
                    <a:pt x="632" y="338"/>
                  </a:lnTo>
                  <a:lnTo>
                    <a:pt x="641" y="347"/>
                  </a:lnTo>
                  <a:lnTo>
                    <a:pt x="653" y="350"/>
                  </a:lnTo>
                  <a:lnTo>
                    <a:pt x="1055" y="350"/>
                  </a:lnTo>
                  <a:lnTo>
                    <a:pt x="1060" y="350"/>
                  </a:lnTo>
                  <a:lnTo>
                    <a:pt x="1065" y="349"/>
                  </a:lnTo>
                  <a:lnTo>
                    <a:pt x="1066" y="347"/>
                  </a:lnTo>
                  <a:lnTo>
                    <a:pt x="1066" y="344"/>
                  </a:lnTo>
                  <a:lnTo>
                    <a:pt x="1066" y="343"/>
                  </a:lnTo>
                  <a:lnTo>
                    <a:pt x="1063" y="340"/>
                  </a:lnTo>
                  <a:lnTo>
                    <a:pt x="1059" y="336"/>
                  </a:lnTo>
                  <a:lnTo>
                    <a:pt x="872" y="214"/>
                  </a:lnTo>
                  <a:lnTo>
                    <a:pt x="857" y="206"/>
                  </a:lnTo>
                  <a:lnTo>
                    <a:pt x="840" y="202"/>
                  </a:lnTo>
                  <a:lnTo>
                    <a:pt x="825" y="200"/>
                  </a:lnTo>
                  <a:lnTo>
                    <a:pt x="653" y="200"/>
                  </a:lnTo>
                  <a:close/>
                  <a:moveTo>
                    <a:pt x="0" y="0"/>
                  </a:moveTo>
                  <a:lnTo>
                    <a:pt x="217" y="0"/>
                  </a:lnTo>
                  <a:lnTo>
                    <a:pt x="318" y="99"/>
                  </a:lnTo>
                  <a:lnTo>
                    <a:pt x="329" y="96"/>
                  </a:lnTo>
                  <a:lnTo>
                    <a:pt x="341" y="95"/>
                  </a:lnTo>
                  <a:lnTo>
                    <a:pt x="864" y="95"/>
                  </a:lnTo>
                  <a:lnTo>
                    <a:pt x="886" y="96"/>
                  </a:lnTo>
                  <a:lnTo>
                    <a:pt x="912" y="102"/>
                  </a:lnTo>
                  <a:lnTo>
                    <a:pt x="936" y="110"/>
                  </a:lnTo>
                  <a:lnTo>
                    <a:pt x="959" y="121"/>
                  </a:lnTo>
                  <a:lnTo>
                    <a:pt x="979" y="133"/>
                  </a:lnTo>
                  <a:lnTo>
                    <a:pt x="1147" y="252"/>
                  </a:lnTo>
                  <a:lnTo>
                    <a:pt x="1163" y="268"/>
                  </a:lnTo>
                  <a:lnTo>
                    <a:pt x="1178" y="286"/>
                  </a:lnTo>
                  <a:lnTo>
                    <a:pt x="1189" y="309"/>
                  </a:lnTo>
                  <a:lnTo>
                    <a:pt x="1196" y="332"/>
                  </a:lnTo>
                  <a:lnTo>
                    <a:pt x="1198" y="353"/>
                  </a:lnTo>
                  <a:lnTo>
                    <a:pt x="1198" y="1227"/>
                  </a:lnTo>
                  <a:lnTo>
                    <a:pt x="1195" y="1247"/>
                  </a:lnTo>
                  <a:lnTo>
                    <a:pt x="1186" y="1264"/>
                  </a:lnTo>
                  <a:lnTo>
                    <a:pt x="1172" y="1278"/>
                  </a:lnTo>
                  <a:lnTo>
                    <a:pt x="1155" y="1287"/>
                  </a:lnTo>
                  <a:lnTo>
                    <a:pt x="1135" y="1291"/>
                  </a:lnTo>
                  <a:lnTo>
                    <a:pt x="341" y="1291"/>
                  </a:lnTo>
                  <a:lnTo>
                    <a:pt x="321" y="1287"/>
                  </a:lnTo>
                  <a:lnTo>
                    <a:pt x="303" y="1278"/>
                  </a:lnTo>
                  <a:lnTo>
                    <a:pt x="289" y="1264"/>
                  </a:lnTo>
                  <a:lnTo>
                    <a:pt x="280" y="1247"/>
                  </a:lnTo>
                  <a:lnTo>
                    <a:pt x="277" y="1227"/>
                  </a:lnTo>
                  <a:lnTo>
                    <a:pt x="277" y="240"/>
                  </a:lnTo>
                  <a:lnTo>
                    <a:pt x="165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7"/>
            <p:cNvSpPr>
              <a:spLocks noEditPoints="1"/>
            </p:cNvSpPr>
            <p:nvPr/>
          </p:nvSpPr>
          <p:spPr bwMode="auto">
            <a:xfrm>
              <a:off x="2808288" y="3386138"/>
              <a:ext cx="904875" cy="906463"/>
            </a:xfrm>
            <a:custGeom>
              <a:avLst/>
              <a:gdLst>
                <a:gd name="T0" fmla="*/ 474 w 570"/>
                <a:gd name="T1" fmla="*/ 458 h 571"/>
                <a:gd name="T2" fmla="*/ 566 w 570"/>
                <a:gd name="T3" fmla="*/ 548 h 571"/>
                <a:gd name="T4" fmla="*/ 570 w 570"/>
                <a:gd name="T5" fmla="*/ 557 h 571"/>
                <a:gd name="T6" fmla="*/ 566 w 570"/>
                <a:gd name="T7" fmla="*/ 566 h 571"/>
                <a:gd name="T8" fmla="*/ 557 w 570"/>
                <a:gd name="T9" fmla="*/ 571 h 571"/>
                <a:gd name="T10" fmla="*/ 547 w 570"/>
                <a:gd name="T11" fmla="*/ 566 h 571"/>
                <a:gd name="T12" fmla="*/ 457 w 570"/>
                <a:gd name="T13" fmla="*/ 475 h 571"/>
                <a:gd name="T14" fmla="*/ 457 w 570"/>
                <a:gd name="T15" fmla="*/ 465 h 571"/>
                <a:gd name="T16" fmla="*/ 465 w 570"/>
                <a:gd name="T17" fmla="*/ 458 h 571"/>
                <a:gd name="T18" fmla="*/ 101 w 570"/>
                <a:gd name="T19" fmla="*/ 458 h 571"/>
                <a:gd name="T20" fmla="*/ 110 w 570"/>
                <a:gd name="T21" fmla="*/ 461 h 571"/>
                <a:gd name="T22" fmla="*/ 113 w 570"/>
                <a:gd name="T23" fmla="*/ 470 h 571"/>
                <a:gd name="T24" fmla="*/ 110 w 570"/>
                <a:gd name="T25" fmla="*/ 479 h 571"/>
                <a:gd name="T26" fmla="*/ 18 w 570"/>
                <a:gd name="T27" fmla="*/ 569 h 571"/>
                <a:gd name="T28" fmla="*/ 7 w 570"/>
                <a:gd name="T29" fmla="*/ 569 h 571"/>
                <a:gd name="T30" fmla="*/ 1 w 570"/>
                <a:gd name="T31" fmla="*/ 562 h 571"/>
                <a:gd name="T32" fmla="*/ 1 w 570"/>
                <a:gd name="T33" fmla="*/ 553 h 571"/>
                <a:gd name="T34" fmla="*/ 92 w 570"/>
                <a:gd name="T35" fmla="*/ 461 h 571"/>
                <a:gd name="T36" fmla="*/ 101 w 570"/>
                <a:gd name="T37" fmla="*/ 458 h 571"/>
                <a:gd name="T38" fmla="*/ 425 w 570"/>
                <a:gd name="T39" fmla="*/ 107 h 571"/>
                <a:gd name="T40" fmla="*/ 451 w 570"/>
                <a:gd name="T41" fmla="*/ 118 h 571"/>
                <a:gd name="T42" fmla="*/ 463 w 570"/>
                <a:gd name="T43" fmla="*/ 146 h 571"/>
                <a:gd name="T44" fmla="*/ 460 w 570"/>
                <a:gd name="T45" fmla="*/ 441 h 571"/>
                <a:gd name="T46" fmla="*/ 440 w 570"/>
                <a:gd name="T47" fmla="*/ 461 h 571"/>
                <a:gd name="T48" fmla="*/ 145 w 570"/>
                <a:gd name="T49" fmla="*/ 464 h 571"/>
                <a:gd name="T50" fmla="*/ 118 w 570"/>
                <a:gd name="T51" fmla="*/ 453 h 571"/>
                <a:gd name="T52" fmla="*/ 107 w 570"/>
                <a:gd name="T53" fmla="*/ 426 h 571"/>
                <a:gd name="T54" fmla="*/ 110 w 570"/>
                <a:gd name="T55" fmla="*/ 130 h 571"/>
                <a:gd name="T56" fmla="*/ 130 w 570"/>
                <a:gd name="T57" fmla="*/ 110 h 571"/>
                <a:gd name="T58" fmla="*/ 557 w 570"/>
                <a:gd name="T59" fmla="*/ 0 h 571"/>
                <a:gd name="T60" fmla="*/ 566 w 570"/>
                <a:gd name="T61" fmla="*/ 5 h 571"/>
                <a:gd name="T62" fmla="*/ 570 w 570"/>
                <a:gd name="T63" fmla="*/ 14 h 571"/>
                <a:gd name="T64" fmla="*/ 566 w 570"/>
                <a:gd name="T65" fmla="*/ 23 h 571"/>
                <a:gd name="T66" fmla="*/ 474 w 570"/>
                <a:gd name="T67" fmla="*/ 113 h 571"/>
                <a:gd name="T68" fmla="*/ 465 w 570"/>
                <a:gd name="T69" fmla="*/ 113 h 571"/>
                <a:gd name="T70" fmla="*/ 457 w 570"/>
                <a:gd name="T71" fmla="*/ 106 h 571"/>
                <a:gd name="T72" fmla="*/ 457 w 570"/>
                <a:gd name="T73" fmla="*/ 97 h 571"/>
                <a:gd name="T74" fmla="*/ 547 w 570"/>
                <a:gd name="T75" fmla="*/ 5 h 571"/>
                <a:gd name="T76" fmla="*/ 557 w 570"/>
                <a:gd name="T77" fmla="*/ 0 h 571"/>
                <a:gd name="T78" fmla="*/ 18 w 570"/>
                <a:gd name="T79" fmla="*/ 2 h 571"/>
                <a:gd name="T80" fmla="*/ 110 w 570"/>
                <a:gd name="T81" fmla="*/ 92 h 571"/>
                <a:gd name="T82" fmla="*/ 113 w 570"/>
                <a:gd name="T83" fmla="*/ 101 h 571"/>
                <a:gd name="T84" fmla="*/ 110 w 570"/>
                <a:gd name="T85" fmla="*/ 110 h 571"/>
                <a:gd name="T86" fmla="*/ 101 w 570"/>
                <a:gd name="T87" fmla="*/ 113 h 571"/>
                <a:gd name="T88" fmla="*/ 92 w 570"/>
                <a:gd name="T89" fmla="*/ 110 h 571"/>
                <a:gd name="T90" fmla="*/ 1 w 570"/>
                <a:gd name="T91" fmla="*/ 19 h 571"/>
                <a:gd name="T92" fmla="*/ 1 w 570"/>
                <a:gd name="T93" fmla="*/ 9 h 571"/>
                <a:gd name="T94" fmla="*/ 7 w 570"/>
                <a:gd name="T95" fmla="*/ 2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70" h="571">
                  <a:moveTo>
                    <a:pt x="469" y="458"/>
                  </a:moveTo>
                  <a:lnTo>
                    <a:pt x="474" y="458"/>
                  </a:lnTo>
                  <a:lnTo>
                    <a:pt x="479" y="461"/>
                  </a:lnTo>
                  <a:lnTo>
                    <a:pt x="566" y="548"/>
                  </a:lnTo>
                  <a:lnTo>
                    <a:pt x="569" y="553"/>
                  </a:lnTo>
                  <a:lnTo>
                    <a:pt x="570" y="557"/>
                  </a:lnTo>
                  <a:lnTo>
                    <a:pt x="569" y="562"/>
                  </a:lnTo>
                  <a:lnTo>
                    <a:pt x="566" y="566"/>
                  </a:lnTo>
                  <a:lnTo>
                    <a:pt x="561" y="569"/>
                  </a:lnTo>
                  <a:lnTo>
                    <a:pt x="557" y="571"/>
                  </a:lnTo>
                  <a:lnTo>
                    <a:pt x="552" y="569"/>
                  </a:lnTo>
                  <a:lnTo>
                    <a:pt x="547" y="566"/>
                  </a:lnTo>
                  <a:lnTo>
                    <a:pt x="460" y="479"/>
                  </a:lnTo>
                  <a:lnTo>
                    <a:pt x="457" y="475"/>
                  </a:lnTo>
                  <a:lnTo>
                    <a:pt x="457" y="470"/>
                  </a:lnTo>
                  <a:lnTo>
                    <a:pt x="457" y="465"/>
                  </a:lnTo>
                  <a:lnTo>
                    <a:pt x="460" y="461"/>
                  </a:lnTo>
                  <a:lnTo>
                    <a:pt x="465" y="458"/>
                  </a:lnTo>
                  <a:lnTo>
                    <a:pt x="469" y="458"/>
                  </a:lnTo>
                  <a:close/>
                  <a:moveTo>
                    <a:pt x="101" y="458"/>
                  </a:moveTo>
                  <a:lnTo>
                    <a:pt x="105" y="458"/>
                  </a:lnTo>
                  <a:lnTo>
                    <a:pt x="110" y="461"/>
                  </a:lnTo>
                  <a:lnTo>
                    <a:pt x="113" y="465"/>
                  </a:lnTo>
                  <a:lnTo>
                    <a:pt x="113" y="470"/>
                  </a:lnTo>
                  <a:lnTo>
                    <a:pt x="113" y="475"/>
                  </a:lnTo>
                  <a:lnTo>
                    <a:pt x="110" y="479"/>
                  </a:lnTo>
                  <a:lnTo>
                    <a:pt x="21" y="566"/>
                  </a:lnTo>
                  <a:lnTo>
                    <a:pt x="18" y="569"/>
                  </a:lnTo>
                  <a:lnTo>
                    <a:pt x="14" y="571"/>
                  </a:lnTo>
                  <a:lnTo>
                    <a:pt x="7" y="569"/>
                  </a:lnTo>
                  <a:lnTo>
                    <a:pt x="4" y="566"/>
                  </a:lnTo>
                  <a:lnTo>
                    <a:pt x="1" y="562"/>
                  </a:lnTo>
                  <a:lnTo>
                    <a:pt x="0" y="557"/>
                  </a:lnTo>
                  <a:lnTo>
                    <a:pt x="1" y="553"/>
                  </a:lnTo>
                  <a:lnTo>
                    <a:pt x="4" y="548"/>
                  </a:lnTo>
                  <a:lnTo>
                    <a:pt x="92" y="461"/>
                  </a:lnTo>
                  <a:lnTo>
                    <a:pt x="96" y="458"/>
                  </a:lnTo>
                  <a:lnTo>
                    <a:pt x="101" y="458"/>
                  </a:lnTo>
                  <a:close/>
                  <a:moveTo>
                    <a:pt x="145" y="107"/>
                  </a:moveTo>
                  <a:lnTo>
                    <a:pt x="425" y="107"/>
                  </a:lnTo>
                  <a:lnTo>
                    <a:pt x="440" y="110"/>
                  </a:lnTo>
                  <a:lnTo>
                    <a:pt x="451" y="118"/>
                  </a:lnTo>
                  <a:lnTo>
                    <a:pt x="460" y="130"/>
                  </a:lnTo>
                  <a:lnTo>
                    <a:pt x="463" y="146"/>
                  </a:lnTo>
                  <a:lnTo>
                    <a:pt x="463" y="426"/>
                  </a:lnTo>
                  <a:lnTo>
                    <a:pt x="460" y="441"/>
                  </a:lnTo>
                  <a:lnTo>
                    <a:pt x="451" y="453"/>
                  </a:lnTo>
                  <a:lnTo>
                    <a:pt x="440" y="461"/>
                  </a:lnTo>
                  <a:lnTo>
                    <a:pt x="425" y="464"/>
                  </a:lnTo>
                  <a:lnTo>
                    <a:pt x="145" y="464"/>
                  </a:lnTo>
                  <a:lnTo>
                    <a:pt x="130" y="461"/>
                  </a:lnTo>
                  <a:lnTo>
                    <a:pt x="118" y="453"/>
                  </a:lnTo>
                  <a:lnTo>
                    <a:pt x="110" y="441"/>
                  </a:lnTo>
                  <a:lnTo>
                    <a:pt x="107" y="426"/>
                  </a:lnTo>
                  <a:lnTo>
                    <a:pt x="107" y="146"/>
                  </a:lnTo>
                  <a:lnTo>
                    <a:pt x="110" y="130"/>
                  </a:lnTo>
                  <a:lnTo>
                    <a:pt x="118" y="118"/>
                  </a:lnTo>
                  <a:lnTo>
                    <a:pt x="130" y="110"/>
                  </a:lnTo>
                  <a:lnTo>
                    <a:pt x="145" y="107"/>
                  </a:lnTo>
                  <a:close/>
                  <a:moveTo>
                    <a:pt x="557" y="0"/>
                  </a:moveTo>
                  <a:lnTo>
                    <a:pt x="561" y="2"/>
                  </a:lnTo>
                  <a:lnTo>
                    <a:pt x="566" y="5"/>
                  </a:lnTo>
                  <a:lnTo>
                    <a:pt x="569" y="9"/>
                  </a:lnTo>
                  <a:lnTo>
                    <a:pt x="570" y="14"/>
                  </a:lnTo>
                  <a:lnTo>
                    <a:pt x="569" y="19"/>
                  </a:lnTo>
                  <a:lnTo>
                    <a:pt x="566" y="23"/>
                  </a:lnTo>
                  <a:lnTo>
                    <a:pt x="479" y="110"/>
                  </a:lnTo>
                  <a:lnTo>
                    <a:pt x="474" y="113"/>
                  </a:lnTo>
                  <a:lnTo>
                    <a:pt x="469" y="113"/>
                  </a:lnTo>
                  <a:lnTo>
                    <a:pt x="465" y="113"/>
                  </a:lnTo>
                  <a:lnTo>
                    <a:pt x="460" y="110"/>
                  </a:lnTo>
                  <a:lnTo>
                    <a:pt x="457" y="106"/>
                  </a:lnTo>
                  <a:lnTo>
                    <a:pt x="457" y="101"/>
                  </a:lnTo>
                  <a:lnTo>
                    <a:pt x="457" y="97"/>
                  </a:lnTo>
                  <a:lnTo>
                    <a:pt x="460" y="92"/>
                  </a:lnTo>
                  <a:lnTo>
                    <a:pt x="547" y="5"/>
                  </a:lnTo>
                  <a:lnTo>
                    <a:pt x="552" y="2"/>
                  </a:lnTo>
                  <a:lnTo>
                    <a:pt x="557" y="0"/>
                  </a:lnTo>
                  <a:close/>
                  <a:moveTo>
                    <a:pt x="14" y="0"/>
                  </a:moveTo>
                  <a:lnTo>
                    <a:pt x="18" y="2"/>
                  </a:lnTo>
                  <a:lnTo>
                    <a:pt x="21" y="5"/>
                  </a:lnTo>
                  <a:lnTo>
                    <a:pt x="110" y="92"/>
                  </a:lnTo>
                  <a:lnTo>
                    <a:pt x="113" y="97"/>
                  </a:lnTo>
                  <a:lnTo>
                    <a:pt x="113" y="101"/>
                  </a:lnTo>
                  <a:lnTo>
                    <a:pt x="113" y="106"/>
                  </a:lnTo>
                  <a:lnTo>
                    <a:pt x="110" y="110"/>
                  </a:lnTo>
                  <a:lnTo>
                    <a:pt x="105" y="113"/>
                  </a:lnTo>
                  <a:lnTo>
                    <a:pt x="101" y="113"/>
                  </a:lnTo>
                  <a:lnTo>
                    <a:pt x="96" y="113"/>
                  </a:lnTo>
                  <a:lnTo>
                    <a:pt x="92" y="110"/>
                  </a:lnTo>
                  <a:lnTo>
                    <a:pt x="4" y="23"/>
                  </a:lnTo>
                  <a:lnTo>
                    <a:pt x="1" y="19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5"/>
                  </a:lnTo>
                  <a:lnTo>
                    <a:pt x="7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4027760" y="3594372"/>
            <a:ext cx="747485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Lorem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ipsum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dolor sit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amet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consectetur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adipiscing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elit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Nunc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bibendum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eleifend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tortor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non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porta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justo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gravida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posuere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 Cum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sociis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natoque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penatibus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et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magnis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dis parturient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montes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nascetur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ridiculus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mus. Nam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nec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lorem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eu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elit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pulvinar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rutrum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Quisque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quis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velit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lacinia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ipsum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rhoncus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pulvinar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ac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quis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Ut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congue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eget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ante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sed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hendrerit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 Maecenas ligula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tellus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dignissim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sit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amet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interdum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nec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malesuada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at ante.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Ut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dignissim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in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odio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eget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pulvinar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Fusce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id magna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quis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blandit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vehicula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 Maecenas ligula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tellus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dignissim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sit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amet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interdum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nec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malesuada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at ante.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Ut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dignissim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in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odio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eget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pulvinar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Fusce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id magna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quis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blandit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vehicula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 Maecenas ligula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tellus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dignissim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sit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amet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interdum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nec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62703" y="222647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62704" y="189270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37377" y="1892709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48" y="2106069"/>
            <a:ext cx="304800" cy="3048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268069" y="222647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8070" y="189270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42743" y="1892709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3" y="2106069"/>
            <a:ext cx="304800" cy="3048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30" name="TextBox 29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5978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31204" y="2306073"/>
            <a:ext cx="11129592" cy="3032843"/>
            <a:chOff x="3189288" y="2527300"/>
            <a:chExt cx="3209925" cy="874713"/>
          </a:xfrm>
        </p:grpSpPr>
        <p:sp>
          <p:nvSpPr>
            <p:cNvPr id="18" name="Freeform 530"/>
            <p:cNvSpPr>
              <a:spLocks/>
            </p:cNvSpPr>
            <p:nvPr/>
          </p:nvSpPr>
          <p:spPr bwMode="auto">
            <a:xfrm>
              <a:off x="3189288" y="3025775"/>
              <a:ext cx="750888" cy="273050"/>
            </a:xfrm>
            <a:custGeom>
              <a:avLst/>
              <a:gdLst>
                <a:gd name="T0" fmla="*/ 0 w 473"/>
                <a:gd name="T1" fmla="*/ 0 h 172"/>
                <a:gd name="T2" fmla="*/ 473 w 473"/>
                <a:gd name="T3" fmla="*/ 0 h 172"/>
                <a:gd name="T4" fmla="*/ 473 w 473"/>
                <a:gd name="T5" fmla="*/ 172 h 172"/>
                <a:gd name="T6" fmla="*/ 0 w 473"/>
                <a:gd name="T7" fmla="*/ 172 h 172"/>
                <a:gd name="T8" fmla="*/ 69 w 473"/>
                <a:gd name="T9" fmla="*/ 86 h 172"/>
                <a:gd name="T10" fmla="*/ 0 w 473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3" h="172">
                  <a:moveTo>
                    <a:pt x="0" y="0"/>
                  </a:moveTo>
                  <a:lnTo>
                    <a:pt x="473" y="0"/>
                  </a:lnTo>
                  <a:lnTo>
                    <a:pt x="473" y="172"/>
                  </a:lnTo>
                  <a:lnTo>
                    <a:pt x="0" y="172"/>
                  </a:lnTo>
                  <a:lnTo>
                    <a:pt x="69" y="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531"/>
            <p:cNvSpPr>
              <a:spLocks noChangeArrowheads="1"/>
            </p:cNvSpPr>
            <p:nvPr/>
          </p:nvSpPr>
          <p:spPr bwMode="auto">
            <a:xfrm>
              <a:off x="4416425" y="3025775"/>
              <a:ext cx="752475" cy="273050"/>
            </a:xfrm>
            <a:prstGeom prst="rect">
              <a:avLst/>
            </a:pr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32"/>
            <p:cNvSpPr>
              <a:spLocks/>
            </p:cNvSpPr>
            <p:nvPr/>
          </p:nvSpPr>
          <p:spPr bwMode="auto">
            <a:xfrm>
              <a:off x="5645150" y="3025775"/>
              <a:ext cx="754063" cy="273050"/>
            </a:xfrm>
            <a:custGeom>
              <a:avLst/>
              <a:gdLst>
                <a:gd name="T0" fmla="*/ 0 w 475"/>
                <a:gd name="T1" fmla="*/ 0 h 172"/>
                <a:gd name="T2" fmla="*/ 387 w 475"/>
                <a:gd name="T3" fmla="*/ 0 h 172"/>
                <a:gd name="T4" fmla="*/ 475 w 475"/>
                <a:gd name="T5" fmla="*/ 86 h 172"/>
                <a:gd name="T6" fmla="*/ 387 w 475"/>
                <a:gd name="T7" fmla="*/ 172 h 172"/>
                <a:gd name="T8" fmla="*/ 0 w 475"/>
                <a:gd name="T9" fmla="*/ 172 h 172"/>
                <a:gd name="T10" fmla="*/ 0 w 475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5" h="172">
                  <a:moveTo>
                    <a:pt x="0" y="0"/>
                  </a:moveTo>
                  <a:lnTo>
                    <a:pt x="387" y="0"/>
                  </a:lnTo>
                  <a:lnTo>
                    <a:pt x="475" y="86"/>
                  </a:lnTo>
                  <a:lnTo>
                    <a:pt x="387" y="172"/>
                  </a:lnTo>
                  <a:lnTo>
                    <a:pt x="0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33"/>
            <p:cNvSpPr>
              <a:spLocks/>
            </p:cNvSpPr>
            <p:nvPr/>
          </p:nvSpPr>
          <p:spPr bwMode="auto">
            <a:xfrm>
              <a:off x="5027613" y="3025775"/>
              <a:ext cx="141288" cy="141288"/>
            </a:xfrm>
            <a:custGeom>
              <a:avLst/>
              <a:gdLst>
                <a:gd name="T0" fmla="*/ 89 w 89"/>
                <a:gd name="T1" fmla="*/ 0 h 89"/>
                <a:gd name="T2" fmla="*/ 89 w 89"/>
                <a:gd name="T3" fmla="*/ 89 h 89"/>
                <a:gd name="T4" fmla="*/ 16 w 89"/>
                <a:gd name="T5" fmla="*/ 89 h 89"/>
                <a:gd name="T6" fmla="*/ 0 w 89"/>
                <a:gd name="T7" fmla="*/ 65 h 89"/>
                <a:gd name="T8" fmla="*/ 89 w 89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89">
                  <a:moveTo>
                    <a:pt x="89" y="0"/>
                  </a:moveTo>
                  <a:lnTo>
                    <a:pt x="89" y="89"/>
                  </a:lnTo>
                  <a:lnTo>
                    <a:pt x="16" y="89"/>
                  </a:lnTo>
                  <a:lnTo>
                    <a:pt x="0" y="6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solidFill>
                <a:schemeClr val="accent4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34"/>
            <p:cNvSpPr>
              <a:spLocks/>
            </p:cNvSpPr>
            <p:nvPr/>
          </p:nvSpPr>
          <p:spPr bwMode="auto">
            <a:xfrm>
              <a:off x="3808413" y="3025775"/>
              <a:ext cx="131763" cy="185738"/>
            </a:xfrm>
            <a:custGeom>
              <a:avLst/>
              <a:gdLst>
                <a:gd name="T0" fmla="*/ 83 w 83"/>
                <a:gd name="T1" fmla="*/ 0 h 117"/>
                <a:gd name="T2" fmla="*/ 83 w 83"/>
                <a:gd name="T3" fmla="*/ 117 h 117"/>
                <a:gd name="T4" fmla="*/ 0 w 83"/>
                <a:gd name="T5" fmla="*/ 117 h 117"/>
                <a:gd name="T6" fmla="*/ 0 w 83"/>
                <a:gd name="T7" fmla="*/ 65 h 117"/>
                <a:gd name="T8" fmla="*/ 83 w 8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17">
                  <a:moveTo>
                    <a:pt x="83" y="0"/>
                  </a:moveTo>
                  <a:lnTo>
                    <a:pt x="83" y="117"/>
                  </a:lnTo>
                  <a:lnTo>
                    <a:pt x="0" y="117"/>
                  </a:lnTo>
                  <a:lnTo>
                    <a:pt x="0" y="65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35"/>
            <p:cNvSpPr>
              <a:spLocks/>
            </p:cNvSpPr>
            <p:nvPr/>
          </p:nvSpPr>
          <p:spPr bwMode="auto">
            <a:xfrm>
              <a:off x="4416425" y="3025775"/>
              <a:ext cx="144463" cy="168275"/>
            </a:xfrm>
            <a:custGeom>
              <a:avLst/>
              <a:gdLst>
                <a:gd name="T0" fmla="*/ 0 w 91"/>
                <a:gd name="T1" fmla="*/ 0 h 106"/>
                <a:gd name="T2" fmla="*/ 91 w 91"/>
                <a:gd name="T3" fmla="*/ 65 h 106"/>
                <a:gd name="T4" fmla="*/ 91 w 91"/>
                <a:gd name="T5" fmla="*/ 106 h 106"/>
                <a:gd name="T6" fmla="*/ 0 w 91"/>
                <a:gd name="T7" fmla="*/ 106 h 106"/>
                <a:gd name="T8" fmla="*/ 0 w 91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06">
                  <a:moveTo>
                    <a:pt x="0" y="0"/>
                  </a:moveTo>
                  <a:lnTo>
                    <a:pt x="91" y="65"/>
                  </a:lnTo>
                  <a:lnTo>
                    <a:pt x="91" y="106"/>
                  </a:lnTo>
                  <a:lnTo>
                    <a:pt x="0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36"/>
            <p:cNvSpPr>
              <a:spLocks/>
            </p:cNvSpPr>
            <p:nvPr/>
          </p:nvSpPr>
          <p:spPr bwMode="auto">
            <a:xfrm>
              <a:off x="5645150" y="3025775"/>
              <a:ext cx="134938" cy="166688"/>
            </a:xfrm>
            <a:custGeom>
              <a:avLst/>
              <a:gdLst>
                <a:gd name="T0" fmla="*/ 0 w 85"/>
                <a:gd name="T1" fmla="*/ 0 h 105"/>
                <a:gd name="T2" fmla="*/ 85 w 85"/>
                <a:gd name="T3" fmla="*/ 65 h 105"/>
                <a:gd name="T4" fmla="*/ 85 w 85"/>
                <a:gd name="T5" fmla="*/ 105 h 105"/>
                <a:gd name="T6" fmla="*/ 0 w 85"/>
                <a:gd name="T7" fmla="*/ 105 h 105"/>
                <a:gd name="T8" fmla="*/ 0 w 85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05">
                  <a:moveTo>
                    <a:pt x="0" y="0"/>
                  </a:moveTo>
                  <a:lnTo>
                    <a:pt x="85" y="65"/>
                  </a:lnTo>
                  <a:lnTo>
                    <a:pt x="85" y="105"/>
                  </a:lnTo>
                  <a:lnTo>
                    <a:pt x="0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537"/>
            <p:cNvSpPr>
              <a:spLocks noChangeArrowheads="1"/>
            </p:cNvSpPr>
            <p:nvPr/>
          </p:nvSpPr>
          <p:spPr bwMode="auto">
            <a:xfrm>
              <a:off x="3808413" y="3128963"/>
              <a:ext cx="752475" cy="273050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538"/>
            <p:cNvSpPr>
              <a:spLocks noChangeArrowheads="1"/>
            </p:cNvSpPr>
            <p:nvPr/>
          </p:nvSpPr>
          <p:spPr bwMode="auto">
            <a:xfrm>
              <a:off x="5027613" y="3128963"/>
              <a:ext cx="752475" cy="273050"/>
            </a:xfrm>
            <a:prstGeom prst="rect">
              <a:avLst/>
            </a:pr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39"/>
            <p:cNvSpPr>
              <a:spLocks noEditPoints="1"/>
            </p:cNvSpPr>
            <p:nvPr/>
          </p:nvSpPr>
          <p:spPr bwMode="auto">
            <a:xfrm>
              <a:off x="3363913" y="2527300"/>
              <a:ext cx="366713" cy="368300"/>
            </a:xfrm>
            <a:custGeom>
              <a:avLst/>
              <a:gdLst>
                <a:gd name="T0" fmla="*/ 116 w 231"/>
                <a:gd name="T1" fmla="*/ 33 h 232"/>
                <a:gd name="T2" fmla="*/ 94 w 231"/>
                <a:gd name="T3" fmla="*/ 35 h 232"/>
                <a:gd name="T4" fmla="*/ 74 w 231"/>
                <a:gd name="T5" fmla="*/ 44 h 232"/>
                <a:gd name="T6" fmla="*/ 57 w 231"/>
                <a:gd name="T7" fmla="*/ 57 h 232"/>
                <a:gd name="T8" fmla="*/ 44 w 231"/>
                <a:gd name="T9" fmla="*/ 74 h 232"/>
                <a:gd name="T10" fmla="*/ 35 w 231"/>
                <a:gd name="T11" fmla="*/ 94 h 232"/>
                <a:gd name="T12" fmla="*/ 32 w 231"/>
                <a:gd name="T13" fmla="*/ 116 h 232"/>
                <a:gd name="T14" fmla="*/ 35 w 231"/>
                <a:gd name="T15" fmla="*/ 139 h 232"/>
                <a:gd name="T16" fmla="*/ 44 w 231"/>
                <a:gd name="T17" fmla="*/ 158 h 232"/>
                <a:gd name="T18" fmla="*/ 57 w 231"/>
                <a:gd name="T19" fmla="*/ 175 h 232"/>
                <a:gd name="T20" fmla="*/ 74 w 231"/>
                <a:gd name="T21" fmla="*/ 188 h 232"/>
                <a:gd name="T22" fmla="*/ 94 w 231"/>
                <a:gd name="T23" fmla="*/ 196 h 232"/>
                <a:gd name="T24" fmla="*/ 116 w 231"/>
                <a:gd name="T25" fmla="*/ 199 h 232"/>
                <a:gd name="T26" fmla="*/ 138 w 231"/>
                <a:gd name="T27" fmla="*/ 196 h 232"/>
                <a:gd name="T28" fmla="*/ 158 w 231"/>
                <a:gd name="T29" fmla="*/ 188 h 232"/>
                <a:gd name="T30" fmla="*/ 175 w 231"/>
                <a:gd name="T31" fmla="*/ 175 h 232"/>
                <a:gd name="T32" fmla="*/ 188 w 231"/>
                <a:gd name="T33" fmla="*/ 158 h 232"/>
                <a:gd name="T34" fmla="*/ 196 w 231"/>
                <a:gd name="T35" fmla="*/ 139 h 232"/>
                <a:gd name="T36" fmla="*/ 199 w 231"/>
                <a:gd name="T37" fmla="*/ 116 h 232"/>
                <a:gd name="T38" fmla="*/ 196 w 231"/>
                <a:gd name="T39" fmla="*/ 94 h 232"/>
                <a:gd name="T40" fmla="*/ 188 w 231"/>
                <a:gd name="T41" fmla="*/ 74 h 232"/>
                <a:gd name="T42" fmla="*/ 175 w 231"/>
                <a:gd name="T43" fmla="*/ 57 h 232"/>
                <a:gd name="T44" fmla="*/ 158 w 231"/>
                <a:gd name="T45" fmla="*/ 44 h 232"/>
                <a:gd name="T46" fmla="*/ 138 w 231"/>
                <a:gd name="T47" fmla="*/ 35 h 232"/>
                <a:gd name="T48" fmla="*/ 116 w 231"/>
                <a:gd name="T49" fmla="*/ 33 h 232"/>
                <a:gd name="T50" fmla="*/ 116 w 231"/>
                <a:gd name="T51" fmla="*/ 0 h 232"/>
                <a:gd name="T52" fmla="*/ 140 w 231"/>
                <a:gd name="T53" fmla="*/ 2 h 232"/>
                <a:gd name="T54" fmla="*/ 161 w 231"/>
                <a:gd name="T55" fmla="*/ 9 h 232"/>
                <a:gd name="T56" fmla="*/ 180 w 231"/>
                <a:gd name="T57" fmla="*/ 21 h 232"/>
                <a:gd name="T58" fmla="*/ 197 w 231"/>
                <a:gd name="T59" fmla="*/ 34 h 232"/>
                <a:gd name="T60" fmla="*/ 212 w 231"/>
                <a:gd name="T61" fmla="*/ 51 h 232"/>
                <a:gd name="T62" fmla="*/ 222 w 231"/>
                <a:gd name="T63" fmla="*/ 71 h 232"/>
                <a:gd name="T64" fmla="*/ 229 w 231"/>
                <a:gd name="T65" fmla="*/ 93 h 232"/>
                <a:gd name="T66" fmla="*/ 231 w 231"/>
                <a:gd name="T67" fmla="*/ 116 h 232"/>
                <a:gd name="T68" fmla="*/ 229 w 231"/>
                <a:gd name="T69" fmla="*/ 140 h 232"/>
                <a:gd name="T70" fmla="*/ 222 w 231"/>
                <a:gd name="T71" fmla="*/ 161 h 232"/>
                <a:gd name="T72" fmla="*/ 212 w 231"/>
                <a:gd name="T73" fmla="*/ 181 h 232"/>
                <a:gd name="T74" fmla="*/ 197 w 231"/>
                <a:gd name="T75" fmla="*/ 198 h 232"/>
                <a:gd name="T76" fmla="*/ 180 w 231"/>
                <a:gd name="T77" fmla="*/ 212 h 232"/>
                <a:gd name="T78" fmla="*/ 161 w 231"/>
                <a:gd name="T79" fmla="*/ 222 h 232"/>
                <a:gd name="T80" fmla="*/ 140 w 231"/>
                <a:gd name="T81" fmla="*/ 229 h 232"/>
                <a:gd name="T82" fmla="*/ 116 w 231"/>
                <a:gd name="T83" fmla="*/ 232 h 232"/>
                <a:gd name="T84" fmla="*/ 92 w 231"/>
                <a:gd name="T85" fmla="*/ 229 h 232"/>
                <a:gd name="T86" fmla="*/ 70 w 231"/>
                <a:gd name="T87" fmla="*/ 222 h 232"/>
                <a:gd name="T88" fmla="*/ 51 w 231"/>
                <a:gd name="T89" fmla="*/ 212 h 232"/>
                <a:gd name="T90" fmla="*/ 34 w 231"/>
                <a:gd name="T91" fmla="*/ 198 h 232"/>
                <a:gd name="T92" fmla="*/ 20 w 231"/>
                <a:gd name="T93" fmla="*/ 181 h 232"/>
                <a:gd name="T94" fmla="*/ 9 w 231"/>
                <a:gd name="T95" fmla="*/ 161 h 232"/>
                <a:gd name="T96" fmla="*/ 2 w 231"/>
                <a:gd name="T97" fmla="*/ 140 h 232"/>
                <a:gd name="T98" fmla="*/ 0 w 231"/>
                <a:gd name="T99" fmla="*/ 116 h 232"/>
                <a:gd name="T100" fmla="*/ 2 w 231"/>
                <a:gd name="T101" fmla="*/ 93 h 232"/>
                <a:gd name="T102" fmla="*/ 9 w 231"/>
                <a:gd name="T103" fmla="*/ 71 h 232"/>
                <a:gd name="T104" fmla="*/ 20 w 231"/>
                <a:gd name="T105" fmla="*/ 51 h 232"/>
                <a:gd name="T106" fmla="*/ 34 w 231"/>
                <a:gd name="T107" fmla="*/ 34 h 232"/>
                <a:gd name="T108" fmla="*/ 51 w 231"/>
                <a:gd name="T109" fmla="*/ 21 h 232"/>
                <a:gd name="T110" fmla="*/ 70 w 231"/>
                <a:gd name="T111" fmla="*/ 9 h 232"/>
                <a:gd name="T112" fmla="*/ 92 w 231"/>
                <a:gd name="T113" fmla="*/ 2 h 232"/>
                <a:gd name="T114" fmla="*/ 116 w 231"/>
                <a:gd name="T11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1" h="232">
                  <a:moveTo>
                    <a:pt x="116" y="33"/>
                  </a:moveTo>
                  <a:lnTo>
                    <a:pt x="94" y="35"/>
                  </a:lnTo>
                  <a:lnTo>
                    <a:pt x="74" y="44"/>
                  </a:lnTo>
                  <a:lnTo>
                    <a:pt x="57" y="57"/>
                  </a:lnTo>
                  <a:lnTo>
                    <a:pt x="44" y="74"/>
                  </a:lnTo>
                  <a:lnTo>
                    <a:pt x="35" y="94"/>
                  </a:lnTo>
                  <a:lnTo>
                    <a:pt x="32" y="116"/>
                  </a:lnTo>
                  <a:lnTo>
                    <a:pt x="35" y="139"/>
                  </a:lnTo>
                  <a:lnTo>
                    <a:pt x="44" y="158"/>
                  </a:lnTo>
                  <a:lnTo>
                    <a:pt x="57" y="175"/>
                  </a:lnTo>
                  <a:lnTo>
                    <a:pt x="74" y="188"/>
                  </a:lnTo>
                  <a:lnTo>
                    <a:pt x="94" y="196"/>
                  </a:lnTo>
                  <a:lnTo>
                    <a:pt x="116" y="199"/>
                  </a:lnTo>
                  <a:lnTo>
                    <a:pt x="138" y="196"/>
                  </a:lnTo>
                  <a:lnTo>
                    <a:pt x="158" y="188"/>
                  </a:lnTo>
                  <a:lnTo>
                    <a:pt x="175" y="175"/>
                  </a:lnTo>
                  <a:lnTo>
                    <a:pt x="188" y="158"/>
                  </a:lnTo>
                  <a:lnTo>
                    <a:pt x="196" y="139"/>
                  </a:lnTo>
                  <a:lnTo>
                    <a:pt x="199" y="116"/>
                  </a:lnTo>
                  <a:lnTo>
                    <a:pt x="196" y="94"/>
                  </a:lnTo>
                  <a:lnTo>
                    <a:pt x="188" y="74"/>
                  </a:lnTo>
                  <a:lnTo>
                    <a:pt x="175" y="57"/>
                  </a:lnTo>
                  <a:lnTo>
                    <a:pt x="158" y="44"/>
                  </a:lnTo>
                  <a:lnTo>
                    <a:pt x="138" y="35"/>
                  </a:lnTo>
                  <a:lnTo>
                    <a:pt x="116" y="33"/>
                  </a:lnTo>
                  <a:close/>
                  <a:moveTo>
                    <a:pt x="116" y="0"/>
                  </a:moveTo>
                  <a:lnTo>
                    <a:pt x="140" y="2"/>
                  </a:lnTo>
                  <a:lnTo>
                    <a:pt x="161" y="9"/>
                  </a:lnTo>
                  <a:lnTo>
                    <a:pt x="180" y="21"/>
                  </a:lnTo>
                  <a:lnTo>
                    <a:pt x="197" y="34"/>
                  </a:lnTo>
                  <a:lnTo>
                    <a:pt x="212" y="51"/>
                  </a:lnTo>
                  <a:lnTo>
                    <a:pt x="222" y="71"/>
                  </a:lnTo>
                  <a:lnTo>
                    <a:pt x="229" y="93"/>
                  </a:lnTo>
                  <a:lnTo>
                    <a:pt x="231" y="116"/>
                  </a:lnTo>
                  <a:lnTo>
                    <a:pt x="229" y="140"/>
                  </a:lnTo>
                  <a:lnTo>
                    <a:pt x="222" y="161"/>
                  </a:lnTo>
                  <a:lnTo>
                    <a:pt x="212" y="181"/>
                  </a:lnTo>
                  <a:lnTo>
                    <a:pt x="197" y="198"/>
                  </a:lnTo>
                  <a:lnTo>
                    <a:pt x="180" y="212"/>
                  </a:lnTo>
                  <a:lnTo>
                    <a:pt x="161" y="222"/>
                  </a:lnTo>
                  <a:lnTo>
                    <a:pt x="140" y="229"/>
                  </a:lnTo>
                  <a:lnTo>
                    <a:pt x="116" y="232"/>
                  </a:lnTo>
                  <a:lnTo>
                    <a:pt x="92" y="229"/>
                  </a:lnTo>
                  <a:lnTo>
                    <a:pt x="70" y="222"/>
                  </a:lnTo>
                  <a:lnTo>
                    <a:pt x="51" y="212"/>
                  </a:lnTo>
                  <a:lnTo>
                    <a:pt x="34" y="198"/>
                  </a:lnTo>
                  <a:lnTo>
                    <a:pt x="20" y="181"/>
                  </a:lnTo>
                  <a:lnTo>
                    <a:pt x="9" y="161"/>
                  </a:lnTo>
                  <a:lnTo>
                    <a:pt x="2" y="140"/>
                  </a:lnTo>
                  <a:lnTo>
                    <a:pt x="0" y="116"/>
                  </a:lnTo>
                  <a:lnTo>
                    <a:pt x="2" y="93"/>
                  </a:lnTo>
                  <a:lnTo>
                    <a:pt x="9" y="71"/>
                  </a:lnTo>
                  <a:lnTo>
                    <a:pt x="20" y="51"/>
                  </a:lnTo>
                  <a:lnTo>
                    <a:pt x="34" y="34"/>
                  </a:lnTo>
                  <a:lnTo>
                    <a:pt x="51" y="21"/>
                  </a:lnTo>
                  <a:lnTo>
                    <a:pt x="70" y="9"/>
                  </a:lnTo>
                  <a:lnTo>
                    <a:pt x="92" y="2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40"/>
            <p:cNvSpPr>
              <a:spLocks noEditPoints="1"/>
            </p:cNvSpPr>
            <p:nvPr/>
          </p:nvSpPr>
          <p:spPr bwMode="auto">
            <a:xfrm>
              <a:off x="4610100" y="2527300"/>
              <a:ext cx="368300" cy="368300"/>
            </a:xfrm>
            <a:custGeom>
              <a:avLst/>
              <a:gdLst>
                <a:gd name="T0" fmla="*/ 115 w 232"/>
                <a:gd name="T1" fmla="*/ 33 h 232"/>
                <a:gd name="T2" fmla="*/ 93 w 232"/>
                <a:gd name="T3" fmla="*/ 35 h 232"/>
                <a:gd name="T4" fmla="*/ 73 w 232"/>
                <a:gd name="T5" fmla="*/ 44 h 232"/>
                <a:gd name="T6" fmla="*/ 56 w 232"/>
                <a:gd name="T7" fmla="*/ 57 h 232"/>
                <a:gd name="T8" fmla="*/ 43 w 232"/>
                <a:gd name="T9" fmla="*/ 74 h 232"/>
                <a:gd name="T10" fmla="*/ 35 w 232"/>
                <a:gd name="T11" fmla="*/ 94 h 232"/>
                <a:gd name="T12" fmla="*/ 33 w 232"/>
                <a:gd name="T13" fmla="*/ 116 h 232"/>
                <a:gd name="T14" fmla="*/ 35 w 232"/>
                <a:gd name="T15" fmla="*/ 139 h 232"/>
                <a:gd name="T16" fmla="*/ 43 w 232"/>
                <a:gd name="T17" fmla="*/ 158 h 232"/>
                <a:gd name="T18" fmla="*/ 56 w 232"/>
                <a:gd name="T19" fmla="*/ 175 h 232"/>
                <a:gd name="T20" fmla="*/ 73 w 232"/>
                <a:gd name="T21" fmla="*/ 188 h 232"/>
                <a:gd name="T22" fmla="*/ 93 w 232"/>
                <a:gd name="T23" fmla="*/ 196 h 232"/>
                <a:gd name="T24" fmla="*/ 115 w 232"/>
                <a:gd name="T25" fmla="*/ 199 h 232"/>
                <a:gd name="T26" fmla="*/ 137 w 232"/>
                <a:gd name="T27" fmla="*/ 196 h 232"/>
                <a:gd name="T28" fmla="*/ 157 w 232"/>
                <a:gd name="T29" fmla="*/ 188 h 232"/>
                <a:gd name="T30" fmla="*/ 174 w 232"/>
                <a:gd name="T31" fmla="*/ 175 h 232"/>
                <a:gd name="T32" fmla="*/ 187 w 232"/>
                <a:gd name="T33" fmla="*/ 158 h 232"/>
                <a:gd name="T34" fmla="*/ 196 w 232"/>
                <a:gd name="T35" fmla="*/ 139 h 232"/>
                <a:gd name="T36" fmla="*/ 199 w 232"/>
                <a:gd name="T37" fmla="*/ 116 h 232"/>
                <a:gd name="T38" fmla="*/ 196 w 232"/>
                <a:gd name="T39" fmla="*/ 94 h 232"/>
                <a:gd name="T40" fmla="*/ 187 w 232"/>
                <a:gd name="T41" fmla="*/ 74 h 232"/>
                <a:gd name="T42" fmla="*/ 174 w 232"/>
                <a:gd name="T43" fmla="*/ 57 h 232"/>
                <a:gd name="T44" fmla="*/ 157 w 232"/>
                <a:gd name="T45" fmla="*/ 44 h 232"/>
                <a:gd name="T46" fmla="*/ 137 w 232"/>
                <a:gd name="T47" fmla="*/ 35 h 232"/>
                <a:gd name="T48" fmla="*/ 115 w 232"/>
                <a:gd name="T49" fmla="*/ 33 h 232"/>
                <a:gd name="T50" fmla="*/ 115 w 232"/>
                <a:gd name="T51" fmla="*/ 0 h 232"/>
                <a:gd name="T52" fmla="*/ 139 w 232"/>
                <a:gd name="T53" fmla="*/ 2 h 232"/>
                <a:gd name="T54" fmla="*/ 161 w 232"/>
                <a:gd name="T55" fmla="*/ 9 h 232"/>
                <a:gd name="T56" fmla="*/ 181 w 232"/>
                <a:gd name="T57" fmla="*/ 21 h 232"/>
                <a:gd name="T58" fmla="*/ 198 w 232"/>
                <a:gd name="T59" fmla="*/ 34 h 232"/>
                <a:gd name="T60" fmla="*/ 212 w 232"/>
                <a:gd name="T61" fmla="*/ 51 h 232"/>
                <a:gd name="T62" fmla="*/ 223 w 232"/>
                <a:gd name="T63" fmla="*/ 71 h 232"/>
                <a:gd name="T64" fmla="*/ 229 w 232"/>
                <a:gd name="T65" fmla="*/ 93 h 232"/>
                <a:gd name="T66" fmla="*/ 232 w 232"/>
                <a:gd name="T67" fmla="*/ 116 h 232"/>
                <a:gd name="T68" fmla="*/ 229 w 232"/>
                <a:gd name="T69" fmla="*/ 140 h 232"/>
                <a:gd name="T70" fmla="*/ 223 w 232"/>
                <a:gd name="T71" fmla="*/ 161 h 232"/>
                <a:gd name="T72" fmla="*/ 212 w 232"/>
                <a:gd name="T73" fmla="*/ 181 h 232"/>
                <a:gd name="T74" fmla="*/ 198 w 232"/>
                <a:gd name="T75" fmla="*/ 198 h 232"/>
                <a:gd name="T76" fmla="*/ 181 w 232"/>
                <a:gd name="T77" fmla="*/ 212 h 232"/>
                <a:gd name="T78" fmla="*/ 161 w 232"/>
                <a:gd name="T79" fmla="*/ 222 h 232"/>
                <a:gd name="T80" fmla="*/ 139 w 232"/>
                <a:gd name="T81" fmla="*/ 229 h 232"/>
                <a:gd name="T82" fmla="*/ 115 w 232"/>
                <a:gd name="T83" fmla="*/ 232 h 232"/>
                <a:gd name="T84" fmla="*/ 92 w 232"/>
                <a:gd name="T85" fmla="*/ 229 h 232"/>
                <a:gd name="T86" fmla="*/ 71 w 232"/>
                <a:gd name="T87" fmla="*/ 222 h 232"/>
                <a:gd name="T88" fmla="*/ 51 w 232"/>
                <a:gd name="T89" fmla="*/ 212 h 232"/>
                <a:gd name="T90" fmla="*/ 34 w 232"/>
                <a:gd name="T91" fmla="*/ 198 h 232"/>
                <a:gd name="T92" fmla="*/ 20 w 232"/>
                <a:gd name="T93" fmla="*/ 181 h 232"/>
                <a:gd name="T94" fmla="*/ 9 w 232"/>
                <a:gd name="T95" fmla="*/ 161 h 232"/>
                <a:gd name="T96" fmla="*/ 3 w 232"/>
                <a:gd name="T97" fmla="*/ 140 h 232"/>
                <a:gd name="T98" fmla="*/ 0 w 232"/>
                <a:gd name="T99" fmla="*/ 116 h 232"/>
                <a:gd name="T100" fmla="*/ 3 w 232"/>
                <a:gd name="T101" fmla="*/ 93 h 232"/>
                <a:gd name="T102" fmla="*/ 9 w 232"/>
                <a:gd name="T103" fmla="*/ 71 h 232"/>
                <a:gd name="T104" fmla="*/ 20 w 232"/>
                <a:gd name="T105" fmla="*/ 51 h 232"/>
                <a:gd name="T106" fmla="*/ 34 w 232"/>
                <a:gd name="T107" fmla="*/ 34 h 232"/>
                <a:gd name="T108" fmla="*/ 51 w 232"/>
                <a:gd name="T109" fmla="*/ 21 h 232"/>
                <a:gd name="T110" fmla="*/ 71 w 232"/>
                <a:gd name="T111" fmla="*/ 9 h 232"/>
                <a:gd name="T112" fmla="*/ 92 w 232"/>
                <a:gd name="T113" fmla="*/ 2 h 232"/>
                <a:gd name="T114" fmla="*/ 115 w 232"/>
                <a:gd name="T11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2" h="232">
                  <a:moveTo>
                    <a:pt x="115" y="33"/>
                  </a:moveTo>
                  <a:lnTo>
                    <a:pt x="93" y="35"/>
                  </a:lnTo>
                  <a:lnTo>
                    <a:pt x="73" y="44"/>
                  </a:lnTo>
                  <a:lnTo>
                    <a:pt x="56" y="57"/>
                  </a:lnTo>
                  <a:lnTo>
                    <a:pt x="43" y="74"/>
                  </a:lnTo>
                  <a:lnTo>
                    <a:pt x="35" y="94"/>
                  </a:lnTo>
                  <a:lnTo>
                    <a:pt x="33" y="116"/>
                  </a:lnTo>
                  <a:lnTo>
                    <a:pt x="35" y="139"/>
                  </a:lnTo>
                  <a:lnTo>
                    <a:pt x="43" y="158"/>
                  </a:lnTo>
                  <a:lnTo>
                    <a:pt x="56" y="175"/>
                  </a:lnTo>
                  <a:lnTo>
                    <a:pt x="73" y="188"/>
                  </a:lnTo>
                  <a:lnTo>
                    <a:pt x="93" y="196"/>
                  </a:lnTo>
                  <a:lnTo>
                    <a:pt x="115" y="199"/>
                  </a:lnTo>
                  <a:lnTo>
                    <a:pt x="137" y="196"/>
                  </a:lnTo>
                  <a:lnTo>
                    <a:pt x="157" y="188"/>
                  </a:lnTo>
                  <a:lnTo>
                    <a:pt x="174" y="175"/>
                  </a:lnTo>
                  <a:lnTo>
                    <a:pt x="187" y="158"/>
                  </a:lnTo>
                  <a:lnTo>
                    <a:pt x="196" y="139"/>
                  </a:lnTo>
                  <a:lnTo>
                    <a:pt x="199" y="116"/>
                  </a:lnTo>
                  <a:lnTo>
                    <a:pt x="196" y="94"/>
                  </a:lnTo>
                  <a:lnTo>
                    <a:pt x="187" y="74"/>
                  </a:lnTo>
                  <a:lnTo>
                    <a:pt x="174" y="57"/>
                  </a:lnTo>
                  <a:lnTo>
                    <a:pt x="157" y="44"/>
                  </a:lnTo>
                  <a:lnTo>
                    <a:pt x="137" y="35"/>
                  </a:lnTo>
                  <a:lnTo>
                    <a:pt x="115" y="33"/>
                  </a:lnTo>
                  <a:close/>
                  <a:moveTo>
                    <a:pt x="115" y="0"/>
                  </a:moveTo>
                  <a:lnTo>
                    <a:pt x="139" y="2"/>
                  </a:lnTo>
                  <a:lnTo>
                    <a:pt x="161" y="9"/>
                  </a:lnTo>
                  <a:lnTo>
                    <a:pt x="181" y="21"/>
                  </a:lnTo>
                  <a:lnTo>
                    <a:pt x="198" y="34"/>
                  </a:lnTo>
                  <a:lnTo>
                    <a:pt x="212" y="51"/>
                  </a:lnTo>
                  <a:lnTo>
                    <a:pt x="223" y="71"/>
                  </a:lnTo>
                  <a:lnTo>
                    <a:pt x="229" y="93"/>
                  </a:lnTo>
                  <a:lnTo>
                    <a:pt x="232" y="116"/>
                  </a:lnTo>
                  <a:lnTo>
                    <a:pt x="229" y="140"/>
                  </a:lnTo>
                  <a:lnTo>
                    <a:pt x="223" y="161"/>
                  </a:lnTo>
                  <a:lnTo>
                    <a:pt x="212" y="181"/>
                  </a:lnTo>
                  <a:lnTo>
                    <a:pt x="198" y="198"/>
                  </a:lnTo>
                  <a:lnTo>
                    <a:pt x="181" y="212"/>
                  </a:lnTo>
                  <a:lnTo>
                    <a:pt x="161" y="222"/>
                  </a:lnTo>
                  <a:lnTo>
                    <a:pt x="139" y="229"/>
                  </a:lnTo>
                  <a:lnTo>
                    <a:pt x="115" y="232"/>
                  </a:lnTo>
                  <a:lnTo>
                    <a:pt x="92" y="229"/>
                  </a:lnTo>
                  <a:lnTo>
                    <a:pt x="71" y="222"/>
                  </a:lnTo>
                  <a:lnTo>
                    <a:pt x="51" y="212"/>
                  </a:lnTo>
                  <a:lnTo>
                    <a:pt x="34" y="198"/>
                  </a:lnTo>
                  <a:lnTo>
                    <a:pt x="20" y="181"/>
                  </a:lnTo>
                  <a:lnTo>
                    <a:pt x="9" y="161"/>
                  </a:lnTo>
                  <a:lnTo>
                    <a:pt x="3" y="140"/>
                  </a:lnTo>
                  <a:lnTo>
                    <a:pt x="0" y="116"/>
                  </a:lnTo>
                  <a:lnTo>
                    <a:pt x="3" y="93"/>
                  </a:lnTo>
                  <a:lnTo>
                    <a:pt x="9" y="71"/>
                  </a:lnTo>
                  <a:lnTo>
                    <a:pt x="20" y="51"/>
                  </a:lnTo>
                  <a:lnTo>
                    <a:pt x="34" y="34"/>
                  </a:lnTo>
                  <a:lnTo>
                    <a:pt x="51" y="21"/>
                  </a:lnTo>
                  <a:lnTo>
                    <a:pt x="71" y="9"/>
                  </a:lnTo>
                  <a:lnTo>
                    <a:pt x="92" y="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41"/>
            <p:cNvSpPr>
              <a:spLocks noEditPoints="1"/>
            </p:cNvSpPr>
            <p:nvPr/>
          </p:nvSpPr>
          <p:spPr bwMode="auto">
            <a:xfrm>
              <a:off x="5854700" y="2527300"/>
              <a:ext cx="368300" cy="368300"/>
            </a:xfrm>
            <a:custGeom>
              <a:avLst/>
              <a:gdLst>
                <a:gd name="T0" fmla="*/ 117 w 232"/>
                <a:gd name="T1" fmla="*/ 33 h 232"/>
                <a:gd name="T2" fmla="*/ 94 w 232"/>
                <a:gd name="T3" fmla="*/ 35 h 232"/>
                <a:gd name="T4" fmla="*/ 75 w 232"/>
                <a:gd name="T5" fmla="*/ 44 h 232"/>
                <a:gd name="T6" fmla="*/ 58 w 232"/>
                <a:gd name="T7" fmla="*/ 57 h 232"/>
                <a:gd name="T8" fmla="*/ 45 w 232"/>
                <a:gd name="T9" fmla="*/ 74 h 232"/>
                <a:gd name="T10" fmla="*/ 35 w 232"/>
                <a:gd name="T11" fmla="*/ 94 h 232"/>
                <a:gd name="T12" fmla="*/ 33 w 232"/>
                <a:gd name="T13" fmla="*/ 116 h 232"/>
                <a:gd name="T14" fmla="*/ 35 w 232"/>
                <a:gd name="T15" fmla="*/ 139 h 232"/>
                <a:gd name="T16" fmla="*/ 45 w 232"/>
                <a:gd name="T17" fmla="*/ 158 h 232"/>
                <a:gd name="T18" fmla="*/ 58 w 232"/>
                <a:gd name="T19" fmla="*/ 175 h 232"/>
                <a:gd name="T20" fmla="*/ 75 w 232"/>
                <a:gd name="T21" fmla="*/ 188 h 232"/>
                <a:gd name="T22" fmla="*/ 94 w 232"/>
                <a:gd name="T23" fmla="*/ 196 h 232"/>
                <a:gd name="T24" fmla="*/ 117 w 232"/>
                <a:gd name="T25" fmla="*/ 199 h 232"/>
                <a:gd name="T26" fmla="*/ 139 w 232"/>
                <a:gd name="T27" fmla="*/ 196 h 232"/>
                <a:gd name="T28" fmla="*/ 159 w 232"/>
                <a:gd name="T29" fmla="*/ 188 h 232"/>
                <a:gd name="T30" fmla="*/ 176 w 232"/>
                <a:gd name="T31" fmla="*/ 175 h 232"/>
                <a:gd name="T32" fmla="*/ 189 w 232"/>
                <a:gd name="T33" fmla="*/ 158 h 232"/>
                <a:gd name="T34" fmla="*/ 197 w 232"/>
                <a:gd name="T35" fmla="*/ 139 h 232"/>
                <a:gd name="T36" fmla="*/ 199 w 232"/>
                <a:gd name="T37" fmla="*/ 116 h 232"/>
                <a:gd name="T38" fmla="*/ 197 w 232"/>
                <a:gd name="T39" fmla="*/ 94 h 232"/>
                <a:gd name="T40" fmla="*/ 189 w 232"/>
                <a:gd name="T41" fmla="*/ 74 h 232"/>
                <a:gd name="T42" fmla="*/ 176 w 232"/>
                <a:gd name="T43" fmla="*/ 57 h 232"/>
                <a:gd name="T44" fmla="*/ 159 w 232"/>
                <a:gd name="T45" fmla="*/ 44 h 232"/>
                <a:gd name="T46" fmla="*/ 139 w 232"/>
                <a:gd name="T47" fmla="*/ 35 h 232"/>
                <a:gd name="T48" fmla="*/ 117 w 232"/>
                <a:gd name="T49" fmla="*/ 33 h 232"/>
                <a:gd name="T50" fmla="*/ 117 w 232"/>
                <a:gd name="T51" fmla="*/ 0 h 232"/>
                <a:gd name="T52" fmla="*/ 140 w 232"/>
                <a:gd name="T53" fmla="*/ 2 h 232"/>
                <a:gd name="T54" fmla="*/ 161 w 232"/>
                <a:gd name="T55" fmla="*/ 9 h 232"/>
                <a:gd name="T56" fmla="*/ 181 w 232"/>
                <a:gd name="T57" fmla="*/ 21 h 232"/>
                <a:gd name="T58" fmla="*/ 198 w 232"/>
                <a:gd name="T59" fmla="*/ 34 h 232"/>
                <a:gd name="T60" fmla="*/ 212 w 232"/>
                <a:gd name="T61" fmla="*/ 51 h 232"/>
                <a:gd name="T62" fmla="*/ 223 w 232"/>
                <a:gd name="T63" fmla="*/ 71 h 232"/>
                <a:gd name="T64" fmla="*/ 229 w 232"/>
                <a:gd name="T65" fmla="*/ 93 h 232"/>
                <a:gd name="T66" fmla="*/ 232 w 232"/>
                <a:gd name="T67" fmla="*/ 116 h 232"/>
                <a:gd name="T68" fmla="*/ 229 w 232"/>
                <a:gd name="T69" fmla="*/ 140 h 232"/>
                <a:gd name="T70" fmla="*/ 223 w 232"/>
                <a:gd name="T71" fmla="*/ 161 h 232"/>
                <a:gd name="T72" fmla="*/ 212 w 232"/>
                <a:gd name="T73" fmla="*/ 181 h 232"/>
                <a:gd name="T74" fmla="*/ 198 w 232"/>
                <a:gd name="T75" fmla="*/ 198 h 232"/>
                <a:gd name="T76" fmla="*/ 181 w 232"/>
                <a:gd name="T77" fmla="*/ 212 h 232"/>
                <a:gd name="T78" fmla="*/ 161 w 232"/>
                <a:gd name="T79" fmla="*/ 222 h 232"/>
                <a:gd name="T80" fmla="*/ 140 w 232"/>
                <a:gd name="T81" fmla="*/ 229 h 232"/>
                <a:gd name="T82" fmla="*/ 117 w 232"/>
                <a:gd name="T83" fmla="*/ 232 h 232"/>
                <a:gd name="T84" fmla="*/ 93 w 232"/>
                <a:gd name="T85" fmla="*/ 229 h 232"/>
                <a:gd name="T86" fmla="*/ 71 w 232"/>
                <a:gd name="T87" fmla="*/ 222 h 232"/>
                <a:gd name="T88" fmla="*/ 51 w 232"/>
                <a:gd name="T89" fmla="*/ 212 h 232"/>
                <a:gd name="T90" fmla="*/ 34 w 232"/>
                <a:gd name="T91" fmla="*/ 198 h 232"/>
                <a:gd name="T92" fmla="*/ 20 w 232"/>
                <a:gd name="T93" fmla="*/ 181 h 232"/>
                <a:gd name="T94" fmla="*/ 9 w 232"/>
                <a:gd name="T95" fmla="*/ 161 h 232"/>
                <a:gd name="T96" fmla="*/ 3 w 232"/>
                <a:gd name="T97" fmla="*/ 140 h 232"/>
                <a:gd name="T98" fmla="*/ 0 w 232"/>
                <a:gd name="T99" fmla="*/ 116 h 232"/>
                <a:gd name="T100" fmla="*/ 3 w 232"/>
                <a:gd name="T101" fmla="*/ 93 h 232"/>
                <a:gd name="T102" fmla="*/ 9 w 232"/>
                <a:gd name="T103" fmla="*/ 71 h 232"/>
                <a:gd name="T104" fmla="*/ 20 w 232"/>
                <a:gd name="T105" fmla="*/ 51 h 232"/>
                <a:gd name="T106" fmla="*/ 34 w 232"/>
                <a:gd name="T107" fmla="*/ 34 h 232"/>
                <a:gd name="T108" fmla="*/ 51 w 232"/>
                <a:gd name="T109" fmla="*/ 21 h 232"/>
                <a:gd name="T110" fmla="*/ 71 w 232"/>
                <a:gd name="T111" fmla="*/ 9 h 232"/>
                <a:gd name="T112" fmla="*/ 93 w 232"/>
                <a:gd name="T113" fmla="*/ 2 h 232"/>
                <a:gd name="T114" fmla="*/ 117 w 232"/>
                <a:gd name="T11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2" h="232">
                  <a:moveTo>
                    <a:pt x="117" y="33"/>
                  </a:moveTo>
                  <a:lnTo>
                    <a:pt x="94" y="35"/>
                  </a:lnTo>
                  <a:lnTo>
                    <a:pt x="75" y="44"/>
                  </a:lnTo>
                  <a:lnTo>
                    <a:pt x="58" y="57"/>
                  </a:lnTo>
                  <a:lnTo>
                    <a:pt x="45" y="74"/>
                  </a:lnTo>
                  <a:lnTo>
                    <a:pt x="35" y="94"/>
                  </a:lnTo>
                  <a:lnTo>
                    <a:pt x="33" y="116"/>
                  </a:lnTo>
                  <a:lnTo>
                    <a:pt x="35" y="139"/>
                  </a:lnTo>
                  <a:lnTo>
                    <a:pt x="45" y="158"/>
                  </a:lnTo>
                  <a:lnTo>
                    <a:pt x="58" y="175"/>
                  </a:lnTo>
                  <a:lnTo>
                    <a:pt x="75" y="188"/>
                  </a:lnTo>
                  <a:lnTo>
                    <a:pt x="94" y="196"/>
                  </a:lnTo>
                  <a:lnTo>
                    <a:pt x="117" y="199"/>
                  </a:lnTo>
                  <a:lnTo>
                    <a:pt x="139" y="196"/>
                  </a:lnTo>
                  <a:lnTo>
                    <a:pt x="159" y="188"/>
                  </a:lnTo>
                  <a:lnTo>
                    <a:pt x="176" y="175"/>
                  </a:lnTo>
                  <a:lnTo>
                    <a:pt x="189" y="158"/>
                  </a:lnTo>
                  <a:lnTo>
                    <a:pt x="197" y="139"/>
                  </a:lnTo>
                  <a:lnTo>
                    <a:pt x="199" y="116"/>
                  </a:lnTo>
                  <a:lnTo>
                    <a:pt x="197" y="94"/>
                  </a:lnTo>
                  <a:lnTo>
                    <a:pt x="189" y="74"/>
                  </a:lnTo>
                  <a:lnTo>
                    <a:pt x="176" y="57"/>
                  </a:lnTo>
                  <a:lnTo>
                    <a:pt x="159" y="44"/>
                  </a:lnTo>
                  <a:lnTo>
                    <a:pt x="139" y="35"/>
                  </a:lnTo>
                  <a:lnTo>
                    <a:pt x="117" y="33"/>
                  </a:lnTo>
                  <a:close/>
                  <a:moveTo>
                    <a:pt x="117" y="0"/>
                  </a:moveTo>
                  <a:lnTo>
                    <a:pt x="140" y="2"/>
                  </a:lnTo>
                  <a:lnTo>
                    <a:pt x="161" y="9"/>
                  </a:lnTo>
                  <a:lnTo>
                    <a:pt x="181" y="21"/>
                  </a:lnTo>
                  <a:lnTo>
                    <a:pt x="198" y="34"/>
                  </a:lnTo>
                  <a:lnTo>
                    <a:pt x="212" y="51"/>
                  </a:lnTo>
                  <a:lnTo>
                    <a:pt x="223" y="71"/>
                  </a:lnTo>
                  <a:lnTo>
                    <a:pt x="229" y="93"/>
                  </a:lnTo>
                  <a:lnTo>
                    <a:pt x="232" y="116"/>
                  </a:lnTo>
                  <a:lnTo>
                    <a:pt x="229" y="140"/>
                  </a:lnTo>
                  <a:lnTo>
                    <a:pt x="223" y="161"/>
                  </a:lnTo>
                  <a:lnTo>
                    <a:pt x="212" y="181"/>
                  </a:lnTo>
                  <a:lnTo>
                    <a:pt x="198" y="198"/>
                  </a:lnTo>
                  <a:lnTo>
                    <a:pt x="181" y="212"/>
                  </a:lnTo>
                  <a:lnTo>
                    <a:pt x="161" y="222"/>
                  </a:lnTo>
                  <a:lnTo>
                    <a:pt x="140" y="229"/>
                  </a:lnTo>
                  <a:lnTo>
                    <a:pt x="117" y="232"/>
                  </a:lnTo>
                  <a:lnTo>
                    <a:pt x="93" y="229"/>
                  </a:lnTo>
                  <a:lnTo>
                    <a:pt x="71" y="222"/>
                  </a:lnTo>
                  <a:lnTo>
                    <a:pt x="51" y="212"/>
                  </a:lnTo>
                  <a:lnTo>
                    <a:pt x="34" y="198"/>
                  </a:lnTo>
                  <a:lnTo>
                    <a:pt x="20" y="181"/>
                  </a:lnTo>
                  <a:lnTo>
                    <a:pt x="9" y="161"/>
                  </a:lnTo>
                  <a:lnTo>
                    <a:pt x="3" y="140"/>
                  </a:lnTo>
                  <a:lnTo>
                    <a:pt x="0" y="116"/>
                  </a:lnTo>
                  <a:lnTo>
                    <a:pt x="3" y="93"/>
                  </a:lnTo>
                  <a:lnTo>
                    <a:pt x="9" y="71"/>
                  </a:lnTo>
                  <a:lnTo>
                    <a:pt x="20" y="51"/>
                  </a:lnTo>
                  <a:lnTo>
                    <a:pt x="34" y="34"/>
                  </a:lnTo>
                  <a:lnTo>
                    <a:pt x="51" y="21"/>
                  </a:lnTo>
                  <a:lnTo>
                    <a:pt x="71" y="9"/>
                  </a:lnTo>
                  <a:lnTo>
                    <a:pt x="93" y="2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542"/>
            <p:cNvSpPr>
              <a:spLocks noChangeArrowheads="1"/>
            </p:cNvSpPr>
            <p:nvPr/>
          </p:nvSpPr>
          <p:spPr bwMode="auto">
            <a:xfrm>
              <a:off x="3521075" y="2870200"/>
              <a:ext cx="52388" cy="155575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543"/>
            <p:cNvSpPr>
              <a:spLocks noChangeArrowheads="1"/>
            </p:cNvSpPr>
            <p:nvPr/>
          </p:nvSpPr>
          <p:spPr bwMode="auto">
            <a:xfrm>
              <a:off x="4767263" y="2870200"/>
              <a:ext cx="52388" cy="155575"/>
            </a:xfrm>
            <a:prstGeom prst="rect">
              <a:avLst/>
            </a:pr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544"/>
            <p:cNvSpPr>
              <a:spLocks noChangeArrowheads="1"/>
            </p:cNvSpPr>
            <p:nvPr/>
          </p:nvSpPr>
          <p:spPr bwMode="auto">
            <a:xfrm>
              <a:off x="6013450" y="2870200"/>
              <a:ext cx="50800" cy="155575"/>
            </a:xfrm>
            <a:prstGeom prst="rect">
              <a:avLst/>
            </a:pr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108159" y="2713733"/>
            <a:ext cx="132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2015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46500" y="2713733"/>
            <a:ext cx="132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2016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747078" y="2709572"/>
            <a:ext cx="132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2017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38979" y="4574519"/>
            <a:ext cx="21065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effectLst/>
              </a:rPr>
              <a:t>Lorem ipsum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183875" y="4574519"/>
            <a:ext cx="21065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effectLst/>
              </a:rPr>
              <a:t>Lorem ipsum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84838" y="4210964"/>
            <a:ext cx="1706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effectLst/>
              </a:rPr>
              <a:t>Lorem ipsum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675666" y="4184607"/>
            <a:ext cx="1706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effectLst/>
              </a:rPr>
              <a:t>Lorem ipsum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37594" y="4201121"/>
            <a:ext cx="1562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effectLst/>
              </a:rPr>
              <a:t>Lorem ipsum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-5506" y="856503"/>
            <a:ext cx="12192000" cy="1017985"/>
            <a:chOff x="0" y="3375212"/>
            <a:chExt cx="12192000" cy="1017985"/>
          </a:xfrm>
        </p:grpSpPr>
        <p:sp>
          <p:nvSpPr>
            <p:cNvPr id="46" name="TextBox 45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3846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6000" y="-41553"/>
            <a:ext cx="0" cy="69494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647755" y="112485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7756" y="79109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22429" y="791094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004454"/>
            <a:ext cx="304800" cy="304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46099" y="262928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6100" y="229552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22429" y="229076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504120"/>
            <a:ext cx="304800" cy="3048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647755" y="412418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47756" y="379042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22429" y="3790426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003786"/>
            <a:ext cx="304800" cy="3048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46099" y="562861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6100" y="529485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722429" y="5290092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50345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77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2" grpId="0" animBg="1"/>
      <p:bldP spid="2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79635" y="1889734"/>
            <a:ext cx="4032729" cy="4041923"/>
            <a:chOff x="4697186" y="1696306"/>
            <a:chExt cx="2089150" cy="2093913"/>
          </a:xfrm>
        </p:grpSpPr>
        <p:sp>
          <p:nvSpPr>
            <p:cNvPr id="27" name="Freeform 781"/>
            <p:cNvSpPr>
              <a:spLocks/>
            </p:cNvSpPr>
            <p:nvPr/>
          </p:nvSpPr>
          <p:spPr bwMode="auto">
            <a:xfrm>
              <a:off x="4825774" y="1696306"/>
              <a:ext cx="1187450" cy="1624013"/>
            </a:xfrm>
            <a:custGeom>
              <a:avLst/>
              <a:gdLst>
                <a:gd name="T0" fmla="*/ 586 w 748"/>
                <a:gd name="T1" fmla="*/ 0 h 1023"/>
                <a:gd name="T2" fmla="*/ 653 w 748"/>
                <a:gd name="T3" fmla="*/ 18 h 1023"/>
                <a:gd name="T4" fmla="*/ 716 w 748"/>
                <a:gd name="T5" fmla="*/ 69 h 1023"/>
                <a:gd name="T6" fmla="*/ 748 w 748"/>
                <a:gd name="T7" fmla="*/ 79 h 1023"/>
                <a:gd name="T8" fmla="*/ 674 w 748"/>
                <a:gd name="T9" fmla="*/ 71 h 1023"/>
                <a:gd name="T10" fmla="*/ 575 w 748"/>
                <a:gd name="T11" fmla="*/ 76 h 1023"/>
                <a:gd name="T12" fmla="*/ 454 w 748"/>
                <a:gd name="T13" fmla="*/ 117 h 1023"/>
                <a:gd name="T14" fmla="*/ 341 w 748"/>
                <a:gd name="T15" fmla="*/ 200 h 1023"/>
                <a:gd name="T16" fmla="*/ 249 w 748"/>
                <a:gd name="T17" fmla="*/ 321 h 1023"/>
                <a:gd name="T18" fmla="*/ 205 w 748"/>
                <a:gd name="T19" fmla="*/ 459 h 1023"/>
                <a:gd name="T20" fmla="*/ 205 w 748"/>
                <a:gd name="T21" fmla="*/ 595 h 1023"/>
                <a:gd name="T22" fmla="*/ 240 w 748"/>
                <a:gd name="T23" fmla="*/ 717 h 1023"/>
                <a:gd name="T24" fmla="*/ 313 w 748"/>
                <a:gd name="T25" fmla="*/ 826 h 1023"/>
                <a:gd name="T26" fmla="*/ 420 w 748"/>
                <a:gd name="T27" fmla="*/ 922 h 1023"/>
                <a:gd name="T28" fmla="*/ 515 w 748"/>
                <a:gd name="T29" fmla="*/ 961 h 1023"/>
                <a:gd name="T30" fmla="*/ 591 w 748"/>
                <a:gd name="T31" fmla="*/ 964 h 1023"/>
                <a:gd name="T32" fmla="*/ 686 w 748"/>
                <a:gd name="T33" fmla="*/ 945 h 1023"/>
                <a:gd name="T34" fmla="*/ 743 w 748"/>
                <a:gd name="T35" fmla="*/ 918 h 1023"/>
                <a:gd name="T36" fmla="*/ 635 w 748"/>
                <a:gd name="T37" fmla="*/ 985 h 1023"/>
                <a:gd name="T38" fmla="*/ 519 w 748"/>
                <a:gd name="T39" fmla="*/ 1019 h 1023"/>
                <a:gd name="T40" fmla="*/ 392 w 748"/>
                <a:gd name="T41" fmla="*/ 1019 h 1023"/>
                <a:gd name="T42" fmla="*/ 270 w 748"/>
                <a:gd name="T43" fmla="*/ 984 h 1023"/>
                <a:gd name="T44" fmla="*/ 164 w 748"/>
                <a:gd name="T45" fmla="*/ 915 h 1023"/>
                <a:gd name="T46" fmla="*/ 71 w 748"/>
                <a:gd name="T47" fmla="*/ 811 h 1023"/>
                <a:gd name="T48" fmla="*/ 18 w 748"/>
                <a:gd name="T49" fmla="*/ 694 h 1023"/>
                <a:gd name="T50" fmla="*/ 0 w 748"/>
                <a:gd name="T51" fmla="*/ 574 h 1023"/>
                <a:gd name="T52" fmla="*/ 8 w 748"/>
                <a:gd name="T53" fmla="*/ 479 h 1023"/>
                <a:gd name="T54" fmla="*/ 60 w 748"/>
                <a:gd name="T55" fmla="*/ 336 h 1023"/>
                <a:gd name="T56" fmla="*/ 64 w 748"/>
                <a:gd name="T57" fmla="*/ 279 h 1023"/>
                <a:gd name="T58" fmla="*/ 92 w 748"/>
                <a:gd name="T59" fmla="*/ 214 h 1023"/>
                <a:gd name="T60" fmla="*/ 147 w 748"/>
                <a:gd name="T61" fmla="*/ 168 h 1023"/>
                <a:gd name="T62" fmla="*/ 207 w 748"/>
                <a:gd name="T63" fmla="*/ 145 h 1023"/>
                <a:gd name="T64" fmla="*/ 251 w 748"/>
                <a:gd name="T65" fmla="*/ 141 h 1023"/>
                <a:gd name="T66" fmla="*/ 353 w 748"/>
                <a:gd name="T67" fmla="*/ 92 h 1023"/>
                <a:gd name="T68" fmla="*/ 445 w 748"/>
                <a:gd name="T69" fmla="*/ 64 h 1023"/>
                <a:gd name="T70" fmla="*/ 501 w 748"/>
                <a:gd name="T71" fmla="*/ 16 h 1023"/>
                <a:gd name="T72" fmla="*/ 574 w 748"/>
                <a:gd name="T73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8" h="1023">
                  <a:moveTo>
                    <a:pt x="574" y="0"/>
                  </a:moveTo>
                  <a:lnTo>
                    <a:pt x="586" y="0"/>
                  </a:lnTo>
                  <a:lnTo>
                    <a:pt x="619" y="4"/>
                  </a:lnTo>
                  <a:lnTo>
                    <a:pt x="653" y="18"/>
                  </a:lnTo>
                  <a:lnTo>
                    <a:pt x="685" y="39"/>
                  </a:lnTo>
                  <a:lnTo>
                    <a:pt x="716" y="69"/>
                  </a:lnTo>
                  <a:lnTo>
                    <a:pt x="748" y="74"/>
                  </a:lnTo>
                  <a:lnTo>
                    <a:pt x="748" y="79"/>
                  </a:lnTo>
                  <a:lnTo>
                    <a:pt x="711" y="72"/>
                  </a:lnTo>
                  <a:lnTo>
                    <a:pt x="674" y="71"/>
                  </a:lnTo>
                  <a:lnTo>
                    <a:pt x="641" y="71"/>
                  </a:lnTo>
                  <a:lnTo>
                    <a:pt x="575" y="76"/>
                  </a:lnTo>
                  <a:lnTo>
                    <a:pt x="514" y="92"/>
                  </a:lnTo>
                  <a:lnTo>
                    <a:pt x="454" y="117"/>
                  </a:lnTo>
                  <a:lnTo>
                    <a:pt x="395" y="154"/>
                  </a:lnTo>
                  <a:lnTo>
                    <a:pt x="341" y="200"/>
                  </a:lnTo>
                  <a:lnTo>
                    <a:pt x="288" y="256"/>
                  </a:lnTo>
                  <a:lnTo>
                    <a:pt x="249" y="321"/>
                  </a:lnTo>
                  <a:lnTo>
                    <a:pt x="223" y="390"/>
                  </a:lnTo>
                  <a:lnTo>
                    <a:pt x="205" y="459"/>
                  </a:lnTo>
                  <a:lnTo>
                    <a:pt x="200" y="530"/>
                  </a:lnTo>
                  <a:lnTo>
                    <a:pt x="205" y="595"/>
                  </a:lnTo>
                  <a:lnTo>
                    <a:pt x="217" y="659"/>
                  </a:lnTo>
                  <a:lnTo>
                    <a:pt x="240" y="717"/>
                  </a:lnTo>
                  <a:lnTo>
                    <a:pt x="272" y="774"/>
                  </a:lnTo>
                  <a:lnTo>
                    <a:pt x="313" y="826"/>
                  </a:lnTo>
                  <a:lnTo>
                    <a:pt x="362" y="874"/>
                  </a:lnTo>
                  <a:lnTo>
                    <a:pt x="420" y="922"/>
                  </a:lnTo>
                  <a:lnTo>
                    <a:pt x="468" y="945"/>
                  </a:lnTo>
                  <a:lnTo>
                    <a:pt x="515" y="961"/>
                  </a:lnTo>
                  <a:lnTo>
                    <a:pt x="567" y="964"/>
                  </a:lnTo>
                  <a:lnTo>
                    <a:pt x="591" y="964"/>
                  </a:lnTo>
                  <a:lnTo>
                    <a:pt x="639" y="959"/>
                  </a:lnTo>
                  <a:lnTo>
                    <a:pt x="686" y="945"/>
                  </a:lnTo>
                  <a:lnTo>
                    <a:pt x="738" y="918"/>
                  </a:lnTo>
                  <a:lnTo>
                    <a:pt x="743" y="918"/>
                  </a:lnTo>
                  <a:lnTo>
                    <a:pt x="690" y="955"/>
                  </a:lnTo>
                  <a:lnTo>
                    <a:pt x="635" y="985"/>
                  </a:lnTo>
                  <a:lnTo>
                    <a:pt x="577" y="1007"/>
                  </a:lnTo>
                  <a:lnTo>
                    <a:pt x="519" y="1019"/>
                  </a:lnTo>
                  <a:lnTo>
                    <a:pt x="457" y="1023"/>
                  </a:lnTo>
                  <a:lnTo>
                    <a:pt x="392" y="1019"/>
                  </a:lnTo>
                  <a:lnTo>
                    <a:pt x="328" y="1005"/>
                  </a:lnTo>
                  <a:lnTo>
                    <a:pt x="270" y="984"/>
                  </a:lnTo>
                  <a:lnTo>
                    <a:pt x="216" y="954"/>
                  </a:lnTo>
                  <a:lnTo>
                    <a:pt x="164" y="915"/>
                  </a:lnTo>
                  <a:lnTo>
                    <a:pt x="115" y="867"/>
                  </a:lnTo>
                  <a:lnTo>
                    <a:pt x="71" y="811"/>
                  </a:lnTo>
                  <a:lnTo>
                    <a:pt x="39" y="752"/>
                  </a:lnTo>
                  <a:lnTo>
                    <a:pt x="18" y="694"/>
                  </a:lnTo>
                  <a:lnTo>
                    <a:pt x="4" y="636"/>
                  </a:lnTo>
                  <a:lnTo>
                    <a:pt x="0" y="574"/>
                  </a:lnTo>
                  <a:lnTo>
                    <a:pt x="0" y="551"/>
                  </a:lnTo>
                  <a:lnTo>
                    <a:pt x="8" y="479"/>
                  </a:lnTo>
                  <a:lnTo>
                    <a:pt x="27" y="406"/>
                  </a:lnTo>
                  <a:lnTo>
                    <a:pt x="60" y="336"/>
                  </a:lnTo>
                  <a:lnTo>
                    <a:pt x="60" y="316"/>
                  </a:lnTo>
                  <a:lnTo>
                    <a:pt x="64" y="279"/>
                  </a:lnTo>
                  <a:lnTo>
                    <a:pt x="75" y="244"/>
                  </a:lnTo>
                  <a:lnTo>
                    <a:pt x="92" y="214"/>
                  </a:lnTo>
                  <a:lnTo>
                    <a:pt x="115" y="189"/>
                  </a:lnTo>
                  <a:lnTo>
                    <a:pt x="147" y="168"/>
                  </a:lnTo>
                  <a:lnTo>
                    <a:pt x="184" y="150"/>
                  </a:lnTo>
                  <a:lnTo>
                    <a:pt x="207" y="145"/>
                  </a:lnTo>
                  <a:lnTo>
                    <a:pt x="235" y="141"/>
                  </a:lnTo>
                  <a:lnTo>
                    <a:pt x="251" y="141"/>
                  </a:lnTo>
                  <a:lnTo>
                    <a:pt x="321" y="106"/>
                  </a:lnTo>
                  <a:lnTo>
                    <a:pt x="353" y="92"/>
                  </a:lnTo>
                  <a:lnTo>
                    <a:pt x="395" y="78"/>
                  </a:lnTo>
                  <a:lnTo>
                    <a:pt x="445" y="64"/>
                  </a:lnTo>
                  <a:lnTo>
                    <a:pt x="471" y="35"/>
                  </a:lnTo>
                  <a:lnTo>
                    <a:pt x="501" y="16"/>
                  </a:lnTo>
                  <a:lnTo>
                    <a:pt x="535" y="4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82"/>
            <p:cNvSpPr>
              <a:spLocks/>
            </p:cNvSpPr>
            <p:nvPr/>
          </p:nvSpPr>
          <p:spPr bwMode="auto">
            <a:xfrm>
              <a:off x="5181374" y="1831243"/>
              <a:ext cx="1604962" cy="1127125"/>
            </a:xfrm>
            <a:custGeom>
              <a:avLst/>
              <a:gdLst>
                <a:gd name="T0" fmla="*/ 521 w 1011"/>
                <a:gd name="T1" fmla="*/ 3 h 710"/>
                <a:gd name="T2" fmla="*/ 628 w 1011"/>
                <a:gd name="T3" fmla="*/ 33 h 710"/>
                <a:gd name="T4" fmla="*/ 678 w 1011"/>
                <a:gd name="T5" fmla="*/ 56 h 710"/>
                <a:gd name="T6" fmla="*/ 732 w 1011"/>
                <a:gd name="T7" fmla="*/ 60 h 710"/>
                <a:gd name="T8" fmla="*/ 796 w 1011"/>
                <a:gd name="T9" fmla="*/ 88 h 710"/>
                <a:gd name="T10" fmla="*/ 843 w 1011"/>
                <a:gd name="T11" fmla="*/ 143 h 710"/>
                <a:gd name="T12" fmla="*/ 866 w 1011"/>
                <a:gd name="T13" fmla="*/ 219 h 710"/>
                <a:gd name="T14" fmla="*/ 893 w 1011"/>
                <a:gd name="T15" fmla="*/ 300 h 710"/>
                <a:gd name="T16" fmla="*/ 928 w 1011"/>
                <a:gd name="T17" fmla="*/ 378 h 710"/>
                <a:gd name="T18" fmla="*/ 940 w 1011"/>
                <a:gd name="T19" fmla="*/ 427 h 710"/>
                <a:gd name="T20" fmla="*/ 958 w 1011"/>
                <a:gd name="T21" fmla="*/ 450 h 710"/>
                <a:gd name="T22" fmla="*/ 997 w 1011"/>
                <a:gd name="T23" fmla="*/ 503 h 710"/>
                <a:gd name="T24" fmla="*/ 1011 w 1011"/>
                <a:gd name="T25" fmla="*/ 574 h 710"/>
                <a:gd name="T26" fmla="*/ 995 w 1011"/>
                <a:gd name="T27" fmla="*/ 650 h 710"/>
                <a:gd name="T28" fmla="*/ 944 w 1011"/>
                <a:gd name="T29" fmla="*/ 710 h 710"/>
                <a:gd name="T30" fmla="*/ 944 w 1011"/>
                <a:gd name="T31" fmla="*/ 680 h 710"/>
                <a:gd name="T32" fmla="*/ 939 w 1011"/>
                <a:gd name="T33" fmla="*/ 577 h 710"/>
                <a:gd name="T34" fmla="*/ 905 w 1011"/>
                <a:gd name="T35" fmla="*/ 462 h 710"/>
                <a:gd name="T36" fmla="*/ 838 w 1011"/>
                <a:gd name="T37" fmla="*/ 360 h 710"/>
                <a:gd name="T38" fmla="*/ 738 w 1011"/>
                <a:gd name="T39" fmla="*/ 266 h 710"/>
                <a:gd name="T40" fmla="*/ 614 w 1011"/>
                <a:gd name="T41" fmla="*/ 212 h 710"/>
                <a:gd name="T42" fmla="*/ 485 w 1011"/>
                <a:gd name="T43" fmla="*/ 194 h 710"/>
                <a:gd name="T44" fmla="*/ 358 w 1011"/>
                <a:gd name="T45" fmla="*/ 212 h 710"/>
                <a:gd name="T46" fmla="*/ 244 w 1011"/>
                <a:gd name="T47" fmla="*/ 265 h 710"/>
                <a:gd name="T48" fmla="*/ 141 w 1011"/>
                <a:gd name="T49" fmla="*/ 351 h 710"/>
                <a:gd name="T50" fmla="*/ 67 w 1011"/>
                <a:gd name="T51" fmla="*/ 462 h 710"/>
                <a:gd name="T52" fmla="*/ 46 w 1011"/>
                <a:gd name="T53" fmla="*/ 575 h 710"/>
                <a:gd name="T54" fmla="*/ 55 w 1011"/>
                <a:gd name="T55" fmla="*/ 650 h 710"/>
                <a:gd name="T56" fmla="*/ 39 w 1011"/>
                <a:gd name="T57" fmla="*/ 637 h 710"/>
                <a:gd name="T58" fmla="*/ 4 w 1011"/>
                <a:gd name="T59" fmla="*/ 521 h 710"/>
                <a:gd name="T60" fmla="*/ 6 w 1011"/>
                <a:gd name="T61" fmla="*/ 388 h 710"/>
                <a:gd name="T62" fmla="*/ 43 w 1011"/>
                <a:gd name="T63" fmla="*/ 263 h 710"/>
                <a:gd name="T64" fmla="*/ 119 w 1011"/>
                <a:gd name="T65" fmla="*/ 152 h 710"/>
                <a:gd name="T66" fmla="*/ 233 w 1011"/>
                <a:gd name="T67" fmla="*/ 56 h 710"/>
                <a:gd name="T68" fmla="*/ 383 w 1011"/>
                <a:gd name="T69" fmla="*/ 5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1" h="710">
                  <a:moveTo>
                    <a:pt x="459" y="0"/>
                  </a:moveTo>
                  <a:lnTo>
                    <a:pt x="521" y="3"/>
                  </a:lnTo>
                  <a:lnTo>
                    <a:pt x="577" y="14"/>
                  </a:lnTo>
                  <a:lnTo>
                    <a:pt x="628" y="33"/>
                  </a:lnTo>
                  <a:lnTo>
                    <a:pt x="676" y="60"/>
                  </a:lnTo>
                  <a:lnTo>
                    <a:pt x="678" y="56"/>
                  </a:lnTo>
                  <a:lnTo>
                    <a:pt x="693" y="56"/>
                  </a:lnTo>
                  <a:lnTo>
                    <a:pt x="732" y="60"/>
                  </a:lnTo>
                  <a:lnTo>
                    <a:pt x="766" y="70"/>
                  </a:lnTo>
                  <a:lnTo>
                    <a:pt x="796" y="88"/>
                  </a:lnTo>
                  <a:lnTo>
                    <a:pt x="822" y="113"/>
                  </a:lnTo>
                  <a:lnTo>
                    <a:pt x="843" y="143"/>
                  </a:lnTo>
                  <a:lnTo>
                    <a:pt x="861" y="182"/>
                  </a:lnTo>
                  <a:lnTo>
                    <a:pt x="866" y="219"/>
                  </a:lnTo>
                  <a:lnTo>
                    <a:pt x="866" y="252"/>
                  </a:lnTo>
                  <a:lnTo>
                    <a:pt x="893" y="300"/>
                  </a:lnTo>
                  <a:lnTo>
                    <a:pt x="914" y="342"/>
                  </a:lnTo>
                  <a:lnTo>
                    <a:pt x="928" y="378"/>
                  </a:lnTo>
                  <a:lnTo>
                    <a:pt x="937" y="406"/>
                  </a:lnTo>
                  <a:lnTo>
                    <a:pt x="940" y="427"/>
                  </a:lnTo>
                  <a:lnTo>
                    <a:pt x="946" y="436"/>
                  </a:lnTo>
                  <a:lnTo>
                    <a:pt x="958" y="450"/>
                  </a:lnTo>
                  <a:lnTo>
                    <a:pt x="977" y="470"/>
                  </a:lnTo>
                  <a:lnTo>
                    <a:pt x="997" y="503"/>
                  </a:lnTo>
                  <a:lnTo>
                    <a:pt x="1007" y="538"/>
                  </a:lnTo>
                  <a:lnTo>
                    <a:pt x="1011" y="574"/>
                  </a:lnTo>
                  <a:lnTo>
                    <a:pt x="1007" y="613"/>
                  </a:lnTo>
                  <a:lnTo>
                    <a:pt x="995" y="650"/>
                  </a:lnTo>
                  <a:lnTo>
                    <a:pt x="974" y="681"/>
                  </a:lnTo>
                  <a:lnTo>
                    <a:pt x="944" y="710"/>
                  </a:lnTo>
                  <a:lnTo>
                    <a:pt x="940" y="710"/>
                  </a:lnTo>
                  <a:lnTo>
                    <a:pt x="944" y="680"/>
                  </a:lnTo>
                  <a:lnTo>
                    <a:pt x="944" y="637"/>
                  </a:lnTo>
                  <a:lnTo>
                    <a:pt x="939" y="577"/>
                  </a:lnTo>
                  <a:lnTo>
                    <a:pt x="926" y="519"/>
                  </a:lnTo>
                  <a:lnTo>
                    <a:pt x="905" y="462"/>
                  </a:lnTo>
                  <a:lnTo>
                    <a:pt x="877" y="409"/>
                  </a:lnTo>
                  <a:lnTo>
                    <a:pt x="838" y="360"/>
                  </a:lnTo>
                  <a:lnTo>
                    <a:pt x="792" y="312"/>
                  </a:lnTo>
                  <a:lnTo>
                    <a:pt x="738" y="266"/>
                  </a:lnTo>
                  <a:lnTo>
                    <a:pt x="678" y="235"/>
                  </a:lnTo>
                  <a:lnTo>
                    <a:pt x="614" y="212"/>
                  </a:lnTo>
                  <a:lnTo>
                    <a:pt x="551" y="199"/>
                  </a:lnTo>
                  <a:lnTo>
                    <a:pt x="485" y="194"/>
                  </a:lnTo>
                  <a:lnTo>
                    <a:pt x="420" y="199"/>
                  </a:lnTo>
                  <a:lnTo>
                    <a:pt x="358" y="212"/>
                  </a:lnTo>
                  <a:lnTo>
                    <a:pt x="298" y="233"/>
                  </a:lnTo>
                  <a:lnTo>
                    <a:pt x="244" y="265"/>
                  </a:lnTo>
                  <a:lnTo>
                    <a:pt x="191" y="304"/>
                  </a:lnTo>
                  <a:lnTo>
                    <a:pt x="141" y="351"/>
                  </a:lnTo>
                  <a:lnTo>
                    <a:pt x="94" y="408"/>
                  </a:lnTo>
                  <a:lnTo>
                    <a:pt x="67" y="462"/>
                  </a:lnTo>
                  <a:lnTo>
                    <a:pt x="52" y="517"/>
                  </a:lnTo>
                  <a:lnTo>
                    <a:pt x="46" y="575"/>
                  </a:lnTo>
                  <a:lnTo>
                    <a:pt x="48" y="611"/>
                  </a:lnTo>
                  <a:lnTo>
                    <a:pt x="55" y="650"/>
                  </a:lnTo>
                  <a:lnTo>
                    <a:pt x="69" y="692"/>
                  </a:lnTo>
                  <a:lnTo>
                    <a:pt x="39" y="637"/>
                  </a:lnTo>
                  <a:lnTo>
                    <a:pt x="18" y="581"/>
                  </a:lnTo>
                  <a:lnTo>
                    <a:pt x="4" y="521"/>
                  </a:lnTo>
                  <a:lnTo>
                    <a:pt x="0" y="455"/>
                  </a:lnTo>
                  <a:lnTo>
                    <a:pt x="6" y="388"/>
                  </a:lnTo>
                  <a:lnTo>
                    <a:pt x="20" y="323"/>
                  </a:lnTo>
                  <a:lnTo>
                    <a:pt x="43" y="263"/>
                  </a:lnTo>
                  <a:lnTo>
                    <a:pt x="76" y="205"/>
                  </a:lnTo>
                  <a:lnTo>
                    <a:pt x="119" y="152"/>
                  </a:lnTo>
                  <a:lnTo>
                    <a:pt x="171" y="102"/>
                  </a:lnTo>
                  <a:lnTo>
                    <a:pt x="233" y="56"/>
                  </a:lnTo>
                  <a:lnTo>
                    <a:pt x="309" y="24"/>
                  </a:lnTo>
                  <a:lnTo>
                    <a:pt x="383" y="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83"/>
            <p:cNvSpPr>
              <a:spLocks/>
            </p:cNvSpPr>
            <p:nvPr/>
          </p:nvSpPr>
          <p:spPr bwMode="auto">
            <a:xfrm>
              <a:off x="5451249" y="2178906"/>
              <a:ext cx="1206500" cy="1611313"/>
            </a:xfrm>
            <a:custGeom>
              <a:avLst/>
              <a:gdLst>
                <a:gd name="T0" fmla="*/ 308 w 760"/>
                <a:gd name="T1" fmla="*/ 0 h 1015"/>
                <a:gd name="T2" fmla="*/ 428 w 760"/>
                <a:gd name="T3" fmla="*/ 16 h 1015"/>
                <a:gd name="T4" fmla="*/ 538 w 760"/>
                <a:gd name="T5" fmla="*/ 63 h 1015"/>
                <a:gd name="T6" fmla="*/ 633 w 760"/>
                <a:gd name="T7" fmla="*/ 143 h 1015"/>
                <a:gd name="T8" fmla="*/ 714 w 760"/>
                <a:gd name="T9" fmla="*/ 256 h 1015"/>
                <a:gd name="T10" fmla="*/ 754 w 760"/>
                <a:gd name="T11" fmla="*/ 390 h 1015"/>
                <a:gd name="T12" fmla="*/ 756 w 760"/>
                <a:gd name="T13" fmla="*/ 519 h 1015"/>
                <a:gd name="T14" fmla="*/ 724 w 760"/>
                <a:gd name="T15" fmla="*/ 628 h 1015"/>
                <a:gd name="T16" fmla="*/ 696 w 760"/>
                <a:gd name="T17" fmla="*/ 711 h 1015"/>
                <a:gd name="T18" fmla="*/ 680 w 760"/>
                <a:gd name="T19" fmla="*/ 780 h 1015"/>
                <a:gd name="T20" fmla="*/ 627 w 760"/>
                <a:gd name="T21" fmla="*/ 835 h 1015"/>
                <a:gd name="T22" fmla="*/ 562 w 760"/>
                <a:gd name="T23" fmla="*/ 867 h 1015"/>
                <a:gd name="T24" fmla="*/ 509 w 760"/>
                <a:gd name="T25" fmla="*/ 870 h 1015"/>
                <a:gd name="T26" fmla="*/ 368 w 760"/>
                <a:gd name="T27" fmla="*/ 934 h 1015"/>
                <a:gd name="T28" fmla="*/ 289 w 760"/>
                <a:gd name="T29" fmla="*/ 978 h 1015"/>
                <a:gd name="T30" fmla="*/ 220 w 760"/>
                <a:gd name="T31" fmla="*/ 1010 h 1015"/>
                <a:gd name="T32" fmla="*/ 144 w 760"/>
                <a:gd name="T33" fmla="*/ 1010 h 1015"/>
                <a:gd name="T34" fmla="*/ 76 w 760"/>
                <a:gd name="T35" fmla="*/ 976 h 1015"/>
                <a:gd name="T36" fmla="*/ 0 w 760"/>
                <a:gd name="T37" fmla="*/ 936 h 1015"/>
                <a:gd name="T38" fmla="*/ 40 w 760"/>
                <a:gd name="T39" fmla="*/ 939 h 1015"/>
                <a:gd name="T40" fmla="*/ 114 w 760"/>
                <a:gd name="T41" fmla="*/ 946 h 1015"/>
                <a:gd name="T42" fmla="*/ 240 w 760"/>
                <a:gd name="T43" fmla="*/ 929 h 1015"/>
                <a:gd name="T44" fmla="*/ 352 w 760"/>
                <a:gd name="T45" fmla="*/ 877 h 1015"/>
                <a:gd name="T46" fmla="*/ 453 w 760"/>
                <a:gd name="T47" fmla="*/ 791 h 1015"/>
                <a:gd name="T48" fmla="*/ 529 w 760"/>
                <a:gd name="T49" fmla="*/ 674 h 1015"/>
                <a:gd name="T50" fmla="*/ 566 w 760"/>
                <a:gd name="T51" fmla="*/ 549 h 1015"/>
                <a:gd name="T52" fmla="*/ 568 w 760"/>
                <a:gd name="T53" fmla="*/ 425 h 1015"/>
                <a:gd name="T54" fmla="*/ 536 w 760"/>
                <a:gd name="T55" fmla="*/ 309 h 1015"/>
                <a:gd name="T56" fmla="*/ 472 w 760"/>
                <a:gd name="T57" fmla="*/ 205 h 1015"/>
                <a:gd name="T58" fmla="*/ 375 w 760"/>
                <a:gd name="T59" fmla="*/ 113 h 1015"/>
                <a:gd name="T60" fmla="*/ 280 w 760"/>
                <a:gd name="T61" fmla="*/ 63 h 1015"/>
                <a:gd name="T62" fmla="*/ 178 w 760"/>
                <a:gd name="T63" fmla="*/ 47 h 1015"/>
                <a:gd name="T64" fmla="*/ 102 w 760"/>
                <a:gd name="T65" fmla="*/ 58 h 1015"/>
                <a:gd name="T66" fmla="*/ 91 w 760"/>
                <a:gd name="T67" fmla="*/ 51 h 1015"/>
                <a:gd name="T68" fmla="*/ 178 w 760"/>
                <a:gd name="T69" fmla="*/ 17 h 1015"/>
                <a:gd name="T70" fmla="*/ 299 w 760"/>
                <a:gd name="T71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0" h="1015">
                  <a:moveTo>
                    <a:pt x="299" y="0"/>
                  </a:moveTo>
                  <a:lnTo>
                    <a:pt x="308" y="0"/>
                  </a:lnTo>
                  <a:lnTo>
                    <a:pt x="370" y="3"/>
                  </a:lnTo>
                  <a:lnTo>
                    <a:pt x="428" y="16"/>
                  </a:lnTo>
                  <a:lnTo>
                    <a:pt x="485" y="35"/>
                  </a:lnTo>
                  <a:lnTo>
                    <a:pt x="538" y="63"/>
                  </a:lnTo>
                  <a:lnTo>
                    <a:pt x="587" y="99"/>
                  </a:lnTo>
                  <a:lnTo>
                    <a:pt x="633" y="143"/>
                  </a:lnTo>
                  <a:lnTo>
                    <a:pt x="677" y="194"/>
                  </a:lnTo>
                  <a:lnTo>
                    <a:pt x="714" y="256"/>
                  </a:lnTo>
                  <a:lnTo>
                    <a:pt x="740" y="321"/>
                  </a:lnTo>
                  <a:lnTo>
                    <a:pt x="754" y="390"/>
                  </a:lnTo>
                  <a:lnTo>
                    <a:pt x="760" y="461"/>
                  </a:lnTo>
                  <a:lnTo>
                    <a:pt x="756" y="519"/>
                  </a:lnTo>
                  <a:lnTo>
                    <a:pt x="744" y="574"/>
                  </a:lnTo>
                  <a:lnTo>
                    <a:pt x="724" y="628"/>
                  </a:lnTo>
                  <a:lnTo>
                    <a:pt x="696" y="680"/>
                  </a:lnTo>
                  <a:lnTo>
                    <a:pt x="696" y="711"/>
                  </a:lnTo>
                  <a:lnTo>
                    <a:pt x="693" y="747"/>
                  </a:lnTo>
                  <a:lnTo>
                    <a:pt x="680" y="780"/>
                  </a:lnTo>
                  <a:lnTo>
                    <a:pt x="657" y="809"/>
                  </a:lnTo>
                  <a:lnTo>
                    <a:pt x="627" y="835"/>
                  </a:lnTo>
                  <a:lnTo>
                    <a:pt x="589" y="860"/>
                  </a:lnTo>
                  <a:lnTo>
                    <a:pt x="562" y="867"/>
                  </a:lnTo>
                  <a:lnTo>
                    <a:pt x="539" y="870"/>
                  </a:lnTo>
                  <a:lnTo>
                    <a:pt x="509" y="870"/>
                  </a:lnTo>
                  <a:lnTo>
                    <a:pt x="425" y="915"/>
                  </a:lnTo>
                  <a:lnTo>
                    <a:pt x="368" y="934"/>
                  </a:lnTo>
                  <a:lnTo>
                    <a:pt x="315" y="950"/>
                  </a:lnTo>
                  <a:lnTo>
                    <a:pt x="289" y="978"/>
                  </a:lnTo>
                  <a:lnTo>
                    <a:pt x="257" y="998"/>
                  </a:lnTo>
                  <a:lnTo>
                    <a:pt x="220" y="1010"/>
                  </a:lnTo>
                  <a:lnTo>
                    <a:pt x="180" y="1015"/>
                  </a:lnTo>
                  <a:lnTo>
                    <a:pt x="144" y="1010"/>
                  </a:lnTo>
                  <a:lnTo>
                    <a:pt x="109" y="998"/>
                  </a:lnTo>
                  <a:lnTo>
                    <a:pt x="76" y="976"/>
                  </a:lnTo>
                  <a:lnTo>
                    <a:pt x="44" y="946"/>
                  </a:lnTo>
                  <a:lnTo>
                    <a:pt x="0" y="936"/>
                  </a:lnTo>
                  <a:lnTo>
                    <a:pt x="0" y="930"/>
                  </a:lnTo>
                  <a:lnTo>
                    <a:pt x="40" y="939"/>
                  </a:lnTo>
                  <a:lnTo>
                    <a:pt x="79" y="945"/>
                  </a:lnTo>
                  <a:lnTo>
                    <a:pt x="114" y="946"/>
                  </a:lnTo>
                  <a:lnTo>
                    <a:pt x="178" y="943"/>
                  </a:lnTo>
                  <a:lnTo>
                    <a:pt x="240" y="929"/>
                  </a:lnTo>
                  <a:lnTo>
                    <a:pt x="298" y="907"/>
                  </a:lnTo>
                  <a:lnTo>
                    <a:pt x="352" y="877"/>
                  </a:lnTo>
                  <a:lnTo>
                    <a:pt x="404" y="839"/>
                  </a:lnTo>
                  <a:lnTo>
                    <a:pt x="453" y="791"/>
                  </a:lnTo>
                  <a:lnTo>
                    <a:pt x="497" y="736"/>
                  </a:lnTo>
                  <a:lnTo>
                    <a:pt x="529" y="674"/>
                  </a:lnTo>
                  <a:lnTo>
                    <a:pt x="552" y="613"/>
                  </a:lnTo>
                  <a:lnTo>
                    <a:pt x="566" y="549"/>
                  </a:lnTo>
                  <a:lnTo>
                    <a:pt x="571" y="487"/>
                  </a:lnTo>
                  <a:lnTo>
                    <a:pt x="568" y="425"/>
                  </a:lnTo>
                  <a:lnTo>
                    <a:pt x="555" y="365"/>
                  </a:lnTo>
                  <a:lnTo>
                    <a:pt x="536" y="309"/>
                  </a:lnTo>
                  <a:lnTo>
                    <a:pt x="508" y="256"/>
                  </a:lnTo>
                  <a:lnTo>
                    <a:pt x="472" y="205"/>
                  </a:lnTo>
                  <a:lnTo>
                    <a:pt x="428" y="157"/>
                  </a:lnTo>
                  <a:lnTo>
                    <a:pt x="375" y="113"/>
                  </a:lnTo>
                  <a:lnTo>
                    <a:pt x="329" y="85"/>
                  </a:lnTo>
                  <a:lnTo>
                    <a:pt x="280" y="63"/>
                  </a:lnTo>
                  <a:lnTo>
                    <a:pt x="229" y="51"/>
                  </a:lnTo>
                  <a:lnTo>
                    <a:pt x="178" y="47"/>
                  </a:lnTo>
                  <a:lnTo>
                    <a:pt x="143" y="51"/>
                  </a:lnTo>
                  <a:lnTo>
                    <a:pt x="102" y="58"/>
                  </a:lnTo>
                  <a:lnTo>
                    <a:pt x="58" y="74"/>
                  </a:lnTo>
                  <a:lnTo>
                    <a:pt x="91" y="51"/>
                  </a:lnTo>
                  <a:lnTo>
                    <a:pt x="130" y="33"/>
                  </a:lnTo>
                  <a:lnTo>
                    <a:pt x="178" y="17"/>
                  </a:lnTo>
                  <a:lnTo>
                    <a:pt x="232" y="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84"/>
            <p:cNvSpPr>
              <a:spLocks/>
            </p:cNvSpPr>
            <p:nvPr/>
          </p:nvSpPr>
          <p:spPr bwMode="auto">
            <a:xfrm>
              <a:off x="4697186" y="2456718"/>
              <a:ext cx="1620837" cy="1198563"/>
            </a:xfrm>
            <a:custGeom>
              <a:avLst/>
              <a:gdLst>
                <a:gd name="T0" fmla="*/ 949 w 1021"/>
                <a:gd name="T1" fmla="*/ 54 h 755"/>
                <a:gd name="T2" fmla="*/ 1004 w 1021"/>
                <a:gd name="T3" fmla="*/ 171 h 755"/>
                <a:gd name="T4" fmla="*/ 1021 w 1021"/>
                <a:gd name="T5" fmla="*/ 298 h 755"/>
                <a:gd name="T6" fmla="*/ 1005 w 1021"/>
                <a:gd name="T7" fmla="*/ 420 h 755"/>
                <a:gd name="T8" fmla="*/ 958 w 1021"/>
                <a:gd name="T9" fmla="*/ 531 h 755"/>
                <a:gd name="T10" fmla="*/ 879 w 1021"/>
                <a:gd name="T11" fmla="*/ 628 h 755"/>
                <a:gd name="T12" fmla="*/ 766 w 1021"/>
                <a:gd name="T13" fmla="*/ 710 h 755"/>
                <a:gd name="T14" fmla="*/ 632 w 1021"/>
                <a:gd name="T15" fmla="*/ 750 h 755"/>
                <a:gd name="T16" fmla="*/ 501 w 1021"/>
                <a:gd name="T17" fmla="*/ 752 h 755"/>
                <a:gd name="T18" fmla="*/ 388 w 1021"/>
                <a:gd name="T19" fmla="*/ 722 h 755"/>
                <a:gd name="T20" fmla="*/ 302 w 1021"/>
                <a:gd name="T21" fmla="*/ 695 h 755"/>
                <a:gd name="T22" fmla="*/ 230 w 1021"/>
                <a:gd name="T23" fmla="*/ 678 h 755"/>
                <a:gd name="T24" fmla="*/ 175 w 1021"/>
                <a:gd name="T25" fmla="*/ 623 h 755"/>
                <a:gd name="T26" fmla="*/ 147 w 1021"/>
                <a:gd name="T27" fmla="*/ 565 h 755"/>
                <a:gd name="T28" fmla="*/ 141 w 1021"/>
                <a:gd name="T29" fmla="*/ 519 h 755"/>
                <a:gd name="T30" fmla="*/ 111 w 1021"/>
                <a:gd name="T31" fmla="*/ 445 h 755"/>
                <a:gd name="T32" fmla="*/ 66 w 1021"/>
                <a:gd name="T33" fmla="*/ 316 h 755"/>
                <a:gd name="T34" fmla="*/ 16 w 1021"/>
                <a:gd name="T35" fmla="*/ 256 h 755"/>
                <a:gd name="T36" fmla="*/ 0 w 1021"/>
                <a:gd name="T37" fmla="*/ 189 h 755"/>
                <a:gd name="T38" fmla="*/ 4 w 1021"/>
                <a:gd name="T39" fmla="*/ 139 h 755"/>
                <a:gd name="T40" fmla="*/ 37 w 1021"/>
                <a:gd name="T41" fmla="*/ 72 h 755"/>
                <a:gd name="T42" fmla="*/ 67 w 1021"/>
                <a:gd name="T43" fmla="*/ 28 h 755"/>
                <a:gd name="T44" fmla="*/ 67 w 1021"/>
                <a:gd name="T45" fmla="*/ 70 h 755"/>
                <a:gd name="T46" fmla="*/ 69 w 1021"/>
                <a:gd name="T47" fmla="*/ 176 h 755"/>
                <a:gd name="T48" fmla="*/ 104 w 1021"/>
                <a:gd name="T49" fmla="*/ 296 h 755"/>
                <a:gd name="T50" fmla="*/ 173 w 1021"/>
                <a:gd name="T51" fmla="*/ 402 h 755"/>
                <a:gd name="T52" fmla="*/ 275 w 1021"/>
                <a:gd name="T53" fmla="*/ 496 h 755"/>
                <a:gd name="T54" fmla="*/ 399 w 1021"/>
                <a:gd name="T55" fmla="*/ 551 h 755"/>
                <a:gd name="T56" fmla="*/ 524 w 1021"/>
                <a:gd name="T57" fmla="*/ 568 h 755"/>
                <a:gd name="T58" fmla="*/ 648 w 1021"/>
                <a:gd name="T59" fmla="*/ 552 h 755"/>
                <a:gd name="T60" fmla="*/ 760 w 1021"/>
                <a:gd name="T61" fmla="*/ 501 h 755"/>
                <a:gd name="T62" fmla="*/ 863 w 1021"/>
                <a:gd name="T63" fmla="*/ 416 h 755"/>
                <a:gd name="T64" fmla="*/ 931 w 1021"/>
                <a:gd name="T65" fmla="*/ 316 h 755"/>
                <a:gd name="T66" fmla="*/ 960 w 1021"/>
                <a:gd name="T67" fmla="*/ 233 h 755"/>
                <a:gd name="T68" fmla="*/ 963 w 1021"/>
                <a:gd name="T69" fmla="*/ 169 h 755"/>
                <a:gd name="T70" fmla="*/ 938 w 1021"/>
                <a:gd name="T71" fmla="*/ 58 h 755"/>
                <a:gd name="T72" fmla="*/ 908 w 1021"/>
                <a:gd name="T73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1" h="755">
                  <a:moveTo>
                    <a:pt x="908" y="0"/>
                  </a:moveTo>
                  <a:lnTo>
                    <a:pt x="949" y="54"/>
                  </a:lnTo>
                  <a:lnTo>
                    <a:pt x="981" y="111"/>
                  </a:lnTo>
                  <a:lnTo>
                    <a:pt x="1004" y="171"/>
                  </a:lnTo>
                  <a:lnTo>
                    <a:pt x="1016" y="233"/>
                  </a:lnTo>
                  <a:lnTo>
                    <a:pt x="1021" y="298"/>
                  </a:lnTo>
                  <a:lnTo>
                    <a:pt x="1018" y="362"/>
                  </a:lnTo>
                  <a:lnTo>
                    <a:pt x="1005" y="420"/>
                  </a:lnTo>
                  <a:lnTo>
                    <a:pt x="986" y="476"/>
                  </a:lnTo>
                  <a:lnTo>
                    <a:pt x="958" y="531"/>
                  </a:lnTo>
                  <a:lnTo>
                    <a:pt x="923" y="581"/>
                  </a:lnTo>
                  <a:lnTo>
                    <a:pt x="879" y="628"/>
                  </a:lnTo>
                  <a:lnTo>
                    <a:pt x="827" y="672"/>
                  </a:lnTo>
                  <a:lnTo>
                    <a:pt x="766" y="710"/>
                  </a:lnTo>
                  <a:lnTo>
                    <a:pt x="700" y="736"/>
                  </a:lnTo>
                  <a:lnTo>
                    <a:pt x="632" y="750"/>
                  </a:lnTo>
                  <a:lnTo>
                    <a:pt x="561" y="755"/>
                  </a:lnTo>
                  <a:lnTo>
                    <a:pt x="501" y="752"/>
                  </a:lnTo>
                  <a:lnTo>
                    <a:pt x="443" y="741"/>
                  </a:lnTo>
                  <a:lnTo>
                    <a:pt x="388" y="722"/>
                  </a:lnTo>
                  <a:lnTo>
                    <a:pt x="337" y="695"/>
                  </a:lnTo>
                  <a:lnTo>
                    <a:pt x="302" y="695"/>
                  </a:lnTo>
                  <a:lnTo>
                    <a:pt x="265" y="690"/>
                  </a:lnTo>
                  <a:lnTo>
                    <a:pt x="230" y="678"/>
                  </a:lnTo>
                  <a:lnTo>
                    <a:pt x="200" y="655"/>
                  </a:lnTo>
                  <a:lnTo>
                    <a:pt x="175" y="623"/>
                  </a:lnTo>
                  <a:lnTo>
                    <a:pt x="152" y="581"/>
                  </a:lnTo>
                  <a:lnTo>
                    <a:pt x="147" y="565"/>
                  </a:lnTo>
                  <a:lnTo>
                    <a:pt x="143" y="544"/>
                  </a:lnTo>
                  <a:lnTo>
                    <a:pt x="141" y="519"/>
                  </a:lnTo>
                  <a:lnTo>
                    <a:pt x="141" y="499"/>
                  </a:lnTo>
                  <a:lnTo>
                    <a:pt x="111" y="445"/>
                  </a:lnTo>
                  <a:lnTo>
                    <a:pt x="85" y="383"/>
                  </a:lnTo>
                  <a:lnTo>
                    <a:pt x="66" y="316"/>
                  </a:lnTo>
                  <a:lnTo>
                    <a:pt x="37" y="287"/>
                  </a:lnTo>
                  <a:lnTo>
                    <a:pt x="16" y="256"/>
                  </a:lnTo>
                  <a:lnTo>
                    <a:pt x="4" y="224"/>
                  </a:lnTo>
                  <a:lnTo>
                    <a:pt x="0" y="189"/>
                  </a:lnTo>
                  <a:lnTo>
                    <a:pt x="0" y="178"/>
                  </a:lnTo>
                  <a:lnTo>
                    <a:pt x="4" y="139"/>
                  </a:lnTo>
                  <a:lnTo>
                    <a:pt x="16" y="104"/>
                  </a:lnTo>
                  <a:lnTo>
                    <a:pt x="37" y="72"/>
                  </a:lnTo>
                  <a:lnTo>
                    <a:pt x="66" y="42"/>
                  </a:lnTo>
                  <a:lnTo>
                    <a:pt x="67" y="28"/>
                  </a:lnTo>
                  <a:lnTo>
                    <a:pt x="73" y="28"/>
                  </a:lnTo>
                  <a:lnTo>
                    <a:pt x="67" y="70"/>
                  </a:lnTo>
                  <a:lnTo>
                    <a:pt x="66" y="111"/>
                  </a:lnTo>
                  <a:lnTo>
                    <a:pt x="69" y="176"/>
                  </a:lnTo>
                  <a:lnTo>
                    <a:pt x="83" y="238"/>
                  </a:lnTo>
                  <a:lnTo>
                    <a:pt x="104" y="296"/>
                  </a:lnTo>
                  <a:lnTo>
                    <a:pt x="134" y="351"/>
                  </a:lnTo>
                  <a:lnTo>
                    <a:pt x="173" y="402"/>
                  </a:lnTo>
                  <a:lnTo>
                    <a:pt x="221" y="450"/>
                  </a:lnTo>
                  <a:lnTo>
                    <a:pt x="275" y="496"/>
                  </a:lnTo>
                  <a:lnTo>
                    <a:pt x="337" y="528"/>
                  </a:lnTo>
                  <a:lnTo>
                    <a:pt x="399" y="551"/>
                  </a:lnTo>
                  <a:lnTo>
                    <a:pt x="461" y="565"/>
                  </a:lnTo>
                  <a:lnTo>
                    <a:pt x="524" y="568"/>
                  </a:lnTo>
                  <a:lnTo>
                    <a:pt x="588" y="565"/>
                  </a:lnTo>
                  <a:lnTo>
                    <a:pt x="648" y="552"/>
                  </a:lnTo>
                  <a:lnTo>
                    <a:pt x="706" y="531"/>
                  </a:lnTo>
                  <a:lnTo>
                    <a:pt x="760" y="501"/>
                  </a:lnTo>
                  <a:lnTo>
                    <a:pt x="813" y="464"/>
                  </a:lnTo>
                  <a:lnTo>
                    <a:pt x="863" y="416"/>
                  </a:lnTo>
                  <a:lnTo>
                    <a:pt x="908" y="362"/>
                  </a:lnTo>
                  <a:lnTo>
                    <a:pt x="931" y="316"/>
                  </a:lnTo>
                  <a:lnTo>
                    <a:pt x="949" y="273"/>
                  </a:lnTo>
                  <a:lnTo>
                    <a:pt x="960" y="233"/>
                  </a:lnTo>
                  <a:lnTo>
                    <a:pt x="963" y="194"/>
                  </a:lnTo>
                  <a:lnTo>
                    <a:pt x="963" y="169"/>
                  </a:lnTo>
                  <a:lnTo>
                    <a:pt x="956" y="113"/>
                  </a:lnTo>
                  <a:lnTo>
                    <a:pt x="938" y="58"/>
                  </a:lnTo>
                  <a:lnTo>
                    <a:pt x="908" y="1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85"/>
            <p:cNvSpPr>
              <a:spLocks noEditPoints="1"/>
            </p:cNvSpPr>
            <p:nvPr/>
          </p:nvSpPr>
          <p:spPr bwMode="auto">
            <a:xfrm>
              <a:off x="5367111" y="2366231"/>
              <a:ext cx="747712" cy="749300"/>
            </a:xfrm>
            <a:custGeom>
              <a:avLst/>
              <a:gdLst>
                <a:gd name="T0" fmla="*/ 116 w 471"/>
                <a:gd name="T1" fmla="*/ 237 h 472"/>
                <a:gd name="T2" fmla="*/ 120 w 471"/>
                <a:gd name="T3" fmla="*/ 267 h 472"/>
                <a:gd name="T4" fmla="*/ 130 w 471"/>
                <a:gd name="T5" fmla="*/ 293 h 472"/>
                <a:gd name="T6" fmla="*/ 146 w 471"/>
                <a:gd name="T7" fmla="*/ 316 h 472"/>
                <a:gd name="T8" fmla="*/ 171 w 471"/>
                <a:gd name="T9" fmla="*/ 336 h 472"/>
                <a:gd name="T10" fmla="*/ 203 w 471"/>
                <a:gd name="T11" fmla="*/ 350 h 472"/>
                <a:gd name="T12" fmla="*/ 240 w 471"/>
                <a:gd name="T13" fmla="*/ 355 h 472"/>
                <a:gd name="T14" fmla="*/ 270 w 471"/>
                <a:gd name="T15" fmla="*/ 352 h 472"/>
                <a:gd name="T16" fmla="*/ 296 w 471"/>
                <a:gd name="T17" fmla="*/ 341 h 472"/>
                <a:gd name="T18" fmla="*/ 319 w 471"/>
                <a:gd name="T19" fmla="*/ 321 h 472"/>
                <a:gd name="T20" fmla="*/ 337 w 471"/>
                <a:gd name="T21" fmla="*/ 295 h 472"/>
                <a:gd name="T22" fmla="*/ 352 w 471"/>
                <a:gd name="T23" fmla="*/ 261 h 472"/>
                <a:gd name="T24" fmla="*/ 354 w 471"/>
                <a:gd name="T25" fmla="*/ 235 h 472"/>
                <a:gd name="T26" fmla="*/ 351 w 471"/>
                <a:gd name="T27" fmla="*/ 203 h 472"/>
                <a:gd name="T28" fmla="*/ 338 w 471"/>
                <a:gd name="T29" fmla="*/ 175 h 472"/>
                <a:gd name="T30" fmla="*/ 319 w 471"/>
                <a:gd name="T31" fmla="*/ 152 h 472"/>
                <a:gd name="T32" fmla="*/ 291 w 471"/>
                <a:gd name="T33" fmla="*/ 134 h 472"/>
                <a:gd name="T34" fmla="*/ 255 w 471"/>
                <a:gd name="T35" fmla="*/ 118 h 472"/>
                <a:gd name="T36" fmla="*/ 236 w 471"/>
                <a:gd name="T37" fmla="*/ 117 h 472"/>
                <a:gd name="T38" fmla="*/ 206 w 471"/>
                <a:gd name="T39" fmla="*/ 120 h 472"/>
                <a:gd name="T40" fmla="*/ 178 w 471"/>
                <a:gd name="T41" fmla="*/ 131 h 472"/>
                <a:gd name="T42" fmla="*/ 155 w 471"/>
                <a:gd name="T43" fmla="*/ 150 h 472"/>
                <a:gd name="T44" fmla="*/ 136 w 471"/>
                <a:gd name="T45" fmla="*/ 175 h 472"/>
                <a:gd name="T46" fmla="*/ 120 w 471"/>
                <a:gd name="T47" fmla="*/ 208 h 472"/>
                <a:gd name="T48" fmla="*/ 116 w 471"/>
                <a:gd name="T49" fmla="*/ 237 h 472"/>
                <a:gd name="T50" fmla="*/ 236 w 471"/>
                <a:gd name="T51" fmla="*/ 0 h 472"/>
                <a:gd name="T52" fmla="*/ 280 w 471"/>
                <a:gd name="T53" fmla="*/ 4 h 472"/>
                <a:gd name="T54" fmla="*/ 321 w 471"/>
                <a:gd name="T55" fmla="*/ 14 h 472"/>
                <a:gd name="T56" fmla="*/ 358 w 471"/>
                <a:gd name="T57" fmla="*/ 34 h 472"/>
                <a:gd name="T58" fmla="*/ 391 w 471"/>
                <a:gd name="T59" fmla="*/ 58 h 472"/>
                <a:gd name="T60" fmla="*/ 421 w 471"/>
                <a:gd name="T61" fmla="*/ 92 h 472"/>
                <a:gd name="T62" fmla="*/ 448 w 471"/>
                <a:gd name="T63" fmla="*/ 133 h 472"/>
                <a:gd name="T64" fmla="*/ 464 w 471"/>
                <a:gd name="T65" fmla="*/ 178 h 472"/>
                <a:gd name="T66" fmla="*/ 471 w 471"/>
                <a:gd name="T67" fmla="*/ 226 h 472"/>
                <a:gd name="T68" fmla="*/ 471 w 471"/>
                <a:gd name="T69" fmla="*/ 249 h 472"/>
                <a:gd name="T70" fmla="*/ 465 w 471"/>
                <a:gd name="T71" fmla="*/ 295 h 472"/>
                <a:gd name="T72" fmla="*/ 449 w 471"/>
                <a:gd name="T73" fmla="*/ 339 h 472"/>
                <a:gd name="T74" fmla="*/ 423 w 471"/>
                <a:gd name="T75" fmla="*/ 380 h 472"/>
                <a:gd name="T76" fmla="*/ 388 w 471"/>
                <a:gd name="T77" fmla="*/ 415 h 472"/>
                <a:gd name="T78" fmla="*/ 342 w 471"/>
                <a:gd name="T79" fmla="*/ 449 h 472"/>
                <a:gd name="T80" fmla="*/ 308 w 471"/>
                <a:gd name="T81" fmla="*/ 461 h 472"/>
                <a:gd name="T82" fmla="*/ 278 w 471"/>
                <a:gd name="T83" fmla="*/ 470 h 472"/>
                <a:gd name="T84" fmla="*/ 247 w 471"/>
                <a:gd name="T85" fmla="*/ 472 h 472"/>
                <a:gd name="T86" fmla="*/ 226 w 471"/>
                <a:gd name="T87" fmla="*/ 472 h 472"/>
                <a:gd name="T88" fmla="*/ 178 w 471"/>
                <a:gd name="T89" fmla="*/ 466 h 472"/>
                <a:gd name="T90" fmla="*/ 136 w 471"/>
                <a:gd name="T91" fmla="*/ 452 h 472"/>
                <a:gd name="T92" fmla="*/ 95 w 471"/>
                <a:gd name="T93" fmla="*/ 427 h 472"/>
                <a:gd name="T94" fmla="*/ 60 w 471"/>
                <a:gd name="T95" fmla="*/ 392 h 472"/>
                <a:gd name="T96" fmla="*/ 28 w 471"/>
                <a:gd name="T97" fmla="*/ 348 h 472"/>
                <a:gd name="T98" fmla="*/ 12 w 471"/>
                <a:gd name="T99" fmla="*/ 313 h 472"/>
                <a:gd name="T100" fmla="*/ 3 w 471"/>
                <a:gd name="T101" fmla="*/ 276 h 472"/>
                <a:gd name="T102" fmla="*/ 0 w 471"/>
                <a:gd name="T103" fmla="*/ 237 h 472"/>
                <a:gd name="T104" fmla="*/ 3 w 471"/>
                <a:gd name="T105" fmla="*/ 187 h 472"/>
                <a:gd name="T106" fmla="*/ 17 w 471"/>
                <a:gd name="T107" fmla="*/ 141 h 472"/>
                <a:gd name="T108" fmla="*/ 40 w 471"/>
                <a:gd name="T109" fmla="*/ 101 h 472"/>
                <a:gd name="T110" fmla="*/ 72 w 471"/>
                <a:gd name="T111" fmla="*/ 67 h 472"/>
                <a:gd name="T112" fmla="*/ 114 w 471"/>
                <a:gd name="T113" fmla="*/ 35 h 472"/>
                <a:gd name="T114" fmla="*/ 164 w 471"/>
                <a:gd name="T115" fmla="*/ 11 h 472"/>
                <a:gd name="T116" fmla="*/ 201 w 471"/>
                <a:gd name="T117" fmla="*/ 4 h 472"/>
                <a:gd name="T118" fmla="*/ 236 w 471"/>
                <a:gd name="T11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1" h="472">
                  <a:moveTo>
                    <a:pt x="116" y="237"/>
                  </a:moveTo>
                  <a:lnTo>
                    <a:pt x="120" y="267"/>
                  </a:lnTo>
                  <a:lnTo>
                    <a:pt x="130" y="293"/>
                  </a:lnTo>
                  <a:lnTo>
                    <a:pt x="146" y="316"/>
                  </a:lnTo>
                  <a:lnTo>
                    <a:pt x="171" y="336"/>
                  </a:lnTo>
                  <a:lnTo>
                    <a:pt x="203" y="350"/>
                  </a:lnTo>
                  <a:lnTo>
                    <a:pt x="240" y="355"/>
                  </a:lnTo>
                  <a:lnTo>
                    <a:pt x="270" y="352"/>
                  </a:lnTo>
                  <a:lnTo>
                    <a:pt x="296" y="341"/>
                  </a:lnTo>
                  <a:lnTo>
                    <a:pt x="319" y="321"/>
                  </a:lnTo>
                  <a:lnTo>
                    <a:pt x="337" y="295"/>
                  </a:lnTo>
                  <a:lnTo>
                    <a:pt x="352" y="261"/>
                  </a:lnTo>
                  <a:lnTo>
                    <a:pt x="354" y="235"/>
                  </a:lnTo>
                  <a:lnTo>
                    <a:pt x="351" y="203"/>
                  </a:lnTo>
                  <a:lnTo>
                    <a:pt x="338" y="175"/>
                  </a:lnTo>
                  <a:lnTo>
                    <a:pt x="319" y="152"/>
                  </a:lnTo>
                  <a:lnTo>
                    <a:pt x="291" y="134"/>
                  </a:lnTo>
                  <a:lnTo>
                    <a:pt x="255" y="118"/>
                  </a:lnTo>
                  <a:lnTo>
                    <a:pt x="236" y="117"/>
                  </a:lnTo>
                  <a:lnTo>
                    <a:pt x="206" y="120"/>
                  </a:lnTo>
                  <a:lnTo>
                    <a:pt x="178" y="131"/>
                  </a:lnTo>
                  <a:lnTo>
                    <a:pt x="155" y="150"/>
                  </a:lnTo>
                  <a:lnTo>
                    <a:pt x="136" y="175"/>
                  </a:lnTo>
                  <a:lnTo>
                    <a:pt x="120" y="208"/>
                  </a:lnTo>
                  <a:lnTo>
                    <a:pt x="116" y="237"/>
                  </a:lnTo>
                  <a:close/>
                  <a:moveTo>
                    <a:pt x="236" y="0"/>
                  </a:moveTo>
                  <a:lnTo>
                    <a:pt x="280" y="4"/>
                  </a:lnTo>
                  <a:lnTo>
                    <a:pt x="321" y="14"/>
                  </a:lnTo>
                  <a:lnTo>
                    <a:pt x="358" y="34"/>
                  </a:lnTo>
                  <a:lnTo>
                    <a:pt x="391" y="58"/>
                  </a:lnTo>
                  <a:lnTo>
                    <a:pt x="421" y="92"/>
                  </a:lnTo>
                  <a:lnTo>
                    <a:pt x="448" y="133"/>
                  </a:lnTo>
                  <a:lnTo>
                    <a:pt x="464" y="178"/>
                  </a:lnTo>
                  <a:lnTo>
                    <a:pt x="471" y="226"/>
                  </a:lnTo>
                  <a:lnTo>
                    <a:pt x="471" y="249"/>
                  </a:lnTo>
                  <a:lnTo>
                    <a:pt x="465" y="295"/>
                  </a:lnTo>
                  <a:lnTo>
                    <a:pt x="449" y="339"/>
                  </a:lnTo>
                  <a:lnTo>
                    <a:pt x="423" y="380"/>
                  </a:lnTo>
                  <a:lnTo>
                    <a:pt x="388" y="415"/>
                  </a:lnTo>
                  <a:lnTo>
                    <a:pt x="342" y="449"/>
                  </a:lnTo>
                  <a:lnTo>
                    <a:pt x="308" y="461"/>
                  </a:lnTo>
                  <a:lnTo>
                    <a:pt x="278" y="470"/>
                  </a:lnTo>
                  <a:lnTo>
                    <a:pt x="247" y="472"/>
                  </a:lnTo>
                  <a:lnTo>
                    <a:pt x="226" y="472"/>
                  </a:lnTo>
                  <a:lnTo>
                    <a:pt x="178" y="466"/>
                  </a:lnTo>
                  <a:lnTo>
                    <a:pt x="136" y="452"/>
                  </a:lnTo>
                  <a:lnTo>
                    <a:pt x="95" y="427"/>
                  </a:lnTo>
                  <a:lnTo>
                    <a:pt x="60" y="392"/>
                  </a:lnTo>
                  <a:lnTo>
                    <a:pt x="28" y="348"/>
                  </a:lnTo>
                  <a:lnTo>
                    <a:pt x="12" y="313"/>
                  </a:lnTo>
                  <a:lnTo>
                    <a:pt x="3" y="276"/>
                  </a:lnTo>
                  <a:lnTo>
                    <a:pt x="0" y="237"/>
                  </a:lnTo>
                  <a:lnTo>
                    <a:pt x="3" y="187"/>
                  </a:lnTo>
                  <a:lnTo>
                    <a:pt x="17" y="141"/>
                  </a:lnTo>
                  <a:lnTo>
                    <a:pt x="40" y="101"/>
                  </a:lnTo>
                  <a:lnTo>
                    <a:pt x="72" y="67"/>
                  </a:lnTo>
                  <a:lnTo>
                    <a:pt x="114" y="35"/>
                  </a:lnTo>
                  <a:lnTo>
                    <a:pt x="164" y="11"/>
                  </a:lnTo>
                  <a:lnTo>
                    <a:pt x="201" y="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8220478" y="2313877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20479" y="1980114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9376" y="2313877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9377" y="1980114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220478" y="3635595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20479" y="3301832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9376" y="3635595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9377" y="3301832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220477" y="4991658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20478" y="4657895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9375" y="4991658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376" y="4657895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24" name="TextBox 23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3774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03377" y="2088243"/>
            <a:ext cx="4185246" cy="3702957"/>
            <a:chOff x="4734832" y="2625272"/>
            <a:chExt cx="2052638" cy="1816101"/>
          </a:xfrm>
        </p:grpSpPr>
        <p:sp>
          <p:nvSpPr>
            <p:cNvPr id="4" name="Freeform 283"/>
            <p:cNvSpPr>
              <a:spLocks/>
            </p:cNvSpPr>
            <p:nvPr/>
          </p:nvSpPr>
          <p:spPr bwMode="auto">
            <a:xfrm>
              <a:off x="5552395" y="2952297"/>
              <a:ext cx="538163" cy="193675"/>
            </a:xfrm>
            <a:custGeom>
              <a:avLst/>
              <a:gdLst>
                <a:gd name="T0" fmla="*/ 169 w 339"/>
                <a:gd name="T1" fmla="*/ 0 h 122"/>
                <a:gd name="T2" fmla="*/ 215 w 339"/>
                <a:gd name="T3" fmla="*/ 2 h 122"/>
                <a:gd name="T4" fmla="*/ 256 w 339"/>
                <a:gd name="T5" fmla="*/ 9 h 122"/>
                <a:gd name="T6" fmla="*/ 289 w 339"/>
                <a:gd name="T7" fmla="*/ 19 h 122"/>
                <a:gd name="T8" fmla="*/ 317 w 339"/>
                <a:gd name="T9" fmla="*/ 31 h 122"/>
                <a:gd name="T10" fmla="*/ 333 w 339"/>
                <a:gd name="T11" fmla="*/ 44 h 122"/>
                <a:gd name="T12" fmla="*/ 339 w 339"/>
                <a:gd name="T13" fmla="*/ 61 h 122"/>
                <a:gd name="T14" fmla="*/ 333 w 339"/>
                <a:gd name="T15" fmla="*/ 77 h 122"/>
                <a:gd name="T16" fmla="*/ 317 w 339"/>
                <a:gd name="T17" fmla="*/ 92 h 122"/>
                <a:gd name="T18" fmla="*/ 289 w 339"/>
                <a:gd name="T19" fmla="*/ 103 h 122"/>
                <a:gd name="T20" fmla="*/ 256 w 339"/>
                <a:gd name="T21" fmla="*/ 112 h 122"/>
                <a:gd name="T22" fmla="*/ 215 w 339"/>
                <a:gd name="T23" fmla="*/ 120 h 122"/>
                <a:gd name="T24" fmla="*/ 169 w 339"/>
                <a:gd name="T25" fmla="*/ 122 h 122"/>
                <a:gd name="T26" fmla="*/ 123 w 339"/>
                <a:gd name="T27" fmla="*/ 120 h 122"/>
                <a:gd name="T28" fmla="*/ 83 w 339"/>
                <a:gd name="T29" fmla="*/ 112 h 122"/>
                <a:gd name="T30" fmla="*/ 50 w 339"/>
                <a:gd name="T31" fmla="*/ 103 h 122"/>
                <a:gd name="T32" fmla="*/ 22 w 339"/>
                <a:gd name="T33" fmla="*/ 92 h 122"/>
                <a:gd name="T34" fmla="*/ 6 w 339"/>
                <a:gd name="T35" fmla="*/ 77 h 122"/>
                <a:gd name="T36" fmla="*/ 0 w 339"/>
                <a:gd name="T37" fmla="*/ 61 h 122"/>
                <a:gd name="T38" fmla="*/ 6 w 339"/>
                <a:gd name="T39" fmla="*/ 44 h 122"/>
                <a:gd name="T40" fmla="*/ 22 w 339"/>
                <a:gd name="T41" fmla="*/ 31 h 122"/>
                <a:gd name="T42" fmla="*/ 50 w 339"/>
                <a:gd name="T43" fmla="*/ 19 h 122"/>
                <a:gd name="T44" fmla="*/ 83 w 339"/>
                <a:gd name="T45" fmla="*/ 9 h 122"/>
                <a:gd name="T46" fmla="*/ 123 w 339"/>
                <a:gd name="T47" fmla="*/ 2 h 122"/>
                <a:gd name="T48" fmla="*/ 169 w 339"/>
                <a:gd name="T4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9" h="122">
                  <a:moveTo>
                    <a:pt x="169" y="0"/>
                  </a:moveTo>
                  <a:lnTo>
                    <a:pt x="215" y="2"/>
                  </a:lnTo>
                  <a:lnTo>
                    <a:pt x="256" y="9"/>
                  </a:lnTo>
                  <a:lnTo>
                    <a:pt x="289" y="19"/>
                  </a:lnTo>
                  <a:lnTo>
                    <a:pt x="317" y="31"/>
                  </a:lnTo>
                  <a:lnTo>
                    <a:pt x="333" y="44"/>
                  </a:lnTo>
                  <a:lnTo>
                    <a:pt x="339" y="61"/>
                  </a:lnTo>
                  <a:lnTo>
                    <a:pt x="333" y="77"/>
                  </a:lnTo>
                  <a:lnTo>
                    <a:pt x="317" y="92"/>
                  </a:lnTo>
                  <a:lnTo>
                    <a:pt x="289" y="103"/>
                  </a:lnTo>
                  <a:lnTo>
                    <a:pt x="256" y="112"/>
                  </a:lnTo>
                  <a:lnTo>
                    <a:pt x="215" y="120"/>
                  </a:lnTo>
                  <a:lnTo>
                    <a:pt x="169" y="122"/>
                  </a:lnTo>
                  <a:lnTo>
                    <a:pt x="123" y="120"/>
                  </a:lnTo>
                  <a:lnTo>
                    <a:pt x="83" y="112"/>
                  </a:lnTo>
                  <a:lnTo>
                    <a:pt x="50" y="103"/>
                  </a:lnTo>
                  <a:lnTo>
                    <a:pt x="22" y="92"/>
                  </a:lnTo>
                  <a:lnTo>
                    <a:pt x="6" y="77"/>
                  </a:lnTo>
                  <a:lnTo>
                    <a:pt x="0" y="61"/>
                  </a:lnTo>
                  <a:lnTo>
                    <a:pt x="6" y="44"/>
                  </a:lnTo>
                  <a:lnTo>
                    <a:pt x="22" y="31"/>
                  </a:lnTo>
                  <a:lnTo>
                    <a:pt x="50" y="19"/>
                  </a:lnTo>
                  <a:lnTo>
                    <a:pt x="83" y="9"/>
                  </a:lnTo>
                  <a:lnTo>
                    <a:pt x="123" y="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284"/>
            <p:cNvSpPr>
              <a:spLocks noEditPoints="1"/>
            </p:cNvSpPr>
            <p:nvPr/>
          </p:nvSpPr>
          <p:spPr bwMode="auto">
            <a:xfrm>
              <a:off x="5349195" y="2899910"/>
              <a:ext cx="944563" cy="374650"/>
            </a:xfrm>
            <a:custGeom>
              <a:avLst/>
              <a:gdLst>
                <a:gd name="T0" fmla="*/ 248 w 595"/>
                <a:gd name="T1" fmla="*/ 11 h 236"/>
                <a:gd name="T2" fmla="*/ 160 w 595"/>
                <a:gd name="T3" fmla="*/ 26 h 236"/>
                <a:gd name="T4" fmla="*/ 93 w 595"/>
                <a:gd name="T5" fmla="*/ 53 h 236"/>
                <a:gd name="T6" fmla="*/ 57 w 595"/>
                <a:gd name="T7" fmla="*/ 86 h 236"/>
                <a:gd name="T8" fmla="*/ 57 w 595"/>
                <a:gd name="T9" fmla="*/ 127 h 236"/>
                <a:gd name="T10" fmla="*/ 93 w 595"/>
                <a:gd name="T11" fmla="*/ 160 h 236"/>
                <a:gd name="T12" fmla="*/ 160 w 595"/>
                <a:gd name="T13" fmla="*/ 188 h 236"/>
                <a:gd name="T14" fmla="*/ 248 w 595"/>
                <a:gd name="T15" fmla="*/ 202 h 236"/>
                <a:gd name="T16" fmla="*/ 347 w 595"/>
                <a:gd name="T17" fmla="*/ 202 h 236"/>
                <a:gd name="T18" fmla="*/ 435 w 595"/>
                <a:gd name="T19" fmla="*/ 188 h 236"/>
                <a:gd name="T20" fmla="*/ 502 w 595"/>
                <a:gd name="T21" fmla="*/ 160 h 236"/>
                <a:gd name="T22" fmla="*/ 538 w 595"/>
                <a:gd name="T23" fmla="*/ 127 h 236"/>
                <a:gd name="T24" fmla="*/ 538 w 595"/>
                <a:gd name="T25" fmla="*/ 86 h 236"/>
                <a:gd name="T26" fmla="*/ 502 w 595"/>
                <a:gd name="T27" fmla="*/ 53 h 236"/>
                <a:gd name="T28" fmla="*/ 435 w 595"/>
                <a:gd name="T29" fmla="*/ 26 h 236"/>
                <a:gd name="T30" fmla="*/ 347 w 595"/>
                <a:gd name="T31" fmla="*/ 11 h 236"/>
                <a:gd name="T32" fmla="*/ 297 w 595"/>
                <a:gd name="T33" fmla="*/ 0 h 236"/>
                <a:gd name="T34" fmla="*/ 413 w 595"/>
                <a:gd name="T35" fmla="*/ 9 h 236"/>
                <a:gd name="T36" fmla="*/ 509 w 595"/>
                <a:gd name="T37" fmla="*/ 35 h 236"/>
                <a:gd name="T38" fmla="*/ 571 w 595"/>
                <a:gd name="T39" fmla="*/ 72 h 236"/>
                <a:gd name="T40" fmla="*/ 595 w 595"/>
                <a:gd name="T41" fmla="*/ 118 h 236"/>
                <a:gd name="T42" fmla="*/ 571 w 595"/>
                <a:gd name="T43" fmla="*/ 164 h 236"/>
                <a:gd name="T44" fmla="*/ 509 w 595"/>
                <a:gd name="T45" fmla="*/ 201 h 236"/>
                <a:gd name="T46" fmla="*/ 413 w 595"/>
                <a:gd name="T47" fmla="*/ 226 h 236"/>
                <a:gd name="T48" fmla="*/ 297 w 595"/>
                <a:gd name="T49" fmla="*/ 236 h 236"/>
                <a:gd name="T50" fmla="*/ 182 w 595"/>
                <a:gd name="T51" fmla="*/ 226 h 236"/>
                <a:gd name="T52" fmla="*/ 88 w 595"/>
                <a:gd name="T53" fmla="*/ 201 h 236"/>
                <a:gd name="T54" fmla="*/ 23 w 595"/>
                <a:gd name="T55" fmla="*/ 164 h 236"/>
                <a:gd name="T56" fmla="*/ 0 w 595"/>
                <a:gd name="T57" fmla="*/ 118 h 236"/>
                <a:gd name="T58" fmla="*/ 23 w 595"/>
                <a:gd name="T59" fmla="*/ 72 h 236"/>
                <a:gd name="T60" fmla="*/ 88 w 595"/>
                <a:gd name="T61" fmla="*/ 35 h 236"/>
                <a:gd name="T62" fmla="*/ 182 w 595"/>
                <a:gd name="T63" fmla="*/ 9 h 236"/>
                <a:gd name="T64" fmla="*/ 297 w 595"/>
                <a:gd name="T65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5" h="236">
                  <a:moveTo>
                    <a:pt x="297" y="9"/>
                  </a:moveTo>
                  <a:lnTo>
                    <a:pt x="248" y="11"/>
                  </a:lnTo>
                  <a:lnTo>
                    <a:pt x="202" y="17"/>
                  </a:lnTo>
                  <a:lnTo>
                    <a:pt x="160" y="26"/>
                  </a:lnTo>
                  <a:lnTo>
                    <a:pt x="123" y="39"/>
                  </a:lnTo>
                  <a:lnTo>
                    <a:pt x="93" y="53"/>
                  </a:lnTo>
                  <a:lnTo>
                    <a:pt x="69" y="70"/>
                  </a:lnTo>
                  <a:lnTo>
                    <a:pt x="57" y="86"/>
                  </a:lnTo>
                  <a:lnTo>
                    <a:pt x="51" y="107"/>
                  </a:lnTo>
                  <a:lnTo>
                    <a:pt x="57" y="127"/>
                  </a:lnTo>
                  <a:lnTo>
                    <a:pt x="69" y="144"/>
                  </a:lnTo>
                  <a:lnTo>
                    <a:pt x="93" y="160"/>
                  </a:lnTo>
                  <a:lnTo>
                    <a:pt x="123" y="175"/>
                  </a:lnTo>
                  <a:lnTo>
                    <a:pt x="160" y="188"/>
                  </a:lnTo>
                  <a:lnTo>
                    <a:pt x="202" y="197"/>
                  </a:lnTo>
                  <a:lnTo>
                    <a:pt x="248" y="202"/>
                  </a:lnTo>
                  <a:lnTo>
                    <a:pt x="297" y="204"/>
                  </a:lnTo>
                  <a:lnTo>
                    <a:pt x="347" y="202"/>
                  </a:lnTo>
                  <a:lnTo>
                    <a:pt x="393" y="197"/>
                  </a:lnTo>
                  <a:lnTo>
                    <a:pt x="435" y="188"/>
                  </a:lnTo>
                  <a:lnTo>
                    <a:pt x="472" y="175"/>
                  </a:lnTo>
                  <a:lnTo>
                    <a:pt x="502" y="160"/>
                  </a:lnTo>
                  <a:lnTo>
                    <a:pt x="525" y="144"/>
                  </a:lnTo>
                  <a:lnTo>
                    <a:pt x="538" y="127"/>
                  </a:lnTo>
                  <a:lnTo>
                    <a:pt x="544" y="107"/>
                  </a:lnTo>
                  <a:lnTo>
                    <a:pt x="538" y="86"/>
                  </a:lnTo>
                  <a:lnTo>
                    <a:pt x="525" y="70"/>
                  </a:lnTo>
                  <a:lnTo>
                    <a:pt x="502" y="53"/>
                  </a:lnTo>
                  <a:lnTo>
                    <a:pt x="472" y="39"/>
                  </a:lnTo>
                  <a:lnTo>
                    <a:pt x="435" y="26"/>
                  </a:lnTo>
                  <a:lnTo>
                    <a:pt x="393" y="17"/>
                  </a:lnTo>
                  <a:lnTo>
                    <a:pt x="347" y="11"/>
                  </a:lnTo>
                  <a:lnTo>
                    <a:pt x="297" y="9"/>
                  </a:lnTo>
                  <a:close/>
                  <a:moveTo>
                    <a:pt x="297" y="0"/>
                  </a:moveTo>
                  <a:lnTo>
                    <a:pt x="358" y="4"/>
                  </a:lnTo>
                  <a:lnTo>
                    <a:pt x="413" y="9"/>
                  </a:lnTo>
                  <a:lnTo>
                    <a:pt x="465" y="20"/>
                  </a:lnTo>
                  <a:lnTo>
                    <a:pt x="509" y="35"/>
                  </a:lnTo>
                  <a:lnTo>
                    <a:pt x="544" y="52"/>
                  </a:lnTo>
                  <a:lnTo>
                    <a:pt x="571" y="72"/>
                  </a:lnTo>
                  <a:lnTo>
                    <a:pt x="590" y="94"/>
                  </a:lnTo>
                  <a:lnTo>
                    <a:pt x="595" y="118"/>
                  </a:lnTo>
                  <a:lnTo>
                    <a:pt x="590" y="142"/>
                  </a:lnTo>
                  <a:lnTo>
                    <a:pt x="571" y="164"/>
                  </a:lnTo>
                  <a:lnTo>
                    <a:pt x="544" y="182"/>
                  </a:lnTo>
                  <a:lnTo>
                    <a:pt x="509" y="201"/>
                  </a:lnTo>
                  <a:lnTo>
                    <a:pt x="465" y="215"/>
                  </a:lnTo>
                  <a:lnTo>
                    <a:pt x="413" y="226"/>
                  </a:lnTo>
                  <a:lnTo>
                    <a:pt x="358" y="232"/>
                  </a:lnTo>
                  <a:lnTo>
                    <a:pt x="297" y="236"/>
                  </a:lnTo>
                  <a:lnTo>
                    <a:pt x="237" y="232"/>
                  </a:lnTo>
                  <a:lnTo>
                    <a:pt x="182" y="226"/>
                  </a:lnTo>
                  <a:lnTo>
                    <a:pt x="132" y="215"/>
                  </a:lnTo>
                  <a:lnTo>
                    <a:pt x="88" y="201"/>
                  </a:lnTo>
                  <a:lnTo>
                    <a:pt x="51" y="182"/>
                  </a:lnTo>
                  <a:lnTo>
                    <a:pt x="23" y="164"/>
                  </a:lnTo>
                  <a:lnTo>
                    <a:pt x="5" y="142"/>
                  </a:lnTo>
                  <a:lnTo>
                    <a:pt x="0" y="118"/>
                  </a:lnTo>
                  <a:lnTo>
                    <a:pt x="5" y="94"/>
                  </a:lnTo>
                  <a:lnTo>
                    <a:pt x="23" y="72"/>
                  </a:lnTo>
                  <a:lnTo>
                    <a:pt x="51" y="52"/>
                  </a:lnTo>
                  <a:lnTo>
                    <a:pt x="88" y="35"/>
                  </a:lnTo>
                  <a:lnTo>
                    <a:pt x="132" y="20"/>
                  </a:lnTo>
                  <a:lnTo>
                    <a:pt x="182" y="9"/>
                  </a:lnTo>
                  <a:lnTo>
                    <a:pt x="237" y="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85"/>
            <p:cNvSpPr>
              <a:spLocks/>
            </p:cNvSpPr>
            <p:nvPr/>
          </p:nvSpPr>
          <p:spPr bwMode="auto">
            <a:xfrm>
              <a:off x="5349195" y="3209472"/>
              <a:ext cx="944563" cy="838200"/>
            </a:xfrm>
            <a:custGeom>
              <a:avLst/>
              <a:gdLst>
                <a:gd name="T0" fmla="*/ 0 w 595"/>
                <a:gd name="T1" fmla="*/ 0 h 528"/>
                <a:gd name="T2" fmla="*/ 31 w 595"/>
                <a:gd name="T3" fmla="*/ 13 h 528"/>
                <a:gd name="T4" fmla="*/ 71 w 595"/>
                <a:gd name="T5" fmla="*/ 28 h 528"/>
                <a:gd name="T6" fmla="*/ 121 w 595"/>
                <a:gd name="T7" fmla="*/ 41 h 528"/>
                <a:gd name="T8" fmla="*/ 174 w 595"/>
                <a:gd name="T9" fmla="*/ 53 h 528"/>
                <a:gd name="T10" fmla="*/ 233 w 595"/>
                <a:gd name="T11" fmla="*/ 61 h 528"/>
                <a:gd name="T12" fmla="*/ 297 w 595"/>
                <a:gd name="T13" fmla="*/ 64 h 528"/>
                <a:gd name="T14" fmla="*/ 362 w 595"/>
                <a:gd name="T15" fmla="*/ 61 h 528"/>
                <a:gd name="T16" fmla="*/ 421 w 595"/>
                <a:gd name="T17" fmla="*/ 53 h 528"/>
                <a:gd name="T18" fmla="*/ 474 w 595"/>
                <a:gd name="T19" fmla="*/ 41 h 528"/>
                <a:gd name="T20" fmla="*/ 524 w 595"/>
                <a:gd name="T21" fmla="*/ 28 h 528"/>
                <a:gd name="T22" fmla="*/ 564 w 595"/>
                <a:gd name="T23" fmla="*/ 13 h 528"/>
                <a:gd name="T24" fmla="*/ 595 w 595"/>
                <a:gd name="T25" fmla="*/ 0 h 528"/>
                <a:gd name="T26" fmla="*/ 595 w 595"/>
                <a:gd name="T27" fmla="*/ 460 h 528"/>
                <a:gd name="T28" fmla="*/ 590 w 595"/>
                <a:gd name="T29" fmla="*/ 473 h 528"/>
                <a:gd name="T30" fmla="*/ 571 w 595"/>
                <a:gd name="T31" fmla="*/ 486 h 528"/>
                <a:gd name="T32" fmla="*/ 544 w 595"/>
                <a:gd name="T33" fmla="*/ 499 h 528"/>
                <a:gd name="T34" fmla="*/ 509 w 595"/>
                <a:gd name="T35" fmla="*/ 508 h 528"/>
                <a:gd name="T36" fmla="*/ 465 w 595"/>
                <a:gd name="T37" fmla="*/ 515 h 528"/>
                <a:gd name="T38" fmla="*/ 413 w 595"/>
                <a:gd name="T39" fmla="*/ 523 h 528"/>
                <a:gd name="T40" fmla="*/ 358 w 595"/>
                <a:gd name="T41" fmla="*/ 526 h 528"/>
                <a:gd name="T42" fmla="*/ 297 w 595"/>
                <a:gd name="T43" fmla="*/ 528 h 528"/>
                <a:gd name="T44" fmla="*/ 237 w 595"/>
                <a:gd name="T45" fmla="*/ 526 h 528"/>
                <a:gd name="T46" fmla="*/ 182 w 595"/>
                <a:gd name="T47" fmla="*/ 523 h 528"/>
                <a:gd name="T48" fmla="*/ 132 w 595"/>
                <a:gd name="T49" fmla="*/ 515 h 528"/>
                <a:gd name="T50" fmla="*/ 88 w 595"/>
                <a:gd name="T51" fmla="*/ 508 h 528"/>
                <a:gd name="T52" fmla="*/ 51 w 595"/>
                <a:gd name="T53" fmla="*/ 499 h 528"/>
                <a:gd name="T54" fmla="*/ 23 w 595"/>
                <a:gd name="T55" fmla="*/ 486 h 528"/>
                <a:gd name="T56" fmla="*/ 5 w 595"/>
                <a:gd name="T57" fmla="*/ 473 h 528"/>
                <a:gd name="T58" fmla="*/ 0 w 595"/>
                <a:gd name="T59" fmla="*/ 460 h 528"/>
                <a:gd name="T60" fmla="*/ 0 w 595"/>
                <a:gd name="T61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95" h="528">
                  <a:moveTo>
                    <a:pt x="0" y="0"/>
                  </a:moveTo>
                  <a:lnTo>
                    <a:pt x="31" y="13"/>
                  </a:lnTo>
                  <a:lnTo>
                    <a:pt x="71" y="28"/>
                  </a:lnTo>
                  <a:lnTo>
                    <a:pt x="121" y="41"/>
                  </a:lnTo>
                  <a:lnTo>
                    <a:pt x="174" y="53"/>
                  </a:lnTo>
                  <a:lnTo>
                    <a:pt x="233" y="61"/>
                  </a:lnTo>
                  <a:lnTo>
                    <a:pt x="297" y="64"/>
                  </a:lnTo>
                  <a:lnTo>
                    <a:pt x="362" y="61"/>
                  </a:lnTo>
                  <a:lnTo>
                    <a:pt x="421" y="53"/>
                  </a:lnTo>
                  <a:lnTo>
                    <a:pt x="474" y="41"/>
                  </a:lnTo>
                  <a:lnTo>
                    <a:pt x="524" y="28"/>
                  </a:lnTo>
                  <a:lnTo>
                    <a:pt x="564" y="13"/>
                  </a:lnTo>
                  <a:lnTo>
                    <a:pt x="595" y="0"/>
                  </a:lnTo>
                  <a:lnTo>
                    <a:pt x="595" y="460"/>
                  </a:lnTo>
                  <a:lnTo>
                    <a:pt x="590" y="473"/>
                  </a:lnTo>
                  <a:lnTo>
                    <a:pt x="571" y="486"/>
                  </a:lnTo>
                  <a:lnTo>
                    <a:pt x="544" y="499"/>
                  </a:lnTo>
                  <a:lnTo>
                    <a:pt x="509" y="508"/>
                  </a:lnTo>
                  <a:lnTo>
                    <a:pt x="465" y="515"/>
                  </a:lnTo>
                  <a:lnTo>
                    <a:pt x="413" y="523"/>
                  </a:lnTo>
                  <a:lnTo>
                    <a:pt x="358" y="526"/>
                  </a:lnTo>
                  <a:lnTo>
                    <a:pt x="297" y="528"/>
                  </a:lnTo>
                  <a:lnTo>
                    <a:pt x="237" y="526"/>
                  </a:lnTo>
                  <a:lnTo>
                    <a:pt x="182" y="523"/>
                  </a:lnTo>
                  <a:lnTo>
                    <a:pt x="132" y="515"/>
                  </a:lnTo>
                  <a:lnTo>
                    <a:pt x="88" y="508"/>
                  </a:lnTo>
                  <a:lnTo>
                    <a:pt x="51" y="499"/>
                  </a:lnTo>
                  <a:lnTo>
                    <a:pt x="23" y="486"/>
                  </a:lnTo>
                  <a:lnTo>
                    <a:pt x="5" y="473"/>
                  </a:lnTo>
                  <a:lnTo>
                    <a:pt x="0" y="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98"/>
            <p:cNvSpPr>
              <a:spLocks noEditPoints="1"/>
            </p:cNvSpPr>
            <p:nvPr/>
          </p:nvSpPr>
          <p:spPr bwMode="auto">
            <a:xfrm>
              <a:off x="6293757" y="2625272"/>
              <a:ext cx="327025" cy="327025"/>
            </a:xfrm>
            <a:custGeom>
              <a:avLst/>
              <a:gdLst>
                <a:gd name="T0" fmla="*/ 103 w 206"/>
                <a:gd name="T1" fmla="*/ 39 h 206"/>
                <a:gd name="T2" fmla="*/ 78 w 206"/>
                <a:gd name="T3" fmla="*/ 42 h 206"/>
                <a:gd name="T4" fmla="*/ 57 w 206"/>
                <a:gd name="T5" fmla="*/ 57 h 206"/>
                <a:gd name="T6" fmla="*/ 43 w 206"/>
                <a:gd name="T7" fmla="*/ 77 h 206"/>
                <a:gd name="T8" fmla="*/ 39 w 206"/>
                <a:gd name="T9" fmla="*/ 103 h 206"/>
                <a:gd name="T10" fmla="*/ 43 w 206"/>
                <a:gd name="T11" fmla="*/ 129 h 206"/>
                <a:gd name="T12" fmla="*/ 57 w 206"/>
                <a:gd name="T13" fmla="*/ 149 h 206"/>
                <a:gd name="T14" fmla="*/ 78 w 206"/>
                <a:gd name="T15" fmla="*/ 164 h 206"/>
                <a:gd name="T16" fmla="*/ 103 w 206"/>
                <a:gd name="T17" fmla="*/ 167 h 206"/>
                <a:gd name="T18" fmla="*/ 129 w 206"/>
                <a:gd name="T19" fmla="*/ 164 h 206"/>
                <a:gd name="T20" fmla="*/ 149 w 206"/>
                <a:gd name="T21" fmla="*/ 149 h 206"/>
                <a:gd name="T22" fmla="*/ 164 w 206"/>
                <a:gd name="T23" fmla="*/ 129 h 206"/>
                <a:gd name="T24" fmla="*/ 169 w 206"/>
                <a:gd name="T25" fmla="*/ 103 h 206"/>
                <a:gd name="T26" fmla="*/ 164 w 206"/>
                <a:gd name="T27" fmla="*/ 77 h 206"/>
                <a:gd name="T28" fmla="*/ 149 w 206"/>
                <a:gd name="T29" fmla="*/ 57 h 206"/>
                <a:gd name="T30" fmla="*/ 129 w 206"/>
                <a:gd name="T31" fmla="*/ 42 h 206"/>
                <a:gd name="T32" fmla="*/ 103 w 206"/>
                <a:gd name="T33" fmla="*/ 39 h 206"/>
                <a:gd name="T34" fmla="*/ 103 w 206"/>
                <a:gd name="T35" fmla="*/ 0 h 206"/>
                <a:gd name="T36" fmla="*/ 136 w 206"/>
                <a:gd name="T37" fmla="*/ 6 h 206"/>
                <a:gd name="T38" fmla="*/ 164 w 206"/>
                <a:gd name="T39" fmla="*/ 20 h 206"/>
                <a:gd name="T40" fmla="*/ 188 w 206"/>
                <a:gd name="T41" fmla="*/ 42 h 206"/>
                <a:gd name="T42" fmla="*/ 203 w 206"/>
                <a:gd name="T43" fmla="*/ 70 h 206"/>
                <a:gd name="T44" fmla="*/ 206 w 206"/>
                <a:gd name="T45" fmla="*/ 103 h 206"/>
                <a:gd name="T46" fmla="*/ 203 w 206"/>
                <a:gd name="T47" fmla="*/ 136 h 206"/>
                <a:gd name="T48" fmla="*/ 188 w 206"/>
                <a:gd name="T49" fmla="*/ 164 h 206"/>
                <a:gd name="T50" fmla="*/ 164 w 206"/>
                <a:gd name="T51" fmla="*/ 186 h 206"/>
                <a:gd name="T52" fmla="*/ 136 w 206"/>
                <a:gd name="T53" fmla="*/ 201 h 206"/>
                <a:gd name="T54" fmla="*/ 103 w 206"/>
                <a:gd name="T55" fmla="*/ 206 h 206"/>
                <a:gd name="T56" fmla="*/ 70 w 206"/>
                <a:gd name="T57" fmla="*/ 201 h 206"/>
                <a:gd name="T58" fmla="*/ 43 w 206"/>
                <a:gd name="T59" fmla="*/ 186 h 206"/>
                <a:gd name="T60" fmla="*/ 21 w 206"/>
                <a:gd name="T61" fmla="*/ 164 h 206"/>
                <a:gd name="T62" fmla="*/ 6 w 206"/>
                <a:gd name="T63" fmla="*/ 136 h 206"/>
                <a:gd name="T64" fmla="*/ 0 w 206"/>
                <a:gd name="T65" fmla="*/ 103 h 206"/>
                <a:gd name="T66" fmla="*/ 6 w 206"/>
                <a:gd name="T67" fmla="*/ 70 h 206"/>
                <a:gd name="T68" fmla="*/ 21 w 206"/>
                <a:gd name="T69" fmla="*/ 42 h 206"/>
                <a:gd name="T70" fmla="*/ 43 w 206"/>
                <a:gd name="T71" fmla="*/ 20 h 206"/>
                <a:gd name="T72" fmla="*/ 70 w 206"/>
                <a:gd name="T73" fmla="*/ 6 h 206"/>
                <a:gd name="T74" fmla="*/ 103 w 206"/>
                <a:gd name="T7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6" h="206">
                  <a:moveTo>
                    <a:pt x="103" y="39"/>
                  </a:moveTo>
                  <a:lnTo>
                    <a:pt x="78" y="42"/>
                  </a:lnTo>
                  <a:lnTo>
                    <a:pt x="57" y="57"/>
                  </a:lnTo>
                  <a:lnTo>
                    <a:pt x="43" y="77"/>
                  </a:lnTo>
                  <a:lnTo>
                    <a:pt x="39" y="103"/>
                  </a:lnTo>
                  <a:lnTo>
                    <a:pt x="43" y="129"/>
                  </a:lnTo>
                  <a:lnTo>
                    <a:pt x="57" y="149"/>
                  </a:lnTo>
                  <a:lnTo>
                    <a:pt x="78" y="164"/>
                  </a:lnTo>
                  <a:lnTo>
                    <a:pt x="103" y="167"/>
                  </a:lnTo>
                  <a:lnTo>
                    <a:pt x="129" y="164"/>
                  </a:lnTo>
                  <a:lnTo>
                    <a:pt x="149" y="149"/>
                  </a:lnTo>
                  <a:lnTo>
                    <a:pt x="164" y="129"/>
                  </a:lnTo>
                  <a:lnTo>
                    <a:pt x="169" y="103"/>
                  </a:lnTo>
                  <a:lnTo>
                    <a:pt x="164" y="77"/>
                  </a:lnTo>
                  <a:lnTo>
                    <a:pt x="149" y="57"/>
                  </a:lnTo>
                  <a:lnTo>
                    <a:pt x="129" y="42"/>
                  </a:lnTo>
                  <a:lnTo>
                    <a:pt x="103" y="39"/>
                  </a:lnTo>
                  <a:close/>
                  <a:moveTo>
                    <a:pt x="103" y="0"/>
                  </a:moveTo>
                  <a:lnTo>
                    <a:pt x="136" y="6"/>
                  </a:lnTo>
                  <a:lnTo>
                    <a:pt x="164" y="20"/>
                  </a:lnTo>
                  <a:lnTo>
                    <a:pt x="188" y="42"/>
                  </a:lnTo>
                  <a:lnTo>
                    <a:pt x="203" y="70"/>
                  </a:lnTo>
                  <a:lnTo>
                    <a:pt x="206" y="103"/>
                  </a:lnTo>
                  <a:lnTo>
                    <a:pt x="203" y="136"/>
                  </a:lnTo>
                  <a:lnTo>
                    <a:pt x="188" y="164"/>
                  </a:lnTo>
                  <a:lnTo>
                    <a:pt x="164" y="186"/>
                  </a:lnTo>
                  <a:lnTo>
                    <a:pt x="136" y="201"/>
                  </a:lnTo>
                  <a:lnTo>
                    <a:pt x="103" y="206"/>
                  </a:lnTo>
                  <a:lnTo>
                    <a:pt x="70" y="201"/>
                  </a:lnTo>
                  <a:lnTo>
                    <a:pt x="43" y="186"/>
                  </a:lnTo>
                  <a:lnTo>
                    <a:pt x="21" y="164"/>
                  </a:lnTo>
                  <a:lnTo>
                    <a:pt x="6" y="136"/>
                  </a:lnTo>
                  <a:lnTo>
                    <a:pt x="0" y="103"/>
                  </a:lnTo>
                  <a:lnTo>
                    <a:pt x="6" y="70"/>
                  </a:lnTo>
                  <a:lnTo>
                    <a:pt x="21" y="42"/>
                  </a:lnTo>
                  <a:lnTo>
                    <a:pt x="43" y="20"/>
                  </a:lnTo>
                  <a:lnTo>
                    <a:pt x="70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99"/>
            <p:cNvSpPr>
              <a:spLocks noEditPoints="1"/>
            </p:cNvSpPr>
            <p:nvPr/>
          </p:nvSpPr>
          <p:spPr bwMode="auto">
            <a:xfrm>
              <a:off x="5022170" y="2625272"/>
              <a:ext cx="327025" cy="327025"/>
            </a:xfrm>
            <a:custGeom>
              <a:avLst/>
              <a:gdLst>
                <a:gd name="T0" fmla="*/ 103 w 206"/>
                <a:gd name="T1" fmla="*/ 39 h 206"/>
                <a:gd name="T2" fmla="*/ 77 w 206"/>
                <a:gd name="T3" fmla="*/ 42 h 206"/>
                <a:gd name="T4" fmla="*/ 57 w 206"/>
                <a:gd name="T5" fmla="*/ 57 h 206"/>
                <a:gd name="T6" fmla="*/ 42 w 206"/>
                <a:gd name="T7" fmla="*/ 77 h 206"/>
                <a:gd name="T8" fmla="*/ 36 w 206"/>
                <a:gd name="T9" fmla="*/ 103 h 206"/>
                <a:gd name="T10" fmla="*/ 42 w 206"/>
                <a:gd name="T11" fmla="*/ 129 h 206"/>
                <a:gd name="T12" fmla="*/ 57 w 206"/>
                <a:gd name="T13" fmla="*/ 149 h 206"/>
                <a:gd name="T14" fmla="*/ 77 w 206"/>
                <a:gd name="T15" fmla="*/ 164 h 206"/>
                <a:gd name="T16" fmla="*/ 103 w 206"/>
                <a:gd name="T17" fmla="*/ 167 h 206"/>
                <a:gd name="T18" fmla="*/ 128 w 206"/>
                <a:gd name="T19" fmla="*/ 164 h 206"/>
                <a:gd name="T20" fmla="*/ 149 w 206"/>
                <a:gd name="T21" fmla="*/ 149 h 206"/>
                <a:gd name="T22" fmla="*/ 163 w 206"/>
                <a:gd name="T23" fmla="*/ 129 h 206"/>
                <a:gd name="T24" fmla="*/ 167 w 206"/>
                <a:gd name="T25" fmla="*/ 103 h 206"/>
                <a:gd name="T26" fmla="*/ 163 w 206"/>
                <a:gd name="T27" fmla="*/ 77 h 206"/>
                <a:gd name="T28" fmla="*/ 149 w 206"/>
                <a:gd name="T29" fmla="*/ 57 h 206"/>
                <a:gd name="T30" fmla="*/ 128 w 206"/>
                <a:gd name="T31" fmla="*/ 42 h 206"/>
                <a:gd name="T32" fmla="*/ 103 w 206"/>
                <a:gd name="T33" fmla="*/ 39 h 206"/>
                <a:gd name="T34" fmla="*/ 103 w 206"/>
                <a:gd name="T35" fmla="*/ 0 h 206"/>
                <a:gd name="T36" fmla="*/ 136 w 206"/>
                <a:gd name="T37" fmla="*/ 6 h 206"/>
                <a:gd name="T38" fmla="*/ 163 w 206"/>
                <a:gd name="T39" fmla="*/ 20 h 206"/>
                <a:gd name="T40" fmla="*/ 185 w 206"/>
                <a:gd name="T41" fmla="*/ 42 h 206"/>
                <a:gd name="T42" fmla="*/ 200 w 206"/>
                <a:gd name="T43" fmla="*/ 70 h 206"/>
                <a:gd name="T44" fmla="*/ 206 w 206"/>
                <a:gd name="T45" fmla="*/ 103 h 206"/>
                <a:gd name="T46" fmla="*/ 200 w 206"/>
                <a:gd name="T47" fmla="*/ 136 h 206"/>
                <a:gd name="T48" fmla="*/ 185 w 206"/>
                <a:gd name="T49" fmla="*/ 164 h 206"/>
                <a:gd name="T50" fmla="*/ 163 w 206"/>
                <a:gd name="T51" fmla="*/ 186 h 206"/>
                <a:gd name="T52" fmla="*/ 136 w 206"/>
                <a:gd name="T53" fmla="*/ 201 h 206"/>
                <a:gd name="T54" fmla="*/ 103 w 206"/>
                <a:gd name="T55" fmla="*/ 206 h 206"/>
                <a:gd name="T56" fmla="*/ 69 w 206"/>
                <a:gd name="T57" fmla="*/ 201 h 206"/>
                <a:gd name="T58" fmla="*/ 42 w 206"/>
                <a:gd name="T59" fmla="*/ 186 h 206"/>
                <a:gd name="T60" fmla="*/ 18 w 206"/>
                <a:gd name="T61" fmla="*/ 164 h 206"/>
                <a:gd name="T62" fmla="*/ 3 w 206"/>
                <a:gd name="T63" fmla="*/ 136 h 206"/>
                <a:gd name="T64" fmla="*/ 0 w 206"/>
                <a:gd name="T65" fmla="*/ 103 h 206"/>
                <a:gd name="T66" fmla="*/ 3 w 206"/>
                <a:gd name="T67" fmla="*/ 70 h 206"/>
                <a:gd name="T68" fmla="*/ 18 w 206"/>
                <a:gd name="T69" fmla="*/ 42 h 206"/>
                <a:gd name="T70" fmla="*/ 42 w 206"/>
                <a:gd name="T71" fmla="*/ 20 h 206"/>
                <a:gd name="T72" fmla="*/ 69 w 206"/>
                <a:gd name="T73" fmla="*/ 6 h 206"/>
                <a:gd name="T74" fmla="*/ 103 w 206"/>
                <a:gd name="T7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6" h="206">
                  <a:moveTo>
                    <a:pt x="103" y="39"/>
                  </a:moveTo>
                  <a:lnTo>
                    <a:pt x="77" y="42"/>
                  </a:lnTo>
                  <a:lnTo>
                    <a:pt x="57" y="57"/>
                  </a:lnTo>
                  <a:lnTo>
                    <a:pt x="42" y="77"/>
                  </a:lnTo>
                  <a:lnTo>
                    <a:pt x="36" y="103"/>
                  </a:lnTo>
                  <a:lnTo>
                    <a:pt x="42" y="129"/>
                  </a:lnTo>
                  <a:lnTo>
                    <a:pt x="57" y="149"/>
                  </a:lnTo>
                  <a:lnTo>
                    <a:pt x="77" y="164"/>
                  </a:lnTo>
                  <a:lnTo>
                    <a:pt x="103" y="167"/>
                  </a:lnTo>
                  <a:lnTo>
                    <a:pt x="128" y="164"/>
                  </a:lnTo>
                  <a:lnTo>
                    <a:pt x="149" y="149"/>
                  </a:lnTo>
                  <a:lnTo>
                    <a:pt x="163" y="129"/>
                  </a:lnTo>
                  <a:lnTo>
                    <a:pt x="167" y="103"/>
                  </a:lnTo>
                  <a:lnTo>
                    <a:pt x="163" y="77"/>
                  </a:lnTo>
                  <a:lnTo>
                    <a:pt x="149" y="57"/>
                  </a:lnTo>
                  <a:lnTo>
                    <a:pt x="128" y="42"/>
                  </a:lnTo>
                  <a:lnTo>
                    <a:pt x="103" y="39"/>
                  </a:lnTo>
                  <a:close/>
                  <a:moveTo>
                    <a:pt x="103" y="0"/>
                  </a:moveTo>
                  <a:lnTo>
                    <a:pt x="136" y="6"/>
                  </a:lnTo>
                  <a:lnTo>
                    <a:pt x="163" y="20"/>
                  </a:lnTo>
                  <a:lnTo>
                    <a:pt x="185" y="42"/>
                  </a:lnTo>
                  <a:lnTo>
                    <a:pt x="200" y="70"/>
                  </a:lnTo>
                  <a:lnTo>
                    <a:pt x="206" y="103"/>
                  </a:lnTo>
                  <a:lnTo>
                    <a:pt x="200" y="136"/>
                  </a:lnTo>
                  <a:lnTo>
                    <a:pt x="185" y="164"/>
                  </a:lnTo>
                  <a:lnTo>
                    <a:pt x="163" y="186"/>
                  </a:lnTo>
                  <a:lnTo>
                    <a:pt x="136" y="201"/>
                  </a:lnTo>
                  <a:lnTo>
                    <a:pt x="103" y="206"/>
                  </a:lnTo>
                  <a:lnTo>
                    <a:pt x="69" y="201"/>
                  </a:lnTo>
                  <a:lnTo>
                    <a:pt x="42" y="186"/>
                  </a:lnTo>
                  <a:lnTo>
                    <a:pt x="18" y="164"/>
                  </a:lnTo>
                  <a:lnTo>
                    <a:pt x="3" y="136"/>
                  </a:lnTo>
                  <a:lnTo>
                    <a:pt x="0" y="103"/>
                  </a:lnTo>
                  <a:lnTo>
                    <a:pt x="3" y="70"/>
                  </a:lnTo>
                  <a:lnTo>
                    <a:pt x="18" y="42"/>
                  </a:lnTo>
                  <a:lnTo>
                    <a:pt x="42" y="20"/>
                  </a:lnTo>
                  <a:lnTo>
                    <a:pt x="6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00"/>
            <p:cNvSpPr>
              <a:spLocks/>
            </p:cNvSpPr>
            <p:nvPr/>
          </p:nvSpPr>
          <p:spPr bwMode="auto">
            <a:xfrm>
              <a:off x="5079320" y="2687185"/>
              <a:ext cx="207963" cy="203200"/>
            </a:xfrm>
            <a:custGeom>
              <a:avLst/>
              <a:gdLst>
                <a:gd name="T0" fmla="*/ 67 w 131"/>
                <a:gd name="T1" fmla="*/ 0 h 128"/>
                <a:gd name="T2" fmla="*/ 92 w 131"/>
                <a:gd name="T3" fmla="*/ 3 h 128"/>
                <a:gd name="T4" fmla="*/ 113 w 131"/>
                <a:gd name="T5" fmla="*/ 18 h 128"/>
                <a:gd name="T6" fmla="*/ 127 w 131"/>
                <a:gd name="T7" fmla="*/ 38 h 128"/>
                <a:gd name="T8" fmla="*/ 131 w 131"/>
                <a:gd name="T9" fmla="*/ 64 h 128"/>
                <a:gd name="T10" fmla="*/ 127 w 131"/>
                <a:gd name="T11" fmla="*/ 90 h 128"/>
                <a:gd name="T12" fmla="*/ 113 w 131"/>
                <a:gd name="T13" fmla="*/ 110 h 128"/>
                <a:gd name="T14" fmla="*/ 92 w 131"/>
                <a:gd name="T15" fmla="*/ 125 h 128"/>
                <a:gd name="T16" fmla="*/ 67 w 131"/>
                <a:gd name="T17" fmla="*/ 128 h 128"/>
                <a:gd name="T18" fmla="*/ 41 w 131"/>
                <a:gd name="T19" fmla="*/ 125 h 128"/>
                <a:gd name="T20" fmla="*/ 21 w 131"/>
                <a:gd name="T21" fmla="*/ 110 h 128"/>
                <a:gd name="T22" fmla="*/ 6 w 131"/>
                <a:gd name="T23" fmla="*/ 90 h 128"/>
                <a:gd name="T24" fmla="*/ 0 w 131"/>
                <a:gd name="T25" fmla="*/ 64 h 128"/>
                <a:gd name="T26" fmla="*/ 6 w 131"/>
                <a:gd name="T27" fmla="*/ 38 h 128"/>
                <a:gd name="T28" fmla="*/ 21 w 131"/>
                <a:gd name="T29" fmla="*/ 18 h 128"/>
                <a:gd name="T30" fmla="*/ 41 w 131"/>
                <a:gd name="T31" fmla="*/ 3 h 128"/>
                <a:gd name="T32" fmla="*/ 67 w 131"/>
                <a:gd name="T3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28">
                  <a:moveTo>
                    <a:pt x="67" y="0"/>
                  </a:moveTo>
                  <a:lnTo>
                    <a:pt x="92" y="3"/>
                  </a:lnTo>
                  <a:lnTo>
                    <a:pt x="113" y="18"/>
                  </a:lnTo>
                  <a:lnTo>
                    <a:pt x="127" y="38"/>
                  </a:lnTo>
                  <a:lnTo>
                    <a:pt x="131" y="64"/>
                  </a:lnTo>
                  <a:lnTo>
                    <a:pt x="127" y="90"/>
                  </a:lnTo>
                  <a:lnTo>
                    <a:pt x="113" y="110"/>
                  </a:lnTo>
                  <a:lnTo>
                    <a:pt x="92" y="125"/>
                  </a:lnTo>
                  <a:lnTo>
                    <a:pt x="67" y="128"/>
                  </a:lnTo>
                  <a:lnTo>
                    <a:pt x="41" y="125"/>
                  </a:lnTo>
                  <a:lnTo>
                    <a:pt x="21" y="110"/>
                  </a:lnTo>
                  <a:lnTo>
                    <a:pt x="6" y="90"/>
                  </a:lnTo>
                  <a:lnTo>
                    <a:pt x="0" y="64"/>
                  </a:lnTo>
                  <a:lnTo>
                    <a:pt x="6" y="38"/>
                  </a:lnTo>
                  <a:lnTo>
                    <a:pt x="21" y="18"/>
                  </a:lnTo>
                  <a:lnTo>
                    <a:pt x="41" y="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01"/>
            <p:cNvSpPr>
              <a:spLocks/>
            </p:cNvSpPr>
            <p:nvPr/>
          </p:nvSpPr>
          <p:spPr bwMode="auto">
            <a:xfrm>
              <a:off x="6355670" y="2687185"/>
              <a:ext cx="206375" cy="203200"/>
            </a:xfrm>
            <a:custGeom>
              <a:avLst/>
              <a:gdLst>
                <a:gd name="T0" fmla="*/ 64 w 130"/>
                <a:gd name="T1" fmla="*/ 0 h 128"/>
                <a:gd name="T2" fmla="*/ 90 w 130"/>
                <a:gd name="T3" fmla="*/ 3 h 128"/>
                <a:gd name="T4" fmla="*/ 110 w 130"/>
                <a:gd name="T5" fmla="*/ 18 h 128"/>
                <a:gd name="T6" fmla="*/ 125 w 130"/>
                <a:gd name="T7" fmla="*/ 38 h 128"/>
                <a:gd name="T8" fmla="*/ 130 w 130"/>
                <a:gd name="T9" fmla="*/ 64 h 128"/>
                <a:gd name="T10" fmla="*/ 125 w 130"/>
                <a:gd name="T11" fmla="*/ 90 h 128"/>
                <a:gd name="T12" fmla="*/ 110 w 130"/>
                <a:gd name="T13" fmla="*/ 110 h 128"/>
                <a:gd name="T14" fmla="*/ 90 w 130"/>
                <a:gd name="T15" fmla="*/ 125 h 128"/>
                <a:gd name="T16" fmla="*/ 64 w 130"/>
                <a:gd name="T17" fmla="*/ 128 h 128"/>
                <a:gd name="T18" fmla="*/ 39 w 130"/>
                <a:gd name="T19" fmla="*/ 125 h 128"/>
                <a:gd name="T20" fmla="*/ 18 w 130"/>
                <a:gd name="T21" fmla="*/ 110 h 128"/>
                <a:gd name="T22" fmla="*/ 4 w 130"/>
                <a:gd name="T23" fmla="*/ 90 h 128"/>
                <a:gd name="T24" fmla="*/ 0 w 130"/>
                <a:gd name="T25" fmla="*/ 64 h 128"/>
                <a:gd name="T26" fmla="*/ 4 w 130"/>
                <a:gd name="T27" fmla="*/ 38 h 128"/>
                <a:gd name="T28" fmla="*/ 18 w 130"/>
                <a:gd name="T29" fmla="*/ 18 h 128"/>
                <a:gd name="T30" fmla="*/ 39 w 130"/>
                <a:gd name="T31" fmla="*/ 3 h 128"/>
                <a:gd name="T32" fmla="*/ 64 w 130"/>
                <a:gd name="T3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" h="128">
                  <a:moveTo>
                    <a:pt x="64" y="0"/>
                  </a:moveTo>
                  <a:lnTo>
                    <a:pt x="90" y="3"/>
                  </a:lnTo>
                  <a:lnTo>
                    <a:pt x="110" y="18"/>
                  </a:lnTo>
                  <a:lnTo>
                    <a:pt x="125" y="38"/>
                  </a:lnTo>
                  <a:lnTo>
                    <a:pt x="130" y="64"/>
                  </a:lnTo>
                  <a:lnTo>
                    <a:pt x="125" y="90"/>
                  </a:lnTo>
                  <a:lnTo>
                    <a:pt x="110" y="110"/>
                  </a:lnTo>
                  <a:lnTo>
                    <a:pt x="90" y="125"/>
                  </a:lnTo>
                  <a:lnTo>
                    <a:pt x="64" y="128"/>
                  </a:lnTo>
                  <a:lnTo>
                    <a:pt x="39" y="125"/>
                  </a:lnTo>
                  <a:lnTo>
                    <a:pt x="18" y="110"/>
                  </a:lnTo>
                  <a:lnTo>
                    <a:pt x="4" y="90"/>
                  </a:lnTo>
                  <a:lnTo>
                    <a:pt x="0" y="64"/>
                  </a:lnTo>
                  <a:lnTo>
                    <a:pt x="4" y="38"/>
                  </a:lnTo>
                  <a:lnTo>
                    <a:pt x="18" y="18"/>
                  </a:lnTo>
                  <a:lnTo>
                    <a:pt x="39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02"/>
            <p:cNvSpPr>
              <a:spLocks noEditPoints="1"/>
            </p:cNvSpPr>
            <p:nvPr/>
          </p:nvSpPr>
          <p:spPr bwMode="auto">
            <a:xfrm>
              <a:off x="6293757" y="4112760"/>
              <a:ext cx="327025" cy="328613"/>
            </a:xfrm>
            <a:custGeom>
              <a:avLst/>
              <a:gdLst>
                <a:gd name="T0" fmla="*/ 103 w 206"/>
                <a:gd name="T1" fmla="*/ 38 h 207"/>
                <a:gd name="T2" fmla="*/ 78 w 206"/>
                <a:gd name="T3" fmla="*/ 44 h 207"/>
                <a:gd name="T4" fmla="*/ 57 w 206"/>
                <a:gd name="T5" fmla="*/ 58 h 207"/>
                <a:gd name="T6" fmla="*/ 43 w 206"/>
                <a:gd name="T7" fmla="*/ 79 h 207"/>
                <a:gd name="T8" fmla="*/ 39 w 206"/>
                <a:gd name="T9" fmla="*/ 104 h 207"/>
                <a:gd name="T10" fmla="*/ 43 w 206"/>
                <a:gd name="T11" fmla="*/ 128 h 207"/>
                <a:gd name="T12" fmla="*/ 57 w 206"/>
                <a:gd name="T13" fmla="*/ 150 h 207"/>
                <a:gd name="T14" fmla="*/ 78 w 206"/>
                <a:gd name="T15" fmla="*/ 163 h 207"/>
                <a:gd name="T16" fmla="*/ 103 w 206"/>
                <a:gd name="T17" fmla="*/ 169 h 207"/>
                <a:gd name="T18" fmla="*/ 129 w 206"/>
                <a:gd name="T19" fmla="*/ 163 h 207"/>
                <a:gd name="T20" fmla="*/ 149 w 206"/>
                <a:gd name="T21" fmla="*/ 150 h 207"/>
                <a:gd name="T22" fmla="*/ 164 w 206"/>
                <a:gd name="T23" fmla="*/ 128 h 207"/>
                <a:gd name="T24" fmla="*/ 169 w 206"/>
                <a:gd name="T25" fmla="*/ 104 h 207"/>
                <a:gd name="T26" fmla="*/ 164 w 206"/>
                <a:gd name="T27" fmla="*/ 79 h 207"/>
                <a:gd name="T28" fmla="*/ 149 w 206"/>
                <a:gd name="T29" fmla="*/ 58 h 207"/>
                <a:gd name="T30" fmla="*/ 129 w 206"/>
                <a:gd name="T31" fmla="*/ 44 h 207"/>
                <a:gd name="T32" fmla="*/ 103 w 206"/>
                <a:gd name="T33" fmla="*/ 38 h 207"/>
                <a:gd name="T34" fmla="*/ 103 w 206"/>
                <a:gd name="T35" fmla="*/ 0 h 207"/>
                <a:gd name="T36" fmla="*/ 136 w 206"/>
                <a:gd name="T37" fmla="*/ 5 h 207"/>
                <a:gd name="T38" fmla="*/ 164 w 206"/>
                <a:gd name="T39" fmla="*/ 20 h 207"/>
                <a:gd name="T40" fmla="*/ 188 w 206"/>
                <a:gd name="T41" fmla="*/ 42 h 207"/>
                <a:gd name="T42" fmla="*/ 203 w 206"/>
                <a:gd name="T43" fmla="*/ 71 h 207"/>
                <a:gd name="T44" fmla="*/ 206 w 206"/>
                <a:gd name="T45" fmla="*/ 104 h 207"/>
                <a:gd name="T46" fmla="*/ 203 w 206"/>
                <a:gd name="T47" fmla="*/ 136 h 207"/>
                <a:gd name="T48" fmla="*/ 188 w 206"/>
                <a:gd name="T49" fmla="*/ 165 h 207"/>
                <a:gd name="T50" fmla="*/ 164 w 206"/>
                <a:gd name="T51" fmla="*/ 187 h 207"/>
                <a:gd name="T52" fmla="*/ 136 w 206"/>
                <a:gd name="T53" fmla="*/ 202 h 207"/>
                <a:gd name="T54" fmla="*/ 103 w 206"/>
                <a:gd name="T55" fmla="*/ 207 h 207"/>
                <a:gd name="T56" fmla="*/ 70 w 206"/>
                <a:gd name="T57" fmla="*/ 202 h 207"/>
                <a:gd name="T58" fmla="*/ 43 w 206"/>
                <a:gd name="T59" fmla="*/ 187 h 207"/>
                <a:gd name="T60" fmla="*/ 21 w 206"/>
                <a:gd name="T61" fmla="*/ 165 h 207"/>
                <a:gd name="T62" fmla="*/ 6 w 206"/>
                <a:gd name="T63" fmla="*/ 136 h 207"/>
                <a:gd name="T64" fmla="*/ 0 w 206"/>
                <a:gd name="T65" fmla="*/ 104 h 207"/>
                <a:gd name="T66" fmla="*/ 6 w 206"/>
                <a:gd name="T67" fmla="*/ 71 h 207"/>
                <a:gd name="T68" fmla="*/ 21 w 206"/>
                <a:gd name="T69" fmla="*/ 42 h 207"/>
                <a:gd name="T70" fmla="*/ 43 w 206"/>
                <a:gd name="T71" fmla="*/ 20 h 207"/>
                <a:gd name="T72" fmla="*/ 70 w 206"/>
                <a:gd name="T73" fmla="*/ 5 h 207"/>
                <a:gd name="T74" fmla="*/ 103 w 206"/>
                <a:gd name="T7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6" h="207">
                  <a:moveTo>
                    <a:pt x="103" y="38"/>
                  </a:moveTo>
                  <a:lnTo>
                    <a:pt x="78" y="44"/>
                  </a:lnTo>
                  <a:lnTo>
                    <a:pt x="57" y="58"/>
                  </a:lnTo>
                  <a:lnTo>
                    <a:pt x="43" y="79"/>
                  </a:lnTo>
                  <a:lnTo>
                    <a:pt x="39" y="104"/>
                  </a:lnTo>
                  <a:lnTo>
                    <a:pt x="43" y="128"/>
                  </a:lnTo>
                  <a:lnTo>
                    <a:pt x="57" y="150"/>
                  </a:lnTo>
                  <a:lnTo>
                    <a:pt x="78" y="163"/>
                  </a:lnTo>
                  <a:lnTo>
                    <a:pt x="103" y="169"/>
                  </a:lnTo>
                  <a:lnTo>
                    <a:pt x="129" y="163"/>
                  </a:lnTo>
                  <a:lnTo>
                    <a:pt x="149" y="150"/>
                  </a:lnTo>
                  <a:lnTo>
                    <a:pt x="164" y="128"/>
                  </a:lnTo>
                  <a:lnTo>
                    <a:pt x="169" y="104"/>
                  </a:lnTo>
                  <a:lnTo>
                    <a:pt x="164" y="79"/>
                  </a:lnTo>
                  <a:lnTo>
                    <a:pt x="149" y="58"/>
                  </a:lnTo>
                  <a:lnTo>
                    <a:pt x="129" y="44"/>
                  </a:lnTo>
                  <a:lnTo>
                    <a:pt x="103" y="38"/>
                  </a:lnTo>
                  <a:close/>
                  <a:moveTo>
                    <a:pt x="103" y="0"/>
                  </a:moveTo>
                  <a:lnTo>
                    <a:pt x="136" y="5"/>
                  </a:lnTo>
                  <a:lnTo>
                    <a:pt x="164" y="20"/>
                  </a:lnTo>
                  <a:lnTo>
                    <a:pt x="188" y="42"/>
                  </a:lnTo>
                  <a:lnTo>
                    <a:pt x="203" y="71"/>
                  </a:lnTo>
                  <a:lnTo>
                    <a:pt x="206" y="104"/>
                  </a:lnTo>
                  <a:lnTo>
                    <a:pt x="203" y="136"/>
                  </a:lnTo>
                  <a:lnTo>
                    <a:pt x="188" y="165"/>
                  </a:lnTo>
                  <a:lnTo>
                    <a:pt x="164" y="187"/>
                  </a:lnTo>
                  <a:lnTo>
                    <a:pt x="136" y="202"/>
                  </a:lnTo>
                  <a:lnTo>
                    <a:pt x="103" y="207"/>
                  </a:lnTo>
                  <a:lnTo>
                    <a:pt x="70" y="202"/>
                  </a:lnTo>
                  <a:lnTo>
                    <a:pt x="43" y="187"/>
                  </a:lnTo>
                  <a:lnTo>
                    <a:pt x="21" y="165"/>
                  </a:lnTo>
                  <a:lnTo>
                    <a:pt x="6" y="136"/>
                  </a:lnTo>
                  <a:lnTo>
                    <a:pt x="0" y="104"/>
                  </a:lnTo>
                  <a:lnTo>
                    <a:pt x="6" y="71"/>
                  </a:lnTo>
                  <a:lnTo>
                    <a:pt x="21" y="42"/>
                  </a:lnTo>
                  <a:lnTo>
                    <a:pt x="43" y="20"/>
                  </a:lnTo>
                  <a:lnTo>
                    <a:pt x="70" y="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03"/>
            <p:cNvSpPr>
              <a:spLocks noEditPoints="1"/>
            </p:cNvSpPr>
            <p:nvPr/>
          </p:nvSpPr>
          <p:spPr bwMode="auto">
            <a:xfrm>
              <a:off x="6457270" y="3326947"/>
              <a:ext cx="330200" cy="327025"/>
            </a:xfrm>
            <a:custGeom>
              <a:avLst/>
              <a:gdLst>
                <a:gd name="T0" fmla="*/ 103 w 208"/>
                <a:gd name="T1" fmla="*/ 36 h 206"/>
                <a:gd name="T2" fmla="*/ 79 w 208"/>
                <a:gd name="T3" fmla="*/ 42 h 206"/>
                <a:gd name="T4" fmla="*/ 57 w 208"/>
                <a:gd name="T5" fmla="*/ 57 h 206"/>
                <a:gd name="T6" fmla="*/ 44 w 208"/>
                <a:gd name="T7" fmla="*/ 77 h 206"/>
                <a:gd name="T8" fmla="*/ 39 w 208"/>
                <a:gd name="T9" fmla="*/ 103 h 206"/>
                <a:gd name="T10" fmla="*/ 44 w 208"/>
                <a:gd name="T11" fmla="*/ 128 h 206"/>
                <a:gd name="T12" fmla="*/ 57 w 208"/>
                <a:gd name="T13" fmla="*/ 149 h 206"/>
                <a:gd name="T14" fmla="*/ 79 w 208"/>
                <a:gd name="T15" fmla="*/ 162 h 206"/>
                <a:gd name="T16" fmla="*/ 103 w 208"/>
                <a:gd name="T17" fmla="*/ 167 h 206"/>
                <a:gd name="T18" fmla="*/ 129 w 208"/>
                <a:gd name="T19" fmla="*/ 162 h 206"/>
                <a:gd name="T20" fmla="*/ 151 w 208"/>
                <a:gd name="T21" fmla="*/ 149 h 206"/>
                <a:gd name="T22" fmla="*/ 164 w 208"/>
                <a:gd name="T23" fmla="*/ 128 h 206"/>
                <a:gd name="T24" fmla="*/ 169 w 208"/>
                <a:gd name="T25" fmla="*/ 103 h 206"/>
                <a:gd name="T26" fmla="*/ 164 w 208"/>
                <a:gd name="T27" fmla="*/ 77 h 206"/>
                <a:gd name="T28" fmla="*/ 151 w 208"/>
                <a:gd name="T29" fmla="*/ 57 h 206"/>
                <a:gd name="T30" fmla="*/ 129 w 208"/>
                <a:gd name="T31" fmla="*/ 42 h 206"/>
                <a:gd name="T32" fmla="*/ 103 w 208"/>
                <a:gd name="T33" fmla="*/ 36 h 206"/>
                <a:gd name="T34" fmla="*/ 103 w 208"/>
                <a:gd name="T35" fmla="*/ 0 h 206"/>
                <a:gd name="T36" fmla="*/ 136 w 208"/>
                <a:gd name="T37" fmla="*/ 3 h 206"/>
                <a:gd name="T38" fmla="*/ 166 w 208"/>
                <a:gd name="T39" fmla="*/ 18 h 206"/>
                <a:gd name="T40" fmla="*/ 188 w 208"/>
                <a:gd name="T41" fmla="*/ 42 h 206"/>
                <a:gd name="T42" fmla="*/ 203 w 208"/>
                <a:gd name="T43" fmla="*/ 70 h 206"/>
                <a:gd name="T44" fmla="*/ 208 w 208"/>
                <a:gd name="T45" fmla="*/ 103 h 206"/>
                <a:gd name="T46" fmla="*/ 203 w 208"/>
                <a:gd name="T47" fmla="*/ 136 h 206"/>
                <a:gd name="T48" fmla="*/ 188 w 208"/>
                <a:gd name="T49" fmla="*/ 163 h 206"/>
                <a:gd name="T50" fmla="*/ 166 w 208"/>
                <a:gd name="T51" fmla="*/ 185 h 206"/>
                <a:gd name="T52" fmla="*/ 136 w 208"/>
                <a:gd name="T53" fmla="*/ 200 h 206"/>
                <a:gd name="T54" fmla="*/ 103 w 208"/>
                <a:gd name="T55" fmla="*/ 206 h 206"/>
                <a:gd name="T56" fmla="*/ 72 w 208"/>
                <a:gd name="T57" fmla="*/ 200 h 206"/>
                <a:gd name="T58" fmla="*/ 43 w 208"/>
                <a:gd name="T59" fmla="*/ 185 h 206"/>
                <a:gd name="T60" fmla="*/ 21 w 208"/>
                <a:gd name="T61" fmla="*/ 163 h 206"/>
                <a:gd name="T62" fmla="*/ 6 w 208"/>
                <a:gd name="T63" fmla="*/ 136 h 206"/>
                <a:gd name="T64" fmla="*/ 0 w 208"/>
                <a:gd name="T65" fmla="*/ 103 h 206"/>
                <a:gd name="T66" fmla="*/ 6 w 208"/>
                <a:gd name="T67" fmla="*/ 70 h 206"/>
                <a:gd name="T68" fmla="*/ 21 w 208"/>
                <a:gd name="T69" fmla="*/ 42 h 206"/>
                <a:gd name="T70" fmla="*/ 43 w 208"/>
                <a:gd name="T71" fmla="*/ 18 h 206"/>
                <a:gd name="T72" fmla="*/ 72 w 208"/>
                <a:gd name="T73" fmla="*/ 3 h 206"/>
                <a:gd name="T74" fmla="*/ 103 w 208"/>
                <a:gd name="T7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8" h="206">
                  <a:moveTo>
                    <a:pt x="103" y="36"/>
                  </a:moveTo>
                  <a:lnTo>
                    <a:pt x="79" y="42"/>
                  </a:lnTo>
                  <a:lnTo>
                    <a:pt x="57" y="57"/>
                  </a:lnTo>
                  <a:lnTo>
                    <a:pt x="44" y="77"/>
                  </a:lnTo>
                  <a:lnTo>
                    <a:pt x="39" y="103"/>
                  </a:lnTo>
                  <a:lnTo>
                    <a:pt x="44" y="128"/>
                  </a:lnTo>
                  <a:lnTo>
                    <a:pt x="57" y="149"/>
                  </a:lnTo>
                  <a:lnTo>
                    <a:pt x="79" y="162"/>
                  </a:lnTo>
                  <a:lnTo>
                    <a:pt x="103" y="167"/>
                  </a:lnTo>
                  <a:lnTo>
                    <a:pt x="129" y="162"/>
                  </a:lnTo>
                  <a:lnTo>
                    <a:pt x="151" y="149"/>
                  </a:lnTo>
                  <a:lnTo>
                    <a:pt x="164" y="128"/>
                  </a:lnTo>
                  <a:lnTo>
                    <a:pt x="169" y="103"/>
                  </a:lnTo>
                  <a:lnTo>
                    <a:pt x="164" y="77"/>
                  </a:lnTo>
                  <a:lnTo>
                    <a:pt x="151" y="57"/>
                  </a:lnTo>
                  <a:lnTo>
                    <a:pt x="129" y="42"/>
                  </a:lnTo>
                  <a:lnTo>
                    <a:pt x="103" y="36"/>
                  </a:lnTo>
                  <a:close/>
                  <a:moveTo>
                    <a:pt x="103" y="0"/>
                  </a:moveTo>
                  <a:lnTo>
                    <a:pt x="136" y="3"/>
                  </a:lnTo>
                  <a:lnTo>
                    <a:pt x="166" y="18"/>
                  </a:lnTo>
                  <a:lnTo>
                    <a:pt x="188" y="42"/>
                  </a:lnTo>
                  <a:lnTo>
                    <a:pt x="203" y="70"/>
                  </a:lnTo>
                  <a:lnTo>
                    <a:pt x="208" y="103"/>
                  </a:lnTo>
                  <a:lnTo>
                    <a:pt x="203" y="136"/>
                  </a:lnTo>
                  <a:lnTo>
                    <a:pt x="188" y="163"/>
                  </a:lnTo>
                  <a:lnTo>
                    <a:pt x="166" y="185"/>
                  </a:lnTo>
                  <a:lnTo>
                    <a:pt x="136" y="200"/>
                  </a:lnTo>
                  <a:lnTo>
                    <a:pt x="103" y="206"/>
                  </a:lnTo>
                  <a:lnTo>
                    <a:pt x="72" y="200"/>
                  </a:lnTo>
                  <a:lnTo>
                    <a:pt x="43" y="185"/>
                  </a:lnTo>
                  <a:lnTo>
                    <a:pt x="21" y="163"/>
                  </a:lnTo>
                  <a:lnTo>
                    <a:pt x="6" y="136"/>
                  </a:lnTo>
                  <a:lnTo>
                    <a:pt x="0" y="103"/>
                  </a:lnTo>
                  <a:lnTo>
                    <a:pt x="6" y="70"/>
                  </a:lnTo>
                  <a:lnTo>
                    <a:pt x="21" y="42"/>
                  </a:lnTo>
                  <a:lnTo>
                    <a:pt x="43" y="18"/>
                  </a:lnTo>
                  <a:lnTo>
                    <a:pt x="72" y="3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04"/>
            <p:cNvSpPr>
              <a:spLocks noEditPoints="1"/>
            </p:cNvSpPr>
            <p:nvPr/>
          </p:nvSpPr>
          <p:spPr bwMode="auto">
            <a:xfrm>
              <a:off x="4734832" y="3326947"/>
              <a:ext cx="330200" cy="327025"/>
            </a:xfrm>
            <a:custGeom>
              <a:avLst/>
              <a:gdLst>
                <a:gd name="T0" fmla="*/ 105 w 208"/>
                <a:gd name="T1" fmla="*/ 36 h 206"/>
                <a:gd name="T2" fmla="*/ 79 w 208"/>
                <a:gd name="T3" fmla="*/ 42 h 206"/>
                <a:gd name="T4" fmla="*/ 59 w 208"/>
                <a:gd name="T5" fmla="*/ 57 h 206"/>
                <a:gd name="T6" fmla="*/ 45 w 208"/>
                <a:gd name="T7" fmla="*/ 77 h 206"/>
                <a:gd name="T8" fmla="*/ 39 w 208"/>
                <a:gd name="T9" fmla="*/ 103 h 206"/>
                <a:gd name="T10" fmla="*/ 45 w 208"/>
                <a:gd name="T11" fmla="*/ 128 h 206"/>
                <a:gd name="T12" fmla="*/ 59 w 208"/>
                <a:gd name="T13" fmla="*/ 149 h 206"/>
                <a:gd name="T14" fmla="*/ 79 w 208"/>
                <a:gd name="T15" fmla="*/ 162 h 206"/>
                <a:gd name="T16" fmla="*/ 105 w 208"/>
                <a:gd name="T17" fmla="*/ 167 h 206"/>
                <a:gd name="T18" fmla="*/ 129 w 208"/>
                <a:gd name="T19" fmla="*/ 162 h 206"/>
                <a:gd name="T20" fmla="*/ 151 w 208"/>
                <a:gd name="T21" fmla="*/ 149 h 206"/>
                <a:gd name="T22" fmla="*/ 164 w 208"/>
                <a:gd name="T23" fmla="*/ 128 h 206"/>
                <a:gd name="T24" fmla="*/ 170 w 208"/>
                <a:gd name="T25" fmla="*/ 103 h 206"/>
                <a:gd name="T26" fmla="*/ 164 w 208"/>
                <a:gd name="T27" fmla="*/ 77 h 206"/>
                <a:gd name="T28" fmla="*/ 151 w 208"/>
                <a:gd name="T29" fmla="*/ 57 h 206"/>
                <a:gd name="T30" fmla="*/ 129 w 208"/>
                <a:gd name="T31" fmla="*/ 42 h 206"/>
                <a:gd name="T32" fmla="*/ 105 w 208"/>
                <a:gd name="T33" fmla="*/ 36 h 206"/>
                <a:gd name="T34" fmla="*/ 105 w 208"/>
                <a:gd name="T35" fmla="*/ 0 h 206"/>
                <a:gd name="T36" fmla="*/ 136 w 208"/>
                <a:gd name="T37" fmla="*/ 3 h 206"/>
                <a:gd name="T38" fmla="*/ 166 w 208"/>
                <a:gd name="T39" fmla="*/ 18 h 206"/>
                <a:gd name="T40" fmla="*/ 188 w 208"/>
                <a:gd name="T41" fmla="*/ 42 h 206"/>
                <a:gd name="T42" fmla="*/ 203 w 208"/>
                <a:gd name="T43" fmla="*/ 70 h 206"/>
                <a:gd name="T44" fmla="*/ 208 w 208"/>
                <a:gd name="T45" fmla="*/ 103 h 206"/>
                <a:gd name="T46" fmla="*/ 203 w 208"/>
                <a:gd name="T47" fmla="*/ 136 h 206"/>
                <a:gd name="T48" fmla="*/ 188 w 208"/>
                <a:gd name="T49" fmla="*/ 163 h 206"/>
                <a:gd name="T50" fmla="*/ 166 w 208"/>
                <a:gd name="T51" fmla="*/ 185 h 206"/>
                <a:gd name="T52" fmla="*/ 136 w 208"/>
                <a:gd name="T53" fmla="*/ 200 h 206"/>
                <a:gd name="T54" fmla="*/ 105 w 208"/>
                <a:gd name="T55" fmla="*/ 206 h 206"/>
                <a:gd name="T56" fmla="*/ 72 w 208"/>
                <a:gd name="T57" fmla="*/ 200 h 206"/>
                <a:gd name="T58" fmla="*/ 43 w 208"/>
                <a:gd name="T59" fmla="*/ 185 h 206"/>
                <a:gd name="T60" fmla="*/ 21 w 208"/>
                <a:gd name="T61" fmla="*/ 163 h 206"/>
                <a:gd name="T62" fmla="*/ 6 w 208"/>
                <a:gd name="T63" fmla="*/ 136 h 206"/>
                <a:gd name="T64" fmla="*/ 0 w 208"/>
                <a:gd name="T65" fmla="*/ 103 h 206"/>
                <a:gd name="T66" fmla="*/ 6 w 208"/>
                <a:gd name="T67" fmla="*/ 70 h 206"/>
                <a:gd name="T68" fmla="*/ 21 w 208"/>
                <a:gd name="T69" fmla="*/ 42 h 206"/>
                <a:gd name="T70" fmla="*/ 43 w 208"/>
                <a:gd name="T71" fmla="*/ 18 h 206"/>
                <a:gd name="T72" fmla="*/ 72 w 208"/>
                <a:gd name="T73" fmla="*/ 3 h 206"/>
                <a:gd name="T74" fmla="*/ 105 w 208"/>
                <a:gd name="T7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8" h="206">
                  <a:moveTo>
                    <a:pt x="105" y="36"/>
                  </a:moveTo>
                  <a:lnTo>
                    <a:pt x="79" y="42"/>
                  </a:lnTo>
                  <a:lnTo>
                    <a:pt x="59" y="57"/>
                  </a:lnTo>
                  <a:lnTo>
                    <a:pt x="45" y="77"/>
                  </a:lnTo>
                  <a:lnTo>
                    <a:pt x="39" y="103"/>
                  </a:lnTo>
                  <a:lnTo>
                    <a:pt x="45" y="128"/>
                  </a:lnTo>
                  <a:lnTo>
                    <a:pt x="59" y="149"/>
                  </a:lnTo>
                  <a:lnTo>
                    <a:pt x="79" y="162"/>
                  </a:lnTo>
                  <a:lnTo>
                    <a:pt x="105" y="167"/>
                  </a:lnTo>
                  <a:lnTo>
                    <a:pt x="129" y="162"/>
                  </a:lnTo>
                  <a:lnTo>
                    <a:pt x="151" y="149"/>
                  </a:lnTo>
                  <a:lnTo>
                    <a:pt x="164" y="128"/>
                  </a:lnTo>
                  <a:lnTo>
                    <a:pt x="170" y="103"/>
                  </a:lnTo>
                  <a:lnTo>
                    <a:pt x="164" y="77"/>
                  </a:lnTo>
                  <a:lnTo>
                    <a:pt x="151" y="57"/>
                  </a:lnTo>
                  <a:lnTo>
                    <a:pt x="129" y="42"/>
                  </a:lnTo>
                  <a:lnTo>
                    <a:pt x="105" y="36"/>
                  </a:lnTo>
                  <a:close/>
                  <a:moveTo>
                    <a:pt x="105" y="0"/>
                  </a:moveTo>
                  <a:lnTo>
                    <a:pt x="136" y="3"/>
                  </a:lnTo>
                  <a:lnTo>
                    <a:pt x="166" y="18"/>
                  </a:lnTo>
                  <a:lnTo>
                    <a:pt x="188" y="42"/>
                  </a:lnTo>
                  <a:lnTo>
                    <a:pt x="203" y="70"/>
                  </a:lnTo>
                  <a:lnTo>
                    <a:pt x="208" y="103"/>
                  </a:lnTo>
                  <a:lnTo>
                    <a:pt x="203" y="136"/>
                  </a:lnTo>
                  <a:lnTo>
                    <a:pt x="188" y="163"/>
                  </a:lnTo>
                  <a:lnTo>
                    <a:pt x="166" y="185"/>
                  </a:lnTo>
                  <a:lnTo>
                    <a:pt x="136" y="200"/>
                  </a:lnTo>
                  <a:lnTo>
                    <a:pt x="105" y="206"/>
                  </a:lnTo>
                  <a:lnTo>
                    <a:pt x="72" y="200"/>
                  </a:lnTo>
                  <a:lnTo>
                    <a:pt x="43" y="185"/>
                  </a:lnTo>
                  <a:lnTo>
                    <a:pt x="21" y="163"/>
                  </a:lnTo>
                  <a:lnTo>
                    <a:pt x="6" y="136"/>
                  </a:lnTo>
                  <a:lnTo>
                    <a:pt x="0" y="103"/>
                  </a:lnTo>
                  <a:lnTo>
                    <a:pt x="6" y="70"/>
                  </a:lnTo>
                  <a:lnTo>
                    <a:pt x="21" y="42"/>
                  </a:lnTo>
                  <a:lnTo>
                    <a:pt x="43" y="18"/>
                  </a:lnTo>
                  <a:lnTo>
                    <a:pt x="72" y="3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05"/>
            <p:cNvSpPr>
              <a:spLocks noEditPoints="1"/>
            </p:cNvSpPr>
            <p:nvPr/>
          </p:nvSpPr>
          <p:spPr bwMode="auto">
            <a:xfrm>
              <a:off x="5022170" y="4112760"/>
              <a:ext cx="327025" cy="328613"/>
            </a:xfrm>
            <a:custGeom>
              <a:avLst/>
              <a:gdLst>
                <a:gd name="T0" fmla="*/ 103 w 206"/>
                <a:gd name="T1" fmla="*/ 38 h 207"/>
                <a:gd name="T2" fmla="*/ 77 w 206"/>
                <a:gd name="T3" fmla="*/ 44 h 207"/>
                <a:gd name="T4" fmla="*/ 57 w 206"/>
                <a:gd name="T5" fmla="*/ 58 h 207"/>
                <a:gd name="T6" fmla="*/ 42 w 206"/>
                <a:gd name="T7" fmla="*/ 79 h 207"/>
                <a:gd name="T8" fmla="*/ 36 w 206"/>
                <a:gd name="T9" fmla="*/ 104 h 207"/>
                <a:gd name="T10" fmla="*/ 42 w 206"/>
                <a:gd name="T11" fmla="*/ 128 h 207"/>
                <a:gd name="T12" fmla="*/ 57 w 206"/>
                <a:gd name="T13" fmla="*/ 150 h 207"/>
                <a:gd name="T14" fmla="*/ 77 w 206"/>
                <a:gd name="T15" fmla="*/ 163 h 207"/>
                <a:gd name="T16" fmla="*/ 103 w 206"/>
                <a:gd name="T17" fmla="*/ 169 h 207"/>
                <a:gd name="T18" fmla="*/ 128 w 206"/>
                <a:gd name="T19" fmla="*/ 163 h 207"/>
                <a:gd name="T20" fmla="*/ 149 w 206"/>
                <a:gd name="T21" fmla="*/ 150 h 207"/>
                <a:gd name="T22" fmla="*/ 163 w 206"/>
                <a:gd name="T23" fmla="*/ 128 h 207"/>
                <a:gd name="T24" fmla="*/ 167 w 206"/>
                <a:gd name="T25" fmla="*/ 104 h 207"/>
                <a:gd name="T26" fmla="*/ 163 w 206"/>
                <a:gd name="T27" fmla="*/ 79 h 207"/>
                <a:gd name="T28" fmla="*/ 149 w 206"/>
                <a:gd name="T29" fmla="*/ 58 h 207"/>
                <a:gd name="T30" fmla="*/ 128 w 206"/>
                <a:gd name="T31" fmla="*/ 44 h 207"/>
                <a:gd name="T32" fmla="*/ 103 w 206"/>
                <a:gd name="T33" fmla="*/ 38 h 207"/>
                <a:gd name="T34" fmla="*/ 103 w 206"/>
                <a:gd name="T35" fmla="*/ 0 h 207"/>
                <a:gd name="T36" fmla="*/ 136 w 206"/>
                <a:gd name="T37" fmla="*/ 5 h 207"/>
                <a:gd name="T38" fmla="*/ 163 w 206"/>
                <a:gd name="T39" fmla="*/ 20 h 207"/>
                <a:gd name="T40" fmla="*/ 185 w 206"/>
                <a:gd name="T41" fmla="*/ 42 h 207"/>
                <a:gd name="T42" fmla="*/ 200 w 206"/>
                <a:gd name="T43" fmla="*/ 71 h 207"/>
                <a:gd name="T44" fmla="*/ 206 w 206"/>
                <a:gd name="T45" fmla="*/ 104 h 207"/>
                <a:gd name="T46" fmla="*/ 200 w 206"/>
                <a:gd name="T47" fmla="*/ 136 h 207"/>
                <a:gd name="T48" fmla="*/ 185 w 206"/>
                <a:gd name="T49" fmla="*/ 165 h 207"/>
                <a:gd name="T50" fmla="*/ 163 w 206"/>
                <a:gd name="T51" fmla="*/ 187 h 207"/>
                <a:gd name="T52" fmla="*/ 136 w 206"/>
                <a:gd name="T53" fmla="*/ 202 h 207"/>
                <a:gd name="T54" fmla="*/ 103 w 206"/>
                <a:gd name="T55" fmla="*/ 207 h 207"/>
                <a:gd name="T56" fmla="*/ 69 w 206"/>
                <a:gd name="T57" fmla="*/ 202 h 207"/>
                <a:gd name="T58" fmla="*/ 42 w 206"/>
                <a:gd name="T59" fmla="*/ 187 h 207"/>
                <a:gd name="T60" fmla="*/ 18 w 206"/>
                <a:gd name="T61" fmla="*/ 165 h 207"/>
                <a:gd name="T62" fmla="*/ 3 w 206"/>
                <a:gd name="T63" fmla="*/ 136 h 207"/>
                <a:gd name="T64" fmla="*/ 0 w 206"/>
                <a:gd name="T65" fmla="*/ 104 h 207"/>
                <a:gd name="T66" fmla="*/ 3 w 206"/>
                <a:gd name="T67" fmla="*/ 71 h 207"/>
                <a:gd name="T68" fmla="*/ 18 w 206"/>
                <a:gd name="T69" fmla="*/ 42 h 207"/>
                <a:gd name="T70" fmla="*/ 42 w 206"/>
                <a:gd name="T71" fmla="*/ 20 h 207"/>
                <a:gd name="T72" fmla="*/ 69 w 206"/>
                <a:gd name="T73" fmla="*/ 5 h 207"/>
                <a:gd name="T74" fmla="*/ 103 w 206"/>
                <a:gd name="T7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6" h="207">
                  <a:moveTo>
                    <a:pt x="103" y="38"/>
                  </a:moveTo>
                  <a:lnTo>
                    <a:pt x="77" y="44"/>
                  </a:lnTo>
                  <a:lnTo>
                    <a:pt x="57" y="58"/>
                  </a:lnTo>
                  <a:lnTo>
                    <a:pt x="42" y="79"/>
                  </a:lnTo>
                  <a:lnTo>
                    <a:pt x="36" y="104"/>
                  </a:lnTo>
                  <a:lnTo>
                    <a:pt x="42" y="128"/>
                  </a:lnTo>
                  <a:lnTo>
                    <a:pt x="57" y="150"/>
                  </a:lnTo>
                  <a:lnTo>
                    <a:pt x="77" y="163"/>
                  </a:lnTo>
                  <a:lnTo>
                    <a:pt x="103" y="169"/>
                  </a:lnTo>
                  <a:lnTo>
                    <a:pt x="128" y="163"/>
                  </a:lnTo>
                  <a:lnTo>
                    <a:pt x="149" y="150"/>
                  </a:lnTo>
                  <a:lnTo>
                    <a:pt x="163" y="128"/>
                  </a:lnTo>
                  <a:lnTo>
                    <a:pt x="167" y="104"/>
                  </a:lnTo>
                  <a:lnTo>
                    <a:pt x="163" y="79"/>
                  </a:lnTo>
                  <a:lnTo>
                    <a:pt x="149" y="58"/>
                  </a:lnTo>
                  <a:lnTo>
                    <a:pt x="128" y="44"/>
                  </a:lnTo>
                  <a:lnTo>
                    <a:pt x="103" y="38"/>
                  </a:lnTo>
                  <a:close/>
                  <a:moveTo>
                    <a:pt x="103" y="0"/>
                  </a:moveTo>
                  <a:lnTo>
                    <a:pt x="136" y="5"/>
                  </a:lnTo>
                  <a:lnTo>
                    <a:pt x="163" y="20"/>
                  </a:lnTo>
                  <a:lnTo>
                    <a:pt x="185" y="42"/>
                  </a:lnTo>
                  <a:lnTo>
                    <a:pt x="200" y="71"/>
                  </a:lnTo>
                  <a:lnTo>
                    <a:pt x="206" y="104"/>
                  </a:lnTo>
                  <a:lnTo>
                    <a:pt x="200" y="136"/>
                  </a:lnTo>
                  <a:lnTo>
                    <a:pt x="185" y="165"/>
                  </a:lnTo>
                  <a:lnTo>
                    <a:pt x="163" y="187"/>
                  </a:lnTo>
                  <a:lnTo>
                    <a:pt x="136" y="202"/>
                  </a:lnTo>
                  <a:lnTo>
                    <a:pt x="103" y="207"/>
                  </a:lnTo>
                  <a:lnTo>
                    <a:pt x="69" y="202"/>
                  </a:lnTo>
                  <a:lnTo>
                    <a:pt x="42" y="187"/>
                  </a:lnTo>
                  <a:lnTo>
                    <a:pt x="18" y="165"/>
                  </a:lnTo>
                  <a:lnTo>
                    <a:pt x="3" y="136"/>
                  </a:lnTo>
                  <a:lnTo>
                    <a:pt x="0" y="104"/>
                  </a:lnTo>
                  <a:lnTo>
                    <a:pt x="3" y="71"/>
                  </a:lnTo>
                  <a:lnTo>
                    <a:pt x="18" y="42"/>
                  </a:lnTo>
                  <a:lnTo>
                    <a:pt x="42" y="20"/>
                  </a:lnTo>
                  <a:lnTo>
                    <a:pt x="69" y="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06"/>
            <p:cNvSpPr>
              <a:spLocks/>
            </p:cNvSpPr>
            <p:nvPr/>
          </p:nvSpPr>
          <p:spPr bwMode="auto">
            <a:xfrm>
              <a:off x="6519182" y="3384097"/>
              <a:ext cx="206375" cy="207963"/>
            </a:xfrm>
            <a:custGeom>
              <a:avLst/>
              <a:gdLst>
                <a:gd name="T0" fmla="*/ 64 w 130"/>
                <a:gd name="T1" fmla="*/ 0 h 131"/>
                <a:gd name="T2" fmla="*/ 90 w 130"/>
                <a:gd name="T3" fmla="*/ 6 h 131"/>
                <a:gd name="T4" fmla="*/ 112 w 130"/>
                <a:gd name="T5" fmla="*/ 21 h 131"/>
                <a:gd name="T6" fmla="*/ 125 w 130"/>
                <a:gd name="T7" fmla="*/ 41 h 131"/>
                <a:gd name="T8" fmla="*/ 130 w 130"/>
                <a:gd name="T9" fmla="*/ 67 h 131"/>
                <a:gd name="T10" fmla="*/ 125 w 130"/>
                <a:gd name="T11" fmla="*/ 92 h 131"/>
                <a:gd name="T12" fmla="*/ 112 w 130"/>
                <a:gd name="T13" fmla="*/ 113 h 131"/>
                <a:gd name="T14" fmla="*/ 90 w 130"/>
                <a:gd name="T15" fmla="*/ 126 h 131"/>
                <a:gd name="T16" fmla="*/ 64 w 130"/>
                <a:gd name="T17" fmla="*/ 131 h 131"/>
                <a:gd name="T18" fmla="*/ 40 w 130"/>
                <a:gd name="T19" fmla="*/ 126 h 131"/>
                <a:gd name="T20" fmla="*/ 18 w 130"/>
                <a:gd name="T21" fmla="*/ 113 h 131"/>
                <a:gd name="T22" fmla="*/ 5 w 130"/>
                <a:gd name="T23" fmla="*/ 92 h 131"/>
                <a:gd name="T24" fmla="*/ 0 w 130"/>
                <a:gd name="T25" fmla="*/ 67 h 131"/>
                <a:gd name="T26" fmla="*/ 5 w 130"/>
                <a:gd name="T27" fmla="*/ 41 h 131"/>
                <a:gd name="T28" fmla="*/ 18 w 130"/>
                <a:gd name="T29" fmla="*/ 21 h 131"/>
                <a:gd name="T30" fmla="*/ 40 w 130"/>
                <a:gd name="T31" fmla="*/ 6 h 131"/>
                <a:gd name="T32" fmla="*/ 64 w 130"/>
                <a:gd name="T3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" h="131">
                  <a:moveTo>
                    <a:pt x="64" y="0"/>
                  </a:moveTo>
                  <a:lnTo>
                    <a:pt x="90" y="6"/>
                  </a:lnTo>
                  <a:lnTo>
                    <a:pt x="112" y="21"/>
                  </a:lnTo>
                  <a:lnTo>
                    <a:pt x="125" y="41"/>
                  </a:lnTo>
                  <a:lnTo>
                    <a:pt x="130" y="67"/>
                  </a:lnTo>
                  <a:lnTo>
                    <a:pt x="125" y="92"/>
                  </a:lnTo>
                  <a:lnTo>
                    <a:pt x="112" y="113"/>
                  </a:lnTo>
                  <a:lnTo>
                    <a:pt x="90" y="126"/>
                  </a:lnTo>
                  <a:lnTo>
                    <a:pt x="64" y="131"/>
                  </a:lnTo>
                  <a:lnTo>
                    <a:pt x="40" y="126"/>
                  </a:lnTo>
                  <a:lnTo>
                    <a:pt x="18" y="113"/>
                  </a:lnTo>
                  <a:lnTo>
                    <a:pt x="5" y="92"/>
                  </a:lnTo>
                  <a:lnTo>
                    <a:pt x="0" y="67"/>
                  </a:lnTo>
                  <a:lnTo>
                    <a:pt x="5" y="41"/>
                  </a:lnTo>
                  <a:lnTo>
                    <a:pt x="18" y="21"/>
                  </a:lnTo>
                  <a:lnTo>
                    <a:pt x="40" y="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07"/>
            <p:cNvSpPr>
              <a:spLocks/>
            </p:cNvSpPr>
            <p:nvPr/>
          </p:nvSpPr>
          <p:spPr bwMode="auto">
            <a:xfrm>
              <a:off x="6355670" y="4173085"/>
              <a:ext cx="206375" cy="207963"/>
            </a:xfrm>
            <a:custGeom>
              <a:avLst/>
              <a:gdLst>
                <a:gd name="T0" fmla="*/ 64 w 130"/>
                <a:gd name="T1" fmla="*/ 0 h 131"/>
                <a:gd name="T2" fmla="*/ 90 w 130"/>
                <a:gd name="T3" fmla="*/ 6 h 131"/>
                <a:gd name="T4" fmla="*/ 110 w 130"/>
                <a:gd name="T5" fmla="*/ 20 h 131"/>
                <a:gd name="T6" fmla="*/ 125 w 130"/>
                <a:gd name="T7" fmla="*/ 41 h 131"/>
                <a:gd name="T8" fmla="*/ 130 w 130"/>
                <a:gd name="T9" fmla="*/ 66 h 131"/>
                <a:gd name="T10" fmla="*/ 125 w 130"/>
                <a:gd name="T11" fmla="*/ 90 h 131"/>
                <a:gd name="T12" fmla="*/ 110 w 130"/>
                <a:gd name="T13" fmla="*/ 112 h 131"/>
                <a:gd name="T14" fmla="*/ 90 w 130"/>
                <a:gd name="T15" fmla="*/ 125 h 131"/>
                <a:gd name="T16" fmla="*/ 64 w 130"/>
                <a:gd name="T17" fmla="*/ 131 h 131"/>
                <a:gd name="T18" fmla="*/ 39 w 130"/>
                <a:gd name="T19" fmla="*/ 125 h 131"/>
                <a:gd name="T20" fmla="*/ 18 w 130"/>
                <a:gd name="T21" fmla="*/ 112 h 131"/>
                <a:gd name="T22" fmla="*/ 4 w 130"/>
                <a:gd name="T23" fmla="*/ 90 h 131"/>
                <a:gd name="T24" fmla="*/ 0 w 130"/>
                <a:gd name="T25" fmla="*/ 66 h 131"/>
                <a:gd name="T26" fmla="*/ 4 w 130"/>
                <a:gd name="T27" fmla="*/ 41 h 131"/>
                <a:gd name="T28" fmla="*/ 18 w 130"/>
                <a:gd name="T29" fmla="*/ 20 h 131"/>
                <a:gd name="T30" fmla="*/ 39 w 130"/>
                <a:gd name="T31" fmla="*/ 6 h 131"/>
                <a:gd name="T32" fmla="*/ 64 w 130"/>
                <a:gd name="T3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" h="131">
                  <a:moveTo>
                    <a:pt x="64" y="0"/>
                  </a:moveTo>
                  <a:lnTo>
                    <a:pt x="90" y="6"/>
                  </a:lnTo>
                  <a:lnTo>
                    <a:pt x="110" y="20"/>
                  </a:lnTo>
                  <a:lnTo>
                    <a:pt x="125" y="41"/>
                  </a:lnTo>
                  <a:lnTo>
                    <a:pt x="130" y="66"/>
                  </a:lnTo>
                  <a:lnTo>
                    <a:pt x="125" y="90"/>
                  </a:lnTo>
                  <a:lnTo>
                    <a:pt x="110" y="112"/>
                  </a:lnTo>
                  <a:lnTo>
                    <a:pt x="90" y="125"/>
                  </a:lnTo>
                  <a:lnTo>
                    <a:pt x="64" y="131"/>
                  </a:lnTo>
                  <a:lnTo>
                    <a:pt x="39" y="125"/>
                  </a:lnTo>
                  <a:lnTo>
                    <a:pt x="18" y="112"/>
                  </a:lnTo>
                  <a:lnTo>
                    <a:pt x="4" y="90"/>
                  </a:lnTo>
                  <a:lnTo>
                    <a:pt x="0" y="66"/>
                  </a:lnTo>
                  <a:lnTo>
                    <a:pt x="4" y="41"/>
                  </a:lnTo>
                  <a:lnTo>
                    <a:pt x="18" y="20"/>
                  </a:lnTo>
                  <a:lnTo>
                    <a:pt x="39" y="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08"/>
            <p:cNvSpPr>
              <a:spLocks/>
            </p:cNvSpPr>
            <p:nvPr/>
          </p:nvSpPr>
          <p:spPr bwMode="auto">
            <a:xfrm>
              <a:off x="5079320" y="4173085"/>
              <a:ext cx="207963" cy="207963"/>
            </a:xfrm>
            <a:custGeom>
              <a:avLst/>
              <a:gdLst>
                <a:gd name="T0" fmla="*/ 67 w 131"/>
                <a:gd name="T1" fmla="*/ 0 h 131"/>
                <a:gd name="T2" fmla="*/ 92 w 131"/>
                <a:gd name="T3" fmla="*/ 6 h 131"/>
                <a:gd name="T4" fmla="*/ 113 w 131"/>
                <a:gd name="T5" fmla="*/ 20 h 131"/>
                <a:gd name="T6" fmla="*/ 127 w 131"/>
                <a:gd name="T7" fmla="*/ 41 h 131"/>
                <a:gd name="T8" fmla="*/ 131 w 131"/>
                <a:gd name="T9" fmla="*/ 66 h 131"/>
                <a:gd name="T10" fmla="*/ 127 w 131"/>
                <a:gd name="T11" fmla="*/ 90 h 131"/>
                <a:gd name="T12" fmla="*/ 113 w 131"/>
                <a:gd name="T13" fmla="*/ 112 h 131"/>
                <a:gd name="T14" fmla="*/ 92 w 131"/>
                <a:gd name="T15" fmla="*/ 125 h 131"/>
                <a:gd name="T16" fmla="*/ 67 w 131"/>
                <a:gd name="T17" fmla="*/ 131 h 131"/>
                <a:gd name="T18" fmla="*/ 41 w 131"/>
                <a:gd name="T19" fmla="*/ 125 h 131"/>
                <a:gd name="T20" fmla="*/ 21 w 131"/>
                <a:gd name="T21" fmla="*/ 112 h 131"/>
                <a:gd name="T22" fmla="*/ 6 w 131"/>
                <a:gd name="T23" fmla="*/ 90 h 131"/>
                <a:gd name="T24" fmla="*/ 0 w 131"/>
                <a:gd name="T25" fmla="*/ 66 h 131"/>
                <a:gd name="T26" fmla="*/ 6 w 131"/>
                <a:gd name="T27" fmla="*/ 41 h 131"/>
                <a:gd name="T28" fmla="*/ 21 w 131"/>
                <a:gd name="T29" fmla="*/ 20 h 131"/>
                <a:gd name="T30" fmla="*/ 41 w 131"/>
                <a:gd name="T31" fmla="*/ 6 h 131"/>
                <a:gd name="T32" fmla="*/ 67 w 131"/>
                <a:gd name="T3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31">
                  <a:moveTo>
                    <a:pt x="67" y="0"/>
                  </a:moveTo>
                  <a:lnTo>
                    <a:pt x="92" y="6"/>
                  </a:lnTo>
                  <a:lnTo>
                    <a:pt x="113" y="20"/>
                  </a:lnTo>
                  <a:lnTo>
                    <a:pt x="127" y="41"/>
                  </a:lnTo>
                  <a:lnTo>
                    <a:pt x="131" y="66"/>
                  </a:lnTo>
                  <a:lnTo>
                    <a:pt x="127" y="90"/>
                  </a:lnTo>
                  <a:lnTo>
                    <a:pt x="113" y="112"/>
                  </a:lnTo>
                  <a:lnTo>
                    <a:pt x="92" y="125"/>
                  </a:lnTo>
                  <a:lnTo>
                    <a:pt x="67" y="131"/>
                  </a:lnTo>
                  <a:lnTo>
                    <a:pt x="41" y="125"/>
                  </a:lnTo>
                  <a:lnTo>
                    <a:pt x="21" y="112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41"/>
                  </a:lnTo>
                  <a:lnTo>
                    <a:pt x="21" y="20"/>
                  </a:lnTo>
                  <a:lnTo>
                    <a:pt x="41" y="6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09"/>
            <p:cNvSpPr>
              <a:spLocks/>
            </p:cNvSpPr>
            <p:nvPr/>
          </p:nvSpPr>
          <p:spPr bwMode="auto">
            <a:xfrm>
              <a:off x="4796745" y="3384097"/>
              <a:ext cx="207963" cy="207963"/>
            </a:xfrm>
            <a:custGeom>
              <a:avLst/>
              <a:gdLst>
                <a:gd name="T0" fmla="*/ 66 w 131"/>
                <a:gd name="T1" fmla="*/ 0 h 131"/>
                <a:gd name="T2" fmla="*/ 90 w 131"/>
                <a:gd name="T3" fmla="*/ 6 h 131"/>
                <a:gd name="T4" fmla="*/ 112 w 131"/>
                <a:gd name="T5" fmla="*/ 21 h 131"/>
                <a:gd name="T6" fmla="*/ 125 w 131"/>
                <a:gd name="T7" fmla="*/ 41 h 131"/>
                <a:gd name="T8" fmla="*/ 131 w 131"/>
                <a:gd name="T9" fmla="*/ 67 h 131"/>
                <a:gd name="T10" fmla="*/ 125 w 131"/>
                <a:gd name="T11" fmla="*/ 92 h 131"/>
                <a:gd name="T12" fmla="*/ 112 w 131"/>
                <a:gd name="T13" fmla="*/ 113 h 131"/>
                <a:gd name="T14" fmla="*/ 90 w 131"/>
                <a:gd name="T15" fmla="*/ 126 h 131"/>
                <a:gd name="T16" fmla="*/ 66 w 131"/>
                <a:gd name="T17" fmla="*/ 131 h 131"/>
                <a:gd name="T18" fmla="*/ 40 w 131"/>
                <a:gd name="T19" fmla="*/ 126 h 131"/>
                <a:gd name="T20" fmla="*/ 20 w 131"/>
                <a:gd name="T21" fmla="*/ 113 h 131"/>
                <a:gd name="T22" fmla="*/ 6 w 131"/>
                <a:gd name="T23" fmla="*/ 92 h 131"/>
                <a:gd name="T24" fmla="*/ 0 w 131"/>
                <a:gd name="T25" fmla="*/ 67 h 131"/>
                <a:gd name="T26" fmla="*/ 6 w 131"/>
                <a:gd name="T27" fmla="*/ 41 h 131"/>
                <a:gd name="T28" fmla="*/ 20 w 131"/>
                <a:gd name="T29" fmla="*/ 21 h 131"/>
                <a:gd name="T30" fmla="*/ 40 w 131"/>
                <a:gd name="T31" fmla="*/ 6 h 131"/>
                <a:gd name="T32" fmla="*/ 66 w 131"/>
                <a:gd name="T3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31">
                  <a:moveTo>
                    <a:pt x="66" y="0"/>
                  </a:moveTo>
                  <a:lnTo>
                    <a:pt x="90" y="6"/>
                  </a:lnTo>
                  <a:lnTo>
                    <a:pt x="112" y="21"/>
                  </a:lnTo>
                  <a:lnTo>
                    <a:pt x="125" y="41"/>
                  </a:lnTo>
                  <a:lnTo>
                    <a:pt x="131" y="67"/>
                  </a:lnTo>
                  <a:lnTo>
                    <a:pt x="125" y="92"/>
                  </a:lnTo>
                  <a:lnTo>
                    <a:pt x="112" y="113"/>
                  </a:lnTo>
                  <a:lnTo>
                    <a:pt x="90" y="126"/>
                  </a:lnTo>
                  <a:lnTo>
                    <a:pt x="66" y="131"/>
                  </a:lnTo>
                  <a:lnTo>
                    <a:pt x="40" y="126"/>
                  </a:lnTo>
                  <a:lnTo>
                    <a:pt x="20" y="113"/>
                  </a:lnTo>
                  <a:lnTo>
                    <a:pt x="6" y="92"/>
                  </a:lnTo>
                  <a:lnTo>
                    <a:pt x="0" y="67"/>
                  </a:lnTo>
                  <a:lnTo>
                    <a:pt x="6" y="41"/>
                  </a:lnTo>
                  <a:lnTo>
                    <a:pt x="20" y="21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8062384" y="2285175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62385" y="1951412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18630" y="2285175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8631" y="1951412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314858" y="3734190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14859" y="3400427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062384" y="5283380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62385" y="4949617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23691" y="5277493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3692" y="4943730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58995" y="3743353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8996" y="3409590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34" name="TextBox 33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2616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471194" y="2330677"/>
            <a:ext cx="3249612" cy="3214256"/>
            <a:chOff x="2135188" y="995363"/>
            <a:chExt cx="1751013" cy="1731962"/>
          </a:xfrm>
        </p:grpSpPr>
        <p:sp>
          <p:nvSpPr>
            <p:cNvPr id="4" name="Rectangle 275"/>
            <p:cNvSpPr>
              <a:spLocks noChangeArrowheads="1"/>
            </p:cNvSpPr>
            <p:nvPr/>
          </p:nvSpPr>
          <p:spPr bwMode="auto">
            <a:xfrm>
              <a:off x="2647950" y="2479675"/>
              <a:ext cx="723900" cy="66675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276"/>
            <p:cNvSpPr>
              <a:spLocks noChangeArrowheads="1"/>
            </p:cNvSpPr>
            <p:nvPr/>
          </p:nvSpPr>
          <p:spPr bwMode="auto">
            <a:xfrm>
              <a:off x="2578100" y="2570163"/>
              <a:ext cx="865188" cy="66675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277"/>
            <p:cNvSpPr>
              <a:spLocks noChangeArrowheads="1"/>
            </p:cNvSpPr>
            <p:nvPr/>
          </p:nvSpPr>
          <p:spPr bwMode="auto">
            <a:xfrm>
              <a:off x="2459038" y="2660650"/>
              <a:ext cx="1103313" cy="66675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78"/>
            <p:cNvSpPr>
              <a:spLocks noEditPoints="1"/>
            </p:cNvSpPr>
            <p:nvPr/>
          </p:nvSpPr>
          <p:spPr bwMode="auto">
            <a:xfrm>
              <a:off x="2135188" y="995363"/>
              <a:ext cx="1751013" cy="1463675"/>
            </a:xfrm>
            <a:custGeom>
              <a:avLst/>
              <a:gdLst>
                <a:gd name="T0" fmla="*/ 540 w 1103"/>
                <a:gd name="T1" fmla="*/ 863 h 922"/>
                <a:gd name="T2" fmla="*/ 533 w 1103"/>
                <a:gd name="T3" fmla="*/ 863 h 922"/>
                <a:gd name="T4" fmla="*/ 526 w 1103"/>
                <a:gd name="T5" fmla="*/ 867 h 922"/>
                <a:gd name="T6" fmla="*/ 520 w 1103"/>
                <a:gd name="T7" fmla="*/ 872 h 922"/>
                <a:gd name="T8" fmla="*/ 518 w 1103"/>
                <a:gd name="T9" fmla="*/ 880 h 922"/>
                <a:gd name="T10" fmla="*/ 516 w 1103"/>
                <a:gd name="T11" fmla="*/ 887 h 922"/>
                <a:gd name="T12" fmla="*/ 518 w 1103"/>
                <a:gd name="T13" fmla="*/ 895 h 922"/>
                <a:gd name="T14" fmla="*/ 520 w 1103"/>
                <a:gd name="T15" fmla="*/ 900 h 922"/>
                <a:gd name="T16" fmla="*/ 526 w 1103"/>
                <a:gd name="T17" fmla="*/ 906 h 922"/>
                <a:gd name="T18" fmla="*/ 533 w 1103"/>
                <a:gd name="T19" fmla="*/ 909 h 922"/>
                <a:gd name="T20" fmla="*/ 540 w 1103"/>
                <a:gd name="T21" fmla="*/ 909 h 922"/>
                <a:gd name="T22" fmla="*/ 548 w 1103"/>
                <a:gd name="T23" fmla="*/ 909 h 922"/>
                <a:gd name="T24" fmla="*/ 553 w 1103"/>
                <a:gd name="T25" fmla="*/ 906 h 922"/>
                <a:gd name="T26" fmla="*/ 559 w 1103"/>
                <a:gd name="T27" fmla="*/ 900 h 922"/>
                <a:gd name="T28" fmla="*/ 562 w 1103"/>
                <a:gd name="T29" fmla="*/ 895 h 922"/>
                <a:gd name="T30" fmla="*/ 564 w 1103"/>
                <a:gd name="T31" fmla="*/ 887 h 922"/>
                <a:gd name="T32" fmla="*/ 562 w 1103"/>
                <a:gd name="T33" fmla="*/ 880 h 922"/>
                <a:gd name="T34" fmla="*/ 559 w 1103"/>
                <a:gd name="T35" fmla="*/ 872 h 922"/>
                <a:gd name="T36" fmla="*/ 553 w 1103"/>
                <a:gd name="T37" fmla="*/ 867 h 922"/>
                <a:gd name="T38" fmla="*/ 548 w 1103"/>
                <a:gd name="T39" fmla="*/ 863 h 922"/>
                <a:gd name="T40" fmla="*/ 540 w 1103"/>
                <a:gd name="T41" fmla="*/ 863 h 922"/>
                <a:gd name="T42" fmla="*/ 88 w 1103"/>
                <a:gd name="T43" fmla="*/ 74 h 922"/>
                <a:gd name="T44" fmla="*/ 88 w 1103"/>
                <a:gd name="T45" fmla="*/ 849 h 922"/>
                <a:gd name="T46" fmla="*/ 1015 w 1103"/>
                <a:gd name="T47" fmla="*/ 849 h 922"/>
                <a:gd name="T48" fmla="*/ 1015 w 1103"/>
                <a:gd name="T49" fmla="*/ 74 h 922"/>
                <a:gd name="T50" fmla="*/ 88 w 1103"/>
                <a:gd name="T51" fmla="*/ 74 h 922"/>
                <a:gd name="T52" fmla="*/ 0 w 1103"/>
                <a:gd name="T53" fmla="*/ 0 h 922"/>
                <a:gd name="T54" fmla="*/ 1103 w 1103"/>
                <a:gd name="T55" fmla="*/ 0 h 922"/>
                <a:gd name="T56" fmla="*/ 1103 w 1103"/>
                <a:gd name="T57" fmla="*/ 922 h 922"/>
                <a:gd name="T58" fmla="*/ 0 w 1103"/>
                <a:gd name="T59" fmla="*/ 922 h 922"/>
                <a:gd name="T60" fmla="*/ 0 w 1103"/>
                <a:gd name="T61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03" h="922">
                  <a:moveTo>
                    <a:pt x="540" y="863"/>
                  </a:moveTo>
                  <a:lnTo>
                    <a:pt x="533" y="863"/>
                  </a:lnTo>
                  <a:lnTo>
                    <a:pt x="526" y="867"/>
                  </a:lnTo>
                  <a:lnTo>
                    <a:pt x="520" y="872"/>
                  </a:lnTo>
                  <a:lnTo>
                    <a:pt x="518" y="880"/>
                  </a:lnTo>
                  <a:lnTo>
                    <a:pt x="516" y="887"/>
                  </a:lnTo>
                  <a:lnTo>
                    <a:pt x="518" y="895"/>
                  </a:lnTo>
                  <a:lnTo>
                    <a:pt x="520" y="900"/>
                  </a:lnTo>
                  <a:lnTo>
                    <a:pt x="526" y="906"/>
                  </a:lnTo>
                  <a:lnTo>
                    <a:pt x="533" y="909"/>
                  </a:lnTo>
                  <a:lnTo>
                    <a:pt x="540" y="909"/>
                  </a:lnTo>
                  <a:lnTo>
                    <a:pt x="548" y="909"/>
                  </a:lnTo>
                  <a:lnTo>
                    <a:pt x="553" y="906"/>
                  </a:lnTo>
                  <a:lnTo>
                    <a:pt x="559" y="900"/>
                  </a:lnTo>
                  <a:lnTo>
                    <a:pt x="562" y="895"/>
                  </a:lnTo>
                  <a:lnTo>
                    <a:pt x="564" y="887"/>
                  </a:lnTo>
                  <a:lnTo>
                    <a:pt x="562" y="880"/>
                  </a:lnTo>
                  <a:lnTo>
                    <a:pt x="559" y="872"/>
                  </a:lnTo>
                  <a:lnTo>
                    <a:pt x="553" y="867"/>
                  </a:lnTo>
                  <a:lnTo>
                    <a:pt x="548" y="863"/>
                  </a:lnTo>
                  <a:lnTo>
                    <a:pt x="540" y="863"/>
                  </a:lnTo>
                  <a:close/>
                  <a:moveTo>
                    <a:pt x="88" y="74"/>
                  </a:moveTo>
                  <a:lnTo>
                    <a:pt x="88" y="849"/>
                  </a:lnTo>
                  <a:lnTo>
                    <a:pt x="1015" y="849"/>
                  </a:lnTo>
                  <a:lnTo>
                    <a:pt x="1015" y="74"/>
                  </a:lnTo>
                  <a:lnTo>
                    <a:pt x="88" y="74"/>
                  </a:lnTo>
                  <a:close/>
                  <a:moveTo>
                    <a:pt x="0" y="0"/>
                  </a:moveTo>
                  <a:lnTo>
                    <a:pt x="1103" y="0"/>
                  </a:lnTo>
                  <a:lnTo>
                    <a:pt x="1103" y="922"/>
                  </a:lnTo>
                  <a:lnTo>
                    <a:pt x="0" y="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79"/>
            <p:cNvSpPr>
              <a:spLocks/>
            </p:cNvSpPr>
            <p:nvPr/>
          </p:nvSpPr>
          <p:spPr bwMode="auto">
            <a:xfrm>
              <a:off x="2974975" y="1343025"/>
              <a:ext cx="395288" cy="385763"/>
            </a:xfrm>
            <a:custGeom>
              <a:avLst/>
              <a:gdLst>
                <a:gd name="T0" fmla="*/ 98 w 249"/>
                <a:gd name="T1" fmla="*/ 0 h 243"/>
                <a:gd name="T2" fmla="*/ 140 w 249"/>
                <a:gd name="T3" fmla="*/ 21 h 243"/>
                <a:gd name="T4" fmla="*/ 175 w 249"/>
                <a:gd name="T5" fmla="*/ 48 h 243"/>
                <a:gd name="T6" fmla="*/ 206 w 249"/>
                <a:gd name="T7" fmla="*/ 83 h 243"/>
                <a:gd name="T8" fmla="*/ 232 w 249"/>
                <a:gd name="T9" fmla="*/ 122 h 243"/>
                <a:gd name="T10" fmla="*/ 249 w 249"/>
                <a:gd name="T11" fmla="*/ 164 h 243"/>
                <a:gd name="T12" fmla="*/ 0 w 249"/>
                <a:gd name="T13" fmla="*/ 243 h 243"/>
                <a:gd name="T14" fmla="*/ 2 w 249"/>
                <a:gd name="T15" fmla="*/ 238 h 243"/>
                <a:gd name="T16" fmla="*/ 8 w 249"/>
                <a:gd name="T17" fmla="*/ 225 h 243"/>
                <a:gd name="T18" fmla="*/ 15 w 249"/>
                <a:gd name="T19" fmla="*/ 206 h 243"/>
                <a:gd name="T20" fmla="*/ 26 w 249"/>
                <a:gd name="T21" fmla="*/ 182 h 243"/>
                <a:gd name="T22" fmla="*/ 37 w 249"/>
                <a:gd name="T23" fmla="*/ 157 h 243"/>
                <a:gd name="T24" fmla="*/ 48 w 249"/>
                <a:gd name="T25" fmla="*/ 127 h 243"/>
                <a:gd name="T26" fmla="*/ 61 w 249"/>
                <a:gd name="T27" fmla="*/ 98 h 243"/>
                <a:gd name="T28" fmla="*/ 72 w 249"/>
                <a:gd name="T29" fmla="*/ 68 h 243"/>
                <a:gd name="T30" fmla="*/ 83 w 249"/>
                <a:gd name="T31" fmla="*/ 41 h 243"/>
                <a:gd name="T32" fmla="*/ 92 w 249"/>
                <a:gd name="T33" fmla="*/ 19 h 243"/>
                <a:gd name="T34" fmla="*/ 98 w 249"/>
                <a:gd name="T3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243">
                  <a:moveTo>
                    <a:pt x="98" y="0"/>
                  </a:moveTo>
                  <a:lnTo>
                    <a:pt x="140" y="21"/>
                  </a:lnTo>
                  <a:lnTo>
                    <a:pt x="175" y="48"/>
                  </a:lnTo>
                  <a:lnTo>
                    <a:pt x="206" y="83"/>
                  </a:lnTo>
                  <a:lnTo>
                    <a:pt x="232" y="122"/>
                  </a:lnTo>
                  <a:lnTo>
                    <a:pt x="249" y="164"/>
                  </a:lnTo>
                  <a:lnTo>
                    <a:pt x="0" y="243"/>
                  </a:lnTo>
                  <a:lnTo>
                    <a:pt x="2" y="238"/>
                  </a:lnTo>
                  <a:lnTo>
                    <a:pt x="8" y="225"/>
                  </a:lnTo>
                  <a:lnTo>
                    <a:pt x="15" y="206"/>
                  </a:lnTo>
                  <a:lnTo>
                    <a:pt x="26" y="182"/>
                  </a:lnTo>
                  <a:lnTo>
                    <a:pt x="37" y="157"/>
                  </a:lnTo>
                  <a:lnTo>
                    <a:pt x="48" y="127"/>
                  </a:lnTo>
                  <a:lnTo>
                    <a:pt x="61" y="98"/>
                  </a:lnTo>
                  <a:lnTo>
                    <a:pt x="72" y="68"/>
                  </a:lnTo>
                  <a:lnTo>
                    <a:pt x="83" y="41"/>
                  </a:lnTo>
                  <a:lnTo>
                    <a:pt x="92" y="19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81"/>
            <p:cNvSpPr>
              <a:spLocks/>
            </p:cNvSpPr>
            <p:nvPr/>
          </p:nvSpPr>
          <p:spPr bwMode="auto">
            <a:xfrm>
              <a:off x="2560638" y="1314450"/>
              <a:ext cx="828675" cy="828675"/>
            </a:xfrm>
            <a:custGeom>
              <a:avLst/>
              <a:gdLst>
                <a:gd name="T0" fmla="*/ 274 w 522"/>
                <a:gd name="T1" fmla="*/ 0 h 522"/>
                <a:gd name="T2" fmla="*/ 287 w 522"/>
                <a:gd name="T3" fmla="*/ 0 h 522"/>
                <a:gd name="T4" fmla="*/ 300 w 522"/>
                <a:gd name="T5" fmla="*/ 2 h 522"/>
                <a:gd name="T6" fmla="*/ 313 w 522"/>
                <a:gd name="T7" fmla="*/ 4 h 522"/>
                <a:gd name="T8" fmla="*/ 324 w 522"/>
                <a:gd name="T9" fmla="*/ 7 h 522"/>
                <a:gd name="T10" fmla="*/ 337 w 522"/>
                <a:gd name="T11" fmla="*/ 11 h 522"/>
                <a:gd name="T12" fmla="*/ 359 w 522"/>
                <a:gd name="T13" fmla="*/ 18 h 522"/>
                <a:gd name="T14" fmla="*/ 344 w 522"/>
                <a:gd name="T15" fmla="*/ 59 h 522"/>
                <a:gd name="T16" fmla="*/ 322 w 522"/>
                <a:gd name="T17" fmla="*/ 116 h 522"/>
                <a:gd name="T18" fmla="*/ 298 w 522"/>
                <a:gd name="T19" fmla="*/ 175 h 522"/>
                <a:gd name="T20" fmla="*/ 276 w 522"/>
                <a:gd name="T21" fmla="*/ 224 h 522"/>
                <a:gd name="T22" fmla="*/ 263 w 522"/>
                <a:gd name="T23" fmla="*/ 256 h 522"/>
                <a:gd name="T24" fmla="*/ 510 w 522"/>
                <a:gd name="T25" fmla="*/ 182 h 522"/>
                <a:gd name="T26" fmla="*/ 511 w 522"/>
                <a:gd name="T27" fmla="*/ 188 h 522"/>
                <a:gd name="T28" fmla="*/ 515 w 522"/>
                <a:gd name="T29" fmla="*/ 199 h 522"/>
                <a:gd name="T30" fmla="*/ 517 w 522"/>
                <a:gd name="T31" fmla="*/ 210 h 522"/>
                <a:gd name="T32" fmla="*/ 521 w 522"/>
                <a:gd name="T33" fmla="*/ 223 h 522"/>
                <a:gd name="T34" fmla="*/ 521 w 522"/>
                <a:gd name="T35" fmla="*/ 235 h 522"/>
                <a:gd name="T36" fmla="*/ 522 w 522"/>
                <a:gd name="T37" fmla="*/ 248 h 522"/>
                <a:gd name="T38" fmla="*/ 522 w 522"/>
                <a:gd name="T39" fmla="*/ 261 h 522"/>
                <a:gd name="T40" fmla="*/ 502 w 522"/>
                <a:gd name="T41" fmla="*/ 362 h 522"/>
                <a:gd name="T42" fmla="*/ 445 w 522"/>
                <a:gd name="T43" fmla="*/ 445 h 522"/>
                <a:gd name="T44" fmla="*/ 362 w 522"/>
                <a:gd name="T45" fmla="*/ 500 h 522"/>
                <a:gd name="T46" fmla="*/ 261 w 522"/>
                <a:gd name="T47" fmla="*/ 522 h 522"/>
                <a:gd name="T48" fmla="*/ 157 w 522"/>
                <a:gd name="T49" fmla="*/ 499 h 522"/>
                <a:gd name="T50" fmla="*/ 70 w 522"/>
                <a:gd name="T51" fmla="*/ 440 h 522"/>
                <a:gd name="T52" fmla="*/ 17 w 522"/>
                <a:gd name="T53" fmla="*/ 350 h 522"/>
                <a:gd name="T54" fmla="*/ 0 w 522"/>
                <a:gd name="T55" fmla="*/ 261 h 522"/>
                <a:gd name="T56" fmla="*/ 9 w 522"/>
                <a:gd name="T57" fmla="*/ 195 h 522"/>
                <a:gd name="T58" fmla="*/ 31 w 522"/>
                <a:gd name="T59" fmla="*/ 136 h 522"/>
                <a:gd name="T60" fmla="*/ 77 w 522"/>
                <a:gd name="T61" fmla="*/ 75 h 522"/>
                <a:gd name="T62" fmla="*/ 105 w 522"/>
                <a:gd name="T63" fmla="*/ 51 h 522"/>
                <a:gd name="T64" fmla="*/ 160 w 522"/>
                <a:gd name="T65" fmla="*/ 20 h 522"/>
                <a:gd name="T66" fmla="*/ 261 w 522"/>
                <a:gd name="T6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2" h="522">
                  <a:moveTo>
                    <a:pt x="261" y="0"/>
                  </a:moveTo>
                  <a:lnTo>
                    <a:pt x="274" y="0"/>
                  </a:lnTo>
                  <a:lnTo>
                    <a:pt x="282" y="0"/>
                  </a:lnTo>
                  <a:lnTo>
                    <a:pt x="287" y="0"/>
                  </a:lnTo>
                  <a:lnTo>
                    <a:pt x="296" y="2"/>
                  </a:lnTo>
                  <a:lnTo>
                    <a:pt x="300" y="2"/>
                  </a:lnTo>
                  <a:lnTo>
                    <a:pt x="311" y="4"/>
                  </a:lnTo>
                  <a:lnTo>
                    <a:pt x="313" y="4"/>
                  </a:lnTo>
                  <a:lnTo>
                    <a:pt x="324" y="7"/>
                  </a:lnTo>
                  <a:lnTo>
                    <a:pt x="324" y="7"/>
                  </a:lnTo>
                  <a:lnTo>
                    <a:pt x="337" y="11"/>
                  </a:lnTo>
                  <a:lnTo>
                    <a:pt x="337" y="11"/>
                  </a:lnTo>
                  <a:lnTo>
                    <a:pt x="359" y="18"/>
                  </a:lnTo>
                  <a:lnTo>
                    <a:pt x="359" y="18"/>
                  </a:lnTo>
                  <a:lnTo>
                    <a:pt x="353" y="37"/>
                  </a:lnTo>
                  <a:lnTo>
                    <a:pt x="344" y="59"/>
                  </a:lnTo>
                  <a:lnTo>
                    <a:pt x="333" y="86"/>
                  </a:lnTo>
                  <a:lnTo>
                    <a:pt x="322" y="116"/>
                  </a:lnTo>
                  <a:lnTo>
                    <a:pt x="309" y="145"/>
                  </a:lnTo>
                  <a:lnTo>
                    <a:pt x="298" y="175"/>
                  </a:lnTo>
                  <a:lnTo>
                    <a:pt x="287" y="200"/>
                  </a:lnTo>
                  <a:lnTo>
                    <a:pt x="276" y="224"/>
                  </a:lnTo>
                  <a:lnTo>
                    <a:pt x="269" y="243"/>
                  </a:lnTo>
                  <a:lnTo>
                    <a:pt x="263" y="256"/>
                  </a:lnTo>
                  <a:lnTo>
                    <a:pt x="261" y="261"/>
                  </a:lnTo>
                  <a:lnTo>
                    <a:pt x="510" y="182"/>
                  </a:lnTo>
                  <a:lnTo>
                    <a:pt x="510" y="182"/>
                  </a:lnTo>
                  <a:lnTo>
                    <a:pt x="511" y="188"/>
                  </a:lnTo>
                  <a:lnTo>
                    <a:pt x="513" y="193"/>
                  </a:lnTo>
                  <a:lnTo>
                    <a:pt x="515" y="199"/>
                  </a:lnTo>
                  <a:lnTo>
                    <a:pt x="517" y="204"/>
                  </a:lnTo>
                  <a:lnTo>
                    <a:pt x="517" y="210"/>
                  </a:lnTo>
                  <a:lnTo>
                    <a:pt x="519" y="221"/>
                  </a:lnTo>
                  <a:lnTo>
                    <a:pt x="521" y="223"/>
                  </a:lnTo>
                  <a:lnTo>
                    <a:pt x="521" y="232"/>
                  </a:lnTo>
                  <a:lnTo>
                    <a:pt x="521" y="235"/>
                  </a:lnTo>
                  <a:lnTo>
                    <a:pt x="522" y="245"/>
                  </a:lnTo>
                  <a:lnTo>
                    <a:pt x="522" y="248"/>
                  </a:lnTo>
                  <a:lnTo>
                    <a:pt x="522" y="261"/>
                  </a:lnTo>
                  <a:lnTo>
                    <a:pt x="522" y="261"/>
                  </a:lnTo>
                  <a:lnTo>
                    <a:pt x="517" y="313"/>
                  </a:lnTo>
                  <a:lnTo>
                    <a:pt x="502" y="362"/>
                  </a:lnTo>
                  <a:lnTo>
                    <a:pt x="478" y="407"/>
                  </a:lnTo>
                  <a:lnTo>
                    <a:pt x="445" y="445"/>
                  </a:lnTo>
                  <a:lnTo>
                    <a:pt x="407" y="476"/>
                  </a:lnTo>
                  <a:lnTo>
                    <a:pt x="362" y="500"/>
                  </a:lnTo>
                  <a:lnTo>
                    <a:pt x="315" y="517"/>
                  </a:lnTo>
                  <a:lnTo>
                    <a:pt x="261" y="522"/>
                  </a:lnTo>
                  <a:lnTo>
                    <a:pt x="206" y="515"/>
                  </a:lnTo>
                  <a:lnTo>
                    <a:pt x="157" y="499"/>
                  </a:lnTo>
                  <a:lnTo>
                    <a:pt x="111" y="473"/>
                  </a:lnTo>
                  <a:lnTo>
                    <a:pt x="70" y="440"/>
                  </a:lnTo>
                  <a:lnTo>
                    <a:pt x="39" y="397"/>
                  </a:lnTo>
                  <a:lnTo>
                    <a:pt x="17" y="350"/>
                  </a:lnTo>
                  <a:lnTo>
                    <a:pt x="4" y="307"/>
                  </a:lnTo>
                  <a:lnTo>
                    <a:pt x="0" y="261"/>
                  </a:lnTo>
                  <a:lnTo>
                    <a:pt x="2" y="226"/>
                  </a:lnTo>
                  <a:lnTo>
                    <a:pt x="9" y="195"/>
                  </a:lnTo>
                  <a:lnTo>
                    <a:pt x="17" y="171"/>
                  </a:lnTo>
                  <a:lnTo>
                    <a:pt x="31" y="136"/>
                  </a:lnTo>
                  <a:lnTo>
                    <a:pt x="52" y="105"/>
                  </a:lnTo>
                  <a:lnTo>
                    <a:pt x="77" y="75"/>
                  </a:lnTo>
                  <a:lnTo>
                    <a:pt x="90" y="62"/>
                  </a:lnTo>
                  <a:lnTo>
                    <a:pt x="105" y="51"/>
                  </a:lnTo>
                  <a:lnTo>
                    <a:pt x="116" y="44"/>
                  </a:lnTo>
                  <a:lnTo>
                    <a:pt x="160" y="20"/>
                  </a:lnTo>
                  <a:lnTo>
                    <a:pt x="208" y="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7843960" y="2299472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43961" y="1965709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7718" y="2299472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7719" y="1965709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843960" y="3621190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43961" y="3287427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7718" y="3621190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7719" y="3287427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843959" y="4977253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43960" y="4643490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7717" y="4977253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7718" y="4643490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38" name="TextBox 37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9823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131055" y="1561106"/>
            <a:ext cx="5929889" cy="3688670"/>
            <a:chOff x="3197225" y="1957387"/>
            <a:chExt cx="3427413" cy="2132012"/>
          </a:xfrm>
        </p:grpSpPr>
        <p:sp>
          <p:nvSpPr>
            <p:cNvPr id="4" name="Freeform 27"/>
            <p:cNvSpPr>
              <a:spLocks/>
            </p:cNvSpPr>
            <p:nvPr/>
          </p:nvSpPr>
          <p:spPr bwMode="auto">
            <a:xfrm>
              <a:off x="5778500" y="1957387"/>
              <a:ext cx="846138" cy="1339850"/>
            </a:xfrm>
            <a:custGeom>
              <a:avLst/>
              <a:gdLst>
                <a:gd name="T0" fmla="*/ 257 w 533"/>
                <a:gd name="T1" fmla="*/ 0 h 844"/>
                <a:gd name="T2" fmla="*/ 533 w 533"/>
                <a:gd name="T3" fmla="*/ 726 h 844"/>
                <a:gd name="T4" fmla="*/ 283 w 533"/>
                <a:gd name="T5" fmla="*/ 844 h 844"/>
                <a:gd name="T6" fmla="*/ 0 w 533"/>
                <a:gd name="T7" fmla="*/ 108 h 844"/>
                <a:gd name="T8" fmla="*/ 257 w 533"/>
                <a:gd name="T9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3" h="844">
                  <a:moveTo>
                    <a:pt x="257" y="0"/>
                  </a:moveTo>
                  <a:lnTo>
                    <a:pt x="533" y="726"/>
                  </a:lnTo>
                  <a:lnTo>
                    <a:pt x="283" y="844"/>
                  </a:lnTo>
                  <a:lnTo>
                    <a:pt x="0" y="108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28"/>
            <p:cNvSpPr>
              <a:spLocks/>
            </p:cNvSpPr>
            <p:nvPr/>
          </p:nvSpPr>
          <p:spPr bwMode="auto">
            <a:xfrm>
              <a:off x="3197225" y="1979612"/>
              <a:ext cx="873125" cy="1296988"/>
            </a:xfrm>
            <a:custGeom>
              <a:avLst/>
              <a:gdLst>
                <a:gd name="T0" fmla="*/ 285 w 550"/>
                <a:gd name="T1" fmla="*/ 0 h 817"/>
                <a:gd name="T2" fmla="*/ 550 w 550"/>
                <a:gd name="T3" fmla="*/ 83 h 817"/>
                <a:gd name="T4" fmla="*/ 263 w 550"/>
                <a:gd name="T5" fmla="*/ 817 h 817"/>
                <a:gd name="T6" fmla="*/ 0 w 550"/>
                <a:gd name="T7" fmla="*/ 722 h 817"/>
                <a:gd name="T8" fmla="*/ 285 w 550"/>
                <a:gd name="T9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0" h="817">
                  <a:moveTo>
                    <a:pt x="285" y="0"/>
                  </a:moveTo>
                  <a:lnTo>
                    <a:pt x="550" y="83"/>
                  </a:lnTo>
                  <a:lnTo>
                    <a:pt x="263" y="817"/>
                  </a:lnTo>
                  <a:lnTo>
                    <a:pt x="0" y="722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9"/>
            <p:cNvSpPr>
              <a:spLocks/>
            </p:cNvSpPr>
            <p:nvPr/>
          </p:nvSpPr>
          <p:spPr bwMode="auto">
            <a:xfrm>
              <a:off x="3749675" y="2257424"/>
              <a:ext cx="2116138" cy="1808163"/>
            </a:xfrm>
            <a:custGeom>
              <a:avLst/>
              <a:gdLst>
                <a:gd name="T0" fmla="*/ 513 w 1333"/>
                <a:gd name="T1" fmla="*/ 15 h 1139"/>
                <a:gd name="T2" fmla="*/ 470 w 1333"/>
                <a:gd name="T3" fmla="*/ 101 h 1139"/>
                <a:gd name="T4" fmla="*/ 406 w 1333"/>
                <a:gd name="T5" fmla="*/ 269 h 1139"/>
                <a:gd name="T6" fmla="*/ 386 w 1333"/>
                <a:gd name="T7" fmla="*/ 436 h 1139"/>
                <a:gd name="T8" fmla="*/ 478 w 1333"/>
                <a:gd name="T9" fmla="*/ 491 h 1139"/>
                <a:gd name="T10" fmla="*/ 592 w 1333"/>
                <a:gd name="T11" fmla="*/ 364 h 1139"/>
                <a:gd name="T12" fmla="*/ 671 w 1333"/>
                <a:gd name="T13" fmla="*/ 239 h 1139"/>
                <a:gd name="T14" fmla="*/ 778 w 1333"/>
                <a:gd name="T15" fmla="*/ 230 h 1139"/>
                <a:gd name="T16" fmla="*/ 851 w 1333"/>
                <a:gd name="T17" fmla="*/ 289 h 1139"/>
                <a:gd name="T18" fmla="*/ 1007 w 1333"/>
                <a:gd name="T19" fmla="*/ 451 h 1139"/>
                <a:gd name="T20" fmla="*/ 1177 w 1333"/>
                <a:gd name="T21" fmla="*/ 631 h 1139"/>
                <a:gd name="T22" fmla="*/ 1274 w 1333"/>
                <a:gd name="T23" fmla="*/ 734 h 1139"/>
                <a:gd name="T24" fmla="*/ 1331 w 1333"/>
                <a:gd name="T25" fmla="*/ 880 h 1139"/>
                <a:gd name="T26" fmla="*/ 1230 w 1333"/>
                <a:gd name="T27" fmla="*/ 953 h 1139"/>
                <a:gd name="T28" fmla="*/ 1143 w 1333"/>
                <a:gd name="T29" fmla="*/ 891 h 1139"/>
                <a:gd name="T30" fmla="*/ 1004 w 1333"/>
                <a:gd name="T31" fmla="*/ 754 h 1139"/>
                <a:gd name="T32" fmla="*/ 890 w 1333"/>
                <a:gd name="T33" fmla="*/ 646 h 1139"/>
                <a:gd name="T34" fmla="*/ 840 w 1333"/>
                <a:gd name="T35" fmla="*/ 622 h 1139"/>
                <a:gd name="T36" fmla="*/ 868 w 1333"/>
                <a:gd name="T37" fmla="*/ 675 h 1139"/>
                <a:gd name="T38" fmla="*/ 969 w 1333"/>
                <a:gd name="T39" fmla="*/ 775 h 1139"/>
                <a:gd name="T40" fmla="*/ 1107 w 1333"/>
                <a:gd name="T41" fmla="*/ 911 h 1139"/>
                <a:gd name="T42" fmla="*/ 1180 w 1333"/>
                <a:gd name="T43" fmla="*/ 988 h 1139"/>
                <a:gd name="T44" fmla="*/ 1147 w 1333"/>
                <a:gd name="T45" fmla="*/ 1060 h 1139"/>
                <a:gd name="T46" fmla="*/ 1029 w 1333"/>
                <a:gd name="T47" fmla="*/ 1043 h 1139"/>
                <a:gd name="T48" fmla="*/ 945 w 1333"/>
                <a:gd name="T49" fmla="*/ 964 h 1139"/>
                <a:gd name="T50" fmla="*/ 807 w 1333"/>
                <a:gd name="T51" fmla="*/ 832 h 1139"/>
                <a:gd name="T52" fmla="*/ 724 w 1333"/>
                <a:gd name="T53" fmla="*/ 749 h 1139"/>
                <a:gd name="T54" fmla="*/ 680 w 1333"/>
                <a:gd name="T55" fmla="*/ 764 h 1139"/>
                <a:gd name="T56" fmla="*/ 748 w 1333"/>
                <a:gd name="T57" fmla="*/ 834 h 1139"/>
                <a:gd name="T58" fmla="*/ 886 w 1333"/>
                <a:gd name="T59" fmla="*/ 972 h 1139"/>
                <a:gd name="T60" fmla="*/ 1000 w 1333"/>
                <a:gd name="T61" fmla="*/ 1082 h 1139"/>
                <a:gd name="T62" fmla="*/ 939 w 1333"/>
                <a:gd name="T63" fmla="*/ 1137 h 1139"/>
                <a:gd name="T64" fmla="*/ 869 w 1333"/>
                <a:gd name="T65" fmla="*/ 1119 h 1139"/>
                <a:gd name="T66" fmla="*/ 781 w 1333"/>
                <a:gd name="T67" fmla="*/ 1043 h 1139"/>
                <a:gd name="T68" fmla="*/ 702 w 1333"/>
                <a:gd name="T69" fmla="*/ 972 h 1139"/>
                <a:gd name="T70" fmla="*/ 778 w 1333"/>
                <a:gd name="T71" fmla="*/ 1139 h 1139"/>
                <a:gd name="T72" fmla="*/ 706 w 1333"/>
                <a:gd name="T73" fmla="*/ 1084 h 1139"/>
                <a:gd name="T74" fmla="*/ 676 w 1333"/>
                <a:gd name="T75" fmla="*/ 964 h 1139"/>
                <a:gd name="T76" fmla="*/ 594 w 1333"/>
                <a:gd name="T77" fmla="*/ 911 h 1139"/>
                <a:gd name="T78" fmla="*/ 564 w 1333"/>
                <a:gd name="T79" fmla="*/ 813 h 1139"/>
                <a:gd name="T80" fmla="*/ 481 w 1333"/>
                <a:gd name="T81" fmla="*/ 797 h 1139"/>
                <a:gd name="T82" fmla="*/ 443 w 1333"/>
                <a:gd name="T83" fmla="*/ 771 h 1139"/>
                <a:gd name="T84" fmla="*/ 364 w 1333"/>
                <a:gd name="T85" fmla="*/ 690 h 1139"/>
                <a:gd name="T86" fmla="*/ 287 w 1333"/>
                <a:gd name="T87" fmla="*/ 692 h 1139"/>
                <a:gd name="T88" fmla="*/ 200 w 1333"/>
                <a:gd name="T89" fmla="*/ 600 h 1139"/>
                <a:gd name="T90" fmla="*/ 108 w 1333"/>
                <a:gd name="T91" fmla="*/ 618 h 1139"/>
                <a:gd name="T92" fmla="*/ 9 w 1333"/>
                <a:gd name="T93" fmla="*/ 565 h 1139"/>
                <a:gd name="T94" fmla="*/ 0 w 1333"/>
                <a:gd name="T95" fmla="*/ 552 h 1139"/>
                <a:gd name="T96" fmla="*/ 44 w 1333"/>
                <a:gd name="T97" fmla="*/ 449 h 1139"/>
                <a:gd name="T98" fmla="*/ 130 w 1333"/>
                <a:gd name="T99" fmla="*/ 243 h 1139"/>
                <a:gd name="T100" fmla="*/ 206 w 1333"/>
                <a:gd name="T101" fmla="*/ 65 h 1139"/>
                <a:gd name="T102" fmla="*/ 333 w 1333"/>
                <a:gd name="T103" fmla="*/ 4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33" h="1139">
                  <a:moveTo>
                    <a:pt x="380" y="0"/>
                  </a:moveTo>
                  <a:lnTo>
                    <a:pt x="421" y="0"/>
                  </a:lnTo>
                  <a:lnTo>
                    <a:pt x="458" y="4"/>
                  </a:lnTo>
                  <a:lnTo>
                    <a:pt x="489" y="7"/>
                  </a:lnTo>
                  <a:lnTo>
                    <a:pt x="513" y="15"/>
                  </a:lnTo>
                  <a:lnTo>
                    <a:pt x="531" y="20"/>
                  </a:lnTo>
                  <a:lnTo>
                    <a:pt x="509" y="39"/>
                  </a:lnTo>
                  <a:lnTo>
                    <a:pt x="493" y="57"/>
                  </a:lnTo>
                  <a:lnTo>
                    <a:pt x="483" y="77"/>
                  </a:lnTo>
                  <a:lnTo>
                    <a:pt x="470" y="101"/>
                  </a:lnTo>
                  <a:lnTo>
                    <a:pt x="458" y="129"/>
                  </a:lnTo>
                  <a:lnTo>
                    <a:pt x="443" y="160"/>
                  </a:lnTo>
                  <a:lnTo>
                    <a:pt x="430" y="195"/>
                  </a:lnTo>
                  <a:lnTo>
                    <a:pt x="417" y="232"/>
                  </a:lnTo>
                  <a:lnTo>
                    <a:pt x="406" y="269"/>
                  </a:lnTo>
                  <a:lnTo>
                    <a:pt x="395" y="306"/>
                  </a:lnTo>
                  <a:lnTo>
                    <a:pt x="388" y="342"/>
                  </a:lnTo>
                  <a:lnTo>
                    <a:pt x="384" y="377"/>
                  </a:lnTo>
                  <a:lnTo>
                    <a:pt x="382" y="409"/>
                  </a:lnTo>
                  <a:lnTo>
                    <a:pt x="386" y="436"/>
                  </a:lnTo>
                  <a:lnTo>
                    <a:pt x="393" y="460"/>
                  </a:lnTo>
                  <a:lnTo>
                    <a:pt x="406" y="478"/>
                  </a:lnTo>
                  <a:lnTo>
                    <a:pt x="426" y="491"/>
                  </a:lnTo>
                  <a:lnTo>
                    <a:pt x="452" y="497"/>
                  </a:lnTo>
                  <a:lnTo>
                    <a:pt x="478" y="491"/>
                  </a:lnTo>
                  <a:lnTo>
                    <a:pt x="502" y="477"/>
                  </a:lnTo>
                  <a:lnTo>
                    <a:pt x="526" y="455"/>
                  </a:lnTo>
                  <a:lnTo>
                    <a:pt x="550" y="427"/>
                  </a:lnTo>
                  <a:lnTo>
                    <a:pt x="572" y="398"/>
                  </a:lnTo>
                  <a:lnTo>
                    <a:pt x="592" y="364"/>
                  </a:lnTo>
                  <a:lnTo>
                    <a:pt x="610" y="333"/>
                  </a:lnTo>
                  <a:lnTo>
                    <a:pt x="629" y="302"/>
                  </a:lnTo>
                  <a:lnTo>
                    <a:pt x="645" y="276"/>
                  </a:lnTo>
                  <a:lnTo>
                    <a:pt x="658" y="254"/>
                  </a:lnTo>
                  <a:lnTo>
                    <a:pt x="671" y="239"/>
                  </a:lnTo>
                  <a:lnTo>
                    <a:pt x="680" y="234"/>
                  </a:lnTo>
                  <a:lnTo>
                    <a:pt x="704" y="230"/>
                  </a:lnTo>
                  <a:lnTo>
                    <a:pt x="730" y="228"/>
                  </a:lnTo>
                  <a:lnTo>
                    <a:pt x="755" y="228"/>
                  </a:lnTo>
                  <a:lnTo>
                    <a:pt x="778" y="230"/>
                  </a:lnTo>
                  <a:lnTo>
                    <a:pt x="794" y="234"/>
                  </a:lnTo>
                  <a:lnTo>
                    <a:pt x="800" y="237"/>
                  </a:lnTo>
                  <a:lnTo>
                    <a:pt x="812" y="248"/>
                  </a:lnTo>
                  <a:lnTo>
                    <a:pt x="829" y="267"/>
                  </a:lnTo>
                  <a:lnTo>
                    <a:pt x="851" y="289"/>
                  </a:lnTo>
                  <a:lnTo>
                    <a:pt x="877" y="315"/>
                  </a:lnTo>
                  <a:lnTo>
                    <a:pt x="906" y="346"/>
                  </a:lnTo>
                  <a:lnTo>
                    <a:pt x="939" y="379"/>
                  </a:lnTo>
                  <a:lnTo>
                    <a:pt x="972" y="414"/>
                  </a:lnTo>
                  <a:lnTo>
                    <a:pt x="1007" y="451"/>
                  </a:lnTo>
                  <a:lnTo>
                    <a:pt x="1042" y="490"/>
                  </a:lnTo>
                  <a:lnTo>
                    <a:pt x="1079" y="526"/>
                  </a:lnTo>
                  <a:lnTo>
                    <a:pt x="1112" y="563"/>
                  </a:lnTo>
                  <a:lnTo>
                    <a:pt x="1145" y="598"/>
                  </a:lnTo>
                  <a:lnTo>
                    <a:pt x="1177" y="631"/>
                  </a:lnTo>
                  <a:lnTo>
                    <a:pt x="1204" y="661"/>
                  </a:lnTo>
                  <a:lnTo>
                    <a:pt x="1228" y="686"/>
                  </a:lnTo>
                  <a:lnTo>
                    <a:pt x="1248" y="708"/>
                  </a:lnTo>
                  <a:lnTo>
                    <a:pt x="1265" y="725"/>
                  </a:lnTo>
                  <a:lnTo>
                    <a:pt x="1274" y="734"/>
                  </a:lnTo>
                  <a:lnTo>
                    <a:pt x="1278" y="738"/>
                  </a:lnTo>
                  <a:lnTo>
                    <a:pt x="1307" y="777"/>
                  </a:lnTo>
                  <a:lnTo>
                    <a:pt x="1325" y="813"/>
                  </a:lnTo>
                  <a:lnTo>
                    <a:pt x="1333" y="848"/>
                  </a:lnTo>
                  <a:lnTo>
                    <a:pt x="1331" y="880"/>
                  </a:lnTo>
                  <a:lnTo>
                    <a:pt x="1322" y="905"/>
                  </a:lnTo>
                  <a:lnTo>
                    <a:pt x="1307" y="927"/>
                  </a:lnTo>
                  <a:lnTo>
                    <a:pt x="1281" y="944"/>
                  </a:lnTo>
                  <a:lnTo>
                    <a:pt x="1256" y="953"/>
                  </a:lnTo>
                  <a:lnTo>
                    <a:pt x="1230" y="953"/>
                  </a:lnTo>
                  <a:lnTo>
                    <a:pt x="1208" y="946"/>
                  </a:lnTo>
                  <a:lnTo>
                    <a:pt x="1189" y="933"/>
                  </a:lnTo>
                  <a:lnTo>
                    <a:pt x="1180" y="924"/>
                  </a:lnTo>
                  <a:lnTo>
                    <a:pt x="1164" y="909"/>
                  </a:lnTo>
                  <a:lnTo>
                    <a:pt x="1143" y="891"/>
                  </a:lnTo>
                  <a:lnTo>
                    <a:pt x="1120" y="867"/>
                  </a:lnTo>
                  <a:lnTo>
                    <a:pt x="1092" y="841"/>
                  </a:lnTo>
                  <a:lnTo>
                    <a:pt x="1063" y="813"/>
                  </a:lnTo>
                  <a:lnTo>
                    <a:pt x="1033" y="784"/>
                  </a:lnTo>
                  <a:lnTo>
                    <a:pt x="1004" y="754"/>
                  </a:lnTo>
                  <a:lnTo>
                    <a:pt x="974" y="727"/>
                  </a:lnTo>
                  <a:lnTo>
                    <a:pt x="947" y="701"/>
                  </a:lnTo>
                  <a:lnTo>
                    <a:pt x="923" y="679"/>
                  </a:lnTo>
                  <a:lnTo>
                    <a:pt x="904" y="661"/>
                  </a:lnTo>
                  <a:lnTo>
                    <a:pt x="890" y="646"/>
                  </a:lnTo>
                  <a:lnTo>
                    <a:pt x="882" y="639"/>
                  </a:lnTo>
                  <a:lnTo>
                    <a:pt x="869" y="628"/>
                  </a:lnTo>
                  <a:lnTo>
                    <a:pt x="858" y="618"/>
                  </a:lnTo>
                  <a:lnTo>
                    <a:pt x="849" y="616"/>
                  </a:lnTo>
                  <a:lnTo>
                    <a:pt x="840" y="622"/>
                  </a:lnTo>
                  <a:lnTo>
                    <a:pt x="836" y="631"/>
                  </a:lnTo>
                  <a:lnTo>
                    <a:pt x="838" y="642"/>
                  </a:lnTo>
                  <a:lnTo>
                    <a:pt x="847" y="655"/>
                  </a:lnTo>
                  <a:lnTo>
                    <a:pt x="860" y="668"/>
                  </a:lnTo>
                  <a:lnTo>
                    <a:pt x="868" y="675"/>
                  </a:lnTo>
                  <a:lnTo>
                    <a:pt x="879" y="686"/>
                  </a:lnTo>
                  <a:lnTo>
                    <a:pt x="895" y="703"/>
                  </a:lnTo>
                  <a:lnTo>
                    <a:pt x="917" y="725"/>
                  </a:lnTo>
                  <a:lnTo>
                    <a:pt x="941" y="749"/>
                  </a:lnTo>
                  <a:lnTo>
                    <a:pt x="969" y="775"/>
                  </a:lnTo>
                  <a:lnTo>
                    <a:pt x="996" y="802"/>
                  </a:lnTo>
                  <a:lnTo>
                    <a:pt x="1024" y="830"/>
                  </a:lnTo>
                  <a:lnTo>
                    <a:pt x="1053" y="857"/>
                  </a:lnTo>
                  <a:lnTo>
                    <a:pt x="1081" y="885"/>
                  </a:lnTo>
                  <a:lnTo>
                    <a:pt x="1107" y="911"/>
                  </a:lnTo>
                  <a:lnTo>
                    <a:pt x="1131" y="935"/>
                  </a:lnTo>
                  <a:lnTo>
                    <a:pt x="1149" y="955"/>
                  </a:lnTo>
                  <a:lnTo>
                    <a:pt x="1166" y="972"/>
                  </a:lnTo>
                  <a:lnTo>
                    <a:pt x="1177" y="983"/>
                  </a:lnTo>
                  <a:lnTo>
                    <a:pt x="1180" y="988"/>
                  </a:lnTo>
                  <a:lnTo>
                    <a:pt x="1182" y="1001"/>
                  </a:lnTo>
                  <a:lnTo>
                    <a:pt x="1182" y="1016"/>
                  </a:lnTo>
                  <a:lnTo>
                    <a:pt x="1175" y="1030"/>
                  </a:lnTo>
                  <a:lnTo>
                    <a:pt x="1164" y="1047"/>
                  </a:lnTo>
                  <a:lnTo>
                    <a:pt x="1147" y="1060"/>
                  </a:lnTo>
                  <a:lnTo>
                    <a:pt x="1121" y="1071"/>
                  </a:lnTo>
                  <a:lnTo>
                    <a:pt x="1096" y="1073"/>
                  </a:lnTo>
                  <a:lnTo>
                    <a:pt x="1072" y="1067"/>
                  </a:lnTo>
                  <a:lnTo>
                    <a:pt x="1050" y="1056"/>
                  </a:lnTo>
                  <a:lnTo>
                    <a:pt x="1029" y="1043"/>
                  </a:lnTo>
                  <a:lnTo>
                    <a:pt x="1013" y="1029"/>
                  </a:lnTo>
                  <a:lnTo>
                    <a:pt x="1004" y="1019"/>
                  </a:lnTo>
                  <a:lnTo>
                    <a:pt x="989" y="1005"/>
                  </a:lnTo>
                  <a:lnTo>
                    <a:pt x="969" y="986"/>
                  </a:lnTo>
                  <a:lnTo>
                    <a:pt x="945" y="964"/>
                  </a:lnTo>
                  <a:lnTo>
                    <a:pt x="919" y="938"/>
                  </a:lnTo>
                  <a:lnTo>
                    <a:pt x="892" y="911"/>
                  </a:lnTo>
                  <a:lnTo>
                    <a:pt x="862" y="885"/>
                  </a:lnTo>
                  <a:lnTo>
                    <a:pt x="835" y="857"/>
                  </a:lnTo>
                  <a:lnTo>
                    <a:pt x="807" y="832"/>
                  </a:lnTo>
                  <a:lnTo>
                    <a:pt x="783" y="806"/>
                  </a:lnTo>
                  <a:lnTo>
                    <a:pt x="761" y="786"/>
                  </a:lnTo>
                  <a:lnTo>
                    <a:pt x="743" y="769"/>
                  </a:lnTo>
                  <a:lnTo>
                    <a:pt x="730" y="756"/>
                  </a:lnTo>
                  <a:lnTo>
                    <a:pt x="724" y="749"/>
                  </a:lnTo>
                  <a:lnTo>
                    <a:pt x="709" y="738"/>
                  </a:lnTo>
                  <a:lnTo>
                    <a:pt x="697" y="732"/>
                  </a:lnTo>
                  <a:lnTo>
                    <a:pt x="684" y="738"/>
                  </a:lnTo>
                  <a:lnTo>
                    <a:pt x="676" y="751"/>
                  </a:lnTo>
                  <a:lnTo>
                    <a:pt x="680" y="764"/>
                  </a:lnTo>
                  <a:lnTo>
                    <a:pt x="691" y="778"/>
                  </a:lnTo>
                  <a:lnTo>
                    <a:pt x="697" y="784"/>
                  </a:lnTo>
                  <a:lnTo>
                    <a:pt x="709" y="797"/>
                  </a:lnTo>
                  <a:lnTo>
                    <a:pt x="726" y="813"/>
                  </a:lnTo>
                  <a:lnTo>
                    <a:pt x="748" y="834"/>
                  </a:lnTo>
                  <a:lnTo>
                    <a:pt x="772" y="857"/>
                  </a:lnTo>
                  <a:lnTo>
                    <a:pt x="800" y="885"/>
                  </a:lnTo>
                  <a:lnTo>
                    <a:pt x="827" y="913"/>
                  </a:lnTo>
                  <a:lnTo>
                    <a:pt x="857" y="942"/>
                  </a:lnTo>
                  <a:lnTo>
                    <a:pt x="886" y="972"/>
                  </a:lnTo>
                  <a:lnTo>
                    <a:pt x="915" y="999"/>
                  </a:lnTo>
                  <a:lnTo>
                    <a:pt x="941" y="1025"/>
                  </a:lnTo>
                  <a:lnTo>
                    <a:pt x="965" y="1047"/>
                  </a:lnTo>
                  <a:lnTo>
                    <a:pt x="983" y="1067"/>
                  </a:lnTo>
                  <a:lnTo>
                    <a:pt x="1000" y="1082"/>
                  </a:lnTo>
                  <a:lnTo>
                    <a:pt x="1009" y="1091"/>
                  </a:lnTo>
                  <a:lnTo>
                    <a:pt x="1013" y="1095"/>
                  </a:lnTo>
                  <a:lnTo>
                    <a:pt x="987" y="1117"/>
                  </a:lnTo>
                  <a:lnTo>
                    <a:pt x="963" y="1132"/>
                  </a:lnTo>
                  <a:lnTo>
                    <a:pt x="939" y="1137"/>
                  </a:lnTo>
                  <a:lnTo>
                    <a:pt x="919" y="1137"/>
                  </a:lnTo>
                  <a:lnTo>
                    <a:pt x="901" y="1133"/>
                  </a:lnTo>
                  <a:lnTo>
                    <a:pt x="886" y="1128"/>
                  </a:lnTo>
                  <a:lnTo>
                    <a:pt x="877" y="1124"/>
                  </a:lnTo>
                  <a:lnTo>
                    <a:pt x="869" y="1119"/>
                  </a:lnTo>
                  <a:lnTo>
                    <a:pt x="858" y="1110"/>
                  </a:lnTo>
                  <a:lnTo>
                    <a:pt x="842" y="1097"/>
                  </a:lnTo>
                  <a:lnTo>
                    <a:pt x="824" y="1080"/>
                  </a:lnTo>
                  <a:lnTo>
                    <a:pt x="803" y="1062"/>
                  </a:lnTo>
                  <a:lnTo>
                    <a:pt x="781" y="1043"/>
                  </a:lnTo>
                  <a:lnTo>
                    <a:pt x="761" y="1025"/>
                  </a:lnTo>
                  <a:lnTo>
                    <a:pt x="741" y="1007"/>
                  </a:lnTo>
                  <a:lnTo>
                    <a:pt x="724" y="992"/>
                  </a:lnTo>
                  <a:lnTo>
                    <a:pt x="711" y="979"/>
                  </a:lnTo>
                  <a:lnTo>
                    <a:pt x="702" y="972"/>
                  </a:lnTo>
                  <a:lnTo>
                    <a:pt x="700" y="968"/>
                  </a:lnTo>
                  <a:lnTo>
                    <a:pt x="709" y="1027"/>
                  </a:lnTo>
                  <a:lnTo>
                    <a:pt x="814" y="1137"/>
                  </a:lnTo>
                  <a:lnTo>
                    <a:pt x="798" y="1139"/>
                  </a:lnTo>
                  <a:lnTo>
                    <a:pt x="778" y="1139"/>
                  </a:lnTo>
                  <a:lnTo>
                    <a:pt x="759" y="1139"/>
                  </a:lnTo>
                  <a:lnTo>
                    <a:pt x="744" y="1137"/>
                  </a:lnTo>
                  <a:lnTo>
                    <a:pt x="739" y="1137"/>
                  </a:lnTo>
                  <a:lnTo>
                    <a:pt x="700" y="1099"/>
                  </a:lnTo>
                  <a:lnTo>
                    <a:pt x="706" y="1084"/>
                  </a:lnTo>
                  <a:lnTo>
                    <a:pt x="709" y="1067"/>
                  </a:lnTo>
                  <a:lnTo>
                    <a:pt x="711" y="1036"/>
                  </a:lnTo>
                  <a:lnTo>
                    <a:pt x="706" y="1008"/>
                  </a:lnTo>
                  <a:lnTo>
                    <a:pt x="693" y="984"/>
                  </a:lnTo>
                  <a:lnTo>
                    <a:pt x="676" y="964"/>
                  </a:lnTo>
                  <a:lnTo>
                    <a:pt x="658" y="946"/>
                  </a:lnTo>
                  <a:lnTo>
                    <a:pt x="638" y="933"/>
                  </a:lnTo>
                  <a:lnTo>
                    <a:pt x="619" y="922"/>
                  </a:lnTo>
                  <a:lnTo>
                    <a:pt x="603" y="915"/>
                  </a:lnTo>
                  <a:lnTo>
                    <a:pt x="594" y="911"/>
                  </a:lnTo>
                  <a:lnTo>
                    <a:pt x="588" y="909"/>
                  </a:lnTo>
                  <a:lnTo>
                    <a:pt x="590" y="876"/>
                  </a:lnTo>
                  <a:lnTo>
                    <a:pt x="584" y="848"/>
                  </a:lnTo>
                  <a:lnTo>
                    <a:pt x="577" y="828"/>
                  </a:lnTo>
                  <a:lnTo>
                    <a:pt x="564" y="813"/>
                  </a:lnTo>
                  <a:lnTo>
                    <a:pt x="550" y="804"/>
                  </a:lnTo>
                  <a:lnTo>
                    <a:pt x="533" y="799"/>
                  </a:lnTo>
                  <a:lnTo>
                    <a:pt x="515" y="795"/>
                  </a:lnTo>
                  <a:lnTo>
                    <a:pt x="498" y="795"/>
                  </a:lnTo>
                  <a:lnTo>
                    <a:pt x="481" y="797"/>
                  </a:lnTo>
                  <a:lnTo>
                    <a:pt x="469" y="799"/>
                  </a:lnTo>
                  <a:lnTo>
                    <a:pt x="458" y="802"/>
                  </a:lnTo>
                  <a:lnTo>
                    <a:pt x="450" y="804"/>
                  </a:lnTo>
                  <a:lnTo>
                    <a:pt x="447" y="804"/>
                  </a:lnTo>
                  <a:lnTo>
                    <a:pt x="443" y="771"/>
                  </a:lnTo>
                  <a:lnTo>
                    <a:pt x="434" y="743"/>
                  </a:lnTo>
                  <a:lnTo>
                    <a:pt x="419" y="723"/>
                  </a:lnTo>
                  <a:lnTo>
                    <a:pt x="402" y="707"/>
                  </a:lnTo>
                  <a:lnTo>
                    <a:pt x="384" y="697"/>
                  </a:lnTo>
                  <a:lnTo>
                    <a:pt x="364" y="690"/>
                  </a:lnTo>
                  <a:lnTo>
                    <a:pt x="344" y="688"/>
                  </a:lnTo>
                  <a:lnTo>
                    <a:pt x="325" y="686"/>
                  </a:lnTo>
                  <a:lnTo>
                    <a:pt x="309" y="688"/>
                  </a:lnTo>
                  <a:lnTo>
                    <a:pt x="296" y="690"/>
                  </a:lnTo>
                  <a:lnTo>
                    <a:pt x="287" y="692"/>
                  </a:lnTo>
                  <a:lnTo>
                    <a:pt x="285" y="692"/>
                  </a:lnTo>
                  <a:lnTo>
                    <a:pt x="265" y="655"/>
                  </a:lnTo>
                  <a:lnTo>
                    <a:pt x="242" y="629"/>
                  </a:lnTo>
                  <a:lnTo>
                    <a:pt x="222" y="611"/>
                  </a:lnTo>
                  <a:lnTo>
                    <a:pt x="200" y="600"/>
                  </a:lnTo>
                  <a:lnTo>
                    <a:pt x="180" y="596"/>
                  </a:lnTo>
                  <a:lnTo>
                    <a:pt x="160" y="598"/>
                  </a:lnTo>
                  <a:lnTo>
                    <a:pt x="139" y="602"/>
                  </a:lnTo>
                  <a:lnTo>
                    <a:pt x="123" y="609"/>
                  </a:lnTo>
                  <a:lnTo>
                    <a:pt x="108" y="618"/>
                  </a:lnTo>
                  <a:lnTo>
                    <a:pt x="95" y="628"/>
                  </a:lnTo>
                  <a:lnTo>
                    <a:pt x="86" y="635"/>
                  </a:lnTo>
                  <a:lnTo>
                    <a:pt x="13" y="567"/>
                  </a:lnTo>
                  <a:lnTo>
                    <a:pt x="13" y="567"/>
                  </a:lnTo>
                  <a:lnTo>
                    <a:pt x="9" y="565"/>
                  </a:lnTo>
                  <a:lnTo>
                    <a:pt x="7" y="563"/>
                  </a:lnTo>
                  <a:lnTo>
                    <a:pt x="3" y="561"/>
                  </a:lnTo>
                  <a:lnTo>
                    <a:pt x="2" y="559"/>
                  </a:lnTo>
                  <a:lnTo>
                    <a:pt x="0" y="556"/>
                  </a:lnTo>
                  <a:lnTo>
                    <a:pt x="0" y="552"/>
                  </a:lnTo>
                  <a:lnTo>
                    <a:pt x="3" y="547"/>
                  </a:lnTo>
                  <a:lnTo>
                    <a:pt x="9" y="532"/>
                  </a:lnTo>
                  <a:lnTo>
                    <a:pt x="18" y="510"/>
                  </a:lnTo>
                  <a:lnTo>
                    <a:pt x="31" y="482"/>
                  </a:lnTo>
                  <a:lnTo>
                    <a:pt x="44" y="449"/>
                  </a:lnTo>
                  <a:lnTo>
                    <a:pt x="60" y="412"/>
                  </a:lnTo>
                  <a:lnTo>
                    <a:pt x="77" y="372"/>
                  </a:lnTo>
                  <a:lnTo>
                    <a:pt x="95" y="329"/>
                  </a:lnTo>
                  <a:lnTo>
                    <a:pt x="112" y="287"/>
                  </a:lnTo>
                  <a:lnTo>
                    <a:pt x="130" y="243"/>
                  </a:lnTo>
                  <a:lnTo>
                    <a:pt x="149" y="201"/>
                  </a:lnTo>
                  <a:lnTo>
                    <a:pt x="165" y="160"/>
                  </a:lnTo>
                  <a:lnTo>
                    <a:pt x="180" y="123"/>
                  </a:lnTo>
                  <a:lnTo>
                    <a:pt x="195" y="92"/>
                  </a:lnTo>
                  <a:lnTo>
                    <a:pt x="206" y="65"/>
                  </a:lnTo>
                  <a:lnTo>
                    <a:pt x="215" y="44"/>
                  </a:lnTo>
                  <a:lnTo>
                    <a:pt x="220" y="31"/>
                  </a:lnTo>
                  <a:lnTo>
                    <a:pt x="222" y="26"/>
                  </a:lnTo>
                  <a:lnTo>
                    <a:pt x="279" y="13"/>
                  </a:lnTo>
                  <a:lnTo>
                    <a:pt x="333" y="4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0"/>
            <p:cNvSpPr>
              <a:spLocks/>
            </p:cNvSpPr>
            <p:nvPr/>
          </p:nvSpPr>
          <p:spPr bwMode="auto">
            <a:xfrm>
              <a:off x="4356100" y="2103437"/>
              <a:ext cx="1739900" cy="1325563"/>
            </a:xfrm>
            <a:custGeom>
              <a:avLst/>
              <a:gdLst>
                <a:gd name="T0" fmla="*/ 863 w 1096"/>
                <a:gd name="T1" fmla="*/ 104 h 835"/>
                <a:gd name="T2" fmla="*/ 896 w 1096"/>
                <a:gd name="T3" fmla="*/ 835 h 835"/>
                <a:gd name="T4" fmla="*/ 883 w 1096"/>
                <a:gd name="T5" fmla="*/ 822 h 835"/>
                <a:gd name="T6" fmla="*/ 846 w 1096"/>
                <a:gd name="T7" fmla="*/ 783 h 835"/>
                <a:gd name="T8" fmla="*/ 795 w 1096"/>
                <a:gd name="T9" fmla="*/ 728 h 835"/>
                <a:gd name="T10" fmla="*/ 730 w 1096"/>
                <a:gd name="T11" fmla="*/ 660 h 835"/>
                <a:gd name="T12" fmla="*/ 660 w 1096"/>
                <a:gd name="T13" fmla="*/ 587 h 835"/>
                <a:gd name="T14" fmla="*/ 590 w 1096"/>
                <a:gd name="T15" fmla="*/ 511 h 835"/>
                <a:gd name="T16" fmla="*/ 524 w 1096"/>
                <a:gd name="T17" fmla="*/ 443 h 835"/>
                <a:gd name="T18" fmla="*/ 469 w 1096"/>
                <a:gd name="T19" fmla="*/ 386 h 835"/>
                <a:gd name="T20" fmla="*/ 430 w 1096"/>
                <a:gd name="T21" fmla="*/ 345 h 835"/>
                <a:gd name="T22" fmla="*/ 412 w 1096"/>
                <a:gd name="T23" fmla="*/ 331 h 835"/>
                <a:gd name="T24" fmla="*/ 373 w 1096"/>
                <a:gd name="T25" fmla="*/ 325 h 835"/>
                <a:gd name="T26" fmla="*/ 322 w 1096"/>
                <a:gd name="T27" fmla="*/ 327 h 835"/>
                <a:gd name="T28" fmla="*/ 289 w 1096"/>
                <a:gd name="T29" fmla="*/ 336 h 835"/>
                <a:gd name="T30" fmla="*/ 263 w 1096"/>
                <a:gd name="T31" fmla="*/ 373 h 835"/>
                <a:gd name="T32" fmla="*/ 228 w 1096"/>
                <a:gd name="T33" fmla="*/ 430 h 835"/>
                <a:gd name="T34" fmla="*/ 190 w 1096"/>
                <a:gd name="T35" fmla="*/ 495 h 835"/>
                <a:gd name="T36" fmla="*/ 144 w 1096"/>
                <a:gd name="T37" fmla="*/ 552 h 835"/>
                <a:gd name="T38" fmla="*/ 96 w 1096"/>
                <a:gd name="T39" fmla="*/ 588 h 835"/>
                <a:gd name="T40" fmla="*/ 44 w 1096"/>
                <a:gd name="T41" fmla="*/ 588 h 835"/>
                <a:gd name="T42" fmla="*/ 11 w 1096"/>
                <a:gd name="T43" fmla="*/ 557 h 835"/>
                <a:gd name="T44" fmla="*/ 0 w 1096"/>
                <a:gd name="T45" fmla="*/ 506 h 835"/>
                <a:gd name="T46" fmla="*/ 6 w 1096"/>
                <a:gd name="T47" fmla="*/ 439 h 835"/>
                <a:gd name="T48" fmla="*/ 24 w 1096"/>
                <a:gd name="T49" fmla="*/ 366 h 835"/>
                <a:gd name="T50" fmla="*/ 48 w 1096"/>
                <a:gd name="T51" fmla="*/ 292 h 835"/>
                <a:gd name="T52" fmla="*/ 76 w 1096"/>
                <a:gd name="T53" fmla="*/ 226 h 835"/>
                <a:gd name="T54" fmla="*/ 101 w 1096"/>
                <a:gd name="T55" fmla="*/ 174 h 835"/>
                <a:gd name="T56" fmla="*/ 127 w 1096"/>
                <a:gd name="T57" fmla="*/ 136 h 835"/>
                <a:gd name="T58" fmla="*/ 177 w 1096"/>
                <a:gd name="T59" fmla="*/ 99 h 835"/>
                <a:gd name="T60" fmla="*/ 239 w 1096"/>
                <a:gd name="T61" fmla="*/ 68 h 835"/>
                <a:gd name="T62" fmla="*/ 307 w 1096"/>
                <a:gd name="T63" fmla="*/ 40 h 835"/>
                <a:gd name="T64" fmla="*/ 370 w 1096"/>
                <a:gd name="T65" fmla="*/ 20 h 835"/>
                <a:gd name="T66" fmla="*/ 414 w 1096"/>
                <a:gd name="T67" fmla="*/ 5 h 835"/>
                <a:gd name="T68" fmla="*/ 432 w 1096"/>
                <a:gd name="T69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6" h="835">
                  <a:moveTo>
                    <a:pt x="432" y="0"/>
                  </a:moveTo>
                  <a:lnTo>
                    <a:pt x="863" y="104"/>
                  </a:lnTo>
                  <a:lnTo>
                    <a:pt x="1096" y="684"/>
                  </a:lnTo>
                  <a:lnTo>
                    <a:pt x="896" y="835"/>
                  </a:lnTo>
                  <a:lnTo>
                    <a:pt x="892" y="831"/>
                  </a:lnTo>
                  <a:lnTo>
                    <a:pt x="883" y="822"/>
                  </a:lnTo>
                  <a:lnTo>
                    <a:pt x="866" y="805"/>
                  </a:lnTo>
                  <a:lnTo>
                    <a:pt x="846" y="783"/>
                  </a:lnTo>
                  <a:lnTo>
                    <a:pt x="822" y="758"/>
                  </a:lnTo>
                  <a:lnTo>
                    <a:pt x="795" y="728"/>
                  </a:lnTo>
                  <a:lnTo>
                    <a:pt x="763" y="695"/>
                  </a:lnTo>
                  <a:lnTo>
                    <a:pt x="730" y="660"/>
                  </a:lnTo>
                  <a:lnTo>
                    <a:pt x="697" y="623"/>
                  </a:lnTo>
                  <a:lnTo>
                    <a:pt x="660" y="587"/>
                  </a:lnTo>
                  <a:lnTo>
                    <a:pt x="625" y="548"/>
                  </a:lnTo>
                  <a:lnTo>
                    <a:pt x="590" y="511"/>
                  </a:lnTo>
                  <a:lnTo>
                    <a:pt x="557" y="476"/>
                  </a:lnTo>
                  <a:lnTo>
                    <a:pt x="524" y="443"/>
                  </a:lnTo>
                  <a:lnTo>
                    <a:pt x="495" y="412"/>
                  </a:lnTo>
                  <a:lnTo>
                    <a:pt x="469" y="386"/>
                  </a:lnTo>
                  <a:lnTo>
                    <a:pt x="447" y="364"/>
                  </a:lnTo>
                  <a:lnTo>
                    <a:pt x="430" y="345"/>
                  </a:lnTo>
                  <a:lnTo>
                    <a:pt x="418" y="334"/>
                  </a:lnTo>
                  <a:lnTo>
                    <a:pt x="412" y="331"/>
                  </a:lnTo>
                  <a:lnTo>
                    <a:pt x="396" y="327"/>
                  </a:lnTo>
                  <a:lnTo>
                    <a:pt x="373" y="325"/>
                  </a:lnTo>
                  <a:lnTo>
                    <a:pt x="348" y="325"/>
                  </a:lnTo>
                  <a:lnTo>
                    <a:pt x="322" y="327"/>
                  </a:lnTo>
                  <a:lnTo>
                    <a:pt x="298" y="331"/>
                  </a:lnTo>
                  <a:lnTo>
                    <a:pt x="289" y="336"/>
                  </a:lnTo>
                  <a:lnTo>
                    <a:pt x="276" y="351"/>
                  </a:lnTo>
                  <a:lnTo>
                    <a:pt x="263" y="373"/>
                  </a:lnTo>
                  <a:lnTo>
                    <a:pt x="247" y="399"/>
                  </a:lnTo>
                  <a:lnTo>
                    <a:pt x="228" y="430"/>
                  </a:lnTo>
                  <a:lnTo>
                    <a:pt x="210" y="461"/>
                  </a:lnTo>
                  <a:lnTo>
                    <a:pt x="190" y="495"/>
                  </a:lnTo>
                  <a:lnTo>
                    <a:pt x="168" y="524"/>
                  </a:lnTo>
                  <a:lnTo>
                    <a:pt x="144" y="552"/>
                  </a:lnTo>
                  <a:lnTo>
                    <a:pt x="120" y="574"/>
                  </a:lnTo>
                  <a:lnTo>
                    <a:pt x="96" y="588"/>
                  </a:lnTo>
                  <a:lnTo>
                    <a:pt x="70" y="594"/>
                  </a:lnTo>
                  <a:lnTo>
                    <a:pt x="44" y="588"/>
                  </a:lnTo>
                  <a:lnTo>
                    <a:pt x="24" y="575"/>
                  </a:lnTo>
                  <a:lnTo>
                    <a:pt x="11" y="557"/>
                  </a:lnTo>
                  <a:lnTo>
                    <a:pt x="4" y="533"/>
                  </a:lnTo>
                  <a:lnTo>
                    <a:pt x="0" y="506"/>
                  </a:lnTo>
                  <a:lnTo>
                    <a:pt x="2" y="474"/>
                  </a:lnTo>
                  <a:lnTo>
                    <a:pt x="6" y="439"/>
                  </a:lnTo>
                  <a:lnTo>
                    <a:pt x="13" y="403"/>
                  </a:lnTo>
                  <a:lnTo>
                    <a:pt x="24" y="366"/>
                  </a:lnTo>
                  <a:lnTo>
                    <a:pt x="35" y="329"/>
                  </a:lnTo>
                  <a:lnTo>
                    <a:pt x="48" y="292"/>
                  </a:lnTo>
                  <a:lnTo>
                    <a:pt x="61" y="257"/>
                  </a:lnTo>
                  <a:lnTo>
                    <a:pt x="76" y="226"/>
                  </a:lnTo>
                  <a:lnTo>
                    <a:pt x="88" y="198"/>
                  </a:lnTo>
                  <a:lnTo>
                    <a:pt x="101" y="174"/>
                  </a:lnTo>
                  <a:lnTo>
                    <a:pt x="111" y="154"/>
                  </a:lnTo>
                  <a:lnTo>
                    <a:pt x="127" y="136"/>
                  </a:lnTo>
                  <a:lnTo>
                    <a:pt x="149" y="117"/>
                  </a:lnTo>
                  <a:lnTo>
                    <a:pt x="177" y="99"/>
                  </a:lnTo>
                  <a:lnTo>
                    <a:pt x="206" y="82"/>
                  </a:lnTo>
                  <a:lnTo>
                    <a:pt x="239" y="68"/>
                  </a:lnTo>
                  <a:lnTo>
                    <a:pt x="274" y="53"/>
                  </a:lnTo>
                  <a:lnTo>
                    <a:pt x="307" y="40"/>
                  </a:lnTo>
                  <a:lnTo>
                    <a:pt x="340" y="29"/>
                  </a:lnTo>
                  <a:lnTo>
                    <a:pt x="370" y="20"/>
                  </a:lnTo>
                  <a:lnTo>
                    <a:pt x="396" y="11"/>
                  </a:lnTo>
                  <a:lnTo>
                    <a:pt x="414" y="5"/>
                  </a:lnTo>
                  <a:lnTo>
                    <a:pt x="427" y="1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1"/>
            <p:cNvSpPr>
              <a:spLocks/>
            </p:cNvSpPr>
            <p:nvPr/>
          </p:nvSpPr>
          <p:spPr bwMode="auto">
            <a:xfrm>
              <a:off x="3843338" y="3203574"/>
              <a:ext cx="1035050" cy="885825"/>
            </a:xfrm>
            <a:custGeom>
              <a:avLst/>
              <a:gdLst>
                <a:gd name="T0" fmla="*/ 141 w 652"/>
                <a:gd name="T1" fmla="*/ 4 h 558"/>
                <a:gd name="T2" fmla="*/ 183 w 652"/>
                <a:gd name="T3" fmla="*/ 33 h 558"/>
                <a:gd name="T4" fmla="*/ 226 w 652"/>
                <a:gd name="T5" fmla="*/ 96 h 558"/>
                <a:gd name="T6" fmla="*/ 237 w 652"/>
                <a:gd name="T7" fmla="*/ 94 h 558"/>
                <a:gd name="T8" fmla="*/ 266 w 652"/>
                <a:gd name="T9" fmla="*/ 90 h 558"/>
                <a:gd name="T10" fmla="*/ 305 w 652"/>
                <a:gd name="T11" fmla="*/ 94 h 558"/>
                <a:gd name="T12" fmla="*/ 343 w 652"/>
                <a:gd name="T13" fmla="*/ 111 h 558"/>
                <a:gd name="T14" fmla="*/ 375 w 652"/>
                <a:gd name="T15" fmla="*/ 147 h 558"/>
                <a:gd name="T16" fmla="*/ 388 w 652"/>
                <a:gd name="T17" fmla="*/ 208 h 558"/>
                <a:gd name="T18" fmla="*/ 399 w 652"/>
                <a:gd name="T19" fmla="*/ 206 h 558"/>
                <a:gd name="T20" fmla="*/ 422 w 652"/>
                <a:gd name="T21" fmla="*/ 201 h 558"/>
                <a:gd name="T22" fmla="*/ 456 w 652"/>
                <a:gd name="T23" fmla="*/ 199 h 558"/>
                <a:gd name="T24" fmla="*/ 491 w 652"/>
                <a:gd name="T25" fmla="*/ 208 h 558"/>
                <a:gd name="T26" fmla="*/ 518 w 652"/>
                <a:gd name="T27" fmla="*/ 232 h 558"/>
                <a:gd name="T28" fmla="*/ 531 w 652"/>
                <a:gd name="T29" fmla="*/ 280 h 558"/>
                <a:gd name="T30" fmla="*/ 535 w 652"/>
                <a:gd name="T31" fmla="*/ 315 h 558"/>
                <a:gd name="T32" fmla="*/ 560 w 652"/>
                <a:gd name="T33" fmla="*/ 326 h 558"/>
                <a:gd name="T34" fmla="*/ 599 w 652"/>
                <a:gd name="T35" fmla="*/ 350 h 558"/>
                <a:gd name="T36" fmla="*/ 634 w 652"/>
                <a:gd name="T37" fmla="*/ 388 h 558"/>
                <a:gd name="T38" fmla="*/ 652 w 652"/>
                <a:gd name="T39" fmla="*/ 440 h 558"/>
                <a:gd name="T40" fmla="*/ 647 w 652"/>
                <a:gd name="T41" fmla="*/ 488 h 558"/>
                <a:gd name="T42" fmla="*/ 623 w 652"/>
                <a:gd name="T43" fmla="*/ 526 h 558"/>
                <a:gd name="T44" fmla="*/ 570 w 652"/>
                <a:gd name="T45" fmla="*/ 554 h 558"/>
                <a:gd name="T46" fmla="*/ 507 w 652"/>
                <a:gd name="T47" fmla="*/ 556 h 558"/>
                <a:gd name="T48" fmla="*/ 446 w 652"/>
                <a:gd name="T49" fmla="*/ 528 h 558"/>
                <a:gd name="T50" fmla="*/ 400 w 652"/>
                <a:gd name="T51" fmla="*/ 471 h 558"/>
                <a:gd name="T52" fmla="*/ 391 w 652"/>
                <a:gd name="T53" fmla="*/ 477 h 558"/>
                <a:gd name="T54" fmla="*/ 365 w 652"/>
                <a:gd name="T55" fmla="*/ 488 h 558"/>
                <a:gd name="T56" fmla="*/ 331 w 652"/>
                <a:gd name="T57" fmla="*/ 497 h 558"/>
                <a:gd name="T58" fmla="*/ 294 w 652"/>
                <a:gd name="T59" fmla="*/ 495 h 558"/>
                <a:gd name="T60" fmla="*/ 259 w 652"/>
                <a:gd name="T61" fmla="*/ 473 h 558"/>
                <a:gd name="T62" fmla="*/ 235 w 652"/>
                <a:gd name="T63" fmla="*/ 425 h 558"/>
                <a:gd name="T64" fmla="*/ 226 w 652"/>
                <a:gd name="T65" fmla="*/ 388 h 558"/>
                <a:gd name="T66" fmla="*/ 207 w 652"/>
                <a:gd name="T67" fmla="*/ 388 h 558"/>
                <a:gd name="T68" fmla="*/ 176 w 652"/>
                <a:gd name="T69" fmla="*/ 383 h 558"/>
                <a:gd name="T70" fmla="*/ 143 w 652"/>
                <a:gd name="T71" fmla="*/ 368 h 558"/>
                <a:gd name="T72" fmla="*/ 115 w 652"/>
                <a:gd name="T73" fmla="*/ 337 h 558"/>
                <a:gd name="T74" fmla="*/ 101 w 652"/>
                <a:gd name="T75" fmla="*/ 285 h 558"/>
                <a:gd name="T76" fmla="*/ 97 w 652"/>
                <a:gd name="T77" fmla="*/ 250 h 558"/>
                <a:gd name="T78" fmla="*/ 80 w 652"/>
                <a:gd name="T79" fmla="*/ 247 h 558"/>
                <a:gd name="T80" fmla="*/ 53 w 652"/>
                <a:gd name="T81" fmla="*/ 236 h 558"/>
                <a:gd name="T82" fmla="*/ 25 w 652"/>
                <a:gd name="T83" fmla="*/ 212 h 558"/>
                <a:gd name="T84" fmla="*/ 5 w 652"/>
                <a:gd name="T85" fmla="*/ 175 h 558"/>
                <a:gd name="T86" fmla="*/ 1 w 652"/>
                <a:gd name="T87" fmla="*/ 122 h 558"/>
                <a:gd name="T88" fmla="*/ 22 w 652"/>
                <a:gd name="T89" fmla="*/ 46 h 558"/>
                <a:gd name="T90" fmla="*/ 23 w 652"/>
                <a:gd name="T91" fmla="*/ 43 h 558"/>
                <a:gd name="T92" fmla="*/ 36 w 652"/>
                <a:gd name="T93" fmla="*/ 32 h 558"/>
                <a:gd name="T94" fmla="*/ 64 w 652"/>
                <a:gd name="T95" fmla="*/ 13 h 558"/>
                <a:gd name="T96" fmla="*/ 101 w 652"/>
                <a:gd name="T97" fmla="*/ 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2" h="558">
                  <a:moveTo>
                    <a:pt x="121" y="0"/>
                  </a:moveTo>
                  <a:lnTo>
                    <a:pt x="141" y="4"/>
                  </a:lnTo>
                  <a:lnTo>
                    <a:pt x="163" y="15"/>
                  </a:lnTo>
                  <a:lnTo>
                    <a:pt x="183" y="33"/>
                  </a:lnTo>
                  <a:lnTo>
                    <a:pt x="206" y="59"/>
                  </a:lnTo>
                  <a:lnTo>
                    <a:pt x="226" y="96"/>
                  </a:lnTo>
                  <a:lnTo>
                    <a:pt x="228" y="96"/>
                  </a:lnTo>
                  <a:lnTo>
                    <a:pt x="237" y="94"/>
                  </a:lnTo>
                  <a:lnTo>
                    <a:pt x="250" y="92"/>
                  </a:lnTo>
                  <a:lnTo>
                    <a:pt x="266" y="90"/>
                  </a:lnTo>
                  <a:lnTo>
                    <a:pt x="285" y="92"/>
                  </a:lnTo>
                  <a:lnTo>
                    <a:pt x="305" y="94"/>
                  </a:lnTo>
                  <a:lnTo>
                    <a:pt x="325" y="101"/>
                  </a:lnTo>
                  <a:lnTo>
                    <a:pt x="343" y="111"/>
                  </a:lnTo>
                  <a:lnTo>
                    <a:pt x="360" y="127"/>
                  </a:lnTo>
                  <a:lnTo>
                    <a:pt x="375" y="147"/>
                  </a:lnTo>
                  <a:lnTo>
                    <a:pt x="384" y="175"/>
                  </a:lnTo>
                  <a:lnTo>
                    <a:pt x="388" y="208"/>
                  </a:lnTo>
                  <a:lnTo>
                    <a:pt x="391" y="208"/>
                  </a:lnTo>
                  <a:lnTo>
                    <a:pt x="399" y="206"/>
                  </a:lnTo>
                  <a:lnTo>
                    <a:pt x="410" y="203"/>
                  </a:lnTo>
                  <a:lnTo>
                    <a:pt x="422" y="201"/>
                  </a:lnTo>
                  <a:lnTo>
                    <a:pt x="439" y="199"/>
                  </a:lnTo>
                  <a:lnTo>
                    <a:pt x="456" y="199"/>
                  </a:lnTo>
                  <a:lnTo>
                    <a:pt x="474" y="203"/>
                  </a:lnTo>
                  <a:lnTo>
                    <a:pt x="491" y="208"/>
                  </a:lnTo>
                  <a:lnTo>
                    <a:pt x="505" y="217"/>
                  </a:lnTo>
                  <a:lnTo>
                    <a:pt x="518" y="232"/>
                  </a:lnTo>
                  <a:lnTo>
                    <a:pt x="525" y="252"/>
                  </a:lnTo>
                  <a:lnTo>
                    <a:pt x="531" y="280"/>
                  </a:lnTo>
                  <a:lnTo>
                    <a:pt x="529" y="313"/>
                  </a:lnTo>
                  <a:lnTo>
                    <a:pt x="535" y="315"/>
                  </a:lnTo>
                  <a:lnTo>
                    <a:pt x="544" y="319"/>
                  </a:lnTo>
                  <a:lnTo>
                    <a:pt x="560" y="326"/>
                  </a:lnTo>
                  <a:lnTo>
                    <a:pt x="579" y="337"/>
                  </a:lnTo>
                  <a:lnTo>
                    <a:pt x="599" y="350"/>
                  </a:lnTo>
                  <a:lnTo>
                    <a:pt x="617" y="368"/>
                  </a:lnTo>
                  <a:lnTo>
                    <a:pt x="634" y="388"/>
                  </a:lnTo>
                  <a:lnTo>
                    <a:pt x="647" y="412"/>
                  </a:lnTo>
                  <a:lnTo>
                    <a:pt x="652" y="440"/>
                  </a:lnTo>
                  <a:lnTo>
                    <a:pt x="650" y="471"/>
                  </a:lnTo>
                  <a:lnTo>
                    <a:pt x="647" y="488"/>
                  </a:lnTo>
                  <a:lnTo>
                    <a:pt x="641" y="503"/>
                  </a:lnTo>
                  <a:lnTo>
                    <a:pt x="623" y="526"/>
                  </a:lnTo>
                  <a:lnTo>
                    <a:pt x="599" y="543"/>
                  </a:lnTo>
                  <a:lnTo>
                    <a:pt x="570" y="554"/>
                  </a:lnTo>
                  <a:lnTo>
                    <a:pt x="538" y="558"/>
                  </a:lnTo>
                  <a:lnTo>
                    <a:pt x="507" y="556"/>
                  </a:lnTo>
                  <a:lnTo>
                    <a:pt x="476" y="545"/>
                  </a:lnTo>
                  <a:lnTo>
                    <a:pt x="446" y="528"/>
                  </a:lnTo>
                  <a:lnTo>
                    <a:pt x="421" y="504"/>
                  </a:lnTo>
                  <a:lnTo>
                    <a:pt x="400" y="471"/>
                  </a:lnTo>
                  <a:lnTo>
                    <a:pt x="399" y="473"/>
                  </a:lnTo>
                  <a:lnTo>
                    <a:pt x="391" y="477"/>
                  </a:lnTo>
                  <a:lnTo>
                    <a:pt x="380" y="482"/>
                  </a:lnTo>
                  <a:lnTo>
                    <a:pt x="365" y="488"/>
                  </a:lnTo>
                  <a:lnTo>
                    <a:pt x="349" y="493"/>
                  </a:lnTo>
                  <a:lnTo>
                    <a:pt x="331" y="497"/>
                  </a:lnTo>
                  <a:lnTo>
                    <a:pt x="312" y="497"/>
                  </a:lnTo>
                  <a:lnTo>
                    <a:pt x="294" y="495"/>
                  </a:lnTo>
                  <a:lnTo>
                    <a:pt x="275" y="486"/>
                  </a:lnTo>
                  <a:lnTo>
                    <a:pt x="259" y="473"/>
                  </a:lnTo>
                  <a:lnTo>
                    <a:pt x="246" y="453"/>
                  </a:lnTo>
                  <a:lnTo>
                    <a:pt x="235" y="425"/>
                  </a:lnTo>
                  <a:lnTo>
                    <a:pt x="229" y="388"/>
                  </a:lnTo>
                  <a:lnTo>
                    <a:pt x="226" y="388"/>
                  </a:lnTo>
                  <a:lnTo>
                    <a:pt x="218" y="388"/>
                  </a:lnTo>
                  <a:lnTo>
                    <a:pt x="207" y="388"/>
                  </a:lnTo>
                  <a:lnTo>
                    <a:pt x="193" y="387"/>
                  </a:lnTo>
                  <a:lnTo>
                    <a:pt x="176" y="383"/>
                  </a:lnTo>
                  <a:lnTo>
                    <a:pt x="160" y="377"/>
                  </a:lnTo>
                  <a:lnTo>
                    <a:pt x="143" y="368"/>
                  </a:lnTo>
                  <a:lnTo>
                    <a:pt x="128" y="355"/>
                  </a:lnTo>
                  <a:lnTo>
                    <a:pt x="115" y="337"/>
                  </a:lnTo>
                  <a:lnTo>
                    <a:pt x="106" y="315"/>
                  </a:lnTo>
                  <a:lnTo>
                    <a:pt x="101" y="285"/>
                  </a:lnTo>
                  <a:lnTo>
                    <a:pt x="101" y="250"/>
                  </a:lnTo>
                  <a:lnTo>
                    <a:pt x="97" y="250"/>
                  </a:lnTo>
                  <a:lnTo>
                    <a:pt x="90" y="249"/>
                  </a:lnTo>
                  <a:lnTo>
                    <a:pt x="80" y="247"/>
                  </a:lnTo>
                  <a:lnTo>
                    <a:pt x="68" y="241"/>
                  </a:lnTo>
                  <a:lnTo>
                    <a:pt x="53" y="236"/>
                  </a:lnTo>
                  <a:lnTo>
                    <a:pt x="38" y="225"/>
                  </a:lnTo>
                  <a:lnTo>
                    <a:pt x="25" y="212"/>
                  </a:lnTo>
                  <a:lnTo>
                    <a:pt x="14" y="197"/>
                  </a:lnTo>
                  <a:lnTo>
                    <a:pt x="5" y="175"/>
                  </a:lnTo>
                  <a:lnTo>
                    <a:pt x="0" y="151"/>
                  </a:lnTo>
                  <a:lnTo>
                    <a:pt x="1" y="122"/>
                  </a:lnTo>
                  <a:lnTo>
                    <a:pt x="7" y="87"/>
                  </a:lnTo>
                  <a:lnTo>
                    <a:pt x="22" y="46"/>
                  </a:lnTo>
                  <a:lnTo>
                    <a:pt x="22" y="44"/>
                  </a:lnTo>
                  <a:lnTo>
                    <a:pt x="23" y="43"/>
                  </a:lnTo>
                  <a:lnTo>
                    <a:pt x="27" y="39"/>
                  </a:lnTo>
                  <a:lnTo>
                    <a:pt x="36" y="32"/>
                  </a:lnTo>
                  <a:lnTo>
                    <a:pt x="49" y="22"/>
                  </a:lnTo>
                  <a:lnTo>
                    <a:pt x="64" y="13"/>
                  </a:lnTo>
                  <a:lnTo>
                    <a:pt x="80" y="6"/>
                  </a:lnTo>
                  <a:lnTo>
                    <a:pt x="101" y="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567057" y="5377242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12" y="5588142"/>
            <a:ext cx="304800" cy="3048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6849210" y="5378146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85" y="5591506"/>
            <a:ext cx="304800" cy="3048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548960" y="5639073"/>
            <a:ext cx="4432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48960" y="5305310"/>
            <a:ext cx="44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97967" y="5691072"/>
            <a:ext cx="4432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7967" y="5357309"/>
            <a:ext cx="44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28" name="TextBox 27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0511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567057" y="5377242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12" y="5588142"/>
            <a:ext cx="304800" cy="3048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6849210" y="5378146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85" y="5591506"/>
            <a:ext cx="304800" cy="3048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251222" y="1945336"/>
            <a:ext cx="1795463" cy="2705100"/>
            <a:chOff x="1037617" y="1836661"/>
            <a:chExt cx="1795463" cy="2705100"/>
          </a:xfrm>
        </p:grpSpPr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1297967" y="1836661"/>
              <a:ext cx="1108075" cy="666750"/>
            </a:xfrm>
            <a:custGeom>
              <a:avLst/>
              <a:gdLst>
                <a:gd name="T0" fmla="*/ 684 w 698"/>
                <a:gd name="T1" fmla="*/ 6 h 420"/>
                <a:gd name="T2" fmla="*/ 698 w 698"/>
                <a:gd name="T3" fmla="*/ 31 h 420"/>
                <a:gd name="T4" fmla="*/ 695 w 698"/>
                <a:gd name="T5" fmla="*/ 77 h 420"/>
                <a:gd name="T6" fmla="*/ 674 w 698"/>
                <a:gd name="T7" fmla="*/ 138 h 420"/>
                <a:gd name="T8" fmla="*/ 643 w 698"/>
                <a:gd name="T9" fmla="*/ 208 h 420"/>
                <a:gd name="T10" fmla="*/ 610 w 698"/>
                <a:gd name="T11" fmla="*/ 278 h 420"/>
                <a:gd name="T12" fmla="*/ 575 w 698"/>
                <a:gd name="T13" fmla="*/ 339 h 420"/>
                <a:gd name="T14" fmla="*/ 549 w 698"/>
                <a:gd name="T15" fmla="*/ 388 h 420"/>
                <a:gd name="T16" fmla="*/ 533 w 698"/>
                <a:gd name="T17" fmla="*/ 416 h 420"/>
                <a:gd name="T18" fmla="*/ 195 w 698"/>
                <a:gd name="T19" fmla="*/ 420 h 420"/>
                <a:gd name="T20" fmla="*/ 176 w 698"/>
                <a:gd name="T21" fmla="*/ 386 h 420"/>
                <a:gd name="T22" fmla="*/ 143 w 698"/>
                <a:gd name="T23" fmla="*/ 335 h 420"/>
                <a:gd name="T24" fmla="*/ 101 w 698"/>
                <a:gd name="T25" fmla="*/ 272 h 420"/>
                <a:gd name="T26" fmla="*/ 60 w 698"/>
                <a:gd name="T27" fmla="*/ 206 h 420"/>
                <a:gd name="T28" fmla="*/ 25 w 698"/>
                <a:gd name="T29" fmla="*/ 140 h 420"/>
                <a:gd name="T30" fmla="*/ 3 w 698"/>
                <a:gd name="T31" fmla="*/ 81 h 420"/>
                <a:gd name="T32" fmla="*/ 3 w 698"/>
                <a:gd name="T33" fmla="*/ 37 h 420"/>
                <a:gd name="T34" fmla="*/ 36 w 698"/>
                <a:gd name="T35" fmla="*/ 7 h 420"/>
                <a:gd name="T36" fmla="*/ 82 w 698"/>
                <a:gd name="T37" fmla="*/ 11 h 420"/>
                <a:gd name="T38" fmla="*/ 126 w 698"/>
                <a:gd name="T39" fmla="*/ 42 h 420"/>
                <a:gd name="T40" fmla="*/ 176 w 698"/>
                <a:gd name="T41" fmla="*/ 79 h 420"/>
                <a:gd name="T42" fmla="*/ 229 w 698"/>
                <a:gd name="T43" fmla="*/ 107 h 420"/>
                <a:gd name="T44" fmla="*/ 266 w 698"/>
                <a:gd name="T45" fmla="*/ 105 h 420"/>
                <a:gd name="T46" fmla="*/ 286 w 698"/>
                <a:gd name="T47" fmla="*/ 87 h 420"/>
                <a:gd name="T48" fmla="*/ 299 w 698"/>
                <a:gd name="T49" fmla="*/ 57 h 420"/>
                <a:gd name="T50" fmla="*/ 314 w 698"/>
                <a:gd name="T51" fmla="*/ 28 h 420"/>
                <a:gd name="T52" fmla="*/ 342 w 698"/>
                <a:gd name="T53" fmla="*/ 7 h 420"/>
                <a:gd name="T54" fmla="*/ 389 w 698"/>
                <a:gd name="T55" fmla="*/ 9 h 420"/>
                <a:gd name="T56" fmla="*/ 428 w 698"/>
                <a:gd name="T57" fmla="*/ 33 h 420"/>
                <a:gd name="T58" fmla="*/ 454 w 698"/>
                <a:gd name="T59" fmla="*/ 68 h 420"/>
                <a:gd name="T60" fmla="*/ 472 w 698"/>
                <a:gd name="T61" fmla="*/ 101 h 420"/>
                <a:gd name="T62" fmla="*/ 491 w 698"/>
                <a:gd name="T63" fmla="*/ 120 h 420"/>
                <a:gd name="T64" fmla="*/ 514 w 698"/>
                <a:gd name="T65" fmla="*/ 107 h 420"/>
                <a:gd name="T66" fmla="*/ 551 w 698"/>
                <a:gd name="T67" fmla="*/ 74 h 420"/>
                <a:gd name="T68" fmla="*/ 594 w 698"/>
                <a:gd name="T69" fmla="*/ 33 h 420"/>
                <a:gd name="T70" fmla="*/ 638 w 698"/>
                <a:gd name="T71" fmla="*/ 4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8" h="420">
                  <a:moveTo>
                    <a:pt x="662" y="0"/>
                  </a:moveTo>
                  <a:lnTo>
                    <a:pt x="684" y="6"/>
                  </a:lnTo>
                  <a:lnTo>
                    <a:pt x="695" y="15"/>
                  </a:lnTo>
                  <a:lnTo>
                    <a:pt x="698" y="31"/>
                  </a:lnTo>
                  <a:lnTo>
                    <a:pt x="698" y="52"/>
                  </a:lnTo>
                  <a:lnTo>
                    <a:pt x="695" y="77"/>
                  </a:lnTo>
                  <a:lnTo>
                    <a:pt x="685" y="107"/>
                  </a:lnTo>
                  <a:lnTo>
                    <a:pt x="674" y="138"/>
                  </a:lnTo>
                  <a:lnTo>
                    <a:pt x="660" y="173"/>
                  </a:lnTo>
                  <a:lnTo>
                    <a:pt x="643" y="208"/>
                  </a:lnTo>
                  <a:lnTo>
                    <a:pt x="627" y="243"/>
                  </a:lnTo>
                  <a:lnTo>
                    <a:pt x="610" y="278"/>
                  </a:lnTo>
                  <a:lnTo>
                    <a:pt x="592" y="309"/>
                  </a:lnTo>
                  <a:lnTo>
                    <a:pt x="575" y="339"/>
                  </a:lnTo>
                  <a:lnTo>
                    <a:pt x="560" y="366"/>
                  </a:lnTo>
                  <a:lnTo>
                    <a:pt x="549" y="388"/>
                  </a:lnTo>
                  <a:lnTo>
                    <a:pt x="538" y="405"/>
                  </a:lnTo>
                  <a:lnTo>
                    <a:pt x="533" y="416"/>
                  </a:lnTo>
                  <a:lnTo>
                    <a:pt x="529" y="420"/>
                  </a:lnTo>
                  <a:lnTo>
                    <a:pt x="195" y="420"/>
                  </a:lnTo>
                  <a:lnTo>
                    <a:pt x="187" y="405"/>
                  </a:lnTo>
                  <a:lnTo>
                    <a:pt x="176" y="386"/>
                  </a:lnTo>
                  <a:lnTo>
                    <a:pt x="161" y="363"/>
                  </a:lnTo>
                  <a:lnTo>
                    <a:pt x="143" y="335"/>
                  </a:lnTo>
                  <a:lnTo>
                    <a:pt x="123" y="306"/>
                  </a:lnTo>
                  <a:lnTo>
                    <a:pt x="101" y="272"/>
                  </a:lnTo>
                  <a:lnTo>
                    <a:pt x="81" y="239"/>
                  </a:lnTo>
                  <a:lnTo>
                    <a:pt x="60" y="206"/>
                  </a:lnTo>
                  <a:lnTo>
                    <a:pt x="40" y="173"/>
                  </a:lnTo>
                  <a:lnTo>
                    <a:pt x="25" y="140"/>
                  </a:lnTo>
                  <a:lnTo>
                    <a:pt x="12" y="110"/>
                  </a:lnTo>
                  <a:lnTo>
                    <a:pt x="3" y="81"/>
                  </a:lnTo>
                  <a:lnTo>
                    <a:pt x="0" y="57"/>
                  </a:lnTo>
                  <a:lnTo>
                    <a:pt x="3" y="37"/>
                  </a:lnTo>
                  <a:lnTo>
                    <a:pt x="14" y="22"/>
                  </a:lnTo>
                  <a:lnTo>
                    <a:pt x="36" y="7"/>
                  </a:lnTo>
                  <a:lnTo>
                    <a:pt x="60" y="6"/>
                  </a:lnTo>
                  <a:lnTo>
                    <a:pt x="82" y="11"/>
                  </a:lnTo>
                  <a:lnTo>
                    <a:pt x="104" y="24"/>
                  </a:lnTo>
                  <a:lnTo>
                    <a:pt x="126" y="42"/>
                  </a:lnTo>
                  <a:lnTo>
                    <a:pt x="150" y="61"/>
                  </a:lnTo>
                  <a:lnTo>
                    <a:pt x="176" y="79"/>
                  </a:lnTo>
                  <a:lnTo>
                    <a:pt x="202" y="96"/>
                  </a:lnTo>
                  <a:lnTo>
                    <a:pt x="229" y="107"/>
                  </a:lnTo>
                  <a:lnTo>
                    <a:pt x="252" y="109"/>
                  </a:lnTo>
                  <a:lnTo>
                    <a:pt x="266" y="105"/>
                  </a:lnTo>
                  <a:lnTo>
                    <a:pt x="277" y="98"/>
                  </a:lnTo>
                  <a:lnTo>
                    <a:pt x="286" y="87"/>
                  </a:lnTo>
                  <a:lnTo>
                    <a:pt x="294" y="72"/>
                  </a:lnTo>
                  <a:lnTo>
                    <a:pt x="299" y="57"/>
                  </a:lnTo>
                  <a:lnTo>
                    <a:pt x="307" y="41"/>
                  </a:lnTo>
                  <a:lnTo>
                    <a:pt x="314" y="28"/>
                  </a:lnTo>
                  <a:lnTo>
                    <a:pt x="325" y="17"/>
                  </a:lnTo>
                  <a:lnTo>
                    <a:pt x="342" y="7"/>
                  </a:lnTo>
                  <a:lnTo>
                    <a:pt x="362" y="6"/>
                  </a:lnTo>
                  <a:lnTo>
                    <a:pt x="389" y="9"/>
                  </a:lnTo>
                  <a:lnTo>
                    <a:pt x="411" y="19"/>
                  </a:lnTo>
                  <a:lnTo>
                    <a:pt x="428" y="33"/>
                  </a:lnTo>
                  <a:lnTo>
                    <a:pt x="443" y="50"/>
                  </a:lnTo>
                  <a:lnTo>
                    <a:pt x="454" y="68"/>
                  </a:lnTo>
                  <a:lnTo>
                    <a:pt x="463" y="87"/>
                  </a:lnTo>
                  <a:lnTo>
                    <a:pt x="472" y="101"/>
                  </a:lnTo>
                  <a:lnTo>
                    <a:pt x="481" y="112"/>
                  </a:lnTo>
                  <a:lnTo>
                    <a:pt x="491" y="120"/>
                  </a:lnTo>
                  <a:lnTo>
                    <a:pt x="502" y="118"/>
                  </a:lnTo>
                  <a:lnTo>
                    <a:pt x="514" y="107"/>
                  </a:lnTo>
                  <a:lnTo>
                    <a:pt x="531" y="92"/>
                  </a:lnTo>
                  <a:lnTo>
                    <a:pt x="551" y="74"/>
                  </a:lnTo>
                  <a:lnTo>
                    <a:pt x="571" y="52"/>
                  </a:lnTo>
                  <a:lnTo>
                    <a:pt x="594" y="33"/>
                  </a:lnTo>
                  <a:lnTo>
                    <a:pt x="616" y="17"/>
                  </a:lnTo>
                  <a:lnTo>
                    <a:pt x="638" y="4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1037617" y="2598661"/>
              <a:ext cx="1795463" cy="1943100"/>
            </a:xfrm>
            <a:custGeom>
              <a:avLst/>
              <a:gdLst>
                <a:gd name="T0" fmla="*/ 491 w 1131"/>
                <a:gd name="T1" fmla="*/ 267 h 1224"/>
                <a:gd name="T2" fmla="*/ 421 w 1131"/>
                <a:gd name="T3" fmla="*/ 344 h 1224"/>
                <a:gd name="T4" fmla="*/ 410 w 1131"/>
                <a:gd name="T5" fmla="*/ 451 h 1224"/>
                <a:gd name="T6" fmla="*/ 460 w 1131"/>
                <a:gd name="T7" fmla="*/ 539 h 1224"/>
                <a:gd name="T8" fmla="*/ 561 w 1131"/>
                <a:gd name="T9" fmla="*/ 613 h 1224"/>
                <a:gd name="T10" fmla="*/ 605 w 1131"/>
                <a:gd name="T11" fmla="*/ 692 h 1224"/>
                <a:gd name="T12" fmla="*/ 577 w 1131"/>
                <a:gd name="T13" fmla="*/ 747 h 1224"/>
                <a:gd name="T14" fmla="*/ 491 w 1131"/>
                <a:gd name="T15" fmla="*/ 755 h 1224"/>
                <a:gd name="T16" fmla="*/ 404 w 1131"/>
                <a:gd name="T17" fmla="*/ 834 h 1224"/>
                <a:gd name="T18" fmla="*/ 513 w 1131"/>
                <a:gd name="T19" fmla="*/ 861 h 1224"/>
                <a:gd name="T20" fmla="*/ 598 w 1131"/>
                <a:gd name="T21" fmla="*/ 852 h 1224"/>
                <a:gd name="T22" fmla="*/ 691 w 1131"/>
                <a:gd name="T23" fmla="*/ 793 h 1224"/>
                <a:gd name="T24" fmla="*/ 726 w 1131"/>
                <a:gd name="T25" fmla="*/ 681 h 1224"/>
                <a:gd name="T26" fmla="*/ 702 w 1131"/>
                <a:gd name="T27" fmla="*/ 582 h 1224"/>
                <a:gd name="T28" fmla="*/ 612 w 1131"/>
                <a:gd name="T29" fmla="*/ 499 h 1224"/>
                <a:gd name="T30" fmla="*/ 544 w 1131"/>
                <a:gd name="T31" fmla="*/ 449 h 1224"/>
                <a:gd name="T32" fmla="*/ 530 w 1131"/>
                <a:gd name="T33" fmla="*/ 403 h 1224"/>
                <a:gd name="T34" fmla="*/ 555 w 1131"/>
                <a:gd name="T35" fmla="*/ 354 h 1224"/>
                <a:gd name="T36" fmla="*/ 631 w 1131"/>
                <a:gd name="T37" fmla="*/ 344 h 1224"/>
                <a:gd name="T38" fmla="*/ 689 w 1131"/>
                <a:gd name="T39" fmla="*/ 366 h 1224"/>
                <a:gd name="T40" fmla="*/ 651 w 1131"/>
                <a:gd name="T41" fmla="*/ 245 h 1224"/>
                <a:gd name="T42" fmla="*/ 526 w 1131"/>
                <a:gd name="T43" fmla="*/ 147 h 1224"/>
                <a:gd name="T44" fmla="*/ 723 w 1131"/>
                <a:gd name="T45" fmla="*/ 2 h 1224"/>
                <a:gd name="T46" fmla="*/ 752 w 1131"/>
                <a:gd name="T47" fmla="*/ 37 h 1224"/>
                <a:gd name="T48" fmla="*/ 807 w 1131"/>
                <a:gd name="T49" fmla="*/ 109 h 1224"/>
                <a:gd name="T50" fmla="*/ 877 w 1131"/>
                <a:gd name="T51" fmla="*/ 210 h 1224"/>
                <a:gd name="T52" fmla="*/ 954 w 1131"/>
                <a:gd name="T53" fmla="*/ 331 h 1224"/>
                <a:gd name="T54" fmla="*/ 1028 w 1131"/>
                <a:gd name="T55" fmla="*/ 468 h 1224"/>
                <a:gd name="T56" fmla="*/ 1089 w 1131"/>
                <a:gd name="T57" fmla="*/ 611 h 1224"/>
                <a:gd name="T58" fmla="*/ 1125 w 1131"/>
                <a:gd name="T59" fmla="*/ 756 h 1224"/>
                <a:gd name="T60" fmla="*/ 1129 w 1131"/>
                <a:gd name="T61" fmla="*/ 893 h 1224"/>
                <a:gd name="T62" fmla="*/ 1089 w 1131"/>
                <a:gd name="T63" fmla="*/ 1014 h 1224"/>
                <a:gd name="T64" fmla="*/ 995 w 1131"/>
                <a:gd name="T65" fmla="*/ 1115 h 1224"/>
                <a:gd name="T66" fmla="*/ 838 w 1131"/>
                <a:gd name="T67" fmla="*/ 1187 h 1224"/>
                <a:gd name="T68" fmla="*/ 609 w 1131"/>
                <a:gd name="T69" fmla="*/ 1222 h 1224"/>
                <a:gd name="T70" fmla="*/ 357 w 1131"/>
                <a:gd name="T71" fmla="*/ 1213 h 1224"/>
                <a:gd name="T72" fmla="*/ 182 w 1131"/>
                <a:gd name="T73" fmla="*/ 1159 h 1224"/>
                <a:gd name="T74" fmla="*/ 72 w 1131"/>
                <a:gd name="T75" fmla="*/ 1069 h 1224"/>
                <a:gd name="T76" fmla="*/ 13 w 1131"/>
                <a:gd name="T77" fmla="*/ 952 h 1224"/>
                <a:gd name="T78" fmla="*/ 0 w 1131"/>
                <a:gd name="T79" fmla="*/ 814 h 1224"/>
                <a:gd name="T80" fmla="*/ 22 w 1131"/>
                <a:gd name="T81" fmla="*/ 663 h 1224"/>
                <a:gd name="T82" fmla="*/ 70 w 1131"/>
                <a:gd name="T83" fmla="*/ 510 h 1224"/>
                <a:gd name="T84" fmla="*/ 130 w 1131"/>
                <a:gd name="T85" fmla="*/ 363 h 1224"/>
                <a:gd name="T86" fmla="*/ 199 w 1131"/>
                <a:gd name="T87" fmla="*/ 230 h 1224"/>
                <a:gd name="T88" fmla="*/ 263 w 1131"/>
                <a:gd name="T89" fmla="*/ 120 h 1224"/>
                <a:gd name="T90" fmla="*/ 313 w 1131"/>
                <a:gd name="T91" fmla="*/ 43 h 1224"/>
                <a:gd name="T92" fmla="*/ 338 w 1131"/>
                <a:gd name="T93" fmla="*/ 2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31" h="1224">
                  <a:moveTo>
                    <a:pt x="526" y="147"/>
                  </a:moveTo>
                  <a:lnTo>
                    <a:pt x="526" y="251"/>
                  </a:lnTo>
                  <a:lnTo>
                    <a:pt x="491" y="267"/>
                  </a:lnTo>
                  <a:lnTo>
                    <a:pt x="461" y="287"/>
                  </a:lnTo>
                  <a:lnTo>
                    <a:pt x="438" y="315"/>
                  </a:lnTo>
                  <a:lnTo>
                    <a:pt x="421" y="344"/>
                  </a:lnTo>
                  <a:lnTo>
                    <a:pt x="410" y="377"/>
                  </a:lnTo>
                  <a:lnTo>
                    <a:pt x="406" y="414"/>
                  </a:lnTo>
                  <a:lnTo>
                    <a:pt x="410" y="451"/>
                  </a:lnTo>
                  <a:lnTo>
                    <a:pt x="419" y="484"/>
                  </a:lnTo>
                  <a:lnTo>
                    <a:pt x="436" y="514"/>
                  </a:lnTo>
                  <a:lnTo>
                    <a:pt x="460" y="539"/>
                  </a:lnTo>
                  <a:lnTo>
                    <a:pt x="491" y="565"/>
                  </a:lnTo>
                  <a:lnTo>
                    <a:pt x="526" y="589"/>
                  </a:lnTo>
                  <a:lnTo>
                    <a:pt x="561" y="613"/>
                  </a:lnTo>
                  <a:lnTo>
                    <a:pt x="585" y="639"/>
                  </a:lnTo>
                  <a:lnTo>
                    <a:pt x="599" y="664"/>
                  </a:lnTo>
                  <a:lnTo>
                    <a:pt x="605" y="692"/>
                  </a:lnTo>
                  <a:lnTo>
                    <a:pt x="601" y="714"/>
                  </a:lnTo>
                  <a:lnTo>
                    <a:pt x="592" y="733"/>
                  </a:lnTo>
                  <a:lnTo>
                    <a:pt x="577" y="747"/>
                  </a:lnTo>
                  <a:lnTo>
                    <a:pt x="555" y="756"/>
                  </a:lnTo>
                  <a:lnTo>
                    <a:pt x="530" y="758"/>
                  </a:lnTo>
                  <a:lnTo>
                    <a:pt x="491" y="755"/>
                  </a:lnTo>
                  <a:lnTo>
                    <a:pt x="456" y="745"/>
                  </a:lnTo>
                  <a:lnTo>
                    <a:pt x="425" y="731"/>
                  </a:lnTo>
                  <a:lnTo>
                    <a:pt x="404" y="834"/>
                  </a:lnTo>
                  <a:lnTo>
                    <a:pt x="434" y="847"/>
                  </a:lnTo>
                  <a:lnTo>
                    <a:pt x="471" y="856"/>
                  </a:lnTo>
                  <a:lnTo>
                    <a:pt x="513" y="861"/>
                  </a:lnTo>
                  <a:lnTo>
                    <a:pt x="513" y="963"/>
                  </a:lnTo>
                  <a:lnTo>
                    <a:pt x="598" y="963"/>
                  </a:lnTo>
                  <a:lnTo>
                    <a:pt x="598" y="852"/>
                  </a:lnTo>
                  <a:lnTo>
                    <a:pt x="634" y="839"/>
                  </a:lnTo>
                  <a:lnTo>
                    <a:pt x="666" y="819"/>
                  </a:lnTo>
                  <a:lnTo>
                    <a:pt x="691" y="793"/>
                  </a:lnTo>
                  <a:lnTo>
                    <a:pt x="710" y="760"/>
                  </a:lnTo>
                  <a:lnTo>
                    <a:pt x="723" y="723"/>
                  </a:lnTo>
                  <a:lnTo>
                    <a:pt x="726" y="681"/>
                  </a:lnTo>
                  <a:lnTo>
                    <a:pt x="724" y="646"/>
                  </a:lnTo>
                  <a:lnTo>
                    <a:pt x="715" y="613"/>
                  </a:lnTo>
                  <a:lnTo>
                    <a:pt x="702" y="582"/>
                  </a:lnTo>
                  <a:lnTo>
                    <a:pt x="680" y="554"/>
                  </a:lnTo>
                  <a:lnTo>
                    <a:pt x="651" y="527"/>
                  </a:lnTo>
                  <a:lnTo>
                    <a:pt x="612" y="499"/>
                  </a:lnTo>
                  <a:lnTo>
                    <a:pt x="581" y="481"/>
                  </a:lnTo>
                  <a:lnTo>
                    <a:pt x="561" y="464"/>
                  </a:lnTo>
                  <a:lnTo>
                    <a:pt x="544" y="449"/>
                  </a:lnTo>
                  <a:lnTo>
                    <a:pt x="535" y="435"/>
                  </a:lnTo>
                  <a:lnTo>
                    <a:pt x="531" y="420"/>
                  </a:lnTo>
                  <a:lnTo>
                    <a:pt x="530" y="403"/>
                  </a:lnTo>
                  <a:lnTo>
                    <a:pt x="533" y="385"/>
                  </a:lnTo>
                  <a:lnTo>
                    <a:pt x="542" y="366"/>
                  </a:lnTo>
                  <a:lnTo>
                    <a:pt x="555" y="354"/>
                  </a:lnTo>
                  <a:lnTo>
                    <a:pt x="577" y="344"/>
                  </a:lnTo>
                  <a:lnTo>
                    <a:pt x="601" y="341"/>
                  </a:lnTo>
                  <a:lnTo>
                    <a:pt x="631" y="344"/>
                  </a:lnTo>
                  <a:lnTo>
                    <a:pt x="653" y="350"/>
                  </a:lnTo>
                  <a:lnTo>
                    <a:pt x="673" y="357"/>
                  </a:lnTo>
                  <a:lnTo>
                    <a:pt x="689" y="366"/>
                  </a:lnTo>
                  <a:lnTo>
                    <a:pt x="712" y="265"/>
                  </a:lnTo>
                  <a:lnTo>
                    <a:pt x="684" y="254"/>
                  </a:lnTo>
                  <a:lnTo>
                    <a:pt x="651" y="245"/>
                  </a:lnTo>
                  <a:lnTo>
                    <a:pt x="612" y="241"/>
                  </a:lnTo>
                  <a:lnTo>
                    <a:pt x="612" y="147"/>
                  </a:lnTo>
                  <a:lnTo>
                    <a:pt x="526" y="147"/>
                  </a:lnTo>
                  <a:close/>
                  <a:moveTo>
                    <a:pt x="342" y="0"/>
                  </a:moveTo>
                  <a:lnTo>
                    <a:pt x="721" y="0"/>
                  </a:lnTo>
                  <a:lnTo>
                    <a:pt x="723" y="2"/>
                  </a:lnTo>
                  <a:lnTo>
                    <a:pt x="728" y="10"/>
                  </a:lnTo>
                  <a:lnTo>
                    <a:pt x="739" y="22"/>
                  </a:lnTo>
                  <a:lnTo>
                    <a:pt x="752" y="37"/>
                  </a:lnTo>
                  <a:lnTo>
                    <a:pt x="767" y="57"/>
                  </a:lnTo>
                  <a:lnTo>
                    <a:pt x="785" y="81"/>
                  </a:lnTo>
                  <a:lnTo>
                    <a:pt x="807" y="109"/>
                  </a:lnTo>
                  <a:lnTo>
                    <a:pt x="829" y="140"/>
                  </a:lnTo>
                  <a:lnTo>
                    <a:pt x="853" y="173"/>
                  </a:lnTo>
                  <a:lnTo>
                    <a:pt x="877" y="210"/>
                  </a:lnTo>
                  <a:lnTo>
                    <a:pt x="903" y="249"/>
                  </a:lnTo>
                  <a:lnTo>
                    <a:pt x="929" y="289"/>
                  </a:lnTo>
                  <a:lnTo>
                    <a:pt x="954" y="331"/>
                  </a:lnTo>
                  <a:lnTo>
                    <a:pt x="980" y="376"/>
                  </a:lnTo>
                  <a:lnTo>
                    <a:pt x="1006" y="422"/>
                  </a:lnTo>
                  <a:lnTo>
                    <a:pt x="1028" y="468"/>
                  </a:lnTo>
                  <a:lnTo>
                    <a:pt x="1050" y="515"/>
                  </a:lnTo>
                  <a:lnTo>
                    <a:pt x="1070" y="563"/>
                  </a:lnTo>
                  <a:lnTo>
                    <a:pt x="1089" y="611"/>
                  </a:lnTo>
                  <a:lnTo>
                    <a:pt x="1103" y="661"/>
                  </a:lnTo>
                  <a:lnTo>
                    <a:pt x="1116" y="709"/>
                  </a:lnTo>
                  <a:lnTo>
                    <a:pt x="1125" y="756"/>
                  </a:lnTo>
                  <a:lnTo>
                    <a:pt x="1131" y="802"/>
                  </a:lnTo>
                  <a:lnTo>
                    <a:pt x="1131" y="848"/>
                  </a:lnTo>
                  <a:lnTo>
                    <a:pt x="1129" y="893"/>
                  </a:lnTo>
                  <a:lnTo>
                    <a:pt x="1120" y="935"/>
                  </a:lnTo>
                  <a:lnTo>
                    <a:pt x="1107" y="975"/>
                  </a:lnTo>
                  <a:lnTo>
                    <a:pt x="1089" y="1014"/>
                  </a:lnTo>
                  <a:lnTo>
                    <a:pt x="1063" y="1051"/>
                  </a:lnTo>
                  <a:lnTo>
                    <a:pt x="1032" y="1084"/>
                  </a:lnTo>
                  <a:lnTo>
                    <a:pt x="995" y="1115"/>
                  </a:lnTo>
                  <a:lnTo>
                    <a:pt x="951" y="1143"/>
                  </a:lnTo>
                  <a:lnTo>
                    <a:pt x="897" y="1167"/>
                  </a:lnTo>
                  <a:lnTo>
                    <a:pt x="838" y="1187"/>
                  </a:lnTo>
                  <a:lnTo>
                    <a:pt x="770" y="1202"/>
                  </a:lnTo>
                  <a:lnTo>
                    <a:pt x="693" y="1215"/>
                  </a:lnTo>
                  <a:lnTo>
                    <a:pt x="609" y="1222"/>
                  </a:lnTo>
                  <a:lnTo>
                    <a:pt x="515" y="1224"/>
                  </a:lnTo>
                  <a:lnTo>
                    <a:pt x="432" y="1222"/>
                  </a:lnTo>
                  <a:lnTo>
                    <a:pt x="357" y="1213"/>
                  </a:lnTo>
                  <a:lnTo>
                    <a:pt x="290" y="1200"/>
                  </a:lnTo>
                  <a:lnTo>
                    <a:pt x="233" y="1182"/>
                  </a:lnTo>
                  <a:lnTo>
                    <a:pt x="182" y="1159"/>
                  </a:lnTo>
                  <a:lnTo>
                    <a:pt x="138" y="1134"/>
                  </a:lnTo>
                  <a:lnTo>
                    <a:pt x="101" y="1102"/>
                  </a:lnTo>
                  <a:lnTo>
                    <a:pt x="72" y="1069"/>
                  </a:lnTo>
                  <a:lnTo>
                    <a:pt x="46" y="1032"/>
                  </a:lnTo>
                  <a:lnTo>
                    <a:pt x="28" y="994"/>
                  </a:lnTo>
                  <a:lnTo>
                    <a:pt x="13" y="952"/>
                  </a:lnTo>
                  <a:lnTo>
                    <a:pt x="5" y="907"/>
                  </a:lnTo>
                  <a:lnTo>
                    <a:pt x="0" y="861"/>
                  </a:lnTo>
                  <a:lnTo>
                    <a:pt x="0" y="814"/>
                  </a:lnTo>
                  <a:lnTo>
                    <a:pt x="5" y="764"/>
                  </a:lnTo>
                  <a:lnTo>
                    <a:pt x="13" y="714"/>
                  </a:lnTo>
                  <a:lnTo>
                    <a:pt x="22" y="663"/>
                  </a:lnTo>
                  <a:lnTo>
                    <a:pt x="35" y="611"/>
                  </a:lnTo>
                  <a:lnTo>
                    <a:pt x="51" y="561"/>
                  </a:lnTo>
                  <a:lnTo>
                    <a:pt x="70" y="510"/>
                  </a:lnTo>
                  <a:lnTo>
                    <a:pt x="88" y="460"/>
                  </a:lnTo>
                  <a:lnTo>
                    <a:pt x="110" y="411"/>
                  </a:lnTo>
                  <a:lnTo>
                    <a:pt x="130" y="363"/>
                  </a:lnTo>
                  <a:lnTo>
                    <a:pt x="154" y="317"/>
                  </a:lnTo>
                  <a:lnTo>
                    <a:pt x="176" y="273"/>
                  </a:lnTo>
                  <a:lnTo>
                    <a:pt x="199" y="230"/>
                  </a:lnTo>
                  <a:lnTo>
                    <a:pt x="221" y="192"/>
                  </a:lnTo>
                  <a:lnTo>
                    <a:pt x="243" y="155"/>
                  </a:lnTo>
                  <a:lnTo>
                    <a:pt x="263" y="120"/>
                  </a:lnTo>
                  <a:lnTo>
                    <a:pt x="281" y="90"/>
                  </a:lnTo>
                  <a:lnTo>
                    <a:pt x="298" y="65"/>
                  </a:lnTo>
                  <a:lnTo>
                    <a:pt x="313" y="43"/>
                  </a:lnTo>
                  <a:lnTo>
                    <a:pt x="325" y="24"/>
                  </a:lnTo>
                  <a:lnTo>
                    <a:pt x="333" y="11"/>
                  </a:lnTo>
                  <a:lnTo>
                    <a:pt x="338" y="2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720344" y="1937819"/>
            <a:ext cx="1795463" cy="2705100"/>
            <a:chOff x="1037617" y="1836661"/>
            <a:chExt cx="1795463" cy="2705100"/>
          </a:xfrm>
        </p:grpSpPr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1297967" y="1836661"/>
              <a:ext cx="1108075" cy="666750"/>
            </a:xfrm>
            <a:custGeom>
              <a:avLst/>
              <a:gdLst>
                <a:gd name="T0" fmla="*/ 684 w 698"/>
                <a:gd name="T1" fmla="*/ 6 h 420"/>
                <a:gd name="T2" fmla="*/ 698 w 698"/>
                <a:gd name="T3" fmla="*/ 31 h 420"/>
                <a:gd name="T4" fmla="*/ 695 w 698"/>
                <a:gd name="T5" fmla="*/ 77 h 420"/>
                <a:gd name="T6" fmla="*/ 674 w 698"/>
                <a:gd name="T7" fmla="*/ 138 h 420"/>
                <a:gd name="T8" fmla="*/ 643 w 698"/>
                <a:gd name="T9" fmla="*/ 208 h 420"/>
                <a:gd name="T10" fmla="*/ 610 w 698"/>
                <a:gd name="T11" fmla="*/ 278 h 420"/>
                <a:gd name="T12" fmla="*/ 575 w 698"/>
                <a:gd name="T13" fmla="*/ 339 h 420"/>
                <a:gd name="T14" fmla="*/ 549 w 698"/>
                <a:gd name="T15" fmla="*/ 388 h 420"/>
                <a:gd name="T16" fmla="*/ 533 w 698"/>
                <a:gd name="T17" fmla="*/ 416 h 420"/>
                <a:gd name="T18" fmla="*/ 195 w 698"/>
                <a:gd name="T19" fmla="*/ 420 h 420"/>
                <a:gd name="T20" fmla="*/ 176 w 698"/>
                <a:gd name="T21" fmla="*/ 386 h 420"/>
                <a:gd name="T22" fmla="*/ 143 w 698"/>
                <a:gd name="T23" fmla="*/ 335 h 420"/>
                <a:gd name="T24" fmla="*/ 101 w 698"/>
                <a:gd name="T25" fmla="*/ 272 h 420"/>
                <a:gd name="T26" fmla="*/ 60 w 698"/>
                <a:gd name="T27" fmla="*/ 206 h 420"/>
                <a:gd name="T28" fmla="*/ 25 w 698"/>
                <a:gd name="T29" fmla="*/ 140 h 420"/>
                <a:gd name="T30" fmla="*/ 3 w 698"/>
                <a:gd name="T31" fmla="*/ 81 h 420"/>
                <a:gd name="T32" fmla="*/ 3 w 698"/>
                <a:gd name="T33" fmla="*/ 37 h 420"/>
                <a:gd name="T34" fmla="*/ 36 w 698"/>
                <a:gd name="T35" fmla="*/ 7 h 420"/>
                <a:gd name="T36" fmla="*/ 82 w 698"/>
                <a:gd name="T37" fmla="*/ 11 h 420"/>
                <a:gd name="T38" fmla="*/ 126 w 698"/>
                <a:gd name="T39" fmla="*/ 42 h 420"/>
                <a:gd name="T40" fmla="*/ 176 w 698"/>
                <a:gd name="T41" fmla="*/ 79 h 420"/>
                <a:gd name="T42" fmla="*/ 229 w 698"/>
                <a:gd name="T43" fmla="*/ 107 h 420"/>
                <a:gd name="T44" fmla="*/ 266 w 698"/>
                <a:gd name="T45" fmla="*/ 105 h 420"/>
                <a:gd name="T46" fmla="*/ 286 w 698"/>
                <a:gd name="T47" fmla="*/ 87 h 420"/>
                <a:gd name="T48" fmla="*/ 299 w 698"/>
                <a:gd name="T49" fmla="*/ 57 h 420"/>
                <a:gd name="T50" fmla="*/ 314 w 698"/>
                <a:gd name="T51" fmla="*/ 28 h 420"/>
                <a:gd name="T52" fmla="*/ 342 w 698"/>
                <a:gd name="T53" fmla="*/ 7 h 420"/>
                <a:gd name="T54" fmla="*/ 389 w 698"/>
                <a:gd name="T55" fmla="*/ 9 h 420"/>
                <a:gd name="T56" fmla="*/ 428 w 698"/>
                <a:gd name="T57" fmla="*/ 33 h 420"/>
                <a:gd name="T58" fmla="*/ 454 w 698"/>
                <a:gd name="T59" fmla="*/ 68 h 420"/>
                <a:gd name="T60" fmla="*/ 472 w 698"/>
                <a:gd name="T61" fmla="*/ 101 h 420"/>
                <a:gd name="T62" fmla="*/ 491 w 698"/>
                <a:gd name="T63" fmla="*/ 120 h 420"/>
                <a:gd name="T64" fmla="*/ 514 w 698"/>
                <a:gd name="T65" fmla="*/ 107 h 420"/>
                <a:gd name="T66" fmla="*/ 551 w 698"/>
                <a:gd name="T67" fmla="*/ 74 h 420"/>
                <a:gd name="T68" fmla="*/ 594 w 698"/>
                <a:gd name="T69" fmla="*/ 33 h 420"/>
                <a:gd name="T70" fmla="*/ 638 w 698"/>
                <a:gd name="T71" fmla="*/ 4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8" h="420">
                  <a:moveTo>
                    <a:pt x="662" y="0"/>
                  </a:moveTo>
                  <a:lnTo>
                    <a:pt x="684" y="6"/>
                  </a:lnTo>
                  <a:lnTo>
                    <a:pt x="695" y="15"/>
                  </a:lnTo>
                  <a:lnTo>
                    <a:pt x="698" y="31"/>
                  </a:lnTo>
                  <a:lnTo>
                    <a:pt x="698" y="52"/>
                  </a:lnTo>
                  <a:lnTo>
                    <a:pt x="695" y="77"/>
                  </a:lnTo>
                  <a:lnTo>
                    <a:pt x="685" y="107"/>
                  </a:lnTo>
                  <a:lnTo>
                    <a:pt x="674" y="138"/>
                  </a:lnTo>
                  <a:lnTo>
                    <a:pt x="660" y="173"/>
                  </a:lnTo>
                  <a:lnTo>
                    <a:pt x="643" y="208"/>
                  </a:lnTo>
                  <a:lnTo>
                    <a:pt x="627" y="243"/>
                  </a:lnTo>
                  <a:lnTo>
                    <a:pt x="610" y="278"/>
                  </a:lnTo>
                  <a:lnTo>
                    <a:pt x="592" y="309"/>
                  </a:lnTo>
                  <a:lnTo>
                    <a:pt x="575" y="339"/>
                  </a:lnTo>
                  <a:lnTo>
                    <a:pt x="560" y="366"/>
                  </a:lnTo>
                  <a:lnTo>
                    <a:pt x="549" y="388"/>
                  </a:lnTo>
                  <a:lnTo>
                    <a:pt x="538" y="405"/>
                  </a:lnTo>
                  <a:lnTo>
                    <a:pt x="533" y="416"/>
                  </a:lnTo>
                  <a:lnTo>
                    <a:pt x="529" y="420"/>
                  </a:lnTo>
                  <a:lnTo>
                    <a:pt x="195" y="420"/>
                  </a:lnTo>
                  <a:lnTo>
                    <a:pt x="187" y="405"/>
                  </a:lnTo>
                  <a:lnTo>
                    <a:pt x="176" y="386"/>
                  </a:lnTo>
                  <a:lnTo>
                    <a:pt x="161" y="363"/>
                  </a:lnTo>
                  <a:lnTo>
                    <a:pt x="143" y="335"/>
                  </a:lnTo>
                  <a:lnTo>
                    <a:pt x="123" y="306"/>
                  </a:lnTo>
                  <a:lnTo>
                    <a:pt x="101" y="272"/>
                  </a:lnTo>
                  <a:lnTo>
                    <a:pt x="81" y="239"/>
                  </a:lnTo>
                  <a:lnTo>
                    <a:pt x="60" y="206"/>
                  </a:lnTo>
                  <a:lnTo>
                    <a:pt x="40" y="173"/>
                  </a:lnTo>
                  <a:lnTo>
                    <a:pt x="25" y="140"/>
                  </a:lnTo>
                  <a:lnTo>
                    <a:pt x="12" y="110"/>
                  </a:lnTo>
                  <a:lnTo>
                    <a:pt x="3" y="81"/>
                  </a:lnTo>
                  <a:lnTo>
                    <a:pt x="0" y="57"/>
                  </a:lnTo>
                  <a:lnTo>
                    <a:pt x="3" y="37"/>
                  </a:lnTo>
                  <a:lnTo>
                    <a:pt x="14" y="22"/>
                  </a:lnTo>
                  <a:lnTo>
                    <a:pt x="36" y="7"/>
                  </a:lnTo>
                  <a:lnTo>
                    <a:pt x="60" y="6"/>
                  </a:lnTo>
                  <a:lnTo>
                    <a:pt x="82" y="11"/>
                  </a:lnTo>
                  <a:lnTo>
                    <a:pt x="104" y="24"/>
                  </a:lnTo>
                  <a:lnTo>
                    <a:pt x="126" y="42"/>
                  </a:lnTo>
                  <a:lnTo>
                    <a:pt x="150" y="61"/>
                  </a:lnTo>
                  <a:lnTo>
                    <a:pt x="176" y="79"/>
                  </a:lnTo>
                  <a:lnTo>
                    <a:pt x="202" y="96"/>
                  </a:lnTo>
                  <a:lnTo>
                    <a:pt x="229" y="107"/>
                  </a:lnTo>
                  <a:lnTo>
                    <a:pt x="252" y="109"/>
                  </a:lnTo>
                  <a:lnTo>
                    <a:pt x="266" y="105"/>
                  </a:lnTo>
                  <a:lnTo>
                    <a:pt x="277" y="98"/>
                  </a:lnTo>
                  <a:lnTo>
                    <a:pt x="286" y="87"/>
                  </a:lnTo>
                  <a:lnTo>
                    <a:pt x="294" y="72"/>
                  </a:lnTo>
                  <a:lnTo>
                    <a:pt x="299" y="57"/>
                  </a:lnTo>
                  <a:lnTo>
                    <a:pt x="307" y="41"/>
                  </a:lnTo>
                  <a:lnTo>
                    <a:pt x="314" y="28"/>
                  </a:lnTo>
                  <a:lnTo>
                    <a:pt x="325" y="17"/>
                  </a:lnTo>
                  <a:lnTo>
                    <a:pt x="342" y="7"/>
                  </a:lnTo>
                  <a:lnTo>
                    <a:pt x="362" y="6"/>
                  </a:lnTo>
                  <a:lnTo>
                    <a:pt x="389" y="9"/>
                  </a:lnTo>
                  <a:lnTo>
                    <a:pt x="411" y="19"/>
                  </a:lnTo>
                  <a:lnTo>
                    <a:pt x="428" y="33"/>
                  </a:lnTo>
                  <a:lnTo>
                    <a:pt x="443" y="50"/>
                  </a:lnTo>
                  <a:lnTo>
                    <a:pt x="454" y="68"/>
                  </a:lnTo>
                  <a:lnTo>
                    <a:pt x="463" y="87"/>
                  </a:lnTo>
                  <a:lnTo>
                    <a:pt x="472" y="101"/>
                  </a:lnTo>
                  <a:lnTo>
                    <a:pt x="481" y="112"/>
                  </a:lnTo>
                  <a:lnTo>
                    <a:pt x="491" y="120"/>
                  </a:lnTo>
                  <a:lnTo>
                    <a:pt x="502" y="118"/>
                  </a:lnTo>
                  <a:lnTo>
                    <a:pt x="514" y="107"/>
                  </a:lnTo>
                  <a:lnTo>
                    <a:pt x="531" y="92"/>
                  </a:lnTo>
                  <a:lnTo>
                    <a:pt x="551" y="74"/>
                  </a:lnTo>
                  <a:lnTo>
                    <a:pt x="571" y="52"/>
                  </a:lnTo>
                  <a:lnTo>
                    <a:pt x="594" y="33"/>
                  </a:lnTo>
                  <a:lnTo>
                    <a:pt x="616" y="17"/>
                  </a:lnTo>
                  <a:lnTo>
                    <a:pt x="638" y="4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1037617" y="2598661"/>
              <a:ext cx="1795463" cy="1943100"/>
            </a:xfrm>
            <a:custGeom>
              <a:avLst/>
              <a:gdLst>
                <a:gd name="T0" fmla="*/ 491 w 1131"/>
                <a:gd name="T1" fmla="*/ 267 h 1224"/>
                <a:gd name="T2" fmla="*/ 421 w 1131"/>
                <a:gd name="T3" fmla="*/ 344 h 1224"/>
                <a:gd name="T4" fmla="*/ 410 w 1131"/>
                <a:gd name="T5" fmla="*/ 451 h 1224"/>
                <a:gd name="T6" fmla="*/ 460 w 1131"/>
                <a:gd name="T7" fmla="*/ 539 h 1224"/>
                <a:gd name="T8" fmla="*/ 561 w 1131"/>
                <a:gd name="T9" fmla="*/ 613 h 1224"/>
                <a:gd name="T10" fmla="*/ 605 w 1131"/>
                <a:gd name="T11" fmla="*/ 692 h 1224"/>
                <a:gd name="T12" fmla="*/ 577 w 1131"/>
                <a:gd name="T13" fmla="*/ 747 h 1224"/>
                <a:gd name="T14" fmla="*/ 491 w 1131"/>
                <a:gd name="T15" fmla="*/ 755 h 1224"/>
                <a:gd name="T16" fmla="*/ 404 w 1131"/>
                <a:gd name="T17" fmla="*/ 834 h 1224"/>
                <a:gd name="T18" fmla="*/ 513 w 1131"/>
                <a:gd name="T19" fmla="*/ 861 h 1224"/>
                <a:gd name="T20" fmla="*/ 598 w 1131"/>
                <a:gd name="T21" fmla="*/ 852 h 1224"/>
                <a:gd name="T22" fmla="*/ 691 w 1131"/>
                <a:gd name="T23" fmla="*/ 793 h 1224"/>
                <a:gd name="T24" fmla="*/ 726 w 1131"/>
                <a:gd name="T25" fmla="*/ 681 h 1224"/>
                <a:gd name="T26" fmla="*/ 702 w 1131"/>
                <a:gd name="T27" fmla="*/ 582 h 1224"/>
                <a:gd name="T28" fmla="*/ 612 w 1131"/>
                <a:gd name="T29" fmla="*/ 499 h 1224"/>
                <a:gd name="T30" fmla="*/ 544 w 1131"/>
                <a:gd name="T31" fmla="*/ 449 h 1224"/>
                <a:gd name="T32" fmla="*/ 530 w 1131"/>
                <a:gd name="T33" fmla="*/ 403 h 1224"/>
                <a:gd name="T34" fmla="*/ 555 w 1131"/>
                <a:gd name="T35" fmla="*/ 354 h 1224"/>
                <a:gd name="T36" fmla="*/ 631 w 1131"/>
                <a:gd name="T37" fmla="*/ 344 h 1224"/>
                <a:gd name="T38" fmla="*/ 689 w 1131"/>
                <a:gd name="T39" fmla="*/ 366 h 1224"/>
                <a:gd name="T40" fmla="*/ 651 w 1131"/>
                <a:gd name="T41" fmla="*/ 245 h 1224"/>
                <a:gd name="T42" fmla="*/ 526 w 1131"/>
                <a:gd name="T43" fmla="*/ 147 h 1224"/>
                <a:gd name="T44" fmla="*/ 723 w 1131"/>
                <a:gd name="T45" fmla="*/ 2 h 1224"/>
                <a:gd name="T46" fmla="*/ 752 w 1131"/>
                <a:gd name="T47" fmla="*/ 37 h 1224"/>
                <a:gd name="T48" fmla="*/ 807 w 1131"/>
                <a:gd name="T49" fmla="*/ 109 h 1224"/>
                <a:gd name="T50" fmla="*/ 877 w 1131"/>
                <a:gd name="T51" fmla="*/ 210 h 1224"/>
                <a:gd name="T52" fmla="*/ 954 w 1131"/>
                <a:gd name="T53" fmla="*/ 331 h 1224"/>
                <a:gd name="T54" fmla="*/ 1028 w 1131"/>
                <a:gd name="T55" fmla="*/ 468 h 1224"/>
                <a:gd name="T56" fmla="*/ 1089 w 1131"/>
                <a:gd name="T57" fmla="*/ 611 h 1224"/>
                <a:gd name="T58" fmla="*/ 1125 w 1131"/>
                <a:gd name="T59" fmla="*/ 756 h 1224"/>
                <a:gd name="T60" fmla="*/ 1129 w 1131"/>
                <a:gd name="T61" fmla="*/ 893 h 1224"/>
                <a:gd name="T62" fmla="*/ 1089 w 1131"/>
                <a:gd name="T63" fmla="*/ 1014 h 1224"/>
                <a:gd name="T64" fmla="*/ 995 w 1131"/>
                <a:gd name="T65" fmla="*/ 1115 h 1224"/>
                <a:gd name="T66" fmla="*/ 838 w 1131"/>
                <a:gd name="T67" fmla="*/ 1187 h 1224"/>
                <a:gd name="T68" fmla="*/ 609 w 1131"/>
                <a:gd name="T69" fmla="*/ 1222 h 1224"/>
                <a:gd name="T70" fmla="*/ 357 w 1131"/>
                <a:gd name="T71" fmla="*/ 1213 h 1224"/>
                <a:gd name="T72" fmla="*/ 182 w 1131"/>
                <a:gd name="T73" fmla="*/ 1159 h 1224"/>
                <a:gd name="T74" fmla="*/ 72 w 1131"/>
                <a:gd name="T75" fmla="*/ 1069 h 1224"/>
                <a:gd name="T76" fmla="*/ 13 w 1131"/>
                <a:gd name="T77" fmla="*/ 952 h 1224"/>
                <a:gd name="T78" fmla="*/ 0 w 1131"/>
                <a:gd name="T79" fmla="*/ 814 h 1224"/>
                <a:gd name="T80" fmla="*/ 22 w 1131"/>
                <a:gd name="T81" fmla="*/ 663 h 1224"/>
                <a:gd name="T82" fmla="*/ 70 w 1131"/>
                <a:gd name="T83" fmla="*/ 510 h 1224"/>
                <a:gd name="T84" fmla="*/ 130 w 1131"/>
                <a:gd name="T85" fmla="*/ 363 h 1224"/>
                <a:gd name="T86" fmla="*/ 199 w 1131"/>
                <a:gd name="T87" fmla="*/ 230 h 1224"/>
                <a:gd name="T88" fmla="*/ 263 w 1131"/>
                <a:gd name="T89" fmla="*/ 120 h 1224"/>
                <a:gd name="T90" fmla="*/ 313 w 1131"/>
                <a:gd name="T91" fmla="*/ 43 h 1224"/>
                <a:gd name="T92" fmla="*/ 338 w 1131"/>
                <a:gd name="T93" fmla="*/ 2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31" h="1224">
                  <a:moveTo>
                    <a:pt x="526" y="147"/>
                  </a:moveTo>
                  <a:lnTo>
                    <a:pt x="526" y="251"/>
                  </a:lnTo>
                  <a:lnTo>
                    <a:pt x="491" y="267"/>
                  </a:lnTo>
                  <a:lnTo>
                    <a:pt x="461" y="287"/>
                  </a:lnTo>
                  <a:lnTo>
                    <a:pt x="438" y="315"/>
                  </a:lnTo>
                  <a:lnTo>
                    <a:pt x="421" y="344"/>
                  </a:lnTo>
                  <a:lnTo>
                    <a:pt x="410" y="377"/>
                  </a:lnTo>
                  <a:lnTo>
                    <a:pt x="406" y="414"/>
                  </a:lnTo>
                  <a:lnTo>
                    <a:pt x="410" y="451"/>
                  </a:lnTo>
                  <a:lnTo>
                    <a:pt x="419" y="484"/>
                  </a:lnTo>
                  <a:lnTo>
                    <a:pt x="436" y="514"/>
                  </a:lnTo>
                  <a:lnTo>
                    <a:pt x="460" y="539"/>
                  </a:lnTo>
                  <a:lnTo>
                    <a:pt x="491" y="565"/>
                  </a:lnTo>
                  <a:lnTo>
                    <a:pt x="526" y="589"/>
                  </a:lnTo>
                  <a:lnTo>
                    <a:pt x="561" y="613"/>
                  </a:lnTo>
                  <a:lnTo>
                    <a:pt x="585" y="639"/>
                  </a:lnTo>
                  <a:lnTo>
                    <a:pt x="599" y="664"/>
                  </a:lnTo>
                  <a:lnTo>
                    <a:pt x="605" y="692"/>
                  </a:lnTo>
                  <a:lnTo>
                    <a:pt x="601" y="714"/>
                  </a:lnTo>
                  <a:lnTo>
                    <a:pt x="592" y="733"/>
                  </a:lnTo>
                  <a:lnTo>
                    <a:pt x="577" y="747"/>
                  </a:lnTo>
                  <a:lnTo>
                    <a:pt x="555" y="756"/>
                  </a:lnTo>
                  <a:lnTo>
                    <a:pt x="530" y="758"/>
                  </a:lnTo>
                  <a:lnTo>
                    <a:pt x="491" y="755"/>
                  </a:lnTo>
                  <a:lnTo>
                    <a:pt x="456" y="745"/>
                  </a:lnTo>
                  <a:lnTo>
                    <a:pt x="425" y="731"/>
                  </a:lnTo>
                  <a:lnTo>
                    <a:pt x="404" y="834"/>
                  </a:lnTo>
                  <a:lnTo>
                    <a:pt x="434" y="847"/>
                  </a:lnTo>
                  <a:lnTo>
                    <a:pt x="471" y="856"/>
                  </a:lnTo>
                  <a:lnTo>
                    <a:pt x="513" y="861"/>
                  </a:lnTo>
                  <a:lnTo>
                    <a:pt x="513" y="963"/>
                  </a:lnTo>
                  <a:lnTo>
                    <a:pt x="598" y="963"/>
                  </a:lnTo>
                  <a:lnTo>
                    <a:pt x="598" y="852"/>
                  </a:lnTo>
                  <a:lnTo>
                    <a:pt x="634" y="839"/>
                  </a:lnTo>
                  <a:lnTo>
                    <a:pt x="666" y="819"/>
                  </a:lnTo>
                  <a:lnTo>
                    <a:pt x="691" y="793"/>
                  </a:lnTo>
                  <a:lnTo>
                    <a:pt x="710" y="760"/>
                  </a:lnTo>
                  <a:lnTo>
                    <a:pt x="723" y="723"/>
                  </a:lnTo>
                  <a:lnTo>
                    <a:pt x="726" y="681"/>
                  </a:lnTo>
                  <a:lnTo>
                    <a:pt x="724" y="646"/>
                  </a:lnTo>
                  <a:lnTo>
                    <a:pt x="715" y="613"/>
                  </a:lnTo>
                  <a:lnTo>
                    <a:pt x="702" y="582"/>
                  </a:lnTo>
                  <a:lnTo>
                    <a:pt x="680" y="554"/>
                  </a:lnTo>
                  <a:lnTo>
                    <a:pt x="651" y="527"/>
                  </a:lnTo>
                  <a:lnTo>
                    <a:pt x="612" y="499"/>
                  </a:lnTo>
                  <a:lnTo>
                    <a:pt x="581" y="481"/>
                  </a:lnTo>
                  <a:lnTo>
                    <a:pt x="561" y="464"/>
                  </a:lnTo>
                  <a:lnTo>
                    <a:pt x="544" y="449"/>
                  </a:lnTo>
                  <a:lnTo>
                    <a:pt x="535" y="435"/>
                  </a:lnTo>
                  <a:lnTo>
                    <a:pt x="531" y="420"/>
                  </a:lnTo>
                  <a:lnTo>
                    <a:pt x="530" y="403"/>
                  </a:lnTo>
                  <a:lnTo>
                    <a:pt x="533" y="385"/>
                  </a:lnTo>
                  <a:lnTo>
                    <a:pt x="542" y="366"/>
                  </a:lnTo>
                  <a:lnTo>
                    <a:pt x="555" y="354"/>
                  </a:lnTo>
                  <a:lnTo>
                    <a:pt x="577" y="344"/>
                  </a:lnTo>
                  <a:lnTo>
                    <a:pt x="601" y="341"/>
                  </a:lnTo>
                  <a:lnTo>
                    <a:pt x="631" y="344"/>
                  </a:lnTo>
                  <a:lnTo>
                    <a:pt x="653" y="350"/>
                  </a:lnTo>
                  <a:lnTo>
                    <a:pt x="673" y="357"/>
                  </a:lnTo>
                  <a:lnTo>
                    <a:pt x="689" y="366"/>
                  </a:lnTo>
                  <a:lnTo>
                    <a:pt x="712" y="265"/>
                  </a:lnTo>
                  <a:lnTo>
                    <a:pt x="684" y="254"/>
                  </a:lnTo>
                  <a:lnTo>
                    <a:pt x="651" y="245"/>
                  </a:lnTo>
                  <a:lnTo>
                    <a:pt x="612" y="241"/>
                  </a:lnTo>
                  <a:lnTo>
                    <a:pt x="612" y="147"/>
                  </a:lnTo>
                  <a:lnTo>
                    <a:pt x="526" y="147"/>
                  </a:lnTo>
                  <a:close/>
                  <a:moveTo>
                    <a:pt x="342" y="0"/>
                  </a:moveTo>
                  <a:lnTo>
                    <a:pt x="721" y="0"/>
                  </a:lnTo>
                  <a:lnTo>
                    <a:pt x="723" y="2"/>
                  </a:lnTo>
                  <a:lnTo>
                    <a:pt x="728" y="10"/>
                  </a:lnTo>
                  <a:lnTo>
                    <a:pt x="739" y="22"/>
                  </a:lnTo>
                  <a:lnTo>
                    <a:pt x="752" y="37"/>
                  </a:lnTo>
                  <a:lnTo>
                    <a:pt x="767" y="57"/>
                  </a:lnTo>
                  <a:lnTo>
                    <a:pt x="785" y="81"/>
                  </a:lnTo>
                  <a:lnTo>
                    <a:pt x="807" y="109"/>
                  </a:lnTo>
                  <a:lnTo>
                    <a:pt x="829" y="140"/>
                  </a:lnTo>
                  <a:lnTo>
                    <a:pt x="853" y="173"/>
                  </a:lnTo>
                  <a:lnTo>
                    <a:pt x="877" y="210"/>
                  </a:lnTo>
                  <a:lnTo>
                    <a:pt x="903" y="249"/>
                  </a:lnTo>
                  <a:lnTo>
                    <a:pt x="929" y="289"/>
                  </a:lnTo>
                  <a:lnTo>
                    <a:pt x="954" y="331"/>
                  </a:lnTo>
                  <a:lnTo>
                    <a:pt x="980" y="376"/>
                  </a:lnTo>
                  <a:lnTo>
                    <a:pt x="1006" y="422"/>
                  </a:lnTo>
                  <a:lnTo>
                    <a:pt x="1028" y="468"/>
                  </a:lnTo>
                  <a:lnTo>
                    <a:pt x="1050" y="515"/>
                  </a:lnTo>
                  <a:lnTo>
                    <a:pt x="1070" y="563"/>
                  </a:lnTo>
                  <a:lnTo>
                    <a:pt x="1089" y="611"/>
                  </a:lnTo>
                  <a:lnTo>
                    <a:pt x="1103" y="661"/>
                  </a:lnTo>
                  <a:lnTo>
                    <a:pt x="1116" y="709"/>
                  </a:lnTo>
                  <a:lnTo>
                    <a:pt x="1125" y="756"/>
                  </a:lnTo>
                  <a:lnTo>
                    <a:pt x="1131" y="802"/>
                  </a:lnTo>
                  <a:lnTo>
                    <a:pt x="1131" y="848"/>
                  </a:lnTo>
                  <a:lnTo>
                    <a:pt x="1129" y="893"/>
                  </a:lnTo>
                  <a:lnTo>
                    <a:pt x="1120" y="935"/>
                  </a:lnTo>
                  <a:lnTo>
                    <a:pt x="1107" y="975"/>
                  </a:lnTo>
                  <a:lnTo>
                    <a:pt x="1089" y="1014"/>
                  </a:lnTo>
                  <a:lnTo>
                    <a:pt x="1063" y="1051"/>
                  </a:lnTo>
                  <a:lnTo>
                    <a:pt x="1032" y="1084"/>
                  </a:lnTo>
                  <a:lnTo>
                    <a:pt x="995" y="1115"/>
                  </a:lnTo>
                  <a:lnTo>
                    <a:pt x="951" y="1143"/>
                  </a:lnTo>
                  <a:lnTo>
                    <a:pt x="897" y="1167"/>
                  </a:lnTo>
                  <a:lnTo>
                    <a:pt x="838" y="1187"/>
                  </a:lnTo>
                  <a:lnTo>
                    <a:pt x="770" y="1202"/>
                  </a:lnTo>
                  <a:lnTo>
                    <a:pt x="693" y="1215"/>
                  </a:lnTo>
                  <a:lnTo>
                    <a:pt x="609" y="1222"/>
                  </a:lnTo>
                  <a:lnTo>
                    <a:pt x="515" y="1224"/>
                  </a:lnTo>
                  <a:lnTo>
                    <a:pt x="432" y="1222"/>
                  </a:lnTo>
                  <a:lnTo>
                    <a:pt x="357" y="1213"/>
                  </a:lnTo>
                  <a:lnTo>
                    <a:pt x="290" y="1200"/>
                  </a:lnTo>
                  <a:lnTo>
                    <a:pt x="233" y="1182"/>
                  </a:lnTo>
                  <a:lnTo>
                    <a:pt x="182" y="1159"/>
                  </a:lnTo>
                  <a:lnTo>
                    <a:pt x="138" y="1134"/>
                  </a:lnTo>
                  <a:lnTo>
                    <a:pt x="101" y="1102"/>
                  </a:lnTo>
                  <a:lnTo>
                    <a:pt x="72" y="1069"/>
                  </a:lnTo>
                  <a:lnTo>
                    <a:pt x="46" y="1032"/>
                  </a:lnTo>
                  <a:lnTo>
                    <a:pt x="28" y="994"/>
                  </a:lnTo>
                  <a:lnTo>
                    <a:pt x="13" y="952"/>
                  </a:lnTo>
                  <a:lnTo>
                    <a:pt x="5" y="907"/>
                  </a:lnTo>
                  <a:lnTo>
                    <a:pt x="0" y="861"/>
                  </a:lnTo>
                  <a:lnTo>
                    <a:pt x="0" y="814"/>
                  </a:lnTo>
                  <a:lnTo>
                    <a:pt x="5" y="764"/>
                  </a:lnTo>
                  <a:lnTo>
                    <a:pt x="13" y="714"/>
                  </a:lnTo>
                  <a:lnTo>
                    <a:pt x="22" y="663"/>
                  </a:lnTo>
                  <a:lnTo>
                    <a:pt x="35" y="611"/>
                  </a:lnTo>
                  <a:lnTo>
                    <a:pt x="51" y="561"/>
                  </a:lnTo>
                  <a:lnTo>
                    <a:pt x="70" y="510"/>
                  </a:lnTo>
                  <a:lnTo>
                    <a:pt x="88" y="460"/>
                  </a:lnTo>
                  <a:lnTo>
                    <a:pt x="110" y="411"/>
                  </a:lnTo>
                  <a:lnTo>
                    <a:pt x="130" y="363"/>
                  </a:lnTo>
                  <a:lnTo>
                    <a:pt x="154" y="317"/>
                  </a:lnTo>
                  <a:lnTo>
                    <a:pt x="176" y="273"/>
                  </a:lnTo>
                  <a:lnTo>
                    <a:pt x="199" y="230"/>
                  </a:lnTo>
                  <a:lnTo>
                    <a:pt x="221" y="192"/>
                  </a:lnTo>
                  <a:lnTo>
                    <a:pt x="243" y="155"/>
                  </a:lnTo>
                  <a:lnTo>
                    <a:pt x="263" y="120"/>
                  </a:lnTo>
                  <a:lnTo>
                    <a:pt x="281" y="90"/>
                  </a:lnTo>
                  <a:lnTo>
                    <a:pt x="298" y="65"/>
                  </a:lnTo>
                  <a:lnTo>
                    <a:pt x="313" y="43"/>
                  </a:lnTo>
                  <a:lnTo>
                    <a:pt x="325" y="24"/>
                  </a:lnTo>
                  <a:lnTo>
                    <a:pt x="333" y="11"/>
                  </a:lnTo>
                  <a:lnTo>
                    <a:pt x="338" y="2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782100" y="1945336"/>
            <a:ext cx="1795463" cy="2705100"/>
            <a:chOff x="1037617" y="1836661"/>
            <a:chExt cx="1795463" cy="2705100"/>
          </a:xfrm>
        </p:grpSpPr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297967" y="1836661"/>
              <a:ext cx="1108075" cy="666750"/>
            </a:xfrm>
            <a:custGeom>
              <a:avLst/>
              <a:gdLst>
                <a:gd name="T0" fmla="*/ 684 w 698"/>
                <a:gd name="T1" fmla="*/ 6 h 420"/>
                <a:gd name="T2" fmla="*/ 698 w 698"/>
                <a:gd name="T3" fmla="*/ 31 h 420"/>
                <a:gd name="T4" fmla="*/ 695 w 698"/>
                <a:gd name="T5" fmla="*/ 77 h 420"/>
                <a:gd name="T6" fmla="*/ 674 w 698"/>
                <a:gd name="T7" fmla="*/ 138 h 420"/>
                <a:gd name="T8" fmla="*/ 643 w 698"/>
                <a:gd name="T9" fmla="*/ 208 h 420"/>
                <a:gd name="T10" fmla="*/ 610 w 698"/>
                <a:gd name="T11" fmla="*/ 278 h 420"/>
                <a:gd name="T12" fmla="*/ 575 w 698"/>
                <a:gd name="T13" fmla="*/ 339 h 420"/>
                <a:gd name="T14" fmla="*/ 549 w 698"/>
                <a:gd name="T15" fmla="*/ 388 h 420"/>
                <a:gd name="T16" fmla="*/ 533 w 698"/>
                <a:gd name="T17" fmla="*/ 416 h 420"/>
                <a:gd name="T18" fmla="*/ 195 w 698"/>
                <a:gd name="T19" fmla="*/ 420 h 420"/>
                <a:gd name="T20" fmla="*/ 176 w 698"/>
                <a:gd name="T21" fmla="*/ 386 h 420"/>
                <a:gd name="T22" fmla="*/ 143 w 698"/>
                <a:gd name="T23" fmla="*/ 335 h 420"/>
                <a:gd name="T24" fmla="*/ 101 w 698"/>
                <a:gd name="T25" fmla="*/ 272 h 420"/>
                <a:gd name="T26" fmla="*/ 60 w 698"/>
                <a:gd name="T27" fmla="*/ 206 h 420"/>
                <a:gd name="T28" fmla="*/ 25 w 698"/>
                <a:gd name="T29" fmla="*/ 140 h 420"/>
                <a:gd name="T30" fmla="*/ 3 w 698"/>
                <a:gd name="T31" fmla="*/ 81 h 420"/>
                <a:gd name="T32" fmla="*/ 3 w 698"/>
                <a:gd name="T33" fmla="*/ 37 h 420"/>
                <a:gd name="T34" fmla="*/ 36 w 698"/>
                <a:gd name="T35" fmla="*/ 7 h 420"/>
                <a:gd name="T36" fmla="*/ 82 w 698"/>
                <a:gd name="T37" fmla="*/ 11 h 420"/>
                <a:gd name="T38" fmla="*/ 126 w 698"/>
                <a:gd name="T39" fmla="*/ 42 h 420"/>
                <a:gd name="T40" fmla="*/ 176 w 698"/>
                <a:gd name="T41" fmla="*/ 79 h 420"/>
                <a:gd name="T42" fmla="*/ 229 w 698"/>
                <a:gd name="T43" fmla="*/ 107 h 420"/>
                <a:gd name="T44" fmla="*/ 266 w 698"/>
                <a:gd name="T45" fmla="*/ 105 h 420"/>
                <a:gd name="T46" fmla="*/ 286 w 698"/>
                <a:gd name="T47" fmla="*/ 87 h 420"/>
                <a:gd name="T48" fmla="*/ 299 w 698"/>
                <a:gd name="T49" fmla="*/ 57 h 420"/>
                <a:gd name="T50" fmla="*/ 314 w 698"/>
                <a:gd name="T51" fmla="*/ 28 h 420"/>
                <a:gd name="T52" fmla="*/ 342 w 698"/>
                <a:gd name="T53" fmla="*/ 7 h 420"/>
                <a:gd name="T54" fmla="*/ 389 w 698"/>
                <a:gd name="T55" fmla="*/ 9 h 420"/>
                <a:gd name="T56" fmla="*/ 428 w 698"/>
                <a:gd name="T57" fmla="*/ 33 h 420"/>
                <a:gd name="T58" fmla="*/ 454 w 698"/>
                <a:gd name="T59" fmla="*/ 68 h 420"/>
                <a:gd name="T60" fmla="*/ 472 w 698"/>
                <a:gd name="T61" fmla="*/ 101 h 420"/>
                <a:gd name="T62" fmla="*/ 491 w 698"/>
                <a:gd name="T63" fmla="*/ 120 h 420"/>
                <a:gd name="T64" fmla="*/ 514 w 698"/>
                <a:gd name="T65" fmla="*/ 107 h 420"/>
                <a:gd name="T66" fmla="*/ 551 w 698"/>
                <a:gd name="T67" fmla="*/ 74 h 420"/>
                <a:gd name="T68" fmla="*/ 594 w 698"/>
                <a:gd name="T69" fmla="*/ 33 h 420"/>
                <a:gd name="T70" fmla="*/ 638 w 698"/>
                <a:gd name="T71" fmla="*/ 4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8" h="420">
                  <a:moveTo>
                    <a:pt x="662" y="0"/>
                  </a:moveTo>
                  <a:lnTo>
                    <a:pt x="684" y="6"/>
                  </a:lnTo>
                  <a:lnTo>
                    <a:pt x="695" y="15"/>
                  </a:lnTo>
                  <a:lnTo>
                    <a:pt x="698" y="31"/>
                  </a:lnTo>
                  <a:lnTo>
                    <a:pt x="698" y="52"/>
                  </a:lnTo>
                  <a:lnTo>
                    <a:pt x="695" y="77"/>
                  </a:lnTo>
                  <a:lnTo>
                    <a:pt x="685" y="107"/>
                  </a:lnTo>
                  <a:lnTo>
                    <a:pt x="674" y="138"/>
                  </a:lnTo>
                  <a:lnTo>
                    <a:pt x="660" y="173"/>
                  </a:lnTo>
                  <a:lnTo>
                    <a:pt x="643" y="208"/>
                  </a:lnTo>
                  <a:lnTo>
                    <a:pt x="627" y="243"/>
                  </a:lnTo>
                  <a:lnTo>
                    <a:pt x="610" y="278"/>
                  </a:lnTo>
                  <a:lnTo>
                    <a:pt x="592" y="309"/>
                  </a:lnTo>
                  <a:lnTo>
                    <a:pt x="575" y="339"/>
                  </a:lnTo>
                  <a:lnTo>
                    <a:pt x="560" y="366"/>
                  </a:lnTo>
                  <a:lnTo>
                    <a:pt x="549" y="388"/>
                  </a:lnTo>
                  <a:lnTo>
                    <a:pt x="538" y="405"/>
                  </a:lnTo>
                  <a:lnTo>
                    <a:pt x="533" y="416"/>
                  </a:lnTo>
                  <a:lnTo>
                    <a:pt x="529" y="420"/>
                  </a:lnTo>
                  <a:lnTo>
                    <a:pt x="195" y="420"/>
                  </a:lnTo>
                  <a:lnTo>
                    <a:pt x="187" y="405"/>
                  </a:lnTo>
                  <a:lnTo>
                    <a:pt x="176" y="386"/>
                  </a:lnTo>
                  <a:lnTo>
                    <a:pt x="161" y="363"/>
                  </a:lnTo>
                  <a:lnTo>
                    <a:pt x="143" y="335"/>
                  </a:lnTo>
                  <a:lnTo>
                    <a:pt x="123" y="306"/>
                  </a:lnTo>
                  <a:lnTo>
                    <a:pt x="101" y="272"/>
                  </a:lnTo>
                  <a:lnTo>
                    <a:pt x="81" y="239"/>
                  </a:lnTo>
                  <a:lnTo>
                    <a:pt x="60" y="206"/>
                  </a:lnTo>
                  <a:lnTo>
                    <a:pt x="40" y="173"/>
                  </a:lnTo>
                  <a:lnTo>
                    <a:pt x="25" y="140"/>
                  </a:lnTo>
                  <a:lnTo>
                    <a:pt x="12" y="110"/>
                  </a:lnTo>
                  <a:lnTo>
                    <a:pt x="3" y="81"/>
                  </a:lnTo>
                  <a:lnTo>
                    <a:pt x="0" y="57"/>
                  </a:lnTo>
                  <a:lnTo>
                    <a:pt x="3" y="37"/>
                  </a:lnTo>
                  <a:lnTo>
                    <a:pt x="14" y="22"/>
                  </a:lnTo>
                  <a:lnTo>
                    <a:pt x="36" y="7"/>
                  </a:lnTo>
                  <a:lnTo>
                    <a:pt x="60" y="6"/>
                  </a:lnTo>
                  <a:lnTo>
                    <a:pt x="82" y="11"/>
                  </a:lnTo>
                  <a:lnTo>
                    <a:pt x="104" y="24"/>
                  </a:lnTo>
                  <a:lnTo>
                    <a:pt x="126" y="42"/>
                  </a:lnTo>
                  <a:lnTo>
                    <a:pt x="150" y="61"/>
                  </a:lnTo>
                  <a:lnTo>
                    <a:pt x="176" y="79"/>
                  </a:lnTo>
                  <a:lnTo>
                    <a:pt x="202" y="96"/>
                  </a:lnTo>
                  <a:lnTo>
                    <a:pt x="229" y="107"/>
                  </a:lnTo>
                  <a:lnTo>
                    <a:pt x="252" y="109"/>
                  </a:lnTo>
                  <a:lnTo>
                    <a:pt x="266" y="105"/>
                  </a:lnTo>
                  <a:lnTo>
                    <a:pt x="277" y="98"/>
                  </a:lnTo>
                  <a:lnTo>
                    <a:pt x="286" y="87"/>
                  </a:lnTo>
                  <a:lnTo>
                    <a:pt x="294" y="72"/>
                  </a:lnTo>
                  <a:lnTo>
                    <a:pt x="299" y="57"/>
                  </a:lnTo>
                  <a:lnTo>
                    <a:pt x="307" y="41"/>
                  </a:lnTo>
                  <a:lnTo>
                    <a:pt x="314" y="28"/>
                  </a:lnTo>
                  <a:lnTo>
                    <a:pt x="325" y="17"/>
                  </a:lnTo>
                  <a:lnTo>
                    <a:pt x="342" y="7"/>
                  </a:lnTo>
                  <a:lnTo>
                    <a:pt x="362" y="6"/>
                  </a:lnTo>
                  <a:lnTo>
                    <a:pt x="389" y="9"/>
                  </a:lnTo>
                  <a:lnTo>
                    <a:pt x="411" y="19"/>
                  </a:lnTo>
                  <a:lnTo>
                    <a:pt x="428" y="33"/>
                  </a:lnTo>
                  <a:lnTo>
                    <a:pt x="443" y="50"/>
                  </a:lnTo>
                  <a:lnTo>
                    <a:pt x="454" y="68"/>
                  </a:lnTo>
                  <a:lnTo>
                    <a:pt x="463" y="87"/>
                  </a:lnTo>
                  <a:lnTo>
                    <a:pt x="472" y="101"/>
                  </a:lnTo>
                  <a:lnTo>
                    <a:pt x="481" y="112"/>
                  </a:lnTo>
                  <a:lnTo>
                    <a:pt x="491" y="120"/>
                  </a:lnTo>
                  <a:lnTo>
                    <a:pt x="502" y="118"/>
                  </a:lnTo>
                  <a:lnTo>
                    <a:pt x="514" y="107"/>
                  </a:lnTo>
                  <a:lnTo>
                    <a:pt x="531" y="92"/>
                  </a:lnTo>
                  <a:lnTo>
                    <a:pt x="551" y="74"/>
                  </a:lnTo>
                  <a:lnTo>
                    <a:pt x="571" y="52"/>
                  </a:lnTo>
                  <a:lnTo>
                    <a:pt x="594" y="33"/>
                  </a:lnTo>
                  <a:lnTo>
                    <a:pt x="616" y="17"/>
                  </a:lnTo>
                  <a:lnTo>
                    <a:pt x="638" y="4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1037617" y="2598661"/>
              <a:ext cx="1795463" cy="1943100"/>
            </a:xfrm>
            <a:custGeom>
              <a:avLst/>
              <a:gdLst>
                <a:gd name="T0" fmla="*/ 491 w 1131"/>
                <a:gd name="T1" fmla="*/ 267 h 1224"/>
                <a:gd name="T2" fmla="*/ 421 w 1131"/>
                <a:gd name="T3" fmla="*/ 344 h 1224"/>
                <a:gd name="T4" fmla="*/ 410 w 1131"/>
                <a:gd name="T5" fmla="*/ 451 h 1224"/>
                <a:gd name="T6" fmla="*/ 460 w 1131"/>
                <a:gd name="T7" fmla="*/ 539 h 1224"/>
                <a:gd name="T8" fmla="*/ 561 w 1131"/>
                <a:gd name="T9" fmla="*/ 613 h 1224"/>
                <a:gd name="T10" fmla="*/ 605 w 1131"/>
                <a:gd name="T11" fmla="*/ 692 h 1224"/>
                <a:gd name="T12" fmla="*/ 577 w 1131"/>
                <a:gd name="T13" fmla="*/ 747 h 1224"/>
                <a:gd name="T14" fmla="*/ 491 w 1131"/>
                <a:gd name="T15" fmla="*/ 755 h 1224"/>
                <a:gd name="T16" fmla="*/ 404 w 1131"/>
                <a:gd name="T17" fmla="*/ 834 h 1224"/>
                <a:gd name="T18" fmla="*/ 513 w 1131"/>
                <a:gd name="T19" fmla="*/ 861 h 1224"/>
                <a:gd name="T20" fmla="*/ 598 w 1131"/>
                <a:gd name="T21" fmla="*/ 852 h 1224"/>
                <a:gd name="T22" fmla="*/ 691 w 1131"/>
                <a:gd name="T23" fmla="*/ 793 h 1224"/>
                <a:gd name="T24" fmla="*/ 726 w 1131"/>
                <a:gd name="T25" fmla="*/ 681 h 1224"/>
                <a:gd name="T26" fmla="*/ 702 w 1131"/>
                <a:gd name="T27" fmla="*/ 582 h 1224"/>
                <a:gd name="T28" fmla="*/ 612 w 1131"/>
                <a:gd name="T29" fmla="*/ 499 h 1224"/>
                <a:gd name="T30" fmla="*/ 544 w 1131"/>
                <a:gd name="T31" fmla="*/ 449 h 1224"/>
                <a:gd name="T32" fmla="*/ 530 w 1131"/>
                <a:gd name="T33" fmla="*/ 403 h 1224"/>
                <a:gd name="T34" fmla="*/ 555 w 1131"/>
                <a:gd name="T35" fmla="*/ 354 h 1224"/>
                <a:gd name="T36" fmla="*/ 631 w 1131"/>
                <a:gd name="T37" fmla="*/ 344 h 1224"/>
                <a:gd name="T38" fmla="*/ 689 w 1131"/>
                <a:gd name="T39" fmla="*/ 366 h 1224"/>
                <a:gd name="T40" fmla="*/ 651 w 1131"/>
                <a:gd name="T41" fmla="*/ 245 h 1224"/>
                <a:gd name="T42" fmla="*/ 526 w 1131"/>
                <a:gd name="T43" fmla="*/ 147 h 1224"/>
                <a:gd name="T44" fmla="*/ 723 w 1131"/>
                <a:gd name="T45" fmla="*/ 2 h 1224"/>
                <a:gd name="T46" fmla="*/ 752 w 1131"/>
                <a:gd name="T47" fmla="*/ 37 h 1224"/>
                <a:gd name="T48" fmla="*/ 807 w 1131"/>
                <a:gd name="T49" fmla="*/ 109 h 1224"/>
                <a:gd name="T50" fmla="*/ 877 w 1131"/>
                <a:gd name="T51" fmla="*/ 210 h 1224"/>
                <a:gd name="T52" fmla="*/ 954 w 1131"/>
                <a:gd name="T53" fmla="*/ 331 h 1224"/>
                <a:gd name="T54" fmla="*/ 1028 w 1131"/>
                <a:gd name="T55" fmla="*/ 468 h 1224"/>
                <a:gd name="T56" fmla="*/ 1089 w 1131"/>
                <a:gd name="T57" fmla="*/ 611 h 1224"/>
                <a:gd name="T58" fmla="*/ 1125 w 1131"/>
                <a:gd name="T59" fmla="*/ 756 h 1224"/>
                <a:gd name="T60" fmla="*/ 1129 w 1131"/>
                <a:gd name="T61" fmla="*/ 893 h 1224"/>
                <a:gd name="T62" fmla="*/ 1089 w 1131"/>
                <a:gd name="T63" fmla="*/ 1014 h 1224"/>
                <a:gd name="T64" fmla="*/ 995 w 1131"/>
                <a:gd name="T65" fmla="*/ 1115 h 1224"/>
                <a:gd name="T66" fmla="*/ 838 w 1131"/>
                <a:gd name="T67" fmla="*/ 1187 h 1224"/>
                <a:gd name="T68" fmla="*/ 609 w 1131"/>
                <a:gd name="T69" fmla="*/ 1222 h 1224"/>
                <a:gd name="T70" fmla="*/ 357 w 1131"/>
                <a:gd name="T71" fmla="*/ 1213 h 1224"/>
                <a:gd name="T72" fmla="*/ 182 w 1131"/>
                <a:gd name="T73" fmla="*/ 1159 h 1224"/>
                <a:gd name="T74" fmla="*/ 72 w 1131"/>
                <a:gd name="T75" fmla="*/ 1069 h 1224"/>
                <a:gd name="T76" fmla="*/ 13 w 1131"/>
                <a:gd name="T77" fmla="*/ 952 h 1224"/>
                <a:gd name="T78" fmla="*/ 0 w 1131"/>
                <a:gd name="T79" fmla="*/ 814 h 1224"/>
                <a:gd name="T80" fmla="*/ 22 w 1131"/>
                <a:gd name="T81" fmla="*/ 663 h 1224"/>
                <a:gd name="T82" fmla="*/ 70 w 1131"/>
                <a:gd name="T83" fmla="*/ 510 h 1224"/>
                <a:gd name="T84" fmla="*/ 130 w 1131"/>
                <a:gd name="T85" fmla="*/ 363 h 1224"/>
                <a:gd name="T86" fmla="*/ 199 w 1131"/>
                <a:gd name="T87" fmla="*/ 230 h 1224"/>
                <a:gd name="T88" fmla="*/ 263 w 1131"/>
                <a:gd name="T89" fmla="*/ 120 h 1224"/>
                <a:gd name="T90" fmla="*/ 313 w 1131"/>
                <a:gd name="T91" fmla="*/ 43 h 1224"/>
                <a:gd name="T92" fmla="*/ 338 w 1131"/>
                <a:gd name="T93" fmla="*/ 2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31" h="1224">
                  <a:moveTo>
                    <a:pt x="526" y="147"/>
                  </a:moveTo>
                  <a:lnTo>
                    <a:pt x="526" y="251"/>
                  </a:lnTo>
                  <a:lnTo>
                    <a:pt x="491" y="267"/>
                  </a:lnTo>
                  <a:lnTo>
                    <a:pt x="461" y="287"/>
                  </a:lnTo>
                  <a:lnTo>
                    <a:pt x="438" y="315"/>
                  </a:lnTo>
                  <a:lnTo>
                    <a:pt x="421" y="344"/>
                  </a:lnTo>
                  <a:lnTo>
                    <a:pt x="410" y="377"/>
                  </a:lnTo>
                  <a:lnTo>
                    <a:pt x="406" y="414"/>
                  </a:lnTo>
                  <a:lnTo>
                    <a:pt x="410" y="451"/>
                  </a:lnTo>
                  <a:lnTo>
                    <a:pt x="419" y="484"/>
                  </a:lnTo>
                  <a:lnTo>
                    <a:pt x="436" y="514"/>
                  </a:lnTo>
                  <a:lnTo>
                    <a:pt x="460" y="539"/>
                  </a:lnTo>
                  <a:lnTo>
                    <a:pt x="491" y="565"/>
                  </a:lnTo>
                  <a:lnTo>
                    <a:pt x="526" y="589"/>
                  </a:lnTo>
                  <a:lnTo>
                    <a:pt x="561" y="613"/>
                  </a:lnTo>
                  <a:lnTo>
                    <a:pt x="585" y="639"/>
                  </a:lnTo>
                  <a:lnTo>
                    <a:pt x="599" y="664"/>
                  </a:lnTo>
                  <a:lnTo>
                    <a:pt x="605" y="692"/>
                  </a:lnTo>
                  <a:lnTo>
                    <a:pt x="601" y="714"/>
                  </a:lnTo>
                  <a:lnTo>
                    <a:pt x="592" y="733"/>
                  </a:lnTo>
                  <a:lnTo>
                    <a:pt x="577" y="747"/>
                  </a:lnTo>
                  <a:lnTo>
                    <a:pt x="555" y="756"/>
                  </a:lnTo>
                  <a:lnTo>
                    <a:pt x="530" y="758"/>
                  </a:lnTo>
                  <a:lnTo>
                    <a:pt x="491" y="755"/>
                  </a:lnTo>
                  <a:lnTo>
                    <a:pt x="456" y="745"/>
                  </a:lnTo>
                  <a:lnTo>
                    <a:pt x="425" y="731"/>
                  </a:lnTo>
                  <a:lnTo>
                    <a:pt x="404" y="834"/>
                  </a:lnTo>
                  <a:lnTo>
                    <a:pt x="434" y="847"/>
                  </a:lnTo>
                  <a:lnTo>
                    <a:pt x="471" y="856"/>
                  </a:lnTo>
                  <a:lnTo>
                    <a:pt x="513" y="861"/>
                  </a:lnTo>
                  <a:lnTo>
                    <a:pt x="513" y="963"/>
                  </a:lnTo>
                  <a:lnTo>
                    <a:pt x="598" y="963"/>
                  </a:lnTo>
                  <a:lnTo>
                    <a:pt x="598" y="852"/>
                  </a:lnTo>
                  <a:lnTo>
                    <a:pt x="634" y="839"/>
                  </a:lnTo>
                  <a:lnTo>
                    <a:pt x="666" y="819"/>
                  </a:lnTo>
                  <a:lnTo>
                    <a:pt x="691" y="793"/>
                  </a:lnTo>
                  <a:lnTo>
                    <a:pt x="710" y="760"/>
                  </a:lnTo>
                  <a:lnTo>
                    <a:pt x="723" y="723"/>
                  </a:lnTo>
                  <a:lnTo>
                    <a:pt x="726" y="681"/>
                  </a:lnTo>
                  <a:lnTo>
                    <a:pt x="724" y="646"/>
                  </a:lnTo>
                  <a:lnTo>
                    <a:pt x="715" y="613"/>
                  </a:lnTo>
                  <a:lnTo>
                    <a:pt x="702" y="582"/>
                  </a:lnTo>
                  <a:lnTo>
                    <a:pt x="680" y="554"/>
                  </a:lnTo>
                  <a:lnTo>
                    <a:pt x="651" y="527"/>
                  </a:lnTo>
                  <a:lnTo>
                    <a:pt x="612" y="499"/>
                  </a:lnTo>
                  <a:lnTo>
                    <a:pt x="581" y="481"/>
                  </a:lnTo>
                  <a:lnTo>
                    <a:pt x="561" y="464"/>
                  </a:lnTo>
                  <a:lnTo>
                    <a:pt x="544" y="449"/>
                  </a:lnTo>
                  <a:lnTo>
                    <a:pt x="535" y="435"/>
                  </a:lnTo>
                  <a:lnTo>
                    <a:pt x="531" y="420"/>
                  </a:lnTo>
                  <a:lnTo>
                    <a:pt x="530" y="403"/>
                  </a:lnTo>
                  <a:lnTo>
                    <a:pt x="533" y="385"/>
                  </a:lnTo>
                  <a:lnTo>
                    <a:pt x="542" y="366"/>
                  </a:lnTo>
                  <a:lnTo>
                    <a:pt x="555" y="354"/>
                  </a:lnTo>
                  <a:lnTo>
                    <a:pt x="577" y="344"/>
                  </a:lnTo>
                  <a:lnTo>
                    <a:pt x="601" y="341"/>
                  </a:lnTo>
                  <a:lnTo>
                    <a:pt x="631" y="344"/>
                  </a:lnTo>
                  <a:lnTo>
                    <a:pt x="653" y="350"/>
                  </a:lnTo>
                  <a:lnTo>
                    <a:pt x="673" y="357"/>
                  </a:lnTo>
                  <a:lnTo>
                    <a:pt x="689" y="366"/>
                  </a:lnTo>
                  <a:lnTo>
                    <a:pt x="712" y="265"/>
                  </a:lnTo>
                  <a:lnTo>
                    <a:pt x="684" y="254"/>
                  </a:lnTo>
                  <a:lnTo>
                    <a:pt x="651" y="245"/>
                  </a:lnTo>
                  <a:lnTo>
                    <a:pt x="612" y="241"/>
                  </a:lnTo>
                  <a:lnTo>
                    <a:pt x="612" y="147"/>
                  </a:lnTo>
                  <a:lnTo>
                    <a:pt x="526" y="147"/>
                  </a:lnTo>
                  <a:close/>
                  <a:moveTo>
                    <a:pt x="342" y="0"/>
                  </a:moveTo>
                  <a:lnTo>
                    <a:pt x="721" y="0"/>
                  </a:lnTo>
                  <a:lnTo>
                    <a:pt x="723" y="2"/>
                  </a:lnTo>
                  <a:lnTo>
                    <a:pt x="728" y="10"/>
                  </a:lnTo>
                  <a:lnTo>
                    <a:pt x="739" y="22"/>
                  </a:lnTo>
                  <a:lnTo>
                    <a:pt x="752" y="37"/>
                  </a:lnTo>
                  <a:lnTo>
                    <a:pt x="767" y="57"/>
                  </a:lnTo>
                  <a:lnTo>
                    <a:pt x="785" y="81"/>
                  </a:lnTo>
                  <a:lnTo>
                    <a:pt x="807" y="109"/>
                  </a:lnTo>
                  <a:lnTo>
                    <a:pt x="829" y="140"/>
                  </a:lnTo>
                  <a:lnTo>
                    <a:pt x="853" y="173"/>
                  </a:lnTo>
                  <a:lnTo>
                    <a:pt x="877" y="210"/>
                  </a:lnTo>
                  <a:lnTo>
                    <a:pt x="903" y="249"/>
                  </a:lnTo>
                  <a:lnTo>
                    <a:pt x="929" y="289"/>
                  </a:lnTo>
                  <a:lnTo>
                    <a:pt x="954" y="331"/>
                  </a:lnTo>
                  <a:lnTo>
                    <a:pt x="980" y="376"/>
                  </a:lnTo>
                  <a:lnTo>
                    <a:pt x="1006" y="422"/>
                  </a:lnTo>
                  <a:lnTo>
                    <a:pt x="1028" y="468"/>
                  </a:lnTo>
                  <a:lnTo>
                    <a:pt x="1050" y="515"/>
                  </a:lnTo>
                  <a:lnTo>
                    <a:pt x="1070" y="563"/>
                  </a:lnTo>
                  <a:lnTo>
                    <a:pt x="1089" y="611"/>
                  </a:lnTo>
                  <a:lnTo>
                    <a:pt x="1103" y="661"/>
                  </a:lnTo>
                  <a:lnTo>
                    <a:pt x="1116" y="709"/>
                  </a:lnTo>
                  <a:lnTo>
                    <a:pt x="1125" y="756"/>
                  </a:lnTo>
                  <a:lnTo>
                    <a:pt x="1131" y="802"/>
                  </a:lnTo>
                  <a:lnTo>
                    <a:pt x="1131" y="848"/>
                  </a:lnTo>
                  <a:lnTo>
                    <a:pt x="1129" y="893"/>
                  </a:lnTo>
                  <a:lnTo>
                    <a:pt x="1120" y="935"/>
                  </a:lnTo>
                  <a:lnTo>
                    <a:pt x="1107" y="975"/>
                  </a:lnTo>
                  <a:lnTo>
                    <a:pt x="1089" y="1014"/>
                  </a:lnTo>
                  <a:lnTo>
                    <a:pt x="1063" y="1051"/>
                  </a:lnTo>
                  <a:lnTo>
                    <a:pt x="1032" y="1084"/>
                  </a:lnTo>
                  <a:lnTo>
                    <a:pt x="995" y="1115"/>
                  </a:lnTo>
                  <a:lnTo>
                    <a:pt x="951" y="1143"/>
                  </a:lnTo>
                  <a:lnTo>
                    <a:pt x="897" y="1167"/>
                  </a:lnTo>
                  <a:lnTo>
                    <a:pt x="838" y="1187"/>
                  </a:lnTo>
                  <a:lnTo>
                    <a:pt x="770" y="1202"/>
                  </a:lnTo>
                  <a:lnTo>
                    <a:pt x="693" y="1215"/>
                  </a:lnTo>
                  <a:lnTo>
                    <a:pt x="609" y="1222"/>
                  </a:lnTo>
                  <a:lnTo>
                    <a:pt x="515" y="1224"/>
                  </a:lnTo>
                  <a:lnTo>
                    <a:pt x="432" y="1222"/>
                  </a:lnTo>
                  <a:lnTo>
                    <a:pt x="357" y="1213"/>
                  </a:lnTo>
                  <a:lnTo>
                    <a:pt x="290" y="1200"/>
                  </a:lnTo>
                  <a:lnTo>
                    <a:pt x="233" y="1182"/>
                  </a:lnTo>
                  <a:lnTo>
                    <a:pt x="182" y="1159"/>
                  </a:lnTo>
                  <a:lnTo>
                    <a:pt x="138" y="1134"/>
                  </a:lnTo>
                  <a:lnTo>
                    <a:pt x="101" y="1102"/>
                  </a:lnTo>
                  <a:lnTo>
                    <a:pt x="72" y="1069"/>
                  </a:lnTo>
                  <a:lnTo>
                    <a:pt x="46" y="1032"/>
                  </a:lnTo>
                  <a:lnTo>
                    <a:pt x="28" y="994"/>
                  </a:lnTo>
                  <a:lnTo>
                    <a:pt x="13" y="952"/>
                  </a:lnTo>
                  <a:lnTo>
                    <a:pt x="5" y="907"/>
                  </a:lnTo>
                  <a:lnTo>
                    <a:pt x="0" y="861"/>
                  </a:lnTo>
                  <a:lnTo>
                    <a:pt x="0" y="814"/>
                  </a:lnTo>
                  <a:lnTo>
                    <a:pt x="5" y="764"/>
                  </a:lnTo>
                  <a:lnTo>
                    <a:pt x="13" y="714"/>
                  </a:lnTo>
                  <a:lnTo>
                    <a:pt x="22" y="663"/>
                  </a:lnTo>
                  <a:lnTo>
                    <a:pt x="35" y="611"/>
                  </a:lnTo>
                  <a:lnTo>
                    <a:pt x="51" y="561"/>
                  </a:lnTo>
                  <a:lnTo>
                    <a:pt x="70" y="510"/>
                  </a:lnTo>
                  <a:lnTo>
                    <a:pt x="88" y="460"/>
                  </a:lnTo>
                  <a:lnTo>
                    <a:pt x="110" y="411"/>
                  </a:lnTo>
                  <a:lnTo>
                    <a:pt x="130" y="363"/>
                  </a:lnTo>
                  <a:lnTo>
                    <a:pt x="154" y="317"/>
                  </a:lnTo>
                  <a:lnTo>
                    <a:pt x="176" y="273"/>
                  </a:lnTo>
                  <a:lnTo>
                    <a:pt x="199" y="230"/>
                  </a:lnTo>
                  <a:lnTo>
                    <a:pt x="221" y="192"/>
                  </a:lnTo>
                  <a:lnTo>
                    <a:pt x="243" y="155"/>
                  </a:lnTo>
                  <a:lnTo>
                    <a:pt x="263" y="120"/>
                  </a:lnTo>
                  <a:lnTo>
                    <a:pt x="281" y="90"/>
                  </a:lnTo>
                  <a:lnTo>
                    <a:pt x="298" y="65"/>
                  </a:lnTo>
                  <a:lnTo>
                    <a:pt x="313" y="43"/>
                  </a:lnTo>
                  <a:lnTo>
                    <a:pt x="325" y="24"/>
                  </a:lnTo>
                  <a:lnTo>
                    <a:pt x="333" y="11"/>
                  </a:lnTo>
                  <a:lnTo>
                    <a:pt x="338" y="2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7580730" y="5691072"/>
            <a:ext cx="4432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80730" y="5357309"/>
            <a:ext cx="44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82387" y="5684031"/>
            <a:ext cx="4432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82387" y="5350268"/>
            <a:ext cx="44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37" name="TextBox 36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1068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993"/>
          <p:cNvSpPr>
            <a:spLocks/>
          </p:cNvSpPr>
          <p:nvPr/>
        </p:nvSpPr>
        <p:spPr bwMode="auto">
          <a:xfrm>
            <a:off x="5584861" y="1993197"/>
            <a:ext cx="1022278" cy="3764510"/>
          </a:xfrm>
          <a:custGeom>
            <a:avLst/>
            <a:gdLst>
              <a:gd name="T0" fmla="*/ 229 w 485"/>
              <a:gd name="T1" fmla="*/ 17 h 1786"/>
              <a:gd name="T2" fmla="*/ 277 w 485"/>
              <a:gd name="T3" fmla="*/ 25 h 1786"/>
              <a:gd name="T4" fmla="*/ 309 w 485"/>
              <a:gd name="T5" fmla="*/ 105 h 1786"/>
              <a:gd name="T6" fmla="*/ 325 w 485"/>
              <a:gd name="T7" fmla="*/ 148 h 1786"/>
              <a:gd name="T8" fmla="*/ 333 w 485"/>
              <a:gd name="T9" fmla="*/ 140 h 1786"/>
              <a:gd name="T10" fmla="*/ 338 w 485"/>
              <a:gd name="T11" fmla="*/ 148 h 1786"/>
              <a:gd name="T12" fmla="*/ 342 w 485"/>
              <a:gd name="T13" fmla="*/ 157 h 1786"/>
              <a:gd name="T14" fmla="*/ 342 w 485"/>
              <a:gd name="T15" fmla="*/ 173 h 1786"/>
              <a:gd name="T16" fmla="*/ 336 w 485"/>
              <a:gd name="T17" fmla="*/ 187 h 1786"/>
              <a:gd name="T18" fmla="*/ 337 w 485"/>
              <a:gd name="T19" fmla="*/ 195 h 1786"/>
              <a:gd name="T20" fmla="*/ 332 w 485"/>
              <a:gd name="T21" fmla="*/ 202 h 1786"/>
              <a:gd name="T22" fmla="*/ 321 w 485"/>
              <a:gd name="T23" fmla="*/ 216 h 1786"/>
              <a:gd name="T24" fmla="*/ 291 w 485"/>
              <a:gd name="T25" fmla="*/ 249 h 1786"/>
              <a:gd name="T26" fmla="*/ 267 w 485"/>
              <a:gd name="T27" fmla="*/ 261 h 1786"/>
              <a:gd name="T28" fmla="*/ 267 w 485"/>
              <a:gd name="T29" fmla="*/ 334 h 1786"/>
              <a:gd name="T30" fmla="*/ 359 w 485"/>
              <a:gd name="T31" fmla="*/ 390 h 1786"/>
              <a:gd name="T32" fmla="*/ 375 w 485"/>
              <a:gd name="T33" fmla="*/ 428 h 1786"/>
              <a:gd name="T34" fmla="*/ 408 w 485"/>
              <a:gd name="T35" fmla="*/ 477 h 1786"/>
              <a:gd name="T36" fmla="*/ 429 w 485"/>
              <a:gd name="T37" fmla="*/ 502 h 1786"/>
              <a:gd name="T38" fmla="*/ 438 w 485"/>
              <a:gd name="T39" fmla="*/ 517 h 1786"/>
              <a:gd name="T40" fmla="*/ 475 w 485"/>
              <a:gd name="T41" fmla="*/ 562 h 1786"/>
              <a:gd name="T42" fmla="*/ 478 w 485"/>
              <a:gd name="T43" fmla="*/ 651 h 1786"/>
              <a:gd name="T44" fmla="*/ 368 w 485"/>
              <a:gd name="T45" fmla="*/ 691 h 1786"/>
              <a:gd name="T46" fmla="*/ 375 w 485"/>
              <a:gd name="T47" fmla="*/ 826 h 1786"/>
              <a:gd name="T48" fmla="*/ 409 w 485"/>
              <a:gd name="T49" fmla="*/ 1116 h 1786"/>
              <a:gd name="T50" fmla="*/ 383 w 485"/>
              <a:gd name="T51" fmla="*/ 1596 h 1786"/>
              <a:gd name="T52" fmla="*/ 414 w 485"/>
              <a:gd name="T53" fmla="*/ 1731 h 1786"/>
              <a:gd name="T54" fmla="*/ 317 w 485"/>
              <a:gd name="T55" fmla="*/ 1739 h 1786"/>
              <a:gd name="T56" fmla="*/ 221 w 485"/>
              <a:gd name="T57" fmla="*/ 1619 h 1786"/>
              <a:gd name="T58" fmla="*/ 221 w 485"/>
              <a:gd name="T59" fmla="*/ 1507 h 1786"/>
              <a:gd name="T60" fmla="*/ 252 w 485"/>
              <a:gd name="T61" fmla="*/ 1313 h 1786"/>
              <a:gd name="T62" fmla="*/ 246 w 485"/>
              <a:gd name="T63" fmla="*/ 1168 h 1786"/>
              <a:gd name="T64" fmla="*/ 237 w 485"/>
              <a:gd name="T65" fmla="*/ 1155 h 1786"/>
              <a:gd name="T66" fmla="*/ 193 w 485"/>
              <a:gd name="T67" fmla="*/ 1429 h 1786"/>
              <a:gd name="T68" fmla="*/ 207 w 485"/>
              <a:gd name="T69" fmla="*/ 1569 h 1786"/>
              <a:gd name="T70" fmla="*/ 224 w 485"/>
              <a:gd name="T71" fmla="*/ 1655 h 1786"/>
              <a:gd name="T72" fmla="*/ 233 w 485"/>
              <a:gd name="T73" fmla="*/ 1702 h 1786"/>
              <a:gd name="T74" fmla="*/ 253 w 485"/>
              <a:gd name="T75" fmla="*/ 1756 h 1786"/>
              <a:gd name="T76" fmla="*/ 194 w 485"/>
              <a:gd name="T77" fmla="*/ 1777 h 1786"/>
              <a:gd name="T78" fmla="*/ 65 w 485"/>
              <a:gd name="T79" fmla="*/ 1705 h 1786"/>
              <a:gd name="T80" fmla="*/ 77 w 485"/>
              <a:gd name="T81" fmla="*/ 1292 h 1786"/>
              <a:gd name="T82" fmla="*/ 58 w 485"/>
              <a:gd name="T83" fmla="*/ 1062 h 1786"/>
              <a:gd name="T84" fmla="*/ 34 w 485"/>
              <a:gd name="T85" fmla="*/ 911 h 1786"/>
              <a:gd name="T86" fmla="*/ 0 w 485"/>
              <a:gd name="T87" fmla="*/ 879 h 1786"/>
              <a:gd name="T88" fmla="*/ 90 w 485"/>
              <a:gd name="T89" fmla="*/ 609 h 1786"/>
              <a:gd name="T90" fmla="*/ 55 w 485"/>
              <a:gd name="T91" fmla="*/ 486 h 1786"/>
              <a:gd name="T92" fmla="*/ 37 w 485"/>
              <a:gd name="T93" fmla="*/ 350 h 1786"/>
              <a:gd name="T94" fmla="*/ 77 w 485"/>
              <a:gd name="T95" fmla="*/ 309 h 1786"/>
              <a:gd name="T96" fmla="*/ 93 w 485"/>
              <a:gd name="T97" fmla="*/ 308 h 1786"/>
              <a:gd name="T98" fmla="*/ 123 w 485"/>
              <a:gd name="T99" fmla="*/ 297 h 1786"/>
              <a:gd name="T100" fmla="*/ 145 w 485"/>
              <a:gd name="T101" fmla="*/ 274 h 1786"/>
              <a:gd name="T102" fmla="*/ 135 w 485"/>
              <a:gd name="T103" fmla="*/ 237 h 1786"/>
              <a:gd name="T104" fmla="*/ 89 w 485"/>
              <a:gd name="T105" fmla="*/ 200 h 1786"/>
              <a:gd name="T106" fmla="*/ 89 w 485"/>
              <a:gd name="T107" fmla="*/ 162 h 1786"/>
              <a:gd name="T108" fmla="*/ 106 w 485"/>
              <a:gd name="T109" fmla="*/ 122 h 1786"/>
              <a:gd name="T110" fmla="*/ 117 w 485"/>
              <a:gd name="T111" fmla="*/ 60 h 1786"/>
              <a:gd name="T112" fmla="*/ 164 w 485"/>
              <a:gd name="T113" fmla="*/ 10 h 1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85" h="1786">
                <a:moveTo>
                  <a:pt x="190" y="0"/>
                </a:moveTo>
                <a:lnTo>
                  <a:pt x="203" y="0"/>
                </a:lnTo>
                <a:lnTo>
                  <a:pt x="210" y="1"/>
                </a:lnTo>
                <a:lnTo>
                  <a:pt x="215" y="3"/>
                </a:lnTo>
                <a:lnTo>
                  <a:pt x="221" y="9"/>
                </a:lnTo>
                <a:lnTo>
                  <a:pt x="225" y="13"/>
                </a:lnTo>
                <a:lnTo>
                  <a:pt x="229" y="17"/>
                </a:lnTo>
                <a:lnTo>
                  <a:pt x="231" y="17"/>
                </a:lnTo>
                <a:lnTo>
                  <a:pt x="232" y="14"/>
                </a:lnTo>
                <a:lnTo>
                  <a:pt x="236" y="13"/>
                </a:lnTo>
                <a:lnTo>
                  <a:pt x="248" y="13"/>
                </a:lnTo>
                <a:lnTo>
                  <a:pt x="256" y="14"/>
                </a:lnTo>
                <a:lnTo>
                  <a:pt x="263" y="17"/>
                </a:lnTo>
                <a:lnTo>
                  <a:pt x="277" y="25"/>
                </a:lnTo>
                <a:lnTo>
                  <a:pt x="284" y="34"/>
                </a:lnTo>
                <a:lnTo>
                  <a:pt x="291" y="42"/>
                </a:lnTo>
                <a:lnTo>
                  <a:pt x="298" y="54"/>
                </a:lnTo>
                <a:lnTo>
                  <a:pt x="303" y="68"/>
                </a:lnTo>
                <a:lnTo>
                  <a:pt x="308" y="85"/>
                </a:lnTo>
                <a:lnTo>
                  <a:pt x="308" y="94"/>
                </a:lnTo>
                <a:lnTo>
                  <a:pt x="309" y="105"/>
                </a:lnTo>
                <a:lnTo>
                  <a:pt x="311" y="118"/>
                </a:lnTo>
                <a:lnTo>
                  <a:pt x="312" y="134"/>
                </a:lnTo>
                <a:lnTo>
                  <a:pt x="316" y="147"/>
                </a:lnTo>
                <a:lnTo>
                  <a:pt x="316" y="149"/>
                </a:lnTo>
                <a:lnTo>
                  <a:pt x="319" y="149"/>
                </a:lnTo>
                <a:lnTo>
                  <a:pt x="324" y="148"/>
                </a:lnTo>
                <a:lnTo>
                  <a:pt x="325" y="148"/>
                </a:lnTo>
                <a:lnTo>
                  <a:pt x="326" y="145"/>
                </a:lnTo>
                <a:lnTo>
                  <a:pt x="329" y="144"/>
                </a:lnTo>
                <a:lnTo>
                  <a:pt x="330" y="143"/>
                </a:lnTo>
                <a:lnTo>
                  <a:pt x="330" y="143"/>
                </a:lnTo>
                <a:lnTo>
                  <a:pt x="330" y="141"/>
                </a:lnTo>
                <a:lnTo>
                  <a:pt x="332" y="140"/>
                </a:lnTo>
                <a:lnTo>
                  <a:pt x="333" y="140"/>
                </a:lnTo>
                <a:lnTo>
                  <a:pt x="334" y="141"/>
                </a:lnTo>
                <a:lnTo>
                  <a:pt x="336" y="143"/>
                </a:lnTo>
                <a:lnTo>
                  <a:pt x="337" y="144"/>
                </a:lnTo>
                <a:lnTo>
                  <a:pt x="338" y="145"/>
                </a:lnTo>
                <a:lnTo>
                  <a:pt x="338" y="147"/>
                </a:lnTo>
                <a:lnTo>
                  <a:pt x="338" y="147"/>
                </a:lnTo>
                <a:lnTo>
                  <a:pt x="338" y="148"/>
                </a:lnTo>
                <a:lnTo>
                  <a:pt x="338" y="148"/>
                </a:lnTo>
                <a:lnTo>
                  <a:pt x="340" y="149"/>
                </a:lnTo>
                <a:lnTo>
                  <a:pt x="341" y="152"/>
                </a:lnTo>
                <a:lnTo>
                  <a:pt x="341" y="153"/>
                </a:lnTo>
                <a:lnTo>
                  <a:pt x="342" y="155"/>
                </a:lnTo>
                <a:lnTo>
                  <a:pt x="342" y="156"/>
                </a:lnTo>
                <a:lnTo>
                  <a:pt x="342" y="157"/>
                </a:lnTo>
                <a:lnTo>
                  <a:pt x="342" y="158"/>
                </a:lnTo>
                <a:lnTo>
                  <a:pt x="343" y="162"/>
                </a:lnTo>
                <a:lnTo>
                  <a:pt x="343" y="165"/>
                </a:lnTo>
                <a:lnTo>
                  <a:pt x="343" y="168"/>
                </a:lnTo>
                <a:lnTo>
                  <a:pt x="342" y="169"/>
                </a:lnTo>
                <a:lnTo>
                  <a:pt x="342" y="172"/>
                </a:lnTo>
                <a:lnTo>
                  <a:pt x="342" y="173"/>
                </a:lnTo>
                <a:lnTo>
                  <a:pt x="342" y="174"/>
                </a:lnTo>
                <a:lnTo>
                  <a:pt x="341" y="175"/>
                </a:lnTo>
                <a:lnTo>
                  <a:pt x="341" y="175"/>
                </a:lnTo>
                <a:lnTo>
                  <a:pt x="338" y="183"/>
                </a:lnTo>
                <a:lnTo>
                  <a:pt x="337" y="186"/>
                </a:lnTo>
                <a:lnTo>
                  <a:pt x="336" y="187"/>
                </a:lnTo>
                <a:lnTo>
                  <a:pt x="336" y="187"/>
                </a:lnTo>
                <a:lnTo>
                  <a:pt x="337" y="189"/>
                </a:lnTo>
                <a:lnTo>
                  <a:pt x="338" y="189"/>
                </a:lnTo>
                <a:lnTo>
                  <a:pt x="341" y="190"/>
                </a:lnTo>
                <a:lnTo>
                  <a:pt x="341" y="190"/>
                </a:lnTo>
                <a:lnTo>
                  <a:pt x="340" y="191"/>
                </a:lnTo>
                <a:lnTo>
                  <a:pt x="338" y="192"/>
                </a:lnTo>
                <a:lnTo>
                  <a:pt x="337" y="195"/>
                </a:lnTo>
                <a:lnTo>
                  <a:pt x="336" y="198"/>
                </a:lnTo>
                <a:lnTo>
                  <a:pt x="334" y="199"/>
                </a:lnTo>
                <a:lnTo>
                  <a:pt x="334" y="199"/>
                </a:lnTo>
                <a:lnTo>
                  <a:pt x="334" y="199"/>
                </a:lnTo>
                <a:lnTo>
                  <a:pt x="333" y="200"/>
                </a:lnTo>
                <a:lnTo>
                  <a:pt x="332" y="200"/>
                </a:lnTo>
                <a:lnTo>
                  <a:pt x="332" y="202"/>
                </a:lnTo>
                <a:lnTo>
                  <a:pt x="330" y="202"/>
                </a:lnTo>
                <a:lnTo>
                  <a:pt x="330" y="203"/>
                </a:lnTo>
                <a:lnTo>
                  <a:pt x="330" y="203"/>
                </a:lnTo>
                <a:lnTo>
                  <a:pt x="330" y="203"/>
                </a:lnTo>
                <a:lnTo>
                  <a:pt x="333" y="207"/>
                </a:lnTo>
                <a:lnTo>
                  <a:pt x="325" y="213"/>
                </a:lnTo>
                <a:lnTo>
                  <a:pt x="321" y="216"/>
                </a:lnTo>
                <a:lnTo>
                  <a:pt x="317" y="219"/>
                </a:lnTo>
                <a:lnTo>
                  <a:pt x="311" y="225"/>
                </a:lnTo>
                <a:lnTo>
                  <a:pt x="303" y="232"/>
                </a:lnTo>
                <a:lnTo>
                  <a:pt x="294" y="241"/>
                </a:lnTo>
                <a:lnTo>
                  <a:pt x="290" y="244"/>
                </a:lnTo>
                <a:lnTo>
                  <a:pt x="290" y="245"/>
                </a:lnTo>
                <a:lnTo>
                  <a:pt x="291" y="249"/>
                </a:lnTo>
                <a:lnTo>
                  <a:pt x="294" y="251"/>
                </a:lnTo>
                <a:lnTo>
                  <a:pt x="281" y="259"/>
                </a:lnTo>
                <a:lnTo>
                  <a:pt x="273" y="263"/>
                </a:lnTo>
                <a:lnTo>
                  <a:pt x="271" y="262"/>
                </a:lnTo>
                <a:lnTo>
                  <a:pt x="270" y="261"/>
                </a:lnTo>
                <a:lnTo>
                  <a:pt x="267" y="261"/>
                </a:lnTo>
                <a:lnTo>
                  <a:pt x="267" y="261"/>
                </a:lnTo>
                <a:lnTo>
                  <a:pt x="260" y="262"/>
                </a:lnTo>
                <a:lnTo>
                  <a:pt x="257" y="270"/>
                </a:lnTo>
                <a:lnTo>
                  <a:pt x="256" y="283"/>
                </a:lnTo>
                <a:lnTo>
                  <a:pt x="254" y="297"/>
                </a:lnTo>
                <a:lnTo>
                  <a:pt x="253" y="316"/>
                </a:lnTo>
                <a:lnTo>
                  <a:pt x="257" y="321"/>
                </a:lnTo>
                <a:lnTo>
                  <a:pt x="267" y="334"/>
                </a:lnTo>
                <a:lnTo>
                  <a:pt x="275" y="344"/>
                </a:lnTo>
                <a:lnTo>
                  <a:pt x="281" y="348"/>
                </a:lnTo>
                <a:lnTo>
                  <a:pt x="304" y="359"/>
                </a:lnTo>
                <a:lnTo>
                  <a:pt x="326" y="369"/>
                </a:lnTo>
                <a:lnTo>
                  <a:pt x="346" y="380"/>
                </a:lnTo>
                <a:lnTo>
                  <a:pt x="355" y="385"/>
                </a:lnTo>
                <a:lnTo>
                  <a:pt x="359" y="390"/>
                </a:lnTo>
                <a:lnTo>
                  <a:pt x="363" y="395"/>
                </a:lnTo>
                <a:lnTo>
                  <a:pt x="366" y="399"/>
                </a:lnTo>
                <a:lnTo>
                  <a:pt x="367" y="407"/>
                </a:lnTo>
                <a:lnTo>
                  <a:pt x="368" y="410"/>
                </a:lnTo>
                <a:lnTo>
                  <a:pt x="372" y="412"/>
                </a:lnTo>
                <a:lnTo>
                  <a:pt x="375" y="415"/>
                </a:lnTo>
                <a:lnTo>
                  <a:pt x="375" y="428"/>
                </a:lnTo>
                <a:lnTo>
                  <a:pt x="380" y="435"/>
                </a:lnTo>
                <a:lnTo>
                  <a:pt x="391" y="447"/>
                </a:lnTo>
                <a:lnTo>
                  <a:pt x="396" y="456"/>
                </a:lnTo>
                <a:lnTo>
                  <a:pt x="400" y="458"/>
                </a:lnTo>
                <a:lnTo>
                  <a:pt x="400" y="464"/>
                </a:lnTo>
                <a:lnTo>
                  <a:pt x="401" y="467"/>
                </a:lnTo>
                <a:lnTo>
                  <a:pt x="408" y="477"/>
                </a:lnTo>
                <a:lnTo>
                  <a:pt x="412" y="488"/>
                </a:lnTo>
                <a:lnTo>
                  <a:pt x="416" y="494"/>
                </a:lnTo>
                <a:lnTo>
                  <a:pt x="422" y="495"/>
                </a:lnTo>
                <a:lnTo>
                  <a:pt x="425" y="495"/>
                </a:lnTo>
                <a:lnTo>
                  <a:pt x="426" y="495"/>
                </a:lnTo>
                <a:lnTo>
                  <a:pt x="429" y="499"/>
                </a:lnTo>
                <a:lnTo>
                  <a:pt x="429" y="502"/>
                </a:lnTo>
                <a:lnTo>
                  <a:pt x="429" y="504"/>
                </a:lnTo>
                <a:lnTo>
                  <a:pt x="429" y="507"/>
                </a:lnTo>
                <a:lnTo>
                  <a:pt x="429" y="509"/>
                </a:lnTo>
                <a:lnTo>
                  <a:pt x="429" y="512"/>
                </a:lnTo>
                <a:lnTo>
                  <a:pt x="429" y="515"/>
                </a:lnTo>
                <a:lnTo>
                  <a:pt x="433" y="517"/>
                </a:lnTo>
                <a:lnTo>
                  <a:pt x="438" y="517"/>
                </a:lnTo>
                <a:lnTo>
                  <a:pt x="444" y="520"/>
                </a:lnTo>
                <a:lnTo>
                  <a:pt x="447" y="521"/>
                </a:lnTo>
                <a:lnTo>
                  <a:pt x="451" y="525"/>
                </a:lnTo>
                <a:lnTo>
                  <a:pt x="452" y="529"/>
                </a:lnTo>
                <a:lnTo>
                  <a:pt x="458" y="534"/>
                </a:lnTo>
                <a:lnTo>
                  <a:pt x="464" y="545"/>
                </a:lnTo>
                <a:lnTo>
                  <a:pt x="475" y="562"/>
                </a:lnTo>
                <a:lnTo>
                  <a:pt x="481" y="577"/>
                </a:lnTo>
                <a:lnTo>
                  <a:pt x="484" y="585"/>
                </a:lnTo>
                <a:lnTo>
                  <a:pt x="485" y="595"/>
                </a:lnTo>
                <a:lnTo>
                  <a:pt x="484" y="604"/>
                </a:lnTo>
                <a:lnTo>
                  <a:pt x="482" y="614"/>
                </a:lnTo>
                <a:lnTo>
                  <a:pt x="481" y="634"/>
                </a:lnTo>
                <a:lnTo>
                  <a:pt x="478" y="651"/>
                </a:lnTo>
                <a:lnTo>
                  <a:pt x="469" y="663"/>
                </a:lnTo>
                <a:lnTo>
                  <a:pt x="448" y="670"/>
                </a:lnTo>
                <a:lnTo>
                  <a:pt x="422" y="677"/>
                </a:lnTo>
                <a:lnTo>
                  <a:pt x="388" y="678"/>
                </a:lnTo>
                <a:lnTo>
                  <a:pt x="370" y="678"/>
                </a:lnTo>
                <a:lnTo>
                  <a:pt x="370" y="682"/>
                </a:lnTo>
                <a:lnTo>
                  <a:pt x="368" y="691"/>
                </a:lnTo>
                <a:lnTo>
                  <a:pt x="368" y="719"/>
                </a:lnTo>
                <a:lnTo>
                  <a:pt x="368" y="731"/>
                </a:lnTo>
                <a:lnTo>
                  <a:pt x="364" y="735"/>
                </a:lnTo>
                <a:lnTo>
                  <a:pt x="366" y="740"/>
                </a:lnTo>
                <a:lnTo>
                  <a:pt x="370" y="753"/>
                </a:lnTo>
                <a:lnTo>
                  <a:pt x="372" y="782"/>
                </a:lnTo>
                <a:lnTo>
                  <a:pt x="375" y="826"/>
                </a:lnTo>
                <a:lnTo>
                  <a:pt x="380" y="850"/>
                </a:lnTo>
                <a:lnTo>
                  <a:pt x="385" y="868"/>
                </a:lnTo>
                <a:lnTo>
                  <a:pt x="393" y="915"/>
                </a:lnTo>
                <a:lnTo>
                  <a:pt x="406" y="977"/>
                </a:lnTo>
                <a:lnTo>
                  <a:pt x="414" y="1019"/>
                </a:lnTo>
                <a:lnTo>
                  <a:pt x="414" y="1057"/>
                </a:lnTo>
                <a:lnTo>
                  <a:pt x="409" y="1116"/>
                </a:lnTo>
                <a:lnTo>
                  <a:pt x="406" y="1154"/>
                </a:lnTo>
                <a:lnTo>
                  <a:pt x="400" y="1224"/>
                </a:lnTo>
                <a:lnTo>
                  <a:pt x="397" y="1279"/>
                </a:lnTo>
                <a:lnTo>
                  <a:pt x="395" y="1351"/>
                </a:lnTo>
                <a:lnTo>
                  <a:pt x="392" y="1437"/>
                </a:lnTo>
                <a:lnTo>
                  <a:pt x="387" y="1529"/>
                </a:lnTo>
                <a:lnTo>
                  <a:pt x="383" y="1596"/>
                </a:lnTo>
                <a:lnTo>
                  <a:pt x="381" y="1658"/>
                </a:lnTo>
                <a:lnTo>
                  <a:pt x="381" y="1701"/>
                </a:lnTo>
                <a:lnTo>
                  <a:pt x="385" y="1705"/>
                </a:lnTo>
                <a:lnTo>
                  <a:pt x="389" y="1709"/>
                </a:lnTo>
                <a:lnTo>
                  <a:pt x="399" y="1717"/>
                </a:lnTo>
                <a:lnTo>
                  <a:pt x="405" y="1723"/>
                </a:lnTo>
                <a:lnTo>
                  <a:pt x="414" y="1731"/>
                </a:lnTo>
                <a:lnTo>
                  <a:pt x="414" y="1736"/>
                </a:lnTo>
                <a:lnTo>
                  <a:pt x="412" y="1742"/>
                </a:lnTo>
                <a:lnTo>
                  <a:pt x="409" y="1746"/>
                </a:lnTo>
                <a:lnTo>
                  <a:pt x="392" y="1752"/>
                </a:lnTo>
                <a:lnTo>
                  <a:pt x="381" y="1755"/>
                </a:lnTo>
                <a:lnTo>
                  <a:pt x="354" y="1751"/>
                </a:lnTo>
                <a:lnTo>
                  <a:pt x="317" y="1739"/>
                </a:lnTo>
                <a:lnTo>
                  <a:pt x="298" y="1729"/>
                </a:lnTo>
                <a:lnTo>
                  <a:pt x="282" y="1721"/>
                </a:lnTo>
                <a:lnTo>
                  <a:pt x="256" y="1704"/>
                </a:lnTo>
                <a:lnTo>
                  <a:pt x="235" y="1681"/>
                </a:lnTo>
                <a:lnTo>
                  <a:pt x="228" y="1659"/>
                </a:lnTo>
                <a:lnTo>
                  <a:pt x="223" y="1638"/>
                </a:lnTo>
                <a:lnTo>
                  <a:pt x="221" y="1619"/>
                </a:lnTo>
                <a:lnTo>
                  <a:pt x="218" y="1598"/>
                </a:lnTo>
                <a:lnTo>
                  <a:pt x="216" y="1583"/>
                </a:lnTo>
                <a:lnTo>
                  <a:pt x="218" y="1571"/>
                </a:lnTo>
                <a:lnTo>
                  <a:pt x="219" y="1557"/>
                </a:lnTo>
                <a:lnTo>
                  <a:pt x="216" y="1543"/>
                </a:lnTo>
                <a:lnTo>
                  <a:pt x="219" y="1519"/>
                </a:lnTo>
                <a:lnTo>
                  <a:pt x="221" y="1507"/>
                </a:lnTo>
                <a:lnTo>
                  <a:pt x="224" y="1489"/>
                </a:lnTo>
                <a:lnTo>
                  <a:pt x="227" y="1450"/>
                </a:lnTo>
                <a:lnTo>
                  <a:pt x="233" y="1431"/>
                </a:lnTo>
                <a:lnTo>
                  <a:pt x="237" y="1401"/>
                </a:lnTo>
                <a:lnTo>
                  <a:pt x="244" y="1364"/>
                </a:lnTo>
                <a:lnTo>
                  <a:pt x="245" y="1347"/>
                </a:lnTo>
                <a:lnTo>
                  <a:pt x="252" y="1313"/>
                </a:lnTo>
                <a:lnTo>
                  <a:pt x="261" y="1285"/>
                </a:lnTo>
                <a:lnTo>
                  <a:pt x="261" y="1275"/>
                </a:lnTo>
                <a:lnTo>
                  <a:pt x="260" y="1265"/>
                </a:lnTo>
                <a:lnTo>
                  <a:pt x="252" y="1244"/>
                </a:lnTo>
                <a:lnTo>
                  <a:pt x="246" y="1227"/>
                </a:lnTo>
                <a:lnTo>
                  <a:pt x="246" y="1201"/>
                </a:lnTo>
                <a:lnTo>
                  <a:pt x="246" y="1168"/>
                </a:lnTo>
                <a:lnTo>
                  <a:pt x="245" y="1120"/>
                </a:lnTo>
                <a:lnTo>
                  <a:pt x="244" y="1108"/>
                </a:lnTo>
                <a:lnTo>
                  <a:pt x="239" y="1080"/>
                </a:lnTo>
                <a:lnTo>
                  <a:pt x="239" y="1088"/>
                </a:lnTo>
                <a:lnTo>
                  <a:pt x="239" y="1099"/>
                </a:lnTo>
                <a:lnTo>
                  <a:pt x="237" y="1134"/>
                </a:lnTo>
                <a:lnTo>
                  <a:pt x="237" y="1155"/>
                </a:lnTo>
                <a:lnTo>
                  <a:pt x="231" y="1186"/>
                </a:lnTo>
                <a:lnTo>
                  <a:pt x="220" y="1227"/>
                </a:lnTo>
                <a:lnTo>
                  <a:pt x="214" y="1265"/>
                </a:lnTo>
                <a:lnTo>
                  <a:pt x="199" y="1320"/>
                </a:lnTo>
                <a:lnTo>
                  <a:pt x="194" y="1367"/>
                </a:lnTo>
                <a:lnTo>
                  <a:pt x="193" y="1401"/>
                </a:lnTo>
                <a:lnTo>
                  <a:pt x="193" y="1429"/>
                </a:lnTo>
                <a:lnTo>
                  <a:pt x="193" y="1452"/>
                </a:lnTo>
                <a:lnTo>
                  <a:pt x="194" y="1476"/>
                </a:lnTo>
                <a:lnTo>
                  <a:pt x="197" y="1493"/>
                </a:lnTo>
                <a:lnTo>
                  <a:pt x="202" y="1526"/>
                </a:lnTo>
                <a:lnTo>
                  <a:pt x="204" y="1540"/>
                </a:lnTo>
                <a:lnTo>
                  <a:pt x="206" y="1550"/>
                </a:lnTo>
                <a:lnTo>
                  <a:pt x="207" y="1569"/>
                </a:lnTo>
                <a:lnTo>
                  <a:pt x="214" y="1592"/>
                </a:lnTo>
                <a:lnTo>
                  <a:pt x="215" y="1605"/>
                </a:lnTo>
                <a:lnTo>
                  <a:pt x="216" y="1617"/>
                </a:lnTo>
                <a:lnTo>
                  <a:pt x="216" y="1628"/>
                </a:lnTo>
                <a:lnTo>
                  <a:pt x="218" y="1634"/>
                </a:lnTo>
                <a:lnTo>
                  <a:pt x="221" y="1646"/>
                </a:lnTo>
                <a:lnTo>
                  <a:pt x="224" y="1655"/>
                </a:lnTo>
                <a:lnTo>
                  <a:pt x="227" y="1660"/>
                </a:lnTo>
                <a:lnTo>
                  <a:pt x="228" y="1670"/>
                </a:lnTo>
                <a:lnTo>
                  <a:pt x="228" y="1676"/>
                </a:lnTo>
                <a:lnTo>
                  <a:pt x="231" y="1681"/>
                </a:lnTo>
                <a:lnTo>
                  <a:pt x="233" y="1689"/>
                </a:lnTo>
                <a:lnTo>
                  <a:pt x="233" y="1694"/>
                </a:lnTo>
                <a:lnTo>
                  <a:pt x="233" y="1702"/>
                </a:lnTo>
                <a:lnTo>
                  <a:pt x="233" y="1705"/>
                </a:lnTo>
                <a:lnTo>
                  <a:pt x="229" y="1709"/>
                </a:lnTo>
                <a:lnTo>
                  <a:pt x="231" y="1713"/>
                </a:lnTo>
                <a:lnTo>
                  <a:pt x="235" y="1717"/>
                </a:lnTo>
                <a:lnTo>
                  <a:pt x="242" y="1731"/>
                </a:lnTo>
                <a:lnTo>
                  <a:pt x="246" y="1744"/>
                </a:lnTo>
                <a:lnTo>
                  <a:pt x="253" y="1756"/>
                </a:lnTo>
                <a:lnTo>
                  <a:pt x="252" y="1768"/>
                </a:lnTo>
                <a:lnTo>
                  <a:pt x="249" y="1776"/>
                </a:lnTo>
                <a:lnTo>
                  <a:pt x="242" y="1781"/>
                </a:lnTo>
                <a:lnTo>
                  <a:pt x="235" y="1786"/>
                </a:lnTo>
                <a:lnTo>
                  <a:pt x="225" y="1786"/>
                </a:lnTo>
                <a:lnTo>
                  <a:pt x="211" y="1785"/>
                </a:lnTo>
                <a:lnTo>
                  <a:pt x="194" y="1777"/>
                </a:lnTo>
                <a:lnTo>
                  <a:pt x="173" y="1755"/>
                </a:lnTo>
                <a:lnTo>
                  <a:pt x="160" y="1735"/>
                </a:lnTo>
                <a:lnTo>
                  <a:pt x="148" y="1727"/>
                </a:lnTo>
                <a:lnTo>
                  <a:pt x="139" y="1726"/>
                </a:lnTo>
                <a:lnTo>
                  <a:pt x="122" y="1722"/>
                </a:lnTo>
                <a:lnTo>
                  <a:pt x="84" y="1708"/>
                </a:lnTo>
                <a:lnTo>
                  <a:pt x="65" y="1705"/>
                </a:lnTo>
                <a:lnTo>
                  <a:pt x="63" y="1698"/>
                </a:lnTo>
                <a:lnTo>
                  <a:pt x="64" y="1674"/>
                </a:lnTo>
                <a:lnTo>
                  <a:pt x="71" y="1608"/>
                </a:lnTo>
                <a:lnTo>
                  <a:pt x="72" y="1510"/>
                </a:lnTo>
                <a:lnTo>
                  <a:pt x="80" y="1395"/>
                </a:lnTo>
                <a:lnTo>
                  <a:pt x="80" y="1359"/>
                </a:lnTo>
                <a:lnTo>
                  <a:pt x="77" y="1292"/>
                </a:lnTo>
                <a:lnTo>
                  <a:pt x="77" y="1241"/>
                </a:lnTo>
                <a:lnTo>
                  <a:pt x="77" y="1217"/>
                </a:lnTo>
                <a:lnTo>
                  <a:pt x="76" y="1169"/>
                </a:lnTo>
                <a:lnTo>
                  <a:pt x="68" y="1148"/>
                </a:lnTo>
                <a:lnTo>
                  <a:pt x="64" y="1127"/>
                </a:lnTo>
                <a:lnTo>
                  <a:pt x="60" y="1089"/>
                </a:lnTo>
                <a:lnTo>
                  <a:pt x="58" y="1062"/>
                </a:lnTo>
                <a:lnTo>
                  <a:pt x="55" y="1010"/>
                </a:lnTo>
                <a:lnTo>
                  <a:pt x="52" y="962"/>
                </a:lnTo>
                <a:lnTo>
                  <a:pt x="50" y="924"/>
                </a:lnTo>
                <a:lnTo>
                  <a:pt x="46" y="923"/>
                </a:lnTo>
                <a:lnTo>
                  <a:pt x="43" y="913"/>
                </a:lnTo>
                <a:lnTo>
                  <a:pt x="42" y="913"/>
                </a:lnTo>
                <a:lnTo>
                  <a:pt x="34" y="911"/>
                </a:lnTo>
                <a:lnTo>
                  <a:pt x="24" y="906"/>
                </a:lnTo>
                <a:lnTo>
                  <a:pt x="18" y="898"/>
                </a:lnTo>
                <a:lnTo>
                  <a:pt x="20" y="884"/>
                </a:lnTo>
                <a:lnTo>
                  <a:pt x="16" y="885"/>
                </a:lnTo>
                <a:lnTo>
                  <a:pt x="9" y="885"/>
                </a:lnTo>
                <a:lnTo>
                  <a:pt x="4" y="883"/>
                </a:lnTo>
                <a:lnTo>
                  <a:pt x="0" y="879"/>
                </a:lnTo>
                <a:lnTo>
                  <a:pt x="18" y="846"/>
                </a:lnTo>
                <a:lnTo>
                  <a:pt x="39" y="801"/>
                </a:lnTo>
                <a:lnTo>
                  <a:pt x="52" y="770"/>
                </a:lnTo>
                <a:lnTo>
                  <a:pt x="80" y="691"/>
                </a:lnTo>
                <a:lnTo>
                  <a:pt x="86" y="661"/>
                </a:lnTo>
                <a:lnTo>
                  <a:pt x="92" y="627"/>
                </a:lnTo>
                <a:lnTo>
                  <a:pt x="90" y="609"/>
                </a:lnTo>
                <a:lnTo>
                  <a:pt x="83" y="593"/>
                </a:lnTo>
                <a:lnTo>
                  <a:pt x="77" y="580"/>
                </a:lnTo>
                <a:lnTo>
                  <a:pt x="75" y="567"/>
                </a:lnTo>
                <a:lnTo>
                  <a:pt x="72" y="549"/>
                </a:lnTo>
                <a:lnTo>
                  <a:pt x="68" y="529"/>
                </a:lnTo>
                <a:lnTo>
                  <a:pt x="63" y="509"/>
                </a:lnTo>
                <a:lnTo>
                  <a:pt x="55" y="486"/>
                </a:lnTo>
                <a:lnTo>
                  <a:pt x="50" y="467"/>
                </a:lnTo>
                <a:lnTo>
                  <a:pt x="46" y="448"/>
                </a:lnTo>
                <a:lnTo>
                  <a:pt x="41" y="423"/>
                </a:lnTo>
                <a:lnTo>
                  <a:pt x="37" y="401"/>
                </a:lnTo>
                <a:lnTo>
                  <a:pt x="35" y="375"/>
                </a:lnTo>
                <a:lnTo>
                  <a:pt x="35" y="364"/>
                </a:lnTo>
                <a:lnTo>
                  <a:pt x="37" y="350"/>
                </a:lnTo>
                <a:lnTo>
                  <a:pt x="38" y="342"/>
                </a:lnTo>
                <a:lnTo>
                  <a:pt x="41" y="335"/>
                </a:lnTo>
                <a:lnTo>
                  <a:pt x="46" y="327"/>
                </a:lnTo>
                <a:lnTo>
                  <a:pt x="51" y="320"/>
                </a:lnTo>
                <a:lnTo>
                  <a:pt x="63" y="313"/>
                </a:lnTo>
                <a:lnTo>
                  <a:pt x="76" y="309"/>
                </a:lnTo>
                <a:lnTo>
                  <a:pt x="77" y="309"/>
                </a:lnTo>
                <a:lnTo>
                  <a:pt x="80" y="309"/>
                </a:lnTo>
                <a:lnTo>
                  <a:pt x="81" y="309"/>
                </a:lnTo>
                <a:lnTo>
                  <a:pt x="84" y="308"/>
                </a:lnTo>
                <a:lnTo>
                  <a:pt x="85" y="308"/>
                </a:lnTo>
                <a:lnTo>
                  <a:pt x="86" y="308"/>
                </a:lnTo>
                <a:lnTo>
                  <a:pt x="89" y="308"/>
                </a:lnTo>
                <a:lnTo>
                  <a:pt x="93" y="308"/>
                </a:lnTo>
                <a:lnTo>
                  <a:pt x="94" y="308"/>
                </a:lnTo>
                <a:lnTo>
                  <a:pt x="96" y="308"/>
                </a:lnTo>
                <a:lnTo>
                  <a:pt x="107" y="308"/>
                </a:lnTo>
                <a:lnTo>
                  <a:pt x="121" y="306"/>
                </a:lnTo>
                <a:lnTo>
                  <a:pt x="122" y="304"/>
                </a:lnTo>
                <a:lnTo>
                  <a:pt x="121" y="300"/>
                </a:lnTo>
                <a:lnTo>
                  <a:pt x="123" y="297"/>
                </a:lnTo>
                <a:lnTo>
                  <a:pt x="127" y="295"/>
                </a:lnTo>
                <a:lnTo>
                  <a:pt x="132" y="291"/>
                </a:lnTo>
                <a:lnTo>
                  <a:pt x="135" y="288"/>
                </a:lnTo>
                <a:lnTo>
                  <a:pt x="139" y="285"/>
                </a:lnTo>
                <a:lnTo>
                  <a:pt x="140" y="282"/>
                </a:lnTo>
                <a:lnTo>
                  <a:pt x="143" y="276"/>
                </a:lnTo>
                <a:lnTo>
                  <a:pt x="145" y="274"/>
                </a:lnTo>
                <a:lnTo>
                  <a:pt x="151" y="272"/>
                </a:lnTo>
                <a:lnTo>
                  <a:pt x="156" y="271"/>
                </a:lnTo>
                <a:lnTo>
                  <a:pt x="152" y="247"/>
                </a:lnTo>
                <a:lnTo>
                  <a:pt x="151" y="238"/>
                </a:lnTo>
                <a:lnTo>
                  <a:pt x="147" y="238"/>
                </a:lnTo>
                <a:lnTo>
                  <a:pt x="143" y="238"/>
                </a:lnTo>
                <a:lnTo>
                  <a:pt x="135" y="237"/>
                </a:lnTo>
                <a:lnTo>
                  <a:pt x="128" y="234"/>
                </a:lnTo>
                <a:lnTo>
                  <a:pt x="122" y="233"/>
                </a:lnTo>
                <a:lnTo>
                  <a:pt x="115" y="233"/>
                </a:lnTo>
                <a:lnTo>
                  <a:pt x="110" y="229"/>
                </a:lnTo>
                <a:lnTo>
                  <a:pt x="101" y="221"/>
                </a:lnTo>
                <a:lnTo>
                  <a:pt x="93" y="206"/>
                </a:lnTo>
                <a:lnTo>
                  <a:pt x="89" y="200"/>
                </a:lnTo>
                <a:lnTo>
                  <a:pt x="83" y="195"/>
                </a:lnTo>
                <a:lnTo>
                  <a:pt x="79" y="190"/>
                </a:lnTo>
                <a:lnTo>
                  <a:pt x="77" y="182"/>
                </a:lnTo>
                <a:lnTo>
                  <a:pt x="77" y="170"/>
                </a:lnTo>
                <a:lnTo>
                  <a:pt x="81" y="165"/>
                </a:lnTo>
                <a:lnTo>
                  <a:pt x="85" y="162"/>
                </a:lnTo>
                <a:lnTo>
                  <a:pt x="89" y="162"/>
                </a:lnTo>
                <a:lnTo>
                  <a:pt x="93" y="162"/>
                </a:lnTo>
                <a:lnTo>
                  <a:pt x="101" y="162"/>
                </a:lnTo>
                <a:lnTo>
                  <a:pt x="105" y="162"/>
                </a:lnTo>
                <a:lnTo>
                  <a:pt x="106" y="155"/>
                </a:lnTo>
                <a:lnTo>
                  <a:pt x="105" y="140"/>
                </a:lnTo>
                <a:lnTo>
                  <a:pt x="106" y="135"/>
                </a:lnTo>
                <a:lnTo>
                  <a:pt x="106" y="122"/>
                </a:lnTo>
                <a:lnTo>
                  <a:pt x="109" y="106"/>
                </a:lnTo>
                <a:lnTo>
                  <a:pt x="113" y="96"/>
                </a:lnTo>
                <a:lnTo>
                  <a:pt x="117" y="89"/>
                </a:lnTo>
                <a:lnTo>
                  <a:pt x="118" y="80"/>
                </a:lnTo>
                <a:lnTo>
                  <a:pt x="118" y="73"/>
                </a:lnTo>
                <a:lnTo>
                  <a:pt x="117" y="65"/>
                </a:lnTo>
                <a:lnTo>
                  <a:pt x="117" y="60"/>
                </a:lnTo>
                <a:lnTo>
                  <a:pt x="118" y="55"/>
                </a:lnTo>
                <a:lnTo>
                  <a:pt x="121" y="48"/>
                </a:lnTo>
                <a:lnTo>
                  <a:pt x="126" y="42"/>
                </a:lnTo>
                <a:lnTo>
                  <a:pt x="131" y="37"/>
                </a:lnTo>
                <a:lnTo>
                  <a:pt x="140" y="29"/>
                </a:lnTo>
                <a:lnTo>
                  <a:pt x="152" y="20"/>
                </a:lnTo>
                <a:lnTo>
                  <a:pt x="164" y="10"/>
                </a:lnTo>
                <a:lnTo>
                  <a:pt x="177" y="4"/>
                </a:lnTo>
                <a:lnTo>
                  <a:pt x="190" y="0"/>
                </a:lnTo>
                <a:close/>
              </a:path>
            </a:pathLst>
          </a:custGeom>
          <a:solidFill>
            <a:schemeClr val="accent2"/>
          </a:solidFill>
          <a:ln w="0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26671" y="3733098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671" y="3399335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32271" y="3733098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2271" y="3399335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6670" y="2567868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26670" y="2234105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32270" y="2567868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2270" y="2234105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26669" y="4934772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26669" y="4601009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32269" y="4934772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32269" y="4601009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712822"/>
            <a:ext cx="12192000" cy="1017985"/>
            <a:chOff x="0" y="3375212"/>
            <a:chExt cx="12192000" cy="1017985"/>
          </a:xfrm>
        </p:grpSpPr>
        <p:sp>
          <p:nvSpPr>
            <p:cNvPr id="21" name="TextBox 20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9192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36463" y="2494468"/>
            <a:ext cx="5755397" cy="2312410"/>
            <a:chOff x="7396163" y="1719263"/>
            <a:chExt cx="3030538" cy="1217613"/>
          </a:xfrm>
        </p:grpSpPr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7396163" y="2505075"/>
              <a:ext cx="3030538" cy="252413"/>
            </a:xfrm>
            <a:custGeom>
              <a:avLst/>
              <a:gdLst>
                <a:gd name="T0" fmla="*/ 303 w 1909"/>
                <a:gd name="T1" fmla="*/ 13 h 159"/>
                <a:gd name="T2" fmla="*/ 348 w 1909"/>
                <a:gd name="T3" fmla="*/ 64 h 159"/>
                <a:gd name="T4" fmla="*/ 434 w 1909"/>
                <a:gd name="T5" fmla="*/ 103 h 159"/>
                <a:gd name="T6" fmla="*/ 546 w 1909"/>
                <a:gd name="T7" fmla="*/ 90 h 159"/>
                <a:gd name="T8" fmla="*/ 626 w 1909"/>
                <a:gd name="T9" fmla="*/ 49 h 159"/>
                <a:gd name="T10" fmla="*/ 666 w 1909"/>
                <a:gd name="T11" fmla="*/ 15 h 159"/>
                <a:gd name="T12" fmla="*/ 679 w 1909"/>
                <a:gd name="T13" fmla="*/ 25 h 159"/>
                <a:gd name="T14" fmla="*/ 727 w 1909"/>
                <a:gd name="T15" fmla="*/ 64 h 159"/>
                <a:gd name="T16" fmla="*/ 824 w 1909"/>
                <a:gd name="T17" fmla="*/ 79 h 159"/>
                <a:gd name="T18" fmla="*/ 931 w 1909"/>
                <a:gd name="T19" fmla="*/ 43 h 159"/>
                <a:gd name="T20" fmla="*/ 980 w 1909"/>
                <a:gd name="T21" fmla="*/ 4 h 159"/>
                <a:gd name="T22" fmla="*/ 995 w 1909"/>
                <a:gd name="T23" fmla="*/ 12 h 159"/>
                <a:gd name="T24" fmla="*/ 1053 w 1909"/>
                <a:gd name="T25" fmla="*/ 55 h 159"/>
                <a:gd name="T26" fmla="*/ 1152 w 1909"/>
                <a:gd name="T27" fmla="*/ 73 h 159"/>
                <a:gd name="T28" fmla="*/ 1262 w 1909"/>
                <a:gd name="T29" fmla="*/ 43 h 159"/>
                <a:gd name="T30" fmla="*/ 1297 w 1909"/>
                <a:gd name="T31" fmla="*/ 23 h 159"/>
                <a:gd name="T32" fmla="*/ 1327 w 1909"/>
                <a:gd name="T33" fmla="*/ 43 h 159"/>
                <a:gd name="T34" fmla="*/ 1400 w 1909"/>
                <a:gd name="T35" fmla="*/ 79 h 159"/>
                <a:gd name="T36" fmla="*/ 1483 w 1909"/>
                <a:gd name="T37" fmla="*/ 81 h 159"/>
                <a:gd name="T38" fmla="*/ 1559 w 1909"/>
                <a:gd name="T39" fmla="*/ 53 h 159"/>
                <a:gd name="T40" fmla="*/ 1604 w 1909"/>
                <a:gd name="T41" fmla="*/ 27 h 159"/>
                <a:gd name="T42" fmla="*/ 1621 w 1909"/>
                <a:gd name="T43" fmla="*/ 36 h 159"/>
                <a:gd name="T44" fmla="*/ 1683 w 1909"/>
                <a:gd name="T45" fmla="*/ 71 h 159"/>
                <a:gd name="T46" fmla="*/ 1784 w 1909"/>
                <a:gd name="T47" fmla="*/ 90 h 159"/>
                <a:gd name="T48" fmla="*/ 1909 w 1909"/>
                <a:gd name="T49" fmla="*/ 53 h 159"/>
                <a:gd name="T50" fmla="*/ 1881 w 1909"/>
                <a:gd name="T51" fmla="*/ 75 h 159"/>
                <a:gd name="T52" fmla="*/ 1806 w 1909"/>
                <a:gd name="T53" fmla="*/ 116 h 159"/>
                <a:gd name="T54" fmla="*/ 1694 w 1909"/>
                <a:gd name="T55" fmla="*/ 126 h 159"/>
                <a:gd name="T56" fmla="*/ 1600 w 1909"/>
                <a:gd name="T57" fmla="*/ 94 h 159"/>
                <a:gd name="T58" fmla="*/ 1552 w 1909"/>
                <a:gd name="T59" fmla="*/ 118 h 159"/>
                <a:gd name="T60" fmla="*/ 1456 w 1909"/>
                <a:gd name="T61" fmla="*/ 137 h 159"/>
                <a:gd name="T62" fmla="*/ 1337 w 1909"/>
                <a:gd name="T63" fmla="*/ 111 h 159"/>
                <a:gd name="T64" fmla="*/ 1279 w 1909"/>
                <a:gd name="T65" fmla="*/ 94 h 159"/>
                <a:gd name="T66" fmla="*/ 1213 w 1909"/>
                <a:gd name="T67" fmla="*/ 122 h 159"/>
                <a:gd name="T68" fmla="*/ 1118 w 1909"/>
                <a:gd name="T69" fmla="*/ 137 h 159"/>
                <a:gd name="T70" fmla="*/ 1013 w 1909"/>
                <a:gd name="T71" fmla="*/ 100 h 159"/>
                <a:gd name="T72" fmla="*/ 972 w 1909"/>
                <a:gd name="T73" fmla="*/ 77 h 159"/>
                <a:gd name="T74" fmla="*/ 929 w 1909"/>
                <a:gd name="T75" fmla="*/ 111 h 159"/>
                <a:gd name="T76" fmla="*/ 854 w 1909"/>
                <a:gd name="T77" fmla="*/ 139 h 159"/>
                <a:gd name="T78" fmla="*/ 748 w 1909"/>
                <a:gd name="T79" fmla="*/ 128 h 159"/>
                <a:gd name="T80" fmla="*/ 658 w 1909"/>
                <a:gd name="T81" fmla="*/ 88 h 159"/>
                <a:gd name="T82" fmla="*/ 609 w 1909"/>
                <a:gd name="T83" fmla="*/ 120 h 159"/>
                <a:gd name="T84" fmla="*/ 518 w 1909"/>
                <a:gd name="T85" fmla="*/ 156 h 159"/>
                <a:gd name="T86" fmla="*/ 402 w 1909"/>
                <a:gd name="T87" fmla="*/ 152 h 159"/>
                <a:gd name="T88" fmla="*/ 282 w 1909"/>
                <a:gd name="T89" fmla="*/ 70 h 159"/>
                <a:gd name="T90" fmla="*/ 252 w 1909"/>
                <a:gd name="T91" fmla="*/ 88 h 159"/>
                <a:gd name="T92" fmla="*/ 178 w 1909"/>
                <a:gd name="T93" fmla="*/ 114 h 159"/>
                <a:gd name="T94" fmla="*/ 75 w 1909"/>
                <a:gd name="T95" fmla="*/ 105 h 159"/>
                <a:gd name="T96" fmla="*/ 4 w 1909"/>
                <a:gd name="T97" fmla="*/ 58 h 159"/>
                <a:gd name="T98" fmla="*/ 69 w 1909"/>
                <a:gd name="T99" fmla="*/ 73 h 159"/>
                <a:gd name="T100" fmla="*/ 178 w 1909"/>
                <a:gd name="T101" fmla="*/ 66 h 159"/>
                <a:gd name="T102" fmla="*/ 295 w 1909"/>
                <a:gd name="T10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09" h="159">
                  <a:moveTo>
                    <a:pt x="295" y="0"/>
                  </a:moveTo>
                  <a:lnTo>
                    <a:pt x="297" y="4"/>
                  </a:lnTo>
                  <a:lnTo>
                    <a:pt x="303" y="13"/>
                  </a:lnTo>
                  <a:lnTo>
                    <a:pt x="314" y="28"/>
                  </a:lnTo>
                  <a:lnTo>
                    <a:pt x="329" y="45"/>
                  </a:lnTo>
                  <a:lnTo>
                    <a:pt x="348" y="64"/>
                  </a:lnTo>
                  <a:lnTo>
                    <a:pt x="372" y="81"/>
                  </a:lnTo>
                  <a:lnTo>
                    <a:pt x="402" y="94"/>
                  </a:lnTo>
                  <a:lnTo>
                    <a:pt x="434" y="103"/>
                  </a:lnTo>
                  <a:lnTo>
                    <a:pt x="473" y="105"/>
                  </a:lnTo>
                  <a:lnTo>
                    <a:pt x="510" y="100"/>
                  </a:lnTo>
                  <a:lnTo>
                    <a:pt x="546" y="90"/>
                  </a:lnTo>
                  <a:lnTo>
                    <a:pt x="576" y="77"/>
                  </a:lnTo>
                  <a:lnTo>
                    <a:pt x="604" y="64"/>
                  </a:lnTo>
                  <a:lnTo>
                    <a:pt x="626" y="49"/>
                  </a:lnTo>
                  <a:lnTo>
                    <a:pt x="645" y="34"/>
                  </a:lnTo>
                  <a:lnTo>
                    <a:pt x="658" y="23"/>
                  </a:lnTo>
                  <a:lnTo>
                    <a:pt x="666" y="15"/>
                  </a:lnTo>
                  <a:lnTo>
                    <a:pt x="669" y="12"/>
                  </a:lnTo>
                  <a:lnTo>
                    <a:pt x="671" y="15"/>
                  </a:lnTo>
                  <a:lnTo>
                    <a:pt x="679" y="25"/>
                  </a:lnTo>
                  <a:lnTo>
                    <a:pt x="690" y="38"/>
                  </a:lnTo>
                  <a:lnTo>
                    <a:pt x="707" y="51"/>
                  </a:lnTo>
                  <a:lnTo>
                    <a:pt x="727" y="64"/>
                  </a:lnTo>
                  <a:lnTo>
                    <a:pt x="755" y="73"/>
                  </a:lnTo>
                  <a:lnTo>
                    <a:pt x="787" y="81"/>
                  </a:lnTo>
                  <a:lnTo>
                    <a:pt x="824" y="79"/>
                  </a:lnTo>
                  <a:lnTo>
                    <a:pt x="867" y="71"/>
                  </a:lnTo>
                  <a:lnTo>
                    <a:pt x="903" y="58"/>
                  </a:lnTo>
                  <a:lnTo>
                    <a:pt x="931" y="43"/>
                  </a:lnTo>
                  <a:lnTo>
                    <a:pt x="953" y="27"/>
                  </a:lnTo>
                  <a:lnTo>
                    <a:pt x="970" y="13"/>
                  </a:lnTo>
                  <a:lnTo>
                    <a:pt x="980" y="4"/>
                  </a:lnTo>
                  <a:lnTo>
                    <a:pt x="983" y="0"/>
                  </a:lnTo>
                  <a:lnTo>
                    <a:pt x="985" y="4"/>
                  </a:lnTo>
                  <a:lnTo>
                    <a:pt x="995" y="12"/>
                  </a:lnTo>
                  <a:lnTo>
                    <a:pt x="1010" y="25"/>
                  </a:lnTo>
                  <a:lnTo>
                    <a:pt x="1028" y="40"/>
                  </a:lnTo>
                  <a:lnTo>
                    <a:pt x="1053" y="55"/>
                  </a:lnTo>
                  <a:lnTo>
                    <a:pt x="1082" y="66"/>
                  </a:lnTo>
                  <a:lnTo>
                    <a:pt x="1114" y="71"/>
                  </a:lnTo>
                  <a:lnTo>
                    <a:pt x="1152" y="73"/>
                  </a:lnTo>
                  <a:lnTo>
                    <a:pt x="1197" y="66"/>
                  </a:lnTo>
                  <a:lnTo>
                    <a:pt x="1234" y="55"/>
                  </a:lnTo>
                  <a:lnTo>
                    <a:pt x="1262" y="43"/>
                  </a:lnTo>
                  <a:lnTo>
                    <a:pt x="1281" y="32"/>
                  </a:lnTo>
                  <a:lnTo>
                    <a:pt x="1294" y="25"/>
                  </a:lnTo>
                  <a:lnTo>
                    <a:pt x="1297" y="23"/>
                  </a:lnTo>
                  <a:lnTo>
                    <a:pt x="1301" y="25"/>
                  </a:lnTo>
                  <a:lnTo>
                    <a:pt x="1311" y="32"/>
                  </a:lnTo>
                  <a:lnTo>
                    <a:pt x="1327" y="43"/>
                  </a:lnTo>
                  <a:lnTo>
                    <a:pt x="1348" y="56"/>
                  </a:lnTo>
                  <a:lnTo>
                    <a:pt x="1372" y="68"/>
                  </a:lnTo>
                  <a:lnTo>
                    <a:pt x="1400" y="79"/>
                  </a:lnTo>
                  <a:lnTo>
                    <a:pt x="1428" y="85"/>
                  </a:lnTo>
                  <a:lnTo>
                    <a:pt x="1455" y="85"/>
                  </a:lnTo>
                  <a:lnTo>
                    <a:pt x="1483" y="81"/>
                  </a:lnTo>
                  <a:lnTo>
                    <a:pt x="1511" y="73"/>
                  </a:lnTo>
                  <a:lnTo>
                    <a:pt x="1535" y="64"/>
                  </a:lnTo>
                  <a:lnTo>
                    <a:pt x="1559" y="53"/>
                  </a:lnTo>
                  <a:lnTo>
                    <a:pt x="1578" y="43"/>
                  </a:lnTo>
                  <a:lnTo>
                    <a:pt x="1595" y="34"/>
                  </a:lnTo>
                  <a:lnTo>
                    <a:pt x="1604" y="27"/>
                  </a:lnTo>
                  <a:lnTo>
                    <a:pt x="1608" y="25"/>
                  </a:lnTo>
                  <a:lnTo>
                    <a:pt x="1612" y="28"/>
                  </a:lnTo>
                  <a:lnTo>
                    <a:pt x="1621" y="36"/>
                  </a:lnTo>
                  <a:lnTo>
                    <a:pt x="1636" y="47"/>
                  </a:lnTo>
                  <a:lnTo>
                    <a:pt x="1656" y="58"/>
                  </a:lnTo>
                  <a:lnTo>
                    <a:pt x="1683" y="71"/>
                  </a:lnTo>
                  <a:lnTo>
                    <a:pt x="1713" y="81"/>
                  </a:lnTo>
                  <a:lnTo>
                    <a:pt x="1746" y="88"/>
                  </a:lnTo>
                  <a:lnTo>
                    <a:pt x="1784" y="90"/>
                  </a:lnTo>
                  <a:lnTo>
                    <a:pt x="1823" y="86"/>
                  </a:lnTo>
                  <a:lnTo>
                    <a:pt x="1866" y="73"/>
                  </a:lnTo>
                  <a:lnTo>
                    <a:pt x="1909" y="53"/>
                  </a:lnTo>
                  <a:lnTo>
                    <a:pt x="1905" y="55"/>
                  </a:lnTo>
                  <a:lnTo>
                    <a:pt x="1896" y="64"/>
                  </a:lnTo>
                  <a:lnTo>
                    <a:pt x="1881" y="75"/>
                  </a:lnTo>
                  <a:lnTo>
                    <a:pt x="1860" y="90"/>
                  </a:lnTo>
                  <a:lnTo>
                    <a:pt x="1836" y="103"/>
                  </a:lnTo>
                  <a:lnTo>
                    <a:pt x="1806" y="116"/>
                  </a:lnTo>
                  <a:lnTo>
                    <a:pt x="1772" y="126"/>
                  </a:lnTo>
                  <a:lnTo>
                    <a:pt x="1735" y="129"/>
                  </a:lnTo>
                  <a:lnTo>
                    <a:pt x="1694" y="126"/>
                  </a:lnTo>
                  <a:lnTo>
                    <a:pt x="1651" y="114"/>
                  </a:lnTo>
                  <a:lnTo>
                    <a:pt x="1604" y="92"/>
                  </a:lnTo>
                  <a:lnTo>
                    <a:pt x="1600" y="94"/>
                  </a:lnTo>
                  <a:lnTo>
                    <a:pt x="1591" y="100"/>
                  </a:lnTo>
                  <a:lnTo>
                    <a:pt x="1574" y="109"/>
                  </a:lnTo>
                  <a:lnTo>
                    <a:pt x="1552" y="118"/>
                  </a:lnTo>
                  <a:lnTo>
                    <a:pt x="1524" y="126"/>
                  </a:lnTo>
                  <a:lnTo>
                    <a:pt x="1492" y="133"/>
                  </a:lnTo>
                  <a:lnTo>
                    <a:pt x="1456" y="137"/>
                  </a:lnTo>
                  <a:lnTo>
                    <a:pt x="1419" y="135"/>
                  </a:lnTo>
                  <a:lnTo>
                    <a:pt x="1378" y="126"/>
                  </a:lnTo>
                  <a:lnTo>
                    <a:pt x="1337" y="111"/>
                  </a:lnTo>
                  <a:lnTo>
                    <a:pt x="1294" y="85"/>
                  </a:lnTo>
                  <a:lnTo>
                    <a:pt x="1290" y="88"/>
                  </a:lnTo>
                  <a:lnTo>
                    <a:pt x="1279" y="94"/>
                  </a:lnTo>
                  <a:lnTo>
                    <a:pt x="1262" y="103"/>
                  </a:lnTo>
                  <a:lnTo>
                    <a:pt x="1240" y="113"/>
                  </a:lnTo>
                  <a:lnTo>
                    <a:pt x="1213" y="122"/>
                  </a:lnTo>
                  <a:lnTo>
                    <a:pt x="1183" y="131"/>
                  </a:lnTo>
                  <a:lnTo>
                    <a:pt x="1152" y="137"/>
                  </a:lnTo>
                  <a:lnTo>
                    <a:pt x="1118" y="137"/>
                  </a:lnTo>
                  <a:lnTo>
                    <a:pt x="1082" y="131"/>
                  </a:lnTo>
                  <a:lnTo>
                    <a:pt x="1047" y="120"/>
                  </a:lnTo>
                  <a:lnTo>
                    <a:pt x="1013" y="100"/>
                  </a:lnTo>
                  <a:lnTo>
                    <a:pt x="980" y="68"/>
                  </a:lnTo>
                  <a:lnTo>
                    <a:pt x="978" y="71"/>
                  </a:lnTo>
                  <a:lnTo>
                    <a:pt x="972" y="77"/>
                  </a:lnTo>
                  <a:lnTo>
                    <a:pt x="961" y="86"/>
                  </a:lnTo>
                  <a:lnTo>
                    <a:pt x="948" y="98"/>
                  </a:lnTo>
                  <a:lnTo>
                    <a:pt x="929" y="111"/>
                  </a:lnTo>
                  <a:lnTo>
                    <a:pt x="909" y="122"/>
                  </a:lnTo>
                  <a:lnTo>
                    <a:pt x="882" y="131"/>
                  </a:lnTo>
                  <a:lnTo>
                    <a:pt x="854" y="139"/>
                  </a:lnTo>
                  <a:lnTo>
                    <a:pt x="823" y="141"/>
                  </a:lnTo>
                  <a:lnTo>
                    <a:pt x="787" y="137"/>
                  </a:lnTo>
                  <a:lnTo>
                    <a:pt x="748" y="128"/>
                  </a:lnTo>
                  <a:lnTo>
                    <a:pt x="707" y="111"/>
                  </a:lnTo>
                  <a:lnTo>
                    <a:pt x="662" y="85"/>
                  </a:lnTo>
                  <a:lnTo>
                    <a:pt x="658" y="88"/>
                  </a:lnTo>
                  <a:lnTo>
                    <a:pt x="649" y="96"/>
                  </a:lnTo>
                  <a:lnTo>
                    <a:pt x="632" y="107"/>
                  </a:lnTo>
                  <a:lnTo>
                    <a:pt x="609" y="120"/>
                  </a:lnTo>
                  <a:lnTo>
                    <a:pt x="583" y="133"/>
                  </a:lnTo>
                  <a:lnTo>
                    <a:pt x="551" y="146"/>
                  </a:lnTo>
                  <a:lnTo>
                    <a:pt x="518" y="156"/>
                  </a:lnTo>
                  <a:lnTo>
                    <a:pt x="480" y="159"/>
                  </a:lnTo>
                  <a:lnTo>
                    <a:pt x="441" y="159"/>
                  </a:lnTo>
                  <a:lnTo>
                    <a:pt x="402" y="152"/>
                  </a:lnTo>
                  <a:lnTo>
                    <a:pt x="361" y="135"/>
                  </a:lnTo>
                  <a:lnTo>
                    <a:pt x="322" y="109"/>
                  </a:lnTo>
                  <a:lnTo>
                    <a:pt x="282" y="70"/>
                  </a:lnTo>
                  <a:lnTo>
                    <a:pt x="279" y="73"/>
                  </a:lnTo>
                  <a:lnTo>
                    <a:pt x="269" y="79"/>
                  </a:lnTo>
                  <a:lnTo>
                    <a:pt x="252" y="88"/>
                  </a:lnTo>
                  <a:lnTo>
                    <a:pt x="232" y="100"/>
                  </a:lnTo>
                  <a:lnTo>
                    <a:pt x="207" y="109"/>
                  </a:lnTo>
                  <a:lnTo>
                    <a:pt x="178" y="114"/>
                  </a:lnTo>
                  <a:lnTo>
                    <a:pt x="146" y="118"/>
                  </a:lnTo>
                  <a:lnTo>
                    <a:pt x="112" y="116"/>
                  </a:lnTo>
                  <a:lnTo>
                    <a:pt x="75" y="105"/>
                  </a:lnTo>
                  <a:lnTo>
                    <a:pt x="37" y="86"/>
                  </a:lnTo>
                  <a:lnTo>
                    <a:pt x="0" y="56"/>
                  </a:lnTo>
                  <a:lnTo>
                    <a:pt x="4" y="58"/>
                  </a:lnTo>
                  <a:lnTo>
                    <a:pt x="19" y="62"/>
                  </a:lnTo>
                  <a:lnTo>
                    <a:pt x="41" y="68"/>
                  </a:lnTo>
                  <a:lnTo>
                    <a:pt x="69" y="73"/>
                  </a:lnTo>
                  <a:lnTo>
                    <a:pt x="101" y="75"/>
                  </a:lnTo>
                  <a:lnTo>
                    <a:pt x="138" y="73"/>
                  </a:lnTo>
                  <a:lnTo>
                    <a:pt x="178" y="66"/>
                  </a:lnTo>
                  <a:lnTo>
                    <a:pt x="217" y="53"/>
                  </a:lnTo>
                  <a:lnTo>
                    <a:pt x="256" y="3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7396163" y="2684463"/>
              <a:ext cx="3030538" cy="252413"/>
            </a:xfrm>
            <a:custGeom>
              <a:avLst/>
              <a:gdLst>
                <a:gd name="T0" fmla="*/ 303 w 1909"/>
                <a:gd name="T1" fmla="*/ 13 h 159"/>
                <a:gd name="T2" fmla="*/ 348 w 1909"/>
                <a:gd name="T3" fmla="*/ 63 h 159"/>
                <a:gd name="T4" fmla="*/ 434 w 1909"/>
                <a:gd name="T5" fmla="*/ 102 h 159"/>
                <a:gd name="T6" fmla="*/ 546 w 1909"/>
                <a:gd name="T7" fmla="*/ 89 h 159"/>
                <a:gd name="T8" fmla="*/ 626 w 1909"/>
                <a:gd name="T9" fmla="*/ 48 h 159"/>
                <a:gd name="T10" fmla="*/ 666 w 1909"/>
                <a:gd name="T11" fmla="*/ 15 h 159"/>
                <a:gd name="T12" fmla="*/ 679 w 1909"/>
                <a:gd name="T13" fmla="*/ 24 h 159"/>
                <a:gd name="T14" fmla="*/ 727 w 1909"/>
                <a:gd name="T15" fmla="*/ 63 h 159"/>
                <a:gd name="T16" fmla="*/ 824 w 1909"/>
                <a:gd name="T17" fmla="*/ 78 h 159"/>
                <a:gd name="T18" fmla="*/ 931 w 1909"/>
                <a:gd name="T19" fmla="*/ 43 h 159"/>
                <a:gd name="T20" fmla="*/ 980 w 1909"/>
                <a:gd name="T21" fmla="*/ 3 h 159"/>
                <a:gd name="T22" fmla="*/ 995 w 1909"/>
                <a:gd name="T23" fmla="*/ 13 h 159"/>
                <a:gd name="T24" fmla="*/ 1053 w 1909"/>
                <a:gd name="T25" fmla="*/ 54 h 159"/>
                <a:gd name="T26" fmla="*/ 1152 w 1909"/>
                <a:gd name="T27" fmla="*/ 73 h 159"/>
                <a:gd name="T28" fmla="*/ 1262 w 1909"/>
                <a:gd name="T29" fmla="*/ 43 h 159"/>
                <a:gd name="T30" fmla="*/ 1297 w 1909"/>
                <a:gd name="T31" fmla="*/ 22 h 159"/>
                <a:gd name="T32" fmla="*/ 1327 w 1909"/>
                <a:gd name="T33" fmla="*/ 43 h 159"/>
                <a:gd name="T34" fmla="*/ 1400 w 1909"/>
                <a:gd name="T35" fmla="*/ 78 h 159"/>
                <a:gd name="T36" fmla="*/ 1483 w 1909"/>
                <a:gd name="T37" fmla="*/ 80 h 159"/>
                <a:gd name="T38" fmla="*/ 1559 w 1909"/>
                <a:gd name="T39" fmla="*/ 52 h 159"/>
                <a:gd name="T40" fmla="*/ 1604 w 1909"/>
                <a:gd name="T41" fmla="*/ 28 h 159"/>
                <a:gd name="T42" fmla="*/ 1621 w 1909"/>
                <a:gd name="T43" fmla="*/ 35 h 159"/>
                <a:gd name="T44" fmla="*/ 1683 w 1909"/>
                <a:gd name="T45" fmla="*/ 71 h 159"/>
                <a:gd name="T46" fmla="*/ 1784 w 1909"/>
                <a:gd name="T47" fmla="*/ 89 h 159"/>
                <a:gd name="T48" fmla="*/ 1909 w 1909"/>
                <a:gd name="T49" fmla="*/ 52 h 159"/>
                <a:gd name="T50" fmla="*/ 1881 w 1909"/>
                <a:gd name="T51" fmla="*/ 74 h 159"/>
                <a:gd name="T52" fmla="*/ 1806 w 1909"/>
                <a:gd name="T53" fmla="*/ 116 h 159"/>
                <a:gd name="T54" fmla="*/ 1694 w 1909"/>
                <a:gd name="T55" fmla="*/ 125 h 159"/>
                <a:gd name="T56" fmla="*/ 1600 w 1909"/>
                <a:gd name="T57" fmla="*/ 93 h 159"/>
                <a:gd name="T58" fmla="*/ 1552 w 1909"/>
                <a:gd name="T59" fmla="*/ 117 h 159"/>
                <a:gd name="T60" fmla="*/ 1456 w 1909"/>
                <a:gd name="T61" fmla="*/ 136 h 159"/>
                <a:gd name="T62" fmla="*/ 1337 w 1909"/>
                <a:gd name="T63" fmla="*/ 110 h 159"/>
                <a:gd name="T64" fmla="*/ 1279 w 1909"/>
                <a:gd name="T65" fmla="*/ 93 h 159"/>
                <a:gd name="T66" fmla="*/ 1213 w 1909"/>
                <a:gd name="T67" fmla="*/ 121 h 159"/>
                <a:gd name="T68" fmla="*/ 1118 w 1909"/>
                <a:gd name="T69" fmla="*/ 136 h 159"/>
                <a:gd name="T70" fmla="*/ 1013 w 1909"/>
                <a:gd name="T71" fmla="*/ 99 h 159"/>
                <a:gd name="T72" fmla="*/ 972 w 1909"/>
                <a:gd name="T73" fmla="*/ 76 h 159"/>
                <a:gd name="T74" fmla="*/ 929 w 1909"/>
                <a:gd name="T75" fmla="*/ 110 h 159"/>
                <a:gd name="T76" fmla="*/ 854 w 1909"/>
                <a:gd name="T77" fmla="*/ 138 h 159"/>
                <a:gd name="T78" fmla="*/ 748 w 1909"/>
                <a:gd name="T79" fmla="*/ 127 h 159"/>
                <a:gd name="T80" fmla="*/ 658 w 1909"/>
                <a:gd name="T81" fmla="*/ 87 h 159"/>
                <a:gd name="T82" fmla="*/ 609 w 1909"/>
                <a:gd name="T83" fmla="*/ 119 h 159"/>
                <a:gd name="T84" fmla="*/ 518 w 1909"/>
                <a:gd name="T85" fmla="*/ 155 h 159"/>
                <a:gd name="T86" fmla="*/ 402 w 1909"/>
                <a:gd name="T87" fmla="*/ 151 h 159"/>
                <a:gd name="T88" fmla="*/ 282 w 1909"/>
                <a:gd name="T89" fmla="*/ 69 h 159"/>
                <a:gd name="T90" fmla="*/ 252 w 1909"/>
                <a:gd name="T91" fmla="*/ 87 h 159"/>
                <a:gd name="T92" fmla="*/ 178 w 1909"/>
                <a:gd name="T93" fmla="*/ 116 h 159"/>
                <a:gd name="T94" fmla="*/ 75 w 1909"/>
                <a:gd name="T95" fmla="*/ 104 h 159"/>
                <a:gd name="T96" fmla="*/ 4 w 1909"/>
                <a:gd name="T97" fmla="*/ 58 h 159"/>
                <a:gd name="T98" fmla="*/ 69 w 1909"/>
                <a:gd name="T99" fmla="*/ 73 h 159"/>
                <a:gd name="T100" fmla="*/ 178 w 1909"/>
                <a:gd name="T101" fmla="*/ 65 h 159"/>
                <a:gd name="T102" fmla="*/ 295 w 1909"/>
                <a:gd name="T10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09" h="159">
                  <a:moveTo>
                    <a:pt x="295" y="0"/>
                  </a:moveTo>
                  <a:lnTo>
                    <a:pt x="297" y="3"/>
                  </a:lnTo>
                  <a:lnTo>
                    <a:pt x="303" y="13"/>
                  </a:lnTo>
                  <a:lnTo>
                    <a:pt x="314" y="28"/>
                  </a:lnTo>
                  <a:lnTo>
                    <a:pt x="329" y="44"/>
                  </a:lnTo>
                  <a:lnTo>
                    <a:pt x="348" y="63"/>
                  </a:lnTo>
                  <a:lnTo>
                    <a:pt x="372" y="80"/>
                  </a:lnTo>
                  <a:lnTo>
                    <a:pt x="402" y="93"/>
                  </a:lnTo>
                  <a:lnTo>
                    <a:pt x="434" y="102"/>
                  </a:lnTo>
                  <a:lnTo>
                    <a:pt x="473" y="104"/>
                  </a:lnTo>
                  <a:lnTo>
                    <a:pt x="510" y="99"/>
                  </a:lnTo>
                  <a:lnTo>
                    <a:pt x="546" y="89"/>
                  </a:lnTo>
                  <a:lnTo>
                    <a:pt x="576" y="76"/>
                  </a:lnTo>
                  <a:lnTo>
                    <a:pt x="604" y="63"/>
                  </a:lnTo>
                  <a:lnTo>
                    <a:pt x="626" y="48"/>
                  </a:lnTo>
                  <a:lnTo>
                    <a:pt x="645" y="33"/>
                  </a:lnTo>
                  <a:lnTo>
                    <a:pt x="658" y="22"/>
                  </a:lnTo>
                  <a:lnTo>
                    <a:pt x="666" y="15"/>
                  </a:lnTo>
                  <a:lnTo>
                    <a:pt x="669" y="11"/>
                  </a:lnTo>
                  <a:lnTo>
                    <a:pt x="671" y="15"/>
                  </a:lnTo>
                  <a:lnTo>
                    <a:pt x="679" y="24"/>
                  </a:lnTo>
                  <a:lnTo>
                    <a:pt x="690" y="37"/>
                  </a:lnTo>
                  <a:lnTo>
                    <a:pt x="707" y="50"/>
                  </a:lnTo>
                  <a:lnTo>
                    <a:pt x="727" y="63"/>
                  </a:lnTo>
                  <a:lnTo>
                    <a:pt x="755" y="73"/>
                  </a:lnTo>
                  <a:lnTo>
                    <a:pt x="787" y="80"/>
                  </a:lnTo>
                  <a:lnTo>
                    <a:pt x="824" y="78"/>
                  </a:lnTo>
                  <a:lnTo>
                    <a:pt x="867" y="71"/>
                  </a:lnTo>
                  <a:lnTo>
                    <a:pt x="903" y="58"/>
                  </a:lnTo>
                  <a:lnTo>
                    <a:pt x="931" y="43"/>
                  </a:lnTo>
                  <a:lnTo>
                    <a:pt x="953" y="26"/>
                  </a:lnTo>
                  <a:lnTo>
                    <a:pt x="970" y="13"/>
                  </a:lnTo>
                  <a:lnTo>
                    <a:pt x="980" y="3"/>
                  </a:lnTo>
                  <a:lnTo>
                    <a:pt x="983" y="0"/>
                  </a:lnTo>
                  <a:lnTo>
                    <a:pt x="985" y="3"/>
                  </a:lnTo>
                  <a:lnTo>
                    <a:pt x="995" y="13"/>
                  </a:lnTo>
                  <a:lnTo>
                    <a:pt x="1010" y="24"/>
                  </a:lnTo>
                  <a:lnTo>
                    <a:pt x="1028" y="39"/>
                  </a:lnTo>
                  <a:lnTo>
                    <a:pt x="1053" y="54"/>
                  </a:lnTo>
                  <a:lnTo>
                    <a:pt x="1082" y="65"/>
                  </a:lnTo>
                  <a:lnTo>
                    <a:pt x="1114" y="73"/>
                  </a:lnTo>
                  <a:lnTo>
                    <a:pt x="1152" y="73"/>
                  </a:lnTo>
                  <a:lnTo>
                    <a:pt x="1197" y="65"/>
                  </a:lnTo>
                  <a:lnTo>
                    <a:pt x="1234" y="54"/>
                  </a:lnTo>
                  <a:lnTo>
                    <a:pt x="1262" y="43"/>
                  </a:lnTo>
                  <a:lnTo>
                    <a:pt x="1281" y="31"/>
                  </a:lnTo>
                  <a:lnTo>
                    <a:pt x="1294" y="24"/>
                  </a:lnTo>
                  <a:lnTo>
                    <a:pt x="1297" y="22"/>
                  </a:lnTo>
                  <a:lnTo>
                    <a:pt x="1301" y="24"/>
                  </a:lnTo>
                  <a:lnTo>
                    <a:pt x="1311" y="31"/>
                  </a:lnTo>
                  <a:lnTo>
                    <a:pt x="1327" y="43"/>
                  </a:lnTo>
                  <a:lnTo>
                    <a:pt x="1348" y="56"/>
                  </a:lnTo>
                  <a:lnTo>
                    <a:pt x="1372" y="67"/>
                  </a:lnTo>
                  <a:lnTo>
                    <a:pt x="1400" y="78"/>
                  </a:lnTo>
                  <a:lnTo>
                    <a:pt x="1428" y="84"/>
                  </a:lnTo>
                  <a:lnTo>
                    <a:pt x="1455" y="86"/>
                  </a:lnTo>
                  <a:lnTo>
                    <a:pt x="1483" y="80"/>
                  </a:lnTo>
                  <a:lnTo>
                    <a:pt x="1511" y="73"/>
                  </a:lnTo>
                  <a:lnTo>
                    <a:pt x="1535" y="63"/>
                  </a:lnTo>
                  <a:lnTo>
                    <a:pt x="1559" y="52"/>
                  </a:lnTo>
                  <a:lnTo>
                    <a:pt x="1578" y="43"/>
                  </a:lnTo>
                  <a:lnTo>
                    <a:pt x="1595" y="33"/>
                  </a:lnTo>
                  <a:lnTo>
                    <a:pt x="1604" y="28"/>
                  </a:lnTo>
                  <a:lnTo>
                    <a:pt x="1608" y="24"/>
                  </a:lnTo>
                  <a:lnTo>
                    <a:pt x="1612" y="28"/>
                  </a:lnTo>
                  <a:lnTo>
                    <a:pt x="1621" y="35"/>
                  </a:lnTo>
                  <a:lnTo>
                    <a:pt x="1636" y="46"/>
                  </a:lnTo>
                  <a:lnTo>
                    <a:pt x="1656" y="58"/>
                  </a:lnTo>
                  <a:lnTo>
                    <a:pt x="1683" y="71"/>
                  </a:lnTo>
                  <a:lnTo>
                    <a:pt x="1713" y="80"/>
                  </a:lnTo>
                  <a:lnTo>
                    <a:pt x="1746" y="87"/>
                  </a:lnTo>
                  <a:lnTo>
                    <a:pt x="1784" y="89"/>
                  </a:lnTo>
                  <a:lnTo>
                    <a:pt x="1823" y="86"/>
                  </a:lnTo>
                  <a:lnTo>
                    <a:pt x="1866" y="73"/>
                  </a:lnTo>
                  <a:lnTo>
                    <a:pt x="1909" y="52"/>
                  </a:lnTo>
                  <a:lnTo>
                    <a:pt x="1905" y="54"/>
                  </a:lnTo>
                  <a:lnTo>
                    <a:pt x="1896" y="63"/>
                  </a:lnTo>
                  <a:lnTo>
                    <a:pt x="1881" y="74"/>
                  </a:lnTo>
                  <a:lnTo>
                    <a:pt x="1860" y="89"/>
                  </a:lnTo>
                  <a:lnTo>
                    <a:pt x="1836" y="102"/>
                  </a:lnTo>
                  <a:lnTo>
                    <a:pt x="1806" y="116"/>
                  </a:lnTo>
                  <a:lnTo>
                    <a:pt x="1772" y="125"/>
                  </a:lnTo>
                  <a:lnTo>
                    <a:pt x="1735" y="129"/>
                  </a:lnTo>
                  <a:lnTo>
                    <a:pt x="1694" y="125"/>
                  </a:lnTo>
                  <a:lnTo>
                    <a:pt x="1651" y="114"/>
                  </a:lnTo>
                  <a:lnTo>
                    <a:pt x="1604" y="91"/>
                  </a:lnTo>
                  <a:lnTo>
                    <a:pt x="1600" y="93"/>
                  </a:lnTo>
                  <a:lnTo>
                    <a:pt x="1591" y="99"/>
                  </a:lnTo>
                  <a:lnTo>
                    <a:pt x="1574" y="108"/>
                  </a:lnTo>
                  <a:lnTo>
                    <a:pt x="1552" y="117"/>
                  </a:lnTo>
                  <a:lnTo>
                    <a:pt x="1524" y="127"/>
                  </a:lnTo>
                  <a:lnTo>
                    <a:pt x="1492" y="132"/>
                  </a:lnTo>
                  <a:lnTo>
                    <a:pt x="1456" y="136"/>
                  </a:lnTo>
                  <a:lnTo>
                    <a:pt x="1419" y="134"/>
                  </a:lnTo>
                  <a:lnTo>
                    <a:pt x="1378" y="125"/>
                  </a:lnTo>
                  <a:lnTo>
                    <a:pt x="1337" y="110"/>
                  </a:lnTo>
                  <a:lnTo>
                    <a:pt x="1294" y="86"/>
                  </a:lnTo>
                  <a:lnTo>
                    <a:pt x="1290" y="87"/>
                  </a:lnTo>
                  <a:lnTo>
                    <a:pt x="1279" y="93"/>
                  </a:lnTo>
                  <a:lnTo>
                    <a:pt x="1262" y="102"/>
                  </a:lnTo>
                  <a:lnTo>
                    <a:pt x="1240" y="112"/>
                  </a:lnTo>
                  <a:lnTo>
                    <a:pt x="1213" y="121"/>
                  </a:lnTo>
                  <a:lnTo>
                    <a:pt x="1183" y="131"/>
                  </a:lnTo>
                  <a:lnTo>
                    <a:pt x="1152" y="136"/>
                  </a:lnTo>
                  <a:lnTo>
                    <a:pt x="1118" y="136"/>
                  </a:lnTo>
                  <a:lnTo>
                    <a:pt x="1082" y="131"/>
                  </a:lnTo>
                  <a:lnTo>
                    <a:pt x="1047" y="119"/>
                  </a:lnTo>
                  <a:lnTo>
                    <a:pt x="1013" y="99"/>
                  </a:lnTo>
                  <a:lnTo>
                    <a:pt x="980" y="67"/>
                  </a:lnTo>
                  <a:lnTo>
                    <a:pt x="978" y="71"/>
                  </a:lnTo>
                  <a:lnTo>
                    <a:pt x="972" y="76"/>
                  </a:lnTo>
                  <a:lnTo>
                    <a:pt x="961" y="86"/>
                  </a:lnTo>
                  <a:lnTo>
                    <a:pt x="948" y="97"/>
                  </a:lnTo>
                  <a:lnTo>
                    <a:pt x="929" y="110"/>
                  </a:lnTo>
                  <a:lnTo>
                    <a:pt x="909" y="121"/>
                  </a:lnTo>
                  <a:lnTo>
                    <a:pt x="882" y="131"/>
                  </a:lnTo>
                  <a:lnTo>
                    <a:pt x="854" y="138"/>
                  </a:lnTo>
                  <a:lnTo>
                    <a:pt x="823" y="140"/>
                  </a:lnTo>
                  <a:lnTo>
                    <a:pt x="787" y="136"/>
                  </a:lnTo>
                  <a:lnTo>
                    <a:pt x="748" y="127"/>
                  </a:lnTo>
                  <a:lnTo>
                    <a:pt x="707" y="110"/>
                  </a:lnTo>
                  <a:lnTo>
                    <a:pt x="662" y="86"/>
                  </a:lnTo>
                  <a:lnTo>
                    <a:pt x="658" y="87"/>
                  </a:lnTo>
                  <a:lnTo>
                    <a:pt x="649" y="95"/>
                  </a:lnTo>
                  <a:lnTo>
                    <a:pt x="632" y="106"/>
                  </a:lnTo>
                  <a:lnTo>
                    <a:pt x="609" y="119"/>
                  </a:lnTo>
                  <a:lnTo>
                    <a:pt x="583" y="132"/>
                  </a:lnTo>
                  <a:lnTo>
                    <a:pt x="551" y="145"/>
                  </a:lnTo>
                  <a:lnTo>
                    <a:pt x="518" y="155"/>
                  </a:lnTo>
                  <a:lnTo>
                    <a:pt x="480" y="159"/>
                  </a:lnTo>
                  <a:lnTo>
                    <a:pt x="441" y="159"/>
                  </a:lnTo>
                  <a:lnTo>
                    <a:pt x="402" y="151"/>
                  </a:lnTo>
                  <a:lnTo>
                    <a:pt x="361" y="134"/>
                  </a:lnTo>
                  <a:lnTo>
                    <a:pt x="322" y="108"/>
                  </a:lnTo>
                  <a:lnTo>
                    <a:pt x="282" y="69"/>
                  </a:lnTo>
                  <a:lnTo>
                    <a:pt x="279" y="73"/>
                  </a:lnTo>
                  <a:lnTo>
                    <a:pt x="269" y="78"/>
                  </a:lnTo>
                  <a:lnTo>
                    <a:pt x="252" y="87"/>
                  </a:lnTo>
                  <a:lnTo>
                    <a:pt x="232" y="99"/>
                  </a:lnTo>
                  <a:lnTo>
                    <a:pt x="207" y="108"/>
                  </a:lnTo>
                  <a:lnTo>
                    <a:pt x="178" y="116"/>
                  </a:lnTo>
                  <a:lnTo>
                    <a:pt x="146" y="117"/>
                  </a:lnTo>
                  <a:lnTo>
                    <a:pt x="112" y="116"/>
                  </a:lnTo>
                  <a:lnTo>
                    <a:pt x="75" y="104"/>
                  </a:lnTo>
                  <a:lnTo>
                    <a:pt x="37" y="86"/>
                  </a:lnTo>
                  <a:lnTo>
                    <a:pt x="0" y="56"/>
                  </a:lnTo>
                  <a:lnTo>
                    <a:pt x="4" y="58"/>
                  </a:lnTo>
                  <a:lnTo>
                    <a:pt x="19" y="61"/>
                  </a:lnTo>
                  <a:lnTo>
                    <a:pt x="41" y="67"/>
                  </a:lnTo>
                  <a:lnTo>
                    <a:pt x="69" y="73"/>
                  </a:lnTo>
                  <a:lnTo>
                    <a:pt x="101" y="74"/>
                  </a:lnTo>
                  <a:lnTo>
                    <a:pt x="138" y="73"/>
                  </a:lnTo>
                  <a:lnTo>
                    <a:pt x="178" y="65"/>
                  </a:lnTo>
                  <a:lnTo>
                    <a:pt x="217" y="52"/>
                  </a:lnTo>
                  <a:lnTo>
                    <a:pt x="256" y="31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7467601" y="1719263"/>
              <a:ext cx="2905125" cy="839788"/>
            </a:xfrm>
            <a:custGeom>
              <a:avLst/>
              <a:gdLst>
                <a:gd name="T0" fmla="*/ 1202 w 1830"/>
                <a:gd name="T1" fmla="*/ 86 h 529"/>
                <a:gd name="T2" fmla="*/ 1131 w 1830"/>
                <a:gd name="T3" fmla="*/ 174 h 529"/>
                <a:gd name="T4" fmla="*/ 256 w 1830"/>
                <a:gd name="T5" fmla="*/ 7 h 529"/>
                <a:gd name="T6" fmla="*/ 456 w 1830"/>
                <a:gd name="T7" fmla="*/ 108 h 529"/>
                <a:gd name="T8" fmla="*/ 621 w 1830"/>
                <a:gd name="T9" fmla="*/ 307 h 529"/>
                <a:gd name="T10" fmla="*/ 794 w 1830"/>
                <a:gd name="T11" fmla="*/ 308 h 529"/>
                <a:gd name="T12" fmla="*/ 841 w 1830"/>
                <a:gd name="T13" fmla="*/ 282 h 529"/>
                <a:gd name="T14" fmla="*/ 854 w 1830"/>
                <a:gd name="T15" fmla="*/ 224 h 529"/>
                <a:gd name="T16" fmla="*/ 813 w 1830"/>
                <a:gd name="T17" fmla="*/ 144 h 529"/>
                <a:gd name="T18" fmla="*/ 757 w 1830"/>
                <a:gd name="T19" fmla="*/ 52 h 529"/>
                <a:gd name="T20" fmla="*/ 759 w 1830"/>
                <a:gd name="T21" fmla="*/ 22 h 529"/>
                <a:gd name="T22" fmla="*/ 892 w 1830"/>
                <a:gd name="T23" fmla="*/ 20 h 529"/>
                <a:gd name="T24" fmla="*/ 1069 w 1830"/>
                <a:gd name="T25" fmla="*/ 24 h 529"/>
                <a:gd name="T26" fmla="*/ 1191 w 1830"/>
                <a:gd name="T27" fmla="*/ 28 h 529"/>
                <a:gd name="T28" fmla="*/ 1238 w 1830"/>
                <a:gd name="T29" fmla="*/ 62 h 529"/>
                <a:gd name="T30" fmla="*/ 1305 w 1830"/>
                <a:gd name="T31" fmla="*/ 151 h 529"/>
                <a:gd name="T32" fmla="*/ 1342 w 1830"/>
                <a:gd name="T33" fmla="*/ 198 h 529"/>
                <a:gd name="T34" fmla="*/ 1468 w 1830"/>
                <a:gd name="T35" fmla="*/ 219 h 529"/>
                <a:gd name="T36" fmla="*/ 1647 w 1830"/>
                <a:gd name="T37" fmla="*/ 241 h 529"/>
                <a:gd name="T38" fmla="*/ 1769 w 1830"/>
                <a:gd name="T39" fmla="*/ 254 h 529"/>
                <a:gd name="T40" fmla="*/ 1826 w 1830"/>
                <a:gd name="T41" fmla="*/ 295 h 529"/>
                <a:gd name="T42" fmla="*/ 1825 w 1830"/>
                <a:gd name="T43" fmla="*/ 336 h 529"/>
                <a:gd name="T44" fmla="*/ 1761 w 1830"/>
                <a:gd name="T45" fmla="*/ 398 h 529"/>
                <a:gd name="T46" fmla="*/ 1681 w 1830"/>
                <a:gd name="T47" fmla="*/ 471 h 529"/>
                <a:gd name="T48" fmla="*/ 1651 w 1830"/>
                <a:gd name="T49" fmla="*/ 492 h 529"/>
                <a:gd name="T50" fmla="*/ 1593 w 1830"/>
                <a:gd name="T51" fmla="*/ 456 h 529"/>
                <a:gd name="T52" fmla="*/ 1533 w 1830"/>
                <a:gd name="T53" fmla="*/ 471 h 529"/>
                <a:gd name="T54" fmla="*/ 1462 w 1830"/>
                <a:gd name="T55" fmla="*/ 510 h 529"/>
                <a:gd name="T56" fmla="*/ 1344 w 1830"/>
                <a:gd name="T57" fmla="*/ 501 h 529"/>
                <a:gd name="T58" fmla="*/ 1297 w 1830"/>
                <a:gd name="T59" fmla="*/ 460 h 529"/>
                <a:gd name="T60" fmla="*/ 1262 w 1830"/>
                <a:gd name="T61" fmla="*/ 437 h 529"/>
                <a:gd name="T62" fmla="*/ 1191 w 1830"/>
                <a:gd name="T63" fmla="*/ 480 h 529"/>
                <a:gd name="T64" fmla="*/ 1099 w 1830"/>
                <a:gd name="T65" fmla="*/ 514 h 529"/>
                <a:gd name="T66" fmla="*/ 996 w 1830"/>
                <a:gd name="T67" fmla="*/ 465 h 529"/>
                <a:gd name="T68" fmla="*/ 925 w 1830"/>
                <a:gd name="T69" fmla="*/ 441 h 529"/>
                <a:gd name="T70" fmla="*/ 864 w 1830"/>
                <a:gd name="T71" fmla="*/ 492 h 529"/>
                <a:gd name="T72" fmla="*/ 746 w 1830"/>
                <a:gd name="T73" fmla="*/ 510 h 529"/>
                <a:gd name="T74" fmla="*/ 660 w 1830"/>
                <a:gd name="T75" fmla="*/ 462 h 529"/>
                <a:gd name="T76" fmla="*/ 594 w 1830"/>
                <a:gd name="T77" fmla="*/ 441 h 529"/>
                <a:gd name="T78" fmla="*/ 533 w 1830"/>
                <a:gd name="T79" fmla="*/ 490 h 529"/>
                <a:gd name="T80" fmla="*/ 430 w 1830"/>
                <a:gd name="T81" fmla="*/ 529 h 529"/>
                <a:gd name="T82" fmla="*/ 310 w 1830"/>
                <a:gd name="T83" fmla="*/ 494 h 529"/>
                <a:gd name="T84" fmla="*/ 237 w 1830"/>
                <a:gd name="T85" fmla="*/ 456 h 529"/>
                <a:gd name="T86" fmla="*/ 174 w 1830"/>
                <a:gd name="T87" fmla="*/ 492 h 529"/>
                <a:gd name="T88" fmla="*/ 161 w 1830"/>
                <a:gd name="T89" fmla="*/ 464 h 529"/>
                <a:gd name="T90" fmla="*/ 144 w 1830"/>
                <a:gd name="T91" fmla="*/ 391 h 529"/>
                <a:gd name="T92" fmla="*/ 172 w 1830"/>
                <a:gd name="T93" fmla="*/ 333 h 529"/>
                <a:gd name="T94" fmla="*/ 234 w 1830"/>
                <a:gd name="T95" fmla="*/ 305 h 529"/>
                <a:gd name="T96" fmla="*/ 404 w 1830"/>
                <a:gd name="T97" fmla="*/ 303 h 529"/>
                <a:gd name="T98" fmla="*/ 549 w 1830"/>
                <a:gd name="T99" fmla="*/ 271 h 529"/>
                <a:gd name="T100" fmla="*/ 404 w 1830"/>
                <a:gd name="T101" fmla="*/ 103 h 529"/>
                <a:gd name="T102" fmla="*/ 211 w 1830"/>
                <a:gd name="T103" fmla="*/ 24 h 529"/>
                <a:gd name="T104" fmla="*/ 62 w 1830"/>
                <a:gd name="T105" fmla="*/ 48 h 529"/>
                <a:gd name="T106" fmla="*/ 0 w 1830"/>
                <a:gd name="T107" fmla="*/ 78 h 529"/>
                <a:gd name="T108" fmla="*/ 17 w 1830"/>
                <a:gd name="T109" fmla="*/ 52 h 529"/>
                <a:gd name="T110" fmla="*/ 118 w 1830"/>
                <a:gd name="T111" fmla="*/ 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30" h="529">
                  <a:moveTo>
                    <a:pt x="1131" y="86"/>
                  </a:moveTo>
                  <a:lnTo>
                    <a:pt x="1200" y="174"/>
                  </a:lnTo>
                  <a:lnTo>
                    <a:pt x="1273" y="174"/>
                  </a:lnTo>
                  <a:lnTo>
                    <a:pt x="1202" y="86"/>
                  </a:lnTo>
                  <a:lnTo>
                    <a:pt x="1131" y="86"/>
                  </a:lnTo>
                  <a:close/>
                  <a:moveTo>
                    <a:pt x="849" y="86"/>
                  </a:moveTo>
                  <a:lnTo>
                    <a:pt x="888" y="174"/>
                  </a:lnTo>
                  <a:lnTo>
                    <a:pt x="1131" y="174"/>
                  </a:lnTo>
                  <a:lnTo>
                    <a:pt x="1067" y="86"/>
                  </a:lnTo>
                  <a:lnTo>
                    <a:pt x="849" y="86"/>
                  </a:lnTo>
                  <a:close/>
                  <a:moveTo>
                    <a:pt x="209" y="0"/>
                  </a:moveTo>
                  <a:lnTo>
                    <a:pt x="256" y="7"/>
                  </a:lnTo>
                  <a:lnTo>
                    <a:pt x="306" y="22"/>
                  </a:lnTo>
                  <a:lnTo>
                    <a:pt x="357" y="45"/>
                  </a:lnTo>
                  <a:lnTo>
                    <a:pt x="407" y="73"/>
                  </a:lnTo>
                  <a:lnTo>
                    <a:pt x="456" y="108"/>
                  </a:lnTo>
                  <a:lnTo>
                    <a:pt x="503" y="149"/>
                  </a:lnTo>
                  <a:lnTo>
                    <a:pt x="546" y="196"/>
                  </a:lnTo>
                  <a:lnTo>
                    <a:pt x="585" y="249"/>
                  </a:lnTo>
                  <a:lnTo>
                    <a:pt x="621" y="307"/>
                  </a:lnTo>
                  <a:lnTo>
                    <a:pt x="673" y="308"/>
                  </a:lnTo>
                  <a:lnTo>
                    <a:pt x="722" y="308"/>
                  </a:lnTo>
                  <a:lnTo>
                    <a:pt x="763" y="308"/>
                  </a:lnTo>
                  <a:lnTo>
                    <a:pt x="794" y="308"/>
                  </a:lnTo>
                  <a:lnTo>
                    <a:pt x="817" y="308"/>
                  </a:lnTo>
                  <a:lnTo>
                    <a:pt x="826" y="308"/>
                  </a:lnTo>
                  <a:lnTo>
                    <a:pt x="836" y="299"/>
                  </a:lnTo>
                  <a:lnTo>
                    <a:pt x="841" y="282"/>
                  </a:lnTo>
                  <a:lnTo>
                    <a:pt x="847" y="263"/>
                  </a:lnTo>
                  <a:lnTo>
                    <a:pt x="851" y="245"/>
                  </a:lnTo>
                  <a:lnTo>
                    <a:pt x="856" y="232"/>
                  </a:lnTo>
                  <a:lnTo>
                    <a:pt x="854" y="224"/>
                  </a:lnTo>
                  <a:lnTo>
                    <a:pt x="849" y="209"/>
                  </a:lnTo>
                  <a:lnTo>
                    <a:pt x="839" y="191"/>
                  </a:lnTo>
                  <a:lnTo>
                    <a:pt x="826" y="168"/>
                  </a:lnTo>
                  <a:lnTo>
                    <a:pt x="813" y="144"/>
                  </a:lnTo>
                  <a:lnTo>
                    <a:pt x="798" y="118"/>
                  </a:lnTo>
                  <a:lnTo>
                    <a:pt x="783" y="93"/>
                  </a:lnTo>
                  <a:lnTo>
                    <a:pt x="768" y="71"/>
                  </a:lnTo>
                  <a:lnTo>
                    <a:pt x="757" y="52"/>
                  </a:lnTo>
                  <a:lnTo>
                    <a:pt x="748" y="37"/>
                  </a:lnTo>
                  <a:lnTo>
                    <a:pt x="740" y="28"/>
                  </a:lnTo>
                  <a:lnTo>
                    <a:pt x="744" y="26"/>
                  </a:lnTo>
                  <a:lnTo>
                    <a:pt x="759" y="22"/>
                  </a:lnTo>
                  <a:lnTo>
                    <a:pt x="781" y="20"/>
                  </a:lnTo>
                  <a:lnTo>
                    <a:pt x="813" y="20"/>
                  </a:lnTo>
                  <a:lnTo>
                    <a:pt x="851" y="20"/>
                  </a:lnTo>
                  <a:lnTo>
                    <a:pt x="892" y="20"/>
                  </a:lnTo>
                  <a:lnTo>
                    <a:pt x="935" y="20"/>
                  </a:lnTo>
                  <a:lnTo>
                    <a:pt x="981" y="22"/>
                  </a:lnTo>
                  <a:lnTo>
                    <a:pt x="1026" y="22"/>
                  </a:lnTo>
                  <a:lnTo>
                    <a:pt x="1069" y="24"/>
                  </a:lnTo>
                  <a:lnTo>
                    <a:pt x="1109" y="26"/>
                  </a:lnTo>
                  <a:lnTo>
                    <a:pt x="1144" y="26"/>
                  </a:lnTo>
                  <a:lnTo>
                    <a:pt x="1172" y="28"/>
                  </a:lnTo>
                  <a:lnTo>
                    <a:pt x="1191" y="28"/>
                  </a:lnTo>
                  <a:lnTo>
                    <a:pt x="1200" y="28"/>
                  </a:lnTo>
                  <a:lnTo>
                    <a:pt x="1209" y="33"/>
                  </a:lnTo>
                  <a:lnTo>
                    <a:pt x="1223" y="45"/>
                  </a:lnTo>
                  <a:lnTo>
                    <a:pt x="1238" y="62"/>
                  </a:lnTo>
                  <a:lnTo>
                    <a:pt x="1254" y="82"/>
                  </a:lnTo>
                  <a:lnTo>
                    <a:pt x="1271" y="105"/>
                  </a:lnTo>
                  <a:lnTo>
                    <a:pt x="1288" y="129"/>
                  </a:lnTo>
                  <a:lnTo>
                    <a:pt x="1305" y="151"/>
                  </a:lnTo>
                  <a:lnTo>
                    <a:pt x="1318" y="170"/>
                  </a:lnTo>
                  <a:lnTo>
                    <a:pt x="1327" y="185"/>
                  </a:lnTo>
                  <a:lnTo>
                    <a:pt x="1335" y="194"/>
                  </a:lnTo>
                  <a:lnTo>
                    <a:pt x="1342" y="198"/>
                  </a:lnTo>
                  <a:lnTo>
                    <a:pt x="1363" y="202"/>
                  </a:lnTo>
                  <a:lnTo>
                    <a:pt x="1391" y="207"/>
                  </a:lnTo>
                  <a:lnTo>
                    <a:pt x="1426" y="213"/>
                  </a:lnTo>
                  <a:lnTo>
                    <a:pt x="1468" y="219"/>
                  </a:lnTo>
                  <a:lnTo>
                    <a:pt x="1511" y="224"/>
                  </a:lnTo>
                  <a:lnTo>
                    <a:pt x="1557" y="230"/>
                  </a:lnTo>
                  <a:lnTo>
                    <a:pt x="1602" y="235"/>
                  </a:lnTo>
                  <a:lnTo>
                    <a:pt x="1647" y="241"/>
                  </a:lnTo>
                  <a:lnTo>
                    <a:pt x="1686" y="245"/>
                  </a:lnTo>
                  <a:lnTo>
                    <a:pt x="1722" y="249"/>
                  </a:lnTo>
                  <a:lnTo>
                    <a:pt x="1750" y="252"/>
                  </a:lnTo>
                  <a:lnTo>
                    <a:pt x="1769" y="254"/>
                  </a:lnTo>
                  <a:lnTo>
                    <a:pt x="1791" y="260"/>
                  </a:lnTo>
                  <a:lnTo>
                    <a:pt x="1808" y="269"/>
                  </a:lnTo>
                  <a:lnTo>
                    <a:pt x="1819" y="282"/>
                  </a:lnTo>
                  <a:lnTo>
                    <a:pt x="1826" y="295"/>
                  </a:lnTo>
                  <a:lnTo>
                    <a:pt x="1830" y="308"/>
                  </a:lnTo>
                  <a:lnTo>
                    <a:pt x="1830" y="321"/>
                  </a:lnTo>
                  <a:lnTo>
                    <a:pt x="1828" y="329"/>
                  </a:lnTo>
                  <a:lnTo>
                    <a:pt x="1825" y="336"/>
                  </a:lnTo>
                  <a:lnTo>
                    <a:pt x="1813" y="348"/>
                  </a:lnTo>
                  <a:lnTo>
                    <a:pt x="1798" y="363"/>
                  </a:lnTo>
                  <a:lnTo>
                    <a:pt x="1782" y="379"/>
                  </a:lnTo>
                  <a:lnTo>
                    <a:pt x="1761" y="398"/>
                  </a:lnTo>
                  <a:lnTo>
                    <a:pt x="1739" y="419"/>
                  </a:lnTo>
                  <a:lnTo>
                    <a:pt x="1718" y="437"/>
                  </a:lnTo>
                  <a:lnTo>
                    <a:pt x="1697" y="456"/>
                  </a:lnTo>
                  <a:lnTo>
                    <a:pt x="1681" y="471"/>
                  </a:lnTo>
                  <a:lnTo>
                    <a:pt x="1668" y="484"/>
                  </a:lnTo>
                  <a:lnTo>
                    <a:pt x="1658" y="492"/>
                  </a:lnTo>
                  <a:lnTo>
                    <a:pt x="1654" y="495"/>
                  </a:lnTo>
                  <a:lnTo>
                    <a:pt x="1651" y="492"/>
                  </a:lnTo>
                  <a:lnTo>
                    <a:pt x="1643" y="484"/>
                  </a:lnTo>
                  <a:lnTo>
                    <a:pt x="1630" y="475"/>
                  </a:lnTo>
                  <a:lnTo>
                    <a:pt x="1613" y="464"/>
                  </a:lnTo>
                  <a:lnTo>
                    <a:pt x="1593" y="456"/>
                  </a:lnTo>
                  <a:lnTo>
                    <a:pt x="1572" y="454"/>
                  </a:lnTo>
                  <a:lnTo>
                    <a:pt x="1559" y="456"/>
                  </a:lnTo>
                  <a:lnTo>
                    <a:pt x="1546" y="462"/>
                  </a:lnTo>
                  <a:lnTo>
                    <a:pt x="1533" y="471"/>
                  </a:lnTo>
                  <a:lnTo>
                    <a:pt x="1520" y="482"/>
                  </a:lnTo>
                  <a:lnTo>
                    <a:pt x="1505" y="494"/>
                  </a:lnTo>
                  <a:lnTo>
                    <a:pt x="1484" y="503"/>
                  </a:lnTo>
                  <a:lnTo>
                    <a:pt x="1462" y="510"/>
                  </a:lnTo>
                  <a:lnTo>
                    <a:pt x="1434" y="514"/>
                  </a:lnTo>
                  <a:lnTo>
                    <a:pt x="1398" y="514"/>
                  </a:lnTo>
                  <a:lnTo>
                    <a:pt x="1367" y="508"/>
                  </a:lnTo>
                  <a:lnTo>
                    <a:pt x="1344" y="501"/>
                  </a:lnTo>
                  <a:lnTo>
                    <a:pt x="1325" y="492"/>
                  </a:lnTo>
                  <a:lnTo>
                    <a:pt x="1314" y="480"/>
                  </a:lnTo>
                  <a:lnTo>
                    <a:pt x="1305" y="469"/>
                  </a:lnTo>
                  <a:lnTo>
                    <a:pt x="1297" y="460"/>
                  </a:lnTo>
                  <a:lnTo>
                    <a:pt x="1292" y="449"/>
                  </a:lnTo>
                  <a:lnTo>
                    <a:pt x="1284" y="443"/>
                  </a:lnTo>
                  <a:lnTo>
                    <a:pt x="1275" y="437"/>
                  </a:lnTo>
                  <a:lnTo>
                    <a:pt x="1262" y="437"/>
                  </a:lnTo>
                  <a:lnTo>
                    <a:pt x="1243" y="443"/>
                  </a:lnTo>
                  <a:lnTo>
                    <a:pt x="1226" y="452"/>
                  </a:lnTo>
                  <a:lnTo>
                    <a:pt x="1209" y="465"/>
                  </a:lnTo>
                  <a:lnTo>
                    <a:pt x="1191" y="480"/>
                  </a:lnTo>
                  <a:lnTo>
                    <a:pt x="1172" y="494"/>
                  </a:lnTo>
                  <a:lnTo>
                    <a:pt x="1152" y="505"/>
                  </a:lnTo>
                  <a:lnTo>
                    <a:pt x="1127" y="512"/>
                  </a:lnTo>
                  <a:lnTo>
                    <a:pt x="1099" y="514"/>
                  </a:lnTo>
                  <a:lnTo>
                    <a:pt x="1067" y="508"/>
                  </a:lnTo>
                  <a:lnTo>
                    <a:pt x="1041" y="497"/>
                  </a:lnTo>
                  <a:lnTo>
                    <a:pt x="1017" y="482"/>
                  </a:lnTo>
                  <a:lnTo>
                    <a:pt x="996" y="465"/>
                  </a:lnTo>
                  <a:lnTo>
                    <a:pt x="976" y="452"/>
                  </a:lnTo>
                  <a:lnTo>
                    <a:pt x="959" y="441"/>
                  </a:lnTo>
                  <a:lnTo>
                    <a:pt x="940" y="437"/>
                  </a:lnTo>
                  <a:lnTo>
                    <a:pt x="925" y="441"/>
                  </a:lnTo>
                  <a:lnTo>
                    <a:pt x="912" y="451"/>
                  </a:lnTo>
                  <a:lnTo>
                    <a:pt x="897" y="462"/>
                  </a:lnTo>
                  <a:lnTo>
                    <a:pt x="882" y="477"/>
                  </a:lnTo>
                  <a:lnTo>
                    <a:pt x="864" y="492"/>
                  </a:lnTo>
                  <a:lnTo>
                    <a:pt x="839" y="503"/>
                  </a:lnTo>
                  <a:lnTo>
                    <a:pt x="813" y="512"/>
                  </a:lnTo>
                  <a:lnTo>
                    <a:pt x="779" y="514"/>
                  </a:lnTo>
                  <a:lnTo>
                    <a:pt x="746" y="510"/>
                  </a:lnTo>
                  <a:lnTo>
                    <a:pt x="718" y="503"/>
                  </a:lnTo>
                  <a:lnTo>
                    <a:pt x="695" y="490"/>
                  </a:lnTo>
                  <a:lnTo>
                    <a:pt x="677" y="475"/>
                  </a:lnTo>
                  <a:lnTo>
                    <a:pt x="660" y="462"/>
                  </a:lnTo>
                  <a:lnTo>
                    <a:pt x="645" y="449"/>
                  </a:lnTo>
                  <a:lnTo>
                    <a:pt x="628" y="441"/>
                  </a:lnTo>
                  <a:lnTo>
                    <a:pt x="611" y="437"/>
                  </a:lnTo>
                  <a:lnTo>
                    <a:pt x="594" y="441"/>
                  </a:lnTo>
                  <a:lnTo>
                    <a:pt x="579" y="449"/>
                  </a:lnTo>
                  <a:lnTo>
                    <a:pt x="564" y="460"/>
                  </a:lnTo>
                  <a:lnTo>
                    <a:pt x="549" y="475"/>
                  </a:lnTo>
                  <a:lnTo>
                    <a:pt x="533" y="490"/>
                  </a:lnTo>
                  <a:lnTo>
                    <a:pt x="512" y="505"/>
                  </a:lnTo>
                  <a:lnTo>
                    <a:pt x="490" y="516"/>
                  </a:lnTo>
                  <a:lnTo>
                    <a:pt x="462" y="525"/>
                  </a:lnTo>
                  <a:lnTo>
                    <a:pt x="430" y="529"/>
                  </a:lnTo>
                  <a:lnTo>
                    <a:pt x="394" y="527"/>
                  </a:lnTo>
                  <a:lnTo>
                    <a:pt x="363" y="520"/>
                  </a:lnTo>
                  <a:lnTo>
                    <a:pt x="334" y="507"/>
                  </a:lnTo>
                  <a:lnTo>
                    <a:pt x="310" y="494"/>
                  </a:lnTo>
                  <a:lnTo>
                    <a:pt x="288" y="479"/>
                  </a:lnTo>
                  <a:lnTo>
                    <a:pt x="269" y="467"/>
                  </a:lnTo>
                  <a:lnTo>
                    <a:pt x="252" y="460"/>
                  </a:lnTo>
                  <a:lnTo>
                    <a:pt x="237" y="456"/>
                  </a:lnTo>
                  <a:lnTo>
                    <a:pt x="215" y="462"/>
                  </a:lnTo>
                  <a:lnTo>
                    <a:pt x="196" y="471"/>
                  </a:lnTo>
                  <a:lnTo>
                    <a:pt x="181" y="482"/>
                  </a:lnTo>
                  <a:lnTo>
                    <a:pt x="174" y="492"/>
                  </a:lnTo>
                  <a:lnTo>
                    <a:pt x="170" y="495"/>
                  </a:lnTo>
                  <a:lnTo>
                    <a:pt x="168" y="490"/>
                  </a:lnTo>
                  <a:lnTo>
                    <a:pt x="166" y="480"/>
                  </a:lnTo>
                  <a:lnTo>
                    <a:pt x="161" y="464"/>
                  </a:lnTo>
                  <a:lnTo>
                    <a:pt x="157" y="445"/>
                  </a:lnTo>
                  <a:lnTo>
                    <a:pt x="151" y="424"/>
                  </a:lnTo>
                  <a:lnTo>
                    <a:pt x="146" y="406"/>
                  </a:lnTo>
                  <a:lnTo>
                    <a:pt x="144" y="391"/>
                  </a:lnTo>
                  <a:lnTo>
                    <a:pt x="142" y="381"/>
                  </a:lnTo>
                  <a:lnTo>
                    <a:pt x="146" y="366"/>
                  </a:lnTo>
                  <a:lnTo>
                    <a:pt x="157" y="350"/>
                  </a:lnTo>
                  <a:lnTo>
                    <a:pt x="172" y="333"/>
                  </a:lnTo>
                  <a:lnTo>
                    <a:pt x="187" y="318"/>
                  </a:lnTo>
                  <a:lnTo>
                    <a:pt x="202" y="308"/>
                  </a:lnTo>
                  <a:lnTo>
                    <a:pt x="213" y="307"/>
                  </a:lnTo>
                  <a:lnTo>
                    <a:pt x="234" y="305"/>
                  </a:lnTo>
                  <a:lnTo>
                    <a:pt x="265" y="303"/>
                  </a:lnTo>
                  <a:lnTo>
                    <a:pt x="306" y="303"/>
                  </a:lnTo>
                  <a:lnTo>
                    <a:pt x="351" y="303"/>
                  </a:lnTo>
                  <a:lnTo>
                    <a:pt x="404" y="303"/>
                  </a:lnTo>
                  <a:lnTo>
                    <a:pt x="458" y="305"/>
                  </a:lnTo>
                  <a:lnTo>
                    <a:pt x="514" y="305"/>
                  </a:lnTo>
                  <a:lnTo>
                    <a:pt x="570" y="307"/>
                  </a:lnTo>
                  <a:lnTo>
                    <a:pt x="549" y="271"/>
                  </a:lnTo>
                  <a:lnTo>
                    <a:pt x="523" y="230"/>
                  </a:lnTo>
                  <a:lnTo>
                    <a:pt x="490" y="187"/>
                  </a:lnTo>
                  <a:lnTo>
                    <a:pt x="450" y="144"/>
                  </a:lnTo>
                  <a:lnTo>
                    <a:pt x="404" y="103"/>
                  </a:lnTo>
                  <a:lnTo>
                    <a:pt x="351" y="67"/>
                  </a:lnTo>
                  <a:lnTo>
                    <a:pt x="303" y="43"/>
                  </a:lnTo>
                  <a:lnTo>
                    <a:pt x="256" y="30"/>
                  </a:lnTo>
                  <a:lnTo>
                    <a:pt x="211" y="24"/>
                  </a:lnTo>
                  <a:lnTo>
                    <a:pt x="168" y="24"/>
                  </a:lnTo>
                  <a:lnTo>
                    <a:pt x="129" y="30"/>
                  </a:lnTo>
                  <a:lnTo>
                    <a:pt x="91" y="39"/>
                  </a:lnTo>
                  <a:lnTo>
                    <a:pt x="62" y="48"/>
                  </a:lnTo>
                  <a:lnTo>
                    <a:pt x="35" y="60"/>
                  </a:lnTo>
                  <a:lnTo>
                    <a:pt x="15" y="69"/>
                  </a:lnTo>
                  <a:lnTo>
                    <a:pt x="4" y="76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2" y="71"/>
                  </a:lnTo>
                  <a:lnTo>
                    <a:pt x="7" y="62"/>
                  </a:lnTo>
                  <a:lnTo>
                    <a:pt x="17" y="52"/>
                  </a:lnTo>
                  <a:lnTo>
                    <a:pt x="32" y="39"/>
                  </a:lnTo>
                  <a:lnTo>
                    <a:pt x="52" y="28"/>
                  </a:lnTo>
                  <a:lnTo>
                    <a:pt x="80" y="17"/>
                  </a:lnTo>
                  <a:lnTo>
                    <a:pt x="118" y="7"/>
                  </a:lnTo>
                  <a:lnTo>
                    <a:pt x="164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8925024" y="2655913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25024" y="2322150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47" y="2655913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447" y="2322150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59511" y="549675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59512" y="516299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34185" y="516299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56" y="5376354"/>
            <a:ext cx="304800" cy="30480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7093897" y="549675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93898" y="516299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168571" y="5162994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42" y="5376354"/>
            <a:ext cx="304800" cy="3048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0" y="780537"/>
            <a:ext cx="12192000" cy="1017985"/>
            <a:chOff x="0" y="3375212"/>
            <a:chExt cx="12192000" cy="1017985"/>
          </a:xfrm>
        </p:grpSpPr>
        <p:sp>
          <p:nvSpPr>
            <p:cNvPr id="22" name="TextBox 21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4515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672735" y="2249921"/>
            <a:ext cx="2566987" cy="3521075"/>
            <a:chOff x="3273426" y="1196975"/>
            <a:chExt cx="2566987" cy="3521075"/>
          </a:xfrm>
        </p:grpSpPr>
        <p:sp>
          <p:nvSpPr>
            <p:cNvPr id="11" name="Freeform 302"/>
            <p:cNvSpPr>
              <a:spLocks/>
            </p:cNvSpPr>
            <p:nvPr/>
          </p:nvSpPr>
          <p:spPr bwMode="auto">
            <a:xfrm>
              <a:off x="4487863" y="3390900"/>
              <a:ext cx="696913" cy="450850"/>
            </a:xfrm>
            <a:custGeom>
              <a:avLst/>
              <a:gdLst>
                <a:gd name="T0" fmla="*/ 390 w 439"/>
                <a:gd name="T1" fmla="*/ 0 h 284"/>
                <a:gd name="T2" fmla="*/ 407 w 439"/>
                <a:gd name="T3" fmla="*/ 2 h 284"/>
                <a:gd name="T4" fmla="*/ 422 w 439"/>
                <a:gd name="T5" fmla="*/ 9 h 284"/>
                <a:gd name="T6" fmla="*/ 433 w 439"/>
                <a:gd name="T7" fmla="*/ 22 h 284"/>
                <a:gd name="T8" fmla="*/ 439 w 439"/>
                <a:gd name="T9" fmla="*/ 39 h 284"/>
                <a:gd name="T10" fmla="*/ 437 w 439"/>
                <a:gd name="T11" fmla="*/ 56 h 284"/>
                <a:gd name="T12" fmla="*/ 430 w 439"/>
                <a:gd name="T13" fmla="*/ 71 h 284"/>
                <a:gd name="T14" fmla="*/ 417 w 439"/>
                <a:gd name="T15" fmla="*/ 82 h 284"/>
                <a:gd name="T16" fmla="*/ 65 w 439"/>
                <a:gd name="T17" fmla="*/ 278 h 284"/>
                <a:gd name="T18" fmla="*/ 48 w 439"/>
                <a:gd name="T19" fmla="*/ 284 h 284"/>
                <a:gd name="T20" fmla="*/ 31 w 439"/>
                <a:gd name="T21" fmla="*/ 282 h 284"/>
                <a:gd name="T22" fmla="*/ 16 w 439"/>
                <a:gd name="T23" fmla="*/ 275 h 284"/>
                <a:gd name="T24" fmla="*/ 5 w 439"/>
                <a:gd name="T25" fmla="*/ 262 h 284"/>
                <a:gd name="T26" fmla="*/ 0 w 439"/>
                <a:gd name="T27" fmla="*/ 245 h 284"/>
                <a:gd name="T28" fmla="*/ 1 w 439"/>
                <a:gd name="T29" fmla="*/ 228 h 284"/>
                <a:gd name="T30" fmla="*/ 9 w 439"/>
                <a:gd name="T31" fmla="*/ 213 h 284"/>
                <a:gd name="T32" fmla="*/ 22 w 439"/>
                <a:gd name="T33" fmla="*/ 202 h 284"/>
                <a:gd name="T34" fmla="*/ 374 w 439"/>
                <a:gd name="T35" fmla="*/ 5 h 284"/>
                <a:gd name="T36" fmla="*/ 390 w 439"/>
                <a:gd name="T3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9" h="284">
                  <a:moveTo>
                    <a:pt x="390" y="0"/>
                  </a:moveTo>
                  <a:lnTo>
                    <a:pt x="407" y="2"/>
                  </a:lnTo>
                  <a:lnTo>
                    <a:pt x="422" y="9"/>
                  </a:lnTo>
                  <a:lnTo>
                    <a:pt x="433" y="22"/>
                  </a:lnTo>
                  <a:lnTo>
                    <a:pt x="439" y="39"/>
                  </a:lnTo>
                  <a:lnTo>
                    <a:pt x="437" y="56"/>
                  </a:lnTo>
                  <a:lnTo>
                    <a:pt x="430" y="71"/>
                  </a:lnTo>
                  <a:lnTo>
                    <a:pt x="417" y="82"/>
                  </a:lnTo>
                  <a:lnTo>
                    <a:pt x="65" y="278"/>
                  </a:lnTo>
                  <a:lnTo>
                    <a:pt x="48" y="284"/>
                  </a:lnTo>
                  <a:lnTo>
                    <a:pt x="31" y="282"/>
                  </a:lnTo>
                  <a:lnTo>
                    <a:pt x="16" y="275"/>
                  </a:lnTo>
                  <a:lnTo>
                    <a:pt x="5" y="262"/>
                  </a:lnTo>
                  <a:lnTo>
                    <a:pt x="0" y="245"/>
                  </a:lnTo>
                  <a:lnTo>
                    <a:pt x="1" y="228"/>
                  </a:lnTo>
                  <a:lnTo>
                    <a:pt x="9" y="213"/>
                  </a:lnTo>
                  <a:lnTo>
                    <a:pt x="22" y="202"/>
                  </a:lnTo>
                  <a:lnTo>
                    <a:pt x="374" y="5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03"/>
            <p:cNvSpPr>
              <a:spLocks/>
            </p:cNvSpPr>
            <p:nvPr/>
          </p:nvSpPr>
          <p:spPr bwMode="auto">
            <a:xfrm>
              <a:off x="3273426" y="1196975"/>
              <a:ext cx="1555750" cy="2627313"/>
            </a:xfrm>
            <a:custGeom>
              <a:avLst/>
              <a:gdLst>
                <a:gd name="T0" fmla="*/ 149 w 980"/>
                <a:gd name="T1" fmla="*/ 0 h 1655"/>
                <a:gd name="T2" fmla="*/ 980 w 980"/>
                <a:gd name="T3" fmla="*/ 1498 h 1655"/>
                <a:gd name="T4" fmla="*/ 697 w 980"/>
                <a:gd name="T5" fmla="*/ 1655 h 1655"/>
                <a:gd name="T6" fmla="*/ 694 w 980"/>
                <a:gd name="T7" fmla="*/ 1655 h 1655"/>
                <a:gd name="T8" fmla="*/ 686 w 980"/>
                <a:gd name="T9" fmla="*/ 1655 h 1655"/>
                <a:gd name="T10" fmla="*/ 673 w 980"/>
                <a:gd name="T11" fmla="*/ 1653 h 1655"/>
                <a:gd name="T12" fmla="*/ 654 w 980"/>
                <a:gd name="T13" fmla="*/ 1647 h 1655"/>
                <a:gd name="T14" fmla="*/ 632 w 980"/>
                <a:gd name="T15" fmla="*/ 1640 h 1655"/>
                <a:gd name="T16" fmla="*/ 604 w 980"/>
                <a:gd name="T17" fmla="*/ 1629 h 1655"/>
                <a:gd name="T18" fmla="*/ 572 w 980"/>
                <a:gd name="T19" fmla="*/ 1612 h 1655"/>
                <a:gd name="T20" fmla="*/ 537 w 980"/>
                <a:gd name="T21" fmla="*/ 1589 h 1655"/>
                <a:gd name="T22" fmla="*/ 497 w 980"/>
                <a:gd name="T23" fmla="*/ 1559 h 1655"/>
                <a:gd name="T24" fmla="*/ 454 w 980"/>
                <a:gd name="T25" fmla="*/ 1524 h 1655"/>
                <a:gd name="T26" fmla="*/ 409 w 980"/>
                <a:gd name="T27" fmla="*/ 1481 h 1655"/>
                <a:gd name="T28" fmla="*/ 361 w 980"/>
                <a:gd name="T29" fmla="*/ 1427 h 1655"/>
                <a:gd name="T30" fmla="*/ 308 w 980"/>
                <a:gd name="T31" fmla="*/ 1365 h 1655"/>
                <a:gd name="T32" fmla="*/ 254 w 980"/>
                <a:gd name="T33" fmla="*/ 1292 h 1655"/>
                <a:gd name="T34" fmla="*/ 196 w 980"/>
                <a:gd name="T35" fmla="*/ 1208 h 1655"/>
                <a:gd name="T36" fmla="*/ 138 w 980"/>
                <a:gd name="T37" fmla="*/ 1111 h 1655"/>
                <a:gd name="T38" fmla="*/ 93 w 980"/>
                <a:gd name="T39" fmla="*/ 1024 h 1655"/>
                <a:gd name="T40" fmla="*/ 58 w 980"/>
                <a:gd name="T41" fmla="*/ 938 h 1655"/>
                <a:gd name="T42" fmla="*/ 32 w 980"/>
                <a:gd name="T43" fmla="*/ 852 h 1655"/>
                <a:gd name="T44" fmla="*/ 15 w 980"/>
                <a:gd name="T45" fmla="*/ 768 h 1655"/>
                <a:gd name="T46" fmla="*/ 4 w 980"/>
                <a:gd name="T47" fmla="*/ 686 h 1655"/>
                <a:gd name="T48" fmla="*/ 0 w 980"/>
                <a:gd name="T49" fmla="*/ 606 h 1655"/>
                <a:gd name="T50" fmla="*/ 2 w 980"/>
                <a:gd name="T51" fmla="*/ 527 h 1655"/>
                <a:gd name="T52" fmla="*/ 7 w 980"/>
                <a:gd name="T53" fmla="*/ 454 h 1655"/>
                <a:gd name="T54" fmla="*/ 17 w 980"/>
                <a:gd name="T55" fmla="*/ 383 h 1655"/>
                <a:gd name="T56" fmla="*/ 32 w 980"/>
                <a:gd name="T57" fmla="*/ 318 h 1655"/>
                <a:gd name="T58" fmla="*/ 47 w 980"/>
                <a:gd name="T59" fmla="*/ 256 h 1655"/>
                <a:gd name="T60" fmla="*/ 63 w 980"/>
                <a:gd name="T61" fmla="*/ 200 h 1655"/>
                <a:gd name="T62" fmla="*/ 80 w 980"/>
                <a:gd name="T63" fmla="*/ 149 h 1655"/>
                <a:gd name="T64" fmla="*/ 97 w 980"/>
                <a:gd name="T65" fmla="*/ 106 h 1655"/>
                <a:gd name="T66" fmla="*/ 114 w 980"/>
                <a:gd name="T67" fmla="*/ 69 h 1655"/>
                <a:gd name="T68" fmla="*/ 127 w 980"/>
                <a:gd name="T69" fmla="*/ 39 h 1655"/>
                <a:gd name="T70" fmla="*/ 138 w 980"/>
                <a:gd name="T71" fmla="*/ 18 h 1655"/>
                <a:gd name="T72" fmla="*/ 146 w 980"/>
                <a:gd name="T73" fmla="*/ 5 h 1655"/>
                <a:gd name="T74" fmla="*/ 149 w 980"/>
                <a:gd name="T75" fmla="*/ 0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0" h="1655">
                  <a:moveTo>
                    <a:pt x="149" y="0"/>
                  </a:moveTo>
                  <a:lnTo>
                    <a:pt x="980" y="1498"/>
                  </a:lnTo>
                  <a:lnTo>
                    <a:pt x="697" y="1655"/>
                  </a:lnTo>
                  <a:lnTo>
                    <a:pt x="694" y="1655"/>
                  </a:lnTo>
                  <a:lnTo>
                    <a:pt x="686" y="1655"/>
                  </a:lnTo>
                  <a:lnTo>
                    <a:pt x="673" y="1653"/>
                  </a:lnTo>
                  <a:lnTo>
                    <a:pt x="654" y="1647"/>
                  </a:lnTo>
                  <a:lnTo>
                    <a:pt x="632" y="1640"/>
                  </a:lnTo>
                  <a:lnTo>
                    <a:pt x="604" y="1629"/>
                  </a:lnTo>
                  <a:lnTo>
                    <a:pt x="572" y="1612"/>
                  </a:lnTo>
                  <a:lnTo>
                    <a:pt x="537" y="1589"/>
                  </a:lnTo>
                  <a:lnTo>
                    <a:pt x="497" y="1559"/>
                  </a:lnTo>
                  <a:lnTo>
                    <a:pt x="454" y="1524"/>
                  </a:lnTo>
                  <a:lnTo>
                    <a:pt x="409" y="1481"/>
                  </a:lnTo>
                  <a:lnTo>
                    <a:pt x="361" y="1427"/>
                  </a:lnTo>
                  <a:lnTo>
                    <a:pt x="308" y="1365"/>
                  </a:lnTo>
                  <a:lnTo>
                    <a:pt x="254" y="1292"/>
                  </a:lnTo>
                  <a:lnTo>
                    <a:pt x="196" y="1208"/>
                  </a:lnTo>
                  <a:lnTo>
                    <a:pt x="138" y="1111"/>
                  </a:lnTo>
                  <a:lnTo>
                    <a:pt x="93" y="1024"/>
                  </a:lnTo>
                  <a:lnTo>
                    <a:pt x="58" y="938"/>
                  </a:lnTo>
                  <a:lnTo>
                    <a:pt x="32" y="852"/>
                  </a:lnTo>
                  <a:lnTo>
                    <a:pt x="15" y="768"/>
                  </a:lnTo>
                  <a:lnTo>
                    <a:pt x="4" y="686"/>
                  </a:lnTo>
                  <a:lnTo>
                    <a:pt x="0" y="606"/>
                  </a:lnTo>
                  <a:lnTo>
                    <a:pt x="2" y="527"/>
                  </a:lnTo>
                  <a:lnTo>
                    <a:pt x="7" y="454"/>
                  </a:lnTo>
                  <a:lnTo>
                    <a:pt x="17" y="383"/>
                  </a:lnTo>
                  <a:lnTo>
                    <a:pt x="32" y="318"/>
                  </a:lnTo>
                  <a:lnTo>
                    <a:pt x="47" y="256"/>
                  </a:lnTo>
                  <a:lnTo>
                    <a:pt x="63" y="200"/>
                  </a:lnTo>
                  <a:lnTo>
                    <a:pt x="80" y="149"/>
                  </a:lnTo>
                  <a:lnTo>
                    <a:pt x="97" y="106"/>
                  </a:lnTo>
                  <a:lnTo>
                    <a:pt x="114" y="69"/>
                  </a:lnTo>
                  <a:lnTo>
                    <a:pt x="127" y="39"/>
                  </a:lnTo>
                  <a:lnTo>
                    <a:pt x="138" y="18"/>
                  </a:lnTo>
                  <a:lnTo>
                    <a:pt x="146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04"/>
            <p:cNvSpPr>
              <a:spLocks/>
            </p:cNvSpPr>
            <p:nvPr/>
          </p:nvSpPr>
          <p:spPr bwMode="auto">
            <a:xfrm>
              <a:off x="3509963" y="1196975"/>
              <a:ext cx="1808163" cy="2378075"/>
            </a:xfrm>
            <a:custGeom>
              <a:avLst/>
              <a:gdLst>
                <a:gd name="T0" fmla="*/ 0 w 1139"/>
                <a:gd name="T1" fmla="*/ 0 h 1498"/>
                <a:gd name="T2" fmla="*/ 4 w 1139"/>
                <a:gd name="T3" fmla="*/ 0 h 1498"/>
                <a:gd name="T4" fmla="*/ 19 w 1139"/>
                <a:gd name="T5" fmla="*/ 2 h 1498"/>
                <a:gd name="T6" fmla="*/ 43 w 1139"/>
                <a:gd name="T7" fmla="*/ 3 h 1498"/>
                <a:gd name="T8" fmla="*/ 77 w 1139"/>
                <a:gd name="T9" fmla="*/ 7 h 1498"/>
                <a:gd name="T10" fmla="*/ 116 w 1139"/>
                <a:gd name="T11" fmla="*/ 13 h 1498"/>
                <a:gd name="T12" fmla="*/ 161 w 1139"/>
                <a:gd name="T13" fmla="*/ 22 h 1498"/>
                <a:gd name="T14" fmla="*/ 214 w 1139"/>
                <a:gd name="T15" fmla="*/ 33 h 1498"/>
                <a:gd name="T16" fmla="*/ 270 w 1139"/>
                <a:gd name="T17" fmla="*/ 48 h 1498"/>
                <a:gd name="T18" fmla="*/ 330 w 1139"/>
                <a:gd name="T19" fmla="*/ 67 h 1498"/>
                <a:gd name="T20" fmla="*/ 393 w 1139"/>
                <a:gd name="T21" fmla="*/ 89 h 1498"/>
                <a:gd name="T22" fmla="*/ 457 w 1139"/>
                <a:gd name="T23" fmla="*/ 117 h 1498"/>
                <a:gd name="T24" fmla="*/ 524 w 1139"/>
                <a:gd name="T25" fmla="*/ 151 h 1498"/>
                <a:gd name="T26" fmla="*/ 589 w 1139"/>
                <a:gd name="T27" fmla="*/ 190 h 1498"/>
                <a:gd name="T28" fmla="*/ 655 w 1139"/>
                <a:gd name="T29" fmla="*/ 237 h 1498"/>
                <a:gd name="T30" fmla="*/ 720 w 1139"/>
                <a:gd name="T31" fmla="*/ 290 h 1498"/>
                <a:gd name="T32" fmla="*/ 782 w 1139"/>
                <a:gd name="T33" fmla="*/ 349 h 1498"/>
                <a:gd name="T34" fmla="*/ 840 w 1139"/>
                <a:gd name="T35" fmla="*/ 417 h 1498"/>
                <a:gd name="T36" fmla="*/ 894 w 1139"/>
                <a:gd name="T37" fmla="*/ 492 h 1498"/>
                <a:gd name="T38" fmla="*/ 945 w 1139"/>
                <a:gd name="T39" fmla="*/ 576 h 1498"/>
                <a:gd name="T40" fmla="*/ 990 w 1139"/>
                <a:gd name="T41" fmla="*/ 665 h 1498"/>
                <a:gd name="T42" fmla="*/ 1029 w 1139"/>
                <a:gd name="T43" fmla="*/ 750 h 1498"/>
                <a:gd name="T44" fmla="*/ 1061 w 1139"/>
                <a:gd name="T45" fmla="*/ 828 h 1498"/>
                <a:gd name="T46" fmla="*/ 1085 w 1139"/>
                <a:gd name="T47" fmla="*/ 899 h 1498"/>
                <a:gd name="T48" fmla="*/ 1105 w 1139"/>
                <a:gd name="T49" fmla="*/ 965 h 1498"/>
                <a:gd name="T50" fmla="*/ 1120 w 1139"/>
                <a:gd name="T51" fmla="*/ 1023 h 1498"/>
                <a:gd name="T52" fmla="*/ 1130 w 1139"/>
                <a:gd name="T53" fmla="*/ 1077 h 1498"/>
                <a:gd name="T54" fmla="*/ 1135 w 1139"/>
                <a:gd name="T55" fmla="*/ 1125 h 1498"/>
                <a:gd name="T56" fmla="*/ 1139 w 1139"/>
                <a:gd name="T57" fmla="*/ 1168 h 1498"/>
                <a:gd name="T58" fmla="*/ 1139 w 1139"/>
                <a:gd name="T59" fmla="*/ 1206 h 1498"/>
                <a:gd name="T60" fmla="*/ 1137 w 1139"/>
                <a:gd name="T61" fmla="*/ 1240 h 1498"/>
                <a:gd name="T62" fmla="*/ 1134 w 1139"/>
                <a:gd name="T63" fmla="*/ 1268 h 1498"/>
                <a:gd name="T64" fmla="*/ 1130 w 1139"/>
                <a:gd name="T65" fmla="*/ 1290 h 1498"/>
                <a:gd name="T66" fmla="*/ 1124 w 1139"/>
                <a:gd name="T67" fmla="*/ 1309 h 1498"/>
                <a:gd name="T68" fmla="*/ 1120 w 1139"/>
                <a:gd name="T69" fmla="*/ 1322 h 1498"/>
                <a:gd name="T70" fmla="*/ 1115 w 1139"/>
                <a:gd name="T71" fmla="*/ 1333 h 1498"/>
                <a:gd name="T72" fmla="*/ 1113 w 1139"/>
                <a:gd name="T73" fmla="*/ 1339 h 1498"/>
                <a:gd name="T74" fmla="*/ 1111 w 1139"/>
                <a:gd name="T75" fmla="*/ 1341 h 1498"/>
                <a:gd name="T76" fmla="*/ 831 w 1139"/>
                <a:gd name="T77" fmla="*/ 1498 h 1498"/>
                <a:gd name="T78" fmla="*/ 0 w 1139"/>
                <a:gd name="T79" fmla="*/ 0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39" h="1498">
                  <a:moveTo>
                    <a:pt x="0" y="0"/>
                  </a:moveTo>
                  <a:lnTo>
                    <a:pt x="4" y="0"/>
                  </a:lnTo>
                  <a:lnTo>
                    <a:pt x="19" y="2"/>
                  </a:lnTo>
                  <a:lnTo>
                    <a:pt x="43" y="3"/>
                  </a:lnTo>
                  <a:lnTo>
                    <a:pt x="77" y="7"/>
                  </a:lnTo>
                  <a:lnTo>
                    <a:pt x="116" y="13"/>
                  </a:lnTo>
                  <a:lnTo>
                    <a:pt x="161" y="22"/>
                  </a:lnTo>
                  <a:lnTo>
                    <a:pt x="214" y="33"/>
                  </a:lnTo>
                  <a:lnTo>
                    <a:pt x="270" y="48"/>
                  </a:lnTo>
                  <a:lnTo>
                    <a:pt x="330" y="67"/>
                  </a:lnTo>
                  <a:lnTo>
                    <a:pt x="393" y="89"/>
                  </a:lnTo>
                  <a:lnTo>
                    <a:pt x="457" y="117"/>
                  </a:lnTo>
                  <a:lnTo>
                    <a:pt x="524" y="151"/>
                  </a:lnTo>
                  <a:lnTo>
                    <a:pt x="589" y="190"/>
                  </a:lnTo>
                  <a:lnTo>
                    <a:pt x="655" y="237"/>
                  </a:lnTo>
                  <a:lnTo>
                    <a:pt x="720" y="290"/>
                  </a:lnTo>
                  <a:lnTo>
                    <a:pt x="782" y="349"/>
                  </a:lnTo>
                  <a:lnTo>
                    <a:pt x="840" y="417"/>
                  </a:lnTo>
                  <a:lnTo>
                    <a:pt x="894" y="492"/>
                  </a:lnTo>
                  <a:lnTo>
                    <a:pt x="945" y="576"/>
                  </a:lnTo>
                  <a:lnTo>
                    <a:pt x="990" y="665"/>
                  </a:lnTo>
                  <a:lnTo>
                    <a:pt x="1029" y="750"/>
                  </a:lnTo>
                  <a:lnTo>
                    <a:pt x="1061" y="828"/>
                  </a:lnTo>
                  <a:lnTo>
                    <a:pt x="1085" y="899"/>
                  </a:lnTo>
                  <a:lnTo>
                    <a:pt x="1105" y="965"/>
                  </a:lnTo>
                  <a:lnTo>
                    <a:pt x="1120" y="1023"/>
                  </a:lnTo>
                  <a:lnTo>
                    <a:pt x="1130" y="1077"/>
                  </a:lnTo>
                  <a:lnTo>
                    <a:pt x="1135" y="1125"/>
                  </a:lnTo>
                  <a:lnTo>
                    <a:pt x="1139" y="1168"/>
                  </a:lnTo>
                  <a:lnTo>
                    <a:pt x="1139" y="1206"/>
                  </a:lnTo>
                  <a:lnTo>
                    <a:pt x="1137" y="1240"/>
                  </a:lnTo>
                  <a:lnTo>
                    <a:pt x="1134" y="1268"/>
                  </a:lnTo>
                  <a:lnTo>
                    <a:pt x="1130" y="1290"/>
                  </a:lnTo>
                  <a:lnTo>
                    <a:pt x="1124" y="1309"/>
                  </a:lnTo>
                  <a:lnTo>
                    <a:pt x="1120" y="1322"/>
                  </a:lnTo>
                  <a:lnTo>
                    <a:pt x="1115" y="1333"/>
                  </a:lnTo>
                  <a:lnTo>
                    <a:pt x="1113" y="1339"/>
                  </a:lnTo>
                  <a:lnTo>
                    <a:pt x="1111" y="1341"/>
                  </a:lnTo>
                  <a:lnTo>
                    <a:pt x="831" y="1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solidFill>
                <a:schemeClr val="accent4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05"/>
            <p:cNvSpPr>
              <a:spLocks/>
            </p:cNvSpPr>
            <p:nvPr/>
          </p:nvSpPr>
          <p:spPr bwMode="auto">
            <a:xfrm>
              <a:off x="3273426" y="1196975"/>
              <a:ext cx="1163638" cy="942975"/>
            </a:xfrm>
            <a:custGeom>
              <a:avLst/>
              <a:gdLst>
                <a:gd name="T0" fmla="*/ 149 w 733"/>
                <a:gd name="T1" fmla="*/ 0 h 594"/>
                <a:gd name="T2" fmla="*/ 155 w 733"/>
                <a:gd name="T3" fmla="*/ 0 h 594"/>
                <a:gd name="T4" fmla="*/ 172 w 733"/>
                <a:gd name="T5" fmla="*/ 2 h 594"/>
                <a:gd name="T6" fmla="*/ 200 w 733"/>
                <a:gd name="T7" fmla="*/ 3 h 594"/>
                <a:gd name="T8" fmla="*/ 237 w 733"/>
                <a:gd name="T9" fmla="*/ 9 h 594"/>
                <a:gd name="T10" fmla="*/ 284 w 733"/>
                <a:gd name="T11" fmla="*/ 16 h 594"/>
                <a:gd name="T12" fmla="*/ 336 w 733"/>
                <a:gd name="T13" fmla="*/ 26 h 594"/>
                <a:gd name="T14" fmla="*/ 394 w 733"/>
                <a:gd name="T15" fmla="*/ 41 h 594"/>
                <a:gd name="T16" fmla="*/ 458 w 733"/>
                <a:gd name="T17" fmla="*/ 60 h 594"/>
                <a:gd name="T18" fmla="*/ 527 w 733"/>
                <a:gd name="T19" fmla="*/ 84 h 594"/>
                <a:gd name="T20" fmla="*/ 596 w 733"/>
                <a:gd name="T21" fmla="*/ 114 h 594"/>
                <a:gd name="T22" fmla="*/ 667 w 733"/>
                <a:gd name="T23" fmla="*/ 149 h 594"/>
                <a:gd name="T24" fmla="*/ 733 w 733"/>
                <a:gd name="T25" fmla="*/ 187 h 594"/>
                <a:gd name="T26" fmla="*/ 660 w 733"/>
                <a:gd name="T27" fmla="*/ 263 h 594"/>
                <a:gd name="T28" fmla="*/ 587 w 733"/>
                <a:gd name="T29" fmla="*/ 329 h 594"/>
                <a:gd name="T30" fmla="*/ 514 w 733"/>
                <a:gd name="T31" fmla="*/ 385 h 594"/>
                <a:gd name="T32" fmla="*/ 441 w 733"/>
                <a:gd name="T33" fmla="*/ 434 h 594"/>
                <a:gd name="T34" fmla="*/ 368 w 733"/>
                <a:gd name="T35" fmla="*/ 475 h 594"/>
                <a:gd name="T36" fmla="*/ 299 w 733"/>
                <a:gd name="T37" fmla="*/ 508 h 594"/>
                <a:gd name="T38" fmla="*/ 230 w 733"/>
                <a:gd name="T39" fmla="*/ 535 h 594"/>
                <a:gd name="T40" fmla="*/ 166 w 733"/>
                <a:gd name="T41" fmla="*/ 557 h 594"/>
                <a:gd name="T42" fmla="*/ 105 w 733"/>
                <a:gd name="T43" fmla="*/ 574 h 594"/>
                <a:gd name="T44" fmla="*/ 50 w 733"/>
                <a:gd name="T45" fmla="*/ 585 h 594"/>
                <a:gd name="T46" fmla="*/ 0 w 733"/>
                <a:gd name="T47" fmla="*/ 594 h 594"/>
                <a:gd name="T48" fmla="*/ 2 w 733"/>
                <a:gd name="T49" fmla="*/ 521 h 594"/>
                <a:gd name="T50" fmla="*/ 7 w 733"/>
                <a:gd name="T51" fmla="*/ 448 h 594"/>
                <a:gd name="T52" fmla="*/ 19 w 733"/>
                <a:gd name="T53" fmla="*/ 379 h 594"/>
                <a:gd name="T54" fmla="*/ 32 w 733"/>
                <a:gd name="T55" fmla="*/ 314 h 594"/>
                <a:gd name="T56" fmla="*/ 47 w 733"/>
                <a:gd name="T57" fmla="*/ 254 h 594"/>
                <a:gd name="T58" fmla="*/ 63 w 733"/>
                <a:gd name="T59" fmla="*/ 198 h 594"/>
                <a:gd name="T60" fmla="*/ 82 w 733"/>
                <a:gd name="T61" fmla="*/ 149 h 594"/>
                <a:gd name="T62" fmla="*/ 99 w 733"/>
                <a:gd name="T63" fmla="*/ 104 h 594"/>
                <a:gd name="T64" fmla="*/ 114 w 733"/>
                <a:gd name="T65" fmla="*/ 69 h 594"/>
                <a:gd name="T66" fmla="*/ 129 w 733"/>
                <a:gd name="T67" fmla="*/ 39 h 594"/>
                <a:gd name="T68" fmla="*/ 138 w 733"/>
                <a:gd name="T69" fmla="*/ 18 h 594"/>
                <a:gd name="T70" fmla="*/ 146 w 733"/>
                <a:gd name="T71" fmla="*/ 5 h 594"/>
                <a:gd name="T72" fmla="*/ 149 w 733"/>
                <a:gd name="T7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3" h="594">
                  <a:moveTo>
                    <a:pt x="149" y="0"/>
                  </a:moveTo>
                  <a:lnTo>
                    <a:pt x="155" y="0"/>
                  </a:lnTo>
                  <a:lnTo>
                    <a:pt x="172" y="2"/>
                  </a:lnTo>
                  <a:lnTo>
                    <a:pt x="200" y="3"/>
                  </a:lnTo>
                  <a:lnTo>
                    <a:pt x="237" y="9"/>
                  </a:lnTo>
                  <a:lnTo>
                    <a:pt x="284" y="16"/>
                  </a:lnTo>
                  <a:lnTo>
                    <a:pt x="336" y="26"/>
                  </a:lnTo>
                  <a:lnTo>
                    <a:pt x="394" y="41"/>
                  </a:lnTo>
                  <a:lnTo>
                    <a:pt x="458" y="60"/>
                  </a:lnTo>
                  <a:lnTo>
                    <a:pt x="527" y="84"/>
                  </a:lnTo>
                  <a:lnTo>
                    <a:pt x="596" y="114"/>
                  </a:lnTo>
                  <a:lnTo>
                    <a:pt x="667" y="149"/>
                  </a:lnTo>
                  <a:lnTo>
                    <a:pt x="733" y="187"/>
                  </a:lnTo>
                  <a:lnTo>
                    <a:pt x="660" y="263"/>
                  </a:lnTo>
                  <a:lnTo>
                    <a:pt x="587" y="329"/>
                  </a:lnTo>
                  <a:lnTo>
                    <a:pt x="514" y="385"/>
                  </a:lnTo>
                  <a:lnTo>
                    <a:pt x="441" y="434"/>
                  </a:lnTo>
                  <a:lnTo>
                    <a:pt x="368" y="475"/>
                  </a:lnTo>
                  <a:lnTo>
                    <a:pt x="299" y="508"/>
                  </a:lnTo>
                  <a:lnTo>
                    <a:pt x="230" y="535"/>
                  </a:lnTo>
                  <a:lnTo>
                    <a:pt x="166" y="557"/>
                  </a:lnTo>
                  <a:lnTo>
                    <a:pt x="105" y="574"/>
                  </a:lnTo>
                  <a:lnTo>
                    <a:pt x="50" y="585"/>
                  </a:lnTo>
                  <a:lnTo>
                    <a:pt x="0" y="594"/>
                  </a:lnTo>
                  <a:lnTo>
                    <a:pt x="2" y="521"/>
                  </a:lnTo>
                  <a:lnTo>
                    <a:pt x="7" y="448"/>
                  </a:lnTo>
                  <a:lnTo>
                    <a:pt x="19" y="379"/>
                  </a:lnTo>
                  <a:lnTo>
                    <a:pt x="32" y="314"/>
                  </a:lnTo>
                  <a:lnTo>
                    <a:pt x="47" y="254"/>
                  </a:lnTo>
                  <a:lnTo>
                    <a:pt x="63" y="198"/>
                  </a:lnTo>
                  <a:lnTo>
                    <a:pt x="82" y="149"/>
                  </a:lnTo>
                  <a:lnTo>
                    <a:pt x="99" y="104"/>
                  </a:lnTo>
                  <a:lnTo>
                    <a:pt x="114" y="69"/>
                  </a:lnTo>
                  <a:lnTo>
                    <a:pt x="129" y="39"/>
                  </a:lnTo>
                  <a:lnTo>
                    <a:pt x="138" y="18"/>
                  </a:lnTo>
                  <a:lnTo>
                    <a:pt x="146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06"/>
            <p:cNvSpPr>
              <a:spLocks/>
            </p:cNvSpPr>
            <p:nvPr/>
          </p:nvSpPr>
          <p:spPr bwMode="auto">
            <a:xfrm>
              <a:off x="3762376" y="3370263"/>
              <a:ext cx="793750" cy="1211263"/>
            </a:xfrm>
            <a:custGeom>
              <a:avLst/>
              <a:gdLst>
                <a:gd name="T0" fmla="*/ 64 w 500"/>
                <a:gd name="T1" fmla="*/ 0 h 763"/>
                <a:gd name="T2" fmla="*/ 430 w 500"/>
                <a:gd name="T3" fmla="*/ 260 h 763"/>
                <a:gd name="T4" fmla="*/ 402 w 500"/>
                <a:gd name="T5" fmla="*/ 288 h 763"/>
                <a:gd name="T6" fmla="*/ 382 w 500"/>
                <a:gd name="T7" fmla="*/ 321 h 763"/>
                <a:gd name="T8" fmla="*/ 371 w 500"/>
                <a:gd name="T9" fmla="*/ 359 h 763"/>
                <a:gd name="T10" fmla="*/ 367 w 500"/>
                <a:gd name="T11" fmla="*/ 396 h 763"/>
                <a:gd name="T12" fmla="*/ 369 w 500"/>
                <a:gd name="T13" fmla="*/ 435 h 763"/>
                <a:gd name="T14" fmla="*/ 374 w 500"/>
                <a:gd name="T15" fmla="*/ 476 h 763"/>
                <a:gd name="T16" fmla="*/ 386 w 500"/>
                <a:gd name="T17" fmla="*/ 516 h 763"/>
                <a:gd name="T18" fmla="*/ 399 w 500"/>
                <a:gd name="T19" fmla="*/ 555 h 763"/>
                <a:gd name="T20" fmla="*/ 415 w 500"/>
                <a:gd name="T21" fmla="*/ 592 h 763"/>
                <a:gd name="T22" fmla="*/ 432 w 500"/>
                <a:gd name="T23" fmla="*/ 628 h 763"/>
                <a:gd name="T24" fmla="*/ 449 w 500"/>
                <a:gd name="T25" fmla="*/ 660 h 763"/>
                <a:gd name="T26" fmla="*/ 464 w 500"/>
                <a:gd name="T27" fmla="*/ 688 h 763"/>
                <a:gd name="T28" fmla="*/ 479 w 500"/>
                <a:gd name="T29" fmla="*/ 710 h 763"/>
                <a:gd name="T30" fmla="*/ 490 w 500"/>
                <a:gd name="T31" fmla="*/ 727 h 763"/>
                <a:gd name="T32" fmla="*/ 498 w 500"/>
                <a:gd name="T33" fmla="*/ 738 h 763"/>
                <a:gd name="T34" fmla="*/ 500 w 500"/>
                <a:gd name="T35" fmla="*/ 742 h 763"/>
                <a:gd name="T36" fmla="*/ 500 w 500"/>
                <a:gd name="T37" fmla="*/ 750 h 763"/>
                <a:gd name="T38" fmla="*/ 500 w 500"/>
                <a:gd name="T39" fmla="*/ 755 h 763"/>
                <a:gd name="T40" fmla="*/ 498 w 500"/>
                <a:gd name="T41" fmla="*/ 759 h 763"/>
                <a:gd name="T42" fmla="*/ 494 w 500"/>
                <a:gd name="T43" fmla="*/ 761 h 763"/>
                <a:gd name="T44" fmla="*/ 492 w 500"/>
                <a:gd name="T45" fmla="*/ 763 h 763"/>
                <a:gd name="T46" fmla="*/ 488 w 500"/>
                <a:gd name="T47" fmla="*/ 763 h 763"/>
                <a:gd name="T48" fmla="*/ 488 w 500"/>
                <a:gd name="T49" fmla="*/ 763 h 763"/>
                <a:gd name="T50" fmla="*/ 487 w 500"/>
                <a:gd name="T51" fmla="*/ 763 h 763"/>
                <a:gd name="T52" fmla="*/ 483 w 500"/>
                <a:gd name="T53" fmla="*/ 761 h 763"/>
                <a:gd name="T54" fmla="*/ 472 w 500"/>
                <a:gd name="T55" fmla="*/ 751 h 763"/>
                <a:gd name="T56" fmla="*/ 453 w 500"/>
                <a:gd name="T57" fmla="*/ 738 h 763"/>
                <a:gd name="T58" fmla="*/ 430 w 500"/>
                <a:gd name="T59" fmla="*/ 721 h 763"/>
                <a:gd name="T60" fmla="*/ 402 w 500"/>
                <a:gd name="T61" fmla="*/ 701 h 763"/>
                <a:gd name="T62" fmla="*/ 371 w 500"/>
                <a:gd name="T63" fmla="*/ 677 h 763"/>
                <a:gd name="T64" fmla="*/ 337 w 500"/>
                <a:gd name="T65" fmla="*/ 652 h 763"/>
                <a:gd name="T66" fmla="*/ 300 w 500"/>
                <a:gd name="T67" fmla="*/ 626 h 763"/>
                <a:gd name="T68" fmla="*/ 264 w 500"/>
                <a:gd name="T69" fmla="*/ 598 h 763"/>
                <a:gd name="T70" fmla="*/ 227 w 500"/>
                <a:gd name="T71" fmla="*/ 570 h 763"/>
                <a:gd name="T72" fmla="*/ 191 w 500"/>
                <a:gd name="T73" fmla="*/ 544 h 763"/>
                <a:gd name="T74" fmla="*/ 156 w 500"/>
                <a:gd name="T75" fmla="*/ 519 h 763"/>
                <a:gd name="T76" fmla="*/ 126 w 500"/>
                <a:gd name="T77" fmla="*/ 495 h 763"/>
                <a:gd name="T78" fmla="*/ 98 w 500"/>
                <a:gd name="T79" fmla="*/ 476 h 763"/>
                <a:gd name="T80" fmla="*/ 75 w 500"/>
                <a:gd name="T81" fmla="*/ 460 h 763"/>
                <a:gd name="T82" fmla="*/ 58 w 500"/>
                <a:gd name="T83" fmla="*/ 447 h 763"/>
                <a:gd name="T84" fmla="*/ 32 w 500"/>
                <a:gd name="T85" fmla="*/ 424 h 763"/>
                <a:gd name="T86" fmla="*/ 15 w 500"/>
                <a:gd name="T87" fmla="*/ 402 h 763"/>
                <a:gd name="T88" fmla="*/ 4 w 500"/>
                <a:gd name="T89" fmla="*/ 383 h 763"/>
                <a:gd name="T90" fmla="*/ 0 w 500"/>
                <a:gd name="T91" fmla="*/ 368 h 763"/>
                <a:gd name="T92" fmla="*/ 0 w 500"/>
                <a:gd name="T93" fmla="*/ 357 h 763"/>
                <a:gd name="T94" fmla="*/ 2 w 500"/>
                <a:gd name="T95" fmla="*/ 349 h 763"/>
                <a:gd name="T96" fmla="*/ 2 w 500"/>
                <a:gd name="T97" fmla="*/ 346 h 763"/>
                <a:gd name="T98" fmla="*/ 64 w 500"/>
                <a:gd name="T99" fmla="*/ 0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0" h="763">
                  <a:moveTo>
                    <a:pt x="64" y="0"/>
                  </a:moveTo>
                  <a:lnTo>
                    <a:pt x="430" y="260"/>
                  </a:lnTo>
                  <a:lnTo>
                    <a:pt x="402" y="288"/>
                  </a:lnTo>
                  <a:lnTo>
                    <a:pt x="382" y="321"/>
                  </a:lnTo>
                  <a:lnTo>
                    <a:pt x="371" y="359"/>
                  </a:lnTo>
                  <a:lnTo>
                    <a:pt x="367" y="396"/>
                  </a:lnTo>
                  <a:lnTo>
                    <a:pt x="369" y="435"/>
                  </a:lnTo>
                  <a:lnTo>
                    <a:pt x="374" y="476"/>
                  </a:lnTo>
                  <a:lnTo>
                    <a:pt x="386" y="516"/>
                  </a:lnTo>
                  <a:lnTo>
                    <a:pt x="399" y="555"/>
                  </a:lnTo>
                  <a:lnTo>
                    <a:pt x="415" y="592"/>
                  </a:lnTo>
                  <a:lnTo>
                    <a:pt x="432" y="628"/>
                  </a:lnTo>
                  <a:lnTo>
                    <a:pt x="449" y="660"/>
                  </a:lnTo>
                  <a:lnTo>
                    <a:pt x="464" y="688"/>
                  </a:lnTo>
                  <a:lnTo>
                    <a:pt x="479" y="710"/>
                  </a:lnTo>
                  <a:lnTo>
                    <a:pt x="490" y="727"/>
                  </a:lnTo>
                  <a:lnTo>
                    <a:pt x="498" y="738"/>
                  </a:lnTo>
                  <a:lnTo>
                    <a:pt x="500" y="742"/>
                  </a:lnTo>
                  <a:lnTo>
                    <a:pt x="500" y="750"/>
                  </a:lnTo>
                  <a:lnTo>
                    <a:pt x="500" y="755"/>
                  </a:lnTo>
                  <a:lnTo>
                    <a:pt x="498" y="759"/>
                  </a:lnTo>
                  <a:lnTo>
                    <a:pt x="494" y="761"/>
                  </a:lnTo>
                  <a:lnTo>
                    <a:pt x="492" y="763"/>
                  </a:lnTo>
                  <a:lnTo>
                    <a:pt x="488" y="763"/>
                  </a:lnTo>
                  <a:lnTo>
                    <a:pt x="488" y="763"/>
                  </a:lnTo>
                  <a:lnTo>
                    <a:pt x="487" y="763"/>
                  </a:lnTo>
                  <a:lnTo>
                    <a:pt x="483" y="761"/>
                  </a:lnTo>
                  <a:lnTo>
                    <a:pt x="472" y="751"/>
                  </a:lnTo>
                  <a:lnTo>
                    <a:pt x="453" y="738"/>
                  </a:lnTo>
                  <a:lnTo>
                    <a:pt x="430" y="721"/>
                  </a:lnTo>
                  <a:lnTo>
                    <a:pt x="402" y="701"/>
                  </a:lnTo>
                  <a:lnTo>
                    <a:pt x="371" y="677"/>
                  </a:lnTo>
                  <a:lnTo>
                    <a:pt x="337" y="652"/>
                  </a:lnTo>
                  <a:lnTo>
                    <a:pt x="300" y="626"/>
                  </a:lnTo>
                  <a:lnTo>
                    <a:pt x="264" y="598"/>
                  </a:lnTo>
                  <a:lnTo>
                    <a:pt x="227" y="570"/>
                  </a:lnTo>
                  <a:lnTo>
                    <a:pt x="191" y="544"/>
                  </a:lnTo>
                  <a:lnTo>
                    <a:pt x="156" y="519"/>
                  </a:lnTo>
                  <a:lnTo>
                    <a:pt x="126" y="495"/>
                  </a:lnTo>
                  <a:lnTo>
                    <a:pt x="98" y="476"/>
                  </a:lnTo>
                  <a:lnTo>
                    <a:pt x="75" y="460"/>
                  </a:lnTo>
                  <a:lnTo>
                    <a:pt x="58" y="447"/>
                  </a:lnTo>
                  <a:lnTo>
                    <a:pt x="32" y="424"/>
                  </a:lnTo>
                  <a:lnTo>
                    <a:pt x="15" y="402"/>
                  </a:lnTo>
                  <a:lnTo>
                    <a:pt x="4" y="383"/>
                  </a:lnTo>
                  <a:lnTo>
                    <a:pt x="0" y="368"/>
                  </a:lnTo>
                  <a:lnTo>
                    <a:pt x="0" y="357"/>
                  </a:lnTo>
                  <a:lnTo>
                    <a:pt x="2" y="349"/>
                  </a:lnTo>
                  <a:lnTo>
                    <a:pt x="2" y="34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07"/>
            <p:cNvSpPr>
              <a:spLocks/>
            </p:cNvSpPr>
            <p:nvPr/>
          </p:nvSpPr>
          <p:spPr bwMode="auto">
            <a:xfrm>
              <a:off x="5170488" y="2640013"/>
              <a:ext cx="669925" cy="1222375"/>
            </a:xfrm>
            <a:custGeom>
              <a:avLst/>
              <a:gdLst>
                <a:gd name="T0" fmla="*/ 0 w 422"/>
                <a:gd name="T1" fmla="*/ 0 h 770"/>
                <a:gd name="T2" fmla="*/ 325 w 422"/>
                <a:gd name="T3" fmla="*/ 130 h 770"/>
                <a:gd name="T4" fmla="*/ 327 w 422"/>
                <a:gd name="T5" fmla="*/ 130 h 770"/>
                <a:gd name="T6" fmla="*/ 332 w 422"/>
                <a:gd name="T7" fmla="*/ 132 h 770"/>
                <a:gd name="T8" fmla="*/ 340 w 422"/>
                <a:gd name="T9" fmla="*/ 138 h 770"/>
                <a:gd name="T10" fmla="*/ 349 w 422"/>
                <a:gd name="T11" fmla="*/ 145 h 770"/>
                <a:gd name="T12" fmla="*/ 359 w 422"/>
                <a:gd name="T13" fmla="*/ 159 h 770"/>
                <a:gd name="T14" fmla="*/ 368 w 422"/>
                <a:gd name="T15" fmla="*/ 175 h 770"/>
                <a:gd name="T16" fmla="*/ 375 w 422"/>
                <a:gd name="T17" fmla="*/ 200 h 770"/>
                <a:gd name="T18" fmla="*/ 379 w 422"/>
                <a:gd name="T19" fmla="*/ 230 h 770"/>
                <a:gd name="T20" fmla="*/ 381 w 422"/>
                <a:gd name="T21" fmla="*/ 254 h 770"/>
                <a:gd name="T22" fmla="*/ 385 w 422"/>
                <a:gd name="T23" fmla="*/ 289 h 770"/>
                <a:gd name="T24" fmla="*/ 389 w 422"/>
                <a:gd name="T25" fmla="*/ 329 h 770"/>
                <a:gd name="T26" fmla="*/ 392 w 422"/>
                <a:gd name="T27" fmla="*/ 375 h 770"/>
                <a:gd name="T28" fmla="*/ 396 w 422"/>
                <a:gd name="T29" fmla="*/ 426 h 770"/>
                <a:gd name="T30" fmla="*/ 400 w 422"/>
                <a:gd name="T31" fmla="*/ 478 h 770"/>
                <a:gd name="T32" fmla="*/ 404 w 422"/>
                <a:gd name="T33" fmla="*/ 531 h 770"/>
                <a:gd name="T34" fmla="*/ 407 w 422"/>
                <a:gd name="T35" fmla="*/ 583 h 770"/>
                <a:gd name="T36" fmla="*/ 411 w 422"/>
                <a:gd name="T37" fmla="*/ 630 h 770"/>
                <a:gd name="T38" fmla="*/ 415 w 422"/>
                <a:gd name="T39" fmla="*/ 673 h 770"/>
                <a:gd name="T40" fmla="*/ 418 w 422"/>
                <a:gd name="T41" fmla="*/ 710 h 770"/>
                <a:gd name="T42" fmla="*/ 420 w 422"/>
                <a:gd name="T43" fmla="*/ 738 h 770"/>
                <a:gd name="T44" fmla="*/ 422 w 422"/>
                <a:gd name="T45" fmla="*/ 757 h 770"/>
                <a:gd name="T46" fmla="*/ 422 w 422"/>
                <a:gd name="T47" fmla="*/ 763 h 770"/>
                <a:gd name="T48" fmla="*/ 422 w 422"/>
                <a:gd name="T49" fmla="*/ 764 h 770"/>
                <a:gd name="T50" fmla="*/ 420 w 422"/>
                <a:gd name="T51" fmla="*/ 764 h 770"/>
                <a:gd name="T52" fmla="*/ 418 w 422"/>
                <a:gd name="T53" fmla="*/ 766 h 770"/>
                <a:gd name="T54" fmla="*/ 417 w 422"/>
                <a:gd name="T55" fmla="*/ 768 h 770"/>
                <a:gd name="T56" fmla="*/ 413 w 422"/>
                <a:gd name="T57" fmla="*/ 770 h 770"/>
                <a:gd name="T58" fmla="*/ 409 w 422"/>
                <a:gd name="T59" fmla="*/ 768 h 770"/>
                <a:gd name="T60" fmla="*/ 404 w 422"/>
                <a:gd name="T61" fmla="*/ 768 h 770"/>
                <a:gd name="T62" fmla="*/ 398 w 422"/>
                <a:gd name="T63" fmla="*/ 764 h 770"/>
                <a:gd name="T64" fmla="*/ 396 w 422"/>
                <a:gd name="T65" fmla="*/ 759 h 770"/>
                <a:gd name="T66" fmla="*/ 390 w 422"/>
                <a:gd name="T67" fmla="*/ 746 h 770"/>
                <a:gd name="T68" fmla="*/ 379 w 422"/>
                <a:gd name="T69" fmla="*/ 723 h 770"/>
                <a:gd name="T70" fmla="*/ 366 w 422"/>
                <a:gd name="T71" fmla="*/ 697 h 770"/>
                <a:gd name="T72" fmla="*/ 349 w 422"/>
                <a:gd name="T73" fmla="*/ 665 h 770"/>
                <a:gd name="T74" fmla="*/ 329 w 422"/>
                <a:gd name="T75" fmla="*/ 632 h 770"/>
                <a:gd name="T76" fmla="*/ 304 w 422"/>
                <a:gd name="T77" fmla="*/ 596 h 770"/>
                <a:gd name="T78" fmla="*/ 278 w 422"/>
                <a:gd name="T79" fmla="*/ 562 h 770"/>
                <a:gd name="T80" fmla="*/ 250 w 422"/>
                <a:gd name="T81" fmla="*/ 529 h 770"/>
                <a:gd name="T82" fmla="*/ 218 w 422"/>
                <a:gd name="T83" fmla="*/ 499 h 770"/>
                <a:gd name="T84" fmla="*/ 183 w 422"/>
                <a:gd name="T85" fmla="*/ 473 h 770"/>
                <a:gd name="T86" fmla="*/ 147 w 422"/>
                <a:gd name="T87" fmla="*/ 454 h 770"/>
                <a:gd name="T88" fmla="*/ 108 w 422"/>
                <a:gd name="T89" fmla="*/ 443 h 770"/>
                <a:gd name="T90" fmla="*/ 67 w 422"/>
                <a:gd name="T91" fmla="*/ 441 h 770"/>
                <a:gd name="T92" fmla="*/ 26 w 422"/>
                <a:gd name="T93" fmla="*/ 448 h 770"/>
                <a:gd name="T94" fmla="*/ 0 w 422"/>
                <a:gd name="T95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2" h="770">
                  <a:moveTo>
                    <a:pt x="0" y="0"/>
                  </a:moveTo>
                  <a:lnTo>
                    <a:pt x="325" y="130"/>
                  </a:lnTo>
                  <a:lnTo>
                    <a:pt x="327" y="130"/>
                  </a:lnTo>
                  <a:lnTo>
                    <a:pt x="332" y="132"/>
                  </a:lnTo>
                  <a:lnTo>
                    <a:pt x="340" y="138"/>
                  </a:lnTo>
                  <a:lnTo>
                    <a:pt x="349" y="145"/>
                  </a:lnTo>
                  <a:lnTo>
                    <a:pt x="359" y="159"/>
                  </a:lnTo>
                  <a:lnTo>
                    <a:pt x="368" y="175"/>
                  </a:lnTo>
                  <a:lnTo>
                    <a:pt x="375" y="200"/>
                  </a:lnTo>
                  <a:lnTo>
                    <a:pt x="379" y="230"/>
                  </a:lnTo>
                  <a:lnTo>
                    <a:pt x="381" y="254"/>
                  </a:lnTo>
                  <a:lnTo>
                    <a:pt x="385" y="289"/>
                  </a:lnTo>
                  <a:lnTo>
                    <a:pt x="389" y="329"/>
                  </a:lnTo>
                  <a:lnTo>
                    <a:pt x="392" y="375"/>
                  </a:lnTo>
                  <a:lnTo>
                    <a:pt x="396" y="426"/>
                  </a:lnTo>
                  <a:lnTo>
                    <a:pt x="400" y="478"/>
                  </a:lnTo>
                  <a:lnTo>
                    <a:pt x="404" y="531"/>
                  </a:lnTo>
                  <a:lnTo>
                    <a:pt x="407" y="583"/>
                  </a:lnTo>
                  <a:lnTo>
                    <a:pt x="411" y="630"/>
                  </a:lnTo>
                  <a:lnTo>
                    <a:pt x="415" y="673"/>
                  </a:lnTo>
                  <a:lnTo>
                    <a:pt x="418" y="710"/>
                  </a:lnTo>
                  <a:lnTo>
                    <a:pt x="420" y="738"/>
                  </a:lnTo>
                  <a:lnTo>
                    <a:pt x="422" y="757"/>
                  </a:lnTo>
                  <a:lnTo>
                    <a:pt x="422" y="763"/>
                  </a:lnTo>
                  <a:lnTo>
                    <a:pt x="422" y="764"/>
                  </a:lnTo>
                  <a:lnTo>
                    <a:pt x="420" y="764"/>
                  </a:lnTo>
                  <a:lnTo>
                    <a:pt x="418" y="766"/>
                  </a:lnTo>
                  <a:lnTo>
                    <a:pt x="417" y="768"/>
                  </a:lnTo>
                  <a:lnTo>
                    <a:pt x="413" y="770"/>
                  </a:lnTo>
                  <a:lnTo>
                    <a:pt x="409" y="768"/>
                  </a:lnTo>
                  <a:lnTo>
                    <a:pt x="404" y="768"/>
                  </a:lnTo>
                  <a:lnTo>
                    <a:pt x="398" y="764"/>
                  </a:lnTo>
                  <a:lnTo>
                    <a:pt x="396" y="759"/>
                  </a:lnTo>
                  <a:lnTo>
                    <a:pt x="390" y="746"/>
                  </a:lnTo>
                  <a:lnTo>
                    <a:pt x="379" y="723"/>
                  </a:lnTo>
                  <a:lnTo>
                    <a:pt x="366" y="697"/>
                  </a:lnTo>
                  <a:lnTo>
                    <a:pt x="349" y="665"/>
                  </a:lnTo>
                  <a:lnTo>
                    <a:pt x="329" y="632"/>
                  </a:lnTo>
                  <a:lnTo>
                    <a:pt x="304" y="596"/>
                  </a:lnTo>
                  <a:lnTo>
                    <a:pt x="278" y="562"/>
                  </a:lnTo>
                  <a:lnTo>
                    <a:pt x="250" y="529"/>
                  </a:lnTo>
                  <a:lnTo>
                    <a:pt x="218" y="499"/>
                  </a:lnTo>
                  <a:lnTo>
                    <a:pt x="183" y="473"/>
                  </a:lnTo>
                  <a:lnTo>
                    <a:pt x="147" y="454"/>
                  </a:lnTo>
                  <a:lnTo>
                    <a:pt x="108" y="443"/>
                  </a:lnTo>
                  <a:lnTo>
                    <a:pt x="67" y="441"/>
                  </a:lnTo>
                  <a:lnTo>
                    <a:pt x="26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solidFill>
                <a:schemeClr val="accent4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09"/>
            <p:cNvSpPr>
              <a:spLocks/>
            </p:cNvSpPr>
            <p:nvPr/>
          </p:nvSpPr>
          <p:spPr bwMode="auto">
            <a:xfrm>
              <a:off x="3273426" y="1201738"/>
              <a:ext cx="631825" cy="938213"/>
            </a:xfrm>
            <a:custGeom>
              <a:avLst/>
              <a:gdLst>
                <a:gd name="T0" fmla="*/ 148 w 398"/>
                <a:gd name="T1" fmla="*/ 0 h 591"/>
                <a:gd name="T2" fmla="*/ 398 w 398"/>
                <a:gd name="T3" fmla="*/ 455 h 591"/>
                <a:gd name="T4" fmla="*/ 323 w 398"/>
                <a:gd name="T5" fmla="*/ 494 h 591"/>
                <a:gd name="T6" fmla="*/ 249 w 398"/>
                <a:gd name="T7" fmla="*/ 524 h 591"/>
                <a:gd name="T8" fmla="*/ 179 w 398"/>
                <a:gd name="T9" fmla="*/ 550 h 591"/>
                <a:gd name="T10" fmla="*/ 114 w 398"/>
                <a:gd name="T11" fmla="*/ 569 h 591"/>
                <a:gd name="T12" fmla="*/ 54 w 398"/>
                <a:gd name="T13" fmla="*/ 582 h 591"/>
                <a:gd name="T14" fmla="*/ 0 w 398"/>
                <a:gd name="T15" fmla="*/ 591 h 591"/>
                <a:gd name="T16" fmla="*/ 2 w 398"/>
                <a:gd name="T17" fmla="*/ 518 h 591"/>
                <a:gd name="T18" fmla="*/ 7 w 398"/>
                <a:gd name="T19" fmla="*/ 445 h 591"/>
                <a:gd name="T20" fmla="*/ 19 w 398"/>
                <a:gd name="T21" fmla="*/ 374 h 591"/>
                <a:gd name="T22" fmla="*/ 32 w 398"/>
                <a:gd name="T23" fmla="*/ 307 h 591"/>
                <a:gd name="T24" fmla="*/ 49 w 398"/>
                <a:gd name="T25" fmla="*/ 247 h 591"/>
                <a:gd name="T26" fmla="*/ 65 w 398"/>
                <a:gd name="T27" fmla="*/ 191 h 591"/>
                <a:gd name="T28" fmla="*/ 84 w 398"/>
                <a:gd name="T29" fmla="*/ 141 h 591"/>
                <a:gd name="T30" fmla="*/ 101 w 398"/>
                <a:gd name="T31" fmla="*/ 98 h 591"/>
                <a:gd name="T32" fmla="*/ 116 w 398"/>
                <a:gd name="T33" fmla="*/ 62 h 591"/>
                <a:gd name="T34" fmla="*/ 129 w 398"/>
                <a:gd name="T35" fmla="*/ 32 h 591"/>
                <a:gd name="T36" fmla="*/ 140 w 398"/>
                <a:gd name="T37" fmla="*/ 12 h 591"/>
                <a:gd name="T38" fmla="*/ 148 w 398"/>
                <a:gd name="T3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8" h="591">
                  <a:moveTo>
                    <a:pt x="148" y="0"/>
                  </a:moveTo>
                  <a:lnTo>
                    <a:pt x="398" y="455"/>
                  </a:lnTo>
                  <a:lnTo>
                    <a:pt x="323" y="494"/>
                  </a:lnTo>
                  <a:lnTo>
                    <a:pt x="249" y="524"/>
                  </a:lnTo>
                  <a:lnTo>
                    <a:pt x="179" y="550"/>
                  </a:lnTo>
                  <a:lnTo>
                    <a:pt x="114" y="569"/>
                  </a:lnTo>
                  <a:lnTo>
                    <a:pt x="54" y="582"/>
                  </a:lnTo>
                  <a:lnTo>
                    <a:pt x="0" y="591"/>
                  </a:lnTo>
                  <a:lnTo>
                    <a:pt x="2" y="518"/>
                  </a:lnTo>
                  <a:lnTo>
                    <a:pt x="7" y="445"/>
                  </a:lnTo>
                  <a:lnTo>
                    <a:pt x="19" y="374"/>
                  </a:lnTo>
                  <a:lnTo>
                    <a:pt x="32" y="307"/>
                  </a:lnTo>
                  <a:lnTo>
                    <a:pt x="49" y="247"/>
                  </a:lnTo>
                  <a:lnTo>
                    <a:pt x="65" y="191"/>
                  </a:lnTo>
                  <a:lnTo>
                    <a:pt x="84" y="141"/>
                  </a:lnTo>
                  <a:lnTo>
                    <a:pt x="101" y="98"/>
                  </a:lnTo>
                  <a:lnTo>
                    <a:pt x="116" y="62"/>
                  </a:lnTo>
                  <a:lnTo>
                    <a:pt x="129" y="32"/>
                  </a:lnTo>
                  <a:lnTo>
                    <a:pt x="140" y="1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11"/>
            <p:cNvSpPr>
              <a:spLocks/>
            </p:cNvSpPr>
            <p:nvPr/>
          </p:nvSpPr>
          <p:spPr bwMode="auto">
            <a:xfrm>
              <a:off x="4727576" y="3698875"/>
              <a:ext cx="736600" cy="1019175"/>
            </a:xfrm>
            <a:custGeom>
              <a:avLst/>
              <a:gdLst>
                <a:gd name="T0" fmla="*/ 252 w 464"/>
                <a:gd name="T1" fmla="*/ 0 h 642"/>
                <a:gd name="T2" fmla="*/ 288 w 464"/>
                <a:gd name="T3" fmla="*/ 2 h 642"/>
                <a:gd name="T4" fmla="*/ 318 w 464"/>
                <a:gd name="T5" fmla="*/ 13 h 642"/>
                <a:gd name="T6" fmla="*/ 344 w 464"/>
                <a:gd name="T7" fmla="*/ 32 h 642"/>
                <a:gd name="T8" fmla="*/ 368 w 464"/>
                <a:gd name="T9" fmla="*/ 54 h 642"/>
                <a:gd name="T10" fmla="*/ 389 w 464"/>
                <a:gd name="T11" fmla="*/ 82 h 642"/>
                <a:gd name="T12" fmla="*/ 406 w 464"/>
                <a:gd name="T13" fmla="*/ 116 h 642"/>
                <a:gd name="T14" fmla="*/ 421 w 464"/>
                <a:gd name="T15" fmla="*/ 152 h 642"/>
                <a:gd name="T16" fmla="*/ 432 w 464"/>
                <a:gd name="T17" fmla="*/ 191 h 642"/>
                <a:gd name="T18" fmla="*/ 441 w 464"/>
                <a:gd name="T19" fmla="*/ 232 h 642"/>
                <a:gd name="T20" fmla="*/ 451 w 464"/>
                <a:gd name="T21" fmla="*/ 275 h 642"/>
                <a:gd name="T22" fmla="*/ 456 w 464"/>
                <a:gd name="T23" fmla="*/ 320 h 642"/>
                <a:gd name="T24" fmla="*/ 460 w 464"/>
                <a:gd name="T25" fmla="*/ 363 h 642"/>
                <a:gd name="T26" fmla="*/ 462 w 464"/>
                <a:gd name="T27" fmla="*/ 406 h 642"/>
                <a:gd name="T28" fmla="*/ 464 w 464"/>
                <a:gd name="T29" fmla="*/ 447 h 642"/>
                <a:gd name="T30" fmla="*/ 464 w 464"/>
                <a:gd name="T31" fmla="*/ 486 h 642"/>
                <a:gd name="T32" fmla="*/ 464 w 464"/>
                <a:gd name="T33" fmla="*/ 524 h 642"/>
                <a:gd name="T34" fmla="*/ 464 w 464"/>
                <a:gd name="T35" fmla="*/ 556 h 642"/>
                <a:gd name="T36" fmla="*/ 462 w 464"/>
                <a:gd name="T37" fmla="*/ 586 h 642"/>
                <a:gd name="T38" fmla="*/ 460 w 464"/>
                <a:gd name="T39" fmla="*/ 608 h 642"/>
                <a:gd name="T40" fmla="*/ 460 w 464"/>
                <a:gd name="T41" fmla="*/ 627 h 642"/>
                <a:gd name="T42" fmla="*/ 458 w 464"/>
                <a:gd name="T43" fmla="*/ 638 h 642"/>
                <a:gd name="T44" fmla="*/ 458 w 464"/>
                <a:gd name="T45" fmla="*/ 642 h 642"/>
                <a:gd name="T46" fmla="*/ 454 w 464"/>
                <a:gd name="T47" fmla="*/ 640 h 642"/>
                <a:gd name="T48" fmla="*/ 441 w 464"/>
                <a:gd name="T49" fmla="*/ 632 h 642"/>
                <a:gd name="T50" fmla="*/ 424 w 464"/>
                <a:gd name="T51" fmla="*/ 623 h 642"/>
                <a:gd name="T52" fmla="*/ 400 w 464"/>
                <a:gd name="T53" fmla="*/ 610 h 642"/>
                <a:gd name="T54" fmla="*/ 372 w 464"/>
                <a:gd name="T55" fmla="*/ 595 h 642"/>
                <a:gd name="T56" fmla="*/ 338 w 464"/>
                <a:gd name="T57" fmla="*/ 574 h 642"/>
                <a:gd name="T58" fmla="*/ 305 w 464"/>
                <a:gd name="T59" fmla="*/ 552 h 642"/>
                <a:gd name="T60" fmla="*/ 267 w 464"/>
                <a:gd name="T61" fmla="*/ 528 h 642"/>
                <a:gd name="T62" fmla="*/ 230 w 464"/>
                <a:gd name="T63" fmla="*/ 501 h 642"/>
                <a:gd name="T64" fmla="*/ 191 w 464"/>
                <a:gd name="T65" fmla="*/ 473 h 642"/>
                <a:gd name="T66" fmla="*/ 153 w 464"/>
                <a:gd name="T67" fmla="*/ 443 h 642"/>
                <a:gd name="T68" fmla="*/ 120 w 464"/>
                <a:gd name="T69" fmla="*/ 412 h 642"/>
                <a:gd name="T70" fmla="*/ 86 w 464"/>
                <a:gd name="T71" fmla="*/ 378 h 642"/>
                <a:gd name="T72" fmla="*/ 58 w 464"/>
                <a:gd name="T73" fmla="*/ 344 h 642"/>
                <a:gd name="T74" fmla="*/ 34 w 464"/>
                <a:gd name="T75" fmla="*/ 311 h 642"/>
                <a:gd name="T76" fmla="*/ 15 w 464"/>
                <a:gd name="T77" fmla="*/ 275 h 642"/>
                <a:gd name="T78" fmla="*/ 4 w 464"/>
                <a:gd name="T79" fmla="*/ 240 h 642"/>
                <a:gd name="T80" fmla="*/ 0 w 464"/>
                <a:gd name="T81" fmla="*/ 206 h 642"/>
                <a:gd name="T82" fmla="*/ 4 w 464"/>
                <a:gd name="T83" fmla="*/ 170 h 642"/>
                <a:gd name="T84" fmla="*/ 17 w 464"/>
                <a:gd name="T85" fmla="*/ 137 h 642"/>
                <a:gd name="T86" fmla="*/ 41 w 464"/>
                <a:gd name="T87" fmla="*/ 103 h 642"/>
                <a:gd name="T88" fmla="*/ 77 w 464"/>
                <a:gd name="T89" fmla="*/ 71 h 642"/>
                <a:gd name="T90" fmla="*/ 125 w 464"/>
                <a:gd name="T91" fmla="*/ 39 h 642"/>
                <a:gd name="T92" fmla="*/ 172 w 464"/>
                <a:gd name="T93" fmla="*/ 17 h 642"/>
                <a:gd name="T94" fmla="*/ 215 w 464"/>
                <a:gd name="T95" fmla="*/ 4 h 642"/>
                <a:gd name="T96" fmla="*/ 252 w 464"/>
                <a:gd name="T97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4" h="642">
                  <a:moveTo>
                    <a:pt x="252" y="0"/>
                  </a:moveTo>
                  <a:lnTo>
                    <a:pt x="288" y="2"/>
                  </a:lnTo>
                  <a:lnTo>
                    <a:pt x="318" y="13"/>
                  </a:lnTo>
                  <a:lnTo>
                    <a:pt x="344" y="32"/>
                  </a:lnTo>
                  <a:lnTo>
                    <a:pt x="368" y="54"/>
                  </a:lnTo>
                  <a:lnTo>
                    <a:pt x="389" y="82"/>
                  </a:lnTo>
                  <a:lnTo>
                    <a:pt x="406" y="116"/>
                  </a:lnTo>
                  <a:lnTo>
                    <a:pt x="421" y="152"/>
                  </a:lnTo>
                  <a:lnTo>
                    <a:pt x="432" y="191"/>
                  </a:lnTo>
                  <a:lnTo>
                    <a:pt x="441" y="232"/>
                  </a:lnTo>
                  <a:lnTo>
                    <a:pt x="451" y="275"/>
                  </a:lnTo>
                  <a:lnTo>
                    <a:pt x="456" y="320"/>
                  </a:lnTo>
                  <a:lnTo>
                    <a:pt x="460" y="363"/>
                  </a:lnTo>
                  <a:lnTo>
                    <a:pt x="462" y="406"/>
                  </a:lnTo>
                  <a:lnTo>
                    <a:pt x="464" y="447"/>
                  </a:lnTo>
                  <a:lnTo>
                    <a:pt x="464" y="486"/>
                  </a:lnTo>
                  <a:lnTo>
                    <a:pt x="464" y="524"/>
                  </a:lnTo>
                  <a:lnTo>
                    <a:pt x="464" y="556"/>
                  </a:lnTo>
                  <a:lnTo>
                    <a:pt x="462" y="586"/>
                  </a:lnTo>
                  <a:lnTo>
                    <a:pt x="460" y="608"/>
                  </a:lnTo>
                  <a:lnTo>
                    <a:pt x="460" y="627"/>
                  </a:lnTo>
                  <a:lnTo>
                    <a:pt x="458" y="638"/>
                  </a:lnTo>
                  <a:lnTo>
                    <a:pt x="458" y="642"/>
                  </a:lnTo>
                  <a:lnTo>
                    <a:pt x="454" y="640"/>
                  </a:lnTo>
                  <a:lnTo>
                    <a:pt x="441" y="632"/>
                  </a:lnTo>
                  <a:lnTo>
                    <a:pt x="424" y="623"/>
                  </a:lnTo>
                  <a:lnTo>
                    <a:pt x="400" y="610"/>
                  </a:lnTo>
                  <a:lnTo>
                    <a:pt x="372" y="595"/>
                  </a:lnTo>
                  <a:lnTo>
                    <a:pt x="338" y="574"/>
                  </a:lnTo>
                  <a:lnTo>
                    <a:pt x="305" y="552"/>
                  </a:lnTo>
                  <a:lnTo>
                    <a:pt x="267" y="528"/>
                  </a:lnTo>
                  <a:lnTo>
                    <a:pt x="230" y="501"/>
                  </a:lnTo>
                  <a:lnTo>
                    <a:pt x="191" y="473"/>
                  </a:lnTo>
                  <a:lnTo>
                    <a:pt x="153" y="443"/>
                  </a:lnTo>
                  <a:lnTo>
                    <a:pt x="120" y="412"/>
                  </a:lnTo>
                  <a:lnTo>
                    <a:pt x="86" y="378"/>
                  </a:lnTo>
                  <a:lnTo>
                    <a:pt x="58" y="344"/>
                  </a:lnTo>
                  <a:lnTo>
                    <a:pt x="34" y="311"/>
                  </a:lnTo>
                  <a:lnTo>
                    <a:pt x="15" y="275"/>
                  </a:lnTo>
                  <a:lnTo>
                    <a:pt x="4" y="240"/>
                  </a:lnTo>
                  <a:lnTo>
                    <a:pt x="0" y="206"/>
                  </a:lnTo>
                  <a:lnTo>
                    <a:pt x="4" y="170"/>
                  </a:lnTo>
                  <a:lnTo>
                    <a:pt x="17" y="137"/>
                  </a:lnTo>
                  <a:lnTo>
                    <a:pt x="41" y="103"/>
                  </a:lnTo>
                  <a:lnTo>
                    <a:pt x="77" y="71"/>
                  </a:lnTo>
                  <a:lnTo>
                    <a:pt x="125" y="39"/>
                  </a:lnTo>
                  <a:lnTo>
                    <a:pt x="172" y="17"/>
                  </a:lnTo>
                  <a:lnTo>
                    <a:pt x="215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12"/>
            <p:cNvSpPr>
              <a:spLocks/>
            </p:cNvSpPr>
            <p:nvPr/>
          </p:nvSpPr>
          <p:spPr bwMode="auto">
            <a:xfrm>
              <a:off x="4765676" y="3711575"/>
              <a:ext cx="635000" cy="901700"/>
            </a:xfrm>
            <a:custGeom>
              <a:avLst/>
              <a:gdLst>
                <a:gd name="T0" fmla="*/ 215 w 400"/>
                <a:gd name="T1" fmla="*/ 0 h 568"/>
                <a:gd name="T2" fmla="*/ 245 w 400"/>
                <a:gd name="T3" fmla="*/ 7 h 568"/>
                <a:gd name="T4" fmla="*/ 273 w 400"/>
                <a:gd name="T5" fmla="*/ 20 h 568"/>
                <a:gd name="T6" fmla="*/ 298 w 400"/>
                <a:gd name="T7" fmla="*/ 41 h 568"/>
                <a:gd name="T8" fmla="*/ 318 w 400"/>
                <a:gd name="T9" fmla="*/ 67 h 568"/>
                <a:gd name="T10" fmla="*/ 335 w 400"/>
                <a:gd name="T11" fmla="*/ 97 h 568"/>
                <a:gd name="T12" fmla="*/ 350 w 400"/>
                <a:gd name="T13" fmla="*/ 131 h 568"/>
                <a:gd name="T14" fmla="*/ 363 w 400"/>
                <a:gd name="T15" fmla="*/ 168 h 568"/>
                <a:gd name="T16" fmla="*/ 372 w 400"/>
                <a:gd name="T17" fmla="*/ 207 h 568"/>
                <a:gd name="T18" fmla="*/ 382 w 400"/>
                <a:gd name="T19" fmla="*/ 248 h 568"/>
                <a:gd name="T20" fmla="*/ 387 w 400"/>
                <a:gd name="T21" fmla="*/ 291 h 568"/>
                <a:gd name="T22" fmla="*/ 393 w 400"/>
                <a:gd name="T23" fmla="*/ 333 h 568"/>
                <a:gd name="T24" fmla="*/ 395 w 400"/>
                <a:gd name="T25" fmla="*/ 374 h 568"/>
                <a:gd name="T26" fmla="*/ 399 w 400"/>
                <a:gd name="T27" fmla="*/ 413 h 568"/>
                <a:gd name="T28" fmla="*/ 399 w 400"/>
                <a:gd name="T29" fmla="*/ 448 h 568"/>
                <a:gd name="T30" fmla="*/ 400 w 400"/>
                <a:gd name="T31" fmla="*/ 482 h 568"/>
                <a:gd name="T32" fmla="*/ 399 w 400"/>
                <a:gd name="T33" fmla="*/ 510 h 568"/>
                <a:gd name="T34" fmla="*/ 399 w 400"/>
                <a:gd name="T35" fmla="*/ 535 h 568"/>
                <a:gd name="T36" fmla="*/ 399 w 400"/>
                <a:gd name="T37" fmla="*/ 553 h 568"/>
                <a:gd name="T38" fmla="*/ 399 w 400"/>
                <a:gd name="T39" fmla="*/ 564 h 568"/>
                <a:gd name="T40" fmla="*/ 397 w 400"/>
                <a:gd name="T41" fmla="*/ 568 h 568"/>
                <a:gd name="T42" fmla="*/ 393 w 400"/>
                <a:gd name="T43" fmla="*/ 566 h 568"/>
                <a:gd name="T44" fmla="*/ 384 w 400"/>
                <a:gd name="T45" fmla="*/ 559 h 568"/>
                <a:gd name="T46" fmla="*/ 367 w 400"/>
                <a:gd name="T47" fmla="*/ 549 h 568"/>
                <a:gd name="T48" fmla="*/ 344 w 400"/>
                <a:gd name="T49" fmla="*/ 536 h 568"/>
                <a:gd name="T50" fmla="*/ 318 w 400"/>
                <a:gd name="T51" fmla="*/ 520 h 568"/>
                <a:gd name="T52" fmla="*/ 288 w 400"/>
                <a:gd name="T53" fmla="*/ 501 h 568"/>
                <a:gd name="T54" fmla="*/ 257 w 400"/>
                <a:gd name="T55" fmla="*/ 478 h 568"/>
                <a:gd name="T56" fmla="*/ 223 w 400"/>
                <a:gd name="T57" fmla="*/ 456 h 568"/>
                <a:gd name="T58" fmla="*/ 187 w 400"/>
                <a:gd name="T59" fmla="*/ 430 h 568"/>
                <a:gd name="T60" fmla="*/ 154 w 400"/>
                <a:gd name="T61" fmla="*/ 402 h 568"/>
                <a:gd name="T62" fmla="*/ 120 w 400"/>
                <a:gd name="T63" fmla="*/ 372 h 568"/>
                <a:gd name="T64" fmla="*/ 90 w 400"/>
                <a:gd name="T65" fmla="*/ 342 h 568"/>
                <a:gd name="T66" fmla="*/ 62 w 400"/>
                <a:gd name="T67" fmla="*/ 310 h 568"/>
                <a:gd name="T68" fmla="*/ 40 w 400"/>
                <a:gd name="T69" fmla="*/ 278 h 568"/>
                <a:gd name="T70" fmla="*/ 19 w 400"/>
                <a:gd name="T71" fmla="*/ 245 h 568"/>
                <a:gd name="T72" fmla="*/ 6 w 400"/>
                <a:gd name="T73" fmla="*/ 213 h 568"/>
                <a:gd name="T74" fmla="*/ 0 w 400"/>
                <a:gd name="T75" fmla="*/ 181 h 568"/>
                <a:gd name="T76" fmla="*/ 2 w 400"/>
                <a:gd name="T77" fmla="*/ 149 h 568"/>
                <a:gd name="T78" fmla="*/ 12 w 400"/>
                <a:gd name="T79" fmla="*/ 117 h 568"/>
                <a:gd name="T80" fmla="*/ 30 w 400"/>
                <a:gd name="T81" fmla="*/ 88 h 568"/>
                <a:gd name="T82" fmla="*/ 60 w 400"/>
                <a:gd name="T83" fmla="*/ 60 h 568"/>
                <a:gd name="T84" fmla="*/ 101 w 400"/>
                <a:gd name="T85" fmla="*/ 31 h 568"/>
                <a:gd name="T86" fmla="*/ 142 w 400"/>
                <a:gd name="T87" fmla="*/ 13 h 568"/>
                <a:gd name="T88" fmla="*/ 182 w 400"/>
                <a:gd name="T89" fmla="*/ 2 h 568"/>
                <a:gd name="T90" fmla="*/ 215 w 400"/>
                <a:gd name="T91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00" h="568">
                  <a:moveTo>
                    <a:pt x="215" y="0"/>
                  </a:moveTo>
                  <a:lnTo>
                    <a:pt x="245" y="7"/>
                  </a:lnTo>
                  <a:lnTo>
                    <a:pt x="273" y="20"/>
                  </a:lnTo>
                  <a:lnTo>
                    <a:pt x="298" y="41"/>
                  </a:lnTo>
                  <a:lnTo>
                    <a:pt x="318" y="67"/>
                  </a:lnTo>
                  <a:lnTo>
                    <a:pt x="335" y="97"/>
                  </a:lnTo>
                  <a:lnTo>
                    <a:pt x="350" y="131"/>
                  </a:lnTo>
                  <a:lnTo>
                    <a:pt x="363" y="168"/>
                  </a:lnTo>
                  <a:lnTo>
                    <a:pt x="372" y="207"/>
                  </a:lnTo>
                  <a:lnTo>
                    <a:pt x="382" y="248"/>
                  </a:lnTo>
                  <a:lnTo>
                    <a:pt x="387" y="291"/>
                  </a:lnTo>
                  <a:lnTo>
                    <a:pt x="393" y="333"/>
                  </a:lnTo>
                  <a:lnTo>
                    <a:pt x="395" y="374"/>
                  </a:lnTo>
                  <a:lnTo>
                    <a:pt x="399" y="413"/>
                  </a:lnTo>
                  <a:lnTo>
                    <a:pt x="399" y="448"/>
                  </a:lnTo>
                  <a:lnTo>
                    <a:pt x="400" y="482"/>
                  </a:lnTo>
                  <a:lnTo>
                    <a:pt x="399" y="510"/>
                  </a:lnTo>
                  <a:lnTo>
                    <a:pt x="399" y="535"/>
                  </a:lnTo>
                  <a:lnTo>
                    <a:pt x="399" y="553"/>
                  </a:lnTo>
                  <a:lnTo>
                    <a:pt x="399" y="564"/>
                  </a:lnTo>
                  <a:lnTo>
                    <a:pt x="397" y="568"/>
                  </a:lnTo>
                  <a:lnTo>
                    <a:pt x="393" y="566"/>
                  </a:lnTo>
                  <a:lnTo>
                    <a:pt x="384" y="559"/>
                  </a:lnTo>
                  <a:lnTo>
                    <a:pt x="367" y="549"/>
                  </a:lnTo>
                  <a:lnTo>
                    <a:pt x="344" y="536"/>
                  </a:lnTo>
                  <a:lnTo>
                    <a:pt x="318" y="520"/>
                  </a:lnTo>
                  <a:lnTo>
                    <a:pt x="288" y="501"/>
                  </a:lnTo>
                  <a:lnTo>
                    <a:pt x="257" y="478"/>
                  </a:lnTo>
                  <a:lnTo>
                    <a:pt x="223" y="456"/>
                  </a:lnTo>
                  <a:lnTo>
                    <a:pt x="187" y="430"/>
                  </a:lnTo>
                  <a:lnTo>
                    <a:pt x="154" y="402"/>
                  </a:lnTo>
                  <a:lnTo>
                    <a:pt x="120" y="372"/>
                  </a:lnTo>
                  <a:lnTo>
                    <a:pt x="90" y="342"/>
                  </a:lnTo>
                  <a:lnTo>
                    <a:pt x="62" y="310"/>
                  </a:lnTo>
                  <a:lnTo>
                    <a:pt x="40" y="278"/>
                  </a:lnTo>
                  <a:lnTo>
                    <a:pt x="19" y="245"/>
                  </a:lnTo>
                  <a:lnTo>
                    <a:pt x="6" y="213"/>
                  </a:lnTo>
                  <a:lnTo>
                    <a:pt x="0" y="181"/>
                  </a:lnTo>
                  <a:lnTo>
                    <a:pt x="2" y="149"/>
                  </a:lnTo>
                  <a:lnTo>
                    <a:pt x="12" y="117"/>
                  </a:lnTo>
                  <a:lnTo>
                    <a:pt x="30" y="88"/>
                  </a:lnTo>
                  <a:lnTo>
                    <a:pt x="60" y="60"/>
                  </a:lnTo>
                  <a:lnTo>
                    <a:pt x="101" y="31"/>
                  </a:lnTo>
                  <a:lnTo>
                    <a:pt x="142" y="13"/>
                  </a:lnTo>
                  <a:lnTo>
                    <a:pt x="182" y="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13"/>
            <p:cNvSpPr>
              <a:spLocks/>
            </p:cNvSpPr>
            <p:nvPr/>
          </p:nvSpPr>
          <p:spPr bwMode="auto">
            <a:xfrm>
              <a:off x="3560763" y="1643857"/>
              <a:ext cx="914400" cy="914400"/>
            </a:xfrm>
            <a:custGeom>
              <a:avLst/>
              <a:gdLst>
                <a:gd name="T0" fmla="*/ 254 w 497"/>
                <a:gd name="T1" fmla="*/ 0 h 500"/>
                <a:gd name="T2" fmla="*/ 297 w 497"/>
                <a:gd name="T3" fmla="*/ 6 h 500"/>
                <a:gd name="T4" fmla="*/ 336 w 497"/>
                <a:gd name="T5" fmla="*/ 17 h 500"/>
                <a:gd name="T6" fmla="*/ 376 w 497"/>
                <a:gd name="T7" fmla="*/ 36 h 500"/>
                <a:gd name="T8" fmla="*/ 409 w 497"/>
                <a:gd name="T9" fmla="*/ 60 h 500"/>
                <a:gd name="T10" fmla="*/ 441 w 497"/>
                <a:gd name="T11" fmla="*/ 92 h 500"/>
                <a:gd name="T12" fmla="*/ 465 w 497"/>
                <a:gd name="T13" fmla="*/ 129 h 500"/>
                <a:gd name="T14" fmla="*/ 484 w 497"/>
                <a:gd name="T15" fmla="*/ 170 h 500"/>
                <a:gd name="T16" fmla="*/ 495 w 497"/>
                <a:gd name="T17" fmla="*/ 212 h 500"/>
                <a:gd name="T18" fmla="*/ 497 w 497"/>
                <a:gd name="T19" fmla="*/ 255 h 500"/>
                <a:gd name="T20" fmla="*/ 494 w 497"/>
                <a:gd name="T21" fmla="*/ 298 h 500"/>
                <a:gd name="T22" fmla="*/ 480 w 497"/>
                <a:gd name="T23" fmla="*/ 339 h 500"/>
                <a:gd name="T24" fmla="*/ 464 w 497"/>
                <a:gd name="T25" fmla="*/ 378 h 500"/>
                <a:gd name="T26" fmla="*/ 437 w 497"/>
                <a:gd name="T27" fmla="*/ 412 h 500"/>
                <a:gd name="T28" fmla="*/ 408 w 497"/>
                <a:gd name="T29" fmla="*/ 443 h 500"/>
                <a:gd name="T30" fmla="*/ 370 w 497"/>
                <a:gd name="T31" fmla="*/ 468 h 500"/>
                <a:gd name="T32" fmla="*/ 329 w 497"/>
                <a:gd name="T33" fmla="*/ 487 h 500"/>
                <a:gd name="T34" fmla="*/ 286 w 497"/>
                <a:gd name="T35" fmla="*/ 498 h 500"/>
                <a:gd name="T36" fmla="*/ 243 w 497"/>
                <a:gd name="T37" fmla="*/ 500 h 500"/>
                <a:gd name="T38" fmla="*/ 202 w 497"/>
                <a:gd name="T39" fmla="*/ 496 h 500"/>
                <a:gd name="T40" fmla="*/ 161 w 497"/>
                <a:gd name="T41" fmla="*/ 483 h 500"/>
                <a:gd name="T42" fmla="*/ 123 w 497"/>
                <a:gd name="T43" fmla="*/ 466 h 500"/>
                <a:gd name="T44" fmla="*/ 88 w 497"/>
                <a:gd name="T45" fmla="*/ 440 h 500"/>
                <a:gd name="T46" fmla="*/ 58 w 497"/>
                <a:gd name="T47" fmla="*/ 408 h 500"/>
                <a:gd name="T48" fmla="*/ 32 w 497"/>
                <a:gd name="T49" fmla="*/ 372 h 500"/>
                <a:gd name="T50" fmla="*/ 13 w 497"/>
                <a:gd name="T51" fmla="*/ 331 h 500"/>
                <a:gd name="T52" fmla="*/ 4 w 497"/>
                <a:gd name="T53" fmla="*/ 288 h 500"/>
                <a:gd name="T54" fmla="*/ 0 w 497"/>
                <a:gd name="T55" fmla="*/ 245 h 500"/>
                <a:gd name="T56" fmla="*/ 6 w 497"/>
                <a:gd name="T57" fmla="*/ 202 h 500"/>
                <a:gd name="T58" fmla="*/ 17 w 497"/>
                <a:gd name="T59" fmla="*/ 161 h 500"/>
                <a:gd name="T60" fmla="*/ 35 w 497"/>
                <a:gd name="T61" fmla="*/ 124 h 500"/>
                <a:gd name="T62" fmla="*/ 60 w 497"/>
                <a:gd name="T63" fmla="*/ 88 h 500"/>
                <a:gd name="T64" fmla="*/ 92 w 497"/>
                <a:gd name="T65" fmla="*/ 58 h 500"/>
                <a:gd name="T66" fmla="*/ 129 w 497"/>
                <a:gd name="T67" fmla="*/ 32 h 500"/>
                <a:gd name="T68" fmla="*/ 168 w 497"/>
                <a:gd name="T69" fmla="*/ 13 h 500"/>
                <a:gd name="T70" fmla="*/ 211 w 497"/>
                <a:gd name="T71" fmla="*/ 4 h 500"/>
                <a:gd name="T72" fmla="*/ 254 w 497"/>
                <a:gd name="T7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7" h="500">
                  <a:moveTo>
                    <a:pt x="254" y="0"/>
                  </a:moveTo>
                  <a:lnTo>
                    <a:pt x="297" y="6"/>
                  </a:lnTo>
                  <a:lnTo>
                    <a:pt x="336" y="17"/>
                  </a:lnTo>
                  <a:lnTo>
                    <a:pt x="376" y="36"/>
                  </a:lnTo>
                  <a:lnTo>
                    <a:pt x="409" y="60"/>
                  </a:lnTo>
                  <a:lnTo>
                    <a:pt x="441" y="92"/>
                  </a:lnTo>
                  <a:lnTo>
                    <a:pt x="465" y="129"/>
                  </a:lnTo>
                  <a:lnTo>
                    <a:pt x="484" y="170"/>
                  </a:lnTo>
                  <a:lnTo>
                    <a:pt x="495" y="212"/>
                  </a:lnTo>
                  <a:lnTo>
                    <a:pt x="497" y="255"/>
                  </a:lnTo>
                  <a:lnTo>
                    <a:pt x="494" y="298"/>
                  </a:lnTo>
                  <a:lnTo>
                    <a:pt x="480" y="339"/>
                  </a:lnTo>
                  <a:lnTo>
                    <a:pt x="464" y="378"/>
                  </a:lnTo>
                  <a:lnTo>
                    <a:pt x="437" y="412"/>
                  </a:lnTo>
                  <a:lnTo>
                    <a:pt x="408" y="443"/>
                  </a:lnTo>
                  <a:lnTo>
                    <a:pt x="370" y="468"/>
                  </a:lnTo>
                  <a:lnTo>
                    <a:pt x="329" y="487"/>
                  </a:lnTo>
                  <a:lnTo>
                    <a:pt x="286" y="498"/>
                  </a:lnTo>
                  <a:lnTo>
                    <a:pt x="243" y="500"/>
                  </a:lnTo>
                  <a:lnTo>
                    <a:pt x="202" y="496"/>
                  </a:lnTo>
                  <a:lnTo>
                    <a:pt x="161" y="483"/>
                  </a:lnTo>
                  <a:lnTo>
                    <a:pt x="123" y="466"/>
                  </a:lnTo>
                  <a:lnTo>
                    <a:pt x="88" y="440"/>
                  </a:lnTo>
                  <a:lnTo>
                    <a:pt x="58" y="408"/>
                  </a:lnTo>
                  <a:lnTo>
                    <a:pt x="32" y="372"/>
                  </a:lnTo>
                  <a:lnTo>
                    <a:pt x="13" y="331"/>
                  </a:lnTo>
                  <a:lnTo>
                    <a:pt x="4" y="288"/>
                  </a:lnTo>
                  <a:lnTo>
                    <a:pt x="0" y="245"/>
                  </a:lnTo>
                  <a:lnTo>
                    <a:pt x="6" y="202"/>
                  </a:lnTo>
                  <a:lnTo>
                    <a:pt x="17" y="161"/>
                  </a:lnTo>
                  <a:lnTo>
                    <a:pt x="35" y="124"/>
                  </a:lnTo>
                  <a:lnTo>
                    <a:pt x="60" y="88"/>
                  </a:lnTo>
                  <a:lnTo>
                    <a:pt x="92" y="58"/>
                  </a:lnTo>
                  <a:lnTo>
                    <a:pt x="129" y="32"/>
                  </a:lnTo>
                  <a:lnTo>
                    <a:pt x="168" y="13"/>
                  </a:lnTo>
                  <a:lnTo>
                    <a:pt x="211" y="4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rgbClr val="BFBFB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14"/>
            <p:cNvSpPr>
              <a:spLocks/>
            </p:cNvSpPr>
            <p:nvPr/>
          </p:nvSpPr>
          <p:spPr bwMode="auto">
            <a:xfrm>
              <a:off x="4781551" y="3716338"/>
              <a:ext cx="549275" cy="766763"/>
            </a:xfrm>
            <a:custGeom>
              <a:avLst/>
              <a:gdLst>
                <a:gd name="T0" fmla="*/ 196 w 346"/>
                <a:gd name="T1" fmla="*/ 0 h 483"/>
                <a:gd name="T2" fmla="*/ 222 w 346"/>
                <a:gd name="T3" fmla="*/ 6 h 483"/>
                <a:gd name="T4" fmla="*/ 247 w 346"/>
                <a:gd name="T5" fmla="*/ 19 h 483"/>
                <a:gd name="T6" fmla="*/ 267 w 346"/>
                <a:gd name="T7" fmla="*/ 38 h 483"/>
                <a:gd name="T8" fmla="*/ 286 w 346"/>
                <a:gd name="T9" fmla="*/ 62 h 483"/>
                <a:gd name="T10" fmla="*/ 301 w 346"/>
                <a:gd name="T11" fmla="*/ 90 h 483"/>
                <a:gd name="T12" fmla="*/ 312 w 346"/>
                <a:gd name="T13" fmla="*/ 122 h 483"/>
                <a:gd name="T14" fmla="*/ 321 w 346"/>
                <a:gd name="T15" fmla="*/ 156 h 483"/>
                <a:gd name="T16" fmla="*/ 331 w 346"/>
                <a:gd name="T17" fmla="*/ 193 h 483"/>
                <a:gd name="T18" fmla="*/ 336 w 346"/>
                <a:gd name="T19" fmla="*/ 230 h 483"/>
                <a:gd name="T20" fmla="*/ 340 w 346"/>
                <a:gd name="T21" fmla="*/ 268 h 483"/>
                <a:gd name="T22" fmla="*/ 344 w 346"/>
                <a:gd name="T23" fmla="*/ 303 h 483"/>
                <a:gd name="T24" fmla="*/ 346 w 346"/>
                <a:gd name="T25" fmla="*/ 339 h 483"/>
                <a:gd name="T26" fmla="*/ 346 w 346"/>
                <a:gd name="T27" fmla="*/ 373 h 483"/>
                <a:gd name="T28" fmla="*/ 346 w 346"/>
                <a:gd name="T29" fmla="*/ 402 h 483"/>
                <a:gd name="T30" fmla="*/ 346 w 346"/>
                <a:gd name="T31" fmla="*/ 431 h 483"/>
                <a:gd name="T32" fmla="*/ 344 w 346"/>
                <a:gd name="T33" fmla="*/ 451 h 483"/>
                <a:gd name="T34" fmla="*/ 344 w 346"/>
                <a:gd name="T35" fmla="*/ 468 h 483"/>
                <a:gd name="T36" fmla="*/ 342 w 346"/>
                <a:gd name="T37" fmla="*/ 479 h 483"/>
                <a:gd name="T38" fmla="*/ 342 w 346"/>
                <a:gd name="T39" fmla="*/ 483 h 483"/>
                <a:gd name="T40" fmla="*/ 338 w 346"/>
                <a:gd name="T41" fmla="*/ 481 h 483"/>
                <a:gd name="T42" fmla="*/ 327 w 346"/>
                <a:gd name="T43" fmla="*/ 475 h 483"/>
                <a:gd name="T44" fmla="*/ 310 w 346"/>
                <a:gd name="T45" fmla="*/ 466 h 483"/>
                <a:gd name="T46" fmla="*/ 288 w 346"/>
                <a:gd name="T47" fmla="*/ 453 h 483"/>
                <a:gd name="T48" fmla="*/ 260 w 346"/>
                <a:gd name="T49" fmla="*/ 436 h 483"/>
                <a:gd name="T50" fmla="*/ 232 w 346"/>
                <a:gd name="T51" fmla="*/ 417 h 483"/>
                <a:gd name="T52" fmla="*/ 200 w 346"/>
                <a:gd name="T53" fmla="*/ 395 h 483"/>
                <a:gd name="T54" fmla="*/ 166 w 346"/>
                <a:gd name="T55" fmla="*/ 373 h 483"/>
                <a:gd name="T56" fmla="*/ 134 w 346"/>
                <a:gd name="T57" fmla="*/ 346 h 483"/>
                <a:gd name="T58" fmla="*/ 103 w 346"/>
                <a:gd name="T59" fmla="*/ 320 h 483"/>
                <a:gd name="T60" fmla="*/ 75 w 346"/>
                <a:gd name="T61" fmla="*/ 292 h 483"/>
                <a:gd name="T62" fmla="*/ 48 w 346"/>
                <a:gd name="T63" fmla="*/ 262 h 483"/>
                <a:gd name="T64" fmla="*/ 28 w 346"/>
                <a:gd name="T65" fmla="*/ 232 h 483"/>
                <a:gd name="T66" fmla="*/ 11 w 346"/>
                <a:gd name="T67" fmla="*/ 202 h 483"/>
                <a:gd name="T68" fmla="*/ 2 w 346"/>
                <a:gd name="T69" fmla="*/ 171 h 483"/>
                <a:gd name="T70" fmla="*/ 0 w 346"/>
                <a:gd name="T71" fmla="*/ 141 h 483"/>
                <a:gd name="T72" fmla="*/ 7 w 346"/>
                <a:gd name="T73" fmla="*/ 111 h 483"/>
                <a:gd name="T74" fmla="*/ 24 w 346"/>
                <a:gd name="T75" fmla="*/ 83 h 483"/>
                <a:gd name="T76" fmla="*/ 52 w 346"/>
                <a:gd name="T77" fmla="*/ 55 h 483"/>
                <a:gd name="T78" fmla="*/ 91 w 346"/>
                <a:gd name="T79" fmla="*/ 28 h 483"/>
                <a:gd name="T80" fmla="*/ 131 w 346"/>
                <a:gd name="T81" fmla="*/ 10 h 483"/>
                <a:gd name="T82" fmla="*/ 164 w 346"/>
                <a:gd name="T83" fmla="*/ 2 h 483"/>
                <a:gd name="T84" fmla="*/ 196 w 346"/>
                <a:gd name="T8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6" h="483">
                  <a:moveTo>
                    <a:pt x="196" y="0"/>
                  </a:moveTo>
                  <a:lnTo>
                    <a:pt x="222" y="6"/>
                  </a:lnTo>
                  <a:lnTo>
                    <a:pt x="247" y="19"/>
                  </a:lnTo>
                  <a:lnTo>
                    <a:pt x="267" y="38"/>
                  </a:lnTo>
                  <a:lnTo>
                    <a:pt x="286" y="62"/>
                  </a:lnTo>
                  <a:lnTo>
                    <a:pt x="301" y="90"/>
                  </a:lnTo>
                  <a:lnTo>
                    <a:pt x="312" y="122"/>
                  </a:lnTo>
                  <a:lnTo>
                    <a:pt x="321" y="156"/>
                  </a:lnTo>
                  <a:lnTo>
                    <a:pt x="331" y="193"/>
                  </a:lnTo>
                  <a:lnTo>
                    <a:pt x="336" y="230"/>
                  </a:lnTo>
                  <a:lnTo>
                    <a:pt x="340" y="268"/>
                  </a:lnTo>
                  <a:lnTo>
                    <a:pt x="344" y="303"/>
                  </a:lnTo>
                  <a:lnTo>
                    <a:pt x="346" y="339"/>
                  </a:lnTo>
                  <a:lnTo>
                    <a:pt x="346" y="373"/>
                  </a:lnTo>
                  <a:lnTo>
                    <a:pt x="346" y="402"/>
                  </a:lnTo>
                  <a:lnTo>
                    <a:pt x="346" y="431"/>
                  </a:lnTo>
                  <a:lnTo>
                    <a:pt x="344" y="451"/>
                  </a:lnTo>
                  <a:lnTo>
                    <a:pt x="344" y="468"/>
                  </a:lnTo>
                  <a:lnTo>
                    <a:pt x="342" y="479"/>
                  </a:lnTo>
                  <a:lnTo>
                    <a:pt x="342" y="483"/>
                  </a:lnTo>
                  <a:lnTo>
                    <a:pt x="338" y="481"/>
                  </a:lnTo>
                  <a:lnTo>
                    <a:pt x="327" y="475"/>
                  </a:lnTo>
                  <a:lnTo>
                    <a:pt x="310" y="466"/>
                  </a:lnTo>
                  <a:lnTo>
                    <a:pt x="288" y="453"/>
                  </a:lnTo>
                  <a:lnTo>
                    <a:pt x="260" y="436"/>
                  </a:lnTo>
                  <a:lnTo>
                    <a:pt x="232" y="417"/>
                  </a:lnTo>
                  <a:lnTo>
                    <a:pt x="200" y="395"/>
                  </a:lnTo>
                  <a:lnTo>
                    <a:pt x="166" y="373"/>
                  </a:lnTo>
                  <a:lnTo>
                    <a:pt x="134" y="346"/>
                  </a:lnTo>
                  <a:lnTo>
                    <a:pt x="103" y="320"/>
                  </a:lnTo>
                  <a:lnTo>
                    <a:pt x="75" y="292"/>
                  </a:lnTo>
                  <a:lnTo>
                    <a:pt x="48" y="262"/>
                  </a:lnTo>
                  <a:lnTo>
                    <a:pt x="28" y="232"/>
                  </a:lnTo>
                  <a:lnTo>
                    <a:pt x="11" y="202"/>
                  </a:lnTo>
                  <a:lnTo>
                    <a:pt x="2" y="171"/>
                  </a:lnTo>
                  <a:lnTo>
                    <a:pt x="0" y="141"/>
                  </a:lnTo>
                  <a:lnTo>
                    <a:pt x="7" y="111"/>
                  </a:lnTo>
                  <a:lnTo>
                    <a:pt x="24" y="83"/>
                  </a:lnTo>
                  <a:lnTo>
                    <a:pt x="52" y="55"/>
                  </a:lnTo>
                  <a:lnTo>
                    <a:pt x="91" y="28"/>
                  </a:lnTo>
                  <a:lnTo>
                    <a:pt x="131" y="10"/>
                  </a:lnTo>
                  <a:lnTo>
                    <a:pt x="164" y="2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15"/>
            <p:cNvSpPr>
              <a:spLocks noEditPoints="1"/>
            </p:cNvSpPr>
            <p:nvPr/>
          </p:nvSpPr>
          <p:spPr bwMode="auto">
            <a:xfrm>
              <a:off x="3519487" y="1597024"/>
              <a:ext cx="1005840" cy="1005840"/>
            </a:xfrm>
            <a:custGeom>
              <a:avLst/>
              <a:gdLst>
                <a:gd name="T0" fmla="*/ 256 w 602"/>
                <a:gd name="T1" fmla="*/ 39 h 606"/>
                <a:gd name="T2" fmla="*/ 172 w 602"/>
                <a:gd name="T3" fmla="*/ 69 h 606"/>
                <a:gd name="T4" fmla="*/ 99 w 602"/>
                <a:gd name="T5" fmla="*/ 131 h 606"/>
                <a:gd name="T6" fmla="*/ 52 w 602"/>
                <a:gd name="T7" fmla="*/ 210 h 606"/>
                <a:gd name="T8" fmla="*/ 36 w 602"/>
                <a:gd name="T9" fmla="*/ 297 h 606"/>
                <a:gd name="T10" fmla="*/ 51 w 602"/>
                <a:gd name="T11" fmla="*/ 389 h 606"/>
                <a:gd name="T12" fmla="*/ 95 w 602"/>
                <a:gd name="T13" fmla="*/ 473 h 606"/>
                <a:gd name="T14" fmla="*/ 167 w 602"/>
                <a:gd name="T15" fmla="*/ 533 h 606"/>
                <a:gd name="T16" fmla="*/ 254 w 602"/>
                <a:gd name="T17" fmla="*/ 567 h 606"/>
                <a:gd name="T18" fmla="*/ 346 w 602"/>
                <a:gd name="T19" fmla="*/ 567 h 606"/>
                <a:gd name="T20" fmla="*/ 430 w 602"/>
                <a:gd name="T21" fmla="*/ 537 h 606"/>
                <a:gd name="T22" fmla="*/ 511 w 602"/>
                <a:gd name="T23" fmla="*/ 470 h 606"/>
                <a:gd name="T24" fmla="*/ 557 w 602"/>
                <a:gd name="T25" fmla="*/ 376 h 606"/>
                <a:gd name="T26" fmla="*/ 567 w 602"/>
                <a:gd name="T27" fmla="*/ 273 h 606"/>
                <a:gd name="T28" fmla="*/ 533 w 602"/>
                <a:gd name="T29" fmla="*/ 174 h 606"/>
                <a:gd name="T30" fmla="*/ 475 w 602"/>
                <a:gd name="T31" fmla="*/ 101 h 606"/>
                <a:gd name="T32" fmla="*/ 395 w 602"/>
                <a:gd name="T33" fmla="*/ 52 h 606"/>
                <a:gd name="T34" fmla="*/ 301 w 602"/>
                <a:gd name="T35" fmla="*/ 36 h 606"/>
                <a:gd name="T36" fmla="*/ 355 w 602"/>
                <a:gd name="T37" fmla="*/ 6 h 606"/>
                <a:gd name="T38" fmla="*/ 454 w 602"/>
                <a:gd name="T39" fmla="*/ 43 h 606"/>
                <a:gd name="T40" fmla="*/ 535 w 602"/>
                <a:gd name="T41" fmla="*/ 112 h 606"/>
                <a:gd name="T42" fmla="*/ 585 w 602"/>
                <a:gd name="T43" fmla="*/ 200 h 606"/>
                <a:gd name="T44" fmla="*/ 602 w 602"/>
                <a:gd name="T45" fmla="*/ 292 h 606"/>
                <a:gd name="T46" fmla="*/ 591 w 602"/>
                <a:gd name="T47" fmla="*/ 387 h 606"/>
                <a:gd name="T48" fmla="*/ 552 w 602"/>
                <a:gd name="T49" fmla="*/ 473 h 606"/>
                <a:gd name="T50" fmla="*/ 488 w 602"/>
                <a:gd name="T51" fmla="*/ 541 h 606"/>
                <a:gd name="T52" fmla="*/ 402 w 602"/>
                <a:gd name="T53" fmla="*/ 589 h 606"/>
                <a:gd name="T54" fmla="*/ 301 w 602"/>
                <a:gd name="T55" fmla="*/ 606 h 606"/>
                <a:gd name="T56" fmla="*/ 196 w 602"/>
                <a:gd name="T57" fmla="*/ 587 h 606"/>
                <a:gd name="T58" fmla="*/ 107 w 602"/>
                <a:gd name="T59" fmla="*/ 533 h 606"/>
                <a:gd name="T60" fmla="*/ 37 w 602"/>
                <a:gd name="T61" fmla="*/ 451 h 606"/>
                <a:gd name="T62" fmla="*/ 4 w 602"/>
                <a:gd name="T63" fmla="*/ 350 h 606"/>
                <a:gd name="T64" fmla="*/ 6 w 602"/>
                <a:gd name="T65" fmla="*/ 245 h 606"/>
                <a:gd name="T66" fmla="*/ 43 w 602"/>
                <a:gd name="T67" fmla="*/ 150 h 606"/>
                <a:gd name="T68" fmla="*/ 110 w 602"/>
                <a:gd name="T69" fmla="*/ 69 h 606"/>
                <a:gd name="T70" fmla="*/ 202 w 602"/>
                <a:gd name="T71" fmla="*/ 19 h 606"/>
                <a:gd name="T72" fmla="*/ 301 w 602"/>
                <a:gd name="T73" fmla="*/ 0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2" h="606">
                  <a:moveTo>
                    <a:pt x="301" y="36"/>
                  </a:moveTo>
                  <a:lnTo>
                    <a:pt x="256" y="39"/>
                  </a:lnTo>
                  <a:lnTo>
                    <a:pt x="213" y="52"/>
                  </a:lnTo>
                  <a:lnTo>
                    <a:pt x="172" y="69"/>
                  </a:lnTo>
                  <a:lnTo>
                    <a:pt x="133" y="97"/>
                  </a:lnTo>
                  <a:lnTo>
                    <a:pt x="99" y="131"/>
                  </a:lnTo>
                  <a:lnTo>
                    <a:pt x="73" y="168"/>
                  </a:lnTo>
                  <a:lnTo>
                    <a:pt x="52" y="210"/>
                  </a:lnTo>
                  <a:lnTo>
                    <a:pt x="41" y="253"/>
                  </a:lnTo>
                  <a:lnTo>
                    <a:pt x="36" y="297"/>
                  </a:lnTo>
                  <a:lnTo>
                    <a:pt x="39" y="344"/>
                  </a:lnTo>
                  <a:lnTo>
                    <a:pt x="51" y="389"/>
                  </a:lnTo>
                  <a:lnTo>
                    <a:pt x="69" y="434"/>
                  </a:lnTo>
                  <a:lnTo>
                    <a:pt x="95" y="473"/>
                  </a:lnTo>
                  <a:lnTo>
                    <a:pt x="129" y="507"/>
                  </a:lnTo>
                  <a:lnTo>
                    <a:pt x="167" y="533"/>
                  </a:lnTo>
                  <a:lnTo>
                    <a:pt x="210" y="554"/>
                  </a:lnTo>
                  <a:lnTo>
                    <a:pt x="254" y="567"/>
                  </a:lnTo>
                  <a:lnTo>
                    <a:pt x="301" y="571"/>
                  </a:lnTo>
                  <a:lnTo>
                    <a:pt x="346" y="567"/>
                  </a:lnTo>
                  <a:lnTo>
                    <a:pt x="389" y="556"/>
                  </a:lnTo>
                  <a:lnTo>
                    <a:pt x="430" y="537"/>
                  </a:lnTo>
                  <a:lnTo>
                    <a:pt x="473" y="507"/>
                  </a:lnTo>
                  <a:lnTo>
                    <a:pt x="511" y="470"/>
                  </a:lnTo>
                  <a:lnTo>
                    <a:pt x="539" y="427"/>
                  </a:lnTo>
                  <a:lnTo>
                    <a:pt x="557" y="376"/>
                  </a:lnTo>
                  <a:lnTo>
                    <a:pt x="567" y="326"/>
                  </a:lnTo>
                  <a:lnTo>
                    <a:pt x="567" y="273"/>
                  </a:lnTo>
                  <a:lnTo>
                    <a:pt x="555" y="223"/>
                  </a:lnTo>
                  <a:lnTo>
                    <a:pt x="533" y="174"/>
                  </a:lnTo>
                  <a:lnTo>
                    <a:pt x="507" y="135"/>
                  </a:lnTo>
                  <a:lnTo>
                    <a:pt x="475" y="101"/>
                  </a:lnTo>
                  <a:lnTo>
                    <a:pt x="436" y="73"/>
                  </a:lnTo>
                  <a:lnTo>
                    <a:pt x="395" y="52"/>
                  </a:lnTo>
                  <a:lnTo>
                    <a:pt x="348" y="41"/>
                  </a:lnTo>
                  <a:lnTo>
                    <a:pt x="301" y="36"/>
                  </a:lnTo>
                  <a:close/>
                  <a:moveTo>
                    <a:pt x="301" y="0"/>
                  </a:moveTo>
                  <a:lnTo>
                    <a:pt x="355" y="6"/>
                  </a:lnTo>
                  <a:lnTo>
                    <a:pt x="406" y="21"/>
                  </a:lnTo>
                  <a:lnTo>
                    <a:pt x="454" y="43"/>
                  </a:lnTo>
                  <a:lnTo>
                    <a:pt x="497" y="73"/>
                  </a:lnTo>
                  <a:lnTo>
                    <a:pt x="535" y="112"/>
                  </a:lnTo>
                  <a:lnTo>
                    <a:pt x="565" y="157"/>
                  </a:lnTo>
                  <a:lnTo>
                    <a:pt x="585" y="200"/>
                  </a:lnTo>
                  <a:lnTo>
                    <a:pt x="597" y="245"/>
                  </a:lnTo>
                  <a:lnTo>
                    <a:pt x="602" y="292"/>
                  </a:lnTo>
                  <a:lnTo>
                    <a:pt x="600" y="339"/>
                  </a:lnTo>
                  <a:lnTo>
                    <a:pt x="591" y="387"/>
                  </a:lnTo>
                  <a:lnTo>
                    <a:pt x="574" y="432"/>
                  </a:lnTo>
                  <a:lnTo>
                    <a:pt x="552" y="473"/>
                  </a:lnTo>
                  <a:lnTo>
                    <a:pt x="522" y="509"/>
                  </a:lnTo>
                  <a:lnTo>
                    <a:pt x="488" y="541"/>
                  </a:lnTo>
                  <a:lnTo>
                    <a:pt x="449" y="569"/>
                  </a:lnTo>
                  <a:lnTo>
                    <a:pt x="402" y="589"/>
                  </a:lnTo>
                  <a:lnTo>
                    <a:pt x="352" y="602"/>
                  </a:lnTo>
                  <a:lnTo>
                    <a:pt x="301" y="606"/>
                  </a:lnTo>
                  <a:lnTo>
                    <a:pt x="249" y="602"/>
                  </a:lnTo>
                  <a:lnTo>
                    <a:pt x="196" y="587"/>
                  </a:lnTo>
                  <a:lnTo>
                    <a:pt x="150" y="565"/>
                  </a:lnTo>
                  <a:lnTo>
                    <a:pt x="107" y="533"/>
                  </a:lnTo>
                  <a:lnTo>
                    <a:pt x="69" y="496"/>
                  </a:lnTo>
                  <a:lnTo>
                    <a:pt x="37" y="451"/>
                  </a:lnTo>
                  <a:lnTo>
                    <a:pt x="17" y="400"/>
                  </a:lnTo>
                  <a:lnTo>
                    <a:pt x="4" y="350"/>
                  </a:lnTo>
                  <a:lnTo>
                    <a:pt x="0" y="297"/>
                  </a:lnTo>
                  <a:lnTo>
                    <a:pt x="6" y="245"/>
                  </a:lnTo>
                  <a:lnTo>
                    <a:pt x="21" y="196"/>
                  </a:lnTo>
                  <a:lnTo>
                    <a:pt x="43" y="150"/>
                  </a:lnTo>
                  <a:lnTo>
                    <a:pt x="73" y="107"/>
                  </a:lnTo>
                  <a:lnTo>
                    <a:pt x="110" y="69"/>
                  </a:lnTo>
                  <a:lnTo>
                    <a:pt x="155" y="39"/>
                  </a:lnTo>
                  <a:lnTo>
                    <a:pt x="202" y="19"/>
                  </a:lnTo>
                  <a:lnTo>
                    <a:pt x="251" y="6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16"/>
            <p:cNvSpPr>
              <a:spLocks/>
            </p:cNvSpPr>
            <p:nvPr/>
          </p:nvSpPr>
          <p:spPr bwMode="auto">
            <a:xfrm>
              <a:off x="4792663" y="3716338"/>
              <a:ext cx="430213" cy="547688"/>
            </a:xfrm>
            <a:custGeom>
              <a:avLst/>
              <a:gdLst>
                <a:gd name="T0" fmla="*/ 180 w 271"/>
                <a:gd name="T1" fmla="*/ 0 h 345"/>
                <a:gd name="T2" fmla="*/ 202 w 271"/>
                <a:gd name="T3" fmla="*/ 6 h 345"/>
                <a:gd name="T4" fmla="*/ 221 w 271"/>
                <a:gd name="T5" fmla="*/ 17 h 345"/>
                <a:gd name="T6" fmla="*/ 236 w 271"/>
                <a:gd name="T7" fmla="*/ 32 h 345"/>
                <a:gd name="T8" fmla="*/ 249 w 271"/>
                <a:gd name="T9" fmla="*/ 53 h 345"/>
                <a:gd name="T10" fmla="*/ 258 w 271"/>
                <a:gd name="T11" fmla="*/ 77 h 345"/>
                <a:gd name="T12" fmla="*/ 264 w 271"/>
                <a:gd name="T13" fmla="*/ 103 h 345"/>
                <a:gd name="T14" fmla="*/ 269 w 271"/>
                <a:gd name="T15" fmla="*/ 133 h 345"/>
                <a:gd name="T16" fmla="*/ 271 w 271"/>
                <a:gd name="T17" fmla="*/ 161 h 345"/>
                <a:gd name="T18" fmla="*/ 271 w 271"/>
                <a:gd name="T19" fmla="*/ 191 h 345"/>
                <a:gd name="T20" fmla="*/ 271 w 271"/>
                <a:gd name="T21" fmla="*/ 221 h 345"/>
                <a:gd name="T22" fmla="*/ 269 w 271"/>
                <a:gd name="T23" fmla="*/ 249 h 345"/>
                <a:gd name="T24" fmla="*/ 268 w 271"/>
                <a:gd name="T25" fmla="*/ 275 h 345"/>
                <a:gd name="T26" fmla="*/ 266 w 271"/>
                <a:gd name="T27" fmla="*/ 298 h 345"/>
                <a:gd name="T28" fmla="*/ 264 w 271"/>
                <a:gd name="T29" fmla="*/ 318 h 345"/>
                <a:gd name="T30" fmla="*/ 262 w 271"/>
                <a:gd name="T31" fmla="*/ 333 h 345"/>
                <a:gd name="T32" fmla="*/ 260 w 271"/>
                <a:gd name="T33" fmla="*/ 343 h 345"/>
                <a:gd name="T34" fmla="*/ 258 w 271"/>
                <a:gd name="T35" fmla="*/ 345 h 345"/>
                <a:gd name="T36" fmla="*/ 254 w 271"/>
                <a:gd name="T37" fmla="*/ 345 h 345"/>
                <a:gd name="T38" fmla="*/ 245 w 271"/>
                <a:gd name="T39" fmla="*/ 339 h 345"/>
                <a:gd name="T40" fmla="*/ 228 w 271"/>
                <a:gd name="T41" fmla="*/ 331 h 345"/>
                <a:gd name="T42" fmla="*/ 206 w 271"/>
                <a:gd name="T43" fmla="*/ 322 h 345"/>
                <a:gd name="T44" fmla="*/ 182 w 271"/>
                <a:gd name="T45" fmla="*/ 311 h 345"/>
                <a:gd name="T46" fmla="*/ 155 w 271"/>
                <a:gd name="T47" fmla="*/ 296 h 345"/>
                <a:gd name="T48" fmla="*/ 127 w 271"/>
                <a:gd name="T49" fmla="*/ 279 h 345"/>
                <a:gd name="T50" fmla="*/ 99 w 271"/>
                <a:gd name="T51" fmla="*/ 262 h 345"/>
                <a:gd name="T52" fmla="*/ 73 w 271"/>
                <a:gd name="T53" fmla="*/ 242 h 345"/>
                <a:gd name="T54" fmla="*/ 49 w 271"/>
                <a:gd name="T55" fmla="*/ 221 h 345"/>
                <a:gd name="T56" fmla="*/ 28 w 271"/>
                <a:gd name="T57" fmla="*/ 199 h 345"/>
                <a:gd name="T58" fmla="*/ 13 w 271"/>
                <a:gd name="T59" fmla="*/ 176 h 345"/>
                <a:gd name="T60" fmla="*/ 4 w 271"/>
                <a:gd name="T61" fmla="*/ 152 h 345"/>
                <a:gd name="T62" fmla="*/ 0 w 271"/>
                <a:gd name="T63" fmla="*/ 128 h 345"/>
                <a:gd name="T64" fmla="*/ 6 w 271"/>
                <a:gd name="T65" fmla="*/ 103 h 345"/>
                <a:gd name="T66" fmla="*/ 21 w 271"/>
                <a:gd name="T67" fmla="*/ 79 h 345"/>
                <a:gd name="T68" fmla="*/ 47 w 271"/>
                <a:gd name="T69" fmla="*/ 53 h 345"/>
                <a:gd name="T70" fmla="*/ 84 w 271"/>
                <a:gd name="T71" fmla="*/ 28 h 345"/>
                <a:gd name="T72" fmla="*/ 120 w 271"/>
                <a:gd name="T73" fmla="*/ 12 h 345"/>
                <a:gd name="T74" fmla="*/ 152 w 271"/>
                <a:gd name="T75" fmla="*/ 2 h 345"/>
                <a:gd name="T76" fmla="*/ 180 w 271"/>
                <a:gd name="T7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1" h="345">
                  <a:moveTo>
                    <a:pt x="180" y="0"/>
                  </a:moveTo>
                  <a:lnTo>
                    <a:pt x="202" y="6"/>
                  </a:lnTo>
                  <a:lnTo>
                    <a:pt x="221" y="17"/>
                  </a:lnTo>
                  <a:lnTo>
                    <a:pt x="236" y="32"/>
                  </a:lnTo>
                  <a:lnTo>
                    <a:pt x="249" y="53"/>
                  </a:lnTo>
                  <a:lnTo>
                    <a:pt x="258" y="77"/>
                  </a:lnTo>
                  <a:lnTo>
                    <a:pt x="264" y="103"/>
                  </a:lnTo>
                  <a:lnTo>
                    <a:pt x="269" y="133"/>
                  </a:lnTo>
                  <a:lnTo>
                    <a:pt x="271" y="161"/>
                  </a:lnTo>
                  <a:lnTo>
                    <a:pt x="271" y="191"/>
                  </a:lnTo>
                  <a:lnTo>
                    <a:pt x="271" y="221"/>
                  </a:lnTo>
                  <a:lnTo>
                    <a:pt x="269" y="249"/>
                  </a:lnTo>
                  <a:lnTo>
                    <a:pt x="268" y="275"/>
                  </a:lnTo>
                  <a:lnTo>
                    <a:pt x="266" y="298"/>
                  </a:lnTo>
                  <a:lnTo>
                    <a:pt x="264" y="318"/>
                  </a:lnTo>
                  <a:lnTo>
                    <a:pt x="262" y="333"/>
                  </a:lnTo>
                  <a:lnTo>
                    <a:pt x="260" y="343"/>
                  </a:lnTo>
                  <a:lnTo>
                    <a:pt x="258" y="345"/>
                  </a:lnTo>
                  <a:lnTo>
                    <a:pt x="254" y="345"/>
                  </a:lnTo>
                  <a:lnTo>
                    <a:pt x="245" y="339"/>
                  </a:lnTo>
                  <a:lnTo>
                    <a:pt x="228" y="331"/>
                  </a:lnTo>
                  <a:lnTo>
                    <a:pt x="206" y="322"/>
                  </a:lnTo>
                  <a:lnTo>
                    <a:pt x="182" y="311"/>
                  </a:lnTo>
                  <a:lnTo>
                    <a:pt x="155" y="296"/>
                  </a:lnTo>
                  <a:lnTo>
                    <a:pt x="127" y="279"/>
                  </a:lnTo>
                  <a:lnTo>
                    <a:pt x="99" y="262"/>
                  </a:lnTo>
                  <a:lnTo>
                    <a:pt x="73" y="242"/>
                  </a:lnTo>
                  <a:lnTo>
                    <a:pt x="49" y="221"/>
                  </a:lnTo>
                  <a:lnTo>
                    <a:pt x="28" y="199"/>
                  </a:lnTo>
                  <a:lnTo>
                    <a:pt x="13" y="176"/>
                  </a:lnTo>
                  <a:lnTo>
                    <a:pt x="4" y="152"/>
                  </a:lnTo>
                  <a:lnTo>
                    <a:pt x="0" y="128"/>
                  </a:lnTo>
                  <a:lnTo>
                    <a:pt x="6" y="103"/>
                  </a:lnTo>
                  <a:lnTo>
                    <a:pt x="21" y="79"/>
                  </a:lnTo>
                  <a:lnTo>
                    <a:pt x="47" y="53"/>
                  </a:lnTo>
                  <a:lnTo>
                    <a:pt x="84" y="28"/>
                  </a:lnTo>
                  <a:lnTo>
                    <a:pt x="120" y="12"/>
                  </a:lnTo>
                  <a:lnTo>
                    <a:pt x="152" y="2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0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17"/>
            <p:cNvSpPr>
              <a:spLocks/>
            </p:cNvSpPr>
            <p:nvPr/>
          </p:nvSpPr>
          <p:spPr bwMode="auto">
            <a:xfrm>
              <a:off x="3662363" y="2395538"/>
              <a:ext cx="1516063" cy="903288"/>
            </a:xfrm>
            <a:custGeom>
              <a:avLst/>
              <a:gdLst>
                <a:gd name="T0" fmla="*/ 935 w 955"/>
                <a:gd name="T1" fmla="*/ 0 h 569"/>
                <a:gd name="T2" fmla="*/ 955 w 955"/>
                <a:gd name="T3" fmla="*/ 53 h 569"/>
                <a:gd name="T4" fmla="*/ 952 w 955"/>
                <a:gd name="T5" fmla="*/ 51 h 569"/>
                <a:gd name="T6" fmla="*/ 897 w 955"/>
                <a:gd name="T7" fmla="*/ 135 h 569"/>
                <a:gd name="T8" fmla="*/ 837 w 955"/>
                <a:gd name="T9" fmla="*/ 210 h 569"/>
                <a:gd name="T10" fmla="*/ 776 w 955"/>
                <a:gd name="T11" fmla="*/ 275 h 569"/>
                <a:gd name="T12" fmla="*/ 712 w 955"/>
                <a:gd name="T13" fmla="*/ 333 h 569"/>
                <a:gd name="T14" fmla="*/ 649 w 955"/>
                <a:gd name="T15" fmla="*/ 382 h 569"/>
                <a:gd name="T16" fmla="*/ 583 w 955"/>
                <a:gd name="T17" fmla="*/ 423 h 569"/>
                <a:gd name="T18" fmla="*/ 518 w 955"/>
                <a:gd name="T19" fmla="*/ 458 h 569"/>
                <a:gd name="T20" fmla="*/ 452 w 955"/>
                <a:gd name="T21" fmla="*/ 488 h 569"/>
                <a:gd name="T22" fmla="*/ 389 w 955"/>
                <a:gd name="T23" fmla="*/ 511 h 569"/>
                <a:gd name="T24" fmla="*/ 327 w 955"/>
                <a:gd name="T25" fmla="*/ 529 h 569"/>
                <a:gd name="T26" fmla="*/ 269 w 955"/>
                <a:gd name="T27" fmla="*/ 543 h 569"/>
                <a:gd name="T28" fmla="*/ 213 w 955"/>
                <a:gd name="T29" fmla="*/ 552 h 569"/>
                <a:gd name="T30" fmla="*/ 161 w 955"/>
                <a:gd name="T31" fmla="*/ 559 h 569"/>
                <a:gd name="T32" fmla="*/ 112 w 955"/>
                <a:gd name="T33" fmla="*/ 563 h 569"/>
                <a:gd name="T34" fmla="*/ 69 w 955"/>
                <a:gd name="T35" fmla="*/ 563 h 569"/>
                <a:gd name="T36" fmla="*/ 32 w 955"/>
                <a:gd name="T37" fmla="*/ 563 h 569"/>
                <a:gd name="T38" fmla="*/ 32 w 955"/>
                <a:gd name="T39" fmla="*/ 569 h 569"/>
                <a:gd name="T40" fmla="*/ 0 w 955"/>
                <a:gd name="T41" fmla="*/ 522 h 569"/>
                <a:gd name="T42" fmla="*/ 37 w 955"/>
                <a:gd name="T43" fmla="*/ 522 h 569"/>
                <a:gd name="T44" fmla="*/ 80 w 955"/>
                <a:gd name="T45" fmla="*/ 522 h 569"/>
                <a:gd name="T46" fmla="*/ 129 w 955"/>
                <a:gd name="T47" fmla="*/ 518 h 569"/>
                <a:gd name="T48" fmla="*/ 183 w 955"/>
                <a:gd name="T49" fmla="*/ 511 h 569"/>
                <a:gd name="T50" fmla="*/ 239 w 955"/>
                <a:gd name="T51" fmla="*/ 501 h 569"/>
                <a:gd name="T52" fmla="*/ 299 w 955"/>
                <a:gd name="T53" fmla="*/ 486 h 569"/>
                <a:gd name="T54" fmla="*/ 363 w 955"/>
                <a:gd name="T55" fmla="*/ 468 h 569"/>
                <a:gd name="T56" fmla="*/ 428 w 955"/>
                <a:gd name="T57" fmla="*/ 445 h 569"/>
                <a:gd name="T58" fmla="*/ 493 w 955"/>
                <a:gd name="T59" fmla="*/ 415 h 569"/>
                <a:gd name="T60" fmla="*/ 559 w 955"/>
                <a:gd name="T61" fmla="*/ 380 h 569"/>
                <a:gd name="T62" fmla="*/ 626 w 955"/>
                <a:gd name="T63" fmla="*/ 337 h 569"/>
                <a:gd name="T64" fmla="*/ 692 w 955"/>
                <a:gd name="T65" fmla="*/ 286 h 569"/>
                <a:gd name="T66" fmla="*/ 755 w 955"/>
                <a:gd name="T67" fmla="*/ 228 h 569"/>
                <a:gd name="T68" fmla="*/ 819 w 955"/>
                <a:gd name="T69" fmla="*/ 163 h 569"/>
                <a:gd name="T70" fmla="*/ 879 w 955"/>
                <a:gd name="T71" fmla="*/ 86 h 569"/>
                <a:gd name="T72" fmla="*/ 935 w 955"/>
                <a:gd name="T7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5" h="569">
                  <a:moveTo>
                    <a:pt x="935" y="0"/>
                  </a:moveTo>
                  <a:lnTo>
                    <a:pt x="955" y="53"/>
                  </a:lnTo>
                  <a:lnTo>
                    <a:pt x="952" y="51"/>
                  </a:lnTo>
                  <a:lnTo>
                    <a:pt x="897" y="135"/>
                  </a:lnTo>
                  <a:lnTo>
                    <a:pt x="837" y="210"/>
                  </a:lnTo>
                  <a:lnTo>
                    <a:pt x="776" y="275"/>
                  </a:lnTo>
                  <a:lnTo>
                    <a:pt x="712" y="333"/>
                  </a:lnTo>
                  <a:lnTo>
                    <a:pt x="649" y="382"/>
                  </a:lnTo>
                  <a:lnTo>
                    <a:pt x="583" y="423"/>
                  </a:lnTo>
                  <a:lnTo>
                    <a:pt x="518" y="458"/>
                  </a:lnTo>
                  <a:lnTo>
                    <a:pt x="452" y="488"/>
                  </a:lnTo>
                  <a:lnTo>
                    <a:pt x="389" y="511"/>
                  </a:lnTo>
                  <a:lnTo>
                    <a:pt x="327" y="529"/>
                  </a:lnTo>
                  <a:lnTo>
                    <a:pt x="269" y="543"/>
                  </a:lnTo>
                  <a:lnTo>
                    <a:pt x="213" y="552"/>
                  </a:lnTo>
                  <a:lnTo>
                    <a:pt x="161" y="559"/>
                  </a:lnTo>
                  <a:lnTo>
                    <a:pt x="112" y="563"/>
                  </a:lnTo>
                  <a:lnTo>
                    <a:pt x="69" y="563"/>
                  </a:lnTo>
                  <a:lnTo>
                    <a:pt x="32" y="563"/>
                  </a:lnTo>
                  <a:lnTo>
                    <a:pt x="32" y="569"/>
                  </a:lnTo>
                  <a:lnTo>
                    <a:pt x="0" y="522"/>
                  </a:lnTo>
                  <a:lnTo>
                    <a:pt x="37" y="522"/>
                  </a:lnTo>
                  <a:lnTo>
                    <a:pt x="80" y="522"/>
                  </a:lnTo>
                  <a:lnTo>
                    <a:pt x="129" y="518"/>
                  </a:lnTo>
                  <a:lnTo>
                    <a:pt x="183" y="511"/>
                  </a:lnTo>
                  <a:lnTo>
                    <a:pt x="239" y="501"/>
                  </a:lnTo>
                  <a:lnTo>
                    <a:pt x="299" y="486"/>
                  </a:lnTo>
                  <a:lnTo>
                    <a:pt x="363" y="468"/>
                  </a:lnTo>
                  <a:lnTo>
                    <a:pt x="428" y="445"/>
                  </a:lnTo>
                  <a:lnTo>
                    <a:pt x="493" y="415"/>
                  </a:lnTo>
                  <a:lnTo>
                    <a:pt x="559" y="380"/>
                  </a:lnTo>
                  <a:lnTo>
                    <a:pt x="626" y="337"/>
                  </a:lnTo>
                  <a:lnTo>
                    <a:pt x="692" y="286"/>
                  </a:lnTo>
                  <a:lnTo>
                    <a:pt x="755" y="228"/>
                  </a:lnTo>
                  <a:lnTo>
                    <a:pt x="819" y="163"/>
                  </a:lnTo>
                  <a:lnTo>
                    <a:pt x="879" y="8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19"/>
            <p:cNvSpPr>
              <a:spLocks/>
            </p:cNvSpPr>
            <p:nvPr/>
          </p:nvSpPr>
          <p:spPr bwMode="auto">
            <a:xfrm>
              <a:off x="3833813" y="2663825"/>
              <a:ext cx="1484313" cy="1160463"/>
            </a:xfrm>
            <a:custGeom>
              <a:avLst/>
              <a:gdLst>
                <a:gd name="T0" fmla="*/ 888 w 935"/>
                <a:gd name="T1" fmla="*/ 0 h 731"/>
                <a:gd name="T2" fmla="*/ 909 w 935"/>
                <a:gd name="T3" fmla="*/ 71 h 731"/>
                <a:gd name="T4" fmla="*/ 922 w 935"/>
                <a:gd name="T5" fmla="*/ 134 h 731"/>
                <a:gd name="T6" fmla="*/ 931 w 935"/>
                <a:gd name="T7" fmla="*/ 190 h 731"/>
                <a:gd name="T8" fmla="*/ 935 w 935"/>
                <a:gd name="T9" fmla="*/ 241 h 731"/>
                <a:gd name="T10" fmla="*/ 935 w 935"/>
                <a:gd name="T11" fmla="*/ 284 h 731"/>
                <a:gd name="T12" fmla="*/ 933 w 935"/>
                <a:gd name="T13" fmla="*/ 321 h 731"/>
                <a:gd name="T14" fmla="*/ 930 w 935"/>
                <a:gd name="T15" fmla="*/ 351 h 731"/>
                <a:gd name="T16" fmla="*/ 924 w 935"/>
                <a:gd name="T17" fmla="*/ 375 h 731"/>
                <a:gd name="T18" fmla="*/ 918 w 935"/>
                <a:gd name="T19" fmla="*/ 394 h 731"/>
                <a:gd name="T20" fmla="*/ 913 w 935"/>
                <a:gd name="T21" fmla="*/ 407 h 731"/>
                <a:gd name="T22" fmla="*/ 909 w 935"/>
                <a:gd name="T23" fmla="*/ 415 h 731"/>
                <a:gd name="T24" fmla="*/ 907 w 935"/>
                <a:gd name="T25" fmla="*/ 417 h 731"/>
                <a:gd name="T26" fmla="*/ 627 w 935"/>
                <a:gd name="T27" fmla="*/ 574 h 731"/>
                <a:gd name="T28" fmla="*/ 344 w 935"/>
                <a:gd name="T29" fmla="*/ 731 h 731"/>
                <a:gd name="T30" fmla="*/ 341 w 935"/>
                <a:gd name="T31" fmla="*/ 731 h 731"/>
                <a:gd name="T32" fmla="*/ 333 w 935"/>
                <a:gd name="T33" fmla="*/ 731 h 731"/>
                <a:gd name="T34" fmla="*/ 320 w 935"/>
                <a:gd name="T35" fmla="*/ 729 h 731"/>
                <a:gd name="T36" fmla="*/ 301 w 935"/>
                <a:gd name="T37" fmla="*/ 723 h 731"/>
                <a:gd name="T38" fmla="*/ 277 w 935"/>
                <a:gd name="T39" fmla="*/ 716 h 731"/>
                <a:gd name="T40" fmla="*/ 249 w 935"/>
                <a:gd name="T41" fmla="*/ 703 h 731"/>
                <a:gd name="T42" fmla="*/ 217 w 935"/>
                <a:gd name="T43" fmla="*/ 686 h 731"/>
                <a:gd name="T44" fmla="*/ 182 w 935"/>
                <a:gd name="T45" fmla="*/ 663 h 731"/>
                <a:gd name="T46" fmla="*/ 141 w 935"/>
                <a:gd name="T47" fmla="*/ 633 h 731"/>
                <a:gd name="T48" fmla="*/ 98 w 935"/>
                <a:gd name="T49" fmla="*/ 596 h 731"/>
                <a:gd name="T50" fmla="*/ 51 w 935"/>
                <a:gd name="T51" fmla="*/ 549 h 731"/>
                <a:gd name="T52" fmla="*/ 0 w 935"/>
                <a:gd name="T53" fmla="*/ 495 h 731"/>
                <a:gd name="T54" fmla="*/ 56 w 935"/>
                <a:gd name="T55" fmla="*/ 493 h 731"/>
                <a:gd name="T56" fmla="*/ 120 w 935"/>
                <a:gd name="T57" fmla="*/ 488 h 731"/>
                <a:gd name="T58" fmla="*/ 191 w 935"/>
                <a:gd name="T59" fmla="*/ 476 h 731"/>
                <a:gd name="T60" fmla="*/ 266 w 935"/>
                <a:gd name="T61" fmla="*/ 460 h 731"/>
                <a:gd name="T62" fmla="*/ 346 w 935"/>
                <a:gd name="T63" fmla="*/ 435 h 731"/>
                <a:gd name="T64" fmla="*/ 428 w 935"/>
                <a:gd name="T65" fmla="*/ 402 h 731"/>
                <a:gd name="T66" fmla="*/ 511 w 935"/>
                <a:gd name="T67" fmla="*/ 360 h 731"/>
                <a:gd name="T68" fmla="*/ 578 w 935"/>
                <a:gd name="T69" fmla="*/ 319 h 731"/>
                <a:gd name="T70" fmla="*/ 643 w 935"/>
                <a:gd name="T71" fmla="*/ 273 h 731"/>
                <a:gd name="T72" fmla="*/ 707 w 935"/>
                <a:gd name="T73" fmla="*/ 216 h 731"/>
                <a:gd name="T74" fmla="*/ 771 w 935"/>
                <a:gd name="T75" fmla="*/ 153 h 731"/>
                <a:gd name="T76" fmla="*/ 832 w 935"/>
                <a:gd name="T77" fmla="*/ 82 h 731"/>
                <a:gd name="T78" fmla="*/ 888 w 935"/>
                <a:gd name="T79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5" h="731">
                  <a:moveTo>
                    <a:pt x="888" y="0"/>
                  </a:moveTo>
                  <a:lnTo>
                    <a:pt x="909" y="71"/>
                  </a:lnTo>
                  <a:lnTo>
                    <a:pt x="922" y="134"/>
                  </a:lnTo>
                  <a:lnTo>
                    <a:pt x="931" y="190"/>
                  </a:lnTo>
                  <a:lnTo>
                    <a:pt x="935" y="241"/>
                  </a:lnTo>
                  <a:lnTo>
                    <a:pt x="935" y="284"/>
                  </a:lnTo>
                  <a:lnTo>
                    <a:pt x="933" y="321"/>
                  </a:lnTo>
                  <a:lnTo>
                    <a:pt x="930" y="351"/>
                  </a:lnTo>
                  <a:lnTo>
                    <a:pt x="924" y="375"/>
                  </a:lnTo>
                  <a:lnTo>
                    <a:pt x="918" y="394"/>
                  </a:lnTo>
                  <a:lnTo>
                    <a:pt x="913" y="407"/>
                  </a:lnTo>
                  <a:lnTo>
                    <a:pt x="909" y="415"/>
                  </a:lnTo>
                  <a:lnTo>
                    <a:pt x="907" y="417"/>
                  </a:lnTo>
                  <a:lnTo>
                    <a:pt x="627" y="574"/>
                  </a:lnTo>
                  <a:lnTo>
                    <a:pt x="344" y="731"/>
                  </a:lnTo>
                  <a:lnTo>
                    <a:pt x="341" y="731"/>
                  </a:lnTo>
                  <a:lnTo>
                    <a:pt x="333" y="731"/>
                  </a:lnTo>
                  <a:lnTo>
                    <a:pt x="320" y="729"/>
                  </a:lnTo>
                  <a:lnTo>
                    <a:pt x="301" y="723"/>
                  </a:lnTo>
                  <a:lnTo>
                    <a:pt x="277" y="716"/>
                  </a:lnTo>
                  <a:lnTo>
                    <a:pt x="249" y="703"/>
                  </a:lnTo>
                  <a:lnTo>
                    <a:pt x="217" y="686"/>
                  </a:lnTo>
                  <a:lnTo>
                    <a:pt x="182" y="663"/>
                  </a:lnTo>
                  <a:lnTo>
                    <a:pt x="141" y="633"/>
                  </a:lnTo>
                  <a:lnTo>
                    <a:pt x="98" y="596"/>
                  </a:lnTo>
                  <a:lnTo>
                    <a:pt x="51" y="549"/>
                  </a:lnTo>
                  <a:lnTo>
                    <a:pt x="0" y="495"/>
                  </a:lnTo>
                  <a:lnTo>
                    <a:pt x="56" y="493"/>
                  </a:lnTo>
                  <a:lnTo>
                    <a:pt x="120" y="488"/>
                  </a:lnTo>
                  <a:lnTo>
                    <a:pt x="191" y="476"/>
                  </a:lnTo>
                  <a:lnTo>
                    <a:pt x="266" y="460"/>
                  </a:lnTo>
                  <a:lnTo>
                    <a:pt x="346" y="435"/>
                  </a:lnTo>
                  <a:lnTo>
                    <a:pt x="428" y="402"/>
                  </a:lnTo>
                  <a:lnTo>
                    <a:pt x="511" y="360"/>
                  </a:lnTo>
                  <a:lnTo>
                    <a:pt x="578" y="319"/>
                  </a:lnTo>
                  <a:lnTo>
                    <a:pt x="643" y="273"/>
                  </a:lnTo>
                  <a:lnTo>
                    <a:pt x="707" y="216"/>
                  </a:lnTo>
                  <a:lnTo>
                    <a:pt x="771" y="153"/>
                  </a:lnTo>
                  <a:lnTo>
                    <a:pt x="832" y="82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21"/>
            <p:cNvSpPr>
              <a:spLocks/>
            </p:cNvSpPr>
            <p:nvPr/>
          </p:nvSpPr>
          <p:spPr bwMode="auto">
            <a:xfrm>
              <a:off x="3786188" y="2593975"/>
              <a:ext cx="1457325" cy="855663"/>
            </a:xfrm>
            <a:custGeom>
              <a:avLst/>
              <a:gdLst>
                <a:gd name="T0" fmla="*/ 905 w 918"/>
                <a:gd name="T1" fmla="*/ 0 h 539"/>
                <a:gd name="T2" fmla="*/ 918 w 918"/>
                <a:gd name="T3" fmla="*/ 44 h 539"/>
                <a:gd name="T4" fmla="*/ 862 w 918"/>
                <a:gd name="T5" fmla="*/ 126 h 539"/>
                <a:gd name="T6" fmla="*/ 801 w 918"/>
                <a:gd name="T7" fmla="*/ 197 h 539"/>
                <a:gd name="T8" fmla="*/ 737 w 918"/>
                <a:gd name="T9" fmla="*/ 260 h 539"/>
                <a:gd name="T10" fmla="*/ 673 w 918"/>
                <a:gd name="T11" fmla="*/ 317 h 539"/>
                <a:gd name="T12" fmla="*/ 608 w 918"/>
                <a:gd name="T13" fmla="*/ 363 h 539"/>
                <a:gd name="T14" fmla="*/ 541 w 918"/>
                <a:gd name="T15" fmla="*/ 404 h 539"/>
                <a:gd name="T16" fmla="*/ 458 w 918"/>
                <a:gd name="T17" fmla="*/ 446 h 539"/>
                <a:gd name="T18" fmla="*/ 376 w 918"/>
                <a:gd name="T19" fmla="*/ 479 h 539"/>
                <a:gd name="T20" fmla="*/ 296 w 918"/>
                <a:gd name="T21" fmla="*/ 504 h 539"/>
                <a:gd name="T22" fmla="*/ 221 w 918"/>
                <a:gd name="T23" fmla="*/ 520 h 539"/>
                <a:gd name="T24" fmla="*/ 150 w 918"/>
                <a:gd name="T25" fmla="*/ 532 h 539"/>
                <a:gd name="T26" fmla="*/ 86 w 918"/>
                <a:gd name="T27" fmla="*/ 537 h 539"/>
                <a:gd name="T28" fmla="*/ 30 w 918"/>
                <a:gd name="T29" fmla="*/ 539 h 539"/>
                <a:gd name="T30" fmla="*/ 0 w 918"/>
                <a:gd name="T31" fmla="*/ 504 h 539"/>
                <a:gd name="T32" fmla="*/ 40 w 918"/>
                <a:gd name="T33" fmla="*/ 504 h 539"/>
                <a:gd name="T34" fmla="*/ 83 w 918"/>
                <a:gd name="T35" fmla="*/ 502 h 539"/>
                <a:gd name="T36" fmla="*/ 129 w 918"/>
                <a:gd name="T37" fmla="*/ 498 h 539"/>
                <a:gd name="T38" fmla="*/ 182 w 918"/>
                <a:gd name="T39" fmla="*/ 490 h 539"/>
                <a:gd name="T40" fmla="*/ 236 w 918"/>
                <a:gd name="T41" fmla="*/ 481 h 539"/>
                <a:gd name="T42" fmla="*/ 294 w 918"/>
                <a:gd name="T43" fmla="*/ 466 h 539"/>
                <a:gd name="T44" fmla="*/ 356 w 918"/>
                <a:gd name="T45" fmla="*/ 447 h 539"/>
                <a:gd name="T46" fmla="*/ 417 w 918"/>
                <a:gd name="T47" fmla="*/ 425 h 539"/>
                <a:gd name="T48" fmla="*/ 481 w 918"/>
                <a:gd name="T49" fmla="*/ 397 h 539"/>
                <a:gd name="T50" fmla="*/ 544 w 918"/>
                <a:gd name="T51" fmla="*/ 361 h 539"/>
                <a:gd name="T52" fmla="*/ 608 w 918"/>
                <a:gd name="T53" fmla="*/ 320 h 539"/>
                <a:gd name="T54" fmla="*/ 672 w 918"/>
                <a:gd name="T55" fmla="*/ 272 h 539"/>
                <a:gd name="T56" fmla="*/ 733 w 918"/>
                <a:gd name="T57" fmla="*/ 217 h 539"/>
                <a:gd name="T58" fmla="*/ 793 w 918"/>
                <a:gd name="T59" fmla="*/ 154 h 539"/>
                <a:gd name="T60" fmla="*/ 851 w 918"/>
                <a:gd name="T61" fmla="*/ 81 h 539"/>
                <a:gd name="T62" fmla="*/ 905 w 918"/>
                <a:gd name="T63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8" h="539">
                  <a:moveTo>
                    <a:pt x="905" y="0"/>
                  </a:moveTo>
                  <a:lnTo>
                    <a:pt x="918" y="44"/>
                  </a:lnTo>
                  <a:lnTo>
                    <a:pt x="862" y="126"/>
                  </a:lnTo>
                  <a:lnTo>
                    <a:pt x="801" y="197"/>
                  </a:lnTo>
                  <a:lnTo>
                    <a:pt x="737" y="260"/>
                  </a:lnTo>
                  <a:lnTo>
                    <a:pt x="673" y="317"/>
                  </a:lnTo>
                  <a:lnTo>
                    <a:pt x="608" y="363"/>
                  </a:lnTo>
                  <a:lnTo>
                    <a:pt x="541" y="404"/>
                  </a:lnTo>
                  <a:lnTo>
                    <a:pt x="458" y="446"/>
                  </a:lnTo>
                  <a:lnTo>
                    <a:pt x="376" y="479"/>
                  </a:lnTo>
                  <a:lnTo>
                    <a:pt x="296" y="504"/>
                  </a:lnTo>
                  <a:lnTo>
                    <a:pt x="221" y="520"/>
                  </a:lnTo>
                  <a:lnTo>
                    <a:pt x="150" y="532"/>
                  </a:lnTo>
                  <a:lnTo>
                    <a:pt x="86" y="537"/>
                  </a:lnTo>
                  <a:lnTo>
                    <a:pt x="30" y="539"/>
                  </a:lnTo>
                  <a:lnTo>
                    <a:pt x="0" y="504"/>
                  </a:lnTo>
                  <a:lnTo>
                    <a:pt x="40" y="504"/>
                  </a:lnTo>
                  <a:lnTo>
                    <a:pt x="83" y="502"/>
                  </a:lnTo>
                  <a:lnTo>
                    <a:pt x="129" y="498"/>
                  </a:lnTo>
                  <a:lnTo>
                    <a:pt x="182" y="490"/>
                  </a:lnTo>
                  <a:lnTo>
                    <a:pt x="236" y="481"/>
                  </a:lnTo>
                  <a:lnTo>
                    <a:pt x="294" y="466"/>
                  </a:lnTo>
                  <a:lnTo>
                    <a:pt x="356" y="447"/>
                  </a:lnTo>
                  <a:lnTo>
                    <a:pt x="417" y="425"/>
                  </a:lnTo>
                  <a:lnTo>
                    <a:pt x="481" y="397"/>
                  </a:lnTo>
                  <a:lnTo>
                    <a:pt x="544" y="361"/>
                  </a:lnTo>
                  <a:lnTo>
                    <a:pt x="608" y="320"/>
                  </a:lnTo>
                  <a:lnTo>
                    <a:pt x="672" y="272"/>
                  </a:lnTo>
                  <a:lnTo>
                    <a:pt x="733" y="217"/>
                  </a:lnTo>
                  <a:lnTo>
                    <a:pt x="793" y="154"/>
                  </a:lnTo>
                  <a:lnTo>
                    <a:pt x="851" y="81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24"/>
            <p:cNvSpPr>
              <a:spLocks/>
            </p:cNvSpPr>
            <p:nvPr/>
          </p:nvSpPr>
          <p:spPr bwMode="auto">
            <a:xfrm>
              <a:off x="4638676" y="2663825"/>
              <a:ext cx="679450" cy="911225"/>
            </a:xfrm>
            <a:custGeom>
              <a:avLst/>
              <a:gdLst>
                <a:gd name="T0" fmla="*/ 381 w 428"/>
                <a:gd name="T1" fmla="*/ 0 h 574"/>
                <a:gd name="T2" fmla="*/ 402 w 428"/>
                <a:gd name="T3" fmla="*/ 71 h 574"/>
                <a:gd name="T4" fmla="*/ 415 w 428"/>
                <a:gd name="T5" fmla="*/ 134 h 574"/>
                <a:gd name="T6" fmla="*/ 424 w 428"/>
                <a:gd name="T7" fmla="*/ 190 h 574"/>
                <a:gd name="T8" fmla="*/ 428 w 428"/>
                <a:gd name="T9" fmla="*/ 241 h 574"/>
                <a:gd name="T10" fmla="*/ 428 w 428"/>
                <a:gd name="T11" fmla="*/ 284 h 574"/>
                <a:gd name="T12" fmla="*/ 426 w 428"/>
                <a:gd name="T13" fmla="*/ 321 h 574"/>
                <a:gd name="T14" fmla="*/ 423 w 428"/>
                <a:gd name="T15" fmla="*/ 351 h 574"/>
                <a:gd name="T16" fmla="*/ 417 w 428"/>
                <a:gd name="T17" fmla="*/ 375 h 574"/>
                <a:gd name="T18" fmla="*/ 411 w 428"/>
                <a:gd name="T19" fmla="*/ 394 h 574"/>
                <a:gd name="T20" fmla="*/ 406 w 428"/>
                <a:gd name="T21" fmla="*/ 407 h 574"/>
                <a:gd name="T22" fmla="*/ 402 w 428"/>
                <a:gd name="T23" fmla="*/ 415 h 574"/>
                <a:gd name="T24" fmla="*/ 400 w 428"/>
                <a:gd name="T25" fmla="*/ 417 h 574"/>
                <a:gd name="T26" fmla="*/ 118 w 428"/>
                <a:gd name="T27" fmla="*/ 574 h 574"/>
                <a:gd name="T28" fmla="*/ 0 w 428"/>
                <a:gd name="T29" fmla="*/ 362 h 574"/>
                <a:gd name="T30" fmla="*/ 4 w 428"/>
                <a:gd name="T31" fmla="*/ 360 h 574"/>
                <a:gd name="T32" fmla="*/ 71 w 428"/>
                <a:gd name="T33" fmla="*/ 319 h 574"/>
                <a:gd name="T34" fmla="*/ 136 w 428"/>
                <a:gd name="T35" fmla="*/ 273 h 574"/>
                <a:gd name="T36" fmla="*/ 200 w 428"/>
                <a:gd name="T37" fmla="*/ 216 h 574"/>
                <a:gd name="T38" fmla="*/ 264 w 428"/>
                <a:gd name="T39" fmla="*/ 153 h 574"/>
                <a:gd name="T40" fmla="*/ 325 w 428"/>
                <a:gd name="T41" fmla="*/ 82 h 574"/>
                <a:gd name="T42" fmla="*/ 381 w 428"/>
                <a:gd name="T43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8" h="574">
                  <a:moveTo>
                    <a:pt x="381" y="0"/>
                  </a:moveTo>
                  <a:lnTo>
                    <a:pt x="402" y="71"/>
                  </a:lnTo>
                  <a:lnTo>
                    <a:pt x="415" y="134"/>
                  </a:lnTo>
                  <a:lnTo>
                    <a:pt x="424" y="190"/>
                  </a:lnTo>
                  <a:lnTo>
                    <a:pt x="428" y="241"/>
                  </a:lnTo>
                  <a:lnTo>
                    <a:pt x="428" y="284"/>
                  </a:lnTo>
                  <a:lnTo>
                    <a:pt x="426" y="321"/>
                  </a:lnTo>
                  <a:lnTo>
                    <a:pt x="423" y="351"/>
                  </a:lnTo>
                  <a:lnTo>
                    <a:pt x="417" y="375"/>
                  </a:lnTo>
                  <a:lnTo>
                    <a:pt x="411" y="394"/>
                  </a:lnTo>
                  <a:lnTo>
                    <a:pt x="406" y="407"/>
                  </a:lnTo>
                  <a:lnTo>
                    <a:pt x="402" y="415"/>
                  </a:lnTo>
                  <a:lnTo>
                    <a:pt x="400" y="417"/>
                  </a:lnTo>
                  <a:lnTo>
                    <a:pt x="118" y="574"/>
                  </a:lnTo>
                  <a:lnTo>
                    <a:pt x="0" y="362"/>
                  </a:lnTo>
                  <a:lnTo>
                    <a:pt x="4" y="360"/>
                  </a:lnTo>
                  <a:lnTo>
                    <a:pt x="71" y="319"/>
                  </a:lnTo>
                  <a:lnTo>
                    <a:pt x="136" y="273"/>
                  </a:lnTo>
                  <a:lnTo>
                    <a:pt x="200" y="216"/>
                  </a:lnTo>
                  <a:lnTo>
                    <a:pt x="264" y="153"/>
                  </a:lnTo>
                  <a:lnTo>
                    <a:pt x="325" y="8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26"/>
            <p:cNvSpPr>
              <a:spLocks/>
            </p:cNvSpPr>
            <p:nvPr/>
          </p:nvSpPr>
          <p:spPr bwMode="auto">
            <a:xfrm>
              <a:off x="4611688" y="2593975"/>
              <a:ext cx="631825" cy="644525"/>
            </a:xfrm>
            <a:custGeom>
              <a:avLst/>
              <a:gdLst>
                <a:gd name="T0" fmla="*/ 385 w 398"/>
                <a:gd name="T1" fmla="*/ 0 h 406"/>
                <a:gd name="T2" fmla="*/ 398 w 398"/>
                <a:gd name="T3" fmla="*/ 44 h 406"/>
                <a:gd name="T4" fmla="*/ 342 w 398"/>
                <a:gd name="T5" fmla="*/ 126 h 406"/>
                <a:gd name="T6" fmla="*/ 281 w 398"/>
                <a:gd name="T7" fmla="*/ 197 h 406"/>
                <a:gd name="T8" fmla="*/ 217 w 398"/>
                <a:gd name="T9" fmla="*/ 260 h 406"/>
                <a:gd name="T10" fmla="*/ 153 w 398"/>
                <a:gd name="T11" fmla="*/ 317 h 406"/>
                <a:gd name="T12" fmla="*/ 88 w 398"/>
                <a:gd name="T13" fmla="*/ 363 h 406"/>
                <a:gd name="T14" fmla="*/ 21 w 398"/>
                <a:gd name="T15" fmla="*/ 404 h 406"/>
                <a:gd name="T16" fmla="*/ 17 w 398"/>
                <a:gd name="T17" fmla="*/ 406 h 406"/>
                <a:gd name="T18" fmla="*/ 0 w 398"/>
                <a:gd name="T19" fmla="*/ 376 h 406"/>
                <a:gd name="T20" fmla="*/ 58 w 398"/>
                <a:gd name="T21" fmla="*/ 341 h 406"/>
                <a:gd name="T22" fmla="*/ 116 w 398"/>
                <a:gd name="T23" fmla="*/ 300 h 406"/>
                <a:gd name="T24" fmla="*/ 174 w 398"/>
                <a:gd name="T25" fmla="*/ 253 h 406"/>
                <a:gd name="T26" fmla="*/ 228 w 398"/>
                <a:gd name="T27" fmla="*/ 201 h 406"/>
                <a:gd name="T28" fmla="*/ 282 w 398"/>
                <a:gd name="T29" fmla="*/ 141 h 406"/>
                <a:gd name="T30" fmla="*/ 335 w 398"/>
                <a:gd name="T31" fmla="*/ 73 h 406"/>
                <a:gd name="T32" fmla="*/ 385 w 398"/>
                <a:gd name="T3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8" h="406">
                  <a:moveTo>
                    <a:pt x="385" y="0"/>
                  </a:moveTo>
                  <a:lnTo>
                    <a:pt x="398" y="44"/>
                  </a:lnTo>
                  <a:lnTo>
                    <a:pt x="342" y="126"/>
                  </a:lnTo>
                  <a:lnTo>
                    <a:pt x="281" y="197"/>
                  </a:lnTo>
                  <a:lnTo>
                    <a:pt x="217" y="260"/>
                  </a:lnTo>
                  <a:lnTo>
                    <a:pt x="153" y="317"/>
                  </a:lnTo>
                  <a:lnTo>
                    <a:pt x="88" y="363"/>
                  </a:lnTo>
                  <a:lnTo>
                    <a:pt x="21" y="404"/>
                  </a:lnTo>
                  <a:lnTo>
                    <a:pt x="17" y="406"/>
                  </a:lnTo>
                  <a:lnTo>
                    <a:pt x="0" y="376"/>
                  </a:lnTo>
                  <a:lnTo>
                    <a:pt x="58" y="341"/>
                  </a:lnTo>
                  <a:lnTo>
                    <a:pt x="116" y="300"/>
                  </a:lnTo>
                  <a:lnTo>
                    <a:pt x="174" y="253"/>
                  </a:lnTo>
                  <a:lnTo>
                    <a:pt x="228" y="201"/>
                  </a:lnTo>
                  <a:lnTo>
                    <a:pt x="282" y="141"/>
                  </a:lnTo>
                  <a:lnTo>
                    <a:pt x="335" y="73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7710099" y="3734606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10099" y="3400843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35965" y="3734131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35965" y="3400368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710098" y="2569376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10098" y="2235613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35964" y="2568901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35964" y="2235138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710097" y="4936280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10097" y="4602517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235963" y="4935805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35963" y="4602042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0" y="714411"/>
            <a:ext cx="12192000" cy="1017985"/>
            <a:chOff x="0" y="3375212"/>
            <a:chExt cx="12192000" cy="1017985"/>
          </a:xfrm>
        </p:grpSpPr>
        <p:sp>
          <p:nvSpPr>
            <p:cNvPr id="37" name="TextBox 36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9098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060510" y="1936607"/>
            <a:ext cx="4070979" cy="4066943"/>
            <a:chOff x="1261197" y="3766849"/>
            <a:chExt cx="1601788" cy="1600200"/>
          </a:xfrm>
        </p:grpSpPr>
        <p:sp>
          <p:nvSpPr>
            <p:cNvPr id="12" name="Freeform 3337"/>
            <p:cNvSpPr>
              <a:spLocks/>
            </p:cNvSpPr>
            <p:nvPr/>
          </p:nvSpPr>
          <p:spPr bwMode="auto">
            <a:xfrm>
              <a:off x="2089872" y="3766849"/>
              <a:ext cx="650875" cy="579438"/>
            </a:xfrm>
            <a:custGeom>
              <a:avLst/>
              <a:gdLst>
                <a:gd name="T0" fmla="*/ 0 w 410"/>
                <a:gd name="T1" fmla="*/ 0 h 365"/>
                <a:gd name="T2" fmla="*/ 57 w 410"/>
                <a:gd name="T3" fmla="*/ 5 h 365"/>
                <a:gd name="T4" fmla="*/ 110 w 410"/>
                <a:gd name="T5" fmla="*/ 16 h 365"/>
                <a:gd name="T6" fmla="*/ 162 w 410"/>
                <a:gd name="T7" fmla="*/ 33 h 365"/>
                <a:gd name="T8" fmla="*/ 211 w 410"/>
                <a:gd name="T9" fmla="*/ 55 h 365"/>
                <a:gd name="T10" fmla="*/ 258 w 410"/>
                <a:gd name="T11" fmla="*/ 81 h 365"/>
                <a:gd name="T12" fmla="*/ 302 w 410"/>
                <a:gd name="T13" fmla="*/ 114 h 365"/>
                <a:gd name="T14" fmla="*/ 342 w 410"/>
                <a:gd name="T15" fmla="*/ 151 h 365"/>
                <a:gd name="T16" fmla="*/ 378 w 410"/>
                <a:gd name="T17" fmla="*/ 191 h 365"/>
                <a:gd name="T18" fmla="*/ 410 w 410"/>
                <a:gd name="T19" fmla="*/ 237 h 365"/>
                <a:gd name="T20" fmla="*/ 188 w 410"/>
                <a:gd name="T21" fmla="*/ 365 h 365"/>
                <a:gd name="T22" fmla="*/ 0 w 410"/>
                <a:gd name="T23" fmla="*/ 257 h 365"/>
                <a:gd name="T24" fmla="*/ 0 w 410"/>
                <a:gd name="T25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365">
                  <a:moveTo>
                    <a:pt x="0" y="0"/>
                  </a:moveTo>
                  <a:lnTo>
                    <a:pt x="57" y="5"/>
                  </a:lnTo>
                  <a:lnTo>
                    <a:pt x="110" y="16"/>
                  </a:lnTo>
                  <a:lnTo>
                    <a:pt x="162" y="33"/>
                  </a:lnTo>
                  <a:lnTo>
                    <a:pt x="211" y="55"/>
                  </a:lnTo>
                  <a:lnTo>
                    <a:pt x="258" y="81"/>
                  </a:lnTo>
                  <a:lnTo>
                    <a:pt x="302" y="114"/>
                  </a:lnTo>
                  <a:lnTo>
                    <a:pt x="342" y="151"/>
                  </a:lnTo>
                  <a:lnTo>
                    <a:pt x="378" y="191"/>
                  </a:lnTo>
                  <a:lnTo>
                    <a:pt x="410" y="237"/>
                  </a:lnTo>
                  <a:lnTo>
                    <a:pt x="188" y="365"/>
                  </a:lnTo>
                  <a:lnTo>
                    <a:pt x="0" y="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338"/>
            <p:cNvSpPr>
              <a:spLocks/>
            </p:cNvSpPr>
            <p:nvPr/>
          </p:nvSpPr>
          <p:spPr bwMode="auto">
            <a:xfrm>
              <a:off x="1383435" y="3766849"/>
              <a:ext cx="649288" cy="579438"/>
            </a:xfrm>
            <a:custGeom>
              <a:avLst/>
              <a:gdLst>
                <a:gd name="T0" fmla="*/ 409 w 409"/>
                <a:gd name="T1" fmla="*/ 0 h 365"/>
                <a:gd name="T2" fmla="*/ 409 w 409"/>
                <a:gd name="T3" fmla="*/ 257 h 365"/>
                <a:gd name="T4" fmla="*/ 222 w 409"/>
                <a:gd name="T5" fmla="*/ 365 h 365"/>
                <a:gd name="T6" fmla="*/ 0 w 409"/>
                <a:gd name="T7" fmla="*/ 237 h 365"/>
                <a:gd name="T8" fmla="*/ 32 w 409"/>
                <a:gd name="T9" fmla="*/ 191 h 365"/>
                <a:gd name="T10" fmla="*/ 68 w 409"/>
                <a:gd name="T11" fmla="*/ 151 h 365"/>
                <a:gd name="T12" fmla="*/ 109 w 409"/>
                <a:gd name="T13" fmla="*/ 114 h 365"/>
                <a:gd name="T14" fmla="*/ 152 w 409"/>
                <a:gd name="T15" fmla="*/ 81 h 365"/>
                <a:gd name="T16" fmla="*/ 199 w 409"/>
                <a:gd name="T17" fmla="*/ 55 h 365"/>
                <a:gd name="T18" fmla="*/ 248 w 409"/>
                <a:gd name="T19" fmla="*/ 33 h 365"/>
                <a:gd name="T20" fmla="*/ 300 w 409"/>
                <a:gd name="T21" fmla="*/ 16 h 365"/>
                <a:gd name="T22" fmla="*/ 354 w 409"/>
                <a:gd name="T23" fmla="*/ 5 h 365"/>
                <a:gd name="T24" fmla="*/ 409 w 409"/>
                <a:gd name="T25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9" h="365">
                  <a:moveTo>
                    <a:pt x="409" y="0"/>
                  </a:moveTo>
                  <a:lnTo>
                    <a:pt x="409" y="257"/>
                  </a:lnTo>
                  <a:lnTo>
                    <a:pt x="222" y="365"/>
                  </a:lnTo>
                  <a:lnTo>
                    <a:pt x="0" y="237"/>
                  </a:lnTo>
                  <a:lnTo>
                    <a:pt x="32" y="191"/>
                  </a:lnTo>
                  <a:lnTo>
                    <a:pt x="68" y="151"/>
                  </a:lnTo>
                  <a:lnTo>
                    <a:pt x="109" y="114"/>
                  </a:lnTo>
                  <a:lnTo>
                    <a:pt x="152" y="81"/>
                  </a:lnTo>
                  <a:lnTo>
                    <a:pt x="199" y="55"/>
                  </a:lnTo>
                  <a:lnTo>
                    <a:pt x="248" y="33"/>
                  </a:lnTo>
                  <a:lnTo>
                    <a:pt x="300" y="16"/>
                  </a:lnTo>
                  <a:lnTo>
                    <a:pt x="354" y="5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339"/>
            <p:cNvSpPr>
              <a:spLocks/>
            </p:cNvSpPr>
            <p:nvPr/>
          </p:nvSpPr>
          <p:spPr bwMode="auto">
            <a:xfrm>
              <a:off x="2416897" y="4192299"/>
              <a:ext cx="446088" cy="750888"/>
            </a:xfrm>
            <a:custGeom>
              <a:avLst/>
              <a:gdLst>
                <a:gd name="T0" fmla="*/ 223 w 281"/>
                <a:gd name="T1" fmla="*/ 0 h 473"/>
                <a:gd name="T2" fmla="*/ 247 w 281"/>
                <a:gd name="T3" fmla="*/ 57 h 473"/>
                <a:gd name="T4" fmla="*/ 266 w 281"/>
                <a:gd name="T5" fmla="*/ 114 h 473"/>
                <a:gd name="T6" fmla="*/ 278 w 281"/>
                <a:gd name="T7" fmla="*/ 175 h 473"/>
                <a:gd name="T8" fmla="*/ 281 w 281"/>
                <a:gd name="T9" fmla="*/ 236 h 473"/>
                <a:gd name="T10" fmla="*/ 278 w 281"/>
                <a:gd name="T11" fmla="*/ 298 h 473"/>
                <a:gd name="T12" fmla="*/ 266 w 281"/>
                <a:gd name="T13" fmla="*/ 359 h 473"/>
                <a:gd name="T14" fmla="*/ 247 w 281"/>
                <a:gd name="T15" fmla="*/ 417 h 473"/>
                <a:gd name="T16" fmla="*/ 223 w 281"/>
                <a:gd name="T17" fmla="*/ 473 h 473"/>
                <a:gd name="T18" fmla="*/ 0 w 281"/>
                <a:gd name="T19" fmla="*/ 345 h 473"/>
                <a:gd name="T20" fmla="*/ 0 w 281"/>
                <a:gd name="T21" fmla="*/ 129 h 473"/>
                <a:gd name="T22" fmla="*/ 223 w 281"/>
                <a:gd name="T2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473">
                  <a:moveTo>
                    <a:pt x="223" y="0"/>
                  </a:moveTo>
                  <a:lnTo>
                    <a:pt x="247" y="57"/>
                  </a:lnTo>
                  <a:lnTo>
                    <a:pt x="266" y="114"/>
                  </a:lnTo>
                  <a:lnTo>
                    <a:pt x="278" y="175"/>
                  </a:lnTo>
                  <a:lnTo>
                    <a:pt x="281" y="236"/>
                  </a:lnTo>
                  <a:lnTo>
                    <a:pt x="278" y="298"/>
                  </a:lnTo>
                  <a:lnTo>
                    <a:pt x="266" y="359"/>
                  </a:lnTo>
                  <a:lnTo>
                    <a:pt x="247" y="417"/>
                  </a:lnTo>
                  <a:lnTo>
                    <a:pt x="223" y="473"/>
                  </a:lnTo>
                  <a:lnTo>
                    <a:pt x="0" y="345"/>
                  </a:lnTo>
                  <a:lnTo>
                    <a:pt x="0" y="129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340"/>
            <p:cNvSpPr>
              <a:spLocks/>
            </p:cNvSpPr>
            <p:nvPr/>
          </p:nvSpPr>
          <p:spPr bwMode="auto">
            <a:xfrm>
              <a:off x="2089872" y="4789199"/>
              <a:ext cx="650875" cy="577850"/>
            </a:xfrm>
            <a:custGeom>
              <a:avLst/>
              <a:gdLst>
                <a:gd name="T0" fmla="*/ 188 w 410"/>
                <a:gd name="T1" fmla="*/ 0 h 364"/>
                <a:gd name="T2" fmla="*/ 410 w 410"/>
                <a:gd name="T3" fmla="*/ 128 h 364"/>
                <a:gd name="T4" fmla="*/ 378 w 410"/>
                <a:gd name="T5" fmla="*/ 174 h 364"/>
                <a:gd name="T6" fmla="*/ 342 w 410"/>
                <a:gd name="T7" fmla="*/ 215 h 364"/>
                <a:gd name="T8" fmla="*/ 302 w 410"/>
                <a:gd name="T9" fmla="*/ 252 h 364"/>
                <a:gd name="T10" fmla="*/ 258 w 410"/>
                <a:gd name="T11" fmla="*/ 284 h 364"/>
                <a:gd name="T12" fmla="*/ 211 w 410"/>
                <a:gd name="T13" fmla="*/ 310 h 364"/>
                <a:gd name="T14" fmla="*/ 162 w 410"/>
                <a:gd name="T15" fmla="*/ 333 h 364"/>
                <a:gd name="T16" fmla="*/ 110 w 410"/>
                <a:gd name="T17" fmla="*/ 348 h 364"/>
                <a:gd name="T18" fmla="*/ 57 w 410"/>
                <a:gd name="T19" fmla="*/ 360 h 364"/>
                <a:gd name="T20" fmla="*/ 0 w 410"/>
                <a:gd name="T21" fmla="*/ 364 h 364"/>
                <a:gd name="T22" fmla="*/ 0 w 410"/>
                <a:gd name="T23" fmla="*/ 109 h 364"/>
                <a:gd name="T24" fmla="*/ 188 w 410"/>
                <a:gd name="T2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364">
                  <a:moveTo>
                    <a:pt x="188" y="0"/>
                  </a:moveTo>
                  <a:lnTo>
                    <a:pt x="410" y="128"/>
                  </a:lnTo>
                  <a:lnTo>
                    <a:pt x="378" y="174"/>
                  </a:lnTo>
                  <a:lnTo>
                    <a:pt x="342" y="215"/>
                  </a:lnTo>
                  <a:lnTo>
                    <a:pt x="302" y="252"/>
                  </a:lnTo>
                  <a:lnTo>
                    <a:pt x="258" y="284"/>
                  </a:lnTo>
                  <a:lnTo>
                    <a:pt x="211" y="310"/>
                  </a:lnTo>
                  <a:lnTo>
                    <a:pt x="162" y="333"/>
                  </a:lnTo>
                  <a:lnTo>
                    <a:pt x="110" y="348"/>
                  </a:lnTo>
                  <a:lnTo>
                    <a:pt x="57" y="360"/>
                  </a:lnTo>
                  <a:lnTo>
                    <a:pt x="0" y="364"/>
                  </a:lnTo>
                  <a:lnTo>
                    <a:pt x="0" y="109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341"/>
            <p:cNvSpPr>
              <a:spLocks/>
            </p:cNvSpPr>
            <p:nvPr/>
          </p:nvSpPr>
          <p:spPr bwMode="auto">
            <a:xfrm>
              <a:off x="1261197" y="4192299"/>
              <a:ext cx="444500" cy="750888"/>
            </a:xfrm>
            <a:custGeom>
              <a:avLst/>
              <a:gdLst>
                <a:gd name="T0" fmla="*/ 59 w 280"/>
                <a:gd name="T1" fmla="*/ 0 h 473"/>
                <a:gd name="T2" fmla="*/ 280 w 280"/>
                <a:gd name="T3" fmla="*/ 129 h 473"/>
                <a:gd name="T4" fmla="*/ 280 w 280"/>
                <a:gd name="T5" fmla="*/ 345 h 473"/>
                <a:gd name="T6" fmla="*/ 59 w 280"/>
                <a:gd name="T7" fmla="*/ 473 h 473"/>
                <a:gd name="T8" fmla="*/ 34 w 280"/>
                <a:gd name="T9" fmla="*/ 417 h 473"/>
                <a:gd name="T10" fmla="*/ 15 w 280"/>
                <a:gd name="T11" fmla="*/ 359 h 473"/>
                <a:gd name="T12" fmla="*/ 4 w 280"/>
                <a:gd name="T13" fmla="*/ 298 h 473"/>
                <a:gd name="T14" fmla="*/ 0 w 280"/>
                <a:gd name="T15" fmla="*/ 236 h 473"/>
                <a:gd name="T16" fmla="*/ 4 w 280"/>
                <a:gd name="T17" fmla="*/ 175 h 473"/>
                <a:gd name="T18" fmla="*/ 15 w 280"/>
                <a:gd name="T19" fmla="*/ 114 h 473"/>
                <a:gd name="T20" fmla="*/ 34 w 280"/>
                <a:gd name="T21" fmla="*/ 57 h 473"/>
                <a:gd name="T22" fmla="*/ 59 w 280"/>
                <a:gd name="T2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0" h="473">
                  <a:moveTo>
                    <a:pt x="59" y="0"/>
                  </a:moveTo>
                  <a:lnTo>
                    <a:pt x="280" y="129"/>
                  </a:lnTo>
                  <a:lnTo>
                    <a:pt x="280" y="345"/>
                  </a:lnTo>
                  <a:lnTo>
                    <a:pt x="59" y="473"/>
                  </a:lnTo>
                  <a:lnTo>
                    <a:pt x="34" y="417"/>
                  </a:lnTo>
                  <a:lnTo>
                    <a:pt x="15" y="359"/>
                  </a:lnTo>
                  <a:lnTo>
                    <a:pt x="4" y="298"/>
                  </a:lnTo>
                  <a:lnTo>
                    <a:pt x="0" y="236"/>
                  </a:lnTo>
                  <a:lnTo>
                    <a:pt x="4" y="175"/>
                  </a:lnTo>
                  <a:lnTo>
                    <a:pt x="15" y="114"/>
                  </a:lnTo>
                  <a:lnTo>
                    <a:pt x="34" y="57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342"/>
            <p:cNvSpPr>
              <a:spLocks/>
            </p:cNvSpPr>
            <p:nvPr/>
          </p:nvSpPr>
          <p:spPr bwMode="auto">
            <a:xfrm>
              <a:off x="1383435" y="4789199"/>
              <a:ext cx="649288" cy="577850"/>
            </a:xfrm>
            <a:custGeom>
              <a:avLst/>
              <a:gdLst>
                <a:gd name="T0" fmla="*/ 222 w 409"/>
                <a:gd name="T1" fmla="*/ 0 h 364"/>
                <a:gd name="T2" fmla="*/ 409 w 409"/>
                <a:gd name="T3" fmla="*/ 109 h 364"/>
                <a:gd name="T4" fmla="*/ 409 w 409"/>
                <a:gd name="T5" fmla="*/ 364 h 364"/>
                <a:gd name="T6" fmla="*/ 354 w 409"/>
                <a:gd name="T7" fmla="*/ 360 h 364"/>
                <a:gd name="T8" fmla="*/ 300 w 409"/>
                <a:gd name="T9" fmla="*/ 348 h 364"/>
                <a:gd name="T10" fmla="*/ 248 w 409"/>
                <a:gd name="T11" fmla="*/ 333 h 364"/>
                <a:gd name="T12" fmla="*/ 199 w 409"/>
                <a:gd name="T13" fmla="*/ 310 h 364"/>
                <a:gd name="T14" fmla="*/ 152 w 409"/>
                <a:gd name="T15" fmla="*/ 284 h 364"/>
                <a:gd name="T16" fmla="*/ 109 w 409"/>
                <a:gd name="T17" fmla="*/ 252 h 364"/>
                <a:gd name="T18" fmla="*/ 68 w 409"/>
                <a:gd name="T19" fmla="*/ 215 h 364"/>
                <a:gd name="T20" fmla="*/ 32 w 409"/>
                <a:gd name="T21" fmla="*/ 174 h 364"/>
                <a:gd name="T22" fmla="*/ 0 w 409"/>
                <a:gd name="T23" fmla="*/ 128 h 364"/>
                <a:gd name="T24" fmla="*/ 222 w 409"/>
                <a:gd name="T2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9" h="364">
                  <a:moveTo>
                    <a:pt x="222" y="0"/>
                  </a:moveTo>
                  <a:lnTo>
                    <a:pt x="409" y="109"/>
                  </a:lnTo>
                  <a:lnTo>
                    <a:pt x="409" y="364"/>
                  </a:lnTo>
                  <a:lnTo>
                    <a:pt x="354" y="360"/>
                  </a:lnTo>
                  <a:lnTo>
                    <a:pt x="300" y="348"/>
                  </a:lnTo>
                  <a:lnTo>
                    <a:pt x="248" y="333"/>
                  </a:lnTo>
                  <a:lnTo>
                    <a:pt x="199" y="310"/>
                  </a:lnTo>
                  <a:lnTo>
                    <a:pt x="152" y="284"/>
                  </a:lnTo>
                  <a:lnTo>
                    <a:pt x="109" y="252"/>
                  </a:lnTo>
                  <a:lnTo>
                    <a:pt x="68" y="215"/>
                  </a:lnTo>
                  <a:lnTo>
                    <a:pt x="32" y="174"/>
                  </a:lnTo>
                  <a:lnTo>
                    <a:pt x="0" y="128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2402646"/>
            <a:ext cx="609600" cy="609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818" y="3689487"/>
            <a:ext cx="609600" cy="609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563" y="3710035"/>
            <a:ext cx="609600" cy="609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402646"/>
            <a:ext cx="609600" cy="609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4964441"/>
            <a:ext cx="609600" cy="6096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250" y="4976850"/>
            <a:ext cx="609600" cy="60960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438213" y="1973689"/>
            <a:ext cx="3372891" cy="986257"/>
            <a:chOff x="523016" y="1566211"/>
            <a:chExt cx="3372891" cy="986257"/>
          </a:xfrm>
        </p:grpSpPr>
        <p:sp>
          <p:nvSpPr>
            <p:cNvPr id="39" name="Rectangle 38"/>
            <p:cNvSpPr/>
            <p:nvPr/>
          </p:nvSpPr>
          <p:spPr>
            <a:xfrm>
              <a:off x="1000900" y="1906137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00901" y="1572374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3016" y="1566211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1"/>
                  </a:solidFill>
                  <a:latin typeface="Bebas Neue" panose="020B0606020202050201" pitchFamily="34" charset="0"/>
                </a:rPr>
                <a:t>1.</a:t>
              </a:r>
              <a:endParaRPr lang="en-US" sz="4000" dirty="0">
                <a:solidFill>
                  <a:schemeClr val="accent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2186" y="3352891"/>
            <a:ext cx="3372891" cy="986257"/>
            <a:chOff x="516989" y="2945413"/>
            <a:chExt cx="3372891" cy="986257"/>
          </a:xfrm>
        </p:grpSpPr>
        <p:sp>
          <p:nvSpPr>
            <p:cNvPr id="43" name="Rectangle 42"/>
            <p:cNvSpPr/>
            <p:nvPr/>
          </p:nvSpPr>
          <p:spPr>
            <a:xfrm>
              <a:off x="994873" y="328533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94874" y="295157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6989" y="294541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2"/>
                  </a:solidFill>
                  <a:latin typeface="Bebas Neue" panose="020B0606020202050201" pitchFamily="34" charset="0"/>
                </a:rPr>
                <a:t>2.</a:t>
              </a:r>
              <a:endParaRPr lang="en-US" sz="4000" dirty="0">
                <a:solidFill>
                  <a:schemeClr val="accent2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32186" y="4835668"/>
            <a:ext cx="3372891" cy="986257"/>
            <a:chOff x="530722" y="4467593"/>
            <a:chExt cx="3372891" cy="986257"/>
          </a:xfrm>
        </p:grpSpPr>
        <p:sp>
          <p:nvSpPr>
            <p:cNvPr id="47" name="Rectangle 46"/>
            <p:cNvSpPr/>
            <p:nvPr/>
          </p:nvSpPr>
          <p:spPr>
            <a:xfrm>
              <a:off x="1008606" y="480751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08607" y="447375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30722" y="446759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3"/>
                  </a:solidFill>
                  <a:latin typeface="Bebas Neue" panose="020B0606020202050201" pitchFamily="34" charset="0"/>
                </a:rPr>
                <a:t>3.</a:t>
              </a:r>
              <a:endParaRPr lang="en-US" sz="4000" dirty="0">
                <a:solidFill>
                  <a:schemeClr val="accent3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499087" y="1973689"/>
            <a:ext cx="3372891" cy="986257"/>
            <a:chOff x="523016" y="1566211"/>
            <a:chExt cx="3372891" cy="986257"/>
          </a:xfrm>
        </p:grpSpPr>
        <p:sp>
          <p:nvSpPr>
            <p:cNvPr id="51" name="Rectangle 50"/>
            <p:cNvSpPr/>
            <p:nvPr/>
          </p:nvSpPr>
          <p:spPr>
            <a:xfrm>
              <a:off x="1000900" y="1906137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00901" y="1572374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3016" y="1566211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accent4"/>
                  </a:solidFill>
                  <a:latin typeface="Bebas Neue" panose="020B0606020202050201" pitchFamily="34" charset="0"/>
                </a:rPr>
                <a:t>4</a:t>
              </a:r>
              <a:r>
                <a:rPr lang="en-US" sz="4000" dirty="0" smtClean="0">
                  <a:solidFill>
                    <a:schemeClr val="accent4"/>
                  </a:solidFill>
                  <a:latin typeface="Bebas Neue" panose="020B0606020202050201" pitchFamily="34" charset="0"/>
                </a:rPr>
                <a:t>.</a:t>
              </a:r>
              <a:endParaRPr lang="en-US" sz="4000" dirty="0">
                <a:solidFill>
                  <a:schemeClr val="accent4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493060" y="3352891"/>
            <a:ext cx="3372891" cy="986257"/>
            <a:chOff x="516989" y="2945413"/>
            <a:chExt cx="3372891" cy="986257"/>
          </a:xfrm>
        </p:grpSpPr>
        <p:sp>
          <p:nvSpPr>
            <p:cNvPr id="55" name="Rectangle 54"/>
            <p:cNvSpPr/>
            <p:nvPr/>
          </p:nvSpPr>
          <p:spPr>
            <a:xfrm>
              <a:off x="994873" y="328533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4874" y="295157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6989" y="294541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5"/>
                  </a:solidFill>
                  <a:latin typeface="Bebas Neue" panose="020B0606020202050201" pitchFamily="34" charset="0"/>
                </a:rPr>
                <a:t>5.</a:t>
              </a:r>
              <a:endParaRPr lang="en-US" sz="4000" dirty="0">
                <a:solidFill>
                  <a:schemeClr val="accent5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493060" y="4835668"/>
            <a:ext cx="3372891" cy="986257"/>
            <a:chOff x="530722" y="4467593"/>
            <a:chExt cx="3372891" cy="986257"/>
          </a:xfrm>
        </p:grpSpPr>
        <p:sp>
          <p:nvSpPr>
            <p:cNvPr id="59" name="Rectangle 58"/>
            <p:cNvSpPr/>
            <p:nvPr/>
          </p:nvSpPr>
          <p:spPr>
            <a:xfrm>
              <a:off x="1008606" y="480751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08607" y="447375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0722" y="446759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6"/>
                  </a:solidFill>
                  <a:latin typeface="Bebas Neue" panose="020B0606020202050201" pitchFamily="34" charset="0"/>
                </a:rPr>
                <a:t>6.</a:t>
              </a:r>
              <a:endParaRPr lang="en-US" sz="4000" dirty="0">
                <a:solidFill>
                  <a:schemeClr val="accent6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66" name="TextBox 65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2334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799647" y="931068"/>
            <a:ext cx="2900363" cy="4995863"/>
            <a:chOff x="4625975" y="1077913"/>
            <a:chExt cx="2900363" cy="4995863"/>
          </a:xfrm>
        </p:grpSpPr>
        <p:grpSp>
          <p:nvGrpSpPr>
            <p:cNvPr id="38" name="Group 37"/>
            <p:cNvGrpSpPr/>
            <p:nvPr/>
          </p:nvGrpSpPr>
          <p:grpSpPr>
            <a:xfrm>
              <a:off x="4625975" y="1077913"/>
              <a:ext cx="2900363" cy="4995863"/>
              <a:chOff x="4625975" y="1077913"/>
              <a:chExt cx="2900363" cy="4995863"/>
            </a:xfrm>
          </p:grpSpPr>
          <p:sp>
            <p:nvSpPr>
              <p:cNvPr id="5" name="Freeform 56"/>
              <p:cNvSpPr>
                <a:spLocks/>
              </p:cNvSpPr>
              <p:nvPr/>
            </p:nvSpPr>
            <p:spPr bwMode="auto">
              <a:xfrm>
                <a:off x="5449888" y="4811713"/>
                <a:ext cx="1289050" cy="1144588"/>
              </a:xfrm>
              <a:custGeom>
                <a:avLst/>
                <a:gdLst>
                  <a:gd name="T0" fmla="*/ 796 w 812"/>
                  <a:gd name="T1" fmla="*/ 127 h 721"/>
                  <a:gd name="T2" fmla="*/ 771 w 812"/>
                  <a:gd name="T3" fmla="*/ 150 h 721"/>
                  <a:gd name="T4" fmla="*/ 755 w 812"/>
                  <a:gd name="T5" fmla="*/ 158 h 721"/>
                  <a:gd name="T6" fmla="*/ 763 w 812"/>
                  <a:gd name="T7" fmla="*/ 178 h 721"/>
                  <a:gd name="T8" fmla="*/ 759 w 812"/>
                  <a:gd name="T9" fmla="*/ 197 h 721"/>
                  <a:gd name="T10" fmla="*/ 762 w 812"/>
                  <a:gd name="T11" fmla="*/ 212 h 721"/>
                  <a:gd name="T12" fmla="*/ 792 w 812"/>
                  <a:gd name="T13" fmla="*/ 226 h 721"/>
                  <a:gd name="T14" fmla="*/ 777 w 812"/>
                  <a:gd name="T15" fmla="*/ 244 h 721"/>
                  <a:gd name="T16" fmla="*/ 766 w 812"/>
                  <a:gd name="T17" fmla="*/ 263 h 721"/>
                  <a:gd name="T18" fmla="*/ 768 w 812"/>
                  <a:gd name="T19" fmla="*/ 290 h 721"/>
                  <a:gd name="T20" fmla="*/ 767 w 812"/>
                  <a:gd name="T21" fmla="*/ 311 h 721"/>
                  <a:gd name="T22" fmla="*/ 791 w 812"/>
                  <a:gd name="T23" fmla="*/ 327 h 721"/>
                  <a:gd name="T24" fmla="*/ 797 w 812"/>
                  <a:gd name="T25" fmla="*/ 345 h 721"/>
                  <a:gd name="T26" fmla="*/ 764 w 812"/>
                  <a:gd name="T27" fmla="*/ 353 h 721"/>
                  <a:gd name="T28" fmla="*/ 763 w 812"/>
                  <a:gd name="T29" fmla="*/ 363 h 721"/>
                  <a:gd name="T30" fmla="*/ 767 w 812"/>
                  <a:gd name="T31" fmla="*/ 392 h 721"/>
                  <a:gd name="T32" fmla="*/ 767 w 812"/>
                  <a:gd name="T33" fmla="*/ 418 h 721"/>
                  <a:gd name="T34" fmla="*/ 793 w 812"/>
                  <a:gd name="T35" fmla="*/ 435 h 721"/>
                  <a:gd name="T36" fmla="*/ 777 w 812"/>
                  <a:gd name="T37" fmla="*/ 452 h 721"/>
                  <a:gd name="T38" fmla="*/ 763 w 812"/>
                  <a:gd name="T39" fmla="*/ 472 h 721"/>
                  <a:gd name="T40" fmla="*/ 767 w 812"/>
                  <a:gd name="T41" fmla="*/ 501 h 721"/>
                  <a:gd name="T42" fmla="*/ 781 w 812"/>
                  <a:gd name="T43" fmla="*/ 519 h 721"/>
                  <a:gd name="T44" fmla="*/ 764 w 812"/>
                  <a:gd name="T45" fmla="*/ 570 h 721"/>
                  <a:gd name="T46" fmla="*/ 707 w 812"/>
                  <a:gd name="T47" fmla="*/ 632 h 721"/>
                  <a:gd name="T48" fmla="*/ 649 w 812"/>
                  <a:gd name="T49" fmla="*/ 674 h 721"/>
                  <a:gd name="T50" fmla="*/ 628 w 812"/>
                  <a:gd name="T51" fmla="*/ 700 h 721"/>
                  <a:gd name="T52" fmla="*/ 576 w 812"/>
                  <a:gd name="T53" fmla="*/ 712 h 721"/>
                  <a:gd name="T54" fmla="*/ 495 w 812"/>
                  <a:gd name="T55" fmla="*/ 718 h 721"/>
                  <a:gd name="T56" fmla="*/ 415 w 812"/>
                  <a:gd name="T57" fmla="*/ 721 h 721"/>
                  <a:gd name="T58" fmla="*/ 349 w 812"/>
                  <a:gd name="T59" fmla="*/ 720 h 721"/>
                  <a:gd name="T60" fmla="*/ 271 w 812"/>
                  <a:gd name="T61" fmla="*/ 716 h 721"/>
                  <a:gd name="T62" fmla="*/ 208 w 812"/>
                  <a:gd name="T63" fmla="*/ 705 h 721"/>
                  <a:gd name="T64" fmla="*/ 188 w 812"/>
                  <a:gd name="T65" fmla="*/ 686 h 721"/>
                  <a:gd name="T66" fmla="*/ 158 w 812"/>
                  <a:gd name="T67" fmla="*/ 657 h 721"/>
                  <a:gd name="T68" fmla="*/ 92 w 812"/>
                  <a:gd name="T69" fmla="*/ 614 h 721"/>
                  <a:gd name="T70" fmla="*/ 52 w 812"/>
                  <a:gd name="T71" fmla="*/ 559 h 721"/>
                  <a:gd name="T72" fmla="*/ 54 w 812"/>
                  <a:gd name="T73" fmla="*/ 523 h 721"/>
                  <a:gd name="T74" fmla="*/ 51 w 812"/>
                  <a:gd name="T75" fmla="*/ 501 h 721"/>
                  <a:gd name="T76" fmla="*/ 23 w 812"/>
                  <a:gd name="T77" fmla="*/ 483 h 721"/>
                  <a:gd name="T78" fmla="*/ 43 w 812"/>
                  <a:gd name="T79" fmla="*/ 467 h 721"/>
                  <a:gd name="T80" fmla="*/ 54 w 812"/>
                  <a:gd name="T81" fmla="*/ 445 h 721"/>
                  <a:gd name="T82" fmla="*/ 52 w 812"/>
                  <a:gd name="T83" fmla="*/ 413 h 721"/>
                  <a:gd name="T84" fmla="*/ 59 w 812"/>
                  <a:gd name="T85" fmla="*/ 398 h 721"/>
                  <a:gd name="T86" fmla="*/ 30 w 812"/>
                  <a:gd name="T87" fmla="*/ 392 h 721"/>
                  <a:gd name="T88" fmla="*/ 22 w 812"/>
                  <a:gd name="T89" fmla="*/ 375 h 721"/>
                  <a:gd name="T90" fmla="*/ 48 w 812"/>
                  <a:gd name="T91" fmla="*/ 360 h 721"/>
                  <a:gd name="T92" fmla="*/ 51 w 812"/>
                  <a:gd name="T93" fmla="*/ 340 h 721"/>
                  <a:gd name="T94" fmla="*/ 50 w 812"/>
                  <a:gd name="T95" fmla="*/ 314 h 721"/>
                  <a:gd name="T96" fmla="*/ 50 w 812"/>
                  <a:gd name="T97" fmla="*/ 291 h 721"/>
                  <a:gd name="T98" fmla="*/ 26 w 812"/>
                  <a:gd name="T99" fmla="*/ 276 h 721"/>
                  <a:gd name="T100" fmla="*/ 47 w 812"/>
                  <a:gd name="T101" fmla="*/ 257 h 721"/>
                  <a:gd name="T102" fmla="*/ 61 w 812"/>
                  <a:gd name="T103" fmla="*/ 244 h 721"/>
                  <a:gd name="T104" fmla="*/ 55 w 812"/>
                  <a:gd name="T105" fmla="*/ 227 h 721"/>
                  <a:gd name="T106" fmla="*/ 61 w 812"/>
                  <a:gd name="T107" fmla="*/ 205 h 721"/>
                  <a:gd name="T108" fmla="*/ 59 w 812"/>
                  <a:gd name="T109" fmla="*/ 195 h 721"/>
                  <a:gd name="T110" fmla="*/ 27 w 812"/>
                  <a:gd name="T111" fmla="*/ 179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12" h="721">
                    <a:moveTo>
                      <a:pt x="0" y="0"/>
                    </a:moveTo>
                    <a:lnTo>
                      <a:pt x="812" y="0"/>
                    </a:lnTo>
                    <a:lnTo>
                      <a:pt x="796" y="127"/>
                    </a:lnTo>
                    <a:lnTo>
                      <a:pt x="792" y="137"/>
                    </a:lnTo>
                    <a:lnTo>
                      <a:pt x="783" y="145"/>
                    </a:lnTo>
                    <a:lnTo>
                      <a:pt x="771" y="150"/>
                    </a:lnTo>
                    <a:lnTo>
                      <a:pt x="759" y="153"/>
                    </a:lnTo>
                    <a:lnTo>
                      <a:pt x="755" y="154"/>
                    </a:lnTo>
                    <a:lnTo>
                      <a:pt x="755" y="158"/>
                    </a:lnTo>
                    <a:lnTo>
                      <a:pt x="757" y="163"/>
                    </a:lnTo>
                    <a:lnTo>
                      <a:pt x="760" y="170"/>
                    </a:lnTo>
                    <a:lnTo>
                      <a:pt x="763" y="178"/>
                    </a:lnTo>
                    <a:lnTo>
                      <a:pt x="763" y="184"/>
                    </a:lnTo>
                    <a:lnTo>
                      <a:pt x="762" y="191"/>
                    </a:lnTo>
                    <a:lnTo>
                      <a:pt x="759" y="197"/>
                    </a:lnTo>
                    <a:lnTo>
                      <a:pt x="757" y="202"/>
                    </a:lnTo>
                    <a:lnTo>
                      <a:pt x="758" y="208"/>
                    </a:lnTo>
                    <a:lnTo>
                      <a:pt x="762" y="212"/>
                    </a:lnTo>
                    <a:lnTo>
                      <a:pt x="772" y="214"/>
                    </a:lnTo>
                    <a:lnTo>
                      <a:pt x="784" y="219"/>
                    </a:lnTo>
                    <a:lnTo>
                      <a:pt x="792" y="226"/>
                    </a:lnTo>
                    <a:lnTo>
                      <a:pt x="793" y="234"/>
                    </a:lnTo>
                    <a:lnTo>
                      <a:pt x="788" y="240"/>
                    </a:lnTo>
                    <a:lnTo>
                      <a:pt x="777" y="244"/>
                    </a:lnTo>
                    <a:lnTo>
                      <a:pt x="768" y="250"/>
                    </a:lnTo>
                    <a:lnTo>
                      <a:pt x="766" y="255"/>
                    </a:lnTo>
                    <a:lnTo>
                      <a:pt x="766" y="263"/>
                    </a:lnTo>
                    <a:lnTo>
                      <a:pt x="768" y="271"/>
                    </a:lnTo>
                    <a:lnTo>
                      <a:pt x="770" y="281"/>
                    </a:lnTo>
                    <a:lnTo>
                      <a:pt x="768" y="290"/>
                    </a:lnTo>
                    <a:lnTo>
                      <a:pt x="767" y="298"/>
                    </a:lnTo>
                    <a:lnTo>
                      <a:pt x="766" y="305"/>
                    </a:lnTo>
                    <a:lnTo>
                      <a:pt x="767" y="311"/>
                    </a:lnTo>
                    <a:lnTo>
                      <a:pt x="771" y="318"/>
                    </a:lnTo>
                    <a:lnTo>
                      <a:pt x="780" y="322"/>
                    </a:lnTo>
                    <a:lnTo>
                      <a:pt x="791" y="327"/>
                    </a:lnTo>
                    <a:lnTo>
                      <a:pt x="797" y="332"/>
                    </a:lnTo>
                    <a:lnTo>
                      <a:pt x="798" y="339"/>
                    </a:lnTo>
                    <a:lnTo>
                      <a:pt x="797" y="345"/>
                    </a:lnTo>
                    <a:lnTo>
                      <a:pt x="789" y="349"/>
                    </a:lnTo>
                    <a:lnTo>
                      <a:pt x="776" y="352"/>
                    </a:lnTo>
                    <a:lnTo>
                      <a:pt x="764" y="353"/>
                    </a:lnTo>
                    <a:lnTo>
                      <a:pt x="759" y="356"/>
                    </a:lnTo>
                    <a:lnTo>
                      <a:pt x="759" y="358"/>
                    </a:lnTo>
                    <a:lnTo>
                      <a:pt x="763" y="363"/>
                    </a:lnTo>
                    <a:lnTo>
                      <a:pt x="766" y="370"/>
                    </a:lnTo>
                    <a:lnTo>
                      <a:pt x="767" y="380"/>
                    </a:lnTo>
                    <a:lnTo>
                      <a:pt x="767" y="392"/>
                    </a:lnTo>
                    <a:lnTo>
                      <a:pt x="764" y="403"/>
                    </a:lnTo>
                    <a:lnTo>
                      <a:pt x="763" y="412"/>
                    </a:lnTo>
                    <a:lnTo>
                      <a:pt x="767" y="418"/>
                    </a:lnTo>
                    <a:lnTo>
                      <a:pt x="776" y="425"/>
                    </a:lnTo>
                    <a:lnTo>
                      <a:pt x="787" y="429"/>
                    </a:lnTo>
                    <a:lnTo>
                      <a:pt x="793" y="435"/>
                    </a:lnTo>
                    <a:lnTo>
                      <a:pt x="794" y="441"/>
                    </a:lnTo>
                    <a:lnTo>
                      <a:pt x="789" y="447"/>
                    </a:lnTo>
                    <a:lnTo>
                      <a:pt x="777" y="452"/>
                    </a:lnTo>
                    <a:lnTo>
                      <a:pt x="768" y="458"/>
                    </a:lnTo>
                    <a:lnTo>
                      <a:pt x="763" y="464"/>
                    </a:lnTo>
                    <a:lnTo>
                      <a:pt x="763" y="472"/>
                    </a:lnTo>
                    <a:lnTo>
                      <a:pt x="764" y="481"/>
                    </a:lnTo>
                    <a:lnTo>
                      <a:pt x="767" y="490"/>
                    </a:lnTo>
                    <a:lnTo>
                      <a:pt x="767" y="501"/>
                    </a:lnTo>
                    <a:lnTo>
                      <a:pt x="771" y="506"/>
                    </a:lnTo>
                    <a:lnTo>
                      <a:pt x="776" y="511"/>
                    </a:lnTo>
                    <a:lnTo>
                      <a:pt x="781" y="519"/>
                    </a:lnTo>
                    <a:lnTo>
                      <a:pt x="783" y="528"/>
                    </a:lnTo>
                    <a:lnTo>
                      <a:pt x="776" y="548"/>
                    </a:lnTo>
                    <a:lnTo>
                      <a:pt x="764" y="570"/>
                    </a:lnTo>
                    <a:lnTo>
                      <a:pt x="749" y="591"/>
                    </a:lnTo>
                    <a:lnTo>
                      <a:pt x="729" y="612"/>
                    </a:lnTo>
                    <a:lnTo>
                      <a:pt x="707" y="632"/>
                    </a:lnTo>
                    <a:lnTo>
                      <a:pt x="685" y="649"/>
                    </a:lnTo>
                    <a:lnTo>
                      <a:pt x="665" y="662"/>
                    </a:lnTo>
                    <a:lnTo>
                      <a:pt x="649" y="674"/>
                    </a:lnTo>
                    <a:lnTo>
                      <a:pt x="639" y="683"/>
                    </a:lnTo>
                    <a:lnTo>
                      <a:pt x="632" y="695"/>
                    </a:lnTo>
                    <a:lnTo>
                      <a:pt x="628" y="700"/>
                    </a:lnTo>
                    <a:lnTo>
                      <a:pt x="615" y="704"/>
                    </a:lnTo>
                    <a:lnTo>
                      <a:pt x="598" y="708"/>
                    </a:lnTo>
                    <a:lnTo>
                      <a:pt x="576" y="712"/>
                    </a:lnTo>
                    <a:lnTo>
                      <a:pt x="550" y="714"/>
                    </a:lnTo>
                    <a:lnTo>
                      <a:pt x="522" y="716"/>
                    </a:lnTo>
                    <a:lnTo>
                      <a:pt x="495" y="718"/>
                    </a:lnTo>
                    <a:lnTo>
                      <a:pt x="466" y="720"/>
                    </a:lnTo>
                    <a:lnTo>
                      <a:pt x="440" y="720"/>
                    </a:lnTo>
                    <a:lnTo>
                      <a:pt x="415" y="721"/>
                    </a:lnTo>
                    <a:lnTo>
                      <a:pt x="395" y="721"/>
                    </a:lnTo>
                    <a:lnTo>
                      <a:pt x="374" y="721"/>
                    </a:lnTo>
                    <a:lnTo>
                      <a:pt x="349" y="720"/>
                    </a:lnTo>
                    <a:lnTo>
                      <a:pt x="323" y="720"/>
                    </a:lnTo>
                    <a:lnTo>
                      <a:pt x="297" y="717"/>
                    </a:lnTo>
                    <a:lnTo>
                      <a:pt x="271" y="716"/>
                    </a:lnTo>
                    <a:lnTo>
                      <a:pt x="246" y="713"/>
                    </a:lnTo>
                    <a:lnTo>
                      <a:pt x="225" y="709"/>
                    </a:lnTo>
                    <a:lnTo>
                      <a:pt x="208" y="705"/>
                    </a:lnTo>
                    <a:lnTo>
                      <a:pt x="196" y="700"/>
                    </a:lnTo>
                    <a:lnTo>
                      <a:pt x="192" y="695"/>
                    </a:lnTo>
                    <a:lnTo>
                      <a:pt x="188" y="686"/>
                    </a:lnTo>
                    <a:lnTo>
                      <a:pt x="182" y="676"/>
                    </a:lnTo>
                    <a:lnTo>
                      <a:pt x="171" y="667"/>
                    </a:lnTo>
                    <a:lnTo>
                      <a:pt x="158" y="657"/>
                    </a:lnTo>
                    <a:lnTo>
                      <a:pt x="140" y="646"/>
                    </a:lnTo>
                    <a:lnTo>
                      <a:pt x="118" y="632"/>
                    </a:lnTo>
                    <a:lnTo>
                      <a:pt x="92" y="614"/>
                    </a:lnTo>
                    <a:lnTo>
                      <a:pt x="72" y="594"/>
                    </a:lnTo>
                    <a:lnTo>
                      <a:pt x="60" y="576"/>
                    </a:lnTo>
                    <a:lnTo>
                      <a:pt x="52" y="559"/>
                    </a:lnTo>
                    <a:lnTo>
                      <a:pt x="51" y="543"/>
                    </a:lnTo>
                    <a:lnTo>
                      <a:pt x="52" y="532"/>
                    </a:lnTo>
                    <a:lnTo>
                      <a:pt x="54" y="523"/>
                    </a:lnTo>
                    <a:lnTo>
                      <a:pt x="55" y="514"/>
                    </a:lnTo>
                    <a:lnTo>
                      <a:pt x="55" y="507"/>
                    </a:lnTo>
                    <a:lnTo>
                      <a:pt x="51" y="501"/>
                    </a:lnTo>
                    <a:lnTo>
                      <a:pt x="40" y="494"/>
                    </a:lnTo>
                    <a:lnTo>
                      <a:pt x="29" y="489"/>
                    </a:lnTo>
                    <a:lnTo>
                      <a:pt x="23" y="483"/>
                    </a:lnTo>
                    <a:lnTo>
                      <a:pt x="25" y="477"/>
                    </a:lnTo>
                    <a:lnTo>
                      <a:pt x="31" y="472"/>
                    </a:lnTo>
                    <a:lnTo>
                      <a:pt x="43" y="467"/>
                    </a:lnTo>
                    <a:lnTo>
                      <a:pt x="52" y="462"/>
                    </a:lnTo>
                    <a:lnTo>
                      <a:pt x="55" y="454"/>
                    </a:lnTo>
                    <a:lnTo>
                      <a:pt x="54" y="445"/>
                    </a:lnTo>
                    <a:lnTo>
                      <a:pt x="52" y="434"/>
                    </a:lnTo>
                    <a:lnTo>
                      <a:pt x="51" y="422"/>
                    </a:lnTo>
                    <a:lnTo>
                      <a:pt x="52" y="413"/>
                    </a:lnTo>
                    <a:lnTo>
                      <a:pt x="56" y="405"/>
                    </a:lnTo>
                    <a:lnTo>
                      <a:pt x="59" y="400"/>
                    </a:lnTo>
                    <a:lnTo>
                      <a:pt x="59" y="398"/>
                    </a:lnTo>
                    <a:lnTo>
                      <a:pt x="55" y="395"/>
                    </a:lnTo>
                    <a:lnTo>
                      <a:pt x="43" y="394"/>
                    </a:lnTo>
                    <a:lnTo>
                      <a:pt x="30" y="392"/>
                    </a:lnTo>
                    <a:lnTo>
                      <a:pt x="22" y="387"/>
                    </a:lnTo>
                    <a:lnTo>
                      <a:pt x="20" y="382"/>
                    </a:lnTo>
                    <a:lnTo>
                      <a:pt x="22" y="375"/>
                    </a:lnTo>
                    <a:lnTo>
                      <a:pt x="29" y="369"/>
                    </a:lnTo>
                    <a:lnTo>
                      <a:pt x="39" y="363"/>
                    </a:lnTo>
                    <a:lnTo>
                      <a:pt x="48" y="360"/>
                    </a:lnTo>
                    <a:lnTo>
                      <a:pt x="52" y="354"/>
                    </a:lnTo>
                    <a:lnTo>
                      <a:pt x="52" y="348"/>
                    </a:lnTo>
                    <a:lnTo>
                      <a:pt x="51" y="340"/>
                    </a:lnTo>
                    <a:lnTo>
                      <a:pt x="50" y="332"/>
                    </a:lnTo>
                    <a:lnTo>
                      <a:pt x="48" y="324"/>
                    </a:lnTo>
                    <a:lnTo>
                      <a:pt x="50" y="314"/>
                    </a:lnTo>
                    <a:lnTo>
                      <a:pt x="52" y="305"/>
                    </a:lnTo>
                    <a:lnTo>
                      <a:pt x="54" y="298"/>
                    </a:lnTo>
                    <a:lnTo>
                      <a:pt x="50" y="291"/>
                    </a:lnTo>
                    <a:lnTo>
                      <a:pt x="40" y="288"/>
                    </a:lnTo>
                    <a:lnTo>
                      <a:pt x="30" y="282"/>
                    </a:lnTo>
                    <a:lnTo>
                      <a:pt x="26" y="276"/>
                    </a:lnTo>
                    <a:lnTo>
                      <a:pt x="27" y="269"/>
                    </a:lnTo>
                    <a:lnTo>
                      <a:pt x="34" y="261"/>
                    </a:lnTo>
                    <a:lnTo>
                      <a:pt x="47" y="257"/>
                    </a:lnTo>
                    <a:lnTo>
                      <a:pt x="56" y="254"/>
                    </a:lnTo>
                    <a:lnTo>
                      <a:pt x="61" y="250"/>
                    </a:lnTo>
                    <a:lnTo>
                      <a:pt x="61" y="244"/>
                    </a:lnTo>
                    <a:lnTo>
                      <a:pt x="59" y="239"/>
                    </a:lnTo>
                    <a:lnTo>
                      <a:pt x="56" y="234"/>
                    </a:lnTo>
                    <a:lnTo>
                      <a:pt x="55" y="227"/>
                    </a:lnTo>
                    <a:lnTo>
                      <a:pt x="55" y="219"/>
                    </a:lnTo>
                    <a:lnTo>
                      <a:pt x="57" y="212"/>
                    </a:lnTo>
                    <a:lnTo>
                      <a:pt x="61" y="205"/>
                    </a:lnTo>
                    <a:lnTo>
                      <a:pt x="64" y="200"/>
                    </a:lnTo>
                    <a:lnTo>
                      <a:pt x="63" y="196"/>
                    </a:lnTo>
                    <a:lnTo>
                      <a:pt x="59" y="195"/>
                    </a:lnTo>
                    <a:lnTo>
                      <a:pt x="47" y="193"/>
                    </a:lnTo>
                    <a:lnTo>
                      <a:pt x="37" y="188"/>
                    </a:lnTo>
                    <a:lnTo>
                      <a:pt x="27" y="179"/>
                    </a:lnTo>
                    <a:lnTo>
                      <a:pt x="22" y="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58"/>
              <p:cNvSpPr>
                <a:spLocks/>
              </p:cNvSpPr>
              <p:nvPr/>
            </p:nvSpPr>
            <p:spPr bwMode="auto">
              <a:xfrm>
                <a:off x="5956300" y="5945188"/>
                <a:ext cx="295275" cy="128588"/>
              </a:xfrm>
              <a:custGeom>
                <a:avLst/>
                <a:gdLst>
                  <a:gd name="T0" fmla="*/ 93 w 186"/>
                  <a:gd name="T1" fmla="*/ 0 h 81"/>
                  <a:gd name="T2" fmla="*/ 118 w 186"/>
                  <a:gd name="T3" fmla="*/ 3 h 81"/>
                  <a:gd name="T4" fmla="*/ 140 w 186"/>
                  <a:gd name="T5" fmla="*/ 7 h 81"/>
                  <a:gd name="T6" fmla="*/ 159 w 186"/>
                  <a:gd name="T7" fmla="*/ 12 h 81"/>
                  <a:gd name="T8" fmla="*/ 173 w 186"/>
                  <a:gd name="T9" fmla="*/ 21 h 81"/>
                  <a:gd name="T10" fmla="*/ 182 w 186"/>
                  <a:gd name="T11" fmla="*/ 30 h 81"/>
                  <a:gd name="T12" fmla="*/ 186 w 186"/>
                  <a:gd name="T13" fmla="*/ 41 h 81"/>
                  <a:gd name="T14" fmla="*/ 182 w 186"/>
                  <a:gd name="T15" fmla="*/ 53 h 81"/>
                  <a:gd name="T16" fmla="*/ 173 w 186"/>
                  <a:gd name="T17" fmla="*/ 62 h 81"/>
                  <a:gd name="T18" fmla="*/ 159 w 186"/>
                  <a:gd name="T19" fmla="*/ 70 h 81"/>
                  <a:gd name="T20" fmla="*/ 140 w 186"/>
                  <a:gd name="T21" fmla="*/ 76 h 81"/>
                  <a:gd name="T22" fmla="*/ 118 w 186"/>
                  <a:gd name="T23" fmla="*/ 80 h 81"/>
                  <a:gd name="T24" fmla="*/ 93 w 186"/>
                  <a:gd name="T25" fmla="*/ 81 h 81"/>
                  <a:gd name="T26" fmla="*/ 68 w 186"/>
                  <a:gd name="T27" fmla="*/ 80 h 81"/>
                  <a:gd name="T28" fmla="*/ 46 w 186"/>
                  <a:gd name="T29" fmla="*/ 76 h 81"/>
                  <a:gd name="T30" fmla="*/ 28 w 186"/>
                  <a:gd name="T31" fmla="*/ 70 h 81"/>
                  <a:gd name="T32" fmla="*/ 13 w 186"/>
                  <a:gd name="T33" fmla="*/ 62 h 81"/>
                  <a:gd name="T34" fmla="*/ 3 w 186"/>
                  <a:gd name="T35" fmla="*/ 53 h 81"/>
                  <a:gd name="T36" fmla="*/ 0 w 186"/>
                  <a:gd name="T37" fmla="*/ 41 h 81"/>
                  <a:gd name="T38" fmla="*/ 3 w 186"/>
                  <a:gd name="T39" fmla="*/ 30 h 81"/>
                  <a:gd name="T40" fmla="*/ 13 w 186"/>
                  <a:gd name="T41" fmla="*/ 21 h 81"/>
                  <a:gd name="T42" fmla="*/ 28 w 186"/>
                  <a:gd name="T43" fmla="*/ 12 h 81"/>
                  <a:gd name="T44" fmla="*/ 46 w 186"/>
                  <a:gd name="T45" fmla="*/ 7 h 81"/>
                  <a:gd name="T46" fmla="*/ 68 w 186"/>
                  <a:gd name="T47" fmla="*/ 3 h 81"/>
                  <a:gd name="T48" fmla="*/ 93 w 186"/>
                  <a:gd name="T4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6" h="81">
                    <a:moveTo>
                      <a:pt x="93" y="0"/>
                    </a:moveTo>
                    <a:lnTo>
                      <a:pt x="118" y="3"/>
                    </a:lnTo>
                    <a:lnTo>
                      <a:pt x="140" y="7"/>
                    </a:lnTo>
                    <a:lnTo>
                      <a:pt x="159" y="12"/>
                    </a:lnTo>
                    <a:lnTo>
                      <a:pt x="173" y="21"/>
                    </a:lnTo>
                    <a:lnTo>
                      <a:pt x="182" y="30"/>
                    </a:lnTo>
                    <a:lnTo>
                      <a:pt x="186" y="41"/>
                    </a:lnTo>
                    <a:lnTo>
                      <a:pt x="182" y="53"/>
                    </a:lnTo>
                    <a:lnTo>
                      <a:pt x="173" y="62"/>
                    </a:lnTo>
                    <a:lnTo>
                      <a:pt x="159" y="70"/>
                    </a:lnTo>
                    <a:lnTo>
                      <a:pt x="140" y="76"/>
                    </a:lnTo>
                    <a:lnTo>
                      <a:pt x="118" y="80"/>
                    </a:lnTo>
                    <a:lnTo>
                      <a:pt x="93" y="81"/>
                    </a:lnTo>
                    <a:lnTo>
                      <a:pt x="68" y="80"/>
                    </a:lnTo>
                    <a:lnTo>
                      <a:pt x="46" y="76"/>
                    </a:lnTo>
                    <a:lnTo>
                      <a:pt x="28" y="70"/>
                    </a:lnTo>
                    <a:lnTo>
                      <a:pt x="13" y="62"/>
                    </a:lnTo>
                    <a:lnTo>
                      <a:pt x="3" y="53"/>
                    </a:lnTo>
                    <a:lnTo>
                      <a:pt x="0" y="41"/>
                    </a:lnTo>
                    <a:lnTo>
                      <a:pt x="3" y="30"/>
                    </a:lnTo>
                    <a:lnTo>
                      <a:pt x="13" y="21"/>
                    </a:lnTo>
                    <a:lnTo>
                      <a:pt x="28" y="12"/>
                    </a:lnTo>
                    <a:lnTo>
                      <a:pt x="46" y="7"/>
                    </a:lnTo>
                    <a:lnTo>
                      <a:pt x="68" y="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8"/>
              <p:cNvSpPr>
                <a:spLocks/>
              </p:cNvSpPr>
              <p:nvPr/>
            </p:nvSpPr>
            <p:spPr bwMode="auto">
              <a:xfrm>
                <a:off x="5545138" y="5672138"/>
                <a:ext cx="1141413" cy="284163"/>
              </a:xfrm>
              <a:custGeom>
                <a:avLst/>
                <a:gdLst>
                  <a:gd name="T0" fmla="*/ 719 w 719"/>
                  <a:gd name="T1" fmla="*/ 0 h 179"/>
                  <a:gd name="T2" fmla="*/ 708 w 719"/>
                  <a:gd name="T3" fmla="*/ 22 h 179"/>
                  <a:gd name="T4" fmla="*/ 691 w 719"/>
                  <a:gd name="T5" fmla="*/ 45 h 179"/>
                  <a:gd name="T6" fmla="*/ 670 w 719"/>
                  <a:gd name="T7" fmla="*/ 69 h 179"/>
                  <a:gd name="T8" fmla="*/ 647 w 719"/>
                  <a:gd name="T9" fmla="*/ 90 h 179"/>
                  <a:gd name="T10" fmla="*/ 625 w 719"/>
                  <a:gd name="T11" fmla="*/ 107 h 179"/>
                  <a:gd name="T12" fmla="*/ 605 w 719"/>
                  <a:gd name="T13" fmla="*/ 120 h 179"/>
                  <a:gd name="T14" fmla="*/ 589 w 719"/>
                  <a:gd name="T15" fmla="*/ 132 h 179"/>
                  <a:gd name="T16" fmla="*/ 579 w 719"/>
                  <a:gd name="T17" fmla="*/ 141 h 179"/>
                  <a:gd name="T18" fmla="*/ 572 w 719"/>
                  <a:gd name="T19" fmla="*/ 153 h 179"/>
                  <a:gd name="T20" fmla="*/ 568 w 719"/>
                  <a:gd name="T21" fmla="*/ 158 h 179"/>
                  <a:gd name="T22" fmla="*/ 555 w 719"/>
                  <a:gd name="T23" fmla="*/ 162 h 179"/>
                  <a:gd name="T24" fmla="*/ 538 w 719"/>
                  <a:gd name="T25" fmla="*/ 166 h 179"/>
                  <a:gd name="T26" fmla="*/ 516 w 719"/>
                  <a:gd name="T27" fmla="*/ 170 h 179"/>
                  <a:gd name="T28" fmla="*/ 490 w 719"/>
                  <a:gd name="T29" fmla="*/ 172 h 179"/>
                  <a:gd name="T30" fmla="*/ 462 w 719"/>
                  <a:gd name="T31" fmla="*/ 174 h 179"/>
                  <a:gd name="T32" fmla="*/ 435 w 719"/>
                  <a:gd name="T33" fmla="*/ 176 h 179"/>
                  <a:gd name="T34" fmla="*/ 406 w 719"/>
                  <a:gd name="T35" fmla="*/ 178 h 179"/>
                  <a:gd name="T36" fmla="*/ 380 w 719"/>
                  <a:gd name="T37" fmla="*/ 178 h 179"/>
                  <a:gd name="T38" fmla="*/ 355 w 719"/>
                  <a:gd name="T39" fmla="*/ 179 h 179"/>
                  <a:gd name="T40" fmla="*/ 335 w 719"/>
                  <a:gd name="T41" fmla="*/ 179 h 179"/>
                  <a:gd name="T42" fmla="*/ 314 w 719"/>
                  <a:gd name="T43" fmla="*/ 179 h 179"/>
                  <a:gd name="T44" fmla="*/ 289 w 719"/>
                  <a:gd name="T45" fmla="*/ 178 h 179"/>
                  <a:gd name="T46" fmla="*/ 263 w 719"/>
                  <a:gd name="T47" fmla="*/ 178 h 179"/>
                  <a:gd name="T48" fmla="*/ 237 w 719"/>
                  <a:gd name="T49" fmla="*/ 175 h 179"/>
                  <a:gd name="T50" fmla="*/ 211 w 719"/>
                  <a:gd name="T51" fmla="*/ 174 h 179"/>
                  <a:gd name="T52" fmla="*/ 186 w 719"/>
                  <a:gd name="T53" fmla="*/ 171 h 179"/>
                  <a:gd name="T54" fmla="*/ 165 w 719"/>
                  <a:gd name="T55" fmla="*/ 167 h 179"/>
                  <a:gd name="T56" fmla="*/ 148 w 719"/>
                  <a:gd name="T57" fmla="*/ 163 h 179"/>
                  <a:gd name="T58" fmla="*/ 136 w 719"/>
                  <a:gd name="T59" fmla="*/ 158 h 179"/>
                  <a:gd name="T60" fmla="*/ 132 w 719"/>
                  <a:gd name="T61" fmla="*/ 153 h 179"/>
                  <a:gd name="T62" fmla="*/ 128 w 719"/>
                  <a:gd name="T63" fmla="*/ 144 h 179"/>
                  <a:gd name="T64" fmla="*/ 122 w 719"/>
                  <a:gd name="T65" fmla="*/ 134 h 179"/>
                  <a:gd name="T66" fmla="*/ 111 w 719"/>
                  <a:gd name="T67" fmla="*/ 125 h 179"/>
                  <a:gd name="T68" fmla="*/ 98 w 719"/>
                  <a:gd name="T69" fmla="*/ 115 h 179"/>
                  <a:gd name="T70" fmla="*/ 80 w 719"/>
                  <a:gd name="T71" fmla="*/ 104 h 179"/>
                  <a:gd name="T72" fmla="*/ 58 w 719"/>
                  <a:gd name="T73" fmla="*/ 90 h 179"/>
                  <a:gd name="T74" fmla="*/ 30 w 719"/>
                  <a:gd name="T75" fmla="*/ 72 h 179"/>
                  <a:gd name="T76" fmla="*/ 12 w 719"/>
                  <a:gd name="T77" fmla="*/ 52 h 179"/>
                  <a:gd name="T78" fmla="*/ 0 w 719"/>
                  <a:gd name="T79" fmla="*/ 34 h 179"/>
                  <a:gd name="T80" fmla="*/ 719 w 719"/>
                  <a:gd name="T81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19" h="179">
                    <a:moveTo>
                      <a:pt x="719" y="0"/>
                    </a:moveTo>
                    <a:lnTo>
                      <a:pt x="708" y="22"/>
                    </a:lnTo>
                    <a:lnTo>
                      <a:pt x="691" y="45"/>
                    </a:lnTo>
                    <a:lnTo>
                      <a:pt x="670" y="69"/>
                    </a:lnTo>
                    <a:lnTo>
                      <a:pt x="647" y="90"/>
                    </a:lnTo>
                    <a:lnTo>
                      <a:pt x="625" y="107"/>
                    </a:lnTo>
                    <a:lnTo>
                      <a:pt x="605" y="120"/>
                    </a:lnTo>
                    <a:lnTo>
                      <a:pt x="589" y="132"/>
                    </a:lnTo>
                    <a:lnTo>
                      <a:pt x="579" y="141"/>
                    </a:lnTo>
                    <a:lnTo>
                      <a:pt x="572" y="153"/>
                    </a:lnTo>
                    <a:lnTo>
                      <a:pt x="568" y="158"/>
                    </a:lnTo>
                    <a:lnTo>
                      <a:pt x="555" y="162"/>
                    </a:lnTo>
                    <a:lnTo>
                      <a:pt x="538" y="166"/>
                    </a:lnTo>
                    <a:lnTo>
                      <a:pt x="516" y="170"/>
                    </a:lnTo>
                    <a:lnTo>
                      <a:pt x="490" y="172"/>
                    </a:lnTo>
                    <a:lnTo>
                      <a:pt x="462" y="174"/>
                    </a:lnTo>
                    <a:lnTo>
                      <a:pt x="435" y="176"/>
                    </a:lnTo>
                    <a:lnTo>
                      <a:pt x="406" y="178"/>
                    </a:lnTo>
                    <a:lnTo>
                      <a:pt x="380" y="178"/>
                    </a:lnTo>
                    <a:lnTo>
                      <a:pt x="355" y="179"/>
                    </a:lnTo>
                    <a:lnTo>
                      <a:pt x="335" y="179"/>
                    </a:lnTo>
                    <a:lnTo>
                      <a:pt x="314" y="179"/>
                    </a:lnTo>
                    <a:lnTo>
                      <a:pt x="289" y="178"/>
                    </a:lnTo>
                    <a:lnTo>
                      <a:pt x="263" y="178"/>
                    </a:lnTo>
                    <a:lnTo>
                      <a:pt x="237" y="175"/>
                    </a:lnTo>
                    <a:lnTo>
                      <a:pt x="211" y="174"/>
                    </a:lnTo>
                    <a:lnTo>
                      <a:pt x="186" y="171"/>
                    </a:lnTo>
                    <a:lnTo>
                      <a:pt x="165" y="167"/>
                    </a:lnTo>
                    <a:lnTo>
                      <a:pt x="148" y="163"/>
                    </a:lnTo>
                    <a:lnTo>
                      <a:pt x="136" y="158"/>
                    </a:lnTo>
                    <a:lnTo>
                      <a:pt x="132" y="153"/>
                    </a:lnTo>
                    <a:lnTo>
                      <a:pt x="128" y="144"/>
                    </a:lnTo>
                    <a:lnTo>
                      <a:pt x="122" y="134"/>
                    </a:lnTo>
                    <a:lnTo>
                      <a:pt x="111" y="125"/>
                    </a:lnTo>
                    <a:lnTo>
                      <a:pt x="98" y="115"/>
                    </a:lnTo>
                    <a:lnTo>
                      <a:pt x="80" y="104"/>
                    </a:lnTo>
                    <a:lnTo>
                      <a:pt x="58" y="90"/>
                    </a:lnTo>
                    <a:lnTo>
                      <a:pt x="30" y="72"/>
                    </a:lnTo>
                    <a:lnTo>
                      <a:pt x="12" y="52"/>
                    </a:lnTo>
                    <a:lnTo>
                      <a:pt x="0" y="34"/>
                    </a:lnTo>
                    <a:lnTo>
                      <a:pt x="71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92"/>
              <p:cNvSpPr>
                <a:spLocks noEditPoints="1"/>
              </p:cNvSpPr>
              <p:nvPr/>
            </p:nvSpPr>
            <p:spPr bwMode="auto">
              <a:xfrm>
                <a:off x="5851525" y="2233613"/>
                <a:ext cx="958850" cy="960438"/>
              </a:xfrm>
              <a:custGeom>
                <a:avLst/>
                <a:gdLst>
                  <a:gd name="T0" fmla="*/ 263 w 604"/>
                  <a:gd name="T1" fmla="*/ 114 h 605"/>
                  <a:gd name="T2" fmla="*/ 195 w 604"/>
                  <a:gd name="T3" fmla="*/ 143 h 605"/>
                  <a:gd name="T4" fmla="*/ 142 w 604"/>
                  <a:gd name="T5" fmla="*/ 195 h 605"/>
                  <a:gd name="T6" fmla="*/ 112 w 604"/>
                  <a:gd name="T7" fmla="*/ 265 h 605"/>
                  <a:gd name="T8" fmla="*/ 112 w 604"/>
                  <a:gd name="T9" fmla="*/ 342 h 605"/>
                  <a:gd name="T10" fmla="*/ 142 w 604"/>
                  <a:gd name="T11" fmla="*/ 411 h 605"/>
                  <a:gd name="T12" fmla="*/ 195 w 604"/>
                  <a:gd name="T13" fmla="*/ 464 h 605"/>
                  <a:gd name="T14" fmla="*/ 263 w 604"/>
                  <a:gd name="T15" fmla="*/ 492 h 605"/>
                  <a:gd name="T16" fmla="*/ 302 w 604"/>
                  <a:gd name="T17" fmla="*/ 496 h 605"/>
                  <a:gd name="T18" fmla="*/ 377 w 604"/>
                  <a:gd name="T19" fmla="*/ 481 h 605"/>
                  <a:gd name="T20" fmla="*/ 438 w 604"/>
                  <a:gd name="T21" fmla="*/ 440 h 605"/>
                  <a:gd name="T22" fmla="*/ 480 w 604"/>
                  <a:gd name="T23" fmla="*/ 379 h 605"/>
                  <a:gd name="T24" fmla="*/ 496 w 604"/>
                  <a:gd name="T25" fmla="*/ 303 h 605"/>
                  <a:gd name="T26" fmla="*/ 480 w 604"/>
                  <a:gd name="T27" fmla="*/ 228 h 605"/>
                  <a:gd name="T28" fmla="*/ 438 w 604"/>
                  <a:gd name="T29" fmla="*/ 167 h 605"/>
                  <a:gd name="T30" fmla="*/ 377 w 604"/>
                  <a:gd name="T31" fmla="*/ 125 h 605"/>
                  <a:gd name="T32" fmla="*/ 302 w 604"/>
                  <a:gd name="T33" fmla="*/ 110 h 605"/>
                  <a:gd name="T34" fmla="*/ 255 w 604"/>
                  <a:gd name="T35" fmla="*/ 0 h 605"/>
                  <a:gd name="T36" fmla="*/ 349 w 604"/>
                  <a:gd name="T37" fmla="*/ 46 h 605"/>
                  <a:gd name="T38" fmla="*/ 418 w 604"/>
                  <a:gd name="T39" fmla="*/ 70 h 605"/>
                  <a:gd name="T40" fmla="*/ 483 w 604"/>
                  <a:gd name="T41" fmla="*/ 55 h 605"/>
                  <a:gd name="T42" fmla="*/ 518 w 604"/>
                  <a:gd name="T43" fmla="*/ 155 h 605"/>
                  <a:gd name="T44" fmla="*/ 549 w 604"/>
                  <a:gd name="T45" fmla="*/ 220 h 605"/>
                  <a:gd name="T46" fmla="*/ 604 w 604"/>
                  <a:gd name="T47" fmla="*/ 256 h 605"/>
                  <a:gd name="T48" fmla="*/ 559 w 604"/>
                  <a:gd name="T49" fmla="*/ 351 h 605"/>
                  <a:gd name="T50" fmla="*/ 536 w 604"/>
                  <a:gd name="T51" fmla="*/ 420 h 605"/>
                  <a:gd name="T52" fmla="*/ 549 w 604"/>
                  <a:gd name="T53" fmla="*/ 483 h 605"/>
                  <a:gd name="T54" fmla="*/ 450 w 604"/>
                  <a:gd name="T55" fmla="*/ 519 h 605"/>
                  <a:gd name="T56" fmla="*/ 386 w 604"/>
                  <a:gd name="T57" fmla="*/ 551 h 605"/>
                  <a:gd name="T58" fmla="*/ 349 w 604"/>
                  <a:gd name="T59" fmla="*/ 605 h 605"/>
                  <a:gd name="T60" fmla="*/ 255 w 604"/>
                  <a:gd name="T61" fmla="*/ 561 h 605"/>
                  <a:gd name="T62" fmla="*/ 185 w 604"/>
                  <a:gd name="T63" fmla="*/ 537 h 605"/>
                  <a:gd name="T64" fmla="*/ 121 w 604"/>
                  <a:gd name="T65" fmla="*/ 551 h 605"/>
                  <a:gd name="T66" fmla="*/ 86 w 604"/>
                  <a:gd name="T67" fmla="*/ 452 h 605"/>
                  <a:gd name="T68" fmla="*/ 55 w 604"/>
                  <a:gd name="T69" fmla="*/ 386 h 605"/>
                  <a:gd name="T70" fmla="*/ 0 w 604"/>
                  <a:gd name="T71" fmla="*/ 351 h 605"/>
                  <a:gd name="T72" fmla="*/ 45 w 604"/>
                  <a:gd name="T73" fmla="*/ 256 h 605"/>
                  <a:gd name="T74" fmla="*/ 68 w 604"/>
                  <a:gd name="T75" fmla="*/ 186 h 605"/>
                  <a:gd name="T76" fmla="*/ 55 w 604"/>
                  <a:gd name="T77" fmla="*/ 123 h 605"/>
                  <a:gd name="T78" fmla="*/ 153 w 604"/>
                  <a:gd name="T79" fmla="*/ 88 h 605"/>
                  <a:gd name="T80" fmla="*/ 218 w 604"/>
                  <a:gd name="T81" fmla="*/ 55 h 605"/>
                  <a:gd name="T82" fmla="*/ 255 w 604"/>
                  <a:gd name="T83" fmla="*/ 0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04" h="605">
                    <a:moveTo>
                      <a:pt x="302" y="110"/>
                    </a:moveTo>
                    <a:lnTo>
                      <a:pt x="263" y="114"/>
                    </a:lnTo>
                    <a:lnTo>
                      <a:pt x="227" y="125"/>
                    </a:lnTo>
                    <a:lnTo>
                      <a:pt x="195" y="143"/>
                    </a:lnTo>
                    <a:lnTo>
                      <a:pt x="166" y="167"/>
                    </a:lnTo>
                    <a:lnTo>
                      <a:pt x="142" y="195"/>
                    </a:lnTo>
                    <a:lnTo>
                      <a:pt x="124" y="228"/>
                    </a:lnTo>
                    <a:lnTo>
                      <a:pt x="112" y="265"/>
                    </a:lnTo>
                    <a:lnTo>
                      <a:pt x="108" y="303"/>
                    </a:lnTo>
                    <a:lnTo>
                      <a:pt x="112" y="342"/>
                    </a:lnTo>
                    <a:lnTo>
                      <a:pt x="124" y="379"/>
                    </a:lnTo>
                    <a:lnTo>
                      <a:pt x="142" y="411"/>
                    </a:lnTo>
                    <a:lnTo>
                      <a:pt x="166" y="440"/>
                    </a:lnTo>
                    <a:lnTo>
                      <a:pt x="195" y="464"/>
                    </a:lnTo>
                    <a:lnTo>
                      <a:pt x="227" y="481"/>
                    </a:lnTo>
                    <a:lnTo>
                      <a:pt x="263" y="492"/>
                    </a:lnTo>
                    <a:lnTo>
                      <a:pt x="302" y="496"/>
                    </a:lnTo>
                    <a:lnTo>
                      <a:pt x="302" y="496"/>
                    </a:lnTo>
                    <a:lnTo>
                      <a:pt x="341" y="492"/>
                    </a:lnTo>
                    <a:lnTo>
                      <a:pt x="377" y="481"/>
                    </a:lnTo>
                    <a:lnTo>
                      <a:pt x="411" y="464"/>
                    </a:lnTo>
                    <a:lnTo>
                      <a:pt x="438" y="440"/>
                    </a:lnTo>
                    <a:lnTo>
                      <a:pt x="462" y="411"/>
                    </a:lnTo>
                    <a:lnTo>
                      <a:pt x="480" y="379"/>
                    </a:lnTo>
                    <a:lnTo>
                      <a:pt x="492" y="342"/>
                    </a:lnTo>
                    <a:lnTo>
                      <a:pt x="496" y="303"/>
                    </a:lnTo>
                    <a:lnTo>
                      <a:pt x="492" y="265"/>
                    </a:lnTo>
                    <a:lnTo>
                      <a:pt x="480" y="228"/>
                    </a:lnTo>
                    <a:lnTo>
                      <a:pt x="462" y="195"/>
                    </a:lnTo>
                    <a:lnTo>
                      <a:pt x="438" y="167"/>
                    </a:lnTo>
                    <a:lnTo>
                      <a:pt x="411" y="143"/>
                    </a:lnTo>
                    <a:lnTo>
                      <a:pt x="377" y="125"/>
                    </a:lnTo>
                    <a:lnTo>
                      <a:pt x="341" y="114"/>
                    </a:lnTo>
                    <a:lnTo>
                      <a:pt x="302" y="110"/>
                    </a:lnTo>
                    <a:lnTo>
                      <a:pt x="302" y="110"/>
                    </a:lnTo>
                    <a:close/>
                    <a:moveTo>
                      <a:pt x="255" y="0"/>
                    </a:moveTo>
                    <a:lnTo>
                      <a:pt x="349" y="0"/>
                    </a:lnTo>
                    <a:lnTo>
                      <a:pt x="349" y="46"/>
                    </a:lnTo>
                    <a:lnTo>
                      <a:pt x="386" y="55"/>
                    </a:lnTo>
                    <a:lnTo>
                      <a:pt x="418" y="70"/>
                    </a:lnTo>
                    <a:lnTo>
                      <a:pt x="450" y="88"/>
                    </a:lnTo>
                    <a:lnTo>
                      <a:pt x="483" y="55"/>
                    </a:lnTo>
                    <a:lnTo>
                      <a:pt x="549" y="123"/>
                    </a:lnTo>
                    <a:lnTo>
                      <a:pt x="518" y="155"/>
                    </a:lnTo>
                    <a:lnTo>
                      <a:pt x="536" y="186"/>
                    </a:lnTo>
                    <a:lnTo>
                      <a:pt x="549" y="220"/>
                    </a:lnTo>
                    <a:lnTo>
                      <a:pt x="559" y="256"/>
                    </a:lnTo>
                    <a:lnTo>
                      <a:pt x="604" y="256"/>
                    </a:lnTo>
                    <a:lnTo>
                      <a:pt x="604" y="351"/>
                    </a:lnTo>
                    <a:lnTo>
                      <a:pt x="559" y="351"/>
                    </a:lnTo>
                    <a:lnTo>
                      <a:pt x="549" y="386"/>
                    </a:lnTo>
                    <a:lnTo>
                      <a:pt x="536" y="420"/>
                    </a:lnTo>
                    <a:lnTo>
                      <a:pt x="518" y="452"/>
                    </a:lnTo>
                    <a:lnTo>
                      <a:pt x="549" y="483"/>
                    </a:lnTo>
                    <a:lnTo>
                      <a:pt x="483" y="551"/>
                    </a:lnTo>
                    <a:lnTo>
                      <a:pt x="450" y="519"/>
                    </a:lnTo>
                    <a:lnTo>
                      <a:pt x="418" y="537"/>
                    </a:lnTo>
                    <a:lnTo>
                      <a:pt x="386" y="551"/>
                    </a:lnTo>
                    <a:lnTo>
                      <a:pt x="349" y="561"/>
                    </a:lnTo>
                    <a:lnTo>
                      <a:pt x="349" y="605"/>
                    </a:lnTo>
                    <a:lnTo>
                      <a:pt x="255" y="605"/>
                    </a:lnTo>
                    <a:lnTo>
                      <a:pt x="255" y="561"/>
                    </a:lnTo>
                    <a:lnTo>
                      <a:pt x="218" y="551"/>
                    </a:lnTo>
                    <a:lnTo>
                      <a:pt x="185" y="537"/>
                    </a:lnTo>
                    <a:lnTo>
                      <a:pt x="153" y="519"/>
                    </a:lnTo>
                    <a:lnTo>
                      <a:pt x="121" y="551"/>
                    </a:lnTo>
                    <a:lnTo>
                      <a:pt x="55" y="483"/>
                    </a:lnTo>
                    <a:lnTo>
                      <a:pt x="86" y="452"/>
                    </a:lnTo>
                    <a:lnTo>
                      <a:pt x="68" y="420"/>
                    </a:lnTo>
                    <a:lnTo>
                      <a:pt x="55" y="386"/>
                    </a:lnTo>
                    <a:lnTo>
                      <a:pt x="45" y="351"/>
                    </a:lnTo>
                    <a:lnTo>
                      <a:pt x="0" y="351"/>
                    </a:lnTo>
                    <a:lnTo>
                      <a:pt x="0" y="256"/>
                    </a:lnTo>
                    <a:lnTo>
                      <a:pt x="45" y="256"/>
                    </a:lnTo>
                    <a:lnTo>
                      <a:pt x="55" y="220"/>
                    </a:lnTo>
                    <a:lnTo>
                      <a:pt x="68" y="186"/>
                    </a:lnTo>
                    <a:lnTo>
                      <a:pt x="86" y="155"/>
                    </a:lnTo>
                    <a:lnTo>
                      <a:pt x="55" y="123"/>
                    </a:lnTo>
                    <a:lnTo>
                      <a:pt x="121" y="55"/>
                    </a:lnTo>
                    <a:lnTo>
                      <a:pt x="153" y="88"/>
                    </a:lnTo>
                    <a:lnTo>
                      <a:pt x="185" y="70"/>
                    </a:lnTo>
                    <a:lnTo>
                      <a:pt x="218" y="55"/>
                    </a:lnTo>
                    <a:lnTo>
                      <a:pt x="255" y="46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3"/>
              <p:cNvSpPr>
                <a:spLocks noEditPoints="1"/>
              </p:cNvSpPr>
              <p:nvPr/>
            </p:nvSpPr>
            <p:spPr bwMode="auto">
              <a:xfrm>
                <a:off x="5194300" y="3719513"/>
                <a:ext cx="633413" cy="635000"/>
              </a:xfrm>
              <a:custGeom>
                <a:avLst/>
                <a:gdLst>
                  <a:gd name="T0" fmla="*/ 181 w 399"/>
                  <a:gd name="T1" fmla="*/ 242 h 400"/>
                  <a:gd name="T2" fmla="*/ 154 w 399"/>
                  <a:gd name="T3" fmla="*/ 266 h 400"/>
                  <a:gd name="T4" fmla="*/ 150 w 399"/>
                  <a:gd name="T5" fmla="*/ 288 h 400"/>
                  <a:gd name="T6" fmla="*/ 154 w 399"/>
                  <a:gd name="T7" fmla="*/ 309 h 400"/>
                  <a:gd name="T8" fmla="*/ 181 w 399"/>
                  <a:gd name="T9" fmla="*/ 333 h 400"/>
                  <a:gd name="T10" fmla="*/ 217 w 399"/>
                  <a:gd name="T11" fmla="*/ 333 h 400"/>
                  <a:gd name="T12" fmla="*/ 243 w 399"/>
                  <a:gd name="T13" fmla="*/ 309 h 400"/>
                  <a:gd name="T14" fmla="*/ 249 w 399"/>
                  <a:gd name="T15" fmla="*/ 288 h 400"/>
                  <a:gd name="T16" fmla="*/ 243 w 399"/>
                  <a:gd name="T17" fmla="*/ 266 h 400"/>
                  <a:gd name="T18" fmla="*/ 217 w 399"/>
                  <a:gd name="T19" fmla="*/ 242 h 400"/>
                  <a:gd name="T20" fmla="*/ 288 w 399"/>
                  <a:gd name="T21" fmla="*/ 151 h 400"/>
                  <a:gd name="T22" fmla="*/ 254 w 399"/>
                  <a:gd name="T23" fmla="*/ 164 h 400"/>
                  <a:gd name="T24" fmla="*/ 239 w 399"/>
                  <a:gd name="T25" fmla="*/ 189 h 400"/>
                  <a:gd name="T26" fmla="*/ 239 w 399"/>
                  <a:gd name="T27" fmla="*/ 211 h 400"/>
                  <a:gd name="T28" fmla="*/ 254 w 399"/>
                  <a:gd name="T29" fmla="*/ 235 h 400"/>
                  <a:gd name="T30" fmla="*/ 288 w 399"/>
                  <a:gd name="T31" fmla="*/ 249 h 400"/>
                  <a:gd name="T32" fmla="*/ 322 w 399"/>
                  <a:gd name="T33" fmla="*/ 235 h 400"/>
                  <a:gd name="T34" fmla="*/ 336 w 399"/>
                  <a:gd name="T35" fmla="*/ 199 h 400"/>
                  <a:gd name="T36" fmla="*/ 322 w 399"/>
                  <a:gd name="T37" fmla="*/ 165 h 400"/>
                  <a:gd name="T38" fmla="*/ 288 w 399"/>
                  <a:gd name="T39" fmla="*/ 151 h 400"/>
                  <a:gd name="T40" fmla="*/ 91 w 399"/>
                  <a:gd name="T41" fmla="*/ 155 h 400"/>
                  <a:gd name="T42" fmla="*/ 65 w 399"/>
                  <a:gd name="T43" fmla="*/ 181 h 400"/>
                  <a:gd name="T44" fmla="*/ 65 w 399"/>
                  <a:gd name="T45" fmla="*/ 219 h 400"/>
                  <a:gd name="T46" fmla="*/ 91 w 399"/>
                  <a:gd name="T47" fmla="*/ 245 h 400"/>
                  <a:gd name="T48" fmla="*/ 129 w 399"/>
                  <a:gd name="T49" fmla="*/ 245 h 400"/>
                  <a:gd name="T50" fmla="*/ 154 w 399"/>
                  <a:gd name="T51" fmla="*/ 220 h 400"/>
                  <a:gd name="T52" fmla="*/ 160 w 399"/>
                  <a:gd name="T53" fmla="*/ 199 h 400"/>
                  <a:gd name="T54" fmla="*/ 154 w 399"/>
                  <a:gd name="T55" fmla="*/ 178 h 400"/>
                  <a:gd name="T56" fmla="*/ 129 w 399"/>
                  <a:gd name="T57" fmla="*/ 153 h 400"/>
                  <a:gd name="T58" fmla="*/ 199 w 399"/>
                  <a:gd name="T59" fmla="*/ 62 h 400"/>
                  <a:gd name="T60" fmla="*/ 166 w 399"/>
                  <a:gd name="T61" fmla="*/ 75 h 400"/>
                  <a:gd name="T62" fmla="*/ 152 w 399"/>
                  <a:gd name="T63" fmla="*/ 100 h 400"/>
                  <a:gd name="T64" fmla="*/ 152 w 399"/>
                  <a:gd name="T65" fmla="*/ 122 h 400"/>
                  <a:gd name="T66" fmla="*/ 166 w 399"/>
                  <a:gd name="T67" fmla="*/ 147 h 400"/>
                  <a:gd name="T68" fmla="*/ 199 w 399"/>
                  <a:gd name="T69" fmla="*/ 160 h 400"/>
                  <a:gd name="T70" fmla="*/ 233 w 399"/>
                  <a:gd name="T71" fmla="*/ 147 h 400"/>
                  <a:gd name="T72" fmla="*/ 247 w 399"/>
                  <a:gd name="T73" fmla="*/ 122 h 400"/>
                  <a:gd name="T74" fmla="*/ 247 w 399"/>
                  <a:gd name="T75" fmla="*/ 100 h 400"/>
                  <a:gd name="T76" fmla="*/ 233 w 399"/>
                  <a:gd name="T77" fmla="*/ 75 h 400"/>
                  <a:gd name="T78" fmla="*/ 199 w 399"/>
                  <a:gd name="T79" fmla="*/ 62 h 400"/>
                  <a:gd name="T80" fmla="*/ 230 w 399"/>
                  <a:gd name="T81" fmla="*/ 0 h 400"/>
                  <a:gd name="T82" fmla="*/ 243 w 399"/>
                  <a:gd name="T83" fmla="*/ 33 h 400"/>
                  <a:gd name="T84" fmla="*/ 297 w 399"/>
                  <a:gd name="T85" fmla="*/ 57 h 400"/>
                  <a:gd name="T86" fmla="*/ 362 w 399"/>
                  <a:gd name="T87" fmla="*/ 80 h 400"/>
                  <a:gd name="T88" fmla="*/ 359 w 399"/>
                  <a:gd name="T89" fmla="*/ 132 h 400"/>
                  <a:gd name="T90" fmla="*/ 399 w 399"/>
                  <a:gd name="T91" fmla="*/ 168 h 400"/>
                  <a:gd name="T92" fmla="*/ 369 w 399"/>
                  <a:gd name="T93" fmla="*/ 231 h 400"/>
                  <a:gd name="T94" fmla="*/ 342 w 399"/>
                  <a:gd name="T95" fmla="*/ 297 h 400"/>
                  <a:gd name="T96" fmla="*/ 318 w 399"/>
                  <a:gd name="T97" fmla="*/ 363 h 400"/>
                  <a:gd name="T98" fmla="*/ 271 w 399"/>
                  <a:gd name="T99" fmla="*/ 356 h 400"/>
                  <a:gd name="T100" fmla="*/ 230 w 399"/>
                  <a:gd name="T101" fmla="*/ 369 h 400"/>
                  <a:gd name="T102" fmla="*/ 167 w 399"/>
                  <a:gd name="T103" fmla="*/ 400 h 400"/>
                  <a:gd name="T104" fmla="*/ 154 w 399"/>
                  <a:gd name="T105" fmla="*/ 367 h 400"/>
                  <a:gd name="T106" fmla="*/ 102 w 399"/>
                  <a:gd name="T107" fmla="*/ 342 h 400"/>
                  <a:gd name="T108" fmla="*/ 35 w 399"/>
                  <a:gd name="T109" fmla="*/ 318 h 400"/>
                  <a:gd name="T110" fmla="*/ 40 w 399"/>
                  <a:gd name="T111" fmla="*/ 266 h 400"/>
                  <a:gd name="T112" fmla="*/ 0 w 399"/>
                  <a:gd name="T113" fmla="*/ 231 h 400"/>
                  <a:gd name="T114" fmla="*/ 30 w 399"/>
                  <a:gd name="T115" fmla="*/ 168 h 400"/>
                  <a:gd name="T116" fmla="*/ 57 w 399"/>
                  <a:gd name="T117" fmla="*/ 101 h 400"/>
                  <a:gd name="T118" fmla="*/ 80 w 399"/>
                  <a:gd name="T119" fmla="*/ 36 h 400"/>
                  <a:gd name="T120" fmla="*/ 127 w 399"/>
                  <a:gd name="T121" fmla="*/ 42 h 400"/>
                  <a:gd name="T122" fmla="*/ 167 w 399"/>
                  <a:gd name="T123" fmla="*/ 29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99" h="400">
                    <a:moveTo>
                      <a:pt x="199" y="239"/>
                    </a:moveTo>
                    <a:lnTo>
                      <a:pt x="181" y="242"/>
                    </a:lnTo>
                    <a:lnTo>
                      <a:pt x="166" y="252"/>
                    </a:lnTo>
                    <a:lnTo>
                      <a:pt x="154" y="266"/>
                    </a:lnTo>
                    <a:lnTo>
                      <a:pt x="152" y="276"/>
                    </a:lnTo>
                    <a:lnTo>
                      <a:pt x="150" y="288"/>
                    </a:lnTo>
                    <a:lnTo>
                      <a:pt x="152" y="299"/>
                    </a:lnTo>
                    <a:lnTo>
                      <a:pt x="154" y="309"/>
                    </a:lnTo>
                    <a:lnTo>
                      <a:pt x="166" y="324"/>
                    </a:lnTo>
                    <a:lnTo>
                      <a:pt x="181" y="333"/>
                    </a:lnTo>
                    <a:lnTo>
                      <a:pt x="199" y="337"/>
                    </a:lnTo>
                    <a:lnTo>
                      <a:pt x="217" y="333"/>
                    </a:lnTo>
                    <a:lnTo>
                      <a:pt x="233" y="324"/>
                    </a:lnTo>
                    <a:lnTo>
                      <a:pt x="243" y="309"/>
                    </a:lnTo>
                    <a:lnTo>
                      <a:pt x="247" y="299"/>
                    </a:lnTo>
                    <a:lnTo>
                      <a:pt x="249" y="288"/>
                    </a:lnTo>
                    <a:lnTo>
                      <a:pt x="247" y="276"/>
                    </a:lnTo>
                    <a:lnTo>
                      <a:pt x="243" y="266"/>
                    </a:lnTo>
                    <a:lnTo>
                      <a:pt x="233" y="252"/>
                    </a:lnTo>
                    <a:lnTo>
                      <a:pt x="217" y="242"/>
                    </a:lnTo>
                    <a:lnTo>
                      <a:pt x="199" y="239"/>
                    </a:lnTo>
                    <a:close/>
                    <a:moveTo>
                      <a:pt x="288" y="151"/>
                    </a:moveTo>
                    <a:lnTo>
                      <a:pt x="270" y="153"/>
                    </a:lnTo>
                    <a:lnTo>
                      <a:pt x="254" y="164"/>
                    </a:lnTo>
                    <a:lnTo>
                      <a:pt x="243" y="178"/>
                    </a:lnTo>
                    <a:lnTo>
                      <a:pt x="239" y="189"/>
                    </a:lnTo>
                    <a:lnTo>
                      <a:pt x="238" y="199"/>
                    </a:lnTo>
                    <a:lnTo>
                      <a:pt x="239" y="211"/>
                    </a:lnTo>
                    <a:lnTo>
                      <a:pt x="243" y="220"/>
                    </a:lnTo>
                    <a:lnTo>
                      <a:pt x="254" y="235"/>
                    </a:lnTo>
                    <a:lnTo>
                      <a:pt x="270" y="245"/>
                    </a:lnTo>
                    <a:lnTo>
                      <a:pt x="288" y="249"/>
                    </a:lnTo>
                    <a:lnTo>
                      <a:pt x="306" y="245"/>
                    </a:lnTo>
                    <a:lnTo>
                      <a:pt x="322" y="235"/>
                    </a:lnTo>
                    <a:lnTo>
                      <a:pt x="332" y="219"/>
                    </a:lnTo>
                    <a:lnTo>
                      <a:pt x="336" y="199"/>
                    </a:lnTo>
                    <a:lnTo>
                      <a:pt x="332" y="181"/>
                    </a:lnTo>
                    <a:lnTo>
                      <a:pt x="322" y="165"/>
                    </a:lnTo>
                    <a:lnTo>
                      <a:pt x="306" y="155"/>
                    </a:lnTo>
                    <a:lnTo>
                      <a:pt x="288" y="151"/>
                    </a:lnTo>
                    <a:close/>
                    <a:moveTo>
                      <a:pt x="111" y="151"/>
                    </a:moveTo>
                    <a:lnTo>
                      <a:pt x="91" y="155"/>
                    </a:lnTo>
                    <a:lnTo>
                      <a:pt x="76" y="165"/>
                    </a:lnTo>
                    <a:lnTo>
                      <a:pt x="65" y="181"/>
                    </a:lnTo>
                    <a:lnTo>
                      <a:pt x="61" y="199"/>
                    </a:lnTo>
                    <a:lnTo>
                      <a:pt x="65" y="219"/>
                    </a:lnTo>
                    <a:lnTo>
                      <a:pt x="76" y="235"/>
                    </a:lnTo>
                    <a:lnTo>
                      <a:pt x="91" y="245"/>
                    </a:lnTo>
                    <a:lnTo>
                      <a:pt x="111" y="249"/>
                    </a:lnTo>
                    <a:lnTo>
                      <a:pt x="129" y="245"/>
                    </a:lnTo>
                    <a:lnTo>
                      <a:pt x="144" y="235"/>
                    </a:lnTo>
                    <a:lnTo>
                      <a:pt x="154" y="220"/>
                    </a:lnTo>
                    <a:lnTo>
                      <a:pt x="158" y="211"/>
                    </a:lnTo>
                    <a:lnTo>
                      <a:pt x="160" y="199"/>
                    </a:lnTo>
                    <a:lnTo>
                      <a:pt x="158" y="189"/>
                    </a:lnTo>
                    <a:lnTo>
                      <a:pt x="154" y="178"/>
                    </a:lnTo>
                    <a:lnTo>
                      <a:pt x="144" y="164"/>
                    </a:lnTo>
                    <a:lnTo>
                      <a:pt x="129" y="153"/>
                    </a:lnTo>
                    <a:lnTo>
                      <a:pt x="111" y="151"/>
                    </a:lnTo>
                    <a:close/>
                    <a:moveTo>
                      <a:pt x="199" y="62"/>
                    </a:moveTo>
                    <a:lnTo>
                      <a:pt x="181" y="66"/>
                    </a:lnTo>
                    <a:lnTo>
                      <a:pt x="166" y="75"/>
                    </a:lnTo>
                    <a:lnTo>
                      <a:pt x="154" y="89"/>
                    </a:lnTo>
                    <a:lnTo>
                      <a:pt x="152" y="100"/>
                    </a:lnTo>
                    <a:lnTo>
                      <a:pt x="150" y="112"/>
                    </a:lnTo>
                    <a:lnTo>
                      <a:pt x="152" y="122"/>
                    </a:lnTo>
                    <a:lnTo>
                      <a:pt x="154" y="132"/>
                    </a:lnTo>
                    <a:lnTo>
                      <a:pt x="166" y="147"/>
                    </a:lnTo>
                    <a:lnTo>
                      <a:pt x="181" y="156"/>
                    </a:lnTo>
                    <a:lnTo>
                      <a:pt x="199" y="160"/>
                    </a:lnTo>
                    <a:lnTo>
                      <a:pt x="217" y="156"/>
                    </a:lnTo>
                    <a:lnTo>
                      <a:pt x="233" y="147"/>
                    </a:lnTo>
                    <a:lnTo>
                      <a:pt x="243" y="132"/>
                    </a:lnTo>
                    <a:lnTo>
                      <a:pt x="247" y="122"/>
                    </a:lnTo>
                    <a:lnTo>
                      <a:pt x="249" y="112"/>
                    </a:lnTo>
                    <a:lnTo>
                      <a:pt x="247" y="100"/>
                    </a:lnTo>
                    <a:lnTo>
                      <a:pt x="243" y="89"/>
                    </a:lnTo>
                    <a:lnTo>
                      <a:pt x="233" y="75"/>
                    </a:lnTo>
                    <a:lnTo>
                      <a:pt x="217" y="66"/>
                    </a:lnTo>
                    <a:lnTo>
                      <a:pt x="199" y="62"/>
                    </a:lnTo>
                    <a:close/>
                    <a:moveTo>
                      <a:pt x="167" y="0"/>
                    </a:moveTo>
                    <a:lnTo>
                      <a:pt x="230" y="0"/>
                    </a:lnTo>
                    <a:lnTo>
                      <a:pt x="230" y="29"/>
                    </a:lnTo>
                    <a:lnTo>
                      <a:pt x="243" y="33"/>
                    </a:lnTo>
                    <a:lnTo>
                      <a:pt x="271" y="42"/>
                    </a:lnTo>
                    <a:lnTo>
                      <a:pt x="297" y="57"/>
                    </a:lnTo>
                    <a:lnTo>
                      <a:pt x="318" y="36"/>
                    </a:lnTo>
                    <a:lnTo>
                      <a:pt x="362" y="80"/>
                    </a:lnTo>
                    <a:lnTo>
                      <a:pt x="342" y="101"/>
                    </a:lnTo>
                    <a:lnTo>
                      <a:pt x="359" y="132"/>
                    </a:lnTo>
                    <a:lnTo>
                      <a:pt x="369" y="168"/>
                    </a:lnTo>
                    <a:lnTo>
                      <a:pt x="399" y="168"/>
                    </a:lnTo>
                    <a:lnTo>
                      <a:pt x="399" y="231"/>
                    </a:lnTo>
                    <a:lnTo>
                      <a:pt x="369" y="231"/>
                    </a:lnTo>
                    <a:lnTo>
                      <a:pt x="359" y="266"/>
                    </a:lnTo>
                    <a:lnTo>
                      <a:pt x="342" y="297"/>
                    </a:lnTo>
                    <a:lnTo>
                      <a:pt x="362" y="318"/>
                    </a:lnTo>
                    <a:lnTo>
                      <a:pt x="318" y="363"/>
                    </a:lnTo>
                    <a:lnTo>
                      <a:pt x="297" y="342"/>
                    </a:lnTo>
                    <a:lnTo>
                      <a:pt x="271" y="356"/>
                    </a:lnTo>
                    <a:lnTo>
                      <a:pt x="243" y="367"/>
                    </a:lnTo>
                    <a:lnTo>
                      <a:pt x="230" y="369"/>
                    </a:lnTo>
                    <a:lnTo>
                      <a:pt x="230" y="400"/>
                    </a:lnTo>
                    <a:lnTo>
                      <a:pt x="167" y="400"/>
                    </a:lnTo>
                    <a:lnTo>
                      <a:pt x="167" y="369"/>
                    </a:lnTo>
                    <a:lnTo>
                      <a:pt x="154" y="367"/>
                    </a:lnTo>
                    <a:lnTo>
                      <a:pt x="127" y="356"/>
                    </a:lnTo>
                    <a:lnTo>
                      <a:pt x="102" y="342"/>
                    </a:lnTo>
                    <a:lnTo>
                      <a:pt x="80" y="363"/>
                    </a:lnTo>
                    <a:lnTo>
                      <a:pt x="35" y="318"/>
                    </a:lnTo>
                    <a:lnTo>
                      <a:pt x="57" y="297"/>
                    </a:lnTo>
                    <a:lnTo>
                      <a:pt x="40" y="266"/>
                    </a:lnTo>
                    <a:lnTo>
                      <a:pt x="30" y="231"/>
                    </a:lnTo>
                    <a:lnTo>
                      <a:pt x="0" y="231"/>
                    </a:lnTo>
                    <a:lnTo>
                      <a:pt x="0" y="168"/>
                    </a:lnTo>
                    <a:lnTo>
                      <a:pt x="30" y="168"/>
                    </a:lnTo>
                    <a:lnTo>
                      <a:pt x="40" y="132"/>
                    </a:lnTo>
                    <a:lnTo>
                      <a:pt x="57" y="101"/>
                    </a:lnTo>
                    <a:lnTo>
                      <a:pt x="35" y="80"/>
                    </a:lnTo>
                    <a:lnTo>
                      <a:pt x="80" y="36"/>
                    </a:lnTo>
                    <a:lnTo>
                      <a:pt x="102" y="57"/>
                    </a:lnTo>
                    <a:lnTo>
                      <a:pt x="127" y="42"/>
                    </a:lnTo>
                    <a:lnTo>
                      <a:pt x="154" y="33"/>
                    </a:lnTo>
                    <a:lnTo>
                      <a:pt x="167" y="2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94"/>
              <p:cNvSpPr>
                <a:spLocks noEditPoints="1"/>
              </p:cNvSpPr>
              <p:nvPr/>
            </p:nvSpPr>
            <p:spPr bwMode="auto">
              <a:xfrm>
                <a:off x="5432425" y="1541463"/>
                <a:ext cx="698500" cy="701675"/>
              </a:xfrm>
              <a:custGeom>
                <a:avLst/>
                <a:gdLst>
                  <a:gd name="T0" fmla="*/ 185 w 440"/>
                  <a:gd name="T1" fmla="*/ 49 h 442"/>
                  <a:gd name="T2" fmla="*/ 122 w 440"/>
                  <a:gd name="T3" fmla="*/ 75 h 442"/>
                  <a:gd name="T4" fmla="*/ 75 w 440"/>
                  <a:gd name="T5" fmla="*/ 122 h 442"/>
                  <a:gd name="T6" fmla="*/ 49 w 440"/>
                  <a:gd name="T7" fmla="*/ 185 h 442"/>
                  <a:gd name="T8" fmla="*/ 49 w 440"/>
                  <a:gd name="T9" fmla="*/ 256 h 442"/>
                  <a:gd name="T10" fmla="*/ 75 w 440"/>
                  <a:gd name="T11" fmla="*/ 318 h 442"/>
                  <a:gd name="T12" fmla="*/ 122 w 440"/>
                  <a:gd name="T13" fmla="*/ 366 h 442"/>
                  <a:gd name="T14" fmla="*/ 185 w 440"/>
                  <a:gd name="T15" fmla="*/ 393 h 442"/>
                  <a:gd name="T16" fmla="*/ 220 w 440"/>
                  <a:gd name="T17" fmla="*/ 396 h 442"/>
                  <a:gd name="T18" fmla="*/ 288 w 440"/>
                  <a:gd name="T19" fmla="*/ 383 h 442"/>
                  <a:gd name="T20" fmla="*/ 345 w 440"/>
                  <a:gd name="T21" fmla="*/ 345 h 442"/>
                  <a:gd name="T22" fmla="*/ 381 w 440"/>
                  <a:gd name="T23" fmla="*/ 290 h 442"/>
                  <a:gd name="T24" fmla="*/ 396 w 440"/>
                  <a:gd name="T25" fmla="*/ 220 h 442"/>
                  <a:gd name="T26" fmla="*/ 381 w 440"/>
                  <a:gd name="T27" fmla="*/ 152 h 442"/>
                  <a:gd name="T28" fmla="*/ 345 w 440"/>
                  <a:gd name="T29" fmla="*/ 97 h 442"/>
                  <a:gd name="T30" fmla="*/ 288 w 440"/>
                  <a:gd name="T31" fmla="*/ 59 h 442"/>
                  <a:gd name="T32" fmla="*/ 220 w 440"/>
                  <a:gd name="T33" fmla="*/ 45 h 442"/>
                  <a:gd name="T34" fmla="*/ 185 w 440"/>
                  <a:gd name="T35" fmla="*/ 0 h 442"/>
                  <a:gd name="T36" fmla="*/ 254 w 440"/>
                  <a:gd name="T37" fmla="*/ 33 h 442"/>
                  <a:gd name="T38" fmla="*/ 305 w 440"/>
                  <a:gd name="T39" fmla="*/ 50 h 442"/>
                  <a:gd name="T40" fmla="*/ 351 w 440"/>
                  <a:gd name="T41" fmla="*/ 41 h 442"/>
                  <a:gd name="T42" fmla="*/ 377 w 440"/>
                  <a:gd name="T43" fmla="*/ 113 h 442"/>
                  <a:gd name="T44" fmla="*/ 401 w 440"/>
                  <a:gd name="T45" fmla="*/ 160 h 442"/>
                  <a:gd name="T46" fmla="*/ 440 w 440"/>
                  <a:gd name="T47" fmla="*/ 186 h 442"/>
                  <a:gd name="T48" fmla="*/ 408 w 440"/>
                  <a:gd name="T49" fmla="*/ 256 h 442"/>
                  <a:gd name="T50" fmla="*/ 391 w 440"/>
                  <a:gd name="T51" fmla="*/ 307 h 442"/>
                  <a:gd name="T52" fmla="*/ 401 w 440"/>
                  <a:gd name="T53" fmla="*/ 352 h 442"/>
                  <a:gd name="T54" fmla="*/ 328 w 440"/>
                  <a:gd name="T55" fmla="*/ 377 h 442"/>
                  <a:gd name="T56" fmla="*/ 281 w 440"/>
                  <a:gd name="T57" fmla="*/ 401 h 442"/>
                  <a:gd name="T58" fmla="*/ 254 w 440"/>
                  <a:gd name="T59" fmla="*/ 442 h 442"/>
                  <a:gd name="T60" fmla="*/ 185 w 440"/>
                  <a:gd name="T61" fmla="*/ 407 h 442"/>
                  <a:gd name="T62" fmla="*/ 135 w 440"/>
                  <a:gd name="T63" fmla="*/ 392 h 442"/>
                  <a:gd name="T64" fmla="*/ 89 w 440"/>
                  <a:gd name="T65" fmla="*/ 401 h 442"/>
                  <a:gd name="T66" fmla="*/ 63 w 440"/>
                  <a:gd name="T67" fmla="*/ 329 h 442"/>
                  <a:gd name="T68" fmla="*/ 40 w 440"/>
                  <a:gd name="T69" fmla="*/ 282 h 442"/>
                  <a:gd name="T70" fmla="*/ 0 w 440"/>
                  <a:gd name="T71" fmla="*/ 256 h 442"/>
                  <a:gd name="T72" fmla="*/ 33 w 440"/>
                  <a:gd name="T73" fmla="*/ 186 h 442"/>
                  <a:gd name="T74" fmla="*/ 50 w 440"/>
                  <a:gd name="T75" fmla="*/ 135 h 442"/>
                  <a:gd name="T76" fmla="*/ 40 w 440"/>
                  <a:gd name="T77" fmla="*/ 89 h 442"/>
                  <a:gd name="T78" fmla="*/ 112 w 440"/>
                  <a:gd name="T79" fmla="*/ 63 h 442"/>
                  <a:gd name="T80" fmla="*/ 159 w 440"/>
                  <a:gd name="T81" fmla="*/ 40 h 442"/>
                  <a:gd name="T82" fmla="*/ 185 w 440"/>
                  <a:gd name="T83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40" h="442">
                    <a:moveTo>
                      <a:pt x="220" y="45"/>
                    </a:moveTo>
                    <a:lnTo>
                      <a:pt x="185" y="49"/>
                    </a:lnTo>
                    <a:lnTo>
                      <a:pt x="152" y="59"/>
                    </a:lnTo>
                    <a:lnTo>
                      <a:pt x="122" y="75"/>
                    </a:lnTo>
                    <a:lnTo>
                      <a:pt x="96" y="97"/>
                    </a:lnTo>
                    <a:lnTo>
                      <a:pt x="75" y="122"/>
                    </a:lnTo>
                    <a:lnTo>
                      <a:pt x="58" y="152"/>
                    </a:lnTo>
                    <a:lnTo>
                      <a:pt x="49" y="185"/>
                    </a:lnTo>
                    <a:lnTo>
                      <a:pt x="45" y="220"/>
                    </a:lnTo>
                    <a:lnTo>
                      <a:pt x="49" y="256"/>
                    </a:lnTo>
                    <a:lnTo>
                      <a:pt x="58" y="290"/>
                    </a:lnTo>
                    <a:lnTo>
                      <a:pt x="75" y="318"/>
                    </a:lnTo>
                    <a:lnTo>
                      <a:pt x="96" y="345"/>
                    </a:lnTo>
                    <a:lnTo>
                      <a:pt x="122" y="366"/>
                    </a:lnTo>
                    <a:lnTo>
                      <a:pt x="152" y="383"/>
                    </a:lnTo>
                    <a:lnTo>
                      <a:pt x="185" y="393"/>
                    </a:lnTo>
                    <a:lnTo>
                      <a:pt x="220" y="396"/>
                    </a:lnTo>
                    <a:lnTo>
                      <a:pt x="220" y="396"/>
                    </a:lnTo>
                    <a:lnTo>
                      <a:pt x="256" y="393"/>
                    </a:lnTo>
                    <a:lnTo>
                      <a:pt x="288" y="383"/>
                    </a:lnTo>
                    <a:lnTo>
                      <a:pt x="319" y="366"/>
                    </a:lnTo>
                    <a:lnTo>
                      <a:pt x="345" y="345"/>
                    </a:lnTo>
                    <a:lnTo>
                      <a:pt x="366" y="318"/>
                    </a:lnTo>
                    <a:lnTo>
                      <a:pt x="381" y="290"/>
                    </a:lnTo>
                    <a:lnTo>
                      <a:pt x="392" y="256"/>
                    </a:lnTo>
                    <a:lnTo>
                      <a:pt x="396" y="220"/>
                    </a:lnTo>
                    <a:lnTo>
                      <a:pt x="392" y="185"/>
                    </a:lnTo>
                    <a:lnTo>
                      <a:pt x="381" y="152"/>
                    </a:lnTo>
                    <a:lnTo>
                      <a:pt x="366" y="122"/>
                    </a:lnTo>
                    <a:lnTo>
                      <a:pt x="345" y="97"/>
                    </a:lnTo>
                    <a:lnTo>
                      <a:pt x="319" y="75"/>
                    </a:lnTo>
                    <a:lnTo>
                      <a:pt x="288" y="59"/>
                    </a:lnTo>
                    <a:lnTo>
                      <a:pt x="256" y="49"/>
                    </a:lnTo>
                    <a:lnTo>
                      <a:pt x="220" y="45"/>
                    </a:lnTo>
                    <a:lnTo>
                      <a:pt x="220" y="45"/>
                    </a:lnTo>
                    <a:close/>
                    <a:moveTo>
                      <a:pt x="185" y="0"/>
                    </a:moveTo>
                    <a:lnTo>
                      <a:pt x="254" y="0"/>
                    </a:lnTo>
                    <a:lnTo>
                      <a:pt x="254" y="33"/>
                    </a:lnTo>
                    <a:lnTo>
                      <a:pt x="281" y="40"/>
                    </a:lnTo>
                    <a:lnTo>
                      <a:pt x="305" y="50"/>
                    </a:lnTo>
                    <a:lnTo>
                      <a:pt x="328" y="63"/>
                    </a:lnTo>
                    <a:lnTo>
                      <a:pt x="351" y="41"/>
                    </a:lnTo>
                    <a:lnTo>
                      <a:pt x="401" y="89"/>
                    </a:lnTo>
                    <a:lnTo>
                      <a:pt x="377" y="113"/>
                    </a:lnTo>
                    <a:lnTo>
                      <a:pt x="391" y="135"/>
                    </a:lnTo>
                    <a:lnTo>
                      <a:pt x="401" y="160"/>
                    </a:lnTo>
                    <a:lnTo>
                      <a:pt x="408" y="186"/>
                    </a:lnTo>
                    <a:lnTo>
                      <a:pt x="440" y="186"/>
                    </a:lnTo>
                    <a:lnTo>
                      <a:pt x="440" y="256"/>
                    </a:lnTo>
                    <a:lnTo>
                      <a:pt x="408" y="256"/>
                    </a:lnTo>
                    <a:lnTo>
                      <a:pt x="401" y="282"/>
                    </a:lnTo>
                    <a:lnTo>
                      <a:pt x="391" y="307"/>
                    </a:lnTo>
                    <a:lnTo>
                      <a:pt x="377" y="329"/>
                    </a:lnTo>
                    <a:lnTo>
                      <a:pt x="401" y="352"/>
                    </a:lnTo>
                    <a:lnTo>
                      <a:pt x="351" y="401"/>
                    </a:lnTo>
                    <a:lnTo>
                      <a:pt x="328" y="377"/>
                    </a:lnTo>
                    <a:lnTo>
                      <a:pt x="305" y="392"/>
                    </a:lnTo>
                    <a:lnTo>
                      <a:pt x="281" y="401"/>
                    </a:lnTo>
                    <a:lnTo>
                      <a:pt x="254" y="407"/>
                    </a:lnTo>
                    <a:lnTo>
                      <a:pt x="254" y="442"/>
                    </a:lnTo>
                    <a:lnTo>
                      <a:pt x="185" y="442"/>
                    </a:lnTo>
                    <a:lnTo>
                      <a:pt x="185" y="407"/>
                    </a:lnTo>
                    <a:lnTo>
                      <a:pt x="159" y="401"/>
                    </a:lnTo>
                    <a:lnTo>
                      <a:pt x="135" y="392"/>
                    </a:lnTo>
                    <a:lnTo>
                      <a:pt x="112" y="377"/>
                    </a:lnTo>
                    <a:lnTo>
                      <a:pt x="89" y="401"/>
                    </a:lnTo>
                    <a:lnTo>
                      <a:pt x="40" y="352"/>
                    </a:lnTo>
                    <a:lnTo>
                      <a:pt x="63" y="329"/>
                    </a:lnTo>
                    <a:lnTo>
                      <a:pt x="50" y="307"/>
                    </a:lnTo>
                    <a:lnTo>
                      <a:pt x="40" y="282"/>
                    </a:lnTo>
                    <a:lnTo>
                      <a:pt x="33" y="256"/>
                    </a:lnTo>
                    <a:lnTo>
                      <a:pt x="0" y="256"/>
                    </a:lnTo>
                    <a:lnTo>
                      <a:pt x="0" y="186"/>
                    </a:lnTo>
                    <a:lnTo>
                      <a:pt x="33" y="186"/>
                    </a:lnTo>
                    <a:lnTo>
                      <a:pt x="40" y="160"/>
                    </a:lnTo>
                    <a:lnTo>
                      <a:pt x="50" y="135"/>
                    </a:lnTo>
                    <a:lnTo>
                      <a:pt x="63" y="113"/>
                    </a:lnTo>
                    <a:lnTo>
                      <a:pt x="40" y="89"/>
                    </a:lnTo>
                    <a:lnTo>
                      <a:pt x="89" y="41"/>
                    </a:lnTo>
                    <a:lnTo>
                      <a:pt x="112" y="63"/>
                    </a:lnTo>
                    <a:lnTo>
                      <a:pt x="135" y="50"/>
                    </a:lnTo>
                    <a:lnTo>
                      <a:pt x="159" y="40"/>
                    </a:lnTo>
                    <a:lnTo>
                      <a:pt x="185" y="33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5"/>
              <p:cNvSpPr>
                <a:spLocks noEditPoints="1"/>
              </p:cNvSpPr>
              <p:nvPr/>
            </p:nvSpPr>
            <p:spPr bwMode="auto">
              <a:xfrm>
                <a:off x="5099050" y="2206625"/>
                <a:ext cx="619125" cy="619125"/>
              </a:xfrm>
              <a:custGeom>
                <a:avLst/>
                <a:gdLst>
                  <a:gd name="T0" fmla="*/ 166 w 390"/>
                  <a:gd name="T1" fmla="*/ 71 h 390"/>
                  <a:gd name="T2" fmla="*/ 115 w 390"/>
                  <a:gd name="T3" fmla="*/ 96 h 390"/>
                  <a:gd name="T4" fmla="*/ 79 w 390"/>
                  <a:gd name="T5" fmla="*/ 139 h 390"/>
                  <a:gd name="T6" fmla="*/ 66 w 390"/>
                  <a:gd name="T7" fmla="*/ 195 h 390"/>
                  <a:gd name="T8" fmla="*/ 79 w 390"/>
                  <a:gd name="T9" fmla="*/ 252 h 390"/>
                  <a:gd name="T10" fmla="*/ 115 w 390"/>
                  <a:gd name="T11" fmla="*/ 295 h 390"/>
                  <a:gd name="T12" fmla="*/ 166 w 390"/>
                  <a:gd name="T13" fmla="*/ 320 h 390"/>
                  <a:gd name="T14" fmla="*/ 223 w 390"/>
                  <a:gd name="T15" fmla="*/ 320 h 390"/>
                  <a:gd name="T16" fmla="*/ 275 w 390"/>
                  <a:gd name="T17" fmla="*/ 295 h 390"/>
                  <a:gd name="T18" fmla="*/ 310 w 390"/>
                  <a:gd name="T19" fmla="*/ 252 h 390"/>
                  <a:gd name="T20" fmla="*/ 323 w 390"/>
                  <a:gd name="T21" fmla="*/ 195 h 390"/>
                  <a:gd name="T22" fmla="*/ 310 w 390"/>
                  <a:gd name="T23" fmla="*/ 139 h 390"/>
                  <a:gd name="T24" fmla="*/ 275 w 390"/>
                  <a:gd name="T25" fmla="*/ 96 h 390"/>
                  <a:gd name="T26" fmla="*/ 223 w 390"/>
                  <a:gd name="T27" fmla="*/ 71 h 390"/>
                  <a:gd name="T28" fmla="*/ 195 w 390"/>
                  <a:gd name="T29" fmla="*/ 0 h 390"/>
                  <a:gd name="T30" fmla="*/ 269 w 390"/>
                  <a:gd name="T31" fmla="*/ 15 h 390"/>
                  <a:gd name="T32" fmla="*/ 286 w 390"/>
                  <a:gd name="T33" fmla="*/ 59 h 390"/>
                  <a:gd name="T34" fmla="*/ 332 w 390"/>
                  <a:gd name="T35" fmla="*/ 58 h 390"/>
                  <a:gd name="T36" fmla="*/ 364 w 390"/>
                  <a:gd name="T37" fmla="*/ 98 h 390"/>
                  <a:gd name="T38" fmla="*/ 347 w 390"/>
                  <a:gd name="T39" fmla="*/ 132 h 390"/>
                  <a:gd name="T40" fmla="*/ 358 w 390"/>
                  <a:gd name="T41" fmla="*/ 195 h 390"/>
                  <a:gd name="T42" fmla="*/ 386 w 390"/>
                  <a:gd name="T43" fmla="*/ 235 h 390"/>
                  <a:gd name="T44" fmla="*/ 347 w 390"/>
                  <a:gd name="T45" fmla="*/ 258 h 390"/>
                  <a:gd name="T46" fmla="*/ 310 w 390"/>
                  <a:gd name="T47" fmla="*/ 312 h 390"/>
                  <a:gd name="T48" fmla="*/ 314 w 390"/>
                  <a:gd name="T49" fmla="*/ 350 h 390"/>
                  <a:gd name="T50" fmla="*/ 269 w 390"/>
                  <a:gd name="T51" fmla="*/ 376 h 390"/>
                  <a:gd name="T52" fmla="*/ 227 w 390"/>
                  <a:gd name="T53" fmla="*/ 356 h 390"/>
                  <a:gd name="T54" fmla="*/ 195 w 390"/>
                  <a:gd name="T55" fmla="*/ 390 h 390"/>
                  <a:gd name="T56" fmla="*/ 120 w 390"/>
                  <a:gd name="T57" fmla="*/ 376 h 390"/>
                  <a:gd name="T58" fmla="*/ 103 w 390"/>
                  <a:gd name="T59" fmla="*/ 331 h 390"/>
                  <a:gd name="T60" fmla="*/ 57 w 390"/>
                  <a:gd name="T61" fmla="*/ 333 h 390"/>
                  <a:gd name="T62" fmla="*/ 26 w 390"/>
                  <a:gd name="T63" fmla="*/ 293 h 390"/>
                  <a:gd name="T64" fmla="*/ 43 w 390"/>
                  <a:gd name="T65" fmla="*/ 258 h 390"/>
                  <a:gd name="T66" fmla="*/ 31 w 390"/>
                  <a:gd name="T67" fmla="*/ 195 h 390"/>
                  <a:gd name="T68" fmla="*/ 4 w 390"/>
                  <a:gd name="T69" fmla="*/ 157 h 390"/>
                  <a:gd name="T70" fmla="*/ 43 w 390"/>
                  <a:gd name="T71" fmla="*/ 132 h 390"/>
                  <a:gd name="T72" fmla="*/ 78 w 390"/>
                  <a:gd name="T73" fmla="*/ 80 h 390"/>
                  <a:gd name="T74" fmla="*/ 76 w 390"/>
                  <a:gd name="T75" fmla="*/ 41 h 390"/>
                  <a:gd name="T76" fmla="*/ 120 w 390"/>
                  <a:gd name="T77" fmla="*/ 15 h 390"/>
                  <a:gd name="T78" fmla="*/ 162 w 390"/>
                  <a:gd name="T79" fmla="*/ 34 h 390"/>
                  <a:gd name="T80" fmla="*/ 195 w 390"/>
                  <a:gd name="T81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90" h="390">
                    <a:moveTo>
                      <a:pt x="195" y="67"/>
                    </a:moveTo>
                    <a:lnTo>
                      <a:pt x="166" y="71"/>
                    </a:lnTo>
                    <a:lnTo>
                      <a:pt x="138" y="80"/>
                    </a:lnTo>
                    <a:lnTo>
                      <a:pt x="115" y="96"/>
                    </a:lnTo>
                    <a:lnTo>
                      <a:pt x="95" y="115"/>
                    </a:lnTo>
                    <a:lnTo>
                      <a:pt x="79" y="139"/>
                    </a:lnTo>
                    <a:lnTo>
                      <a:pt x="70" y="167"/>
                    </a:lnTo>
                    <a:lnTo>
                      <a:pt x="66" y="195"/>
                    </a:lnTo>
                    <a:lnTo>
                      <a:pt x="70" y="224"/>
                    </a:lnTo>
                    <a:lnTo>
                      <a:pt x="79" y="252"/>
                    </a:lnTo>
                    <a:lnTo>
                      <a:pt x="95" y="275"/>
                    </a:lnTo>
                    <a:lnTo>
                      <a:pt x="115" y="295"/>
                    </a:lnTo>
                    <a:lnTo>
                      <a:pt x="138" y="311"/>
                    </a:lnTo>
                    <a:lnTo>
                      <a:pt x="166" y="320"/>
                    </a:lnTo>
                    <a:lnTo>
                      <a:pt x="195" y="324"/>
                    </a:lnTo>
                    <a:lnTo>
                      <a:pt x="223" y="320"/>
                    </a:lnTo>
                    <a:lnTo>
                      <a:pt x="251" y="311"/>
                    </a:lnTo>
                    <a:lnTo>
                      <a:pt x="275" y="295"/>
                    </a:lnTo>
                    <a:lnTo>
                      <a:pt x="294" y="275"/>
                    </a:lnTo>
                    <a:lnTo>
                      <a:pt x="310" y="252"/>
                    </a:lnTo>
                    <a:lnTo>
                      <a:pt x="319" y="224"/>
                    </a:lnTo>
                    <a:lnTo>
                      <a:pt x="323" y="195"/>
                    </a:lnTo>
                    <a:lnTo>
                      <a:pt x="319" y="167"/>
                    </a:lnTo>
                    <a:lnTo>
                      <a:pt x="310" y="139"/>
                    </a:lnTo>
                    <a:lnTo>
                      <a:pt x="294" y="115"/>
                    </a:lnTo>
                    <a:lnTo>
                      <a:pt x="275" y="96"/>
                    </a:lnTo>
                    <a:lnTo>
                      <a:pt x="251" y="80"/>
                    </a:lnTo>
                    <a:lnTo>
                      <a:pt x="223" y="71"/>
                    </a:lnTo>
                    <a:lnTo>
                      <a:pt x="195" y="67"/>
                    </a:lnTo>
                    <a:close/>
                    <a:moveTo>
                      <a:pt x="195" y="0"/>
                    </a:moveTo>
                    <a:lnTo>
                      <a:pt x="233" y="4"/>
                    </a:lnTo>
                    <a:lnTo>
                      <a:pt x="269" y="15"/>
                    </a:lnTo>
                    <a:lnTo>
                      <a:pt x="258" y="43"/>
                    </a:lnTo>
                    <a:lnTo>
                      <a:pt x="286" y="59"/>
                    </a:lnTo>
                    <a:lnTo>
                      <a:pt x="310" y="80"/>
                    </a:lnTo>
                    <a:lnTo>
                      <a:pt x="332" y="58"/>
                    </a:lnTo>
                    <a:lnTo>
                      <a:pt x="349" y="76"/>
                    </a:lnTo>
                    <a:lnTo>
                      <a:pt x="364" y="98"/>
                    </a:lnTo>
                    <a:lnTo>
                      <a:pt x="375" y="121"/>
                    </a:lnTo>
                    <a:lnTo>
                      <a:pt x="347" y="132"/>
                    </a:lnTo>
                    <a:lnTo>
                      <a:pt x="356" y="163"/>
                    </a:lnTo>
                    <a:lnTo>
                      <a:pt x="358" y="195"/>
                    </a:lnTo>
                    <a:lnTo>
                      <a:pt x="390" y="195"/>
                    </a:lnTo>
                    <a:lnTo>
                      <a:pt x="386" y="235"/>
                    </a:lnTo>
                    <a:lnTo>
                      <a:pt x="375" y="270"/>
                    </a:lnTo>
                    <a:lnTo>
                      <a:pt x="347" y="258"/>
                    </a:lnTo>
                    <a:lnTo>
                      <a:pt x="331" y="287"/>
                    </a:lnTo>
                    <a:lnTo>
                      <a:pt x="310" y="312"/>
                    </a:lnTo>
                    <a:lnTo>
                      <a:pt x="332" y="333"/>
                    </a:lnTo>
                    <a:lnTo>
                      <a:pt x="314" y="350"/>
                    </a:lnTo>
                    <a:lnTo>
                      <a:pt x="292" y="364"/>
                    </a:lnTo>
                    <a:lnTo>
                      <a:pt x="269" y="376"/>
                    </a:lnTo>
                    <a:lnTo>
                      <a:pt x="258" y="347"/>
                    </a:lnTo>
                    <a:lnTo>
                      <a:pt x="227" y="356"/>
                    </a:lnTo>
                    <a:lnTo>
                      <a:pt x="195" y="359"/>
                    </a:lnTo>
                    <a:lnTo>
                      <a:pt x="195" y="390"/>
                    </a:lnTo>
                    <a:lnTo>
                      <a:pt x="155" y="386"/>
                    </a:lnTo>
                    <a:lnTo>
                      <a:pt x="120" y="376"/>
                    </a:lnTo>
                    <a:lnTo>
                      <a:pt x="132" y="347"/>
                    </a:lnTo>
                    <a:lnTo>
                      <a:pt x="103" y="331"/>
                    </a:lnTo>
                    <a:lnTo>
                      <a:pt x="78" y="312"/>
                    </a:lnTo>
                    <a:lnTo>
                      <a:pt x="57" y="333"/>
                    </a:lnTo>
                    <a:lnTo>
                      <a:pt x="40" y="314"/>
                    </a:lnTo>
                    <a:lnTo>
                      <a:pt x="26" y="293"/>
                    </a:lnTo>
                    <a:lnTo>
                      <a:pt x="14" y="270"/>
                    </a:lnTo>
                    <a:lnTo>
                      <a:pt x="43" y="258"/>
                    </a:lnTo>
                    <a:lnTo>
                      <a:pt x="34" y="228"/>
                    </a:lnTo>
                    <a:lnTo>
                      <a:pt x="31" y="195"/>
                    </a:lnTo>
                    <a:lnTo>
                      <a:pt x="0" y="195"/>
                    </a:lnTo>
                    <a:lnTo>
                      <a:pt x="4" y="157"/>
                    </a:lnTo>
                    <a:lnTo>
                      <a:pt x="14" y="121"/>
                    </a:lnTo>
                    <a:lnTo>
                      <a:pt x="43" y="132"/>
                    </a:lnTo>
                    <a:lnTo>
                      <a:pt x="59" y="104"/>
                    </a:lnTo>
                    <a:lnTo>
                      <a:pt x="78" y="80"/>
                    </a:lnTo>
                    <a:lnTo>
                      <a:pt x="57" y="58"/>
                    </a:lnTo>
                    <a:lnTo>
                      <a:pt x="76" y="41"/>
                    </a:lnTo>
                    <a:lnTo>
                      <a:pt x="97" y="26"/>
                    </a:lnTo>
                    <a:lnTo>
                      <a:pt x="120" y="15"/>
                    </a:lnTo>
                    <a:lnTo>
                      <a:pt x="132" y="43"/>
                    </a:lnTo>
                    <a:lnTo>
                      <a:pt x="162" y="34"/>
                    </a:lnTo>
                    <a:lnTo>
                      <a:pt x="195" y="32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96"/>
              <p:cNvSpPr>
                <a:spLocks noEditPoints="1"/>
              </p:cNvSpPr>
              <p:nvPr/>
            </p:nvSpPr>
            <p:spPr bwMode="auto">
              <a:xfrm>
                <a:off x="5775325" y="4183063"/>
                <a:ext cx="587375" cy="585788"/>
              </a:xfrm>
              <a:custGeom>
                <a:avLst/>
                <a:gdLst>
                  <a:gd name="T0" fmla="*/ 154 w 370"/>
                  <a:gd name="T1" fmla="*/ 50 h 369"/>
                  <a:gd name="T2" fmla="*/ 99 w 370"/>
                  <a:gd name="T3" fmla="*/ 76 h 369"/>
                  <a:gd name="T4" fmla="*/ 61 w 370"/>
                  <a:gd name="T5" fmla="*/ 123 h 369"/>
                  <a:gd name="T6" fmla="*/ 48 w 370"/>
                  <a:gd name="T7" fmla="*/ 185 h 369"/>
                  <a:gd name="T8" fmla="*/ 61 w 370"/>
                  <a:gd name="T9" fmla="*/ 245 h 369"/>
                  <a:gd name="T10" fmla="*/ 99 w 370"/>
                  <a:gd name="T11" fmla="*/ 292 h 369"/>
                  <a:gd name="T12" fmla="*/ 154 w 370"/>
                  <a:gd name="T13" fmla="*/ 320 h 369"/>
                  <a:gd name="T14" fmla="*/ 218 w 370"/>
                  <a:gd name="T15" fmla="*/ 320 h 369"/>
                  <a:gd name="T16" fmla="*/ 271 w 370"/>
                  <a:gd name="T17" fmla="*/ 292 h 369"/>
                  <a:gd name="T18" fmla="*/ 309 w 370"/>
                  <a:gd name="T19" fmla="*/ 245 h 369"/>
                  <a:gd name="T20" fmla="*/ 324 w 370"/>
                  <a:gd name="T21" fmla="*/ 185 h 369"/>
                  <a:gd name="T22" fmla="*/ 309 w 370"/>
                  <a:gd name="T23" fmla="*/ 123 h 369"/>
                  <a:gd name="T24" fmla="*/ 271 w 370"/>
                  <a:gd name="T25" fmla="*/ 76 h 369"/>
                  <a:gd name="T26" fmla="*/ 218 w 370"/>
                  <a:gd name="T27" fmla="*/ 50 h 369"/>
                  <a:gd name="T28" fmla="*/ 185 w 370"/>
                  <a:gd name="T29" fmla="*/ 0 h 369"/>
                  <a:gd name="T30" fmla="*/ 256 w 370"/>
                  <a:gd name="T31" fmla="*/ 13 h 369"/>
                  <a:gd name="T32" fmla="*/ 271 w 370"/>
                  <a:gd name="T33" fmla="*/ 55 h 369"/>
                  <a:gd name="T34" fmla="*/ 316 w 370"/>
                  <a:gd name="T35" fmla="*/ 54 h 369"/>
                  <a:gd name="T36" fmla="*/ 356 w 370"/>
                  <a:gd name="T37" fmla="*/ 114 h 369"/>
                  <a:gd name="T38" fmla="*/ 338 w 370"/>
                  <a:gd name="T39" fmla="*/ 153 h 369"/>
                  <a:gd name="T40" fmla="*/ 370 w 370"/>
                  <a:gd name="T41" fmla="*/ 185 h 369"/>
                  <a:gd name="T42" fmla="*/ 356 w 370"/>
                  <a:gd name="T43" fmla="*/ 255 h 369"/>
                  <a:gd name="T44" fmla="*/ 315 w 370"/>
                  <a:gd name="T45" fmla="*/ 271 h 369"/>
                  <a:gd name="T46" fmla="*/ 316 w 370"/>
                  <a:gd name="T47" fmla="*/ 316 h 369"/>
                  <a:gd name="T48" fmla="*/ 256 w 370"/>
                  <a:gd name="T49" fmla="*/ 355 h 369"/>
                  <a:gd name="T50" fmla="*/ 216 w 370"/>
                  <a:gd name="T51" fmla="*/ 337 h 369"/>
                  <a:gd name="T52" fmla="*/ 185 w 370"/>
                  <a:gd name="T53" fmla="*/ 369 h 369"/>
                  <a:gd name="T54" fmla="*/ 114 w 370"/>
                  <a:gd name="T55" fmla="*/ 355 h 369"/>
                  <a:gd name="T56" fmla="*/ 99 w 370"/>
                  <a:gd name="T57" fmla="*/ 313 h 369"/>
                  <a:gd name="T58" fmla="*/ 55 w 370"/>
                  <a:gd name="T59" fmla="*/ 316 h 369"/>
                  <a:gd name="T60" fmla="*/ 15 w 370"/>
                  <a:gd name="T61" fmla="*/ 255 h 369"/>
                  <a:gd name="T62" fmla="*/ 33 w 370"/>
                  <a:gd name="T63" fmla="*/ 215 h 369"/>
                  <a:gd name="T64" fmla="*/ 0 w 370"/>
                  <a:gd name="T65" fmla="*/ 185 h 369"/>
                  <a:gd name="T66" fmla="*/ 15 w 370"/>
                  <a:gd name="T67" fmla="*/ 114 h 369"/>
                  <a:gd name="T68" fmla="*/ 57 w 370"/>
                  <a:gd name="T69" fmla="*/ 98 h 369"/>
                  <a:gd name="T70" fmla="*/ 55 w 370"/>
                  <a:gd name="T71" fmla="*/ 54 h 369"/>
                  <a:gd name="T72" fmla="*/ 114 w 370"/>
                  <a:gd name="T73" fmla="*/ 13 h 369"/>
                  <a:gd name="T74" fmla="*/ 155 w 370"/>
                  <a:gd name="T75" fmla="*/ 32 h 369"/>
                  <a:gd name="T76" fmla="*/ 185 w 370"/>
                  <a:gd name="T7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70" h="369">
                    <a:moveTo>
                      <a:pt x="185" y="46"/>
                    </a:moveTo>
                    <a:lnTo>
                      <a:pt x="154" y="50"/>
                    </a:lnTo>
                    <a:lnTo>
                      <a:pt x="125" y="60"/>
                    </a:lnTo>
                    <a:lnTo>
                      <a:pt x="99" y="76"/>
                    </a:lnTo>
                    <a:lnTo>
                      <a:pt x="78" y="98"/>
                    </a:lnTo>
                    <a:lnTo>
                      <a:pt x="61" y="123"/>
                    </a:lnTo>
                    <a:lnTo>
                      <a:pt x="50" y="152"/>
                    </a:lnTo>
                    <a:lnTo>
                      <a:pt x="48" y="185"/>
                    </a:lnTo>
                    <a:lnTo>
                      <a:pt x="50" y="216"/>
                    </a:lnTo>
                    <a:lnTo>
                      <a:pt x="61" y="245"/>
                    </a:lnTo>
                    <a:lnTo>
                      <a:pt x="78" y="271"/>
                    </a:lnTo>
                    <a:lnTo>
                      <a:pt x="99" y="292"/>
                    </a:lnTo>
                    <a:lnTo>
                      <a:pt x="125" y="309"/>
                    </a:lnTo>
                    <a:lnTo>
                      <a:pt x="154" y="320"/>
                    </a:lnTo>
                    <a:lnTo>
                      <a:pt x="185" y="324"/>
                    </a:lnTo>
                    <a:lnTo>
                      <a:pt x="218" y="320"/>
                    </a:lnTo>
                    <a:lnTo>
                      <a:pt x="247" y="309"/>
                    </a:lnTo>
                    <a:lnTo>
                      <a:pt x="271" y="292"/>
                    </a:lnTo>
                    <a:lnTo>
                      <a:pt x="294" y="271"/>
                    </a:lnTo>
                    <a:lnTo>
                      <a:pt x="309" y="245"/>
                    </a:lnTo>
                    <a:lnTo>
                      <a:pt x="320" y="216"/>
                    </a:lnTo>
                    <a:lnTo>
                      <a:pt x="324" y="185"/>
                    </a:lnTo>
                    <a:lnTo>
                      <a:pt x="320" y="152"/>
                    </a:lnTo>
                    <a:lnTo>
                      <a:pt x="309" y="123"/>
                    </a:lnTo>
                    <a:lnTo>
                      <a:pt x="294" y="98"/>
                    </a:lnTo>
                    <a:lnTo>
                      <a:pt x="271" y="76"/>
                    </a:lnTo>
                    <a:lnTo>
                      <a:pt x="247" y="60"/>
                    </a:lnTo>
                    <a:lnTo>
                      <a:pt x="218" y="50"/>
                    </a:lnTo>
                    <a:lnTo>
                      <a:pt x="185" y="46"/>
                    </a:lnTo>
                    <a:close/>
                    <a:moveTo>
                      <a:pt x="185" y="0"/>
                    </a:moveTo>
                    <a:lnTo>
                      <a:pt x="222" y="3"/>
                    </a:lnTo>
                    <a:lnTo>
                      <a:pt x="256" y="13"/>
                    </a:lnTo>
                    <a:lnTo>
                      <a:pt x="245" y="41"/>
                    </a:lnTo>
                    <a:lnTo>
                      <a:pt x="271" y="55"/>
                    </a:lnTo>
                    <a:lnTo>
                      <a:pt x="295" y="75"/>
                    </a:lnTo>
                    <a:lnTo>
                      <a:pt x="316" y="54"/>
                    </a:lnTo>
                    <a:lnTo>
                      <a:pt x="339" y="81"/>
                    </a:lnTo>
                    <a:lnTo>
                      <a:pt x="356" y="114"/>
                    </a:lnTo>
                    <a:lnTo>
                      <a:pt x="329" y="125"/>
                    </a:lnTo>
                    <a:lnTo>
                      <a:pt x="338" y="153"/>
                    </a:lnTo>
                    <a:lnTo>
                      <a:pt x="341" y="185"/>
                    </a:lnTo>
                    <a:lnTo>
                      <a:pt x="370" y="185"/>
                    </a:lnTo>
                    <a:lnTo>
                      <a:pt x="367" y="221"/>
                    </a:lnTo>
                    <a:lnTo>
                      <a:pt x="356" y="255"/>
                    </a:lnTo>
                    <a:lnTo>
                      <a:pt x="329" y="244"/>
                    </a:lnTo>
                    <a:lnTo>
                      <a:pt x="315" y="271"/>
                    </a:lnTo>
                    <a:lnTo>
                      <a:pt x="295" y="295"/>
                    </a:lnTo>
                    <a:lnTo>
                      <a:pt x="316" y="316"/>
                    </a:lnTo>
                    <a:lnTo>
                      <a:pt x="288" y="338"/>
                    </a:lnTo>
                    <a:lnTo>
                      <a:pt x="256" y="355"/>
                    </a:lnTo>
                    <a:lnTo>
                      <a:pt x="245" y="327"/>
                    </a:lnTo>
                    <a:lnTo>
                      <a:pt x="216" y="337"/>
                    </a:lnTo>
                    <a:lnTo>
                      <a:pt x="185" y="339"/>
                    </a:lnTo>
                    <a:lnTo>
                      <a:pt x="185" y="369"/>
                    </a:lnTo>
                    <a:lnTo>
                      <a:pt x="148" y="365"/>
                    </a:lnTo>
                    <a:lnTo>
                      <a:pt x="114" y="355"/>
                    </a:lnTo>
                    <a:lnTo>
                      <a:pt x="126" y="327"/>
                    </a:lnTo>
                    <a:lnTo>
                      <a:pt x="99" y="313"/>
                    </a:lnTo>
                    <a:lnTo>
                      <a:pt x="75" y="295"/>
                    </a:lnTo>
                    <a:lnTo>
                      <a:pt x="55" y="316"/>
                    </a:lnTo>
                    <a:lnTo>
                      <a:pt x="32" y="287"/>
                    </a:lnTo>
                    <a:lnTo>
                      <a:pt x="15" y="255"/>
                    </a:lnTo>
                    <a:lnTo>
                      <a:pt x="42" y="244"/>
                    </a:lnTo>
                    <a:lnTo>
                      <a:pt x="33" y="215"/>
                    </a:lnTo>
                    <a:lnTo>
                      <a:pt x="31" y="185"/>
                    </a:lnTo>
                    <a:lnTo>
                      <a:pt x="0" y="185"/>
                    </a:lnTo>
                    <a:lnTo>
                      <a:pt x="4" y="148"/>
                    </a:lnTo>
                    <a:lnTo>
                      <a:pt x="15" y="114"/>
                    </a:lnTo>
                    <a:lnTo>
                      <a:pt x="42" y="125"/>
                    </a:lnTo>
                    <a:lnTo>
                      <a:pt x="57" y="98"/>
                    </a:lnTo>
                    <a:lnTo>
                      <a:pt x="75" y="75"/>
                    </a:lnTo>
                    <a:lnTo>
                      <a:pt x="55" y="54"/>
                    </a:lnTo>
                    <a:lnTo>
                      <a:pt x="83" y="30"/>
                    </a:lnTo>
                    <a:lnTo>
                      <a:pt x="114" y="13"/>
                    </a:lnTo>
                    <a:lnTo>
                      <a:pt x="126" y="41"/>
                    </a:lnTo>
                    <a:lnTo>
                      <a:pt x="155" y="32"/>
                    </a:lnTo>
                    <a:lnTo>
                      <a:pt x="185" y="29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98"/>
              <p:cNvSpPr>
                <a:spLocks/>
              </p:cNvSpPr>
              <p:nvPr/>
            </p:nvSpPr>
            <p:spPr bwMode="auto">
              <a:xfrm>
                <a:off x="6251575" y="1747838"/>
                <a:ext cx="341313" cy="338138"/>
              </a:xfrm>
              <a:custGeom>
                <a:avLst/>
                <a:gdLst>
                  <a:gd name="T0" fmla="*/ 89 w 215"/>
                  <a:gd name="T1" fmla="*/ 0 h 213"/>
                  <a:gd name="T2" fmla="*/ 108 w 215"/>
                  <a:gd name="T3" fmla="*/ 96 h 213"/>
                  <a:gd name="T4" fmla="*/ 127 w 215"/>
                  <a:gd name="T5" fmla="*/ 0 h 213"/>
                  <a:gd name="T6" fmla="*/ 132 w 215"/>
                  <a:gd name="T7" fmla="*/ 1 h 213"/>
                  <a:gd name="T8" fmla="*/ 113 w 215"/>
                  <a:gd name="T9" fmla="*/ 96 h 213"/>
                  <a:gd name="T10" fmla="*/ 166 w 215"/>
                  <a:gd name="T11" fmla="*/ 16 h 213"/>
                  <a:gd name="T12" fmla="*/ 170 w 215"/>
                  <a:gd name="T13" fmla="*/ 18 h 213"/>
                  <a:gd name="T14" fmla="*/ 115 w 215"/>
                  <a:gd name="T15" fmla="*/ 98 h 213"/>
                  <a:gd name="T16" fmla="*/ 198 w 215"/>
                  <a:gd name="T17" fmla="*/ 44 h 213"/>
                  <a:gd name="T18" fmla="*/ 199 w 215"/>
                  <a:gd name="T19" fmla="*/ 48 h 213"/>
                  <a:gd name="T20" fmla="*/ 118 w 215"/>
                  <a:gd name="T21" fmla="*/ 102 h 213"/>
                  <a:gd name="T22" fmla="*/ 214 w 215"/>
                  <a:gd name="T23" fmla="*/ 84 h 213"/>
                  <a:gd name="T24" fmla="*/ 215 w 215"/>
                  <a:gd name="T25" fmla="*/ 88 h 213"/>
                  <a:gd name="T26" fmla="*/ 119 w 215"/>
                  <a:gd name="T27" fmla="*/ 106 h 213"/>
                  <a:gd name="T28" fmla="*/ 215 w 215"/>
                  <a:gd name="T29" fmla="*/ 127 h 213"/>
                  <a:gd name="T30" fmla="*/ 214 w 215"/>
                  <a:gd name="T31" fmla="*/ 131 h 213"/>
                  <a:gd name="T32" fmla="*/ 118 w 215"/>
                  <a:gd name="T33" fmla="*/ 111 h 213"/>
                  <a:gd name="T34" fmla="*/ 199 w 215"/>
                  <a:gd name="T35" fmla="*/ 166 h 213"/>
                  <a:gd name="T36" fmla="*/ 197 w 215"/>
                  <a:gd name="T37" fmla="*/ 169 h 213"/>
                  <a:gd name="T38" fmla="*/ 115 w 215"/>
                  <a:gd name="T39" fmla="*/ 114 h 213"/>
                  <a:gd name="T40" fmla="*/ 169 w 215"/>
                  <a:gd name="T41" fmla="*/ 196 h 213"/>
                  <a:gd name="T42" fmla="*/ 165 w 215"/>
                  <a:gd name="T43" fmla="*/ 198 h 213"/>
                  <a:gd name="T44" fmla="*/ 111 w 215"/>
                  <a:gd name="T45" fmla="*/ 116 h 213"/>
                  <a:gd name="T46" fmla="*/ 130 w 215"/>
                  <a:gd name="T47" fmla="*/ 212 h 213"/>
                  <a:gd name="T48" fmla="*/ 126 w 215"/>
                  <a:gd name="T49" fmla="*/ 213 h 213"/>
                  <a:gd name="T50" fmla="*/ 108 w 215"/>
                  <a:gd name="T51" fmla="*/ 118 h 213"/>
                  <a:gd name="T52" fmla="*/ 88 w 215"/>
                  <a:gd name="T53" fmla="*/ 213 h 213"/>
                  <a:gd name="T54" fmla="*/ 84 w 215"/>
                  <a:gd name="T55" fmla="*/ 212 h 213"/>
                  <a:gd name="T56" fmla="*/ 104 w 215"/>
                  <a:gd name="T57" fmla="*/ 116 h 213"/>
                  <a:gd name="T58" fmla="*/ 49 w 215"/>
                  <a:gd name="T59" fmla="*/ 198 h 213"/>
                  <a:gd name="T60" fmla="*/ 45 w 215"/>
                  <a:gd name="T61" fmla="*/ 195 h 213"/>
                  <a:gd name="T62" fmla="*/ 100 w 215"/>
                  <a:gd name="T63" fmla="*/ 114 h 213"/>
                  <a:gd name="T64" fmla="*/ 19 w 215"/>
                  <a:gd name="T65" fmla="*/ 168 h 213"/>
                  <a:gd name="T66" fmla="*/ 16 w 215"/>
                  <a:gd name="T67" fmla="*/ 164 h 213"/>
                  <a:gd name="T68" fmla="*/ 97 w 215"/>
                  <a:gd name="T69" fmla="*/ 111 h 213"/>
                  <a:gd name="T70" fmla="*/ 1 w 215"/>
                  <a:gd name="T71" fmla="*/ 128 h 213"/>
                  <a:gd name="T72" fmla="*/ 0 w 215"/>
                  <a:gd name="T73" fmla="*/ 124 h 213"/>
                  <a:gd name="T74" fmla="*/ 97 w 215"/>
                  <a:gd name="T75" fmla="*/ 106 h 213"/>
                  <a:gd name="T76" fmla="*/ 1 w 215"/>
                  <a:gd name="T77" fmla="*/ 86 h 213"/>
                  <a:gd name="T78" fmla="*/ 1 w 215"/>
                  <a:gd name="T79" fmla="*/ 82 h 213"/>
                  <a:gd name="T80" fmla="*/ 97 w 215"/>
                  <a:gd name="T81" fmla="*/ 102 h 213"/>
                  <a:gd name="T82" fmla="*/ 17 w 215"/>
                  <a:gd name="T83" fmla="*/ 47 h 213"/>
                  <a:gd name="T84" fmla="*/ 20 w 215"/>
                  <a:gd name="T85" fmla="*/ 43 h 213"/>
                  <a:gd name="T86" fmla="*/ 100 w 215"/>
                  <a:gd name="T87" fmla="*/ 98 h 213"/>
                  <a:gd name="T88" fmla="*/ 46 w 215"/>
                  <a:gd name="T89" fmla="*/ 17 h 213"/>
                  <a:gd name="T90" fmla="*/ 50 w 215"/>
                  <a:gd name="T91" fmla="*/ 14 h 213"/>
                  <a:gd name="T92" fmla="*/ 104 w 215"/>
                  <a:gd name="T93" fmla="*/ 96 h 213"/>
                  <a:gd name="T94" fmla="*/ 85 w 215"/>
                  <a:gd name="T95" fmla="*/ 0 h 213"/>
                  <a:gd name="T96" fmla="*/ 89 w 215"/>
                  <a:gd name="T97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5" h="213">
                    <a:moveTo>
                      <a:pt x="89" y="0"/>
                    </a:moveTo>
                    <a:lnTo>
                      <a:pt x="108" y="96"/>
                    </a:lnTo>
                    <a:lnTo>
                      <a:pt x="127" y="0"/>
                    </a:lnTo>
                    <a:lnTo>
                      <a:pt x="132" y="1"/>
                    </a:lnTo>
                    <a:lnTo>
                      <a:pt x="113" y="96"/>
                    </a:lnTo>
                    <a:lnTo>
                      <a:pt x="166" y="16"/>
                    </a:lnTo>
                    <a:lnTo>
                      <a:pt x="170" y="18"/>
                    </a:lnTo>
                    <a:lnTo>
                      <a:pt x="115" y="98"/>
                    </a:lnTo>
                    <a:lnTo>
                      <a:pt x="198" y="44"/>
                    </a:lnTo>
                    <a:lnTo>
                      <a:pt x="199" y="48"/>
                    </a:lnTo>
                    <a:lnTo>
                      <a:pt x="118" y="102"/>
                    </a:lnTo>
                    <a:lnTo>
                      <a:pt x="214" y="84"/>
                    </a:lnTo>
                    <a:lnTo>
                      <a:pt x="215" y="88"/>
                    </a:lnTo>
                    <a:lnTo>
                      <a:pt x="119" y="106"/>
                    </a:lnTo>
                    <a:lnTo>
                      <a:pt x="215" y="127"/>
                    </a:lnTo>
                    <a:lnTo>
                      <a:pt x="214" y="131"/>
                    </a:lnTo>
                    <a:lnTo>
                      <a:pt x="118" y="111"/>
                    </a:lnTo>
                    <a:lnTo>
                      <a:pt x="199" y="166"/>
                    </a:lnTo>
                    <a:lnTo>
                      <a:pt x="197" y="169"/>
                    </a:lnTo>
                    <a:lnTo>
                      <a:pt x="115" y="114"/>
                    </a:lnTo>
                    <a:lnTo>
                      <a:pt x="169" y="196"/>
                    </a:lnTo>
                    <a:lnTo>
                      <a:pt x="165" y="198"/>
                    </a:lnTo>
                    <a:lnTo>
                      <a:pt x="111" y="116"/>
                    </a:lnTo>
                    <a:lnTo>
                      <a:pt x="130" y="212"/>
                    </a:lnTo>
                    <a:lnTo>
                      <a:pt x="126" y="213"/>
                    </a:lnTo>
                    <a:lnTo>
                      <a:pt x="108" y="118"/>
                    </a:lnTo>
                    <a:lnTo>
                      <a:pt x="88" y="213"/>
                    </a:lnTo>
                    <a:lnTo>
                      <a:pt x="84" y="212"/>
                    </a:lnTo>
                    <a:lnTo>
                      <a:pt x="104" y="116"/>
                    </a:lnTo>
                    <a:lnTo>
                      <a:pt x="49" y="198"/>
                    </a:lnTo>
                    <a:lnTo>
                      <a:pt x="45" y="195"/>
                    </a:lnTo>
                    <a:lnTo>
                      <a:pt x="100" y="114"/>
                    </a:lnTo>
                    <a:lnTo>
                      <a:pt x="19" y="168"/>
                    </a:lnTo>
                    <a:lnTo>
                      <a:pt x="16" y="164"/>
                    </a:lnTo>
                    <a:lnTo>
                      <a:pt x="97" y="111"/>
                    </a:lnTo>
                    <a:lnTo>
                      <a:pt x="1" y="128"/>
                    </a:lnTo>
                    <a:lnTo>
                      <a:pt x="0" y="124"/>
                    </a:lnTo>
                    <a:lnTo>
                      <a:pt x="97" y="106"/>
                    </a:lnTo>
                    <a:lnTo>
                      <a:pt x="1" y="86"/>
                    </a:lnTo>
                    <a:lnTo>
                      <a:pt x="1" y="82"/>
                    </a:lnTo>
                    <a:lnTo>
                      <a:pt x="97" y="102"/>
                    </a:lnTo>
                    <a:lnTo>
                      <a:pt x="17" y="47"/>
                    </a:lnTo>
                    <a:lnTo>
                      <a:pt x="20" y="43"/>
                    </a:lnTo>
                    <a:lnTo>
                      <a:pt x="100" y="98"/>
                    </a:lnTo>
                    <a:lnTo>
                      <a:pt x="46" y="17"/>
                    </a:lnTo>
                    <a:lnTo>
                      <a:pt x="50" y="14"/>
                    </a:lnTo>
                    <a:lnTo>
                      <a:pt x="104" y="96"/>
                    </a:lnTo>
                    <a:lnTo>
                      <a:pt x="85" y="0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00"/>
              <p:cNvSpPr>
                <a:spLocks noEditPoints="1"/>
              </p:cNvSpPr>
              <p:nvPr/>
            </p:nvSpPr>
            <p:spPr bwMode="auto">
              <a:xfrm>
                <a:off x="5878513" y="3273425"/>
                <a:ext cx="774700" cy="785813"/>
              </a:xfrm>
              <a:custGeom>
                <a:avLst/>
                <a:gdLst>
                  <a:gd name="T0" fmla="*/ 208 w 488"/>
                  <a:gd name="T1" fmla="*/ 107 h 495"/>
                  <a:gd name="T2" fmla="*/ 150 w 488"/>
                  <a:gd name="T3" fmla="*/ 135 h 495"/>
                  <a:gd name="T4" fmla="*/ 111 w 488"/>
                  <a:gd name="T5" fmla="*/ 184 h 495"/>
                  <a:gd name="T6" fmla="*/ 96 w 488"/>
                  <a:gd name="T7" fmla="*/ 247 h 495"/>
                  <a:gd name="T8" fmla="*/ 111 w 488"/>
                  <a:gd name="T9" fmla="*/ 310 h 495"/>
                  <a:gd name="T10" fmla="*/ 150 w 488"/>
                  <a:gd name="T11" fmla="*/ 360 h 495"/>
                  <a:gd name="T12" fmla="*/ 208 w 488"/>
                  <a:gd name="T13" fmla="*/ 387 h 495"/>
                  <a:gd name="T14" fmla="*/ 274 w 488"/>
                  <a:gd name="T15" fmla="*/ 387 h 495"/>
                  <a:gd name="T16" fmla="*/ 331 w 488"/>
                  <a:gd name="T17" fmla="*/ 360 h 495"/>
                  <a:gd name="T18" fmla="*/ 370 w 488"/>
                  <a:gd name="T19" fmla="*/ 310 h 495"/>
                  <a:gd name="T20" fmla="*/ 384 w 488"/>
                  <a:gd name="T21" fmla="*/ 247 h 495"/>
                  <a:gd name="T22" fmla="*/ 370 w 488"/>
                  <a:gd name="T23" fmla="*/ 184 h 495"/>
                  <a:gd name="T24" fmla="*/ 331 w 488"/>
                  <a:gd name="T25" fmla="*/ 135 h 495"/>
                  <a:gd name="T26" fmla="*/ 274 w 488"/>
                  <a:gd name="T27" fmla="*/ 107 h 495"/>
                  <a:gd name="T28" fmla="*/ 240 w 488"/>
                  <a:gd name="T29" fmla="*/ 0 h 495"/>
                  <a:gd name="T30" fmla="*/ 268 w 488"/>
                  <a:gd name="T31" fmla="*/ 76 h 495"/>
                  <a:gd name="T32" fmla="*/ 316 w 488"/>
                  <a:gd name="T33" fmla="*/ 91 h 495"/>
                  <a:gd name="T34" fmla="*/ 380 w 488"/>
                  <a:gd name="T35" fmla="*/ 43 h 495"/>
                  <a:gd name="T36" fmla="*/ 434 w 488"/>
                  <a:gd name="T37" fmla="*/ 93 h 495"/>
                  <a:gd name="T38" fmla="*/ 391 w 488"/>
                  <a:gd name="T39" fmla="*/ 161 h 495"/>
                  <a:gd name="T40" fmla="*/ 411 w 488"/>
                  <a:gd name="T41" fmla="*/ 209 h 495"/>
                  <a:gd name="T42" fmla="*/ 487 w 488"/>
                  <a:gd name="T43" fmla="*/ 220 h 495"/>
                  <a:gd name="T44" fmla="*/ 487 w 488"/>
                  <a:gd name="T45" fmla="*/ 275 h 495"/>
                  <a:gd name="T46" fmla="*/ 411 w 488"/>
                  <a:gd name="T47" fmla="*/ 285 h 495"/>
                  <a:gd name="T48" fmla="*/ 391 w 488"/>
                  <a:gd name="T49" fmla="*/ 334 h 495"/>
                  <a:gd name="T50" fmla="*/ 434 w 488"/>
                  <a:gd name="T51" fmla="*/ 402 h 495"/>
                  <a:gd name="T52" fmla="*/ 380 w 488"/>
                  <a:gd name="T53" fmla="*/ 451 h 495"/>
                  <a:gd name="T54" fmla="*/ 316 w 488"/>
                  <a:gd name="T55" fmla="*/ 403 h 495"/>
                  <a:gd name="T56" fmla="*/ 268 w 488"/>
                  <a:gd name="T57" fmla="*/ 419 h 495"/>
                  <a:gd name="T58" fmla="*/ 240 w 488"/>
                  <a:gd name="T59" fmla="*/ 495 h 495"/>
                  <a:gd name="T60" fmla="*/ 167 w 488"/>
                  <a:gd name="T61" fmla="*/ 483 h 495"/>
                  <a:gd name="T62" fmla="*/ 166 w 488"/>
                  <a:gd name="T63" fmla="*/ 403 h 495"/>
                  <a:gd name="T64" fmla="*/ 123 w 488"/>
                  <a:gd name="T65" fmla="*/ 374 h 495"/>
                  <a:gd name="T66" fmla="*/ 48 w 488"/>
                  <a:gd name="T67" fmla="*/ 402 h 495"/>
                  <a:gd name="T68" fmla="*/ 11 w 488"/>
                  <a:gd name="T69" fmla="*/ 338 h 495"/>
                  <a:gd name="T70" fmla="*/ 72 w 488"/>
                  <a:gd name="T71" fmla="*/ 285 h 495"/>
                  <a:gd name="T72" fmla="*/ 68 w 488"/>
                  <a:gd name="T73" fmla="*/ 247 h 495"/>
                  <a:gd name="T74" fmla="*/ 72 w 488"/>
                  <a:gd name="T75" fmla="*/ 209 h 495"/>
                  <a:gd name="T76" fmla="*/ 11 w 488"/>
                  <a:gd name="T77" fmla="*/ 157 h 495"/>
                  <a:gd name="T78" fmla="*/ 48 w 488"/>
                  <a:gd name="T79" fmla="*/ 93 h 495"/>
                  <a:gd name="T80" fmla="*/ 123 w 488"/>
                  <a:gd name="T81" fmla="*/ 120 h 495"/>
                  <a:gd name="T82" fmla="*/ 166 w 488"/>
                  <a:gd name="T83" fmla="*/ 91 h 495"/>
                  <a:gd name="T84" fmla="*/ 167 w 488"/>
                  <a:gd name="T85" fmla="*/ 12 h 495"/>
                  <a:gd name="T86" fmla="*/ 240 w 488"/>
                  <a:gd name="T87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88" h="495">
                    <a:moveTo>
                      <a:pt x="240" y="103"/>
                    </a:moveTo>
                    <a:lnTo>
                      <a:pt x="208" y="107"/>
                    </a:lnTo>
                    <a:lnTo>
                      <a:pt x="178" y="118"/>
                    </a:lnTo>
                    <a:lnTo>
                      <a:pt x="150" y="135"/>
                    </a:lnTo>
                    <a:lnTo>
                      <a:pt x="128" y="157"/>
                    </a:lnTo>
                    <a:lnTo>
                      <a:pt x="111" y="184"/>
                    </a:lnTo>
                    <a:lnTo>
                      <a:pt x="100" y="215"/>
                    </a:lnTo>
                    <a:lnTo>
                      <a:pt x="96" y="247"/>
                    </a:lnTo>
                    <a:lnTo>
                      <a:pt x="100" y="280"/>
                    </a:lnTo>
                    <a:lnTo>
                      <a:pt x="111" y="310"/>
                    </a:lnTo>
                    <a:lnTo>
                      <a:pt x="128" y="338"/>
                    </a:lnTo>
                    <a:lnTo>
                      <a:pt x="150" y="360"/>
                    </a:lnTo>
                    <a:lnTo>
                      <a:pt x="178" y="377"/>
                    </a:lnTo>
                    <a:lnTo>
                      <a:pt x="208" y="387"/>
                    </a:lnTo>
                    <a:lnTo>
                      <a:pt x="240" y="391"/>
                    </a:lnTo>
                    <a:lnTo>
                      <a:pt x="274" y="387"/>
                    </a:lnTo>
                    <a:lnTo>
                      <a:pt x="305" y="377"/>
                    </a:lnTo>
                    <a:lnTo>
                      <a:pt x="331" y="360"/>
                    </a:lnTo>
                    <a:lnTo>
                      <a:pt x="353" y="338"/>
                    </a:lnTo>
                    <a:lnTo>
                      <a:pt x="370" y="310"/>
                    </a:lnTo>
                    <a:lnTo>
                      <a:pt x="382" y="280"/>
                    </a:lnTo>
                    <a:lnTo>
                      <a:pt x="384" y="247"/>
                    </a:lnTo>
                    <a:lnTo>
                      <a:pt x="382" y="215"/>
                    </a:lnTo>
                    <a:lnTo>
                      <a:pt x="370" y="184"/>
                    </a:lnTo>
                    <a:lnTo>
                      <a:pt x="353" y="157"/>
                    </a:lnTo>
                    <a:lnTo>
                      <a:pt x="331" y="135"/>
                    </a:lnTo>
                    <a:lnTo>
                      <a:pt x="305" y="118"/>
                    </a:lnTo>
                    <a:lnTo>
                      <a:pt x="274" y="107"/>
                    </a:lnTo>
                    <a:lnTo>
                      <a:pt x="240" y="103"/>
                    </a:lnTo>
                    <a:close/>
                    <a:moveTo>
                      <a:pt x="240" y="0"/>
                    </a:moveTo>
                    <a:lnTo>
                      <a:pt x="240" y="74"/>
                    </a:lnTo>
                    <a:lnTo>
                      <a:pt x="268" y="76"/>
                    </a:lnTo>
                    <a:lnTo>
                      <a:pt x="293" y="82"/>
                    </a:lnTo>
                    <a:lnTo>
                      <a:pt x="316" y="91"/>
                    </a:lnTo>
                    <a:lnTo>
                      <a:pt x="348" y="25"/>
                    </a:lnTo>
                    <a:lnTo>
                      <a:pt x="380" y="43"/>
                    </a:lnTo>
                    <a:lnTo>
                      <a:pt x="409" y="67"/>
                    </a:lnTo>
                    <a:lnTo>
                      <a:pt x="434" y="93"/>
                    </a:lnTo>
                    <a:lnTo>
                      <a:pt x="377" y="139"/>
                    </a:lnTo>
                    <a:lnTo>
                      <a:pt x="391" y="161"/>
                    </a:lnTo>
                    <a:lnTo>
                      <a:pt x="403" y="183"/>
                    </a:lnTo>
                    <a:lnTo>
                      <a:pt x="411" y="209"/>
                    </a:lnTo>
                    <a:lnTo>
                      <a:pt x="483" y="192"/>
                    </a:lnTo>
                    <a:lnTo>
                      <a:pt x="487" y="220"/>
                    </a:lnTo>
                    <a:lnTo>
                      <a:pt x="488" y="247"/>
                    </a:lnTo>
                    <a:lnTo>
                      <a:pt x="487" y="275"/>
                    </a:lnTo>
                    <a:lnTo>
                      <a:pt x="483" y="302"/>
                    </a:lnTo>
                    <a:lnTo>
                      <a:pt x="411" y="285"/>
                    </a:lnTo>
                    <a:lnTo>
                      <a:pt x="403" y="311"/>
                    </a:lnTo>
                    <a:lnTo>
                      <a:pt x="391" y="334"/>
                    </a:lnTo>
                    <a:lnTo>
                      <a:pt x="377" y="356"/>
                    </a:lnTo>
                    <a:lnTo>
                      <a:pt x="434" y="402"/>
                    </a:lnTo>
                    <a:lnTo>
                      <a:pt x="409" y="428"/>
                    </a:lnTo>
                    <a:lnTo>
                      <a:pt x="380" y="451"/>
                    </a:lnTo>
                    <a:lnTo>
                      <a:pt x="348" y="470"/>
                    </a:lnTo>
                    <a:lnTo>
                      <a:pt x="316" y="403"/>
                    </a:lnTo>
                    <a:lnTo>
                      <a:pt x="293" y="413"/>
                    </a:lnTo>
                    <a:lnTo>
                      <a:pt x="268" y="419"/>
                    </a:lnTo>
                    <a:lnTo>
                      <a:pt x="240" y="420"/>
                    </a:lnTo>
                    <a:lnTo>
                      <a:pt x="240" y="495"/>
                    </a:lnTo>
                    <a:lnTo>
                      <a:pt x="204" y="492"/>
                    </a:lnTo>
                    <a:lnTo>
                      <a:pt x="167" y="483"/>
                    </a:lnTo>
                    <a:lnTo>
                      <a:pt x="133" y="470"/>
                    </a:lnTo>
                    <a:lnTo>
                      <a:pt x="166" y="403"/>
                    </a:lnTo>
                    <a:lnTo>
                      <a:pt x="144" y="390"/>
                    </a:lnTo>
                    <a:lnTo>
                      <a:pt x="123" y="374"/>
                    </a:lnTo>
                    <a:lnTo>
                      <a:pt x="106" y="356"/>
                    </a:lnTo>
                    <a:lnTo>
                      <a:pt x="48" y="402"/>
                    </a:lnTo>
                    <a:lnTo>
                      <a:pt x="27" y="372"/>
                    </a:lnTo>
                    <a:lnTo>
                      <a:pt x="11" y="338"/>
                    </a:lnTo>
                    <a:lnTo>
                      <a:pt x="0" y="302"/>
                    </a:lnTo>
                    <a:lnTo>
                      <a:pt x="72" y="285"/>
                    </a:lnTo>
                    <a:lnTo>
                      <a:pt x="69" y="267"/>
                    </a:lnTo>
                    <a:lnTo>
                      <a:pt x="68" y="247"/>
                    </a:lnTo>
                    <a:lnTo>
                      <a:pt x="69" y="228"/>
                    </a:lnTo>
                    <a:lnTo>
                      <a:pt x="72" y="209"/>
                    </a:lnTo>
                    <a:lnTo>
                      <a:pt x="0" y="192"/>
                    </a:lnTo>
                    <a:lnTo>
                      <a:pt x="11" y="157"/>
                    </a:lnTo>
                    <a:lnTo>
                      <a:pt x="27" y="123"/>
                    </a:lnTo>
                    <a:lnTo>
                      <a:pt x="48" y="93"/>
                    </a:lnTo>
                    <a:lnTo>
                      <a:pt x="106" y="139"/>
                    </a:lnTo>
                    <a:lnTo>
                      <a:pt x="123" y="120"/>
                    </a:lnTo>
                    <a:lnTo>
                      <a:pt x="144" y="105"/>
                    </a:lnTo>
                    <a:lnTo>
                      <a:pt x="166" y="91"/>
                    </a:lnTo>
                    <a:lnTo>
                      <a:pt x="133" y="25"/>
                    </a:lnTo>
                    <a:lnTo>
                      <a:pt x="167" y="12"/>
                    </a:lnTo>
                    <a:lnTo>
                      <a:pt x="204" y="2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01"/>
              <p:cNvSpPr>
                <a:spLocks noEditPoints="1"/>
              </p:cNvSpPr>
              <p:nvPr/>
            </p:nvSpPr>
            <p:spPr bwMode="auto">
              <a:xfrm>
                <a:off x="6602413" y="3117850"/>
                <a:ext cx="349250" cy="349250"/>
              </a:xfrm>
              <a:custGeom>
                <a:avLst/>
                <a:gdLst>
                  <a:gd name="T0" fmla="*/ 87 w 220"/>
                  <a:gd name="T1" fmla="*/ 26 h 220"/>
                  <a:gd name="T2" fmla="*/ 48 w 220"/>
                  <a:gd name="T3" fmla="*/ 48 h 220"/>
                  <a:gd name="T4" fmla="*/ 25 w 220"/>
                  <a:gd name="T5" fmla="*/ 86 h 220"/>
                  <a:gd name="T6" fmla="*/ 25 w 220"/>
                  <a:gd name="T7" fmla="*/ 133 h 220"/>
                  <a:gd name="T8" fmla="*/ 48 w 220"/>
                  <a:gd name="T9" fmla="*/ 172 h 220"/>
                  <a:gd name="T10" fmla="*/ 87 w 220"/>
                  <a:gd name="T11" fmla="*/ 195 h 220"/>
                  <a:gd name="T12" fmla="*/ 134 w 220"/>
                  <a:gd name="T13" fmla="*/ 195 h 220"/>
                  <a:gd name="T14" fmla="*/ 172 w 220"/>
                  <a:gd name="T15" fmla="*/ 172 h 220"/>
                  <a:gd name="T16" fmla="*/ 194 w 220"/>
                  <a:gd name="T17" fmla="*/ 133 h 220"/>
                  <a:gd name="T18" fmla="*/ 194 w 220"/>
                  <a:gd name="T19" fmla="*/ 86 h 220"/>
                  <a:gd name="T20" fmla="*/ 172 w 220"/>
                  <a:gd name="T21" fmla="*/ 48 h 220"/>
                  <a:gd name="T22" fmla="*/ 134 w 220"/>
                  <a:gd name="T23" fmla="*/ 26 h 220"/>
                  <a:gd name="T24" fmla="*/ 92 w 220"/>
                  <a:gd name="T25" fmla="*/ 0 h 220"/>
                  <a:gd name="T26" fmla="*/ 127 w 220"/>
                  <a:gd name="T27" fmla="*/ 17 h 220"/>
                  <a:gd name="T28" fmla="*/ 164 w 220"/>
                  <a:gd name="T29" fmla="*/ 31 h 220"/>
                  <a:gd name="T30" fmla="*/ 201 w 220"/>
                  <a:gd name="T31" fmla="*/ 44 h 220"/>
                  <a:gd name="T32" fmla="*/ 198 w 220"/>
                  <a:gd name="T33" fmla="*/ 73 h 220"/>
                  <a:gd name="T34" fmla="*/ 220 w 220"/>
                  <a:gd name="T35" fmla="*/ 93 h 220"/>
                  <a:gd name="T36" fmla="*/ 203 w 220"/>
                  <a:gd name="T37" fmla="*/ 127 h 220"/>
                  <a:gd name="T38" fmla="*/ 189 w 220"/>
                  <a:gd name="T39" fmla="*/ 163 h 220"/>
                  <a:gd name="T40" fmla="*/ 176 w 220"/>
                  <a:gd name="T41" fmla="*/ 200 h 220"/>
                  <a:gd name="T42" fmla="*/ 147 w 220"/>
                  <a:gd name="T43" fmla="*/ 197 h 220"/>
                  <a:gd name="T44" fmla="*/ 127 w 220"/>
                  <a:gd name="T45" fmla="*/ 220 h 220"/>
                  <a:gd name="T46" fmla="*/ 92 w 220"/>
                  <a:gd name="T47" fmla="*/ 204 h 220"/>
                  <a:gd name="T48" fmla="*/ 57 w 220"/>
                  <a:gd name="T49" fmla="*/ 188 h 220"/>
                  <a:gd name="T50" fmla="*/ 20 w 220"/>
                  <a:gd name="T51" fmla="*/ 175 h 220"/>
                  <a:gd name="T52" fmla="*/ 23 w 220"/>
                  <a:gd name="T53" fmla="*/ 146 h 220"/>
                  <a:gd name="T54" fmla="*/ 0 w 220"/>
                  <a:gd name="T55" fmla="*/ 127 h 220"/>
                  <a:gd name="T56" fmla="*/ 16 w 220"/>
                  <a:gd name="T57" fmla="*/ 93 h 220"/>
                  <a:gd name="T58" fmla="*/ 32 w 220"/>
                  <a:gd name="T59" fmla="*/ 56 h 220"/>
                  <a:gd name="T60" fmla="*/ 45 w 220"/>
                  <a:gd name="T61" fmla="*/ 19 h 220"/>
                  <a:gd name="T62" fmla="*/ 74 w 220"/>
                  <a:gd name="T63" fmla="*/ 22 h 220"/>
                  <a:gd name="T64" fmla="*/ 92 w 220"/>
                  <a:gd name="T65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0" h="220">
                    <a:moveTo>
                      <a:pt x="110" y="22"/>
                    </a:moveTo>
                    <a:lnTo>
                      <a:pt x="87" y="26"/>
                    </a:lnTo>
                    <a:lnTo>
                      <a:pt x="66" y="34"/>
                    </a:lnTo>
                    <a:lnTo>
                      <a:pt x="48" y="48"/>
                    </a:lnTo>
                    <a:lnTo>
                      <a:pt x="34" y="65"/>
                    </a:lnTo>
                    <a:lnTo>
                      <a:pt x="25" y="86"/>
                    </a:lnTo>
                    <a:lnTo>
                      <a:pt x="23" y="110"/>
                    </a:lnTo>
                    <a:lnTo>
                      <a:pt x="25" y="133"/>
                    </a:lnTo>
                    <a:lnTo>
                      <a:pt x="34" y="154"/>
                    </a:lnTo>
                    <a:lnTo>
                      <a:pt x="48" y="172"/>
                    </a:lnTo>
                    <a:lnTo>
                      <a:pt x="66" y="186"/>
                    </a:lnTo>
                    <a:lnTo>
                      <a:pt x="87" y="195"/>
                    </a:lnTo>
                    <a:lnTo>
                      <a:pt x="110" y="197"/>
                    </a:lnTo>
                    <a:lnTo>
                      <a:pt x="134" y="195"/>
                    </a:lnTo>
                    <a:lnTo>
                      <a:pt x="155" y="186"/>
                    </a:lnTo>
                    <a:lnTo>
                      <a:pt x="172" y="172"/>
                    </a:lnTo>
                    <a:lnTo>
                      <a:pt x="186" y="154"/>
                    </a:lnTo>
                    <a:lnTo>
                      <a:pt x="194" y="133"/>
                    </a:lnTo>
                    <a:lnTo>
                      <a:pt x="198" y="110"/>
                    </a:lnTo>
                    <a:lnTo>
                      <a:pt x="194" y="86"/>
                    </a:lnTo>
                    <a:lnTo>
                      <a:pt x="186" y="65"/>
                    </a:lnTo>
                    <a:lnTo>
                      <a:pt x="172" y="48"/>
                    </a:lnTo>
                    <a:lnTo>
                      <a:pt x="155" y="34"/>
                    </a:lnTo>
                    <a:lnTo>
                      <a:pt x="134" y="26"/>
                    </a:lnTo>
                    <a:lnTo>
                      <a:pt x="110" y="22"/>
                    </a:lnTo>
                    <a:close/>
                    <a:moveTo>
                      <a:pt x="92" y="0"/>
                    </a:moveTo>
                    <a:lnTo>
                      <a:pt x="127" y="0"/>
                    </a:lnTo>
                    <a:lnTo>
                      <a:pt x="127" y="17"/>
                    </a:lnTo>
                    <a:lnTo>
                      <a:pt x="147" y="22"/>
                    </a:lnTo>
                    <a:lnTo>
                      <a:pt x="164" y="31"/>
                    </a:lnTo>
                    <a:lnTo>
                      <a:pt x="176" y="19"/>
                    </a:lnTo>
                    <a:lnTo>
                      <a:pt x="201" y="44"/>
                    </a:lnTo>
                    <a:lnTo>
                      <a:pt x="189" y="56"/>
                    </a:lnTo>
                    <a:lnTo>
                      <a:pt x="198" y="73"/>
                    </a:lnTo>
                    <a:lnTo>
                      <a:pt x="203" y="93"/>
                    </a:lnTo>
                    <a:lnTo>
                      <a:pt x="220" y="93"/>
                    </a:lnTo>
                    <a:lnTo>
                      <a:pt x="220" y="127"/>
                    </a:lnTo>
                    <a:lnTo>
                      <a:pt x="203" y="127"/>
                    </a:lnTo>
                    <a:lnTo>
                      <a:pt x="198" y="146"/>
                    </a:lnTo>
                    <a:lnTo>
                      <a:pt x="189" y="163"/>
                    </a:lnTo>
                    <a:lnTo>
                      <a:pt x="201" y="175"/>
                    </a:lnTo>
                    <a:lnTo>
                      <a:pt x="176" y="200"/>
                    </a:lnTo>
                    <a:lnTo>
                      <a:pt x="164" y="188"/>
                    </a:lnTo>
                    <a:lnTo>
                      <a:pt x="147" y="197"/>
                    </a:lnTo>
                    <a:lnTo>
                      <a:pt x="127" y="204"/>
                    </a:lnTo>
                    <a:lnTo>
                      <a:pt x="127" y="220"/>
                    </a:lnTo>
                    <a:lnTo>
                      <a:pt x="92" y="220"/>
                    </a:lnTo>
                    <a:lnTo>
                      <a:pt x="92" y="204"/>
                    </a:lnTo>
                    <a:lnTo>
                      <a:pt x="74" y="197"/>
                    </a:lnTo>
                    <a:lnTo>
                      <a:pt x="57" y="188"/>
                    </a:lnTo>
                    <a:lnTo>
                      <a:pt x="45" y="200"/>
                    </a:lnTo>
                    <a:lnTo>
                      <a:pt x="20" y="175"/>
                    </a:lnTo>
                    <a:lnTo>
                      <a:pt x="32" y="163"/>
                    </a:lnTo>
                    <a:lnTo>
                      <a:pt x="23" y="146"/>
                    </a:lnTo>
                    <a:lnTo>
                      <a:pt x="16" y="127"/>
                    </a:lnTo>
                    <a:lnTo>
                      <a:pt x="0" y="127"/>
                    </a:lnTo>
                    <a:lnTo>
                      <a:pt x="0" y="93"/>
                    </a:lnTo>
                    <a:lnTo>
                      <a:pt x="16" y="93"/>
                    </a:lnTo>
                    <a:lnTo>
                      <a:pt x="23" y="73"/>
                    </a:lnTo>
                    <a:lnTo>
                      <a:pt x="32" y="56"/>
                    </a:lnTo>
                    <a:lnTo>
                      <a:pt x="20" y="44"/>
                    </a:lnTo>
                    <a:lnTo>
                      <a:pt x="45" y="19"/>
                    </a:lnTo>
                    <a:lnTo>
                      <a:pt x="57" y="31"/>
                    </a:lnTo>
                    <a:lnTo>
                      <a:pt x="74" y="22"/>
                    </a:lnTo>
                    <a:lnTo>
                      <a:pt x="92" y="17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02"/>
              <p:cNvSpPr>
                <a:spLocks noEditPoints="1"/>
              </p:cNvSpPr>
              <p:nvPr/>
            </p:nvSpPr>
            <p:spPr bwMode="auto">
              <a:xfrm>
                <a:off x="6907213" y="2439988"/>
                <a:ext cx="619125" cy="620713"/>
              </a:xfrm>
              <a:custGeom>
                <a:avLst/>
                <a:gdLst>
                  <a:gd name="T0" fmla="*/ 175 w 390"/>
                  <a:gd name="T1" fmla="*/ 118 h 391"/>
                  <a:gd name="T2" fmla="*/ 141 w 390"/>
                  <a:gd name="T3" fmla="*/ 136 h 391"/>
                  <a:gd name="T4" fmla="*/ 119 w 390"/>
                  <a:gd name="T5" fmla="*/ 170 h 391"/>
                  <a:gd name="T6" fmla="*/ 116 w 390"/>
                  <a:gd name="T7" fmla="*/ 212 h 391"/>
                  <a:gd name="T8" fmla="*/ 134 w 390"/>
                  <a:gd name="T9" fmla="*/ 247 h 391"/>
                  <a:gd name="T10" fmla="*/ 170 w 390"/>
                  <a:gd name="T11" fmla="*/ 271 h 391"/>
                  <a:gd name="T12" fmla="*/ 214 w 390"/>
                  <a:gd name="T13" fmla="*/ 272 h 391"/>
                  <a:gd name="T14" fmla="*/ 248 w 390"/>
                  <a:gd name="T15" fmla="*/ 254 h 391"/>
                  <a:gd name="T16" fmla="*/ 271 w 390"/>
                  <a:gd name="T17" fmla="*/ 221 h 391"/>
                  <a:gd name="T18" fmla="*/ 273 w 390"/>
                  <a:gd name="T19" fmla="*/ 179 h 391"/>
                  <a:gd name="T20" fmla="*/ 255 w 390"/>
                  <a:gd name="T21" fmla="*/ 143 h 391"/>
                  <a:gd name="T22" fmla="*/ 219 w 390"/>
                  <a:gd name="T23" fmla="*/ 119 h 391"/>
                  <a:gd name="T24" fmla="*/ 180 w 390"/>
                  <a:gd name="T25" fmla="*/ 0 h 391"/>
                  <a:gd name="T26" fmla="*/ 195 w 390"/>
                  <a:gd name="T27" fmla="*/ 30 h 391"/>
                  <a:gd name="T28" fmla="*/ 247 w 390"/>
                  <a:gd name="T29" fmla="*/ 39 h 391"/>
                  <a:gd name="T30" fmla="*/ 281 w 390"/>
                  <a:gd name="T31" fmla="*/ 20 h 391"/>
                  <a:gd name="T32" fmla="*/ 323 w 390"/>
                  <a:gd name="T33" fmla="*/ 47 h 391"/>
                  <a:gd name="T34" fmla="*/ 324 w 390"/>
                  <a:gd name="T35" fmla="*/ 94 h 391"/>
                  <a:gd name="T36" fmla="*/ 370 w 390"/>
                  <a:gd name="T37" fmla="*/ 107 h 391"/>
                  <a:gd name="T38" fmla="*/ 390 w 390"/>
                  <a:gd name="T39" fmla="*/ 182 h 391"/>
                  <a:gd name="T40" fmla="*/ 358 w 390"/>
                  <a:gd name="T41" fmla="*/ 216 h 391"/>
                  <a:gd name="T42" fmla="*/ 380 w 390"/>
                  <a:gd name="T43" fmla="*/ 258 h 391"/>
                  <a:gd name="T44" fmla="*/ 358 w 390"/>
                  <a:gd name="T45" fmla="*/ 304 h 391"/>
                  <a:gd name="T46" fmla="*/ 319 w 390"/>
                  <a:gd name="T47" fmla="*/ 304 h 391"/>
                  <a:gd name="T48" fmla="*/ 268 w 390"/>
                  <a:gd name="T49" fmla="*/ 343 h 391"/>
                  <a:gd name="T50" fmla="*/ 247 w 390"/>
                  <a:gd name="T51" fmla="*/ 385 h 391"/>
                  <a:gd name="T52" fmla="*/ 206 w 390"/>
                  <a:gd name="T53" fmla="*/ 360 h 391"/>
                  <a:gd name="T54" fmla="*/ 168 w 390"/>
                  <a:gd name="T55" fmla="*/ 359 h 391"/>
                  <a:gd name="T56" fmla="*/ 133 w 390"/>
                  <a:gd name="T57" fmla="*/ 381 h 391"/>
                  <a:gd name="T58" fmla="*/ 86 w 390"/>
                  <a:gd name="T59" fmla="*/ 359 h 391"/>
                  <a:gd name="T60" fmla="*/ 86 w 390"/>
                  <a:gd name="T61" fmla="*/ 319 h 391"/>
                  <a:gd name="T62" fmla="*/ 47 w 390"/>
                  <a:gd name="T63" fmla="*/ 268 h 391"/>
                  <a:gd name="T64" fmla="*/ 6 w 390"/>
                  <a:gd name="T65" fmla="*/ 247 h 391"/>
                  <a:gd name="T66" fmla="*/ 30 w 390"/>
                  <a:gd name="T67" fmla="*/ 207 h 391"/>
                  <a:gd name="T68" fmla="*/ 38 w 390"/>
                  <a:gd name="T69" fmla="*/ 143 h 391"/>
                  <a:gd name="T70" fmla="*/ 18 w 390"/>
                  <a:gd name="T71" fmla="*/ 109 h 391"/>
                  <a:gd name="T72" fmla="*/ 47 w 390"/>
                  <a:gd name="T73" fmla="*/ 67 h 391"/>
                  <a:gd name="T74" fmla="*/ 94 w 390"/>
                  <a:gd name="T75" fmla="*/ 65 h 391"/>
                  <a:gd name="T76" fmla="*/ 107 w 390"/>
                  <a:gd name="T77" fmla="*/ 20 h 391"/>
                  <a:gd name="T78" fmla="*/ 180 w 390"/>
                  <a:gd name="T79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90" h="391">
                    <a:moveTo>
                      <a:pt x="195" y="115"/>
                    </a:moveTo>
                    <a:lnTo>
                      <a:pt x="175" y="118"/>
                    </a:lnTo>
                    <a:lnTo>
                      <a:pt x="157" y="126"/>
                    </a:lnTo>
                    <a:lnTo>
                      <a:pt x="141" y="136"/>
                    </a:lnTo>
                    <a:lnTo>
                      <a:pt x="128" y="152"/>
                    </a:lnTo>
                    <a:lnTo>
                      <a:pt x="119" y="170"/>
                    </a:lnTo>
                    <a:lnTo>
                      <a:pt x="115" y="191"/>
                    </a:lnTo>
                    <a:lnTo>
                      <a:pt x="116" y="212"/>
                    </a:lnTo>
                    <a:lnTo>
                      <a:pt x="123" y="230"/>
                    </a:lnTo>
                    <a:lnTo>
                      <a:pt x="134" y="247"/>
                    </a:lnTo>
                    <a:lnTo>
                      <a:pt x="150" y="262"/>
                    </a:lnTo>
                    <a:lnTo>
                      <a:pt x="170" y="271"/>
                    </a:lnTo>
                    <a:lnTo>
                      <a:pt x="195" y="275"/>
                    </a:lnTo>
                    <a:lnTo>
                      <a:pt x="214" y="272"/>
                    </a:lnTo>
                    <a:lnTo>
                      <a:pt x="233" y="266"/>
                    </a:lnTo>
                    <a:lnTo>
                      <a:pt x="248" y="254"/>
                    </a:lnTo>
                    <a:lnTo>
                      <a:pt x="261" y="239"/>
                    </a:lnTo>
                    <a:lnTo>
                      <a:pt x="271" y="221"/>
                    </a:lnTo>
                    <a:lnTo>
                      <a:pt x="274" y="199"/>
                    </a:lnTo>
                    <a:lnTo>
                      <a:pt x="273" y="179"/>
                    </a:lnTo>
                    <a:lnTo>
                      <a:pt x="265" y="160"/>
                    </a:lnTo>
                    <a:lnTo>
                      <a:pt x="255" y="143"/>
                    </a:lnTo>
                    <a:lnTo>
                      <a:pt x="239" y="129"/>
                    </a:lnTo>
                    <a:lnTo>
                      <a:pt x="219" y="119"/>
                    </a:lnTo>
                    <a:lnTo>
                      <a:pt x="195" y="115"/>
                    </a:lnTo>
                    <a:close/>
                    <a:moveTo>
                      <a:pt x="180" y="0"/>
                    </a:moveTo>
                    <a:lnTo>
                      <a:pt x="183" y="31"/>
                    </a:lnTo>
                    <a:lnTo>
                      <a:pt x="195" y="30"/>
                    </a:lnTo>
                    <a:lnTo>
                      <a:pt x="221" y="33"/>
                    </a:lnTo>
                    <a:lnTo>
                      <a:pt x="247" y="39"/>
                    </a:lnTo>
                    <a:lnTo>
                      <a:pt x="256" y="9"/>
                    </a:lnTo>
                    <a:lnTo>
                      <a:pt x="281" y="20"/>
                    </a:lnTo>
                    <a:lnTo>
                      <a:pt x="303" y="33"/>
                    </a:lnTo>
                    <a:lnTo>
                      <a:pt x="323" y="47"/>
                    </a:lnTo>
                    <a:lnTo>
                      <a:pt x="302" y="71"/>
                    </a:lnTo>
                    <a:lnTo>
                      <a:pt x="324" y="94"/>
                    </a:lnTo>
                    <a:lnTo>
                      <a:pt x="343" y="122"/>
                    </a:lnTo>
                    <a:lnTo>
                      <a:pt x="370" y="107"/>
                    </a:lnTo>
                    <a:lnTo>
                      <a:pt x="383" y="144"/>
                    </a:lnTo>
                    <a:lnTo>
                      <a:pt x="390" y="182"/>
                    </a:lnTo>
                    <a:lnTo>
                      <a:pt x="360" y="183"/>
                    </a:lnTo>
                    <a:lnTo>
                      <a:pt x="358" y="216"/>
                    </a:lnTo>
                    <a:lnTo>
                      <a:pt x="350" y="247"/>
                    </a:lnTo>
                    <a:lnTo>
                      <a:pt x="380" y="258"/>
                    </a:lnTo>
                    <a:lnTo>
                      <a:pt x="370" y="281"/>
                    </a:lnTo>
                    <a:lnTo>
                      <a:pt x="358" y="304"/>
                    </a:lnTo>
                    <a:lnTo>
                      <a:pt x="343" y="323"/>
                    </a:lnTo>
                    <a:lnTo>
                      <a:pt x="319" y="304"/>
                    </a:lnTo>
                    <a:lnTo>
                      <a:pt x="295" y="326"/>
                    </a:lnTo>
                    <a:lnTo>
                      <a:pt x="268" y="343"/>
                    </a:lnTo>
                    <a:lnTo>
                      <a:pt x="282" y="370"/>
                    </a:lnTo>
                    <a:lnTo>
                      <a:pt x="247" y="385"/>
                    </a:lnTo>
                    <a:lnTo>
                      <a:pt x="208" y="391"/>
                    </a:lnTo>
                    <a:lnTo>
                      <a:pt x="206" y="360"/>
                    </a:lnTo>
                    <a:lnTo>
                      <a:pt x="195" y="360"/>
                    </a:lnTo>
                    <a:lnTo>
                      <a:pt x="168" y="359"/>
                    </a:lnTo>
                    <a:lnTo>
                      <a:pt x="142" y="352"/>
                    </a:lnTo>
                    <a:lnTo>
                      <a:pt x="133" y="381"/>
                    </a:lnTo>
                    <a:lnTo>
                      <a:pt x="108" y="372"/>
                    </a:lnTo>
                    <a:lnTo>
                      <a:pt x="86" y="359"/>
                    </a:lnTo>
                    <a:lnTo>
                      <a:pt x="66" y="343"/>
                    </a:lnTo>
                    <a:lnTo>
                      <a:pt x="86" y="319"/>
                    </a:lnTo>
                    <a:lnTo>
                      <a:pt x="64" y="296"/>
                    </a:lnTo>
                    <a:lnTo>
                      <a:pt x="47" y="268"/>
                    </a:lnTo>
                    <a:lnTo>
                      <a:pt x="19" y="283"/>
                    </a:lnTo>
                    <a:lnTo>
                      <a:pt x="6" y="247"/>
                    </a:lnTo>
                    <a:lnTo>
                      <a:pt x="0" y="209"/>
                    </a:lnTo>
                    <a:lnTo>
                      <a:pt x="30" y="207"/>
                    </a:lnTo>
                    <a:lnTo>
                      <a:pt x="31" y="175"/>
                    </a:lnTo>
                    <a:lnTo>
                      <a:pt x="38" y="143"/>
                    </a:lnTo>
                    <a:lnTo>
                      <a:pt x="9" y="133"/>
                    </a:lnTo>
                    <a:lnTo>
                      <a:pt x="18" y="109"/>
                    </a:lnTo>
                    <a:lnTo>
                      <a:pt x="31" y="86"/>
                    </a:lnTo>
                    <a:lnTo>
                      <a:pt x="47" y="67"/>
                    </a:lnTo>
                    <a:lnTo>
                      <a:pt x="70" y="88"/>
                    </a:lnTo>
                    <a:lnTo>
                      <a:pt x="94" y="65"/>
                    </a:lnTo>
                    <a:lnTo>
                      <a:pt x="121" y="48"/>
                    </a:lnTo>
                    <a:lnTo>
                      <a:pt x="107" y="20"/>
                    </a:lnTo>
                    <a:lnTo>
                      <a:pt x="142" y="6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03"/>
              <p:cNvSpPr>
                <a:spLocks noEditPoints="1"/>
              </p:cNvSpPr>
              <p:nvPr/>
            </p:nvSpPr>
            <p:spPr bwMode="auto">
              <a:xfrm>
                <a:off x="6075363" y="1108075"/>
                <a:ext cx="517525" cy="514350"/>
              </a:xfrm>
              <a:custGeom>
                <a:avLst/>
                <a:gdLst>
                  <a:gd name="T0" fmla="*/ 119 w 326"/>
                  <a:gd name="T1" fmla="*/ 192 h 324"/>
                  <a:gd name="T2" fmla="*/ 97 w 326"/>
                  <a:gd name="T3" fmla="*/ 213 h 324"/>
                  <a:gd name="T4" fmla="*/ 94 w 326"/>
                  <a:gd name="T5" fmla="*/ 229 h 324"/>
                  <a:gd name="T6" fmla="*/ 101 w 326"/>
                  <a:gd name="T7" fmla="*/ 252 h 324"/>
                  <a:gd name="T8" fmla="*/ 118 w 326"/>
                  <a:gd name="T9" fmla="*/ 265 h 324"/>
                  <a:gd name="T10" fmla="*/ 149 w 326"/>
                  <a:gd name="T11" fmla="*/ 267 h 324"/>
                  <a:gd name="T12" fmla="*/ 171 w 326"/>
                  <a:gd name="T13" fmla="*/ 245 h 324"/>
                  <a:gd name="T14" fmla="*/ 171 w 326"/>
                  <a:gd name="T15" fmla="*/ 214 h 324"/>
                  <a:gd name="T16" fmla="*/ 150 w 326"/>
                  <a:gd name="T17" fmla="*/ 192 h 324"/>
                  <a:gd name="T18" fmla="*/ 230 w 326"/>
                  <a:gd name="T19" fmla="*/ 150 h 324"/>
                  <a:gd name="T20" fmla="*/ 202 w 326"/>
                  <a:gd name="T21" fmla="*/ 162 h 324"/>
                  <a:gd name="T22" fmla="*/ 190 w 326"/>
                  <a:gd name="T23" fmla="*/ 191 h 324"/>
                  <a:gd name="T24" fmla="*/ 200 w 326"/>
                  <a:gd name="T25" fmla="*/ 218 h 324"/>
                  <a:gd name="T26" fmla="*/ 221 w 326"/>
                  <a:gd name="T27" fmla="*/ 230 h 324"/>
                  <a:gd name="T28" fmla="*/ 245 w 326"/>
                  <a:gd name="T29" fmla="*/ 229 h 324"/>
                  <a:gd name="T30" fmla="*/ 267 w 326"/>
                  <a:gd name="T31" fmla="*/ 207 h 324"/>
                  <a:gd name="T32" fmla="*/ 267 w 326"/>
                  <a:gd name="T33" fmla="*/ 176 h 324"/>
                  <a:gd name="T34" fmla="*/ 246 w 326"/>
                  <a:gd name="T35" fmla="*/ 154 h 324"/>
                  <a:gd name="T36" fmla="*/ 230 w 326"/>
                  <a:gd name="T37" fmla="*/ 150 h 324"/>
                  <a:gd name="T38" fmla="*/ 81 w 326"/>
                  <a:gd name="T39" fmla="*/ 95 h 324"/>
                  <a:gd name="T40" fmla="*/ 59 w 326"/>
                  <a:gd name="T41" fmla="*/ 118 h 324"/>
                  <a:gd name="T42" fmla="*/ 59 w 326"/>
                  <a:gd name="T43" fmla="*/ 148 h 324"/>
                  <a:gd name="T44" fmla="*/ 80 w 326"/>
                  <a:gd name="T45" fmla="*/ 170 h 324"/>
                  <a:gd name="T46" fmla="*/ 95 w 326"/>
                  <a:gd name="T47" fmla="*/ 174 h 324"/>
                  <a:gd name="T48" fmla="*/ 124 w 326"/>
                  <a:gd name="T49" fmla="*/ 162 h 324"/>
                  <a:gd name="T50" fmla="*/ 136 w 326"/>
                  <a:gd name="T51" fmla="*/ 133 h 324"/>
                  <a:gd name="T52" fmla="*/ 126 w 326"/>
                  <a:gd name="T53" fmla="*/ 106 h 324"/>
                  <a:gd name="T54" fmla="*/ 105 w 326"/>
                  <a:gd name="T55" fmla="*/ 94 h 324"/>
                  <a:gd name="T56" fmla="*/ 192 w 326"/>
                  <a:gd name="T57" fmla="*/ 55 h 324"/>
                  <a:gd name="T58" fmla="*/ 164 w 326"/>
                  <a:gd name="T59" fmla="*/ 67 h 324"/>
                  <a:gd name="T60" fmla="*/ 152 w 326"/>
                  <a:gd name="T61" fmla="*/ 95 h 324"/>
                  <a:gd name="T62" fmla="*/ 162 w 326"/>
                  <a:gd name="T63" fmla="*/ 123 h 324"/>
                  <a:gd name="T64" fmla="*/ 191 w 326"/>
                  <a:gd name="T65" fmla="*/ 136 h 324"/>
                  <a:gd name="T66" fmla="*/ 220 w 326"/>
                  <a:gd name="T67" fmla="*/ 124 h 324"/>
                  <a:gd name="T68" fmla="*/ 230 w 326"/>
                  <a:gd name="T69" fmla="*/ 108 h 324"/>
                  <a:gd name="T70" fmla="*/ 230 w 326"/>
                  <a:gd name="T71" fmla="*/ 82 h 324"/>
                  <a:gd name="T72" fmla="*/ 217 w 326"/>
                  <a:gd name="T73" fmla="*/ 64 h 324"/>
                  <a:gd name="T74" fmla="*/ 192 w 326"/>
                  <a:gd name="T75" fmla="*/ 55 h 324"/>
                  <a:gd name="T76" fmla="*/ 135 w 326"/>
                  <a:gd name="T77" fmla="*/ 22 h 324"/>
                  <a:gd name="T78" fmla="*/ 195 w 326"/>
                  <a:gd name="T79" fmla="*/ 23 h 324"/>
                  <a:gd name="T80" fmla="*/ 230 w 326"/>
                  <a:gd name="T81" fmla="*/ 12 h 324"/>
                  <a:gd name="T82" fmla="*/ 242 w 326"/>
                  <a:gd name="T83" fmla="*/ 44 h 324"/>
                  <a:gd name="T84" fmla="*/ 283 w 326"/>
                  <a:gd name="T85" fmla="*/ 86 h 324"/>
                  <a:gd name="T86" fmla="*/ 326 w 326"/>
                  <a:gd name="T87" fmla="*/ 125 h 324"/>
                  <a:gd name="T88" fmla="*/ 305 w 326"/>
                  <a:gd name="T89" fmla="*/ 163 h 324"/>
                  <a:gd name="T90" fmla="*/ 325 w 326"/>
                  <a:gd name="T91" fmla="*/ 204 h 324"/>
                  <a:gd name="T92" fmla="*/ 281 w 326"/>
                  <a:gd name="T93" fmla="*/ 242 h 324"/>
                  <a:gd name="T94" fmla="*/ 238 w 326"/>
                  <a:gd name="T95" fmla="*/ 283 h 324"/>
                  <a:gd name="T96" fmla="*/ 230 w 326"/>
                  <a:gd name="T97" fmla="*/ 313 h 324"/>
                  <a:gd name="T98" fmla="*/ 191 w 326"/>
                  <a:gd name="T99" fmla="*/ 302 h 324"/>
                  <a:gd name="T100" fmla="*/ 131 w 326"/>
                  <a:gd name="T101" fmla="*/ 301 h 324"/>
                  <a:gd name="T102" fmla="*/ 95 w 326"/>
                  <a:gd name="T103" fmla="*/ 313 h 324"/>
                  <a:gd name="T104" fmla="*/ 84 w 326"/>
                  <a:gd name="T105" fmla="*/ 280 h 324"/>
                  <a:gd name="T106" fmla="*/ 43 w 326"/>
                  <a:gd name="T107" fmla="*/ 238 h 324"/>
                  <a:gd name="T108" fmla="*/ 0 w 326"/>
                  <a:gd name="T109" fmla="*/ 199 h 324"/>
                  <a:gd name="T110" fmla="*/ 21 w 326"/>
                  <a:gd name="T111" fmla="*/ 161 h 324"/>
                  <a:gd name="T112" fmla="*/ 1 w 326"/>
                  <a:gd name="T113" fmla="*/ 121 h 324"/>
                  <a:gd name="T114" fmla="*/ 44 w 326"/>
                  <a:gd name="T115" fmla="*/ 84 h 324"/>
                  <a:gd name="T116" fmla="*/ 88 w 326"/>
                  <a:gd name="T117" fmla="*/ 42 h 324"/>
                  <a:gd name="T118" fmla="*/ 95 w 326"/>
                  <a:gd name="T119" fmla="*/ 12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26" h="324">
                    <a:moveTo>
                      <a:pt x="135" y="188"/>
                    </a:moveTo>
                    <a:lnTo>
                      <a:pt x="119" y="192"/>
                    </a:lnTo>
                    <a:lnTo>
                      <a:pt x="106" y="200"/>
                    </a:lnTo>
                    <a:lnTo>
                      <a:pt x="97" y="213"/>
                    </a:lnTo>
                    <a:lnTo>
                      <a:pt x="95" y="216"/>
                    </a:lnTo>
                    <a:lnTo>
                      <a:pt x="94" y="229"/>
                    </a:lnTo>
                    <a:lnTo>
                      <a:pt x="95" y="242"/>
                    </a:lnTo>
                    <a:lnTo>
                      <a:pt x="101" y="252"/>
                    </a:lnTo>
                    <a:lnTo>
                      <a:pt x="109" y="260"/>
                    </a:lnTo>
                    <a:lnTo>
                      <a:pt x="118" y="265"/>
                    </a:lnTo>
                    <a:lnTo>
                      <a:pt x="133" y="269"/>
                    </a:lnTo>
                    <a:lnTo>
                      <a:pt x="149" y="267"/>
                    </a:lnTo>
                    <a:lnTo>
                      <a:pt x="162" y="258"/>
                    </a:lnTo>
                    <a:lnTo>
                      <a:pt x="171" y="245"/>
                    </a:lnTo>
                    <a:lnTo>
                      <a:pt x="174" y="229"/>
                    </a:lnTo>
                    <a:lnTo>
                      <a:pt x="171" y="214"/>
                    </a:lnTo>
                    <a:lnTo>
                      <a:pt x="164" y="201"/>
                    </a:lnTo>
                    <a:lnTo>
                      <a:pt x="150" y="192"/>
                    </a:lnTo>
                    <a:lnTo>
                      <a:pt x="135" y="188"/>
                    </a:lnTo>
                    <a:close/>
                    <a:moveTo>
                      <a:pt x="230" y="150"/>
                    </a:moveTo>
                    <a:lnTo>
                      <a:pt x="215" y="153"/>
                    </a:lnTo>
                    <a:lnTo>
                      <a:pt x="202" y="162"/>
                    </a:lnTo>
                    <a:lnTo>
                      <a:pt x="192" y="175"/>
                    </a:lnTo>
                    <a:lnTo>
                      <a:pt x="190" y="191"/>
                    </a:lnTo>
                    <a:lnTo>
                      <a:pt x="192" y="205"/>
                    </a:lnTo>
                    <a:lnTo>
                      <a:pt x="200" y="218"/>
                    </a:lnTo>
                    <a:lnTo>
                      <a:pt x="213" y="228"/>
                    </a:lnTo>
                    <a:lnTo>
                      <a:pt x="221" y="230"/>
                    </a:lnTo>
                    <a:lnTo>
                      <a:pt x="230" y="231"/>
                    </a:lnTo>
                    <a:lnTo>
                      <a:pt x="245" y="229"/>
                    </a:lnTo>
                    <a:lnTo>
                      <a:pt x="258" y="220"/>
                    </a:lnTo>
                    <a:lnTo>
                      <a:pt x="267" y="207"/>
                    </a:lnTo>
                    <a:lnTo>
                      <a:pt x="270" y="191"/>
                    </a:lnTo>
                    <a:lnTo>
                      <a:pt x="267" y="176"/>
                    </a:lnTo>
                    <a:lnTo>
                      <a:pt x="259" y="163"/>
                    </a:lnTo>
                    <a:lnTo>
                      <a:pt x="246" y="154"/>
                    </a:lnTo>
                    <a:lnTo>
                      <a:pt x="238" y="152"/>
                    </a:lnTo>
                    <a:lnTo>
                      <a:pt x="230" y="150"/>
                    </a:lnTo>
                    <a:close/>
                    <a:moveTo>
                      <a:pt x="95" y="93"/>
                    </a:moveTo>
                    <a:lnTo>
                      <a:pt x="81" y="95"/>
                    </a:lnTo>
                    <a:lnTo>
                      <a:pt x="68" y="104"/>
                    </a:lnTo>
                    <a:lnTo>
                      <a:pt x="59" y="118"/>
                    </a:lnTo>
                    <a:lnTo>
                      <a:pt x="56" y="133"/>
                    </a:lnTo>
                    <a:lnTo>
                      <a:pt x="59" y="148"/>
                    </a:lnTo>
                    <a:lnTo>
                      <a:pt x="67" y="161"/>
                    </a:lnTo>
                    <a:lnTo>
                      <a:pt x="80" y="170"/>
                    </a:lnTo>
                    <a:lnTo>
                      <a:pt x="88" y="173"/>
                    </a:lnTo>
                    <a:lnTo>
                      <a:pt x="95" y="174"/>
                    </a:lnTo>
                    <a:lnTo>
                      <a:pt x="111" y="171"/>
                    </a:lnTo>
                    <a:lnTo>
                      <a:pt x="124" y="162"/>
                    </a:lnTo>
                    <a:lnTo>
                      <a:pt x="133" y="149"/>
                    </a:lnTo>
                    <a:lnTo>
                      <a:pt x="136" y="133"/>
                    </a:lnTo>
                    <a:lnTo>
                      <a:pt x="133" y="119"/>
                    </a:lnTo>
                    <a:lnTo>
                      <a:pt x="126" y="106"/>
                    </a:lnTo>
                    <a:lnTo>
                      <a:pt x="112" y="97"/>
                    </a:lnTo>
                    <a:lnTo>
                      <a:pt x="105" y="94"/>
                    </a:lnTo>
                    <a:lnTo>
                      <a:pt x="95" y="93"/>
                    </a:lnTo>
                    <a:close/>
                    <a:moveTo>
                      <a:pt x="192" y="55"/>
                    </a:moveTo>
                    <a:lnTo>
                      <a:pt x="177" y="57"/>
                    </a:lnTo>
                    <a:lnTo>
                      <a:pt x="164" y="67"/>
                    </a:lnTo>
                    <a:lnTo>
                      <a:pt x="154" y="80"/>
                    </a:lnTo>
                    <a:lnTo>
                      <a:pt x="152" y="95"/>
                    </a:lnTo>
                    <a:lnTo>
                      <a:pt x="154" y="110"/>
                    </a:lnTo>
                    <a:lnTo>
                      <a:pt x="162" y="123"/>
                    </a:lnTo>
                    <a:lnTo>
                      <a:pt x="175" y="132"/>
                    </a:lnTo>
                    <a:lnTo>
                      <a:pt x="191" y="136"/>
                    </a:lnTo>
                    <a:lnTo>
                      <a:pt x="207" y="133"/>
                    </a:lnTo>
                    <a:lnTo>
                      <a:pt x="220" y="124"/>
                    </a:lnTo>
                    <a:lnTo>
                      <a:pt x="229" y="111"/>
                    </a:lnTo>
                    <a:lnTo>
                      <a:pt x="230" y="108"/>
                    </a:lnTo>
                    <a:lnTo>
                      <a:pt x="232" y="95"/>
                    </a:lnTo>
                    <a:lnTo>
                      <a:pt x="230" y="82"/>
                    </a:lnTo>
                    <a:lnTo>
                      <a:pt x="225" y="72"/>
                    </a:lnTo>
                    <a:lnTo>
                      <a:pt x="217" y="64"/>
                    </a:lnTo>
                    <a:lnTo>
                      <a:pt x="208" y="59"/>
                    </a:lnTo>
                    <a:lnTo>
                      <a:pt x="192" y="55"/>
                    </a:lnTo>
                    <a:close/>
                    <a:moveTo>
                      <a:pt x="127" y="0"/>
                    </a:moveTo>
                    <a:lnTo>
                      <a:pt x="135" y="22"/>
                    </a:lnTo>
                    <a:lnTo>
                      <a:pt x="165" y="19"/>
                    </a:lnTo>
                    <a:lnTo>
                      <a:pt x="195" y="23"/>
                    </a:lnTo>
                    <a:lnTo>
                      <a:pt x="204" y="1"/>
                    </a:lnTo>
                    <a:lnTo>
                      <a:pt x="230" y="12"/>
                    </a:lnTo>
                    <a:lnTo>
                      <a:pt x="251" y="22"/>
                    </a:lnTo>
                    <a:lnTo>
                      <a:pt x="242" y="44"/>
                    </a:lnTo>
                    <a:lnTo>
                      <a:pt x="266" y="63"/>
                    </a:lnTo>
                    <a:lnTo>
                      <a:pt x="283" y="86"/>
                    </a:lnTo>
                    <a:lnTo>
                      <a:pt x="306" y="77"/>
                    </a:lnTo>
                    <a:lnTo>
                      <a:pt x="326" y="125"/>
                    </a:lnTo>
                    <a:lnTo>
                      <a:pt x="302" y="135"/>
                    </a:lnTo>
                    <a:lnTo>
                      <a:pt x="305" y="163"/>
                    </a:lnTo>
                    <a:lnTo>
                      <a:pt x="301" y="193"/>
                    </a:lnTo>
                    <a:lnTo>
                      <a:pt x="325" y="204"/>
                    </a:lnTo>
                    <a:lnTo>
                      <a:pt x="304" y="251"/>
                    </a:lnTo>
                    <a:lnTo>
                      <a:pt x="281" y="242"/>
                    </a:lnTo>
                    <a:lnTo>
                      <a:pt x="262" y="264"/>
                    </a:lnTo>
                    <a:lnTo>
                      <a:pt x="238" y="283"/>
                    </a:lnTo>
                    <a:lnTo>
                      <a:pt x="247" y="305"/>
                    </a:lnTo>
                    <a:lnTo>
                      <a:pt x="230" y="313"/>
                    </a:lnTo>
                    <a:lnTo>
                      <a:pt x="200" y="324"/>
                    </a:lnTo>
                    <a:lnTo>
                      <a:pt x="191" y="302"/>
                    </a:lnTo>
                    <a:lnTo>
                      <a:pt x="161" y="305"/>
                    </a:lnTo>
                    <a:lnTo>
                      <a:pt x="131" y="301"/>
                    </a:lnTo>
                    <a:lnTo>
                      <a:pt x="122" y="323"/>
                    </a:lnTo>
                    <a:lnTo>
                      <a:pt x="95" y="313"/>
                    </a:lnTo>
                    <a:lnTo>
                      <a:pt x="75" y="303"/>
                    </a:lnTo>
                    <a:lnTo>
                      <a:pt x="84" y="280"/>
                    </a:lnTo>
                    <a:lnTo>
                      <a:pt x="60" y="262"/>
                    </a:lnTo>
                    <a:lnTo>
                      <a:pt x="43" y="238"/>
                    </a:lnTo>
                    <a:lnTo>
                      <a:pt x="20" y="247"/>
                    </a:lnTo>
                    <a:lnTo>
                      <a:pt x="0" y="199"/>
                    </a:lnTo>
                    <a:lnTo>
                      <a:pt x="23" y="190"/>
                    </a:lnTo>
                    <a:lnTo>
                      <a:pt x="21" y="161"/>
                    </a:lnTo>
                    <a:lnTo>
                      <a:pt x="25" y="131"/>
                    </a:lnTo>
                    <a:lnTo>
                      <a:pt x="1" y="121"/>
                    </a:lnTo>
                    <a:lnTo>
                      <a:pt x="22" y="73"/>
                    </a:lnTo>
                    <a:lnTo>
                      <a:pt x="44" y="84"/>
                    </a:lnTo>
                    <a:lnTo>
                      <a:pt x="64" y="60"/>
                    </a:lnTo>
                    <a:lnTo>
                      <a:pt x="88" y="42"/>
                    </a:lnTo>
                    <a:lnTo>
                      <a:pt x="78" y="19"/>
                    </a:lnTo>
                    <a:lnTo>
                      <a:pt x="95" y="12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4"/>
              <p:cNvSpPr>
                <a:spLocks noEditPoints="1"/>
              </p:cNvSpPr>
              <p:nvPr/>
            </p:nvSpPr>
            <p:spPr bwMode="auto">
              <a:xfrm>
                <a:off x="5576888" y="1077913"/>
                <a:ext cx="376238" cy="376238"/>
              </a:xfrm>
              <a:custGeom>
                <a:avLst/>
                <a:gdLst>
                  <a:gd name="T0" fmla="*/ 118 w 237"/>
                  <a:gd name="T1" fmla="*/ 42 h 237"/>
                  <a:gd name="T2" fmla="*/ 94 w 237"/>
                  <a:gd name="T3" fmla="*/ 46 h 237"/>
                  <a:gd name="T4" fmla="*/ 73 w 237"/>
                  <a:gd name="T5" fmla="*/ 58 h 237"/>
                  <a:gd name="T6" fmla="*/ 57 w 237"/>
                  <a:gd name="T7" fmla="*/ 74 h 237"/>
                  <a:gd name="T8" fmla="*/ 46 w 237"/>
                  <a:gd name="T9" fmla="*/ 95 h 237"/>
                  <a:gd name="T10" fmla="*/ 42 w 237"/>
                  <a:gd name="T11" fmla="*/ 118 h 237"/>
                  <a:gd name="T12" fmla="*/ 46 w 237"/>
                  <a:gd name="T13" fmla="*/ 143 h 237"/>
                  <a:gd name="T14" fmla="*/ 57 w 237"/>
                  <a:gd name="T15" fmla="*/ 164 h 237"/>
                  <a:gd name="T16" fmla="*/ 73 w 237"/>
                  <a:gd name="T17" fmla="*/ 180 h 237"/>
                  <a:gd name="T18" fmla="*/ 94 w 237"/>
                  <a:gd name="T19" fmla="*/ 190 h 237"/>
                  <a:gd name="T20" fmla="*/ 118 w 237"/>
                  <a:gd name="T21" fmla="*/ 194 h 237"/>
                  <a:gd name="T22" fmla="*/ 142 w 237"/>
                  <a:gd name="T23" fmla="*/ 190 h 237"/>
                  <a:gd name="T24" fmla="*/ 163 w 237"/>
                  <a:gd name="T25" fmla="*/ 180 h 237"/>
                  <a:gd name="T26" fmla="*/ 179 w 237"/>
                  <a:gd name="T27" fmla="*/ 164 h 237"/>
                  <a:gd name="T28" fmla="*/ 190 w 237"/>
                  <a:gd name="T29" fmla="*/ 143 h 237"/>
                  <a:gd name="T30" fmla="*/ 193 w 237"/>
                  <a:gd name="T31" fmla="*/ 118 h 237"/>
                  <a:gd name="T32" fmla="*/ 190 w 237"/>
                  <a:gd name="T33" fmla="*/ 95 h 237"/>
                  <a:gd name="T34" fmla="*/ 179 w 237"/>
                  <a:gd name="T35" fmla="*/ 74 h 237"/>
                  <a:gd name="T36" fmla="*/ 163 w 237"/>
                  <a:gd name="T37" fmla="*/ 58 h 237"/>
                  <a:gd name="T38" fmla="*/ 142 w 237"/>
                  <a:gd name="T39" fmla="*/ 46 h 237"/>
                  <a:gd name="T40" fmla="*/ 118 w 237"/>
                  <a:gd name="T41" fmla="*/ 42 h 237"/>
                  <a:gd name="T42" fmla="*/ 99 w 237"/>
                  <a:gd name="T43" fmla="*/ 0 h 237"/>
                  <a:gd name="T44" fmla="*/ 137 w 237"/>
                  <a:gd name="T45" fmla="*/ 0 h 237"/>
                  <a:gd name="T46" fmla="*/ 137 w 237"/>
                  <a:gd name="T47" fmla="*/ 17 h 237"/>
                  <a:gd name="T48" fmla="*/ 157 w 237"/>
                  <a:gd name="T49" fmla="*/ 24 h 237"/>
                  <a:gd name="T50" fmla="*/ 176 w 237"/>
                  <a:gd name="T51" fmla="*/ 34 h 237"/>
                  <a:gd name="T52" fmla="*/ 188 w 237"/>
                  <a:gd name="T53" fmla="*/ 21 h 237"/>
                  <a:gd name="T54" fmla="*/ 216 w 237"/>
                  <a:gd name="T55" fmla="*/ 48 h 237"/>
                  <a:gd name="T56" fmla="*/ 203 w 237"/>
                  <a:gd name="T57" fmla="*/ 61 h 237"/>
                  <a:gd name="T58" fmla="*/ 213 w 237"/>
                  <a:gd name="T59" fmla="*/ 79 h 237"/>
                  <a:gd name="T60" fmla="*/ 218 w 237"/>
                  <a:gd name="T61" fmla="*/ 100 h 237"/>
                  <a:gd name="T62" fmla="*/ 237 w 237"/>
                  <a:gd name="T63" fmla="*/ 100 h 237"/>
                  <a:gd name="T64" fmla="*/ 237 w 237"/>
                  <a:gd name="T65" fmla="*/ 138 h 237"/>
                  <a:gd name="T66" fmla="*/ 218 w 237"/>
                  <a:gd name="T67" fmla="*/ 138 h 237"/>
                  <a:gd name="T68" fmla="*/ 213 w 237"/>
                  <a:gd name="T69" fmla="*/ 159 h 237"/>
                  <a:gd name="T70" fmla="*/ 203 w 237"/>
                  <a:gd name="T71" fmla="*/ 177 h 237"/>
                  <a:gd name="T72" fmla="*/ 216 w 237"/>
                  <a:gd name="T73" fmla="*/ 189 h 237"/>
                  <a:gd name="T74" fmla="*/ 188 w 237"/>
                  <a:gd name="T75" fmla="*/ 216 h 237"/>
                  <a:gd name="T76" fmla="*/ 176 w 237"/>
                  <a:gd name="T77" fmla="*/ 203 h 237"/>
                  <a:gd name="T78" fmla="*/ 157 w 237"/>
                  <a:gd name="T79" fmla="*/ 214 h 237"/>
                  <a:gd name="T80" fmla="*/ 137 w 237"/>
                  <a:gd name="T81" fmla="*/ 219 h 237"/>
                  <a:gd name="T82" fmla="*/ 137 w 237"/>
                  <a:gd name="T83" fmla="*/ 237 h 237"/>
                  <a:gd name="T84" fmla="*/ 99 w 237"/>
                  <a:gd name="T85" fmla="*/ 237 h 237"/>
                  <a:gd name="T86" fmla="*/ 99 w 237"/>
                  <a:gd name="T87" fmla="*/ 219 h 237"/>
                  <a:gd name="T88" fmla="*/ 78 w 237"/>
                  <a:gd name="T89" fmla="*/ 214 h 237"/>
                  <a:gd name="T90" fmla="*/ 60 w 237"/>
                  <a:gd name="T91" fmla="*/ 203 h 237"/>
                  <a:gd name="T92" fmla="*/ 47 w 237"/>
                  <a:gd name="T93" fmla="*/ 216 h 237"/>
                  <a:gd name="T94" fmla="*/ 21 w 237"/>
                  <a:gd name="T95" fmla="*/ 189 h 237"/>
                  <a:gd name="T96" fmla="*/ 34 w 237"/>
                  <a:gd name="T97" fmla="*/ 177 h 237"/>
                  <a:gd name="T98" fmla="*/ 23 w 237"/>
                  <a:gd name="T99" fmla="*/ 159 h 237"/>
                  <a:gd name="T100" fmla="*/ 17 w 237"/>
                  <a:gd name="T101" fmla="*/ 138 h 237"/>
                  <a:gd name="T102" fmla="*/ 0 w 237"/>
                  <a:gd name="T103" fmla="*/ 138 h 237"/>
                  <a:gd name="T104" fmla="*/ 0 w 237"/>
                  <a:gd name="T105" fmla="*/ 100 h 237"/>
                  <a:gd name="T106" fmla="*/ 17 w 237"/>
                  <a:gd name="T107" fmla="*/ 100 h 237"/>
                  <a:gd name="T108" fmla="*/ 23 w 237"/>
                  <a:gd name="T109" fmla="*/ 79 h 237"/>
                  <a:gd name="T110" fmla="*/ 34 w 237"/>
                  <a:gd name="T111" fmla="*/ 61 h 237"/>
                  <a:gd name="T112" fmla="*/ 21 w 237"/>
                  <a:gd name="T113" fmla="*/ 48 h 237"/>
                  <a:gd name="T114" fmla="*/ 47 w 237"/>
                  <a:gd name="T115" fmla="*/ 21 h 237"/>
                  <a:gd name="T116" fmla="*/ 60 w 237"/>
                  <a:gd name="T117" fmla="*/ 34 h 237"/>
                  <a:gd name="T118" fmla="*/ 78 w 237"/>
                  <a:gd name="T119" fmla="*/ 24 h 237"/>
                  <a:gd name="T120" fmla="*/ 99 w 237"/>
                  <a:gd name="T121" fmla="*/ 17 h 237"/>
                  <a:gd name="T122" fmla="*/ 99 w 237"/>
                  <a:gd name="T123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7" h="237">
                    <a:moveTo>
                      <a:pt x="118" y="42"/>
                    </a:moveTo>
                    <a:lnTo>
                      <a:pt x="94" y="46"/>
                    </a:lnTo>
                    <a:lnTo>
                      <a:pt x="73" y="58"/>
                    </a:lnTo>
                    <a:lnTo>
                      <a:pt x="57" y="74"/>
                    </a:lnTo>
                    <a:lnTo>
                      <a:pt x="46" y="95"/>
                    </a:lnTo>
                    <a:lnTo>
                      <a:pt x="42" y="118"/>
                    </a:lnTo>
                    <a:lnTo>
                      <a:pt x="46" y="143"/>
                    </a:lnTo>
                    <a:lnTo>
                      <a:pt x="57" y="164"/>
                    </a:lnTo>
                    <a:lnTo>
                      <a:pt x="73" y="180"/>
                    </a:lnTo>
                    <a:lnTo>
                      <a:pt x="94" y="190"/>
                    </a:lnTo>
                    <a:lnTo>
                      <a:pt x="118" y="194"/>
                    </a:lnTo>
                    <a:lnTo>
                      <a:pt x="142" y="190"/>
                    </a:lnTo>
                    <a:lnTo>
                      <a:pt x="163" y="180"/>
                    </a:lnTo>
                    <a:lnTo>
                      <a:pt x="179" y="164"/>
                    </a:lnTo>
                    <a:lnTo>
                      <a:pt x="190" y="143"/>
                    </a:lnTo>
                    <a:lnTo>
                      <a:pt x="193" y="118"/>
                    </a:lnTo>
                    <a:lnTo>
                      <a:pt x="190" y="95"/>
                    </a:lnTo>
                    <a:lnTo>
                      <a:pt x="179" y="74"/>
                    </a:lnTo>
                    <a:lnTo>
                      <a:pt x="163" y="58"/>
                    </a:lnTo>
                    <a:lnTo>
                      <a:pt x="142" y="46"/>
                    </a:lnTo>
                    <a:lnTo>
                      <a:pt x="118" y="42"/>
                    </a:lnTo>
                    <a:close/>
                    <a:moveTo>
                      <a:pt x="99" y="0"/>
                    </a:moveTo>
                    <a:lnTo>
                      <a:pt x="137" y="0"/>
                    </a:lnTo>
                    <a:lnTo>
                      <a:pt x="137" y="17"/>
                    </a:lnTo>
                    <a:lnTo>
                      <a:pt x="157" y="24"/>
                    </a:lnTo>
                    <a:lnTo>
                      <a:pt x="176" y="34"/>
                    </a:lnTo>
                    <a:lnTo>
                      <a:pt x="188" y="21"/>
                    </a:lnTo>
                    <a:lnTo>
                      <a:pt x="216" y="48"/>
                    </a:lnTo>
                    <a:lnTo>
                      <a:pt x="203" y="61"/>
                    </a:lnTo>
                    <a:lnTo>
                      <a:pt x="213" y="79"/>
                    </a:lnTo>
                    <a:lnTo>
                      <a:pt x="218" y="100"/>
                    </a:lnTo>
                    <a:lnTo>
                      <a:pt x="237" y="100"/>
                    </a:lnTo>
                    <a:lnTo>
                      <a:pt x="237" y="138"/>
                    </a:lnTo>
                    <a:lnTo>
                      <a:pt x="218" y="138"/>
                    </a:lnTo>
                    <a:lnTo>
                      <a:pt x="213" y="159"/>
                    </a:lnTo>
                    <a:lnTo>
                      <a:pt x="203" y="177"/>
                    </a:lnTo>
                    <a:lnTo>
                      <a:pt x="216" y="189"/>
                    </a:lnTo>
                    <a:lnTo>
                      <a:pt x="188" y="216"/>
                    </a:lnTo>
                    <a:lnTo>
                      <a:pt x="176" y="203"/>
                    </a:lnTo>
                    <a:lnTo>
                      <a:pt x="157" y="214"/>
                    </a:lnTo>
                    <a:lnTo>
                      <a:pt x="137" y="219"/>
                    </a:lnTo>
                    <a:lnTo>
                      <a:pt x="137" y="237"/>
                    </a:lnTo>
                    <a:lnTo>
                      <a:pt x="99" y="237"/>
                    </a:lnTo>
                    <a:lnTo>
                      <a:pt x="99" y="219"/>
                    </a:lnTo>
                    <a:lnTo>
                      <a:pt x="78" y="214"/>
                    </a:lnTo>
                    <a:lnTo>
                      <a:pt x="60" y="203"/>
                    </a:lnTo>
                    <a:lnTo>
                      <a:pt x="47" y="216"/>
                    </a:lnTo>
                    <a:lnTo>
                      <a:pt x="21" y="189"/>
                    </a:lnTo>
                    <a:lnTo>
                      <a:pt x="34" y="177"/>
                    </a:lnTo>
                    <a:lnTo>
                      <a:pt x="23" y="159"/>
                    </a:lnTo>
                    <a:lnTo>
                      <a:pt x="17" y="138"/>
                    </a:lnTo>
                    <a:lnTo>
                      <a:pt x="0" y="138"/>
                    </a:lnTo>
                    <a:lnTo>
                      <a:pt x="0" y="100"/>
                    </a:lnTo>
                    <a:lnTo>
                      <a:pt x="17" y="100"/>
                    </a:lnTo>
                    <a:lnTo>
                      <a:pt x="23" y="79"/>
                    </a:lnTo>
                    <a:lnTo>
                      <a:pt x="34" y="61"/>
                    </a:lnTo>
                    <a:lnTo>
                      <a:pt x="21" y="48"/>
                    </a:lnTo>
                    <a:lnTo>
                      <a:pt x="47" y="21"/>
                    </a:lnTo>
                    <a:lnTo>
                      <a:pt x="60" y="34"/>
                    </a:lnTo>
                    <a:lnTo>
                      <a:pt x="78" y="24"/>
                    </a:lnTo>
                    <a:lnTo>
                      <a:pt x="99" y="17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6"/>
              <p:cNvSpPr>
                <a:spLocks/>
              </p:cNvSpPr>
              <p:nvPr/>
            </p:nvSpPr>
            <p:spPr bwMode="auto">
              <a:xfrm>
                <a:off x="5303838" y="2946400"/>
                <a:ext cx="523875" cy="525463"/>
              </a:xfrm>
              <a:custGeom>
                <a:avLst/>
                <a:gdLst>
                  <a:gd name="T0" fmla="*/ 138 w 330"/>
                  <a:gd name="T1" fmla="*/ 0 h 331"/>
                  <a:gd name="T2" fmla="*/ 165 w 330"/>
                  <a:gd name="T3" fmla="*/ 148 h 331"/>
                  <a:gd name="T4" fmla="*/ 197 w 330"/>
                  <a:gd name="T5" fmla="*/ 2 h 331"/>
                  <a:gd name="T6" fmla="*/ 203 w 330"/>
                  <a:gd name="T7" fmla="*/ 3 h 331"/>
                  <a:gd name="T8" fmla="*/ 172 w 330"/>
                  <a:gd name="T9" fmla="*/ 150 h 331"/>
                  <a:gd name="T10" fmla="*/ 257 w 330"/>
                  <a:gd name="T11" fmla="*/ 25 h 331"/>
                  <a:gd name="T12" fmla="*/ 262 w 330"/>
                  <a:gd name="T13" fmla="*/ 29 h 331"/>
                  <a:gd name="T14" fmla="*/ 178 w 330"/>
                  <a:gd name="T15" fmla="*/ 153 h 331"/>
                  <a:gd name="T16" fmla="*/ 304 w 330"/>
                  <a:gd name="T17" fmla="*/ 71 h 331"/>
                  <a:gd name="T18" fmla="*/ 308 w 330"/>
                  <a:gd name="T19" fmla="*/ 78 h 331"/>
                  <a:gd name="T20" fmla="*/ 181 w 330"/>
                  <a:gd name="T21" fmla="*/ 160 h 331"/>
                  <a:gd name="T22" fmla="*/ 329 w 330"/>
                  <a:gd name="T23" fmla="*/ 131 h 331"/>
                  <a:gd name="T24" fmla="*/ 330 w 330"/>
                  <a:gd name="T25" fmla="*/ 138 h 331"/>
                  <a:gd name="T26" fmla="*/ 182 w 330"/>
                  <a:gd name="T27" fmla="*/ 167 h 331"/>
                  <a:gd name="T28" fmla="*/ 330 w 330"/>
                  <a:gd name="T29" fmla="*/ 197 h 331"/>
                  <a:gd name="T30" fmla="*/ 329 w 330"/>
                  <a:gd name="T31" fmla="*/ 203 h 331"/>
                  <a:gd name="T32" fmla="*/ 181 w 330"/>
                  <a:gd name="T33" fmla="*/ 173 h 331"/>
                  <a:gd name="T34" fmla="*/ 305 w 330"/>
                  <a:gd name="T35" fmla="*/ 257 h 331"/>
                  <a:gd name="T36" fmla="*/ 301 w 330"/>
                  <a:gd name="T37" fmla="*/ 263 h 331"/>
                  <a:gd name="T38" fmla="*/ 177 w 330"/>
                  <a:gd name="T39" fmla="*/ 178 h 331"/>
                  <a:gd name="T40" fmla="*/ 259 w 330"/>
                  <a:gd name="T41" fmla="*/ 304 h 331"/>
                  <a:gd name="T42" fmla="*/ 254 w 330"/>
                  <a:gd name="T43" fmla="*/ 308 h 331"/>
                  <a:gd name="T44" fmla="*/ 172 w 330"/>
                  <a:gd name="T45" fmla="*/ 182 h 331"/>
                  <a:gd name="T46" fmla="*/ 201 w 330"/>
                  <a:gd name="T47" fmla="*/ 330 h 331"/>
                  <a:gd name="T48" fmla="*/ 193 w 330"/>
                  <a:gd name="T49" fmla="*/ 331 h 331"/>
                  <a:gd name="T50" fmla="*/ 165 w 330"/>
                  <a:gd name="T51" fmla="*/ 184 h 331"/>
                  <a:gd name="T52" fmla="*/ 135 w 330"/>
                  <a:gd name="T53" fmla="*/ 330 h 331"/>
                  <a:gd name="T54" fmla="*/ 129 w 330"/>
                  <a:gd name="T55" fmla="*/ 329 h 331"/>
                  <a:gd name="T56" fmla="*/ 159 w 330"/>
                  <a:gd name="T57" fmla="*/ 182 h 331"/>
                  <a:gd name="T58" fmla="*/ 74 w 330"/>
                  <a:gd name="T59" fmla="*/ 307 h 331"/>
                  <a:gd name="T60" fmla="*/ 68 w 330"/>
                  <a:gd name="T61" fmla="*/ 303 h 331"/>
                  <a:gd name="T62" fmla="*/ 153 w 330"/>
                  <a:gd name="T63" fmla="*/ 178 h 331"/>
                  <a:gd name="T64" fmla="*/ 28 w 330"/>
                  <a:gd name="T65" fmla="*/ 261 h 331"/>
                  <a:gd name="T66" fmla="*/ 24 w 330"/>
                  <a:gd name="T67" fmla="*/ 254 h 331"/>
                  <a:gd name="T68" fmla="*/ 149 w 330"/>
                  <a:gd name="T69" fmla="*/ 172 h 331"/>
                  <a:gd name="T70" fmla="*/ 2 w 330"/>
                  <a:gd name="T71" fmla="*/ 201 h 331"/>
                  <a:gd name="T72" fmla="*/ 0 w 330"/>
                  <a:gd name="T73" fmla="*/ 194 h 331"/>
                  <a:gd name="T74" fmla="*/ 148 w 330"/>
                  <a:gd name="T75" fmla="*/ 165 h 331"/>
                  <a:gd name="T76" fmla="*/ 0 w 330"/>
                  <a:gd name="T77" fmla="*/ 135 h 331"/>
                  <a:gd name="T78" fmla="*/ 2 w 330"/>
                  <a:gd name="T79" fmla="*/ 129 h 331"/>
                  <a:gd name="T80" fmla="*/ 149 w 330"/>
                  <a:gd name="T81" fmla="*/ 159 h 331"/>
                  <a:gd name="T82" fmla="*/ 25 w 330"/>
                  <a:gd name="T83" fmla="*/ 75 h 331"/>
                  <a:gd name="T84" fmla="*/ 29 w 330"/>
                  <a:gd name="T85" fmla="*/ 68 h 331"/>
                  <a:gd name="T86" fmla="*/ 153 w 330"/>
                  <a:gd name="T87" fmla="*/ 153 h 331"/>
                  <a:gd name="T88" fmla="*/ 71 w 330"/>
                  <a:gd name="T89" fmla="*/ 28 h 331"/>
                  <a:gd name="T90" fmla="*/ 76 w 330"/>
                  <a:gd name="T91" fmla="*/ 24 h 331"/>
                  <a:gd name="T92" fmla="*/ 159 w 330"/>
                  <a:gd name="T93" fmla="*/ 150 h 331"/>
                  <a:gd name="T94" fmla="*/ 131 w 330"/>
                  <a:gd name="T95" fmla="*/ 2 h 331"/>
                  <a:gd name="T96" fmla="*/ 138 w 330"/>
                  <a:gd name="T9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0" h="331">
                    <a:moveTo>
                      <a:pt x="138" y="0"/>
                    </a:moveTo>
                    <a:lnTo>
                      <a:pt x="165" y="148"/>
                    </a:lnTo>
                    <a:lnTo>
                      <a:pt x="197" y="2"/>
                    </a:lnTo>
                    <a:lnTo>
                      <a:pt x="203" y="3"/>
                    </a:lnTo>
                    <a:lnTo>
                      <a:pt x="172" y="150"/>
                    </a:lnTo>
                    <a:lnTo>
                      <a:pt x="257" y="25"/>
                    </a:lnTo>
                    <a:lnTo>
                      <a:pt x="262" y="29"/>
                    </a:lnTo>
                    <a:lnTo>
                      <a:pt x="178" y="153"/>
                    </a:lnTo>
                    <a:lnTo>
                      <a:pt x="304" y="71"/>
                    </a:lnTo>
                    <a:lnTo>
                      <a:pt x="308" y="78"/>
                    </a:lnTo>
                    <a:lnTo>
                      <a:pt x="181" y="160"/>
                    </a:lnTo>
                    <a:lnTo>
                      <a:pt x="329" y="131"/>
                    </a:lnTo>
                    <a:lnTo>
                      <a:pt x="330" y="138"/>
                    </a:lnTo>
                    <a:lnTo>
                      <a:pt x="182" y="167"/>
                    </a:lnTo>
                    <a:lnTo>
                      <a:pt x="330" y="197"/>
                    </a:lnTo>
                    <a:lnTo>
                      <a:pt x="329" y="203"/>
                    </a:lnTo>
                    <a:lnTo>
                      <a:pt x="181" y="173"/>
                    </a:lnTo>
                    <a:lnTo>
                      <a:pt x="305" y="257"/>
                    </a:lnTo>
                    <a:lnTo>
                      <a:pt x="301" y="263"/>
                    </a:lnTo>
                    <a:lnTo>
                      <a:pt x="177" y="178"/>
                    </a:lnTo>
                    <a:lnTo>
                      <a:pt x="259" y="304"/>
                    </a:lnTo>
                    <a:lnTo>
                      <a:pt x="254" y="308"/>
                    </a:lnTo>
                    <a:lnTo>
                      <a:pt x="172" y="182"/>
                    </a:lnTo>
                    <a:lnTo>
                      <a:pt x="201" y="330"/>
                    </a:lnTo>
                    <a:lnTo>
                      <a:pt x="193" y="331"/>
                    </a:lnTo>
                    <a:lnTo>
                      <a:pt x="165" y="184"/>
                    </a:lnTo>
                    <a:lnTo>
                      <a:pt x="135" y="330"/>
                    </a:lnTo>
                    <a:lnTo>
                      <a:pt x="129" y="329"/>
                    </a:lnTo>
                    <a:lnTo>
                      <a:pt x="159" y="182"/>
                    </a:lnTo>
                    <a:lnTo>
                      <a:pt x="74" y="307"/>
                    </a:lnTo>
                    <a:lnTo>
                      <a:pt x="68" y="303"/>
                    </a:lnTo>
                    <a:lnTo>
                      <a:pt x="153" y="178"/>
                    </a:lnTo>
                    <a:lnTo>
                      <a:pt x="28" y="261"/>
                    </a:lnTo>
                    <a:lnTo>
                      <a:pt x="24" y="254"/>
                    </a:lnTo>
                    <a:lnTo>
                      <a:pt x="149" y="172"/>
                    </a:lnTo>
                    <a:lnTo>
                      <a:pt x="2" y="201"/>
                    </a:lnTo>
                    <a:lnTo>
                      <a:pt x="0" y="194"/>
                    </a:lnTo>
                    <a:lnTo>
                      <a:pt x="148" y="165"/>
                    </a:lnTo>
                    <a:lnTo>
                      <a:pt x="0" y="135"/>
                    </a:lnTo>
                    <a:lnTo>
                      <a:pt x="2" y="129"/>
                    </a:lnTo>
                    <a:lnTo>
                      <a:pt x="149" y="159"/>
                    </a:lnTo>
                    <a:lnTo>
                      <a:pt x="25" y="75"/>
                    </a:lnTo>
                    <a:lnTo>
                      <a:pt x="29" y="68"/>
                    </a:lnTo>
                    <a:lnTo>
                      <a:pt x="153" y="153"/>
                    </a:lnTo>
                    <a:lnTo>
                      <a:pt x="71" y="28"/>
                    </a:lnTo>
                    <a:lnTo>
                      <a:pt x="76" y="24"/>
                    </a:lnTo>
                    <a:lnTo>
                      <a:pt x="159" y="150"/>
                    </a:lnTo>
                    <a:lnTo>
                      <a:pt x="131" y="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08"/>
              <p:cNvSpPr>
                <a:spLocks noEditPoints="1"/>
              </p:cNvSpPr>
              <p:nvPr/>
            </p:nvSpPr>
            <p:spPr bwMode="auto">
              <a:xfrm>
                <a:off x="4772025" y="1631950"/>
                <a:ext cx="596900" cy="595313"/>
              </a:xfrm>
              <a:custGeom>
                <a:avLst/>
                <a:gdLst>
                  <a:gd name="T0" fmla="*/ 169 w 376"/>
                  <a:gd name="T1" fmla="*/ 112 h 375"/>
                  <a:gd name="T2" fmla="*/ 136 w 376"/>
                  <a:gd name="T3" fmla="*/ 131 h 375"/>
                  <a:gd name="T4" fmla="*/ 115 w 376"/>
                  <a:gd name="T5" fmla="*/ 163 h 375"/>
                  <a:gd name="T6" fmla="*/ 113 w 376"/>
                  <a:gd name="T7" fmla="*/ 203 h 375"/>
                  <a:gd name="T8" fmla="*/ 130 w 376"/>
                  <a:gd name="T9" fmla="*/ 238 h 375"/>
                  <a:gd name="T10" fmla="*/ 164 w 376"/>
                  <a:gd name="T11" fmla="*/ 260 h 375"/>
                  <a:gd name="T12" fmla="*/ 207 w 376"/>
                  <a:gd name="T13" fmla="*/ 261 h 375"/>
                  <a:gd name="T14" fmla="*/ 240 w 376"/>
                  <a:gd name="T15" fmla="*/ 244 h 375"/>
                  <a:gd name="T16" fmla="*/ 261 w 376"/>
                  <a:gd name="T17" fmla="*/ 212 h 375"/>
                  <a:gd name="T18" fmla="*/ 263 w 376"/>
                  <a:gd name="T19" fmla="*/ 171 h 375"/>
                  <a:gd name="T20" fmla="*/ 245 w 376"/>
                  <a:gd name="T21" fmla="*/ 137 h 375"/>
                  <a:gd name="T22" fmla="*/ 212 w 376"/>
                  <a:gd name="T23" fmla="*/ 115 h 375"/>
                  <a:gd name="T24" fmla="*/ 174 w 376"/>
                  <a:gd name="T25" fmla="*/ 0 h 375"/>
                  <a:gd name="T26" fmla="*/ 187 w 376"/>
                  <a:gd name="T27" fmla="*/ 28 h 375"/>
                  <a:gd name="T28" fmla="*/ 238 w 376"/>
                  <a:gd name="T29" fmla="*/ 36 h 375"/>
                  <a:gd name="T30" fmla="*/ 271 w 376"/>
                  <a:gd name="T31" fmla="*/ 18 h 375"/>
                  <a:gd name="T32" fmla="*/ 312 w 376"/>
                  <a:gd name="T33" fmla="*/ 44 h 375"/>
                  <a:gd name="T34" fmla="*/ 313 w 376"/>
                  <a:gd name="T35" fmla="*/ 90 h 375"/>
                  <a:gd name="T36" fmla="*/ 356 w 376"/>
                  <a:gd name="T37" fmla="*/ 103 h 375"/>
                  <a:gd name="T38" fmla="*/ 376 w 376"/>
                  <a:gd name="T39" fmla="*/ 174 h 375"/>
                  <a:gd name="T40" fmla="*/ 346 w 376"/>
                  <a:gd name="T41" fmla="*/ 206 h 375"/>
                  <a:gd name="T42" fmla="*/ 367 w 376"/>
                  <a:gd name="T43" fmla="*/ 247 h 375"/>
                  <a:gd name="T44" fmla="*/ 344 w 376"/>
                  <a:gd name="T45" fmla="*/ 292 h 375"/>
                  <a:gd name="T46" fmla="*/ 308 w 376"/>
                  <a:gd name="T47" fmla="*/ 292 h 375"/>
                  <a:gd name="T48" fmla="*/ 258 w 376"/>
                  <a:gd name="T49" fmla="*/ 330 h 375"/>
                  <a:gd name="T50" fmla="*/ 237 w 376"/>
                  <a:gd name="T51" fmla="*/ 369 h 375"/>
                  <a:gd name="T52" fmla="*/ 199 w 376"/>
                  <a:gd name="T53" fmla="*/ 345 h 375"/>
                  <a:gd name="T54" fmla="*/ 162 w 376"/>
                  <a:gd name="T55" fmla="*/ 344 h 375"/>
                  <a:gd name="T56" fmla="*/ 128 w 376"/>
                  <a:gd name="T57" fmla="*/ 366 h 375"/>
                  <a:gd name="T58" fmla="*/ 84 w 376"/>
                  <a:gd name="T59" fmla="*/ 344 h 375"/>
                  <a:gd name="T60" fmla="*/ 84 w 376"/>
                  <a:gd name="T61" fmla="*/ 307 h 375"/>
                  <a:gd name="T62" fmla="*/ 46 w 376"/>
                  <a:gd name="T63" fmla="*/ 258 h 375"/>
                  <a:gd name="T64" fmla="*/ 5 w 376"/>
                  <a:gd name="T65" fmla="*/ 237 h 375"/>
                  <a:gd name="T66" fmla="*/ 29 w 376"/>
                  <a:gd name="T67" fmla="*/ 199 h 375"/>
                  <a:gd name="T68" fmla="*/ 37 w 376"/>
                  <a:gd name="T69" fmla="*/ 137 h 375"/>
                  <a:gd name="T70" fmla="*/ 18 w 376"/>
                  <a:gd name="T71" fmla="*/ 104 h 375"/>
                  <a:gd name="T72" fmla="*/ 46 w 376"/>
                  <a:gd name="T73" fmla="*/ 64 h 375"/>
                  <a:gd name="T74" fmla="*/ 90 w 376"/>
                  <a:gd name="T75" fmla="*/ 61 h 375"/>
                  <a:gd name="T76" fmla="*/ 104 w 376"/>
                  <a:gd name="T77" fmla="*/ 18 h 375"/>
                  <a:gd name="T78" fmla="*/ 174 w 376"/>
                  <a:gd name="T79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76" h="375">
                    <a:moveTo>
                      <a:pt x="187" y="111"/>
                    </a:moveTo>
                    <a:lnTo>
                      <a:pt x="169" y="112"/>
                    </a:lnTo>
                    <a:lnTo>
                      <a:pt x="152" y="120"/>
                    </a:lnTo>
                    <a:lnTo>
                      <a:pt x="136" y="131"/>
                    </a:lnTo>
                    <a:lnTo>
                      <a:pt x="123" y="145"/>
                    </a:lnTo>
                    <a:lnTo>
                      <a:pt x="115" y="163"/>
                    </a:lnTo>
                    <a:lnTo>
                      <a:pt x="111" y="183"/>
                    </a:lnTo>
                    <a:lnTo>
                      <a:pt x="113" y="203"/>
                    </a:lnTo>
                    <a:lnTo>
                      <a:pt x="119" y="221"/>
                    </a:lnTo>
                    <a:lnTo>
                      <a:pt x="130" y="238"/>
                    </a:lnTo>
                    <a:lnTo>
                      <a:pt x="145" y="251"/>
                    </a:lnTo>
                    <a:lnTo>
                      <a:pt x="164" y="260"/>
                    </a:lnTo>
                    <a:lnTo>
                      <a:pt x="187" y="264"/>
                    </a:lnTo>
                    <a:lnTo>
                      <a:pt x="207" y="261"/>
                    </a:lnTo>
                    <a:lnTo>
                      <a:pt x="224" y="255"/>
                    </a:lnTo>
                    <a:lnTo>
                      <a:pt x="240" y="244"/>
                    </a:lnTo>
                    <a:lnTo>
                      <a:pt x="251" y="229"/>
                    </a:lnTo>
                    <a:lnTo>
                      <a:pt x="261" y="212"/>
                    </a:lnTo>
                    <a:lnTo>
                      <a:pt x="265" y="191"/>
                    </a:lnTo>
                    <a:lnTo>
                      <a:pt x="263" y="171"/>
                    </a:lnTo>
                    <a:lnTo>
                      <a:pt x="257" y="153"/>
                    </a:lnTo>
                    <a:lnTo>
                      <a:pt x="245" y="137"/>
                    </a:lnTo>
                    <a:lnTo>
                      <a:pt x="231" y="124"/>
                    </a:lnTo>
                    <a:lnTo>
                      <a:pt x="212" y="115"/>
                    </a:lnTo>
                    <a:lnTo>
                      <a:pt x="187" y="111"/>
                    </a:lnTo>
                    <a:close/>
                    <a:moveTo>
                      <a:pt x="174" y="0"/>
                    </a:moveTo>
                    <a:lnTo>
                      <a:pt x="177" y="28"/>
                    </a:lnTo>
                    <a:lnTo>
                      <a:pt x="187" y="28"/>
                    </a:lnTo>
                    <a:lnTo>
                      <a:pt x="213" y="31"/>
                    </a:lnTo>
                    <a:lnTo>
                      <a:pt x="238" y="36"/>
                    </a:lnTo>
                    <a:lnTo>
                      <a:pt x="248" y="9"/>
                    </a:lnTo>
                    <a:lnTo>
                      <a:pt x="271" y="18"/>
                    </a:lnTo>
                    <a:lnTo>
                      <a:pt x="292" y="30"/>
                    </a:lnTo>
                    <a:lnTo>
                      <a:pt x="312" y="44"/>
                    </a:lnTo>
                    <a:lnTo>
                      <a:pt x="292" y="68"/>
                    </a:lnTo>
                    <a:lnTo>
                      <a:pt x="313" y="90"/>
                    </a:lnTo>
                    <a:lnTo>
                      <a:pt x="330" y="116"/>
                    </a:lnTo>
                    <a:lnTo>
                      <a:pt x="356" y="103"/>
                    </a:lnTo>
                    <a:lnTo>
                      <a:pt x="369" y="137"/>
                    </a:lnTo>
                    <a:lnTo>
                      <a:pt x="376" y="174"/>
                    </a:lnTo>
                    <a:lnTo>
                      <a:pt x="346" y="176"/>
                    </a:lnTo>
                    <a:lnTo>
                      <a:pt x="346" y="206"/>
                    </a:lnTo>
                    <a:lnTo>
                      <a:pt x="338" y="238"/>
                    </a:lnTo>
                    <a:lnTo>
                      <a:pt x="367" y="247"/>
                    </a:lnTo>
                    <a:lnTo>
                      <a:pt x="357" y="271"/>
                    </a:lnTo>
                    <a:lnTo>
                      <a:pt x="344" y="292"/>
                    </a:lnTo>
                    <a:lnTo>
                      <a:pt x="330" y="311"/>
                    </a:lnTo>
                    <a:lnTo>
                      <a:pt x="308" y="292"/>
                    </a:lnTo>
                    <a:lnTo>
                      <a:pt x="284" y="313"/>
                    </a:lnTo>
                    <a:lnTo>
                      <a:pt x="258" y="330"/>
                    </a:lnTo>
                    <a:lnTo>
                      <a:pt x="272" y="356"/>
                    </a:lnTo>
                    <a:lnTo>
                      <a:pt x="237" y="369"/>
                    </a:lnTo>
                    <a:lnTo>
                      <a:pt x="200" y="375"/>
                    </a:lnTo>
                    <a:lnTo>
                      <a:pt x="199" y="345"/>
                    </a:lnTo>
                    <a:lnTo>
                      <a:pt x="187" y="345"/>
                    </a:lnTo>
                    <a:lnTo>
                      <a:pt x="162" y="344"/>
                    </a:lnTo>
                    <a:lnTo>
                      <a:pt x="138" y="337"/>
                    </a:lnTo>
                    <a:lnTo>
                      <a:pt x="128" y="366"/>
                    </a:lnTo>
                    <a:lnTo>
                      <a:pt x="105" y="357"/>
                    </a:lnTo>
                    <a:lnTo>
                      <a:pt x="84" y="344"/>
                    </a:lnTo>
                    <a:lnTo>
                      <a:pt x="64" y="330"/>
                    </a:lnTo>
                    <a:lnTo>
                      <a:pt x="84" y="307"/>
                    </a:lnTo>
                    <a:lnTo>
                      <a:pt x="63" y="284"/>
                    </a:lnTo>
                    <a:lnTo>
                      <a:pt x="46" y="258"/>
                    </a:lnTo>
                    <a:lnTo>
                      <a:pt x="18" y="272"/>
                    </a:lnTo>
                    <a:lnTo>
                      <a:pt x="5" y="237"/>
                    </a:lnTo>
                    <a:lnTo>
                      <a:pt x="0" y="200"/>
                    </a:lnTo>
                    <a:lnTo>
                      <a:pt x="29" y="199"/>
                    </a:lnTo>
                    <a:lnTo>
                      <a:pt x="30" y="167"/>
                    </a:lnTo>
                    <a:lnTo>
                      <a:pt x="37" y="137"/>
                    </a:lnTo>
                    <a:lnTo>
                      <a:pt x="9" y="128"/>
                    </a:lnTo>
                    <a:lnTo>
                      <a:pt x="18" y="104"/>
                    </a:lnTo>
                    <a:lnTo>
                      <a:pt x="30" y="83"/>
                    </a:lnTo>
                    <a:lnTo>
                      <a:pt x="46" y="64"/>
                    </a:lnTo>
                    <a:lnTo>
                      <a:pt x="68" y="83"/>
                    </a:lnTo>
                    <a:lnTo>
                      <a:pt x="90" y="61"/>
                    </a:lnTo>
                    <a:lnTo>
                      <a:pt x="117" y="45"/>
                    </a:lnTo>
                    <a:lnTo>
                      <a:pt x="104" y="18"/>
                    </a:lnTo>
                    <a:lnTo>
                      <a:pt x="138" y="5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09"/>
              <p:cNvSpPr>
                <a:spLocks noEditPoints="1"/>
              </p:cNvSpPr>
              <p:nvPr/>
            </p:nvSpPr>
            <p:spPr bwMode="auto">
              <a:xfrm>
                <a:off x="6672263" y="1935163"/>
                <a:ext cx="411163" cy="412750"/>
              </a:xfrm>
              <a:custGeom>
                <a:avLst/>
                <a:gdLst>
                  <a:gd name="T0" fmla="*/ 116 w 259"/>
                  <a:gd name="T1" fmla="*/ 55 h 260"/>
                  <a:gd name="T2" fmla="*/ 85 w 259"/>
                  <a:gd name="T3" fmla="*/ 69 h 260"/>
                  <a:gd name="T4" fmla="*/ 60 w 259"/>
                  <a:gd name="T5" fmla="*/ 99 h 260"/>
                  <a:gd name="T6" fmla="*/ 53 w 259"/>
                  <a:gd name="T7" fmla="*/ 137 h 260"/>
                  <a:gd name="T8" fmla="*/ 68 w 259"/>
                  <a:gd name="T9" fmla="*/ 174 h 260"/>
                  <a:gd name="T10" fmla="*/ 95 w 259"/>
                  <a:gd name="T11" fmla="*/ 197 h 260"/>
                  <a:gd name="T12" fmla="*/ 129 w 259"/>
                  <a:gd name="T13" fmla="*/ 207 h 260"/>
                  <a:gd name="T14" fmla="*/ 157 w 259"/>
                  <a:gd name="T15" fmla="*/ 201 h 260"/>
                  <a:gd name="T16" fmla="*/ 189 w 259"/>
                  <a:gd name="T17" fmla="*/ 178 h 260"/>
                  <a:gd name="T18" fmla="*/ 205 w 259"/>
                  <a:gd name="T19" fmla="*/ 142 h 260"/>
                  <a:gd name="T20" fmla="*/ 201 w 259"/>
                  <a:gd name="T21" fmla="*/ 103 h 260"/>
                  <a:gd name="T22" fmla="*/ 180 w 259"/>
                  <a:gd name="T23" fmla="*/ 72 h 260"/>
                  <a:gd name="T24" fmla="*/ 148 w 259"/>
                  <a:gd name="T25" fmla="*/ 56 h 260"/>
                  <a:gd name="T26" fmla="*/ 141 w 259"/>
                  <a:gd name="T27" fmla="*/ 0 h 260"/>
                  <a:gd name="T28" fmla="*/ 196 w 259"/>
                  <a:gd name="T29" fmla="*/ 17 h 260"/>
                  <a:gd name="T30" fmla="*/ 192 w 259"/>
                  <a:gd name="T31" fmla="*/ 63 h 260"/>
                  <a:gd name="T32" fmla="*/ 238 w 259"/>
                  <a:gd name="T33" fmla="*/ 57 h 260"/>
                  <a:gd name="T34" fmla="*/ 259 w 259"/>
                  <a:gd name="T35" fmla="*/ 111 h 260"/>
                  <a:gd name="T36" fmla="*/ 221 w 259"/>
                  <a:gd name="T37" fmla="*/ 137 h 260"/>
                  <a:gd name="T38" fmla="*/ 255 w 259"/>
                  <a:gd name="T39" fmla="*/ 170 h 260"/>
                  <a:gd name="T40" fmla="*/ 225 w 259"/>
                  <a:gd name="T41" fmla="*/ 220 h 260"/>
                  <a:gd name="T42" fmla="*/ 180 w 259"/>
                  <a:gd name="T43" fmla="*/ 207 h 260"/>
                  <a:gd name="T44" fmla="*/ 176 w 259"/>
                  <a:gd name="T45" fmla="*/ 252 h 260"/>
                  <a:gd name="T46" fmla="*/ 129 w 259"/>
                  <a:gd name="T47" fmla="*/ 260 h 260"/>
                  <a:gd name="T48" fmla="*/ 121 w 259"/>
                  <a:gd name="T49" fmla="*/ 221 h 260"/>
                  <a:gd name="T50" fmla="*/ 83 w 259"/>
                  <a:gd name="T51" fmla="*/ 209 h 260"/>
                  <a:gd name="T52" fmla="*/ 40 w 259"/>
                  <a:gd name="T53" fmla="*/ 225 h 260"/>
                  <a:gd name="T54" fmla="*/ 53 w 259"/>
                  <a:gd name="T55" fmla="*/ 180 h 260"/>
                  <a:gd name="T56" fmla="*/ 44 w 259"/>
                  <a:gd name="T57" fmla="*/ 162 h 260"/>
                  <a:gd name="T58" fmla="*/ 39 w 259"/>
                  <a:gd name="T59" fmla="*/ 142 h 260"/>
                  <a:gd name="T60" fmla="*/ 0 w 259"/>
                  <a:gd name="T61" fmla="*/ 119 h 260"/>
                  <a:gd name="T62" fmla="*/ 43 w 259"/>
                  <a:gd name="T63" fmla="*/ 102 h 260"/>
                  <a:gd name="T64" fmla="*/ 62 w 259"/>
                  <a:gd name="T65" fmla="*/ 67 h 260"/>
                  <a:gd name="T66" fmla="*/ 56 w 259"/>
                  <a:gd name="T67" fmla="*/ 22 h 260"/>
                  <a:gd name="T68" fmla="*/ 96 w 259"/>
                  <a:gd name="T69" fmla="*/ 44 h 260"/>
                  <a:gd name="T70" fmla="*/ 129 w 259"/>
                  <a:gd name="T71" fmla="*/ 38 h 260"/>
                  <a:gd name="T72" fmla="*/ 141 w 259"/>
                  <a:gd name="T73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9" h="260">
                    <a:moveTo>
                      <a:pt x="129" y="53"/>
                    </a:moveTo>
                    <a:lnTo>
                      <a:pt x="116" y="55"/>
                    </a:lnTo>
                    <a:lnTo>
                      <a:pt x="103" y="59"/>
                    </a:lnTo>
                    <a:lnTo>
                      <a:pt x="85" y="69"/>
                    </a:lnTo>
                    <a:lnTo>
                      <a:pt x="70" y="82"/>
                    </a:lnTo>
                    <a:lnTo>
                      <a:pt x="60" y="99"/>
                    </a:lnTo>
                    <a:lnTo>
                      <a:pt x="55" y="118"/>
                    </a:lnTo>
                    <a:lnTo>
                      <a:pt x="53" y="137"/>
                    </a:lnTo>
                    <a:lnTo>
                      <a:pt x="59" y="157"/>
                    </a:lnTo>
                    <a:lnTo>
                      <a:pt x="68" y="174"/>
                    </a:lnTo>
                    <a:lnTo>
                      <a:pt x="79" y="187"/>
                    </a:lnTo>
                    <a:lnTo>
                      <a:pt x="95" y="197"/>
                    </a:lnTo>
                    <a:lnTo>
                      <a:pt x="112" y="204"/>
                    </a:lnTo>
                    <a:lnTo>
                      <a:pt x="129" y="207"/>
                    </a:lnTo>
                    <a:lnTo>
                      <a:pt x="144" y="205"/>
                    </a:lnTo>
                    <a:lnTo>
                      <a:pt x="157" y="201"/>
                    </a:lnTo>
                    <a:lnTo>
                      <a:pt x="175" y="191"/>
                    </a:lnTo>
                    <a:lnTo>
                      <a:pt x="189" y="178"/>
                    </a:lnTo>
                    <a:lnTo>
                      <a:pt x="199" y="161"/>
                    </a:lnTo>
                    <a:lnTo>
                      <a:pt x="205" y="142"/>
                    </a:lnTo>
                    <a:lnTo>
                      <a:pt x="205" y="123"/>
                    </a:lnTo>
                    <a:lnTo>
                      <a:pt x="201" y="103"/>
                    </a:lnTo>
                    <a:lnTo>
                      <a:pt x="192" y="86"/>
                    </a:lnTo>
                    <a:lnTo>
                      <a:pt x="180" y="72"/>
                    </a:lnTo>
                    <a:lnTo>
                      <a:pt x="165" y="63"/>
                    </a:lnTo>
                    <a:lnTo>
                      <a:pt x="148" y="56"/>
                    </a:lnTo>
                    <a:lnTo>
                      <a:pt x="129" y="53"/>
                    </a:lnTo>
                    <a:close/>
                    <a:moveTo>
                      <a:pt x="141" y="0"/>
                    </a:moveTo>
                    <a:lnTo>
                      <a:pt x="170" y="5"/>
                    </a:lnTo>
                    <a:lnTo>
                      <a:pt x="196" y="17"/>
                    </a:lnTo>
                    <a:lnTo>
                      <a:pt x="176" y="51"/>
                    </a:lnTo>
                    <a:lnTo>
                      <a:pt x="192" y="63"/>
                    </a:lnTo>
                    <a:lnTo>
                      <a:pt x="206" y="80"/>
                    </a:lnTo>
                    <a:lnTo>
                      <a:pt x="238" y="57"/>
                    </a:lnTo>
                    <a:lnTo>
                      <a:pt x="252" y="84"/>
                    </a:lnTo>
                    <a:lnTo>
                      <a:pt x="259" y="111"/>
                    </a:lnTo>
                    <a:lnTo>
                      <a:pt x="221" y="118"/>
                    </a:lnTo>
                    <a:lnTo>
                      <a:pt x="221" y="137"/>
                    </a:lnTo>
                    <a:lnTo>
                      <a:pt x="217" y="158"/>
                    </a:lnTo>
                    <a:lnTo>
                      <a:pt x="255" y="170"/>
                    </a:lnTo>
                    <a:lnTo>
                      <a:pt x="242" y="196"/>
                    </a:lnTo>
                    <a:lnTo>
                      <a:pt x="225" y="220"/>
                    </a:lnTo>
                    <a:lnTo>
                      <a:pt x="196" y="194"/>
                    </a:lnTo>
                    <a:lnTo>
                      <a:pt x="180" y="207"/>
                    </a:lnTo>
                    <a:lnTo>
                      <a:pt x="162" y="216"/>
                    </a:lnTo>
                    <a:lnTo>
                      <a:pt x="176" y="252"/>
                    </a:lnTo>
                    <a:lnTo>
                      <a:pt x="153" y="259"/>
                    </a:lnTo>
                    <a:lnTo>
                      <a:pt x="129" y="260"/>
                    </a:lnTo>
                    <a:lnTo>
                      <a:pt x="119" y="260"/>
                    </a:lnTo>
                    <a:lnTo>
                      <a:pt x="121" y="221"/>
                    </a:lnTo>
                    <a:lnTo>
                      <a:pt x="102" y="217"/>
                    </a:lnTo>
                    <a:lnTo>
                      <a:pt x="83" y="209"/>
                    </a:lnTo>
                    <a:lnTo>
                      <a:pt x="64" y="243"/>
                    </a:lnTo>
                    <a:lnTo>
                      <a:pt x="40" y="225"/>
                    </a:lnTo>
                    <a:lnTo>
                      <a:pt x="21" y="203"/>
                    </a:lnTo>
                    <a:lnTo>
                      <a:pt x="53" y="180"/>
                    </a:lnTo>
                    <a:lnTo>
                      <a:pt x="48" y="173"/>
                    </a:lnTo>
                    <a:lnTo>
                      <a:pt x="44" y="162"/>
                    </a:lnTo>
                    <a:lnTo>
                      <a:pt x="40" y="153"/>
                    </a:lnTo>
                    <a:lnTo>
                      <a:pt x="39" y="142"/>
                    </a:lnTo>
                    <a:lnTo>
                      <a:pt x="0" y="148"/>
                    </a:lnTo>
                    <a:lnTo>
                      <a:pt x="0" y="119"/>
                    </a:lnTo>
                    <a:lnTo>
                      <a:pt x="5" y="90"/>
                    </a:lnTo>
                    <a:lnTo>
                      <a:pt x="43" y="102"/>
                    </a:lnTo>
                    <a:lnTo>
                      <a:pt x="51" y="84"/>
                    </a:lnTo>
                    <a:lnTo>
                      <a:pt x="62" y="67"/>
                    </a:lnTo>
                    <a:lnTo>
                      <a:pt x="35" y="40"/>
                    </a:lnTo>
                    <a:lnTo>
                      <a:pt x="56" y="22"/>
                    </a:lnTo>
                    <a:lnTo>
                      <a:pt x="83" y="8"/>
                    </a:lnTo>
                    <a:lnTo>
                      <a:pt x="96" y="44"/>
                    </a:lnTo>
                    <a:lnTo>
                      <a:pt x="114" y="40"/>
                    </a:lnTo>
                    <a:lnTo>
                      <a:pt x="129" y="38"/>
                    </a:lnTo>
                    <a:lnTo>
                      <a:pt x="137" y="39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10"/>
              <p:cNvSpPr>
                <a:spLocks noEditPoints="1"/>
              </p:cNvSpPr>
              <p:nvPr/>
            </p:nvSpPr>
            <p:spPr bwMode="auto">
              <a:xfrm>
                <a:off x="5227638" y="1290638"/>
                <a:ext cx="295275" cy="298450"/>
              </a:xfrm>
              <a:custGeom>
                <a:avLst/>
                <a:gdLst>
                  <a:gd name="T0" fmla="*/ 76 w 186"/>
                  <a:gd name="T1" fmla="*/ 58 h 188"/>
                  <a:gd name="T2" fmla="*/ 55 w 186"/>
                  <a:gd name="T3" fmla="*/ 78 h 188"/>
                  <a:gd name="T4" fmla="*/ 55 w 186"/>
                  <a:gd name="T5" fmla="*/ 110 h 188"/>
                  <a:gd name="T6" fmla="*/ 76 w 186"/>
                  <a:gd name="T7" fmla="*/ 131 h 188"/>
                  <a:gd name="T8" fmla="*/ 107 w 186"/>
                  <a:gd name="T9" fmla="*/ 131 h 188"/>
                  <a:gd name="T10" fmla="*/ 128 w 186"/>
                  <a:gd name="T11" fmla="*/ 110 h 188"/>
                  <a:gd name="T12" fmla="*/ 128 w 186"/>
                  <a:gd name="T13" fmla="*/ 78 h 188"/>
                  <a:gd name="T14" fmla="*/ 107 w 186"/>
                  <a:gd name="T15" fmla="*/ 58 h 188"/>
                  <a:gd name="T16" fmla="*/ 91 w 186"/>
                  <a:gd name="T17" fmla="*/ 0 h 188"/>
                  <a:gd name="T18" fmla="*/ 106 w 186"/>
                  <a:gd name="T19" fmla="*/ 30 h 188"/>
                  <a:gd name="T20" fmla="*/ 132 w 186"/>
                  <a:gd name="T21" fmla="*/ 9 h 188"/>
                  <a:gd name="T22" fmla="*/ 165 w 186"/>
                  <a:gd name="T23" fmla="*/ 35 h 188"/>
                  <a:gd name="T24" fmla="*/ 150 w 186"/>
                  <a:gd name="T25" fmla="*/ 65 h 188"/>
                  <a:gd name="T26" fmla="*/ 183 w 186"/>
                  <a:gd name="T27" fmla="*/ 73 h 188"/>
                  <a:gd name="T28" fmla="*/ 186 w 186"/>
                  <a:gd name="T29" fmla="*/ 94 h 188"/>
                  <a:gd name="T30" fmla="*/ 183 w 186"/>
                  <a:gd name="T31" fmla="*/ 115 h 188"/>
                  <a:gd name="T32" fmla="*/ 150 w 186"/>
                  <a:gd name="T33" fmla="*/ 123 h 188"/>
                  <a:gd name="T34" fmla="*/ 165 w 186"/>
                  <a:gd name="T35" fmla="*/ 153 h 188"/>
                  <a:gd name="T36" fmla="*/ 132 w 186"/>
                  <a:gd name="T37" fmla="*/ 179 h 188"/>
                  <a:gd name="T38" fmla="*/ 106 w 186"/>
                  <a:gd name="T39" fmla="*/ 158 h 188"/>
                  <a:gd name="T40" fmla="*/ 91 w 186"/>
                  <a:gd name="T41" fmla="*/ 188 h 188"/>
                  <a:gd name="T42" fmla="*/ 51 w 186"/>
                  <a:gd name="T43" fmla="*/ 179 h 188"/>
                  <a:gd name="T44" fmla="*/ 51 w 186"/>
                  <a:gd name="T45" fmla="*/ 145 h 188"/>
                  <a:gd name="T46" fmla="*/ 18 w 186"/>
                  <a:gd name="T47" fmla="*/ 153 h 188"/>
                  <a:gd name="T48" fmla="*/ 0 w 186"/>
                  <a:gd name="T49" fmla="*/ 115 h 188"/>
                  <a:gd name="T50" fmla="*/ 26 w 186"/>
                  <a:gd name="T51" fmla="*/ 102 h 188"/>
                  <a:gd name="T52" fmla="*/ 26 w 186"/>
                  <a:gd name="T53" fmla="*/ 86 h 188"/>
                  <a:gd name="T54" fmla="*/ 0 w 186"/>
                  <a:gd name="T55" fmla="*/ 73 h 188"/>
                  <a:gd name="T56" fmla="*/ 18 w 186"/>
                  <a:gd name="T57" fmla="*/ 35 h 188"/>
                  <a:gd name="T58" fmla="*/ 51 w 186"/>
                  <a:gd name="T59" fmla="*/ 43 h 188"/>
                  <a:gd name="T60" fmla="*/ 51 w 186"/>
                  <a:gd name="T61" fmla="*/ 9 h 188"/>
                  <a:gd name="T62" fmla="*/ 91 w 186"/>
                  <a:gd name="T63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6" h="188">
                    <a:moveTo>
                      <a:pt x="91" y="54"/>
                    </a:moveTo>
                    <a:lnTo>
                      <a:pt x="76" y="58"/>
                    </a:lnTo>
                    <a:lnTo>
                      <a:pt x="63" y="65"/>
                    </a:lnTo>
                    <a:lnTo>
                      <a:pt x="55" y="78"/>
                    </a:lnTo>
                    <a:lnTo>
                      <a:pt x="52" y="94"/>
                    </a:lnTo>
                    <a:lnTo>
                      <a:pt x="55" y="110"/>
                    </a:lnTo>
                    <a:lnTo>
                      <a:pt x="63" y="122"/>
                    </a:lnTo>
                    <a:lnTo>
                      <a:pt x="76" y="131"/>
                    </a:lnTo>
                    <a:lnTo>
                      <a:pt x="91" y="133"/>
                    </a:lnTo>
                    <a:lnTo>
                      <a:pt x="107" y="131"/>
                    </a:lnTo>
                    <a:lnTo>
                      <a:pt x="120" y="122"/>
                    </a:lnTo>
                    <a:lnTo>
                      <a:pt x="128" y="110"/>
                    </a:lnTo>
                    <a:lnTo>
                      <a:pt x="131" y="94"/>
                    </a:lnTo>
                    <a:lnTo>
                      <a:pt x="128" y="78"/>
                    </a:lnTo>
                    <a:lnTo>
                      <a:pt x="120" y="65"/>
                    </a:lnTo>
                    <a:lnTo>
                      <a:pt x="107" y="58"/>
                    </a:lnTo>
                    <a:lnTo>
                      <a:pt x="91" y="54"/>
                    </a:lnTo>
                    <a:close/>
                    <a:moveTo>
                      <a:pt x="91" y="0"/>
                    </a:moveTo>
                    <a:lnTo>
                      <a:pt x="91" y="29"/>
                    </a:lnTo>
                    <a:lnTo>
                      <a:pt x="106" y="30"/>
                    </a:lnTo>
                    <a:lnTo>
                      <a:pt x="120" y="35"/>
                    </a:lnTo>
                    <a:lnTo>
                      <a:pt x="132" y="9"/>
                    </a:lnTo>
                    <a:lnTo>
                      <a:pt x="150" y="21"/>
                    </a:lnTo>
                    <a:lnTo>
                      <a:pt x="165" y="35"/>
                    </a:lnTo>
                    <a:lnTo>
                      <a:pt x="142" y="52"/>
                    </a:lnTo>
                    <a:lnTo>
                      <a:pt x="150" y="65"/>
                    </a:lnTo>
                    <a:lnTo>
                      <a:pt x="156" y="80"/>
                    </a:lnTo>
                    <a:lnTo>
                      <a:pt x="183" y="73"/>
                    </a:lnTo>
                    <a:lnTo>
                      <a:pt x="184" y="84"/>
                    </a:lnTo>
                    <a:lnTo>
                      <a:pt x="186" y="94"/>
                    </a:lnTo>
                    <a:lnTo>
                      <a:pt x="184" y="105"/>
                    </a:lnTo>
                    <a:lnTo>
                      <a:pt x="183" y="115"/>
                    </a:lnTo>
                    <a:lnTo>
                      <a:pt x="156" y="109"/>
                    </a:lnTo>
                    <a:lnTo>
                      <a:pt x="150" y="123"/>
                    </a:lnTo>
                    <a:lnTo>
                      <a:pt x="142" y="135"/>
                    </a:lnTo>
                    <a:lnTo>
                      <a:pt x="165" y="153"/>
                    </a:lnTo>
                    <a:lnTo>
                      <a:pt x="150" y="168"/>
                    </a:lnTo>
                    <a:lnTo>
                      <a:pt x="132" y="179"/>
                    </a:lnTo>
                    <a:lnTo>
                      <a:pt x="120" y="153"/>
                    </a:lnTo>
                    <a:lnTo>
                      <a:pt x="106" y="158"/>
                    </a:lnTo>
                    <a:lnTo>
                      <a:pt x="91" y="160"/>
                    </a:lnTo>
                    <a:lnTo>
                      <a:pt x="91" y="188"/>
                    </a:lnTo>
                    <a:lnTo>
                      <a:pt x="70" y="186"/>
                    </a:lnTo>
                    <a:lnTo>
                      <a:pt x="51" y="179"/>
                    </a:lnTo>
                    <a:lnTo>
                      <a:pt x="63" y="153"/>
                    </a:lnTo>
                    <a:lnTo>
                      <a:pt x="51" y="145"/>
                    </a:lnTo>
                    <a:lnTo>
                      <a:pt x="40" y="135"/>
                    </a:lnTo>
                    <a:lnTo>
                      <a:pt x="18" y="153"/>
                    </a:lnTo>
                    <a:lnTo>
                      <a:pt x="6" y="135"/>
                    </a:lnTo>
                    <a:lnTo>
                      <a:pt x="0" y="115"/>
                    </a:lnTo>
                    <a:lnTo>
                      <a:pt x="27" y="109"/>
                    </a:lnTo>
                    <a:lnTo>
                      <a:pt x="26" y="102"/>
                    </a:lnTo>
                    <a:lnTo>
                      <a:pt x="26" y="94"/>
                    </a:lnTo>
                    <a:lnTo>
                      <a:pt x="26" y="86"/>
                    </a:lnTo>
                    <a:lnTo>
                      <a:pt x="27" y="80"/>
                    </a:lnTo>
                    <a:lnTo>
                      <a:pt x="0" y="73"/>
                    </a:lnTo>
                    <a:lnTo>
                      <a:pt x="6" y="54"/>
                    </a:lnTo>
                    <a:lnTo>
                      <a:pt x="18" y="35"/>
                    </a:lnTo>
                    <a:lnTo>
                      <a:pt x="40" y="52"/>
                    </a:lnTo>
                    <a:lnTo>
                      <a:pt x="51" y="43"/>
                    </a:lnTo>
                    <a:lnTo>
                      <a:pt x="63" y="35"/>
                    </a:lnTo>
                    <a:lnTo>
                      <a:pt x="51" y="9"/>
                    </a:lnTo>
                    <a:lnTo>
                      <a:pt x="70" y="3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1"/>
              <p:cNvSpPr>
                <a:spLocks noEditPoints="1"/>
              </p:cNvSpPr>
              <p:nvPr/>
            </p:nvSpPr>
            <p:spPr bwMode="auto">
              <a:xfrm>
                <a:off x="4948238" y="3386138"/>
                <a:ext cx="352425" cy="354013"/>
              </a:xfrm>
              <a:custGeom>
                <a:avLst/>
                <a:gdLst>
                  <a:gd name="T0" fmla="*/ 110 w 222"/>
                  <a:gd name="T1" fmla="*/ 64 h 223"/>
                  <a:gd name="T2" fmla="*/ 91 w 222"/>
                  <a:gd name="T3" fmla="*/ 68 h 223"/>
                  <a:gd name="T4" fmla="*/ 76 w 222"/>
                  <a:gd name="T5" fmla="*/ 78 h 223"/>
                  <a:gd name="T6" fmla="*/ 66 w 222"/>
                  <a:gd name="T7" fmla="*/ 92 h 223"/>
                  <a:gd name="T8" fmla="*/ 62 w 222"/>
                  <a:gd name="T9" fmla="*/ 111 h 223"/>
                  <a:gd name="T10" fmla="*/ 66 w 222"/>
                  <a:gd name="T11" fmla="*/ 129 h 223"/>
                  <a:gd name="T12" fmla="*/ 76 w 222"/>
                  <a:gd name="T13" fmla="*/ 145 h 223"/>
                  <a:gd name="T14" fmla="*/ 91 w 222"/>
                  <a:gd name="T15" fmla="*/ 155 h 223"/>
                  <a:gd name="T16" fmla="*/ 110 w 222"/>
                  <a:gd name="T17" fmla="*/ 159 h 223"/>
                  <a:gd name="T18" fmla="*/ 129 w 222"/>
                  <a:gd name="T19" fmla="*/ 155 h 223"/>
                  <a:gd name="T20" fmla="*/ 143 w 222"/>
                  <a:gd name="T21" fmla="*/ 145 h 223"/>
                  <a:gd name="T22" fmla="*/ 154 w 222"/>
                  <a:gd name="T23" fmla="*/ 129 h 223"/>
                  <a:gd name="T24" fmla="*/ 157 w 222"/>
                  <a:gd name="T25" fmla="*/ 111 h 223"/>
                  <a:gd name="T26" fmla="*/ 154 w 222"/>
                  <a:gd name="T27" fmla="*/ 92 h 223"/>
                  <a:gd name="T28" fmla="*/ 143 w 222"/>
                  <a:gd name="T29" fmla="*/ 78 h 223"/>
                  <a:gd name="T30" fmla="*/ 129 w 222"/>
                  <a:gd name="T31" fmla="*/ 68 h 223"/>
                  <a:gd name="T32" fmla="*/ 110 w 222"/>
                  <a:gd name="T33" fmla="*/ 64 h 223"/>
                  <a:gd name="T34" fmla="*/ 110 w 222"/>
                  <a:gd name="T35" fmla="*/ 0 h 223"/>
                  <a:gd name="T36" fmla="*/ 110 w 222"/>
                  <a:gd name="T37" fmla="*/ 32 h 223"/>
                  <a:gd name="T38" fmla="*/ 127 w 222"/>
                  <a:gd name="T39" fmla="*/ 35 h 223"/>
                  <a:gd name="T40" fmla="*/ 144 w 222"/>
                  <a:gd name="T41" fmla="*/ 40 h 223"/>
                  <a:gd name="T42" fmla="*/ 159 w 222"/>
                  <a:gd name="T43" fmla="*/ 10 h 223"/>
                  <a:gd name="T44" fmla="*/ 180 w 222"/>
                  <a:gd name="T45" fmla="*/ 23 h 223"/>
                  <a:gd name="T46" fmla="*/ 198 w 222"/>
                  <a:gd name="T47" fmla="*/ 41 h 223"/>
                  <a:gd name="T48" fmla="*/ 171 w 222"/>
                  <a:gd name="T49" fmla="*/ 62 h 223"/>
                  <a:gd name="T50" fmla="*/ 181 w 222"/>
                  <a:gd name="T51" fmla="*/ 77 h 223"/>
                  <a:gd name="T52" fmla="*/ 186 w 222"/>
                  <a:gd name="T53" fmla="*/ 94 h 223"/>
                  <a:gd name="T54" fmla="*/ 219 w 222"/>
                  <a:gd name="T55" fmla="*/ 86 h 223"/>
                  <a:gd name="T56" fmla="*/ 222 w 222"/>
                  <a:gd name="T57" fmla="*/ 111 h 223"/>
                  <a:gd name="T58" fmla="*/ 219 w 222"/>
                  <a:gd name="T59" fmla="*/ 136 h 223"/>
                  <a:gd name="T60" fmla="*/ 186 w 222"/>
                  <a:gd name="T61" fmla="*/ 129 h 223"/>
                  <a:gd name="T62" fmla="*/ 181 w 222"/>
                  <a:gd name="T63" fmla="*/ 145 h 223"/>
                  <a:gd name="T64" fmla="*/ 171 w 222"/>
                  <a:gd name="T65" fmla="*/ 161 h 223"/>
                  <a:gd name="T66" fmla="*/ 198 w 222"/>
                  <a:gd name="T67" fmla="*/ 181 h 223"/>
                  <a:gd name="T68" fmla="*/ 180 w 222"/>
                  <a:gd name="T69" fmla="*/ 198 h 223"/>
                  <a:gd name="T70" fmla="*/ 159 w 222"/>
                  <a:gd name="T71" fmla="*/ 213 h 223"/>
                  <a:gd name="T72" fmla="*/ 144 w 222"/>
                  <a:gd name="T73" fmla="*/ 181 h 223"/>
                  <a:gd name="T74" fmla="*/ 127 w 222"/>
                  <a:gd name="T75" fmla="*/ 188 h 223"/>
                  <a:gd name="T76" fmla="*/ 110 w 222"/>
                  <a:gd name="T77" fmla="*/ 189 h 223"/>
                  <a:gd name="T78" fmla="*/ 110 w 222"/>
                  <a:gd name="T79" fmla="*/ 223 h 223"/>
                  <a:gd name="T80" fmla="*/ 84 w 222"/>
                  <a:gd name="T81" fmla="*/ 221 h 223"/>
                  <a:gd name="T82" fmla="*/ 61 w 222"/>
                  <a:gd name="T83" fmla="*/ 213 h 223"/>
                  <a:gd name="T84" fmla="*/ 75 w 222"/>
                  <a:gd name="T85" fmla="*/ 181 h 223"/>
                  <a:gd name="T86" fmla="*/ 61 w 222"/>
                  <a:gd name="T87" fmla="*/ 172 h 223"/>
                  <a:gd name="T88" fmla="*/ 49 w 222"/>
                  <a:gd name="T89" fmla="*/ 161 h 223"/>
                  <a:gd name="T90" fmla="*/ 23 w 222"/>
                  <a:gd name="T91" fmla="*/ 181 h 223"/>
                  <a:gd name="T92" fmla="*/ 8 w 222"/>
                  <a:gd name="T93" fmla="*/ 161 h 223"/>
                  <a:gd name="T94" fmla="*/ 0 w 222"/>
                  <a:gd name="T95" fmla="*/ 136 h 223"/>
                  <a:gd name="T96" fmla="*/ 33 w 222"/>
                  <a:gd name="T97" fmla="*/ 129 h 223"/>
                  <a:gd name="T98" fmla="*/ 32 w 222"/>
                  <a:gd name="T99" fmla="*/ 120 h 223"/>
                  <a:gd name="T100" fmla="*/ 30 w 222"/>
                  <a:gd name="T101" fmla="*/ 111 h 223"/>
                  <a:gd name="T102" fmla="*/ 32 w 222"/>
                  <a:gd name="T103" fmla="*/ 102 h 223"/>
                  <a:gd name="T104" fmla="*/ 33 w 222"/>
                  <a:gd name="T105" fmla="*/ 94 h 223"/>
                  <a:gd name="T106" fmla="*/ 0 w 222"/>
                  <a:gd name="T107" fmla="*/ 86 h 223"/>
                  <a:gd name="T108" fmla="*/ 8 w 222"/>
                  <a:gd name="T109" fmla="*/ 62 h 223"/>
                  <a:gd name="T110" fmla="*/ 23 w 222"/>
                  <a:gd name="T111" fmla="*/ 41 h 223"/>
                  <a:gd name="T112" fmla="*/ 49 w 222"/>
                  <a:gd name="T113" fmla="*/ 62 h 223"/>
                  <a:gd name="T114" fmla="*/ 61 w 222"/>
                  <a:gd name="T115" fmla="*/ 49 h 223"/>
                  <a:gd name="T116" fmla="*/ 75 w 222"/>
                  <a:gd name="T117" fmla="*/ 40 h 223"/>
                  <a:gd name="T118" fmla="*/ 61 w 222"/>
                  <a:gd name="T119" fmla="*/ 10 h 223"/>
                  <a:gd name="T120" fmla="*/ 84 w 222"/>
                  <a:gd name="T121" fmla="*/ 2 h 223"/>
                  <a:gd name="T122" fmla="*/ 110 w 222"/>
                  <a:gd name="T123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2" h="223">
                    <a:moveTo>
                      <a:pt x="110" y="64"/>
                    </a:moveTo>
                    <a:lnTo>
                      <a:pt x="91" y="68"/>
                    </a:lnTo>
                    <a:lnTo>
                      <a:pt x="76" y="78"/>
                    </a:lnTo>
                    <a:lnTo>
                      <a:pt x="66" y="92"/>
                    </a:lnTo>
                    <a:lnTo>
                      <a:pt x="62" y="111"/>
                    </a:lnTo>
                    <a:lnTo>
                      <a:pt x="66" y="129"/>
                    </a:lnTo>
                    <a:lnTo>
                      <a:pt x="76" y="145"/>
                    </a:lnTo>
                    <a:lnTo>
                      <a:pt x="91" y="155"/>
                    </a:lnTo>
                    <a:lnTo>
                      <a:pt x="110" y="159"/>
                    </a:lnTo>
                    <a:lnTo>
                      <a:pt x="129" y="155"/>
                    </a:lnTo>
                    <a:lnTo>
                      <a:pt x="143" y="145"/>
                    </a:lnTo>
                    <a:lnTo>
                      <a:pt x="154" y="129"/>
                    </a:lnTo>
                    <a:lnTo>
                      <a:pt x="157" y="111"/>
                    </a:lnTo>
                    <a:lnTo>
                      <a:pt x="154" y="92"/>
                    </a:lnTo>
                    <a:lnTo>
                      <a:pt x="143" y="78"/>
                    </a:lnTo>
                    <a:lnTo>
                      <a:pt x="129" y="68"/>
                    </a:lnTo>
                    <a:lnTo>
                      <a:pt x="110" y="64"/>
                    </a:lnTo>
                    <a:close/>
                    <a:moveTo>
                      <a:pt x="110" y="0"/>
                    </a:moveTo>
                    <a:lnTo>
                      <a:pt x="110" y="32"/>
                    </a:lnTo>
                    <a:lnTo>
                      <a:pt x="127" y="35"/>
                    </a:lnTo>
                    <a:lnTo>
                      <a:pt x="144" y="40"/>
                    </a:lnTo>
                    <a:lnTo>
                      <a:pt x="159" y="10"/>
                    </a:lnTo>
                    <a:lnTo>
                      <a:pt x="180" y="23"/>
                    </a:lnTo>
                    <a:lnTo>
                      <a:pt x="198" y="41"/>
                    </a:lnTo>
                    <a:lnTo>
                      <a:pt x="171" y="62"/>
                    </a:lnTo>
                    <a:lnTo>
                      <a:pt x="181" y="77"/>
                    </a:lnTo>
                    <a:lnTo>
                      <a:pt x="186" y="94"/>
                    </a:lnTo>
                    <a:lnTo>
                      <a:pt x="219" y="86"/>
                    </a:lnTo>
                    <a:lnTo>
                      <a:pt x="222" y="111"/>
                    </a:lnTo>
                    <a:lnTo>
                      <a:pt x="219" y="136"/>
                    </a:lnTo>
                    <a:lnTo>
                      <a:pt x="186" y="129"/>
                    </a:lnTo>
                    <a:lnTo>
                      <a:pt x="181" y="145"/>
                    </a:lnTo>
                    <a:lnTo>
                      <a:pt x="171" y="161"/>
                    </a:lnTo>
                    <a:lnTo>
                      <a:pt x="198" y="181"/>
                    </a:lnTo>
                    <a:lnTo>
                      <a:pt x="180" y="198"/>
                    </a:lnTo>
                    <a:lnTo>
                      <a:pt x="159" y="213"/>
                    </a:lnTo>
                    <a:lnTo>
                      <a:pt x="144" y="181"/>
                    </a:lnTo>
                    <a:lnTo>
                      <a:pt x="127" y="188"/>
                    </a:lnTo>
                    <a:lnTo>
                      <a:pt x="110" y="189"/>
                    </a:lnTo>
                    <a:lnTo>
                      <a:pt x="110" y="223"/>
                    </a:lnTo>
                    <a:lnTo>
                      <a:pt x="84" y="221"/>
                    </a:lnTo>
                    <a:lnTo>
                      <a:pt x="61" y="213"/>
                    </a:lnTo>
                    <a:lnTo>
                      <a:pt x="75" y="181"/>
                    </a:lnTo>
                    <a:lnTo>
                      <a:pt x="61" y="172"/>
                    </a:lnTo>
                    <a:lnTo>
                      <a:pt x="49" y="161"/>
                    </a:lnTo>
                    <a:lnTo>
                      <a:pt x="23" y="181"/>
                    </a:lnTo>
                    <a:lnTo>
                      <a:pt x="8" y="161"/>
                    </a:lnTo>
                    <a:lnTo>
                      <a:pt x="0" y="136"/>
                    </a:lnTo>
                    <a:lnTo>
                      <a:pt x="33" y="129"/>
                    </a:lnTo>
                    <a:lnTo>
                      <a:pt x="32" y="120"/>
                    </a:lnTo>
                    <a:lnTo>
                      <a:pt x="30" y="111"/>
                    </a:lnTo>
                    <a:lnTo>
                      <a:pt x="32" y="102"/>
                    </a:lnTo>
                    <a:lnTo>
                      <a:pt x="33" y="94"/>
                    </a:lnTo>
                    <a:lnTo>
                      <a:pt x="0" y="86"/>
                    </a:lnTo>
                    <a:lnTo>
                      <a:pt x="8" y="62"/>
                    </a:lnTo>
                    <a:lnTo>
                      <a:pt x="23" y="41"/>
                    </a:lnTo>
                    <a:lnTo>
                      <a:pt x="49" y="62"/>
                    </a:lnTo>
                    <a:lnTo>
                      <a:pt x="61" y="49"/>
                    </a:lnTo>
                    <a:lnTo>
                      <a:pt x="75" y="40"/>
                    </a:lnTo>
                    <a:lnTo>
                      <a:pt x="61" y="10"/>
                    </a:lnTo>
                    <a:lnTo>
                      <a:pt x="84" y="2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13"/>
              <p:cNvSpPr>
                <a:spLocks noEditPoints="1"/>
              </p:cNvSpPr>
              <p:nvPr/>
            </p:nvSpPr>
            <p:spPr bwMode="auto">
              <a:xfrm>
                <a:off x="6445250" y="4106863"/>
                <a:ext cx="160338" cy="160338"/>
              </a:xfrm>
              <a:custGeom>
                <a:avLst/>
                <a:gdLst>
                  <a:gd name="T0" fmla="*/ 50 w 101"/>
                  <a:gd name="T1" fmla="*/ 8 h 101"/>
                  <a:gd name="T2" fmla="*/ 34 w 101"/>
                  <a:gd name="T3" fmla="*/ 10 h 101"/>
                  <a:gd name="T4" fmla="*/ 20 w 101"/>
                  <a:gd name="T5" fmla="*/ 19 h 101"/>
                  <a:gd name="T6" fmla="*/ 10 w 101"/>
                  <a:gd name="T7" fmla="*/ 34 h 101"/>
                  <a:gd name="T8" fmla="*/ 8 w 101"/>
                  <a:gd name="T9" fmla="*/ 50 h 101"/>
                  <a:gd name="T10" fmla="*/ 10 w 101"/>
                  <a:gd name="T11" fmla="*/ 67 h 101"/>
                  <a:gd name="T12" fmla="*/ 20 w 101"/>
                  <a:gd name="T13" fmla="*/ 81 h 101"/>
                  <a:gd name="T14" fmla="*/ 34 w 101"/>
                  <a:gd name="T15" fmla="*/ 90 h 101"/>
                  <a:gd name="T16" fmla="*/ 50 w 101"/>
                  <a:gd name="T17" fmla="*/ 93 h 101"/>
                  <a:gd name="T18" fmla="*/ 67 w 101"/>
                  <a:gd name="T19" fmla="*/ 90 h 101"/>
                  <a:gd name="T20" fmla="*/ 80 w 101"/>
                  <a:gd name="T21" fmla="*/ 81 h 101"/>
                  <a:gd name="T22" fmla="*/ 89 w 101"/>
                  <a:gd name="T23" fmla="*/ 67 h 101"/>
                  <a:gd name="T24" fmla="*/ 93 w 101"/>
                  <a:gd name="T25" fmla="*/ 50 h 101"/>
                  <a:gd name="T26" fmla="*/ 89 w 101"/>
                  <a:gd name="T27" fmla="*/ 34 h 101"/>
                  <a:gd name="T28" fmla="*/ 80 w 101"/>
                  <a:gd name="T29" fmla="*/ 19 h 101"/>
                  <a:gd name="T30" fmla="*/ 67 w 101"/>
                  <a:gd name="T31" fmla="*/ 10 h 101"/>
                  <a:gd name="T32" fmla="*/ 50 w 101"/>
                  <a:gd name="T33" fmla="*/ 8 h 101"/>
                  <a:gd name="T34" fmla="*/ 50 w 101"/>
                  <a:gd name="T35" fmla="*/ 0 h 101"/>
                  <a:gd name="T36" fmla="*/ 69 w 101"/>
                  <a:gd name="T37" fmla="*/ 4 h 101"/>
                  <a:gd name="T38" fmla="*/ 85 w 101"/>
                  <a:gd name="T39" fmla="*/ 14 h 101"/>
                  <a:gd name="T40" fmla="*/ 97 w 101"/>
                  <a:gd name="T41" fmla="*/ 31 h 101"/>
                  <a:gd name="T42" fmla="*/ 101 w 101"/>
                  <a:gd name="T43" fmla="*/ 50 h 101"/>
                  <a:gd name="T44" fmla="*/ 97 w 101"/>
                  <a:gd name="T45" fmla="*/ 69 h 101"/>
                  <a:gd name="T46" fmla="*/ 85 w 101"/>
                  <a:gd name="T47" fmla="*/ 86 h 101"/>
                  <a:gd name="T48" fmla="*/ 69 w 101"/>
                  <a:gd name="T49" fmla="*/ 97 h 101"/>
                  <a:gd name="T50" fmla="*/ 50 w 101"/>
                  <a:gd name="T51" fmla="*/ 101 h 101"/>
                  <a:gd name="T52" fmla="*/ 30 w 101"/>
                  <a:gd name="T53" fmla="*/ 97 h 101"/>
                  <a:gd name="T54" fmla="*/ 14 w 101"/>
                  <a:gd name="T55" fmla="*/ 86 h 101"/>
                  <a:gd name="T56" fmla="*/ 4 w 101"/>
                  <a:gd name="T57" fmla="*/ 69 h 101"/>
                  <a:gd name="T58" fmla="*/ 0 w 101"/>
                  <a:gd name="T59" fmla="*/ 50 h 101"/>
                  <a:gd name="T60" fmla="*/ 4 w 101"/>
                  <a:gd name="T61" fmla="*/ 31 h 101"/>
                  <a:gd name="T62" fmla="*/ 14 w 101"/>
                  <a:gd name="T63" fmla="*/ 14 h 101"/>
                  <a:gd name="T64" fmla="*/ 30 w 101"/>
                  <a:gd name="T65" fmla="*/ 4 h 101"/>
                  <a:gd name="T66" fmla="*/ 50 w 101"/>
                  <a:gd name="T6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1" h="101">
                    <a:moveTo>
                      <a:pt x="50" y="8"/>
                    </a:moveTo>
                    <a:lnTo>
                      <a:pt x="34" y="10"/>
                    </a:lnTo>
                    <a:lnTo>
                      <a:pt x="20" y="19"/>
                    </a:lnTo>
                    <a:lnTo>
                      <a:pt x="10" y="34"/>
                    </a:lnTo>
                    <a:lnTo>
                      <a:pt x="8" y="50"/>
                    </a:lnTo>
                    <a:lnTo>
                      <a:pt x="10" y="67"/>
                    </a:lnTo>
                    <a:lnTo>
                      <a:pt x="20" y="81"/>
                    </a:lnTo>
                    <a:lnTo>
                      <a:pt x="34" y="90"/>
                    </a:lnTo>
                    <a:lnTo>
                      <a:pt x="50" y="93"/>
                    </a:lnTo>
                    <a:lnTo>
                      <a:pt x="67" y="90"/>
                    </a:lnTo>
                    <a:lnTo>
                      <a:pt x="80" y="81"/>
                    </a:lnTo>
                    <a:lnTo>
                      <a:pt x="89" y="67"/>
                    </a:lnTo>
                    <a:lnTo>
                      <a:pt x="93" y="50"/>
                    </a:lnTo>
                    <a:lnTo>
                      <a:pt x="89" y="34"/>
                    </a:lnTo>
                    <a:lnTo>
                      <a:pt x="80" y="19"/>
                    </a:lnTo>
                    <a:lnTo>
                      <a:pt x="67" y="10"/>
                    </a:lnTo>
                    <a:lnTo>
                      <a:pt x="50" y="8"/>
                    </a:lnTo>
                    <a:close/>
                    <a:moveTo>
                      <a:pt x="50" y="0"/>
                    </a:moveTo>
                    <a:lnTo>
                      <a:pt x="69" y="4"/>
                    </a:lnTo>
                    <a:lnTo>
                      <a:pt x="85" y="14"/>
                    </a:lnTo>
                    <a:lnTo>
                      <a:pt x="97" y="31"/>
                    </a:lnTo>
                    <a:lnTo>
                      <a:pt x="101" y="50"/>
                    </a:lnTo>
                    <a:lnTo>
                      <a:pt x="97" y="69"/>
                    </a:lnTo>
                    <a:lnTo>
                      <a:pt x="85" y="86"/>
                    </a:lnTo>
                    <a:lnTo>
                      <a:pt x="69" y="97"/>
                    </a:lnTo>
                    <a:lnTo>
                      <a:pt x="50" y="101"/>
                    </a:lnTo>
                    <a:lnTo>
                      <a:pt x="30" y="97"/>
                    </a:lnTo>
                    <a:lnTo>
                      <a:pt x="14" y="86"/>
                    </a:lnTo>
                    <a:lnTo>
                      <a:pt x="4" y="69"/>
                    </a:lnTo>
                    <a:lnTo>
                      <a:pt x="0" y="50"/>
                    </a:lnTo>
                    <a:lnTo>
                      <a:pt x="4" y="31"/>
                    </a:lnTo>
                    <a:lnTo>
                      <a:pt x="14" y="14"/>
                    </a:lnTo>
                    <a:lnTo>
                      <a:pt x="30" y="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15"/>
              <p:cNvSpPr>
                <a:spLocks/>
              </p:cNvSpPr>
              <p:nvPr/>
            </p:nvSpPr>
            <p:spPr bwMode="auto">
              <a:xfrm>
                <a:off x="6526213" y="4438650"/>
                <a:ext cx="304800" cy="306388"/>
              </a:xfrm>
              <a:custGeom>
                <a:avLst/>
                <a:gdLst>
                  <a:gd name="T0" fmla="*/ 80 w 192"/>
                  <a:gd name="T1" fmla="*/ 0 h 193"/>
                  <a:gd name="T2" fmla="*/ 97 w 192"/>
                  <a:gd name="T3" fmla="*/ 87 h 193"/>
                  <a:gd name="T4" fmla="*/ 114 w 192"/>
                  <a:gd name="T5" fmla="*/ 0 h 193"/>
                  <a:gd name="T6" fmla="*/ 118 w 192"/>
                  <a:gd name="T7" fmla="*/ 2 h 193"/>
                  <a:gd name="T8" fmla="*/ 101 w 192"/>
                  <a:gd name="T9" fmla="*/ 88 h 193"/>
                  <a:gd name="T10" fmla="*/ 149 w 192"/>
                  <a:gd name="T11" fmla="*/ 15 h 193"/>
                  <a:gd name="T12" fmla="*/ 153 w 192"/>
                  <a:gd name="T13" fmla="*/ 17 h 193"/>
                  <a:gd name="T14" fmla="*/ 103 w 192"/>
                  <a:gd name="T15" fmla="*/ 89 h 193"/>
                  <a:gd name="T16" fmla="*/ 177 w 192"/>
                  <a:gd name="T17" fmla="*/ 41 h 193"/>
                  <a:gd name="T18" fmla="*/ 179 w 192"/>
                  <a:gd name="T19" fmla="*/ 45 h 193"/>
                  <a:gd name="T20" fmla="*/ 106 w 192"/>
                  <a:gd name="T21" fmla="*/ 93 h 193"/>
                  <a:gd name="T22" fmla="*/ 192 w 192"/>
                  <a:gd name="T23" fmla="*/ 76 h 193"/>
                  <a:gd name="T24" fmla="*/ 192 w 192"/>
                  <a:gd name="T25" fmla="*/ 80 h 193"/>
                  <a:gd name="T26" fmla="*/ 106 w 192"/>
                  <a:gd name="T27" fmla="*/ 97 h 193"/>
                  <a:gd name="T28" fmla="*/ 192 w 192"/>
                  <a:gd name="T29" fmla="*/ 114 h 193"/>
                  <a:gd name="T30" fmla="*/ 191 w 192"/>
                  <a:gd name="T31" fmla="*/ 118 h 193"/>
                  <a:gd name="T32" fmla="*/ 106 w 192"/>
                  <a:gd name="T33" fmla="*/ 101 h 193"/>
                  <a:gd name="T34" fmla="*/ 178 w 192"/>
                  <a:gd name="T35" fmla="*/ 149 h 193"/>
                  <a:gd name="T36" fmla="*/ 175 w 192"/>
                  <a:gd name="T37" fmla="*/ 153 h 193"/>
                  <a:gd name="T38" fmla="*/ 103 w 192"/>
                  <a:gd name="T39" fmla="*/ 104 h 193"/>
                  <a:gd name="T40" fmla="*/ 152 w 192"/>
                  <a:gd name="T41" fmla="*/ 177 h 193"/>
                  <a:gd name="T42" fmla="*/ 148 w 192"/>
                  <a:gd name="T43" fmla="*/ 180 h 193"/>
                  <a:gd name="T44" fmla="*/ 99 w 192"/>
                  <a:gd name="T45" fmla="*/ 106 h 193"/>
                  <a:gd name="T46" fmla="*/ 116 w 192"/>
                  <a:gd name="T47" fmla="*/ 193 h 193"/>
                  <a:gd name="T48" fmla="*/ 113 w 192"/>
                  <a:gd name="T49" fmla="*/ 193 h 193"/>
                  <a:gd name="T50" fmla="*/ 97 w 192"/>
                  <a:gd name="T51" fmla="*/ 106 h 193"/>
                  <a:gd name="T52" fmla="*/ 79 w 192"/>
                  <a:gd name="T53" fmla="*/ 193 h 193"/>
                  <a:gd name="T54" fmla="*/ 75 w 192"/>
                  <a:gd name="T55" fmla="*/ 191 h 193"/>
                  <a:gd name="T56" fmla="*/ 93 w 192"/>
                  <a:gd name="T57" fmla="*/ 106 h 193"/>
                  <a:gd name="T58" fmla="*/ 43 w 192"/>
                  <a:gd name="T59" fmla="*/ 178 h 193"/>
                  <a:gd name="T60" fmla="*/ 39 w 192"/>
                  <a:gd name="T61" fmla="*/ 177 h 193"/>
                  <a:gd name="T62" fmla="*/ 89 w 192"/>
                  <a:gd name="T63" fmla="*/ 104 h 193"/>
                  <a:gd name="T64" fmla="*/ 16 w 192"/>
                  <a:gd name="T65" fmla="*/ 152 h 193"/>
                  <a:gd name="T66" fmla="*/ 13 w 192"/>
                  <a:gd name="T67" fmla="*/ 148 h 193"/>
                  <a:gd name="T68" fmla="*/ 86 w 192"/>
                  <a:gd name="T69" fmla="*/ 101 h 193"/>
                  <a:gd name="T70" fmla="*/ 1 w 192"/>
                  <a:gd name="T71" fmla="*/ 117 h 193"/>
                  <a:gd name="T72" fmla="*/ 0 w 192"/>
                  <a:gd name="T73" fmla="*/ 113 h 193"/>
                  <a:gd name="T74" fmla="*/ 86 w 192"/>
                  <a:gd name="T75" fmla="*/ 97 h 193"/>
                  <a:gd name="T76" fmla="*/ 0 w 192"/>
                  <a:gd name="T77" fmla="*/ 79 h 193"/>
                  <a:gd name="T78" fmla="*/ 1 w 192"/>
                  <a:gd name="T79" fmla="*/ 75 h 193"/>
                  <a:gd name="T80" fmla="*/ 86 w 192"/>
                  <a:gd name="T81" fmla="*/ 93 h 193"/>
                  <a:gd name="T82" fmla="*/ 14 w 192"/>
                  <a:gd name="T83" fmla="*/ 43 h 193"/>
                  <a:gd name="T84" fmla="*/ 17 w 192"/>
                  <a:gd name="T85" fmla="*/ 39 h 193"/>
                  <a:gd name="T86" fmla="*/ 89 w 192"/>
                  <a:gd name="T87" fmla="*/ 89 h 193"/>
                  <a:gd name="T88" fmla="*/ 41 w 192"/>
                  <a:gd name="T89" fmla="*/ 16 h 193"/>
                  <a:gd name="T90" fmla="*/ 44 w 192"/>
                  <a:gd name="T91" fmla="*/ 13 h 193"/>
                  <a:gd name="T92" fmla="*/ 93 w 192"/>
                  <a:gd name="T93" fmla="*/ 87 h 193"/>
                  <a:gd name="T94" fmla="*/ 76 w 192"/>
                  <a:gd name="T95" fmla="*/ 2 h 193"/>
                  <a:gd name="T96" fmla="*/ 80 w 192"/>
                  <a:gd name="T9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" h="193">
                    <a:moveTo>
                      <a:pt x="80" y="0"/>
                    </a:moveTo>
                    <a:lnTo>
                      <a:pt x="97" y="87"/>
                    </a:lnTo>
                    <a:lnTo>
                      <a:pt x="114" y="0"/>
                    </a:lnTo>
                    <a:lnTo>
                      <a:pt x="118" y="2"/>
                    </a:lnTo>
                    <a:lnTo>
                      <a:pt x="101" y="88"/>
                    </a:lnTo>
                    <a:lnTo>
                      <a:pt x="149" y="15"/>
                    </a:lnTo>
                    <a:lnTo>
                      <a:pt x="153" y="17"/>
                    </a:lnTo>
                    <a:lnTo>
                      <a:pt x="103" y="89"/>
                    </a:lnTo>
                    <a:lnTo>
                      <a:pt x="177" y="41"/>
                    </a:lnTo>
                    <a:lnTo>
                      <a:pt x="179" y="45"/>
                    </a:lnTo>
                    <a:lnTo>
                      <a:pt x="106" y="93"/>
                    </a:lnTo>
                    <a:lnTo>
                      <a:pt x="192" y="76"/>
                    </a:lnTo>
                    <a:lnTo>
                      <a:pt x="192" y="80"/>
                    </a:lnTo>
                    <a:lnTo>
                      <a:pt x="106" y="97"/>
                    </a:lnTo>
                    <a:lnTo>
                      <a:pt x="192" y="114"/>
                    </a:lnTo>
                    <a:lnTo>
                      <a:pt x="191" y="118"/>
                    </a:lnTo>
                    <a:lnTo>
                      <a:pt x="106" y="101"/>
                    </a:lnTo>
                    <a:lnTo>
                      <a:pt x="178" y="149"/>
                    </a:lnTo>
                    <a:lnTo>
                      <a:pt x="175" y="153"/>
                    </a:lnTo>
                    <a:lnTo>
                      <a:pt x="103" y="104"/>
                    </a:lnTo>
                    <a:lnTo>
                      <a:pt x="152" y="177"/>
                    </a:lnTo>
                    <a:lnTo>
                      <a:pt x="148" y="180"/>
                    </a:lnTo>
                    <a:lnTo>
                      <a:pt x="99" y="106"/>
                    </a:lnTo>
                    <a:lnTo>
                      <a:pt x="116" y="193"/>
                    </a:lnTo>
                    <a:lnTo>
                      <a:pt x="113" y="193"/>
                    </a:lnTo>
                    <a:lnTo>
                      <a:pt x="97" y="106"/>
                    </a:lnTo>
                    <a:lnTo>
                      <a:pt x="79" y="193"/>
                    </a:lnTo>
                    <a:lnTo>
                      <a:pt x="75" y="191"/>
                    </a:lnTo>
                    <a:lnTo>
                      <a:pt x="93" y="106"/>
                    </a:lnTo>
                    <a:lnTo>
                      <a:pt x="43" y="178"/>
                    </a:lnTo>
                    <a:lnTo>
                      <a:pt x="39" y="177"/>
                    </a:lnTo>
                    <a:lnTo>
                      <a:pt x="89" y="104"/>
                    </a:lnTo>
                    <a:lnTo>
                      <a:pt x="16" y="152"/>
                    </a:lnTo>
                    <a:lnTo>
                      <a:pt x="13" y="148"/>
                    </a:lnTo>
                    <a:lnTo>
                      <a:pt x="86" y="101"/>
                    </a:lnTo>
                    <a:lnTo>
                      <a:pt x="1" y="117"/>
                    </a:lnTo>
                    <a:lnTo>
                      <a:pt x="0" y="113"/>
                    </a:lnTo>
                    <a:lnTo>
                      <a:pt x="86" y="97"/>
                    </a:lnTo>
                    <a:lnTo>
                      <a:pt x="0" y="79"/>
                    </a:lnTo>
                    <a:lnTo>
                      <a:pt x="1" y="75"/>
                    </a:lnTo>
                    <a:lnTo>
                      <a:pt x="86" y="93"/>
                    </a:lnTo>
                    <a:lnTo>
                      <a:pt x="14" y="43"/>
                    </a:lnTo>
                    <a:lnTo>
                      <a:pt x="17" y="39"/>
                    </a:lnTo>
                    <a:lnTo>
                      <a:pt x="89" y="89"/>
                    </a:lnTo>
                    <a:lnTo>
                      <a:pt x="41" y="16"/>
                    </a:lnTo>
                    <a:lnTo>
                      <a:pt x="44" y="13"/>
                    </a:lnTo>
                    <a:lnTo>
                      <a:pt x="93" y="87"/>
                    </a:lnTo>
                    <a:lnTo>
                      <a:pt x="76" y="2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17"/>
              <p:cNvSpPr>
                <a:spLocks noEditPoints="1"/>
              </p:cNvSpPr>
              <p:nvPr/>
            </p:nvSpPr>
            <p:spPr bwMode="auto">
              <a:xfrm>
                <a:off x="4625975" y="2278063"/>
                <a:ext cx="412750" cy="411163"/>
              </a:xfrm>
              <a:custGeom>
                <a:avLst/>
                <a:gdLst>
                  <a:gd name="T0" fmla="*/ 107 w 260"/>
                  <a:gd name="T1" fmla="*/ 42 h 259"/>
                  <a:gd name="T2" fmla="*/ 66 w 260"/>
                  <a:gd name="T3" fmla="*/ 65 h 259"/>
                  <a:gd name="T4" fmla="*/ 42 w 260"/>
                  <a:gd name="T5" fmla="*/ 106 h 259"/>
                  <a:gd name="T6" fmla="*/ 42 w 260"/>
                  <a:gd name="T7" fmla="*/ 154 h 259"/>
                  <a:gd name="T8" fmla="*/ 66 w 260"/>
                  <a:gd name="T9" fmla="*/ 195 h 259"/>
                  <a:gd name="T10" fmla="*/ 107 w 260"/>
                  <a:gd name="T11" fmla="*/ 218 h 259"/>
                  <a:gd name="T12" fmla="*/ 130 w 260"/>
                  <a:gd name="T13" fmla="*/ 221 h 259"/>
                  <a:gd name="T14" fmla="*/ 177 w 260"/>
                  <a:gd name="T15" fmla="*/ 209 h 259"/>
                  <a:gd name="T16" fmla="*/ 210 w 260"/>
                  <a:gd name="T17" fmla="*/ 176 h 259"/>
                  <a:gd name="T18" fmla="*/ 222 w 260"/>
                  <a:gd name="T19" fmla="*/ 129 h 259"/>
                  <a:gd name="T20" fmla="*/ 210 w 260"/>
                  <a:gd name="T21" fmla="*/ 84 h 259"/>
                  <a:gd name="T22" fmla="*/ 177 w 260"/>
                  <a:gd name="T23" fmla="*/ 51 h 259"/>
                  <a:gd name="T24" fmla="*/ 130 w 260"/>
                  <a:gd name="T25" fmla="*/ 38 h 259"/>
                  <a:gd name="T26" fmla="*/ 110 w 260"/>
                  <a:gd name="T27" fmla="*/ 0 h 259"/>
                  <a:gd name="T28" fmla="*/ 151 w 260"/>
                  <a:gd name="T29" fmla="*/ 19 h 259"/>
                  <a:gd name="T30" fmla="*/ 194 w 260"/>
                  <a:gd name="T31" fmla="*/ 38 h 259"/>
                  <a:gd name="T32" fmla="*/ 236 w 260"/>
                  <a:gd name="T33" fmla="*/ 52 h 259"/>
                  <a:gd name="T34" fmla="*/ 233 w 260"/>
                  <a:gd name="T35" fmla="*/ 86 h 259"/>
                  <a:gd name="T36" fmla="*/ 260 w 260"/>
                  <a:gd name="T37" fmla="*/ 110 h 259"/>
                  <a:gd name="T38" fmla="*/ 240 w 260"/>
                  <a:gd name="T39" fmla="*/ 150 h 259"/>
                  <a:gd name="T40" fmla="*/ 223 w 260"/>
                  <a:gd name="T41" fmla="*/ 194 h 259"/>
                  <a:gd name="T42" fmla="*/ 207 w 260"/>
                  <a:gd name="T43" fmla="*/ 235 h 259"/>
                  <a:gd name="T44" fmla="*/ 173 w 260"/>
                  <a:gd name="T45" fmla="*/ 233 h 259"/>
                  <a:gd name="T46" fmla="*/ 151 w 260"/>
                  <a:gd name="T47" fmla="*/ 259 h 259"/>
                  <a:gd name="T48" fmla="*/ 110 w 260"/>
                  <a:gd name="T49" fmla="*/ 241 h 259"/>
                  <a:gd name="T50" fmla="*/ 67 w 260"/>
                  <a:gd name="T51" fmla="*/ 222 h 259"/>
                  <a:gd name="T52" fmla="*/ 24 w 260"/>
                  <a:gd name="T53" fmla="*/ 207 h 259"/>
                  <a:gd name="T54" fmla="*/ 27 w 260"/>
                  <a:gd name="T55" fmla="*/ 173 h 259"/>
                  <a:gd name="T56" fmla="*/ 0 w 260"/>
                  <a:gd name="T57" fmla="*/ 150 h 259"/>
                  <a:gd name="T58" fmla="*/ 20 w 260"/>
                  <a:gd name="T59" fmla="*/ 110 h 259"/>
                  <a:gd name="T60" fmla="*/ 38 w 260"/>
                  <a:gd name="T61" fmla="*/ 67 h 259"/>
                  <a:gd name="T62" fmla="*/ 53 w 260"/>
                  <a:gd name="T63" fmla="*/ 23 h 259"/>
                  <a:gd name="T64" fmla="*/ 87 w 260"/>
                  <a:gd name="T65" fmla="*/ 26 h 259"/>
                  <a:gd name="T66" fmla="*/ 110 w 260"/>
                  <a:gd name="T67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60" h="259">
                    <a:moveTo>
                      <a:pt x="130" y="38"/>
                    </a:moveTo>
                    <a:lnTo>
                      <a:pt x="107" y="42"/>
                    </a:lnTo>
                    <a:lnTo>
                      <a:pt x="84" y="51"/>
                    </a:lnTo>
                    <a:lnTo>
                      <a:pt x="66" y="65"/>
                    </a:lnTo>
                    <a:lnTo>
                      <a:pt x="52" y="84"/>
                    </a:lnTo>
                    <a:lnTo>
                      <a:pt x="42" y="106"/>
                    </a:lnTo>
                    <a:lnTo>
                      <a:pt x="38" y="129"/>
                    </a:lnTo>
                    <a:lnTo>
                      <a:pt x="42" y="154"/>
                    </a:lnTo>
                    <a:lnTo>
                      <a:pt x="52" y="176"/>
                    </a:lnTo>
                    <a:lnTo>
                      <a:pt x="66" y="195"/>
                    </a:lnTo>
                    <a:lnTo>
                      <a:pt x="84" y="209"/>
                    </a:lnTo>
                    <a:lnTo>
                      <a:pt x="107" y="218"/>
                    </a:lnTo>
                    <a:lnTo>
                      <a:pt x="130" y="221"/>
                    </a:lnTo>
                    <a:lnTo>
                      <a:pt x="130" y="221"/>
                    </a:lnTo>
                    <a:lnTo>
                      <a:pt x="155" y="218"/>
                    </a:lnTo>
                    <a:lnTo>
                      <a:pt x="177" y="209"/>
                    </a:lnTo>
                    <a:lnTo>
                      <a:pt x="196" y="195"/>
                    </a:lnTo>
                    <a:lnTo>
                      <a:pt x="210" y="176"/>
                    </a:lnTo>
                    <a:lnTo>
                      <a:pt x="219" y="154"/>
                    </a:lnTo>
                    <a:lnTo>
                      <a:pt x="222" y="129"/>
                    </a:lnTo>
                    <a:lnTo>
                      <a:pt x="219" y="106"/>
                    </a:lnTo>
                    <a:lnTo>
                      <a:pt x="210" y="84"/>
                    </a:lnTo>
                    <a:lnTo>
                      <a:pt x="196" y="65"/>
                    </a:lnTo>
                    <a:lnTo>
                      <a:pt x="177" y="51"/>
                    </a:lnTo>
                    <a:lnTo>
                      <a:pt x="155" y="42"/>
                    </a:lnTo>
                    <a:lnTo>
                      <a:pt x="130" y="38"/>
                    </a:lnTo>
                    <a:lnTo>
                      <a:pt x="130" y="38"/>
                    </a:lnTo>
                    <a:close/>
                    <a:moveTo>
                      <a:pt x="110" y="0"/>
                    </a:moveTo>
                    <a:lnTo>
                      <a:pt x="151" y="0"/>
                    </a:lnTo>
                    <a:lnTo>
                      <a:pt x="151" y="19"/>
                    </a:lnTo>
                    <a:lnTo>
                      <a:pt x="173" y="26"/>
                    </a:lnTo>
                    <a:lnTo>
                      <a:pt x="194" y="38"/>
                    </a:lnTo>
                    <a:lnTo>
                      <a:pt x="207" y="23"/>
                    </a:lnTo>
                    <a:lnTo>
                      <a:pt x="236" y="52"/>
                    </a:lnTo>
                    <a:lnTo>
                      <a:pt x="223" y="67"/>
                    </a:lnTo>
                    <a:lnTo>
                      <a:pt x="233" y="86"/>
                    </a:lnTo>
                    <a:lnTo>
                      <a:pt x="240" y="110"/>
                    </a:lnTo>
                    <a:lnTo>
                      <a:pt x="260" y="110"/>
                    </a:lnTo>
                    <a:lnTo>
                      <a:pt x="260" y="150"/>
                    </a:lnTo>
                    <a:lnTo>
                      <a:pt x="240" y="150"/>
                    </a:lnTo>
                    <a:lnTo>
                      <a:pt x="233" y="173"/>
                    </a:lnTo>
                    <a:lnTo>
                      <a:pt x="223" y="194"/>
                    </a:lnTo>
                    <a:lnTo>
                      <a:pt x="236" y="207"/>
                    </a:lnTo>
                    <a:lnTo>
                      <a:pt x="207" y="235"/>
                    </a:lnTo>
                    <a:lnTo>
                      <a:pt x="194" y="222"/>
                    </a:lnTo>
                    <a:lnTo>
                      <a:pt x="173" y="233"/>
                    </a:lnTo>
                    <a:lnTo>
                      <a:pt x="151" y="241"/>
                    </a:lnTo>
                    <a:lnTo>
                      <a:pt x="151" y="259"/>
                    </a:lnTo>
                    <a:lnTo>
                      <a:pt x="110" y="259"/>
                    </a:lnTo>
                    <a:lnTo>
                      <a:pt x="110" y="241"/>
                    </a:lnTo>
                    <a:lnTo>
                      <a:pt x="87" y="233"/>
                    </a:lnTo>
                    <a:lnTo>
                      <a:pt x="67" y="222"/>
                    </a:lnTo>
                    <a:lnTo>
                      <a:pt x="53" y="235"/>
                    </a:lnTo>
                    <a:lnTo>
                      <a:pt x="24" y="207"/>
                    </a:lnTo>
                    <a:lnTo>
                      <a:pt x="38" y="194"/>
                    </a:lnTo>
                    <a:lnTo>
                      <a:pt x="27" y="173"/>
                    </a:lnTo>
                    <a:lnTo>
                      <a:pt x="20" y="150"/>
                    </a:lnTo>
                    <a:lnTo>
                      <a:pt x="0" y="150"/>
                    </a:lnTo>
                    <a:lnTo>
                      <a:pt x="0" y="110"/>
                    </a:lnTo>
                    <a:lnTo>
                      <a:pt x="20" y="110"/>
                    </a:lnTo>
                    <a:lnTo>
                      <a:pt x="27" y="86"/>
                    </a:lnTo>
                    <a:lnTo>
                      <a:pt x="38" y="67"/>
                    </a:lnTo>
                    <a:lnTo>
                      <a:pt x="24" y="52"/>
                    </a:lnTo>
                    <a:lnTo>
                      <a:pt x="53" y="23"/>
                    </a:lnTo>
                    <a:lnTo>
                      <a:pt x="67" y="38"/>
                    </a:lnTo>
                    <a:lnTo>
                      <a:pt x="87" y="26"/>
                    </a:lnTo>
                    <a:lnTo>
                      <a:pt x="110" y="19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9"/>
              <p:cNvSpPr>
                <a:spLocks noEditPoints="1"/>
              </p:cNvSpPr>
              <p:nvPr/>
            </p:nvSpPr>
            <p:spPr bwMode="auto">
              <a:xfrm>
                <a:off x="4699000" y="2741613"/>
                <a:ext cx="522288" cy="520700"/>
              </a:xfrm>
              <a:custGeom>
                <a:avLst/>
                <a:gdLst>
                  <a:gd name="T0" fmla="*/ 135 w 329"/>
                  <a:gd name="T1" fmla="*/ 36 h 328"/>
                  <a:gd name="T2" fmla="*/ 83 w 329"/>
                  <a:gd name="T3" fmla="*/ 63 h 328"/>
                  <a:gd name="T4" fmla="*/ 47 w 329"/>
                  <a:gd name="T5" fmla="*/ 107 h 328"/>
                  <a:gd name="T6" fmla="*/ 33 w 329"/>
                  <a:gd name="T7" fmla="*/ 165 h 328"/>
                  <a:gd name="T8" fmla="*/ 47 w 329"/>
                  <a:gd name="T9" fmla="*/ 222 h 328"/>
                  <a:gd name="T10" fmla="*/ 83 w 329"/>
                  <a:gd name="T11" fmla="*/ 267 h 328"/>
                  <a:gd name="T12" fmla="*/ 135 w 329"/>
                  <a:gd name="T13" fmla="*/ 292 h 328"/>
                  <a:gd name="T14" fmla="*/ 164 w 329"/>
                  <a:gd name="T15" fmla="*/ 296 h 328"/>
                  <a:gd name="T16" fmla="*/ 222 w 329"/>
                  <a:gd name="T17" fmla="*/ 282 h 328"/>
                  <a:gd name="T18" fmla="*/ 267 w 329"/>
                  <a:gd name="T19" fmla="*/ 246 h 328"/>
                  <a:gd name="T20" fmla="*/ 292 w 329"/>
                  <a:gd name="T21" fmla="*/ 195 h 328"/>
                  <a:gd name="T22" fmla="*/ 292 w 329"/>
                  <a:gd name="T23" fmla="*/ 135 h 328"/>
                  <a:gd name="T24" fmla="*/ 267 w 329"/>
                  <a:gd name="T25" fmla="*/ 82 h 328"/>
                  <a:gd name="T26" fmla="*/ 222 w 329"/>
                  <a:gd name="T27" fmla="*/ 47 h 328"/>
                  <a:gd name="T28" fmla="*/ 164 w 329"/>
                  <a:gd name="T29" fmla="*/ 34 h 328"/>
                  <a:gd name="T30" fmla="*/ 139 w 329"/>
                  <a:gd name="T31" fmla="*/ 0 h 328"/>
                  <a:gd name="T32" fmla="*/ 190 w 329"/>
                  <a:gd name="T33" fmla="*/ 25 h 328"/>
                  <a:gd name="T34" fmla="*/ 245 w 329"/>
                  <a:gd name="T35" fmla="*/ 47 h 328"/>
                  <a:gd name="T36" fmla="*/ 299 w 329"/>
                  <a:gd name="T37" fmla="*/ 66 h 328"/>
                  <a:gd name="T38" fmla="*/ 296 w 329"/>
                  <a:gd name="T39" fmla="*/ 110 h 328"/>
                  <a:gd name="T40" fmla="*/ 329 w 329"/>
                  <a:gd name="T41" fmla="*/ 138 h 328"/>
                  <a:gd name="T42" fmla="*/ 304 w 329"/>
                  <a:gd name="T43" fmla="*/ 191 h 328"/>
                  <a:gd name="T44" fmla="*/ 282 w 329"/>
                  <a:gd name="T45" fmla="*/ 244 h 328"/>
                  <a:gd name="T46" fmla="*/ 262 w 329"/>
                  <a:gd name="T47" fmla="*/ 299 h 328"/>
                  <a:gd name="T48" fmla="*/ 219 w 329"/>
                  <a:gd name="T49" fmla="*/ 296 h 328"/>
                  <a:gd name="T50" fmla="*/ 190 w 329"/>
                  <a:gd name="T51" fmla="*/ 328 h 328"/>
                  <a:gd name="T52" fmla="*/ 139 w 329"/>
                  <a:gd name="T53" fmla="*/ 305 h 328"/>
                  <a:gd name="T54" fmla="*/ 84 w 329"/>
                  <a:gd name="T55" fmla="*/ 281 h 328"/>
                  <a:gd name="T56" fmla="*/ 30 w 329"/>
                  <a:gd name="T57" fmla="*/ 263 h 328"/>
                  <a:gd name="T58" fmla="*/ 33 w 329"/>
                  <a:gd name="T59" fmla="*/ 220 h 328"/>
                  <a:gd name="T60" fmla="*/ 0 w 329"/>
                  <a:gd name="T61" fmla="*/ 191 h 328"/>
                  <a:gd name="T62" fmla="*/ 25 w 329"/>
                  <a:gd name="T63" fmla="*/ 138 h 328"/>
                  <a:gd name="T64" fmla="*/ 47 w 329"/>
                  <a:gd name="T65" fmla="*/ 83 h 328"/>
                  <a:gd name="T66" fmla="*/ 67 w 329"/>
                  <a:gd name="T67" fmla="*/ 30 h 328"/>
                  <a:gd name="T68" fmla="*/ 110 w 329"/>
                  <a:gd name="T69" fmla="*/ 32 h 328"/>
                  <a:gd name="T70" fmla="*/ 139 w 329"/>
                  <a:gd name="T71" fmla="*/ 0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9" h="328">
                    <a:moveTo>
                      <a:pt x="164" y="34"/>
                    </a:moveTo>
                    <a:lnTo>
                      <a:pt x="135" y="36"/>
                    </a:lnTo>
                    <a:lnTo>
                      <a:pt x="106" y="47"/>
                    </a:lnTo>
                    <a:lnTo>
                      <a:pt x="83" y="63"/>
                    </a:lnTo>
                    <a:lnTo>
                      <a:pt x="62" y="82"/>
                    </a:lnTo>
                    <a:lnTo>
                      <a:pt x="47" y="107"/>
                    </a:lnTo>
                    <a:lnTo>
                      <a:pt x="37" y="135"/>
                    </a:lnTo>
                    <a:lnTo>
                      <a:pt x="33" y="165"/>
                    </a:lnTo>
                    <a:lnTo>
                      <a:pt x="37" y="195"/>
                    </a:lnTo>
                    <a:lnTo>
                      <a:pt x="47" y="222"/>
                    </a:lnTo>
                    <a:lnTo>
                      <a:pt x="62" y="246"/>
                    </a:lnTo>
                    <a:lnTo>
                      <a:pt x="83" y="267"/>
                    </a:lnTo>
                    <a:lnTo>
                      <a:pt x="106" y="282"/>
                    </a:lnTo>
                    <a:lnTo>
                      <a:pt x="135" y="292"/>
                    </a:lnTo>
                    <a:lnTo>
                      <a:pt x="164" y="296"/>
                    </a:lnTo>
                    <a:lnTo>
                      <a:pt x="164" y="296"/>
                    </a:lnTo>
                    <a:lnTo>
                      <a:pt x="194" y="292"/>
                    </a:lnTo>
                    <a:lnTo>
                      <a:pt x="222" y="282"/>
                    </a:lnTo>
                    <a:lnTo>
                      <a:pt x="246" y="267"/>
                    </a:lnTo>
                    <a:lnTo>
                      <a:pt x="267" y="246"/>
                    </a:lnTo>
                    <a:lnTo>
                      <a:pt x="282" y="222"/>
                    </a:lnTo>
                    <a:lnTo>
                      <a:pt x="292" y="195"/>
                    </a:lnTo>
                    <a:lnTo>
                      <a:pt x="296" y="165"/>
                    </a:lnTo>
                    <a:lnTo>
                      <a:pt x="292" y="135"/>
                    </a:lnTo>
                    <a:lnTo>
                      <a:pt x="282" y="107"/>
                    </a:lnTo>
                    <a:lnTo>
                      <a:pt x="267" y="82"/>
                    </a:lnTo>
                    <a:lnTo>
                      <a:pt x="246" y="63"/>
                    </a:lnTo>
                    <a:lnTo>
                      <a:pt x="222" y="47"/>
                    </a:lnTo>
                    <a:lnTo>
                      <a:pt x="194" y="36"/>
                    </a:lnTo>
                    <a:lnTo>
                      <a:pt x="164" y="34"/>
                    </a:lnTo>
                    <a:lnTo>
                      <a:pt x="164" y="34"/>
                    </a:lnTo>
                    <a:close/>
                    <a:moveTo>
                      <a:pt x="139" y="0"/>
                    </a:moveTo>
                    <a:lnTo>
                      <a:pt x="190" y="0"/>
                    </a:lnTo>
                    <a:lnTo>
                      <a:pt x="190" y="25"/>
                    </a:lnTo>
                    <a:lnTo>
                      <a:pt x="219" y="32"/>
                    </a:lnTo>
                    <a:lnTo>
                      <a:pt x="245" y="47"/>
                    </a:lnTo>
                    <a:lnTo>
                      <a:pt x="262" y="30"/>
                    </a:lnTo>
                    <a:lnTo>
                      <a:pt x="299" y="66"/>
                    </a:lnTo>
                    <a:lnTo>
                      <a:pt x="282" y="83"/>
                    </a:lnTo>
                    <a:lnTo>
                      <a:pt x="296" y="110"/>
                    </a:lnTo>
                    <a:lnTo>
                      <a:pt x="304" y="138"/>
                    </a:lnTo>
                    <a:lnTo>
                      <a:pt x="329" y="138"/>
                    </a:lnTo>
                    <a:lnTo>
                      <a:pt x="329" y="191"/>
                    </a:lnTo>
                    <a:lnTo>
                      <a:pt x="304" y="191"/>
                    </a:lnTo>
                    <a:lnTo>
                      <a:pt x="296" y="220"/>
                    </a:lnTo>
                    <a:lnTo>
                      <a:pt x="282" y="244"/>
                    </a:lnTo>
                    <a:lnTo>
                      <a:pt x="299" y="263"/>
                    </a:lnTo>
                    <a:lnTo>
                      <a:pt x="262" y="299"/>
                    </a:lnTo>
                    <a:lnTo>
                      <a:pt x="245" y="281"/>
                    </a:lnTo>
                    <a:lnTo>
                      <a:pt x="219" y="296"/>
                    </a:lnTo>
                    <a:lnTo>
                      <a:pt x="190" y="305"/>
                    </a:lnTo>
                    <a:lnTo>
                      <a:pt x="190" y="328"/>
                    </a:lnTo>
                    <a:lnTo>
                      <a:pt x="139" y="328"/>
                    </a:lnTo>
                    <a:lnTo>
                      <a:pt x="139" y="305"/>
                    </a:lnTo>
                    <a:lnTo>
                      <a:pt x="110" y="296"/>
                    </a:lnTo>
                    <a:lnTo>
                      <a:pt x="84" y="281"/>
                    </a:lnTo>
                    <a:lnTo>
                      <a:pt x="67" y="299"/>
                    </a:lnTo>
                    <a:lnTo>
                      <a:pt x="30" y="263"/>
                    </a:lnTo>
                    <a:lnTo>
                      <a:pt x="47" y="244"/>
                    </a:lnTo>
                    <a:lnTo>
                      <a:pt x="33" y="220"/>
                    </a:lnTo>
                    <a:lnTo>
                      <a:pt x="25" y="191"/>
                    </a:lnTo>
                    <a:lnTo>
                      <a:pt x="0" y="191"/>
                    </a:lnTo>
                    <a:lnTo>
                      <a:pt x="0" y="138"/>
                    </a:lnTo>
                    <a:lnTo>
                      <a:pt x="25" y="138"/>
                    </a:lnTo>
                    <a:lnTo>
                      <a:pt x="33" y="110"/>
                    </a:lnTo>
                    <a:lnTo>
                      <a:pt x="47" y="83"/>
                    </a:lnTo>
                    <a:lnTo>
                      <a:pt x="30" y="66"/>
                    </a:lnTo>
                    <a:lnTo>
                      <a:pt x="67" y="30"/>
                    </a:lnTo>
                    <a:lnTo>
                      <a:pt x="84" y="47"/>
                    </a:lnTo>
                    <a:lnTo>
                      <a:pt x="110" y="32"/>
                    </a:lnTo>
                    <a:lnTo>
                      <a:pt x="139" y="25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20"/>
              <p:cNvSpPr>
                <a:spLocks noEditPoints="1"/>
              </p:cNvSpPr>
              <p:nvPr/>
            </p:nvSpPr>
            <p:spPr bwMode="auto">
              <a:xfrm>
                <a:off x="5302250" y="4429125"/>
                <a:ext cx="344488" cy="349250"/>
              </a:xfrm>
              <a:custGeom>
                <a:avLst/>
                <a:gdLst>
                  <a:gd name="T0" fmla="*/ 88 w 217"/>
                  <a:gd name="T1" fmla="*/ 49 h 220"/>
                  <a:gd name="T2" fmla="*/ 55 w 217"/>
                  <a:gd name="T3" fmla="*/ 72 h 220"/>
                  <a:gd name="T4" fmla="*/ 43 w 217"/>
                  <a:gd name="T5" fmla="*/ 110 h 220"/>
                  <a:gd name="T6" fmla="*/ 55 w 217"/>
                  <a:gd name="T7" fmla="*/ 148 h 220"/>
                  <a:gd name="T8" fmla="*/ 88 w 217"/>
                  <a:gd name="T9" fmla="*/ 171 h 220"/>
                  <a:gd name="T10" fmla="*/ 128 w 217"/>
                  <a:gd name="T11" fmla="*/ 171 h 220"/>
                  <a:gd name="T12" fmla="*/ 160 w 217"/>
                  <a:gd name="T13" fmla="*/ 148 h 220"/>
                  <a:gd name="T14" fmla="*/ 171 w 217"/>
                  <a:gd name="T15" fmla="*/ 110 h 220"/>
                  <a:gd name="T16" fmla="*/ 160 w 217"/>
                  <a:gd name="T17" fmla="*/ 72 h 220"/>
                  <a:gd name="T18" fmla="*/ 128 w 217"/>
                  <a:gd name="T19" fmla="*/ 49 h 220"/>
                  <a:gd name="T20" fmla="*/ 107 w 217"/>
                  <a:gd name="T21" fmla="*/ 0 h 220"/>
                  <a:gd name="T22" fmla="*/ 124 w 217"/>
                  <a:gd name="T23" fmla="*/ 35 h 220"/>
                  <a:gd name="T24" fmla="*/ 156 w 217"/>
                  <a:gd name="T25" fmla="*/ 10 h 220"/>
                  <a:gd name="T26" fmla="*/ 194 w 217"/>
                  <a:gd name="T27" fmla="*/ 42 h 220"/>
                  <a:gd name="T28" fmla="*/ 177 w 217"/>
                  <a:gd name="T29" fmla="*/ 76 h 220"/>
                  <a:gd name="T30" fmla="*/ 215 w 217"/>
                  <a:gd name="T31" fmla="*/ 85 h 220"/>
                  <a:gd name="T32" fmla="*/ 215 w 217"/>
                  <a:gd name="T33" fmla="*/ 135 h 220"/>
                  <a:gd name="T34" fmla="*/ 177 w 217"/>
                  <a:gd name="T35" fmla="*/ 144 h 220"/>
                  <a:gd name="T36" fmla="*/ 194 w 217"/>
                  <a:gd name="T37" fmla="*/ 179 h 220"/>
                  <a:gd name="T38" fmla="*/ 156 w 217"/>
                  <a:gd name="T39" fmla="*/ 209 h 220"/>
                  <a:gd name="T40" fmla="*/ 124 w 217"/>
                  <a:gd name="T41" fmla="*/ 186 h 220"/>
                  <a:gd name="T42" fmla="*/ 107 w 217"/>
                  <a:gd name="T43" fmla="*/ 220 h 220"/>
                  <a:gd name="T44" fmla="*/ 59 w 217"/>
                  <a:gd name="T45" fmla="*/ 209 h 220"/>
                  <a:gd name="T46" fmla="*/ 59 w 217"/>
                  <a:gd name="T47" fmla="*/ 170 h 220"/>
                  <a:gd name="T48" fmla="*/ 21 w 217"/>
                  <a:gd name="T49" fmla="*/ 179 h 220"/>
                  <a:gd name="T50" fmla="*/ 0 w 217"/>
                  <a:gd name="T51" fmla="*/ 135 h 220"/>
                  <a:gd name="T52" fmla="*/ 30 w 217"/>
                  <a:gd name="T53" fmla="*/ 119 h 220"/>
                  <a:gd name="T54" fmla="*/ 30 w 217"/>
                  <a:gd name="T55" fmla="*/ 100 h 220"/>
                  <a:gd name="T56" fmla="*/ 0 w 217"/>
                  <a:gd name="T57" fmla="*/ 85 h 220"/>
                  <a:gd name="T58" fmla="*/ 21 w 217"/>
                  <a:gd name="T59" fmla="*/ 42 h 220"/>
                  <a:gd name="T60" fmla="*/ 59 w 217"/>
                  <a:gd name="T61" fmla="*/ 49 h 220"/>
                  <a:gd name="T62" fmla="*/ 59 w 217"/>
                  <a:gd name="T63" fmla="*/ 10 h 220"/>
                  <a:gd name="T64" fmla="*/ 107 w 217"/>
                  <a:gd name="T65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7" h="220">
                    <a:moveTo>
                      <a:pt x="107" y="45"/>
                    </a:moveTo>
                    <a:lnTo>
                      <a:pt x="88" y="49"/>
                    </a:lnTo>
                    <a:lnTo>
                      <a:pt x="69" y="59"/>
                    </a:lnTo>
                    <a:lnTo>
                      <a:pt x="55" y="72"/>
                    </a:lnTo>
                    <a:lnTo>
                      <a:pt x="46" y="90"/>
                    </a:lnTo>
                    <a:lnTo>
                      <a:pt x="43" y="110"/>
                    </a:lnTo>
                    <a:lnTo>
                      <a:pt x="46" y="131"/>
                    </a:lnTo>
                    <a:lnTo>
                      <a:pt x="55" y="148"/>
                    </a:lnTo>
                    <a:lnTo>
                      <a:pt x="69" y="162"/>
                    </a:lnTo>
                    <a:lnTo>
                      <a:pt x="88" y="171"/>
                    </a:lnTo>
                    <a:lnTo>
                      <a:pt x="107" y="174"/>
                    </a:lnTo>
                    <a:lnTo>
                      <a:pt x="128" y="171"/>
                    </a:lnTo>
                    <a:lnTo>
                      <a:pt x="145" y="162"/>
                    </a:lnTo>
                    <a:lnTo>
                      <a:pt x="160" y="148"/>
                    </a:lnTo>
                    <a:lnTo>
                      <a:pt x="169" y="131"/>
                    </a:lnTo>
                    <a:lnTo>
                      <a:pt x="171" y="110"/>
                    </a:lnTo>
                    <a:lnTo>
                      <a:pt x="169" y="90"/>
                    </a:lnTo>
                    <a:lnTo>
                      <a:pt x="160" y="72"/>
                    </a:lnTo>
                    <a:lnTo>
                      <a:pt x="145" y="59"/>
                    </a:lnTo>
                    <a:lnTo>
                      <a:pt x="128" y="49"/>
                    </a:lnTo>
                    <a:lnTo>
                      <a:pt x="107" y="45"/>
                    </a:lnTo>
                    <a:close/>
                    <a:moveTo>
                      <a:pt x="107" y="0"/>
                    </a:moveTo>
                    <a:lnTo>
                      <a:pt x="107" y="32"/>
                    </a:lnTo>
                    <a:lnTo>
                      <a:pt x="124" y="35"/>
                    </a:lnTo>
                    <a:lnTo>
                      <a:pt x="141" y="40"/>
                    </a:lnTo>
                    <a:lnTo>
                      <a:pt x="156" y="10"/>
                    </a:lnTo>
                    <a:lnTo>
                      <a:pt x="177" y="23"/>
                    </a:lnTo>
                    <a:lnTo>
                      <a:pt x="194" y="42"/>
                    </a:lnTo>
                    <a:lnTo>
                      <a:pt x="167" y="61"/>
                    </a:lnTo>
                    <a:lnTo>
                      <a:pt x="177" y="76"/>
                    </a:lnTo>
                    <a:lnTo>
                      <a:pt x="183" y="93"/>
                    </a:lnTo>
                    <a:lnTo>
                      <a:pt x="215" y="85"/>
                    </a:lnTo>
                    <a:lnTo>
                      <a:pt x="217" y="110"/>
                    </a:lnTo>
                    <a:lnTo>
                      <a:pt x="215" y="135"/>
                    </a:lnTo>
                    <a:lnTo>
                      <a:pt x="183" y="127"/>
                    </a:lnTo>
                    <a:lnTo>
                      <a:pt x="177" y="144"/>
                    </a:lnTo>
                    <a:lnTo>
                      <a:pt x="167" y="158"/>
                    </a:lnTo>
                    <a:lnTo>
                      <a:pt x="194" y="179"/>
                    </a:lnTo>
                    <a:lnTo>
                      <a:pt x="177" y="196"/>
                    </a:lnTo>
                    <a:lnTo>
                      <a:pt x="156" y="209"/>
                    </a:lnTo>
                    <a:lnTo>
                      <a:pt x="141" y="179"/>
                    </a:lnTo>
                    <a:lnTo>
                      <a:pt x="124" y="186"/>
                    </a:lnTo>
                    <a:lnTo>
                      <a:pt x="107" y="187"/>
                    </a:lnTo>
                    <a:lnTo>
                      <a:pt x="107" y="220"/>
                    </a:lnTo>
                    <a:lnTo>
                      <a:pt x="82" y="217"/>
                    </a:lnTo>
                    <a:lnTo>
                      <a:pt x="59" y="209"/>
                    </a:lnTo>
                    <a:lnTo>
                      <a:pt x="73" y="179"/>
                    </a:lnTo>
                    <a:lnTo>
                      <a:pt x="59" y="170"/>
                    </a:lnTo>
                    <a:lnTo>
                      <a:pt x="47" y="158"/>
                    </a:lnTo>
                    <a:lnTo>
                      <a:pt x="21" y="179"/>
                    </a:lnTo>
                    <a:lnTo>
                      <a:pt x="8" y="158"/>
                    </a:lnTo>
                    <a:lnTo>
                      <a:pt x="0" y="135"/>
                    </a:lnTo>
                    <a:lnTo>
                      <a:pt x="31" y="127"/>
                    </a:lnTo>
                    <a:lnTo>
                      <a:pt x="30" y="119"/>
                    </a:lnTo>
                    <a:lnTo>
                      <a:pt x="30" y="110"/>
                    </a:lnTo>
                    <a:lnTo>
                      <a:pt x="30" y="100"/>
                    </a:lnTo>
                    <a:lnTo>
                      <a:pt x="31" y="93"/>
                    </a:lnTo>
                    <a:lnTo>
                      <a:pt x="0" y="85"/>
                    </a:lnTo>
                    <a:lnTo>
                      <a:pt x="8" y="61"/>
                    </a:lnTo>
                    <a:lnTo>
                      <a:pt x="21" y="42"/>
                    </a:lnTo>
                    <a:lnTo>
                      <a:pt x="47" y="61"/>
                    </a:lnTo>
                    <a:lnTo>
                      <a:pt x="59" y="49"/>
                    </a:lnTo>
                    <a:lnTo>
                      <a:pt x="73" y="40"/>
                    </a:lnTo>
                    <a:lnTo>
                      <a:pt x="59" y="10"/>
                    </a:lnTo>
                    <a:lnTo>
                      <a:pt x="82" y="2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21"/>
              <p:cNvSpPr>
                <a:spLocks noEditPoints="1"/>
              </p:cNvSpPr>
              <p:nvPr/>
            </p:nvSpPr>
            <p:spPr bwMode="auto">
              <a:xfrm>
                <a:off x="7026275" y="3121025"/>
                <a:ext cx="295275" cy="300038"/>
              </a:xfrm>
              <a:custGeom>
                <a:avLst/>
                <a:gdLst>
                  <a:gd name="T0" fmla="*/ 76 w 186"/>
                  <a:gd name="T1" fmla="*/ 58 h 189"/>
                  <a:gd name="T2" fmla="*/ 55 w 186"/>
                  <a:gd name="T3" fmla="*/ 79 h 189"/>
                  <a:gd name="T4" fmla="*/ 55 w 186"/>
                  <a:gd name="T5" fmla="*/ 110 h 189"/>
                  <a:gd name="T6" fmla="*/ 76 w 186"/>
                  <a:gd name="T7" fmla="*/ 131 h 189"/>
                  <a:gd name="T8" fmla="*/ 108 w 186"/>
                  <a:gd name="T9" fmla="*/ 131 h 189"/>
                  <a:gd name="T10" fmla="*/ 129 w 186"/>
                  <a:gd name="T11" fmla="*/ 110 h 189"/>
                  <a:gd name="T12" fmla="*/ 129 w 186"/>
                  <a:gd name="T13" fmla="*/ 79 h 189"/>
                  <a:gd name="T14" fmla="*/ 108 w 186"/>
                  <a:gd name="T15" fmla="*/ 58 h 189"/>
                  <a:gd name="T16" fmla="*/ 92 w 186"/>
                  <a:gd name="T17" fmla="*/ 0 h 189"/>
                  <a:gd name="T18" fmla="*/ 108 w 186"/>
                  <a:gd name="T19" fmla="*/ 30 h 189"/>
                  <a:gd name="T20" fmla="*/ 133 w 186"/>
                  <a:gd name="T21" fmla="*/ 9 h 189"/>
                  <a:gd name="T22" fmla="*/ 165 w 186"/>
                  <a:gd name="T23" fmla="*/ 36 h 189"/>
                  <a:gd name="T24" fmla="*/ 152 w 186"/>
                  <a:gd name="T25" fmla="*/ 66 h 189"/>
                  <a:gd name="T26" fmla="*/ 184 w 186"/>
                  <a:gd name="T27" fmla="*/ 74 h 189"/>
                  <a:gd name="T28" fmla="*/ 186 w 186"/>
                  <a:gd name="T29" fmla="*/ 95 h 189"/>
                  <a:gd name="T30" fmla="*/ 184 w 186"/>
                  <a:gd name="T31" fmla="*/ 115 h 189"/>
                  <a:gd name="T32" fmla="*/ 152 w 186"/>
                  <a:gd name="T33" fmla="*/ 123 h 189"/>
                  <a:gd name="T34" fmla="*/ 165 w 186"/>
                  <a:gd name="T35" fmla="*/ 153 h 189"/>
                  <a:gd name="T36" fmla="*/ 133 w 186"/>
                  <a:gd name="T37" fmla="*/ 180 h 189"/>
                  <a:gd name="T38" fmla="*/ 108 w 186"/>
                  <a:gd name="T39" fmla="*/ 159 h 189"/>
                  <a:gd name="T40" fmla="*/ 92 w 186"/>
                  <a:gd name="T41" fmla="*/ 189 h 189"/>
                  <a:gd name="T42" fmla="*/ 52 w 186"/>
                  <a:gd name="T43" fmla="*/ 180 h 189"/>
                  <a:gd name="T44" fmla="*/ 52 w 186"/>
                  <a:gd name="T45" fmla="*/ 146 h 189"/>
                  <a:gd name="T46" fmla="*/ 19 w 186"/>
                  <a:gd name="T47" fmla="*/ 153 h 189"/>
                  <a:gd name="T48" fmla="*/ 0 w 186"/>
                  <a:gd name="T49" fmla="*/ 115 h 189"/>
                  <a:gd name="T50" fmla="*/ 27 w 186"/>
                  <a:gd name="T51" fmla="*/ 102 h 189"/>
                  <a:gd name="T52" fmla="*/ 27 w 186"/>
                  <a:gd name="T53" fmla="*/ 87 h 189"/>
                  <a:gd name="T54" fmla="*/ 0 w 186"/>
                  <a:gd name="T55" fmla="*/ 74 h 189"/>
                  <a:gd name="T56" fmla="*/ 19 w 186"/>
                  <a:gd name="T57" fmla="*/ 36 h 189"/>
                  <a:gd name="T58" fmla="*/ 52 w 186"/>
                  <a:gd name="T59" fmla="*/ 43 h 189"/>
                  <a:gd name="T60" fmla="*/ 52 w 186"/>
                  <a:gd name="T61" fmla="*/ 9 h 189"/>
                  <a:gd name="T62" fmla="*/ 92 w 186"/>
                  <a:gd name="T6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6" h="189">
                    <a:moveTo>
                      <a:pt x="92" y="54"/>
                    </a:moveTo>
                    <a:lnTo>
                      <a:pt x="76" y="58"/>
                    </a:lnTo>
                    <a:lnTo>
                      <a:pt x="65" y="66"/>
                    </a:lnTo>
                    <a:lnTo>
                      <a:pt x="55" y="79"/>
                    </a:lnTo>
                    <a:lnTo>
                      <a:pt x="53" y="95"/>
                    </a:lnTo>
                    <a:lnTo>
                      <a:pt x="55" y="110"/>
                    </a:lnTo>
                    <a:lnTo>
                      <a:pt x="65" y="122"/>
                    </a:lnTo>
                    <a:lnTo>
                      <a:pt x="76" y="131"/>
                    </a:lnTo>
                    <a:lnTo>
                      <a:pt x="92" y="134"/>
                    </a:lnTo>
                    <a:lnTo>
                      <a:pt x="108" y="131"/>
                    </a:lnTo>
                    <a:lnTo>
                      <a:pt x="121" y="122"/>
                    </a:lnTo>
                    <a:lnTo>
                      <a:pt x="129" y="110"/>
                    </a:lnTo>
                    <a:lnTo>
                      <a:pt x="133" y="95"/>
                    </a:lnTo>
                    <a:lnTo>
                      <a:pt x="129" y="79"/>
                    </a:lnTo>
                    <a:lnTo>
                      <a:pt x="121" y="66"/>
                    </a:lnTo>
                    <a:lnTo>
                      <a:pt x="108" y="58"/>
                    </a:lnTo>
                    <a:lnTo>
                      <a:pt x="92" y="54"/>
                    </a:lnTo>
                    <a:close/>
                    <a:moveTo>
                      <a:pt x="92" y="0"/>
                    </a:moveTo>
                    <a:lnTo>
                      <a:pt x="92" y="29"/>
                    </a:lnTo>
                    <a:lnTo>
                      <a:pt x="108" y="30"/>
                    </a:lnTo>
                    <a:lnTo>
                      <a:pt x="121" y="36"/>
                    </a:lnTo>
                    <a:lnTo>
                      <a:pt x="133" y="9"/>
                    </a:lnTo>
                    <a:lnTo>
                      <a:pt x="151" y="21"/>
                    </a:lnTo>
                    <a:lnTo>
                      <a:pt x="165" y="36"/>
                    </a:lnTo>
                    <a:lnTo>
                      <a:pt x="144" y="54"/>
                    </a:lnTo>
                    <a:lnTo>
                      <a:pt x="152" y="66"/>
                    </a:lnTo>
                    <a:lnTo>
                      <a:pt x="156" y="80"/>
                    </a:lnTo>
                    <a:lnTo>
                      <a:pt x="184" y="74"/>
                    </a:lnTo>
                    <a:lnTo>
                      <a:pt x="186" y="84"/>
                    </a:lnTo>
                    <a:lnTo>
                      <a:pt x="186" y="95"/>
                    </a:lnTo>
                    <a:lnTo>
                      <a:pt x="186" y="105"/>
                    </a:lnTo>
                    <a:lnTo>
                      <a:pt x="184" y="115"/>
                    </a:lnTo>
                    <a:lnTo>
                      <a:pt x="156" y="109"/>
                    </a:lnTo>
                    <a:lnTo>
                      <a:pt x="152" y="123"/>
                    </a:lnTo>
                    <a:lnTo>
                      <a:pt x="144" y="135"/>
                    </a:lnTo>
                    <a:lnTo>
                      <a:pt x="165" y="153"/>
                    </a:lnTo>
                    <a:lnTo>
                      <a:pt x="151" y="168"/>
                    </a:lnTo>
                    <a:lnTo>
                      <a:pt x="133" y="180"/>
                    </a:lnTo>
                    <a:lnTo>
                      <a:pt x="121" y="153"/>
                    </a:lnTo>
                    <a:lnTo>
                      <a:pt x="108" y="159"/>
                    </a:lnTo>
                    <a:lnTo>
                      <a:pt x="92" y="160"/>
                    </a:lnTo>
                    <a:lnTo>
                      <a:pt x="92" y="189"/>
                    </a:lnTo>
                    <a:lnTo>
                      <a:pt x="71" y="186"/>
                    </a:lnTo>
                    <a:lnTo>
                      <a:pt x="52" y="180"/>
                    </a:lnTo>
                    <a:lnTo>
                      <a:pt x="63" y="153"/>
                    </a:lnTo>
                    <a:lnTo>
                      <a:pt x="52" y="146"/>
                    </a:lnTo>
                    <a:lnTo>
                      <a:pt x="41" y="135"/>
                    </a:lnTo>
                    <a:lnTo>
                      <a:pt x="19" y="153"/>
                    </a:lnTo>
                    <a:lnTo>
                      <a:pt x="8" y="135"/>
                    </a:lnTo>
                    <a:lnTo>
                      <a:pt x="0" y="115"/>
                    </a:lnTo>
                    <a:lnTo>
                      <a:pt x="28" y="109"/>
                    </a:lnTo>
                    <a:lnTo>
                      <a:pt x="27" y="102"/>
                    </a:lnTo>
                    <a:lnTo>
                      <a:pt x="27" y="95"/>
                    </a:lnTo>
                    <a:lnTo>
                      <a:pt x="27" y="87"/>
                    </a:lnTo>
                    <a:lnTo>
                      <a:pt x="28" y="80"/>
                    </a:lnTo>
                    <a:lnTo>
                      <a:pt x="0" y="74"/>
                    </a:lnTo>
                    <a:lnTo>
                      <a:pt x="8" y="54"/>
                    </a:lnTo>
                    <a:lnTo>
                      <a:pt x="19" y="36"/>
                    </a:lnTo>
                    <a:lnTo>
                      <a:pt x="41" y="54"/>
                    </a:lnTo>
                    <a:lnTo>
                      <a:pt x="52" y="43"/>
                    </a:lnTo>
                    <a:lnTo>
                      <a:pt x="63" y="36"/>
                    </a:lnTo>
                    <a:lnTo>
                      <a:pt x="52" y="9"/>
                    </a:lnTo>
                    <a:lnTo>
                      <a:pt x="71" y="3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22"/>
              <p:cNvSpPr>
                <a:spLocks noEditPoints="1"/>
              </p:cNvSpPr>
              <p:nvPr/>
            </p:nvSpPr>
            <p:spPr bwMode="auto">
              <a:xfrm>
                <a:off x="6713538" y="3535363"/>
                <a:ext cx="412750" cy="412750"/>
              </a:xfrm>
              <a:custGeom>
                <a:avLst/>
                <a:gdLst>
                  <a:gd name="T0" fmla="*/ 107 w 260"/>
                  <a:gd name="T1" fmla="*/ 47 h 260"/>
                  <a:gd name="T2" fmla="*/ 69 w 260"/>
                  <a:gd name="T3" fmla="*/ 69 h 260"/>
                  <a:gd name="T4" fmla="*/ 48 w 260"/>
                  <a:gd name="T5" fmla="*/ 107 h 260"/>
                  <a:gd name="T6" fmla="*/ 48 w 260"/>
                  <a:gd name="T7" fmla="*/ 152 h 260"/>
                  <a:gd name="T8" fmla="*/ 69 w 260"/>
                  <a:gd name="T9" fmla="*/ 190 h 260"/>
                  <a:gd name="T10" fmla="*/ 107 w 260"/>
                  <a:gd name="T11" fmla="*/ 212 h 260"/>
                  <a:gd name="T12" fmla="*/ 153 w 260"/>
                  <a:gd name="T13" fmla="*/ 212 h 260"/>
                  <a:gd name="T14" fmla="*/ 191 w 260"/>
                  <a:gd name="T15" fmla="*/ 190 h 260"/>
                  <a:gd name="T16" fmla="*/ 212 w 260"/>
                  <a:gd name="T17" fmla="*/ 152 h 260"/>
                  <a:gd name="T18" fmla="*/ 212 w 260"/>
                  <a:gd name="T19" fmla="*/ 107 h 260"/>
                  <a:gd name="T20" fmla="*/ 191 w 260"/>
                  <a:gd name="T21" fmla="*/ 69 h 260"/>
                  <a:gd name="T22" fmla="*/ 153 w 260"/>
                  <a:gd name="T23" fmla="*/ 47 h 260"/>
                  <a:gd name="T24" fmla="*/ 131 w 260"/>
                  <a:gd name="T25" fmla="*/ 0 h 260"/>
                  <a:gd name="T26" fmla="*/ 180 w 260"/>
                  <a:gd name="T27" fmla="*/ 9 h 260"/>
                  <a:gd name="T28" fmla="*/ 191 w 260"/>
                  <a:gd name="T29" fmla="*/ 39 h 260"/>
                  <a:gd name="T30" fmla="*/ 222 w 260"/>
                  <a:gd name="T31" fmla="*/ 38 h 260"/>
                  <a:gd name="T32" fmla="*/ 250 w 260"/>
                  <a:gd name="T33" fmla="*/ 80 h 260"/>
                  <a:gd name="T34" fmla="*/ 238 w 260"/>
                  <a:gd name="T35" fmla="*/ 108 h 260"/>
                  <a:gd name="T36" fmla="*/ 260 w 260"/>
                  <a:gd name="T37" fmla="*/ 129 h 260"/>
                  <a:gd name="T38" fmla="*/ 250 w 260"/>
                  <a:gd name="T39" fmla="*/ 179 h 260"/>
                  <a:gd name="T40" fmla="*/ 221 w 260"/>
                  <a:gd name="T41" fmla="*/ 191 h 260"/>
                  <a:gd name="T42" fmla="*/ 222 w 260"/>
                  <a:gd name="T43" fmla="*/ 221 h 260"/>
                  <a:gd name="T44" fmla="*/ 180 w 260"/>
                  <a:gd name="T45" fmla="*/ 250 h 260"/>
                  <a:gd name="T46" fmla="*/ 152 w 260"/>
                  <a:gd name="T47" fmla="*/ 237 h 260"/>
                  <a:gd name="T48" fmla="*/ 131 w 260"/>
                  <a:gd name="T49" fmla="*/ 260 h 260"/>
                  <a:gd name="T50" fmla="*/ 81 w 260"/>
                  <a:gd name="T51" fmla="*/ 250 h 260"/>
                  <a:gd name="T52" fmla="*/ 69 w 260"/>
                  <a:gd name="T53" fmla="*/ 221 h 260"/>
                  <a:gd name="T54" fmla="*/ 38 w 260"/>
                  <a:gd name="T55" fmla="*/ 221 h 260"/>
                  <a:gd name="T56" fmla="*/ 10 w 260"/>
                  <a:gd name="T57" fmla="*/ 179 h 260"/>
                  <a:gd name="T58" fmla="*/ 23 w 260"/>
                  <a:gd name="T59" fmla="*/ 152 h 260"/>
                  <a:gd name="T60" fmla="*/ 0 w 260"/>
                  <a:gd name="T61" fmla="*/ 129 h 260"/>
                  <a:gd name="T62" fmla="*/ 10 w 260"/>
                  <a:gd name="T63" fmla="*/ 80 h 260"/>
                  <a:gd name="T64" fmla="*/ 39 w 260"/>
                  <a:gd name="T65" fmla="*/ 69 h 260"/>
                  <a:gd name="T66" fmla="*/ 38 w 260"/>
                  <a:gd name="T67" fmla="*/ 38 h 260"/>
                  <a:gd name="T68" fmla="*/ 81 w 260"/>
                  <a:gd name="T69" fmla="*/ 9 h 260"/>
                  <a:gd name="T70" fmla="*/ 108 w 260"/>
                  <a:gd name="T71" fmla="*/ 22 h 260"/>
                  <a:gd name="T72" fmla="*/ 131 w 260"/>
                  <a:gd name="T73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0" h="260">
                    <a:moveTo>
                      <a:pt x="131" y="44"/>
                    </a:moveTo>
                    <a:lnTo>
                      <a:pt x="107" y="47"/>
                    </a:lnTo>
                    <a:lnTo>
                      <a:pt x="88" y="56"/>
                    </a:lnTo>
                    <a:lnTo>
                      <a:pt x="69" y="69"/>
                    </a:lnTo>
                    <a:lnTo>
                      <a:pt x="56" y="86"/>
                    </a:lnTo>
                    <a:lnTo>
                      <a:pt x="48" y="107"/>
                    </a:lnTo>
                    <a:lnTo>
                      <a:pt x="44" y="129"/>
                    </a:lnTo>
                    <a:lnTo>
                      <a:pt x="48" y="152"/>
                    </a:lnTo>
                    <a:lnTo>
                      <a:pt x="56" y="173"/>
                    </a:lnTo>
                    <a:lnTo>
                      <a:pt x="69" y="190"/>
                    </a:lnTo>
                    <a:lnTo>
                      <a:pt x="88" y="203"/>
                    </a:lnTo>
                    <a:lnTo>
                      <a:pt x="107" y="212"/>
                    </a:lnTo>
                    <a:lnTo>
                      <a:pt x="131" y="214"/>
                    </a:lnTo>
                    <a:lnTo>
                      <a:pt x="153" y="212"/>
                    </a:lnTo>
                    <a:lnTo>
                      <a:pt x="173" y="203"/>
                    </a:lnTo>
                    <a:lnTo>
                      <a:pt x="191" y="190"/>
                    </a:lnTo>
                    <a:lnTo>
                      <a:pt x="204" y="173"/>
                    </a:lnTo>
                    <a:lnTo>
                      <a:pt x="212" y="152"/>
                    </a:lnTo>
                    <a:lnTo>
                      <a:pt x="216" y="129"/>
                    </a:lnTo>
                    <a:lnTo>
                      <a:pt x="212" y="107"/>
                    </a:lnTo>
                    <a:lnTo>
                      <a:pt x="204" y="86"/>
                    </a:lnTo>
                    <a:lnTo>
                      <a:pt x="191" y="69"/>
                    </a:lnTo>
                    <a:lnTo>
                      <a:pt x="173" y="56"/>
                    </a:lnTo>
                    <a:lnTo>
                      <a:pt x="153" y="47"/>
                    </a:lnTo>
                    <a:lnTo>
                      <a:pt x="131" y="44"/>
                    </a:lnTo>
                    <a:close/>
                    <a:moveTo>
                      <a:pt x="131" y="0"/>
                    </a:moveTo>
                    <a:lnTo>
                      <a:pt x="156" y="2"/>
                    </a:lnTo>
                    <a:lnTo>
                      <a:pt x="180" y="9"/>
                    </a:lnTo>
                    <a:lnTo>
                      <a:pt x="173" y="29"/>
                    </a:lnTo>
                    <a:lnTo>
                      <a:pt x="191" y="39"/>
                    </a:lnTo>
                    <a:lnTo>
                      <a:pt x="208" y="52"/>
                    </a:lnTo>
                    <a:lnTo>
                      <a:pt x="222" y="38"/>
                    </a:lnTo>
                    <a:lnTo>
                      <a:pt x="238" y="57"/>
                    </a:lnTo>
                    <a:lnTo>
                      <a:pt x="250" y="80"/>
                    </a:lnTo>
                    <a:lnTo>
                      <a:pt x="232" y="87"/>
                    </a:lnTo>
                    <a:lnTo>
                      <a:pt x="238" y="108"/>
                    </a:lnTo>
                    <a:lnTo>
                      <a:pt x="239" y="129"/>
                    </a:lnTo>
                    <a:lnTo>
                      <a:pt x="260" y="129"/>
                    </a:lnTo>
                    <a:lnTo>
                      <a:pt x="258" y="156"/>
                    </a:lnTo>
                    <a:lnTo>
                      <a:pt x="250" y="179"/>
                    </a:lnTo>
                    <a:lnTo>
                      <a:pt x="232" y="171"/>
                    </a:lnTo>
                    <a:lnTo>
                      <a:pt x="221" y="191"/>
                    </a:lnTo>
                    <a:lnTo>
                      <a:pt x="208" y="207"/>
                    </a:lnTo>
                    <a:lnTo>
                      <a:pt x="222" y="221"/>
                    </a:lnTo>
                    <a:lnTo>
                      <a:pt x="203" y="238"/>
                    </a:lnTo>
                    <a:lnTo>
                      <a:pt x="180" y="250"/>
                    </a:lnTo>
                    <a:lnTo>
                      <a:pt x="173" y="230"/>
                    </a:lnTo>
                    <a:lnTo>
                      <a:pt x="152" y="237"/>
                    </a:lnTo>
                    <a:lnTo>
                      <a:pt x="131" y="239"/>
                    </a:lnTo>
                    <a:lnTo>
                      <a:pt x="131" y="260"/>
                    </a:lnTo>
                    <a:lnTo>
                      <a:pt x="105" y="258"/>
                    </a:lnTo>
                    <a:lnTo>
                      <a:pt x="81" y="250"/>
                    </a:lnTo>
                    <a:lnTo>
                      <a:pt x="89" y="230"/>
                    </a:lnTo>
                    <a:lnTo>
                      <a:pt x="69" y="221"/>
                    </a:lnTo>
                    <a:lnTo>
                      <a:pt x="52" y="207"/>
                    </a:lnTo>
                    <a:lnTo>
                      <a:pt x="38" y="221"/>
                    </a:lnTo>
                    <a:lnTo>
                      <a:pt x="22" y="201"/>
                    </a:lnTo>
                    <a:lnTo>
                      <a:pt x="10" y="179"/>
                    </a:lnTo>
                    <a:lnTo>
                      <a:pt x="29" y="171"/>
                    </a:lnTo>
                    <a:lnTo>
                      <a:pt x="23" y="152"/>
                    </a:lnTo>
                    <a:lnTo>
                      <a:pt x="21" y="129"/>
                    </a:lnTo>
                    <a:lnTo>
                      <a:pt x="0" y="129"/>
                    </a:lnTo>
                    <a:lnTo>
                      <a:pt x="2" y="103"/>
                    </a:lnTo>
                    <a:lnTo>
                      <a:pt x="10" y="80"/>
                    </a:lnTo>
                    <a:lnTo>
                      <a:pt x="29" y="87"/>
                    </a:lnTo>
                    <a:lnTo>
                      <a:pt x="39" y="69"/>
                    </a:lnTo>
                    <a:lnTo>
                      <a:pt x="52" y="52"/>
                    </a:lnTo>
                    <a:lnTo>
                      <a:pt x="38" y="38"/>
                    </a:lnTo>
                    <a:lnTo>
                      <a:pt x="57" y="22"/>
                    </a:lnTo>
                    <a:lnTo>
                      <a:pt x="81" y="9"/>
                    </a:lnTo>
                    <a:lnTo>
                      <a:pt x="89" y="29"/>
                    </a:lnTo>
                    <a:lnTo>
                      <a:pt x="108" y="22"/>
                    </a:lnTo>
                    <a:lnTo>
                      <a:pt x="131" y="2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23"/>
              <p:cNvSpPr>
                <a:spLocks noEditPoints="1"/>
              </p:cNvSpPr>
              <p:nvPr/>
            </p:nvSpPr>
            <p:spPr bwMode="auto">
              <a:xfrm>
                <a:off x="6602413" y="1312863"/>
                <a:ext cx="461963" cy="461963"/>
              </a:xfrm>
              <a:custGeom>
                <a:avLst/>
                <a:gdLst>
                  <a:gd name="T0" fmla="*/ 121 w 291"/>
                  <a:gd name="T1" fmla="*/ 53 h 291"/>
                  <a:gd name="T2" fmla="*/ 79 w 291"/>
                  <a:gd name="T3" fmla="*/ 78 h 291"/>
                  <a:gd name="T4" fmla="*/ 54 w 291"/>
                  <a:gd name="T5" fmla="*/ 119 h 291"/>
                  <a:gd name="T6" fmla="*/ 54 w 291"/>
                  <a:gd name="T7" fmla="*/ 171 h 291"/>
                  <a:gd name="T8" fmla="*/ 79 w 291"/>
                  <a:gd name="T9" fmla="*/ 212 h 291"/>
                  <a:gd name="T10" fmla="*/ 121 w 291"/>
                  <a:gd name="T11" fmla="*/ 237 h 291"/>
                  <a:gd name="T12" fmla="*/ 172 w 291"/>
                  <a:gd name="T13" fmla="*/ 237 h 291"/>
                  <a:gd name="T14" fmla="*/ 214 w 291"/>
                  <a:gd name="T15" fmla="*/ 212 h 291"/>
                  <a:gd name="T16" fmla="*/ 237 w 291"/>
                  <a:gd name="T17" fmla="*/ 171 h 291"/>
                  <a:gd name="T18" fmla="*/ 237 w 291"/>
                  <a:gd name="T19" fmla="*/ 119 h 291"/>
                  <a:gd name="T20" fmla="*/ 214 w 291"/>
                  <a:gd name="T21" fmla="*/ 78 h 291"/>
                  <a:gd name="T22" fmla="*/ 172 w 291"/>
                  <a:gd name="T23" fmla="*/ 53 h 291"/>
                  <a:gd name="T24" fmla="*/ 146 w 291"/>
                  <a:gd name="T25" fmla="*/ 0 h 291"/>
                  <a:gd name="T26" fmla="*/ 202 w 291"/>
                  <a:gd name="T27" fmla="*/ 11 h 291"/>
                  <a:gd name="T28" fmla="*/ 214 w 291"/>
                  <a:gd name="T29" fmla="*/ 44 h 291"/>
                  <a:gd name="T30" fmla="*/ 249 w 291"/>
                  <a:gd name="T31" fmla="*/ 42 h 291"/>
                  <a:gd name="T32" fmla="*/ 281 w 291"/>
                  <a:gd name="T33" fmla="*/ 89 h 291"/>
                  <a:gd name="T34" fmla="*/ 266 w 291"/>
                  <a:gd name="T35" fmla="*/ 121 h 291"/>
                  <a:gd name="T36" fmla="*/ 291 w 291"/>
                  <a:gd name="T37" fmla="*/ 146 h 291"/>
                  <a:gd name="T38" fmla="*/ 281 w 291"/>
                  <a:gd name="T39" fmla="*/ 201 h 291"/>
                  <a:gd name="T40" fmla="*/ 248 w 291"/>
                  <a:gd name="T41" fmla="*/ 214 h 291"/>
                  <a:gd name="T42" fmla="*/ 249 w 291"/>
                  <a:gd name="T43" fmla="*/ 248 h 291"/>
                  <a:gd name="T44" fmla="*/ 202 w 291"/>
                  <a:gd name="T45" fmla="*/ 279 h 291"/>
                  <a:gd name="T46" fmla="*/ 171 w 291"/>
                  <a:gd name="T47" fmla="*/ 265 h 291"/>
                  <a:gd name="T48" fmla="*/ 146 w 291"/>
                  <a:gd name="T49" fmla="*/ 291 h 291"/>
                  <a:gd name="T50" fmla="*/ 91 w 291"/>
                  <a:gd name="T51" fmla="*/ 279 h 291"/>
                  <a:gd name="T52" fmla="*/ 78 w 291"/>
                  <a:gd name="T53" fmla="*/ 246 h 291"/>
                  <a:gd name="T54" fmla="*/ 44 w 291"/>
                  <a:gd name="T55" fmla="*/ 248 h 291"/>
                  <a:gd name="T56" fmla="*/ 11 w 291"/>
                  <a:gd name="T57" fmla="*/ 201 h 291"/>
                  <a:gd name="T58" fmla="*/ 27 w 291"/>
                  <a:gd name="T59" fmla="*/ 169 h 291"/>
                  <a:gd name="T60" fmla="*/ 0 w 291"/>
                  <a:gd name="T61" fmla="*/ 146 h 291"/>
                  <a:gd name="T62" fmla="*/ 11 w 291"/>
                  <a:gd name="T63" fmla="*/ 89 h 291"/>
                  <a:gd name="T64" fmla="*/ 44 w 291"/>
                  <a:gd name="T65" fmla="*/ 78 h 291"/>
                  <a:gd name="T66" fmla="*/ 44 w 291"/>
                  <a:gd name="T67" fmla="*/ 42 h 291"/>
                  <a:gd name="T68" fmla="*/ 91 w 291"/>
                  <a:gd name="T69" fmla="*/ 11 h 291"/>
                  <a:gd name="T70" fmla="*/ 122 w 291"/>
                  <a:gd name="T71" fmla="*/ 25 h 291"/>
                  <a:gd name="T72" fmla="*/ 146 w 291"/>
                  <a:gd name="T73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91" h="291">
                    <a:moveTo>
                      <a:pt x="146" y="50"/>
                    </a:moveTo>
                    <a:lnTo>
                      <a:pt x="121" y="53"/>
                    </a:lnTo>
                    <a:lnTo>
                      <a:pt x="97" y="63"/>
                    </a:lnTo>
                    <a:lnTo>
                      <a:pt x="79" y="78"/>
                    </a:lnTo>
                    <a:lnTo>
                      <a:pt x="63" y="97"/>
                    </a:lnTo>
                    <a:lnTo>
                      <a:pt x="54" y="119"/>
                    </a:lnTo>
                    <a:lnTo>
                      <a:pt x="50" y="146"/>
                    </a:lnTo>
                    <a:lnTo>
                      <a:pt x="54" y="171"/>
                    </a:lnTo>
                    <a:lnTo>
                      <a:pt x="63" y="193"/>
                    </a:lnTo>
                    <a:lnTo>
                      <a:pt x="79" y="212"/>
                    </a:lnTo>
                    <a:lnTo>
                      <a:pt x="97" y="228"/>
                    </a:lnTo>
                    <a:lnTo>
                      <a:pt x="121" y="237"/>
                    </a:lnTo>
                    <a:lnTo>
                      <a:pt x="146" y="240"/>
                    </a:lnTo>
                    <a:lnTo>
                      <a:pt x="172" y="237"/>
                    </a:lnTo>
                    <a:lnTo>
                      <a:pt x="194" y="228"/>
                    </a:lnTo>
                    <a:lnTo>
                      <a:pt x="214" y="212"/>
                    </a:lnTo>
                    <a:lnTo>
                      <a:pt x="228" y="193"/>
                    </a:lnTo>
                    <a:lnTo>
                      <a:pt x="237" y="171"/>
                    </a:lnTo>
                    <a:lnTo>
                      <a:pt x="241" y="146"/>
                    </a:lnTo>
                    <a:lnTo>
                      <a:pt x="237" y="119"/>
                    </a:lnTo>
                    <a:lnTo>
                      <a:pt x="228" y="97"/>
                    </a:lnTo>
                    <a:lnTo>
                      <a:pt x="214" y="78"/>
                    </a:lnTo>
                    <a:lnTo>
                      <a:pt x="194" y="63"/>
                    </a:lnTo>
                    <a:lnTo>
                      <a:pt x="172" y="53"/>
                    </a:lnTo>
                    <a:lnTo>
                      <a:pt x="146" y="50"/>
                    </a:lnTo>
                    <a:close/>
                    <a:moveTo>
                      <a:pt x="146" y="0"/>
                    </a:moveTo>
                    <a:lnTo>
                      <a:pt x="175" y="3"/>
                    </a:lnTo>
                    <a:lnTo>
                      <a:pt x="202" y="11"/>
                    </a:lnTo>
                    <a:lnTo>
                      <a:pt x="193" y="32"/>
                    </a:lnTo>
                    <a:lnTo>
                      <a:pt x="214" y="44"/>
                    </a:lnTo>
                    <a:lnTo>
                      <a:pt x="232" y="59"/>
                    </a:lnTo>
                    <a:lnTo>
                      <a:pt x="249" y="42"/>
                    </a:lnTo>
                    <a:lnTo>
                      <a:pt x="267" y="64"/>
                    </a:lnTo>
                    <a:lnTo>
                      <a:pt x="281" y="89"/>
                    </a:lnTo>
                    <a:lnTo>
                      <a:pt x="260" y="99"/>
                    </a:lnTo>
                    <a:lnTo>
                      <a:pt x="266" y="121"/>
                    </a:lnTo>
                    <a:lnTo>
                      <a:pt x="269" y="146"/>
                    </a:lnTo>
                    <a:lnTo>
                      <a:pt x="291" y="146"/>
                    </a:lnTo>
                    <a:lnTo>
                      <a:pt x="288" y="174"/>
                    </a:lnTo>
                    <a:lnTo>
                      <a:pt x="281" y="201"/>
                    </a:lnTo>
                    <a:lnTo>
                      <a:pt x="260" y="191"/>
                    </a:lnTo>
                    <a:lnTo>
                      <a:pt x="248" y="214"/>
                    </a:lnTo>
                    <a:lnTo>
                      <a:pt x="232" y="232"/>
                    </a:lnTo>
                    <a:lnTo>
                      <a:pt x="249" y="248"/>
                    </a:lnTo>
                    <a:lnTo>
                      <a:pt x="227" y="266"/>
                    </a:lnTo>
                    <a:lnTo>
                      <a:pt x="202" y="279"/>
                    </a:lnTo>
                    <a:lnTo>
                      <a:pt x="193" y="258"/>
                    </a:lnTo>
                    <a:lnTo>
                      <a:pt x="171" y="265"/>
                    </a:lnTo>
                    <a:lnTo>
                      <a:pt x="146" y="267"/>
                    </a:lnTo>
                    <a:lnTo>
                      <a:pt x="146" y="291"/>
                    </a:lnTo>
                    <a:lnTo>
                      <a:pt x="117" y="288"/>
                    </a:lnTo>
                    <a:lnTo>
                      <a:pt x="91" y="279"/>
                    </a:lnTo>
                    <a:lnTo>
                      <a:pt x="99" y="258"/>
                    </a:lnTo>
                    <a:lnTo>
                      <a:pt x="78" y="246"/>
                    </a:lnTo>
                    <a:lnTo>
                      <a:pt x="59" y="232"/>
                    </a:lnTo>
                    <a:lnTo>
                      <a:pt x="44" y="248"/>
                    </a:lnTo>
                    <a:lnTo>
                      <a:pt x="25" y="226"/>
                    </a:lnTo>
                    <a:lnTo>
                      <a:pt x="11" y="201"/>
                    </a:lnTo>
                    <a:lnTo>
                      <a:pt x="33" y="191"/>
                    </a:lnTo>
                    <a:lnTo>
                      <a:pt x="27" y="169"/>
                    </a:lnTo>
                    <a:lnTo>
                      <a:pt x="24" y="146"/>
                    </a:lnTo>
                    <a:lnTo>
                      <a:pt x="0" y="146"/>
                    </a:lnTo>
                    <a:lnTo>
                      <a:pt x="3" y="117"/>
                    </a:lnTo>
                    <a:lnTo>
                      <a:pt x="11" y="89"/>
                    </a:lnTo>
                    <a:lnTo>
                      <a:pt x="33" y="99"/>
                    </a:lnTo>
                    <a:lnTo>
                      <a:pt x="44" y="78"/>
                    </a:lnTo>
                    <a:lnTo>
                      <a:pt x="59" y="59"/>
                    </a:lnTo>
                    <a:lnTo>
                      <a:pt x="44" y="42"/>
                    </a:lnTo>
                    <a:lnTo>
                      <a:pt x="65" y="24"/>
                    </a:lnTo>
                    <a:lnTo>
                      <a:pt x="91" y="11"/>
                    </a:lnTo>
                    <a:lnTo>
                      <a:pt x="99" y="32"/>
                    </a:lnTo>
                    <a:lnTo>
                      <a:pt x="122" y="25"/>
                    </a:lnTo>
                    <a:lnTo>
                      <a:pt x="146" y="23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24"/>
              <p:cNvSpPr>
                <a:spLocks noEditPoints="1"/>
              </p:cNvSpPr>
              <p:nvPr/>
            </p:nvSpPr>
            <p:spPr bwMode="auto">
              <a:xfrm>
                <a:off x="7021513" y="1671638"/>
                <a:ext cx="319088" cy="319088"/>
              </a:xfrm>
              <a:custGeom>
                <a:avLst/>
                <a:gdLst>
                  <a:gd name="T0" fmla="*/ 79 w 201"/>
                  <a:gd name="T1" fmla="*/ 23 h 201"/>
                  <a:gd name="T2" fmla="*/ 44 w 201"/>
                  <a:gd name="T3" fmla="*/ 44 h 201"/>
                  <a:gd name="T4" fmla="*/ 23 w 201"/>
                  <a:gd name="T5" fmla="*/ 79 h 201"/>
                  <a:gd name="T6" fmla="*/ 23 w 201"/>
                  <a:gd name="T7" fmla="*/ 121 h 201"/>
                  <a:gd name="T8" fmla="*/ 44 w 201"/>
                  <a:gd name="T9" fmla="*/ 157 h 201"/>
                  <a:gd name="T10" fmla="*/ 79 w 201"/>
                  <a:gd name="T11" fmla="*/ 178 h 201"/>
                  <a:gd name="T12" fmla="*/ 100 w 201"/>
                  <a:gd name="T13" fmla="*/ 180 h 201"/>
                  <a:gd name="T14" fmla="*/ 141 w 201"/>
                  <a:gd name="T15" fmla="*/ 170 h 201"/>
                  <a:gd name="T16" fmla="*/ 170 w 201"/>
                  <a:gd name="T17" fmla="*/ 141 h 201"/>
                  <a:gd name="T18" fmla="*/ 180 w 201"/>
                  <a:gd name="T19" fmla="*/ 100 h 201"/>
                  <a:gd name="T20" fmla="*/ 170 w 201"/>
                  <a:gd name="T21" fmla="*/ 60 h 201"/>
                  <a:gd name="T22" fmla="*/ 141 w 201"/>
                  <a:gd name="T23" fmla="*/ 31 h 201"/>
                  <a:gd name="T24" fmla="*/ 100 w 201"/>
                  <a:gd name="T25" fmla="*/ 20 h 201"/>
                  <a:gd name="T26" fmla="*/ 85 w 201"/>
                  <a:gd name="T27" fmla="*/ 0 h 201"/>
                  <a:gd name="T28" fmla="*/ 116 w 201"/>
                  <a:gd name="T29" fmla="*/ 15 h 201"/>
                  <a:gd name="T30" fmla="*/ 150 w 201"/>
                  <a:gd name="T31" fmla="*/ 28 h 201"/>
                  <a:gd name="T32" fmla="*/ 183 w 201"/>
                  <a:gd name="T33" fmla="*/ 40 h 201"/>
                  <a:gd name="T34" fmla="*/ 180 w 201"/>
                  <a:gd name="T35" fmla="*/ 66 h 201"/>
                  <a:gd name="T36" fmla="*/ 201 w 201"/>
                  <a:gd name="T37" fmla="*/ 85 h 201"/>
                  <a:gd name="T38" fmla="*/ 185 w 201"/>
                  <a:gd name="T39" fmla="*/ 116 h 201"/>
                  <a:gd name="T40" fmla="*/ 172 w 201"/>
                  <a:gd name="T41" fmla="*/ 150 h 201"/>
                  <a:gd name="T42" fmla="*/ 161 w 201"/>
                  <a:gd name="T43" fmla="*/ 183 h 201"/>
                  <a:gd name="T44" fmla="*/ 134 w 201"/>
                  <a:gd name="T45" fmla="*/ 180 h 201"/>
                  <a:gd name="T46" fmla="*/ 116 w 201"/>
                  <a:gd name="T47" fmla="*/ 201 h 201"/>
                  <a:gd name="T48" fmla="*/ 85 w 201"/>
                  <a:gd name="T49" fmla="*/ 185 h 201"/>
                  <a:gd name="T50" fmla="*/ 52 w 201"/>
                  <a:gd name="T51" fmla="*/ 172 h 201"/>
                  <a:gd name="T52" fmla="*/ 18 w 201"/>
                  <a:gd name="T53" fmla="*/ 161 h 201"/>
                  <a:gd name="T54" fmla="*/ 20 w 201"/>
                  <a:gd name="T55" fmla="*/ 134 h 201"/>
                  <a:gd name="T56" fmla="*/ 0 w 201"/>
                  <a:gd name="T57" fmla="*/ 116 h 201"/>
                  <a:gd name="T58" fmla="*/ 15 w 201"/>
                  <a:gd name="T59" fmla="*/ 85 h 201"/>
                  <a:gd name="T60" fmla="*/ 28 w 201"/>
                  <a:gd name="T61" fmla="*/ 51 h 201"/>
                  <a:gd name="T62" fmla="*/ 40 w 201"/>
                  <a:gd name="T63" fmla="*/ 18 h 201"/>
                  <a:gd name="T64" fmla="*/ 68 w 201"/>
                  <a:gd name="T65" fmla="*/ 20 h 201"/>
                  <a:gd name="T66" fmla="*/ 85 w 201"/>
                  <a:gd name="T67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1" h="201">
                    <a:moveTo>
                      <a:pt x="100" y="20"/>
                    </a:moveTo>
                    <a:lnTo>
                      <a:pt x="79" y="23"/>
                    </a:lnTo>
                    <a:lnTo>
                      <a:pt x="60" y="31"/>
                    </a:lnTo>
                    <a:lnTo>
                      <a:pt x="44" y="44"/>
                    </a:lnTo>
                    <a:lnTo>
                      <a:pt x="31" y="60"/>
                    </a:lnTo>
                    <a:lnTo>
                      <a:pt x="23" y="79"/>
                    </a:lnTo>
                    <a:lnTo>
                      <a:pt x="20" y="100"/>
                    </a:lnTo>
                    <a:lnTo>
                      <a:pt x="23" y="121"/>
                    </a:lnTo>
                    <a:lnTo>
                      <a:pt x="31" y="141"/>
                    </a:lnTo>
                    <a:lnTo>
                      <a:pt x="44" y="157"/>
                    </a:lnTo>
                    <a:lnTo>
                      <a:pt x="60" y="170"/>
                    </a:lnTo>
                    <a:lnTo>
                      <a:pt x="79" y="178"/>
                    </a:lnTo>
                    <a:lnTo>
                      <a:pt x="100" y="180"/>
                    </a:lnTo>
                    <a:lnTo>
                      <a:pt x="100" y="180"/>
                    </a:lnTo>
                    <a:lnTo>
                      <a:pt x="121" y="178"/>
                    </a:lnTo>
                    <a:lnTo>
                      <a:pt x="141" y="170"/>
                    </a:lnTo>
                    <a:lnTo>
                      <a:pt x="157" y="157"/>
                    </a:lnTo>
                    <a:lnTo>
                      <a:pt x="170" y="141"/>
                    </a:lnTo>
                    <a:lnTo>
                      <a:pt x="178" y="121"/>
                    </a:lnTo>
                    <a:lnTo>
                      <a:pt x="180" y="100"/>
                    </a:lnTo>
                    <a:lnTo>
                      <a:pt x="178" y="79"/>
                    </a:lnTo>
                    <a:lnTo>
                      <a:pt x="170" y="60"/>
                    </a:lnTo>
                    <a:lnTo>
                      <a:pt x="157" y="44"/>
                    </a:lnTo>
                    <a:lnTo>
                      <a:pt x="141" y="31"/>
                    </a:lnTo>
                    <a:lnTo>
                      <a:pt x="121" y="23"/>
                    </a:lnTo>
                    <a:lnTo>
                      <a:pt x="100" y="20"/>
                    </a:lnTo>
                    <a:lnTo>
                      <a:pt x="100" y="20"/>
                    </a:lnTo>
                    <a:close/>
                    <a:moveTo>
                      <a:pt x="85" y="0"/>
                    </a:moveTo>
                    <a:lnTo>
                      <a:pt x="116" y="0"/>
                    </a:lnTo>
                    <a:lnTo>
                      <a:pt x="116" y="15"/>
                    </a:lnTo>
                    <a:lnTo>
                      <a:pt x="134" y="20"/>
                    </a:lnTo>
                    <a:lnTo>
                      <a:pt x="150" y="28"/>
                    </a:lnTo>
                    <a:lnTo>
                      <a:pt x="161" y="18"/>
                    </a:lnTo>
                    <a:lnTo>
                      <a:pt x="183" y="40"/>
                    </a:lnTo>
                    <a:lnTo>
                      <a:pt x="172" y="51"/>
                    </a:lnTo>
                    <a:lnTo>
                      <a:pt x="180" y="66"/>
                    </a:lnTo>
                    <a:lnTo>
                      <a:pt x="185" y="85"/>
                    </a:lnTo>
                    <a:lnTo>
                      <a:pt x="201" y="85"/>
                    </a:lnTo>
                    <a:lnTo>
                      <a:pt x="201" y="116"/>
                    </a:lnTo>
                    <a:lnTo>
                      <a:pt x="185" y="116"/>
                    </a:lnTo>
                    <a:lnTo>
                      <a:pt x="180" y="134"/>
                    </a:lnTo>
                    <a:lnTo>
                      <a:pt x="172" y="150"/>
                    </a:lnTo>
                    <a:lnTo>
                      <a:pt x="183" y="161"/>
                    </a:lnTo>
                    <a:lnTo>
                      <a:pt x="161" y="183"/>
                    </a:lnTo>
                    <a:lnTo>
                      <a:pt x="150" y="172"/>
                    </a:lnTo>
                    <a:lnTo>
                      <a:pt x="134" y="180"/>
                    </a:lnTo>
                    <a:lnTo>
                      <a:pt x="116" y="185"/>
                    </a:lnTo>
                    <a:lnTo>
                      <a:pt x="116" y="201"/>
                    </a:lnTo>
                    <a:lnTo>
                      <a:pt x="85" y="201"/>
                    </a:lnTo>
                    <a:lnTo>
                      <a:pt x="85" y="185"/>
                    </a:lnTo>
                    <a:lnTo>
                      <a:pt x="68" y="180"/>
                    </a:lnTo>
                    <a:lnTo>
                      <a:pt x="52" y="172"/>
                    </a:lnTo>
                    <a:lnTo>
                      <a:pt x="40" y="183"/>
                    </a:lnTo>
                    <a:lnTo>
                      <a:pt x="18" y="161"/>
                    </a:lnTo>
                    <a:lnTo>
                      <a:pt x="28" y="150"/>
                    </a:lnTo>
                    <a:lnTo>
                      <a:pt x="20" y="134"/>
                    </a:lnTo>
                    <a:lnTo>
                      <a:pt x="15" y="116"/>
                    </a:lnTo>
                    <a:lnTo>
                      <a:pt x="0" y="116"/>
                    </a:lnTo>
                    <a:lnTo>
                      <a:pt x="0" y="85"/>
                    </a:lnTo>
                    <a:lnTo>
                      <a:pt x="15" y="85"/>
                    </a:lnTo>
                    <a:lnTo>
                      <a:pt x="20" y="66"/>
                    </a:lnTo>
                    <a:lnTo>
                      <a:pt x="28" y="51"/>
                    </a:lnTo>
                    <a:lnTo>
                      <a:pt x="18" y="40"/>
                    </a:lnTo>
                    <a:lnTo>
                      <a:pt x="40" y="18"/>
                    </a:lnTo>
                    <a:lnTo>
                      <a:pt x="52" y="28"/>
                    </a:lnTo>
                    <a:lnTo>
                      <a:pt x="68" y="20"/>
                    </a:lnTo>
                    <a:lnTo>
                      <a:pt x="85" y="1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26"/>
              <p:cNvSpPr>
                <a:spLocks noEditPoints="1"/>
              </p:cNvSpPr>
              <p:nvPr/>
            </p:nvSpPr>
            <p:spPr bwMode="auto">
              <a:xfrm>
                <a:off x="7231063" y="2136775"/>
                <a:ext cx="203200" cy="203200"/>
              </a:xfrm>
              <a:custGeom>
                <a:avLst/>
                <a:gdLst>
                  <a:gd name="T0" fmla="*/ 64 w 128"/>
                  <a:gd name="T1" fmla="*/ 9 h 128"/>
                  <a:gd name="T2" fmla="*/ 47 w 128"/>
                  <a:gd name="T3" fmla="*/ 12 h 128"/>
                  <a:gd name="T4" fmla="*/ 31 w 128"/>
                  <a:gd name="T5" fmla="*/ 19 h 128"/>
                  <a:gd name="T6" fmla="*/ 19 w 128"/>
                  <a:gd name="T7" fmla="*/ 31 h 128"/>
                  <a:gd name="T8" fmla="*/ 12 w 128"/>
                  <a:gd name="T9" fmla="*/ 46 h 128"/>
                  <a:gd name="T10" fmla="*/ 9 w 128"/>
                  <a:gd name="T11" fmla="*/ 64 h 128"/>
                  <a:gd name="T12" fmla="*/ 12 w 128"/>
                  <a:gd name="T13" fmla="*/ 81 h 128"/>
                  <a:gd name="T14" fmla="*/ 19 w 128"/>
                  <a:gd name="T15" fmla="*/ 95 h 128"/>
                  <a:gd name="T16" fmla="*/ 31 w 128"/>
                  <a:gd name="T17" fmla="*/ 107 h 128"/>
                  <a:gd name="T18" fmla="*/ 47 w 128"/>
                  <a:gd name="T19" fmla="*/ 115 h 128"/>
                  <a:gd name="T20" fmla="*/ 64 w 128"/>
                  <a:gd name="T21" fmla="*/ 118 h 128"/>
                  <a:gd name="T22" fmla="*/ 81 w 128"/>
                  <a:gd name="T23" fmla="*/ 115 h 128"/>
                  <a:gd name="T24" fmla="*/ 97 w 128"/>
                  <a:gd name="T25" fmla="*/ 107 h 128"/>
                  <a:gd name="T26" fmla="*/ 108 w 128"/>
                  <a:gd name="T27" fmla="*/ 95 h 128"/>
                  <a:gd name="T28" fmla="*/ 116 w 128"/>
                  <a:gd name="T29" fmla="*/ 81 h 128"/>
                  <a:gd name="T30" fmla="*/ 119 w 128"/>
                  <a:gd name="T31" fmla="*/ 64 h 128"/>
                  <a:gd name="T32" fmla="*/ 116 w 128"/>
                  <a:gd name="T33" fmla="*/ 46 h 128"/>
                  <a:gd name="T34" fmla="*/ 108 w 128"/>
                  <a:gd name="T35" fmla="*/ 31 h 128"/>
                  <a:gd name="T36" fmla="*/ 97 w 128"/>
                  <a:gd name="T37" fmla="*/ 19 h 128"/>
                  <a:gd name="T38" fmla="*/ 81 w 128"/>
                  <a:gd name="T39" fmla="*/ 12 h 128"/>
                  <a:gd name="T40" fmla="*/ 64 w 128"/>
                  <a:gd name="T41" fmla="*/ 9 h 128"/>
                  <a:gd name="T42" fmla="*/ 64 w 128"/>
                  <a:gd name="T43" fmla="*/ 0 h 128"/>
                  <a:gd name="T44" fmla="*/ 85 w 128"/>
                  <a:gd name="T45" fmla="*/ 2 h 128"/>
                  <a:gd name="T46" fmla="*/ 102 w 128"/>
                  <a:gd name="T47" fmla="*/ 12 h 128"/>
                  <a:gd name="T48" fmla="*/ 116 w 128"/>
                  <a:gd name="T49" fmla="*/ 26 h 128"/>
                  <a:gd name="T50" fmla="*/ 125 w 128"/>
                  <a:gd name="T51" fmla="*/ 43 h 128"/>
                  <a:gd name="T52" fmla="*/ 128 w 128"/>
                  <a:gd name="T53" fmla="*/ 64 h 128"/>
                  <a:gd name="T54" fmla="*/ 125 w 128"/>
                  <a:gd name="T55" fmla="*/ 84 h 128"/>
                  <a:gd name="T56" fmla="*/ 116 w 128"/>
                  <a:gd name="T57" fmla="*/ 101 h 128"/>
                  <a:gd name="T58" fmla="*/ 102 w 128"/>
                  <a:gd name="T59" fmla="*/ 115 h 128"/>
                  <a:gd name="T60" fmla="*/ 85 w 128"/>
                  <a:gd name="T61" fmla="*/ 124 h 128"/>
                  <a:gd name="T62" fmla="*/ 64 w 128"/>
                  <a:gd name="T63" fmla="*/ 128 h 128"/>
                  <a:gd name="T64" fmla="*/ 44 w 128"/>
                  <a:gd name="T65" fmla="*/ 124 h 128"/>
                  <a:gd name="T66" fmla="*/ 26 w 128"/>
                  <a:gd name="T67" fmla="*/ 115 h 128"/>
                  <a:gd name="T68" fmla="*/ 12 w 128"/>
                  <a:gd name="T69" fmla="*/ 101 h 128"/>
                  <a:gd name="T70" fmla="*/ 2 w 128"/>
                  <a:gd name="T71" fmla="*/ 84 h 128"/>
                  <a:gd name="T72" fmla="*/ 0 w 128"/>
                  <a:gd name="T73" fmla="*/ 64 h 128"/>
                  <a:gd name="T74" fmla="*/ 2 w 128"/>
                  <a:gd name="T75" fmla="*/ 43 h 128"/>
                  <a:gd name="T76" fmla="*/ 12 w 128"/>
                  <a:gd name="T77" fmla="*/ 26 h 128"/>
                  <a:gd name="T78" fmla="*/ 26 w 128"/>
                  <a:gd name="T79" fmla="*/ 12 h 128"/>
                  <a:gd name="T80" fmla="*/ 44 w 128"/>
                  <a:gd name="T81" fmla="*/ 2 h 128"/>
                  <a:gd name="T82" fmla="*/ 64 w 128"/>
                  <a:gd name="T8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8" h="128">
                    <a:moveTo>
                      <a:pt x="64" y="9"/>
                    </a:moveTo>
                    <a:lnTo>
                      <a:pt x="47" y="12"/>
                    </a:lnTo>
                    <a:lnTo>
                      <a:pt x="31" y="19"/>
                    </a:lnTo>
                    <a:lnTo>
                      <a:pt x="19" y="31"/>
                    </a:lnTo>
                    <a:lnTo>
                      <a:pt x="12" y="46"/>
                    </a:lnTo>
                    <a:lnTo>
                      <a:pt x="9" y="64"/>
                    </a:lnTo>
                    <a:lnTo>
                      <a:pt x="12" y="81"/>
                    </a:lnTo>
                    <a:lnTo>
                      <a:pt x="19" y="95"/>
                    </a:lnTo>
                    <a:lnTo>
                      <a:pt x="31" y="107"/>
                    </a:lnTo>
                    <a:lnTo>
                      <a:pt x="47" y="115"/>
                    </a:lnTo>
                    <a:lnTo>
                      <a:pt x="64" y="118"/>
                    </a:lnTo>
                    <a:lnTo>
                      <a:pt x="81" y="115"/>
                    </a:lnTo>
                    <a:lnTo>
                      <a:pt x="97" y="107"/>
                    </a:lnTo>
                    <a:lnTo>
                      <a:pt x="108" y="95"/>
                    </a:lnTo>
                    <a:lnTo>
                      <a:pt x="116" y="81"/>
                    </a:lnTo>
                    <a:lnTo>
                      <a:pt x="119" y="64"/>
                    </a:lnTo>
                    <a:lnTo>
                      <a:pt x="116" y="46"/>
                    </a:lnTo>
                    <a:lnTo>
                      <a:pt x="108" y="31"/>
                    </a:lnTo>
                    <a:lnTo>
                      <a:pt x="97" y="19"/>
                    </a:lnTo>
                    <a:lnTo>
                      <a:pt x="81" y="12"/>
                    </a:lnTo>
                    <a:lnTo>
                      <a:pt x="64" y="9"/>
                    </a:lnTo>
                    <a:close/>
                    <a:moveTo>
                      <a:pt x="64" y="0"/>
                    </a:moveTo>
                    <a:lnTo>
                      <a:pt x="85" y="2"/>
                    </a:lnTo>
                    <a:lnTo>
                      <a:pt x="102" y="12"/>
                    </a:lnTo>
                    <a:lnTo>
                      <a:pt x="116" y="26"/>
                    </a:lnTo>
                    <a:lnTo>
                      <a:pt x="125" y="43"/>
                    </a:lnTo>
                    <a:lnTo>
                      <a:pt x="128" y="64"/>
                    </a:lnTo>
                    <a:lnTo>
                      <a:pt x="125" y="84"/>
                    </a:lnTo>
                    <a:lnTo>
                      <a:pt x="116" y="101"/>
                    </a:lnTo>
                    <a:lnTo>
                      <a:pt x="102" y="115"/>
                    </a:lnTo>
                    <a:lnTo>
                      <a:pt x="85" y="124"/>
                    </a:lnTo>
                    <a:lnTo>
                      <a:pt x="64" y="128"/>
                    </a:lnTo>
                    <a:lnTo>
                      <a:pt x="44" y="124"/>
                    </a:lnTo>
                    <a:lnTo>
                      <a:pt x="26" y="115"/>
                    </a:lnTo>
                    <a:lnTo>
                      <a:pt x="12" y="101"/>
                    </a:lnTo>
                    <a:lnTo>
                      <a:pt x="2" y="84"/>
                    </a:lnTo>
                    <a:lnTo>
                      <a:pt x="0" y="64"/>
                    </a:lnTo>
                    <a:lnTo>
                      <a:pt x="2" y="43"/>
                    </a:lnTo>
                    <a:lnTo>
                      <a:pt x="12" y="26"/>
                    </a:lnTo>
                    <a:lnTo>
                      <a:pt x="26" y="12"/>
                    </a:lnTo>
                    <a:lnTo>
                      <a:pt x="44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27"/>
              <p:cNvSpPr>
                <a:spLocks noEditPoints="1"/>
              </p:cNvSpPr>
              <p:nvPr/>
            </p:nvSpPr>
            <p:spPr bwMode="auto">
              <a:xfrm>
                <a:off x="6723063" y="4021138"/>
                <a:ext cx="246063" cy="246063"/>
              </a:xfrm>
              <a:custGeom>
                <a:avLst/>
                <a:gdLst>
                  <a:gd name="T0" fmla="*/ 64 w 155"/>
                  <a:gd name="T1" fmla="*/ 49 h 155"/>
                  <a:gd name="T2" fmla="*/ 47 w 155"/>
                  <a:gd name="T3" fmla="*/ 68 h 155"/>
                  <a:gd name="T4" fmla="*/ 49 w 155"/>
                  <a:gd name="T5" fmla="*/ 92 h 155"/>
                  <a:gd name="T6" fmla="*/ 67 w 155"/>
                  <a:gd name="T7" fmla="*/ 107 h 155"/>
                  <a:gd name="T8" fmla="*/ 78 w 155"/>
                  <a:gd name="T9" fmla="*/ 109 h 155"/>
                  <a:gd name="T10" fmla="*/ 101 w 155"/>
                  <a:gd name="T11" fmla="*/ 100 h 155"/>
                  <a:gd name="T12" fmla="*/ 109 w 155"/>
                  <a:gd name="T13" fmla="*/ 75 h 155"/>
                  <a:gd name="T14" fmla="*/ 99 w 155"/>
                  <a:gd name="T15" fmla="*/ 54 h 155"/>
                  <a:gd name="T16" fmla="*/ 83 w 155"/>
                  <a:gd name="T17" fmla="*/ 46 h 155"/>
                  <a:gd name="T18" fmla="*/ 72 w 155"/>
                  <a:gd name="T19" fmla="*/ 0 h 155"/>
                  <a:gd name="T20" fmla="*/ 78 w 155"/>
                  <a:gd name="T21" fmla="*/ 12 h 155"/>
                  <a:gd name="T22" fmla="*/ 99 w 155"/>
                  <a:gd name="T23" fmla="*/ 16 h 155"/>
                  <a:gd name="T24" fmla="*/ 116 w 155"/>
                  <a:gd name="T25" fmla="*/ 11 h 155"/>
                  <a:gd name="T26" fmla="*/ 119 w 155"/>
                  <a:gd name="T27" fmla="*/ 29 h 155"/>
                  <a:gd name="T28" fmla="*/ 131 w 155"/>
                  <a:gd name="T29" fmla="*/ 41 h 155"/>
                  <a:gd name="T30" fmla="*/ 147 w 155"/>
                  <a:gd name="T31" fmla="*/ 43 h 155"/>
                  <a:gd name="T32" fmla="*/ 155 w 155"/>
                  <a:gd name="T33" fmla="*/ 72 h 155"/>
                  <a:gd name="T34" fmla="*/ 142 w 155"/>
                  <a:gd name="T35" fmla="*/ 85 h 155"/>
                  <a:gd name="T36" fmla="*/ 151 w 155"/>
                  <a:gd name="T37" fmla="*/ 102 h 155"/>
                  <a:gd name="T38" fmla="*/ 136 w 155"/>
                  <a:gd name="T39" fmla="*/ 128 h 155"/>
                  <a:gd name="T40" fmla="*/ 121 w 155"/>
                  <a:gd name="T41" fmla="*/ 127 h 155"/>
                  <a:gd name="T42" fmla="*/ 106 w 155"/>
                  <a:gd name="T43" fmla="*/ 136 h 155"/>
                  <a:gd name="T44" fmla="*/ 97 w 155"/>
                  <a:gd name="T45" fmla="*/ 152 h 155"/>
                  <a:gd name="T46" fmla="*/ 82 w 155"/>
                  <a:gd name="T47" fmla="*/ 143 h 155"/>
                  <a:gd name="T48" fmla="*/ 67 w 155"/>
                  <a:gd name="T49" fmla="*/ 141 h 155"/>
                  <a:gd name="T50" fmla="*/ 53 w 155"/>
                  <a:gd name="T51" fmla="*/ 151 h 155"/>
                  <a:gd name="T52" fmla="*/ 27 w 155"/>
                  <a:gd name="T53" fmla="*/ 136 h 155"/>
                  <a:gd name="T54" fmla="*/ 29 w 155"/>
                  <a:gd name="T55" fmla="*/ 121 h 155"/>
                  <a:gd name="T56" fmla="*/ 19 w 155"/>
                  <a:gd name="T57" fmla="*/ 107 h 155"/>
                  <a:gd name="T58" fmla="*/ 3 w 155"/>
                  <a:gd name="T59" fmla="*/ 98 h 155"/>
                  <a:gd name="T60" fmla="*/ 12 w 155"/>
                  <a:gd name="T61" fmla="*/ 83 h 155"/>
                  <a:gd name="T62" fmla="*/ 16 w 155"/>
                  <a:gd name="T63" fmla="*/ 58 h 155"/>
                  <a:gd name="T64" fmla="*/ 10 w 155"/>
                  <a:gd name="T65" fmla="*/ 39 h 155"/>
                  <a:gd name="T66" fmla="*/ 28 w 155"/>
                  <a:gd name="T67" fmla="*/ 35 h 155"/>
                  <a:gd name="T68" fmla="*/ 41 w 155"/>
                  <a:gd name="T69" fmla="*/ 24 h 155"/>
                  <a:gd name="T70" fmla="*/ 42 w 155"/>
                  <a:gd name="T71" fmla="*/ 8 h 155"/>
                  <a:gd name="T72" fmla="*/ 72 w 155"/>
                  <a:gd name="T7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5" h="155">
                    <a:moveTo>
                      <a:pt x="78" y="46"/>
                    </a:moveTo>
                    <a:lnTo>
                      <a:pt x="64" y="49"/>
                    </a:lnTo>
                    <a:lnTo>
                      <a:pt x="54" y="56"/>
                    </a:lnTo>
                    <a:lnTo>
                      <a:pt x="47" y="68"/>
                    </a:lnTo>
                    <a:lnTo>
                      <a:pt x="46" y="80"/>
                    </a:lnTo>
                    <a:lnTo>
                      <a:pt x="49" y="92"/>
                    </a:lnTo>
                    <a:lnTo>
                      <a:pt x="57" y="101"/>
                    </a:lnTo>
                    <a:lnTo>
                      <a:pt x="67" y="107"/>
                    </a:lnTo>
                    <a:lnTo>
                      <a:pt x="72" y="109"/>
                    </a:lnTo>
                    <a:lnTo>
                      <a:pt x="78" y="109"/>
                    </a:lnTo>
                    <a:lnTo>
                      <a:pt x="89" y="106"/>
                    </a:lnTo>
                    <a:lnTo>
                      <a:pt x="101" y="100"/>
                    </a:lnTo>
                    <a:lnTo>
                      <a:pt x="108" y="88"/>
                    </a:lnTo>
                    <a:lnTo>
                      <a:pt x="109" y="75"/>
                    </a:lnTo>
                    <a:lnTo>
                      <a:pt x="105" y="64"/>
                    </a:lnTo>
                    <a:lnTo>
                      <a:pt x="99" y="54"/>
                    </a:lnTo>
                    <a:lnTo>
                      <a:pt x="87" y="47"/>
                    </a:lnTo>
                    <a:lnTo>
                      <a:pt x="83" y="46"/>
                    </a:lnTo>
                    <a:lnTo>
                      <a:pt x="78" y="46"/>
                    </a:lnTo>
                    <a:close/>
                    <a:moveTo>
                      <a:pt x="72" y="0"/>
                    </a:moveTo>
                    <a:lnTo>
                      <a:pt x="72" y="13"/>
                    </a:lnTo>
                    <a:lnTo>
                      <a:pt x="78" y="12"/>
                    </a:lnTo>
                    <a:lnTo>
                      <a:pt x="88" y="13"/>
                    </a:lnTo>
                    <a:lnTo>
                      <a:pt x="99" y="16"/>
                    </a:lnTo>
                    <a:lnTo>
                      <a:pt x="102" y="4"/>
                    </a:lnTo>
                    <a:lnTo>
                      <a:pt x="116" y="11"/>
                    </a:lnTo>
                    <a:lnTo>
                      <a:pt x="129" y="20"/>
                    </a:lnTo>
                    <a:lnTo>
                      <a:pt x="119" y="29"/>
                    </a:lnTo>
                    <a:lnTo>
                      <a:pt x="126" y="34"/>
                    </a:lnTo>
                    <a:lnTo>
                      <a:pt x="131" y="41"/>
                    </a:lnTo>
                    <a:lnTo>
                      <a:pt x="135" y="49"/>
                    </a:lnTo>
                    <a:lnTo>
                      <a:pt x="147" y="43"/>
                    </a:lnTo>
                    <a:lnTo>
                      <a:pt x="152" y="58"/>
                    </a:lnTo>
                    <a:lnTo>
                      <a:pt x="155" y="72"/>
                    </a:lnTo>
                    <a:lnTo>
                      <a:pt x="143" y="73"/>
                    </a:lnTo>
                    <a:lnTo>
                      <a:pt x="142" y="85"/>
                    </a:lnTo>
                    <a:lnTo>
                      <a:pt x="139" y="98"/>
                    </a:lnTo>
                    <a:lnTo>
                      <a:pt x="151" y="102"/>
                    </a:lnTo>
                    <a:lnTo>
                      <a:pt x="144" y="117"/>
                    </a:lnTo>
                    <a:lnTo>
                      <a:pt x="136" y="128"/>
                    </a:lnTo>
                    <a:lnTo>
                      <a:pt x="126" y="121"/>
                    </a:lnTo>
                    <a:lnTo>
                      <a:pt x="121" y="127"/>
                    </a:lnTo>
                    <a:lnTo>
                      <a:pt x="114" y="132"/>
                    </a:lnTo>
                    <a:lnTo>
                      <a:pt x="106" y="136"/>
                    </a:lnTo>
                    <a:lnTo>
                      <a:pt x="112" y="147"/>
                    </a:lnTo>
                    <a:lnTo>
                      <a:pt x="97" y="152"/>
                    </a:lnTo>
                    <a:lnTo>
                      <a:pt x="83" y="155"/>
                    </a:lnTo>
                    <a:lnTo>
                      <a:pt x="82" y="143"/>
                    </a:lnTo>
                    <a:lnTo>
                      <a:pt x="78" y="143"/>
                    </a:lnTo>
                    <a:lnTo>
                      <a:pt x="67" y="141"/>
                    </a:lnTo>
                    <a:lnTo>
                      <a:pt x="57" y="140"/>
                    </a:lnTo>
                    <a:lnTo>
                      <a:pt x="53" y="151"/>
                    </a:lnTo>
                    <a:lnTo>
                      <a:pt x="38" y="145"/>
                    </a:lnTo>
                    <a:lnTo>
                      <a:pt x="27" y="136"/>
                    </a:lnTo>
                    <a:lnTo>
                      <a:pt x="34" y="127"/>
                    </a:lnTo>
                    <a:lnTo>
                      <a:pt x="29" y="121"/>
                    </a:lnTo>
                    <a:lnTo>
                      <a:pt x="24" y="114"/>
                    </a:lnTo>
                    <a:lnTo>
                      <a:pt x="19" y="107"/>
                    </a:lnTo>
                    <a:lnTo>
                      <a:pt x="8" y="113"/>
                    </a:lnTo>
                    <a:lnTo>
                      <a:pt x="3" y="98"/>
                    </a:lnTo>
                    <a:lnTo>
                      <a:pt x="0" y="83"/>
                    </a:lnTo>
                    <a:lnTo>
                      <a:pt x="12" y="83"/>
                    </a:lnTo>
                    <a:lnTo>
                      <a:pt x="12" y="69"/>
                    </a:lnTo>
                    <a:lnTo>
                      <a:pt x="16" y="58"/>
                    </a:lnTo>
                    <a:lnTo>
                      <a:pt x="4" y="54"/>
                    </a:lnTo>
                    <a:lnTo>
                      <a:pt x="10" y="39"/>
                    </a:lnTo>
                    <a:lnTo>
                      <a:pt x="19" y="26"/>
                    </a:lnTo>
                    <a:lnTo>
                      <a:pt x="28" y="35"/>
                    </a:lnTo>
                    <a:lnTo>
                      <a:pt x="34" y="29"/>
                    </a:lnTo>
                    <a:lnTo>
                      <a:pt x="41" y="24"/>
                    </a:lnTo>
                    <a:lnTo>
                      <a:pt x="49" y="20"/>
                    </a:lnTo>
                    <a:lnTo>
                      <a:pt x="42" y="8"/>
                    </a:lnTo>
                    <a:lnTo>
                      <a:pt x="57" y="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9" name="Freeform 59"/>
            <p:cNvSpPr>
              <a:spLocks/>
            </p:cNvSpPr>
            <p:nvPr/>
          </p:nvSpPr>
          <p:spPr bwMode="auto">
            <a:xfrm>
              <a:off x="5848350" y="5888038"/>
              <a:ext cx="511175" cy="141288"/>
            </a:xfrm>
            <a:custGeom>
              <a:avLst/>
              <a:gdLst>
                <a:gd name="T0" fmla="*/ 161 w 322"/>
                <a:gd name="T1" fmla="*/ 0 h 89"/>
                <a:gd name="T2" fmla="*/ 198 w 322"/>
                <a:gd name="T3" fmla="*/ 1 h 89"/>
                <a:gd name="T4" fmla="*/ 232 w 322"/>
                <a:gd name="T5" fmla="*/ 4 h 89"/>
                <a:gd name="T6" fmla="*/ 262 w 322"/>
                <a:gd name="T7" fmla="*/ 9 h 89"/>
                <a:gd name="T8" fmla="*/ 287 w 322"/>
                <a:gd name="T9" fmla="*/ 17 h 89"/>
                <a:gd name="T10" fmla="*/ 305 w 322"/>
                <a:gd name="T11" fmla="*/ 25 h 89"/>
                <a:gd name="T12" fmla="*/ 318 w 322"/>
                <a:gd name="T13" fmla="*/ 34 h 89"/>
                <a:gd name="T14" fmla="*/ 322 w 322"/>
                <a:gd name="T15" fmla="*/ 44 h 89"/>
                <a:gd name="T16" fmla="*/ 318 w 322"/>
                <a:gd name="T17" fmla="*/ 55 h 89"/>
                <a:gd name="T18" fmla="*/ 305 w 322"/>
                <a:gd name="T19" fmla="*/ 64 h 89"/>
                <a:gd name="T20" fmla="*/ 287 w 322"/>
                <a:gd name="T21" fmla="*/ 72 h 89"/>
                <a:gd name="T22" fmla="*/ 262 w 322"/>
                <a:gd name="T23" fmla="*/ 80 h 89"/>
                <a:gd name="T24" fmla="*/ 232 w 322"/>
                <a:gd name="T25" fmla="*/ 85 h 89"/>
                <a:gd name="T26" fmla="*/ 198 w 322"/>
                <a:gd name="T27" fmla="*/ 87 h 89"/>
                <a:gd name="T28" fmla="*/ 161 w 322"/>
                <a:gd name="T29" fmla="*/ 89 h 89"/>
                <a:gd name="T30" fmla="*/ 125 w 322"/>
                <a:gd name="T31" fmla="*/ 87 h 89"/>
                <a:gd name="T32" fmla="*/ 91 w 322"/>
                <a:gd name="T33" fmla="*/ 85 h 89"/>
                <a:gd name="T34" fmla="*/ 60 w 322"/>
                <a:gd name="T35" fmla="*/ 80 h 89"/>
                <a:gd name="T36" fmla="*/ 36 w 322"/>
                <a:gd name="T37" fmla="*/ 72 h 89"/>
                <a:gd name="T38" fmla="*/ 16 w 322"/>
                <a:gd name="T39" fmla="*/ 64 h 89"/>
                <a:gd name="T40" fmla="*/ 4 w 322"/>
                <a:gd name="T41" fmla="*/ 55 h 89"/>
                <a:gd name="T42" fmla="*/ 0 w 322"/>
                <a:gd name="T43" fmla="*/ 44 h 89"/>
                <a:gd name="T44" fmla="*/ 4 w 322"/>
                <a:gd name="T45" fmla="*/ 34 h 89"/>
                <a:gd name="T46" fmla="*/ 16 w 322"/>
                <a:gd name="T47" fmla="*/ 25 h 89"/>
                <a:gd name="T48" fmla="*/ 36 w 322"/>
                <a:gd name="T49" fmla="*/ 17 h 89"/>
                <a:gd name="T50" fmla="*/ 60 w 322"/>
                <a:gd name="T51" fmla="*/ 9 h 89"/>
                <a:gd name="T52" fmla="*/ 91 w 322"/>
                <a:gd name="T53" fmla="*/ 4 h 89"/>
                <a:gd name="T54" fmla="*/ 125 w 322"/>
                <a:gd name="T55" fmla="*/ 1 h 89"/>
                <a:gd name="T56" fmla="*/ 161 w 322"/>
                <a:gd name="T5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2" h="89">
                  <a:moveTo>
                    <a:pt x="161" y="0"/>
                  </a:moveTo>
                  <a:lnTo>
                    <a:pt x="198" y="1"/>
                  </a:lnTo>
                  <a:lnTo>
                    <a:pt x="232" y="4"/>
                  </a:lnTo>
                  <a:lnTo>
                    <a:pt x="262" y="9"/>
                  </a:lnTo>
                  <a:lnTo>
                    <a:pt x="287" y="17"/>
                  </a:lnTo>
                  <a:lnTo>
                    <a:pt x="305" y="25"/>
                  </a:lnTo>
                  <a:lnTo>
                    <a:pt x="318" y="34"/>
                  </a:lnTo>
                  <a:lnTo>
                    <a:pt x="322" y="44"/>
                  </a:lnTo>
                  <a:lnTo>
                    <a:pt x="318" y="55"/>
                  </a:lnTo>
                  <a:lnTo>
                    <a:pt x="305" y="64"/>
                  </a:lnTo>
                  <a:lnTo>
                    <a:pt x="287" y="72"/>
                  </a:lnTo>
                  <a:lnTo>
                    <a:pt x="262" y="80"/>
                  </a:lnTo>
                  <a:lnTo>
                    <a:pt x="232" y="85"/>
                  </a:lnTo>
                  <a:lnTo>
                    <a:pt x="198" y="87"/>
                  </a:lnTo>
                  <a:lnTo>
                    <a:pt x="161" y="89"/>
                  </a:lnTo>
                  <a:lnTo>
                    <a:pt x="125" y="87"/>
                  </a:lnTo>
                  <a:lnTo>
                    <a:pt x="91" y="85"/>
                  </a:lnTo>
                  <a:lnTo>
                    <a:pt x="60" y="80"/>
                  </a:lnTo>
                  <a:lnTo>
                    <a:pt x="36" y="72"/>
                  </a:lnTo>
                  <a:lnTo>
                    <a:pt x="16" y="64"/>
                  </a:lnTo>
                  <a:lnTo>
                    <a:pt x="4" y="55"/>
                  </a:lnTo>
                  <a:lnTo>
                    <a:pt x="0" y="44"/>
                  </a:lnTo>
                  <a:lnTo>
                    <a:pt x="4" y="34"/>
                  </a:lnTo>
                  <a:lnTo>
                    <a:pt x="16" y="25"/>
                  </a:lnTo>
                  <a:lnTo>
                    <a:pt x="36" y="17"/>
                  </a:lnTo>
                  <a:lnTo>
                    <a:pt x="60" y="9"/>
                  </a:lnTo>
                  <a:lnTo>
                    <a:pt x="91" y="4"/>
                  </a:lnTo>
                  <a:lnTo>
                    <a:pt x="125" y="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6506069" y="244214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06070" y="210838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580743" y="210838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914" y="2321743"/>
            <a:ext cx="304800" cy="30480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506069" y="343020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06070" y="309644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580743" y="309644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506069" y="441877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06070" y="408501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80743" y="4085016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506069" y="540437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506070" y="507060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5580743" y="507060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914" y="3309800"/>
            <a:ext cx="304800" cy="3048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03" y="4298376"/>
            <a:ext cx="304800" cy="3048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03" y="5301441"/>
            <a:ext cx="304800" cy="304800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69" name="TextBox 68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4640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5" grpId="0" animBg="1"/>
      <p:bldP spid="58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6000" y="-41553"/>
            <a:ext cx="0" cy="5486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647755" y="112485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7756" y="79109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22429" y="791094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004454"/>
            <a:ext cx="304800" cy="304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46099" y="262928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6100" y="229552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22429" y="229076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504120"/>
            <a:ext cx="304800" cy="3048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647755" y="412418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47756" y="379042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22429" y="3790426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003786"/>
            <a:ext cx="304800" cy="30480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6004560" y="5353407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27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763293" y="1805953"/>
            <a:ext cx="2665413" cy="4140200"/>
            <a:chOff x="4774625" y="2005157"/>
            <a:chExt cx="2665413" cy="4140200"/>
          </a:xfrm>
        </p:grpSpPr>
        <p:sp>
          <p:nvSpPr>
            <p:cNvPr id="8" name="Freeform 42"/>
            <p:cNvSpPr>
              <a:spLocks/>
            </p:cNvSpPr>
            <p:nvPr/>
          </p:nvSpPr>
          <p:spPr bwMode="auto">
            <a:xfrm>
              <a:off x="4809550" y="2005157"/>
              <a:ext cx="1238250" cy="1028700"/>
            </a:xfrm>
            <a:custGeom>
              <a:avLst/>
              <a:gdLst>
                <a:gd name="T0" fmla="*/ 780 w 780"/>
                <a:gd name="T1" fmla="*/ 0 h 648"/>
                <a:gd name="T2" fmla="*/ 780 w 780"/>
                <a:gd name="T3" fmla="*/ 648 h 648"/>
                <a:gd name="T4" fmla="*/ 0 w 780"/>
                <a:gd name="T5" fmla="*/ 648 h 648"/>
                <a:gd name="T6" fmla="*/ 21 w 780"/>
                <a:gd name="T7" fmla="*/ 574 h 648"/>
                <a:gd name="T8" fmla="*/ 50 w 780"/>
                <a:gd name="T9" fmla="*/ 500 h 648"/>
                <a:gd name="T10" fmla="*/ 84 w 780"/>
                <a:gd name="T11" fmla="*/ 432 h 648"/>
                <a:gd name="T12" fmla="*/ 126 w 780"/>
                <a:gd name="T13" fmla="*/ 367 h 648"/>
                <a:gd name="T14" fmla="*/ 172 w 780"/>
                <a:gd name="T15" fmla="*/ 305 h 648"/>
                <a:gd name="T16" fmla="*/ 223 w 780"/>
                <a:gd name="T17" fmla="*/ 248 h 648"/>
                <a:gd name="T18" fmla="*/ 280 w 780"/>
                <a:gd name="T19" fmla="*/ 197 h 648"/>
                <a:gd name="T20" fmla="*/ 340 w 780"/>
                <a:gd name="T21" fmla="*/ 149 h 648"/>
                <a:gd name="T22" fmla="*/ 406 w 780"/>
                <a:gd name="T23" fmla="*/ 109 h 648"/>
                <a:gd name="T24" fmla="*/ 475 w 780"/>
                <a:gd name="T25" fmla="*/ 73 h 648"/>
                <a:gd name="T26" fmla="*/ 547 w 780"/>
                <a:gd name="T27" fmla="*/ 45 h 648"/>
                <a:gd name="T28" fmla="*/ 622 w 780"/>
                <a:gd name="T29" fmla="*/ 22 h 648"/>
                <a:gd name="T30" fmla="*/ 700 w 780"/>
                <a:gd name="T31" fmla="*/ 8 h 648"/>
                <a:gd name="T32" fmla="*/ 780 w 780"/>
                <a:gd name="T33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0" h="648">
                  <a:moveTo>
                    <a:pt x="780" y="0"/>
                  </a:moveTo>
                  <a:lnTo>
                    <a:pt x="780" y="648"/>
                  </a:lnTo>
                  <a:lnTo>
                    <a:pt x="0" y="648"/>
                  </a:lnTo>
                  <a:lnTo>
                    <a:pt x="21" y="574"/>
                  </a:lnTo>
                  <a:lnTo>
                    <a:pt x="50" y="500"/>
                  </a:lnTo>
                  <a:lnTo>
                    <a:pt x="84" y="432"/>
                  </a:lnTo>
                  <a:lnTo>
                    <a:pt x="126" y="367"/>
                  </a:lnTo>
                  <a:lnTo>
                    <a:pt x="172" y="305"/>
                  </a:lnTo>
                  <a:lnTo>
                    <a:pt x="223" y="248"/>
                  </a:lnTo>
                  <a:lnTo>
                    <a:pt x="280" y="197"/>
                  </a:lnTo>
                  <a:lnTo>
                    <a:pt x="340" y="149"/>
                  </a:lnTo>
                  <a:lnTo>
                    <a:pt x="406" y="109"/>
                  </a:lnTo>
                  <a:lnTo>
                    <a:pt x="475" y="73"/>
                  </a:lnTo>
                  <a:lnTo>
                    <a:pt x="547" y="45"/>
                  </a:lnTo>
                  <a:lnTo>
                    <a:pt x="622" y="22"/>
                  </a:lnTo>
                  <a:lnTo>
                    <a:pt x="700" y="8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3"/>
            <p:cNvSpPr>
              <a:spLocks/>
            </p:cNvSpPr>
            <p:nvPr/>
          </p:nvSpPr>
          <p:spPr bwMode="auto">
            <a:xfrm>
              <a:off x="4774625" y="3148157"/>
              <a:ext cx="1273175" cy="1123950"/>
            </a:xfrm>
            <a:custGeom>
              <a:avLst/>
              <a:gdLst>
                <a:gd name="T0" fmla="*/ 8 w 802"/>
                <a:gd name="T1" fmla="*/ 0 h 708"/>
                <a:gd name="T2" fmla="*/ 802 w 802"/>
                <a:gd name="T3" fmla="*/ 0 h 708"/>
                <a:gd name="T4" fmla="*/ 802 w 802"/>
                <a:gd name="T5" fmla="*/ 708 h 708"/>
                <a:gd name="T6" fmla="*/ 239 w 802"/>
                <a:gd name="T7" fmla="*/ 708 h 708"/>
                <a:gd name="T8" fmla="*/ 239 w 802"/>
                <a:gd name="T9" fmla="*/ 707 h 708"/>
                <a:gd name="T10" fmla="*/ 187 w 802"/>
                <a:gd name="T11" fmla="*/ 649 h 708"/>
                <a:gd name="T12" fmla="*/ 141 w 802"/>
                <a:gd name="T13" fmla="*/ 587 h 708"/>
                <a:gd name="T14" fmla="*/ 101 w 802"/>
                <a:gd name="T15" fmla="*/ 520 h 708"/>
                <a:gd name="T16" fmla="*/ 67 w 802"/>
                <a:gd name="T17" fmla="*/ 449 h 708"/>
                <a:gd name="T18" fmla="*/ 39 w 802"/>
                <a:gd name="T19" fmla="*/ 375 h 708"/>
                <a:gd name="T20" fmla="*/ 18 w 802"/>
                <a:gd name="T21" fmla="*/ 297 h 708"/>
                <a:gd name="T22" fmla="*/ 5 w 802"/>
                <a:gd name="T23" fmla="*/ 217 h 708"/>
                <a:gd name="T24" fmla="*/ 0 w 802"/>
                <a:gd name="T25" fmla="*/ 135 h 708"/>
                <a:gd name="T26" fmla="*/ 1 w 802"/>
                <a:gd name="T27" fmla="*/ 67 h 708"/>
                <a:gd name="T28" fmla="*/ 8 w 802"/>
                <a:gd name="T2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2" h="708">
                  <a:moveTo>
                    <a:pt x="8" y="0"/>
                  </a:moveTo>
                  <a:lnTo>
                    <a:pt x="802" y="0"/>
                  </a:lnTo>
                  <a:lnTo>
                    <a:pt x="802" y="708"/>
                  </a:lnTo>
                  <a:lnTo>
                    <a:pt x="239" y="708"/>
                  </a:lnTo>
                  <a:lnTo>
                    <a:pt x="239" y="707"/>
                  </a:lnTo>
                  <a:lnTo>
                    <a:pt x="187" y="649"/>
                  </a:lnTo>
                  <a:lnTo>
                    <a:pt x="141" y="587"/>
                  </a:lnTo>
                  <a:lnTo>
                    <a:pt x="101" y="520"/>
                  </a:lnTo>
                  <a:lnTo>
                    <a:pt x="67" y="449"/>
                  </a:lnTo>
                  <a:lnTo>
                    <a:pt x="39" y="375"/>
                  </a:lnTo>
                  <a:lnTo>
                    <a:pt x="18" y="297"/>
                  </a:lnTo>
                  <a:lnTo>
                    <a:pt x="5" y="217"/>
                  </a:lnTo>
                  <a:lnTo>
                    <a:pt x="0" y="135"/>
                  </a:lnTo>
                  <a:lnTo>
                    <a:pt x="1" y="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4"/>
            <p:cNvSpPr>
              <a:spLocks/>
            </p:cNvSpPr>
            <p:nvPr/>
          </p:nvSpPr>
          <p:spPr bwMode="auto">
            <a:xfrm>
              <a:off x="5254050" y="4386407"/>
              <a:ext cx="793750" cy="1025525"/>
            </a:xfrm>
            <a:custGeom>
              <a:avLst/>
              <a:gdLst>
                <a:gd name="T0" fmla="*/ 0 w 500"/>
                <a:gd name="T1" fmla="*/ 0 h 646"/>
                <a:gd name="T2" fmla="*/ 500 w 500"/>
                <a:gd name="T3" fmla="*/ 0 h 646"/>
                <a:gd name="T4" fmla="*/ 500 w 500"/>
                <a:gd name="T5" fmla="*/ 646 h 646"/>
                <a:gd name="T6" fmla="*/ 223 w 500"/>
                <a:gd name="T7" fmla="*/ 646 h 646"/>
                <a:gd name="T8" fmla="*/ 202 w 500"/>
                <a:gd name="T9" fmla="*/ 642 h 646"/>
                <a:gd name="T10" fmla="*/ 184 w 500"/>
                <a:gd name="T11" fmla="*/ 633 h 646"/>
                <a:gd name="T12" fmla="*/ 170 w 500"/>
                <a:gd name="T13" fmla="*/ 618 h 646"/>
                <a:gd name="T14" fmla="*/ 161 w 500"/>
                <a:gd name="T15" fmla="*/ 601 h 646"/>
                <a:gd name="T16" fmla="*/ 157 w 500"/>
                <a:gd name="T17" fmla="*/ 580 h 646"/>
                <a:gd name="T18" fmla="*/ 157 w 500"/>
                <a:gd name="T19" fmla="*/ 459 h 646"/>
                <a:gd name="T20" fmla="*/ 155 w 500"/>
                <a:gd name="T21" fmla="*/ 388 h 646"/>
                <a:gd name="T22" fmla="*/ 144 w 500"/>
                <a:gd name="T23" fmla="*/ 319 h 646"/>
                <a:gd name="T24" fmla="*/ 127 w 500"/>
                <a:gd name="T25" fmla="*/ 249 h 646"/>
                <a:gd name="T26" fmla="*/ 105 w 500"/>
                <a:gd name="T27" fmla="*/ 184 h 646"/>
                <a:gd name="T28" fmla="*/ 76 w 500"/>
                <a:gd name="T29" fmla="*/ 120 h 646"/>
                <a:gd name="T30" fmla="*/ 41 w 500"/>
                <a:gd name="T31" fmla="*/ 58 h 646"/>
                <a:gd name="T32" fmla="*/ 0 w 500"/>
                <a:gd name="T3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0" h="646">
                  <a:moveTo>
                    <a:pt x="0" y="0"/>
                  </a:moveTo>
                  <a:lnTo>
                    <a:pt x="500" y="0"/>
                  </a:lnTo>
                  <a:lnTo>
                    <a:pt x="500" y="646"/>
                  </a:lnTo>
                  <a:lnTo>
                    <a:pt x="223" y="646"/>
                  </a:lnTo>
                  <a:lnTo>
                    <a:pt x="202" y="642"/>
                  </a:lnTo>
                  <a:lnTo>
                    <a:pt x="184" y="633"/>
                  </a:lnTo>
                  <a:lnTo>
                    <a:pt x="170" y="618"/>
                  </a:lnTo>
                  <a:lnTo>
                    <a:pt x="161" y="601"/>
                  </a:lnTo>
                  <a:lnTo>
                    <a:pt x="157" y="580"/>
                  </a:lnTo>
                  <a:lnTo>
                    <a:pt x="157" y="459"/>
                  </a:lnTo>
                  <a:lnTo>
                    <a:pt x="155" y="388"/>
                  </a:lnTo>
                  <a:lnTo>
                    <a:pt x="144" y="319"/>
                  </a:lnTo>
                  <a:lnTo>
                    <a:pt x="127" y="249"/>
                  </a:lnTo>
                  <a:lnTo>
                    <a:pt x="105" y="184"/>
                  </a:lnTo>
                  <a:lnTo>
                    <a:pt x="76" y="120"/>
                  </a:lnTo>
                  <a:lnTo>
                    <a:pt x="41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5"/>
            <p:cNvSpPr>
              <a:spLocks/>
            </p:cNvSpPr>
            <p:nvPr/>
          </p:nvSpPr>
          <p:spPr bwMode="auto">
            <a:xfrm>
              <a:off x="6165275" y="2005157"/>
              <a:ext cx="1239838" cy="1028700"/>
            </a:xfrm>
            <a:custGeom>
              <a:avLst/>
              <a:gdLst>
                <a:gd name="T0" fmla="*/ 0 w 781"/>
                <a:gd name="T1" fmla="*/ 0 h 648"/>
                <a:gd name="T2" fmla="*/ 80 w 781"/>
                <a:gd name="T3" fmla="*/ 8 h 648"/>
                <a:gd name="T4" fmla="*/ 158 w 781"/>
                <a:gd name="T5" fmla="*/ 22 h 648"/>
                <a:gd name="T6" fmla="*/ 234 w 781"/>
                <a:gd name="T7" fmla="*/ 45 h 648"/>
                <a:gd name="T8" fmla="*/ 306 w 781"/>
                <a:gd name="T9" fmla="*/ 72 h 648"/>
                <a:gd name="T10" fmla="*/ 375 w 781"/>
                <a:gd name="T11" fmla="*/ 108 h 648"/>
                <a:gd name="T12" fmla="*/ 441 w 781"/>
                <a:gd name="T13" fmla="*/ 148 h 648"/>
                <a:gd name="T14" fmla="*/ 502 w 781"/>
                <a:gd name="T15" fmla="*/ 195 h 648"/>
                <a:gd name="T16" fmla="*/ 559 w 781"/>
                <a:gd name="T17" fmla="*/ 246 h 648"/>
                <a:gd name="T18" fmla="*/ 610 w 781"/>
                <a:gd name="T19" fmla="*/ 304 h 648"/>
                <a:gd name="T20" fmla="*/ 657 w 781"/>
                <a:gd name="T21" fmla="*/ 365 h 648"/>
                <a:gd name="T22" fmla="*/ 697 w 781"/>
                <a:gd name="T23" fmla="*/ 431 h 648"/>
                <a:gd name="T24" fmla="*/ 731 w 781"/>
                <a:gd name="T25" fmla="*/ 500 h 648"/>
                <a:gd name="T26" fmla="*/ 760 w 781"/>
                <a:gd name="T27" fmla="*/ 572 h 648"/>
                <a:gd name="T28" fmla="*/ 781 w 781"/>
                <a:gd name="T29" fmla="*/ 648 h 648"/>
                <a:gd name="T30" fmla="*/ 0 w 781"/>
                <a:gd name="T31" fmla="*/ 648 h 648"/>
                <a:gd name="T32" fmla="*/ 0 w 781"/>
                <a:gd name="T33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1" h="648">
                  <a:moveTo>
                    <a:pt x="0" y="0"/>
                  </a:moveTo>
                  <a:lnTo>
                    <a:pt x="80" y="8"/>
                  </a:lnTo>
                  <a:lnTo>
                    <a:pt x="158" y="22"/>
                  </a:lnTo>
                  <a:lnTo>
                    <a:pt x="234" y="45"/>
                  </a:lnTo>
                  <a:lnTo>
                    <a:pt x="306" y="72"/>
                  </a:lnTo>
                  <a:lnTo>
                    <a:pt x="375" y="108"/>
                  </a:lnTo>
                  <a:lnTo>
                    <a:pt x="441" y="148"/>
                  </a:lnTo>
                  <a:lnTo>
                    <a:pt x="502" y="195"/>
                  </a:lnTo>
                  <a:lnTo>
                    <a:pt x="559" y="246"/>
                  </a:lnTo>
                  <a:lnTo>
                    <a:pt x="610" y="304"/>
                  </a:lnTo>
                  <a:lnTo>
                    <a:pt x="657" y="365"/>
                  </a:lnTo>
                  <a:lnTo>
                    <a:pt x="697" y="431"/>
                  </a:lnTo>
                  <a:lnTo>
                    <a:pt x="731" y="500"/>
                  </a:lnTo>
                  <a:lnTo>
                    <a:pt x="760" y="572"/>
                  </a:lnTo>
                  <a:lnTo>
                    <a:pt x="781" y="648"/>
                  </a:lnTo>
                  <a:lnTo>
                    <a:pt x="0" y="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6"/>
            <p:cNvSpPr>
              <a:spLocks/>
            </p:cNvSpPr>
            <p:nvPr/>
          </p:nvSpPr>
          <p:spPr bwMode="auto">
            <a:xfrm>
              <a:off x="6165275" y="4386407"/>
              <a:ext cx="793750" cy="1025525"/>
            </a:xfrm>
            <a:custGeom>
              <a:avLst/>
              <a:gdLst>
                <a:gd name="T0" fmla="*/ 0 w 500"/>
                <a:gd name="T1" fmla="*/ 0 h 646"/>
                <a:gd name="T2" fmla="*/ 500 w 500"/>
                <a:gd name="T3" fmla="*/ 0 h 646"/>
                <a:gd name="T4" fmla="*/ 459 w 500"/>
                <a:gd name="T5" fmla="*/ 59 h 646"/>
                <a:gd name="T6" fmla="*/ 425 w 500"/>
                <a:gd name="T7" fmla="*/ 121 h 646"/>
                <a:gd name="T8" fmla="*/ 395 w 500"/>
                <a:gd name="T9" fmla="*/ 186 h 646"/>
                <a:gd name="T10" fmla="*/ 373 w 500"/>
                <a:gd name="T11" fmla="*/ 253 h 646"/>
                <a:gd name="T12" fmla="*/ 356 w 500"/>
                <a:gd name="T13" fmla="*/ 322 h 646"/>
                <a:gd name="T14" fmla="*/ 345 w 500"/>
                <a:gd name="T15" fmla="*/ 392 h 646"/>
                <a:gd name="T16" fmla="*/ 343 w 500"/>
                <a:gd name="T17" fmla="*/ 464 h 646"/>
                <a:gd name="T18" fmla="*/ 343 w 500"/>
                <a:gd name="T19" fmla="*/ 580 h 646"/>
                <a:gd name="T20" fmla="*/ 339 w 500"/>
                <a:gd name="T21" fmla="*/ 601 h 646"/>
                <a:gd name="T22" fmla="*/ 330 w 500"/>
                <a:gd name="T23" fmla="*/ 618 h 646"/>
                <a:gd name="T24" fmla="*/ 316 w 500"/>
                <a:gd name="T25" fmla="*/ 633 h 646"/>
                <a:gd name="T26" fmla="*/ 298 w 500"/>
                <a:gd name="T27" fmla="*/ 642 h 646"/>
                <a:gd name="T28" fmla="*/ 277 w 500"/>
                <a:gd name="T29" fmla="*/ 646 h 646"/>
                <a:gd name="T30" fmla="*/ 0 w 500"/>
                <a:gd name="T31" fmla="*/ 646 h 646"/>
                <a:gd name="T32" fmla="*/ 0 w 500"/>
                <a:gd name="T3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0" h="646">
                  <a:moveTo>
                    <a:pt x="0" y="0"/>
                  </a:moveTo>
                  <a:lnTo>
                    <a:pt x="500" y="0"/>
                  </a:lnTo>
                  <a:lnTo>
                    <a:pt x="459" y="59"/>
                  </a:lnTo>
                  <a:lnTo>
                    <a:pt x="425" y="121"/>
                  </a:lnTo>
                  <a:lnTo>
                    <a:pt x="395" y="186"/>
                  </a:lnTo>
                  <a:lnTo>
                    <a:pt x="373" y="253"/>
                  </a:lnTo>
                  <a:lnTo>
                    <a:pt x="356" y="322"/>
                  </a:lnTo>
                  <a:lnTo>
                    <a:pt x="345" y="392"/>
                  </a:lnTo>
                  <a:lnTo>
                    <a:pt x="343" y="464"/>
                  </a:lnTo>
                  <a:lnTo>
                    <a:pt x="343" y="580"/>
                  </a:lnTo>
                  <a:lnTo>
                    <a:pt x="339" y="601"/>
                  </a:lnTo>
                  <a:lnTo>
                    <a:pt x="330" y="618"/>
                  </a:lnTo>
                  <a:lnTo>
                    <a:pt x="316" y="633"/>
                  </a:lnTo>
                  <a:lnTo>
                    <a:pt x="298" y="642"/>
                  </a:lnTo>
                  <a:lnTo>
                    <a:pt x="277" y="646"/>
                  </a:lnTo>
                  <a:lnTo>
                    <a:pt x="0" y="6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"/>
            <p:cNvSpPr>
              <a:spLocks/>
            </p:cNvSpPr>
            <p:nvPr/>
          </p:nvSpPr>
          <p:spPr bwMode="auto">
            <a:xfrm>
              <a:off x="6165275" y="3148157"/>
              <a:ext cx="1274763" cy="1123950"/>
            </a:xfrm>
            <a:custGeom>
              <a:avLst/>
              <a:gdLst>
                <a:gd name="T0" fmla="*/ 0 w 803"/>
                <a:gd name="T1" fmla="*/ 0 h 708"/>
                <a:gd name="T2" fmla="*/ 794 w 803"/>
                <a:gd name="T3" fmla="*/ 0 h 708"/>
                <a:gd name="T4" fmla="*/ 801 w 803"/>
                <a:gd name="T5" fmla="*/ 59 h 708"/>
                <a:gd name="T6" fmla="*/ 803 w 803"/>
                <a:gd name="T7" fmla="*/ 119 h 708"/>
                <a:gd name="T8" fmla="*/ 800 w 803"/>
                <a:gd name="T9" fmla="*/ 194 h 708"/>
                <a:gd name="T10" fmla="*/ 790 w 803"/>
                <a:gd name="T11" fmla="*/ 267 h 708"/>
                <a:gd name="T12" fmla="*/ 773 w 803"/>
                <a:gd name="T13" fmla="*/ 339 h 708"/>
                <a:gd name="T14" fmla="*/ 752 w 803"/>
                <a:gd name="T15" fmla="*/ 407 h 708"/>
                <a:gd name="T16" fmla="*/ 725 w 803"/>
                <a:gd name="T17" fmla="*/ 474 h 708"/>
                <a:gd name="T18" fmla="*/ 692 w 803"/>
                <a:gd name="T19" fmla="*/ 537 h 708"/>
                <a:gd name="T20" fmla="*/ 654 w 803"/>
                <a:gd name="T21" fmla="*/ 597 h 708"/>
                <a:gd name="T22" fmla="*/ 611 w 803"/>
                <a:gd name="T23" fmla="*/ 652 h 708"/>
                <a:gd name="T24" fmla="*/ 565 w 803"/>
                <a:gd name="T25" fmla="*/ 706 h 708"/>
                <a:gd name="T26" fmla="*/ 563 w 803"/>
                <a:gd name="T27" fmla="*/ 708 h 708"/>
                <a:gd name="T28" fmla="*/ 0 w 803"/>
                <a:gd name="T29" fmla="*/ 708 h 708"/>
                <a:gd name="T30" fmla="*/ 0 w 803"/>
                <a:gd name="T31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3" h="708">
                  <a:moveTo>
                    <a:pt x="0" y="0"/>
                  </a:moveTo>
                  <a:lnTo>
                    <a:pt x="794" y="0"/>
                  </a:lnTo>
                  <a:lnTo>
                    <a:pt x="801" y="59"/>
                  </a:lnTo>
                  <a:lnTo>
                    <a:pt x="803" y="119"/>
                  </a:lnTo>
                  <a:lnTo>
                    <a:pt x="800" y="194"/>
                  </a:lnTo>
                  <a:lnTo>
                    <a:pt x="790" y="267"/>
                  </a:lnTo>
                  <a:lnTo>
                    <a:pt x="773" y="339"/>
                  </a:lnTo>
                  <a:lnTo>
                    <a:pt x="752" y="407"/>
                  </a:lnTo>
                  <a:lnTo>
                    <a:pt x="725" y="474"/>
                  </a:lnTo>
                  <a:lnTo>
                    <a:pt x="692" y="537"/>
                  </a:lnTo>
                  <a:lnTo>
                    <a:pt x="654" y="597"/>
                  </a:lnTo>
                  <a:lnTo>
                    <a:pt x="611" y="652"/>
                  </a:lnTo>
                  <a:lnTo>
                    <a:pt x="565" y="706"/>
                  </a:lnTo>
                  <a:lnTo>
                    <a:pt x="563" y="708"/>
                  </a:lnTo>
                  <a:lnTo>
                    <a:pt x="0" y="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8"/>
            <p:cNvSpPr>
              <a:spLocks/>
            </p:cNvSpPr>
            <p:nvPr/>
          </p:nvSpPr>
          <p:spPr bwMode="auto">
            <a:xfrm>
              <a:off x="5503287" y="5473845"/>
              <a:ext cx="1206500" cy="182563"/>
            </a:xfrm>
            <a:custGeom>
              <a:avLst/>
              <a:gdLst>
                <a:gd name="T0" fmla="*/ 57 w 760"/>
                <a:gd name="T1" fmla="*/ 0 h 115"/>
                <a:gd name="T2" fmla="*/ 703 w 760"/>
                <a:gd name="T3" fmla="*/ 0 h 115"/>
                <a:gd name="T4" fmla="*/ 722 w 760"/>
                <a:gd name="T5" fmla="*/ 3 h 115"/>
                <a:gd name="T6" fmla="*/ 737 w 760"/>
                <a:gd name="T7" fmla="*/ 12 h 115"/>
                <a:gd name="T8" fmla="*/ 749 w 760"/>
                <a:gd name="T9" fmla="*/ 24 h 115"/>
                <a:gd name="T10" fmla="*/ 757 w 760"/>
                <a:gd name="T11" fmla="*/ 39 h 115"/>
                <a:gd name="T12" fmla="*/ 760 w 760"/>
                <a:gd name="T13" fmla="*/ 58 h 115"/>
                <a:gd name="T14" fmla="*/ 757 w 760"/>
                <a:gd name="T15" fmla="*/ 76 h 115"/>
                <a:gd name="T16" fmla="*/ 749 w 760"/>
                <a:gd name="T17" fmla="*/ 92 h 115"/>
                <a:gd name="T18" fmla="*/ 737 w 760"/>
                <a:gd name="T19" fmla="*/ 103 h 115"/>
                <a:gd name="T20" fmla="*/ 722 w 760"/>
                <a:gd name="T21" fmla="*/ 111 h 115"/>
                <a:gd name="T22" fmla="*/ 703 w 760"/>
                <a:gd name="T23" fmla="*/ 115 h 115"/>
                <a:gd name="T24" fmla="*/ 57 w 760"/>
                <a:gd name="T25" fmla="*/ 115 h 115"/>
                <a:gd name="T26" fmla="*/ 38 w 760"/>
                <a:gd name="T27" fmla="*/ 111 h 115"/>
                <a:gd name="T28" fmla="*/ 23 w 760"/>
                <a:gd name="T29" fmla="*/ 103 h 115"/>
                <a:gd name="T30" fmla="*/ 11 w 760"/>
                <a:gd name="T31" fmla="*/ 92 h 115"/>
                <a:gd name="T32" fmla="*/ 3 w 760"/>
                <a:gd name="T33" fmla="*/ 76 h 115"/>
                <a:gd name="T34" fmla="*/ 0 w 760"/>
                <a:gd name="T35" fmla="*/ 58 h 115"/>
                <a:gd name="T36" fmla="*/ 3 w 760"/>
                <a:gd name="T37" fmla="*/ 39 h 115"/>
                <a:gd name="T38" fmla="*/ 11 w 760"/>
                <a:gd name="T39" fmla="*/ 24 h 115"/>
                <a:gd name="T40" fmla="*/ 23 w 760"/>
                <a:gd name="T41" fmla="*/ 12 h 115"/>
                <a:gd name="T42" fmla="*/ 38 w 760"/>
                <a:gd name="T43" fmla="*/ 3 h 115"/>
                <a:gd name="T44" fmla="*/ 57 w 760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0" h="115">
                  <a:moveTo>
                    <a:pt x="57" y="0"/>
                  </a:moveTo>
                  <a:lnTo>
                    <a:pt x="703" y="0"/>
                  </a:lnTo>
                  <a:lnTo>
                    <a:pt x="722" y="3"/>
                  </a:lnTo>
                  <a:lnTo>
                    <a:pt x="737" y="12"/>
                  </a:lnTo>
                  <a:lnTo>
                    <a:pt x="749" y="24"/>
                  </a:lnTo>
                  <a:lnTo>
                    <a:pt x="757" y="39"/>
                  </a:lnTo>
                  <a:lnTo>
                    <a:pt x="760" y="58"/>
                  </a:lnTo>
                  <a:lnTo>
                    <a:pt x="757" y="76"/>
                  </a:lnTo>
                  <a:lnTo>
                    <a:pt x="749" y="92"/>
                  </a:lnTo>
                  <a:lnTo>
                    <a:pt x="737" y="103"/>
                  </a:lnTo>
                  <a:lnTo>
                    <a:pt x="722" y="111"/>
                  </a:lnTo>
                  <a:lnTo>
                    <a:pt x="703" y="115"/>
                  </a:lnTo>
                  <a:lnTo>
                    <a:pt x="57" y="115"/>
                  </a:lnTo>
                  <a:lnTo>
                    <a:pt x="38" y="111"/>
                  </a:lnTo>
                  <a:lnTo>
                    <a:pt x="23" y="103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BDCAC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9"/>
            <p:cNvSpPr>
              <a:spLocks/>
            </p:cNvSpPr>
            <p:nvPr/>
          </p:nvSpPr>
          <p:spPr bwMode="auto">
            <a:xfrm>
              <a:off x="5503287" y="5719907"/>
              <a:ext cx="1206500" cy="179388"/>
            </a:xfrm>
            <a:custGeom>
              <a:avLst/>
              <a:gdLst>
                <a:gd name="T0" fmla="*/ 57 w 760"/>
                <a:gd name="T1" fmla="*/ 0 h 113"/>
                <a:gd name="T2" fmla="*/ 703 w 760"/>
                <a:gd name="T3" fmla="*/ 0 h 113"/>
                <a:gd name="T4" fmla="*/ 722 w 760"/>
                <a:gd name="T5" fmla="*/ 2 h 113"/>
                <a:gd name="T6" fmla="*/ 737 w 760"/>
                <a:gd name="T7" fmla="*/ 10 h 113"/>
                <a:gd name="T8" fmla="*/ 749 w 760"/>
                <a:gd name="T9" fmla="*/ 23 h 113"/>
                <a:gd name="T10" fmla="*/ 757 w 760"/>
                <a:gd name="T11" fmla="*/ 39 h 113"/>
                <a:gd name="T12" fmla="*/ 760 w 760"/>
                <a:gd name="T13" fmla="*/ 57 h 113"/>
                <a:gd name="T14" fmla="*/ 757 w 760"/>
                <a:gd name="T15" fmla="*/ 74 h 113"/>
                <a:gd name="T16" fmla="*/ 749 w 760"/>
                <a:gd name="T17" fmla="*/ 90 h 113"/>
                <a:gd name="T18" fmla="*/ 737 w 760"/>
                <a:gd name="T19" fmla="*/ 103 h 113"/>
                <a:gd name="T20" fmla="*/ 722 w 760"/>
                <a:gd name="T21" fmla="*/ 111 h 113"/>
                <a:gd name="T22" fmla="*/ 703 w 760"/>
                <a:gd name="T23" fmla="*/ 113 h 113"/>
                <a:gd name="T24" fmla="*/ 57 w 760"/>
                <a:gd name="T25" fmla="*/ 113 h 113"/>
                <a:gd name="T26" fmla="*/ 38 w 760"/>
                <a:gd name="T27" fmla="*/ 111 h 113"/>
                <a:gd name="T28" fmla="*/ 23 w 760"/>
                <a:gd name="T29" fmla="*/ 103 h 113"/>
                <a:gd name="T30" fmla="*/ 11 w 760"/>
                <a:gd name="T31" fmla="*/ 90 h 113"/>
                <a:gd name="T32" fmla="*/ 3 w 760"/>
                <a:gd name="T33" fmla="*/ 74 h 113"/>
                <a:gd name="T34" fmla="*/ 0 w 760"/>
                <a:gd name="T35" fmla="*/ 57 h 113"/>
                <a:gd name="T36" fmla="*/ 3 w 760"/>
                <a:gd name="T37" fmla="*/ 39 h 113"/>
                <a:gd name="T38" fmla="*/ 11 w 760"/>
                <a:gd name="T39" fmla="*/ 23 h 113"/>
                <a:gd name="T40" fmla="*/ 23 w 760"/>
                <a:gd name="T41" fmla="*/ 10 h 113"/>
                <a:gd name="T42" fmla="*/ 38 w 760"/>
                <a:gd name="T43" fmla="*/ 2 h 113"/>
                <a:gd name="T44" fmla="*/ 57 w 760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0" h="113">
                  <a:moveTo>
                    <a:pt x="57" y="0"/>
                  </a:moveTo>
                  <a:lnTo>
                    <a:pt x="703" y="0"/>
                  </a:lnTo>
                  <a:lnTo>
                    <a:pt x="722" y="2"/>
                  </a:lnTo>
                  <a:lnTo>
                    <a:pt x="737" y="10"/>
                  </a:lnTo>
                  <a:lnTo>
                    <a:pt x="749" y="23"/>
                  </a:lnTo>
                  <a:lnTo>
                    <a:pt x="757" y="39"/>
                  </a:lnTo>
                  <a:lnTo>
                    <a:pt x="760" y="57"/>
                  </a:lnTo>
                  <a:lnTo>
                    <a:pt x="757" y="74"/>
                  </a:lnTo>
                  <a:lnTo>
                    <a:pt x="749" y="90"/>
                  </a:lnTo>
                  <a:lnTo>
                    <a:pt x="737" y="103"/>
                  </a:lnTo>
                  <a:lnTo>
                    <a:pt x="722" y="111"/>
                  </a:lnTo>
                  <a:lnTo>
                    <a:pt x="703" y="113"/>
                  </a:lnTo>
                  <a:lnTo>
                    <a:pt x="57" y="113"/>
                  </a:lnTo>
                  <a:lnTo>
                    <a:pt x="38" y="111"/>
                  </a:lnTo>
                  <a:lnTo>
                    <a:pt x="23" y="103"/>
                  </a:lnTo>
                  <a:lnTo>
                    <a:pt x="11" y="90"/>
                  </a:lnTo>
                  <a:lnTo>
                    <a:pt x="3" y="74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3" y="10"/>
                  </a:lnTo>
                  <a:lnTo>
                    <a:pt x="38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BDCAC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0"/>
            <p:cNvSpPr>
              <a:spLocks/>
            </p:cNvSpPr>
            <p:nvPr/>
          </p:nvSpPr>
          <p:spPr bwMode="auto">
            <a:xfrm>
              <a:off x="5657275" y="5964382"/>
              <a:ext cx="879475" cy="180975"/>
            </a:xfrm>
            <a:custGeom>
              <a:avLst/>
              <a:gdLst>
                <a:gd name="T0" fmla="*/ 58 w 554"/>
                <a:gd name="T1" fmla="*/ 0 h 114"/>
                <a:gd name="T2" fmla="*/ 496 w 554"/>
                <a:gd name="T3" fmla="*/ 0 h 114"/>
                <a:gd name="T4" fmla="*/ 515 w 554"/>
                <a:gd name="T5" fmla="*/ 3 h 114"/>
                <a:gd name="T6" fmla="*/ 530 w 554"/>
                <a:gd name="T7" fmla="*/ 10 h 114"/>
                <a:gd name="T8" fmla="*/ 542 w 554"/>
                <a:gd name="T9" fmla="*/ 24 h 114"/>
                <a:gd name="T10" fmla="*/ 550 w 554"/>
                <a:gd name="T11" fmla="*/ 39 h 114"/>
                <a:gd name="T12" fmla="*/ 554 w 554"/>
                <a:gd name="T13" fmla="*/ 56 h 114"/>
                <a:gd name="T14" fmla="*/ 550 w 554"/>
                <a:gd name="T15" fmla="*/ 75 h 114"/>
                <a:gd name="T16" fmla="*/ 542 w 554"/>
                <a:gd name="T17" fmla="*/ 90 h 114"/>
                <a:gd name="T18" fmla="*/ 530 w 554"/>
                <a:gd name="T19" fmla="*/ 103 h 114"/>
                <a:gd name="T20" fmla="*/ 515 w 554"/>
                <a:gd name="T21" fmla="*/ 111 h 114"/>
                <a:gd name="T22" fmla="*/ 496 w 554"/>
                <a:gd name="T23" fmla="*/ 114 h 114"/>
                <a:gd name="T24" fmla="*/ 58 w 554"/>
                <a:gd name="T25" fmla="*/ 114 h 114"/>
                <a:gd name="T26" fmla="*/ 40 w 554"/>
                <a:gd name="T27" fmla="*/ 111 h 114"/>
                <a:gd name="T28" fmla="*/ 24 w 554"/>
                <a:gd name="T29" fmla="*/ 103 h 114"/>
                <a:gd name="T30" fmla="*/ 11 w 554"/>
                <a:gd name="T31" fmla="*/ 90 h 114"/>
                <a:gd name="T32" fmla="*/ 3 w 554"/>
                <a:gd name="T33" fmla="*/ 75 h 114"/>
                <a:gd name="T34" fmla="*/ 0 w 554"/>
                <a:gd name="T35" fmla="*/ 56 h 114"/>
                <a:gd name="T36" fmla="*/ 3 w 554"/>
                <a:gd name="T37" fmla="*/ 39 h 114"/>
                <a:gd name="T38" fmla="*/ 11 w 554"/>
                <a:gd name="T39" fmla="*/ 24 h 114"/>
                <a:gd name="T40" fmla="*/ 24 w 554"/>
                <a:gd name="T41" fmla="*/ 10 h 114"/>
                <a:gd name="T42" fmla="*/ 40 w 554"/>
                <a:gd name="T43" fmla="*/ 3 h 114"/>
                <a:gd name="T44" fmla="*/ 58 w 554"/>
                <a:gd name="T4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4" h="114">
                  <a:moveTo>
                    <a:pt x="58" y="0"/>
                  </a:moveTo>
                  <a:lnTo>
                    <a:pt x="496" y="0"/>
                  </a:lnTo>
                  <a:lnTo>
                    <a:pt x="515" y="3"/>
                  </a:lnTo>
                  <a:lnTo>
                    <a:pt x="530" y="10"/>
                  </a:lnTo>
                  <a:lnTo>
                    <a:pt x="542" y="24"/>
                  </a:lnTo>
                  <a:lnTo>
                    <a:pt x="550" y="39"/>
                  </a:lnTo>
                  <a:lnTo>
                    <a:pt x="554" y="56"/>
                  </a:lnTo>
                  <a:lnTo>
                    <a:pt x="550" y="75"/>
                  </a:lnTo>
                  <a:lnTo>
                    <a:pt x="542" y="90"/>
                  </a:lnTo>
                  <a:lnTo>
                    <a:pt x="530" y="103"/>
                  </a:lnTo>
                  <a:lnTo>
                    <a:pt x="515" y="111"/>
                  </a:lnTo>
                  <a:lnTo>
                    <a:pt x="496" y="114"/>
                  </a:lnTo>
                  <a:lnTo>
                    <a:pt x="58" y="114"/>
                  </a:lnTo>
                  <a:lnTo>
                    <a:pt x="40" y="111"/>
                  </a:lnTo>
                  <a:lnTo>
                    <a:pt x="24" y="103"/>
                  </a:lnTo>
                  <a:lnTo>
                    <a:pt x="11" y="90"/>
                  </a:lnTo>
                  <a:lnTo>
                    <a:pt x="3" y="75"/>
                  </a:lnTo>
                  <a:lnTo>
                    <a:pt x="0" y="56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DCAC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49" y="3325988"/>
            <a:ext cx="304800" cy="304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08" y="3325988"/>
            <a:ext cx="304800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062" y="2303236"/>
            <a:ext cx="30480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03" y="2262123"/>
            <a:ext cx="304800" cy="304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943" y="4547565"/>
            <a:ext cx="304800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93" y="4547565"/>
            <a:ext cx="304800" cy="3048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827389" y="3718094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7389" y="3384331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49050" y="3718094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49050" y="3384331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27388" y="2552864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27388" y="2219101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49049" y="2552864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9049" y="2219101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827387" y="4919768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27387" y="4586005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49048" y="4919768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49048" y="4586005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36" name="TextBox 35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8619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07778" y="1777311"/>
            <a:ext cx="9176443" cy="2760452"/>
            <a:chOff x="2477730" y="3952567"/>
            <a:chExt cx="19435420" cy="5846551"/>
          </a:xfrm>
        </p:grpSpPr>
        <p:grpSp>
          <p:nvGrpSpPr>
            <p:cNvPr id="5" name="Group 4"/>
            <p:cNvGrpSpPr/>
            <p:nvPr/>
          </p:nvGrpSpPr>
          <p:grpSpPr>
            <a:xfrm>
              <a:off x="2477730" y="3952567"/>
              <a:ext cx="19435420" cy="1858297"/>
              <a:chOff x="2477730" y="3952567"/>
              <a:chExt cx="19435420" cy="1858297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2477730" y="3952567"/>
                <a:ext cx="2330244" cy="1858297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341981" y="3952567"/>
                <a:ext cx="4023360" cy="18582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365341" y="3952567"/>
                <a:ext cx="4023360" cy="185829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1388701" y="3952567"/>
                <a:ext cx="4023360" cy="18582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5412061" y="3952567"/>
                <a:ext cx="4023360" cy="18582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5400000">
                <a:off x="19745137" y="3642851"/>
                <a:ext cx="1858297" cy="2477729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5400000">
                <a:off x="21142991" y="4440740"/>
                <a:ext cx="658368" cy="88195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9"/>
            <p:cNvSpPr txBox="1">
              <a:spLocks noChangeArrowheads="1"/>
            </p:cNvSpPr>
            <p:nvPr/>
          </p:nvSpPr>
          <p:spPr bwMode="auto">
            <a:xfrm>
              <a:off x="3341982" y="4474816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+mn-lt"/>
                </a:rPr>
                <a:t>2002</a:t>
              </a:r>
              <a:endParaRPr lang="en-US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7365341" y="4482411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+mn-lt"/>
                </a:rPr>
                <a:t>2005</a:t>
              </a:r>
              <a:endParaRPr lang="en-US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11388700" y="4482411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+mn-lt"/>
                </a:rPr>
                <a:t>2008</a:t>
              </a:r>
              <a:endParaRPr lang="en-US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15412062" y="4482411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+mn-lt"/>
                </a:rPr>
                <a:t>2012</a:t>
              </a:r>
              <a:endParaRPr lang="en-US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220885" y="5924169"/>
              <a:ext cx="365760" cy="3657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9403765" y="6289929"/>
              <a:ext cx="0" cy="78461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8946565" y="7052162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7278420" y="5958638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17461300" y="6324398"/>
              <a:ext cx="0" cy="78461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004100" y="7086631"/>
              <a:ext cx="914400" cy="914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3249652" y="5921741"/>
              <a:ext cx="365760" cy="3657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13432532" y="6287501"/>
              <a:ext cx="0" cy="265176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2975332" y="8847821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109523" y="595863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5292403" y="6324398"/>
              <a:ext cx="0" cy="265176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35203" y="8884718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7732699" y="4151614"/>
            <a:ext cx="17816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32700" y="3817851"/>
            <a:ext cx="178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789262" y="4871526"/>
            <a:ext cx="17816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89263" y="4537763"/>
            <a:ext cx="178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87078" y="4066583"/>
            <a:ext cx="17816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87079" y="3732820"/>
            <a:ext cx="178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59549" y="4862755"/>
            <a:ext cx="17816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59550" y="4528992"/>
            <a:ext cx="178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49" name="TextBox 48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5061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01726" y="1856468"/>
            <a:ext cx="5014233" cy="3349625"/>
            <a:chOff x="2000251" y="1222375"/>
            <a:chExt cx="2730500" cy="1824038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857501" y="1222375"/>
              <a:ext cx="1873250" cy="1824038"/>
            </a:xfrm>
            <a:custGeom>
              <a:avLst/>
              <a:gdLst>
                <a:gd name="T0" fmla="*/ 363 w 1180"/>
                <a:gd name="T1" fmla="*/ 29 h 1149"/>
                <a:gd name="T2" fmla="*/ 406 w 1180"/>
                <a:gd name="T3" fmla="*/ 66 h 1149"/>
                <a:gd name="T4" fmla="*/ 436 w 1180"/>
                <a:gd name="T5" fmla="*/ 141 h 1149"/>
                <a:gd name="T6" fmla="*/ 496 w 1180"/>
                <a:gd name="T7" fmla="*/ 159 h 1149"/>
                <a:gd name="T8" fmla="*/ 610 w 1180"/>
                <a:gd name="T9" fmla="*/ 283 h 1149"/>
                <a:gd name="T10" fmla="*/ 716 w 1180"/>
                <a:gd name="T11" fmla="*/ 431 h 1149"/>
                <a:gd name="T12" fmla="*/ 769 w 1180"/>
                <a:gd name="T13" fmla="*/ 500 h 1149"/>
                <a:gd name="T14" fmla="*/ 813 w 1180"/>
                <a:gd name="T15" fmla="*/ 642 h 1149"/>
                <a:gd name="T16" fmla="*/ 885 w 1180"/>
                <a:gd name="T17" fmla="*/ 762 h 1149"/>
                <a:gd name="T18" fmla="*/ 1049 w 1180"/>
                <a:gd name="T19" fmla="*/ 943 h 1149"/>
                <a:gd name="T20" fmla="*/ 1092 w 1180"/>
                <a:gd name="T21" fmla="*/ 994 h 1149"/>
                <a:gd name="T22" fmla="*/ 1180 w 1180"/>
                <a:gd name="T23" fmla="*/ 1057 h 1149"/>
                <a:gd name="T24" fmla="*/ 1141 w 1180"/>
                <a:gd name="T25" fmla="*/ 1091 h 1149"/>
                <a:gd name="T26" fmla="*/ 1088 w 1180"/>
                <a:gd name="T27" fmla="*/ 1117 h 1149"/>
                <a:gd name="T28" fmla="*/ 1028 w 1180"/>
                <a:gd name="T29" fmla="*/ 1149 h 1149"/>
                <a:gd name="T30" fmla="*/ 952 w 1180"/>
                <a:gd name="T31" fmla="*/ 1117 h 1149"/>
                <a:gd name="T32" fmla="*/ 985 w 1180"/>
                <a:gd name="T33" fmla="*/ 1091 h 1149"/>
                <a:gd name="T34" fmla="*/ 1036 w 1180"/>
                <a:gd name="T35" fmla="*/ 1065 h 1149"/>
                <a:gd name="T36" fmla="*/ 1017 w 1180"/>
                <a:gd name="T37" fmla="*/ 1042 h 1149"/>
                <a:gd name="T38" fmla="*/ 877 w 1180"/>
                <a:gd name="T39" fmla="*/ 945 h 1149"/>
                <a:gd name="T40" fmla="*/ 716 w 1180"/>
                <a:gd name="T41" fmla="*/ 792 h 1149"/>
                <a:gd name="T42" fmla="*/ 559 w 1180"/>
                <a:gd name="T43" fmla="*/ 739 h 1149"/>
                <a:gd name="T44" fmla="*/ 550 w 1180"/>
                <a:gd name="T45" fmla="*/ 821 h 1149"/>
                <a:gd name="T46" fmla="*/ 617 w 1180"/>
                <a:gd name="T47" fmla="*/ 997 h 1149"/>
                <a:gd name="T48" fmla="*/ 671 w 1180"/>
                <a:gd name="T49" fmla="*/ 1085 h 1149"/>
                <a:gd name="T50" fmla="*/ 653 w 1180"/>
                <a:gd name="T51" fmla="*/ 1132 h 1149"/>
                <a:gd name="T52" fmla="*/ 598 w 1180"/>
                <a:gd name="T53" fmla="*/ 1119 h 1149"/>
                <a:gd name="T54" fmla="*/ 509 w 1180"/>
                <a:gd name="T55" fmla="*/ 1138 h 1149"/>
                <a:gd name="T56" fmla="*/ 440 w 1180"/>
                <a:gd name="T57" fmla="*/ 1106 h 1149"/>
                <a:gd name="T58" fmla="*/ 475 w 1180"/>
                <a:gd name="T59" fmla="*/ 1078 h 1149"/>
                <a:gd name="T60" fmla="*/ 552 w 1180"/>
                <a:gd name="T61" fmla="*/ 1035 h 1149"/>
                <a:gd name="T62" fmla="*/ 490 w 1180"/>
                <a:gd name="T63" fmla="*/ 937 h 1149"/>
                <a:gd name="T64" fmla="*/ 391 w 1180"/>
                <a:gd name="T65" fmla="*/ 805 h 1149"/>
                <a:gd name="T66" fmla="*/ 462 w 1180"/>
                <a:gd name="T67" fmla="*/ 620 h 1149"/>
                <a:gd name="T68" fmla="*/ 505 w 1180"/>
                <a:gd name="T69" fmla="*/ 519 h 1149"/>
                <a:gd name="T70" fmla="*/ 404 w 1180"/>
                <a:gd name="T71" fmla="*/ 333 h 1149"/>
                <a:gd name="T72" fmla="*/ 415 w 1180"/>
                <a:gd name="T73" fmla="*/ 481 h 1149"/>
                <a:gd name="T74" fmla="*/ 372 w 1180"/>
                <a:gd name="T75" fmla="*/ 524 h 1149"/>
                <a:gd name="T76" fmla="*/ 385 w 1180"/>
                <a:gd name="T77" fmla="*/ 320 h 1149"/>
                <a:gd name="T78" fmla="*/ 339 w 1180"/>
                <a:gd name="T79" fmla="*/ 365 h 1149"/>
                <a:gd name="T80" fmla="*/ 174 w 1180"/>
                <a:gd name="T81" fmla="*/ 476 h 1149"/>
                <a:gd name="T82" fmla="*/ 112 w 1180"/>
                <a:gd name="T83" fmla="*/ 479 h 1149"/>
                <a:gd name="T84" fmla="*/ 60 w 1180"/>
                <a:gd name="T85" fmla="*/ 438 h 1149"/>
                <a:gd name="T86" fmla="*/ 0 w 1180"/>
                <a:gd name="T87" fmla="*/ 416 h 1149"/>
                <a:gd name="T88" fmla="*/ 15 w 1180"/>
                <a:gd name="T89" fmla="*/ 408 h 1149"/>
                <a:gd name="T90" fmla="*/ 54 w 1180"/>
                <a:gd name="T91" fmla="*/ 408 h 1149"/>
                <a:gd name="T92" fmla="*/ 120 w 1180"/>
                <a:gd name="T93" fmla="*/ 429 h 1149"/>
                <a:gd name="T94" fmla="*/ 152 w 1180"/>
                <a:gd name="T95" fmla="*/ 408 h 1149"/>
                <a:gd name="T96" fmla="*/ 217 w 1180"/>
                <a:gd name="T97" fmla="*/ 343 h 1149"/>
                <a:gd name="T98" fmla="*/ 303 w 1180"/>
                <a:gd name="T99" fmla="*/ 275 h 1149"/>
                <a:gd name="T100" fmla="*/ 346 w 1180"/>
                <a:gd name="T101" fmla="*/ 227 h 1149"/>
                <a:gd name="T102" fmla="*/ 344 w 1180"/>
                <a:gd name="T103" fmla="*/ 201 h 1149"/>
                <a:gd name="T104" fmla="*/ 307 w 1180"/>
                <a:gd name="T105" fmla="*/ 204 h 1149"/>
                <a:gd name="T106" fmla="*/ 279 w 1180"/>
                <a:gd name="T107" fmla="*/ 204 h 1149"/>
                <a:gd name="T108" fmla="*/ 268 w 1180"/>
                <a:gd name="T109" fmla="*/ 165 h 1149"/>
                <a:gd name="T110" fmla="*/ 251 w 1180"/>
                <a:gd name="T111" fmla="*/ 143 h 1149"/>
                <a:gd name="T112" fmla="*/ 245 w 1180"/>
                <a:gd name="T113" fmla="*/ 130 h 1149"/>
                <a:gd name="T114" fmla="*/ 256 w 1180"/>
                <a:gd name="T115" fmla="*/ 87 h 1149"/>
                <a:gd name="T116" fmla="*/ 247 w 1180"/>
                <a:gd name="T117" fmla="*/ 45 h 1149"/>
                <a:gd name="T118" fmla="*/ 282 w 1180"/>
                <a:gd name="T119" fmla="*/ 4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80" h="1149">
                  <a:moveTo>
                    <a:pt x="299" y="0"/>
                  </a:moveTo>
                  <a:lnTo>
                    <a:pt x="318" y="2"/>
                  </a:lnTo>
                  <a:lnTo>
                    <a:pt x="337" y="8"/>
                  </a:lnTo>
                  <a:lnTo>
                    <a:pt x="352" y="15"/>
                  </a:lnTo>
                  <a:lnTo>
                    <a:pt x="363" y="29"/>
                  </a:lnTo>
                  <a:lnTo>
                    <a:pt x="376" y="27"/>
                  </a:lnTo>
                  <a:lnTo>
                    <a:pt x="387" y="32"/>
                  </a:lnTo>
                  <a:lnTo>
                    <a:pt x="397" y="42"/>
                  </a:lnTo>
                  <a:lnTo>
                    <a:pt x="402" y="55"/>
                  </a:lnTo>
                  <a:lnTo>
                    <a:pt x="406" y="66"/>
                  </a:lnTo>
                  <a:lnTo>
                    <a:pt x="404" y="85"/>
                  </a:lnTo>
                  <a:lnTo>
                    <a:pt x="397" y="100"/>
                  </a:lnTo>
                  <a:lnTo>
                    <a:pt x="406" y="116"/>
                  </a:lnTo>
                  <a:lnTo>
                    <a:pt x="419" y="131"/>
                  </a:lnTo>
                  <a:lnTo>
                    <a:pt x="436" y="141"/>
                  </a:lnTo>
                  <a:lnTo>
                    <a:pt x="434" y="144"/>
                  </a:lnTo>
                  <a:lnTo>
                    <a:pt x="434" y="146"/>
                  </a:lnTo>
                  <a:lnTo>
                    <a:pt x="454" y="144"/>
                  </a:lnTo>
                  <a:lnTo>
                    <a:pt x="475" y="150"/>
                  </a:lnTo>
                  <a:lnTo>
                    <a:pt x="496" y="159"/>
                  </a:lnTo>
                  <a:lnTo>
                    <a:pt x="516" y="173"/>
                  </a:lnTo>
                  <a:lnTo>
                    <a:pt x="533" y="188"/>
                  </a:lnTo>
                  <a:lnTo>
                    <a:pt x="548" y="201"/>
                  </a:lnTo>
                  <a:lnTo>
                    <a:pt x="582" y="242"/>
                  </a:lnTo>
                  <a:lnTo>
                    <a:pt x="610" y="283"/>
                  </a:lnTo>
                  <a:lnTo>
                    <a:pt x="638" y="326"/>
                  </a:lnTo>
                  <a:lnTo>
                    <a:pt x="668" y="369"/>
                  </a:lnTo>
                  <a:lnTo>
                    <a:pt x="699" y="410"/>
                  </a:lnTo>
                  <a:lnTo>
                    <a:pt x="707" y="418"/>
                  </a:lnTo>
                  <a:lnTo>
                    <a:pt x="716" y="431"/>
                  </a:lnTo>
                  <a:lnTo>
                    <a:pt x="727" y="444"/>
                  </a:lnTo>
                  <a:lnTo>
                    <a:pt x="737" y="459"/>
                  </a:lnTo>
                  <a:lnTo>
                    <a:pt x="741" y="472"/>
                  </a:lnTo>
                  <a:lnTo>
                    <a:pt x="752" y="479"/>
                  </a:lnTo>
                  <a:lnTo>
                    <a:pt x="769" y="500"/>
                  </a:lnTo>
                  <a:lnTo>
                    <a:pt x="784" y="526"/>
                  </a:lnTo>
                  <a:lnTo>
                    <a:pt x="795" y="554"/>
                  </a:lnTo>
                  <a:lnTo>
                    <a:pt x="804" y="586"/>
                  </a:lnTo>
                  <a:lnTo>
                    <a:pt x="810" y="614"/>
                  </a:lnTo>
                  <a:lnTo>
                    <a:pt x="813" y="642"/>
                  </a:lnTo>
                  <a:lnTo>
                    <a:pt x="819" y="666"/>
                  </a:lnTo>
                  <a:lnTo>
                    <a:pt x="828" y="692"/>
                  </a:lnTo>
                  <a:lnTo>
                    <a:pt x="840" y="717"/>
                  </a:lnTo>
                  <a:lnTo>
                    <a:pt x="855" y="737"/>
                  </a:lnTo>
                  <a:lnTo>
                    <a:pt x="885" y="762"/>
                  </a:lnTo>
                  <a:lnTo>
                    <a:pt x="916" y="786"/>
                  </a:lnTo>
                  <a:lnTo>
                    <a:pt x="946" y="812"/>
                  </a:lnTo>
                  <a:lnTo>
                    <a:pt x="993" y="863"/>
                  </a:lnTo>
                  <a:lnTo>
                    <a:pt x="1032" y="919"/>
                  </a:lnTo>
                  <a:lnTo>
                    <a:pt x="1049" y="943"/>
                  </a:lnTo>
                  <a:lnTo>
                    <a:pt x="1068" y="965"/>
                  </a:lnTo>
                  <a:lnTo>
                    <a:pt x="1077" y="975"/>
                  </a:lnTo>
                  <a:lnTo>
                    <a:pt x="1085" y="982"/>
                  </a:lnTo>
                  <a:lnTo>
                    <a:pt x="1092" y="994"/>
                  </a:lnTo>
                  <a:lnTo>
                    <a:pt x="1092" y="994"/>
                  </a:lnTo>
                  <a:lnTo>
                    <a:pt x="1109" y="999"/>
                  </a:lnTo>
                  <a:lnTo>
                    <a:pt x="1124" y="1007"/>
                  </a:lnTo>
                  <a:lnTo>
                    <a:pt x="1150" y="1025"/>
                  </a:lnTo>
                  <a:lnTo>
                    <a:pt x="1172" y="1046"/>
                  </a:lnTo>
                  <a:lnTo>
                    <a:pt x="1180" y="1057"/>
                  </a:lnTo>
                  <a:lnTo>
                    <a:pt x="1178" y="1066"/>
                  </a:lnTo>
                  <a:lnTo>
                    <a:pt x="1172" y="1074"/>
                  </a:lnTo>
                  <a:lnTo>
                    <a:pt x="1163" y="1081"/>
                  </a:lnTo>
                  <a:lnTo>
                    <a:pt x="1152" y="1087"/>
                  </a:lnTo>
                  <a:lnTo>
                    <a:pt x="1141" y="1091"/>
                  </a:lnTo>
                  <a:lnTo>
                    <a:pt x="1131" y="1093"/>
                  </a:lnTo>
                  <a:lnTo>
                    <a:pt x="1120" y="1093"/>
                  </a:lnTo>
                  <a:lnTo>
                    <a:pt x="1109" y="1095"/>
                  </a:lnTo>
                  <a:lnTo>
                    <a:pt x="1098" y="1104"/>
                  </a:lnTo>
                  <a:lnTo>
                    <a:pt x="1088" y="1117"/>
                  </a:lnTo>
                  <a:lnTo>
                    <a:pt x="1079" y="1128"/>
                  </a:lnTo>
                  <a:lnTo>
                    <a:pt x="1070" y="1134"/>
                  </a:lnTo>
                  <a:lnTo>
                    <a:pt x="1057" y="1141"/>
                  </a:lnTo>
                  <a:lnTo>
                    <a:pt x="1042" y="1147"/>
                  </a:lnTo>
                  <a:lnTo>
                    <a:pt x="1028" y="1149"/>
                  </a:lnTo>
                  <a:lnTo>
                    <a:pt x="1000" y="1147"/>
                  </a:lnTo>
                  <a:lnTo>
                    <a:pt x="976" y="1139"/>
                  </a:lnTo>
                  <a:lnTo>
                    <a:pt x="965" y="1134"/>
                  </a:lnTo>
                  <a:lnTo>
                    <a:pt x="957" y="1126"/>
                  </a:lnTo>
                  <a:lnTo>
                    <a:pt x="952" y="1117"/>
                  </a:lnTo>
                  <a:lnTo>
                    <a:pt x="952" y="1106"/>
                  </a:lnTo>
                  <a:lnTo>
                    <a:pt x="957" y="1096"/>
                  </a:lnTo>
                  <a:lnTo>
                    <a:pt x="965" y="1093"/>
                  </a:lnTo>
                  <a:lnTo>
                    <a:pt x="974" y="1091"/>
                  </a:lnTo>
                  <a:lnTo>
                    <a:pt x="985" y="1091"/>
                  </a:lnTo>
                  <a:lnTo>
                    <a:pt x="1012" y="1083"/>
                  </a:lnTo>
                  <a:lnTo>
                    <a:pt x="1030" y="1074"/>
                  </a:lnTo>
                  <a:lnTo>
                    <a:pt x="1034" y="1072"/>
                  </a:lnTo>
                  <a:lnTo>
                    <a:pt x="1036" y="1068"/>
                  </a:lnTo>
                  <a:lnTo>
                    <a:pt x="1036" y="1065"/>
                  </a:lnTo>
                  <a:lnTo>
                    <a:pt x="1034" y="1063"/>
                  </a:lnTo>
                  <a:lnTo>
                    <a:pt x="1030" y="1061"/>
                  </a:lnTo>
                  <a:lnTo>
                    <a:pt x="1027" y="1057"/>
                  </a:lnTo>
                  <a:lnTo>
                    <a:pt x="1023" y="1053"/>
                  </a:lnTo>
                  <a:lnTo>
                    <a:pt x="1017" y="1042"/>
                  </a:lnTo>
                  <a:lnTo>
                    <a:pt x="1012" y="1031"/>
                  </a:lnTo>
                  <a:lnTo>
                    <a:pt x="1004" y="1022"/>
                  </a:lnTo>
                  <a:lnTo>
                    <a:pt x="985" y="1008"/>
                  </a:lnTo>
                  <a:lnTo>
                    <a:pt x="967" y="997"/>
                  </a:lnTo>
                  <a:lnTo>
                    <a:pt x="877" y="945"/>
                  </a:lnTo>
                  <a:lnTo>
                    <a:pt x="791" y="891"/>
                  </a:lnTo>
                  <a:lnTo>
                    <a:pt x="767" y="872"/>
                  </a:lnTo>
                  <a:lnTo>
                    <a:pt x="746" y="848"/>
                  </a:lnTo>
                  <a:lnTo>
                    <a:pt x="731" y="820"/>
                  </a:lnTo>
                  <a:lnTo>
                    <a:pt x="716" y="792"/>
                  </a:lnTo>
                  <a:lnTo>
                    <a:pt x="703" y="764"/>
                  </a:lnTo>
                  <a:lnTo>
                    <a:pt x="690" y="735"/>
                  </a:lnTo>
                  <a:lnTo>
                    <a:pt x="658" y="681"/>
                  </a:lnTo>
                  <a:lnTo>
                    <a:pt x="585" y="726"/>
                  </a:lnTo>
                  <a:lnTo>
                    <a:pt x="559" y="739"/>
                  </a:lnTo>
                  <a:lnTo>
                    <a:pt x="531" y="750"/>
                  </a:lnTo>
                  <a:lnTo>
                    <a:pt x="507" y="764"/>
                  </a:lnTo>
                  <a:lnTo>
                    <a:pt x="520" y="784"/>
                  </a:lnTo>
                  <a:lnTo>
                    <a:pt x="535" y="801"/>
                  </a:lnTo>
                  <a:lnTo>
                    <a:pt x="550" y="821"/>
                  </a:lnTo>
                  <a:lnTo>
                    <a:pt x="587" y="902"/>
                  </a:lnTo>
                  <a:lnTo>
                    <a:pt x="598" y="934"/>
                  </a:lnTo>
                  <a:lnTo>
                    <a:pt x="610" y="965"/>
                  </a:lnTo>
                  <a:lnTo>
                    <a:pt x="613" y="980"/>
                  </a:lnTo>
                  <a:lnTo>
                    <a:pt x="617" y="997"/>
                  </a:lnTo>
                  <a:lnTo>
                    <a:pt x="623" y="1014"/>
                  </a:lnTo>
                  <a:lnTo>
                    <a:pt x="640" y="1029"/>
                  </a:lnTo>
                  <a:lnTo>
                    <a:pt x="653" y="1048"/>
                  </a:lnTo>
                  <a:lnTo>
                    <a:pt x="662" y="1066"/>
                  </a:lnTo>
                  <a:lnTo>
                    <a:pt x="671" y="1085"/>
                  </a:lnTo>
                  <a:lnTo>
                    <a:pt x="677" y="1106"/>
                  </a:lnTo>
                  <a:lnTo>
                    <a:pt x="677" y="1119"/>
                  </a:lnTo>
                  <a:lnTo>
                    <a:pt x="671" y="1128"/>
                  </a:lnTo>
                  <a:lnTo>
                    <a:pt x="664" y="1132"/>
                  </a:lnTo>
                  <a:lnTo>
                    <a:pt x="653" y="1132"/>
                  </a:lnTo>
                  <a:lnTo>
                    <a:pt x="640" y="1132"/>
                  </a:lnTo>
                  <a:lnTo>
                    <a:pt x="627" y="1130"/>
                  </a:lnTo>
                  <a:lnTo>
                    <a:pt x="617" y="1126"/>
                  </a:lnTo>
                  <a:lnTo>
                    <a:pt x="608" y="1121"/>
                  </a:lnTo>
                  <a:lnTo>
                    <a:pt x="598" y="1119"/>
                  </a:lnTo>
                  <a:lnTo>
                    <a:pt x="584" y="1121"/>
                  </a:lnTo>
                  <a:lnTo>
                    <a:pt x="569" y="1126"/>
                  </a:lnTo>
                  <a:lnTo>
                    <a:pt x="555" y="1132"/>
                  </a:lnTo>
                  <a:lnTo>
                    <a:pt x="533" y="1136"/>
                  </a:lnTo>
                  <a:lnTo>
                    <a:pt x="509" y="1138"/>
                  </a:lnTo>
                  <a:lnTo>
                    <a:pt x="484" y="1134"/>
                  </a:lnTo>
                  <a:lnTo>
                    <a:pt x="464" y="1128"/>
                  </a:lnTo>
                  <a:lnTo>
                    <a:pt x="453" y="1123"/>
                  </a:lnTo>
                  <a:lnTo>
                    <a:pt x="445" y="1115"/>
                  </a:lnTo>
                  <a:lnTo>
                    <a:pt x="440" y="1106"/>
                  </a:lnTo>
                  <a:lnTo>
                    <a:pt x="440" y="1095"/>
                  </a:lnTo>
                  <a:lnTo>
                    <a:pt x="445" y="1085"/>
                  </a:lnTo>
                  <a:lnTo>
                    <a:pt x="453" y="1080"/>
                  </a:lnTo>
                  <a:lnTo>
                    <a:pt x="464" y="1080"/>
                  </a:lnTo>
                  <a:lnTo>
                    <a:pt x="475" y="1078"/>
                  </a:lnTo>
                  <a:lnTo>
                    <a:pt x="499" y="1072"/>
                  </a:lnTo>
                  <a:lnTo>
                    <a:pt x="518" y="1063"/>
                  </a:lnTo>
                  <a:lnTo>
                    <a:pt x="537" y="1050"/>
                  </a:lnTo>
                  <a:lnTo>
                    <a:pt x="555" y="1035"/>
                  </a:lnTo>
                  <a:lnTo>
                    <a:pt x="552" y="1035"/>
                  </a:lnTo>
                  <a:lnTo>
                    <a:pt x="546" y="1012"/>
                  </a:lnTo>
                  <a:lnTo>
                    <a:pt x="535" y="992"/>
                  </a:lnTo>
                  <a:lnTo>
                    <a:pt x="522" y="973"/>
                  </a:lnTo>
                  <a:lnTo>
                    <a:pt x="505" y="954"/>
                  </a:lnTo>
                  <a:lnTo>
                    <a:pt x="490" y="937"/>
                  </a:lnTo>
                  <a:lnTo>
                    <a:pt x="466" y="909"/>
                  </a:lnTo>
                  <a:lnTo>
                    <a:pt x="440" y="881"/>
                  </a:lnTo>
                  <a:lnTo>
                    <a:pt x="417" y="850"/>
                  </a:lnTo>
                  <a:lnTo>
                    <a:pt x="404" y="827"/>
                  </a:lnTo>
                  <a:lnTo>
                    <a:pt x="391" y="805"/>
                  </a:lnTo>
                  <a:lnTo>
                    <a:pt x="382" y="780"/>
                  </a:lnTo>
                  <a:lnTo>
                    <a:pt x="380" y="756"/>
                  </a:lnTo>
                  <a:lnTo>
                    <a:pt x="387" y="734"/>
                  </a:lnTo>
                  <a:lnTo>
                    <a:pt x="423" y="674"/>
                  </a:lnTo>
                  <a:lnTo>
                    <a:pt x="462" y="620"/>
                  </a:lnTo>
                  <a:lnTo>
                    <a:pt x="505" y="567"/>
                  </a:lnTo>
                  <a:lnTo>
                    <a:pt x="518" y="554"/>
                  </a:lnTo>
                  <a:lnTo>
                    <a:pt x="531" y="541"/>
                  </a:lnTo>
                  <a:lnTo>
                    <a:pt x="516" y="532"/>
                  </a:lnTo>
                  <a:lnTo>
                    <a:pt x="505" y="519"/>
                  </a:lnTo>
                  <a:lnTo>
                    <a:pt x="494" y="500"/>
                  </a:lnTo>
                  <a:lnTo>
                    <a:pt x="466" y="447"/>
                  </a:lnTo>
                  <a:lnTo>
                    <a:pt x="440" y="395"/>
                  </a:lnTo>
                  <a:lnTo>
                    <a:pt x="423" y="363"/>
                  </a:lnTo>
                  <a:lnTo>
                    <a:pt x="404" y="333"/>
                  </a:lnTo>
                  <a:lnTo>
                    <a:pt x="398" y="326"/>
                  </a:lnTo>
                  <a:lnTo>
                    <a:pt x="398" y="328"/>
                  </a:lnTo>
                  <a:lnTo>
                    <a:pt x="413" y="414"/>
                  </a:lnTo>
                  <a:lnTo>
                    <a:pt x="415" y="447"/>
                  </a:lnTo>
                  <a:lnTo>
                    <a:pt x="415" y="481"/>
                  </a:lnTo>
                  <a:lnTo>
                    <a:pt x="411" y="515"/>
                  </a:lnTo>
                  <a:lnTo>
                    <a:pt x="404" y="543"/>
                  </a:lnTo>
                  <a:lnTo>
                    <a:pt x="393" y="567"/>
                  </a:lnTo>
                  <a:lnTo>
                    <a:pt x="382" y="593"/>
                  </a:lnTo>
                  <a:lnTo>
                    <a:pt x="372" y="524"/>
                  </a:lnTo>
                  <a:lnTo>
                    <a:pt x="372" y="455"/>
                  </a:lnTo>
                  <a:lnTo>
                    <a:pt x="378" y="412"/>
                  </a:lnTo>
                  <a:lnTo>
                    <a:pt x="383" y="369"/>
                  </a:lnTo>
                  <a:lnTo>
                    <a:pt x="385" y="346"/>
                  </a:lnTo>
                  <a:lnTo>
                    <a:pt x="385" y="320"/>
                  </a:lnTo>
                  <a:lnTo>
                    <a:pt x="380" y="320"/>
                  </a:lnTo>
                  <a:lnTo>
                    <a:pt x="380" y="320"/>
                  </a:lnTo>
                  <a:lnTo>
                    <a:pt x="368" y="333"/>
                  </a:lnTo>
                  <a:lnTo>
                    <a:pt x="355" y="348"/>
                  </a:lnTo>
                  <a:lnTo>
                    <a:pt x="339" y="365"/>
                  </a:lnTo>
                  <a:lnTo>
                    <a:pt x="320" y="380"/>
                  </a:lnTo>
                  <a:lnTo>
                    <a:pt x="258" y="427"/>
                  </a:lnTo>
                  <a:lnTo>
                    <a:pt x="223" y="449"/>
                  </a:lnTo>
                  <a:lnTo>
                    <a:pt x="185" y="468"/>
                  </a:lnTo>
                  <a:lnTo>
                    <a:pt x="174" y="476"/>
                  </a:lnTo>
                  <a:lnTo>
                    <a:pt x="161" y="483"/>
                  </a:lnTo>
                  <a:lnTo>
                    <a:pt x="148" y="487"/>
                  </a:lnTo>
                  <a:lnTo>
                    <a:pt x="139" y="470"/>
                  </a:lnTo>
                  <a:lnTo>
                    <a:pt x="125" y="476"/>
                  </a:lnTo>
                  <a:lnTo>
                    <a:pt x="112" y="479"/>
                  </a:lnTo>
                  <a:lnTo>
                    <a:pt x="99" y="479"/>
                  </a:lnTo>
                  <a:lnTo>
                    <a:pt x="88" y="476"/>
                  </a:lnTo>
                  <a:lnTo>
                    <a:pt x="77" y="464"/>
                  </a:lnTo>
                  <a:lnTo>
                    <a:pt x="71" y="451"/>
                  </a:lnTo>
                  <a:lnTo>
                    <a:pt x="60" y="438"/>
                  </a:lnTo>
                  <a:lnTo>
                    <a:pt x="45" y="429"/>
                  </a:lnTo>
                  <a:lnTo>
                    <a:pt x="26" y="425"/>
                  </a:lnTo>
                  <a:lnTo>
                    <a:pt x="8" y="421"/>
                  </a:lnTo>
                  <a:lnTo>
                    <a:pt x="2" y="419"/>
                  </a:lnTo>
                  <a:lnTo>
                    <a:pt x="0" y="416"/>
                  </a:lnTo>
                  <a:lnTo>
                    <a:pt x="0" y="414"/>
                  </a:lnTo>
                  <a:lnTo>
                    <a:pt x="2" y="414"/>
                  </a:lnTo>
                  <a:lnTo>
                    <a:pt x="6" y="412"/>
                  </a:lnTo>
                  <a:lnTo>
                    <a:pt x="11" y="410"/>
                  </a:lnTo>
                  <a:lnTo>
                    <a:pt x="15" y="408"/>
                  </a:lnTo>
                  <a:lnTo>
                    <a:pt x="21" y="408"/>
                  </a:lnTo>
                  <a:lnTo>
                    <a:pt x="26" y="406"/>
                  </a:lnTo>
                  <a:lnTo>
                    <a:pt x="32" y="406"/>
                  </a:lnTo>
                  <a:lnTo>
                    <a:pt x="34" y="406"/>
                  </a:lnTo>
                  <a:lnTo>
                    <a:pt x="54" y="408"/>
                  </a:lnTo>
                  <a:lnTo>
                    <a:pt x="73" y="416"/>
                  </a:lnTo>
                  <a:lnTo>
                    <a:pt x="90" y="427"/>
                  </a:lnTo>
                  <a:lnTo>
                    <a:pt x="105" y="432"/>
                  </a:lnTo>
                  <a:lnTo>
                    <a:pt x="122" y="429"/>
                  </a:lnTo>
                  <a:lnTo>
                    <a:pt x="120" y="429"/>
                  </a:lnTo>
                  <a:lnTo>
                    <a:pt x="122" y="429"/>
                  </a:lnTo>
                  <a:lnTo>
                    <a:pt x="129" y="425"/>
                  </a:lnTo>
                  <a:lnTo>
                    <a:pt x="137" y="421"/>
                  </a:lnTo>
                  <a:lnTo>
                    <a:pt x="144" y="414"/>
                  </a:lnTo>
                  <a:lnTo>
                    <a:pt x="152" y="408"/>
                  </a:lnTo>
                  <a:lnTo>
                    <a:pt x="159" y="401"/>
                  </a:lnTo>
                  <a:lnTo>
                    <a:pt x="165" y="393"/>
                  </a:lnTo>
                  <a:lnTo>
                    <a:pt x="182" y="375"/>
                  </a:lnTo>
                  <a:lnTo>
                    <a:pt x="198" y="358"/>
                  </a:lnTo>
                  <a:lnTo>
                    <a:pt x="217" y="343"/>
                  </a:lnTo>
                  <a:lnTo>
                    <a:pt x="236" y="332"/>
                  </a:lnTo>
                  <a:lnTo>
                    <a:pt x="254" y="317"/>
                  </a:lnTo>
                  <a:lnTo>
                    <a:pt x="288" y="287"/>
                  </a:lnTo>
                  <a:lnTo>
                    <a:pt x="296" y="279"/>
                  </a:lnTo>
                  <a:lnTo>
                    <a:pt x="303" y="275"/>
                  </a:lnTo>
                  <a:lnTo>
                    <a:pt x="309" y="272"/>
                  </a:lnTo>
                  <a:lnTo>
                    <a:pt x="309" y="270"/>
                  </a:lnTo>
                  <a:lnTo>
                    <a:pt x="322" y="259"/>
                  </a:lnTo>
                  <a:lnTo>
                    <a:pt x="335" y="242"/>
                  </a:lnTo>
                  <a:lnTo>
                    <a:pt x="346" y="227"/>
                  </a:lnTo>
                  <a:lnTo>
                    <a:pt x="357" y="214"/>
                  </a:lnTo>
                  <a:lnTo>
                    <a:pt x="355" y="210"/>
                  </a:lnTo>
                  <a:lnTo>
                    <a:pt x="352" y="206"/>
                  </a:lnTo>
                  <a:lnTo>
                    <a:pt x="348" y="204"/>
                  </a:lnTo>
                  <a:lnTo>
                    <a:pt x="344" y="201"/>
                  </a:lnTo>
                  <a:lnTo>
                    <a:pt x="340" y="197"/>
                  </a:lnTo>
                  <a:lnTo>
                    <a:pt x="335" y="191"/>
                  </a:lnTo>
                  <a:lnTo>
                    <a:pt x="329" y="188"/>
                  </a:lnTo>
                  <a:lnTo>
                    <a:pt x="311" y="202"/>
                  </a:lnTo>
                  <a:lnTo>
                    <a:pt x="307" y="204"/>
                  </a:lnTo>
                  <a:lnTo>
                    <a:pt x="301" y="208"/>
                  </a:lnTo>
                  <a:lnTo>
                    <a:pt x="296" y="210"/>
                  </a:lnTo>
                  <a:lnTo>
                    <a:pt x="290" y="210"/>
                  </a:lnTo>
                  <a:lnTo>
                    <a:pt x="284" y="208"/>
                  </a:lnTo>
                  <a:lnTo>
                    <a:pt x="279" y="204"/>
                  </a:lnTo>
                  <a:lnTo>
                    <a:pt x="275" y="199"/>
                  </a:lnTo>
                  <a:lnTo>
                    <a:pt x="271" y="193"/>
                  </a:lnTo>
                  <a:lnTo>
                    <a:pt x="269" y="184"/>
                  </a:lnTo>
                  <a:lnTo>
                    <a:pt x="269" y="174"/>
                  </a:lnTo>
                  <a:lnTo>
                    <a:pt x="268" y="165"/>
                  </a:lnTo>
                  <a:lnTo>
                    <a:pt x="266" y="159"/>
                  </a:lnTo>
                  <a:lnTo>
                    <a:pt x="264" y="152"/>
                  </a:lnTo>
                  <a:lnTo>
                    <a:pt x="258" y="148"/>
                  </a:lnTo>
                  <a:lnTo>
                    <a:pt x="254" y="143"/>
                  </a:lnTo>
                  <a:lnTo>
                    <a:pt x="251" y="143"/>
                  </a:lnTo>
                  <a:lnTo>
                    <a:pt x="247" y="141"/>
                  </a:lnTo>
                  <a:lnTo>
                    <a:pt x="245" y="139"/>
                  </a:lnTo>
                  <a:lnTo>
                    <a:pt x="243" y="135"/>
                  </a:lnTo>
                  <a:lnTo>
                    <a:pt x="243" y="131"/>
                  </a:lnTo>
                  <a:lnTo>
                    <a:pt x="245" y="130"/>
                  </a:lnTo>
                  <a:lnTo>
                    <a:pt x="247" y="126"/>
                  </a:lnTo>
                  <a:lnTo>
                    <a:pt x="251" y="122"/>
                  </a:lnTo>
                  <a:lnTo>
                    <a:pt x="256" y="111"/>
                  </a:lnTo>
                  <a:lnTo>
                    <a:pt x="258" y="100"/>
                  </a:lnTo>
                  <a:lnTo>
                    <a:pt x="256" y="87"/>
                  </a:lnTo>
                  <a:lnTo>
                    <a:pt x="258" y="73"/>
                  </a:lnTo>
                  <a:lnTo>
                    <a:pt x="260" y="64"/>
                  </a:lnTo>
                  <a:lnTo>
                    <a:pt x="254" y="58"/>
                  </a:lnTo>
                  <a:lnTo>
                    <a:pt x="251" y="53"/>
                  </a:lnTo>
                  <a:lnTo>
                    <a:pt x="247" y="45"/>
                  </a:lnTo>
                  <a:lnTo>
                    <a:pt x="247" y="40"/>
                  </a:lnTo>
                  <a:lnTo>
                    <a:pt x="251" y="29"/>
                  </a:lnTo>
                  <a:lnTo>
                    <a:pt x="260" y="17"/>
                  </a:lnTo>
                  <a:lnTo>
                    <a:pt x="271" y="10"/>
                  </a:lnTo>
                  <a:lnTo>
                    <a:pt x="282" y="4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000251" y="1897063"/>
              <a:ext cx="1054100" cy="1149350"/>
            </a:xfrm>
            <a:custGeom>
              <a:avLst/>
              <a:gdLst>
                <a:gd name="T0" fmla="*/ 97 w 664"/>
                <a:gd name="T1" fmla="*/ 0 h 724"/>
                <a:gd name="T2" fmla="*/ 566 w 664"/>
                <a:gd name="T3" fmla="*/ 0 h 724"/>
                <a:gd name="T4" fmla="*/ 598 w 664"/>
                <a:gd name="T5" fmla="*/ 4 h 724"/>
                <a:gd name="T6" fmla="*/ 624 w 664"/>
                <a:gd name="T7" fmla="*/ 19 h 724"/>
                <a:gd name="T8" fmla="*/ 645 w 664"/>
                <a:gd name="T9" fmla="*/ 39 h 724"/>
                <a:gd name="T10" fmla="*/ 660 w 664"/>
                <a:gd name="T11" fmla="*/ 67 h 724"/>
                <a:gd name="T12" fmla="*/ 664 w 664"/>
                <a:gd name="T13" fmla="*/ 97 h 724"/>
                <a:gd name="T14" fmla="*/ 664 w 664"/>
                <a:gd name="T15" fmla="*/ 627 h 724"/>
                <a:gd name="T16" fmla="*/ 660 w 664"/>
                <a:gd name="T17" fmla="*/ 656 h 724"/>
                <a:gd name="T18" fmla="*/ 645 w 664"/>
                <a:gd name="T19" fmla="*/ 684 h 724"/>
                <a:gd name="T20" fmla="*/ 624 w 664"/>
                <a:gd name="T21" fmla="*/ 705 h 724"/>
                <a:gd name="T22" fmla="*/ 598 w 664"/>
                <a:gd name="T23" fmla="*/ 718 h 724"/>
                <a:gd name="T24" fmla="*/ 566 w 664"/>
                <a:gd name="T25" fmla="*/ 724 h 724"/>
                <a:gd name="T26" fmla="*/ 97 w 664"/>
                <a:gd name="T27" fmla="*/ 724 h 724"/>
                <a:gd name="T28" fmla="*/ 67 w 664"/>
                <a:gd name="T29" fmla="*/ 718 h 724"/>
                <a:gd name="T30" fmla="*/ 39 w 664"/>
                <a:gd name="T31" fmla="*/ 705 h 724"/>
                <a:gd name="T32" fmla="*/ 19 w 664"/>
                <a:gd name="T33" fmla="*/ 684 h 724"/>
                <a:gd name="T34" fmla="*/ 5 w 664"/>
                <a:gd name="T35" fmla="*/ 656 h 724"/>
                <a:gd name="T36" fmla="*/ 0 w 664"/>
                <a:gd name="T37" fmla="*/ 627 h 724"/>
                <a:gd name="T38" fmla="*/ 0 w 664"/>
                <a:gd name="T39" fmla="*/ 97 h 724"/>
                <a:gd name="T40" fmla="*/ 5 w 664"/>
                <a:gd name="T41" fmla="*/ 67 h 724"/>
                <a:gd name="T42" fmla="*/ 19 w 664"/>
                <a:gd name="T43" fmla="*/ 39 h 724"/>
                <a:gd name="T44" fmla="*/ 39 w 664"/>
                <a:gd name="T45" fmla="*/ 19 h 724"/>
                <a:gd name="T46" fmla="*/ 67 w 664"/>
                <a:gd name="T47" fmla="*/ 4 h 724"/>
                <a:gd name="T48" fmla="*/ 97 w 664"/>
                <a:gd name="T49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4" h="724">
                  <a:moveTo>
                    <a:pt x="97" y="0"/>
                  </a:moveTo>
                  <a:lnTo>
                    <a:pt x="566" y="0"/>
                  </a:lnTo>
                  <a:lnTo>
                    <a:pt x="598" y="4"/>
                  </a:lnTo>
                  <a:lnTo>
                    <a:pt x="624" y="19"/>
                  </a:lnTo>
                  <a:lnTo>
                    <a:pt x="645" y="39"/>
                  </a:lnTo>
                  <a:lnTo>
                    <a:pt x="660" y="67"/>
                  </a:lnTo>
                  <a:lnTo>
                    <a:pt x="664" y="97"/>
                  </a:lnTo>
                  <a:lnTo>
                    <a:pt x="664" y="627"/>
                  </a:lnTo>
                  <a:lnTo>
                    <a:pt x="660" y="656"/>
                  </a:lnTo>
                  <a:lnTo>
                    <a:pt x="645" y="684"/>
                  </a:lnTo>
                  <a:lnTo>
                    <a:pt x="624" y="705"/>
                  </a:lnTo>
                  <a:lnTo>
                    <a:pt x="598" y="718"/>
                  </a:lnTo>
                  <a:lnTo>
                    <a:pt x="566" y="724"/>
                  </a:lnTo>
                  <a:lnTo>
                    <a:pt x="97" y="724"/>
                  </a:lnTo>
                  <a:lnTo>
                    <a:pt x="67" y="718"/>
                  </a:lnTo>
                  <a:lnTo>
                    <a:pt x="39" y="705"/>
                  </a:lnTo>
                  <a:lnTo>
                    <a:pt x="19" y="684"/>
                  </a:lnTo>
                  <a:lnTo>
                    <a:pt x="5" y="656"/>
                  </a:lnTo>
                  <a:lnTo>
                    <a:pt x="0" y="627"/>
                  </a:lnTo>
                  <a:lnTo>
                    <a:pt x="0" y="97"/>
                  </a:lnTo>
                  <a:lnTo>
                    <a:pt x="5" y="67"/>
                  </a:lnTo>
                  <a:lnTo>
                    <a:pt x="19" y="39"/>
                  </a:lnTo>
                  <a:lnTo>
                    <a:pt x="39" y="19"/>
                  </a:lnTo>
                  <a:lnTo>
                    <a:pt x="67" y="4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840220" y="229360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0221" y="195984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14894" y="1959842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65" y="2173202"/>
            <a:ext cx="304800" cy="3048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840220" y="328166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40221" y="294789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14894" y="2947899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40220" y="427023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0221" y="393647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14894" y="3936475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40220" y="525583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0221" y="492206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914894" y="4922068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65" y="3161259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54" y="4149835"/>
            <a:ext cx="304800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54" y="5152900"/>
            <a:ext cx="304800" cy="3048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27" name="TextBox 26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1365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9" grpId="0" animBg="1"/>
      <p:bldP spid="2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7865461" y="1807292"/>
            <a:ext cx="2326414" cy="4436200"/>
            <a:chOff x="4932792" y="1599475"/>
            <a:chExt cx="2326414" cy="4436200"/>
          </a:xfrm>
        </p:grpSpPr>
        <p:sp>
          <p:nvSpPr>
            <p:cNvPr id="4" name="Freeform 242"/>
            <p:cNvSpPr>
              <a:spLocks/>
            </p:cNvSpPr>
            <p:nvPr/>
          </p:nvSpPr>
          <p:spPr bwMode="auto">
            <a:xfrm>
              <a:off x="4977205" y="3921067"/>
              <a:ext cx="2282001" cy="2114608"/>
            </a:xfrm>
            <a:custGeom>
              <a:avLst/>
              <a:gdLst>
                <a:gd name="T0" fmla="*/ 0 w 668"/>
                <a:gd name="T1" fmla="*/ 0 h 619"/>
                <a:gd name="T2" fmla="*/ 668 w 668"/>
                <a:gd name="T3" fmla="*/ 0 h 619"/>
                <a:gd name="T4" fmla="*/ 668 w 668"/>
                <a:gd name="T5" fmla="*/ 298 h 619"/>
                <a:gd name="T6" fmla="*/ 329 w 668"/>
                <a:gd name="T7" fmla="*/ 619 h 619"/>
                <a:gd name="T8" fmla="*/ 0 w 668"/>
                <a:gd name="T9" fmla="*/ 298 h 619"/>
                <a:gd name="T10" fmla="*/ 0 w 668"/>
                <a:gd name="T11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8" h="619">
                  <a:moveTo>
                    <a:pt x="0" y="0"/>
                  </a:moveTo>
                  <a:lnTo>
                    <a:pt x="668" y="0"/>
                  </a:lnTo>
                  <a:lnTo>
                    <a:pt x="668" y="298"/>
                  </a:lnTo>
                  <a:lnTo>
                    <a:pt x="329" y="619"/>
                  </a:lnTo>
                  <a:lnTo>
                    <a:pt x="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17"/>
            <p:cNvSpPr>
              <a:spLocks/>
            </p:cNvSpPr>
            <p:nvPr/>
          </p:nvSpPr>
          <p:spPr bwMode="auto">
            <a:xfrm>
              <a:off x="4932796" y="1796211"/>
              <a:ext cx="321120" cy="713980"/>
            </a:xfrm>
            <a:custGeom>
              <a:avLst/>
              <a:gdLst>
                <a:gd name="T0" fmla="*/ 25 w 94"/>
                <a:gd name="T1" fmla="*/ 0 h 209"/>
                <a:gd name="T2" fmla="*/ 72 w 94"/>
                <a:gd name="T3" fmla="*/ 0 h 209"/>
                <a:gd name="T4" fmla="*/ 81 w 94"/>
                <a:gd name="T5" fmla="*/ 3 h 209"/>
                <a:gd name="T6" fmla="*/ 89 w 94"/>
                <a:gd name="T7" fmla="*/ 8 h 209"/>
                <a:gd name="T8" fmla="*/ 93 w 94"/>
                <a:gd name="T9" fmla="*/ 15 h 209"/>
                <a:gd name="T10" fmla="*/ 94 w 94"/>
                <a:gd name="T11" fmla="*/ 20 h 209"/>
                <a:gd name="T12" fmla="*/ 94 w 94"/>
                <a:gd name="T13" fmla="*/ 93 h 209"/>
                <a:gd name="T14" fmla="*/ 94 w 94"/>
                <a:gd name="T15" fmla="*/ 97 h 209"/>
                <a:gd name="T16" fmla="*/ 92 w 94"/>
                <a:gd name="T17" fmla="*/ 100 h 209"/>
                <a:gd name="T18" fmla="*/ 89 w 94"/>
                <a:gd name="T19" fmla="*/ 101 h 209"/>
                <a:gd name="T20" fmla="*/ 86 w 94"/>
                <a:gd name="T21" fmla="*/ 103 h 209"/>
                <a:gd name="T22" fmla="*/ 82 w 94"/>
                <a:gd name="T23" fmla="*/ 101 h 209"/>
                <a:gd name="T24" fmla="*/ 80 w 94"/>
                <a:gd name="T25" fmla="*/ 100 h 209"/>
                <a:gd name="T26" fmla="*/ 78 w 94"/>
                <a:gd name="T27" fmla="*/ 97 h 209"/>
                <a:gd name="T28" fmla="*/ 77 w 94"/>
                <a:gd name="T29" fmla="*/ 93 h 209"/>
                <a:gd name="T30" fmla="*/ 77 w 94"/>
                <a:gd name="T31" fmla="*/ 34 h 209"/>
                <a:gd name="T32" fmla="*/ 72 w 94"/>
                <a:gd name="T33" fmla="*/ 34 h 209"/>
                <a:gd name="T34" fmla="*/ 72 w 94"/>
                <a:gd name="T35" fmla="*/ 197 h 209"/>
                <a:gd name="T36" fmla="*/ 70 w 94"/>
                <a:gd name="T37" fmla="*/ 201 h 209"/>
                <a:gd name="T38" fmla="*/ 68 w 94"/>
                <a:gd name="T39" fmla="*/ 205 h 209"/>
                <a:gd name="T40" fmla="*/ 65 w 94"/>
                <a:gd name="T41" fmla="*/ 208 h 209"/>
                <a:gd name="T42" fmla="*/ 61 w 94"/>
                <a:gd name="T43" fmla="*/ 209 h 209"/>
                <a:gd name="T44" fmla="*/ 56 w 94"/>
                <a:gd name="T45" fmla="*/ 208 h 209"/>
                <a:gd name="T46" fmla="*/ 53 w 94"/>
                <a:gd name="T47" fmla="*/ 205 h 209"/>
                <a:gd name="T48" fmla="*/ 51 w 94"/>
                <a:gd name="T49" fmla="*/ 201 h 209"/>
                <a:gd name="T50" fmla="*/ 49 w 94"/>
                <a:gd name="T51" fmla="*/ 197 h 209"/>
                <a:gd name="T52" fmla="*/ 49 w 94"/>
                <a:gd name="T53" fmla="*/ 107 h 209"/>
                <a:gd name="T54" fmla="*/ 44 w 94"/>
                <a:gd name="T55" fmla="*/ 107 h 209"/>
                <a:gd name="T56" fmla="*/ 44 w 94"/>
                <a:gd name="T57" fmla="*/ 197 h 209"/>
                <a:gd name="T58" fmla="*/ 43 w 94"/>
                <a:gd name="T59" fmla="*/ 201 h 209"/>
                <a:gd name="T60" fmla="*/ 42 w 94"/>
                <a:gd name="T61" fmla="*/ 205 h 209"/>
                <a:gd name="T62" fmla="*/ 38 w 94"/>
                <a:gd name="T63" fmla="*/ 208 h 209"/>
                <a:gd name="T64" fmla="*/ 34 w 94"/>
                <a:gd name="T65" fmla="*/ 209 h 209"/>
                <a:gd name="T66" fmla="*/ 30 w 94"/>
                <a:gd name="T67" fmla="*/ 208 h 209"/>
                <a:gd name="T68" fmla="*/ 26 w 94"/>
                <a:gd name="T69" fmla="*/ 205 h 209"/>
                <a:gd name="T70" fmla="*/ 23 w 94"/>
                <a:gd name="T71" fmla="*/ 201 h 209"/>
                <a:gd name="T72" fmla="*/ 23 w 94"/>
                <a:gd name="T73" fmla="*/ 197 h 209"/>
                <a:gd name="T74" fmla="*/ 23 w 94"/>
                <a:gd name="T75" fmla="*/ 93 h 209"/>
                <a:gd name="T76" fmla="*/ 22 w 94"/>
                <a:gd name="T77" fmla="*/ 92 h 209"/>
                <a:gd name="T78" fmla="*/ 22 w 94"/>
                <a:gd name="T79" fmla="*/ 34 h 209"/>
                <a:gd name="T80" fmla="*/ 15 w 94"/>
                <a:gd name="T81" fmla="*/ 34 h 209"/>
                <a:gd name="T82" fmla="*/ 15 w 94"/>
                <a:gd name="T83" fmla="*/ 93 h 209"/>
                <a:gd name="T84" fmla="*/ 15 w 94"/>
                <a:gd name="T85" fmla="*/ 97 h 209"/>
                <a:gd name="T86" fmla="*/ 14 w 94"/>
                <a:gd name="T87" fmla="*/ 100 h 209"/>
                <a:gd name="T88" fmla="*/ 11 w 94"/>
                <a:gd name="T89" fmla="*/ 101 h 209"/>
                <a:gd name="T90" fmla="*/ 7 w 94"/>
                <a:gd name="T91" fmla="*/ 103 h 209"/>
                <a:gd name="T92" fmla="*/ 5 w 94"/>
                <a:gd name="T93" fmla="*/ 101 h 209"/>
                <a:gd name="T94" fmla="*/ 2 w 94"/>
                <a:gd name="T95" fmla="*/ 100 h 209"/>
                <a:gd name="T96" fmla="*/ 1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1 w 94"/>
                <a:gd name="T103" fmla="*/ 16 h 209"/>
                <a:gd name="T104" fmla="*/ 6 w 94"/>
                <a:gd name="T105" fmla="*/ 9 h 209"/>
                <a:gd name="T106" fmla="*/ 13 w 94"/>
                <a:gd name="T107" fmla="*/ 3 h 209"/>
                <a:gd name="T108" fmla="*/ 25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5" y="0"/>
                  </a:moveTo>
                  <a:lnTo>
                    <a:pt x="72" y="0"/>
                  </a:lnTo>
                  <a:lnTo>
                    <a:pt x="81" y="3"/>
                  </a:lnTo>
                  <a:lnTo>
                    <a:pt x="89" y="8"/>
                  </a:lnTo>
                  <a:lnTo>
                    <a:pt x="93" y="15"/>
                  </a:lnTo>
                  <a:lnTo>
                    <a:pt x="94" y="20"/>
                  </a:lnTo>
                  <a:lnTo>
                    <a:pt x="94" y="93"/>
                  </a:lnTo>
                  <a:lnTo>
                    <a:pt x="94" y="97"/>
                  </a:lnTo>
                  <a:lnTo>
                    <a:pt x="92" y="100"/>
                  </a:lnTo>
                  <a:lnTo>
                    <a:pt x="89" y="101"/>
                  </a:lnTo>
                  <a:lnTo>
                    <a:pt x="86" y="103"/>
                  </a:lnTo>
                  <a:lnTo>
                    <a:pt x="82" y="101"/>
                  </a:lnTo>
                  <a:lnTo>
                    <a:pt x="80" y="100"/>
                  </a:lnTo>
                  <a:lnTo>
                    <a:pt x="78" y="97"/>
                  </a:lnTo>
                  <a:lnTo>
                    <a:pt x="77" y="93"/>
                  </a:lnTo>
                  <a:lnTo>
                    <a:pt x="77" y="34"/>
                  </a:lnTo>
                  <a:lnTo>
                    <a:pt x="72" y="34"/>
                  </a:lnTo>
                  <a:lnTo>
                    <a:pt x="72" y="197"/>
                  </a:lnTo>
                  <a:lnTo>
                    <a:pt x="70" y="201"/>
                  </a:lnTo>
                  <a:lnTo>
                    <a:pt x="68" y="205"/>
                  </a:lnTo>
                  <a:lnTo>
                    <a:pt x="65" y="208"/>
                  </a:lnTo>
                  <a:lnTo>
                    <a:pt x="61" y="209"/>
                  </a:lnTo>
                  <a:lnTo>
                    <a:pt x="56" y="208"/>
                  </a:lnTo>
                  <a:lnTo>
                    <a:pt x="53" y="205"/>
                  </a:lnTo>
                  <a:lnTo>
                    <a:pt x="51" y="201"/>
                  </a:lnTo>
                  <a:lnTo>
                    <a:pt x="49" y="197"/>
                  </a:lnTo>
                  <a:lnTo>
                    <a:pt x="49" y="107"/>
                  </a:lnTo>
                  <a:lnTo>
                    <a:pt x="44" y="107"/>
                  </a:lnTo>
                  <a:lnTo>
                    <a:pt x="44" y="197"/>
                  </a:lnTo>
                  <a:lnTo>
                    <a:pt x="43" y="201"/>
                  </a:lnTo>
                  <a:lnTo>
                    <a:pt x="42" y="205"/>
                  </a:lnTo>
                  <a:lnTo>
                    <a:pt x="38" y="208"/>
                  </a:lnTo>
                  <a:lnTo>
                    <a:pt x="34" y="209"/>
                  </a:lnTo>
                  <a:lnTo>
                    <a:pt x="30" y="208"/>
                  </a:lnTo>
                  <a:lnTo>
                    <a:pt x="26" y="205"/>
                  </a:lnTo>
                  <a:lnTo>
                    <a:pt x="23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2" y="92"/>
                  </a:lnTo>
                  <a:lnTo>
                    <a:pt x="22" y="34"/>
                  </a:lnTo>
                  <a:lnTo>
                    <a:pt x="15" y="34"/>
                  </a:lnTo>
                  <a:lnTo>
                    <a:pt x="15" y="93"/>
                  </a:lnTo>
                  <a:lnTo>
                    <a:pt x="15" y="97"/>
                  </a:lnTo>
                  <a:lnTo>
                    <a:pt x="14" y="100"/>
                  </a:lnTo>
                  <a:lnTo>
                    <a:pt x="11" y="101"/>
                  </a:lnTo>
                  <a:lnTo>
                    <a:pt x="7" y="103"/>
                  </a:lnTo>
                  <a:lnTo>
                    <a:pt x="5" y="101"/>
                  </a:lnTo>
                  <a:lnTo>
                    <a:pt x="2" y="100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19"/>
            <p:cNvSpPr>
              <a:spLocks/>
            </p:cNvSpPr>
            <p:nvPr/>
          </p:nvSpPr>
          <p:spPr bwMode="auto">
            <a:xfrm>
              <a:off x="5325655" y="1796211"/>
              <a:ext cx="324537" cy="713980"/>
            </a:xfrm>
            <a:custGeom>
              <a:avLst/>
              <a:gdLst>
                <a:gd name="T0" fmla="*/ 24 w 95"/>
                <a:gd name="T1" fmla="*/ 0 h 209"/>
                <a:gd name="T2" fmla="*/ 72 w 95"/>
                <a:gd name="T3" fmla="*/ 0 h 209"/>
                <a:gd name="T4" fmla="*/ 82 w 95"/>
                <a:gd name="T5" fmla="*/ 3 h 209"/>
                <a:gd name="T6" fmla="*/ 88 w 95"/>
                <a:gd name="T7" fmla="*/ 8 h 209"/>
                <a:gd name="T8" fmla="*/ 93 w 95"/>
                <a:gd name="T9" fmla="*/ 15 h 209"/>
                <a:gd name="T10" fmla="*/ 95 w 95"/>
                <a:gd name="T11" fmla="*/ 20 h 209"/>
                <a:gd name="T12" fmla="*/ 95 w 95"/>
                <a:gd name="T13" fmla="*/ 93 h 209"/>
                <a:gd name="T14" fmla="*/ 93 w 95"/>
                <a:gd name="T15" fmla="*/ 97 h 209"/>
                <a:gd name="T16" fmla="*/ 92 w 95"/>
                <a:gd name="T17" fmla="*/ 100 h 209"/>
                <a:gd name="T18" fmla="*/ 90 w 95"/>
                <a:gd name="T19" fmla="*/ 101 h 209"/>
                <a:gd name="T20" fmla="*/ 87 w 95"/>
                <a:gd name="T21" fmla="*/ 103 h 209"/>
                <a:gd name="T22" fmla="*/ 83 w 95"/>
                <a:gd name="T23" fmla="*/ 101 h 209"/>
                <a:gd name="T24" fmla="*/ 80 w 95"/>
                <a:gd name="T25" fmla="*/ 100 h 209"/>
                <a:gd name="T26" fmla="*/ 79 w 95"/>
                <a:gd name="T27" fmla="*/ 97 h 209"/>
                <a:gd name="T28" fmla="*/ 78 w 95"/>
                <a:gd name="T29" fmla="*/ 93 h 209"/>
                <a:gd name="T30" fmla="*/ 78 w 95"/>
                <a:gd name="T31" fmla="*/ 34 h 209"/>
                <a:gd name="T32" fmla="*/ 72 w 95"/>
                <a:gd name="T33" fmla="*/ 34 h 209"/>
                <a:gd name="T34" fmla="*/ 72 w 95"/>
                <a:gd name="T35" fmla="*/ 197 h 209"/>
                <a:gd name="T36" fmla="*/ 71 w 95"/>
                <a:gd name="T37" fmla="*/ 201 h 209"/>
                <a:gd name="T38" fmla="*/ 68 w 95"/>
                <a:gd name="T39" fmla="*/ 205 h 209"/>
                <a:gd name="T40" fmla="*/ 66 w 95"/>
                <a:gd name="T41" fmla="*/ 208 h 209"/>
                <a:gd name="T42" fmla="*/ 61 w 95"/>
                <a:gd name="T43" fmla="*/ 209 h 209"/>
                <a:gd name="T44" fmla="*/ 57 w 95"/>
                <a:gd name="T45" fmla="*/ 208 h 209"/>
                <a:gd name="T46" fmla="*/ 53 w 95"/>
                <a:gd name="T47" fmla="*/ 205 h 209"/>
                <a:gd name="T48" fmla="*/ 51 w 95"/>
                <a:gd name="T49" fmla="*/ 201 h 209"/>
                <a:gd name="T50" fmla="*/ 50 w 95"/>
                <a:gd name="T51" fmla="*/ 197 h 209"/>
                <a:gd name="T52" fmla="*/ 50 w 95"/>
                <a:gd name="T53" fmla="*/ 107 h 209"/>
                <a:gd name="T54" fmla="*/ 45 w 95"/>
                <a:gd name="T55" fmla="*/ 107 h 209"/>
                <a:gd name="T56" fmla="*/ 45 w 95"/>
                <a:gd name="T57" fmla="*/ 197 h 209"/>
                <a:gd name="T58" fmla="*/ 44 w 95"/>
                <a:gd name="T59" fmla="*/ 201 h 209"/>
                <a:gd name="T60" fmla="*/ 41 w 95"/>
                <a:gd name="T61" fmla="*/ 205 h 209"/>
                <a:gd name="T62" fmla="*/ 38 w 95"/>
                <a:gd name="T63" fmla="*/ 208 h 209"/>
                <a:gd name="T64" fmla="*/ 34 w 95"/>
                <a:gd name="T65" fmla="*/ 209 h 209"/>
                <a:gd name="T66" fmla="*/ 29 w 95"/>
                <a:gd name="T67" fmla="*/ 208 h 209"/>
                <a:gd name="T68" fmla="*/ 26 w 95"/>
                <a:gd name="T69" fmla="*/ 205 h 209"/>
                <a:gd name="T70" fmla="*/ 24 w 95"/>
                <a:gd name="T71" fmla="*/ 201 h 209"/>
                <a:gd name="T72" fmla="*/ 23 w 95"/>
                <a:gd name="T73" fmla="*/ 197 h 209"/>
                <a:gd name="T74" fmla="*/ 23 w 95"/>
                <a:gd name="T75" fmla="*/ 93 h 209"/>
                <a:gd name="T76" fmla="*/ 23 w 95"/>
                <a:gd name="T77" fmla="*/ 92 h 209"/>
                <a:gd name="T78" fmla="*/ 23 w 95"/>
                <a:gd name="T79" fmla="*/ 34 h 209"/>
                <a:gd name="T80" fmla="*/ 16 w 95"/>
                <a:gd name="T81" fmla="*/ 34 h 209"/>
                <a:gd name="T82" fmla="*/ 16 w 95"/>
                <a:gd name="T83" fmla="*/ 93 h 209"/>
                <a:gd name="T84" fmla="*/ 16 w 95"/>
                <a:gd name="T85" fmla="*/ 97 h 209"/>
                <a:gd name="T86" fmla="*/ 13 w 95"/>
                <a:gd name="T87" fmla="*/ 100 h 209"/>
                <a:gd name="T88" fmla="*/ 11 w 95"/>
                <a:gd name="T89" fmla="*/ 101 h 209"/>
                <a:gd name="T90" fmla="*/ 8 w 95"/>
                <a:gd name="T91" fmla="*/ 103 h 209"/>
                <a:gd name="T92" fmla="*/ 5 w 95"/>
                <a:gd name="T93" fmla="*/ 101 h 209"/>
                <a:gd name="T94" fmla="*/ 3 w 95"/>
                <a:gd name="T95" fmla="*/ 100 h 209"/>
                <a:gd name="T96" fmla="*/ 1 w 95"/>
                <a:gd name="T97" fmla="*/ 97 h 209"/>
                <a:gd name="T98" fmla="*/ 0 w 95"/>
                <a:gd name="T99" fmla="*/ 93 h 209"/>
                <a:gd name="T100" fmla="*/ 0 w 95"/>
                <a:gd name="T101" fmla="*/ 21 h 209"/>
                <a:gd name="T102" fmla="*/ 1 w 95"/>
                <a:gd name="T103" fmla="*/ 16 h 209"/>
                <a:gd name="T104" fmla="*/ 5 w 95"/>
                <a:gd name="T105" fmla="*/ 9 h 209"/>
                <a:gd name="T106" fmla="*/ 13 w 95"/>
                <a:gd name="T107" fmla="*/ 3 h 209"/>
                <a:gd name="T108" fmla="*/ 24 w 95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5" h="209">
                  <a:moveTo>
                    <a:pt x="24" y="0"/>
                  </a:moveTo>
                  <a:lnTo>
                    <a:pt x="72" y="0"/>
                  </a:lnTo>
                  <a:lnTo>
                    <a:pt x="82" y="3"/>
                  </a:lnTo>
                  <a:lnTo>
                    <a:pt x="88" y="8"/>
                  </a:lnTo>
                  <a:lnTo>
                    <a:pt x="93" y="15"/>
                  </a:lnTo>
                  <a:lnTo>
                    <a:pt x="95" y="20"/>
                  </a:lnTo>
                  <a:lnTo>
                    <a:pt x="95" y="93"/>
                  </a:lnTo>
                  <a:lnTo>
                    <a:pt x="93" y="97"/>
                  </a:lnTo>
                  <a:lnTo>
                    <a:pt x="92" y="100"/>
                  </a:lnTo>
                  <a:lnTo>
                    <a:pt x="90" y="101"/>
                  </a:lnTo>
                  <a:lnTo>
                    <a:pt x="87" y="103"/>
                  </a:lnTo>
                  <a:lnTo>
                    <a:pt x="83" y="101"/>
                  </a:lnTo>
                  <a:lnTo>
                    <a:pt x="80" y="100"/>
                  </a:lnTo>
                  <a:lnTo>
                    <a:pt x="79" y="97"/>
                  </a:lnTo>
                  <a:lnTo>
                    <a:pt x="78" y="93"/>
                  </a:lnTo>
                  <a:lnTo>
                    <a:pt x="78" y="34"/>
                  </a:lnTo>
                  <a:lnTo>
                    <a:pt x="72" y="34"/>
                  </a:lnTo>
                  <a:lnTo>
                    <a:pt x="72" y="197"/>
                  </a:lnTo>
                  <a:lnTo>
                    <a:pt x="71" y="201"/>
                  </a:lnTo>
                  <a:lnTo>
                    <a:pt x="68" y="205"/>
                  </a:lnTo>
                  <a:lnTo>
                    <a:pt x="66" y="208"/>
                  </a:lnTo>
                  <a:lnTo>
                    <a:pt x="61" y="209"/>
                  </a:lnTo>
                  <a:lnTo>
                    <a:pt x="57" y="208"/>
                  </a:lnTo>
                  <a:lnTo>
                    <a:pt x="53" y="205"/>
                  </a:lnTo>
                  <a:lnTo>
                    <a:pt x="51" y="201"/>
                  </a:lnTo>
                  <a:lnTo>
                    <a:pt x="50" y="197"/>
                  </a:lnTo>
                  <a:lnTo>
                    <a:pt x="50" y="107"/>
                  </a:lnTo>
                  <a:lnTo>
                    <a:pt x="45" y="107"/>
                  </a:lnTo>
                  <a:lnTo>
                    <a:pt x="45" y="197"/>
                  </a:lnTo>
                  <a:lnTo>
                    <a:pt x="44" y="201"/>
                  </a:lnTo>
                  <a:lnTo>
                    <a:pt x="41" y="205"/>
                  </a:lnTo>
                  <a:lnTo>
                    <a:pt x="38" y="208"/>
                  </a:lnTo>
                  <a:lnTo>
                    <a:pt x="34" y="209"/>
                  </a:lnTo>
                  <a:lnTo>
                    <a:pt x="29" y="208"/>
                  </a:lnTo>
                  <a:lnTo>
                    <a:pt x="26" y="205"/>
                  </a:lnTo>
                  <a:lnTo>
                    <a:pt x="24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3" y="92"/>
                  </a:lnTo>
                  <a:lnTo>
                    <a:pt x="23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6" y="97"/>
                  </a:lnTo>
                  <a:lnTo>
                    <a:pt x="13" y="100"/>
                  </a:lnTo>
                  <a:lnTo>
                    <a:pt x="11" y="101"/>
                  </a:lnTo>
                  <a:lnTo>
                    <a:pt x="8" y="103"/>
                  </a:lnTo>
                  <a:lnTo>
                    <a:pt x="5" y="101"/>
                  </a:lnTo>
                  <a:lnTo>
                    <a:pt x="3" y="100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5" y="9"/>
                  </a:lnTo>
                  <a:lnTo>
                    <a:pt x="13" y="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21"/>
            <p:cNvSpPr>
              <a:spLocks/>
            </p:cNvSpPr>
            <p:nvPr/>
          </p:nvSpPr>
          <p:spPr bwMode="auto">
            <a:xfrm>
              <a:off x="5721931" y="1796211"/>
              <a:ext cx="321120" cy="713980"/>
            </a:xfrm>
            <a:custGeom>
              <a:avLst/>
              <a:gdLst>
                <a:gd name="T0" fmla="*/ 23 w 94"/>
                <a:gd name="T1" fmla="*/ 0 h 209"/>
                <a:gd name="T2" fmla="*/ 71 w 94"/>
                <a:gd name="T3" fmla="*/ 0 h 209"/>
                <a:gd name="T4" fmla="*/ 81 w 94"/>
                <a:gd name="T5" fmla="*/ 3 h 209"/>
                <a:gd name="T6" fmla="*/ 88 w 94"/>
                <a:gd name="T7" fmla="*/ 8 h 209"/>
                <a:gd name="T8" fmla="*/ 93 w 94"/>
                <a:gd name="T9" fmla="*/ 15 h 209"/>
                <a:gd name="T10" fmla="*/ 94 w 94"/>
                <a:gd name="T11" fmla="*/ 20 h 209"/>
                <a:gd name="T12" fmla="*/ 94 w 94"/>
                <a:gd name="T13" fmla="*/ 93 h 209"/>
                <a:gd name="T14" fmla="*/ 93 w 94"/>
                <a:gd name="T15" fmla="*/ 97 h 209"/>
                <a:gd name="T16" fmla="*/ 92 w 94"/>
                <a:gd name="T17" fmla="*/ 100 h 209"/>
                <a:gd name="T18" fmla="*/ 89 w 94"/>
                <a:gd name="T19" fmla="*/ 101 h 209"/>
                <a:gd name="T20" fmla="*/ 85 w 94"/>
                <a:gd name="T21" fmla="*/ 103 h 209"/>
                <a:gd name="T22" fmla="*/ 83 w 94"/>
                <a:gd name="T23" fmla="*/ 101 h 209"/>
                <a:gd name="T24" fmla="*/ 80 w 94"/>
                <a:gd name="T25" fmla="*/ 100 h 209"/>
                <a:gd name="T26" fmla="*/ 77 w 94"/>
                <a:gd name="T27" fmla="*/ 97 h 209"/>
                <a:gd name="T28" fmla="*/ 77 w 94"/>
                <a:gd name="T29" fmla="*/ 93 h 209"/>
                <a:gd name="T30" fmla="*/ 77 w 94"/>
                <a:gd name="T31" fmla="*/ 34 h 209"/>
                <a:gd name="T32" fmla="*/ 71 w 94"/>
                <a:gd name="T33" fmla="*/ 34 h 209"/>
                <a:gd name="T34" fmla="*/ 71 w 94"/>
                <a:gd name="T35" fmla="*/ 197 h 209"/>
                <a:gd name="T36" fmla="*/ 71 w 94"/>
                <a:gd name="T37" fmla="*/ 201 h 209"/>
                <a:gd name="T38" fmla="*/ 68 w 94"/>
                <a:gd name="T39" fmla="*/ 205 h 209"/>
                <a:gd name="T40" fmla="*/ 64 w 94"/>
                <a:gd name="T41" fmla="*/ 208 h 209"/>
                <a:gd name="T42" fmla="*/ 60 w 94"/>
                <a:gd name="T43" fmla="*/ 209 h 209"/>
                <a:gd name="T44" fmla="*/ 56 w 94"/>
                <a:gd name="T45" fmla="*/ 208 h 209"/>
                <a:gd name="T46" fmla="*/ 52 w 94"/>
                <a:gd name="T47" fmla="*/ 205 h 209"/>
                <a:gd name="T48" fmla="*/ 50 w 94"/>
                <a:gd name="T49" fmla="*/ 201 h 209"/>
                <a:gd name="T50" fmla="*/ 50 w 94"/>
                <a:gd name="T51" fmla="*/ 197 h 209"/>
                <a:gd name="T52" fmla="*/ 50 w 94"/>
                <a:gd name="T53" fmla="*/ 107 h 209"/>
                <a:gd name="T54" fmla="*/ 44 w 94"/>
                <a:gd name="T55" fmla="*/ 107 h 209"/>
                <a:gd name="T56" fmla="*/ 44 w 94"/>
                <a:gd name="T57" fmla="*/ 197 h 209"/>
                <a:gd name="T58" fmla="*/ 43 w 94"/>
                <a:gd name="T59" fmla="*/ 201 h 209"/>
                <a:gd name="T60" fmla="*/ 41 w 94"/>
                <a:gd name="T61" fmla="*/ 205 h 209"/>
                <a:gd name="T62" fmla="*/ 38 w 94"/>
                <a:gd name="T63" fmla="*/ 208 h 209"/>
                <a:gd name="T64" fmla="*/ 33 w 94"/>
                <a:gd name="T65" fmla="*/ 209 h 209"/>
                <a:gd name="T66" fmla="*/ 29 w 94"/>
                <a:gd name="T67" fmla="*/ 208 h 209"/>
                <a:gd name="T68" fmla="*/ 26 w 94"/>
                <a:gd name="T69" fmla="*/ 205 h 209"/>
                <a:gd name="T70" fmla="*/ 23 w 94"/>
                <a:gd name="T71" fmla="*/ 201 h 209"/>
                <a:gd name="T72" fmla="*/ 22 w 94"/>
                <a:gd name="T73" fmla="*/ 197 h 209"/>
                <a:gd name="T74" fmla="*/ 22 w 94"/>
                <a:gd name="T75" fmla="*/ 93 h 209"/>
                <a:gd name="T76" fmla="*/ 22 w 94"/>
                <a:gd name="T77" fmla="*/ 92 h 209"/>
                <a:gd name="T78" fmla="*/ 22 w 94"/>
                <a:gd name="T79" fmla="*/ 34 h 209"/>
                <a:gd name="T80" fmla="*/ 16 w 94"/>
                <a:gd name="T81" fmla="*/ 34 h 209"/>
                <a:gd name="T82" fmla="*/ 16 w 94"/>
                <a:gd name="T83" fmla="*/ 93 h 209"/>
                <a:gd name="T84" fmla="*/ 14 w 94"/>
                <a:gd name="T85" fmla="*/ 97 h 209"/>
                <a:gd name="T86" fmla="*/ 13 w 94"/>
                <a:gd name="T87" fmla="*/ 100 h 209"/>
                <a:gd name="T88" fmla="*/ 10 w 94"/>
                <a:gd name="T89" fmla="*/ 101 h 209"/>
                <a:gd name="T90" fmla="*/ 8 w 94"/>
                <a:gd name="T91" fmla="*/ 103 h 209"/>
                <a:gd name="T92" fmla="*/ 5 w 94"/>
                <a:gd name="T93" fmla="*/ 101 h 209"/>
                <a:gd name="T94" fmla="*/ 2 w 94"/>
                <a:gd name="T95" fmla="*/ 100 h 209"/>
                <a:gd name="T96" fmla="*/ 0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1 w 94"/>
                <a:gd name="T103" fmla="*/ 16 h 209"/>
                <a:gd name="T104" fmla="*/ 5 w 94"/>
                <a:gd name="T105" fmla="*/ 9 h 209"/>
                <a:gd name="T106" fmla="*/ 13 w 94"/>
                <a:gd name="T107" fmla="*/ 3 h 209"/>
                <a:gd name="T108" fmla="*/ 23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3" y="0"/>
                  </a:moveTo>
                  <a:lnTo>
                    <a:pt x="71" y="0"/>
                  </a:lnTo>
                  <a:lnTo>
                    <a:pt x="81" y="3"/>
                  </a:lnTo>
                  <a:lnTo>
                    <a:pt x="88" y="8"/>
                  </a:lnTo>
                  <a:lnTo>
                    <a:pt x="93" y="15"/>
                  </a:lnTo>
                  <a:lnTo>
                    <a:pt x="94" y="20"/>
                  </a:lnTo>
                  <a:lnTo>
                    <a:pt x="94" y="93"/>
                  </a:lnTo>
                  <a:lnTo>
                    <a:pt x="93" y="97"/>
                  </a:lnTo>
                  <a:lnTo>
                    <a:pt x="92" y="100"/>
                  </a:lnTo>
                  <a:lnTo>
                    <a:pt x="89" y="101"/>
                  </a:lnTo>
                  <a:lnTo>
                    <a:pt x="85" y="103"/>
                  </a:lnTo>
                  <a:lnTo>
                    <a:pt x="83" y="101"/>
                  </a:lnTo>
                  <a:lnTo>
                    <a:pt x="80" y="100"/>
                  </a:lnTo>
                  <a:lnTo>
                    <a:pt x="77" y="97"/>
                  </a:lnTo>
                  <a:lnTo>
                    <a:pt x="77" y="93"/>
                  </a:lnTo>
                  <a:lnTo>
                    <a:pt x="77" y="34"/>
                  </a:lnTo>
                  <a:lnTo>
                    <a:pt x="71" y="34"/>
                  </a:lnTo>
                  <a:lnTo>
                    <a:pt x="71" y="197"/>
                  </a:lnTo>
                  <a:lnTo>
                    <a:pt x="71" y="201"/>
                  </a:lnTo>
                  <a:lnTo>
                    <a:pt x="68" y="205"/>
                  </a:lnTo>
                  <a:lnTo>
                    <a:pt x="64" y="208"/>
                  </a:lnTo>
                  <a:lnTo>
                    <a:pt x="60" y="209"/>
                  </a:lnTo>
                  <a:lnTo>
                    <a:pt x="56" y="208"/>
                  </a:lnTo>
                  <a:lnTo>
                    <a:pt x="52" y="205"/>
                  </a:lnTo>
                  <a:lnTo>
                    <a:pt x="50" y="201"/>
                  </a:lnTo>
                  <a:lnTo>
                    <a:pt x="50" y="197"/>
                  </a:lnTo>
                  <a:lnTo>
                    <a:pt x="50" y="107"/>
                  </a:lnTo>
                  <a:lnTo>
                    <a:pt x="44" y="107"/>
                  </a:lnTo>
                  <a:lnTo>
                    <a:pt x="44" y="197"/>
                  </a:lnTo>
                  <a:lnTo>
                    <a:pt x="43" y="201"/>
                  </a:lnTo>
                  <a:lnTo>
                    <a:pt x="41" y="205"/>
                  </a:lnTo>
                  <a:lnTo>
                    <a:pt x="38" y="208"/>
                  </a:lnTo>
                  <a:lnTo>
                    <a:pt x="33" y="209"/>
                  </a:lnTo>
                  <a:lnTo>
                    <a:pt x="29" y="208"/>
                  </a:lnTo>
                  <a:lnTo>
                    <a:pt x="26" y="205"/>
                  </a:lnTo>
                  <a:lnTo>
                    <a:pt x="23" y="201"/>
                  </a:lnTo>
                  <a:lnTo>
                    <a:pt x="22" y="197"/>
                  </a:lnTo>
                  <a:lnTo>
                    <a:pt x="22" y="93"/>
                  </a:lnTo>
                  <a:lnTo>
                    <a:pt x="22" y="92"/>
                  </a:lnTo>
                  <a:lnTo>
                    <a:pt x="22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4" y="97"/>
                  </a:lnTo>
                  <a:lnTo>
                    <a:pt x="13" y="100"/>
                  </a:lnTo>
                  <a:lnTo>
                    <a:pt x="10" y="101"/>
                  </a:lnTo>
                  <a:lnTo>
                    <a:pt x="8" y="103"/>
                  </a:lnTo>
                  <a:lnTo>
                    <a:pt x="5" y="101"/>
                  </a:lnTo>
                  <a:lnTo>
                    <a:pt x="2" y="100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5" y="9"/>
                  </a:lnTo>
                  <a:lnTo>
                    <a:pt x="13" y="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23"/>
            <p:cNvSpPr>
              <a:spLocks/>
            </p:cNvSpPr>
            <p:nvPr/>
          </p:nvSpPr>
          <p:spPr bwMode="auto">
            <a:xfrm>
              <a:off x="6114792" y="1796211"/>
              <a:ext cx="321120" cy="713980"/>
            </a:xfrm>
            <a:custGeom>
              <a:avLst/>
              <a:gdLst>
                <a:gd name="T0" fmla="*/ 24 w 94"/>
                <a:gd name="T1" fmla="*/ 0 h 209"/>
                <a:gd name="T2" fmla="*/ 71 w 94"/>
                <a:gd name="T3" fmla="*/ 0 h 209"/>
                <a:gd name="T4" fmla="*/ 82 w 94"/>
                <a:gd name="T5" fmla="*/ 3 h 209"/>
                <a:gd name="T6" fmla="*/ 88 w 94"/>
                <a:gd name="T7" fmla="*/ 8 h 209"/>
                <a:gd name="T8" fmla="*/ 92 w 94"/>
                <a:gd name="T9" fmla="*/ 15 h 209"/>
                <a:gd name="T10" fmla="*/ 94 w 94"/>
                <a:gd name="T11" fmla="*/ 20 h 209"/>
                <a:gd name="T12" fmla="*/ 94 w 94"/>
                <a:gd name="T13" fmla="*/ 93 h 209"/>
                <a:gd name="T14" fmla="*/ 94 w 94"/>
                <a:gd name="T15" fmla="*/ 97 h 209"/>
                <a:gd name="T16" fmla="*/ 92 w 94"/>
                <a:gd name="T17" fmla="*/ 100 h 209"/>
                <a:gd name="T18" fmla="*/ 90 w 94"/>
                <a:gd name="T19" fmla="*/ 101 h 209"/>
                <a:gd name="T20" fmla="*/ 86 w 94"/>
                <a:gd name="T21" fmla="*/ 103 h 209"/>
                <a:gd name="T22" fmla="*/ 83 w 94"/>
                <a:gd name="T23" fmla="*/ 101 h 209"/>
                <a:gd name="T24" fmla="*/ 81 w 94"/>
                <a:gd name="T25" fmla="*/ 100 h 209"/>
                <a:gd name="T26" fmla="*/ 78 w 94"/>
                <a:gd name="T27" fmla="*/ 97 h 209"/>
                <a:gd name="T28" fmla="*/ 78 w 94"/>
                <a:gd name="T29" fmla="*/ 93 h 209"/>
                <a:gd name="T30" fmla="*/ 78 w 94"/>
                <a:gd name="T31" fmla="*/ 34 h 209"/>
                <a:gd name="T32" fmla="*/ 71 w 94"/>
                <a:gd name="T33" fmla="*/ 34 h 209"/>
                <a:gd name="T34" fmla="*/ 71 w 94"/>
                <a:gd name="T35" fmla="*/ 197 h 209"/>
                <a:gd name="T36" fmla="*/ 71 w 94"/>
                <a:gd name="T37" fmla="*/ 201 h 209"/>
                <a:gd name="T38" fmla="*/ 69 w 94"/>
                <a:gd name="T39" fmla="*/ 205 h 209"/>
                <a:gd name="T40" fmla="*/ 65 w 94"/>
                <a:gd name="T41" fmla="*/ 208 h 209"/>
                <a:gd name="T42" fmla="*/ 61 w 94"/>
                <a:gd name="T43" fmla="*/ 209 h 209"/>
                <a:gd name="T44" fmla="*/ 57 w 94"/>
                <a:gd name="T45" fmla="*/ 208 h 209"/>
                <a:gd name="T46" fmla="*/ 53 w 94"/>
                <a:gd name="T47" fmla="*/ 205 h 209"/>
                <a:gd name="T48" fmla="*/ 50 w 94"/>
                <a:gd name="T49" fmla="*/ 201 h 209"/>
                <a:gd name="T50" fmla="*/ 50 w 94"/>
                <a:gd name="T51" fmla="*/ 197 h 209"/>
                <a:gd name="T52" fmla="*/ 50 w 94"/>
                <a:gd name="T53" fmla="*/ 107 h 209"/>
                <a:gd name="T54" fmla="*/ 44 w 94"/>
                <a:gd name="T55" fmla="*/ 107 h 209"/>
                <a:gd name="T56" fmla="*/ 44 w 94"/>
                <a:gd name="T57" fmla="*/ 197 h 209"/>
                <a:gd name="T58" fmla="*/ 44 w 94"/>
                <a:gd name="T59" fmla="*/ 201 h 209"/>
                <a:gd name="T60" fmla="*/ 41 w 94"/>
                <a:gd name="T61" fmla="*/ 205 h 209"/>
                <a:gd name="T62" fmla="*/ 37 w 94"/>
                <a:gd name="T63" fmla="*/ 208 h 209"/>
                <a:gd name="T64" fmla="*/ 33 w 94"/>
                <a:gd name="T65" fmla="*/ 209 h 209"/>
                <a:gd name="T66" fmla="*/ 29 w 94"/>
                <a:gd name="T67" fmla="*/ 208 h 209"/>
                <a:gd name="T68" fmla="*/ 25 w 94"/>
                <a:gd name="T69" fmla="*/ 205 h 209"/>
                <a:gd name="T70" fmla="*/ 24 w 94"/>
                <a:gd name="T71" fmla="*/ 201 h 209"/>
                <a:gd name="T72" fmla="*/ 23 w 94"/>
                <a:gd name="T73" fmla="*/ 197 h 209"/>
                <a:gd name="T74" fmla="*/ 23 w 94"/>
                <a:gd name="T75" fmla="*/ 93 h 209"/>
                <a:gd name="T76" fmla="*/ 23 w 94"/>
                <a:gd name="T77" fmla="*/ 92 h 209"/>
                <a:gd name="T78" fmla="*/ 23 w 94"/>
                <a:gd name="T79" fmla="*/ 34 h 209"/>
                <a:gd name="T80" fmla="*/ 16 w 94"/>
                <a:gd name="T81" fmla="*/ 34 h 209"/>
                <a:gd name="T82" fmla="*/ 16 w 94"/>
                <a:gd name="T83" fmla="*/ 93 h 209"/>
                <a:gd name="T84" fmla="*/ 15 w 94"/>
                <a:gd name="T85" fmla="*/ 97 h 209"/>
                <a:gd name="T86" fmla="*/ 14 w 94"/>
                <a:gd name="T87" fmla="*/ 100 h 209"/>
                <a:gd name="T88" fmla="*/ 11 w 94"/>
                <a:gd name="T89" fmla="*/ 101 h 209"/>
                <a:gd name="T90" fmla="*/ 8 w 94"/>
                <a:gd name="T91" fmla="*/ 103 h 209"/>
                <a:gd name="T92" fmla="*/ 4 w 94"/>
                <a:gd name="T93" fmla="*/ 101 h 209"/>
                <a:gd name="T94" fmla="*/ 2 w 94"/>
                <a:gd name="T95" fmla="*/ 100 h 209"/>
                <a:gd name="T96" fmla="*/ 0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2 w 94"/>
                <a:gd name="T103" fmla="*/ 16 h 209"/>
                <a:gd name="T104" fmla="*/ 6 w 94"/>
                <a:gd name="T105" fmla="*/ 9 h 209"/>
                <a:gd name="T106" fmla="*/ 14 w 94"/>
                <a:gd name="T107" fmla="*/ 3 h 209"/>
                <a:gd name="T108" fmla="*/ 24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4" y="0"/>
                  </a:moveTo>
                  <a:lnTo>
                    <a:pt x="71" y="0"/>
                  </a:lnTo>
                  <a:lnTo>
                    <a:pt x="82" y="3"/>
                  </a:lnTo>
                  <a:lnTo>
                    <a:pt x="88" y="8"/>
                  </a:lnTo>
                  <a:lnTo>
                    <a:pt x="92" y="15"/>
                  </a:lnTo>
                  <a:lnTo>
                    <a:pt x="94" y="20"/>
                  </a:lnTo>
                  <a:lnTo>
                    <a:pt x="94" y="93"/>
                  </a:lnTo>
                  <a:lnTo>
                    <a:pt x="94" y="97"/>
                  </a:lnTo>
                  <a:lnTo>
                    <a:pt x="92" y="100"/>
                  </a:lnTo>
                  <a:lnTo>
                    <a:pt x="90" y="101"/>
                  </a:lnTo>
                  <a:lnTo>
                    <a:pt x="86" y="103"/>
                  </a:lnTo>
                  <a:lnTo>
                    <a:pt x="83" y="101"/>
                  </a:lnTo>
                  <a:lnTo>
                    <a:pt x="81" y="100"/>
                  </a:lnTo>
                  <a:lnTo>
                    <a:pt x="78" y="97"/>
                  </a:lnTo>
                  <a:lnTo>
                    <a:pt x="78" y="93"/>
                  </a:lnTo>
                  <a:lnTo>
                    <a:pt x="78" y="34"/>
                  </a:lnTo>
                  <a:lnTo>
                    <a:pt x="71" y="34"/>
                  </a:lnTo>
                  <a:lnTo>
                    <a:pt x="71" y="197"/>
                  </a:lnTo>
                  <a:lnTo>
                    <a:pt x="71" y="201"/>
                  </a:lnTo>
                  <a:lnTo>
                    <a:pt x="69" y="205"/>
                  </a:lnTo>
                  <a:lnTo>
                    <a:pt x="65" y="208"/>
                  </a:lnTo>
                  <a:lnTo>
                    <a:pt x="61" y="209"/>
                  </a:lnTo>
                  <a:lnTo>
                    <a:pt x="57" y="208"/>
                  </a:lnTo>
                  <a:lnTo>
                    <a:pt x="53" y="205"/>
                  </a:lnTo>
                  <a:lnTo>
                    <a:pt x="50" y="201"/>
                  </a:lnTo>
                  <a:lnTo>
                    <a:pt x="50" y="197"/>
                  </a:lnTo>
                  <a:lnTo>
                    <a:pt x="50" y="107"/>
                  </a:lnTo>
                  <a:lnTo>
                    <a:pt x="44" y="107"/>
                  </a:lnTo>
                  <a:lnTo>
                    <a:pt x="44" y="197"/>
                  </a:lnTo>
                  <a:lnTo>
                    <a:pt x="44" y="201"/>
                  </a:lnTo>
                  <a:lnTo>
                    <a:pt x="41" y="205"/>
                  </a:lnTo>
                  <a:lnTo>
                    <a:pt x="37" y="208"/>
                  </a:lnTo>
                  <a:lnTo>
                    <a:pt x="33" y="209"/>
                  </a:lnTo>
                  <a:lnTo>
                    <a:pt x="29" y="208"/>
                  </a:lnTo>
                  <a:lnTo>
                    <a:pt x="25" y="205"/>
                  </a:lnTo>
                  <a:lnTo>
                    <a:pt x="24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3" y="92"/>
                  </a:lnTo>
                  <a:lnTo>
                    <a:pt x="23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5" y="97"/>
                  </a:lnTo>
                  <a:lnTo>
                    <a:pt x="14" y="100"/>
                  </a:lnTo>
                  <a:lnTo>
                    <a:pt x="11" y="101"/>
                  </a:lnTo>
                  <a:lnTo>
                    <a:pt x="8" y="103"/>
                  </a:lnTo>
                  <a:lnTo>
                    <a:pt x="4" y="101"/>
                  </a:lnTo>
                  <a:lnTo>
                    <a:pt x="2" y="100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6" y="9"/>
                  </a:lnTo>
                  <a:lnTo>
                    <a:pt x="14" y="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25"/>
            <p:cNvSpPr>
              <a:spLocks/>
            </p:cNvSpPr>
            <p:nvPr/>
          </p:nvSpPr>
          <p:spPr bwMode="auto">
            <a:xfrm>
              <a:off x="6511065" y="1796211"/>
              <a:ext cx="317705" cy="713980"/>
            </a:xfrm>
            <a:custGeom>
              <a:avLst/>
              <a:gdLst>
                <a:gd name="T0" fmla="*/ 24 w 93"/>
                <a:gd name="T1" fmla="*/ 0 h 209"/>
                <a:gd name="T2" fmla="*/ 71 w 93"/>
                <a:gd name="T3" fmla="*/ 0 h 209"/>
                <a:gd name="T4" fmla="*/ 80 w 93"/>
                <a:gd name="T5" fmla="*/ 3 h 209"/>
                <a:gd name="T6" fmla="*/ 88 w 93"/>
                <a:gd name="T7" fmla="*/ 8 h 209"/>
                <a:gd name="T8" fmla="*/ 92 w 93"/>
                <a:gd name="T9" fmla="*/ 15 h 209"/>
                <a:gd name="T10" fmla="*/ 93 w 93"/>
                <a:gd name="T11" fmla="*/ 20 h 209"/>
                <a:gd name="T12" fmla="*/ 93 w 93"/>
                <a:gd name="T13" fmla="*/ 93 h 209"/>
                <a:gd name="T14" fmla="*/ 93 w 93"/>
                <a:gd name="T15" fmla="*/ 97 h 209"/>
                <a:gd name="T16" fmla="*/ 91 w 93"/>
                <a:gd name="T17" fmla="*/ 100 h 209"/>
                <a:gd name="T18" fmla="*/ 88 w 93"/>
                <a:gd name="T19" fmla="*/ 101 h 209"/>
                <a:gd name="T20" fmla="*/ 85 w 93"/>
                <a:gd name="T21" fmla="*/ 103 h 209"/>
                <a:gd name="T22" fmla="*/ 82 w 93"/>
                <a:gd name="T23" fmla="*/ 101 h 209"/>
                <a:gd name="T24" fmla="*/ 79 w 93"/>
                <a:gd name="T25" fmla="*/ 100 h 209"/>
                <a:gd name="T26" fmla="*/ 78 w 93"/>
                <a:gd name="T27" fmla="*/ 97 h 209"/>
                <a:gd name="T28" fmla="*/ 76 w 93"/>
                <a:gd name="T29" fmla="*/ 93 h 209"/>
                <a:gd name="T30" fmla="*/ 76 w 93"/>
                <a:gd name="T31" fmla="*/ 34 h 209"/>
                <a:gd name="T32" fmla="*/ 71 w 93"/>
                <a:gd name="T33" fmla="*/ 34 h 209"/>
                <a:gd name="T34" fmla="*/ 71 w 93"/>
                <a:gd name="T35" fmla="*/ 197 h 209"/>
                <a:gd name="T36" fmla="*/ 70 w 93"/>
                <a:gd name="T37" fmla="*/ 201 h 209"/>
                <a:gd name="T38" fmla="*/ 68 w 93"/>
                <a:gd name="T39" fmla="*/ 205 h 209"/>
                <a:gd name="T40" fmla="*/ 64 w 93"/>
                <a:gd name="T41" fmla="*/ 208 h 209"/>
                <a:gd name="T42" fmla="*/ 60 w 93"/>
                <a:gd name="T43" fmla="*/ 209 h 209"/>
                <a:gd name="T44" fmla="*/ 55 w 93"/>
                <a:gd name="T45" fmla="*/ 208 h 209"/>
                <a:gd name="T46" fmla="*/ 53 w 93"/>
                <a:gd name="T47" fmla="*/ 205 h 209"/>
                <a:gd name="T48" fmla="*/ 50 w 93"/>
                <a:gd name="T49" fmla="*/ 201 h 209"/>
                <a:gd name="T50" fmla="*/ 49 w 93"/>
                <a:gd name="T51" fmla="*/ 197 h 209"/>
                <a:gd name="T52" fmla="*/ 49 w 93"/>
                <a:gd name="T53" fmla="*/ 107 h 209"/>
                <a:gd name="T54" fmla="*/ 43 w 93"/>
                <a:gd name="T55" fmla="*/ 107 h 209"/>
                <a:gd name="T56" fmla="*/ 43 w 93"/>
                <a:gd name="T57" fmla="*/ 197 h 209"/>
                <a:gd name="T58" fmla="*/ 43 w 93"/>
                <a:gd name="T59" fmla="*/ 201 h 209"/>
                <a:gd name="T60" fmla="*/ 41 w 93"/>
                <a:gd name="T61" fmla="*/ 205 h 209"/>
                <a:gd name="T62" fmla="*/ 37 w 93"/>
                <a:gd name="T63" fmla="*/ 208 h 209"/>
                <a:gd name="T64" fmla="*/ 33 w 93"/>
                <a:gd name="T65" fmla="*/ 209 h 209"/>
                <a:gd name="T66" fmla="*/ 29 w 93"/>
                <a:gd name="T67" fmla="*/ 208 h 209"/>
                <a:gd name="T68" fmla="*/ 25 w 93"/>
                <a:gd name="T69" fmla="*/ 205 h 209"/>
                <a:gd name="T70" fmla="*/ 22 w 93"/>
                <a:gd name="T71" fmla="*/ 201 h 209"/>
                <a:gd name="T72" fmla="*/ 22 w 93"/>
                <a:gd name="T73" fmla="*/ 197 h 209"/>
                <a:gd name="T74" fmla="*/ 22 w 93"/>
                <a:gd name="T75" fmla="*/ 93 h 209"/>
                <a:gd name="T76" fmla="*/ 22 w 93"/>
                <a:gd name="T77" fmla="*/ 92 h 209"/>
                <a:gd name="T78" fmla="*/ 22 w 93"/>
                <a:gd name="T79" fmla="*/ 34 h 209"/>
                <a:gd name="T80" fmla="*/ 15 w 93"/>
                <a:gd name="T81" fmla="*/ 34 h 209"/>
                <a:gd name="T82" fmla="*/ 15 w 93"/>
                <a:gd name="T83" fmla="*/ 93 h 209"/>
                <a:gd name="T84" fmla="*/ 15 w 93"/>
                <a:gd name="T85" fmla="*/ 97 h 209"/>
                <a:gd name="T86" fmla="*/ 13 w 93"/>
                <a:gd name="T87" fmla="*/ 100 h 209"/>
                <a:gd name="T88" fmla="*/ 11 w 93"/>
                <a:gd name="T89" fmla="*/ 101 h 209"/>
                <a:gd name="T90" fmla="*/ 7 w 93"/>
                <a:gd name="T91" fmla="*/ 103 h 209"/>
                <a:gd name="T92" fmla="*/ 4 w 93"/>
                <a:gd name="T93" fmla="*/ 101 h 209"/>
                <a:gd name="T94" fmla="*/ 1 w 93"/>
                <a:gd name="T95" fmla="*/ 100 h 209"/>
                <a:gd name="T96" fmla="*/ 0 w 93"/>
                <a:gd name="T97" fmla="*/ 97 h 209"/>
                <a:gd name="T98" fmla="*/ 0 w 93"/>
                <a:gd name="T99" fmla="*/ 93 h 209"/>
                <a:gd name="T100" fmla="*/ 0 w 93"/>
                <a:gd name="T101" fmla="*/ 21 h 209"/>
                <a:gd name="T102" fmla="*/ 1 w 93"/>
                <a:gd name="T103" fmla="*/ 16 h 209"/>
                <a:gd name="T104" fmla="*/ 5 w 93"/>
                <a:gd name="T105" fmla="*/ 9 h 209"/>
                <a:gd name="T106" fmla="*/ 12 w 93"/>
                <a:gd name="T107" fmla="*/ 3 h 209"/>
                <a:gd name="T108" fmla="*/ 24 w 93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3" h="209">
                  <a:moveTo>
                    <a:pt x="24" y="0"/>
                  </a:moveTo>
                  <a:lnTo>
                    <a:pt x="71" y="0"/>
                  </a:lnTo>
                  <a:lnTo>
                    <a:pt x="80" y="3"/>
                  </a:lnTo>
                  <a:lnTo>
                    <a:pt x="88" y="8"/>
                  </a:lnTo>
                  <a:lnTo>
                    <a:pt x="92" y="15"/>
                  </a:lnTo>
                  <a:lnTo>
                    <a:pt x="93" y="20"/>
                  </a:lnTo>
                  <a:lnTo>
                    <a:pt x="93" y="93"/>
                  </a:lnTo>
                  <a:lnTo>
                    <a:pt x="93" y="97"/>
                  </a:lnTo>
                  <a:lnTo>
                    <a:pt x="91" y="100"/>
                  </a:lnTo>
                  <a:lnTo>
                    <a:pt x="88" y="101"/>
                  </a:lnTo>
                  <a:lnTo>
                    <a:pt x="85" y="103"/>
                  </a:lnTo>
                  <a:lnTo>
                    <a:pt x="82" y="101"/>
                  </a:lnTo>
                  <a:lnTo>
                    <a:pt x="79" y="100"/>
                  </a:lnTo>
                  <a:lnTo>
                    <a:pt x="78" y="97"/>
                  </a:lnTo>
                  <a:lnTo>
                    <a:pt x="76" y="93"/>
                  </a:lnTo>
                  <a:lnTo>
                    <a:pt x="76" y="34"/>
                  </a:lnTo>
                  <a:lnTo>
                    <a:pt x="71" y="34"/>
                  </a:lnTo>
                  <a:lnTo>
                    <a:pt x="71" y="197"/>
                  </a:lnTo>
                  <a:lnTo>
                    <a:pt x="70" y="201"/>
                  </a:lnTo>
                  <a:lnTo>
                    <a:pt x="68" y="205"/>
                  </a:lnTo>
                  <a:lnTo>
                    <a:pt x="64" y="208"/>
                  </a:lnTo>
                  <a:lnTo>
                    <a:pt x="60" y="209"/>
                  </a:lnTo>
                  <a:lnTo>
                    <a:pt x="55" y="208"/>
                  </a:lnTo>
                  <a:lnTo>
                    <a:pt x="53" y="205"/>
                  </a:lnTo>
                  <a:lnTo>
                    <a:pt x="50" y="201"/>
                  </a:lnTo>
                  <a:lnTo>
                    <a:pt x="49" y="197"/>
                  </a:lnTo>
                  <a:lnTo>
                    <a:pt x="49" y="107"/>
                  </a:lnTo>
                  <a:lnTo>
                    <a:pt x="43" y="107"/>
                  </a:lnTo>
                  <a:lnTo>
                    <a:pt x="43" y="197"/>
                  </a:lnTo>
                  <a:lnTo>
                    <a:pt x="43" y="201"/>
                  </a:lnTo>
                  <a:lnTo>
                    <a:pt x="41" y="205"/>
                  </a:lnTo>
                  <a:lnTo>
                    <a:pt x="37" y="208"/>
                  </a:lnTo>
                  <a:lnTo>
                    <a:pt x="33" y="209"/>
                  </a:lnTo>
                  <a:lnTo>
                    <a:pt x="29" y="208"/>
                  </a:lnTo>
                  <a:lnTo>
                    <a:pt x="25" y="205"/>
                  </a:lnTo>
                  <a:lnTo>
                    <a:pt x="22" y="201"/>
                  </a:lnTo>
                  <a:lnTo>
                    <a:pt x="22" y="197"/>
                  </a:lnTo>
                  <a:lnTo>
                    <a:pt x="22" y="93"/>
                  </a:lnTo>
                  <a:lnTo>
                    <a:pt x="22" y="92"/>
                  </a:lnTo>
                  <a:lnTo>
                    <a:pt x="22" y="34"/>
                  </a:lnTo>
                  <a:lnTo>
                    <a:pt x="15" y="34"/>
                  </a:lnTo>
                  <a:lnTo>
                    <a:pt x="15" y="93"/>
                  </a:lnTo>
                  <a:lnTo>
                    <a:pt x="15" y="97"/>
                  </a:lnTo>
                  <a:lnTo>
                    <a:pt x="13" y="100"/>
                  </a:lnTo>
                  <a:lnTo>
                    <a:pt x="11" y="101"/>
                  </a:lnTo>
                  <a:lnTo>
                    <a:pt x="7" y="103"/>
                  </a:lnTo>
                  <a:lnTo>
                    <a:pt x="4" y="101"/>
                  </a:lnTo>
                  <a:lnTo>
                    <a:pt x="1" y="100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5" y="9"/>
                  </a:lnTo>
                  <a:lnTo>
                    <a:pt x="12" y="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27"/>
            <p:cNvSpPr>
              <a:spLocks/>
            </p:cNvSpPr>
            <p:nvPr/>
          </p:nvSpPr>
          <p:spPr bwMode="auto">
            <a:xfrm>
              <a:off x="6900509" y="1796211"/>
              <a:ext cx="324537" cy="713980"/>
            </a:xfrm>
            <a:custGeom>
              <a:avLst/>
              <a:gdLst>
                <a:gd name="T0" fmla="*/ 25 w 95"/>
                <a:gd name="T1" fmla="*/ 0 h 209"/>
                <a:gd name="T2" fmla="*/ 73 w 95"/>
                <a:gd name="T3" fmla="*/ 0 h 209"/>
                <a:gd name="T4" fmla="*/ 82 w 95"/>
                <a:gd name="T5" fmla="*/ 3 h 209"/>
                <a:gd name="T6" fmla="*/ 90 w 95"/>
                <a:gd name="T7" fmla="*/ 8 h 209"/>
                <a:gd name="T8" fmla="*/ 94 w 95"/>
                <a:gd name="T9" fmla="*/ 15 h 209"/>
                <a:gd name="T10" fmla="*/ 95 w 95"/>
                <a:gd name="T11" fmla="*/ 20 h 209"/>
                <a:gd name="T12" fmla="*/ 95 w 95"/>
                <a:gd name="T13" fmla="*/ 93 h 209"/>
                <a:gd name="T14" fmla="*/ 95 w 95"/>
                <a:gd name="T15" fmla="*/ 97 h 209"/>
                <a:gd name="T16" fmla="*/ 92 w 95"/>
                <a:gd name="T17" fmla="*/ 100 h 209"/>
                <a:gd name="T18" fmla="*/ 90 w 95"/>
                <a:gd name="T19" fmla="*/ 101 h 209"/>
                <a:gd name="T20" fmla="*/ 87 w 95"/>
                <a:gd name="T21" fmla="*/ 103 h 209"/>
                <a:gd name="T22" fmla="*/ 83 w 95"/>
                <a:gd name="T23" fmla="*/ 101 h 209"/>
                <a:gd name="T24" fmla="*/ 81 w 95"/>
                <a:gd name="T25" fmla="*/ 100 h 209"/>
                <a:gd name="T26" fmla="*/ 79 w 95"/>
                <a:gd name="T27" fmla="*/ 97 h 209"/>
                <a:gd name="T28" fmla="*/ 78 w 95"/>
                <a:gd name="T29" fmla="*/ 93 h 209"/>
                <a:gd name="T30" fmla="*/ 78 w 95"/>
                <a:gd name="T31" fmla="*/ 34 h 209"/>
                <a:gd name="T32" fmla="*/ 73 w 95"/>
                <a:gd name="T33" fmla="*/ 34 h 209"/>
                <a:gd name="T34" fmla="*/ 73 w 95"/>
                <a:gd name="T35" fmla="*/ 197 h 209"/>
                <a:gd name="T36" fmla="*/ 71 w 95"/>
                <a:gd name="T37" fmla="*/ 201 h 209"/>
                <a:gd name="T38" fmla="*/ 69 w 95"/>
                <a:gd name="T39" fmla="*/ 205 h 209"/>
                <a:gd name="T40" fmla="*/ 66 w 95"/>
                <a:gd name="T41" fmla="*/ 208 h 209"/>
                <a:gd name="T42" fmla="*/ 61 w 95"/>
                <a:gd name="T43" fmla="*/ 209 h 209"/>
                <a:gd name="T44" fmla="*/ 57 w 95"/>
                <a:gd name="T45" fmla="*/ 208 h 209"/>
                <a:gd name="T46" fmla="*/ 54 w 95"/>
                <a:gd name="T47" fmla="*/ 205 h 209"/>
                <a:gd name="T48" fmla="*/ 52 w 95"/>
                <a:gd name="T49" fmla="*/ 201 h 209"/>
                <a:gd name="T50" fmla="*/ 50 w 95"/>
                <a:gd name="T51" fmla="*/ 197 h 209"/>
                <a:gd name="T52" fmla="*/ 50 w 95"/>
                <a:gd name="T53" fmla="*/ 107 h 209"/>
                <a:gd name="T54" fmla="*/ 45 w 95"/>
                <a:gd name="T55" fmla="*/ 107 h 209"/>
                <a:gd name="T56" fmla="*/ 45 w 95"/>
                <a:gd name="T57" fmla="*/ 197 h 209"/>
                <a:gd name="T58" fmla="*/ 44 w 95"/>
                <a:gd name="T59" fmla="*/ 201 h 209"/>
                <a:gd name="T60" fmla="*/ 42 w 95"/>
                <a:gd name="T61" fmla="*/ 205 h 209"/>
                <a:gd name="T62" fmla="*/ 38 w 95"/>
                <a:gd name="T63" fmla="*/ 208 h 209"/>
                <a:gd name="T64" fmla="*/ 35 w 95"/>
                <a:gd name="T65" fmla="*/ 209 h 209"/>
                <a:gd name="T66" fmla="*/ 31 w 95"/>
                <a:gd name="T67" fmla="*/ 208 h 209"/>
                <a:gd name="T68" fmla="*/ 27 w 95"/>
                <a:gd name="T69" fmla="*/ 205 h 209"/>
                <a:gd name="T70" fmla="*/ 24 w 95"/>
                <a:gd name="T71" fmla="*/ 201 h 209"/>
                <a:gd name="T72" fmla="*/ 23 w 95"/>
                <a:gd name="T73" fmla="*/ 197 h 209"/>
                <a:gd name="T74" fmla="*/ 23 w 95"/>
                <a:gd name="T75" fmla="*/ 93 h 209"/>
                <a:gd name="T76" fmla="*/ 23 w 95"/>
                <a:gd name="T77" fmla="*/ 92 h 209"/>
                <a:gd name="T78" fmla="*/ 23 w 95"/>
                <a:gd name="T79" fmla="*/ 34 h 209"/>
                <a:gd name="T80" fmla="*/ 16 w 95"/>
                <a:gd name="T81" fmla="*/ 34 h 209"/>
                <a:gd name="T82" fmla="*/ 16 w 95"/>
                <a:gd name="T83" fmla="*/ 93 h 209"/>
                <a:gd name="T84" fmla="*/ 16 w 95"/>
                <a:gd name="T85" fmla="*/ 97 h 209"/>
                <a:gd name="T86" fmla="*/ 14 w 95"/>
                <a:gd name="T87" fmla="*/ 100 h 209"/>
                <a:gd name="T88" fmla="*/ 12 w 95"/>
                <a:gd name="T89" fmla="*/ 101 h 209"/>
                <a:gd name="T90" fmla="*/ 8 w 95"/>
                <a:gd name="T91" fmla="*/ 103 h 209"/>
                <a:gd name="T92" fmla="*/ 6 w 95"/>
                <a:gd name="T93" fmla="*/ 101 h 209"/>
                <a:gd name="T94" fmla="*/ 3 w 95"/>
                <a:gd name="T95" fmla="*/ 100 h 209"/>
                <a:gd name="T96" fmla="*/ 2 w 95"/>
                <a:gd name="T97" fmla="*/ 97 h 209"/>
                <a:gd name="T98" fmla="*/ 0 w 95"/>
                <a:gd name="T99" fmla="*/ 93 h 209"/>
                <a:gd name="T100" fmla="*/ 0 w 95"/>
                <a:gd name="T101" fmla="*/ 21 h 209"/>
                <a:gd name="T102" fmla="*/ 2 w 95"/>
                <a:gd name="T103" fmla="*/ 16 h 209"/>
                <a:gd name="T104" fmla="*/ 6 w 95"/>
                <a:gd name="T105" fmla="*/ 9 h 209"/>
                <a:gd name="T106" fmla="*/ 14 w 95"/>
                <a:gd name="T107" fmla="*/ 3 h 209"/>
                <a:gd name="T108" fmla="*/ 25 w 95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5" h="209">
                  <a:moveTo>
                    <a:pt x="25" y="0"/>
                  </a:moveTo>
                  <a:lnTo>
                    <a:pt x="73" y="0"/>
                  </a:lnTo>
                  <a:lnTo>
                    <a:pt x="82" y="3"/>
                  </a:lnTo>
                  <a:lnTo>
                    <a:pt x="90" y="8"/>
                  </a:lnTo>
                  <a:lnTo>
                    <a:pt x="94" y="15"/>
                  </a:lnTo>
                  <a:lnTo>
                    <a:pt x="95" y="20"/>
                  </a:lnTo>
                  <a:lnTo>
                    <a:pt x="95" y="93"/>
                  </a:lnTo>
                  <a:lnTo>
                    <a:pt x="95" y="97"/>
                  </a:lnTo>
                  <a:lnTo>
                    <a:pt x="92" y="100"/>
                  </a:lnTo>
                  <a:lnTo>
                    <a:pt x="90" y="101"/>
                  </a:lnTo>
                  <a:lnTo>
                    <a:pt x="87" y="103"/>
                  </a:lnTo>
                  <a:lnTo>
                    <a:pt x="83" y="101"/>
                  </a:lnTo>
                  <a:lnTo>
                    <a:pt x="81" y="100"/>
                  </a:lnTo>
                  <a:lnTo>
                    <a:pt x="79" y="97"/>
                  </a:lnTo>
                  <a:lnTo>
                    <a:pt x="78" y="93"/>
                  </a:lnTo>
                  <a:lnTo>
                    <a:pt x="78" y="34"/>
                  </a:lnTo>
                  <a:lnTo>
                    <a:pt x="73" y="34"/>
                  </a:lnTo>
                  <a:lnTo>
                    <a:pt x="73" y="197"/>
                  </a:lnTo>
                  <a:lnTo>
                    <a:pt x="71" y="201"/>
                  </a:lnTo>
                  <a:lnTo>
                    <a:pt x="69" y="205"/>
                  </a:lnTo>
                  <a:lnTo>
                    <a:pt x="66" y="208"/>
                  </a:lnTo>
                  <a:lnTo>
                    <a:pt x="61" y="209"/>
                  </a:lnTo>
                  <a:lnTo>
                    <a:pt x="57" y="208"/>
                  </a:lnTo>
                  <a:lnTo>
                    <a:pt x="54" y="205"/>
                  </a:lnTo>
                  <a:lnTo>
                    <a:pt x="52" y="201"/>
                  </a:lnTo>
                  <a:lnTo>
                    <a:pt x="50" y="197"/>
                  </a:lnTo>
                  <a:lnTo>
                    <a:pt x="50" y="107"/>
                  </a:lnTo>
                  <a:lnTo>
                    <a:pt x="45" y="107"/>
                  </a:lnTo>
                  <a:lnTo>
                    <a:pt x="45" y="197"/>
                  </a:lnTo>
                  <a:lnTo>
                    <a:pt x="44" y="201"/>
                  </a:lnTo>
                  <a:lnTo>
                    <a:pt x="42" y="205"/>
                  </a:lnTo>
                  <a:lnTo>
                    <a:pt x="38" y="208"/>
                  </a:lnTo>
                  <a:lnTo>
                    <a:pt x="35" y="209"/>
                  </a:lnTo>
                  <a:lnTo>
                    <a:pt x="31" y="208"/>
                  </a:lnTo>
                  <a:lnTo>
                    <a:pt x="27" y="205"/>
                  </a:lnTo>
                  <a:lnTo>
                    <a:pt x="24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3" y="92"/>
                  </a:lnTo>
                  <a:lnTo>
                    <a:pt x="23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6" y="97"/>
                  </a:lnTo>
                  <a:lnTo>
                    <a:pt x="14" y="100"/>
                  </a:lnTo>
                  <a:lnTo>
                    <a:pt x="12" y="101"/>
                  </a:lnTo>
                  <a:lnTo>
                    <a:pt x="8" y="103"/>
                  </a:lnTo>
                  <a:lnTo>
                    <a:pt x="6" y="101"/>
                  </a:lnTo>
                  <a:lnTo>
                    <a:pt x="3" y="100"/>
                  </a:lnTo>
                  <a:lnTo>
                    <a:pt x="2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6" y="9"/>
                  </a:lnTo>
                  <a:lnTo>
                    <a:pt x="14" y="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29"/>
            <p:cNvSpPr>
              <a:spLocks/>
            </p:cNvSpPr>
            <p:nvPr/>
          </p:nvSpPr>
          <p:spPr bwMode="auto">
            <a:xfrm>
              <a:off x="6114790" y="2762983"/>
              <a:ext cx="321120" cy="713980"/>
            </a:xfrm>
            <a:custGeom>
              <a:avLst/>
              <a:gdLst>
                <a:gd name="T0" fmla="*/ 24 w 94"/>
                <a:gd name="T1" fmla="*/ 0 h 209"/>
                <a:gd name="T2" fmla="*/ 71 w 94"/>
                <a:gd name="T3" fmla="*/ 0 h 209"/>
                <a:gd name="T4" fmla="*/ 82 w 94"/>
                <a:gd name="T5" fmla="*/ 2 h 209"/>
                <a:gd name="T6" fmla="*/ 88 w 94"/>
                <a:gd name="T7" fmla="*/ 8 h 209"/>
                <a:gd name="T8" fmla="*/ 92 w 94"/>
                <a:gd name="T9" fmla="*/ 14 h 209"/>
                <a:gd name="T10" fmla="*/ 94 w 94"/>
                <a:gd name="T11" fmla="*/ 19 h 209"/>
                <a:gd name="T12" fmla="*/ 94 w 94"/>
                <a:gd name="T13" fmla="*/ 93 h 209"/>
                <a:gd name="T14" fmla="*/ 94 w 94"/>
                <a:gd name="T15" fmla="*/ 97 h 209"/>
                <a:gd name="T16" fmla="*/ 92 w 94"/>
                <a:gd name="T17" fmla="*/ 100 h 209"/>
                <a:gd name="T18" fmla="*/ 90 w 94"/>
                <a:gd name="T19" fmla="*/ 101 h 209"/>
                <a:gd name="T20" fmla="*/ 86 w 94"/>
                <a:gd name="T21" fmla="*/ 102 h 209"/>
                <a:gd name="T22" fmla="*/ 83 w 94"/>
                <a:gd name="T23" fmla="*/ 101 h 209"/>
                <a:gd name="T24" fmla="*/ 81 w 94"/>
                <a:gd name="T25" fmla="*/ 100 h 209"/>
                <a:gd name="T26" fmla="*/ 78 w 94"/>
                <a:gd name="T27" fmla="*/ 97 h 209"/>
                <a:gd name="T28" fmla="*/ 78 w 94"/>
                <a:gd name="T29" fmla="*/ 93 h 209"/>
                <a:gd name="T30" fmla="*/ 78 w 94"/>
                <a:gd name="T31" fmla="*/ 34 h 209"/>
                <a:gd name="T32" fmla="*/ 71 w 94"/>
                <a:gd name="T33" fmla="*/ 34 h 209"/>
                <a:gd name="T34" fmla="*/ 71 w 94"/>
                <a:gd name="T35" fmla="*/ 197 h 209"/>
                <a:gd name="T36" fmla="*/ 71 w 94"/>
                <a:gd name="T37" fmla="*/ 201 h 209"/>
                <a:gd name="T38" fmla="*/ 69 w 94"/>
                <a:gd name="T39" fmla="*/ 205 h 209"/>
                <a:gd name="T40" fmla="*/ 65 w 94"/>
                <a:gd name="T41" fmla="*/ 207 h 209"/>
                <a:gd name="T42" fmla="*/ 61 w 94"/>
                <a:gd name="T43" fmla="*/ 209 h 209"/>
                <a:gd name="T44" fmla="*/ 57 w 94"/>
                <a:gd name="T45" fmla="*/ 207 h 209"/>
                <a:gd name="T46" fmla="*/ 53 w 94"/>
                <a:gd name="T47" fmla="*/ 205 h 209"/>
                <a:gd name="T48" fmla="*/ 50 w 94"/>
                <a:gd name="T49" fmla="*/ 201 h 209"/>
                <a:gd name="T50" fmla="*/ 50 w 94"/>
                <a:gd name="T51" fmla="*/ 197 h 209"/>
                <a:gd name="T52" fmla="*/ 50 w 94"/>
                <a:gd name="T53" fmla="*/ 105 h 209"/>
                <a:gd name="T54" fmla="*/ 44 w 94"/>
                <a:gd name="T55" fmla="*/ 105 h 209"/>
                <a:gd name="T56" fmla="*/ 44 w 94"/>
                <a:gd name="T57" fmla="*/ 197 h 209"/>
                <a:gd name="T58" fmla="*/ 44 w 94"/>
                <a:gd name="T59" fmla="*/ 201 h 209"/>
                <a:gd name="T60" fmla="*/ 41 w 94"/>
                <a:gd name="T61" fmla="*/ 205 h 209"/>
                <a:gd name="T62" fmla="*/ 37 w 94"/>
                <a:gd name="T63" fmla="*/ 207 h 209"/>
                <a:gd name="T64" fmla="*/ 33 w 94"/>
                <a:gd name="T65" fmla="*/ 209 h 209"/>
                <a:gd name="T66" fmla="*/ 29 w 94"/>
                <a:gd name="T67" fmla="*/ 207 h 209"/>
                <a:gd name="T68" fmla="*/ 25 w 94"/>
                <a:gd name="T69" fmla="*/ 205 h 209"/>
                <a:gd name="T70" fmla="*/ 24 w 94"/>
                <a:gd name="T71" fmla="*/ 201 h 209"/>
                <a:gd name="T72" fmla="*/ 23 w 94"/>
                <a:gd name="T73" fmla="*/ 197 h 209"/>
                <a:gd name="T74" fmla="*/ 23 w 94"/>
                <a:gd name="T75" fmla="*/ 93 h 209"/>
                <a:gd name="T76" fmla="*/ 23 w 94"/>
                <a:gd name="T77" fmla="*/ 92 h 209"/>
                <a:gd name="T78" fmla="*/ 23 w 94"/>
                <a:gd name="T79" fmla="*/ 34 h 209"/>
                <a:gd name="T80" fmla="*/ 16 w 94"/>
                <a:gd name="T81" fmla="*/ 34 h 209"/>
                <a:gd name="T82" fmla="*/ 16 w 94"/>
                <a:gd name="T83" fmla="*/ 93 h 209"/>
                <a:gd name="T84" fmla="*/ 15 w 94"/>
                <a:gd name="T85" fmla="*/ 97 h 209"/>
                <a:gd name="T86" fmla="*/ 14 w 94"/>
                <a:gd name="T87" fmla="*/ 100 h 209"/>
                <a:gd name="T88" fmla="*/ 11 w 94"/>
                <a:gd name="T89" fmla="*/ 101 h 209"/>
                <a:gd name="T90" fmla="*/ 8 w 94"/>
                <a:gd name="T91" fmla="*/ 102 h 209"/>
                <a:gd name="T92" fmla="*/ 4 w 94"/>
                <a:gd name="T93" fmla="*/ 101 h 209"/>
                <a:gd name="T94" fmla="*/ 2 w 94"/>
                <a:gd name="T95" fmla="*/ 100 h 209"/>
                <a:gd name="T96" fmla="*/ 0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2 w 94"/>
                <a:gd name="T103" fmla="*/ 15 h 209"/>
                <a:gd name="T104" fmla="*/ 6 w 94"/>
                <a:gd name="T105" fmla="*/ 8 h 209"/>
                <a:gd name="T106" fmla="*/ 14 w 94"/>
                <a:gd name="T107" fmla="*/ 2 h 209"/>
                <a:gd name="T108" fmla="*/ 24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4" y="0"/>
                  </a:moveTo>
                  <a:lnTo>
                    <a:pt x="71" y="0"/>
                  </a:lnTo>
                  <a:lnTo>
                    <a:pt x="82" y="2"/>
                  </a:lnTo>
                  <a:lnTo>
                    <a:pt x="88" y="8"/>
                  </a:lnTo>
                  <a:lnTo>
                    <a:pt x="92" y="14"/>
                  </a:lnTo>
                  <a:lnTo>
                    <a:pt x="94" y="19"/>
                  </a:lnTo>
                  <a:lnTo>
                    <a:pt x="94" y="93"/>
                  </a:lnTo>
                  <a:lnTo>
                    <a:pt x="94" y="97"/>
                  </a:lnTo>
                  <a:lnTo>
                    <a:pt x="92" y="100"/>
                  </a:lnTo>
                  <a:lnTo>
                    <a:pt x="90" y="101"/>
                  </a:lnTo>
                  <a:lnTo>
                    <a:pt x="86" y="102"/>
                  </a:lnTo>
                  <a:lnTo>
                    <a:pt x="83" y="101"/>
                  </a:lnTo>
                  <a:lnTo>
                    <a:pt x="81" y="100"/>
                  </a:lnTo>
                  <a:lnTo>
                    <a:pt x="78" y="97"/>
                  </a:lnTo>
                  <a:lnTo>
                    <a:pt x="78" y="93"/>
                  </a:lnTo>
                  <a:lnTo>
                    <a:pt x="78" y="34"/>
                  </a:lnTo>
                  <a:lnTo>
                    <a:pt x="71" y="34"/>
                  </a:lnTo>
                  <a:lnTo>
                    <a:pt x="71" y="197"/>
                  </a:lnTo>
                  <a:lnTo>
                    <a:pt x="71" y="201"/>
                  </a:lnTo>
                  <a:lnTo>
                    <a:pt x="69" y="205"/>
                  </a:lnTo>
                  <a:lnTo>
                    <a:pt x="65" y="207"/>
                  </a:lnTo>
                  <a:lnTo>
                    <a:pt x="61" y="209"/>
                  </a:lnTo>
                  <a:lnTo>
                    <a:pt x="57" y="207"/>
                  </a:lnTo>
                  <a:lnTo>
                    <a:pt x="53" y="205"/>
                  </a:lnTo>
                  <a:lnTo>
                    <a:pt x="50" y="201"/>
                  </a:lnTo>
                  <a:lnTo>
                    <a:pt x="50" y="197"/>
                  </a:lnTo>
                  <a:lnTo>
                    <a:pt x="50" y="105"/>
                  </a:lnTo>
                  <a:lnTo>
                    <a:pt x="44" y="105"/>
                  </a:lnTo>
                  <a:lnTo>
                    <a:pt x="44" y="197"/>
                  </a:lnTo>
                  <a:lnTo>
                    <a:pt x="44" y="201"/>
                  </a:lnTo>
                  <a:lnTo>
                    <a:pt x="41" y="205"/>
                  </a:lnTo>
                  <a:lnTo>
                    <a:pt x="37" y="207"/>
                  </a:lnTo>
                  <a:lnTo>
                    <a:pt x="33" y="209"/>
                  </a:lnTo>
                  <a:lnTo>
                    <a:pt x="29" y="207"/>
                  </a:lnTo>
                  <a:lnTo>
                    <a:pt x="25" y="205"/>
                  </a:lnTo>
                  <a:lnTo>
                    <a:pt x="24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3" y="92"/>
                  </a:lnTo>
                  <a:lnTo>
                    <a:pt x="23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5" y="97"/>
                  </a:lnTo>
                  <a:lnTo>
                    <a:pt x="14" y="100"/>
                  </a:lnTo>
                  <a:lnTo>
                    <a:pt x="11" y="101"/>
                  </a:lnTo>
                  <a:lnTo>
                    <a:pt x="8" y="102"/>
                  </a:lnTo>
                  <a:lnTo>
                    <a:pt x="4" y="101"/>
                  </a:lnTo>
                  <a:lnTo>
                    <a:pt x="2" y="100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2" y="15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31"/>
            <p:cNvSpPr>
              <a:spLocks/>
            </p:cNvSpPr>
            <p:nvPr/>
          </p:nvSpPr>
          <p:spPr bwMode="auto">
            <a:xfrm>
              <a:off x="6511065" y="2762983"/>
              <a:ext cx="317705" cy="713980"/>
            </a:xfrm>
            <a:custGeom>
              <a:avLst/>
              <a:gdLst>
                <a:gd name="T0" fmla="*/ 24 w 93"/>
                <a:gd name="T1" fmla="*/ 0 h 209"/>
                <a:gd name="T2" fmla="*/ 71 w 93"/>
                <a:gd name="T3" fmla="*/ 0 h 209"/>
                <a:gd name="T4" fmla="*/ 80 w 93"/>
                <a:gd name="T5" fmla="*/ 2 h 209"/>
                <a:gd name="T6" fmla="*/ 88 w 93"/>
                <a:gd name="T7" fmla="*/ 8 h 209"/>
                <a:gd name="T8" fmla="*/ 92 w 93"/>
                <a:gd name="T9" fmla="*/ 14 h 209"/>
                <a:gd name="T10" fmla="*/ 93 w 93"/>
                <a:gd name="T11" fmla="*/ 19 h 209"/>
                <a:gd name="T12" fmla="*/ 93 w 93"/>
                <a:gd name="T13" fmla="*/ 93 h 209"/>
                <a:gd name="T14" fmla="*/ 93 w 93"/>
                <a:gd name="T15" fmla="*/ 97 h 209"/>
                <a:gd name="T16" fmla="*/ 91 w 93"/>
                <a:gd name="T17" fmla="*/ 100 h 209"/>
                <a:gd name="T18" fmla="*/ 88 w 93"/>
                <a:gd name="T19" fmla="*/ 101 h 209"/>
                <a:gd name="T20" fmla="*/ 85 w 93"/>
                <a:gd name="T21" fmla="*/ 102 h 209"/>
                <a:gd name="T22" fmla="*/ 82 w 93"/>
                <a:gd name="T23" fmla="*/ 101 h 209"/>
                <a:gd name="T24" fmla="*/ 79 w 93"/>
                <a:gd name="T25" fmla="*/ 100 h 209"/>
                <a:gd name="T26" fmla="*/ 78 w 93"/>
                <a:gd name="T27" fmla="*/ 97 h 209"/>
                <a:gd name="T28" fmla="*/ 76 w 93"/>
                <a:gd name="T29" fmla="*/ 93 h 209"/>
                <a:gd name="T30" fmla="*/ 76 w 93"/>
                <a:gd name="T31" fmla="*/ 34 h 209"/>
                <a:gd name="T32" fmla="*/ 71 w 93"/>
                <a:gd name="T33" fmla="*/ 34 h 209"/>
                <a:gd name="T34" fmla="*/ 71 w 93"/>
                <a:gd name="T35" fmla="*/ 197 h 209"/>
                <a:gd name="T36" fmla="*/ 70 w 93"/>
                <a:gd name="T37" fmla="*/ 201 h 209"/>
                <a:gd name="T38" fmla="*/ 68 w 93"/>
                <a:gd name="T39" fmla="*/ 205 h 209"/>
                <a:gd name="T40" fmla="*/ 64 w 93"/>
                <a:gd name="T41" fmla="*/ 207 h 209"/>
                <a:gd name="T42" fmla="*/ 60 w 93"/>
                <a:gd name="T43" fmla="*/ 209 h 209"/>
                <a:gd name="T44" fmla="*/ 55 w 93"/>
                <a:gd name="T45" fmla="*/ 207 h 209"/>
                <a:gd name="T46" fmla="*/ 53 w 93"/>
                <a:gd name="T47" fmla="*/ 205 h 209"/>
                <a:gd name="T48" fmla="*/ 50 w 93"/>
                <a:gd name="T49" fmla="*/ 201 h 209"/>
                <a:gd name="T50" fmla="*/ 49 w 93"/>
                <a:gd name="T51" fmla="*/ 197 h 209"/>
                <a:gd name="T52" fmla="*/ 49 w 93"/>
                <a:gd name="T53" fmla="*/ 105 h 209"/>
                <a:gd name="T54" fmla="*/ 43 w 93"/>
                <a:gd name="T55" fmla="*/ 105 h 209"/>
                <a:gd name="T56" fmla="*/ 43 w 93"/>
                <a:gd name="T57" fmla="*/ 197 h 209"/>
                <a:gd name="T58" fmla="*/ 43 w 93"/>
                <a:gd name="T59" fmla="*/ 201 h 209"/>
                <a:gd name="T60" fmla="*/ 41 w 93"/>
                <a:gd name="T61" fmla="*/ 205 h 209"/>
                <a:gd name="T62" fmla="*/ 37 w 93"/>
                <a:gd name="T63" fmla="*/ 207 h 209"/>
                <a:gd name="T64" fmla="*/ 33 w 93"/>
                <a:gd name="T65" fmla="*/ 209 h 209"/>
                <a:gd name="T66" fmla="*/ 29 w 93"/>
                <a:gd name="T67" fmla="*/ 207 h 209"/>
                <a:gd name="T68" fmla="*/ 25 w 93"/>
                <a:gd name="T69" fmla="*/ 205 h 209"/>
                <a:gd name="T70" fmla="*/ 22 w 93"/>
                <a:gd name="T71" fmla="*/ 201 h 209"/>
                <a:gd name="T72" fmla="*/ 22 w 93"/>
                <a:gd name="T73" fmla="*/ 197 h 209"/>
                <a:gd name="T74" fmla="*/ 22 w 93"/>
                <a:gd name="T75" fmla="*/ 93 h 209"/>
                <a:gd name="T76" fmla="*/ 22 w 93"/>
                <a:gd name="T77" fmla="*/ 92 h 209"/>
                <a:gd name="T78" fmla="*/ 22 w 93"/>
                <a:gd name="T79" fmla="*/ 34 h 209"/>
                <a:gd name="T80" fmla="*/ 15 w 93"/>
                <a:gd name="T81" fmla="*/ 34 h 209"/>
                <a:gd name="T82" fmla="*/ 15 w 93"/>
                <a:gd name="T83" fmla="*/ 93 h 209"/>
                <a:gd name="T84" fmla="*/ 15 w 93"/>
                <a:gd name="T85" fmla="*/ 97 h 209"/>
                <a:gd name="T86" fmla="*/ 13 w 93"/>
                <a:gd name="T87" fmla="*/ 100 h 209"/>
                <a:gd name="T88" fmla="*/ 11 w 93"/>
                <a:gd name="T89" fmla="*/ 101 h 209"/>
                <a:gd name="T90" fmla="*/ 7 w 93"/>
                <a:gd name="T91" fmla="*/ 102 h 209"/>
                <a:gd name="T92" fmla="*/ 4 w 93"/>
                <a:gd name="T93" fmla="*/ 101 h 209"/>
                <a:gd name="T94" fmla="*/ 1 w 93"/>
                <a:gd name="T95" fmla="*/ 100 h 209"/>
                <a:gd name="T96" fmla="*/ 0 w 93"/>
                <a:gd name="T97" fmla="*/ 97 h 209"/>
                <a:gd name="T98" fmla="*/ 0 w 93"/>
                <a:gd name="T99" fmla="*/ 93 h 209"/>
                <a:gd name="T100" fmla="*/ 0 w 93"/>
                <a:gd name="T101" fmla="*/ 21 h 209"/>
                <a:gd name="T102" fmla="*/ 1 w 93"/>
                <a:gd name="T103" fmla="*/ 15 h 209"/>
                <a:gd name="T104" fmla="*/ 5 w 93"/>
                <a:gd name="T105" fmla="*/ 8 h 209"/>
                <a:gd name="T106" fmla="*/ 12 w 93"/>
                <a:gd name="T107" fmla="*/ 2 h 209"/>
                <a:gd name="T108" fmla="*/ 24 w 93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3" h="209">
                  <a:moveTo>
                    <a:pt x="24" y="0"/>
                  </a:moveTo>
                  <a:lnTo>
                    <a:pt x="71" y="0"/>
                  </a:lnTo>
                  <a:lnTo>
                    <a:pt x="80" y="2"/>
                  </a:lnTo>
                  <a:lnTo>
                    <a:pt x="88" y="8"/>
                  </a:lnTo>
                  <a:lnTo>
                    <a:pt x="92" y="14"/>
                  </a:lnTo>
                  <a:lnTo>
                    <a:pt x="93" y="19"/>
                  </a:lnTo>
                  <a:lnTo>
                    <a:pt x="93" y="93"/>
                  </a:lnTo>
                  <a:lnTo>
                    <a:pt x="93" y="97"/>
                  </a:lnTo>
                  <a:lnTo>
                    <a:pt x="91" y="100"/>
                  </a:lnTo>
                  <a:lnTo>
                    <a:pt x="88" y="101"/>
                  </a:lnTo>
                  <a:lnTo>
                    <a:pt x="85" y="102"/>
                  </a:lnTo>
                  <a:lnTo>
                    <a:pt x="82" y="101"/>
                  </a:lnTo>
                  <a:lnTo>
                    <a:pt x="79" y="100"/>
                  </a:lnTo>
                  <a:lnTo>
                    <a:pt x="78" y="97"/>
                  </a:lnTo>
                  <a:lnTo>
                    <a:pt x="76" y="93"/>
                  </a:lnTo>
                  <a:lnTo>
                    <a:pt x="76" y="34"/>
                  </a:lnTo>
                  <a:lnTo>
                    <a:pt x="71" y="34"/>
                  </a:lnTo>
                  <a:lnTo>
                    <a:pt x="71" y="197"/>
                  </a:lnTo>
                  <a:lnTo>
                    <a:pt x="70" y="201"/>
                  </a:lnTo>
                  <a:lnTo>
                    <a:pt x="68" y="205"/>
                  </a:lnTo>
                  <a:lnTo>
                    <a:pt x="64" y="207"/>
                  </a:lnTo>
                  <a:lnTo>
                    <a:pt x="60" y="209"/>
                  </a:lnTo>
                  <a:lnTo>
                    <a:pt x="55" y="207"/>
                  </a:lnTo>
                  <a:lnTo>
                    <a:pt x="53" y="205"/>
                  </a:lnTo>
                  <a:lnTo>
                    <a:pt x="50" y="201"/>
                  </a:lnTo>
                  <a:lnTo>
                    <a:pt x="49" y="197"/>
                  </a:lnTo>
                  <a:lnTo>
                    <a:pt x="49" y="105"/>
                  </a:lnTo>
                  <a:lnTo>
                    <a:pt x="43" y="105"/>
                  </a:lnTo>
                  <a:lnTo>
                    <a:pt x="43" y="197"/>
                  </a:lnTo>
                  <a:lnTo>
                    <a:pt x="43" y="201"/>
                  </a:lnTo>
                  <a:lnTo>
                    <a:pt x="41" y="205"/>
                  </a:lnTo>
                  <a:lnTo>
                    <a:pt x="37" y="207"/>
                  </a:lnTo>
                  <a:lnTo>
                    <a:pt x="33" y="209"/>
                  </a:lnTo>
                  <a:lnTo>
                    <a:pt x="29" y="207"/>
                  </a:lnTo>
                  <a:lnTo>
                    <a:pt x="25" y="205"/>
                  </a:lnTo>
                  <a:lnTo>
                    <a:pt x="22" y="201"/>
                  </a:lnTo>
                  <a:lnTo>
                    <a:pt x="22" y="197"/>
                  </a:lnTo>
                  <a:lnTo>
                    <a:pt x="22" y="93"/>
                  </a:lnTo>
                  <a:lnTo>
                    <a:pt x="22" y="92"/>
                  </a:lnTo>
                  <a:lnTo>
                    <a:pt x="22" y="34"/>
                  </a:lnTo>
                  <a:lnTo>
                    <a:pt x="15" y="34"/>
                  </a:lnTo>
                  <a:lnTo>
                    <a:pt x="15" y="93"/>
                  </a:lnTo>
                  <a:lnTo>
                    <a:pt x="15" y="97"/>
                  </a:lnTo>
                  <a:lnTo>
                    <a:pt x="13" y="100"/>
                  </a:lnTo>
                  <a:lnTo>
                    <a:pt x="11" y="101"/>
                  </a:lnTo>
                  <a:lnTo>
                    <a:pt x="7" y="102"/>
                  </a:lnTo>
                  <a:lnTo>
                    <a:pt x="4" y="101"/>
                  </a:lnTo>
                  <a:lnTo>
                    <a:pt x="1" y="100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5" y="8"/>
                  </a:lnTo>
                  <a:lnTo>
                    <a:pt x="12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33"/>
            <p:cNvSpPr>
              <a:spLocks/>
            </p:cNvSpPr>
            <p:nvPr/>
          </p:nvSpPr>
          <p:spPr bwMode="auto">
            <a:xfrm>
              <a:off x="6900507" y="2762983"/>
              <a:ext cx="324537" cy="713980"/>
            </a:xfrm>
            <a:custGeom>
              <a:avLst/>
              <a:gdLst>
                <a:gd name="T0" fmla="*/ 25 w 95"/>
                <a:gd name="T1" fmla="*/ 0 h 209"/>
                <a:gd name="T2" fmla="*/ 73 w 95"/>
                <a:gd name="T3" fmla="*/ 0 h 209"/>
                <a:gd name="T4" fmla="*/ 82 w 95"/>
                <a:gd name="T5" fmla="*/ 2 h 209"/>
                <a:gd name="T6" fmla="*/ 90 w 95"/>
                <a:gd name="T7" fmla="*/ 8 h 209"/>
                <a:gd name="T8" fmla="*/ 94 w 95"/>
                <a:gd name="T9" fmla="*/ 14 h 209"/>
                <a:gd name="T10" fmla="*/ 95 w 95"/>
                <a:gd name="T11" fmla="*/ 19 h 209"/>
                <a:gd name="T12" fmla="*/ 95 w 95"/>
                <a:gd name="T13" fmla="*/ 93 h 209"/>
                <a:gd name="T14" fmla="*/ 95 w 95"/>
                <a:gd name="T15" fmla="*/ 97 h 209"/>
                <a:gd name="T16" fmla="*/ 92 w 95"/>
                <a:gd name="T17" fmla="*/ 100 h 209"/>
                <a:gd name="T18" fmla="*/ 90 w 95"/>
                <a:gd name="T19" fmla="*/ 101 h 209"/>
                <a:gd name="T20" fmla="*/ 87 w 95"/>
                <a:gd name="T21" fmla="*/ 102 h 209"/>
                <a:gd name="T22" fmla="*/ 83 w 95"/>
                <a:gd name="T23" fmla="*/ 101 h 209"/>
                <a:gd name="T24" fmla="*/ 81 w 95"/>
                <a:gd name="T25" fmla="*/ 100 h 209"/>
                <a:gd name="T26" fmla="*/ 79 w 95"/>
                <a:gd name="T27" fmla="*/ 97 h 209"/>
                <a:gd name="T28" fmla="*/ 78 w 95"/>
                <a:gd name="T29" fmla="*/ 93 h 209"/>
                <a:gd name="T30" fmla="*/ 78 w 95"/>
                <a:gd name="T31" fmla="*/ 34 h 209"/>
                <a:gd name="T32" fmla="*/ 73 w 95"/>
                <a:gd name="T33" fmla="*/ 34 h 209"/>
                <a:gd name="T34" fmla="*/ 73 w 95"/>
                <a:gd name="T35" fmla="*/ 197 h 209"/>
                <a:gd name="T36" fmla="*/ 71 w 95"/>
                <a:gd name="T37" fmla="*/ 201 h 209"/>
                <a:gd name="T38" fmla="*/ 69 w 95"/>
                <a:gd name="T39" fmla="*/ 205 h 209"/>
                <a:gd name="T40" fmla="*/ 66 w 95"/>
                <a:gd name="T41" fmla="*/ 207 h 209"/>
                <a:gd name="T42" fmla="*/ 61 w 95"/>
                <a:gd name="T43" fmla="*/ 209 h 209"/>
                <a:gd name="T44" fmla="*/ 57 w 95"/>
                <a:gd name="T45" fmla="*/ 207 h 209"/>
                <a:gd name="T46" fmla="*/ 54 w 95"/>
                <a:gd name="T47" fmla="*/ 205 h 209"/>
                <a:gd name="T48" fmla="*/ 52 w 95"/>
                <a:gd name="T49" fmla="*/ 201 h 209"/>
                <a:gd name="T50" fmla="*/ 50 w 95"/>
                <a:gd name="T51" fmla="*/ 197 h 209"/>
                <a:gd name="T52" fmla="*/ 50 w 95"/>
                <a:gd name="T53" fmla="*/ 105 h 209"/>
                <a:gd name="T54" fmla="*/ 45 w 95"/>
                <a:gd name="T55" fmla="*/ 105 h 209"/>
                <a:gd name="T56" fmla="*/ 45 w 95"/>
                <a:gd name="T57" fmla="*/ 197 h 209"/>
                <a:gd name="T58" fmla="*/ 44 w 95"/>
                <a:gd name="T59" fmla="*/ 201 h 209"/>
                <a:gd name="T60" fmla="*/ 42 w 95"/>
                <a:gd name="T61" fmla="*/ 205 h 209"/>
                <a:gd name="T62" fmla="*/ 38 w 95"/>
                <a:gd name="T63" fmla="*/ 207 h 209"/>
                <a:gd name="T64" fmla="*/ 35 w 95"/>
                <a:gd name="T65" fmla="*/ 209 h 209"/>
                <a:gd name="T66" fmla="*/ 31 w 95"/>
                <a:gd name="T67" fmla="*/ 207 h 209"/>
                <a:gd name="T68" fmla="*/ 27 w 95"/>
                <a:gd name="T69" fmla="*/ 205 h 209"/>
                <a:gd name="T70" fmla="*/ 24 w 95"/>
                <a:gd name="T71" fmla="*/ 201 h 209"/>
                <a:gd name="T72" fmla="*/ 23 w 95"/>
                <a:gd name="T73" fmla="*/ 197 h 209"/>
                <a:gd name="T74" fmla="*/ 23 w 95"/>
                <a:gd name="T75" fmla="*/ 93 h 209"/>
                <a:gd name="T76" fmla="*/ 23 w 95"/>
                <a:gd name="T77" fmla="*/ 92 h 209"/>
                <a:gd name="T78" fmla="*/ 23 w 95"/>
                <a:gd name="T79" fmla="*/ 34 h 209"/>
                <a:gd name="T80" fmla="*/ 16 w 95"/>
                <a:gd name="T81" fmla="*/ 34 h 209"/>
                <a:gd name="T82" fmla="*/ 16 w 95"/>
                <a:gd name="T83" fmla="*/ 93 h 209"/>
                <a:gd name="T84" fmla="*/ 16 w 95"/>
                <a:gd name="T85" fmla="*/ 97 h 209"/>
                <a:gd name="T86" fmla="*/ 14 w 95"/>
                <a:gd name="T87" fmla="*/ 100 h 209"/>
                <a:gd name="T88" fmla="*/ 12 w 95"/>
                <a:gd name="T89" fmla="*/ 101 h 209"/>
                <a:gd name="T90" fmla="*/ 8 w 95"/>
                <a:gd name="T91" fmla="*/ 102 h 209"/>
                <a:gd name="T92" fmla="*/ 6 w 95"/>
                <a:gd name="T93" fmla="*/ 101 h 209"/>
                <a:gd name="T94" fmla="*/ 3 w 95"/>
                <a:gd name="T95" fmla="*/ 100 h 209"/>
                <a:gd name="T96" fmla="*/ 2 w 95"/>
                <a:gd name="T97" fmla="*/ 97 h 209"/>
                <a:gd name="T98" fmla="*/ 0 w 95"/>
                <a:gd name="T99" fmla="*/ 93 h 209"/>
                <a:gd name="T100" fmla="*/ 0 w 95"/>
                <a:gd name="T101" fmla="*/ 21 h 209"/>
                <a:gd name="T102" fmla="*/ 2 w 95"/>
                <a:gd name="T103" fmla="*/ 15 h 209"/>
                <a:gd name="T104" fmla="*/ 6 w 95"/>
                <a:gd name="T105" fmla="*/ 8 h 209"/>
                <a:gd name="T106" fmla="*/ 14 w 95"/>
                <a:gd name="T107" fmla="*/ 2 h 209"/>
                <a:gd name="T108" fmla="*/ 25 w 95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5" h="209">
                  <a:moveTo>
                    <a:pt x="25" y="0"/>
                  </a:moveTo>
                  <a:lnTo>
                    <a:pt x="73" y="0"/>
                  </a:lnTo>
                  <a:lnTo>
                    <a:pt x="82" y="2"/>
                  </a:lnTo>
                  <a:lnTo>
                    <a:pt x="90" y="8"/>
                  </a:lnTo>
                  <a:lnTo>
                    <a:pt x="94" y="14"/>
                  </a:lnTo>
                  <a:lnTo>
                    <a:pt x="95" y="19"/>
                  </a:lnTo>
                  <a:lnTo>
                    <a:pt x="95" y="93"/>
                  </a:lnTo>
                  <a:lnTo>
                    <a:pt x="95" y="97"/>
                  </a:lnTo>
                  <a:lnTo>
                    <a:pt x="92" y="100"/>
                  </a:lnTo>
                  <a:lnTo>
                    <a:pt x="90" y="101"/>
                  </a:lnTo>
                  <a:lnTo>
                    <a:pt x="87" y="102"/>
                  </a:lnTo>
                  <a:lnTo>
                    <a:pt x="83" y="101"/>
                  </a:lnTo>
                  <a:lnTo>
                    <a:pt x="81" y="100"/>
                  </a:lnTo>
                  <a:lnTo>
                    <a:pt x="79" y="97"/>
                  </a:lnTo>
                  <a:lnTo>
                    <a:pt x="78" y="93"/>
                  </a:lnTo>
                  <a:lnTo>
                    <a:pt x="78" y="34"/>
                  </a:lnTo>
                  <a:lnTo>
                    <a:pt x="73" y="34"/>
                  </a:lnTo>
                  <a:lnTo>
                    <a:pt x="73" y="197"/>
                  </a:lnTo>
                  <a:lnTo>
                    <a:pt x="71" y="201"/>
                  </a:lnTo>
                  <a:lnTo>
                    <a:pt x="69" y="205"/>
                  </a:lnTo>
                  <a:lnTo>
                    <a:pt x="66" y="207"/>
                  </a:lnTo>
                  <a:lnTo>
                    <a:pt x="61" y="209"/>
                  </a:lnTo>
                  <a:lnTo>
                    <a:pt x="57" y="207"/>
                  </a:lnTo>
                  <a:lnTo>
                    <a:pt x="54" y="205"/>
                  </a:lnTo>
                  <a:lnTo>
                    <a:pt x="52" y="201"/>
                  </a:lnTo>
                  <a:lnTo>
                    <a:pt x="50" y="197"/>
                  </a:lnTo>
                  <a:lnTo>
                    <a:pt x="50" y="105"/>
                  </a:lnTo>
                  <a:lnTo>
                    <a:pt x="45" y="105"/>
                  </a:lnTo>
                  <a:lnTo>
                    <a:pt x="45" y="197"/>
                  </a:lnTo>
                  <a:lnTo>
                    <a:pt x="44" y="201"/>
                  </a:lnTo>
                  <a:lnTo>
                    <a:pt x="42" y="205"/>
                  </a:lnTo>
                  <a:lnTo>
                    <a:pt x="38" y="207"/>
                  </a:lnTo>
                  <a:lnTo>
                    <a:pt x="35" y="209"/>
                  </a:lnTo>
                  <a:lnTo>
                    <a:pt x="31" y="207"/>
                  </a:lnTo>
                  <a:lnTo>
                    <a:pt x="27" y="205"/>
                  </a:lnTo>
                  <a:lnTo>
                    <a:pt x="24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3" y="92"/>
                  </a:lnTo>
                  <a:lnTo>
                    <a:pt x="23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6" y="97"/>
                  </a:lnTo>
                  <a:lnTo>
                    <a:pt x="14" y="100"/>
                  </a:lnTo>
                  <a:lnTo>
                    <a:pt x="12" y="101"/>
                  </a:lnTo>
                  <a:lnTo>
                    <a:pt x="8" y="102"/>
                  </a:lnTo>
                  <a:lnTo>
                    <a:pt x="6" y="101"/>
                  </a:lnTo>
                  <a:lnTo>
                    <a:pt x="3" y="100"/>
                  </a:lnTo>
                  <a:lnTo>
                    <a:pt x="2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2" y="15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35"/>
            <p:cNvSpPr>
              <a:spLocks/>
            </p:cNvSpPr>
            <p:nvPr/>
          </p:nvSpPr>
          <p:spPr bwMode="auto">
            <a:xfrm>
              <a:off x="4932792" y="2762983"/>
              <a:ext cx="321120" cy="713980"/>
            </a:xfrm>
            <a:custGeom>
              <a:avLst/>
              <a:gdLst>
                <a:gd name="T0" fmla="*/ 25 w 94"/>
                <a:gd name="T1" fmla="*/ 0 h 209"/>
                <a:gd name="T2" fmla="*/ 72 w 94"/>
                <a:gd name="T3" fmla="*/ 0 h 209"/>
                <a:gd name="T4" fmla="*/ 81 w 94"/>
                <a:gd name="T5" fmla="*/ 2 h 209"/>
                <a:gd name="T6" fmla="*/ 89 w 94"/>
                <a:gd name="T7" fmla="*/ 8 h 209"/>
                <a:gd name="T8" fmla="*/ 93 w 94"/>
                <a:gd name="T9" fmla="*/ 14 h 209"/>
                <a:gd name="T10" fmla="*/ 94 w 94"/>
                <a:gd name="T11" fmla="*/ 19 h 209"/>
                <a:gd name="T12" fmla="*/ 94 w 94"/>
                <a:gd name="T13" fmla="*/ 93 h 209"/>
                <a:gd name="T14" fmla="*/ 94 w 94"/>
                <a:gd name="T15" fmla="*/ 97 h 209"/>
                <a:gd name="T16" fmla="*/ 92 w 94"/>
                <a:gd name="T17" fmla="*/ 100 h 209"/>
                <a:gd name="T18" fmla="*/ 89 w 94"/>
                <a:gd name="T19" fmla="*/ 101 h 209"/>
                <a:gd name="T20" fmla="*/ 86 w 94"/>
                <a:gd name="T21" fmla="*/ 102 h 209"/>
                <a:gd name="T22" fmla="*/ 82 w 94"/>
                <a:gd name="T23" fmla="*/ 101 h 209"/>
                <a:gd name="T24" fmla="*/ 80 w 94"/>
                <a:gd name="T25" fmla="*/ 100 h 209"/>
                <a:gd name="T26" fmla="*/ 78 w 94"/>
                <a:gd name="T27" fmla="*/ 97 h 209"/>
                <a:gd name="T28" fmla="*/ 77 w 94"/>
                <a:gd name="T29" fmla="*/ 93 h 209"/>
                <a:gd name="T30" fmla="*/ 77 w 94"/>
                <a:gd name="T31" fmla="*/ 34 h 209"/>
                <a:gd name="T32" fmla="*/ 72 w 94"/>
                <a:gd name="T33" fmla="*/ 34 h 209"/>
                <a:gd name="T34" fmla="*/ 72 w 94"/>
                <a:gd name="T35" fmla="*/ 197 h 209"/>
                <a:gd name="T36" fmla="*/ 70 w 94"/>
                <a:gd name="T37" fmla="*/ 201 h 209"/>
                <a:gd name="T38" fmla="*/ 68 w 94"/>
                <a:gd name="T39" fmla="*/ 205 h 209"/>
                <a:gd name="T40" fmla="*/ 65 w 94"/>
                <a:gd name="T41" fmla="*/ 207 h 209"/>
                <a:gd name="T42" fmla="*/ 61 w 94"/>
                <a:gd name="T43" fmla="*/ 209 h 209"/>
                <a:gd name="T44" fmla="*/ 56 w 94"/>
                <a:gd name="T45" fmla="*/ 207 h 209"/>
                <a:gd name="T46" fmla="*/ 53 w 94"/>
                <a:gd name="T47" fmla="*/ 205 h 209"/>
                <a:gd name="T48" fmla="*/ 51 w 94"/>
                <a:gd name="T49" fmla="*/ 201 h 209"/>
                <a:gd name="T50" fmla="*/ 49 w 94"/>
                <a:gd name="T51" fmla="*/ 197 h 209"/>
                <a:gd name="T52" fmla="*/ 49 w 94"/>
                <a:gd name="T53" fmla="*/ 105 h 209"/>
                <a:gd name="T54" fmla="*/ 44 w 94"/>
                <a:gd name="T55" fmla="*/ 105 h 209"/>
                <a:gd name="T56" fmla="*/ 44 w 94"/>
                <a:gd name="T57" fmla="*/ 197 h 209"/>
                <a:gd name="T58" fmla="*/ 43 w 94"/>
                <a:gd name="T59" fmla="*/ 201 h 209"/>
                <a:gd name="T60" fmla="*/ 42 w 94"/>
                <a:gd name="T61" fmla="*/ 205 h 209"/>
                <a:gd name="T62" fmla="*/ 38 w 94"/>
                <a:gd name="T63" fmla="*/ 207 h 209"/>
                <a:gd name="T64" fmla="*/ 34 w 94"/>
                <a:gd name="T65" fmla="*/ 209 h 209"/>
                <a:gd name="T66" fmla="*/ 30 w 94"/>
                <a:gd name="T67" fmla="*/ 207 h 209"/>
                <a:gd name="T68" fmla="*/ 26 w 94"/>
                <a:gd name="T69" fmla="*/ 205 h 209"/>
                <a:gd name="T70" fmla="*/ 23 w 94"/>
                <a:gd name="T71" fmla="*/ 201 h 209"/>
                <a:gd name="T72" fmla="*/ 23 w 94"/>
                <a:gd name="T73" fmla="*/ 197 h 209"/>
                <a:gd name="T74" fmla="*/ 23 w 94"/>
                <a:gd name="T75" fmla="*/ 93 h 209"/>
                <a:gd name="T76" fmla="*/ 22 w 94"/>
                <a:gd name="T77" fmla="*/ 92 h 209"/>
                <a:gd name="T78" fmla="*/ 22 w 94"/>
                <a:gd name="T79" fmla="*/ 34 h 209"/>
                <a:gd name="T80" fmla="*/ 15 w 94"/>
                <a:gd name="T81" fmla="*/ 34 h 209"/>
                <a:gd name="T82" fmla="*/ 15 w 94"/>
                <a:gd name="T83" fmla="*/ 93 h 209"/>
                <a:gd name="T84" fmla="*/ 15 w 94"/>
                <a:gd name="T85" fmla="*/ 97 h 209"/>
                <a:gd name="T86" fmla="*/ 14 w 94"/>
                <a:gd name="T87" fmla="*/ 100 h 209"/>
                <a:gd name="T88" fmla="*/ 11 w 94"/>
                <a:gd name="T89" fmla="*/ 101 h 209"/>
                <a:gd name="T90" fmla="*/ 7 w 94"/>
                <a:gd name="T91" fmla="*/ 102 h 209"/>
                <a:gd name="T92" fmla="*/ 5 w 94"/>
                <a:gd name="T93" fmla="*/ 101 h 209"/>
                <a:gd name="T94" fmla="*/ 2 w 94"/>
                <a:gd name="T95" fmla="*/ 100 h 209"/>
                <a:gd name="T96" fmla="*/ 1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1 w 94"/>
                <a:gd name="T103" fmla="*/ 15 h 209"/>
                <a:gd name="T104" fmla="*/ 6 w 94"/>
                <a:gd name="T105" fmla="*/ 8 h 209"/>
                <a:gd name="T106" fmla="*/ 13 w 94"/>
                <a:gd name="T107" fmla="*/ 2 h 209"/>
                <a:gd name="T108" fmla="*/ 25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5" y="0"/>
                  </a:moveTo>
                  <a:lnTo>
                    <a:pt x="72" y="0"/>
                  </a:lnTo>
                  <a:lnTo>
                    <a:pt x="81" y="2"/>
                  </a:lnTo>
                  <a:lnTo>
                    <a:pt x="89" y="8"/>
                  </a:lnTo>
                  <a:lnTo>
                    <a:pt x="93" y="14"/>
                  </a:lnTo>
                  <a:lnTo>
                    <a:pt x="94" y="19"/>
                  </a:lnTo>
                  <a:lnTo>
                    <a:pt x="94" y="93"/>
                  </a:lnTo>
                  <a:lnTo>
                    <a:pt x="94" y="97"/>
                  </a:lnTo>
                  <a:lnTo>
                    <a:pt x="92" y="100"/>
                  </a:lnTo>
                  <a:lnTo>
                    <a:pt x="89" y="101"/>
                  </a:lnTo>
                  <a:lnTo>
                    <a:pt x="86" y="102"/>
                  </a:lnTo>
                  <a:lnTo>
                    <a:pt x="82" y="101"/>
                  </a:lnTo>
                  <a:lnTo>
                    <a:pt x="80" y="100"/>
                  </a:lnTo>
                  <a:lnTo>
                    <a:pt x="78" y="97"/>
                  </a:lnTo>
                  <a:lnTo>
                    <a:pt x="77" y="93"/>
                  </a:lnTo>
                  <a:lnTo>
                    <a:pt x="77" y="34"/>
                  </a:lnTo>
                  <a:lnTo>
                    <a:pt x="72" y="34"/>
                  </a:lnTo>
                  <a:lnTo>
                    <a:pt x="72" y="197"/>
                  </a:lnTo>
                  <a:lnTo>
                    <a:pt x="70" y="201"/>
                  </a:lnTo>
                  <a:lnTo>
                    <a:pt x="68" y="205"/>
                  </a:lnTo>
                  <a:lnTo>
                    <a:pt x="65" y="207"/>
                  </a:lnTo>
                  <a:lnTo>
                    <a:pt x="61" y="209"/>
                  </a:lnTo>
                  <a:lnTo>
                    <a:pt x="56" y="207"/>
                  </a:lnTo>
                  <a:lnTo>
                    <a:pt x="53" y="205"/>
                  </a:lnTo>
                  <a:lnTo>
                    <a:pt x="51" y="201"/>
                  </a:lnTo>
                  <a:lnTo>
                    <a:pt x="49" y="197"/>
                  </a:lnTo>
                  <a:lnTo>
                    <a:pt x="49" y="105"/>
                  </a:lnTo>
                  <a:lnTo>
                    <a:pt x="44" y="105"/>
                  </a:lnTo>
                  <a:lnTo>
                    <a:pt x="44" y="197"/>
                  </a:lnTo>
                  <a:lnTo>
                    <a:pt x="43" y="201"/>
                  </a:lnTo>
                  <a:lnTo>
                    <a:pt x="42" y="205"/>
                  </a:lnTo>
                  <a:lnTo>
                    <a:pt x="38" y="207"/>
                  </a:lnTo>
                  <a:lnTo>
                    <a:pt x="34" y="209"/>
                  </a:lnTo>
                  <a:lnTo>
                    <a:pt x="30" y="207"/>
                  </a:lnTo>
                  <a:lnTo>
                    <a:pt x="26" y="205"/>
                  </a:lnTo>
                  <a:lnTo>
                    <a:pt x="23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2" y="92"/>
                  </a:lnTo>
                  <a:lnTo>
                    <a:pt x="22" y="34"/>
                  </a:lnTo>
                  <a:lnTo>
                    <a:pt x="15" y="34"/>
                  </a:lnTo>
                  <a:lnTo>
                    <a:pt x="15" y="93"/>
                  </a:lnTo>
                  <a:lnTo>
                    <a:pt x="15" y="97"/>
                  </a:lnTo>
                  <a:lnTo>
                    <a:pt x="14" y="100"/>
                  </a:lnTo>
                  <a:lnTo>
                    <a:pt x="11" y="101"/>
                  </a:lnTo>
                  <a:lnTo>
                    <a:pt x="7" y="102"/>
                  </a:lnTo>
                  <a:lnTo>
                    <a:pt x="5" y="101"/>
                  </a:lnTo>
                  <a:lnTo>
                    <a:pt x="2" y="100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37"/>
            <p:cNvSpPr>
              <a:spLocks/>
            </p:cNvSpPr>
            <p:nvPr/>
          </p:nvSpPr>
          <p:spPr bwMode="auto">
            <a:xfrm>
              <a:off x="5325657" y="2762983"/>
              <a:ext cx="324537" cy="713980"/>
            </a:xfrm>
            <a:custGeom>
              <a:avLst/>
              <a:gdLst>
                <a:gd name="T0" fmla="*/ 24 w 95"/>
                <a:gd name="T1" fmla="*/ 0 h 209"/>
                <a:gd name="T2" fmla="*/ 72 w 95"/>
                <a:gd name="T3" fmla="*/ 0 h 209"/>
                <a:gd name="T4" fmla="*/ 82 w 95"/>
                <a:gd name="T5" fmla="*/ 2 h 209"/>
                <a:gd name="T6" fmla="*/ 88 w 95"/>
                <a:gd name="T7" fmla="*/ 8 h 209"/>
                <a:gd name="T8" fmla="*/ 93 w 95"/>
                <a:gd name="T9" fmla="*/ 14 h 209"/>
                <a:gd name="T10" fmla="*/ 95 w 95"/>
                <a:gd name="T11" fmla="*/ 19 h 209"/>
                <a:gd name="T12" fmla="*/ 95 w 95"/>
                <a:gd name="T13" fmla="*/ 93 h 209"/>
                <a:gd name="T14" fmla="*/ 93 w 95"/>
                <a:gd name="T15" fmla="*/ 97 h 209"/>
                <a:gd name="T16" fmla="*/ 92 w 95"/>
                <a:gd name="T17" fmla="*/ 100 h 209"/>
                <a:gd name="T18" fmla="*/ 90 w 95"/>
                <a:gd name="T19" fmla="*/ 101 h 209"/>
                <a:gd name="T20" fmla="*/ 87 w 95"/>
                <a:gd name="T21" fmla="*/ 102 h 209"/>
                <a:gd name="T22" fmla="*/ 83 w 95"/>
                <a:gd name="T23" fmla="*/ 101 h 209"/>
                <a:gd name="T24" fmla="*/ 80 w 95"/>
                <a:gd name="T25" fmla="*/ 100 h 209"/>
                <a:gd name="T26" fmla="*/ 79 w 95"/>
                <a:gd name="T27" fmla="*/ 97 h 209"/>
                <a:gd name="T28" fmla="*/ 78 w 95"/>
                <a:gd name="T29" fmla="*/ 93 h 209"/>
                <a:gd name="T30" fmla="*/ 78 w 95"/>
                <a:gd name="T31" fmla="*/ 34 h 209"/>
                <a:gd name="T32" fmla="*/ 72 w 95"/>
                <a:gd name="T33" fmla="*/ 34 h 209"/>
                <a:gd name="T34" fmla="*/ 72 w 95"/>
                <a:gd name="T35" fmla="*/ 197 h 209"/>
                <a:gd name="T36" fmla="*/ 71 w 95"/>
                <a:gd name="T37" fmla="*/ 201 h 209"/>
                <a:gd name="T38" fmla="*/ 68 w 95"/>
                <a:gd name="T39" fmla="*/ 205 h 209"/>
                <a:gd name="T40" fmla="*/ 66 w 95"/>
                <a:gd name="T41" fmla="*/ 207 h 209"/>
                <a:gd name="T42" fmla="*/ 61 w 95"/>
                <a:gd name="T43" fmla="*/ 209 h 209"/>
                <a:gd name="T44" fmla="*/ 57 w 95"/>
                <a:gd name="T45" fmla="*/ 207 h 209"/>
                <a:gd name="T46" fmla="*/ 53 w 95"/>
                <a:gd name="T47" fmla="*/ 205 h 209"/>
                <a:gd name="T48" fmla="*/ 51 w 95"/>
                <a:gd name="T49" fmla="*/ 201 h 209"/>
                <a:gd name="T50" fmla="*/ 50 w 95"/>
                <a:gd name="T51" fmla="*/ 197 h 209"/>
                <a:gd name="T52" fmla="*/ 50 w 95"/>
                <a:gd name="T53" fmla="*/ 105 h 209"/>
                <a:gd name="T54" fmla="*/ 45 w 95"/>
                <a:gd name="T55" fmla="*/ 105 h 209"/>
                <a:gd name="T56" fmla="*/ 45 w 95"/>
                <a:gd name="T57" fmla="*/ 197 h 209"/>
                <a:gd name="T58" fmla="*/ 44 w 95"/>
                <a:gd name="T59" fmla="*/ 201 h 209"/>
                <a:gd name="T60" fmla="*/ 41 w 95"/>
                <a:gd name="T61" fmla="*/ 205 h 209"/>
                <a:gd name="T62" fmla="*/ 38 w 95"/>
                <a:gd name="T63" fmla="*/ 207 h 209"/>
                <a:gd name="T64" fmla="*/ 34 w 95"/>
                <a:gd name="T65" fmla="*/ 209 h 209"/>
                <a:gd name="T66" fmla="*/ 29 w 95"/>
                <a:gd name="T67" fmla="*/ 207 h 209"/>
                <a:gd name="T68" fmla="*/ 26 w 95"/>
                <a:gd name="T69" fmla="*/ 205 h 209"/>
                <a:gd name="T70" fmla="*/ 24 w 95"/>
                <a:gd name="T71" fmla="*/ 201 h 209"/>
                <a:gd name="T72" fmla="*/ 23 w 95"/>
                <a:gd name="T73" fmla="*/ 197 h 209"/>
                <a:gd name="T74" fmla="*/ 23 w 95"/>
                <a:gd name="T75" fmla="*/ 93 h 209"/>
                <a:gd name="T76" fmla="*/ 23 w 95"/>
                <a:gd name="T77" fmla="*/ 92 h 209"/>
                <a:gd name="T78" fmla="*/ 23 w 95"/>
                <a:gd name="T79" fmla="*/ 34 h 209"/>
                <a:gd name="T80" fmla="*/ 16 w 95"/>
                <a:gd name="T81" fmla="*/ 34 h 209"/>
                <a:gd name="T82" fmla="*/ 16 w 95"/>
                <a:gd name="T83" fmla="*/ 93 h 209"/>
                <a:gd name="T84" fmla="*/ 16 w 95"/>
                <a:gd name="T85" fmla="*/ 97 h 209"/>
                <a:gd name="T86" fmla="*/ 13 w 95"/>
                <a:gd name="T87" fmla="*/ 100 h 209"/>
                <a:gd name="T88" fmla="*/ 11 w 95"/>
                <a:gd name="T89" fmla="*/ 101 h 209"/>
                <a:gd name="T90" fmla="*/ 8 w 95"/>
                <a:gd name="T91" fmla="*/ 102 h 209"/>
                <a:gd name="T92" fmla="*/ 5 w 95"/>
                <a:gd name="T93" fmla="*/ 101 h 209"/>
                <a:gd name="T94" fmla="*/ 3 w 95"/>
                <a:gd name="T95" fmla="*/ 100 h 209"/>
                <a:gd name="T96" fmla="*/ 1 w 95"/>
                <a:gd name="T97" fmla="*/ 97 h 209"/>
                <a:gd name="T98" fmla="*/ 0 w 95"/>
                <a:gd name="T99" fmla="*/ 93 h 209"/>
                <a:gd name="T100" fmla="*/ 0 w 95"/>
                <a:gd name="T101" fmla="*/ 21 h 209"/>
                <a:gd name="T102" fmla="*/ 1 w 95"/>
                <a:gd name="T103" fmla="*/ 15 h 209"/>
                <a:gd name="T104" fmla="*/ 5 w 95"/>
                <a:gd name="T105" fmla="*/ 8 h 209"/>
                <a:gd name="T106" fmla="*/ 13 w 95"/>
                <a:gd name="T107" fmla="*/ 2 h 209"/>
                <a:gd name="T108" fmla="*/ 24 w 95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5" h="209">
                  <a:moveTo>
                    <a:pt x="24" y="0"/>
                  </a:moveTo>
                  <a:lnTo>
                    <a:pt x="72" y="0"/>
                  </a:lnTo>
                  <a:lnTo>
                    <a:pt x="82" y="2"/>
                  </a:lnTo>
                  <a:lnTo>
                    <a:pt x="88" y="8"/>
                  </a:lnTo>
                  <a:lnTo>
                    <a:pt x="93" y="14"/>
                  </a:lnTo>
                  <a:lnTo>
                    <a:pt x="95" y="19"/>
                  </a:lnTo>
                  <a:lnTo>
                    <a:pt x="95" y="93"/>
                  </a:lnTo>
                  <a:lnTo>
                    <a:pt x="93" y="97"/>
                  </a:lnTo>
                  <a:lnTo>
                    <a:pt x="92" y="100"/>
                  </a:lnTo>
                  <a:lnTo>
                    <a:pt x="90" y="101"/>
                  </a:lnTo>
                  <a:lnTo>
                    <a:pt x="87" y="102"/>
                  </a:lnTo>
                  <a:lnTo>
                    <a:pt x="83" y="101"/>
                  </a:lnTo>
                  <a:lnTo>
                    <a:pt x="80" y="100"/>
                  </a:lnTo>
                  <a:lnTo>
                    <a:pt x="79" y="97"/>
                  </a:lnTo>
                  <a:lnTo>
                    <a:pt x="78" y="93"/>
                  </a:lnTo>
                  <a:lnTo>
                    <a:pt x="78" y="34"/>
                  </a:lnTo>
                  <a:lnTo>
                    <a:pt x="72" y="34"/>
                  </a:lnTo>
                  <a:lnTo>
                    <a:pt x="72" y="197"/>
                  </a:lnTo>
                  <a:lnTo>
                    <a:pt x="71" y="201"/>
                  </a:lnTo>
                  <a:lnTo>
                    <a:pt x="68" y="205"/>
                  </a:lnTo>
                  <a:lnTo>
                    <a:pt x="66" y="207"/>
                  </a:lnTo>
                  <a:lnTo>
                    <a:pt x="61" y="209"/>
                  </a:lnTo>
                  <a:lnTo>
                    <a:pt x="57" y="207"/>
                  </a:lnTo>
                  <a:lnTo>
                    <a:pt x="53" y="205"/>
                  </a:lnTo>
                  <a:lnTo>
                    <a:pt x="51" y="201"/>
                  </a:lnTo>
                  <a:lnTo>
                    <a:pt x="50" y="197"/>
                  </a:lnTo>
                  <a:lnTo>
                    <a:pt x="50" y="105"/>
                  </a:lnTo>
                  <a:lnTo>
                    <a:pt x="45" y="105"/>
                  </a:lnTo>
                  <a:lnTo>
                    <a:pt x="45" y="197"/>
                  </a:lnTo>
                  <a:lnTo>
                    <a:pt x="44" y="201"/>
                  </a:lnTo>
                  <a:lnTo>
                    <a:pt x="41" y="205"/>
                  </a:lnTo>
                  <a:lnTo>
                    <a:pt x="38" y="207"/>
                  </a:lnTo>
                  <a:lnTo>
                    <a:pt x="34" y="209"/>
                  </a:lnTo>
                  <a:lnTo>
                    <a:pt x="29" y="207"/>
                  </a:lnTo>
                  <a:lnTo>
                    <a:pt x="26" y="205"/>
                  </a:lnTo>
                  <a:lnTo>
                    <a:pt x="24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3" y="92"/>
                  </a:lnTo>
                  <a:lnTo>
                    <a:pt x="23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6" y="97"/>
                  </a:lnTo>
                  <a:lnTo>
                    <a:pt x="13" y="100"/>
                  </a:lnTo>
                  <a:lnTo>
                    <a:pt x="11" y="101"/>
                  </a:lnTo>
                  <a:lnTo>
                    <a:pt x="8" y="102"/>
                  </a:lnTo>
                  <a:lnTo>
                    <a:pt x="5" y="101"/>
                  </a:lnTo>
                  <a:lnTo>
                    <a:pt x="3" y="100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5" y="8"/>
                  </a:lnTo>
                  <a:lnTo>
                    <a:pt x="13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39"/>
            <p:cNvSpPr>
              <a:spLocks/>
            </p:cNvSpPr>
            <p:nvPr/>
          </p:nvSpPr>
          <p:spPr bwMode="auto">
            <a:xfrm>
              <a:off x="5721944" y="2762983"/>
              <a:ext cx="321120" cy="713980"/>
            </a:xfrm>
            <a:custGeom>
              <a:avLst/>
              <a:gdLst>
                <a:gd name="T0" fmla="*/ 23 w 94"/>
                <a:gd name="T1" fmla="*/ 0 h 209"/>
                <a:gd name="T2" fmla="*/ 71 w 94"/>
                <a:gd name="T3" fmla="*/ 0 h 209"/>
                <a:gd name="T4" fmla="*/ 81 w 94"/>
                <a:gd name="T5" fmla="*/ 2 h 209"/>
                <a:gd name="T6" fmla="*/ 88 w 94"/>
                <a:gd name="T7" fmla="*/ 8 h 209"/>
                <a:gd name="T8" fmla="*/ 93 w 94"/>
                <a:gd name="T9" fmla="*/ 14 h 209"/>
                <a:gd name="T10" fmla="*/ 94 w 94"/>
                <a:gd name="T11" fmla="*/ 19 h 209"/>
                <a:gd name="T12" fmla="*/ 94 w 94"/>
                <a:gd name="T13" fmla="*/ 93 h 209"/>
                <a:gd name="T14" fmla="*/ 93 w 94"/>
                <a:gd name="T15" fmla="*/ 97 h 209"/>
                <a:gd name="T16" fmla="*/ 92 w 94"/>
                <a:gd name="T17" fmla="*/ 100 h 209"/>
                <a:gd name="T18" fmla="*/ 89 w 94"/>
                <a:gd name="T19" fmla="*/ 101 h 209"/>
                <a:gd name="T20" fmla="*/ 85 w 94"/>
                <a:gd name="T21" fmla="*/ 102 h 209"/>
                <a:gd name="T22" fmla="*/ 83 w 94"/>
                <a:gd name="T23" fmla="*/ 101 h 209"/>
                <a:gd name="T24" fmla="*/ 80 w 94"/>
                <a:gd name="T25" fmla="*/ 100 h 209"/>
                <a:gd name="T26" fmla="*/ 77 w 94"/>
                <a:gd name="T27" fmla="*/ 97 h 209"/>
                <a:gd name="T28" fmla="*/ 77 w 94"/>
                <a:gd name="T29" fmla="*/ 93 h 209"/>
                <a:gd name="T30" fmla="*/ 77 w 94"/>
                <a:gd name="T31" fmla="*/ 34 h 209"/>
                <a:gd name="T32" fmla="*/ 71 w 94"/>
                <a:gd name="T33" fmla="*/ 34 h 209"/>
                <a:gd name="T34" fmla="*/ 71 w 94"/>
                <a:gd name="T35" fmla="*/ 197 h 209"/>
                <a:gd name="T36" fmla="*/ 71 w 94"/>
                <a:gd name="T37" fmla="*/ 201 h 209"/>
                <a:gd name="T38" fmla="*/ 68 w 94"/>
                <a:gd name="T39" fmla="*/ 205 h 209"/>
                <a:gd name="T40" fmla="*/ 64 w 94"/>
                <a:gd name="T41" fmla="*/ 207 h 209"/>
                <a:gd name="T42" fmla="*/ 60 w 94"/>
                <a:gd name="T43" fmla="*/ 209 h 209"/>
                <a:gd name="T44" fmla="*/ 56 w 94"/>
                <a:gd name="T45" fmla="*/ 207 h 209"/>
                <a:gd name="T46" fmla="*/ 52 w 94"/>
                <a:gd name="T47" fmla="*/ 205 h 209"/>
                <a:gd name="T48" fmla="*/ 50 w 94"/>
                <a:gd name="T49" fmla="*/ 201 h 209"/>
                <a:gd name="T50" fmla="*/ 50 w 94"/>
                <a:gd name="T51" fmla="*/ 197 h 209"/>
                <a:gd name="T52" fmla="*/ 50 w 94"/>
                <a:gd name="T53" fmla="*/ 105 h 209"/>
                <a:gd name="T54" fmla="*/ 44 w 94"/>
                <a:gd name="T55" fmla="*/ 105 h 209"/>
                <a:gd name="T56" fmla="*/ 44 w 94"/>
                <a:gd name="T57" fmla="*/ 197 h 209"/>
                <a:gd name="T58" fmla="*/ 43 w 94"/>
                <a:gd name="T59" fmla="*/ 201 h 209"/>
                <a:gd name="T60" fmla="*/ 41 w 94"/>
                <a:gd name="T61" fmla="*/ 205 h 209"/>
                <a:gd name="T62" fmla="*/ 38 w 94"/>
                <a:gd name="T63" fmla="*/ 207 h 209"/>
                <a:gd name="T64" fmla="*/ 33 w 94"/>
                <a:gd name="T65" fmla="*/ 209 h 209"/>
                <a:gd name="T66" fmla="*/ 29 w 94"/>
                <a:gd name="T67" fmla="*/ 207 h 209"/>
                <a:gd name="T68" fmla="*/ 26 w 94"/>
                <a:gd name="T69" fmla="*/ 205 h 209"/>
                <a:gd name="T70" fmla="*/ 23 w 94"/>
                <a:gd name="T71" fmla="*/ 201 h 209"/>
                <a:gd name="T72" fmla="*/ 22 w 94"/>
                <a:gd name="T73" fmla="*/ 197 h 209"/>
                <a:gd name="T74" fmla="*/ 22 w 94"/>
                <a:gd name="T75" fmla="*/ 93 h 209"/>
                <a:gd name="T76" fmla="*/ 22 w 94"/>
                <a:gd name="T77" fmla="*/ 92 h 209"/>
                <a:gd name="T78" fmla="*/ 22 w 94"/>
                <a:gd name="T79" fmla="*/ 34 h 209"/>
                <a:gd name="T80" fmla="*/ 16 w 94"/>
                <a:gd name="T81" fmla="*/ 34 h 209"/>
                <a:gd name="T82" fmla="*/ 16 w 94"/>
                <a:gd name="T83" fmla="*/ 93 h 209"/>
                <a:gd name="T84" fmla="*/ 14 w 94"/>
                <a:gd name="T85" fmla="*/ 97 h 209"/>
                <a:gd name="T86" fmla="*/ 13 w 94"/>
                <a:gd name="T87" fmla="*/ 100 h 209"/>
                <a:gd name="T88" fmla="*/ 10 w 94"/>
                <a:gd name="T89" fmla="*/ 101 h 209"/>
                <a:gd name="T90" fmla="*/ 8 w 94"/>
                <a:gd name="T91" fmla="*/ 102 h 209"/>
                <a:gd name="T92" fmla="*/ 5 w 94"/>
                <a:gd name="T93" fmla="*/ 101 h 209"/>
                <a:gd name="T94" fmla="*/ 2 w 94"/>
                <a:gd name="T95" fmla="*/ 100 h 209"/>
                <a:gd name="T96" fmla="*/ 0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1 w 94"/>
                <a:gd name="T103" fmla="*/ 15 h 209"/>
                <a:gd name="T104" fmla="*/ 5 w 94"/>
                <a:gd name="T105" fmla="*/ 8 h 209"/>
                <a:gd name="T106" fmla="*/ 13 w 94"/>
                <a:gd name="T107" fmla="*/ 2 h 209"/>
                <a:gd name="T108" fmla="*/ 23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3" y="0"/>
                  </a:moveTo>
                  <a:lnTo>
                    <a:pt x="71" y="0"/>
                  </a:lnTo>
                  <a:lnTo>
                    <a:pt x="81" y="2"/>
                  </a:lnTo>
                  <a:lnTo>
                    <a:pt x="88" y="8"/>
                  </a:lnTo>
                  <a:lnTo>
                    <a:pt x="93" y="14"/>
                  </a:lnTo>
                  <a:lnTo>
                    <a:pt x="94" y="19"/>
                  </a:lnTo>
                  <a:lnTo>
                    <a:pt x="94" y="93"/>
                  </a:lnTo>
                  <a:lnTo>
                    <a:pt x="93" y="97"/>
                  </a:lnTo>
                  <a:lnTo>
                    <a:pt x="92" y="100"/>
                  </a:lnTo>
                  <a:lnTo>
                    <a:pt x="89" y="101"/>
                  </a:lnTo>
                  <a:lnTo>
                    <a:pt x="85" y="102"/>
                  </a:lnTo>
                  <a:lnTo>
                    <a:pt x="83" y="101"/>
                  </a:lnTo>
                  <a:lnTo>
                    <a:pt x="80" y="100"/>
                  </a:lnTo>
                  <a:lnTo>
                    <a:pt x="77" y="97"/>
                  </a:lnTo>
                  <a:lnTo>
                    <a:pt x="77" y="93"/>
                  </a:lnTo>
                  <a:lnTo>
                    <a:pt x="77" y="34"/>
                  </a:lnTo>
                  <a:lnTo>
                    <a:pt x="71" y="34"/>
                  </a:lnTo>
                  <a:lnTo>
                    <a:pt x="71" y="197"/>
                  </a:lnTo>
                  <a:lnTo>
                    <a:pt x="71" y="201"/>
                  </a:lnTo>
                  <a:lnTo>
                    <a:pt x="68" y="205"/>
                  </a:lnTo>
                  <a:lnTo>
                    <a:pt x="64" y="207"/>
                  </a:lnTo>
                  <a:lnTo>
                    <a:pt x="60" y="209"/>
                  </a:lnTo>
                  <a:lnTo>
                    <a:pt x="56" y="207"/>
                  </a:lnTo>
                  <a:lnTo>
                    <a:pt x="52" y="205"/>
                  </a:lnTo>
                  <a:lnTo>
                    <a:pt x="50" y="201"/>
                  </a:lnTo>
                  <a:lnTo>
                    <a:pt x="50" y="197"/>
                  </a:lnTo>
                  <a:lnTo>
                    <a:pt x="50" y="105"/>
                  </a:lnTo>
                  <a:lnTo>
                    <a:pt x="44" y="105"/>
                  </a:lnTo>
                  <a:lnTo>
                    <a:pt x="44" y="197"/>
                  </a:lnTo>
                  <a:lnTo>
                    <a:pt x="43" y="201"/>
                  </a:lnTo>
                  <a:lnTo>
                    <a:pt x="41" y="205"/>
                  </a:lnTo>
                  <a:lnTo>
                    <a:pt x="38" y="207"/>
                  </a:lnTo>
                  <a:lnTo>
                    <a:pt x="33" y="209"/>
                  </a:lnTo>
                  <a:lnTo>
                    <a:pt x="29" y="207"/>
                  </a:lnTo>
                  <a:lnTo>
                    <a:pt x="26" y="205"/>
                  </a:lnTo>
                  <a:lnTo>
                    <a:pt x="23" y="201"/>
                  </a:lnTo>
                  <a:lnTo>
                    <a:pt x="22" y="197"/>
                  </a:lnTo>
                  <a:lnTo>
                    <a:pt x="22" y="93"/>
                  </a:lnTo>
                  <a:lnTo>
                    <a:pt x="22" y="92"/>
                  </a:lnTo>
                  <a:lnTo>
                    <a:pt x="22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4" y="97"/>
                  </a:lnTo>
                  <a:lnTo>
                    <a:pt x="13" y="100"/>
                  </a:lnTo>
                  <a:lnTo>
                    <a:pt x="10" y="101"/>
                  </a:lnTo>
                  <a:lnTo>
                    <a:pt x="8" y="102"/>
                  </a:lnTo>
                  <a:lnTo>
                    <a:pt x="5" y="101"/>
                  </a:lnTo>
                  <a:lnTo>
                    <a:pt x="2" y="100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5" y="8"/>
                  </a:lnTo>
                  <a:lnTo>
                    <a:pt x="13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16"/>
            <p:cNvSpPr>
              <a:spLocks/>
            </p:cNvSpPr>
            <p:nvPr/>
          </p:nvSpPr>
          <p:spPr bwMode="auto">
            <a:xfrm>
              <a:off x="5001915" y="1599475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16"/>
            <p:cNvSpPr>
              <a:spLocks/>
            </p:cNvSpPr>
            <p:nvPr/>
          </p:nvSpPr>
          <p:spPr bwMode="auto">
            <a:xfrm>
              <a:off x="5405255" y="1599475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16"/>
            <p:cNvSpPr>
              <a:spLocks/>
            </p:cNvSpPr>
            <p:nvPr/>
          </p:nvSpPr>
          <p:spPr bwMode="auto">
            <a:xfrm>
              <a:off x="5791049" y="1601842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16"/>
            <p:cNvSpPr>
              <a:spLocks/>
            </p:cNvSpPr>
            <p:nvPr/>
          </p:nvSpPr>
          <p:spPr bwMode="auto">
            <a:xfrm>
              <a:off x="6176843" y="1599475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16"/>
            <p:cNvSpPr>
              <a:spLocks/>
            </p:cNvSpPr>
            <p:nvPr/>
          </p:nvSpPr>
          <p:spPr bwMode="auto">
            <a:xfrm>
              <a:off x="6580183" y="1599475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16"/>
            <p:cNvSpPr>
              <a:spLocks/>
            </p:cNvSpPr>
            <p:nvPr/>
          </p:nvSpPr>
          <p:spPr bwMode="auto">
            <a:xfrm>
              <a:off x="6971335" y="1599475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16"/>
            <p:cNvSpPr>
              <a:spLocks/>
            </p:cNvSpPr>
            <p:nvPr/>
          </p:nvSpPr>
          <p:spPr bwMode="auto">
            <a:xfrm>
              <a:off x="5001915" y="2562032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16"/>
            <p:cNvSpPr>
              <a:spLocks/>
            </p:cNvSpPr>
            <p:nvPr/>
          </p:nvSpPr>
          <p:spPr bwMode="auto">
            <a:xfrm>
              <a:off x="5405255" y="2562032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16"/>
            <p:cNvSpPr>
              <a:spLocks/>
            </p:cNvSpPr>
            <p:nvPr/>
          </p:nvSpPr>
          <p:spPr bwMode="auto">
            <a:xfrm>
              <a:off x="5791049" y="2564399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16"/>
            <p:cNvSpPr>
              <a:spLocks/>
            </p:cNvSpPr>
            <p:nvPr/>
          </p:nvSpPr>
          <p:spPr bwMode="auto">
            <a:xfrm>
              <a:off x="6176843" y="2562032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16"/>
            <p:cNvSpPr>
              <a:spLocks/>
            </p:cNvSpPr>
            <p:nvPr/>
          </p:nvSpPr>
          <p:spPr bwMode="auto">
            <a:xfrm>
              <a:off x="6580183" y="2562032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16"/>
            <p:cNvSpPr>
              <a:spLocks/>
            </p:cNvSpPr>
            <p:nvPr/>
          </p:nvSpPr>
          <p:spPr bwMode="auto">
            <a:xfrm>
              <a:off x="6971335" y="2562032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7909875" y="4575569"/>
            <a:ext cx="2282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2015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932793" y="1807292"/>
            <a:ext cx="2326414" cy="4436200"/>
            <a:chOff x="4932792" y="1599475"/>
            <a:chExt cx="2326414" cy="4436200"/>
          </a:xfrm>
        </p:grpSpPr>
        <p:sp>
          <p:nvSpPr>
            <p:cNvPr id="33" name="Freeform 242"/>
            <p:cNvSpPr>
              <a:spLocks/>
            </p:cNvSpPr>
            <p:nvPr/>
          </p:nvSpPr>
          <p:spPr bwMode="auto">
            <a:xfrm>
              <a:off x="4977205" y="3921067"/>
              <a:ext cx="2282001" cy="2114608"/>
            </a:xfrm>
            <a:custGeom>
              <a:avLst/>
              <a:gdLst>
                <a:gd name="T0" fmla="*/ 0 w 668"/>
                <a:gd name="T1" fmla="*/ 0 h 619"/>
                <a:gd name="T2" fmla="*/ 668 w 668"/>
                <a:gd name="T3" fmla="*/ 0 h 619"/>
                <a:gd name="T4" fmla="*/ 668 w 668"/>
                <a:gd name="T5" fmla="*/ 298 h 619"/>
                <a:gd name="T6" fmla="*/ 329 w 668"/>
                <a:gd name="T7" fmla="*/ 619 h 619"/>
                <a:gd name="T8" fmla="*/ 0 w 668"/>
                <a:gd name="T9" fmla="*/ 298 h 619"/>
                <a:gd name="T10" fmla="*/ 0 w 668"/>
                <a:gd name="T11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8" h="619">
                  <a:moveTo>
                    <a:pt x="0" y="0"/>
                  </a:moveTo>
                  <a:lnTo>
                    <a:pt x="668" y="0"/>
                  </a:lnTo>
                  <a:lnTo>
                    <a:pt x="668" y="298"/>
                  </a:lnTo>
                  <a:lnTo>
                    <a:pt x="329" y="619"/>
                  </a:lnTo>
                  <a:lnTo>
                    <a:pt x="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7"/>
            <p:cNvSpPr>
              <a:spLocks/>
            </p:cNvSpPr>
            <p:nvPr/>
          </p:nvSpPr>
          <p:spPr bwMode="auto">
            <a:xfrm>
              <a:off x="4932796" y="1796211"/>
              <a:ext cx="321120" cy="713980"/>
            </a:xfrm>
            <a:custGeom>
              <a:avLst/>
              <a:gdLst>
                <a:gd name="T0" fmla="*/ 25 w 94"/>
                <a:gd name="T1" fmla="*/ 0 h 209"/>
                <a:gd name="T2" fmla="*/ 72 w 94"/>
                <a:gd name="T3" fmla="*/ 0 h 209"/>
                <a:gd name="T4" fmla="*/ 81 w 94"/>
                <a:gd name="T5" fmla="*/ 3 h 209"/>
                <a:gd name="T6" fmla="*/ 89 w 94"/>
                <a:gd name="T7" fmla="*/ 8 h 209"/>
                <a:gd name="T8" fmla="*/ 93 w 94"/>
                <a:gd name="T9" fmla="*/ 15 h 209"/>
                <a:gd name="T10" fmla="*/ 94 w 94"/>
                <a:gd name="T11" fmla="*/ 20 h 209"/>
                <a:gd name="T12" fmla="*/ 94 w 94"/>
                <a:gd name="T13" fmla="*/ 93 h 209"/>
                <a:gd name="T14" fmla="*/ 94 w 94"/>
                <a:gd name="T15" fmla="*/ 97 h 209"/>
                <a:gd name="T16" fmla="*/ 92 w 94"/>
                <a:gd name="T17" fmla="*/ 100 h 209"/>
                <a:gd name="T18" fmla="*/ 89 w 94"/>
                <a:gd name="T19" fmla="*/ 101 h 209"/>
                <a:gd name="T20" fmla="*/ 86 w 94"/>
                <a:gd name="T21" fmla="*/ 103 h 209"/>
                <a:gd name="T22" fmla="*/ 82 w 94"/>
                <a:gd name="T23" fmla="*/ 101 h 209"/>
                <a:gd name="T24" fmla="*/ 80 w 94"/>
                <a:gd name="T25" fmla="*/ 100 h 209"/>
                <a:gd name="T26" fmla="*/ 78 w 94"/>
                <a:gd name="T27" fmla="*/ 97 h 209"/>
                <a:gd name="T28" fmla="*/ 77 w 94"/>
                <a:gd name="T29" fmla="*/ 93 h 209"/>
                <a:gd name="T30" fmla="*/ 77 w 94"/>
                <a:gd name="T31" fmla="*/ 34 h 209"/>
                <a:gd name="T32" fmla="*/ 72 w 94"/>
                <a:gd name="T33" fmla="*/ 34 h 209"/>
                <a:gd name="T34" fmla="*/ 72 w 94"/>
                <a:gd name="T35" fmla="*/ 197 h 209"/>
                <a:gd name="T36" fmla="*/ 70 w 94"/>
                <a:gd name="T37" fmla="*/ 201 h 209"/>
                <a:gd name="T38" fmla="*/ 68 w 94"/>
                <a:gd name="T39" fmla="*/ 205 h 209"/>
                <a:gd name="T40" fmla="*/ 65 w 94"/>
                <a:gd name="T41" fmla="*/ 208 h 209"/>
                <a:gd name="T42" fmla="*/ 61 w 94"/>
                <a:gd name="T43" fmla="*/ 209 h 209"/>
                <a:gd name="T44" fmla="*/ 56 w 94"/>
                <a:gd name="T45" fmla="*/ 208 h 209"/>
                <a:gd name="T46" fmla="*/ 53 w 94"/>
                <a:gd name="T47" fmla="*/ 205 h 209"/>
                <a:gd name="T48" fmla="*/ 51 w 94"/>
                <a:gd name="T49" fmla="*/ 201 h 209"/>
                <a:gd name="T50" fmla="*/ 49 w 94"/>
                <a:gd name="T51" fmla="*/ 197 h 209"/>
                <a:gd name="T52" fmla="*/ 49 w 94"/>
                <a:gd name="T53" fmla="*/ 107 h 209"/>
                <a:gd name="T54" fmla="*/ 44 w 94"/>
                <a:gd name="T55" fmla="*/ 107 h 209"/>
                <a:gd name="T56" fmla="*/ 44 w 94"/>
                <a:gd name="T57" fmla="*/ 197 h 209"/>
                <a:gd name="T58" fmla="*/ 43 w 94"/>
                <a:gd name="T59" fmla="*/ 201 h 209"/>
                <a:gd name="T60" fmla="*/ 42 w 94"/>
                <a:gd name="T61" fmla="*/ 205 h 209"/>
                <a:gd name="T62" fmla="*/ 38 w 94"/>
                <a:gd name="T63" fmla="*/ 208 h 209"/>
                <a:gd name="T64" fmla="*/ 34 w 94"/>
                <a:gd name="T65" fmla="*/ 209 h 209"/>
                <a:gd name="T66" fmla="*/ 30 w 94"/>
                <a:gd name="T67" fmla="*/ 208 h 209"/>
                <a:gd name="T68" fmla="*/ 26 w 94"/>
                <a:gd name="T69" fmla="*/ 205 h 209"/>
                <a:gd name="T70" fmla="*/ 23 w 94"/>
                <a:gd name="T71" fmla="*/ 201 h 209"/>
                <a:gd name="T72" fmla="*/ 23 w 94"/>
                <a:gd name="T73" fmla="*/ 197 h 209"/>
                <a:gd name="T74" fmla="*/ 23 w 94"/>
                <a:gd name="T75" fmla="*/ 93 h 209"/>
                <a:gd name="T76" fmla="*/ 22 w 94"/>
                <a:gd name="T77" fmla="*/ 92 h 209"/>
                <a:gd name="T78" fmla="*/ 22 w 94"/>
                <a:gd name="T79" fmla="*/ 34 h 209"/>
                <a:gd name="T80" fmla="*/ 15 w 94"/>
                <a:gd name="T81" fmla="*/ 34 h 209"/>
                <a:gd name="T82" fmla="*/ 15 w 94"/>
                <a:gd name="T83" fmla="*/ 93 h 209"/>
                <a:gd name="T84" fmla="*/ 15 w 94"/>
                <a:gd name="T85" fmla="*/ 97 h 209"/>
                <a:gd name="T86" fmla="*/ 14 w 94"/>
                <a:gd name="T87" fmla="*/ 100 h 209"/>
                <a:gd name="T88" fmla="*/ 11 w 94"/>
                <a:gd name="T89" fmla="*/ 101 h 209"/>
                <a:gd name="T90" fmla="*/ 7 w 94"/>
                <a:gd name="T91" fmla="*/ 103 h 209"/>
                <a:gd name="T92" fmla="*/ 5 w 94"/>
                <a:gd name="T93" fmla="*/ 101 h 209"/>
                <a:gd name="T94" fmla="*/ 2 w 94"/>
                <a:gd name="T95" fmla="*/ 100 h 209"/>
                <a:gd name="T96" fmla="*/ 1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1 w 94"/>
                <a:gd name="T103" fmla="*/ 16 h 209"/>
                <a:gd name="T104" fmla="*/ 6 w 94"/>
                <a:gd name="T105" fmla="*/ 9 h 209"/>
                <a:gd name="T106" fmla="*/ 13 w 94"/>
                <a:gd name="T107" fmla="*/ 3 h 209"/>
                <a:gd name="T108" fmla="*/ 25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5" y="0"/>
                  </a:moveTo>
                  <a:lnTo>
                    <a:pt x="72" y="0"/>
                  </a:lnTo>
                  <a:lnTo>
                    <a:pt x="81" y="3"/>
                  </a:lnTo>
                  <a:lnTo>
                    <a:pt x="89" y="8"/>
                  </a:lnTo>
                  <a:lnTo>
                    <a:pt x="93" y="15"/>
                  </a:lnTo>
                  <a:lnTo>
                    <a:pt x="94" y="20"/>
                  </a:lnTo>
                  <a:lnTo>
                    <a:pt x="94" y="93"/>
                  </a:lnTo>
                  <a:lnTo>
                    <a:pt x="94" y="97"/>
                  </a:lnTo>
                  <a:lnTo>
                    <a:pt x="92" y="100"/>
                  </a:lnTo>
                  <a:lnTo>
                    <a:pt x="89" y="101"/>
                  </a:lnTo>
                  <a:lnTo>
                    <a:pt x="86" y="103"/>
                  </a:lnTo>
                  <a:lnTo>
                    <a:pt x="82" y="101"/>
                  </a:lnTo>
                  <a:lnTo>
                    <a:pt x="80" y="100"/>
                  </a:lnTo>
                  <a:lnTo>
                    <a:pt x="78" y="97"/>
                  </a:lnTo>
                  <a:lnTo>
                    <a:pt x="77" y="93"/>
                  </a:lnTo>
                  <a:lnTo>
                    <a:pt x="77" y="34"/>
                  </a:lnTo>
                  <a:lnTo>
                    <a:pt x="72" y="34"/>
                  </a:lnTo>
                  <a:lnTo>
                    <a:pt x="72" y="197"/>
                  </a:lnTo>
                  <a:lnTo>
                    <a:pt x="70" y="201"/>
                  </a:lnTo>
                  <a:lnTo>
                    <a:pt x="68" y="205"/>
                  </a:lnTo>
                  <a:lnTo>
                    <a:pt x="65" y="208"/>
                  </a:lnTo>
                  <a:lnTo>
                    <a:pt x="61" y="209"/>
                  </a:lnTo>
                  <a:lnTo>
                    <a:pt x="56" y="208"/>
                  </a:lnTo>
                  <a:lnTo>
                    <a:pt x="53" y="205"/>
                  </a:lnTo>
                  <a:lnTo>
                    <a:pt x="51" y="201"/>
                  </a:lnTo>
                  <a:lnTo>
                    <a:pt x="49" y="197"/>
                  </a:lnTo>
                  <a:lnTo>
                    <a:pt x="49" y="107"/>
                  </a:lnTo>
                  <a:lnTo>
                    <a:pt x="44" y="107"/>
                  </a:lnTo>
                  <a:lnTo>
                    <a:pt x="44" y="197"/>
                  </a:lnTo>
                  <a:lnTo>
                    <a:pt x="43" y="201"/>
                  </a:lnTo>
                  <a:lnTo>
                    <a:pt x="42" y="205"/>
                  </a:lnTo>
                  <a:lnTo>
                    <a:pt x="38" y="208"/>
                  </a:lnTo>
                  <a:lnTo>
                    <a:pt x="34" y="209"/>
                  </a:lnTo>
                  <a:lnTo>
                    <a:pt x="30" y="208"/>
                  </a:lnTo>
                  <a:lnTo>
                    <a:pt x="26" y="205"/>
                  </a:lnTo>
                  <a:lnTo>
                    <a:pt x="23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2" y="92"/>
                  </a:lnTo>
                  <a:lnTo>
                    <a:pt x="22" y="34"/>
                  </a:lnTo>
                  <a:lnTo>
                    <a:pt x="15" y="34"/>
                  </a:lnTo>
                  <a:lnTo>
                    <a:pt x="15" y="93"/>
                  </a:lnTo>
                  <a:lnTo>
                    <a:pt x="15" y="97"/>
                  </a:lnTo>
                  <a:lnTo>
                    <a:pt x="14" y="100"/>
                  </a:lnTo>
                  <a:lnTo>
                    <a:pt x="11" y="101"/>
                  </a:lnTo>
                  <a:lnTo>
                    <a:pt x="7" y="103"/>
                  </a:lnTo>
                  <a:lnTo>
                    <a:pt x="5" y="101"/>
                  </a:lnTo>
                  <a:lnTo>
                    <a:pt x="2" y="100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9"/>
            <p:cNvSpPr>
              <a:spLocks/>
            </p:cNvSpPr>
            <p:nvPr/>
          </p:nvSpPr>
          <p:spPr bwMode="auto">
            <a:xfrm>
              <a:off x="5325655" y="1796211"/>
              <a:ext cx="324537" cy="713980"/>
            </a:xfrm>
            <a:custGeom>
              <a:avLst/>
              <a:gdLst>
                <a:gd name="T0" fmla="*/ 24 w 95"/>
                <a:gd name="T1" fmla="*/ 0 h 209"/>
                <a:gd name="T2" fmla="*/ 72 w 95"/>
                <a:gd name="T3" fmla="*/ 0 h 209"/>
                <a:gd name="T4" fmla="*/ 82 w 95"/>
                <a:gd name="T5" fmla="*/ 3 h 209"/>
                <a:gd name="T6" fmla="*/ 88 w 95"/>
                <a:gd name="T7" fmla="*/ 8 h 209"/>
                <a:gd name="T8" fmla="*/ 93 w 95"/>
                <a:gd name="T9" fmla="*/ 15 h 209"/>
                <a:gd name="T10" fmla="*/ 95 w 95"/>
                <a:gd name="T11" fmla="*/ 20 h 209"/>
                <a:gd name="T12" fmla="*/ 95 w 95"/>
                <a:gd name="T13" fmla="*/ 93 h 209"/>
                <a:gd name="T14" fmla="*/ 93 w 95"/>
                <a:gd name="T15" fmla="*/ 97 h 209"/>
                <a:gd name="T16" fmla="*/ 92 w 95"/>
                <a:gd name="T17" fmla="*/ 100 h 209"/>
                <a:gd name="T18" fmla="*/ 90 w 95"/>
                <a:gd name="T19" fmla="*/ 101 h 209"/>
                <a:gd name="T20" fmla="*/ 87 w 95"/>
                <a:gd name="T21" fmla="*/ 103 h 209"/>
                <a:gd name="T22" fmla="*/ 83 w 95"/>
                <a:gd name="T23" fmla="*/ 101 h 209"/>
                <a:gd name="T24" fmla="*/ 80 w 95"/>
                <a:gd name="T25" fmla="*/ 100 h 209"/>
                <a:gd name="T26" fmla="*/ 79 w 95"/>
                <a:gd name="T27" fmla="*/ 97 h 209"/>
                <a:gd name="T28" fmla="*/ 78 w 95"/>
                <a:gd name="T29" fmla="*/ 93 h 209"/>
                <a:gd name="T30" fmla="*/ 78 w 95"/>
                <a:gd name="T31" fmla="*/ 34 h 209"/>
                <a:gd name="T32" fmla="*/ 72 w 95"/>
                <a:gd name="T33" fmla="*/ 34 h 209"/>
                <a:gd name="T34" fmla="*/ 72 w 95"/>
                <a:gd name="T35" fmla="*/ 197 h 209"/>
                <a:gd name="T36" fmla="*/ 71 w 95"/>
                <a:gd name="T37" fmla="*/ 201 h 209"/>
                <a:gd name="T38" fmla="*/ 68 w 95"/>
                <a:gd name="T39" fmla="*/ 205 h 209"/>
                <a:gd name="T40" fmla="*/ 66 w 95"/>
                <a:gd name="T41" fmla="*/ 208 h 209"/>
                <a:gd name="T42" fmla="*/ 61 w 95"/>
                <a:gd name="T43" fmla="*/ 209 h 209"/>
                <a:gd name="T44" fmla="*/ 57 w 95"/>
                <a:gd name="T45" fmla="*/ 208 h 209"/>
                <a:gd name="T46" fmla="*/ 53 w 95"/>
                <a:gd name="T47" fmla="*/ 205 h 209"/>
                <a:gd name="T48" fmla="*/ 51 w 95"/>
                <a:gd name="T49" fmla="*/ 201 h 209"/>
                <a:gd name="T50" fmla="*/ 50 w 95"/>
                <a:gd name="T51" fmla="*/ 197 h 209"/>
                <a:gd name="T52" fmla="*/ 50 w 95"/>
                <a:gd name="T53" fmla="*/ 107 h 209"/>
                <a:gd name="T54" fmla="*/ 45 w 95"/>
                <a:gd name="T55" fmla="*/ 107 h 209"/>
                <a:gd name="T56" fmla="*/ 45 w 95"/>
                <a:gd name="T57" fmla="*/ 197 h 209"/>
                <a:gd name="T58" fmla="*/ 44 w 95"/>
                <a:gd name="T59" fmla="*/ 201 h 209"/>
                <a:gd name="T60" fmla="*/ 41 w 95"/>
                <a:gd name="T61" fmla="*/ 205 h 209"/>
                <a:gd name="T62" fmla="*/ 38 w 95"/>
                <a:gd name="T63" fmla="*/ 208 h 209"/>
                <a:gd name="T64" fmla="*/ 34 w 95"/>
                <a:gd name="T65" fmla="*/ 209 h 209"/>
                <a:gd name="T66" fmla="*/ 29 w 95"/>
                <a:gd name="T67" fmla="*/ 208 h 209"/>
                <a:gd name="T68" fmla="*/ 26 w 95"/>
                <a:gd name="T69" fmla="*/ 205 h 209"/>
                <a:gd name="T70" fmla="*/ 24 w 95"/>
                <a:gd name="T71" fmla="*/ 201 h 209"/>
                <a:gd name="T72" fmla="*/ 23 w 95"/>
                <a:gd name="T73" fmla="*/ 197 h 209"/>
                <a:gd name="T74" fmla="*/ 23 w 95"/>
                <a:gd name="T75" fmla="*/ 93 h 209"/>
                <a:gd name="T76" fmla="*/ 23 w 95"/>
                <a:gd name="T77" fmla="*/ 92 h 209"/>
                <a:gd name="T78" fmla="*/ 23 w 95"/>
                <a:gd name="T79" fmla="*/ 34 h 209"/>
                <a:gd name="T80" fmla="*/ 16 w 95"/>
                <a:gd name="T81" fmla="*/ 34 h 209"/>
                <a:gd name="T82" fmla="*/ 16 w 95"/>
                <a:gd name="T83" fmla="*/ 93 h 209"/>
                <a:gd name="T84" fmla="*/ 16 w 95"/>
                <a:gd name="T85" fmla="*/ 97 h 209"/>
                <a:gd name="T86" fmla="*/ 13 w 95"/>
                <a:gd name="T87" fmla="*/ 100 h 209"/>
                <a:gd name="T88" fmla="*/ 11 w 95"/>
                <a:gd name="T89" fmla="*/ 101 h 209"/>
                <a:gd name="T90" fmla="*/ 8 w 95"/>
                <a:gd name="T91" fmla="*/ 103 h 209"/>
                <a:gd name="T92" fmla="*/ 5 w 95"/>
                <a:gd name="T93" fmla="*/ 101 h 209"/>
                <a:gd name="T94" fmla="*/ 3 w 95"/>
                <a:gd name="T95" fmla="*/ 100 h 209"/>
                <a:gd name="T96" fmla="*/ 1 w 95"/>
                <a:gd name="T97" fmla="*/ 97 h 209"/>
                <a:gd name="T98" fmla="*/ 0 w 95"/>
                <a:gd name="T99" fmla="*/ 93 h 209"/>
                <a:gd name="T100" fmla="*/ 0 w 95"/>
                <a:gd name="T101" fmla="*/ 21 h 209"/>
                <a:gd name="T102" fmla="*/ 1 w 95"/>
                <a:gd name="T103" fmla="*/ 16 h 209"/>
                <a:gd name="T104" fmla="*/ 5 w 95"/>
                <a:gd name="T105" fmla="*/ 9 h 209"/>
                <a:gd name="T106" fmla="*/ 13 w 95"/>
                <a:gd name="T107" fmla="*/ 3 h 209"/>
                <a:gd name="T108" fmla="*/ 24 w 95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5" h="209">
                  <a:moveTo>
                    <a:pt x="24" y="0"/>
                  </a:moveTo>
                  <a:lnTo>
                    <a:pt x="72" y="0"/>
                  </a:lnTo>
                  <a:lnTo>
                    <a:pt x="82" y="3"/>
                  </a:lnTo>
                  <a:lnTo>
                    <a:pt x="88" y="8"/>
                  </a:lnTo>
                  <a:lnTo>
                    <a:pt x="93" y="15"/>
                  </a:lnTo>
                  <a:lnTo>
                    <a:pt x="95" y="20"/>
                  </a:lnTo>
                  <a:lnTo>
                    <a:pt x="95" y="93"/>
                  </a:lnTo>
                  <a:lnTo>
                    <a:pt x="93" y="97"/>
                  </a:lnTo>
                  <a:lnTo>
                    <a:pt x="92" y="100"/>
                  </a:lnTo>
                  <a:lnTo>
                    <a:pt x="90" y="101"/>
                  </a:lnTo>
                  <a:lnTo>
                    <a:pt x="87" y="103"/>
                  </a:lnTo>
                  <a:lnTo>
                    <a:pt x="83" y="101"/>
                  </a:lnTo>
                  <a:lnTo>
                    <a:pt x="80" y="100"/>
                  </a:lnTo>
                  <a:lnTo>
                    <a:pt x="79" y="97"/>
                  </a:lnTo>
                  <a:lnTo>
                    <a:pt x="78" y="93"/>
                  </a:lnTo>
                  <a:lnTo>
                    <a:pt x="78" y="34"/>
                  </a:lnTo>
                  <a:lnTo>
                    <a:pt x="72" y="34"/>
                  </a:lnTo>
                  <a:lnTo>
                    <a:pt x="72" y="197"/>
                  </a:lnTo>
                  <a:lnTo>
                    <a:pt x="71" y="201"/>
                  </a:lnTo>
                  <a:lnTo>
                    <a:pt x="68" y="205"/>
                  </a:lnTo>
                  <a:lnTo>
                    <a:pt x="66" y="208"/>
                  </a:lnTo>
                  <a:lnTo>
                    <a:pt x="61" y="209"/>
                  </a:lnTo>
                  <a:lnTo>
                    <a:pt x="57" y="208"/>
                  </a:lnTo>
                  <a:lnTo>
                    <a:pt x="53" y="205"/>
                  </a:lnTo>
                  <a:lnTo>
                    <a:pt x="51" y="201"/>
                  </a:lnTo>
                  <a:lnTo>
                    <a:pt x="50" y="197"/>
                  </a:lnTo>
                  <a:lnTo>
                    <a:pt x="50" y="107"/>
                  </a:lnTo>
                  <a:lnTo>
                    <a:pt x="45" y="107"/>
                  </a:lnTo>
                  <a:lnTo>
                    <a:pt x="45" y="197"/>
                  </a:lnTo>
                  <a:lnTo>
                    <a:pt x="44" y="201"/>
                  </a:lnTo>
                  <a:lnTo>
                    <a:pt x="41" y="205"/>
                  </a:lnTo>
                  <a:lnTo>
                    <a:pt x="38" y="208"/>
                  </a:lnTo>
                  <a:lnTo>
                    <a:pt x="34" y="209"/>
                  </a:lnTo>
                  <a:lnTo>
                    <a:pt x="29" y="208"/>
                  </a:lnTo>
                  <a:lnTo>
                    <a:pt x="26" y="205"/>
                  </a:lnTo>
                  <a:lnTo>
                    <a:pt x="24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3" y="92"/>
                  </a:lnTo>
                  <a:lnTo>
                    <a:pt x="23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6" y="97"/>
                  </a:lnTo>
                  <a:lnTo>
                    <a:pt x="13" y="100"/>
                  </a:lnTo>
                  <a:lnTo>
                    <a:pt x="11" y="101"/>
                  </a:lnTo>
                  <a:lnTo>
                    <a:pt x="8" y="103"/>
                  </a:lnTo>
                  <a:lnTo>
                    <a:pt x="5" y="101"/>
                  </a:lnTo>
                  <a:lnTo>
                    <a:pt x="3" y="100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5" y="9"/>
                  </a:lnTo>
                  <a:lnTo>
                    <a:pt x="13" y="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1"/>
            <p:cNvSpPr>
              <a:spLocks/>
            </p:cNvSpPr>
            <p:nvPr/>
          </p:nvSpPr>
          <p:spPr bwMode="auto">
            <a:xfrm>
              <a:off x="5721931" y="1796211"/>
              <a:ext cx="321120" cy="713980"/>
            </a:xfrm>
            <a:custGeom>
              <a:avLst/>
              <a:gdLst>
                <a:gd name="T0" fmla="*/ 23 w 94"/>
                <a:gd name="T1" fmla="*/ 0 h 209"/>
                <a:gd name="T2" fmla="*/ 71 w 94"/>
                <a:gd name="T3" fmla="*/ 0 h 209"/>
                <a:gd name="T4" fmla="*/ 81 w 94"/>
                <a:gd name="T5" fmla="*/ 3 h 209"/>
                <a:gd name="T6" fmla="*/ 88 w 94"/>
                <a:gd name="T7" fmla="*/ 8 h 209"/>
                <a:gd name="T8" fmla="*/ 93 w 94"/>
                <a:gd name="T9" fmla="*/ 15 h 209"/>
                <a:gd name="T10" fmla="*/ 94 w 94"/>
                <a:gd name="T11" fmla="*/ 20 h 209"/>
                <a:gd name="T12" fmla="*/ 94 w 94"/>
                <a:gd name="T13" fmla="*/ 93 h 209"/>
                <a:gd name="T14" fmla="*/ 93 w 94"/>
                <a:gd name="T15" fmla="*/ 97 h 209"/>
                <a:gd name="T16" fmla="*/ 92 w 94"/>
                <a:gd name="T17" fmla="*/ 100 h 209"/>
                <a:gd name="T18" fmla="*/ 89 w 94"/>
                <a:gd name="T19" fmla="*/ 101 h 209"/>
                <a:gd name="T20" fmla="*/ 85 w 94"/>
                <a:gd name="T21" fmla="*/ 103 h 209"/>
                <a:gd name="T22" fmla="*/ 83 w 94"/>
                <a:gd name="T23" fmla="*/ 101 h 209"/>
                <a:gd name="T24" fmla="*/ 80 w 94"/>
                <a:gd name="T25" fmla="*/ 100 h 209"/>
                <a:gd name="T26" fmla="*/ 77 w 94"/>
                <a:gd name="T27" fmla="*/ 97 h 209"/>
                <a:gd name="T28" fmla="*/ 77 w 94"/>
                <a:gd name="T29" fmla="*/ 93 h 209"/>
                <a:gd name="T30" fmla="*/ 77 w 94"/>
                <a:gd name="T31" fmla="*/ 34 h 209"/>
                <a:gd name="T32" fmla="*/ 71 w 94"/>
                <a:gd name="T33" fmla="*/ 34 h 209"/>
                <a:gd name="T34" fmla="*/ 71 w 94"/>
                <a:gd name="T35" fmla="*/ 197 h 209"/>
                <a:gd name="T36" fmla="*/ 71 w 94"/>
                <a:gd name="T37" fmla="*/ 201 h 209"/>
                <a:gd name="T38" fmla="*/ 68 w 94"/>
                <a:gd name="T39" fmla="*/ 205 h 209"/>
                <a:gd name="T40" fmla="*/ 64 w 94"/>
                <a:gd name="T41" fmla="*/ 208 h 209"/>
                <a:gd name="T42" fmla="*/ 60 w 94"/>
                <a:gd name="T43" fmla="*/ 209 h 209"/>
                <a:gd name="T44" fmla="*/ 56 w 94"/>
                <a:gd name="T45" fmla="*/ 208 h 209"/>
                <a:gd name="T46" fmla="*/ 52 w 94"/>
                <a:gd name="T47" fmla="*/ 205 h 209"/>
                <a:gd name="T48" fmla="*/ 50 w 94"/>
                <a:gd name="T49" fmla="*/ 201 h 209"/>
                <a:gd name="T50" fmla="*/ 50 w 94"/>
                <a:gd name="T51" fmla="*/ 197 h 209"/>
                <a:gd name="T52" fmla="*/ 50 w 94"/>
                <a:gd name="T53" fmla="*/ 107 h 209"/>
                <a:gd name="T54" fmla="*/ 44 w 94"/>
                <a:gd name="T55" fmla="*/ 107 h 209"/>
                <a:gd name="T56" fmla="*/ 44 w 94"/>
                <a:gd name="T57" fmla="*/ 197 h 209"/>
                <a:gd name="T58" fmla="*/ 43 w 94"/>
                <a:gd name="T59" fmla="*/ 201 h 209"/>
                <a:gd name="T60" fmla="*/ 41 w 94"/>
                <a:gd name="T61" fmla="*/ 205 h 209"/>
                <a:gd name="T62" fmla="*/ 38 w 94"/>
                <a:gd name="T63" fmla="*/ 208 h 209"/>
                <a:gd name="T64" fmla="*/ 33 w 94"/>
                <a:gd name="T65" fmla="*/ 209 h 209"/>
                <a:gd name="T66" fmla="*/ 29 w 94"/>
                <a:gd name="T67" fmla="*/ 208 h 209"/>
                <a:gd name="T68" fmla="*/ 26 w 94"/>
                <a:gd name="T69" fmla="*/ 205 h 209"/>
                <a:gd name="T70" fmla="*/ 23 w 94"/>
                <a:gd name="T71" fmla="*/ 201 h 209"/>
                <a:gd name="T72" fmla="*/ 22 w 94"/>
                <a:gd name="T73" fmla="*/ 197 h 209"/>
                <a:gd name="T74" fmla="*/ 22 w 94"/>
                <a:gd name="T75" fmla="*/ 93 h 209"/>
                <a:gd name="T76" fmla="*/ 22 w 94"/>
                <a:gd name="T77" fmla="*/ 92 h 209"/>
                <a:gd name="T78" fmla="*/ 22 w 94"/>
                <a:gd name="T79" fmla="*/ 34 h 209"/>
                <a:gd name="T80" fmla="*/ 16 w 94"/>
                <a:gd name="T81" fmla="*/ 34 h 209"/>
                <a:gd name="T82" fmla="*/ 16 w 94"/>
                <a:gd name="T83" fmla="*/ 93 h 209"/>
                <a:gd name="T84" fmla="*/ 14 w 94"/>
                <a:gd name="T85" fmla="*/ 97 h 209"/>
                <a:gd name="T86" fmla="*/ 13 w 94"/>
                <a:gd name="T87" fmla="*/ 100 h 209"/>
                <a:gd name="T88" fmla="*/ 10 w 94"/>
                <a:gd name="T89" fmla="*/ 101 h 209"/>
                <a:gd name="T90" fmla="*/ 8 w 94"/>
                <a:gd name="T91" fmla="*/ 103 h 209"/>
                <a:gd name="T92" fmla="*/ 5 w 94"/>
                <a:gd name="T93" fmla="*/ 101 h 209"/>
                <a:gd name="T94" fmla="*/ 2 w 94"/>
                <a:gd name="T95" fmla="*/ 100 h 209"/>
                <a:gd name="T96" fmla="*/ 0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1 w 94"/>
                <a:gd name="T103" fmla="*/ 16 h 209"/>
                <a:gd name="T104" fmla="*/ 5 w 94"/>
                <a:gd name="T105" fmla="*/ 9 h 209"/>
                <a:gd name="T106" fmla="*/ 13 w 94"/>
                <a:gd name="T107" fmla="*/ 3 h 209"/>
                <a:gd name="T108" fmla="*/ 23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3" y="0"/>
                  </a:moveTo>
                  <a:lnTo>
                    <a:pt x="71" y="0"/>
                  </a:lnTo>
                  <a:lnTo>
                    <a:pt x="81" y="3"/>
                  </a:lnTo>
                  <a:lnTo>
                    <a:pt x="88" y="8"/>
                  </a:lnTo>
                  <a:lnTo>
                    <a:pt x="93" y="15"/>
                  </a:lnTo>
                  <a:lnTo>
                    <a:pt x="94" y="20"/>
                  </a:lnTo>
                  <a:lnTo>
                    <a:pt x="94" y="93"/>
                  </a:lnTo>
                  <a:lnTo>
                    <a:pt x="93" y="97"/>
                  </a:lnTo>
                  <a:lnTo>
                    <a:pt x="92" y="100"/>
                  </a:lnTo>
                  <a:lnTo>
                    <a:pt x="89" y="101"/>
                  </a:lnTo>
                  <a:lnTo>
                    <a:pt x="85" y="103"/>
                  </a:lnTo>
                  <a:lnTo>
                    <a:pt x="83" y="101"/>
                  </a:lnTo>
                  <a:lnTo>
                    <a:pt x="80" y="100"/>
                  </a:lnTo>
                  <a:lnTo>
                    <a:pt x="77" y="97"/>
                  </a:lnTo>
                  <a:lnTo>
                    <a:pt x="77" y="93"/>
                  </a:lnTo>
                  <a:lnTo>
                    <a:pt x="77" y="34"/>
                  </a:lnTo>
                  <a:lnTo>
                    <a:pt x="71" y="34"/>
                  </a:lnTo>
                  <a:lnTo>
                    <a:pt x="71" y="197"/>
                  </a:lnTo>
                  <a:lnTo>
                    <a:pt x="71" y="201"/>
                  </a:lnTo>
                  <a:lnTo>
                    <a:pt x="68" y="205"/>
                  </a:lnTo>
                  <a:lnTo>
                    <a:pt x="64" y="208"/>
                  </a:lnTo>
                  <a:lnTo>
                    <a:pt x="60" y="209"/>
                  </a:lnTo>
                  <a:lnTo>
                    <a:pt x="56" y="208"/>
                  </a:lnTo>
                  <a:lnTo>
                    <a:pt x="52" y="205"/>
                  </a:lnTo>
                  <a:lnTo>
                    <a:pt x="50" y="201"/>
                  </a:lnTo>
                  <a:lnTo>
                    <a:pt x="50" y="197"/>
                  </a:lnTo>
                  <a:lnTo>
                    <a:pt x="50" y="107"/>
                  </a:lnTo>
                  <a:lnTo>
                    <a:pt x="44" y="107"/>
                  </a:lnTo>
                  <a:lnTo>
                    <a:pt x="44" y="197"/>
                  </a:lnTo>
                  <a:lnTo>
                    <a:pt x="43" y="201"/>
                  </a:lnTo>
                  <a:lnTo>
                    <a:pt x="41" y="205"/>
                  </a:lnTo>
                  <a:lnTo>
                    <a:pt x="38" y="208"/>
                  </a:lnTo>
                  <a:lnTo>
                    <a:pt x="33" y="209"/>
                  </a:lnTo>
                  <a:lnTo>
                    <a:pt x="29" y="208"/>
                  </a:lnTo>
                  <a:lnTo>
                    <a:pt x="26" y="205"/>
                  </a:lnTo>
                  <a:lnTo>
                    <a:pt x="23" y="201"/>
                  </a:lnTo>
                  <a:lnTo>
                    <a:pt x="22" y="197"/>
                  </a:lnTo>
                  <a:lnTo>
                    <a:pt x="22" y="93"/>
                  </a:lnTo>
                  <a:lnTo>
                    <a:pt x="22" y="92"/>
                  </a:lnTo>
                  <a:lnTo>
                    <a:pt x="22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4" y="97"/>
                  </a:lnTo>
                  <a:lnTo>
                    <a:pt x="13" y="100"/>
                  </a:lnTo>
                  <a:lnTo>
                    <a:pt x="10" y="101"/>
                  </a:lnTo>
                  <a:lnTo>
                    <a:pt x="8" y="103"/>
                  </a:lnTo>
                  <a:lnTo>
                    <a:pt x="5" y="101"/>
                  </a:lnTo>
                  <a:lnTo>
                    <a:pt x="2" y="100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5" y="9"/>
                  </a:lnTo>
                  <a:lnTo>
                    <a:pt x="13" y="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3"/>
            <p:cNvSpPr>
              <a:spLocks/>
            </p:cNvSpPr>
            <p:nvPr/>
          </p:nvSpPr>
          <p:spPr bwMode="auto">
            <a:xfrm>
              <a:off x="6114792" y="1796211"/>
              <a:ext cx="321120" cy="713980"/>
            </a:xfrm>
            <a:custGeom>
              <a:avLst/>
              <a:gdLst>
                <a:gd name="T0" fmla="*/ 24 w 94"/>
                <a:gd name="T1" fmla="*/ 0 h 209"/>
                <a:gd name="T2" fmla="*/ 71 w 94"/>
                <a:gd name="T3" fmla="*/ 0 h 209"/>
                <a:gd name="T4" fmla="*/ 82 w 94"/>
                <a:gd name="T5" fmla="*/ 3 h 209"/>
                <a:gd name="T6" fmla="*/ 88 w 94"/>
                <a:gd name="T7" fmla="*/ 8 h 209"/>
                <a:gd name="T8" fmla="*/ 92 w 94"/>
                <a:gd name="T9" fmla="*/ 15 h 209"/>
                <a:gd name="T10" fmla="*/ 94 w 94"/>
                <a:gd name="T11" fmla="*/ 20 h 209"/>
                <a:gd name="T12" fmla="*/ 94 w 94"/>
                <a:gd name="T13" fmla="*/ 93 h 209"/>
                <a:gd name="T14" fmla="*/ 94 w 94"/>
                <a:gd name="T15" fmla="*/ 97 h 209"/>
                <a:gd name="T16" fmla="*/ 92 w 94"/>
                <a:gd name="T17" fmla="*/ 100 h 209"/>
                <a:gd name="T18" fmla="*/ 90 w 94"/>
                <a:gd name="T19" fmla="*/ 101 h 209"/>
                <a:gd name="T20" fmla="*/ 86 w 94"/>
                <a:gd name="T21" fmla="*/ 103 h 209"/>
                <a:gd name="T22" fmla="*/ 83 w 94"/>
                <a:gd name="T23" fmla="*/ 101 h 209"/>
                <a:gd name="T24" fmla="*/ 81 w 94"/>
                <a:gd name="T25" fmla="*/ 100 h 209"/>
                <a:gd name="T26" fmla="*/ 78 w 94"/>
                <a:gd name="T27" fmla="*/ 97 h 209"/>
                <a:gd name="T28" fmla="*/ 78 w 94"/>
                <a:gd name="T29" fmla="*/ 93 h 209"/>
                <a:gd name="T30" fmla="*/ 78 w 94"/>
                <a:gd name="T31" fmla="*/ 34 h 209"/>
                <a:gd name="T32" fmla="*/ 71 w 94"/>
                <a:gd name="T33" fmla="*/ 34 h 209"/>
                <a:gd name="T34" fmla="*/ 71 w 94"/>
                <a:gd name="T35" fmla="*/ 197 h 209"/>
                <a:gd name="T36" fmla="*/ 71 w 94"/>
                <a:gd name="T37" fmla="*/ 201 h 209"/>
                <a:gd name="T38" fmla="*/ 69 w 94"/>
                <a:gd name="T39" fmla="*/ 205 h 209"/>
                <a:gd name="T40" fmla="*/ 65 w 94"/>
                <a:gd name="T41" fmla="*/ 208 h 209"/>
                <a:gd name="T42" fmla="*/ 61 w 94"/>
                <a:gd name="T43" fmla="*/ 209 h 209"/>
                <a:gd name="T44" fmla="*/ 57 w 94"/>
                <a:gd name="T45" fmla="*/ 208 h 209"/>
                <a:gd name="T46" fmla="*/ 53 w 94"/>
                <a:gd name="T47" fmla="*/ 205 h 209"/>
                <a:gd name="T48" fmla="*/ 50 w 94"/>
                <a:gd name="T49" fmla="*/ 201 h 209"/>
                <a:gd name="T50" fmla="*/ 50 w 94"/>
                <a:gd name="T51" fmla="*/ 197 h 209"/>
                <a:gd name="T52" fmla="*/ 50 w 94"/>
                <a:gd name="T53" fmla="*/ 107 h 209"/>
                <a:gd name="T54" fmla="*/ 44 w 94"/>
                <a:gd name="T55" fmla="*/ 107 h 209"/>
                <a:gd name="T56" fmla="*/ 44 w 94"/>
                <a:gd name="T57" fmla="*/ 197 h 209"/>
                <a:gd name="T58" fmla="*/ 44 w 94"/>
                <a:gd name="T59" fmla="*/ 201 h 209"/>
                <a:gd name="T60" fmla="*/ 41 w 94"/>
                <a:gd name="T61" fmla="*/ 205 h 209"/>
                <a:gd name="T62" fmla="*/ 37 w 94"/>
                <a:gd name="T63" fmla="*/ 208 h 209"/>
                <a:gd name="T64" fmla="*/ 33 w 94"/>
                <a:gd name="T65" fmla="*/ 209 h 209"/>
                <a:gd name="T66" fmla="*/ 29 w 94"/>
                <a:gd name="T67" fmla="*/ 208 h 209"/>
                <a:gd name="T68" fmla="*/ 25 w 94"/>
                <a:gd name="T69" fmla="*/ 205 h 209"/>
                <a:gd name="T70" fmla="*/ 24 w 94"/>
                <a:gd name="T71" fmla="*/ 201 h 209"/>
                <a:gd name="T72" fmla="*/ 23 w 94"/>
                <a:gd name="T73" fmla="*/ 197 h 209"/>
                <a:gd name="T74" fmla="*/ 23 w 94"/>
                <a:gd name="T75" fmla="*/ 93 h 209"/>
                <a:gd name="T76" fmla="*/ 23 w 94"/>
                <a:gd name="T77" fmla="*/ 92 h 209"/>
                <a:gd name="T78" fmla="*/ 23 w 94"/>
                <a:gd name="T79" fmla="*/ 34 h 209"/>
                <a:gd name="T80" fmla="*/ 16 w 94"/>
                <a:gd name="T81" fmla="*/ 34 h 209"/>
                <a:gd name="T82" fmla="*/ 16 w 94"/>
                <a:gd name="T83" fmla="*/ 93 h 209"/>
                <a:gd name="T84" fmla="*/ 15 w 94"/>
                <a:gd name="T85" fmla="*/ 97 h 209"/>
                <a:gd name="T86" fmla="*/ 14 w 94"/>
                <a:gd name="T87" fmla="*/ 100 h 209"/>
                <a:gd name="T88" fmla="*/ 11 w 94"/>
                <a:gd name="T89" fmla="*/ 101 h 209"/>
                <a:gd name="T90" fmla="*/ 8 w 94"/>
                <a:gd name="T91" fmla="*/ 103 h 209"/>
                <a:gd name="T92" fmla="*/ 4 w 94"/>
                <a:gd name="T93" fmla="*/ 101 h 209"/>
                <a:gd name="T94" fmla="*/ 2 w 94"/>
                <a:gd name="T95" fmla="*/ 100 h 209"/>
                <a:gd name="T96" fmla="*/ 0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2 w 94"/>
                <a:gd name="T103" fmla="*/ 16 h 209"/>
                <a:gd name="T104" fmla="*/ 6 w 94"/>
                <a:gd name="T105" fmla="*/ 9 h 209"/>
                <a:gd name="T106" fmla="*/ 14 w 94"/>
                <a:gd name="T107" fmla="*/ 3 h 209"/>
                <a:gd name="T108" fmla="*/ 24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4" y="0"/>
                  </a:moveTo>
                  <a:lnTo>
                    <a:pt x="71" y="0"/>
                  </a:lnTo>
                  <a:lnTo>
                    <a:pt x="82" y="3"/>
                  </a:lnTo>
                  <a:lnTo>
                    <a:pt x="88" y="8"/>
                  </a:lnTo>
                  <a:lnTo>
                    <a:pt x="92" y="15"/>
                  </a:lnTo>
                  <a:lnTo>
                    <a:pt x="94" y="20"/>
                  </a:lnTo>
                  <a:lnTo>
                    <a:pt x="94" y="93"/>
                  </a:lnTo>
                  <a:lnTo>
                    <a:pt x="94" y="97"/>
                  </a:lnTo>
                  <a:lnTo>
                    <a:pt x="92" y="100"/>
                  </a:lnTo>
                  <a:lnTo>
                    <a:pt x="90" y="101"/>
                  </a:lnTo>
                  <a:lnTo>
                    <a:pt x="86" y="103"/>
                  </a:lnTo>
                  <a:lnTo>
                    <a:pt x="83" y="101"/>
                  </a:lnTo>
                  <a:lnTo>
                    <a:pt x="81" y="100"/>
                  </a:lnTo>
                  <a:lnTo>
                    <a:pt x="78" y="97"/>
                  </a:lnTo>
                  <a:lnTo>
                    <a:pt x="78" y="93"/>
                  </a:lnTo>
                  <a:lnTo>
                    <a:pt x="78" y="34"/>
                  </a:lnTo>
                  <a:lnTo>
                    <a:pt x="71" y="34"/>
                  </a:lnTo>
                  <a:lnTo>
                    <a:pt x="71" y="197"/>
                  </a:lnTo>
                  <a:lnTo>
                    <a:pt x="71" y="201"/>
                  </a:lnTo>
                  <a:lnTo>
                    <a:pt x="69" y="205"/>
                  </a:lnTo>
                  <a:lnTo>
                    <a:pt x="65" y="208"/>
                  </a:lnTo>
                  <a:lnTo>
                    <a:pt x="61" y="209"/>
                  </a:lnTo>
                  <a:lnTo>
                    <a:pt x="57" y="208"/>
                  </a:lnTo>
                  <a:lnTo>
                    <a:pt x="53" y="205"/>
                  </a:lnTo>
                  <a:lnTo>
                    <a:pt x="50" y="201"/>
                  </a:lnTo>
                  <a:lnTo>
                    <a:pt x="50" y="197"/>
                  </a:lnTo>
                  <a:lnTo>
                    <a:pt x="50" y="107"/>
                  </a:lnTo>
                  <a:lnTo>
                    <a:pt x="44" y="107"/>
                  </a:lnTo>
                  <a:lnTo>
                    <a:pt x="44" y="197"/>
                  </a:lnTo>
                  <a:lnTo>
                    <a:pt x="44" y="201"/>
                  </a:lnTo>
                  <a:lnTo>
                    <a:pt x="41" y="205"/>
                  </a:lnTo>
                  <a:lnTo>
                    <a:pt x="37" y="208"/>
                  </a:lnTo>
                  <a:lnTo>
                    <a:pt x="33" y="209"/>
                  </a:lnTo>
                  <a:lnTo>
                    <a:pt x="29" y="208"/>
                  </a:lnTo>
                  <a:lnTo>
                    <a:pt x="25" y="205"/>
                  </a:lnTo>
                  <a:lnTo>
                    <a:pt x="24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3" y="92"/>
                  </a:lnTo>
                  <a:lnTo>
                    <a:pt x="23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5" y="97"/>
                  </a:lnTo>
                  <a:lnTo>
                    <a:pt x="14" y="100"/>
                  </a:lnTo>
                  <a:lnTo>
                    <a:pt x="11" y="101"/>
                  </a:lnTo>
                  <a:lnTo>
                    <a:pt x="8" y="103"/>
                  </a:lnTo>
                  <a:lnTo>
                    <a:pt x="4" y="101"/>
                  </a:lnTo>
                  <a:lnTo>
                    <a:pt x="2" y="100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6" y="9"/>
                  </a:lnTo>
                  <a:lnTo>
                    <a:pt x="14" y="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29"/>
            <p:cNvSpPr>
              <a:spLocks/>
            </p:cNvSpPr>
            <p:nvPr/>
          </p:nvSpPr>
          <p:spPr bwMode="auto">
            <a:xfrm>
              <a:off x="6114790" y="2762983"/>
              <a:ext cx="321120" cy="713980"/>
            </a:xfrm>
            <a:custGeom>
              <a:avLst/>
              <a:gdLst>
                <a:gd name="T0" fmla="*/ 24 w 94"/>
                <a:gd name="T1" fmla="*/ 0 h 209"/>
                <a:gd name="T2" fmla="*/ 71 w 94"/>
                <a:gd name="T3" fmla="*/ 0 h 209"/>
                <a:gd name="T4" fmla="*/ 82 w 94"/>
                <a:gd name="T5" fmla="*/ 2 h 209"/>
                <a:gd name="T6" fmla="*/ 88 w 94"/>
                <a:gd name="T7" fmla="*/ 8 h 209"/>
                <a:gd name="T8" fmla="*/ 92 w 94"/>
                <a:gd name="T9" fmla="*/ 14 h 209"/>
                <a:gd name="T10" fmla="*/ 94 w 94"/>
                <a:gd name="T11" fmla="*/ 19 h 209"/>
                <a:gd name="T12" fmla="*/ 94 w 94"/>
                <a:gd name="T13" fmla="*/ 93 h 209"/>
                <a:gd name="T14" fmla="*/ 94 w 94"/>
                <a:gd name="T15" fmla="*/ 97 h 209"/>
                <a:gd name="T16" fmla="*/ 92 w 94"/>
                <a:gd name="T17" fmla="*/ 100 h 209"/>
                <a:gd name="T18" fmla="*/ 90 w 94"/>
                <a:gd name="T19" fmla="*/ 101 h 209"/>
                <a:gd name="T20" fmla="*/ 86 w 94"/>
                <a:gd name="T21" fmla="*/ 102 h 209"/>
                <a:gd name="T22" fmla="*/ 83 w 94"/>
                <a:gd name="T23" fmla="*/ 101 h 209"/>
                <a:gd name="T24" fmla="*/ 81 w 94"/>
                <a:gd name="T25" fmla="*/ 100 h 209"/>
                <a:gd name="T26" fmla="*/ 78 w 94"/>
                <a:gd name="T27" fmla="*/ 97 h 209"/>
                <a:gd name="T28" fmla="*/ 78 w 94"/>
                <a:gd name="T29" fmla="*/ 93 h 209"/>
                <a:gd name="T30" fmla="*/ 78 w 94"/>
                <a:gd name="T31" fmla="*/ 34 h 209"/>
                <a:gd name="T32" fmla="*/ 71 w 94"/>
                <a:gd name="T33" fmla="*/ 34 h 209"/>
                <a:gd name="T34" fmla="*/ 71 w 94"/>
                <a:gd name="T35" fmla="*/ 197 h 209"/>
                <a:gd name="T36" fmla="*/ 71 w 94"/>
                <a:gd name="T37" fmla="*/ 201 h 209"/>
                <a:gd name="T38" fmla="*/ 69 w 94"/>
                <a:gd name="T39" fmla="*/ 205 h 209"/>
                <a:gd name="T40" fmla="*/ 65 w 94"/>
                <a:gd name="T41" fmla="*/ 207 h 209"/>
                <a:gd name="T42" fmla="*/ 61 w 94"/>
                <a:gd name="T43" fmla="*/ 209 h 209"/>
                <a:gd name="T44" fmla="*/ 57 w 94"/>
                <a:gd name="T45" fmla="*/ 207 h 209"/>
                <a:gd name="T46" fmla="*/ 53 w 94"/>
                <a:gd name="T47" fmla="*/ 205 h 209"/>
                <a:gd name="T48" fmla="*/ 50 w 94"/>
                <a:gd name="T49" fmla="*/ 201 h 209"/>
                <a:gd name="T50" fmla="*/ 50 w 94"/>
                <a:gd name="T51" fmla="*/ 197 h 209"/>
                <a:gd name="T52" fmla="*/ 50 w 94"/>
                <a:gd name="T53" fmla="*/ 105 h 209"/>
                <a:gd name="T54" fmla="*/ 44 w 94"/>
                <a:gd name="T55" fmla="*/ 105 h 209"/>
                <a:gd name="T56" fmla="*/ 44 w 94"/>
                <a:gd name="T57" fmla="*/ 197 h 209"/>
                <a:gd name="T58" fmla="*/ 44 w 94"/>
                <a:gd name="T59" fmla="*/ 201 h 209"/>
                <a:gd name="T60" fmla="*/ 41 w 94"/>
                <a:gd name="T61" fmla="*/ 205 h 209"/>
                <a:gd name="T62" fmla="*/ 37 w 94"/>
                <a:gd name="T63" fmla="*/ 207 h 209"/>
                <a:gd name="T64" fmla="*/ 33 w 94"/>
                <a:gd name="T65" fmla="*/ 209 h 209"/>
                <a:gd name="T66" fmla="*/ 29 w 94"/>
                <a:gd name="T67" fmla="*/ 207 h 209"/>
                <a:gd name="T68" fmla="*/ 25 w 94"/>
                <a:gd name="T69" fmla="*/ 205 h 209"/>
                <a:gd name="T70" fmla="*/ 24 w 94"/>
                <a:gd name="T71" fmla="*/ 201 h 209"/>
                <a:gd name="T72" fmla="*/ 23 w 94"/>
                <a:gd name="T73" fmla="*/ 197 h 209"/>
                <a:gd name="T74" fmla="*/ 23 w 94"/>
                <a:gd name="T75" fmla="*/ 93 h 209"/>
                <a:gd name="T76" fmla="*/ 23 w 94"/>
                <a:gd name="T77" fmla="*/ 92 h 209"/>
                <a:gd name="T78" fmla="*/ 23 w 94"/>
                <a:gd name="T79" fmla="*/ 34 h 209"/>
                <a:gd name="T80" fmla="*/ 16 w 94"/>
                <a:gd name="T81" fmla="*/ 34 h 209"/>
                <a:gd name="T82" fmla="*/ 16 w 94"/>
                <a:gd name="T83" fmla="*/ 93 h 209"/>
                <a:gd name="T84" fmla="*/ 15 w 94"/>
                <a:gd name="T85" fmla="*/ 97 h 209"/>
                <a:gd name="T86" fmla="*/ 14 w 94"/>
                <a:gd name="T87" fmla="*/ 100 h 209"/>
                <a:gd name="T88" fmla="*/ 11 w 94"/>
                <a:gd name="T89" fmla="*/ 101 h 209"/>
                <a:gd name="T90" fmla="*/ 8 w 94"/>
                <a:gd name="T91" fmla="*/ 102 h 209"/>
                <a:gd name="T92" fmla="*/ 4 w 94"/>
                <a:gd name="T93" fmla="*/ 101 h 209"/>
                <a:gd name="T94" fmla="*/ 2 w 94"/>
                <a:gd name="T95" fmla="*/ 100 h 209"/>
                <a:gd name="T96" fmla="*/ 0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2 w 94"/>
                <a:gd name="T103" fmla="*/ 15 h 209"/>
                <a:gd name="T104" fmla="*/ 6 w 94"/>
                <a:gd name="T105" fmla="*/ 8 h 209"/>
                <a:gd name="T106" fmla="*/ 14 w 94"/>
                <a:gd name="T107" fmla="*/ 2 h 209"/>
                <a:gd name="T108" fmla="*/ 24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4" y="0"/>
                  </a:moveTo>
                  <a:lnTo>
                    <a:pt x="71" y="0"/>
                  </a:lnTo>
                  <a:lnTo>
                    <a:pt x="82" y="2"/>
                  </a:lnTo>
                  <a:lnTo>
                    <a:pt x="88" y="8"/>
                  </a:lnTo>
                  <a:lnTo>
                    <a:pt x="92" y="14"/>
                  </a:lnTo>
                  <a:lnTo>
                    <a:pt x="94" y="19"/>
                  </a:lnTo>
                  <a:lnTo>
                    <a:pt x="94" y="93"/>
                  </a:lnTo>
                  <a:lnTo>
                    <a:pt x="94" y="97"/>
                  </a:lnTo>
                  <a:lnTo>
                    <a:pt x="92" y="100"/>
                  </a:lnTo>
                  <a:lnTo>
                    <a:pt x="90" y="101"/>
                  </a:lnTo>
                  <a:lnTo>
                    <a:pt x="86" y="102"/>
                  </a:lnTo>
                  <a:lnTo>
                    <a:pt x="83" y="101"/>
                  </a:lnTo>
                  <a:lnTo>
                    <a:pt x="81" y="100"/>
                  </a:lnTo>
                  <a:lnTo>
                    <a:pt x="78" y="97"/>
                  </a:lnTo>
                  <a:lnTo>
                    <a:pt x="78" y="93"/>
                  </a:lnTo>
                  <a:lnTo>
                    <a:pt x="78" y="34"/>
                  </a:lnTo>
                  <a:lnTo>
                    <a:pt x="71" y="34"/>
                  </a:lnTo>
                  <a:lnTo>
                    <a:pt x="71" y="197"/>
                  </a:lnTo>
                  <a:lnTo>
                    <a:pt x="71" y="201"/>
                  </a:lnTo>
                  <a:lnTo>
                    <a:pt x="69" y="205"/>
                  </a:lnTo>
                  <a:lnTo>
                    <a:pt x="65" y="207"/>
                  </a:lnTo>
                  <a:lnTo>
                    <a:pt x="61" y="209"/>
                  </a:lnTo>
                  <a:lnTo>
                    <a:pt x="57" y="207"/>
                  </a:lnTo>
                  <a:lnTo>
                    <a:pt x="53" y="205"/>
                  </a:lnTo>
                  <a:lnTo>
                    <a:pt x="50" y="201"/>
                  </a:lnTo>
                  <a:lnTo>
                    <a:pt x="50" y="197"/>
                  </a:lnTo>
                  <a:lnTo>
                    <a:pt x="50" y="105"/>
                  </a:lnTo>
                  <a:lnTo>
                    <a:pt x="44" y="105"/>
                  </a:lnTo>
                  <a:lnTo>
                    <a:pt x="44" y="197"/>
                  </a:lnTo>
                  <a:lnTo>
                    <a:pt x="44" y="201"/>
                  </a:lnTo>
                  <a:lnTo>
                    <a:pt x="41" y="205"/>
                  </a:lnTo>
                  <a:lnTo>
                    <a:pt x="37" y="207"/>
                  </a:lnTo>
                  <a:lnTo>
                    <a:pt x="33" y="209"/>
                  </a:lnTo>
                  <a:lnTo>
                    <a:pt x="29" y="207"/>
                  </a:lnTo>
                  <a:lnTo>
                    <a:pt x="25" y="205"/>
                  </a:lnTo>
                  <a:lnTo>
                    <a:pt x="24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3" y="92"/>
                  </a:lnTo>
                  <a:lnTo>
                    <a:pt x="23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5" y="97"/>
                  </a:lnTo>
                  <a:lnTo>
                    <a:pt x="14" y="100"/>
                  </a:lnTo>
                  <a:lnTo>
                    <a:pt x="11" y="101"/>
                  </a:lnTo>
                  <a:lnTo>
                    <a:pt x="8" y="102"/>
                  </a:lnTo>
                  <a:lnTo>
                    <a:pt x="4" y="101"/>
                  </a:lnTo>
                  <a:lnTo>
                    <a:pt x="2" y="100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2" y="15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31"/>
            <p:cNvSpPr>
              <a:spLocks/>
            </p:cNvSpPr>
            <p:nvPr/>
          </p:nvSpPr>
          <p:spPr bwMode="auto">
            <a:xfrm>
              <a:off x="6511065" y="2762983"/>
              <a:ext cx="317705" cy="713980"/>
            </a:xfrm>
            <a:custGeom>
              <a:avLst/>
              <a:gdLst>
                <a:gd name="T0" fmla="*/ 24 w 93"/>
                <a:gd name="T1" fmla="*/ 0 h 209"/>
                <a:gd name="T2" fmla="*/ 71 w 93"/>
                <a:gd name="T3" fmla="*/ 0 h 209"/>
                <a:gd name="T4" fmla="*/ 80 w 93"/>
                <a:gd name="T5" fmla="*/ 2 h 209"/>
                <a:gd name="T6" fmla="*/ 88 w 93"/>
                <a:gd name="T7" fmla="*/ 8 h 209"/>
                <a:gd name="T8" fmla="*/ 92 w 93"/>
                <a:gd name="T9" fmla="*/ 14 h 209"/>
                <a:gd name="T10" fmla="*/ 93 w 93"/>
                <a:gd name="T11" fmla="*/ 19 h 209"/>
                <a:gd name="T12" fmla="*/ 93 w 93"/>
                <a:gd name="T13" fmla="*/ 93 h 209"/>
                <a:gd name="T14" fmla="*/ 93 w 93"/>
                <a:gd name="T15" fmla="*/ 97 h 209"/>
                <a:gd name="T16" fmla="*/ 91 w 93"/>
                <a:gd name="T17" fmla="*/ 100 h 209"/>
                <a:gd name="T18" fmla="*/ 88 w 93"/>
                <a:gd name="T19" fmla="*/ 101 h 209"/>
                <a:gd name="T20" fmla="*/ 85 w 93"/>
                <a:gd name="T21" fmla="*/ 102 h 209"/>
                <a:gd name="T22" fmla="*/ 82 w 93"/>
                <a:gd name="T23" fmla="*/ 101 h 209"/>
                <a:gd name="T24" fmla="*/ 79 w 93"/>
                <a:gd name="T25" fmla="*/ 100 h 209"/>
                <a:gd name="T26" fmla="*/ 78 w 93"/>
                <a:gd name="T27" fmla="*/ 97 h 209"/>
                <a:gd name="T28" fmla="*/ 76 w 93"/>
                <a:gd name="T29" fmla="*/ 93 h 209"/>
                <a:gd name="T30" fmla="*/ 76 w 93"/>
                <a:gd name="T31" fmla="*/ 34 h 209"/>
                <a:gd name="T32" fmla="*/ 71 w 93"/>
                <a:gd name="T33" fmla="*/ 34 h 209"/>
                <a:gd name="T34" fmla="*/ 71 w 93"/>
                <a:gd name="T35" fmla="*/ 197 h 209"/>
                <a:gd name="T36" fmla="*/ 70 w 93"/>
                <a:gd name="T37" fmla="*/ 201 h 209"/>
                <a:gd name="T38" fmla="*/ 68 w 93"/>
                <a:gd name="T39" fmla="*/ 205 h 209"/>
                <a:gd name="T40" fmla="*/ 64 w 93"/>
                <a:gd name="T41" fmla="*/ 207 h 209"/>
                <a:gd name="T42" fmla="*/ 60 w 93"/>
                <a:gd name="T43" fmla="*/ 209 h 209"/>
                <a:gd name="T44" fmla="*/ 55 w 93"/>
                <a:gd name="T45" fmla="*/ 207 h 209"/>
                <a:gd name="T46" fmla="*/ 53 w 93"/>
                <a:gd name="T47" fmla="*/ 205 h 209"/>
                <a:gd name="T48" fmla="*/ 50 w 93"/>
                <a:gd name="T49" fmla="*/ 201 h 209"/>
                <a:gd name="T50" fmla="*/ 49 w 93"/>
                <a:gd name="T51" fmla="*/ 197 h 209"/>
                <a:gd name="T52" fmla="*/ 49 w 93"/>
                <a:gd name="T53" fmla="*/ 105 h 209"/>
                <a:gd name="T54" fmla="*/ 43 w 93"/>
                <a:gd name="T55" fmla="*/ 105 h 209"/>
                <a:gd name="T56" fmla="*/ 43 w 93"/>
                <a:gd name="T57" fmla="*/ 197 h 209"/>
                <a:gd name="T58" fmla="*/ 43 w 93"/>
                <a:gd name="T59" fmla="*/ 201 h 209"/>
                <a:gd name="T60" fmla="*/ 41 w 93"/>
                <a:gd name="T61" fmla="*/ 205 h 209"/>
                <a:gd name="T62" fmla="*/ 37 w 93"/>
                <a:gd name="T63" fmla="*/ 207 h 209"/>
                <a:gd name="T64" fmla="*/ 33 w 93"/>
                <a:gd name="T65" fmla="*/ 209 h 209"/>
                <a:gd name="T66" fmla="*/ 29 w 93"/>
                <a:gd name="T67" fmla="*/ 207 h 209"/>
                <a:gd name="T68" fmla="*/ 25 w 93"/>
                <a:gd name="T69" fmla="*/ 205 h 209"/>
                <a:gd name="T70" fmla="*/ 22 w 93"/>
                <a:gd name="T71" fmla="*/ 201 h 209"/>
                <a:gd name="T72" fmla="*/ 22 w 93"/>
                <a:gd name="T73" fmla="*/ 197 h 209"/>
                <a:gd name="T74" fmla="*/ 22 w 93"/>
                <a:gd name="T75" fmla="*/ 93 h 209"/>
                <a:gd name="T76" fmla="*/ 22 w 93"/>
                <a:gd name="T77" fmla="*/ 92 h 209"/>
                <a:gd name="T78" fmla="*/ 22 w 93"/>
                <a:gd name="T79" fmla="*/ 34 h 209"/>
                <a:gd name="T80" fmla="*/ 15 w 93"/>
                <a:gd name="T81" fmla="*/ 34 h 209"/>
                <a:gd name="T82" fmla="*/ 15 w 93"/>
                <a:gd name="T83" fmla="*/ 93 h 209"/>
                <a:gd name="T84" fmla="*/ 15 w 93"/>
                <a:gd name="T85" fmla="*/ 97 h 209"/>
                <a:gd name="T86" fmla="*/ 13 w 93"/>
                <a:gd name="T87" fmla="*/ 100 h 209"/>
                <a:gd name="T88" fmla="*/ 11 w 93"/>
                <a:gd name="T89" fmla="*/ 101 h 209"/>
                <a:gd name="T90" fmla="*/ 7 w 93"/>
                <a:gd name="T91" fmla="*/ 102 h 209"/>
                <a:gd name="T92" fmla="*/ 4 w 93"/>
                <a:gd name="T93" fmla="*/ 101 h 209"/>
                <a:gd name="T94" fmla="*/ 1 w 93"/>
                <a:gd name="T95" fmla="*/ 100 h 209"/>
                <a:gd name="T96" fmla="*/ 0 w 93"/>
                <a:gd name="T97" fmla="*/ 97 h 209"/>
                <a:gd name="T98" fmla="*/ 0 w 93"/>
                <a:gd name="T99" fmla="*/ 93 h 209"/>
                <a:gd name="T100" fmla="*/ 0 w 93"/>
                <a:gd name="T101" fmla="*/ 21 h 209"/>
                <a:gd name="T102" fmla="*/ 1 w 93"/>
                <a:gd name="T103" fmla="*/ 15 h 209"/>
                <a:gd name="T104" fmla="*/ 5 w 93"/>
                <a:gd name="T105" fmla="*/ 8 h 209"/>
                <a:gd name="T106" fmla="*/ 12 w 93"/>
                <a:gd name="T107" fmla="*/ 2 h 209"/>
                <a:gd name="T108" fmla="*/ 24 w 93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3" h="209">
                  <a:moveTo>
                    <a:pt x="24" y="0"/>
                  </a:moveTo>
                  <a:lnTo>
                    <a:pt x="71" y="0"/>
                  </a:lnTo>
                  <a:lnTo>
                    <a:pt x="80" y="2"/>
                  </a:lnTo>
                  <a:lnTo>
                    <a:pt x="88" y="8"/>
                  </a:lnTo>
                  <a:lnTo>
                    <a:pt x="92" y="14"/>
                  </a:lnTo>
                  <a:lnTo>
                    <a:pt x="93" y="19"/>
                  </a:lnTo>
                  <a:lnTo>
                    <a:pt x="93" y="93"/>
                  </a:lnTo>
                  <a:lnTo>
                    <a:pt x="93" y="97"/>
                  </a:lnTo>
                  <a:lnTo>
                    <a:pt x="91" y="100"/>
                  </a:lnTo>
                  <a:lnTo>
                    <a:pt x="88" y="101"/>
                  </a:lnTo>
                  <a:lnTo>
                    <a:pt x="85" y="102"/>
                  </a:lnTo>
                  <a:lnTo>
                    <a:pt x="82" y="101"/>
                  </a:lnTo>
                  <a:lnTo>
                    <a:pt x="79" y="100"/>
                  </a:lnTo>
                  <a:lnTo>
                    <a:pt x="78" y="97"/>
                  </a:lnTo>
                  <a:lnTo>
                    <a:pt x="76" y="93"/>
                  </a:lnTo>
                  <a:lnTo>
                    <a:pt x="76" y="34"/>
                  </a:lnTo>
                  <a:lnTo>
                    <a:pt x="71" y="34"/>
                  </a:lnTo>
                  <a:lnTo>
                    <a:pt x="71" y="197"/>
                  </a:lnTo>
                  <a:lnTo>
                    <a:pt x="70" y="201"/>
                  </a:lnTo>
                  <a:lnTo>
                    <a:pt x="68" y="205"/>
                  </a:lnTo>
                  <a:lnTo>
                    <a:pt x="64" y="207"/>
                  </a:lnTo>
                  <a:lnTo>
                    <a:pt x="60" y="209"/>
                  </a:lnTo>
                  <a:lnTo>
                    <a:pt x="55" y="207"/>
                  </a:lnTo>
                  <a:lnTo>
                    <a:pt x="53" y="205"/>
                  </a:lnTo>
                  <a:lnTo>
                    <a:pt x="50" y="201"/>
                  </a:lnTo>
                  <a:lnTo>
                    <a:pt x="49" y="197"/>
                  </a:lnTo>
                  <a:lnTo>
                    <a:pt x="49" y="105"/>
                  </a:lnTo>
                  <a:lnTo>
                    <a:pt x="43" y="105"/>
                  </a:lnTo>
                  <a:lnTo>
                    <a:pt x="43" y="197"/>
                  </a:lnTo>
                  <a:lnTo>
                    <a:pt x="43" y="201"/>
                  </a:lnTo>
                  <a:lnTo>
                    <a:pt x="41" y="205"/>
                  </a:lnTo>
                  <a:lnTo>
                    <a:pt x="37" y="207"/>
                  </a:lnTo>
                  <a:lnTo>
                    <a:pt x="33" y="209"/>
                  </a:lnTo>
                  <a:lnTo>
                    <a:pt x="29" y="207"/>
                  </a:lnTo>
                  <a:lnTo>
                    <a:pt x="25" y="205"/>
                  </a:lnTo>
                  <a:lnTo>
                    <a:pt x="22" y="201"/>
                  </a:lnTo>
                  <a:lnTo>
                    <a:pt x="22" y="197"/>
                  </a:lnTo>
                  <a:lnTo>
                    <a:pt x="22" y="93"/>
                  </a:lnTo>
                  <a:lnTo>
                    <a:pt x="22" y="92"/>
                  </a:lnTo>
                  <a:lnTo>
                    <a:pt x="22" y="34"/>
                  </a:lnTo>
                  <a:lnTo>
                    <a:pt x="15" y="34"/>
                  </a:lnTo>
                  <a:lnTo>
                    <a:pt x="15" y="93"/>
                  </a:lnTo>
                  <a:lnTo>
                    <a:pt x="15" y="97"/>
                  </a:lnTo>
                  <a:lnTo>
                    <a:pt x="13" y="100"/>
                  </a:lnTo>
                  <a:lnTo>
                    <a:pt x="11" y="101"/>
                  </a:lnTo>
                  <a:lnTo>
                    <a:pt x="7" y="102"/>
                  </a:lnTo>
                  <a:lnTo>
                    <a:pt x="4" y="101"/>
                  </a:lnTo>
                  <a:lnTo>
                    <a:pt x="1" y="100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5" y="8"/>
                  </a:lnTo>
                  <a:lnTo>
                    <a:pt x="12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35"/>
            <p:cNvSpPr>
              <a:spLocks/>
            </p:cNvSpPr>
            <p:nvPr/>
          </p:nvSpPr>
          <p:spPr bwMode="auto">
            <a:xfrm>
              <a:off x="4932792" y="2762983"/>
              <a:ext cx="321120" cy="713980"/>
            </a:xfrm>
            <a:custGeom>
              <a:avLst/>
              <a:gdLst>
                <a:gd name="T0" fmla="*/ 25 w 94"/>
                <a:gd name="T1" fmla="*/ 0 h 209"/>
                <a:gd name="T2" fmla="*/ 72 w 94"/>
                <a:gd name="T3" fmla="*/ 0 h 209"/>
                <a:gd name="T4" fmla="*/ 81 w 94"/>
                <a:gd name="T5" fmla="*/ 2 h 209"/>
                <a:gd name="T6" fmla="*/ 89 w 94"/>
                <a:gd name="T7" fmla="*/ 8 h 209"/>
                <a:gd name="T8" fmla="*/ 93 w 94"/>
                <a:gd name="T9" fmla="*/ 14 h 209"/>
                <a:gd name="T10" fmla="*/ 94 w 94"/>
                <a:gd name="T11" fmla="*/ 19 h 209"/>
                <a:gd name="T12" fmla="*/ 94 w 94"/>
                <a:gd name="T13" fmla="*/ 93 h 209"/>
                <a:gd name="T14" fmla="*/ 94 w 94"/>
                <a:gd name="T15" fmla="*/ 97 h 209"/>
                <a:gd name="T16" fmla="*/ 92 w 94"/>
                <a:gd name="T17" fmla="*/ 100 h 209"/>
                <a:gd name="T18" fmla="*/ 89 w 94"/>
                <a:gd name="T19" fmla="*/ 101 h 209"/>
                <a:gd name="T20" fmla="*/ 86 w 94"/>
                <a:gd name="T21" fmla="*/ 102 h 209"/>
                <a:gd name="T22" fmla="*/ 82 w 94"/>
                <a:gd name="T23" fmla="*/ 101 h 209"/>
                <a:gd name="T24" fmla="*/ 80 w 94"/>
                <a:gd name="T25" fmla="*/ 100 h 209"/>
                <a:gd name="T26" fmla="*/ 78 w 94"/>
                <a:gd name="T27" fmla="*/ 97 h 209"/>
                <a:gd name="T28" fmla="*/ 77 w 94"/>
                <a:gd name="T29" fmla="*/ 93 h 209"/>
                <a:gd name="T30" fmla="*/ 77 w 94"/>
                <a:gd name="T31" fmla="*/ 34 h 209"/>
                <a:gd name="T32" fmla="*/ 72 w 94"/>
                <a:gd name="T33" fmla="*/ 34 h 209"/>
                <a:gd name="T34" fmla="*/ 72 w 94"/>
                <a:gd name="T35" fmla="*/ 197 h 209"/>
                <a:gd name="T36" fmla="*/ 70 w 94"/>
                <a:gd name="T37" fmla="*/ 201 h 209"/>
                <a:gd name="T38" fmla="*/ 68 w 94"/>
                <a:gd name="T39" fmla="*/ 205 h 209"/>
                <a:gd name="T40" fmla="*/ 65 w 94"/>
                <a:gd name="T41" fmla="*/ 207 h 209"/>
                <a:gd name="T42" fmla="*/ 61 w 94"/>
                <a:gd name="T43" fmla="*/ 209 h 209"/>
                <a:gd name="T44" fmla="*/ 56 w 94"/>
                <a:gd name="T45" fmla="*/ 207 h 209"/>
                <a:gd name="T46" fmla="*/ 53 w 94"/>
                <a:gd name="T47" fmla="*/ 205 h 209"/>
                <a:gd name="T48" fmla="*/ 51 w 94"/>
                <a:gd name="T49" fmla="*/ 201 h 209"/>
                <a:gd name="T50" fmla="*/ 49 w 94"/>
                <a:gd name="T51" fmla="*/ 197 h 209"/>
                <a:gd name="T52" fmla="*/ 49 w 94"/>
                <a:gd name="T53" fmla="*/ 105 h 209"/>
                <a:gd name="T54" fmla="*/ 44 w 94"/>
                <a:gd name="T55" fmla="*/ 105 h 209"/>
                <a:gd name="T56" fmla="*/ 44 w 94"/>
                <a:gd name="T57" fmla="*/ 197 h 209"/>
                <a:gd name="T58" fmla="*/ 43 w 94"/>
                <a:gd name="T59" fmla="*/ 201 h 209"/>
                <a:gd name="T60" fmla="*/ 42 w 94"/>
                <a:gd name="T61" fmla="*/ 205 h 209"/>
                <a:gd name="T62" fmla="*/ 38 w 94"/>
                <a:gd name="T63" fmla="*/ 207 h 209"/>
                <a:gd name="T64" fmla="*/ 34 w 94"/>
                <a:gd name="T65" fmla="*/ 209 h 209"/>
                <a:gd name="T66" fmla="*/ 30 w 94"/>
                <a:gd name="T67" fmla="*/ 207 h 209"/>
                <a:gd name="T68" fmla="*/ 26 w 94"/>
                <a:gd name="T69" fmla="*/ 205 h 209"/>
                <a:gd name="T70" fmla="*/ 23 w 94"/>
                <a:gd name="T71" fmla="*/ 201 h 209"/>
                <a:gd name="T72" fmla="*/ 23 w 94"/>
                <a:gd name="T73" fmla="*/ 197 h 209"/>
                <a:gd name="T74" fmla="*/ 23 w 94"/>
                <a:gd name="T75" fmla="*/ 93 h 209"/>
                <a:gd name="T76" fmla="*/ 22 w 94"/>
                <a:gd name="T77" fmla="*/ 92 h 209"/>
                <a:gd name="T78" fmla="*/ 22 w 94"/>
                <a:gd name="T79" fmla="*/ 34 h 209"/>
                <a:gd name="T80" fmla="*/ 15 w 94"/>
                <a:gd name="T81" fmla="*/ 34 h 209"/>
                <a:gd name="T82" fmla="*/ 15 w 94"/>
                <a:gd name="T83" fmla="*/ 93 h 209"/>
                <a:gd name="T84" fmla="*/ 15 w 94"/>
                <a:gd name="T85" fmla="*/ 97 h 209"/>
                <a:gd name="T86" fmla="*/ 14 w 94"/>
                <a:gd name="T87" fmla="*/ 100 h 209"/>
                <a:gd name="T88" fmla="*/ 11 w 94"/>
                <a:gd name="T89" fmla="*/ 101 h 209"/>
                <a:gd name="T90" fmla="*/ 7 w 94"/>
                <a:gd name="T91" fmla="*/ 102 h 209"/>
                <a:gd name="T92" fmla="*/ 5 w 94"/>
                <a:gd name="T93" fmla="*/ 101 h 209"/>
                <a:gd name="T94" fmla="*/ 2 w 94"/>
                <a:gd name="T95" fmla="*/ 100 h 209"/>
                <a:gd name="T96" fmla="*/ 1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1 w 94"/>
                <a:gd name="T103" fmla="*/ 15 h 209"/>
                <a:gd name="T104" fmla="*/ 6 w 94"/>
                <a:gd name="T105" fmla="*/ 8 h 209"/>
                <a:gd name="T106" fmla="*/ 13 w 94"/>
                <a:gd name="T107" fmla="*/ 2 h 209"/>
                <a:gd name="T108" fmla="*/ 25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5" y="0"/>
                  </a:moveTo>
                  <a:lnTo>
                    <a:pt x="72" y="0"/>
                  </a:lnTo>
                  <a:lnTo>
                    <a:pt x="81" y="2"/>
                  </a:lnTo>
                  <a:lnTo>
                    <a:pt x="89" y="8"/>
                  </a:lnTo>
                  <a:lnTo>
                    <a:pt x="93" y="14"/>
                  </a:lnTo>
                  <a:lnTo>
                    <a:pt x="94" y="19"/>
                  </a:lnTo>
                  <a:lnTo>
                    <a:pt x="94" y="93"/>
                  </a:lnTo>
                  <a:lnTo>
                    <a:pt x="94" y="97"/>
                  </a:lnTo>
                  <a:lnTo>
                    <a:pt x="92" y="100"/>
                  </a:lnTo>
                  <a:lnTo>
                    <a:pt x="89" y="101"/>
                  </a:lnTo>
                  <a:lnTo>
                    <a:pt x="86" y="102"/>
                  </a:lnTo>
                  <a:lnTo>
                    <a:pt x="82" y="101"/>
                  </a:lnTo>
                  <a:lnTo>
                    <a:pt x="80" y="100"/>
                  </a:lnTo>
                  <a:lnTo>
                    <a:pt x="78" y="97"/>
                  </a:lnTo>
                  <a:lnTo>
                    <a:pt x="77" y="93"/>
                  </a:lnTo>
                  <a:lnTo>
                    <a:pt x="77" y="34"/>
                  </a:lnTo>
                  <a:lnTo>
                    <a:pt x="72" y="34"/>
                  </a:lnTo>
                  <a:lnTo>
                    <a:pt x="72" y="197"/>
                  </a:lnTo>
                  <a:lnTo>
                    <a:pt x="70" y="201"/>
                  </a:lnTo>
                  <a:lnTo>
                    <a:pt x="68" y="205"/>
                  </a:lnTo>
                  <a:lnTo>
                    <a:pt x="65" y="207"/>
                  </a:lnTo>
                  <a:lnTo>
                    <a:pt x="61" y="209"/>
                  </a:lnTo>
                  <a:lnTo>
                    <a:pt x="56" y="207"/>
                  </a:lnTo>
                  <a:lnTo>
                    <a:pt x="53" y="205"/>
                  </a:lnTo>
                  <a:lnTo>
                    <a:pt x="51" y="201"/>
                  </a:lnTo>
                  <a:lnTo>
                    <a:pt x="49" y="197"/>
                  </a:lnTo>
                  <a:lnTo>
                    <a:pt x="49" y="105"/>
                  </a:lnTo>
                  <a:lnTo>
                    <a:pt x="44" y="105"/>
                  </a:lnTo>
                  <a:lnTo>
                    <a:pt x="44" y="197"/>
                  </a:lnTo>
                  <a:lnTo>
                    <a:pt x="43" y="201"/>
                  </a:lnTo>
                  <a:lnTo>
                    <a:pt x="42" y="205"/>
                  </a:lnTo>
                  <a:lnTo>
                    <a:pt x="38" y="207"/>
                  </a:lnTo>
                  <a:lnTo>
                    <a:pt x="34" y="209"/>
                  </a:lnTo>
                  <a:lnTo>
                    <a:pt x="30" y="207"/>
                  </a:lnTo>
                  <a:lnTo>
                    <a:pt x="26" y="205"/>
                  </a:lnTo>
                  <a:lnTo>
                    <a:pt x="23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2" y="92"/>
                  </a:lnTo>
                  <a:lnTo>
                    <a:pt x="22" y="34"/>
                  </a:lnTo>
                  <a:lnTo>
                    <a:pt x="15" y="34"/>
                  </a:lnTo>
                  <a:lnTo>
                    <a:pt x="15" y="93"/>
                  </a:lnTo>
                  <a:lnTo>
                    <a:pt x="15" y="97"/>
                  </a:lnTo>
                  <a:lnTo>
                    <a:pt x="14" y="100"/>
                  </a:lnTo>
                  <a:lnTo>
                    <a:pt x="11" y="101"/>
                  </a:lnTo>
                  <a:lnTo>
                    <a:pt x="7" y="102"/>
                  </a:lnTo>
                  <a:lnTo>
                    <a:pt x="5" y="101"/>
                  </a:lnTo>
                  <a:lnTo>
                    <a:pt x="2" y="100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37"/>
            <p:cNvSpPr>
              <a:spLocks/>
            </p:cNvSpPr>
            <p:nvPr/>
          </p:nvSpPr>
          <p:spPr bwMode="auto">
            <a:xfrm>
              <a:off x="5325657" y="2762983"/>
              <a:ext cx="324537" cy="713980"/>
            </a:xfrm>
            <a:custGeom>
              <a:avLst/>
              <a:gdLst>
                <a:gd name="T0" fmla="*/ 24 w 95"/>
                <a:gd name="T1" fmla="*/ 0 h 209"/>
                <a:gd name="T2" fmla="*/ 72 w 95"/>
                <a:gd name="T3" fmla="*/ 0 h 209"/>
                <a:gd name="T4" fmla="*/ 82 w 95"/>
                <a:gd name="T5" fmla="*/ 2 h 209"/>
                <a:gd name="T6" fmla="*/ 88 w 95"/>
                <a:gd name="T7" fmla="*/ 8 h 209"/>
                <a:gd name="T8" fmla="*/ 93 w 95"/>
                <a:gd name="T9" fmla="*/ 14 h 209"/>
                <a:gd name="T10" fmla="*/ 95 w 95"/>
                <a:gd name="T11" fmla="*/ 19 h 209"/>
                <a:gd name="T12" fmla="*/ 95 w 95"/>
                <a:gd name="T13" fmla="*/ 93 h 209"/>
                <a:gd name="T14" fmla="*/ 93 w 95"/>
                <a:gd name="T15" fmla="*/ 97 h 209"/>
                <a:gd name="T16" fmla="*/ 92 w 95"/>
                <a:gd name="T17" fmla="*/ 100 h 209"/>
                <a:gd name="T18" fmla="*/ 90 w 95"/>
                <a:gd name="T19" fmla="*/ 101 h 209"/>
                <a:gd name="T20" fmla="*/ 87 w 95"/>
                <a:gd name="T21" fmla="*/ 102 h 209"/>
                <a:gd name="T22" fmla="*/ 83 w 95"/>
                <a:gd name="T23" fmla="*/ 101 h 209"/>
                <a:gd name="T24" fmla="*/ 80 w 95"/>
                <a:gd name="T25" fmla="*/ 100 h 209"/>
                <a:gd name="T26" fmla="*/ 79 w 95"/>
                <a:gd name="T27" fmla="*/ 97 h 209"/>
                <a:gd name="T28" fmla="*/ 78 w 95"/>
                <a:gd name="T29" fmla="*/ 93 h 209"/>
                <a:gd name="T30" fmla="*/ 78 w 95"/>
                <a:gd name="T31" fmla="*/ 34 h 209"/>
                <a:gd name="T32" fmla="*/ 72 w 95"/>
                <a:gd name="T33" fmla="*/ 34 h 209"/>
                <a:gd name="T34" fmla="*/ 72 w 95"/>
                <a:gd name="T35" fmla="*/ 197 h 209"/>
                <a:gd name="T36" fmla="*/ 71 w 95"/>
                <a:gd name="T37" fmla="*/ 201 h 209"/>
                <a:gd name="T38" fmla="*/ 68 w 95"/>
                <a:gd name="T39" fmla="*/ 205 h 209"/>
                <a:gd name="T40" fmla="*/ 66 w 95"/>
                <a:gd name="T41" fmla="*/ 207 h 209"/>
                <a:gd name="T42" fmla="*/ 61 w 95"/>
                <a:gd name="T43" fmla="*/ 209 h 209"/>
                <a:gd name="T44" fmla="*/ 57 w 95"/>
                <a:gd name="T45" fmla="*/ 207 h 209"/>
                <a:gd name="T46" fmla="*/ 53 w 95"/>
                <a:gd name="T47" fmla="*/ 205 h 209"/>
                <a:gd name="T48" fmla="*/ 51 w 95"/>
                <a:gd name="T49" fmla="*/ 201 h 209"/>
                <a:gd name="T50" fmla="*/ 50 w 95"/>
                <a:gd name="T51" fmla="*/ 197 h 209"/>
                <a:gd name="T52" fmla="*/ 50 w 95"/>
                <a:gd name="T53" fmla="*/ 105 h 209"/>
                <a:gd name="T54" fmla="*/ 45 w 95"/>
                <a:gd name="T55" fmla="*/ 105 h 209"/>
                <a:gd name="T56" fmla="*/ 45 w 95"/>
                <a:gd name="T57" fmla="*/ 197 h 209"/>
                <a:gd name="T58" fmla="*/ 44 w 95"/>
                <a:gd name="T59" fmla="*/ 201 h 209"/>
                <a:gd name="T60" fmla="*/ 41 w 95"/>
                <a:gd name="T61" fmla="*/ 205 h 209"/>
                <a:gd name="T62" fmla="*/ 38 w 95"/>
                <a:gd name="T63" fmla="*/ 207 h 209"/>
                <a:gd name="T64" fmla="*/ 34 w 95"/>
                <a:gd name="T65" fmla="*/ 209 h 209"/>
                <a:gd name="T66" fmla="*/ 29 w 95"/>
                <a:gd name="T67" fmla="*/ 207 h 209"/>
                <a:gd name="T68" fmla="*/ 26 w 95"/>
                <a:gd name="T69" fmla="*/ 205 h 209"/>
                <a:gd name="T70" fmla="*/ 24 w 95"/>
                <a:gd name="T71" fmla="*/ 201 h 209"/>
                <a:gd name="T72" fmla="*/ 23 w 95"/>
                <a:gd name="T73" fmla="*/ 197 h 209"/>
                <a:gd name="T74" fmla="*/ 23 w 95"/>
                <a:gd name="T75" fmla="*/ 93 h 209"/>
                <a:gd name="T76" fmla="*/ 23 w 95"/>
                <a:gd name="T77" fmla="*/ 92 h 209"/>
                <a:gd name="T78" fmla="*/ 23 w 95"/>
                <a:gd name="T79" fmla="*/ 34 h 209"/>
                <a:gd name="T80" fmla="*/ 16 w 95"/>
                <a:gd name="T81" fmla="*/ 34 h 209"/>
                <a:gd name="T82" fmla="*/ 16 w 95"/>
                <a:gd name="T83" fmla="*/ 93 h 209"/>
                <a:gd name="T84" fmla="*/ 16 w 95"/>
                <a:gd name="T85" fmla="*/ 97 h 209"/>
                <a:gd name="T86" fmla="*/ 13 w 95"/>
                <a:gd name="T87" fmla="*/ 100 h 209"/>
                <a:gd name="T88" fmla="*/ 11 w 95"/>
                <a:gd name="T89" fmla="*/ 101 h 209"/>
                <a:gd name="T90" fmla="*/ 8 w 95"/>
                <a:gd name="T91" fmla="*/ 102 h 209"/>
                <a:gd name="T92" fmla="*/ 5 w 95"/>
                <a:gd name="T93" fmla="*/ 101 h 209"/>
                <a:gd name="T94" fmla="*/ 3 w 95"/>
                <a:gd name="T95" fmla="*/ 100 h 209"/>
                <a:gd name="T96" fmla="*/ 1 w 95"/>
                <a:gd name="T97" fmla="*/ 97 h 209"/>
                <a:gd name="T98" fmla="*/ 0 w 95"/>
                <a:gd name="T99" fmla="*/ 93 h 209"/>
                <a:gd name="T100" fmla="*/ 0 w 95"/>
                <a:gd name="T101" fmla="*/ 21 h 209"/>
                <a:gd name="T102" fmla="*/ 1 w 95"/>
                <a:gd name="T103" fmla="*/ 15 h 209"/>
                <a:gd name="T104" fmla="*/ 5 w 95"/>
                <a:gd name="T105" fmla="*/ 8 h 209"/>
                <a:gd name="T106" fmla="*/ 13 w 95"/>
                <a:gd name="T107" fmla="*/ 2 h 209"/>
                <a:gd name="T108" fmla="*/ 24 w 95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5" h="209">
                  <a:moveTo>
                    <a:pt x="24" y="0"/>
                  </a:moveTo>
                  <a:lnTo>
                    <a:pt x="72" y="0"/>
                  </a:lnTo>
                  <a:lnTo>
                    <a:pt x="82" y="2"/>
                  </a:lnTo>
                  <a:lnTo>
                    <a:pt x="88" y="8"/>
                  </a:lnTo>
                  <a:lnTo>
                    <a:pt x="93" y="14"/>
                  </a:lnTo>
                  <a:lnTo>
                    <a:pt x="95" y="19"/>
                  </a:lnTo>
                  <a:lnTo>
                    <a:pt x="95" y="93"/>
                  </a:lnTo>
                  <a:lnTo>
                    <a:pt x="93" y="97"/>
                  </a:lnTo>
                  <a:lnTo>
                    <a:pt x="92" y="100"/>
                  </a:lnTo>
                  <a:lnTo>
                    <a:pt x="90" y="101"/>
                  </a:lnTo>
                  <a:lnTo>
                    <a:pt x="87" y="102"/>
                  </a:lnTo>
                  <a:lnTo>
                    <a:pt x="83" y="101"/>
                  </a:lnTo>
                  <a:lnTo>
                    <a:pt x="80" y="100"/>
                  </a:lnTo>
                  <a:lnTo>
                    <a:pt x="79" y="97"/>
                  </a:lnTo>
                  <a:lnTo>
                    <a:pt x="78" y="93"/>
                  </a:lnTo>
                  <a:lnTo>
                    <a:pt x="78" y="34"/>
                  </a:lnTo>
                  <a:lnTo>
                    <a:pt x="72" y="34"/>
                  </a:lnTo>
                  <a:lnTo>
                    <a:pt x="72" y="197"/>
                  </a:lnTo>
                  <a:lnTo>
                    <a:pt x="71" y="201"/>
                  </a:lnTo>
                  <a:lnTo>
                    <a:pt x="68" y="205"/>
                  </a:lnTo>
                  <a:lnTo>
                    <a:pt x="66" y="207"/>
                  </a:lnTo>
                  <a:lnTo>
                    <a:pt x="61" y="209"/>
                  </a:lnTo>
                  <a:lnTo>
                    <a:pt x="57" y="207"/>
                  </a:lnTo>
                  <a:lnTo>
                    <a:pt x="53" y="205"/>
                  </a:lnTo>
                  <a:lnTo>
                    <a:pt x="51" y="201"/>
                  </a:lnTo>
                  <a:lnTo>
                    <a:pt x="50" y="197"/>
                  </a:lnTo>
                  <a:lnTo>
                    <a:pt x="50" y="105"/>
                  </a:lnTo>
                  <a:lnTo>
                    <a:pt x="45" y="105"/>
                  </a:lnTo>
                  <a:lnTo>
                    <a:pt x="45" y="197"/>
                  </a:lnTo>
                  <a:lnTo>
                    <a:pt x="44" y="201"/>
                  </a:lnTo>
                  <a:lnTo>
                    <a:pt x="41" y="205"/>
                  </a:lnTo>
                  <a:lnTo>
                    <a:pt x="38" y="207"/>
                  </a:lnTo>
                  <a:lnTo>
                    <a:pt x="34" y="209"/>
                  </a:lnTo>
                  <a:lnTo>
                    <a:pt x="29" y="207"/>
                  </a:lnTo>
                  <a:lnTo>
                    <a:pt x="26" y="205"/>
                  </a:lnTo>
                  <a:lnTo>
                    <a:pt x="24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3" y="92"/>
                  </a:lnTo>
                  <a:lnTo>
                    <a:pt x="23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6" y="97"/>
                  </a:lnTo>
                  <a:lnTo>
                    <a:pt x="13" y="100"/>
                  </a:lnTo>
                  <a:lnTo>
                    <a:pt x="11" y="101"/>
                  </a:lnTo>
                  <a:lnTo>
                    <a:pt x="8" y="102"/>
                  </a:lnTo>
                  <a:lnTo>
                    <a:pt x="5" y="101"/>
                  </a:lnTo>
                  <a:lnTo>
                    <a:pt x="3" y="100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5" y="8"/>
                  </a:lnTo>
                  <a:lnTo>
                    <a:pt x="13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39"/>
            <p:cNvSpPr>
              <a:spLocks/>
            </p:cNvSpPr>
            <p:nvPr/>
          </p:nvSpPr>
          <p:spPr bwMode="auto">
            <a:xfrm>
              <a:off x="5721944" y="2762983"/>
              <a:ext cx="321120" cy="713980"/>
            </a:xfrm>
            <a:custGeom>
              <a:avLst/>
              <a:gdLst>
                <a:gd name="T0" fmla="*/ 23 w 94"/>
                <a:gd name="T1" fmla="*/ 0 h 209"/>
                <a:gd name="T2" fmla="*/ 71 w 94"/>
                <a:gd name="T3" fmla="*/ 0 h 209"/>
                <a:gd name="T4" fmla="*/ 81 w 94"/>
                <a:gd name="T5" fmla="*/ 2 h 209"/>
                <a:gd name="T6" fmla="*/ 88 w 94"/>
                <a:gd name="T7" fmla="*/ 8 h 209"/>
                <a:gd name="T8" fmla="*/ 93 w 94"/>
                <a:gd name="T9" fmla="*/ 14 h 209"/>
                <a:gd name="T10" fmla="*/ 94 w 94"/>
                <a:gd name="T11" fmla="*/ 19 h 209"/>
                <a:gd name="T12" fmla="*/ 94 w 94"/>
                <a:gd name="T13" fmla="*/ 93 h 209"/>
                <a:gd name="T14" fmla="*/ 93 w 94"/>
                <a:gd name="T15" fmla="*/ 97 h 209"/>
                <a:gd name="T16" fmla="*/ 92 w 94"/>
                <a:gd name="T17" fmla="*/ 100 h 209"/>
                <a:gd name="T18" fmla="*/ 89 w 94"/>
                <a:gd name="T19" fmla="*/ 101 h 209"/>
                <a:gd name="T20" fmla="*/ 85 w 94"/>
                <a:gd name="T21" fmla="*/ 102 h 209"/>
                <a:gd name="T22" fmla="*/ 83 w 94"/>
                <a:gd name="T23" fmla="*/ 101 h 209"/>
                <a:gd name="T24" fmla="*/ 80 w 94"/>
                <a:gd name="T25" fmla="*/ 100 h 209"/>
                <a:gd name="T26" fmla="*/ 77 w 94"/>
                <a:gd name="T27" fmla="*/ 97 h 209"/>
                <a:gd name="T28" fmla="*/ 77 w 94"/>
                <a:gd name="T29" fmla="*/ 93 h 209"/>
                <a:gd name="T30" fmla="*/ 77 w 94"/>
                <a:gd name="T31" fmla="*/ 34 h 209"/>
                <a:gd name="T32" fmla="*/ 71 w 94"/>
                <a:gd name="T33" fmla="*/ 34 h 209"/>
                <a:gd name="T34" fmla="*/ 71 w 94"/>
                <a:gd name="T35" fmla="*/ 197 h 209"/>
                <a:gd name="T36" fmla="*/ 71 w 94"/>
                <a:gd name="T37" fmla="*/ 201 h 209"/>
                <a:gd name="T38" fmla="*/ 68 w 94"/>
                <a:gd name="T39" fmla="*/ 205 h 209"/>
                <a:gd name="T40" fmla="*/ 64 w 94"/>
                <a:gd name="T41" fmla="*/ 207 h 209"/>
                <a:gd name="T42" fmla="*/ 60 w 94"/>
                <a:gd name="T43" fmla="*/ 209 h 209"/>
                <a:gd name="T44" fmla="*/ 56 w 94"/>
                <a:gd name="T45" fmla="*/ 207 h 209"/>
                <a:gd name="T46" fmla="*/ 52 w 94"/>
                <a:gd name="T47" fmla="*/ 205 h 209"/>
                <a:gd name="T48" fmla="*/ 50 w 94"/>
                <a:gd name="T49" fmla="*/ 201 h 209"/>
                <a:gd name="T50" fmla="*/ 50 w 94"/>
                <a:gd name="T51" fmla="*/ 197 h 209"/>
                <a:gd name="T52" fmla="*/ 50 w 94"/>
                <a:gd name="T53" fmla="*/ 105 h 209"/>
                <a:gd name="T54" fmla="*/ 44 w 94"/>
                <a:gd name="T55" fmla="*/ 105 h 209"/>
                <a:gd name="T56" fmla="*/ 44 w 94"/>
                <a:gd name="T57" fmla="*/ 197 h 209"/>
                <a:gd name="T58" fmla="*/ 43 w 94"/>
                <a:gd name="T59" fmla="*/ 201 h 209"/>
                <a:gd name="T60" fmla="*/ 41 w 94"/>
                <a:gd name="T61" fmla="*/ 205 h 209"/>
                <a:gd name="T62" fmla="*/ 38 w 94"/>
                <a:gd name="T63" fmla="*/ 207 h 209"/>
                <a:gd name="T64" fmla="*/ 33 w 94"/>
                <a:gd name="T65" fmla="*/ 209 h 209"/>
                <a:gd name="T66" fmla="*/ 29 w 94"/>
                <a:gd name="T67" fmla="*/ 207 h 209"/>
                <a:gd name="T68" fmla="*/ 26 w 94"/>
                <a:gd name="T69" fmla="*/ 205 h 209"/>
                <a:gd name="T70" fmla="*/ 23 w 94"/>
                <a:gd name="T71" fmla="*/ 201 h 209"/>
                <a:gd name="T72" fmla="*/ 22 w 94"/>
                <a:gd name="T73" fmla="*/ 197 h 209"/>
                <a:gd name="T74" fmla="*/ 22 w 94"/>
                <a:gd name="T75" fmla="*/ 93 h 209"/>
                <a:gd name="T76" fmla="*/ 22 w 94"/>
                <a:gd name="T77" fmla="*/ 92 h 209"/>
                <a:gd name="T78" fmla="*/ 22 w 94"/>
                <a:gd name="T79" fmla="*/ 34 h 209"/>
                <a:gd name="T80" fmla="*/ 16 w 94"/>
                <a:gd name="T81" fmla="*/ 34 h 209"/>
                <a:gd name="T82" fmla="*/ 16 w 94"/>
                <a:gd name="T83" fmla="*/ 93 h 209"/>
                <a:gd name="T84" fmla="*/ 14 w 94"/>
                <a:gd name="T85" fmla="*/ 97 h 209"/>
                <a:gd name="T86" fmla="*/ 13 w 94"/>
                <a:gd name="T87" fmla="*/ 100 h 209"/>
                <a:gd name="T88" fmla="*/ 10 w 94"/>
                <a:gd name="T89" fmla="*/ 101 h 209"/>
                <a:gd name="T90" fmla="*/ 8 w 94"/>
                <a:gd name="T91" fmla="*/ 102 h 209"/>
                <a:gd name="T92" fmla="*/ 5 w 94"/>
                <a:gd name="T93" fmla="*/ 101 h 209"/>
                <a:gd name="T94" fmla="*/ 2 w 94"/>
                <a:gd name="T95" fmla="*/ 100 h 209"/>
                <a:gd name="T96" fmla="*/ 0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1 w 94"/>
                <a:gd name="T103" fmla="*/ 15 h 209"/>
                <a:gd name="T104" fmla="*/ 5 w 94"/>
                <a:gd name="T105" fmla="*/ 8 h 209"/>
                <a:gd name="T106" fmla="*/ 13 w 94"/>
                <a:gd name="T107" fmla="*/ 2 h 209"/>
                <a:gd name="T108" fmla="*/ 23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3" y="0"/>
                  </a:moveTo>
                  <a:lnTo>
                    <a:pt x="71" y="0"/>
                  </a:lnTo>
                  <a:lnTo>
                    <a:pt x="81" y="2"/>
                  </a:lnTo>
                  <a:lnTo>
                    <a:pt x="88" y="8"/>
                  </a:lnTo>
                  <a:lnTo>
                    <a:pt x="93" y="14"/>
                  </a:lnTo>
                  <a:lnTo>
                    <a:pt x="94" y="19"/>
                  </a:lnTo>
                  <a:lnTo>
                    <a:pt x="94" y="93"/>
                  </a:lnTo>
                  <a:lnTo>
                    <a:pt x="93" y="97"/>
                  </a:lnTo>
                  <a:lnTo>
                    <a:pt x="92" y="100"/>
                  </a:lnTo>
                  <a:lnTo>
                    <a:pt x="89" y="101"/>
                  </a:lnTo>
                  <a:lnTo>
                    <a:pt x="85" y="102"/>
                  </a:lnTo>
                  <a:lnTo>
                    <a:pt x="83" y="101"/>
                  </a:lnTo>
                  <a:lnTo>
                    <a:pt x="80" y="100"/>
                  </a:lnTo>
                  <a:lnTo>
                    <a:pt x="77" y="97"/>
                  </a:lnTo>
                  <a:lnTo>
                    <a:pt x="77" y="93"/>
                  </a:lnTo>
                  <a:lnTo>
                    <a:pt x="77" y="34"/>
                  </a:lnTo>
                  <a:lnTo>
                    <a:pt x="71" y="34"/>
                  </a:lnTo>
                  <a:lnTo>
                    <a:pt x="71" y="197"/>
                  </a:lnTo>
                  <a:lnTo>
                    <a:pt x="71" y="201"/>
                  </a:lnTo>
                  <a:lnTo>
                    <a:pt x="68" y="205"/>
                  </a:lnTo>
                  <a:lnTo>
                    <a:pt x="64" y="207"/>
                  </a:lnTo>
                  <a:lnTo>
                    <a:pt x="60" y="209"/>
                  </a:lnTo>
                  <a:lnTo>
                    <a:pt x="56" y="207"/>
                  </a:lnTo>
                  <a:lnTo>
                    <a:pt x="52" y="205"/>
                  </a:lnTo>
                  <a:lnTo>
                    <a:pt x="50" y="201"/>
                  </a:lnTo>
                  <a:lnTo>
                    <a:pt x="50" y="197"/>
                  </a:lnTo>
                  <a:lnTo>
                    <a:pt x="50" y="105"/>
                  </a:lnTo>
                  <a:lnTo>
                    <a:pt x="44" y="105"/>
                  </a:lnTo>
                  <a:lnTo>
                    <a:pt x="44" y="197"/>
                  </a:lnTo>
                  <a:lnTo>
                    <a:pt x="43" y="201"/>
                  </a:lnTo>
                  <a:lnTo>
                    <a:pt x="41" y="205"/>
                  </a:lnTo>
                  <a:lnTo>
                    <a:pt x="38" y="207"/>
                  </a:lnTo>
                  <a:lnTo>
                    <a:pt x="33" y="209"/>
                  </a:lnTo>
                  <a:lnTo>
                    <a:pt x="29" y="207"/>
                  </a:lnTo>
                  <a:lnTo>
                    <a:pt x="26" y="205"/>
                  </a:lnTo>
                  <a:lnTo>
                    <a:pt x="23" y="201"/>
                  </a:lnTo>
                  <a:lnTo>
                    <a:pt x="22" y="197"/>
                  </a:lnTo>
                  <a:lnTo>
                    <a:pt x="22" y="93"/>
                  </a:lnTo>
                  <a:lnTo>
                    <a:pt x="22" y="92"/>
                  </a:lnTo>
                  <a:lnTo>
                    <a:pt x="22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4" y="97"/>
                  </a:lnTo>
                  <a:lnTo>
                    <a:pt x="13" y="100"/>
                  </a:lnTo>
                  <a:lnTo>
                    <a:pt x="10" y="101"/>
                  </a:lnTo>
                  <a:lnTo>
                    <a:pt x="8" y="102"/>
                  </a:lnTo>
                  <a:lnTo>
                    <a:pt x="5" y="101"/>
                  </a:lnTo>
                  <a:lnTo>
                    <a:pt x="2" y="100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5" y="8"/>
                  </a:lnTo>
                  <a:lnTo>
                    <a:pt x="13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16"/>
            <p:cNvSpPr>
              <a:spLocks/>
            </p:cNvSpPr>
            <p:nvPr/>
          </p:nvSpPr>
          <p:spPr bwMode="auto">
            <a:xfrm>
              <a:off x="5001915" y="1599475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16"/>
            <p:cNvSpPr>
              <a:spLocks/>
            </p:cNvSpPr>
            <p:nvPr/>
          </p:nvSpPr>
          <p:spPr bwMode="auto">
            <a:xfrm>
              <a:off x="5405255" y="1599475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16"/>
            <p:cNvSpPr>
              <a:spLocks/>
            </p:cNvSpPr>
            <p:nvPr/>
          </p:nvSpPr>
          <p:spPr bwMode="auto">
            <a:xfrm>
              <a:off x="5791049" y="1601842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16"/>
            <p:cNvSpPr>
              <a:spLocks/>
            </p:cNvSpPr>
            <p:nvPr/>
          </p:nvSpPr>
          <p:spPr bwMode="auto">
            <a:xfrm>
              <a:off x="6176843" y="1599475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16"/>
            <p:cNvSpPr>
              <a:spLocks/>
            </p:cNvSpPr>
            <p:nvPr/>
          </p:nvSpPr>
          <p:spPr bwMode="auto">
            <a:xfrm>
              <a:off x="5001915" y="2562032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16"/>
            <p:cNvSpPr>
              <a:spLocks/>
            </p:cNvSpPr>
            <p:nvPr/>
          </p:nvSpPr>
          <p:spPr bwMode="auto">
            <a:xfrm>
              <a:off x="5405255" y="2562032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16"/>
            <p:cNvSpPr>
              <a:spLocks/>
            </p:cNvSpPr>
            <p:nvPr/>
          </p:nvSpPr>
          <p:spPr bwMode="auto">
            <a:xfrm>
              <a:off x="5791049" y="2564399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16"/>
            <p:cNvSpPr>
              <a:spLocks/>
            </p:cNvSpPr>
            <p:nvPr/>
          </p:nvSpPr>
          <p:spPr bwMode="auto">
            <a:xfrm>
              <a:off x="6176843" y="2562032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16"/>
            <p:cNvSpPr>
              <a:spLocks/>
            </p:cNvSpPr>
            <p:nvPr/>
          </p:nvSpPr>
          <p:spPr bwMode="auto">
            <a:xfrm>
              <a:off x="6580183" y="2562032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4977207" y="4575569"/>
            <a:ext cx="2282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2014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929184" y="1807292"/>
            <a:ext cx="2326414" cy="4436200"/>
            <a:chOff x="4932792" y="1599475"/>
            <a:chExt cx="2326414" cy="4436200"/>
          </a:xfrm>
        </p:grpSpPr>
        <p:sp>
          <p:nvSpPr>
            <p:cNvPr id="60" name="Freeform 242"/>
            <p:cNvSpPr>
              <a:spLocks/>
            </p:cNvSpPr>
            <p:nvPr/>
          </p:nvSpPr>
          <p:spPr bwMode="auto">
            <a:xfrm>
              <a:off x="4977205" y="3921067"/>
              <a:ext cx="2282001" cy="2114608"/>
            </a:xfrm>
            <a:custGeom>
              <a:avLst/>
              <a:gdLst>
                <a:gd name="T0" fmla="*/ 0 w 668"/>
                <a:gd name="T1" fmla="*/ 0 h 619"/>
                <a:gd name="T2" fmla="*/ 668 w 668"/>
                <a:gd name="T3" fmla="*/ 0 h 619"/>
                <a:gd name="T4" fmla="*/ 668 w 668"/>
                <a:gd name="T5" fmla="*/ 298 h 619"/>
                <a:gd name="T6" fmla="*/ 329 w 668"/>
                <a:gd name="T7" fmla="*/ 619 h 619"/>
                <a:gd name="T8" fmla="*/ 0 w 668"/>
                <a:gd name="T9" fmla="*/ 298 h 619"/>
                <a:gd name="T10" fmla="*/ 0 w 668"/>
                <a:gd name="T11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8" h="619">
                  <a:moveTo>
                    <a:pt x="0" y="0"/>
                  </a:moveTo>
                  <a:lnTo>
                    <a:pt x="668" y="0"/>
                  </a:lnTo>
                  <a:lnTo>
                    <a:pt x="668" y="298"/>
                  </a:lnTo>
                  <a:lnTo>
                    <a:pt x="329" y="619"/>
                  </a:lnTo>
                  <a:lnTo>
                    <a:pt x="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17"/>
            <p:cNvSpPr>
              <a:spLocks/>
            </p:cNvSpPr>
            <p:nvPr/>
          </p:nvSpPr>
          <p:spPr bwMode="auto">
            <a:xfrm>
              <a:off x="4932796" y="1796211"/>
              <a:ext cx="321120" cy="713980"/>
            </a:xfrm>
            <a:custGeom>
              <a:avLst/>
              <a:gdLst>
                <a:gd name="T0" fmla="*/ 25 w 94"/>
                <a:gd name="T1" fmla="*/ 0 h 209"/>
                <a:gd name="T2" fmla="*/ 72 w 94"/>
                <a:gd name="T3" fmla="*/ 0 h 209"/>
                <a:gd name="T4" fmla="*/ 81 w 94"/>
                <a:gd name="T5" fmla="*/ 3 h 209"/>
                <a:gd name="T6" fmla="*/ 89 w 94"/>
                <a:gd name="T7" fmla="*/ 8 h 209"/>
                <a:gd name="T8" fmla="*/ 93 w 94"/>
                <a:gd name="T9" fmla="*/ 15 h 209"/>
                <a:gd name="T10" fmla="*/ 94 w 94"/>
                <a:gd name="T11" fmla="*/ 20 h 209"/>
                <a:gd name="T12" fmla="*/ 94 w 94"/>
                <a:gd name="T13" fmla="*/ 93 h 209"/>
                <a:gd name="T14" fmla="*/ 94 w 94"/>
                <a:gd name="T15" fmla="*/ 97 h 209"/>
                <a:gd name="T16" fmla="*/ 92 w 94"/>
                <a:gd name="T17" fmla="*/ 100 h 209"/>
                <a:gd name="T18" fmla="*/ 89 w 94"/>
                <a:gd name="T19" fmla="*/ 101 h 209"/>
                <a:gd name="T20" fmla="*/ 86 w 94"/>
                <a:gd name="T21" fmla="*/ 103 h 209"/>
                <a:gd name="T22" fmla="*/ 82 w 94"/>
                <a:gd name="T23" fmla="*/ 101 h 209"/>
                <a:gd name="T24" fmla="*/ 80 w 94"/>
                <a:gd name="T25" fmla="*/ 100 h 209"/>
                <a:gd name="T26" fmla="*/ 78 w 94"/>
                <a:gd name="T27" fmla="*/ 97 h 209"/>
                <a:gd name="T28" fmla="*/ 77 w 94"/>
                <a:gd name="T29" fmla="*/ 93 h 209"/>
                <a:gd name="T30" fmla="*/ 77 w 94"/>
                <a:gd name="T31" fmla="*/ 34 h 209"/>
                <a:gd name="T32" fmla="*/ 72 w 94"/>
                <a:gd name="T33" fmla="*/ 34 h 209"/>
                <a:gd name="T34" fmla="*/ 72 w 94"/>
                <a:gd name="T35" fmla="*/ 197 h 209"/>
                <a:gd name="T36" fmla="*/ 70 w 94"/>
                <a:gd name="T37" fmla="*/ 201 h 209"/>
                <a:gd name="T38" fmla="*/ 68 w 94"/>
                <a:gd name="T39" fmla="*/ 205 h 209"/>
                <a:gd name="T40" fmla="*/ 65 w 94"/>
                <a:gd name="T41" fmla="*/ 208 h 209"/>
                <a:gd name="T42" fmla="*/ 61 w 94"/>
                <a:gd name="T43" fmla="*/ 209 h 209"/>
                <a:gd name="T44" fmla="*/ 56 w 94"/>
                <a:gd name="T45" fmla="*/ 208 h 209"/>
                <a:gd name="T46" fmla="*/ 53 w 94"/>
                <a:gd name="T47" fmla="*/ 205 h 209"/>
                <a:gd name="T48" fmla="*/ 51 w 94"/>
                <a:gd name="T49" fmla="*/ 201 h 209"/>
                <a:gd name="T50" fmla="*/ 49 w 94"/>
                <a:gd name="T51" fmla="*/ 197 h 209"/>
                <a:gd name="T52" fmla="*/ 49 w 94"/>
                <a:gd name="T53" fmla="*/ 107 h 209"/>
                <a:gd name="T54" fmla="*/ 44 w 94"/>
                <a:gd name="T55" fmla="*/ 107 h 209"/>
                <a:gd name="T56" fmla="*/ 44 w 94"/>
                <a:gd name="T57" fmla="*/ 197 h 209"/>
                <a:gd name="T58" fmla="*/ 43 w 94"/>
                <a:gd name="T59" fmla="*/ 201 h 209"/>
                <a:gd name="T60" fmla="*/ 42 w 94"/>
                <a:gd name="T61" fmla="*/ 205 h 209"/>
                <a:gd name="T62" fmla="*/ 38 w 94"/>
                <a:gd name="T63" fmla="*/ 208 h 209"/>
                <a:gd name="T64" fmla="*/ 34 w 94"/>
                <a:gd name="T65" fmla="*/ 209 h 209"/>
                <a:gd name="T66" fmla="*/ 30 w 94"/>
                <a:gd name="T67" fmla="*/ 208 h 209"/>
                <a:gd name="T68" fmla="*/ 26 w 94"/>
                <a:gd name="T69" fmla="*/ 205 h 209"/>
                <a:gd name="T70" fmla="*/ 23 w 94"/>
                <a:gd name="T71" fmla="*/ 201 h 209"/>
                <a:gd name="T72" fmla="*/ 23 w 94"/>
                <a:gd name="T73" fmla="*/ 197 h 209"/>
                <a:gd name="T74" fmla="*/ 23 w 94"/>
                <a:gd name="T75" fmla="*/ 93 h 209"/>
                <a:gd name="T76" fmla="*/ 22 w 94"/>
                <a:gd name="T77" fmla="*/ 92 h 209"/>
                <a:gd name="T78" fmla="*/ 22 w 94"/>
                <a:gd name="T79" fmla="*/ 34 h 209"/>
                <a:gd name="T80" fmla="*/ 15 w 94"/>
                <a:gd name="T81" fmla="*/ 34 h 209"/>
                <a:gd name="T82" fmla="*/ 15 w 94"/>
                <a:gd name="T83" fmla="*/ 93 h 209"/>
                <a:gd name="T84" fmla="*/ 15 w 94"/>
                <a:gd name="T85" fmla="*/ 97 h 209"/>
                <a:gd name="T86" fmla="*/ 14 w 94"/>
                <a:gd name="T87" fmla="*/ 100 h 209"/>
                <a:gd name="T88" fmla="*/ 11 w 94"/>
                <a:gd name="T89" fmla="*/ 101 h 209"/>
                <a:gd name="T90" fmla="*/ 7 w 94"/>
                <a:gd name="T91" fmla="*/ 103 h 209"/>
                <a:gd name="T92" fmla="*/ 5 w 94"/>
                <a:gd name="T93" fmla="*/ 101 h 209"/>
                <a:gd name="T94" fmla="*/ 2 w 94"/>
                <a:gd name="T95" fmla="*/ 100 h 209"/>
                <a:gd name="T96" fmla="*/ 1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1 w 94"/>
                <a:gd name="T103" fmla="*/ 16 h 209"/>
                <a:gd name="T104" fmla="*/ 6 w 94"/>
                <a:gd name="T105" fmla="*/ 9 h 209"/>
                <a:gd name="T106" fmla="*/ 13 w 94"/>
                <a:gd name="T107" fmla="*/ 3 h 209"/>
                <a:gd name="T108" fmla="*/ 25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5" y="0"/>
                  </a:moveTo>
                  <a:lnTo>
                    <a:pt x="72" y="0"/>
                  </a:lnTo>
                  <a:lnTo>
                    <a:pt x="81" y="3"/>
                  </a:lnTo>
                  <a:lnTo>
                    <a:pt x="89" y="8"/>
                  </a:lnTo>
                  <a:lnTo>
                    <a:pt x="93" y="15"/>
                  </a:lnTo>
                  <a:lnTo>
                    <a:pt x="94" y="20"/>
                  </a:lnTo>
                  <a:lnTo>
                    <a:pt x="94" y="93"/>
                  </a:lnTo>
                  <a:lnTo>
                    <a:pt x="94" y="97"/>
                  </a:lnTo>
                  <a:lnTo>
                    <a:pt x="92" y="100"/>
                  </a:lnTo>
                  <a:lnTo>
                    <a:pt x="89" y="101"/>
                  </a:lnTo>
                  <a:lnTo>
                    <a:pt x="86" y="103"/>
                  </a:lnTo>
                  <a:lnTo>
                    <a:pt x="82" y="101"/>
                  </a:lnTo>
                  <a:lnTo>
                    <a:pt x="80" y="100"/>
                  </a:lnTo>
                  <a:lnTo>
                    <a:pt x="78" y="97"/>
                  </a:lnTo>
                  <a:lnTo>
                    <a:pt x="77" y="93"/>
                  </a:lnTo>
                  <a:lnTo>
                    <a:pt x="77" y="34"/>
                  </a:lnTo>
                  <a:lnTo>
                    <a:pt x="72" y="34"/>
                  </a:lnTo>
                  <a:lnTo>
                    <a:pt x="72" y="197"/>
                  </a:lnTo>
                  <a:lnTo>
                    <a:pt x="70" y="201"/>
                  </a:lnTo>
                  <a:lnTo>
                    <a:pt x="68" y="205"/>
                  </a:lnTo>
                  <a:lnTo>
                    <a:pt x="65" y="208"/>
                  </a:lnTo>
                  <a:lnTo>
                    <a:pt x="61" y="209"/>
                  </a:lnTo>
                  <a:lnTo>
                    <a:pt x="56" y="208"/>
                  </a:lnTo>
                  <a:lnTo>
                    <a:pt x="53" y="205"/>
                  </a:lnTo>
                  <a:lnTo>
                    <a:pt x="51" y="201"/>
                  </a:lnTo>
                  <a:lnTo>
                    <a:pt x="49" y="197"/>
                  </a:lnTo>
                  <a:lnTo>
                    <a:pt x="49" y="107"/>
                  </a:lnTo>
                  <a:lnTo>
                    <a:pt x="44" y="107"/>
                  </a:lnTo>
                  <a:lnTo>
                    <a:pt x="44" y="197"/>
                  </a:lnTo>
                  <a:lnTo>
                    <a:pt x="43" y="201"/>
                  </a:lnTo>
                  <a:lnTo>
                    <a:pt x="42" y="205"/>
                  </a:lnTo>
                  <a:lnTo>
                    <a:pt x="38" y="208"/>
                  </a:lnTo>
                  <a:lnTo>
                    <a:pt x="34" y="209"/>
                  </a:lnTo>
                  <a:lnTo>
                    <a:pt x="30" y="208"/>
                  </a:lnTo>
                  <a:lnTo>
                    <a:pt x="26" y="205"/>
                  </a:lnTo>
                  <a:lnTo>
                    <a:pt x="23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2" y="92"/>
                  </a:lnTo>
                  <a:lnTo>
                    <a:pt x="22" y="34"/>
                  </a:lnTo>
                  <a:lnTo>
                    <a:pt x="15" y="34"/>
                  </a:lnTo>
                  <a:lnTo>
                    <a:pt x="15" y="93"/>
                  </a:lnTo>
                  <a:lnTo>
                    <a:pt x="15" y="97"/>
                  </a:lnTo>
                  <a:lnTo>
                    <a:pt x="14" y="100"/>
                  </a:lnTo>
                  <a:lnTo>
                    <a:pt x="11" y="101"/>
                  </a:lnTo>
                  <a:lnTo>
                    <a:pt x="7" y="103"/>
                  </a:lnTo>
                  <a:lnTo>
                    <a:pt x="5" y="101"/>
                  </a:lnTo>
                  <a:lnTo>
                    <a:pt x="2" y="100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19"/>
            <p:cNvSpPr>
              <a:spLocks/>
            </p:cNvSpPr>
            <p:nvPr/>
          </p:nvSpPr>
          <p:spPr bwMode="auto">
            <a:xfrm>
              <a:off x="5325655" y="1796211"/>
              <a:ext cx="324537" cy="713980"/>
            </a:xfrm>
            <a:custGeom>
              <a:avLst/>
              <a:gdLst>
                <a:gd name="T0" fmla="*/ 24 w 95"/>
                <a:gd name="T1" fmla="*/ 0 h 209"/>
                <a:gd name="T2" fmla="*/ 72 w 95"/>
                <a:gd name="T3" fmla="*/ 0 h 209"/>
                <a:gd name="T4" fmla="*/ 82 w 95"/>
                <a:gd name="T5" fmla="*/ 3 h 209"/>
                <a:gd name="T6" fmla="*/ 88 w 95"/>
                <a:gd name="T7" fmla="*/ 8 h 209"/>
                <a:gd name="T8" fmla="*/ 93 w 95"/>
                <a:gd name="T9" fmla="*/ 15 h 209"/>
                <a:gd name="T10" fmla="*/ 95 w 95"/>
                <a:gd name="T11" fmla="*/ 20 h 209"/>
                <a:gd name="T12" fmla="*/ 95 w 95"/>
                <a:gd name="T13" fmla="*/ 93 h 209"/>
                <a:gd name="T14" fmla="*/ 93 w 95"/>
                <a:gd name="T15" fmla="*/ 97 h 209"/>
                <a:gd name="T16" fmla="*/ 92 w 95"/>
                <a:gd name="T17" fmla="*/ 100 h 209"/>
                <a:gd name="T18" fmla="*/ 90 w 95"/>
                <a:gd name="T19" fmla="*/ 101 h 209"/>
                <a:gd name="T20" fmla="*/ 87 w 95"/>
                <a:gd name="T21" fmla="*/ 103 h 209"/>
                <a:gd name="T22" fmla="*/ 83 w 95"/>
                <a:gd name="T23" fmla="*/ 101 h 209"/>
                <a:gd name="T24" fmla="*/ 80 w 95"/>
                <a:gd name="T25" fmla="*/ 100 h 209"/>
                <a:gd name="T26" fmla="*/ 79 w 95"/>
                <a:gd name="T27" fmla="*/ 97 h 209"/>
                <a:gd name="T28" fmla="*/ 78 w 95"/>
                <a:gd name="T29" fmla="*/ 93 h 209"/>
                <a:gd name="T30" fmla="*/ 78 w 95"/>
                <a:gd name="T31" fmla="*/ 34 h 209"/>
                <a:gd name="T32" fmla="*/ 72 w 95"/>
                <a:gd name="T33" fmla="*/ 34 h 209"/>
                <a:gd name="T34" fmla="*/ 72 w 95"/>
                <a:gd name="T35" fmla="*/ 197 h 209"/>
                <a:gd name="T36" fmla="*/ 71 w 95"/>
                <a:gd name="T37" fmla="*/ 201 h 209"/>
                <a:gd name="T38" fmla="*/ 68 w 95"/>
                <a:gd name="T39" fmla="*/ 205 h 209"/>
                <a:gd name="T40" fmla="*/ 66 w 95"/>
                <a:gd name="T41" fmla="*/ 208 h 209"/>
                <a:gd name="T42" fmla="*/ 61 w 95"/>
                <a:gd name="T43" fmla="*/ 209 h 209"/>
                <a:gd name="T44" fmla="*/ 57 w 95"/>
                <a:gd name="T45" fmla="*/ 208 h 209"/>
                <a:gd name="T46" fmla="*/ 53 w 95"/>
                <a:gd name="T47" fmla="*/ 205 h 209"/>
                <a:gd name="T48" fmla="*/ 51 w 95"/>
                <a:gd name="T49" fmla="*/ 201 h 209"/>
                <a:gd name="T50" fmla="*/ 50 w 95"/>
                <a:gd name="T51" fmla="*/ 197 h 209"/>
                <a:gd name="T52" fmla="*/ 50 w 95"/>
                <a:gd name="T53" fmla="*/ 107 h 209"/>
                <a:gd name="T54" fmla="*/ 45 w 95"/>
                <a:gd name="T55" fmla="*/ 107 h 209"/>
                <a:gd name="T56" fmla="*/ 45 w 95"/>
                <a:gd name="T57" fmla="*/ 197 h 209"/>
                <a:gd name="T58" fmla="*/ 44 w 95"/>
                <a:gd name="T59" fmla="*/ 201 h 209"/>
                <a:gd name="T60" fmla="*/ 41 w 95"/>
                <a:gd name="T61" fmla="*/ 205 h 209"/>
                <a:gd name="T62" fmla="*/ 38 w 95"/>
                <a:gd name="T63" fmla="*/ 208 h 209"/>
                <a:gd name="T64" fmla="*/ 34 w 95"/>
                <a:gd name="T65" fmla="*/ 209 h 209"/>
                <a:gd name="T66" fmla="*/ 29 w 95"/>
                <a:gd name="T67" fmla="*/ 208 h 209"/>
                <a:gd name="T68" fmla="*/ 26 w 95"/>
                <a:gd name="T69" fmla="*/ 205 h 209"/>
                <a:gd name="T70" fmla="*/ 24 w 95"/>
                <a:gd name="T71" fmla="*/ 201 h 209"/>
                <a:gd name="T72" fmla="*/ 23 w 95"/>
                <a:gd name="T73" fmla="*/ 197 h 209"/>
                <a:gd name="T74" fmla="*/ 23 w 95"/>
                <a:gd name="T75" fmla="*/ 93 h 209"/>
                <a:gd name="T76" fmla="*/ 23 w 95"/>
                <a:gd name="T77" fmla="*/ 92 h 209"/>
                <a:gd name="T78" fmla="*/ 23 w 95"/>
                <a:gd name="T79" fmla="*/ 34 h 209"/>
                <a:gd name="T80" fmla="*/ 16 w 95"/>
                <a:gd name="T81" fmla="*/ 34 h 209"/>
                <a:gd name="T82" fmla="*/ 16 w 95"/>
                <a:gd name="T83" fmla="*/ 93 h 209"/>
                <a:gd name="T84" fmla="*/ 16 w 95"/>
                <a:gd name="T85" fmla="*/ 97 h 209"/>
                <a:gd name="T86" fmla="*/ 13 w 95"/>
                <a:gd name="T87" fmla="*/ 100 h 209"/>
                <a:gd name="T88" fmla="*/ 11 w 95"/>
                <a:gd name="T89" fmla="*/ 101 h 209"/>
                <a:gd name="T90" fmla="*/ 8 w 95"/>
                <a:gd name="T91" fmla="*/ 103 h 209"/>
                <a:gd name="T92" fmla="*/ 5 w 95"/>
                <a:gd name="T93" fmla="*/ 101 h 209"/>
                <a:gd name="T94" fmla="*/ 3 w 95"/>
                <a:gd name="T95" fmla="*/ 100 h 209"/>
                <a:gd name="T96" fmla="*/ 1 w 95"/>
                <a:gd name="T97" fmla="*/ 97 h 209"/>
                <a:gd name="T98" fmla="*/ 0 w 95"/>
                <a:gd name="T99" fmla="*/ 93 h 209"/>
                <a:gd name="T100" fmla="*/ 0 w 95"/>
                <a:gd name="T101" fmla="*/ 21 h 209"/>
                <a:gd name="T102" fmla="*/ 1 w 95"/>
                <a:gd name="T103" fmla="*/ 16 h 209"/>
                <a:gd name="T104" fmla="*/ 5 w 95"/>
                <a:gd name="T105" fmla="*/ 9 h 209"/>
                <a:gd name="T106" fmla="*/ 13 w 95"/>
                <a:gd name="T107" fmla="*/ 3 h 209"/>
                <a:gd name="T108" fmla="*/ 24 w 95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5" h="209">
                  <a:moveTo>
                    <a:pt x="24" y="0"/>
                  </a:moveTo>
                  <a:lnTo>
                    <a:pt x="72" y="0"/>
                  </a:lnTo>
                  <a:lnTo>
                    <a:pt x="82" y="3"/>
                  </a:lnTo>
                  <a:lnTo>
                    <a:pt x="88" y="8"/>
                  </a:lnTo>
                  <a:lnTo>
                    <a:pt x="93" y="15"/>
                  </a:lnTo>
                  <a:lnTo>
                    <a:pt x="95" y="20"/>
                  </a:lnTo>
                  <a:lnTo>
                    <a:pt x="95" y="93"/>
                  </a:lnTo>
                  <a:lnTo>
                    <a:pt x="93" y="97"/>
                  </a:lnTo>
                  <a:lnTo>
                    <a:pt x="92" y="100"/>
                  </a:lnTo>
                  <a:lnTo>
                    <a:pt x="90" y="101"/>
                  </a:lnTo>
                  <a:lnTo>
                    <a:pt x="87" y="103"/>
                  </a:lnTo>
                  <a:lnTo>
                    <a:pt x="83" y="101"/>
                  </a:lnTo>
                  <a:lnTo>
                    <a:pt x="80" y="100"/>
                  </a:lnTo>
                  <a:lnTo>
                    <a:pt x="79" y="97"/>
                  </a:lnTo>
                  <a:lnTo>
                    <a:pt x="78" y="93"/>
                  </a:lnTo>
                  <a:lnTo>
                    <a:pt x="78" y="34"/>
                  </a:lnTo>
                  <a:lnTo>
                    <a:pt x="72" y="34"/>
                  </a:lnTo>
                  <a:lnTo>
                    <a:pt x="72" y="197"/>
                  </a:lnTo>
                  <a:lnTo>
                    <a:pt x="71" y="201"/>
                  </a:lnTo>
                  <a:lnTo>
                    <a:pt x="68" y="205"/>
                  </a:lnTo>
                  <a:lnTo>
                    <a:pt x="66" y="208"/>
                  </a:lnTo>
                  <a:lnTo>
                    <a:pt x="61" y="209"/>
                  </a:lnTo>
                  <a:lnTo>
                    <a:pt x="57" y="208"/>
                  </a:lnTo>
                  <a:lnTo>
                    <a:pt x="53" y="205"/>
                  </a:lnTo>
                  <a:lnTo>
                    <a:pt x="51" y="201"/>
                  </a:lnTo>
                  <a:lnTo>
                    <a:pt x="50" y="197"/>
                  </a:lnTo>
                  <a:lnTo>
                    <a:pt x="50" y="107"/>
                  </a:lnTo>
                  <a:lnTo>
                    <a:pt x="45" y="107"/>
                  </a:lnTo>
                  <a:lnTo>
                    <a:pt x="45" y="197"/>
                  </a:lnTo>
                  <a:lnTo>
                    <a:pt x="44" y="201"/>
                  </a:lnTo>
                  <a:lnTo>
                    <a:pt x="41" y="205"/>
                  </a:lnTo>
                  <a:lnTo>
                    <a:pt x="38" y="208"/>
                  </a:lnTo>
                  <a:lnTo>
                    <a:pt x="34" y="209"/>
                  </a:lnTo>
                  <a:lnTo>
                    <a:pt x="29" y="208"/>
                  </a:lnTo>
                  <a:lnTo>
                    <a:pt x="26" y="205"/>
                  </a:lnTo>
                  <a:lnTo>
                    <a:pt x="24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3" y="92"/>
                  </a:lnTo>
                  <a:lnTo>
                    <a:pt x="23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6" y="97"/>
                  </a:lnTo>
                  <a:lnTo>
                    <a:pt x="13" y="100"/>
                  </a:lnTo>
                  <a:lnTo>
                    <a:pt x="11" y="101"/>
                  </a:lnTo>
                  <a:lnTo>
                    <a:pt x="8" y="103"/>
                  </a:lnTo>
                  <a:lnTo>
                    <a:pt x="5" y="101"/>
                  </a:lnTo>
                  <a:lnTo>
                    <a:pt x="3" y="100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5" y="9"/>
                  </a:lnTo>
                  <a:lnTo>
                    <a:pt x="13" y="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21"/>
            <p:cNvSpPr>
              <a:spLocks/>
            </p:cNvSpPr>
            <p:nvPr/>
          </p:nvSpPr>
          <p:spPr bwMode="auto">
            <a:xfrm>
              <a:off x="5721931" y="1796211"/>
              <a:ext cx="321120" cy="713980"/>
            </a:xfrm>
            <a:custGeom>
              <a:avLst/>
              <a:gdLst>
                <a:gd name="T0" fmla="*/ 23 w 94"/>
                <a:gd name="T1" fmla="*/ 0 h 209"/>
                <a:gd name="T2" fmla="*/ 71 w 94"/>
                <a:gd name="T3" fmla="*/ 0 h 209"/>
                <a:gd name="T4" fmla="*/ 81 w 94"/>
                <a:gd name="T5" fmla="*/ 3 h 209"/>
                <a:gd name="T6" fmla="*/ 88 w 94"/>
                <a:gd name="T7" fmla="*/ 8 h 209"/>
                <a:gd name="T8" fmla="*/ 93 w 94"/>
                <a:gd name="T9" fmla="*/ 15 h 209"/>
                <a:gd name="T10" fmla="*/ 94 w 94"/>
                <a:gd name="T11" fmla="*/ 20 h 209"/>
                <a:gd name="T12" fmla="*/ 94 w 94"/>
                <a:gd name="T13" fmla="*/ 93 h 209"/>
                <a:gd name="T14" fmla="*/ 93 w 94"/>
                <a:gd name="T15" fmla="*/ 97 h 209"/>
                <a:gd name="T16" fmla="*/ 92 w 94"/>
                <a:gd name="T17" fmla="*/ 100 h 209"/>
                <a:gd name="T18" fmla="*/ 89 w 94"/>
                <a:gd name="T19" fmla="*/ 101 h 209"/>
                <a:gd name="T20" fmla="*/ 85 w 94"/>
                <a:gd name="T21" fmla="*/ 103 h 209"/>
                <a:gd name="T22" fmla="*/ 83 w 94"/>
                <a:gd name="T23" fmla="*/ 101 h 209"/>
                <a:gd name="T24" fmla="*/ 80 w 94"/>
                <a:gd name="T25" fmla="*/ 100 h 209"/>
                <a:gd name="T26" fmla="*/ 77 w 94"/>
                <a:gd name="T27" fmla="*/ 97 h 209"/>
                <a:gd name="T28" fmla="*/ 77 w 94"/>
                <a:gd name="T29" fmla="*/ 93 h 209"/>
                <a:gd name="T30" fmla="*/ 77 w 94"/>
                <a:gd name="T31" fmla="*/ 34 h 209"/>
                <a:gd name="T32" fmla="*/ 71 w 94"/>
                <a:gd name="T33" fmla="*/ 34 h 209"/>
                <a:gd name="T34" fmla="*/ 71 w 94"/>
                <a:gd name="T35" fmla="*/ 197 h 209"/>
                <a:gd name="T36" fmla="*/ 71 w 94"/>
                <a:gd name="T37" fmla="*/ 201 h 209"/>
                <a:gd name="T38" fmla="*/ 68 w 94"/>
                <a:gd name="T39" fmla="*/ 205 h 209"/>
                <a:gd name="T40" fmla="*/ 64 w 94"/>
                <a:gd name="T41" fmla="*/ 208 h 209"/>
                <a:gd name="T42" fmla="*/ 60 w 94"/>
                <a:gd name="T43" fmla="*/ 209 h 209"/>
                <a:gd name="T44" fmla="*/ 56 w 94"/>
                <a:gd name="T45" fmla="*/ 208 h 209"/>
                <a:gd name="T46" fmla="*/ 52 w 94"/>
                <a:gd name="T47" fmla="*/ 205 h 209"/>
                <a:gd name="T48" fmla="*/ 50 w 94"/>
                <a:gd name="T49" fmla="*/ 201 h 209"/>
                <a:gd name="T50" fmla="*/ 50 w 94"/>
                <a:gd name="T51" fmla="*/ 197 h 209"/>
                <a:gd name="T52" fmla="*/ 50 w 94"/>
                <a:gd name="T53" fmla="*/ 107 h 209"/>
                <a:gd name="T54" fmla="*/ 44 w 94"/>
                <a:gd name="T55" fmla="*/ 107 h 209"/>
                <a:gd name="T56" fmla="*/ 44 w 94"/>
                <a:gd name="T57" fmla="*/ 197 h 209"/>
                <a:gd name="T58" fmla="*/ 43 w 94"/>
                <a:gd name="T59" fmla="*/ 201 h 209"/>
                <a:gd name="T60" fmla="*/ 41 w 94"/>
                <a:gd name="T61" fmla="*/ 205 h 209"/>
                <a:gd name="T62" fmla="*/ 38 w 94"/>
                <a:gd name="T63" fmla="*/ 208 h 209"/>
                <a:gd name="T64" fmla="*/ 33 w 94"/>
                <a:gd name="T65" fmla="*/ 209 h 209"/>
                <a:gd name="T66" fmla="*/ 29 w 94"/>
                <a:gd name="T67" fmla="*/ 208 h 209"/>
                <a:gd name="T68" fmla="*/ 26 w 94"/>
                <a:gd name="T69" fmla="*/ 205 h 209"/>
                <a:gd name="T70" fmla="*/ 23 w 94"/>
                <a:gd name="T71" fmla="*/ 201 h 209"/>
                <a:gd name="T72" fmla="*/ 22 w 94"/>
                <a:gd name="T73" fmla="*/ 197 h 209"/>
                <a:gd name="T74" fmla="*/ 22 w 94"/>
                <a:gd name="T75" fmla="*/ 93 h 209"/>
                <a:gd name="T76" fmla="*/ 22 w 94"/>
                <a:gd name="T77" fmla="*/ 92 h 209"/>
                <a:gd name="T78" fmla="*/ 22 w 94"/>
                <a:gd name="T79" fmla="*/ 34 h 209"/>
                <a:gd name="T80" fmla="*/ 16 w 94"/>
                <a:gd name="T81" fmla="*/ 34 h 209"/>
                <a:gd name="T82" fmla="*/ 16 w 94"/>
                <a:gd name="T83" fmla="*/ 93 h 209"/>
                <a:gd name="T84" fmla="*/ 14 w 94"/>
                <a:gd name="T85" fmla="*/ 97 h 209"/>
                <a:gd name="T86" fmla="*/ 13 w 94"/>
                <a:gd name="T87" fmla="*/ 100 h 209"/>
                <a:gd name="T88" fmla="*/ 10 w 94"/>
                <a:gd name="T89" fmla="*/ 101 h 209"/>
                <a:gd name="T90" fmla="*/ 8 w 94"/>
                <a:gd name="T91" fmla="*/ 103 h 209"/>
                <a:gd name="T92" fmla="*/ 5 w 94"/>
                <a:gd name="T93" fmla="*/ 101 h 209"/>
                <a:gd name="T94" fmla="*/ 2 w 94"/>
                <a:gd name="T95" fmla="*/ 100 h 209"/>
                <a:gd name="T96" fmla="*/ 0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1 w 94"/>
                <a:gd name="T103" fmla="*/ 16 h 209"/>
                <a:gd name="T104" fmla="*/ 5 w 94"/>
                <a:gd name="T105" fmla="*/ 9 h 209"/>
                <a:gd name="T106" fmla="*/ 13 w 94"/>
                <a:gd name="T107" fmla="*/ 3 h 209"/>
                <a:gd name="T108" fmla="*/ 23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3" y="0"/>
                  </a:moveTo>
                  <a:lnTo>
                    <a:pt x="71" y="0"/>
                  </a:lnTo>
                  <a:lnTo>
                    <a:pt x="81" y="3"/>
                  </a:lnTo>
                  <a:lnTo>
                    <a:pt x="88" y="8"/>
                  </a:lnTo>
                  <a:lnTo>
                    <a:pt x="93" y="15"/>
                  </a:lnTo>
                  <a:lnTo>
                    <a:pt x="94" y="20"/>
                  </a:lnTo>
                  <a:lnTo>
                    <a:pt x="94" y="93"/>
                  </a:lnTo>
                  <a:lnTo>
                    <a:pt x="93" y="97"/>
                  </a:lnTo>
                  <a:lnTo>
                    <a:pt x="92" y="100"/>
                  </a:lnTo>
                  <a:lnTo>
                    <a:pt x="89" y="101"/>
                  </a:lnTo>
                  <a:lnTo>
                    <a:pt x="85" y="103"/>
                  </a:lnTo>
                  <a:lnTo>
                    <a:pt x="83" y="101"/>
                  </a:lnTo>
                  <a:lnTo>
                    <a:pt x="80" y="100"/>
                  </a:lnTo>
                  <a:lnTo>
                    <a:pt x="77" y="97"/>
                  </a:lnTo>
                  <a:lnTo>
                    <a:pt x="77" y="93"/>
                  </a:lnTo>
                  <a:lnTo>
                    <a:pt x="77" y="34"/>
                  </a:lnTo>
                  <a:lnTo>
                    <a:pt x="71" y="34"/>
                  </a:lnTo>
                  <a:lnTo>
                    <a:pt x="71" y="197"/>
                  </a:lnTo>
                  <a:lnTo>
                    <a:pt x="71" y="201"/>
                  </a:lnTo>
                  <a:lnTo>
                    <a:pt x="68" y="205"/>
                  </a:lnTo>
                  <a:lnTo>
                    <a:pt x="64" y="208"/>
                  </a:lnTo>
                  <a:lnTo>
                    <a:pt x="60" y="209"/>
                  </a:lnTo>
                  <a:lnTo>
                    <a:pt x="56" y="208"/>
                  </a:lnTo>
                  <a:lnTo>
                    <a:pt x="52" y="205"/>
                  </a:lnTo>
                  <a:lnTo>
                    <a:pt x="50" y="201"/>
                  </a:lnTo>
                  <a:lnTo>
                    <a:pt x="50" y="197"/>
                  </a:lnTo>
                  <a:lnTo>
                    <a:pt x="50" y="107"/>
                  </a:lnTo>
                  <a:lnTo>
                    <a:pt x="44" y="107"/>
                  </a:lnTo>
                  <a:lnTo>
                    <a:pt x="44" y="197"/>
                  </a:lnTo>
                  <a:lnTo>
                    <a:pt x="43" y="201"/>
                  </a:lnTo>
                  <a:lnTo>
                    <a:pt x="41" y="205"/>
                  </a:lnTo>
                  <a:lnTo>
                    <a:pt x="38" y="208"/>
                  </a:lnTo>
                  <a:lnTo>
                    <a:pt x="33" y="209"/>
                  </a:lnTo>
                  <a:lnTo>
                    <a:pt x="29" y="208"/>
                  </a:lnTo>
                  <a:lnTo>
                    <a:pt x="26" y="205"/>
                  </a:lnTo>
                  <a:lnTo>
                    <a:pt x="23" y="201"/>
                  </a:lnTo>
                  <a:lnTo>
                    <a:pt x="22" y="197"/>
                  </a:lnTo>
                  <a:lnTo>
                    <a:pt x="22" y="93"/>
                  </a:lnTo>
                  <a:lnTo>
                    <a:pt x="22" y="92"/>
                  </a:lnTo>
                  <a:lnTo>
                    <a:pt x="22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4" y="97"/>
                  </a:lnTo>
                  <a:lnTo>
                    <a:pt x="13" y="100"/>
                  </a:lnTo>
                  <a:lnTo>
                    <a:pt x="10" y="101"/>
                  </a:lnTo>
                  <a:lnTo>
                    <a:pt x="8" y="103"/>
                  </a:lnTo>
                  <a:lnTo>
                    <a:pt x="5" y="101"/>
                  </a:lnTo>
                  <a:lnTo>
                    <a:pt x="2" y="100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5" y="9"/>
                  </a:lnTo>
                  <a:lnTo>
                    <a:pt x="13" y="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29"/>
            <p:cNvSpPr>
              <a:spLocks/>
            </p:cNvSpPr>
            <p:nvPr/>
          </p:nvSpPr>
          <p:spPr bwMode="auto">
            <a:xfrm>
              <a:off x="6114790" y="2762983"/>
              <a:ext cx="321120" cy="713980"/>
            </a:xfrm>
            <a:custGeom>
              <a:avLst/>
              <a:gdLst>
                <a:gd name="T0" fmla="*/ 24 w 94"/>
                <a:gd name="T1" fmla="*/ 0 h 209"/>
                <a:gd name="T2" fmla="*/ 71 w 94"/>
                <a:gd name="T3" fmla="*/ 0 h 209"/>
                <a:gd name="T4" fmla="*/ 82 w 94"/>
                <a:gd name="T5" fmla="*/ 2 h 209"/>
                <a:gd name="T6" fmla="*/ 88 w 94"/>
                <a:gd name="T7" fmla="*/ 8 h 209"/>
                <a:gd name="T8" fmla="*/ 92 w 94"/>
                <a:gd name="T9" fmla="*/ 14 h 209"/>
                <a:gd name="T10" fmla="*/ 94 w 94"/>
                <a:gd name="T11" fmla="*/ 19 h 209"/>
                <a:gd name="T12" fmla="*/ 94 w 94"/>
                <a:gd name="T13" fmla="*/ 93 h 209"/>
                <a:gd name="T14" fmla="*/ 94 w 94"/>
                <a:gd name="T15" fmla="*/ 97 h 209"/>
                <a:gd name="T16" fmla="*/ 92 w 94"/>
                <a:gd name="T17" fmla="*/ 100 h 209"/>
                <a:gd name="T18" fmla="*/ 90 w 94"/>
                <a:gd name="T19" fmla="*/ 101 h 209"/>
                <a:gd name="T20" fmla="*/ 86 w 94"/>
                <a:gd name="T21" fmla="*/ 102 h 209"/>
                <a:gd name="T22" fmla="*/ 83 w 94"/>
                <a:gd name="T23" fmla="*/ 101 h 209"/>
                <a:gd name="T24" fmla="*/ 81 w 94"/>
                <a:gd name="T25" fmla="*/ 100 h 209"/>
                <a:gd name="T26" fmla="*/ 78 w 94"/>
                <a:gd name="T27" fmla="*/ 97 h 209"/>
                <a:gd name="T28" fmla="*/ 78 w 94"/>
                <a:gd name="T29" fmla="*/ 93 h 209"/>
                <a:gd name="T30" fmla="*/ 78 w 94"/>
                <a:gd name="T31" fmla="*/ 34 h 209"/>
                <a:gd name="T32" fmla="*/ 71 w 94"/>
                <a:gd name="T33" fmla="*/ 34 h 209"/>
                <a:gd name="T34" fmla="*/ 71 w 94"/>
                <a:gd name="T35" fmla="*/ 197 h 209"/>
                <a:gd name="T36" fmla="*/ 71 w 94"/>
                <a:gd name="T37" fmla="*/ 201 h 209"/>
                <a:gd name="T38" fmla="*/ 69 w 94"/>
                <a:gd name="T39" fmla="*/ 205 h 209"/>
                <a:gd name="T40" fmla="*/ 65 w 94"/>
                <a:gd name="T41" fmla="*/ 207 h 209"/>
                <a:gd name="T42" fmla="*/ 61 w 94"/>
                <a:gd name="T43" fmla="*/ 209 h 209"/>
                <a:gd name="T44" fmla="*/ 57 w 94"/>
                <a:gd name="T45" fmla="*/ 207 h 209"/>
                <a:gd name="T46" fmla="*/ 53 w 94"/>
                <a:gd name="T47" fmla="*/ 205 h 209"/>
                <a:gd name="T48" fmla="*/ 50 w 94"/>
                <a:gd name="T49" fmla="*/ 201 h 209"/>
                <a:gd name="T50" fmla="*/ 50 w 94"/>
                <a:gd name="T51" fmla="*/ 197 h 209"/>
                <a:gd name="T52" fmla="*/ 50 w 94"/>
                <a:gd name="T53" fmla="*/ 105 h 209"/>
                <a:gd name="T54" fmla="*/ 44 w 94"/>
                <a:gd name="T55" fmla="*/ 105 h 209"/>
                <a:gd name="T56" fmla="*/ 44 w 94"/>
                <a:gd name="T57" fmla="*/ 197 h 209"/>
                <a:gd name="T58" fmla="*/ 44 w 94"/>
                <a:gd name="T59" fmla="*/ 201 h 209"/>
                <a:gd name="T60" fmla="*/ 41 w 94"/>
                <a:gd name="T61" fmla="*/ 205 h 209"/>
                <a:gd name="T62" fmla="*/ 37 w 94"/>
                <a:gd name="T63" fmla="*/ 207 h 209"/>
                <a:gd name="T64" fmla="*/ 33 w 94"/>
                <a:gd name="T65" fmla="*/ 209 h 209"/>
                <a:gd name="T66" fmla="*/ 29 w 94"/>
                <a:gd name="T67" fmla="*/ 207 h 209"/>
                <a:gd name="T68" fmla="*/ 25 w 94"/>
                <a:gd name="T69" fmla="*/ 205 h 209"/>
                <a:gd name="T70" fmla="*/ 24 w 94"/>
                <a:gd name="T71" fmla="*/ 201 h 209"/>
                <a:gd name="T72" fmla="*/ 23 w 94"/>
                <a:gd name="T73" fmla="*/ 197 h 209"/>
                <a:gd name="T74" fmla="*/ 23 w 94"/>
                <a:gd name="T75" fmla="*/ 93 h 209"/>
                <a:gd name="T76" fmla="*/ 23 w 94"/>
                <a:gd name="T77" fmla="*/ 92 h 209"/>
                <a:gd name="T78" fmla="*/ 23 w 94"/>
                <a:gd name="T79" fmla="*/ 34 h 209"/>
                <a:gd name="T80" fmla="*/ 16 w 94"/>
                <a:gd name="T81" fmla="*/ 34 h 209"/>
                <a:gd name="T82" fmla="*/ 16 w 94"/>
                <a:gd name="T83" fmla="*/ 93 h 209"/>
                <a:gd name="T84" fmla="*/ 15 w 94"/>
                <a:gd name="T85" fmla="*/ 97 h 209"/>
                <a:gd name="T86" fmla="*/ 14 w 94"/>
                <a:gd name="T87" fmla="*/ 100 h 209"/>
                <a:gd name="T88" fmla="*/ 11 w 94"/>
                <a:gd name="T89" fmla="*/ 101 h 209"/>
                <a:gd name="T90" fmla="*/ 8 w 94"/>
                <a:gd name="T91" fmla="*/ 102 h 209"/>
                <a:gd name="T92" fmla="*/ 4 w 94"/>
                <a:gd name="T93" fmla="*/ 101 h 209"/>
                <a:gd name="T94" fmla="*/ 2 w 94"/>
                <a:gd name="T95" fmla="*/ 100 h 209"/>
                <a:gd name="T96" fmla="*/ 0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2 w 94"/>
                <a:gd name="T103" fmla="*/ 15 h 209"/>
                <a:gd name="T104" fmla="*/ 6 w 94"/>
                <a:gd name="T105" fmla="*/ 8 h 209"/>
                <a:gd name="T106" fmla="*/ 14 w 94"/>
                <a:gd name="T107" fmla="*/ 2 h 209"/>
                <a:gd name="T108" fmla="*/ 24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4" y="0"/>
                  </a:moveTo>
                  <a:lnTo>
                    <a:pt x="71" y="0"/>
                  </a:lnTo>
                  <a:lnTo>
                    <a:pt x="82" y="2"/>
                  </a:lnTo>
                  <a:lnTo>
                    <a:pt x="88" y="8"/>
                  </a:lnTo>
                  <a:lnTo>
                    <a:pt x="92" y="14"/>
                  </a:lnTo>
                  <a:lnTo>
                    <a:pt x="94" y="19"/>
                  </a:lnTo>
                  <a:lnTo>
                    <a:pt x="94" y="93"/>
                  </a:lnTo>
                  <a:lnTo>
                    <a:pt x="94" y="97"/>
                  </a:lnTo>
                  <a:lnTo>
                    <a:pt x="92" y="100"/>
                  </a:lnTo>
                  <a:lnTo>
                    <a:pt x="90" y="101"/>
                  </a:lnTo>
                  <a:lnTo>
                    <a:pt x="86" y="102"/>
                  </a:lnTo>
                  <a:lnTo>
                    <a:pt x="83" y="101"/>
                  </a:lnTo>
                  <a:lnTo>
                    <a:pt x="81" y="100"/>
                  </a:lnTo>
                  <a:lnTo>
                    <a:pt x="78" y="97"/>
                  </a:lnTo>
                  <a:lnTo>
                    <a:pt x="78" y="93"/>
                  </a:lnTo>
                  <a:lnTo>
                    <a:pt x="78" y="34"/>
                  </a:lnTo>
                  <a:lnTo>
                    <a:pt x="71" y="34"/>
                  </a:lnTo>
                  <a:lnTo>
                    <a:pt x="71" y="197"/>
                  </a:lnTo>
                  <a:lnTo>
                    <a:pt x="71" y="201"/>
                  </a:lnTo>
                  <a:lnTo>
                    <a:pt x="69" y="205"/>
                  </a:lnTo>
                  <a:lnTo>
                    <a:pt x="65" y="207"/>
                  </a:lnTo>
                  <a:lnTo>
                    <a:pt x="61" y="209"/>
                  </a:lnTo>
                  <a:lnTo>
                    <a:pt x="57" y="207"/>
                  </a:lnTo>
                  <a:lnTo>
                    <a:pt x="53" y="205"/>
                  </a:lnTo>
                  <a:lnTo>
                    <a:pt x="50" y="201"/>
                  </a:lnTo>
                  <a:lnTo>
                    <a:pt x="50" y="197"/>
                  </a:lnTo>
                  <a:lnTo>
                    <a:pt x="50" y="105"/>
                  </a:lnTo>
                  <a:lnTo>
                    <a:pt x="44" y="105"/>
                  </a:lnTo>
                  <a:lnTo>
                    <a:pt x="44" y="197"/>
                  </a:lnTo>
                  <a:lnTo>
                    <a:pt x="44" y="201"/>
                  </a:lnTo>
                  <a:lnTo>
                    <a:pt x="41" y="205"/>
                  </a:lnTo>
                  <a:lnTo>
                    <a:pt x="37" y="207"/>
                  </a:lnTo>
                  <a:lnTo>
                    <a:pt x="33" y="209"/>
                  </a:lnTo>
                  <a:lnTo>
                    <a:pt x="29" y="207"/>
                  </a:lnTo>
                  <a:lnTo>
                    <a:pt x="25" y="205"/>
                  </a:lnTo>
                  <a:lnTo>
                    <a:pt x="24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3" y="92"/>
                  </a:lnTo>
                  <a:lnTo>
                    <a:pt x="23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5" y="97"/>
                  </a:lnTo>
                  <a:lnTo>
                    <a:pt x="14" y="100"/>
                  </a:lnTo>
                  <a:lnTo>
                    <a:pt x="11" y="101"/>
                  </a:lnTo>
                  <a:lnTo>
                    <a:pt x="8" y="102"/>
                  </a:lnTo>
                  <a:lnTo>
                    <a:pt x="4" y="101"/>
                  </a:lnTo>
                  <a:lnTo>
                    <a:pt x="2" y="100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2" y="15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35"/>
            <p:cNvSpPr>
              <a:spLocks/>
            </p:cNvSpPr>
            <p:nvPr/>
          </p:nvSpPr>
          <p:spPr bwMode="auto">
            <a:xfrm>
              <a:off x="4932792" y="2762983"/>
              <a:ext cx="321120" cy="713980"/>
            </a:xfrm>
            <a:custGeom>
              <a:avLst/>
              <a:gdLst>
                <a:gd name="T0" fmla="*/ 25 w 94"/>
                <a:gd name="T1" fmla="*/ 0 h 209"/>
                <a:gd name="T2" fmla="*/ 72 w 94"/>
                <a:gd name="T3" fmla="*/ 0 h 209"/>
                <a:gd name="T4" fmla="*/ 81 w 94"/>
                <a:gd name="T5" fmla="*/ 2 h 209"/>
                <a:gd name="T6" fmla="*/ 89 w 94"/>
                <a:gd name="T7" fmla="*/ 8 h 209"/>
                <a:gd name="T8" fmla="*/ 93 w 94"/>
                <a:gd name="T9" fmla="*/ 14 h 209"/>
                <a:gd name="T10" fmla="*/ 94 w 94"/>
                <a:gd name="T11" fmla="*/ 19 h 209"/>
                <a:gd name="T12" fmla="*/ 94 w 94"/>
                <a:gd name="T13" fmla="*/ 93 h 209"/>
                <a:gd name="T14" fmla="*/ 94 w 94"/>
                <a:gd name="T15" fmla="*/ 97 h 209"/>
                <a:gd name="T16" fmla="*/ 92 w 94"/>
                <a:gd name="T17" fmla="*/ 100 h 209"/>
                <a:gd name="T18" fmla="*/ 89 w 94"/>
                <a:gd name="T19" fmla="*/ 101 h 209"/>
                <a:gd name="T20" fmla="*/ 86 w 94"/>
                <a:gd name="T21" fmla="*/ 102 h 209"/>
                <a:gd name="T22" fmla="*/ 82 w 94"/>
                <a:gd name="T23" fmla="*/ 101 h 209"/>
                <a:gd name="T24" fmla="*/ 80 w 94"/>
                <a:gd name="T25" fmla="*/ 100 h 209"/>
                <a:gd name="T26" fmla="*/ 78 w 94"/>
                <a:gd name="T27" fmla="*/ 97 h 209"/>
                <a:gd name="T28" fmla="*/ 77 w 94"/>
                <a:gd name="T29" fmla="*/ 93 h 209"/>
                <a:gd name="T30" fmla="*/ 77 w 94"/>
                <a:gd name="T31" fmla="*/ 34 h 209"/>
                <a:gd name="T32" fmla="*/ 72 w 94"/>
                <a:gd name="T33" fmla="*/ 34 h 209"/>
                <a:gd name="T34" fmla="*/ 72 w 94"/>
                <a:gd name="T35" fmla="*/ 197 h 209"/>
                <a:gd name="T36" fmla="*/ 70 w 94"/>
                <a:gd name="T37" fmla="*/ 201 h 209"/>
                <a:gd name="T38" fmla="*/ 68 w 94"/>
                <a:gd name="T39" fmla="*/ 205 h 209"/>
                <a:gd name="T40" fmla="*/ 65 w 94"/>
                <a:gd name="T41" fmla="*/ 207 h 209"/>
                <a:gd name="T42" fmla="*/ 61 w 94"/>
                <a:gd name="T43" fmla="*/ 209 h 209"/>
                <a:gd name="T44" fmla="*/ 56 w 94"/>
                <a:gd name="T45" fmla="*/ 207 h 209"/>
                <a:gd name="T46" fmla="*/ 53 w 94"/>
                <a:gd name="T47" fmla="*/ 205 h 209"/>
                <a:gd name="T48" fmla="*/ 51 w 94"/>
                <a:gd name="T49" fmla="*/ 201 h 209"/>
                <a:gd name="T50" fmla="*/ 49 w 94"/>
                <a:gd name="T51" fmla="*/ 197 h 209"/>
                <a:gd name="T52" fmla="*/ 49 w 94"/>
                <a:gd name="T53" fmla="*/ 105 h 209"/>
                <a:gd name="T54" fmla="*/ 44 w 94"/>
                <a:gd name="T55" fmla="*/ 105 h 209"/>
                <a:gd name="T56" fmla="*/ 44 w 94"/>
                <a:gd name="T57" fmla="*/ 197 h 209"/>
                <a:gd name="T58" fmla="*/ 43 w 94"/>
                <a:gd name="T59" fmla="*/ 201 h 209"/>
                <a:gd name="T60" fmla="*/ 42 w 94"/>
                <a:gd name="T61" fmla="*/ 205 h 209"/>
                <a:gd name="T62" fmla="*/ 38 w 94"/>
                <a:gd name="T63" fmla="*/ 207 h 209"/>
                <a:gd name="T64" fmla="*/ 34 w 94"/>
                <a:gd name="T65" fmla="*/ 209 h 209"/>
                <a:gd name="T66" fmla="*/ 30 w 94"/>
                <a:gd name="T67" fmla="*/ 207 h 209"/>
                <a:gd name="T68" fmla="*/ 26 w 94"/>
                <a:gd name="T69" fmla="*/ 205 h 209"/>
                <a:gd name="T70" fmla="*/ 23 w 94"/>
                <a:gd name="T71" fmla="*/ 201 h 209"/>
                <a:gd name="T72" fmla="*/ 23 w 94"/>
                <a:gd name="T73" fmla="*/ 197 h 209"/>
                <a:gd name="T74" fmla="*/ 23 w 94"/>
                <a:gd name="T75" fmla="*/ 93 h 209"/>
                <a:gd name="T76" fmla="*/ 22 w 94"/>
                <a:gd name="T77" fmla="*/ 92 h 209"/>
                <a:gd name="T78" fmla="*/ 22 w 94"/>
                <a:gd name="T79" fmla="*/ 34 h 209"/>
                <a:gd name="T80" fmla="*/ 15 w 94"/>
                <a:gd name="T81" fmla="*/ 34 h 209"/>
                <a:gd name="T82" fmla="*/ 15 w 94"/>
                <a:gd name="T83" fmla="*/ 93 h 209"/>
                <a:gd name="T84" fmla="*/ 15 w 94"/>
                <a:gd name="T85" fmla="*/ 97 h 209"/>
                <a:gd name="T86" fmla="*/ 14 w 94"/>
                <a:gd name="T87" fmla="*/ 100 h 209"/>
                <a:gd name="T88" fmla="*/ 11 w 94"/>
                <a:gd name="T89" fmla="*/ 101 h 209"/>
                <a:gd name="T90" fmla="*/ 7 w 94"/>
                <a:gd name="T91" fmla="*/ 102 h 209"/>
                <a:gd name="T92" fmla="*/ 5 w 94"/>
                <a:gd name="T93" fmla="*/ 101 h 209"/>
                <a:gd name="T94" fmla="*/ 2 w 94"/>
                <a:gd name="T95" fmla="*/ 100 h 209"/>
                <a:gd name="T96" fmla="*/ 1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1 w 94"/>
                <a:gd name="T103" fmla="*/ 15 h 209"/>
                <a:gd name="T104" fmla="*/ 6 w 94"/>
                <a:gd name="T105" fmla="*/ 8 h 209"/>
                <a:gd name="T106" fmla="*/ 13 w 94"/>
                <a:gd name="T107" fmla="*/ 2 h 209"/>
                <a:gd name="T108" fmla="*/ 25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5" y="0"/>
                  </a:moveTo>
                  <a:lnTo>
                    <a:pt x="72" y="0"/>
                  </a:lnTo>
                  <a:lnTo>
                    <a:pt x="81" y="2"/>
                  </a:lnTo>
                  <a:lnTo>
                    <a:pt x="89" y="8"/>
                  </a:lnTo>
                  <a:lnTo>
                    <a:pt x="93" y="14"/>
                  </a:lnTo>
                  <a:lnTo>
                    <a:pt x="94" y="19"/>
                  </a:lnTo>
                  <a:lnTo>
                    <a:pt x="94" y="93"/>
                  </a:lnTo>
                  <a:lnTo>
                    <a:pt x="94" y="97"/>
                  </a:lnTo>
                  <a:lnTo>
                    <a:pt x="92" y="100"/>
                  </a:lnTo>
                  <a:lnTo>
                    <a:pt x="89" y="101"/>
                  </a:lnTo>
                  <a:lnTo>
                    <a:pt x="86" y="102"/>
                  </a:lnTo>
                  <a:lnTo>
                    <a:pt x="82" y="101"/>
                  </a:lnTo>
                  <a:lnTo>
                    <a:pt x="80" y="100"/>
                  </a:lnTo>
                  <a:lnTo>
                    <a:pt x="78" y="97"/>
                  </a:lnTo>
                  <a:lnTo>
                    <a:pt x="77" y="93"/>
                  </a:lnTo>
                  <a:lnTo>
                    <a:pt x="77" y="34"/>
                  </a:lnTo>
                  <a:lnTo>
                    <a:pt x="72" y="34"/>
                  </a:lnTo>
                  <a:lnTo>
                    <a:pt x="72" y="197"/>
                  </a:lnTo>
                  <a:lnTo>
                    <a:pt x="70" y="201"/>
                  </a:lnTo>
                  <a:lnTo>
                    <a:pt x="68" y="205"/>
                  </a:lnTo>
                  <a:lnTo>
                    <a:pt x="65" y="207"/>
                  </a:lnTo>
                  <a:lnTo>
                    <a:pt x="61" y="209"/>
                  </a:lnTo>
                  <a:lnTo>
                    <a:pt x="56" y="207"/>
                  </a:lnTo>
                  <a:lnTo>
                    <a:pt x="53" y="205"/>
                  </a:lnTo>
                  <a:lnTo>
                    <a:pt x="51" y="201"/>
                  </a:lnTo>
                  <a:lnTo>
                    <a:pt x="49" y="197"/>
                  </a:lnTo>
                  <a:lnTo>
                    <a:pt x="49" y="105"/>
                  </a:lnTo>
                  <a:lnTo>
                    <a:pt x="44" y="105"/>
                  </a:lnTo>
                  <a:lnTo>
                    <a:pt x="44" y="197"/>
                  </a:lnTo>
                  <a:lnTo>
                    <a:pt x="43" y="201"/>
                  </a:lnTo>
                  <a:lnTo>
                    <a:pt x="42" y="205"/>
                  </a:lnTo>
                  <a:lnTo>
                    <a:pt x="38" y="207"/>
                  </a:lnTo>
                  <a:lnTo>
                    <a:pt x="34" y="209"/>
                  </a:lnTo>
                  <a:lnTo>
                    <a:pt x="30" y="207"/>
                  </a:lnTo>
                  <a:lnTo>
                    <a:pt x="26" y="205"/>
                  </a:lnTo>
                  <a:lnTo>
                    <a:pt x="23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2" y="92"/>
                  </a:lnTo>
                  <a:lnTo>
                    <a:pt x="22" y="34"/>
                  </a:lnTo>
                  <a:lnTo>
                    <a:pt x="15" y="34"/>
                  </a:lnTo>
                  <a:lnTo>
                    <a:pt x="15" y="93"/>
                  </a:lnTo>
                  <a:lnTo>
                    <a:pt x="15" y="97"/>
                  </a:lnTo>
                  <a:lnTo>
                    <a:pt x="14" y="100"/>
                  </a:lnTo>
                  <a:lnTo>
                    <a:pt x="11" y="101"/>
                  </a:lnTo>
                  <a:lnTo>
                    <a:pt x="7" y="102"/>
                  </a:lnTo>
                  <a:lnTo>
                    <a:pt x="5" y="101"/>
                  </a:lnTo>
                  <a:lnTo>
                    <a:pt x="2" y="100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37"/>
            <p:cNvSpPr>
              <a:spLocks/>
            </p:cNvSpPr>
            <p:nvPr/>
          </p:nvSpPr>
          <p:spPr bwMode="auto">
            <a:xfrm>
              <a:off x="5325657" y="2762983"/>
              <a:ext cx="324537" cy="713980"/>
            </a:xfrm>
            <a:custGeom>
              <a:avLst/>
              <a:gdLst>
                <a:gd name="T0" fmla="*/ 24 w 95"/>
                <a:gd name="T1" fmla="*/ 0 h 209"/>
                <a:gd name="T2" fmla="*/ 72 w 95"/>
                <a:gd name="T3" fmla="*/ 0 h 209"/>
                <a:gd name="T4" fmla="*/ 82 w 95"/>
                <a:gd name="T5" fmla="*/ 2 h 209"/>
                <a:gd name="T6" fmla="*/ 88 w 95"/>
                <a:gd name="T7" fmla="*/ 8 h 209"/>
                <a:gd name="T8" fmla="*/ 93 w 95"/>
                <a:gd name="T9" fmla="*/ 14 h 209"/>
                <a:gd name="T10" fmla="*/ 95 w 95"/>
                <a:gd name="T11" fmla="*/ 19 h 209"/>
                <a:gd name="T12" fmla="*/ 95 w 95"/>
                <a:gd name="T13" fmla="*/ 93 h 209"/>
                <a:gd name="T14" fmla="*/ 93 w 95"/>
                <a:gd name="T15" fmla="*/ 97 h 209"/>
                <a:gd name="T16" fmla="*/ 92 w 95"/>
                <a:gd name="T17" fmla="*/ 100 h 209"/>
                <a:gd name="T18" fmla="*/ 90 w 95"/>
                <a:gd name="T19" fmla="*/ 101 h 209"/>
                <a:gd name="T20" fmla="*/ 87 w 95"/>
                <a:gd name="T21" fmla="*/ 102 h 209"/>
                <a:gd name="T22" fmla="*/ 83 w 95"/>
                <a:gd name="T23" fmla="*/ 101 h 209"/>
                <a:gd name="T24" fmla="*/ 80 w 95"/>
                <a:gd name="T25" fmla="*/ 100 h 209"/>
                <a:gd name="T26" fmla="*/ 79 w 95"/>
                <a:gd name="T27" fmla="*/ 97 h 209"/>
                <a:gd name="T28" fmla="*/ 78 w 95"/>
                <a:gd name="T29" fmla="*/ 93 h 209"/>
                <a:gd name="T30" fmla="*/ 78 w 95"/>
                <a:gd name="T31" fmla="*/ 34 h 209"/>
                <a:gd name="T32" fmla="*/ 72 w 95"/>
                <a:gd name="T33" fmla="*/ 34 h 209"/>
                <a:gd name="T34" fmla="*/ 72 w 95"/>
                <a:gd name="T35" fmla="*/ 197 h 209"/>
                <a:gd name="T36" fmla="*/ 71 w 95"/>
                <a:gd name="T37" fmla="*/ 201 h 209"/>
                <a:gd name="T38" fmla="*/ 68 w 95"/>
                <a:gd name="T39" fmla="*/ 205 h 209"/>
                <a:gd name="T40" fmla="*/ 66 w 95"/>
                <a:gd name="T41" fmla="*/ 207 h 209"/>
                <a:gd name="T42" fmla="*/ 61 w 95"/>
                <a:gd name="T43" fmla="*/ 209 h 209"/>
                <a:gd name="T44" fmla="*/ 57 w 95"/>
                <a:gd name="T45" fmla="*/ 207 h 209"/>
                <a:gd name="T46" fmla="*/ 53 w 95"/>
                <a:gd name="T47" fmla="*/ 205 h 209"/>
                <a:gd name="T48" fmla="*/ 51 w 95"/>
                <a:gd name="T49" fmla="*/ 201 h 209"/>
                <a:gd name="T50" fmla="*/ 50 w 95"/>
                <a:gd name="T51" fmla="*/ 197 h 209"/>
                <a:gd name="T52" fmla="*/ 50 w 95"/>
                <a:gd name="T53" fmla="*/ 105 h 209"/>
                <a:gd name="T54" fmla="*/ 45 w 95"/>
                <a:gd name="T55" fmla="*/ 105 h 209"/>
                <a:gd name="T56" fmla="*/ 45 w 95"/>
                <a:gd name="T57" fmla="*/ 197 h 209"/>
                <a:gd name="T58" fmla="*/ 44 w 95"/>
                <a:gd name="T59" fmla="*/ 201 h 209"/>
                <a:gd name="T60" fmla="*/ 41 w 95"/>
                <a:gd name="T61" fmla="*/ 205 h 209"/>
                <a:gd name="T62" fmla="*/ 38 w 95"/>
                <a:gd name="T63" fmla="*/ 207 h 209"/>
                <a:gd name="T64" fmla="*/ 34 w 95"/>
                <a:gd name="T65" fmla="*/ 209 h 209"/>
                <a:gd name="T66" fmla="*/ 29 w 95"/>
                <a:gd name="T67" fmla="*/ 207 h 209"/>
                <a:gd name="T68" fmla="*/ 26 w 95"/>
                <a:gd name="T69" fmla="*/ 205 h 209"/>
                <a:gd name="T70" fmla="*/ 24 w 95"/>
                <a:gd name="T71" fmla="*/ 201 h 209"/>
                <a:gd name="T72" fmla="*/ 23 w 95"/>
                <a:gd name="T73" fmla="*/ 197 h 209"/>
                <a:gd name="T74" fmla="*/ 23 w 95"/>
                <a:gd name="T75" fmla="*/ 93 h 209"/>
                <a:gd name="T76" fmla="*/ 23 w 95"/>
                <a:gd name="T77" fmla="*/ 92 h 209"/>
                <a:gd name="T78" fmla="*/ 23 w 95"/>
                <a:gd name="T79" fmla="*/ 34 h 209"/>
                <a:gd name="T80" fmla="*/ 16 w 95"/>
                <a:gd name="T81" fmla="*/ 34 h 209"/>
                <a:gd name="T82" fmla="*/ 16 w 95"/>
                <a:gd name="T83" fmla="*/ 93 h 209"/>
                <a:gd name="T84" fmla="*/ 16 w 95"/>
                <a:gd name="T85" fmla="*/ 97 h 209"/>
                <a:gd name="T86" fmla="*/ 13 w 95"/>
                <a:gd name="T87" fmla="*/ 100 h 209"/>
                <a:gd name="T88" fmla="*/ 11 w 95"/>
                <a:gd name="T89" fmla="*/ 101 h 209"/>
                <a:gd name="T90" fmla="*/ 8 w 95"/>
                <a:gd name="T91" fmla="*/ 102 h 209"/>
                <a:gd name="T92" fmla="*/ 5 w 95"/>
                <a:gd name="T93" fmla="*/ 101 h 209"/>
                <a:gd name="T94" fmla="*/ 3 w 95"/>
                <a:gd name="T95" fmla="*/ 100 h 209"/>
                <a:gd name="T96" fmla="*/ 1 w 95"/>
                <a:gd name="T97" fmla="*/ 97 h 209"/>
                <a:gd name="T98" fmla="*/ 0 w 95"/>
                <a:gd name="T99" fmla="*/ 93 h 209"/>
                <a:gd name="T100" fmla="*/ 0 w 95"/>
                <a:gd name="T101" fmla="*/ 21 h 209"/>
                <a:gd name="T102" fmla="*/ 1 w 95"/>
                <a:gd name="T103" fmla="*/ 15 h 209"/>
                <a:gd name="T104" fmla="*/ 5 w 95"/>
                <a:gd name="T105" fmla="*/ 8 h 209"/>
                <a:gd name="T106" fmla="*/ 13 w 95"/>
                <a:gd name="T107" fmla="*/ 2 h 209"/>
                <a:gd name="T108" fmla="*/ 24 w 95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5" h="209">
                  <a:moveTo>
                    <a:pt x="24" y="0"/>
                  </a:moveTo>
                  <a:lnTo>
                    <a:pt x="72" y="0"/>
                  </a:lnTo>
                  <a:lnTo>
                    <a:pt x="82" y="2"/>
                  </a:lnTo>
                  <a:lnTo>
                    <a:pt x="88" y="8"/>
                  </a:lnTo>
                  <a:lnTo>
                    <a:pt x="93" y="14"/>
                  </a:lnTo>
                  <a:lnTo>
                    <a:pt x="95" y="19"/>
                  </a:lnTo>
                  <a:lnTo>
                    <a:pt x="95" y="93"/>
                  </a:lnTo>
                  <a:lnTo>
                    <a:pt x="93" y="97"/>
                  </a:lnTo>
                  <a:lnTo>
                    <a:pt x="92" y="100"/>
                  </a:lnTo>
                  <a:lnTo>
                    <a:pt x="90" y="101"/>
                  </a:lnTo>
                  <a:lnTo>
                    <a:pt x="87" y="102"/>
                  </a:lnTo>
                  <a:lnTo>
                    <a:pt x="83" y="101"/>
                  </a:lnTo>
                  <a:lnTo>
                    <a:pt x="80" y="100"/>
                  </a:lnTo>
                  <a:lnTo>
                    <a:pt x="79" y="97"/>
                  </a:lnTo>
                  <a:lnTo>
                    <a:pt x="78" y="93"/>
                  </a:lnTo>
                  <a:lnTo>
                    <a:pt x="78" y="34"/>
                  </a:lnTo>
                  <a:lnTo>
                    <a:pt x="72" y="34"/>
                  </a:lnTo>
                  <a:lnTo>
                    <a:pt x="72" y="197"/>
                  </a:lnTo>
                  <a:lnTo>
                    <a:pt x="71" y="201"/>
                  </a:lnTo>
                  <a:lnTo>
                    <a:pt x="68" y="205"/>
                  </a:lnTo>
                  <a:lnTo>
                    <a:pt x="66" y="207"/>
                  </a:lnTo>
                  <a:lnTo>
                    <a:pt x="61" y="209"/>
                  </a:lnTo>
                  <a:lnTo>
                    <a:pt x="57" y="207"/>
                  </a:lnTo>
                  <a:lnTo>
                    <a:pt x="53" y="205"/>
                  </a:lnTo>
                  <a:lnTo>
                    <a:pt x="51" y="201"/>
                  </a:lnTo>
                  <a:lnTo>
                    <a:pt x="50" y="197"/>
                  </a:lnTo>
                  <a:lnTo>
                    <a:pt x="50" y="105"/>
                  </a:lnTo>
                  <a:lnTo>
                    <a:pt x="45" y="105"/>
                  </a:lnTo>
                  <a:lnTo>
                    <a:pt x="45" y="197"/>
                  </a:lnTo>
                  <a:lnTo>
                    <a:pt x="44" y="201"/>
                  </a:lnTo>
                  <a:lnTo>
                    <a:pt x="41" y="205"/>
                  </a:lnTo>
                  <a:lnTo>
                    <a:pt x="38" y="207"/>
                  </a:lnTo>
                  <a:lnTo>
                    <a:pt x="34" y="209"/>
                  </a:lnTo>
                  <a:lnTo>
                    <a:pt x="29" y="207"/>
                  </a:lnTo>
                  <a:lnTo>
                    <a:pt x="26" y="205"/>
                  </a:lnTo>
                  <a:lnTo>
                    <a:pt x="24" y="201"/>
                  </a:lnTo>
                  <a:lnTo>
                    <a:pt x="23" y="197"/>
                  </a:lnTo>
                  <a:lnTo>
                    <a:pt x="23" y="93"/>
                  </a:lnTo>
                  <a:lnTo>
                    <a:pt x="23" y="92"/>
                  </a:lnTo>
                  <a:lnTo>
                    <a:pt x="23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6" y="97"/>
                  </a:lnTo>
                  <a:lnTo>
                    <a:pt x="13" y="100"/>
                  </a:lnTo>
                  <a:lnTo>
                    <a:pt x="11" y="101"/>
                  </a:lnTo>
                  <a:lnTo>
                    <a:pt x="8" y="102"/>
                  </a:lnTo>
                  <a:lnTo>
                    <a:pt x="5" y="101"/>
                  </a:lnTo>
                  <a:lnTo>
                    <a:pt x="3" y="100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5" y="8"/>
                  </a:lnTo>
                  <a:lnTo>
                    <a:pt x="13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39"/>
            <p:cNvSpPr>
              <a:spLocks/>
            </p:cNvSpPr>
            <p:nvPr/>
          </p:nvSpPr>
          <p:spPr bwMode="auto">
            <a:xfrm>
              <a:off x="5721944" y="2762983"/>
              <a:ext cx="321120" cy="713980"/>
            </a:xfrm>
            <a:custGeom>
              <a:avLst/>
              <a:gdLst>
                <a:gd name="T0" fmla="*/ 23 w 94"/>
                <a:gd name="T1" fmla="*/ 0 h 209"/>
                <a:gd name="T2" fmla="*/ 71 w 94"/>
                <a:gd name="T3" fmla="*/ 0 h 209"/>
                <a:gd name="T4" fmla="*/ 81 w 94"/>
                <a:gd name="T5" fmla="*/ 2 h 209"/>
                <a:gd name="T6" fmla="*/ 88 w 94"/>
                <a:gd name="T7" fmla="*/ 8 h 209"/>
                <a:gd name="T8" fmla="*/ 93 w 94"/>
                <a:gd name="T9" fmla="*/ 14 h 209"/>
                <a:gd name="T10" fmla="*/ 94 w 94"/>
                <a:gd name="T11" fmla="*/ 19 h 209"/>
                <a:gd name="T12" fmla="*/ 94 w 94"/>
                <a:gd name="T13" fmla="*/ 93 h 209"/>
                <a:gd name="T14" fmla="*/ 93 w 94"/>
                <a:gd name="T15" fmla="*/ 97 h 209"/>
                <a:gd name="T16" fmla="*/ 92 w 94"/>
                <a:gd name="T17" fmla="*/ 100 h 209"/>
                <a:gd name="T18" fmla="*/ 89 w 94"/>
                <a:gd name="T19" fmla="*/ 101 h 209"/>
                <a:gd name="T20" fmla="*/ 85 w 94"/>
                <a:gd name="T21" fmla="*/ 102 h 209"/>
                <a:gd name="T22" fmla="*/ 83 w 94"/>
                <a:gd name="T23" fmla="*/ 101 h 209"/>
                <a:gd name="T24" fmla="*/ 80 w 94"/>
                <a:gd name="T25" fmla="*/ 100 h 209"/>
                <a:gd name="T26" fmla="*/ 77 w 94"/>
                <a:gd name="T27" fmla="*/ 97 h 209"/>
                <a:gd name="T28" fmla="*/ 77 w 94"/>
                <a:gd name="T29" fmla="*/ 93 h 209"/>
                <a:gd name="T30" fmla="*/ 77 w 94"/>
                <a:gd name="T31" fmla="*/ 34 h 209"/>
                <a:gd name="T32" fmla="*/ 71 w 94"/>
                <a:gd name="T33" fmla="*/ 34 h 209"/>
                <a:gd name="T34" fmla="*/ 71 w 94"/>
                <a:gd name="T35" fmla="*/ 197 h 209"/>
                <a:gd name="T36" fmla="*/ 71 w 94"/>
                <a:gd name="T37" fmla="*/ 201 h 209"/>
                <a:gd name="T38" fmla="*/ 68 w 94"/>
                <a:gd name="T39" fmla="*/ 205 h 209"/>
                <a:gd name="T40" fmla="*/ 64 w 94"/>
                <a:gd name="T41" fmla="*/ 207 h 209"/>
                <a:gd name="T42" fmla="*/ 60 w 94"/>
                <a:gd name="T43" fmla="*/ 209 h 209"/>
                <a:gd name="T44" fmla="*/ 56 w 94"/>
                <a:gd name="T45" fmla="*/ 207 h 209"/>
                <a:gd name="T46" fmla="*/ 52 w 94"/>
                <a:gd name="T47" fmla="*/ 205 h 209"/>
                <a:gd name="T48" fmla="*/ 50 w 94"/>
                <a:gd name="T49" fmla="*/ 201 h 209"/>
                <a:gd name="T50" fmla="*/ 50 w 94"/>
                <a:gd name="T51" fmla="*/ 197 h 209"/>
                <a:gd name="T52" fmla="*/ 50 w 94"/>
                <a:gd name="T53" fmla="*/ 105 h 209"/>
                <a:gd name="T54" fmla="*/ 44 w 94"/>
                <a:gd name="T55" fmla="*/ 105 h 209"/>
                <a:gd name="T56" fmla="*/ 44 w 94"/>
                <a:gd name="T57" fmla="*/ 197 h 209"/>
                <a:gd name="T58" fmla="*/ 43 w 94"/>
                <a:gd name="T59" fmla="*/ 201 h 209"/>
                <a:gd name="T60" fmla="*/ 41 w 94"/>
                <a:gd name="T61" fmla="*/ 205 h 209"/>
                <a:gd name="T62" fmla="*/ 38 w 94"/>
                <a:gd name="T63" fmla="*/ 207 h 209"/>
                <a:gd name="T64" fmla="*/ 33 w 94"/>
                <a:gd name="T65" fmla="*/ 209 h 209"/>
                <a:gd name="T66" fmla="*/ 29 w 94"/>
                <a:gd name="T67" fmla="*/ 207 h 209"/>
                <a:gd name="T68" fmla="*/ 26 w 94"/>
                <a:gd name="T69" fmla="*/ 205 h 209"/>
                <a:gd name="T70" fmla="*/ 23 w 94"/>
                <a:gd name="T71" fmla="*/ 201 h 209"/>
                <a:gd name="T72" fmla="*/ 22 w 94"/>
                <a:gd name="T73" fmla="*/ 197 h 209"/>
                <a:gd name="T74" fmla="*/ 22 w 94"/>
                <a:gd name="T75" fmla="*/ 93 h 209"/>
                <a:gd name="T76" fmla="*/ 22 w 94"/>
                <a:gd name="T77" fmla="*/ 92 h 209"/>
                <a:gd name="T78" fmla="*/ 22 w 94"/>
                <a:gd name="T79" fmla="*/ 34 h 209"/>
                <a:gd name="T80" fmla="*/ 16 w 94"/>
                <a:gd name="T81" fmla="*/ 34 h 209"/>
                <a:gd name="T82" fmla="*/ 16 w 94"/>
                <a:gd name="T83" fmla="*/ 93 h 209"/>
                <a:gd name="T84" fmla="*/ 14 w 94"/>
                <a:gd name="T85" fmla="*/ 97 h 209"/>
                <a:gd name="T86" fmla="*/ 13 w 94"/>
                <a:gd name="T87" fmla="*/ 100 h 209"/>
                <a:gd name="T88" fmla="*/ 10 w 94"/>
                <a:gd name="T89" fmla="*/ 101 h 209"/>
                <a:gd name="T90" fmla="*/ 8 w 94"/>
                <a:gd name="T91" fmla="*/ 102 h 209"/>
                <a:gd name="T92" fmla="*/ 5 w 94"/>
                <a:gd name="T93" fmla="*/ 101 h 209"/>
                <a:gd name="T94" fmla="*/ 2 w 94"/>
                <a:gd name="T95" fmla="*/ 100 h 209"/>
                <a:gd name="T96" fmla="*/ 0 w 94"/>
                <a:gd name="T97" fmla="*/ 97 h 209"/>
                <a:gd name="T98" fmla="*/ 0 w 94"/>
                <a:gd name="T99" fmla="*/ 93 h 209"/>
                <a:gd name="T100" fmla="*/ 0 w 94"/>
                <a:gd name="T101" fmla="*/ 21 h 209"/>
                <a:gd name="T102" fmla="*/ 1 w 94"/>
                <a:gd name="T103" fmla="*/ 15 h 209"/>
                <a:gd name="T104" fmla="*/ 5 w 94"/>
                <a:gd name="T105" fmla="*/ 8 h 209"/>
                <a:gd name="T106" fmla="*/ 13 w 94"/>
                <a:gd name="T107" fmla="*/ 2 h 209"/>
                <a:gd name="T108" fmla="*/ 23 w 94"/>
                <a:gd name="T10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209">
                  <a:moveTo>
                    <a:pt x="23" y="0"/>
                  </a:moveTo>
                  <a:lnTo>
                    <a:pt x="71" y="0"/>
                  </a:lnTo>
                  <a:lnTo>
                    <a:pt x="81" y="2"/>
                  </a:lnTo>
                  <a:lnTo>
                    <a:pt x="88" y="8"/>
                  </a:lnTo>
                  <a:lnTo>
                    <a:pt x="93" y="14"/>
                  </a:lnTo>
                  <a:lnTo>
                    <a:pt x="94" y="19"/>
                  </a:lnTo>
                  <a:lnTo>
                    <a:pt x="94" y="93"/>
                  </a:lnTo>
                  <a:lnTo>
                    <a:pt x="93" y="97"/>
                  </a:lnTo>
                  <a:lnTo>
                    <a:pt x="92" y="100"/>
                  </a:lnTo>
                  <a:lnTo>
                    <a:pt x="89" y="101"/>
                  </a:lnTo>
                  <a:lnTo>
                    <a:pt x="85" y="102"/>
                  </a:lnTo>
                  <a:lnTo>
                    <a:pt x="83" y="101"/>
                  </a:lnTo>
                  <a:lnTo>
                    <a:pt x="80" y="100"/>
                  </a:lnTo>
                  <a:lnTo>
                    <a:pt x="77" y="97"/>
                  </a:lnTo>
                  <a:lnTo>
                    <a:pt x="77" y="93"/>
                  </a:lnTo>
                  <a:lnTo>
                    <a:pt x="77" y="34"/>
                  </a:lnTo>
                  <a:lnTo>
                    <a:pt x="71" y="34"/>
                  </a:lnTo>
                  <a:lnTo>
                    <a:pt x="71" y="197"/>
                  </a:lnTo>
                  <a:lnTo>
                    <a:pt x="71" y="201"/>
                  </a:lnTo>
                  <a:lnTo>
                    <a:pt x="68" y="205"/>
                  </a:lnTo>
                  <a:lnTo>
                    <a:pt x="64" y="207"/>
                  </a:lnTo>
                  <a:lnTo>
                    <a:pt x="60" y="209"/>
                  </a:lnTo>
                  <a:lnTo>
                    <a:pt x="56" y="207"/>
                  </a:lnTo>
                  <a:lnTo>
                    <a:pt x="52" y="205"/>
                  </a:lnTo>
                  <a:lnTo>
                    <a:pt x="50" y="201"/>
                  </a:lnTo>
                  <a:lnTo>
                    <a:pt x="50" y="197"/>
                  </a:lnTo>
                  <a:lnTo>
                    <a:pt x="50" y="105"/>
                  </a:lnTo>
                  <a:lnTo>
                    <a:pt x="44" y="105"/>
                  </a:lnTo>
                  <a:lnTo>
                    <a:pt x="44" y="197"/>
                  </a:lnTo>
                  <a:lnTo>
                    <a:pt x="43" y="201"/>
                  </a:lnTo>
                  <a:lnTo>
                    <a:pt x="41" y="205"/>
                  </a:lnTo>
                  <a:lnTo>
                    <a:pt x="38" y="207"/>
                  </a:lnTo>
                  <a:lnTo>
                    <a:pt x="33" y="209"/>
                  </a:lnTo>
                  <a:lnTo>
                    <a:pt x="29" y="207"/>
                  </a:lnTo>
                  <a:lnTo>
                    <a:pt x="26" y="205"/>
                  </a:lnTo>
                  <a:lnTo>
                    <a:pt x="23" y="201"/>
                  </a:lnTo>
                  <a:lnTo>
                    <a:pt x="22" y="197"/>
                  </a:lnTo>
                  <a:lnTo>
                    <a:pt x="22" y="93"/>
                  </a:lnTo>
                  <a:lnTo>
                    <a:pt x="22" y="92"/>
                  </a:lnTo>
                  <a:lnTo>
                    <a:pt x="22" y="34"/>
                  </a:lnTo>
                  <a:lnTo>
                    <a:pt x="16" y="34"/>
                  </a:lnTo>
                  <a:lnTo>
                    <a:pt x="16" y="93"/>
                  </a:lnTo>
                  <a:lnTo>
                    <a:pt x="14" y="97"/>
                  </a:lnTo>
                  <a:lnTo>
                    <a:pt x="13" y="100"/>
                  </a:lnTo>
                  <a:lnTo>
                    <a:pt x="10" y="101"/>
                  </a:lnTo>
                  <a:lnTo>
                    <a:pt x="8" y="102"/>
                  </a:lnTo>
                  <a:lnTo>
                    <a:pt x="5" y="101"/>
                  </a:lnTo>
                  <a:lnTo>
                    <a:pt x="2" y="100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5" y="8"/>
                  </a:lnTo>
                  <a:lnTo>
                    <a:pt x="13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6"/>
            <p:cNvSpPr>
              <a:spLocks/>
            </p:cNvSpPr>
            <p:nvPr/>
          </p:nvSpPr>
          <p:spPr bwMode="auto">
            <a:xfrm>
              <a:off x="5001915" y="1599475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6"/>
            <p:cNvSpPr>
              <a:spLocks/>
            </p:cNvSpPr>
            <p:nvPr/>
          </p:nvSpPr>
          <p:spPr bwMode="auto">
            <a:xfrm>
              <a:off x="5405255" y="1599475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16"/>
            <p:cNvSpPr>
              <a:spLocks/>
            </p:cNvSpPr>
            <p:nvPr/>
          </p:nvSpPr>
          <p:spPr bwMode="auto">
            <a:xfrm>
              <a:off x="5791049" y="1601842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16"/>
            <p:cNvSpPr>
              <a:spLocks/>
            </p:cNvSpPr>
            <p:nvPr/>
          </p:nvSpPr>
          <p:spPr bwMode="auto">
            <a:xfrm>
              <a:off x="5001915" y="2562032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16"/>
            <p:cNvSpPr>
              <a:spLocks/>
            </p:cNvSpPr>
            <p:nvPr/>
          </p:nvSpPr>
          <p:spPr bwMode="auto">
            <a:xfrm>
              <a:off x="5405255" y="2562032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16"/>
            <p:cNvSpPr>
              <a:spLocks/>
            </p:cNvSpPr>
            <p:nvPr/>
          </p:nvSpPr>
          <p:spPr bwMode="auto">
            <a:xfrm>
              <a:off x="5791049" y="2564399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16"/>
            <p:cNvSpPr>
              <a:spLocks/>
            </p:cNvSpPr>
            <p:nvPr/>
          </p:nvSpPr>
          <p:spPr bwMode="auto">
            <a:xfrm>
              <a:off x="6176843" y="2562032"/>
              <a:ext cx="182880" cy="18288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0 h 40"/>
                <a:gd name="T4" fmla="*/ 31 w 39"/>
                <a:gd name="T5" fmla="*/ 3 h 40"/>
                <a:gd name="T6" fmla="*/ 35 w 39"/>
                <a:gd name="T7" fmla="*/ 8 h 40"/>
                <a:gd name="T8" fmla="*/ 37 w 39"/>
                <a:gd name="T9" fmla="*/ 14 h 40"/>
                <a:gd name="T10" fmla="*/ 39 w 39"/>
                <a:gd name="T11" fmla="*/ 20 h 40"/>
                <a:gd name="T12" fmla="*/ 37 w 39"/>
                <a:gd name="T13" fmla="*/ 25 h 40"/>
                <a:gd name="T14" fmla="*/ 35 w 39"/>
                <a:gd name="T15" fmla="*/ 31 h 40"/>
                <a:gd name="T16" fmla="*/ 31 w 39"/>
                <a:gd name="T17" fmla="*/ 36 h 40"/>
                <a:gd name="T18" fmla="*/ 25 w 39"/>
                <a:gd name="T19" fmla="*/ 38 h 40"/>
                <a:gd name="T20" fmla="*/ 19 w 39"/>
                <a:gd name="T21" fmla="*/ 40 h 40"/>
                <a:gd name="T22" fmla="*/ 14 w 39"/>
                <a:gd name="T23" fmla="*/ 38 h 40"/>
                <a:gd name="T24" fmla="*/ 8 w 39"/>
                <a:gd name="T25" fmla="*/ 36 h 40"/>
                <a:gd name="T26" fmla="*/ 4 w 39"/>
                <a:gd name="T27" fmla="*/ 31 h 40"/>
                <a:gd name="T28" fmla="*/ 2 w 39"/>
                <a:gd name="T29" fmla="*/ 25 h 40"/>
                <a:gd name="T30" fmla="*/ 0 w 39"/>
                <a:gd name="T31" fmla="*/ 20 h 40"/>
                <a:gd name="T32" fmla="*/ 2 w 39"/>
                <a:gd name="T33" fmla="*/ 14 h 40"/>
                <a:gd name="T34" fmla="*/ 4 w 39"/>
                <a:gd name="T35" fmla="*/ 8 h 40"/>
                <a:gd name="T36" fmla="*/ 8 w 39"/>
                <a:gd name="T37" fmla="*/ 3 h 40"/>
                <a:gd name="T38" fmla="*/ 14 w 39"/>
                <a:gd name="T39" fmla="*/ 0 h 40"/>
                <a:gd name="T40" fmla="*/ 19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8"/>
                  </a:lnTo>
                  <a:lnTo>
                    <a:pt x="37" y="14"/>
                  </a:lnTo>
                  <a:lnTo>
                    <a:pt x="39" y="20"/>
                  </a:lnTo>
                  <a:lnTo>
                    <a:pt x="37" y="25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5" name="Rectangle 7"/>
          <p:cNvSpPr>
            <a:spLocks noChangeArrowheads="1"/>
          </p:cNvSpPr>
          <p:nvPr/>
        </p:nvSpPr>
        <p:spPr bwMode="auto">
          <a:xfrm>
            <a:off x="1973598" y="4575569"/>
            <a:ext cx="2282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2013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78" name="TextBox 77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1415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70914" y="2039338"/>
            <a:ext cx="5611091" cy="3921265"/>
            <a:chOff x="7278688" y="4457700"/>
            <a:chExt cx="1233488" cy="862013"/>
          </a:xfrm>
        </p:grpSpPr>
        <p:sp>
          <p:nvSpPr>
            <p:cNvPr id="8" name="Freeform 102"/>
            <p:cNvSpPr>
              <a:spLocks/>
            </p:cNvSpPr>
            <p:nvPr/>
          </p:nvSpPr>
          <p:spPr bwMode="auto">
            <a:xfrm>
              <a:off x="7521575" y="5137150"/>
              <a:ext cx="331788" cy="182563"/>
            </a:xfrm>
            <a:custGeom>
              <a:avLst/>
              <a:gdLst>
                <a:gd name="T0" fmla="*/ 191 w 209"/>
                <a:gd name="T1" fmla="*/ 0 h 115"/>
                <a:gd name="T2" fmla="*/ 209 w 209"/>
                <a:gd name="T3" fmla="*/ 115 h 115"/>
                <a:gd name="T4" fmla="*/ 0 w 209"/>
                <a:gd name="T5" fmla="*/ 45 h 115"/>
                <a:gd name="T6" fmla="*/ 191 w 209"/>
                <a:gd name="T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115">
                  <a:moveTo>
                    <a:pt x="191" y="0"/>
                  </a:moveTo>
                  <a:lnTo>
                    <a:pt x="209" y="115"/>
                  </a:lnTo>
                  <a:lnTo>
                    <a:pt x="0" y="45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3"/>
            <p:cNvSpPr>
              <a:spLocks/>
            </p:cNvSpPr>
            <p:nvPr/>
          </p:nvSpPr>
          <p:spPr bwMode="auto">
            <a:xfrm>
              <a:off x="7494588" y="5010150"/>
              <a:ext cx="1017588" cy="198438"/>
            </a:xfrm>
            <a:custGeom>
              <a:avLst/>
              <a:gdLst>
                <a:gd name="T0" fmla="*/ 641 w 641"/>
                <a:gd name="T1" fmla="*/ 0 h 125"/>
                <a:gd name="T2" fmla="*/ 17 w 641"/>
                <a:gd name="T3" fmla="*/ 125 h 125"/>
                <a:gd name="T4" fmla="*/ 0 w 641"/>
                <a:gd name="T5" fmla="*/ 21 h 125"/>
                <a:gd name="T6" fmla="*/ 641 w 641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1" h="125">
                  <a:moveTo>
                    <a:pt x="641" y="0"/>
                  </a:moveTo>
                  <a:lnTo>
                    <a:pt x="17" y="125"/>
                  </a:lnTo>
                  <a:lnTo>
                    <a:pt x="0" y="2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4"/>
            <p:cNvSpPr>
              <a:spLocks/>
            </p:cNvSpPr>
            <p:nvPr/>
          </p:nvSpPr>
          <p:spPr bwMode="auto">
            <a:xfrm>
              <a:off x="7278688" y="4457700"/>
              <a:ext cx="1233488" cy="604838"/>
            </a:xfrm>
            <a:custGeom>
              <a:avLst/>
              <a:gdLst>
                <a:gd name="T0" fmla="*/ 0 w 777"/>
                <a:gd name="T1" fmla="*/ 0 h 381"/>
                <a:gd name="T2" fmla="*/ 777 w 777"/>
                <a:gd name="T3" fmla="*/ 71 h 381"/>
                <a:gd name="T4" fmla="*/ 777 w 777"/>
                <a:gd name="T5" fmla="*/ 348 h 381"/>
                <a:gd name="T6" fmla="*/ 0 w 777"/>
                <a:gd name="T7" fmla="*/ 381 h 381"/>
                <a:gd name="T8" fmla="*/ 0 w 777"/>
                <a:gd name="T9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381">
                  <a:moveTo>
                    <a:pt x="0" y="0"/>
                  </a:moveTo>
                  <a:lnTo>
                    <a:pt x="777" y="71"/>
                  </a:lnTo>
                  <a:lnTo>
                    <a:pt x="777" y="348"/>
                  </a:lnTo>
                  <a:lnTo>
                    <a:pt x="0" y="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330094" y="215974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30095" y="182597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04768" y="1825978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39" y="2039338"/>
            <a:ext cx="304800" cy="3048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330094" y="314779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30095" y="281403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04768" y="2814035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30094" y="413637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30095" y="380261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04768" y="3802611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30094" y="512196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30095" y="478820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04768" y="4788204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39" y="3027395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128" y="4015971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128" y="5019036"/>
            <a:ext cx="304800" cy="3048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177963" y="334475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77964" y="301099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34" name="TextBox 33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0760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1" grpId="0" animBg="1"/>
      <p:bldP spid="2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0"/>
          <p:cNvSpPr>
            <a:spLocks/>
          </p:cNvSpPr>
          <p:nvPr/>
        </p:nvSpPr>
        <p:spPr bwMode="auto">
          <a:xfrm>
            <a:off x="4973782" y="2130013"/>
            <a:ext cx="6863187" cy="3481077"/>
          </a:xfrm>
          <a:custGeom>
            <a:avLst/>
            <a:gdLst>
              <a:gd name="T0" fmla="*/ 851 w 3190"/>
              <a:gd name="T1" fmla="*/ 69 h 1618"/>
              <a:gd name="T2" fmla="*/ 784 w 3190"/>
              <a:gd name="T3" fmla="*/ 249 h 1618"/>
              <a:gd name="T4" fmla="*/ 871 w 3190"/>
              <a:gd name="T5" fmla="*/ 292 h 1618"/>
              <a:gd name="T6" fmla="*/ 993 w 3190"/>
              <a:gd name="T7" fmla="*/ 337 h 1618"/>
              <a:gd name="T8" fmla="*/ 1193 w 3190"/>
              <a:gd name="T9" fmla="*/ 262 h 1618"/>
              <a:gd name="T10" fmla="*/ 1305 w 3190"/>
              <a:gd name="T11" fmla="*/ 329 h 1618"/>
              <a:gd name="T12" fmla="*/ 1324 w 3190"/>
              <a:gd name="T13" fmla="*/ 361 h 1618"/>
              <a:gd name="T14" fmla="*/ 1303 w 3190"/>
              <a:gd name="T15" fmla="*/ 380 h 1618"/>
              <a:gd name="T16" fmla="*/ 1202 w 3190"/>
              <a:gd name="T17" fmla="*/ 367 h 1618"/>
              <a:gd name="T18" fmla="*/ 1017 w 3190"/>
              <a:gd name="T19" fmla="*/ 382 h 1618"/>
              <a:gd name="T20" fmla="*/ 1273 w 3190"/>
              <a:gd name="T21" fmla="*/ 511 h 1618"/>
              <a:gd name="T22" fmla="*/ 1520 w 3190"/>
              <a:gd name="T23" fmla="*/ 645 h 1618"/>
              <a:gd name="T24" fmla="*/ 2079 w 3190"/>
              <a:gd name="T25" fmla="*/ 559 h 1618"/>
              <a:gd name="T26" fmla="*/ 2158 w 3190"/>
              <a:gd name="T27" fmla="*/ 570 h 1618"/>
              <a:gd name="T28" fmla="*/ 2259 w 3190"/>
              <a:gd name="T29" fmla="*/ 561 h 1618"/>
              <a:gd name="T30" fmla="*/ 2251 w 3190"/>
              <a:gd name="T31" fmla="*/ 451 h 1618"/>
              <a:gd name="T32" fmla="*/ 2406 w 3190"/>
              <a:gd name="T33" fmla="*/ 297 h 1618"/>
              <a:gd name="T34" fmla="*/ 2429 w 3190"/>
              <a:gd name="T35" fmla="*/ 238 h 1618"/>
              <a:gd name="T36" fmla="*/ 2515 w 3190"/>
              <a:gd name="T37" fmla="*/ 94 h 1618"/>
              <a:gd name="T38" fmla="*/ 2573 w 3190"/>
              <a:gd name="T39" fmla="*/ 112 h 1618"/>
              <a:gd name="T40" fmla="*/ 2801 w 3190"/>
              <a:gd name="T41" fmla="*/ 168 h 1618"/>
              <a:gd name="T42" fmla="*/ 3042 w 3190"/>
              <a:gd name="T43" fmla="*/ 253 h 1618"/>
              <a:gd name="T44" fmla="*/ 3031 w 3190"/>
              <a:gd name="T45" fmla="*/ 309 h 1618"/>
              <a:gd name="T46" fmla="*/ 2988 w 3190"/>
              <a:gd name="T47" fmla="*/ 451 h 1618"/>
              <a:gd name="T48" fmla="*/ 2878 w 3190"/>
              <a:gd name="T49" fmla="*/ 554 h 1618"/>
              <a:gd name="T50" fmla="*/ 2631 w 3190"/>
              <a:gd name="T51" fmla="*/ 735 h 1618"/>
              <a:gd name="T52" fmla="*/ 2741 w 3190"/>
              <a:gd name="T53" fmla="*/ 866 h 1618"/>
              <a:gd name="T54" fmla="*/ 3074 w 3190"/>
              <a:gd name="T55" fmla="*/ 1126 h 1618"/>
              <a:gd name="T56" fmla="*/ 3190 w 3190"/>
              <a:gd name="T57" fmla="*/ 1231 h 1618"/>
              <a:gd name="T58" fmla="*/ 3115 w 3190"/>
              <a:gd name="T59" fmla="*/ 1305 h 1618"/>
              <a:gd name="T60" fmla="*/ 2805 w 3190"/>
              <a:gd name="T61" fmla="*/ 1229 h 1618"/>
              <a:gd name="T62" fmla="*/ 2711 w 3190"/>
              <a:gd name="T63" fmla="*/ 1102 h 1618"/>
              <a:gd name="T64" fmla="*/ 2698 w 3190"/>
              <a:gd name="T65" fmla="*/ 1440 h 1618"/>
              <a:gd name="T66" fmla="*/ 2388 w 3190"/>
              <a:gd name="T67" fmla="*/ 1618 h 1618"/>
              <a:gd name="T68" fmla="*/ 2079 w 3190"/>
              <a:gd name="T69" fmla="*/ 1440 h 1618"/>
              <a:gd name="T70" fmla="*/ 1965 w 3190"/>
              <a:gd name="T71" fmla="*/ 1227 h 1618"/>
              <a:gd name="T72" fmla="*/ 1969 w 3190"/>
              <a:gd name="T73" fmla="*/ 1423 h 1618"/>
              <a:gd name="T74" fmla="*/ 1862 w 3190"/>
              <a:gd name="T75" fmla="*/ 1399 h 1618"/>
              <a:gd name="T76" fmla="*/ 1746 w 3190"/>
              <a:gd name="T77" fmla="*/ 1354 h 1618"/>
              <a:gd name="T78" fmla="*/ 1107 w 3190"/>
              <a:gd name="T79" fmla="*/ 1405 h 1618"/>
              <a:gd name="T80" fmla="*/ 987 w 3190"/>
              <a:gd name="T81" fmla="*/ 1393 h 1618"/>
              <a:gd name="T82" fmla="*/ 840 w 3190"/>
              <a:gd name="T83" fmla="*/ 1360 h 1618"/>
              <a:gd name="T84" fmla="*/ 789 w 3190"/>
              <a:gd name="T85" fmla="*/ 1251 h 1618"/>
              <a:gd name="T86" fmla="*/ 709 w 3190"/>
              <a:gd name="T87" fmla="*/ 1405 h 1618"/>
              <a:gd name="T88" fmla="*/ 664 w 3190"/>
              <a:gd name="T89" fmla="*/ 1436 h 1618"/>
              <a:gd name="T90" fmla="*/ 365 w 3190"/>
              <a:gd name="T91" fmla="*/ 1593 h 1618"/>
              <a:gd name="T92" fmla="*/ 51 w 3190"/>
              <a:gd name="T93" fmla="*/ 1414 h 1618"/>
              <a:gd name="T94" fmla="*/ 36 w 3190"/>
              <a:gd name="T95" fmla="*/ 1072 h 1618"/>
              <a:gd name="T96" fmla="*/ 51 w 3190"/>
              <a:gd name="T97" fmla="*/ 1004 h 1618"/>
              <a:gd name="T98" fmla="*/ 238 w 3190"/>
              <a:gd name="T99" fmla="*/ 873 h 1618"/>
              <a:gd name="T100" fmla="*/ 466 w 3190"/>
              <a:gd name="T101" fmla="*/ 836 h 1618"/>
              <a:gd name="T102" fmla="*/ 320 w 3190"/>
              <a:gd name="T103" fmla="*/ 748 h 1618"/>
              <a:gd name="T104" fmla="*/ 281 w 3190"/>
              <a:gd name="T105" fmla="*/ 696 h 1618"/>
              <a:gd name="T106" fmla="*/ 312 w 3190"/>
              <a:gd name="T107" fmla="*/ 574 h 1618"/>
              <a:gd name="T108" fmla="*/ 425 w 3190"/>
              <a:gd name="T109" fmla="*/ 357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90" h="1618">
                <a:moveTo>
                  <a:pt x="823" y="0"/>
                </a:moveTo>
                <a:lnTo>
                  <a:pt x="827" y="4"/>
                </a:lnTo>
                <a:lnTo>
                  <a:pt x="832" y="13"/>
                </a:lnTo>
                <a:lnTo>
                  <a:pt x="840" y="26"/>
                </a:lnTo>
                <a:lnTo>
                  <a:pt x="847" y="45"/>
                </a:lnTo>
                <a:lnTo>
                  <a:pt x="851" y="69"/>
                </a:lnTo>
                <a:lnTo>
                  <a:pt x="847" y="94"/>
                </a:lnTo>
                <a:lnTo>
                  <a:pt x="836" y="122"/>
                </a:lnTo>
                <a:lnTo>
                  <a:pt x="754" y="256"/>
                </a:lnTo>
                <a:lnTo>
                  <a:pt x="757" y="254"/>
                </a:lnTo>
                <a:lnTo>
                  <a:pt x="767" y="253"/>
                </a:lnTo>
                <a:lnTo>
                  <a:pt x="784" y="249"/>
                </a:lnTo>
                <a:lnTo>
                  <a:pt x="804" y="249"/>
                </a:lnTo>
                <a:lnTo>
                  <a:pt x="828" y="249"/>
                </a:lnTo>
                <a:lnTo>
                  <a:pt x="856" y="254"/>
                </a:lnTo>
                <a:lnTo>
                  <a:pt x="858" y="258"/>
                </a:lnTo>
                <a:lnTo>
                  <a:pt x="864" y="271"/>
                </a:lnTo>
                <a:lnTo>
                  <a:pt x="871" y="292"/>
                </a:lnTo>
                <a:lnTo>
                  <a:pt x="879" y="316"/>
                </a:lnTo>
                <a:lnTo>
                  <a:pt x="884" y="346"/>
                </a:lnTo>
                <a:lnTo>
                  <a:pt x="888" y="380"/>
                </a:lnTo>
                <a:lnTo>
                  <a:pt x="916" y="368"/>
                </a:lnTo>
                <a:lnTo>
                  <a:pt x="952" y="353"/>
                </a:lnTo>
                <a:lnTo>
                  <a:pt x="993" y="337"/>
                </a:lnTo>
                <a:lnTo>
                  <a:pt x="1040" y="322"/>
                </a:lnTo>
                <a:lnTo>
                  <a:pt x="1090" y="309"/>
                </a:lnTo>
                <a:lnTo>
                  <a:pt x="1143" y="299"/>
                </a:lnTo>
                <a:lnTo>
                  <a:pt x="1154" y="279"/>
                </a:lnTo>
                <a:lnTo>
                  <a:pt x="1171" y="266"/>
                </a:lnTo>
                <a:lnTo>
                  <a:pt x="1193" y="262"/>
                </a:lnTo>
                <a:lnTo>
                  <a:pt x="1215" y="266"/>
                </a:lnTo>
                <a:lnTo>
                  <a:pt x="1232" y="279"/>
                </a:lnTo>
                <a:lnTo>
                  <a:pt x="1243" y="297"/>
                </a:lnTo>
                <a:lnTo>
                  <a:pt x="1298" y="324"/>
                </a:lnTo>
                <a:lnTo>
                  <a:pt x="1298" y="325"/>
                </a:lnTo>
                <a:lnTo>
                  <a:pt x="1305" y="329"/>
                </a:lnTo>
                <a:lnTo>
                  <a:pt x="1311" y="335"/>
                </a:lnTo>
                <a:lnTo>
                  <a:pt x="1315" y="340"/>
                </a:lnTo>
                <a:lnTo>
                  <a:pt x="1318" y="348"/>
                </a:lnTo>
                <a:lnTo>
                  <a:pt x="1322" y="352"/>
                </a:lnTo>
                <a:lnTo>
                  <a:pt x="1324" y="355"/>
                </a:lnTo>
                <a:lnTo>
                  <a:pt x="1324" y="361"/>
                </a:lnTo>
                <a:lnTo>
                  <a:pt x="1324" y="367"/>
                </a:lnTo>
                <a:lnTo>
                  <a:pt x="1320" y="372"/>
                </a:lnTo>
                <a:lnTo>
                  <a:pt x="1316" y="376"/>
                </a:lnTo>
                <a:lnTo>
                  <a:pt x="1311" y="378"/>
                </a:lnTo>
                <a:lnTo>
                  <a:pt x="1311" y="378"/>
                </a:lnTo>
                <a:lnTo>
                  <a:pt x="1303" y="380"/>
                </a:lnTo>
                <a:lnTo>
                  <a:pt x="1296" y="382"/>
                </a:lnTo>
                <a:lnTo>
                  <a:pt x="1288" y="383"/>
                </a:lnTo>
                <a:lnTo>
                  <a:pt x="1285" y="383"/>
                </a:lnTo>
                <a:lnTo>
                  <a:pt x="1285" y="383"/>
                </a:lnTo>
                <a:lnTo>
                  <a:pt x="1212" y="365"/>
                </a:lnTo>
                <a:lnTo>
                  <a:pt x="1202" y="367"/>
                </a:lnTo>
                <a:lnTo>
                  <a:pt x="1193" y="368"/>
                </a:lnTo>
                <a:lnTo>
                  <a:pt x="1176" y="367"/>
                </a:lnTo>
                <a:lnTo>
                  <a:pt x="1163" y="359"/>
                </a:lnTo>
                <a:lnTo>
                  <a:pt x="1150" y="348"/>
                </a:lnTo>
                <a:lnTo>
                  <a:pt x="1083" y="361"/>
                </a:lnTo>
                <a:lnTo>
                  <a:pt x="1017" y="382"/>
                </a:lnTo>
                <a:lnTo>
                  <a:pt x="963" y="402"/>
                </a:lnTo>
                <a:lnTo>
                  <a:pt x="1028" y="419"/>
                </a:lnTo>
                <a:lnTo>
                  <a:pt x="1094" y="440"/>
                </a:lnTo>
                <a:lnTo>
                  <a:pt x="1156" y="462"/>
                </a:lnTo>
                <a:lnTo>
                  <a:pt x="1215" y="486"/>
                </a:lnTo>
                <a:lnTo>
                  <a:pt x="1273" y="511"/>
                </a:lnTo>
                <a:lnTo>
                  <a:pt x="1326" y="537"/>
                </a:lnTo>
                <a:lnTo>
                  <a:pt x="1376" y="561"/>
                </a:lnTo>
                <a:lnTo>
                  <a:pt x="1421" y="585"/>
                </a:lnTo>
                <a:lnTo>
                  <a:pt x="1460" y="608"/>
                </a:lnTo>
                <a:lnTo>
                  <a:pt x="1494" y="628"/>
                </a:lnTo>
                <a:lnTo>
                  <a:pt x="1520" y="645"/>
                </a:lnTo>
                <a:lnTo>
                  <a:pt x="1541" y="658"/>
                </a:lnTo>
                <a:lnTo>
                  <a:pt x="1552" y="666"/>
                </a:lnTo>
                <a:lnTo>
                  <a:pt x="1558" y="670"/>
                </a:lnTo>
                <a:lnTo>
                  <a:pt x="1917" y="615"/>
                </a:lnTo>
                <a:lnTo>
                  <a:pt x="2059" y="561"/>
                </a:lnTo>
                <a:lnTo>
                  <a:pt x="2079" y="559"/>
                </a:lnTo>
                <a:lnTo>
                  <a:pt x="2096" y="563"/>
                </a:lnTo>
                <a:lnTo>
                  <a:pt x="2107" y="569"/>
                </a:lnTo>
                <a:lnTo>
                  <a:pt x="2117" y="576"/>
                </a:lnTo>
                <a:lnTo>
                  <a:pt x="2122" y="584"/>
                </a:lnTo>
                <a:lnTo>
                  <a:pt x="2124" y="585"/>
                </a:lnTo>
                <a:lnTo>
                  <a:pt x="2158" y="570"/>
                </a:lnTo>
                <a:lnTo>
                  <a:pt x="2188" y="563"/>
                </a:lnTo>
                <a:lnTo>
                  <a:pt x="2214" y="557"/>
                </a:lnTo>
                <a:lnTo>
                  <a:pt x="2233" y="557"/>
                </a:lnTo>
                <a:lnTo>
                  <a:pt x="2247" y="557"/>
                </a:lnTo>
                <a:lnTo>
                  <a:pt x="2255" y="559"/>
                </a:lnTo>
                <a:lnTo>
                  <a:pt x="2259" y="561"/>
                </a:lnTo>
                <a:lnTo>
                  <a:pt x="2240" y="531"/>
                </a:lnTo>
                <a:lnTo>
                  <a:pt x="2240" y="505"/>
                </a:lnTo>
                <a:lnTo>
                  <a:pt x="2242" y="484"/>
                </a:lnTo>
                <a:lnTo>
                  <a:pt x="2246" y="466"/>
                </a:lnTo>
                <a:lnTo>
                  <a:pt x="2249" y="454"/>
                </a:lnTo>
                <a:lnTo>
                  <a:pt x="2251" y="451"/>
                </a:lnTo>
                <a:lnTo>
                  <a:pt x="2253" y="436"/>
                </a:lnTo>
                <a:lnTo>
                  <a:pt x="2294" y="395"/>
                </a:lnTo>
                <a:lnTo>
                  <a:pt x="2332" y="361"/>
                </a:lnTo>
                <a:lnTo>
                  <a:pt x="2362" y="333"/>
                </a:lnTo>
                <a:lnTo>
                  <a:pt x="2388" y="312"/>
                </a:lnTo>
                <a:lnTo>
                  <a:pt x="2406" y="297"/>
                </a:lnTo>
                <a:lnTo>
                  <a:pt x="2418" y="288"/>
                </a:lnTo>
                <a:lnTo>
                  <a:pt x="2421" y="284"/>
                </a:lnTo>
                <a:lnTo>
                  <a:pt x="2414" y="279"/>
                </a:lnTo>
                <a:lnTo>
                  <a:pt x="2412" y="271"/>
                </a:lnTo>
                <a:lnTo>
                  <a:pt x="2425" y="254"/>
                </a:lnTo>
                <a:lnTo>
                  <a:pt x="2429" y="238"/>
                </a:lnTo>
                <a:lnTo>
                  <a:pt x="2449" y="191"/>
                </a:lnTo>
                <a:lnTo>
                  <a:pt x="2466" y="155"/>
                </a:lnTo>
                <a:lnTo>
                  <a:pt x="2483" y="129"/>
                </a:lnTo>
                <a:lnTo>
                  <a:pt x="2496" y="110"/>
                </a:lnTo>
                <a:lnTo>
                  <a:pt x="2507" y="99"/>
                </a:lnTo>
                <a:lnTo>
                  <a:pt x="2515" y="94"/>
                </a:lnTo>
                <a:lnTo>
                  <a:pt x="2520" y="92"/>
                </a:lnTo>
                <a:lnTo>
                  <a:pt x="2522" y="90"/>
                </a:lnTo>
                <a:lnTo>
                  <a:pt x="2545" y="94"/>
                </a:lnTo>
                <a:lnTo>
                  <a:pt x="2562" y="101"/>
                </a:lnTo>
                <a:lnTo>
                  <a:pt x="2571" y="109"/>
                </a:lnTo>
                <a:lnTo>
                  <a:pt x="2573" y="112"/>
                </a:lnTo>
                <a:lnTo>
                  <a:pt x="2612" y="116"/>
                </a:lnTo>
                <a:lnTo>
                  <a:pt x="2651" y="122"/>
                </a:lnTo>
                <a:lnTo>
                  <a:pt x="2692" y="133"/>
                </a:lnTo>
                <a:lnTo>
                  <a:pt x="2730" y="144"/>
                </a:lnTo>
                <a:lnTo>
                  <a:pt x="2767" y="155"/>
                </a:lnTo>
                <a:lnTo>
                  <a:pt x="2801" y="168"/>
                </a:lnTo>
                <a:lnTo>
                  <a:pt x="2831" y="181"/>
                </a:lnTo>
                <a:lnTo>
                  <a:pt x="2857" y="193"/>
                </a:lnTo>
                <a:lnTo>
                  <a:pt x="2876" y="200"/>
                </a:lnTo>
                <a:lnTo>
                  <a:pt x="2887" y="208"/>
                </a:lnTo>
                <a:lnTo>
                  <a:pt x="2893" y="209"/>
                </a:lnTo>
                <a:lnTo>
                  <a:pt x="3042" y="253"/>
                </a:lnTo>
                <a:lnTo>
                  <a:pt x="3046" y="254"/>
                </a:lnTo>
                <a:lnTo>
                  <a:pt x="3046" y="254"/>
                </a:lnTo>
                <a:lnTo>
                  <a:pt x="3042" y="277"/>
                </a:lnTo>
                <a:lnTo>
                  <a:pt x="3033" y="284"/>
                </a:lnTo>
                <a:lnTo>
                  <a:pt x="3033" y="297"/>
                </a:lnTo>
                <a:lnTo>
                  <a:pt x="3031" y="309"/>
                </a:lnTo>
                <a:lnTo>
                  <a:pt x="3027" y="316"/>
                </a:lnTo>
                <a:lnTo>
                  <a:pt x="3038" y="318"/>
                </a:lnTo>
                <a:lnTo>
                  <a:pt x="3027" y="322"/>
                </a:lnTo>
                <a:lnTo>
                  <a:pt x="3018" y="372"/>
                </a:lnTo>
                <a:lnTo>
                  <a:pt x="3005" y="415"/>
                </a:lnTo>
                <a:lnTo>
                  <a:pt x="2988" y="451"/>
                </a:lnTo>
                <a:lnTo>
                  <a:pt x="2967" y="481"/>
                </a:lnTo>
                <a:lnTo>
                  <a:pt x="2947" y="505"/>
                </a:lnTo>
                <a:lnTo>
                  <a:pt x="2928" y="524"/>
                </a:lnTo>
                <a:lnTo>
                  <a:pt x="2909" y="537"/>
                </a:lnTo>
                <a:lnTo>
                  <a:pt x="2893" y="548"/>
                </a:lnTo>
                <a:lnTo>
                  <a:pt x="2878" y="554"/>
                </a:lnTo>
                <a:lnTo>
                  <a:pt x="2870" y="557"/>
                </a:lnTo>
                <a:lnTo>
                  <a:pt x="2866" y="559"/>
                </a:lnTo>
                <a:lnTo>
                  <a:pt x="2649" y="651"/>
                </a:lnTo>
                <a:lnTo>
                  <a:pt x="2635" y="679"/>
                </a:lnTo>
                <a:lnTo>
                  <a:pt x="2629" y="707"/>
                </a:lnTo>
                <a:lnTo>
                  <a:pt x="2631" y="735"/>
                </a:lnTo>
                <a:lnTo>
                  <a:pt x="2636" y="759"/>
                </a:lnTo>
                <a:lnTo>
                  <a:pt x="2646" y="782"/>
                </a:lnTo>
                <a:lnTo>
                  <a:pt x="2655" y="797"/>
                </a:lnTo>
                <a:lnTo>
                  <a:pt x="2663" y="808"/>
                </a:lnTo>
                <a:lnTo>
                  <a:pt x="2666" y="812"/>
                </a:lnTo>
                <a:lnTo>
                  <a:pt x="2741" y="866"/>
                </a:lnTo>
                <a:lnTo>
                  <a:pt x="2812" y="916"/>
                </a:lnTo>
                <a:lnTo>
                  <a:pt x="2876" y="965"/>
                </a:lnTo>
                <a:lnTo>
                  <a:pt x="2934" y="1010"/>
                </a:lnTo>
                <a:lnTo>
                  <a:pt x="2986" y="1053"/>
                </a:lnTo>
                <a:lnTo>
                  <a:pt x="3035" y="1092"/>
                </a:lnTo>
                <a:lnTo>
                  <a:pt x="3074" y="1126"/>
                </a:lnTo>
                <a:lnTo>
                  <a:pt x="3109" y="1158"/>
                </a:lnTo>
                <a:lnTo>
                  <a:pt x="3137" y="1182"/>
                </a:lnTo>
                <a:lnTo>
                  <a:pt x="3160" y="1203"/>
                </a:lnTo>
                <a:lnTo>
                  <a:pt x="3177" y="1217"/>
                </a:lnTo>
                <a:lnTo>
                  <a:pt x="3186" y="1229"/>
                </a:lnTo>
                <a:lnTo>
                  <a:pt x="3190" y="1231"/>
                </a:lnTo>
                <a:lnTo>
                  <a:pt x="3188" y="1249"/>
                </a:lnTo>
                <a:lnTo>
                  <a:pt x="3179" y="1264"/>
                </a:lnTo>
                <a:lnTo>
                  <a:pt x="3164" y="1279"/>
                </a:lnTo>
                <a:lnTo>
                  <a:pt x="3147" y="1290"/>
                </a:lnTo>
                <a:lnTo>
                  <a:pt x="3130" y="1300"/>
                </a:lnTo>
                <a:lnTo>
                  <a:pt x="3115" y="1305"/>
                </a:lnTo>
                <a:lnTo>
                  <a:pt x="3104" y="1309"/>
                </a:lnTo>
                <a:lnTo>
                  <a:pt x="3100" y="1311"/>
                </a:lnTo>
                <a:lnTo>
                  <a:pt x="2827" y="1324"/>
                </a:lnTo>
                <a:lnTo>
                  <a:pt x="2823" y="1289"/>
                </a:lnTo>
                <a:lnTo>
                  <a:pt x="2816" y="1257"/>
                </a:lnTo>
                <a:lnTo>
                  <a:pt x="2805" y="1229"/>
                </a:lnTo>
                <a:lnTo>
                  <a:pt x="2795" y="1208"/>
                </a:lnTo>
                <a:lnTo>
                  <a:pt x="2786" y="1193"/>
                </a:lnTo>
                <a:lnTo>
                  <a:pt x="2778" y="1182"/>
                </a:lnTo>
                <a:lnTo>
                  <a:pt x="2775" y="1178"/>
                </a:lnTo>
                <a:lnTo>
                  <a:pt x="2743" y="1137"/>
                </a:lnTo>
                <a:lnTo>
                  <a:pt x="2711" y="1102"/>
                </a:lnTo>
                <a:lnTo>
                  <a:pt x="2732" y="1150"/>
                </a:lnTo>
                <a:lnTo>
                  <a:pt x="2743" y="1203"/>
                </a:lnTo>
                <a:lnTo>
                  <a:pt x="2747" y="1259"/>
                </a:lnTo>
                <a:lnTo>
                  <a:pt x="2741" y="1322"/>
                </a:lnTo>
                <a:lnTo>
                  <a:pt x="2724" y="1384"/>
                </a:lnTo>
                <a:lnTo>
                  <a:pt x="2698" y="1440"/>
                </a:lnTo>
                <a:lnTo>
                  <a:pt x="2663" y="1491"/>
                </a:lnTo>
                <a:lnTo>
                  <a:pt x="2620" y="1534"/>
                </a:lnTo>
                <a:lnTo>
                  <a:pt x="2569" y="1569"/>
                </a:lnTo>
                <a:lnTo>
                  <a:pt x="2513" y="1595"/>
                </a:lnTo>
                <a:lnTo>
                  <a:pt x="2453" y="1612"/>
                </a:lnTo>
                <a:lnTo>
                  <a:pt x="2388" y="1618"/>
                </a:lnTo>
                <a:lnTo>
                  <a:pt x="2324" y="1612"/>
                </a:lnTo>
                <a:lnTo>
                  <a:pt x="2264" y="1595"/>
                </a:lnTo>
                <a:lnTo>
                  <a:pt x="2208" y="1569"/>
                </a:lnTo>
                <a:lnTo>
                  <a:pt x="2158" y="1534"/>
                </a:lnTo>
                <a:lnTo>
                  <a:pt x="2115" y="1491"/>
                </a:lnTo>
                <a:lnTo>
                  <a:pt x="2079" y="1440"/>
                </a:lnTo>
                <a:lnTo>
                  <a:pt x="2053" y="1384"/>
                </a:lnTo>
                <a:lnTo>
                  <a:pt x="2036" y="1322"/>
                </a:lnTo>
                <a:lnTo>
                  <a:pt x="2031" y="1259"/>
                </a:lnTo>
                <a:lnTo>
                  <a:pt x="2032" y="1219"/>
                </a:lnTo>
                <a:lnTo>
                  <a:pt x="2038" y="1184"/>
                </a:lnTo>
                <a:lnTo>
                  <a:pt x="1965" y="1227"/>
                </a:lnTo>
                <a:lnTo>
                  <a:pt x="1961" y="1272"/>
                </a:lnTo>
                <a:lnTo>
                  <a:pt x="1960" y="1313"/>
                </a:lnTo>
                <a:lnTo>
                  <a:pt x="1961" y="1350"/>
                </a:lnTo>
                <a:lnTo>
                  <a:pt x="1963" y="1382"/>
                </a:lnTo>
                <a:lnTo>
                  <a:pt x="1965" y="1408"/>
                </a:lnTo>
                <a:lnTo>
                  <a:pt x="1969" y="1423"/>
                </a:lnTo>
                <a:lnTo>
                  <a:pt x="1969" y="1429"/>
                </a:lnTo>
                <a:lnTo>
                  <a:pt x="1958" y="1429"/>
                </a:lnTo>
                <a:lnTo>
                  <a:pt x="1941" y="1423"/>
                </a:lnTo>
                <a:lnTo>
                  <a:pt x="1917" y="1418"/>
                </a:lnTo>
                <a:lnTo>
                  <a:pt x="1890" y="1408"/>
                </a:lnTo>
                <a:lnTo>
                  <a:pt x="1862" y="1399"/>
                </a:lnTo>
                <a:lnTo>
                  <a:pt x="1834" y="1388"/>
                </a:lnTo>
                <a:lnTo>
                  <a:pt x="1806" y="1378"/>
                </a:lnTo>
                <a:lnTo>
                  <a:pt x="1784" y="1369"/>
                </a:lnTo>
                <a:lnTo>
                  <a:pt x="1763" y="1361"/>
                </a:lnTo>
                <a:lnTo>
                  <a:pt x="1752" y="1356"/>
                </a:lnTo>
                <a:lnTo>
                  <a:pt x="1746" y="1354"/>
                </a:lnTo>
                <a:lnTo>
                  <a:pt x="1737" y="1380"/>
                </a:lnTo>
                <a:lnTo>
                  <a:pt x="1200" y="1393"/>
                </a:lnTo>
                <a:lnTo>
                  <a:pt x="1186" y="1399"/>
                </a:lnTo>
                <a:lnTo>
                  <a:pt x="1161" y="1401"/>
                </a:lnTo>
                <a:lnTo>
                  <a:pt x="1135" y="1403"/>
                </a:lnTo>
                <a:lnTo>
                  <a:pt x="1107" y="1405"/>
                </a:lnTo>
                <a:lnTo>
                  <a:pt x="1085" y="1405"/>
                </a:lnTo>
                <a:lnTo>
                  <a:pt x="1068" y="1405"/>
                </a:lnTo>
                <a:lnTo>
                  <a:pt x="1060" y="1405"/>
                </a:lnTo>
                <a:lnTo>
                  <a:pt x="1038" y="1369"/>
                </a:lnTo>
                <a:lnTo>
                  <a:pt x="1013" y="1386"/>
                </a:lnTo>
                <a:lnTo>
                  <a:pt x="987" y="1393"/>
                </a:lnTo>
                <a:lnTo>
                  <a:pt x="959" y="1395"/>
                </a:lnTo>
                <a:lnTo>
                  <a:pt x="931" y="1393"/>
                </a:lnTo>
                <a:lnTo>
                  <a:pt x="903" y="1386"/>
                </a:lnTo>
                <a:lnTo>
                  <a:pt x="879" y="1376"/>
                </a:lnTo>
                <a:lnTo>
                  <a:pt x="856" y="1367"/>
                </a:lnTo>
                <a:lnTo>
                  <a:pt x="840" y="1360"/>
                </a:lnTo>
                <a:lnTo>
                  <a:pt x="828" y="1352"/>
                </a:lnTo>
                <a:lnTo>
                  <a:pt x="825" y="1350"/>
                </a:lnTo>
                <a:lnTo>
                  <a:pt x="823" y="1330"/>
                </a:lnTo>
                <a:lnTo>
                  <a:pt x="815" y="1305"/>
                </a:lnTo>
                <a:lnTo>
                  <a:pt x="804" y="1279"/>
                </a:lnTo>
                <a:lnTo>
                  <a:pt x="789" y="1251"/>
                </a:lnTo>
                <a:lnTo>
                  <a:pt x="770" y="1225"/>
                </a:lnTo>
                <a:lnTo>
                  <a:pt x="752" y="1199"/>
                </a:lnTo>
                <a:lnTo>
                  <a:pt x="752" y="1244"/>
                </a:lnTo>
                <a:lnTo>
                  <a:pt x="746" y="1294"/>
                </a:lnTo>
                <a:lnTo>
                  <a:pt x="731" y="1347"/>
                </a:lnTo>
                <a:lnTo>
                  <a:pt x="709" y="1405"/>
                </a:lnTo>
                <a:lnTo>
                  <a:pt x="709" y="1403"/>
                </a:lnTo>
                <a:lnTo>
                  <a:pt x="707" y="1401"/>
                </a:lnTo>
                <a:lnTo>
                  <a:pt x="703" y="1399"/>
                </a:lnTo>
                <a:lnTo>
                  <a:pt x="698" y="1393"/>
                </a:lnTo>
                <a:lnTo>
                  <a:pt x="692" y="1388"/>
                </a:lnTo>
                <a:lnTo>
                  <a:pt x="664" y="1436"/>
                </a:lnTo>
                <a:lnTo>
                  <a:pt x="626" y="1481"/>
                </a:lnTo>
                <a:lnTo>
                  <a:pt x="583" y="1520"/>
                </a:lnTo>
                <a:lnTo>
                  <a:pt x="535" y="1550"/>
                </a:lnTo>
                <a:lnTo>
                  <a:pt x="483" y="1575"/>
                </a:lnTo>
                <a:lnTo>
                  <a:pt x="425" y="1588"/>
                </a:lnTo>
                <a:lnTo>
                  <a:pt x="365" y="1593"/>
                </a:lnTo>
                <a:lnTo>
                  <a:pt x="299" y="1588"/>
                </a:lnTo>
                <a:lnTo>
                  <a:pt x="238" y="1571"/>
                </a:lnTo>
                <a:lnTo>
                  <a:pt x="180" y="1545"/>
                </a:lnTo>
                <a:lnTo>
                  <a:pt x="129" y="1507"/>
                </a:lnTo>
                <a:lnTo>
                  <a:pt x="86" y="1464"/>
                </a:lnTo>
                <a:lnTo>
                  <a:pt x="51" y="1414"/>
                </a:lnTo>
                <a:lnTo>
                  <a:pt x="23" y="1356"/>
                </a:lnTo>
                <a:lnTo>
                  <a:pt x="6" y="1294"/>
                </a:lnTo>
                <a:lnTo>
                  <a:pt x="0" y="1229"/>
                </a:lnTo>
                <a:lnTo>
                  <a:pt x="4" y="1174"/>
                </a:lnTo>
                <a:lnTo>
                  <a:pt x="17" y="1122"/>
                </a:lnTo>
                <a:lnTo>
                  <a:pt x="36" y="1072"/>
                </a:lnTo>
                <a:lnTo>
                  <a:pt x="0" y="1072"/>
                </a:lnTo>
                <a:lnTo>
                  <a:pt x="2" y="1068"/>
                </a:lnTo>
                <a:lnTo>
                  <a:pt x="8" y="1059"/>
                </a:lnTo>
                <a:lnTo>
                  <a:pt x="19" y="1045"/>
                </a:lnTo>
                <a:lnTo>
                  <a:pt x="32" y="1027"/>
                </a:lnTo>
                <a:lnTo>
                  <a:pt x="51" y="1004"/>
                </a:lnTo>
                <a:lnTo>
                  <a:pt x="71" y="982"/>
                </a:lnTo>
                <a:lnTo>
                  <a:pt x="97" y="958"/>
                </a:lnTo>
                <a:lnTo>
                  <a:pt x="127" y="933"/>
                </a:lnTo>
                <a:lnTo>
                  <a:pt x="159" y="911"/>
                </a:lnTo>
                <a:lnTo>
                  <a:pt x="196" y="890"/>
                </a:lnTo>
                <a:lnTo>
                  <a:pt x="238" y="873"/>
                </a:lnTo>
                <a:lnTo>
                  <a:pt x="282" y="862"/>
                </a:lnTo>
                <a:lnTo>
                  <a:pt x="331" y="855"/>
                </a:lnTo>
                <a:lnTo>
                  <a:pt x="382" y="855"/>
                </a:lnTo>
                <a:lnTo>
                  <a:pt x="438" y="862"/>
                </a:lnTo>
                <a:lnTo>
                  <a:pt x="497" y="877"/>
                </a:lnTo>
                <a:lnTo>
                  <a:pt x="466" y="836"/>
                </a:lnTo>
                <a:lnTo>
                  <a:pt x="438" y="799"/>
                </a:lnTo>
                <a:lnTo>
                  <a:pt x="413" y="767"/>
                </a:lnTo>
                <a:lnTo>
                  <a:pt x="395" y="741"/>
                </a:lnTo>
                <a:lnTo>
                  <a:pt x="329" y="754"/>
                </a:lnTo>
                <a:lnTo>
                  <a:pt x="327" y="754"/>
                </a:lnTo>
                <a:lnTo>
                  <a:pt x="320" y="748"/>
                </a:lnTo>
                <a:lnTo>
                  <a:pt x="309" y="741"/>
                </a:lnTo>
                <a:lnTo>
                  <a:pt x="297" y="728"/>
                </a:lnTo>
                <a:lnTo>
                  <a:pt x="288" y="713"/>
                </a:lnTo>
                <a:lnTo>
                  <a:pt x="282" y="720"/>
                </a:lnTo>
                <a:lnTo>
                  <a:pt x="288" y="713"/>
                </a:lnTo>
                <a:lnTo>
                  <a:pt x="281" y="696"/>
                </a:lnTo>
                <a:lnTo>
                  <a:pt x="277" y="675"/>
                </a:lnTo>
                <a:lnTo>
                  <a:pt x="281" y="651"/>
                </a:lnTo>
                <a:lnTo>
                  <a:pt x="290" y="625"/>
                </a:lnTo>
                <a:lnTo>
                  <a:pt x="307" y="593"/>
                </a:lnTo>
                <a:lnTo>
                  <a:pt x="309" y="589"/>
                </a:lnTo>
                <a:lnTo>
                  <a:pt x="312" y="574"/>
                </a:lnTo>
                <a:lnTo>
                  <a:pt x="320" y="554"/>
                </a:lnTo>
                <a:lnTo>
                  <a:pt x="329" y="526"/>
                </a:lnTo>
                <a:lnTo>
                  <a:pt x="344" y="492"/>
                </a:lnTo>
                <a:lnTo>
                  <a:pt x="365" y="451"/>
                </a:lnTo>
                <a:lnTo>
                  <a:pt x="391" y="404"/>
                </a:lnTo>
                <a:lnTo>
                  <a:pt x="425" y="357"/>
                </a:lnTo>
                <a:lnTo>
                  <a:pt x="464" y="310"/>
                </a:lnTo>
                <a:lnTo>
                  <a:pt x="518" y="296"/>
                </a:lnTo>
                <a:lnTo>
                  <a:pt x="823" y="0"/>
                </a:lnTo>
                <a:close/>
              </a:path>
            </a:pathLst>
          </a:custGeom>
          <a:solidFill>
            <a:schemeClr val="accent2"/>
          </a:solidFill>
          <a:ln w="0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1190" y="187877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41191" y="154501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15864" y="154501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5" y="1758370"/>
            <a:ext cx="304800" cy="3048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041190" y="286683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41191" y="253306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15864" y="2533067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5" y="2746427"/>
            <a:ext cx="304800" cy="3048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172069" y="598273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72070" y="564897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46743" y="5648970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3" y="5862330"/>
            <a:ext cx="304800" cy="304800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7215132" y="599422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15133" y="566046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289806" y="5660461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166" y="5891293"/>
            <a:ext cx="304800" cy="3048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23" name="TextBox 22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428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3" grpId="0" animBg="1"/>
      <p:bldP spid="37" grpId="0" animBg="1"/>
      <p:bldP spid="41" grpId="0" animBg="1"/>
      <p:bldP spid="4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635272" y="3863053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35272" y="3529290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1770" y="3865420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1770" y="3531657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35271" y="2697823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35271" y="2364060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1769" y="2700190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1769" y="2366427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35270" y="5064727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5270" y="4730964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1768" y="5067094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1768" y="4733331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761039" y="1706946"/>
            <a:ext cx="4568018" cy="4568018"/>
            <a:chOff x="4376737" y="1637519"/>
            <a:chExt cx="1725613" cy="1725613"/>
          </a:xfrm>
        </p:grpSpPr>
        <p:sp>
          <p:nvSpPr>
            <p:cNvPr id="27" name="Freeform 263"/>
            <p:cNvSpPr>
              <a:spLocks/>
            </p:cNvSpPr>
            <p:nvPr/>
          </p:nvSpPr>
          <p:spPr bwMode="auto">
            <a:xfrm>
              <a:off x="4384675" y="1637519"/>
              <a:ext cx="1243013" cy="757238"/>
            </a:xfrm>
            <a:custGeom>
              <a:avLst/>
              <a:gdLst>
                <a:gd name="T0" fmla="*/ 314 w 783"/>
                <a:gd name="T1" fmla="*/ 3 h 477"/>
                <a:gd name="T2" fmla="*/ 401 w 783"/>
                <a:gd name="T3" fmla="*/ 20 h 477"/>
                <a:gd name="T4" fmla="*/ 485 w 783"/>
                <a:gd name="T5" fmla="*/ 49 h 477"/>
                <a:gd name="T6" fmla="*/ 563 w 783"/>
                <a:gd name="T7" fmla="*/ 84 h 477"/>
                <a:gd name="T8" fmla="*/ 635 w 783"/>
                <a:gd name="T9" fmla="*/ 123 h 477"/>
                <a:gd name="T10" fmla="*/ 695 w 783"/>
                <a:gd name="T11" fmla="*/ 161 h 477"/>
                <a:gd name="T12" fmla="*/ 741 w 783"/>
                <a:gd name="T13" fmla="*/ 194 h 477"/>
                <a:gd name="T14" fmla="*/ 773 w 783"/>
                <a:gd name="T15" fmla="*/ 216 h 477"/>
                <a:gd name="T16" fmla="*/ 783 w 783"/>
                <a:gd name="T17" fmla="*/ 224 h 477"/>
                <a:gd name="T18" fmla="*/ 770 w 783"/>
                <a:gd name="T19" fmla="*/ 219 h 477"/>
                <a:gd name="T20" fmla="*/ 735 w 783"/>
                <a:gd name="T21" fmla="*/ 207 h 477"/>
                <a:gd name="T22" fmla="*/ 681 w 783"/>
                <a:gd name="T23" fmla="*/ 192 h 477"/>
                <a:gd name="T24" fmla="*/ 613 w 783"/>
                <a:gd name="T25" fmla="*/ 177 h 477"/>
                <a:gd name="T26" fmla="*/ 532 w 783"/>
                <a:gd name="T27" fmla="*/ 169 h 477"/>
                <a:gd name="T28" fmla="*/ 444 w 783"/>
                <a:gd name="T29" fmla="*/ 172 h 477"/>
                <a:gd name="T30" fmla="*/ 352 w 783"/>
                <a:gd name="T31" fmla="*/ 189 h 477"/>
                <a:gd name="T32" fmla="*/ 274 w 783"/>
                <a:gd name="T33" fmla="*/ 219 h 477"/>
                <a:gd name="T34" fmla="*/ 214 w 783"/>
                <a:gd name="T35" fmla="*/ 261 h 477"/>
                <a:gd name="T36" fmla="*/ 164 w 783"/>
                <a:gd name="T37" fmla="*/ 312 h 477"/>
                <a:gd name="T38" fmla="*/ 122 w 783"/>
                <a:gd name="T39" fmla="*/ 364 h 477"/>
                <a:gd name="T40" fmla="*/ 92 w 783"/>
                <a:gd name="T41" fmla="*/ 413 h 477"/>
                <a:gd name="T42" fmla="*/ 71 w 783"/>
                <a:gd name="T43" fmla="*/ 451 h 477"/>
                <a:gd name="T44" fmla="*/ 60 w 783"/>
                <a:gd name="T45" fmla="*/ 473 h 477"/>
                <a:gd name="T46" fmla="*/ 58 w 783"/>
                <a:gd name="T47" fmla="*/ 474 h 477"/>
                <a:gd name="T48" fmla="*/ 49 w 783"/>
                <a:gd name="T49" fmla="*/ 455 h 477"/>
                <a:gd name="T50" fmla="*/ 36 w 783"/>
                <a:gd name="T51" fmla="*/ 421 h 477"/>
                <a:gd name="T52" fmla="*/ 20 w 783"/>
                <a:gd name="T53" fmla="*/ 373 h 477"/>
                <a:gd name="T54" fmla="*/ 7 w 783"/>
                <a:gd name="T55" fmla="*/ 318 h 477"/>
                <a:gd name="T56" fmla="*/ 0 w 783"/>
                <a:gd name="T57" fmla="*/ 258 h 477"/>
                <a:gd name="T58" fmla="*/ 3 w 783"/>
                <a:gd name="T59" fmla="*/ 197 h 477"/>
                <a:gd name="T60" fmla="*/ 20 w 783"/>
                <a:gd name="T61" fmla="*/ 137 h 477"/>
                <a:gd name="T62" fmla="*/ 54 w 783"/>
                <a:gd name="T63" fmla="*/ 83 h 477"/>
                <a:gd name="T64" fmla="*/ 110 w 783"/>
                <a:gd name="T65" fmla="*/ 38 h 477"/>
                <a:gd name="T66" fmla="*/ 189 w 783"/>
                <a:gd name="T67" fmla="*/ 8 h 477"/>
                <a:gd name="T68" fmla="*/ 273 w 783"/>
                <a:gd name="T69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3" h="477">
                  <a:moveTo>
                    <a:pt x="273" y="0"/>
                  </a:moveTo>
                  <a:lnTo>
                    <a:pt x="314" y="3"/>
                  </a:lnTo>
                  <a:lnTo>
                    <a:pt x="358" y="10"/>
                  </a:lnTo>
                  <a:lnTo>
                    <a:pt x="401" y="20"/>
                  </a:lnTo>
                  <a:lnTo>
                    <a:pt x="443" y="33"/>
                  </a:lnTo>
                  <a:lnTo>
                    <a:pt x="485" y="49"/>
                  </a:lnTo>
                  <a:lnTo>
                    <a:pt x="525" y="66"/>
                  </a:lnTo>
                  <a:lnTo>
                    <a:pt x="563" y="84"/>
                  </a:lnTo>
                  <a:lnTo>
                    <a:pt x="600" y="104"/>
                  </a:lnTo>
                  <a:lnTo>
                    <a:pt x="635" y="123"/>
                  </a:lnTo>
                  <a:lnTo>
                    <a:pt x="667" y="143"/>
                  </a:lnTo>
                  <a:lnTo>
                    <a:pt x="695" y="161"/>
                  </a:lnTo>
                  <a:lnTo>
                    <a:pt x="720" y="178"/>
                  </a:lnTo>
                  <a:lnTo>
                    <a:pt x="741" y="194"/>
                  </a:lnTo>
                  <a:lnTo>
                    <a:pt x="760" y="206"/>
                  </a:lnTo>
                  <a:lnTo>
                    <a:pt x="773" y="216"/>
                  </a:lnTo>
                  <a:lnTo>
                    <a:pt x="780" y="222"/>
                  </a:lnTo>
                  <a:lnTo>
                    <a:pt x="783" y="224"/>
                  </a:lnTo>
                  <a:lnTo>
                    <a:pt x="779" y="223"/>
                  </a:lnTo>
                  <a:lnTo>
                    <a:pt x="770" y="219"/>
                  </a:lnTo>
                  <a:lnTo>
                    <a:pt x="756" y="214"/>
                  </a:lnTo>
                  <a:lnTo>
                    <a:pt x="735" y="207"/>
                  </a:lnTo>
                  <a:lnTo>
                    <a:pt x="710" y="199"/>
                  </a:lnTo>
                  <a:lnTo>
                    <a:pt x="681" y="192"/>
                  </a:lnTo>
                  <a:lnTo>
                    <a:pt x="648" y="184"/>
                  </a:lnTo>
                  <a:lnTo>
                    <a:pt x="613" y="177"/>
                  </a:lnTo>
                  <a:lnTo>
                    <a:pt x="574" y="172"/>
                  </a:lnTo>
                  <a:lnTo>
                    <a:pt x="532" y="169"/>
                  </a:lnTo>
                  <a:lnTo>
                    <a:pt x="489" y="169"/>
                  </a:lnTo>
                  <a:lnTo>
                    <a:pt x="444" y="172"/>
                  </a:lnTo>
                  <a:lnTo>
                    <a:pt x="398" y="178"/>
                  </a:lnTo>
                  <a:lnTo>
                    <a:pt x="352" y="189"/>
                  </a:lnTo>
                  <a:lnTo>
                    <a:pt x="307" y="203"/>
                  </a:lnTo>
                  <a:lnTo>
                    <a:pt x="274" y="219"/>
                  </a:lnTo>
                  <a:lnTo>
                    <a:pt x="242" y="239"/>
                  </a:lnTo>
                  <a:lnTo>
                    <a:pt x="214" y="261"/>
                  </a:lnTo>
                  <a:lnTo>
                    <a:pt x="187" y="286"/>
                  </a:lnTo>
                  <a:lnTo>
                    <a:pt x="164" y="312"/>
                  </a:lnTo>
                  <a:lnTo>
                    <a:pt x="142" y="338"/>
                  </a:lnTo>
                  <a:lnTo>
                    <a:pt x="122" y="364"/>
                  </a:lnTo>
                  <a:lnTo>
                    <a:pt x="106" y="389"/>
                  </a:lnTo>
                  <a:lnTo>
                    <a:pt x="92" y="413"/>
                  </a:lnTo>
                  <a:lnTo>
                    <a:pt x="80" y="434"/>
                  </a:lnTo>
                  <a:lnTo>
                    <a:pt x="71" y="451"/>
                  </a:lnTo>
                  <a:lnTo>
                    <a:pt x="64" y="465"/>
                  </a:lnTo>
                  <a:lnTo>
                    <a:pt x="60" y="473"/>
                  </a:lnTo>
                  <a:lnTo>
                    <a:pt x="59" y="477"/>
                  </a:lnTo>
                  <a:lnTo>
                    <a:pt x="58" y="474"/>
                  </a:lnTo>
                  <a:lnTo>
                    <a:pt x="54" y="466"/>
                  </a:lnTo>
                  <a:lnTo>
                    <a:pt x="49" y="455"/>
                  </a:lnTo>
                  <a:lnTo>
                    <a:pt x="42" y="439"/>
                  </a:lnTo>
                  <a:lnTo>
                    <a:pt x="36" y="421"/>
                  </a:lnTo>
                  <a:lnTo>
                    <a:pt x="28" y="398"/>
                  </a:lnTo>
                  <a:lnTo>
                    <a:pt x="20" y="373"/>
                  </a:lnTo>
                  <a:lnTo>
                    <a:pt x="12" y="347"/>
                  </a:lnTo>
                  <a:lnTo>
                    <a:pt x="7" y="318"/>
                  </a:lnTo>
                  <a:lnTo>
                    <a:pt x="2" y="288"/>
                  </a:lnTo>
                  <a:lnTo>
                    <a:pt x="0" y="258"/>
                  </a:lnTo>
                  <a:lnTo>
                    <a:pt x="0" y="227"/>
                  </a:lnTo>
                  <a:lnTo>
                    <a:pt x="3" y="197"/>
                  </a:lnTo>
                  <a:lnTo>
                    <a:pt x="9" y="167"/>
                  </a:lnTo>
                  <a:lnTo>
                    <a:pt x="20" y="137"/>
                  </a:lnTo>
                  <a:lnTo>
                    <a:pt x="34" y="109"/>
                  </a:lnTo>
                  <a:lnTo>
                    <a:pt x="54" y="83"/>
                  </a:lnTo>
                  <a:lnTo>
                    <a:pt x="79" y="59"/>
                  </a:lnTo>
                  <a:lnTo>
                    <a:pt x="110" y="38"/>
                  </a:lnTo>
                  <a:lnTo>
                    <a:pt x="148" y="20"/>
                  </a:lnTo>
                  <a:lnTo>
                    <a:pt x="189" y="8"/>
                  </a:lnTo>
                  <a:lnTo>
                    <a:pt x="229" y="2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4"/>
            <p:cNvSpPr>
              <a:spLocks/>
            </p:cNvSpPr>
            <p:nvPr/>
          </p:nvSpPr>
          <p:spPr bwMode="auto">
            <a:xfrm>
              <a:off x="5345112" y="1643869"/>
              <a:ext cx="757238" cy="1243013"/>
            </a:xfrm>
            <a:custGeom>
              <a:avLst/>
              <a:gdLst>
                <a:gd name="T0" fmla="*/ 250 w 477"/>
                <a:gd name="T1" fmla="*/ 0 h 783"/>
                <a:gd name="T2" fmla="*/ 310 w 477"/>
                <a:gd name="T3" fmla="*/ 9 h 783"/>
                <a:gd name="T4" fmla="*/ 368 w 477"/>
                <a:gd name="T5" fmla="*/ 36 h 783"/>
                <a:gd name="T6" fmla="*/ 418 w 477"/>
                <a:gd name="T7" fmla="*/ 80 h 783"/>
                <a:gd name="T8" fmla="*/ 457 w 477"/>
                <a:gd name="T9" fmla="*/ 150 h 783"/>
                <a:gd name="T10" fmla="*/ 475 w 477"/>
                <a:gd name="T11" fmla="*/ 231 h 783"/>
                <a:gd name="T12" fmla="*/ 474 w 477"/>
                <a:gd name="T13" fmla="*/ 316 h 783"/>
                <a:gd name="T14" fmla="*/ 457 w 477"/>
                <a:gd name="T15" fmla="*/ 401 h 783"/>
                <a:gd name="T16" fmla="*/ 428 w 477"/>
                <a:gd name="T17" fmla="*/ 485 h 783"/>
                <a:gd name="T18" fmla="*/ 393 w 477"/>
                <a:gd name="T19" fmla="*/ 565 h 783"/>
                <a:gd name="T20" fmla="*/ 354 w 477"/>
                <a:gd name="T21" fmla="*/ 635 h 783"/>
                <a:gd name="T22" fmla="*/ 316 w 477"/>
                <a:gd name="T23" fmla="*/ 695 h 783"/>
                <a:gd name="T24" fmla="*/ 283 w 477"/>
                <a:gd name="T25" fmla="*/ 743 h 783"/>
                <a:gd name="T26" fmla="*/ 261 w 477"/>
                <a:gd name="T27" fmla="*/ 773 h 783"/>
                <a:gd name="T28" fmla="*/ 253 w 477"/>
                <a:gd name="T29" fmla="*/ 783 h 783"/>
                <a:gd name="T30" fmla="*/ 258 w 477"/>
                <a:gd name="T31" fmla="*/ 771 h 783"/>
                <a:gd name="T32" fmla="*/ 270 w 477"/>
                <a:gd name="T33" fmla="*/ 736 h 783"/>
                <a:gd name="T34" fmla="*/ 285 w 477"/>
                <a:gd name="T35" fmla="*/ 682 h 783"/>
                <a:gd name="T36" fmla="*/ 300 w 477"/>
                <a:gd name="T37" fmla="*/ 613 h 783"/>
                <a:gd name="T38" fmla="*/ 308 w 477"/>
                <a:gd name="T39" fmla="*/ 533 h 783"/>
                <a:gd name="T40" fmla="*/ 305 w 477"/>
                <a:gd name="T41" fmla="*/ 445 h 783"/>
                <a:gd name="T42" fmla="*/ 288 w 477"/>
                <a:gd name="T43" fmla="*/ 354 h 783"/>
                <a:gd name="T44" fmla="*/ 257 w 477"/>
                <a:gd name="T45" fmla="*/ 274 h 783"/>
                <a:gd name="T46" fmla="*/ 216 w 477"/>
                <a:gd name="T47" fmla="*/ 214 h 783"/>
                <a:gd name="T48" fmla="*/ 165 w 477"/>
                <a:gd name="T49" fmla="*/ 164 h 783"/>
                <a:gd name="T50" fmla="*/ 113 w 477"/>
                <a:gd name="T51" fmla="*/ 123 h 783"/>
                <a:gd name="T52" fmla="*/ 64 w 477"/>
                <a:gd name="T53" fmla="*/ 92 h 783"/>
                <a:gd name="T54" fmla="*/ 25 w 477"/>
                <a:gd name="T55" fmla="*/ 71 h 783"/>
                <a:gd name="T56" fmla="*/ 3 w 477"/>
                <a:gd name="T57" fmla="*/ 61 h 783"/>
                <a:gd name="T58" fmla="*/ 3 w 477"/>
                <a:gd name="T59" fmla="*/ 58 h 783"/>
                <a:gd name="T60" fmla="*/ 22 w 477"/>
                <a:gd name="T61" fmla="*/ 50 h 783"/>
                <a:gd name="T62" fmla="*/ 56 w 477"/>
                <a:gd name="T63" fmla="*/ 36 h 783"/>
                <a:gd name="T64" fmla="*/ 103 w 477"/>
                <a:gd name="T65" fmla="*/ 20 h 783"/>
                <a:gd name="T66" fmla="*/ 158 w 477"/>
                <a:gd name="T67" fmla="*/ 7 h 783"/>
                <a:gd name="T68" fmla="*/ 219 w 477"/>
                <a:gd name="T69" fmla="*/ 0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7" h="783">
                  <a:moveTo>
                    <a:pt x="219" y="0"/>
                  </a:moveTo>
                  <a:lnTo>
                    <a:pt x="250" y="0"/>
                  </a:lnTo>
                  <a:lnTo>
                    <a:pt x="280" y="3"/>
                  </a:lnTo>
                  <a:lnTo>
                    <a:pt x="310" y="9"/>
                  </a:lnTo>
                  <a:lnTo>
                    <a:pt x="340" y="20"/>
                  </a:lnTo>
                  <a:lnTo>
                    <a:pt x="368" y="36"/>
                  </a:lnTo>
                  <a:lnTo>
                    <a:pt x="394" y="55"/>
                  </a:lnTo>
                  <a:lnTo>
                    <a:pt x="418" y="80"/>
                  </a:lnTo>
                  <a:lnTo>
                    <a:pt x="439" y="110"/>
                  </a:lnTo>
                  <a:lnTo>
                    <a:pt x="457" y="150"/>
                  </a:lnTo>
                  <a:lnTo>
                    <a:pt x="469" y="189"/>
                  </a:lnTo>
                  <a:lnTo>
                    <a:pt x="475" y="231"/>
                  </a:lnTo>
                  <a:lnTo>
                    <a:pt x="477" y="273"/>
                  </a:lnTo>
                  <a:lnTo>
                    <a:pt x="474" y="316"/>
                  </a:lnTo>
                  <a:lnTo>
                    <a:pt x="467" y="359"/>
                  </a:lnTo>
                  <a:lnTo>
                    <a:pt x="457" y="401"/>
                  </a:lnTo>
                  <a:lnTo>
                    <a:pt x="444" y="444"/>
                  </a:lnTo>
                  <a:lnTo>
                    <a:pt x="428" y="485"/>
                  </a:lnTo>
                  <a:lnTo>
                    <a:pt x="411" y="525"/>
                  </a:lnTo>
                  <a:lnTo>
                    <a:pt x="393" y="565"/>
                  </a:lnTo>
                  <a:lnTo>
                    <a:pt x="373" y="601"/>
                  </a:lnTo>
                  <a:lnTo>
                    <a:pt x="354" y="635"/>
                  </a:lnTo>
                  <a:lnTo>
                    <a:pt x="334" y="667"/>
                  </a:lnTo>
                  <a:lnTo>
                    <a:pt x="316" y="695"/>
                  </a:lnTo>
                  <a:lnTo>
                    <a:pt x="299" y="722"/>
                  </a:lnTo>
                  <a:lnTo>
                    <a:pt x="283" y="743"/>
                  </a:lnTo>
                  <a:lnTo>
                    <a:pt x="271" y="760"/>
                  </a:lnTo>
                  <a:lnTo>
                    <a:pt x="261" y="773"/>
                  </a:lnTo>
                  <a:lnTo>
                    <a:pt x="254" y="781"/>
                  </a:lnTo>
                  <a:lnTo>
                    <a:pt x="253" y="783"/>
                  </a:lnTo>
                  <a:lnTo>
                    <a:pt x="254" y="781"/>
                  </a:lnTo>
                  <a:lnTo>
                    <a:pt x="258" y="771"/>
                  </a:lnTo>
                  <a:lnTo>
                    <a:pt x="263" y="756"/>
                  </a:lnTo>
                  <a:lnTo>
                    <a:pt x="270" y="736"/>
                  </a:lnTo>
                  <a:lnTo>
                    <a:pt x="278" y="711"/>
                  </a:lnTo>
                  <a:lnTo>
                    <a:pt x="285" y="682"/>
                  </a:lnTo>
                  <a:lnTo>
                    <a:pt x="293" y="650"/>
                  </a:lnTo>
                  <a:lnTo>
                    <a:pt x="300" y="613"/>
                  </a:lnTo>
                  <a:lnTo>
                    <a:pt x="305" y="574"/>
                  </a:lnTo>
                  <a:lnTo>
                    <a:pt x="308" y="533"/>
                  </a:lnTo>
                  <a:lnTo>
                    <a:pt x="308" y="490"/>
                  </a:lnTo>
                  <a:lnTo>
                    <a:pt x="305" y="445"/>
                  </a:lnTo>
                  <a:lnTo>
                    <a:pt x="299" y="400"/>
                  </a:lnTo>
                  <a:lnTo>
                    <a:pt x="288" y="354"/>
                  </a:lnTo>
                  <a:lnTo>
                    <a:pt x="272" y="307"/>
                  </a:lnTo>
                  <a:lnTo>
                    <a:pt x="257" y="274"/>
                  </a:lnTo>
                  <a:lnTo>
                    <a:pt x="238" y="242"/>
                  </a:lnTo>
                  <a:lnTo>
                    <a:pt x="216" y="214"/>
                  </a:lnTo>
                  <a:lnTo>
                    <a:pt x="191" y="188"/>
                  </a:lnTo>
                  <a:lnTo>
                    <a:pt x="165" y="164"/>
                  </a:lnTo>
                  <a:lnTo>
                    <a:pt x="139" y="142"/>
                  </a:lnTo>
                  <a:lnTo>
                    <a:pt x="113" y="123"/>
                  </a:lnTo>
                  <a:lnTo>
                    <a:pt x="88" y="106"/>
                  </a:lnTo>
                  <a:lnTo>
                    <a:pt x="64" y="92"/>
                  </a:lnTo>
                  <a:lnTo>
                    <a:pt x="43" y="80"/>
                  </a:lnTo>
                  <a:lnTo>
                    <a:pt x="25" y="71"/>
                  </a:lnTo>
                  <a:lnTo>
                    <a:pt x="12" y="64"/>
                  </a:lnTo>
                  <a:lnTo>
                    <a:pt x="3" y="61"/>
                  </a:lnTo>
                  <a:lnTo>
                    <a:pt x="0" y="59"/>
                  </a:lnTo>
                  <a:lnTo>
                    <a:pt x="3" y="58"/>
                  </a:lnTo>
                  <a:lnTo>
                    <a:pt x="11" y="55"/>
                  </a:lnTo>
                  <a:lnTo>
                    <a:pt x="22" y="50"/>
                  </a:lnTo>
                  <a:lnTo>
                    <a:pt x="37" y="44"/>
                  </a:lnTo>
                  <a:lnTo>
                    <a:pt x="56" y="36"/>
                  </a:lnTo>
                  <a:lnTo>
                    <a:pt x="79" y="28"/>
                  </a:lnTo>
                  <a:lnTo>
                    <a:pt x="103" y="20"/>
                  </a:lnTo>
                  <a:lnTo>
                    <a:pt x="130" y="13"/>
                  </a:lnTo>
                  <a:lnTo>
                    <a:pt x="158" y="7"/>
                  </a:lnTo>
                  <a:lnTo>
                    <a:pt x="189" y="3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5"/>
            <p:cNvSpPr>
              <a:spLocks/>
            </p:cNvSpPr>
            <p:nvPr/>
          </p:nvSpPr>
          <p:spPr bwMode="auto">
            <a:xfrm>
              <a:off x="4852987" y="2605894"/>
              <a:ext cx="1243013" cy="757238"/>
            </a:xfrm>
            <a:custGeom>
              <a:avLst/>
              <a:gdLst>
                <a:gd name="T0" fmla="*/ 724 w 783"/>
                <a:gd name="T1" fmla="*/ 2 h 477"/>
                <a:gd name="T2" fmla="*/ 733 w 783"/>
                <a:gd name="T3" fmla="*/ 21 h 477"/>
                <a:gd name="T4" fmla="*/ 747 w 783"/>
                <a:gd name="T5" fmla="*/ 57 h 477"/>
                <a:gd name="T6" fmla="*/ 763 w 783"/>
                <a:gd name="T7" fmla="*/ 103 h 477"/>
                <a:gd name="T8" fmla="*/ 776 w 783"/>
                <a:gd name="T9" fmla="*/ 158 h 477"/>
                <a:gd name="T10" fmla="*/ 783 w 783"/>
                <a:gd name="T11" fmla="*/ 219 h 477"/>
                <a:gd name="T12" fmla="*/ 779 w 783"/>
                <a:gd name="T13" fmla="*/ 281 h 477"/>
                <a:gd name="T14" fmla="*/ 762 w 783"/>
                <a:gd name="T15" fmla="*/ 339 h 477"/>
                <a:gd name="T16" fmla="*/ 728 w 783"/>
                <a:gd name="T17" fmla="*/ 393 h 477"/>
                <a:gd name="T18" fmla="*/ 673 w 783"/>
                <a:gd name="T19" fmla="*/ 438 h 477"/>
                <a:gd name="T20" fmla="*/ 594 w 783"/>
                <a:gd name="T21" fmla="*/ 468 h 477"/>
                <a:gd name="T22" fmla="*/ 510 w 783"/>
                <a:gd name="T23" fmla="*/ 477 h 477"/>
                <a:gd name="T24" fmla="*/ 424 w 783"/>
                <a:gd name="T25" fmla="*/ 466 h 477"/>
                <a:gd name="T26" fmla="*/ 339 w 783"/>
                <a:gd name="T27" fmla="*/ 443 h 477"/>
                <a:gd name="T28" fmla="*/ 258 w 783"/>
                <a:gd name="T29" fmla="*/ 410 h 477"/>
                <a:gd name="T30" fmla="*/ 182 w 783"/>
                <a:gd name="T31" fmla="*/ 372 h 477"/>
                <a:gd name="T32" fmla="*/ 115 w 783"/>
                <a:gd name="T33" fmla="*/ 333 h 477"/>
                <a:gd name="T34" fmla="*/ 61 w 783"/>
                <a:gd name="T35" fmla="*/ 298 h 477"/>
                <a:gd name="T36" fmla="*/ 23 w 783"/>
                <a:gd name="T37" fmla="*/ 270 h 477"/>
                <a:gd name="T38" fmla="*/ 2 w 783"/>
                <a:gd name="T39" fmla="*/ 254 h 477"/>
                <a:gd name="T40" fmla="*/ 2 w 783"/>
                <a:gd name="T41" fmla="*/ 253 h 477"/>
                <a:gd name="T42" fmla="*/ 27 w 783"/>
                <a:gd name="T43" fmla="*/ 262 h 477"/>
                <a:gd name="T44" fmla="*/ 72 w 783"/>
                <a:gd name="T45" fmla="*/ 278 h 477"/>
                <a:gd name="T46" fmla="*/ 133 w 783"/>
                <a:gd name="T47" fmla="*/ 292 h 477"/>
                <a:gd name="T48" fmla="*/ 208 w 783"/>
                <a:gd name="T49" fmla="*/ 304 h 477"/>
                <a:gd name="T50" fmla="*/ 293 w 783"/>
                <a:gd name="T51" fmla="*/ 308 h 477"/>
                <a:gd name="T52" fmla="*/ 383 w 783"/>
                <a:gd name="T53" fmla="*/ 299 h 477"/>
                <a:gd name="T54" fmla="*/ 475 w 783"/>
                <a:gd name="T55" fmla="*/ 273 h 477"/>
                <a:gd name="T56" fmla="*/ 539 w 783"/>
                <a:gd name="T57" fmla="*/ 237 h 477"/>
                <a:gd name="T58" fmla="*/ 595 w 783"/>
                <a:gd name="T59" fmla="*/ 190 h 477"/>
                <a:gd name="T60" fmla="*/ 640 w 783"/>
                <a:gd name="T61" fmla="*/ 139 h 477"/>
                <a:gd name="T62" fmla="*/ 677 w 783"/>
                <a:gd name="T63" fmla="*/ 87 h 477"/>
                <a:gd name="T64" fmla="*/ 701 w 783"/>
                <a:gd name="T65" fmla="*/ 42 h 477"/>
                <a:gd name="T66" fmla="*/ 717 w 783"/>
                <a:gd name="T67" fmla="*/ 12 h 477"/>
                <a:gd name="T68" fmla="*/ 722 w 783"/>
                <a:gd name="T69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3" h="477">
                  <a:moveTo>
                    <a:pt x="722" y="0"/>
                  </a:moveTo>
                  <a:lnTo>
                    <a:pt x="724" y="2"/>
                  </a:lnTo>
                  <a:lnTo>
                    <a:pt x="728" y="10"/>
                  </a:lnTo>
                  <a:lnTo>
                    <a:pt x="733" y="21"/>
                  </a:lnTo>
                  <a:lnTo>
                    <a:pt x="739" y="37"/>
                  </a:lnTo>
                  <a:lnTo>
                    <a:pt x="747" y="57"/>
                  </a:lnTo>
                  <a:lnTo>
                    <a:pt x="755" y="78"/>
                  </a:lnTo>
                  <a:lnTo>
                    <a:pt x="763" y="103"/>
                  </a:lnTo>
                  <a:lnTo>
                    <a:pt x="770" y="130"/>
                  </a:lnTo>
                  <a:lnTo>
                    <a:pt x="776" y="158"/>
                  </a:lnTo>
                  <a:lnTo>
                    <a:pt x="780" y="188"/>
                  </a:lnTo>
                  <a:lnTo>
                    <a:pt x="783" y="219"/>
                  </a:lnTo>
                  <a:lnTo>
                    <a:pt x="783" y="249"/>
                  </a:lnTo>
                  <a:lnTo>
                    <a:pt x="779" y="281"/>
                  </a:lnTo>
                  <a:lnTo>
                    <a:pt x="772" y="311"/>
                  </a:lnTo>
                  <a:lnTo>
                    <a:pt x="762" y="339"/>
                  </a:lnTo>
                  <a:lnTo>
                    <a:pt x="747" y="367"/>
                  </a:lnTo>
                  <a:lnTo>
                    <a:pt x="728" y="393"/>
                  </a:lnTo>
                  <a:lnTo>
                    <a:pt x="703" y="417"/>
                  </a:lnTo>
                  <a:lnTo>
                    <a:pt x="673" y="438"/>
                  </a:lnTo>
                  <a:lnTo>
                    <a:pt x="633" y="456"/>
                  </a:lnTo>
                  <a:lnTo>
                    <a:pt x="594" y="468"/>
                  </a:lnTo>
                  <a:lnTo>
                    <a:pt x="552" y="474"/>
                  </a:lnTo>
                  <a:lnTo>
                    <a:pt x="510" y="477"/>
                  </a:lnTo>
                  <a:lnTo>
                    <a:pt x="467" y="473"/>
                  </a:lnTo>
                  <a:lnTo>
                    <a:pt x="424" y="466"/>
                  </a:lnTo>
                  <a:lnTo>
                    <a:pt x="381" y="456"/>
                  </a:lnTo>
                  <a:lnTo>
                    <a:pt x="339" y="443"/>
                  </a:lnTo>
                  <a:lnTo>
                    <a:pt x="297" y="427"/>
                  </a:lnTo>
                  <a:lnTo>
                    <a:pt x="258" y="410"/>
                  </a:lnTo>
                  <a:lnTo>
                    <a:pt x="218" y="392"/>
                  </a:lnTo>
                  <a:lnTo>
                    <a:pt x="182" y="372"/>
                  </a:lnTo>
                  <a:lnTo>
                    <a:pt x="148" y="353"/>
                  </a:lnTo>
                  <a:lnTo>
                    <a:pt x="115" y="333"/>
                  </a:lnTo>
                  <a:lnTo>
                    <a:pt x="88" y="315"/>
                  </a:lnTo>
                  <a:lnTo>
                    <a:pt x="61" y="298"/>
                  </a:lnTo>
                  <a:lnTo>
                    <a:pt x="40" y="283"/>
                  </a:lnTo>
                  <a:lnTo>
                    <a:pt x="23" y="270"/>
                  </a:lnTo>
                  <a:lnTo>
                    <a:pt x="10" y="261"/>
                  </a:lnTo>
                  <a:lnTo>
                    <a:pt x="2" y="254"/>
                  </a:lnTo>
                  <a:lnTo>
                    <a:pt x="0" y="252"/>
                  </a:lnTo>
                  <a:lnTo>
                    <a:pt x="2" y="253"/>
                  </a:lnTo>
                  <a:lnTo>
                    <a:pt x="12" y="257"/>
                  </a:lnTo>
                  <a:lnTo>
                    <a:pt x="27" y="262"/>
                  </a:lnTo>
                  <a:lnTo>
                    <a:pt x="47" y="270"/>
                  </a:lnTo>
                  <a:lnTo>
                    <a:pt x="72" y="278"/>
                  </a:lnTo>
                  <a:lnTo>
                    <a:pt x="101" y="286"/>
                  </a:lnTo>
                  <a:lnTo>
                    <a:pt x="133" y="292"/>
                  </a:lnTo>
                  <a:lnTo>
                    <a:pt x="170" y="299"/>
                  </a:lnTo>
                  <a:lnTo>
                    <a:pt x="208" y="304"/>
                  </a:lnTo>
                  <a:lnTo>
                    <a:pt x="250" y="307"/>
                  </a:lnTo>
                  <a:lnTo>
                    <a:pt x="293" y="308"/>
                  </a:lnTo>
                  <a:lnTo>
                    <a:pt x="338" y="305"/>
                  </a:lnTo>
                  <a:lnTo>
                    <a:pt x="383" y="299"/>
                  </a:lnTo>
                  <a:lnTo>
                    <a:pt x="429" y="288"/>
                  </a:lnTo>
                  <a:lnTo>
                    <a:pt x="475" y="273"/>
                  </a:lnTo>
                  <a:lnTo>
                    <a:pt x="509" y="257"/>
                  </a:lnTo>
                  <a:lnTo>
                    <a:pt x="539" y="237"/>
                  </a:lnTo>
                  <a:lnTo>
                    <a:pt x="568" y="215"/>
                  </a:lnTo>
                  <a:lnTo>
                    <a:pt x="595" y="190"/>
                  </a:lnTo>
                  <a:lnTo>
                    <a:pt x="619" y="165"/>
                  </a:lnTo>
                  <a:lnTo>
                    <a:pt x="640" y="139"/>
                  </a:lnTo>
                  <a:lnTo>
                    <a:pt x="660" y="113"/>
                  </a:lnTo>
                  <a:lnTo>
                    <a:pt x="677" y="87"/>
                  </a:lnTo>
                  <a:lnTo>
                    <a:pt x="691" y="63"/>
                  </a:lnTo>
                  <a:lnTo>
                    <a:pt x="701" y="42"/>
                  </a:lnTo>
                  <a:lnTo>
                    <a:pt x="711" y="25"/>
                  </a:lnTo>
                  <a:lnTo>
                    <a:pt x="717" y="12"/>
                  </a:lnTo>
                  <a:lnTo>
                    <a:pt x="721" y="3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6"/>
            <p:cNvSpPr>
              <a:spLocks/>
            </p:cNvSpPr>
            <p:nvPr/>
          </p:nvSpPr>
          <p:spPr bwMode="auto">
            <a:xfrm>
              <a:off x="4376737" y="2112182"/>
              <a:ext cx="757238" cy="1243013"/>
            </a:xfrm>
            <a:custGeom>
              <a:avLst/>
              <a:gdLst>
                <a:gd name="T0" fmla="*/ 224 w 477"/>
                <a:gd name="T1" fmla="*/ 4 h 783"/>
                <a:gd name="T2" fmla="*/ 213 w 477"/>
                <a:gd name="T3" fmla="*/ 27 h 783"/>
                <a:gd name="T4" fmla="*/ 199 w 477"/>
                <a:gd name="T5" fmla="*/ 72 h 783"/>
                <a:gd name="T6" fmla="*/ 185 w 477"/>
                <a:gd name="T7" fmla="*/ 135 h 783"/>
                <a:gd name="T8" fmla="*/ 173 w 477"/>
                <a:gd name="T9" fmla="*/ 209 h 783"/>
                <a:gd name="T10" fmla="*/ 169 w 477"/>
                <a:gd name="T11" fmla="*/ 293 h 783"/>
                <a:gd name="T12" fmla="*/ 178 w 477"/>
                <a:gd name="T13" fmla="*/ 383 h 783"/>
                <a:gd name="T14" fmla="*/ 204 w 477"/>
                <a:gd name="T15" fmla="*/ 476 h 783"/>
                <a:gd name="T16" fmla="*/ 240 w 477"/>
                <a:gd name="T17" fmla="*/ 541 h 783"/>
                <a:gd name="T18" fmla="*/ 285 w 477"/>
                <a:gd name="T19" fmla="*/ 595 h 783"/>
                <a:gd name="T20" fmla="*/ 338 w 477"/>
                <a:gd name="T21" fmla="*/ 641 h 783"/>
                <a:gd name="T22" fmla="*/ 389 w 477"/>
                <a:gd name="T23" fmla="*/ 677 h 783"/>
                <a:gd name="T24" fmla="*/ 433 w 477"/>
                <a:gd name="T25" fmla="*/ 703 h 783"/>
                <a:gd name="T26" fmla="*/ 465 w 477"/>
                <a:gd name="T27" fmla="*/ 719 h 783"/>
                <a:gd name="T28" fmla="*/ 477 w 477"/>
                <a:gd name="T29" fmla="*/ 724 h 783"/>
                <a:gd name="T30" fmla="*/ 467 w 477"/>
                <a:gd name="T31" fmla="*/ 729 h 783"/>
                <a:gd name="T32" fmla="*/ 440 w 477"/>
                <a:gd name="T33" fmla="*/ 741 h 783"/>
                <a:gd name="T34" fmla="*/ 398 w 477"/>
                <a:gd name="T35" fmla="*/ 755 h 783"/>
                <a:gd name="T36" fmla="*/ 347 w 477"/>
                <a:gd name="T37" fmla="*/ 770 h 783"/>
                <a:gd name="T38" fmla="*/ 289 w 477"/>
                <a:gd name="T39" fmla="*/ 780 h 783"/>
                <a:gd name="T40" fmla="*/ 228 w 477"/>
                <a:gd name="T41" fmla="*/ 783 h 783"/>
                <a:gd name="T42" fmla="*/ 166 w 477"/>
                <a:gd name="T43" fmla="*/ 774 h 783"/>
                <a:gd name="T44" fmla="*/ 109 w 477"/>
                <a:gd name="T45" fmla="*/ 749 h 783"/>
                <a:gd name="T46" fmla="*/ 60 w 477"/>
                <a:gd name="T47" fmla="*/ 704 h 783"/>
                <a:gd name="T48" fmla="*/ 21 w 477"/>
                <a:gd name="T49" fmla="*/ 635 h 783"/>
                <a:gd name="T50" fmla="*/ 1 w 477"/>
                <a:gd name="T51" fmla="*/ 554 h 783"/>
                <a:gd name="T52" fmla="*/ 3 w 477"/>
                <a:gd name="T53" fmla="*/ 469 h 783"/>
                <a:gd name="T54" fmla="*/ 20 w 477"/>
                <a:gd name="T55" fmla="*/ 382 h 783"/>
                <a:gd name="T56" fmla="*/ 48 w 477"/>
                <a:gd name="T57" fmla="*/ 298 h 783"/>
                <a:gd name="T58" fmla="*/ 85 w 477"/>
                <a:gd name="T59" fmla="*/ 218 h 783"/>
                <a:gd name="T60" fmla="*/ 124 w 477"/>
                <a:gd name="T61" fmla="*/ 148 h 783"/>
                <a:gd name="T62" fmla="*/ 161 w 477"/>
                <a:gd name="T63" fmla="*/ 88 h 783"/>
                <a:gd name="T64" fmla="*/ 194 w 477"/>
                <a:gd name="T65" fmla="*/ 40 h 783"/>
                <a:gd name="T66" fmla="*/ 216 w 477"/>
                <a:gd name="T67" fmla="*/ 10 h 783"/>
                <a:gd name="T68" fmla="*/ 225 w 477"/>
                <a:gd name="T69" fmla="*/ 0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7" h="783">
                  <a:moveTo>
                    <a:pt x="225" y="0"/>
                  </a:moveTo>
                  <a:lnTo>
                    <a:pt x="224" y="4"/>
                  </a:lnTo>
                  <a:lnTo>
                    <a:pt x="220" y="13"/>
                  </a:lnTo>
                  <a:lnTo>
                    <a:pt x="213" y="27"/>
                  </a:lnTo>
                  <a:lnTo>
                    <a:pt x="207" y="47"/>
                  </a:lnTo>
                  <a:lnTo>
                    <a:pt x="199" y="72"/>
                  </a:lnTo>
                  <a:lnTo>
                    <a:pt x="191" y="102"/>
                  </a:lnTo>
                  <a:lnTo>
                    <a:pt x="185" y="135"/>
                  </a:lnTo>
                  <a:lnTo>
                    <a:pt x="178" y="170"/>
                  </a:lnTo>
                  <a:lnTo>
                    <a:pt x="173" y="209"/>
                  </a:lnTo>
                  <a:lnTo>
                    <a:pt x="169" y="250"/>
                  </a:lnTo>
                  <a:lnTo>
                    <a:pt x="169" y="293"/>
                  </a:lnTo>
                  <a:lnTo>
                    <a:pt x="172" y="339"/>
                  </a:lnTo>
                  <a:lnTo>
                    <a:pt x="178" y="383"/>
                  </a:lnTo>
                  <a:lnTo>
                    <a:pt x="189" y="431"/>
                  </a:lnTo>
                  <a:lnTo>
                    <a:pt x="204" y="476"/>
                  </a:lnTo>
                  <a:lnTo>
                    <a:pt x="220" y="509"/>
                  </a:lnTo>
                  <a:lnTo>
                    <a:pt x="240" y="541"/>
                  </a:lnTo>
                  <a:lnTo>
                    <a:pt x="262" y="569"/>
                  </a:lnTo>
                  <a:lnTo>
                    <a:pt x="285" y="595"/>
                  </a:lnTo>
                  <a:lnTo>
                    <a:pt x="312" y="619"/>
                  </a:lnTo>
                  <a:lnTo>
                    <a:pt x="338" y="641"/>
                  </a:lnTo>
                  <a:lnTo>
                    <a:pt x="364" y="660"/>
                  </a:lnTo>
                  <a:lnTo>
                    <a:pt x="389" y="677"/>
                  </a:lnTo>
                  <a:lnTo>
                    <a:pt x="412" y="691"/>
                  </a:lnTo>
                  <a:lnTo>
                    <a:pt x="433" y="703"/>
                  </a:lnTo>
                  <a:lnTo>
                    <a:pt x="452" y="712"/>
                  </a:lnTo>
                  <a:lnTo>
                    <a:pt x="465" y="719"/>
                  </a:lnTo>
                  <a:lnTo>
                    <a:pt x="474" y="722"/>
                  </a:lnTo>
                  <a:lnTo>
                    <a:pt x="477" y="724"/>
                  </a:lnTo>
                  <a:lnTo>
                    <a:pt x="474" y="725"/>
                  </a:lnTo>
                  <a:lnTo>
                    <a:pt x="467" y="729"/>
                  </a:lnTo>
                  <a:lnTo>
                    <a:pt x="456" y="734"/>
                  </a:lnTo>
                  <a:lnTo>
                    <a:pt x="440" y="741"/>
                  </a:lnTo>
                  <a:lnTo>
                    <a:pt x="420" y="747"/>
                  </a:lnTo>
                  <a:lnTo>
                    <a:pt x="398" y="755"/>
                  </a:lnTo>
                  <a:lnTo>
                    <a:pt x="374" y="763"/>
                  </a:lnTo>
                  <a:lnTo>
                    <a:pt x="347" y="770"/>
                  </a:lnTo>
                  <a:lnTo>
                    <a:pt x="318" y="776"/>
                  </a:lnTo>
                  <a:lnTo>
                    <a:pt x="289" y="780"/>
                  </a:lnTo>
                  <a:lnTo>
                    <a:pt x="258" y="783"/>
                  </a:lnTo>
                  <a:lnTo>
                    <a:pt x="228" y="783"/>
                  </a:lnTo>
                  <a:lnTo>
                    <a:pt x="196" y="780"/>
                  </a:lnTo>
                  <a:lnTo>
                    <a:pt x="166" y="774"/>
                  </a:lnTo>
                  <a:lnTo>
                    <a:pt x="137" y="763"/>
                  </a:lnTo>
                  <a:lnTo>
                    <a:pt x="109" y="749"/>
                  </a:lnTo>
                  <a:lnTo>
                    <a:pt x="84" y="729"/>
                  </a:lnTo>
                  <a:lnTo>
                    <a:pt x="60" y="704"/>
                  </a:lnTo>
                  <a:lnTo>
                    <a:pt x="39" y="673"/>
                  </a:lnTo>
                  <a:lnTo>
                    <a:pt x="21" y="635"/>
                  </a:lnTo>
                  <a:lnTo>
                    <a:pt x="8" y="594"/>
                  </a:lnTo>
                  <a:lnTo>
                    <a:pt x="1" y="554"/>
                  </a:lnTo>
                  <a:lnTo>
                    <a:pt x="0" y="510"/>
                  </a:lnTo>
                  <a:lnTo>
                    <a:pt x="3" y="469"/>
                  </a:lnTo>
                  <a:lnTo>
                    <a:pt x="11" y="425"/>
                  </a:lnTo>
                  <a:lnTo>
                    <a:pt x="20" y="382"/>
                  </a:lnTo>
                  <a:lnTo>
                    <a:pt x="34" y="340"/>
                  </a:lnTo>
                  <a:lnTo>
                    <a:pt x="48" y="298"/>
                  </a:lnTo>
                  <a:lnTo>
                    <a:pt x="67" y="258"/>
                  </a:lnTo>
                  <a:lnTo>
                    <a:pt x="85" y="218"/>
                  </a:lnTo>
                  <a:lnTo>
                    <a:pt x="105" y="182"/>
                  </a:lnTo>
                  <a:lnTo>
                    <a:pt x="124" y="148"/>
                  </a:lnTo>
                  <a:lnTo>
                    <a:pt x="143" y="116"/>
                  </a:lnTo>
                  <a:lnTo>
                    <a:pt x="161" y="88"/>
                  </a:lnTo>
                  <a:lnTo>
                    <a:pt x="178" y="63"/>
                  </a:lnTo>
                  <a:lnTo>
                    <a:pt x="194" y="40"/>
                  </a:lnTo>
                  <a:lnTo>
                    <a:pt x="207" y="23"/>
                  </a:lnTo>
                  <a:lnTo>
                    <a:pt x="216" y="10"/>
                  </a:lnTo>
                  <a:lnTo>
                    <a:pt x="223" y="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792" y="5558658"/>
            <a:ext cx="304800" cy="304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392" y="5192629"/>
            <a:ext cx="304800" cy="304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192" y="2099749"/>
            <a:ext cx="304800" cy="304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92" y="2363115"/>
            <a:ext cx="304800" cy="3048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0" y="426571"/>
            <a:ext cx="12192000" cy="1017985"/>
            <a:chOff x="0" y="3375212"/>
            <a:chExt cx="12192000" cy="1017985"/>
          </a:xfrm>
        </p:grpSpPr>
        <p:sp>
          <p:nvSpPr>
            <p:cNvPr id="37" name="TextBox 36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4371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660031" y="4052033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60031" y="3718270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6529" y="4054400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6529" y="3720637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60030" y="2886803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60030" y="2553040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6528" y="2889170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6528" y="2555407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60029" y="5253707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60029" y="4919944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6527" y="5256074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6527" y="4922311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67834" y="1862569"/>
            <a:ext cx="4601525" cy="4478650"/>
            <a:chOff x="7435850" y="452438"/>
            <a:chExt cx="1724025" cy="1677988"/>
          </a:xfrm>
        </p:grpSpPr>
        <p:sp>
          <p:nvSpPr>
            <p:cNvPr id="34" name="Freeform 635"/>
            <p:cNvSpPr>
              <a:spLocks/>
            </p:cNvSpPr>
            <p:nvPr/>
          </p:nvSpPr>
          <p:spPr bwMode="auto">
            <a:xfrm>
              <a:off x="7435850" y="777876"/>
              <a:ext cx="906463" cy="728663"/>
            </a:xfrm>
            <a:custGeom>
              <a:avLst/>
              <a:gdLst>
                <a:gd name="T0" fmla="*/ 367 w 571"/>
                <a:gd name="T1" fmla="*/ 0 h 459"/>
                <a:gd name="T2" fmla="*/ 404 w 571"/>
                <a:gd name="T3" fmla="*/ 1 h 459"/>
                <a:gd name="T4" fmla="*/ 438 w 571"/>
                <a:gd name="T5" fmla="*/ 4 h 459"/>
                <a:gd name="T6" fmla="*/ 470 w 571"/>
                <a:gd name="T7" fmla="*/ 6 h 459"/>
                <a:gd name="T8" fmla="*/ 498 w 571"/>
                <a:gd name="T9" fmla="*/ 10 h 459"/>
                <a:gd name="T10" fmla="*/ 523 w 571"/>
                <a:gd name="T11" fmla="*/ 14 h 459"/>
                <a:gd name="T12" fmla="*/ 544 w 571"/>
                <a:gd name="T13" fmla="*/ 18 h 459"/>
                <a:gd name="T14" fmla="*/ 558 w 571"/>
                <a:gd name="T15" fmla="*/ 21 h 459"/>
                <a:gd name="T16" fmla="*/ 569 w 571"/>
                <a:gd name="T17" fmla="*/ 22 h 459"/>
                <a:gd name="T18" fmla="*/ 571 w 571"/>
                <a:gd name="T19" fmla="*/ 23 h 459"/>
                <a:gd name="T20" fmla="*/ 567 w 571"/>
                <a:gd name="T21" fmla="*/ 23 h 459"/>
                <a:gd name="T22" fmla="*/ 555 w 571"/>
                <a:gd name="T23" fmla="*/ 23 h 459"/>
                <a:gd name="T24" fmla="*/ 536 w 571"/>
                <a:gd name="T25" fmla="*/ 24 h 459"/>
                <a:gd name="T26" fmla="*/ 512 w 571"/>
                <a:gd name="T27" fmla="*/ 27 h 459"/>
                <a:gd name="T28" fmla="*/ 482 w 571"/>
                <a:gd name="T29" fmla="*/ 32 h 459"/>
                <a:gd name="T30" fmla="*/ 449 w 571"/>
                <a:gd name="T31" fmla="*/ 40 h 459"/>
                <a:gd name="T32" fmla="*/ 414 w 571"/>
                <a:gd name="T33" fmla="*/ 51 h 459"/>
                <a:gd name="T34" fmla="*/ 377 w 571"/>
                <a:gd name="T35" fmla="*/ 64 h 459"/>
                <a:gd name="T36" fmla="*/ 339 w 571"/>
                <a:gd name="T37" fmla="*/ 83 h 459"/>
                <a:gd name="T38" fmla="*/ 303 w 571"/>
                <a:gd name="T39" fmla="*/ 107 h 459"/>
                <a:gd name="T40" fmla="*/ 267 w 571"/>
                <a:gd name="T41" fmla="*/ 136 h 459"/>
                <a:gd name="T42" fmla="*/ 235 w 571"/>
                <a:gd name="T43" fmla="*/ 170 h 459"/>
                <a:gd name="T44" fmla="*/ 212 w 571"/>
                <a:gd name="T45" fmla="*/ 199 h 459"/>
                <a:gd name="T46" fmla="*/ 194 w 571"/>
                <a:gd name="T47" fmla="*/ 229 h 459"/>
                <a:gd name="T48" fmla="*/ 176 w 571"/>
                <a:gd name="T49" fmla="*/ 260 h 459"/>
                <a:gd name="T50" fmla="*/ 160 w 571"/>
                <a:gd name="T51" fmla="*/ 293 h 459"/>
                <a:gd name="T52" fmla="*/ 147 w 571"/>
                <a:gd name="T53" fmla="*/ 324 h 459"/>
                <a:gd name="T54" fmla="*/ 135 w 571"/>
                <a:gd name="T55" fmla="*/ 354 h 459"/>
                <a:gd name="T56" fmla="*/ 125 w 571"/>
                <a:gd name="T57" fmla="*/ 383 h 459"/>
                <a:gd name="T58" fmla="*/ 116 w 571"/>
                <a:gd name="T59" fmla="*/ 408 h 459"/>
                <a:gd name="T60" fmla="*/ 110 w 571"/>
                <a:gd name="T61" fmla="*/ 429 h 459"/>
                <a:gd name="T62" fmla="*/ 105 w 571"/>
                <a:gd name="T63" fmla="*/ 445 h 459"/>
                <a:gd name="T64" fmla="*/ 102 w 571"/>
                <a:gd name="T65" fmla="*/ 455 h 459"/>
                <a:gd name="T66" fmla="*/ 101 w 571"/>
                <a:gd name="T67" fmla="*/ 459 h 459"/>
                <a:gd name="T68" fmla="*/ 99 w 571"/>
                <a:gd name="T69" fmla="*/ 456 h 459"/>
                <a:gd name="T70" fmla="*/ 92 w 571"/>
                <a:gd name="T71" fmla="*/ 450 h 459"/>
                <a:gd name="T72" fmla="*/ 82 w 571"/>
                <a:gd name="T73" fmla="*/ 438 h 459"/>
                <a:gd name="T74" fmla="*/ 70 w 571"/>
                <a:gd name="T75" fmla="*/ 424 h 459"/>
                <a:gd name="T76" fmla="*/ 57 w 571"/>
                <a:gd name="T77" fmla="*/ 405 h 459"/>
                <a:gd name="T78" fmla="*/ 42 w 571"/>
                <a:gd name="T79" fmla="*/ 383 h 459"/>
                <a:gd name="T80" fmla="*/ 29 w 571"/>
                <a:gd name="T81" fmla="*/ 358 h 459"/>
                <a:gd name="T82" fmla="*/ 16 w 571"/>
                <a:gd name="T83" fmla="*/ 331 h 459"/>
                <a:gd name="T84" fmla="*/ 7 w 571"/>
                <a:gd name="T85" fmla="*/ 301 h 459"/>
                <a:gd name="T86" fmla="*/ 2 w 571"/>
                <a:gd name="T87" fmla="*/ 269 h 459"/>
                <a:gd name="T88" fmla="*/ 0 w 571"/>
                <a:gd name="T89" fmla="*/ 237 h 459"/>
                <a:gd name="T90" fmla="*/ 4 w 571"/>
                <a:gd name="T91" fmla="*/ 203 h 459"/>
                <a:gd name="T92" fmla="*/ 15 w 571"/>
                <a:gd name="T93" fmla="*/ 167 h 459"/>
                <a:gd name="T94" fmla="*/ 33 w 571"/>
                <a:gd name="T95" fmla="*/ 131 h 459"/>
                <a:gd name="T96" fmla="*/ 54 w 571"/>
                <a:gd name="T97" fmla="*/ 100 h 459"/>
                <a:gd name="T98" fmla="*/ 80 w 571"/>
                <a:gd name="T99" fmla="*/ 76 h 459"/>
                <a:gd name="T100" fmla="*/ 110 w 571"/>
                <a:gd name="T101" fmla="*/ 55 h 459"/>
                <a:gd name="T102" fmla="*/ 143 w 571"/>
                <a:gd name="T103" fmla="*/ 38 h 459"/>
                <a:gd name="T104" fmla="*/ 178 w 571"/>
                <a:gd name="T105" fmla="*/ 24 h 459"/>
                <a:gd name="T106" fmla="*/ 215 w 571"/>
                <a:gd name="T107" fmla="*/ 14 h 459"/>
                <a:gd name="T108" fmla="*/ 253 w 571"/>
                <a:gd name="T109" fmla="*/ 6 h 459"/>
                <a:gd name="T110" fmla="*/ 291 w 571"/>
                <a:gd name="T111" fmla="*/ 2 h 459"/>
                <a:gd name="T112" fmla="*/ 330 w 571"/>
                <a:gd name="T113" fmla="*/ 0 h 459"/>
                <a:gd name="T114" fmla="*/ 367 w 571"/>
                <a:gd name="T115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71" h="459">
                  <a:moveTo>
                    <a:pt x="367" y="0"/>
                  </a:moveTo>
                  <a:lnTo>
                    <a:pt x="404" y="1"/>
                  </a:lnTo>
                  <a:lnTo>
                    <a:pt x="438" y="4"/>
                  </a:lnTo>
                  <a:lnTo>
                    <a:pt x="470" y="6"/>
                  </a:lnTo>
                  <a:lnTo>
                    <a:pt x="498" y="10"/>
                  </a:lnTo>
                  <a:lnTo>
                    <a:pt x="523" y="14"/>
                  </a:lnTo>
                  <a:lnTo>
                    <a:pt x="544" y="18"/>
                  </a:lnTo>
                  <a:lnTo>
                    <a:pt x="558" y="21"/>
                  </a:lnTo>
                  <a:lnTo>
                    <a:pt x="569" y="22"/>
                  </a:lnTo>
                  <a:lnTo>
                    <a:pt x="571" y="23"/>
                  </a:lnTo>
                  <a:lnTo>
                    <a:pt x="567" y="23"/>
                  </a:lnTo>
                  <a:lnTo>
                    <a:pt x="555" y="23"/>
                  </a:lnTo>
                  <a:lnTo>
                    <a:pt x="536" y="24"/>
                  </a:lnTo>
                  <a:lnTo>
                    <a:pt x="512" y="27"/>
                  </a:lnTo>
                  <a:lnTo>
                    <a:pt x="482" y="32"/>
                  </a:lnTo>
                  <a:lnTo>
                    <a:pt x="449" y="40"/>
                  </a:lnTo>
                  <a:lnTo>
                    <a:pt x="414" y="51"/>
                  </a:lnTo>
                  <a:lnTo>
                    <a:pt x="377" y="64"/>
                  </a:lnTo>
                  <a:lnTo>
                    <a:pt x="339" y="83"/>
                  </a:lnTo>
                  <a:lnTo>
                    <a:pt x="303" y="107"/>
                  </a:lnTo>
                  <a:lnTo>
                    <a:pt x="267" y="136"/>
                  </a:lnTo>
                  <a:lnTo>
                    <a:pt x="235" y="170"/>
                  </a:lnTo>
                  <a:lnTo>
                    <a:pt x="212" y="199"/>
                  </a:lnTo>
                  <a:lnTo>
                    <a:pt x="194" y="229"/>
                  </a:lnTo>
                  <a:lnTo>
                    <a:pt x="176" y="260"/>
                  </a:lnTo>
                  <a:lnTo>
                    <a:pt x="160" y="293"/>
                  </a:lnTo>
                  <a:lnTo>
                    <a:pt x="147" y="324"/>
                  </a:lnTo>
                  <a:lnTo>
                    <a:pt x="135" y="354"/>
                  </a:lnTo>
                  <a:lnTo>
                    <a:pt x="125" y="383"/>
                  </a:lnTo>
                  <a:lnTo>
                    <a:pt x="116" y="408"/>
                  </a:lnTo>
                  <a:lnTo>
                    <a:pt x="110" y="429"/>
                  </a:lnTo>
                  <a:lnTo>
                    <a:pt x="105" y="445"/>
                  </a:lnTo>
                  <a:lnTo>
                    <a:pt x="102" y="455"/>
                  </a:lnTo>
                  <a:lnTo>
                    <a:pt x="101" y="459"/>
                  </a:lnTo>
                  <a:lnTo>
                    <a:pt x="99" y="456"/>
                  </a:lnTo>
                  <a:lnTo>
                    <a:pt x="92" y="450"/>
                  </a:lnTo>
                  <a:lnTo>
                    <a:pt x="82" y="438"/>
                  </a:lnTo>
                  <a:lnTo>
                    <a:pt x="70" y="424"/>
                  </a:lnTo>
                  <a:lnTo>
                    <a:pt x="57" y="405"/>
                  </a:lnTo>
                  <a:lnTo>
                    <a:pt x="42" y="383"/>
                  </a:lnTo>
                  <a:lnTo>
                    <a:pt x="29" y="358"/>
                  </a:lnTo>
                  <a:lnTo>
                    <a:pt x="16" y="331"/>
                  </a:lnTo>
                  <a:lnTo>
                    <a:pt x="7" y="301"/>
                  </a:lnTo>
                  <a:lnTo>
                    <a:pt x="2" y="269"/>
                  </a:lnTo>
                  <a:lnTo>
                    <a:pt x="0" y="237"/>
                  </a:lnTo>
                  <a:lnTo>
                    <a:pt x="4" y="203"/>
                  </a:lnTo>
                  <a:lnTo>
                    <a:pt x="15" y="167"/>
                  </a:lnTo>
                  <a:lnTo>
                    <a:pt x="33" y="131"/>
                  </a:lnTo>
                  <a:lnTo>
                    <a:pt x="54" y="100"/>
                  </a:lnTo>
                  <a:lnTo>
                    <a:pt x="80" y="76"/>
                  </a:lnTo>
                  <a:lnTo>
                    <a:pt x="110" y="55"/>
                  </a:lnTo>
                  <a:lnTo>
                    <a:pt x="143" y="38"/>
                  </a:lnTo>
                  <a:lnTo>
                    <a:pt x="178" y="24"/>
                  </a:lnTo>
                  <a:lnTo>
                    <a:pt x="215" y="14"/>
                  </a:lnTo>
                  <a:lnTo>
                    <a:pt x="253" y="6"/>
                  </a:lnTo>
                  <a:lnTo>
                    <a:pt x="291" y="2"/>
                  </a:lnTo>
                  <a:lnTo>
                    <a:pt x="330" y="0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36"/>
            <p:cNvSpPr>
              <a:spLocks/>
            </p:cNvSpPr>
            <p:nvPr/>
          </p:nvSpPr>
          <p:spPr bwMode="auto">
            <a:xfrm>
              <a:off x="7923213" y="452438"/>
              <a:ext cx="889000" cy="769938"/>
            </a:xfrm>
            <a:custGeom>
              <a:avLst/>
              <a:gdLst>
                <a:gd name="T0" fmla="*/ 254 w 560"/>
                <a:gd name="T1" fmla="*/ 0 h 485"/>
                <a:gd name="T2" fmla="*/ 290 w 560"/>
                <a:gd name="T3" fmla="*/ 6 h 485"/>
                <a:gd name="T4" fmla="*/ 326 w 560"/>
                <a:gd name="T5" fmla="*/ 17 h 485"/>
                <a:gd name="T6" fmla="*/ 358 w 560"/>
                <a:gd name="T7" fmla="*/ 34 h 485"/>
                <a:gd name="T8" fmla="*/ 387 w 560"/>
                <a:gd name="T9" fmla="*/ 57 h 485"/>
                <a:gd name="T10" fmla="*/ 413 w 560"/>
                <a:gd name="T11" fmla="*/ 83 h 485"/>
                <a:gd name="T12" fmla="*/ 437 w 560"/>
                <a:gd name="T13" fmla="*/ 112 h 485"/>
                <a:gd name="T14" fmla="*/ 458 w 560"/>
                <a:gd name="T15" fmla="*/ 143 h 485"/>
                <a:gd name="T16" fmla="*/ 478 w 560"/>
                <a:gd name="T17" fmla="*/ 177 h 485"/>
                <a:gd name="T18" fmla="*/ 493 w 560"/>
                <a:gd name="T19" fmla="*/ 212 h 485"/>
                <a:gd name="T20" fmla="*/ 508 w 560"/>
                <a:gd name="T21" fmla="*/ 248 h 485"/>
                <a:gd name="T22" fmla="*/ 519 w 560"/>
                <a:gd name="T23" fmla="*/ 284 h 485"/>
                <a:gd name="T24" fmla="*/ 529 w 560"/>
                <a:gd name="T25" fmla="*/ 318 h 485"/>
                <a:gd name="T26" fmla="*/ 538 w 560"/>
                <a:gd name="T27" fmla="*/ 353 h 485"/>
                <a:gd name="T28" fmla="*/ 544 w 560"/>
                <a:gd name="T29" fmla="*/ 384 h 485"/>
                <a:gd name="T30" fmla="*/ 550 w 560"/>
                <a:gd name="T31" fmla="*/ 411 h 485"/>
                <a:gd name="T32" fmla="*/ 553 w 560"/>
                <a:gd name="T33" fmla="*/ 436 h 485"/>
                <a:gd name="T34" fmla="*/ 556 w 560"/>
                <a:gd name="T35" fmla="*/ 457 h 485"/>
                <a:gd name="T36" fmla="*/ 559 w 560"/>
                <a:gd name="T37" fmla="*/ 472 h 485"/>
                <a:gd name="T38" fmla="*/ 560 w 560"/>
                <a:gd name="T39" fmla="*/ 482 h 485"/>
                <a:gd name="T40" fmla="*/ 560 w 560"/>
                <a:gd name="T41" fmla="*/ 485 h 485"/>
                <a:gd name="T42" fmla="*/ 559 w 560"/>
                <a:gd name="T43" fmla="*/ 482 h 485"/>
                <a:gd name="T44" fmla="*/ 555 w 560"/>
                <a:gd name="T45" fmla="*/ 472 h 485"/>
                <a:gd name="T46" fmla="*/ 550 w 560"/>
                <a:gd name="T47" fmla="*/ 457 h 485"/>
                <a:gd name="T48" fmla="*/ 540 w 560"/>
                <a:gd name="T49" fmla="*/ 438 h 485"/>
                <a:gd name="T50" fmla="*/ 530 w 560"/>
                <a:gd name="T51" fmla="*/ 414 h 485"/>
                <a:gd name="T52" fmla="*/ 515 w 560"/>
                <a:gd name="T53" fmla="*/ 388 h 485"/>
                <a:gd name="T54" fmla="*/ 497 w 560"/>
                <a:gd name="T55" fmla="*/ 360 h 485"/>
                <a:gd name="T56" fmla="*/ 476 w 560"/>
                <a:gd name="T57" fmla="*/ 333 h 485"/>
                <a:gd name="T58" fmla="*/ 451 w 560"/>
                <a:gd name="T59" fmla="*/ 304 h 485"/>
                <a:gd name="T60" fmla="*/ 424 w 560"/>
                <a:gd name="T61" fmla="*/ 277 h 485"/>
                <a:gd name="T62" fmla="*/ 392 w 560"/>
                <a:gd name="T63" fmla="*/ 252 h 485"/>
                <a:gd name="T64" fmla="*/ 356 w 560"/>
                <a:gd name="T65" fmla="*/ 229 h 485"/>
                <a:gd name="T66" fmla="*/ 315 w 560"/>
                <a:gd name="T67" fmla="*/ 210 h 485"/>
                <a:gd name="T68" fmla="*/ 280 w 560"/>
                <a:gd name="T69" fmla="*/ 198 h 485"/>
                <a:gd name="T70" fmla="*/ 242 w 560"/>
                <a:gd name="T71" fmla="*/ 189 h 485"/>
                <a:gd name="T72" fmla="*/ 203 w 560"/>
                <a:gd name="T73" fmla="*/ 181 h 485"/>
                <a:gd name="T74" fmla="*/ 165 w 560"/>
                <a:gd name="T75" fmla="*/ 176 h 485"/>
                <a:gd name="T76" fmla="*/ 127 w 560"/>
                <a:gd name="T77" fmla="*/ 173 h 485"/>
                <a:gd name="T78" fmla="*/ 93 w 560"/>
                <a:gd name="T79" fmla="*/ 172 h 485"/>
                <a:gd name="T80" fmla="*/ 63 w 560"/>
                <a:gd name="T81" fmla="*/ 172 h 485"/>
                <a:gd name="T82" fmla="*/ 36 w 560"/>
                <a:gd name="T83" fmla="*/ 172 h 485"/>
                <a:gd name="T84" fmla="*/ 17 w 560"/>
                <a:gd name="T85" fmla="*/ 172 h 485"/>
                <a:gd name="T86" fmla="*/ 4 w 560"/>
                <a:gd name="T87" fmla="*/ 173 h 485"/>
                <a:gd name="T88" fmla="*/ 0 w 560"/>
                <a:gd name="T89" fmla="*/ 173 h 485"/>
                <a:gd name="T90" fmla="*/ 1 w 560"/>
                <a:gd name="T91" fmla="*/ 171 h 485"/>
                <a:gd name="T92" fmla="*/ 5 w 560"/>
                <a:gd name="T93" fmla="*/ 163 h 485"/>
                <a:gd name="T94" fmla="*/ 11 w 560"/>
                <a:gd name="T95" fmla="*/ 151 h 485"/>
                <a:gd name="T96" fmla="*/ 21 w 560"/>
                <a:gd name="T97" fmla="*/ 137 h 485"/>
                <a:gd name="T98" fmla="*/ 32 w 560"/>
                <a:gd name="T99" fmla="*/ 120 h 485"/>
                <a:gd name="T100" fmla="*/ 47 w 560"/>
                <a:gd name="T101" fmla="*/ 101 h 485"/>
                <a:gd name="T102" fmla="*/ 64 w 560"/>
                <a:gd name="T103" fmla="*/ 82 h 485"/>
                <a:gd name="T104" fmla="*/ 83 w 560"/>
                <a:gd name="T105" fmla="*/ 63 h 485"/>
                <a:gd name="T106" fmla="*/ 106 w 560"/>
                <a:gd name="T107" fmla="*/ 45 h 485"/>
                <a:gd name="T108" fmla="*/ 131 w 560"/>
                <a:gd name="T109" fmla="*/ 29 h 485"/>
                <a:gd name="T110" fmla="*/ 157 w 560"/>
                <a:gd name="T111" fmla="*/ 16 h 485"/>
                <a:gd name="T112" fmla="*/ 187 w 560"/>
                <a:gd name="T113" fmla="*/ 6 h 485"/>
                <a:gd name="T114" fmla="*/ 220 w 560"/>
                <a:gd name="T115" fmla="*/ 0 h 485"/>
                <a:gd name="T116" fmla="*/ 254 w 560"/>
                <a:gd name="T11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0" h="485">
                  <a:moveTo>
                    <a:pt x="254" y="0"/>
                  </a:moveTo>
                  <a:lnTo>
                    <a:pt x="290" y="6"/>
                  </a:lnTo>
                  <a:lnTo>
                    <a:pt x="326" y="17"/>
                  </a:lnTo>
                  <a:lnTo>
                    <a:pt x="358" y="34"/>
                  </a:lnTo>
                  <a:lnTo>
                    <a:pt x="387" y="57"/>
                  </a:lnTo>
                  <a:lnTo>
                    <a:pt x="413" y="83"/>
                  </a:lnTo>
                  <a:lnTo>
                    <a:pt x="437" y="112"/>
                  </a:lnTo>
                  <a:lnTo>
                    <a:pt x="458" y="143"/>
                  </a:lnTo>
                  <a:lnTo>
                    <a:pt x="478" y="177"/>
                  </a:lnTo>
                  <a:lnTo>
                    <a:pt x="493" y="212"/>
                  </a:lnTo>
                  <a:lnTo>
                    <a:pt x="508" y="248"/>
                  </a:lnTo>
                  <a:lnTo>
                    <a:pt x="519" y="284"/>
                  </a:lnTo>
                  <a:lnTo>
                    <a:pt x="529" y="318"/>
                  </a:lnTo>
                  <a:lnTo>
                    <a:pt x="538" y="353"/>
                  </a:lnTo>
                  <a:lnTo>
                    <a:pt x="544" y="384"/>
                  </a:lnTo>
                  <a:lnTo>
                    <a:pt x="550" y="411"/>
                  </a:lnTo>
                  <a:lnTo>
                    <a:pt x="553" y="436"/>
                  </a:lnTo>
                  <a:lnTo>
                    <a:pt x="556" y="457"/>
                  </a:lnTo>
                  <a:lnTo>
                    <a:pt x="559" y="472"/>
                  </a:lnTo>
                  <a:lnTo>
                    <a:pt x="560" y="482"/>
                  </a:lnTo>
                  <a:lnTo>
                    <a:pt x="560" y="485"/>
                  </a:lnTo>
                  <a:lnTo>
                    <a:pt x="559" y="482"/>
                  </a:lnTo>
                  <a:lnTo>
                    <a:pt x="555" y="472"/>
                  </a:lnTo>
                  <a:lnTo>
                    <a:pt x="550" y="457"/>
                  </a:lnTo>
                  <a:lnTo>
                    <a:pt x="540" y="438"/>
                  </a:lnTo>
                  <a:lnTo>
                    <a:pt x="530" y="414"/>
                  </a:lnTo>
                  <a:lnTo>
                    <a:pt x="515" y="388"/>
                  </a:lnTo>
                  <a:lnTo>
                    <a:pt x="497" y="360"/>
                  </a:lnTo>
                  <a:lnTo>
                    <a:pt x="476" y="333"/>
                  </a:lnTo>
                  <a:lnTo>
                    <a:pt x="451" y="304"/>
                  </a:lnTo>
                  <a:lnTo>
                    <a:pt x="424" y="277"/>
                  </a:lnTo>
                  <a:lnTo>
                    <a:pt x="392" y="252"/>
                  </a:lnTo>
                  <a:lnTo>
                    <a:pt x="356" y="229"/>
                  </a:lnTo>
                  <a:lnTo>
                    <a:pt x="315" y="210"/>
                  </a:lnTo>
                  <a:lnTo>
                    <a:pt x="280" y="198"/>
                  </a:lnTo>
                  <a:lnTo>
                    <a:pt x="242" y="189"/>
                  </a:lnTo>
                  <a:lnTo>
                    <a:pt x="203" y="181"/>
                  </a:lnTo>
                  <a:lnTo>
                    <a:pt x="165" y="176"/>
                  </a:lnTo>
                  <a:lnTo>
                    <a:pt x="127" y="173"/>
                  </a:lnTo>
                  <a:lnTo>
                    <a:pt x="93" y="172"/>
                  </a:lnTo>
                  <a:lnTo>
                    <a:pt x="63" y="172"/>
                  </a:lnTo>
                  <a:lnTo>
                    <a:pt x="36" y="172"/>
                  </a:lnTo>
                  <a:lnTo>
                    <a:pt x="17" y="172"/>
                  </a:lnTo>
                  <a:lnTo>
                    <a:pt x="4" y="173"/>
                  </a:lnTo>
                  <a:lnTo>
                    <a:pt x="0" y="173"/>
                  </a:lnTo>
                  <a:lnTo>
                    <a:pt x="1" y="171"/>
                  </a:lnTo>
                  <a:lnTo>
                    <a:pt x="5" y="163"/>
                  </a:lnTo>
                  <a:lnTo>
                    <a:pt x="11" y="151"/>
                  </a:lnTo>
                  <a:lnTo>
                    <a:pt x="21" y="137"/>
                  </a:lnTo>
                  <a:lnTo>
                    <a:pt x="32" y="120"/>
                  </a:lnTo>
                  <a:lnTo>
                    <a:pt x="47" y="101"/>
                  </a:lnTo>
                  <a:lnTo>
                    <a:pt x="64" y="82"/>
                  </a:lnTo>
                  <a:lnTo>
                    <a:pt x="83" y="63"/>
                  </a:lnTo>
                  <a:lnTo>
                    <a:pt x="106" y="45"/>
                  </a:lnTo>
                  <a:lnTo>
                    <a:pt x="131" y="29"/>
                  </a:lnTo>
                  <a:lnTo>
                    <a:pt x="157" y="16"/>
                  </a:lnTo>
                  <a:lnTo>
                    <a:pt x="187" y="6"/>
                  </a:lnTo>
                  <a:lnTo>
                    <a:pt x="220" y="0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37"/>
            <p:cNvSpPr>
              <a:spLocks/>
            </p:cNvSpPr>
            <p:nvPr/>
          </p:nvSpPr>
          <p:spPr bwMode="auto">
            <a:xfrm>
              <a:off x="8569325" y="795338"/>
              <a:ext cx="590550" cy="1000125"/>
            </a:xfrm>
            <a:custGeom>
              <a:avLst/>
              <a:gdLst>
                <a:gd name="T0" fmla="*/ 123 w 372"/>
                <a:gd name="T1" fmla="*/ 0 h 630"/>
                <a:gd name="T2" fmla="*/ 127 w 372"/>
                <a:gd name="T3" fmla="*/ 0 h 630"/>
                <a:gd name="T4" fmla="*/ 135 w 372"/>
                <a:gd name="T5" fmla="*/ 3 h 630"/>
                <a:gd name="T6" fmla="*/ 148 w 372"/>
                <a:gd name="T7" fmla="*/ 6 h 630"/>
                <a:gd name="T8" fmla="*/ 165 w 372"/>
                <a:gd name="T9" fmla="*/ 10 h 630"/>
                <a:gd name="T10" fmla="*/ 184 w 372"/>
                <a:gd name="T11" fmla="*/ 15 h 630"/>
                <a:gd name="T12" fmla="*/ 207 w 372"/>
                <a:gd name="T13" fmla="*/ 23 h 630"/>
                <a:gd name="T14" fmla="*/ 229 w 372"/>
                <a:gd name="T15" fmla="*/ 33 h 630"/>
                <a:gd name="T16" fmla="*/ 254 w 372"/>
                <a:gd name="T17" fmla="*/ 46 h 630"/>
                <a:gd name="T18" fmla="*/ 277 w 372"/>
                <a:gd name="T19" fmla="*/ 62 h 630"/>
                <a:gd name="T20" fmla="*/ 300 w 372"/>
                <a:gd name="T21" fmla="*/ 80 h 630"/>
                <a:gd name="T22" fmla="*/ 322 w 372"/>
                <a:gd name="T23" fmla="*/ 101 h 630"/>
                <a:gd name="T24" fmla="*/ 340 w 372"/>
                <a:gd name="T25" fmla="*/ 127 h 630"/>
                <a:gd name="T26" fmla="*/ 355 w 372"/>
                <a:gd name="T27" fmla="*/ 156 h 630"/>
                <a:gd name="T28" fmla="*/ 366 w 372"/>
                <a:gd name="T29" fmla="*/ 189 h 630"/>
                <a:gd name="T30" fmla="*/ 372 w 372"/>
                <a:gd name="T31" fmla="*/ 226 h 630"/>
                <a:gd name="T32" fmla="*/ 372 w 372"/>
                <a:gd name="T33" fmla="*/ 265 h 630"/>
                <a:gd name="T34" fmla="*/ 365 w 372"/>
                <a:gd name="T35" fmla="*/ 303 h 630"/>
                <a:gd name="T36" fmla="*/ 352 w 372"/>
                <a:gd name="T37" fmla="*/ 339 h 630"/>
                <a:gd name="T38" fmla="*/ 334 w 372"/>
                <a:gd name="T39" fmla="*/ 373 h 630"/>
                <a:gd name="T40" fmla="*/ 310 w 372"/>
                <a:gd name="T41" fmla="*/ 406 h 630"/>
                <a:gd name="T42" fmla="*/ 284 w 372"/>
                <a:gd name="T43" fmla="*/ 438 h 630"/>
                <a:gd name="T44" fmla="*/ 255 w 372"/>
                <a:gd name="T45" fmla="*/ 466 h 630"/>
                <a:gd name="T46" fmla="*/ 225 w 372"/>
                <a:gd name="T47" fmla="*/ 493 h 630"/>
                <a:gd name="T48" fmla="*/ 194 w 372"/>
                <a:gd name="T49" fmla="*/ 517 h 630"/>
                <a:gd name="T50" fmla="*/ 161 w 372"/>
                <a:gd name="T51" fmla="*/ 540 h 630"/>
                <a:gd name="T52" fmla="*/ 131 w 372"/>
                <a:gd name="T53" fmla="*/ 561 h 630"/>
                <a:gd name="T54" fmla="*/ 101 w 372"/>
                <a:gd name="T55" fmla="*/ 578 h 630"/>
                <a:gd name="T56" fmla="*/ 73 w 372"/>
                <a:gd name="T57" fmla="*/ 593 h 630"/>
                <a:gd name="T58" fmla="*/ 48 w 372"/>
                <a:gd name="T59" fmla="*/ 606 h 630"/>
                <a:gd name="T60" fmla="*/ 29 w 372"/>
                <a:gd name="T61" fmla="*/ 617 h 630"/>
                <a:gd name="T62" fmla="*/ 13 w 372"/>
                <a:gd name="T63" fmla="*/ 624 h 630"/>
                <a:gd name="T64" fmla="*/ 2 w 372"/>
                <a:gd name="T65" fmla="*/ 627 h 630"/>
                <a:gd name="T66" fmla="*/ 0 w 372"/>
                <a:gd name="T67" fmla="*/ 630 h 630"/>
                <a:gd name="T68" fmla="*/ 2 w 372"/>
                <a:gd name="T69" fmla="*/ 627 h 630"/>
                <a:gd name="T70" fmla="*/ 10 w 372"/>
                <a:gd name="T71" fmla="*/ 621 h 630"/>
                <a:gd name="T72" fmla="*/ 23 w 372"/>
                <a:gd name="T73" fmla="*/ 610 h 630"/>
                <a:gd name="T74" fmla="*/ 39 w 372"/>
                <a:gd name="T75" fmla="*/ 597 h 630"/>
                <a:gd name="T76" fmla="*/ 57 w 372"/>
                <a:gd name="T77" fmla="*/ 579 h 630"/>
                <a:gd name="T78" fmla="*/ 77 w 372"/>
                <a:gd name="T79" fmla="*/ 557 h 630"/>
                <a:gd name="T80" fmla="*/ 98 w 372"/>
                <a:gd name="T81" fmla="*/ 532 h 630"/>
                <a:gd name="T82" fmla="*/ 119 w 372"/>
                <a:gd name="T83" fmla="*/ 503 h 630"/>
                <a:gd name="T84" fmla="*/ 139 w 372"/>
                <a:gd name="T85" fmla="*/ 472 h 630"/>
                <a:gd name="T86" fmla="*/ 156 w 372"/>
                <a:gd name="T87" fmla="*/ 436 h 630"/>
                <a:gd name="T88" fmla="*/ 170 w 372"/>
                <a:gd name="T89" fmla="*/ 398 h 630"/>
                <a:gd name="T90" fmla="*/ 180 w 372"/>
                <a:gd name="T91" fmla="*/ 356 h 630"/>
                <a:gd name="T92" fmla="*/ 186 w 372"/>
                <a:gd name="T93" fmla="*/ 312 h 630"/>
                <a:gd name="T94" fmla="*/ 186 w 372"/>
                <a:gd name="T95" fmla="*/ 278 h 630"/>
                <a:gd name="T96" fmla="*/ 184 w 372"/>
                <a:gd name="T97" fmla="*/ 241 h 630"/>
                <a:gd name="T98" fmla="*/ 179 w 372"/>
                <a:gd name="T99" fmla="*/ 206 h 630"/>
                <a:gd name="T100" fmla="*/ 174 w 372"/>
                <a:gd name="T101" fmla="*/ 171 h 630"/>
                <a:gd name="T102" fmla="*/ 166 w 372"/>
                <a:gd name="T103" fmla="*/ 137 h 630"/>
                <a:gd name="T104" fmla="*/ 158 w 372"/>
                <a:gd name="T105" fmla="*/ 105 h 630"/>
                <a:gd name="T106" fmla="*/ 149 w 372"/>
                <a:gd name="T107" fmla="*/ 76 h 630"/>
                <a:gd name="T108" fmla="*/ 141 w 372"/>
                <a:gd name="T109" fmla="*/ 51 h 630"/>
                <a:gd name="T110" fmla="*/ 135 w 372"/>
                <a:gd name="T111" fmla="*/ 30 h 630"/>
                <a:gd name="T112" fmla="*/ 128 w 372"/>
                <a:gd name="T113" fmla="*/ 15 h 630"/>
                <a:gd name="T114" fmla="*/ 124 w 372"/>
                <a:gd name="T115" fmla="*/ 4 h 630"/>
                <a:gd name="T116" fmla="*/ 123 w 372"/>
                <a:gd name="T117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2" h="630">
                  <a:moveTo>
                    <a:pt x="123" y="0"/>
                  </a:moveTo>
                  <a:lnTo>
                    <a:pt x="127" y="0"/>
                  </a:lnTo>
                  <a:lnTo>
                    <a:pt x="135" y="3"/>
                  </a:lnTo>
                  <a:lnTo>
                    <a:pt x="148" y="6"/>
                  </a:lnTo>
                  <a:lnTo>
                    <a:pt x="165" y="10"/>
                  </a:lnTo>
                  <a:lnTo>
                    <a:pt x="184" y="15"/>
                  </a:lnTo>
                  <a:lnTo>
                    <a:pt x="207" y="23"/>
                  </a:lnTo>
                  <a:lnTo>
                    <a:pt x="229" y="33"/>
                  </a:lnTo>
                  <a:lnTo>
                    <a:pt x="254" y="46"/>
                  </a:lnTo>
                  <a:lnTo>
                    <a:pt x="277" y="62"/>
                  </a:lnTo>
                  <a:lnTo>
                    <a:pt x="300" y="80"/>
                  </a:lnTo>
                  <a:lnTo>
                    <a:pt x="322" y="101"/>
                  </a:lnTo>
                  <a:lnTo>
                    <a:pt x="340" y="127"/>
                  </a:lnTo>
                  <a:lnTo>
                    <a:pt x="355" y="156"/>
                  </a:lnTo>
                  <a:lnTo>
                    <a:pt x="366" y="189"/>
                  </a:lnTo>
                  <a:lnTo>
                    <a:pt x="372" y="226"/>
                  </a:lnTo>
                  <a:lnTo>
                    <a:pt x="372" y="265"/>
                  </a:lnTo>
                  <a:lnTo>
                    <a:pt x="365" y="303"/>
                  </a:lnTo>
                  <a:lnTo>
                    <a:pt x="352" y="339"/>
                  </a:lnTo>
                  <a:lnTo>
                    <a:pt x="334" y="373"/>
                  </a:lnTo>
                  <a:lnTo>
                    <a:pt x="310" y="406"/>
                  </a:lnTo>
                  <a:lnTo>
                    <a:pt x="284" y="438"/>
                  </a:lnTo>
                  <a:lnTo>
                    <a:pt x="255" y="466"/>
                  </a:lnTo>
                  <a:lnTo>
                    <a:pt x="225" y="493"/>
                  </a:lnTo>
                  <a:lnTo>
                    <a:pt x="194" y="517"/>
                  </a:lnTo>
                  <a:lnTo>
                    <a:pt x="161" y="540"/>
                  </a:lnTo>
                  <a:lnTo>
                    <a:pt x="131" y="561"/>
                  </a:lnTo>
                  <a:lnTo>
                    <a:pt x="101" y="578"/>
                  </a:lnTo>
                  <a:lnTo>
                    <a:pt x="73" y="593"/>
                  </a:lnTo>
                  <a:lnTo>
                    <a:pt x="48" y="606"/>
                  </a:lnTo>
                  <a:lnTo>
                    <a:pt x="29" y="617"/>
                  </a:lnTo>
                  <a:lnTo>
                    <a:pt x="13" y="624"/>
                  </a:lnTo>
                  <a:lnTo>
                    <a:pt x="2" y="627"/>
                  </a:lnTo>
                  <a:lnTo>
                    <a:pt x="0" y="630"/>
                  </a:lnTo>
                  <a:lnTo>
                    <a:pt x="2" y="627"/>
                  </a:lnTo>
                  <a:lnTo>
                    <a:pt x="10" y="621"/>
                  </a:lnTo>
                  <a:lnTo>
                    <a:pt x="23" y="610"/>
                  </a:lnTo>
                  <a:lnTo>
                    <a:pt x="39" y="597"/>
                  </a:lnTo>
                  <a:lnTo>
                    <a:pt x="57" y="579"/>
                  </a:lnTo>
                  <a:lnTo>
                    <a:pt x="77" y="557"/>
                  </a:lnTo>
                  <a:lnTo>
                    <a:pt x="98" y="532"/>
                  </a:lnTo>
                  <a:lnTo>
                    <a:pt x="119" y="503"/>
                  </a:lnTo>
                  <a:lnTo>
                    <a:pt x="139" y="472"/>
                  </a:lnTo>
                  <a:lnTo>
                    <a:pt x="156" y="436"/>
                  </a:lnTo>
                  <a:lnTo>
                    <a:pt x="170" y="398"/>
                  </a:lnTo>
                  <a:lnTo>
                    <a:pt x="180" y="356"/>
                  </a:lnTo>
                  <a:lnTo>
                    <a:pt x="186" y="312"/>
                  </a:lnTo>
                  <a:lnTo>
                    <a:pt x="186" y="278"/>
                  </a:lnTo>
                  <a:lnTo>
                    <a:pt x="184" y="241"/>
                  </a:lnTo>
                  <a:lnTo>
                    <a:pt x="179" y="206"/>
                  </a:lnTo>
                  <a:lnTo>
                    <a:pt x="174" y="171"/>
                  </a:lnTo>
                  <a:lnTo>
                    <a:pt x="166" y="137"/>
                  </a:lnTo>
                  <a:lnTo>
                    <a:pt x="158" y="105"/>
                  </a:lnTo>
                  <a:lnTo>
                    <a:pt x="149" y="76"/>
                  </a:lnTo>
                  <a:lnTo>
                    <a:pt x="141" y="51"/>
                  </a:lnTo>
                  <a:lnTo>
                    <a:pt x="135" y="30"/>
                  </a:lnTo>
                  <a:lnTo>
                    <a:pt x="128" y="15"/>
                  </a:lnTo>
                  <a:lnTo>
                    <a:pt x="124" y="4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38"/>
            <p:cNvSpPr>
              <a:spLocks/>
            </p:cNvSpPr>
            <p:nvPr/>
          </p:nvSpPr>
          <p:spPr bwMode="auto">
            <a:xfrm>
              <a:off x="7950200" y="1619251"/>
              <a:ext cx="1017588" cy="511175"/>
            </a:xfrm>
            <a:custGeom>
              <a:avLst/>
              <a:gdLst>
                <a:gd name="T0" fmla="*/ 636 w 641"/>
                <a:gd name="T1" fmla="*/ 0 h 322"/>
                <a:gd name="T2" fmla="*/ 636 w 641"/>
                <a:gd name="T3" fmla="*/ 2 h 322"/>
                <a:gd name="T4" fmla="*/ 637 w 641"/>
                <a:gd name="T5" fmla="*/ 12 h 322"/>
                <a:gd name="T6" fmla="*/ 639 w 641"/>
                <a:gd name="T7" fmla="*/ 25 h 322"/>
                <a:gd name="T8" fmla="*/ 640 w 641"/>
                <a:gd name="T9" fmla="*/ 42 h 322"/>
                <a:gd name="T10" fmla="*/ 641 w 641"/>
                <a:gd name="T11" fmla="*/ 63 h 322"/>
                <a:gd name="T12" fmla="*/ 640 w 641"/>
                <a:gd name="T13" fmla="*/ 85 h 322"/>
                <a:gd name="T14" fmla="*/ 637 w 641"/>
                <a:gd name="T15" fmla="*/ 111 h 322"/>
                <a:gd name="T16" fmla="*/ 633 w 641"/>
                <a:gd name="T17" fmla="*/ 137 h 322"/>
                <a:gd name="T18" fmla="*/ 625 w 641"/>
                <a:gd name="T19" fmla="*/ 165 h 322"/>
                <a:gd name="T20" fmla="*/ 615 w 641"/>
                <a:gd name="T21" fmla="*/ 192 h 322"/>
                <a:gd name="T22" fmla="*/ 601 w 641"/>
                <a:gd name="T23" fmla="*/ 220 h 322"/>
                <a:gd name="T24" fmla="*/ 582 w 641"/>
                <a:gd name="T25" fmla="*/ 245 h 322"/>
                <a:gd name="T26" fmla="*/ 560 w 641"/>
                <a:gd name="T27" fmla="*/ 268 h 322"/>
                <a:gd name="T28" fmla="*/ 531 w 641"/>
                <a:gd name="T29" fmla="*/ 289 h 322"/>
                <a:gd name="T30" fmla="*/ 498 w 641"/>
                <a:gd name="T31" fmla="*/ 306 h 322"/>
                <a:gd name="T32" fmla="*/ 463 w 641"/>
                <a:gd name="T33" fmla="*/ 317 h 322"/>
                <a:gd name="T34" fmla="*/ 426 w 641"/>
                <a:gd name="T35" fmla="*/ 322 h 322"/>
                <a:gd name="T36" fmla="*/ 390 w 641"/>
                <a:gd name="T37" fmla="*/ 322 h 322"/>
                <a:gd name="T38" fmla="*/ 354 w 641"/>
                <a:gd name="T39" fmla="*/ 317 h 322"/>
                <a:gd name="T40" fmla="*/ 318 w 641"/>
                <a:gd name="T41" fmla="*/ 306 h 322"/>
                <a:gd name="T42" fmla="*/ 282 w 641"/>
                <a:gd name="T43" fmla="*/ 293 h 322"/>
                <a:gd name="T44" fmla="*/ 247 w 641"/>
                <a:gd name="T45" fmla="*/ 276 h 322"/>
                <a:gd name="T46" fmla="*/ 213 w 641"/>
                <a:gd name="T47" fmla="*/ 258 h 322"/>
                <a:gd name="T48" fmla="*/ 182 w 641"/>
                <a:gd name="T49" fmla="*/ 237 h 322"/>
                <a:gd name="T50" fmla="*/ 150 w 641"/>
                <a:gd name="T51" fmla="*/ 214 h 322"/>
                <a:gd name="T52" fmla="*/ 121 w 641"/>
                <a:gd name="T53" fmla="*/ 192 h 322"/>
                <a:gd name="T54" fmla="*/ 95 w 641"/>
                <a:gd name="T55" fmla="*/ 171 h 322"/>
                <a:gd name="T56" fmla="*/ 72 w 641"/>
                <a:gd name="T57" fmla="*/ 149 h 322"/>
                <a:gd name="T58" fmla="*/ 51 w 641"/>
                <a:gd name="T59" fmla="*/ 129 h 322"/>
                <a:gd name="T60" fmla="*/ 32 w 641"/>
                <a:gd name="T61" fmla="*/ 112 h 322"/>
                <a:gd name="T62" fmla="*/ 18 w 641"/>
                <a:gd name="T63" fmla="*/ 97 h 322"/>
                <a:gd name="T64" fmla="*/ 8 w 641"/>
                <a:gd name="T65" fmla="*/ 86 h 322"/>
                <a:gd name="T66" fmla="*/ 1 w 641"/>
                <a:gd name="T67" fmla="*/ 78 h 322"/>
                <a:gd name="T68" fmla="*/ 0 w 641"/>
                <a:gd name="T69" fmla="*/ 76 h 322"/>
                <a:gd name="T70" fmla="*/ 2 w 641"/>
                <a:gd name="T71" fmla="*/ 78 h 322"/>
                <a:gd name="T72" fmla="*/ 9 w 641"/>
                <a:gd name="T73" fmla="*/ 84 h 322"/>
                <a:gd name="T74" fmla="*/ 21 w 641"/>
                <a:gd name="T75" fmla="*/ 90 h 322"/>
                <a:gd name="T76" fmla="*/ 38 w 641"/>
                <a:gd name="T77" fmla="*/ 101 h 322"/>
                <a:gd name="T78" fmla="*/ 57 w 641"/>
                <a:gd name="T79" fmla="*/ 111 h 322"/>
                <a:gd name="T80" fmla="*/ 81 w 641"/>
                <a:gd name="T81" fmla="*/ 123 h 322"/>
                <a:gd name="T82" fmla="*/ 107 w 641"/>
                <a:gd name="T83" fmla="*/ 135 h 322"/>
                <a:gd name="T84" fmla="*/ 137 w 641"/>
                <a:gd name="T85" fmla="*/ 145 h 322"/>
                <a:gd name="T86" fmla="*/ 169 w 641"/>
                <a:gd name="T87" fmla="*/ 154 h 322"/>
                <a:gd name="T88" fmla="*/ 204 w 641"/>
                <a:gd name="T89" fmla="*/ 161 h 322"/>
                <a:gd name="T90" fmla="*/ 241 w 641"/>
                <a:gd name="T91" fmla="*/ 166 h 322"/>
                <a:gd name="T92" fmla="*/ 279 w 641"/>
                <a:gd name="T93" fmla="*/ 166 h 322"/>
                <a:gd name="T94" fmla="*/ 318 w 641"/>
                <a:gd name="T95" fmla="*/ 163 h 322"/>
                <a:gd name="T96" fmla="*/ 358 w 641"/>
                <a:gd name="T97" fmla="*/ 156 h 322"/>
                <a:gd name="T98" fmla="*/ 390 w 641"/>
                <a:gd name="T99" fmla="*/ 146 h 322"/>
                <a:gd name="T100" fmla="*/ 420 w 641"/>
                <a:gd name="T101" fmla="*/ 135 h 322"/>
                <a:gd name="T102" fmla="*/ 451 w 641"/>
                <a:gd name="T103" fmla="*/ 120 h 322"/>
                <a:gd name="T104" fmla="*/ 480 w 641"/>
                <a:gd name="T105" fmla="*/ 105 h 322"/>
                <a:gd name="T106" fmla="*/ 509 w 641"/>
                <a:gd name="T107" fmla="*/ 89 h 322"/>
                <a:gd name="T108" fmla="*/ 535 w 641"/>
                <a:gd name="T109" fmla="*/ 73 h 322"/>
                <a:gd name="T110" fmla="*/ 559 w 641"/>
                <a:gd name="T111" fmla="*/ 56 h 322"/>
                <a:gd name="T112" fmla="*/ 581 w 641"/>
                <a:gd name="T113" fmla="*/ 42 h 322"/>
                <a:gd name="T114" fmla="*/ 599 w 641"/>
                <a:gd name="T115" fmla="*/ 29 h 322"/>
                <a:gd name="T116" fmla="*/ 615 w 641"/>
                <a:gd name="T117" fmla="*/ 17 h 322"/>
                <a:gd name="T118" fmla="*/ 627 w 641"/>
                <a:gd name="T119" fmla="*/ 8 h 322"/>
                <a:gd name="T120" fmla="*/ 633 w 641"/>
                <a:gd name="T121" fmla="*/ 2 h 322"/>
                <a:gd name="T122" fmla="*/ 636 w 641"/>
                <a:gd name="T123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41" h="322">
                  <a:moveTo>
                    <a:pt x="636" y="0"/>
                  </a:moveTo>
                  <a:lnTo>
                    <a:pt x="636" y="2"/>
                  </a:lnTo>
                  <a:lnTo>
                    <a:pt x="637" y="12"/>
                  </a:lnTo>
                  <a:lnTo>
                    <a:pt x="639" y="25"/>
                  </a:lnTo>
                  <a:lnTo>
                    <a:pt x="640" y="42"/>
                  </a:lnTo>
                  <a:lnTo>
                    <a:pt x="641" y="63"/>
                  </a:lnTo>
                  <a:lnTo>
                    <a:pt x="640" y="85"/>
                  </a:lnTo>
                  <a:lnTo>
                    <a:pt x="637" y="111"/>
                  </a:lnTo>
                  <a:lnTo>
                    <a:pt x="633" y="137"/>
                  </a:lnTo>
                  <a:lnTo>
                    <a:pt x="625" y="165"/>
                  </a:lnTo>
                  <a:lnTo>
                    <a:pt x="615" y="192"/>
                  </a:lnTo>
                  <a:lnTo>
                    <a:pt x="601" y="220"/>
                  </a:lnTo>
                  <a:lnTo>
                    <a:pt x="582" y="245"/>
                  </a:lnTo>
                  <a:lnTo>
                    <a:pt x="560" y="268"/>
                  </a:lnTo>
                  <a:lnTo>
                    <a:pt x="531" y="289"/>
                  </a:lnTo>
                  <a:lnTo>
                    <a:pt x="498" y="306"/>
                  </a:lnTo>
                  <a:lnTo>
                    <a:pt x="463" y="317"/>
                  </a:lnTo>
                  <a:lnTo>
                    <a:pt x="426" y="322"/>
                  </a:lnTo>
                  <a:lnTo>
                    <a:pt x="390" y="322"/>
                  </a:lnTo>
                  <a:lnTo>
                    <a:pt x="354" y="317"/>
                  </a:lnTo>
                  <a:lnTo>
                    <a:pt x="318" y="306"/>
                  </a:lnTo>
                  <a:lnTo>
                    <a:pt x="282" y="293"/>
                  </a:lnTo>
                  <a:lnTo>
                    <a:pt x="247" y="276"/>
                  </a:lnTo>
                  <a:lnTo>
                    <a:pt x="213" y="258"/>
                  </a:lnTo>
                  <a:lnTo>
                    <a:pt x="182" y="237"/>
                  </a:lnTo>
                  <a:lnTo>
                    <a:pt x="150" y="214"/>
                  </a:lnTo>
                  <a:lnTo>
                    <a:pt x="121" y="192"/>
                  </a:lnTo>
                  <a:lnTo>
                    <a:pt x="95" y="171"/>
                  </a:lnTo>
                  <a:lnTo>
                    <a:pt x="72" y="149"/>
                  </a:lnTo>
                  <a:lnTo>
                    <a:pt x="51" y="129"/>
                  </a:lnTo>
                  <a:lnTo>
                    <a:pt x="32" y="112"/>
                  </a:lnTo>
                  <a:lnTo>
                    <a:pt x="18" y="97"/>
                  </a:lnTo>
                  <a:lnTo>
                    <a:pt x="8" y="86"/>
                  </a:lnTo>
                  <a:lnTo>
                    <a:pt x="1" y="78"/>
                  </a:lnTo>
                  <a:lnTo>
                    <a:pt x="0" y="76"/>
                  </a:lnTo>
                  <a:lnTo>
                    <a:pt x="2" y="78"/>
                  </a:lnTo>
                  <a:lnTo>
                    <a:pt x="9" y="84"/>
                  </a:lnTo>
                  <a:lnTo>
                    <a:pt x="21" y="90"/>
                  </a:lnTo>
                  <a:lnTo>
                    <a:pt x="38" y="101"/>
                  </a:lnTo>
                  <a:lnTo>
                    <a:pt x="57" y="111"/>
                  </a:lnTo>
                  <a:lnTo>
                    <a:pt x="81" y="123"/>
                  </a:lnTo>
                  <a:lnTo>
                    <a:pt x="107" y="135"/>
                  </a:lnTo>
                  <a:lnTo>
                    <a:pt x="137" y="145"/>
                  </a:lnTo>
                  <a:lnTo>
                    <a:pt x="169" y="154"/>
                  </a:lnTo>
                  <a:lnTo>
                    <a:pt x="204" y="161"/>
                  </a:lnTo>
                  <a:lnTo>
                    <a:pt x="241" y="166"/>
                  </a:lnTo>
                  <a:lnTo>
                    <a:pt x="279" y="166"/>
                  </a:lnTo>
                  <a:lnTo>
                    <a:pt x="318" y="163"/>
                  </a:lnTo>
                  <a:lnTo>
                    <a:pt x="358" y="156"/>
                  </a:lnTo>
                  <a:lnTo>
                    <a:pt x="390" y="146"/>
                  </a:lnTo>
                  <a:lnTo>
                    <a:pt x="420" y="135"/>
                  </a:lnTo>
                  <a:lnTo>
                    <a:pt x="451" y="120"/>
                  </a:lnTo>
                  <a:lnTo>
                    <a:pt x="480" y="105"/>
                  </a:lnTo>
                  <a:lnTo>
                    <a:pt x="509" y="89"/>
                  </a:lnTo>
                  <a:lnTo>
                    <a:pt x="535" y="73"/>
                  </a:lnTo>
                  <a:lnTo>
                    <a:pt x="559" y="56"/>
                  </a:lnTo>
                  <a:lnTo>
                    <a:pt x="581" y="42"/>
                  </a:lnTo>
                  <a:lnTo>
                    <a:pt x="599" y="29"/>
                  </a:lnTo>
                  <a:lnTo>
                    <a:pt x="615" y="17"/>
                  </a:lnTo>
                  <a:lnTo>
                    <a:pt x="627" y="8"/>
                  </a:lnTo>
                  <a:lnTo>
                    <a:pt x="633" y="2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39"/>
            <p:cNvSpPr>
              <a:spLocks/>
            </p:cNvSpPr>
            <p:nvPr/>
          </p:nvSpPr>
          <p:spPr bwMode="auto">
            <a:xfrm>
              <a:off x="7616825" y="1135063"/>
              <a:ext cx="619125" cy="987425"/>
            </a:xfrm>
            <a:custGeom>
              <a:avLst/>
              <a:gdLst>
                <a:gd name="T0" fmla="*/ 122 w 390"/>
                <a:gd name="T1" fmla="*/ 0 h 622"/>
                <a:gd name="T2" fmla="*/ 121 w 390"/>
                <a:gd name="T3" fmla="*/ 2 h 622"/>
                <a:gd name="T4" fmla="*/ 118 w 390"/>
                <a:gd name="T5" fmla="*/ 13 h 622"/>
                <a:gd name="T6" fmla="*/ 113 w 390"/>
                <a:gd name="T7" fmla="*/ 29 h 622"/>
                <a:gd name="T8" fmla="*/ 109 w 390"/>
                <a:gd name="T9" fmla="*/ 50 h 622"/>
                <a:gd name="T10" fmla="*/ 105 w 390"/>
                <a:gd name="T11" fmla="*/ 74 h 622"/>
                <a:gd name="T12" fmla="*/ 101 w 390"/>
                <a:gd name="T13" fmla="*/ 104 h 622"/>
                <a:gd name="T14" fmla="*/ 98 w 390"/>
                <a:gd name="T15" fmla="*/ 137 h 622"/>
                <a:gd name="T16" fmla="*/ 100 w 390"/>
                <a:gd name="T17" fmla="*/ 173 h 622"/>
                <a:gd name="T18" fmla="*/ 102 w 390"/>
                <a:gd name="T19" fmla="*/ 209 h 622"/>
                <a:gd name="T20" fmla="*/ 109 w 390"/>
                <a:gd name="T21" fmla="*/ 248 h 622"/>
                <a:gd name="T22" fmla="*/ 119 w 390"/>
                <a:gd name="T23" fmla="*/ 288 h 622"/>
                <a:gd name="T24" fmla="*/ 135 w 390"/>
                <a:gd name="T25" fmla="*/ 327 h 622"/>
                <a:gd name="T26" fmla="*/ 157 w 390"/>
                <a:gd name="T27" fmla="*/ 365 h 622"/>
                <a:gd name="T28" fmla="*/ 176 w 390"/>
                <a:gd name="T29" fmla="*/ 392 h 622"/>
                <a:gd name="T30" fmla="*/ 197 w 390"/>
                <a:gd name="T31" fmla="*/ 417 h 622"/>
                <a:gd name="T32" fmla="*/ 219 w 390"/>
                <a:gd name="T33" fmla="*/ 442 h 622"/>
                <a:gd name="T34" fmla="*/ 242 w 390"/>
                <a:gd name="T35" fmla="*/ 466 h 622"/>
                <a:gd name="T36" fmla="*/ 266 w 390"/>
                <a:gd name="T37" fmla="*/ 488 h 622"/>
                <a:gd name="T38" fmla="*/ 291 w 390"/>
                <a:gd name="T39" fmla="*/ 508 h 622"/>
                <a:gd name="T40" fmla="*/ 313 w 390"/>
                <a:gd name="T41" fmla="*/ 526 h 622"/>
                <a:gd name="T42" fmla="*/ 334 w 390"/>
                <a:gd name="T43" fmla="*/ 542 h 622"/>
                <a:gd name="T44" fmla="*/ 352 w 390"/>
                <a:gd name="T45" fmla="*/ 555 h 622"/>
                <a:gd name="T46" fmla="*/ 368 w 390"/>
                <a:gd name="T47" fmla="*/ 567 h 622"/>
                <a:gd name="T48" fmla="*/ 380 w 390"/>
                <a:gd name="T49" fmla="*/ 574 h 622"/>
                <a:gd name="T50" fmla="*/ 388 w 390"/>
                <a:gd name="T51" fmla="*/ 580 h 622"/>
                <a:gd name="T52" fmla="*/ 390 w 390"/>
                <a:gd name="T53" fmla="*/ 581 h 622"/>
                <a:gd name="T54" fmla="*/ 388 w 390"/>
                <a:gd name="T55" fmla="*/ 582 h 622"/>
                <a:gd name="T56" fmla="*/ 379 w 390"/>
                <a:gd name="T57" fmla="*/ 588 h 622"/>
                <a:gd name="T58" fmla="*/ 365 w 390"/>
                <a:gd name="T59" fmla="*/ 593 h 622"/>
                <a:gd name="T60" fmla="*/ 347 w 390"/>
                <a:gd name="T61" fmla="*/ 601 h 622"/>
                <a:gd name="T62" fmla="*/ 325 w 390"/>
                <a:gd name="T63" fmla="*/ 607 h 622"/>
                <a:gd name="T64" fmla="*/ 300 w 390"/>
                <a:gd name="T65" fmla="*/ 614 h 622"/>
                <a:gd name="T66" fmla="*/ 273 w 390"/>
                <a:gd name="T67" fmla="*/ 619 h 622"/>
                <a:gd name="T68" fmla="*/ 242 w 390"/>
                <a:gd name="T69" fmla="*/ 622 h 622"/>
                <a:gd name="T70" fmla="*/ 212 w 390"/>
                <a:gd name="T71" fmla="*/ 622 h 622"/>
                <a:gd name="T72" fmla="*/ 180 w 390"/>
                <a:gd name="T73" fmla="*/ 618 h 622"/>
                <a:gd name="T74" fmla="*/ 148 w 390"/>
                <a:gd name="T75" fmla="*/ 608 h 622"/>
                <a:gd name="T76" fmla="*/ 117 w 390"/>
                <a:gd name="T77" fmla="*/ 594 h 622"/>
                <a:gd name="T78" fmla="*/ 87 w 390"/>
                <a:gd name="T79" fmla="*/ 573 h 622"/>
                <a:gd name="T80" fmla="*/ 58 w 390"/>
                <a:gd name="T81" fmla="*/ 546 h 622"/>
                <a:gd name="T82" fmla="*/ 36 w 390"/>
                <a:gd name="T83" fmla="*/ 516 h 622"/>
                <a:gd name="T84" fmla="*/ 20 w 390"/>
                <a:gd name="T85" fmla="*/ 482 h 622"/>
                <a:gd name="T86" fmla="*/ 8 w 390"/>
                <a:gd name="T87" fmla="*/ 447 h 622"/>
                <a:gd name="T88" fmla="*/ 3 w 390"/>
                <a:gd name="T89" fmla="*/ 411 h 622"/>
                <a:gd name="T90" fmla="*/ 0 w 390"/>
                <a:gd name="T91" fmla="*/ 373 h 622"/>
                <a:gd name="T92" fmla="*/ 3 w 390"/>
                <a:gd name="T93" fmla="*/ 335 h 622"/>
                <a:gd name="T94" fmla="*/ 8 w 390"/>
                <a:gd name="T95" fmla="*/ 297 h 622"/>
                <a:gd name="T96" fmla="*/ 15 w 390"/>
                <a:gd name="T97" fmla="*/ 259 h 622"/>
                <a:gd name="T98" fmla="*/ 25 w 390"/>
                <a:gd name="T99" fmla="*/ 222 h 622"/>
                <a:gd name="T100" fmla="*/ 36 w 390"/>
                <a:gd name="T101" fmla="*/ 186 h 622"/>
                <a:gd name="T102" fmla="*/ 49 w 390"/>
                <a:gd name="T103" fmla="*/ 152 h 622"/>
                <a:gd name="T104" fmla="*/ 62 w 390"/>
                <a:gd name="T105" fmla="*/ 120 h 622"/>
                <a:gd name="T106" fmla="*/ 74 w 390"/>
                <a:gd name="T107" fmla="*/ 91 h 622"/>
                <a:gd name="T108" fmla="*/ 87 w 390"/>
                <a:gd name="T109" fmla="*/ 65 h 622"/>
                <a:gd name="T110" fmla="*/ 97 w 390"/>
                <a:gd name="T111" fmla="*/ 43 h 622"/>
                <a:gd name="T112" fmla="*/ 108 w 390"/>
                <a:gd name="T113" fmla="*/ 25 h 622"/>
                <a:gd name="T114" fmla="*/ 115 w 390"/>
                <a:gd name="T115" fmla="*/ 10 h 622"/>
                <a:gd name="T116" fmla="*/ 119 w 390"/>
                <a:gd name="T117" fmla="*/ 2 h 622"/>
                <a:gd name="T118" fmla="*/ 122 w 390"/>
                <a:gd name="T119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0" h="622">
                  <a:moveTo>
                    <a:pt x="122" y="0"/>
                  </a:moveTo>
                  <a:lnTo>
                    <a:pt x="121" y="2"/>
                  </a:lnTo>
                  <a:lnTo>
                    <a:pt x="118" y="13"/>
                  </a:lnTo>
                  <a:lnTo>
                    <a:pt x="113" y="29"/>
                  </a:lnTo>
                  <a:lnTo>
                    <a:pt x="109" y="50"/>
                  </a:lnTo>
                  <a:lnTo>
                    <a:pt x="105" y="74"/>
                  </a:lnTo>
                  <a:lnTo>
                    <a:pt x="101" y="104"/>
                  </a:lnTo>
                  <a:lnTo>
                    <a:pt x="98" y="137"/>
                  </a:lnTo>
                  <a:lnTo>
                    <a:pt x="100" y="173"/>
                  </a:lnTo>
                  <a:lnTo>
                    <a:pt x="102" y="209"/>
                  </a:lnTo>
                  <a:lnTo>
                    <a:pt x="109" y="248"/>
                  </a:lnTo>
                  <a:lnTo>
                    <a:pt x="119" y="288"/>
                  </a:lnTo>
                  <a:lnTo>
                    <a:pt x="135" y="327"/>
                  </a:lnTo>
                  <a:lnTo>
                    <a:pt x="157" y="365"/>
                  </a:lnTo>
                  <a:lnTo>
                    <a:pt x="176" y="392"/>
                  </a:lnTo>
                  <a:lnTo>
                    <a:pt x="197" y="417"/>
                  </a:lnTo>
                  <a:lnTo>
                    <a:pt x="219" y="442"/>
                  </a:lnTo>
                  <a:lnTo>
                    <a:pt x="242" y="466"/>
                  </a:lnTo>
                  <a:lnTo>
                    <a:pt x="266" y="488"/>
                  </a:lnTo>
                  <a:lnTo>
                    <a:pt x="291" y="508"/>
                  </a:lnTo>
                  <a:lnTo>
                    <a:pt x="313" y="526"/>
                  </a:lnTo>
                  <a:lnTo>
                    <a:pt x="334" y="542"/>
                  </a:lnTo>
                  <a:lnTo>
                    <a:pt x="352" y="555"/>
                  </a:lnTo>
                  <a:lnTo>
                    <a:pt x="368" y="567"/>
                  </a:lnTo>
                  <a:lnTo>
                    <a:pt x="380" y="574"/>
                  </a:lnTo>
                  <a:lnTo>
                    <a:pt x="388" y="580"/>
                  </a:lnTo>
                  <a:lnTo>
                    <a:pt x="390" y="581"/>
                  </a:lnTo>
                  <a:lnTo>
                    <a:pt x="388" y="582"/>
                  </a:lnTo>
                  <a:lnTo>
                    <a:pt x="379" y="588"/>
                  </a:lnTo>
                  <a:lnTo>
                    <a:pt x="365" y="593"/>
                  </a:lnTo>
                  <a:lnTo>
                    <a:pt x="347" y="601"/>
                  </a:lnTo>
                  <a:lnTo>
                    <a:pt x="325" y="607"/>
                  </a:lnTo>
                  <a:lnTo>
                    <a:pt x="300" y="614"/>
                  </a:lnTo>
                  <a:lnTo>
                    <a:pt x="273" y="619"/>
                  </a:lnTo>
                  <a:lnTo>
                    <a:pt x="242" y="622"/>
                  </a:lnTo>
                  <a:lnTo>
                    <a:pt x="212" y="622"/>
                  </a:lnTo>
                  <a:lnTo>
                    <a:pt x="180" y="618"/>
                  </a:lnTo>
                  <a:lnTo>
                    <a:pt x="148" y="608"/>
                  </a:lnTo>
                  <a:lnTo>
                    <a:pt x="117" y="594"/>
                  </a:lnTo>
                  <a:lnTo>
                    <a:pt x="87" y="573"/>
                  </a:lnTo>
                  <a:lnTo>
                    <a:pt x="58" y="546"/>
                  </a:lnTo>
                  <a:lnTo>
                    <a:pt x="36" y="516"/>
                  </a:lnTo>
                  <a:lnTo>
                    <a:pt x="20" y="482"/>
                  </a:lnTo>
                  <a:lnTo>
                    <a:pt x="8" y="447"/>
                  </a:lnTo>
                  <a:lnTo>
                    <a:pt x="3" y="411"/>
                  </a:lnTo>
                  <a:lnTo>
                    <a:pt x="0" y="373"/>
                  </a:lnTo>
                  <a:lnTo>
                    <a:pt x="3" y="335"/>
                  </a:lnTo>
                  <a:lnTo>
                    <a:pt x="8" y="297"/>
                  </a:lnTo>
                  <a:lnTo>
                    <a:pt x="15" y="259"/>
                  </a:lnTo>
                  <a:lnTo>
                    <a:pt x="25" y="222"/>
                  </a:lnTo>
                  <a:lnTo>
                    <a:pt x="36" y="186"/>
                  </a:lnTo>
                  <a:lnTo>
                    <a:pt x="49" y="152"/>
                  </a:lnTo>
                  <a:lnTo>
                    <a:pt x="62" y="120"/>
                  </a:lnTo>
                  <a:lnTo>
                    <a:pt x="74" y="91"/>
                  </a:lnTo>
                  <a:lnTo>
                    <a:pt x="87" y="65"/>
                  </a:lnTo>
                  <a:lnTo>
                    <a:pt x="97" y="43"/>
                  </a:lnTo>
                  <a:lnTo>
                    <a:pt x="108" y="25"/>
                  </a:lnTo>
                  <a:lnTo>
                    <a:pt x="115" y="10"/>
                  </a:lnTo>
                  <a:lnTo>
                    <a:pt x="119" y="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97" y="2136739"/>
            <a:ext cx="304800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05" y="3642514"/>
            <a:ext cx="304800" cy="30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88" y="5741801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8" y="3364168"/>
            <a:ext cx="304800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974" y="5542236"/>
            <a:ext cx="304800" cy="3048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32" name="TextBox 31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8598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389056" y="1710980"/>
            <a:ext cx="5014768" cy="3987084"/>
            <a:chOff x="3117850" y="3559175"/>
            <a:chExt cx="2897188" cy="2303463"/>
          </a:xfrm>
        </p:grpSpPr>
        <p:sp>
          <p:nvSpPr>
            <p:cNvPr id="10" name="Freeform 6006"/>
            <p:cNvSpPr>
              <a:spLocks/>
            </p:cNvSpPr>
            <p:nvPr/>
          </p:nvSpPr>
          <p:spPr bwMode="auto">
            <a:xfrm>
              <a:off x="4132263" y="5538788"/>
              <a:ext cx="887413" cy="323850"/>
            </a:xfrm>
            <a:custGeom>
              <a:avLst/>
              <a:gdLst>
                <a:gd name="T0" fmla="*/ 95 w 559"/>
                <a:gd name="T1" fmla="*/ 0 h 204"/>
                <a:gd name="T2" fmla="*/ 463 w 559"/>
                <a:gd name="T3" fmla="*/ 0 h 204"/>
                <a:gd name="T4" fmla="*/ 465 w 559"/>
                <a:gd name="T5" fmla="*/ 4 h 204"/>
                <a:gd name="T6" fmla="*/ 465 w 559"/>
                <a:gd name="T7" fmla="*/ 14 h 204"/>
                <a:gd name="T8" fmla="*/ 466 w 559"/>
                <a:gd name="T9" fmla="*/ 30 h 204"/>
                <a:gd name="T10" fmla="*/ 470 w 559"/>
                <a:gd name="T11" fmla="*/ 48 h 204"/>
                <a:gd name="T12" fmla="*/ 475 w 559"/>
                <a:gd name="T13" fmla="*/ 69 h 204"/>
                <a:gd name="T14" fmla="*/ 482 w 559"/>
                <a:gd name="T15" fmla="*/ 90 h 204"/>
                <a:gd name="T16" fmla="*/ 492 w 559"/>
                <a:gd name="T17" fmla="*/ 111 h 204"/>
                <a:gd name="T18" fmla="*/ 505 w 559"/>
                <a:gd name="T19" fmla="*/ 128 h 204"/>
                <a:gd name="T20" fmla="*/ 516 w 559"/>
                <a:gd name="T21" fmla="*/ 138 h 204"/>
                <a:gd name="T22" fmla="*/ 527 w 559"/>
                <a:gd name="T23" fmla="*/ 149 h 204"/>
                <a:gd name="T24" fmla="*/ 538 w 559"/>
                <a:gd name="T25" fmla="*/ 159 h 204"/>
                <a:gd name="T26" fmla="*/ 547 w 559"/>
                <a:gd name="T27" fmla="*/ 169 h 204"/>
                <a:gd name="T28" fmla="*/ 555 w 559"/>
                <a:gd name="T29" fmla="*/ 176 h 204"/>
                <a:gd name="T30" fmla="*/ 559 w 559"/>
                <a:gd name="T31" fmla="*/ 184 h 204"/>
                <a:gd name="T32" fmla="*/ 559 w 559"/>
                <a:gd name="T33" fmla="*/ 191 h 204"/>
                <a:gd name="T34" fmla="*/ 554 w 559"/>
                <a:gd name="T35" fmla="*/ 196 h 204"/>
                <a:gd name="T36" fmla="*/ 542 w 559"/>
                <a:gd name="T37" fmla="*/ 200 h 204"/>
                <a:gd name="T38" fmla="*/ 525 w 559"/>
                <a:gd name="T39" fmla="*/ 203 h 204"/>
                <a:gd name="T40" fmla="*/ 499 w 559"/>
                <a:gd name="T41" fmla="*/ 204 h 204"/>
                <a:gd name="T42" fmla="*/ 455 w 559"/>
                <a:gd name="T43" fmla="*/ 204 h 204"/>
                <a:gd name="T44" fmla="*/ 414 w 559"/>
                <a:gd name="T45" fmla="*/ 204 h 204"/>
                <a:gd name="T46" fmla="*/ 272 w 559"/>
                <a:gd name="T47" fmla="*/ 204 h 204"/>
                <a:gd name="T48" fmla="*/ 251 w 559"/>
                <a:gd name="T49" fmla="*/ 204 h 204"/>
                <a:gd name="T50" fmla="*/ 221 w 559"/>
                <a:gd name="T51" fmla="*/ 204 h 204"/>
                <a:gd name="T52" fmla="*/ 60 w 559"/>
                <a:gd name="T53" fmla="*/ 204 h 204"/>
                <a:gd name="T54" fmla="*/ 35 w 559"/>
                <a:gd name="T55" fmla="*/ 203 h 204"/>
                <a:gd name="T56" fmla="*/ 17 w 559"/>
                <a:gd name="T57" fmla="*/ 200 h 204"/>
                <a:gd name="T58" fmla="*/ 6 w 559"/>
                <a:gd name="T59" fmla="*/ 196 h 204"/>
                <a:gd name="T60" fmla="*/ 1 w 559"/>
                <a:gd name="T61" fmla="*/ 191 h 204"/>
                <a:gd name="T62" fmla="*/ 0 w 559"/>
                <a:gd name="T63" fmla="*/ 184 h 204"/>
                <a:gd name="T64" fmla="*/ 4 w 559"/>
                <a:gd name="T65" fmla="*/ 176 h 204"/>
                <a:gd name="T66" fmla="*/ 12 w 559"/>
                <a:gd name="T67" fmla="*/ 169 h 204"/>
                <a:gd name="T68" fmla="*/ 21 w 559"/>
                <a:gd name="T69" fmla="*/ 159 h 204"/>
                <a:gd name="T70" fmla="*/ 31 w 559"/>
                <a:gd name="T71" fmla="*/ 149 h 204"/>
                <a:gd name="T72" fmla="*/ 43 w 559"/>
                <a:gd name="T73" fmla="*/ 138 h 204"/>
                <a:gd name="T74" fmla="*/ 54 w 559"/>
                <a:gd name="T75" fmla="*/ 128 h 204"/>
                <a:gd name="T76" fmla="*/ 67 w 559"/>
                <a:gd name="T77" fmla="*/ 111 h 204"/>
                <a:gd name="T78" fmla="*/ 77 w 559"/>
                <a:gd name="T79" fmla="*/ 90 h 204"/>
                <a:gd name="T80" fmla="*/ 85 w 559"/>
                <a:gd name="T81" fmla="*/ 69 h 204"/>
                <a:gd name="T82" fmla="*/ 89 w 559"/>
                <a:gd name="T83" fmla="*/ 48 h 204"/>
                <a:gd name="T84" fmla="*/ 93 w 559"/>
                <a:gd name="T85" fmla="*/ 30 h 204"/>
                <a:gd name="T86" fmla="*/ 94 w 559"/>
                <a:gd name="T87" fmla="*/ 14 h 204"/>
                <a:gd name="T88" fmla="*/ 95 w 559"/>
                <a:gd name="T89" fmla="*/ 4 h 204"/>
                <a:gd name="T90" fmla="*/ 95 w 559"/>
                <a:gd name="T9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59" h="204">
                  <a:moveTo>
                    <a:pt x="95" y="0"/>
                  </a:moveTo>
                  <a:lnTo>
                    <a:pt x="463" y="0"/>
                  </a:lnTo>
                  <a:lnTo>
                    <a:pt x="465" y="4"/>
                  </a:lnTo>
                  <a:lnTo>
                    <a:pt x="465" y="14"/>
                  </a:lnTo>
                  <a:lnTo>
                    <a:pt x="466" y="30"/>
                  </a:lnTo>
                  <a:lnTo>
                    <a:pt x="470" y="48"/>
                  </a:lnTo>
                  <a:lnTo>
                    <a:pt x="475" y="69"/>
                  </a:lnTo>
                  <a:lnTo>
                    <a:pt x="482" y="90"/>
                  </a:lnTo>
                  <a:lnTo>
                    <a:pt x="492" y="111"/>
                  </a:lnTo>
                  <a:lnTo>
                    <a:pt x="505" y="128"/>
                  </a:lnTo>
                  <a:lnTo>
                    <a:pt x="516" y="138"/>
                  </a:lnTo>
                  <a:lnTo>
                    <a:pt x="527" y="149"/>
                  </a:lnTo>
                  <a:lnTo>
                    <a:pt x="538" y="159"/>
                  </a:lnTo>
                  <a:lnTo>
                    <a:pt x="547" y="169"/>
                  </a:lnTo>
                  <a:lnTo>
                    <a:pt x="555" y="176"/>
                  </a:lnTo>
                  <a:lnTo>
                    <a:pt x="559" y="184"/>
                  </a:lnTo>
                  <a:lnTo>
                    <a:pt x="559" y="191"/>
                  </a:lnTo>
                  <a:lnTo>
                    <a:pt x="554" y="196"/>
                  </a:lnTo>
                  <a:lnTo>
                    <a:pt x="542" y="200"/>
                  </a:lnTo>
                  <a:lnTo>
                    <a:pt x="525" y="203"/>
                  </a:lnTo>
                  <a:lnTo>
                    <a:pt x="499" y="204"/>
                  </a:lnTo>
                  <a:lnTo>
                    <a:pt x="455" y="204"/>
                  </a:lnTo>
                  <a:lnTo>
                    <a:pt x="414" y="204"/>
                  </a:lnTo>
                  <a:lnTo>
                    <a:pt x="272" y="204"/>
                  </a:lnTo>
                  <a:lnTo>
                    <a:pt x="251" y="204"/>
                  </a:lnTo>
                  <a:lnTo>
                    <a:pt x="221" y="204"/>
                  </a:lnTo>
                  <a:lnTo>
                    <a:pt x="60" y="204"/>
                  </a:lnTo>
                  <a:lnTo>
                    <a:pt x="35" y="203"/>
                  </a:lnTo>
                  <a:lnTo>
                    <a:pt x="17" y="200"/>
                  </a:lnTo>
                  <a:lnTo>
                    <a:pt x="6" y="196"/>
                  </a:lnTo>
                  <a:lnTo>
                    <a:pt x="1" y="191"/>
                  </a:lnTo>
                  <a:lnTo>
                    <a:pt x="0" y="184"/>
                  </a:lnTo>
                  <a:lnTo>
                    <a:pt x="4" y="176"/>
                  </a:lnTo>
                  <a:lnTo>
                    <a:pt x="12" y="169"/>
                  </a:lnTo>
                  <a:lnTo>
                    <a:pt x="21" y="159"/>
                  </a:lnTo>
                  <a:lnTo>
                    <a:pt x="31" y="149"/>
                  </a:lnTo>
                  <a:lnTo>
                    <a:pt x="43" y="138"/>
                  </a:lnTo>
                  <a:lnTo>
                    <a:pt x="54" y="128"/>
                  </a:lnTo>
                  <a:lnTo>
                    <a:pt x="67" y="111"/>
                  </a:lnTo>
                  <a:lnTo>
                    <a:pt x="77" y="90"/>
                  </a:lnTo>
                  <a:lnTo>
                    <a:pt x="85" y="69"/>
                  </a:lnTo>
                  <a:lnTo>
                    <a:pt x="89" y="48"/>
                  </a:lnTo>
                  <a:lnTo>
                    <a:pt x="93" y="30"/>
                  </a:lnTo>
                  <a:lnTo>
                    <a:pt x="94" y="14"/>
                  </a:lnTo>
                  <a:lnTo>
                    <a:pt x="95" y="4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008"/>
            <p:cNvSpPr>
              <a:spLocks/>
            </p:cNvSpPr>
            <p:nvPr/>
          </p:nvSpPr>
          <p:spPr bwMode="auto">
            <a:xfrm>
              <a:off x="3117850" y="5292725"/>
              <a:ext cx="2897188" cy="246063"/>
            </a:xfrm>
            <a:custGeom>
              <a:avLst/>
              <a:gdLst>
                <a:gd name="T0" fmla="*/ 0 w 1825"/>
                <a:gd name="T1" fmla="*/ 0 h 155"/>
                <a:gd name="T2" fmla="*/ 1825 w 1825"/>
                <a:gd name="T3" fmla="*/ 0 h 155"/>
                <a:gd name="T4" fmla="*/ 1825 w 1825"/>
                <a:gd name="T5" fmla="*/ 98 h 155"/>
                <a:gd name="T6" fmla="*/ 1821 w 1825"/>
                <a:gd name="T7" fmla="*/ 115 h 155"/>
                <a:gd name="T8" fmla="*/ 1812 w 1825"/>
                <a:gd name="T9" fmla="*/ 130 h 155"/>
                <a:gd name="T10" fmla="*/ 1796 w 1825"/>
                <a:gd name="T11" fmla="*/ 143 h 155"/>
                <a:gd name="T12" fmla="*/ 1779 w 1825"/>
                <a:gd name="T13" fmla="*/ 151 h 155"/>
                <a:gd name="T14" fmla="*/ 1761 w 1825"/>
                <a:gd name="T15" fmla="*/ 155 h 155"/>
                <a:gd name="T16" fmla="*/ 67 w 1825"/>
                <a:gd name="T17" fmla="*/ 155 h 155"/>
                <a:gd name="T18" fmla="*/ 49 w 1825"/>
                <a:gd name="T19" fmla="*/ 151 h 155"/>
                <a:gd name="T20" fmla="*/ 30 w 1825"/>
                <a:gd name="T21" fmla="*/ 143 h 155"/>
                <a:gd name="T22" fmla="*/ 14 w 1825"/>
                <a:gd name="T23" fmla="*/ 130 h 155"/>
                <a:gd name="T24" fmla="*/ 4 w 1825"/>
                <a:gd name="T25" fmla="*/ 115 h 155"/>
                <a:gd name="T26" fmla="*/ 0 w 1825"/>
                <a:gd name="T27" fmla="*/ 98 h 155"/>
                <a:gd name="T28" fmla="*/ 0 w 1825"/>
                <a:gd name="T2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5" h="155">
                  <a:moveTo>
                    <a:pt x="0" y="0"/>
                  </a:moveTo>
                  <a:lnTo>
                    <a:pt x="1825" y="0"/>
                  </a:lnTo>
                  <a:lnTo>
                    <a:pt x="1825" y="98"/>
                  </a:lnTo>
                  <a:lnTo>
                    <a:pt x="1821" y="115"/>
                  </a:lnTo>
                  <a:lnTo>
                    <a:pt x="1812" y="130"/>
                  </a:lnTo>
                  <a:lnTo>
                    <a:pt x="1796" y="143"/>
                  </a:lnTo>
                  <a:lnTo>
                    <a:pt x="1779" y="151"/>
                  </a:lnTo>
                  <a:lnTo>
                    <a:pt x="1761" y="155"/>
                  </a:lnTo>
                  <a:lnTo>
                    <a:pt x="67" y="155"/>
                  </a:lnTo>
                  <a:lnTo>
                    <a:pt x="49" y="151"/>
                  </a:lnTo>
                  <a:lnTo>
                    <a:pt x="30" y="143"/>
                  </a:lnTo>
                  <a:lnTo>
                    <a:pt x="14" y="130"/>
                  </a:lnTo>
                  <a:lnTo>
                    <a:pt x="4" y="115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AFAE"/>
            </a:solidFill>
            <a:ln w="0">
              <a:solidFill>
                <a:srgbClr val="9CAFA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009"/>
            <p:cNvSpPr>
              <a:spLocks/>
            </p:cNvSpPr>
            <p:nvPr/>
          </p:nvSpPr>
          <p:spPr bwMode="auto">
            <a:xfrm>
              <a:off x="3117850" y="3559175"/>
              <a:ext cx="2897188" cy="1733550"/>
            </a:xfrm>
            <a:custGeom>
              <a:avLst/>
              <a:gdLst>
                <a:gd name="T0" fmla="*/ 67 w 1825"/>
                <a:gd name="T1" fmla="*/ 0 h 1092"/>
                <a:gd name="T2" fmla="*/ 1761 w 1825"/>
                <a:gd name="T3" fmla="*/ 0 h 1092"/>
                <a:gd name="T4" fmla="*/ 1779 w 1825"/>
                <a:gd name="T5" fmla="*/ 4 h 1092"/>
                <a:gd name="T6" fmla="*/ 1796 w 1825"/>
                <a:gd name="T7" fmla="*/ 12 h 1092"/>
                <a:gd name="T8" fmla="*/ 1812 w 1825"/>
                <a:gd name="T9" fmla="*/ 25 h 1092"/>
                <a:gd name="T10" fmla="*/ 1821 w 1825"/>
                <a:gd name="T11" fmla="*/ 41 h 1092"/>
                <a:gd name="T12" fmla="*/ 1825 w 1825"/>
                <a:gd name="T13" fmla="*/ 58 h 1092"/>
                <a:gd name="T14" fmla="*/ 1825 w 1825"/>
                <a:gd name="T15" fmla="*/ 1092 h 1092"/>
                <a:gd name="T16" fmla="*/ 0 w 1825"/>
                <a:gd name="T17" fmla="*/ 1092 h 1092"/>
                <a:gd name="T18" fmla="*/ 0 w 1825"/>
                <a:gd name="T19" fmla="*/ 58 h 1092"/>
                <a:gd name="T20" fmla="*/ 4 w 1825"/>
                <a:gd name="T21" fmla="*/ 41 h 1092"/>
                <a:gd name="T22" fmla="*/ 14 w 1825"/>
                <a:gd name="T23" fmla="*/ 25 h 1092"/>
                <a:gd name="T24" fmla="*/ 30 w 1825"/>
                <a:gd name="T25" fmla="*/ 12 h 1092"/>
                <a:gd name="T26" fmla="*/ 49 w 1825"/>
                <a:gd name="T27" fmla="*/ 4 h 1092"/>
                <a:gd name="T28" fmla="*/ 67 w 1825"/>
                <a:gd name="T29" fmla="*/ 0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5" h="1092">
                  <a:moveTo>
                    <a:pt x="67" y="0"/>
                  </a:moveTo>
                  <a:lnTo>
                    <a:pt x="1761" y="0"/>
                  </a:lnTo>
                  <a:lnTo>
                    <a:pt x="1779" y="4"/>
                  </a:lnTo>
                  <a:lnTo>
                    <a:pt x="1796" y="12"/>
                  </a:lnTo>
                  <a:lnTo>
                    <a:pt x="1812" y="25"/>
                  </a:lnTo>
                  <a:lnTo>
                    <a:pt x="1821" y="41"/>
                  </a:lnTo>
                  <a:lnTo>
                    <a:pt x="1825" y="58"/>
                  </a:lnTo>
                  <a:lnTo>
                    <a:pt x="1825" y="1092"/>
                  </a:lnTo>
                  <a:lnTo>
                    <a:pt x="0" y="1092"/>
                  </a:lnTo>
                  <a:lnTo>
                    <a:pt x="0" y="58"/>
                  </a:lnTo>
                  <a:lnTo>
                    <a:pt x="4" y="41"/>
                  </a:lnTo>
                  <a:lnTo>
                    <a:pt x="14" y="25"/>
                  </a:lnTo>
                  <a:lnTo>
                    <a:pt x="30" y="12"/>
                  </a:lnTo>
                  <a:lnTo>
                    <a:pt x="49" y="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6010"/>
            <p:cNvSpPr>
              <a:spLocks noChangeArrowheads="1"/>
            </p:cNvSpPr>
            <p:nvPr/>
          </p:nvSpPr>
          <p:spPr bwMode="auto">
            <a:xfrm>
              <a:off x="3257550" y="3679825"/>
              <a:ext cx="2617788" cy="149066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011"/>
            <p:cNvSpPr>
              <a:spLocks/>
            </p:cNvSpPr>
            <p:nvPr/>
          </p:nvSpPr>
          <p:spPr bwMode="auto">
            <a:xfrm>
              <a:off x="4252913" y="3867150"/>
              <a:ext cx="1090613" cy="684213"/>
            </a:xfrm>
            <a:custGeom>
              <a:avLst/>
              <a:gdLst>
                <a:gd name="T0" fmla="*/ 16 w 687"/>
                <a:gd name="T1" fmla="*/ 0 h 431"/>
                <a:gd name="T2" fmla="*/ 671 w 687"/>
                <a:gd name="T3" fmla="*/ 0 h 431"/>
                <a:gd name="T4" fmla="*/ 677 w 687"/>
                <a:gd name="T5" fmla="*/ 0 h 431"/>
                <a:gd name="T6" fmla="*/ 681 w 687"/>
                <a:gd name="T7" fmla="*/ 3 h 431"/>
                <a:gd name="T8" fmla="*/ 684 w 687"/>
                <a:gd name="T9" fmla="*/ 7 h 431"/>
                <a:gd name="T10" fmla="*/ 686 w 687"/>
                <a:gd name="T11" fmla="*/ 11 h 431"/>
                <a:gd name="T12" fmla="*/ 687 w 687"/>
                <a:gd name="T13" fmla="*/ 16 h 431"/>
                <a:gd name="T14" fmla="*/ 687 w 687"/>
                <a:gd name="T15" fmla="*/ 415 h 431"/>
                <a:gd name="T16" fmla="*/ 686 w 687"/>
                <a:gd name="T17" fmla="*/ 420 h 431"/>
                <a:gd name="T18" fmla="*/ 684 w 687"/>
                <a:gd name="T19" fmla="*/ 424 h 431"/>
                <a:gd name="T20" fmla="*/ 681 w 687"/>
                <a:gd name="T21" fmla="*/ 428 h 431"/>
                <a:gd name="T22" fmla="*/ 677 w 687"/>
                <a:gd name="T23" fmla="*/ 431 h 431"/>
                <a:gd name="T24" fmla="*/ 671 w 687"/>
                <a:gd name="T25" fmla="*/ 431 h 431"/>
                <a:gd name="T26" fmla="*/ 16 w 687"/>
                <a:gd name="T27" fmla="*/ 431 h 431"/>
                <a:gd name="T28" fmla="*/ 12 w 687"/>
                <a:gd name="T29" fmla="*/ 431 h 431"/>
                <a:gd name="T30" fmla="*/ 6 w 687"/>
                <a:gd name="T31" fmla="*/ 428 h 431"/>
                <a:gd name="T32" fmla="*/ 4 w 687"/>
                <a:gd name="T33" fmla="*/ 424 h 431"/>
                <a:gd name="T34" fmla="*/ 1 w 687"/>
                <a:gd name="T35" fmla="*/ 420 h 431"/>
                <a:gd name="T36" fmla="*/ 0 w 687"/>
                <a:gd name="T37" fmla="*/ 415 h 431"/>
                <a:gd name="T38" fmla="*/ 0 w 687"/>
                <a:gd name="T39" fmla="*/ 16 h 431"/>
                <a:gd name="T40" fmla="*/ 1 w 687"/>
                <a:gd name="T41" fmla="*/ 11 h 431"/>
                <a:gd name="T42" fmla="*/ 4 w 687"/>
                <a:gd name="T43" fmla="*/ 7 h 431"/>
                <a:gd name="T44" fmla="*/ 6 w 687"/>
                <a:gd name="T45" fmla="*/ 3 h 431"/>
                <a:gd name="T46" fmla="*/ 12 w 687"/>
                <a:gd name="T47" fmla="*/ 0 h 431"/>
                <a:gd name="T48" fmla="*/ 16 w 687"/>
                <a:gd name="T4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7" h="431">
                  <a:moveTo>
                    <a:pt x="16" y="0"/>
                  </a:moveTo>
                  <a:lnTo>
                    <a:pt x="671" y="0"/>
                  </a:lnTo>
                  <a:lnTo>
                    <a:pt x="677" y="0"/>
                  </a:lnTo>
                  <a:lnTo>
                    <a:pt x="681" y="3"/>
                  </a:lnTo>
                  <a:lnTo>
                    <a:pt x="684" y="7"/>
                  </a:lnTo>
                  <a:lnTo>
                    <a:pt x="686" y="11"/>
                  </a:lnTo>
                  <a:lnTo>
                    <a:pt x="687" y="16"/>
                  </a:lnTo>
                  <a:lnTo>
                    <a:pt x="687" y="415"/>
                  </a:lnTo>
                  <a:lnTo>
                    <a:pt x="686" y="420"/>
                  </a:lnTo>
                  <a:lnTo>
                    <a:pt x="684" y="424"/>
                  </a:lnTo>
                  <a:lnTo>
                    <a:pt x="681" y="428"/>
                  </a:lnTo>
                  <a:lnTo>
                    <a:pt x="677" y="431"/>
                  </a:lnTo>
                  <a:lnTo>
                    <a:pt x="671" y="431"/>
                  </a:lnTo>
                  <a:lnTo>
                    <a:pt x="16" y="431"/>
                  </a:lnTo>
                  <a:lnTo>
                    <a:pt x="12" y="431"/>
                  </a:lnTo>
                  <a:lnTo>
                    <a:pt x="6" y="428"/>
                  </a:lnTo>
                  <a:lnTo>
                    <a:pt x="4" y="424"/>
                  </a:lnTo>
                  <a:lnTo>
                    <a:pt x="1" y="420"/>
                  </a:lnTo>
                  <a:lnTo>
                    <a:pt x="0" y="415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4" y="7"/>
                  </a:lnTo>
                  <a:lnTo>
                    <a:pt x="6" y="3"/>
                  </a:lnTo>
                  <a:lnTo>
                    <a:pt x="1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D6FF"/>
            </a:solidFill>
            <a:ln w="0">
              <a:solidFill>
                <a:srgbClr val="4BD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6012"/>
            <p:cNvSpPr>
              <a:spLocks noChangeArrowheads="1"/>
            </p:cNvSpPr>
            <p:nvPr/>
          </p:nvSpPr>
          <p:spPr bwMode="auto">
            <a:xfrm>
              <a:off x="4254500" y="3940175"/>
              <a:ext cx="1087438" cy="1460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6013"/>
            <p:cNvSpPr>
              <a:spLocks noChangeArrowheads="1"/>
            </p:cNvSpPr>
            <p:nvPr/>
          </p:nvSpPr>
          <p:spPr bwMode="auto">
            <a:xfrm>
              <a:off x="4287838" y="4127500"/>
              <a:ext cx="671513" cy="889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6014"/>
            <p:cNvSpPr>
              <a:spLocks noChangeArrowheads="1"/>
            </p:cNvSpPr>
            <p:nvPr/>
          </p:nvSpPr>
          <p:spPr bwMode="auto">
            <a:xfrm>
              <a:off x="5048250" y="4356100"/>
              <a:ext cx="233363" cy="114300"/>
            </a:xfrm>
            <a:prstGeom prst="rect">
              <a:avLst/>
            </a:prstGeom>
            <a:solidFill>
              <a:srgbClr val="FF3A21"/>
            </a:solidFill>
            <a:ln w="0">
              <a:solidFill>
                <a:srgbClr val="FF3A2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015"/>
            <p:cNvSpPr>
              <a:spLocks/>
            </p:cNvSpPr>
            <p:nvPr/>
          </p:nvSpPr>
          <p:spPr bwMode="auto">
            <a:xfrm>
              <a:off x="4306888" y="4356100"/>
              <a:ext cx="638175" cy="25400"/>
            </a:xfrm>
            <a:custGeom>
              <a:avLst/>
              <a:gdLst>
                <a:gd name="T0" fmla="*/ 8 w 402"/>
                <a:gd name="T1" fmla="*/ 0 h 16"/>
                <a:gd name="T2" fmla="*/ 394 w 402"/>
                <a:gd name="T3" fmla="*/ 0 h 16"/>
                <a:gd name="T4" fmla="*/ 397 w 402"/>
                <a:gd name="T5" fmla="*/ 0 h 16"/>
                <a:gd name="T6" fmla="*/ 399 w 402"/>
                <a:gd name="T7" fmla="*/ 1 h 16"/>
                <a:gd name="T8" fmla="*/ 402 w 402"/>
                <a:gd name="T9" fmla="*/ 4 h 16"/>
                <a:gd name="T10" fmla="*/ 402 w 402"/>
                <a:gd name="T11" fmla="*/ 8 h 16"/>
                <a:gd name="T12" fmla="*/ 402 w 402"/>
                <a:gd name="T13" fmla="*/ 10 h 16"/>
                <a:gd name="T14" fmla="*/ 399 w 402"/>
                <a:gd name="T15" fmla="*/ 13 h 16"/>
                <a:gd name="T16" fmla="*/ 397 w 402"/>
                <a:gd name="T17" fmla="*/ 14 h 16"/>
                <a:gd name="T18" fmla="*/ 394 w 402"/>
                <a:gd name="T19" fmla="*/ 16 h 16"/>
                <a:gd name="T20" fmla="*/ 8 w 402"/>
                <a:gd name="T21" fmla="*/ 16 h 16"/>
                <a:gd name="T22" fmla="*/ 4 w 402"/>
                <a:gd name="T23" fmla="*/ 14 h 16"/>
                <a:gd name="T24" fmla="*/ 1 w 402"/>
                <a:gd name="T25" fmla="*/ 13 h 16"/>
                <a:gd name="T26" fmla="*/ 0 w 402"/>
                <a:gd name="T27" fmla="*/ 10 h 16"/>
                <a:gd name="T28" fmla="*/ 0 w 402"/>
                <a:gd name="T29" fmla="*/ 8 h 16"/>
                <a:gd name="T30" fmla="*/ 0 w 402"/>
                <a:gd name="T31" fmla="*/ 4 h 16"/>
                <a:gd name="T32" fmla="*/ 1 w 402"/>
                <a:gd name="T33" fmla="*/ 1 h 16"/>
                <a:gd name="T34" fmla="*/ 4 w 402"/>
                <a:gd name="T35" fmla="*/ 0 h 16"/>
                <a:gd name="T36" fmla="*/ 8 w 402"/>
                <a:gd name="T3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2" h="16">
                  <a:moveTo>
                    <a:pt x="8" y="0"/>
                  </a:moveTo>
                  <a:lnTo>
                    <a:pt x="394" y="0"/>
                  </a:lnTo>
                  <a:lnTo>
                    <a:pt x="397" y="0"/>
                  </a:lnTo>
                  <a:lnTo>
                    <a:pt x="399" y="1"/>
                  </a:lnTo>
                  <a:lnTo>
                    <a:pt x="402" y="4"/>
                  </a:lnTo>
                  <a:lnTo>
                    <a:pt x="402" y="8"/>
                  </a:lnTo>
                  <a:lnTo>
                    <a:pt x="402" y="10"/>
                  </a:lnTo>
                  <a:lnTo>
                    <a:pt x="399" y="13"/>
                  </a:lnTo>
                  <a:lnTo>
                    <a:pt x="397" y="14"/>
                  </a:lnTo>
                  <a:lnTo>
                    <a:pt x="394" y="16"/>
                  </a:lnTo>
                  <a:lnTo>
                    <a:pt x="8" y="16"/>
                  </a:lnTo>
                  <a:lnTo>
                    <a:pt x="4" y="14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98086"/>
            </a:solidFill>
            <a:ln w="0">
              <a:solidFill>
                <a:srgbClr val="6980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017"/>
            <p:cNvSpPr>
              <a:spLocks/>
            </p:cNvSpPr>
            <p:nvPr/>
          </p:nvSpPr>
          <p:spPr bwMode="auto">
            <a:xfrm>
              <a:off x="4306888" y="4445000"/>
              <a:ext cx="638175" cy="25400"/>
            </a:xfrm>
            <a:custGeom>
              <a:avLst/>
              <a:gdLst>
                <a:gd name="T0" fmla="*/ 8 w 402"/>
                <a:gd name="T1" fmla="*/ 0 h 16"/>
                <a:gd name="T2" fmla="*/ 394 w 402"/>
                <a:gd name="T3" fmla="*/ 0 h 16"/>
                <a:gd name="T4" fmla="*/ 397 w 402"/>
                <a:gd name="T5" fmla="*/ 0 h 16"/>
                <a:gd name="T6" fmla="*/ 399 w 402"/>
                <a:gd name="T7" fmla="*/ 3 h 16"/>
                <a:gd name="T8" fmla="*/ 402 w 402"/>
                <a:gd name="T9" fmla="*/ 5 h 16"/>
                <a:gd name="T10" fmla="*/ 402 w 402"/>
                <a:gd name="T11" fmla="*/ 8 h 16"/>
                <a:gd name="T12" fmla="*/ 402 w 402"/>
                <a:gd name="T13" fmla="*/ 11 h 16"/>
                <a:gd name="T14" fmla="*/ 399 w 402"/>
                <a:gd name="T15" fmla="*/ 13 h 16"/>
                <a:gd name="T16" fmla="*/ 397 w 402"/>
                <a:gd name="T17" fmla="*/ 15 h 16"/>
                <a:gd name="T18" fmla="*/ 394 w 402"/>
                <a:gd name="T19" fmla="*/ 16 h 16"/>
                <a:gd name="T20" fmla="*/ 8 w 402"/>
                <a:gd name="T21" fmla="*/ 16 h 16"/>
                <a:gd name="T22" fmla="*/ 4 w 402"/>
                <a:gd name="T23" fmla="*/ 15 h 16"/>
                <a:gd name="T24" fmla="*/ 1 w 402"/>
                <a:gd name="T25" fmla="*/ 13 h 16"/>
                <a:gd name="T26" fmla="*/ 0 w 402"/>
                <a:gd name="T27" fmla="*/ 11 h 16"/>
                <a:gd name="T28" fmla="*/ 0 w 402"/>
                <a:gd name="T29" fmla="*/ 8 h 16"/>
                <a:gd name="T30" fmla="*/ 0 w 402"/>
                <a:gd name="T31" fmla="*/ 5 h 16"/>
                <a:gd name="T32" fmla="*/ 1 w 402"/>
                <a:gd name="T33" fmla="*/ 3 h 16"/>
                <a:gd name="T34" fmla="*/ 4 w 402"/>
                <a:gd name="T35" fmla="*/ 0 h 16"/>
                <a:gd name="T36" fmla="*/ 8 w 402"/>
                <a:gd name="T3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2" h="16">
                  <a:moveTo>
                    <a:pt x="8" y="0"/>
                  </a:moveTo>
                  <a:lnTo>
                    <a:pt x="394" y="0"/>
                  </a:lnTo>
                  <a:lnTo>
                    <a:pt x="397" y="0"/>
                  </a:lnTo>
                  <a:lnTo>
                    <a:pt x="399" y="3"/>
                  </a:lnTo>
                  <a:lnTo>
                    <a:pt x="402" y="5"/>
                  </a:lnTo>
                  <a:lnTo>
                    <a:pt x="402" y="8"/>
                  </a:lnTo>
                  <a:lnTo>
                    <a:pt x="402" y="11"/>
                  </a:lnTo>
                  <a:lnTo>
                    <a:pt x="399" y="13"/>
                  </a:lnTo>
                  <a:lnTo>
                    <a:pt x="397" y="15"/>
                  </a:lnTo>
                  <a:lnTo>
                    <a:pt x="394" y="16"/>
                  </a:lnTo>
                  <a:lnTo>
                    <a:pt x="8" y="16"/>
                  </a:lnTo>
                  <a:lnTo>
                    <a:pt x="4" y="15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98086"/>
            </a:solidFill>
            <a:ln w="0">
              <a:solidFill>
                <a:srgbClr val="6980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018"/>
            <p:cNvSpPr>
              <a:spLocks/>
            </p:cNvSpPr>
            <p:nvPr/>
          </p:nvSpPr>
          <p:spPr bwMode="auto">
            <a:xfrm>
              <a:off x="3787775" y="4103688"/>
              <a:ext cx="884238" cy="893763"/>
            </a:xfrm>
            <a:custGeom>
              <a:avLst/>
              <a:gdLst>
                <a:gd name="T0" fmla="*/ 293 w 557"/>
                <a:gd name="T1" fmla="*/ 4 h 563"/>
                <a:gd name="T2" fmla="*/ 293 w 557"/>
                <a:gd name="T3" fmla="*/ 36 h 563"/>
                <a:gd name="T4" fmla="*/ 293 w 557"/>
                <a:gd name="T5" fmla="*/ 83 h 563"/>
                <a:gd name="T6" fmla="*/ 293 w 557"/>
                <a:gd name="T7" fmla="*/ 131 h 563"/>
                <a:gd name="T8" fmla="*/ 294 w 557"/>
                <a:gd name="T9" fmla="*/ 165 h 563"/>
                <a:gd name="T10" fmla="*/ 310 w 557"/>
                <a:gd name="T11" fmla="*/ 155 h 563"/>
                <a:gd name="T12" fmla="*/ 339 w 557"/>
                <a:gd name="T13" fmla="*/ 131 h 563"/>
                <a:gd name="T14" fmla="*/ 375 w 557"/>
                <a:gd name="T15" fmla="*/ 100 h 563"/>
                <a:gd name="T16" fmla="*/ 417 w 557"/>
                <a:gd name="T17" fmla="*/ 66 h 563"/>
                <a:gd name="T18" fmla="*/ 458 w 557"/>
                <a:gd name="T19" fmla="*/ 34 h 563"/>
                <a:gd name="T20" fmla="*/ 493 w 557"/>
                <a:gd name="T21" fmla="*/ 11 h 563"/>
                <a:gd name="T22" fmla="*/ 517 w 557"/>
                <a:gd name="T23" fmla="*/ 0 h 563"/>
                <a:gd name="T24" fmla="*/ 542 w 557"/>
                <a:gd name="T25" fmla="*/ 11 h 563"/>
                <a:gd name="T26" fmla="*/ 556 w 557"/>
                <a:gd name="T27" fmla="*/ 38 h 563"/>
                <a:gd name="T28" fmla="*/ 553 w 557"/>
                <a:gd name="T29" fmla="*/ 72 h 563"/>
                <a:gd name="T30" fmla="*/ 535 w 557"/>
                <a:gd name="T31" fmla="*/ 97 h 563"/>
                <a:gd name="T32" fmla="*/ 502 w 557"/>
                <a:gd name="T33" fmla="*/ 133 h 563"/>
                <a:gd name="T34" fmla="*/ 460 w 557"/>
                <a:gd name="T35" fmla="*/ 176 h 563"/>
                <a:gd name="T36" fmla="*/ 413 w 557"/>
                <a:gd name="T37" fmla="*/ 220 h 563"/>
                <a:gd name="T38" fmla="*/ 369 w 557"/>
                <a:gd name="T39" fmla="*/ 264 h 563"/>
                <a:gd name="T40" fmla="*/ 332 w 557"/>
                <a:gd name="T41" fmla="*/ 300 h 563"/>
                <a:gd name="T42" fmla="*/ 309 w 557"/>
                <a:gd name="T43" fmla="*/ 326 h 563"/>
                <a:gd name="T44" fmla="*/ 301 w 557"/>
                <a:gd name="T45" fmla="*/ 342 h 563"/>
                <a:gd name="T46" fmla="*/ 290 w 557"/>
                <a:gd name="T47" fmla="*/ 380 h 563"/>
                <a:gd name="T48" fmla="*/ 273 w 557"/>
                <a:gd name="T49" fmla="*/ 436 h 563"/>
                <a:gd name="T50" fmla="*/ 252 w 557"/>
                <a:gd name="T51" fmla="*/ 501 h 563"/>
                <a:gd name="T52" fmla="*/ 225 w 557"/>
                <a:gd name="T53" fmla="*/ 563 h 563"/>
                <a:gd name="T54" fmla="*/ 0 w 557"/>
                <a:gd name="T55" fmla="*/ 559 h 563"/>
                <a:gd name="T56" fmla="*/ 4 w 557"/>
                <a:gd name="T57" fmla="*/ 529 h 563"/>
                <a:gd name="T58" fmla="*/ 9 w 557"/>
                <a:gd name="T59" fmla="*/ 476 h 563"/>
                <a:gd name="T60" fmla="*/ 17 w 557"/>
                <a:gd name="T61" fmla="*/ 408 h 563"/>
                <a:gd name="T62" fmla="*/ 26 w 557"/>
                <a:gd name="T63" fmla="*/ 332 h 563"/>
                <a:gd name="T64" fmla="*/ 36 w 557"/>
                <a:gd name="T65" fmla="*/ 257 h 563"/>
                <a:gd name="T66" fmla="*/ 48 w 557"/>
                <a:gd name="T67" fmla="*/ 189 h 563"/>
                <a:gd name="T68" fmla="*/ 61 w 557"/>
                <a:gd name="T69" fmla="*/ 138 h 563"/>
                <a:gd name="T70" fmla="*/ 74 w 557"/>
                <a:gd name="T71" fmla="*/ 110 h 563"/>
                <a:gd name="T72" fmla="*/ 107 w 557"/>
                <a:gd name="T73" fmla="*/ 86 h 563"/>
                <a:gd name="T74" fmla="*/ 151 w 557"/>
                <a:gd name="T75" fmla="*/ 61 h 563"/>
                <a:gd name="T76" fmla="*/ 201 w 557"/>
                <a:gd name="T77" fmla="*/ 37 h 563"/>
                <a:gd name="T78" fmla="*/ 247 w 557"/>
                <a:gd name="T79" fmla="*/ 17 h 563"/>
                <a:gd name="T80" fmla="*/ 280 w 557"/>
                <a:gd name="T81" fmla="*/ 4 h 563"/>
                <a:gd name="T82" fmla="*/ 293 w 557"/>
                <a:gd name="T83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57" h="563">
                  <a:moveTo>
                    <a:pt x="293" y="0"/>
                  </a:moveTo>
                  <a:lnTo>
                    <a:pt x="293" y="4"/>
                  </a:lnTo>
                  <a:lnTo>
                    <a:pt x="293" y="17"/>
                  </a:lnTo>
                  <a:lnTo>
                    <a:pt x="293" y="36"/>
                  </a:lnTo>
                  <a:lnTo>
                    <a:pt x="293" y="58"/>
                  </a:lnTo>
                  <a:lnTo>
                    <a:pt x="293" y="83"/>
                  </a:lnTo>
                  <a:lnTo>
                    <a:pt x="293" y="108"/>
                  </a:lnTo>
                  <a:lnTo>
                    <a:pt x="293" y="131"/>
                  </a:lnTo>
                  <a:lnTo>
                    <a:pt x="294" y="151"/>
                  </a:lnTo>
                  <a:lnTo>
                    <a:pt x="294" y="165"/>
                  </a:lnTo>
                  <a:lnTo>
                    <a:pt x="299" y="161"/>
                  </a:lnTo>
                  <a:lnTo>
                    <a:pt x="310" y="155"/>
                  </a:lnTo>
                  <a:lnTo>
                    <a:pt x="323" y="144"/>
                  </a:lnTo>
                  <a:lnTo>
                    <a:pt x="339" y="131"/>
                  </a:lnTo>
                  <a:lnTo>
                    <a:pt x="356" y="117"/>
                  </a:lnTo>
                  <a:lnTo>
                    <a:pt x="375" y="100"/>
                  </a:lnTo>
                  <a:lnTo>
                    <a:pt x="396" y="83"/>
                  </a:lnTo>
                  <a:lnTo>
                    <a:pt x="417" y="66"/>
                  </a:lnTo>
                  <a:lnTo>
                    <a:pt x="438" y="49"/>
                  </a:lnTo>
                  <a:lnTo>
                    <a:pt x="458" y="34"/>
                  </a:lnTo>
                  <a:lnTo>
                    <a:pt x="476" y="21"/>
                  </a:lnTo>
                  <a:lnTo>
                    <a:pt x="493" y="11"/>
                  </a:lnTo>
                  <a:lnTo>
                    <a:pt x="506" y="3"/>
                  </a:lnTo>
                  <a:lnTo>
                    <a:pt x="517" y="0"/>
                  </a:lnTo>
                  <a:lnTo>
                    <a:pt x="530" y="2"/>
                  </a:lnTo>
                  <a:lnTo>
                    <a:pt x="542" y="11"/>
                  </a:lnTo>
                  <a:lnTo>
                    <a:pt x="551" y="23"/>
                  </a:lnTo>
                  <a:lnTo>
                    <a:pt x="556" y="38"/>
                  </a:lnTo>
                  <a:lnTo>
                    <a:pt x="557" y="55"/>
                  </a:lnTo>
                  <a:lnTo>
                    <a:pt x="553" y="72"/>
                  </a:lnTo>
                  <a:lnTo>
                    <a:pt x="547" y="83"/>
                  </a:lnTo>
                  <a:lnTo>
                    <a:pt x="535" y="97"/>
                  </a:lnTo>
                  <a:lnTo>
                    <a:pt x="521" y="114"/>
                  </a:lnTo>
                  <a:lnTo>
                    <a:pt x="502" y="133"/>
                  </a:lnTo>
                  <a:lnTo>
                    <a:pt x="483" y="154"/>
                  </a:lnTo>
                  <a:lnTo>
                    <a:pt x="460" y="176"/>
                  </a:lnTo>
                  <a:lnTo>
                    <a:pt x="437" y="198"/>
                  </a:lnTo>
                  <a:lnTo>
                    <a:pt x="413" y="220"/>
                  </a:lnTo>
                  <a:lnTo>
                    <a:pt x="391" y="243"/>
                  </a:lnTo>
                  <a:lnTo>
                    <a:pt x="369" y="264"/>
                  </a:lnTo>
                  <a:lnTo>
                    <a:pt x="349" y="283"/>
                  </a:lnTo>
                  <a:lnTo>
                    <a:pt x="332" y="300"/>
                  </a:lnTo>
                  <a:lnTo>
                    <a:pt x="318" y="315"/>
                  </a:lnTo>
                  <a:lnTo>
                    <a:pt x="309" y="326"/>
                  </a:lnTo>
                  <a:lnTo>
                    <a:pt x="303" y="333"/>
                  </a:lnTo>
                  <a:lnTo>
                    <a:pt x="301" y="342"/>
                  </a:lnTo>
                  <a:lnTo>
                    <a:pt x="295" y="358"/>
                  </a:lnTo>
                  <a:lnTo>
                    <a:pt x="290" y="380"/>
                  </a:lnTo>
                  <a:lnTo>
                    <a:pt x="282" y="406"/>
                  </a:lnTo>
                  <a:lnTo>
                    <a:pt x="273" y="436"/>
                  </a:lnTo>
                  <a:lnTo>
                    <a:pt x="264" y="468"/>
                  </a:lnTo>
                  <a:lnTo>
                    <a:pt x="252" y="501"/>
                  </a:lnTo>
                  <a:lnTo>
                    <a:pt x="239" y="533"/>
                  </a:lnTo>
                  <a:lnTo>
                    <a:pt x="225" y="563"/>
                  </a:lnTo>
                  <a:lnTo>
                    <a:pt x="0" y="563"/>
                  </a:lnTo>
                  <a:lnTo>
                    <a:pt x="0" y="559"/>
                  </a:lnTo>
                  <a:lnTo>
                    <a:pt x="1" y="548"/>
                  </a:lnTo>
                  <a:lnTo>
                    <a:pt x="4" y="529"/>
                  </a:lnTo>
                  <a:lnTo>
                    <a:pt x="6" y="504"/>
                  </a:lnTo>
                  <a:lnTo>
                    <a:pt x="9" y="476"/>
                  </a:lnTo>
                  <a:lnTo>
                    <a:pt x="13" y="443"/>
                  </a:lnTo>
                  <a:lnTo>
                    <a:pt x="17" y="408"/>
                  </a:lnTo>
                  <a:lnTo>
                    <a:pt x="21" y="370"/>
                  </a:lnTo>
                  <a:lnTo>
                    <a:pt x="26" y="332"/>
                  </a:lnTo>
                  <a:lnTo>
                    <a:pt x="31" y="294"/>
                  </a:lnTo>
                  <a:lnTo>
                    <a:pt x="36" y="257"/>
                  </a:lnTo>
                  <a:lnTo>
                    <a:pt x="43" y="222"/>
                  </a:lnTo>
                  <a:lnTo>
                    <a:pt x="48" y="189"/>
                  </a:lnTo>
                  <a:lnTo>
                    <a:pt x="55" y="161"/>
                  </a:lnTo>
                  <a:lnTo>
                    <a:pt x="61" y="138"/>
                  </a:lnTo>
                  <a:lnTo>
                    <a:pt x="68" y="121"/>
                  </a:lnTo>
                  <a:lnTo>
                    <a:pt x="74" y="110"/>
                  </a:lnTo>
                  <a:lnTo>
                    <a:pt x="89" y="99"/>
                  </a:lnTo>
                  <a:lnTo>
                    <a:pt x="107" y="86"/>
                  </a:lnTo>
                  <a:lnTo>
                    <a:pt x="128" y="72"/>
                  </a:lnTo>
                  <a:lnTo>
                    <a:pt x="151" y="61"/>
                  </a:lnTo>
                  <a:lnTo>
                    <a:pt x="176" y="48"/>
                  </a:lnTo>
                  <a:lnTo>
                    <a:pt x="201" y="37"/>
                  </a:lnTo>
                  <a:lnTo>
                    <a:pt x="225" y="27"/>
                  </a:lnTo>
                  <a:lnTo>
                    <a:pt x="247" y="17"/>
                  </a:lnTo>
                  <a:lnTo>
                    <a:pt x="265" y="11"/>
                  </a:lnTo>
                  <a:lnTo>
                    <a:pt x="280" y="4"/>
                  </a:lnTo>
                  <a:lnTo>
                    <a:pt x="289" y="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ABFA0"/>
            </a:solidFill>
            <a:ln w="0">
              <a:solidFill>
                <a:srgbClr val="FABFA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019"/>
            <p:cNvSpPr>
              <a:spLocks/>
            </p:cNvSpPr>
            <p:nvPr/>
          </p:nvSpPr>
          <p:spPr bwMode="auto">
            <a:xfrm>
              <a:off x="4522788" y="4119563"/>
              <a:ext cx="147638" cy="136525"/>
            </a:xfrm>
            <a:custGeom>
              <a:avLst/>
              <a:gdLst>
                <a:gd name="T0" fmla="*/ 64 w 93"/>
                <a:gd name="T1" fmla="*/ 0 h 86"/>
                <a:gd name="T2" fmla="*/ 76 w 93"/>
                <a:gd name="T3" fmla="*/ 4 h 86"/>
                <a:gd name="T4" fmla="*/ 86 w 93"/>
                <a:gd name="T5" fmla="*/ 11 h 86"/>
                <a:gd name="T6" fmla="*/ 92 w 93"/>
                <a:gd name="T7" fmla="*/ 23 h 86"/>
                <a:gd name="T8" fmla="*/ 93 w 93"/>
                <a:gd name="T9" fmla="*/ 36 h 86"/>
                <a:gd name="T10" fmla="*/ 90 w 93"/>
                <a:gd name="T11" fmla="*/ 49 h 86"/>
                <a:gd name="T12" fmla="*/ 82 w 93"/>
                <a:gd name="T13" fmla="*/ 62 h 86"/>
                <a:gd name="T14" fmla="*/ 71 w 93"/>
                <a:gd name="T15" fmla="*/ 74 h 86"/>
                <a:gd name="T16" fmla="*/ 58 w 93"/>
                <a:gd name="T17" fmla="*/ 82 h 86"/>
                <a:gd name="T18" fmla="*/ 43 w 93"/>
                <a:gd name="T19" fmla="*/ 86 h 86"/>
                <a:gd name="T20" fmla="*/ 30 w 93"/>
                <a:gd name="T21" fmla="*/ 86 h 86"/>
                <a:gd name="T22" fmla="*/ 17 w 93"/>
                <a:gd name="T23" fmla="*/ 82 h 86"/>
                <a:gd name="T24" fmla="*/ 8 w 93"/>
                <a:gd name="T25" fmla="*/ 74 h 86"/>
                <a:gd name="T26" fmla="*/ 1 w 93"/>
                <a:gd name="T27" fmla="*/ 64 h 86"/>
                <a:gd name="T28" fmla="*/ 0 w 93"/>
                <a:gd name="T29" fmla="*/ 51 h 86"/>
                <a:gd name="T30" fmla="*/ 4 w 93"/>
                <a:gd name="T31" fmla="*/ 36 h 86"/>
                <a:gd name="T32" fmla="*/ 10 w 93"/>
                <a:gd name="T33" fmla="*/ 24 h 86"/>
                <a:gd name="T34" fmla="*/ 22 w 93"/>
                <a:gd name="T35" fmla="*/ 13 h 86"/>
                <a:gd name="T36" fmla="*/ 35 w 93"/>
                <a:gd name="T37" fmla="*/ 4 h 86"/>
                <a:gd name="T38" fmla="*/ 50 w 93"/>
                <a:gd name="T39" fmla="*/ 0 h 86"/>
                <a:gd name="T40" fmla="*/ 64 w 93"/>
                <a:gd name="T4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86">
                  <a:moveTo>
                    <a:pt x="64" y="0"/>
                  </a:moveTo>
                  <a:lnTo>
                    <a:pt x="76" y="4"/>
                  </a:lnTo>
                  <a:lnTo>
                    <a:pt x="86" y="11"/>
                  </a:lnTo>
                  <a:lnTo>
                    <a:pt x="92" y="23"/>
                  </a:lnTo>
                  <a:lnTo>
                    <a:pt x="93" y="36"/>
                  </a:lnTo>
                  <a:lnTo>
                    <a:pt x="90" y="49"/>
                  </a:lnTo>
                  <a:lnTo>
                    <a:pt x="82" y="62"/>
                  </a:lnTo>
                  <a:lnTo>
                    <a:pt x="71" y="74"/>
                  </a:lnTo>
                  <a:lnTo>
                    <a:pt x="58" y="82"/>
                  </a:lnTo>
                  <a:lnTo>
                    <a:pt x="43" y="86"/>
                  </a:lnTo>
                  <a:lnTo>
                    <a:pt x="30" y="86"/>
                  </a:lnTo>
                  <a:lnTo>
                    <a:pt x="17" y="82"/>
                  </a:lnTo>
                  <a:lnTo>
                    <a:pt x="8" y="74"/>
                  </a:lnTo>
                  <a:lnTo>
                    <a:pt x="1" y="64"/>
                  </a:lnTo>
                  <a:lnTo>
                    <a:pt x="0" y="51"/>
                  </a:lnTo>
                  <a:lnTo>
                    <a:pt x="4" y="36"/>
                  </a:lnTo>
                  <a:lnTo>
                    <a:pt x="10" y="24"/>
                  </a:lnTo>
                  <a:lnTo>
                    <a:pt x="22" y="13"/>
                  </a:lnTo>
                  <a:lnTo>
                    <a:pt x="35" y="4"/>
                  </a:lnTo>
                  <a:lnTo>
                    <a:pt x="5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020"/>
            <p:cNvSpPr>
              <a:spLocks/>
            </p:cNvSpPr>
            <p:nvPr/>
          </p:nvSpPr>
          <p:spPr bwMode="auto">
            <a:xfrm>
              <a:off x="3749675" y="4995863"/>
              <a:ext cx="422275" cy="82550"/>
            </a:xfrm>
            <a:custGeom>
              <a:avLst/>
              <a:gdLst>
                <a:gd name="T0" fmla="*/ 0 w 266"/>
                <a:gd name="T1" fmla="*/ 0 h 52"/>
                <a:gd name="T2" fmla="*/ 266 w 266"/>
                <a:gd name="T3" fmla="*/ 0 h 52"/>
                <a:gd name="T4" fmla="*/ 266 w 266"/>
                <a:gd name="T5" fmla="*/ 52 h 52"/>
                <a:gd name="T6" fmla="*/ 0 w 266"/>
                <a:gd name="T7" fmla="*/ 51 h 52"/>
                <a:gd name="T8" fmla="*/ 0 w 266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52">
                  <a:moveTo>
                    <a:pt x="0" y="0"/>
                  </a:moveTo>
                  <a:lnTo>
                    <a:pt x="266" y="0"/>
                  </a:lnTo>
                  <a:lnTo>
                    <a:pt x="266" y="52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D6FF"/>
            </a:solidFill>
            <a:ln w="0">
              <a:solidFill>
                <a:srgbClr val="4BD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021"/>
            <p:cNvSpPr>
              <a:spLocks/>
            </p:cNvSpPr>
            <p:nvPr/>
          </p:nvSpPr>
          <p:spPr bwMode="auto">
            <a:xfrm>
              <a:off x="3721100" y="5054600"/>
              <a:ext cx="479425" cy="115888"/>
            </a:xfrm>
            <a:custGeom>
              <a:avLst/>
              <a:gdLst>
                <a:gd name="T0" fmla="*/ 1 w 302"/>
                <a:gd name="T1" fmla="*/ 0 h 73"/>
                <a:gd name="T2" fmla="*/ 302 w 302"/>
                <a:gd name="T3" fmla="*/ 0 h 73"/>
                <a:gd name="T4" fmla="*/ 302 w 302"/>
                <a:gd name="T5" fmla="*/ 73 h 73"/>
                <a:gd name="T6" fmla="*/ 0 w 302"/>
                <a:gd name="T7" fmla="*/ 73 h 73"/>
                <a:gd name="T8" fmla="*/ 1 w 30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73">
                  <a:moveTo>
                    <a:pt x="1" y="0"/>
                  </a:moveTo>
                  <a:lnTo>
                    <a:pt x="302" y="0"/>
                  </a:lnTo>
                  <a:lnTo>
                    <a:pt x="302" y="73"/>
                  </a:lnTo>
                  <a:lnTo>
                    <a:pt x="0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023"/>
            <p:cNvSpPr>
              <a:spLocks/>
            </p:cNvSpPr>
            <p:nvPr/>
          </p:nvSpPr>
          <p:spPr bwMode="auto">
            <a:xfrm>
              <a:off x="4776788" y="4687888"/>
              <a:ext cx="565150" cy="165100"/>
            </a:xfrm>
            <a:custGeom>
              <a:avLst/>
              <a:gdLst>
                <a:gd name="T0" fmla="*/ 26 w 356"/>
                <a:gd name="T1" fmla="*/ 0 h 104"/>
                <a:gd name="T2" fmla="*/ 328 w 356"/>
                <a:gd name="T3" fmla="*/ 0 h 104"/>
                <a:gd name="T4" fmla="*/ 343 w 356"/>
                <a:gd name="T5" fmla="*/ 4 h 104"/>
                <a:gd name="T6" fmla="*/ 352 w 356"/>
                <a:gd name="T7" fmla="*/ 15 h 104"/>
                <a:gd name="T8" fmla="*/ 356 w 356"/>
                <a:gd name="T9" fmla="*/ 28 h 104"/>
                <a:gd name="T10" fmla="*/ 356 w 356"/>
                <a:gd name="T11" fmla="*/ 76 h 104"/>
                <a:gd name="T12" fmla="*/ 352 w 356"/>
                <a:gd name="T13" fmla="*/ 91 h 104"/>
                <a:gd name="T14" fmla="*/ 343 w 356"/>
                <a:gd name="T15" fmla="*/ 100 h 104"/>
                <a:gd name="T16" fmla="*/ 328 w 356"/>
                <a:gd name="T17" fmla="*/ 104 h 104"/>
                <a:gd name="T18" fmla="*/ 26 w 356"/>
                <a:gd name="T19" fmla="*/ 104 h 104"/>
                <a:gd name="T20" fmla="*/ 13 w 356"/>
                <a:gd name="T21" fmla="*/ 100 h 104"/>
                <a:gd name="T22" fmla="*/ 4 w 356"/>
                <a:gd name="T23" fmla="*/ 91 h 104"/>
                <a:gd name="T24" fmla="*/ 0 w 356"/>
                <a:gd name="T25" fmla="*/ 76 h 104"/>
                <a:gd name="T26" fmla="*/ 0 w 356"/>
                <a:gd name="T27" fmla="*/ 28 h 104"/>
                <a:gd name="T28" fmla="*/ 4 w 356"/>
                <a:gd name="T29" fmla="*/ 15 h 104"/>
                <a:gd name="T30" fmla="*/ 13 w 356"/>
                <a:gd name="T31" fmla="*/ 4 h 104"/>
                <a:gd name="T32" fmla="*/ 26 w 356"/>
                <a:gd name="T3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6" h="104">
                  <a:moveTo>
                    <a:pt x="26" y="0"/>
                  </a:moveTo>
                  <a:lnTo>
                    <a:pt x="328" y="0"/>
                  </a:lnTo>
                  <a:lnTo>
                    <a:pt x="343" y="4"/>
                  </a:lnTo>
                  <a:lnTo>
                    <a:pt x="352" y="15"/>
                  </a:lnTo>
                  <a:lnTo>
                    <a:pt x="356" y="28"/>
                  </a:lnTo>
                  <a:lnTo>
                    <a:pt x="356" y="76"/>
                  </a:lnTo>
                  <a:lnTo>
                    <a:pt x="352" y="91"/>
                  </a:lnTo>
                  <a:lnTo>
                    <a:pt x="343" y="100"/>
                  </a:lnTo>
                  <a:lnTo>
                    <a:pt x="328" y="104"/>
                  </a:lnTo>
                  <a:lnTo>
                    <a:pt x="26" y="104"/>
                  </a:lnTo>
                  <a:lnTo>
                    <a:pt x="13" y="100"/>
                  </a:lnTo>
                  <a:lnTo>
                    <a:pt x="4" y="91"/>
                  </a:lnTo>
                  <a:lnTo>
                    <a:pt x="0" y="76"/>
                  </a:lnTo>
                  <a:lnTo>
                    <a:pt x="0" y="28"/>
                  </a:lnTo>
                  <a:lnTo>
                    <a:pt x="4" y="15"/>
                  </a:lnTo>
                  <a:lnTo>
                    <a:pt x="13" y="4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024"/>
            <p:cNvSpPr>
              <a:spLocks/>
            </p:cNvSpPr>
            <p:nvPr/>
          </p:nvSpPr>
          <p:spPr bwMode="auto">
            <a:xfrm>
              <a:off x="5256213" y="4800600"/>
              <a:ext cx="173038" cy="250825"/>
            </a:xfrm>
            <a:custGeom>
              <a:avLst/>
              <a:gdLst>
                <a:gd name="T0" fmla="*/ 0 w 109"/>
                <a:gd name="T1" fmla="*/ 0 h 158"/>
                <a:gd name="T2" fmla="*/ 109 w 109"/>
                <a:gd name="T3" fmla="*/ 80 h 158"/>
                <a:gd name="T4" fmla="*/ 67 w 109"/>
                <a:gd name="T5" fmla="*/ 92 h 158"/>
                <a:gd name="T6" fmla="*/ 97 w 109"/>
                <a:gd name="T7" fmla="*/ 147 h 158"/>
                <a:gd name="T8" fmla="*/ 88 w 109"/>
                <a:gd name="T9" fmla="*/ 152 h 158"/>
                <a:gd name="T10" fmla="*/ 76 w 109"/>
                <a:gd name="T11" fmla="*/ 158 h 158"/>
                <a:gd name="T12" fmla="*/ 45 w 109"/>
                <a:gd name="T13" fmla="*/ 105 h 158"/>
                <a:gd name="T14" fmla="*/ 15 w 109"/>
                <a:gd name="T15" fmla="*/ 135 h 158"/>
                <a:gd name="T16" fmla="*/ 0 w 109"/>
                <a:gd name="T17" fmla="*/ 0 h 158"/>
                <a:gd name="T18" fmla="*/ 0 w 109"/>
                <a:gd name="T1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58">
                  <a:moveTo>
                    <a:pt x="0" y="0"/>
                  </a:moveTo>
                  <a:lnTo>
                    <a:pt x="109" y="80"/>
                  </a:lnTo>
                  <a:lnTo>
                    <a:pt x="67" y="92"/>
                  </a:lnTo>
                  <a:lnTo>
                    <a:pt x="97" y="147"/>
                  </a:lnTo>
                  <a:lnTo>
                    <a:pt x="88" y="152"/>
                  </a:lnTo>
                  <a:lnTo>
                    <a:pt x="76" y="158"/>
                  </a:lnTo>
                  <a:lnTo>
                    <a:pt x="45" y="105"/>
                  </a:lnTo>
                  <a:lnTo>
                    <a:pt x="15" y="1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AFAE"/>
            </a:solidFill>
            <a:ln w="0">
              <a:solidFill>
                <a:srgbClr val="9CAFA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1452631" y="212166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52632" y="178790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27305" y="1787901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6" y="2001261"/>
            <a:ext cx="304800" cy="3048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452631" y="310972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52632" y="277595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27305" y="2775958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452631" y="409829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52632" y="376453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27305" y="3764534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452631" y="508389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52632" y="475012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7305" y="4750127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6" y="2989318"/>
            <a:ext cx="304800" cy="304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5" y="3977894"/>
            <a:ext cx="304800" cy="304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5" y="4980959"/>
            <a:ext cx="304800" cy="3048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48" name="TextBox 47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1075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7" grpId="0" animBg="1"/>
      <p:bldP spid="4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49"/>
          <p:cNvSpPr>
            <a:spLocks/>
          </p:cNvSpPr>
          <p:nvPr/>
        </p:nvSpPr>
        <p:spPr bwMode="auto">
          <a:xfrm>
            <a:off x="8123641" y="5633955"/>
            <a:ext cx="727075" cy="190500"/>
          </a:xfrm>
          <a:custGeom>
            <a:avLst/>
            <a:gdLst>
              <a:gd name="T0" fmla="*/ 64 w 458"/>
              <a:gd name="T1" fmla="*/ 0 h 120"/>
              <a:gd name="T2" fmla="*/ 393 w 458"/>
              <a:gd name="T3" fmla="*/ 0 h 120"/>
              <a:gd name="T4" fmla="*/ 414 w 458"/>
              <a:gd name="T5" fmla="*/ 3 h 120"/>
              <a:gd name="T6" fmla="*/ 431 w 458"/>
              <a:gd name="T7" fmla="*/ 12 h 120"/>
              <a:gd name="T8" fmla="*/ 445 w 458"/>
              <a:gd name="T9" fmla="*/ 25 h 120"/>
              <a:gd name="T10" fmla="*/ 454 w 458"/>
              <a:gd name="T11" fmla="*/ 41 h 120"/>
              <a:gd name="T12" fmla="*/ 458 w 458"/>
              <a:gd name="T13" fmla="*/ 60 h 120"/>
              <a:gd name="T14" fmla="*/ 454 w 458"/>
              <a:gd name="T15" fmla="*/ 79 h 120"/>
              <a:gd name="T16" fmla="*/ 445 w 458"/>
              <a:gd name="T17" fmla="*/ 96 h 120"/>
              <a:gd name="T18" fmla="*/ 431 w 458"/>
              <a:gd name="T19" fmla="*/ 109 h 120"/>
              <a:gd name="T20" fmla="*/ 414 w 458"/>
              <a:gd name="T21" fmla="*/ 118 h 120"/>
              <a:gd name="T22" fmla="*/ 393 w 458"/>
              <a:gd name="T23" fmla="*/ 120 h 120"/>
              <a:gd name="T24" fmla="*/ 64 w 458"/>
              <a:gd name="T25" fmla="*/ 120 h 120"/>
              <a:gd name="T26" fmla="*/ 43 w 458"/>
              <a:gd name="T27" fmla="*/ 118 h 120"/>
              <a:gd name="T28" fmla="*/ 26 w 458"/>
              <a:gd name="T29" fmla="*/ 109 h 120"/>
              <a:gd name="T30" fmla="*/ 12 w 458"/>
              <a:gd name="T31" fmla="*/ 96 h 120"/>
              <a:gd name="T32" fmla="*/ 3 w 458"/>
              <a:gd name="T33" fmla="*/ 79 h 120"/>
              <a:gd name="T34" fmla="*/ 0 w 458"/>
              <a:gd name="T35" fmla="*/ 60 h 120"/>
              <a:gd name="T36" fmla="*/ 3 w 458"/>
              <a:gd name="T37" fmla="*/ 41 h 120"/>
              <a:gd name="T38" fmla="*/ 12 w 458"/>
              <a:gd name="T39" fmla="*/ 25 h 120"/>
              <a:gd name="T40" fmla="*/ 26 w 458"/>
              <a:gd name="T41" fmla="*/ 12 h 120"/>
              <a:gd name="T42" fmla="*/ 43 w 458"/>
              <a:gd name="T43" fmla="*/ 3 h 120"/>
              <a:gd name="T44" fmla="*/ 64 w 458"/>
              <a:gd name="T4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58" h="120">
                <a:moveTo>
                  <a:pt x="64" y="0"/>
                </a:moveTo>
                <a:lnTo>
                  <a:pt x="393" y="0"/>
                </a:lnTo>
                <a:lnTo>
                  <a:pt x="414" y="3"/>
                </a:lnTo>
                <a:lnTo>
                  <a:pt x="431" y="12"/>
                </a:lnTo>
                <a:lnTo>
                  <a:pt x="445" y="25"/>
                </a:lnTo>
                <a:lnTo>
                  <a:pt x="454" y="41"/>
                </a:lnTo>
                <a:lnTo>
                  <a:pt x="458" y="60"/>
                </a:lnTo>
                <a:lnTo>
                  <a:pt x="454" y="79"/>
                </a:lnTo>
                <a:lnTo>
                  <a:pt x="445" y="96"/>
                </a:lnTo>
                <a:lnTo>
                  <a:pt x="431" y="109"/>
                </a:lnTo>
                <a:lnTo>
                  <a:pt x="414" y="118"/>
                </a:lnTo>
                <a:lnTo>
                  <a:pt x="393" y="120"/>
                </a:lnTo>
                <a:lnTo>
                  <a:pt x="64" y="120"/>
                </a:lnTo>
                <a:lnTo>
                  <a:pt x="43" y="118"/>
                </a:lnTo>
                <a:lnTo>
                  <a:pt x="26" y="109"/>
                </a:lnTo>
                <a:lnTo>
                  <a:pt x="12" y="96"/>
                </a:lnTo>
                <a:lnTo>
                  <a:pt x="3" y="79"/>
                </a:lnTo>
                <a:lnTo>
                  <a:pt x="0" y="60"/>
                </a:lnTo>
                <a:lnTo>
                  <a:pt x="3" y="41"/>
                </a:lnTo>
                <a:lnTo>
                  <a:pt x="12" y="25"/>
                </a:lnTo>
                <a:lnTo>
                  <a:pt x="26" y="12"/>
                </a:lnTo>
                <a:lnTo>
                  <a:pt x="43" y="3"/>
                </a:lnTo>
                <a:lnTo>
                  <a:pt x="64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rgbClr val="E0E6E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50"/>
          <p:cNvSpPr>
            <a:spLocks/>
          </p:cNvSpPr>
          <p:nvPr/>
        </p:nvSpPr>
        <p:spPr bwMode="auto">
          <a:xfrm>
            <a:off x="7947429" y="5560930"/>
            <a:ext cx="1077913" cy="160338"/>
          </a:xfrm>
          <a:custGeom>
            <a:avLst/>
            <a:gdLst>
              <a:gd name="T0" fmla="*/ 0 w 679"/>
              <a:gd name="T1" fmla="*/ 0 h 101"/>
              <a:gd name="T2" fmla="*/ 679 w 679"/>
              <a:gd name="T3" fmla="*/ 0 h 101"/>
              <a:gd name="T4" fmla="*/ 671 w 679"/>
              <a:gd name="T5" fmla="*/ 11 h 101"/>
              <a:gd name="T6" fmla="*/ 661 w 679"/>
              <a:gd name="T7" fmla="*/ 25 h 101"/>
              <a:gd name="T8" fmla="*/ 645 w 679"/>
              <a:gd name="T9" fmla="*/ 41 h 101"/>
              <a:gd name="T10" fmla="*/ 627 w 679"/>
              <a:gd name="T11" fmla="*/ 60 h 101"/>
              <a:gd name="T12" fmla="*/ 613 w 679"/>
              <a:gd name="T13" fmla="*/ 75 h 101"/>
              <a:gd name="T14" fmla="*/ 602 w 679"/>
              <a:gd name="T15" fmla="*/ 85 h 101"/>
              <a:gd name="T16" fmla="*/ 593 w 679"/>
              <a:gd name="T17" fmla="*/ 94 h 101"/>
              <a:gd name="T18" fmla="*/ 586 w 679"/>
              <a:gd name="T19" fmla="*/ 101 h 101"/>
              <a:gd name="T20" fmla="*/ 92 w 679"/>
              <a:gd name="T21" fmla="*/ 101 h 101"/>
              <a:gd name="T22" fmla="*/ 85 w 679"/>
              <a:gd name="T23" fmla="*/ 93 h 101"/>
              <a:gd name="T24" fmla="*/ 76 w 679"/>
              <a:gd name="T25" fmla="*/ 83 h 101"/>
              <a:gd name="T26" fmla="*/ 64 w 679"/>
              <a:gd name="T27" fmla="*/ 71 h 101"/>
              <a:gd name="T28" fmla="*/ 51 w 679"/>
              <a:gd name="T29" fmla="*/ 58 h 101"/>
              <a:gd name="T30" fmla="*/ 39 w 679"/>
              <a:gd name="T31" fmla="*/ 45 h 101"/>
              <a:gd name="T32" fmla="*/ 27 w 679"/>
              <a:gd name="T33" fmla="*/ 33 h 101"/>
              <a:gd name="T34" fmla="*/ 17 w 679"/>
              <a:gd name="T35" fmla="*/ 21 h 101"/>
              <a:gd name="T36" fmla="*/ 9 w 679"/>
              <a:gd name="T37" fmla="*/ 13 h 101"/>
              <a:gd name="T38" fmla="*/ 4 w 679"/>
              <a:gd name="T39" fmla="*/ 8 h 101"/>
              <a:gd name="T40" fmla="*/ 3 w 679"/>
              <a:gd name="T41" fmla="*/ 4 h 101"/>
              <a:gd name="T42" fmla="*/ 0 w 679"/>
              <a:gd name="T4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79" h="101">
                <a:moveTo>
                  <a:pt x="0" y="0"/>
                </a:moveTo>
                <a:lnTo>
                  <a:pt x="679" y="0"/>
                </a:lnTo>
                <a:lnTo>
                  <a:pt x="671" y="11"/>
                </a:lnTo>
                <a:lnTo>
                  <a:pt x="661" y="25"/>
                </a:lnTo>
                <a:lnTo>
                  <a:pt x="645" y="41"/>
                </a:lnTo>
                <a:lnTo>
                  <a:pt x="627" y="60"/>
                </a:lnTo>
                <a:lnTo>
                  <a:pt x="613" y="75"/>
                </a:lnTo>
                <a:lnTo>
                  <a:pt x="602" y="85"/>
                </a:lnTo>
                <a:lnTo>
                  <a:pt x="593" y="94"/>
                </a:lnTo>
                <a:lnTo>
                  <a:pt x="586" y="101"/>
                </a:lnTo>
                <a:lnTo>
                  <a:pt x="92" y="101"/>
                </a:lnTo>
                <a:lnTo>
                  <a:pt x="85" y="93"/>
                </a:lnTo>
                <a:lnTo>
                  <a:pt x="76" y="83"/>
                </a:lnTo>
                <a:lnTo>
                  <a:pt x="64" y="71"/>
                </a:lnTo>
                <a:lnTo>
                  <a:pt x="51" y="58"/>
                </a:lnTo>
                <a:lnTo>
                  <a:pt x="39" y="45"/>
                </a:lnTo>
                <a:lnTo>
                  <a:pt x="27" y="33"/>
                </a:lnTo>
                <a:lnTo>
                  <a:pt x="17" y="21"/>
                </a:lnTo>
                <a:lnTo>
                  <a:pt x="9" y="13"/>
                </a:lnTo>
                <a:lnTo>
                  <a:pt x="4" y="8"/>
                </a:lnTo>
                <a:lnTo>
                  <a:pt x="3" y="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rgbClr val="E0E6E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51"/>
          <p:cNvSpPr>
            <a:spLocks/>
          </p:cNvSpPr>
          <p:nvPr/>
        </p:nvSpPr>
        <p:spPr bwMode="auto">
          <a:xfrm>
            <a:off x="7912504" y="5030705"/>
            <a:ext cx="1154113" cy="111125"/>
          </a:xfrm>
          <a:custGeom>
            <a:avLst/>
            <a:gdLst>
              <a:gd name="T0" fmla="*/ 30 w 727"/>
              <a:gd name="T1" fmla="*/ 0 h 70"/>
              <a:gd name="T2" fmla="*/ 697 w 727"/>
              <a:gd name="T3" fmla="*/ 0 h 70"/>
              <a:gd name="T4" fmla="*/ 709 w 727"/>
              <a:gd name="T5" fmla="*/ 3 h 70"/>
              <a:gd name="T6" fmla="*/ 718 w 727"/>
              <a:gd name="T7" fmla="*/ 11 h 70"/>
              <a:gd name="T8" fmla="*/ 725 w 727"/>
              <a:gd name="T9" fmla="*/ 21 h 70"/>
              <a:gd name="T10" fmla="*/ 727 w 727"/>
              <a:gd name="T11" fmla="*/ 34 h 70"/>
              <a:gd name="T12" fmla="*/ 725 w 727"/>
              <a:gd name="T13" fmla="*/ 49 h 70"/>
              <a:gd name="T14" fmla="*/ 718 w 727"/>
              <a:gd name="T15" fmla="*/ 59 h 70"/>
              <a:gd name="T16" fmla="*/ 709 w 727"/>
              <a:gd name="T17" fmla="*/ 67 h 70"/>
              <a:gd name="T18" fmla="*/ 697 w 727"/>
              <a:gd name="T19" fmla="*/ 70 h 70"/>
              <a:gd name="T20" fmla="*/ 30 w 727"/>
              <a:gd name="T21" fmla="*/ 70 h 70"/>
              <a:gd name="T22" fmla="*/ 18 w 727"/>
              <a:gd name="T23" fmla="*/ 67 h 70"/>
              <a:gd name="T24" fmla="*/ 9 w 727"/>
              <a:gd name="T25" fmla="*/ 59 h 70"/>
              <a:gd name="T26" fmla="*/ 2 w 727"/>
              <a:gd name="T27" fmla="*/ 49 h 70"/>
              <a:gd name="T28" fmla="*/ 0 w 727"/>
              <a:gd name="T29" fmla="*/ 34 h 70"/>
              <a:gd name="T30" fmla="*/ 2 w 727"/>
              <a:gd name="T31" fmla="*/ 21 h 70"/>
              <a:gd name="T32" fmla="*/ 9 w 727"/>
              <a:gd name="T33" fmla="*/ 11 h 70"/>
              <a:gd name="T34" fmla="*/ 18 w 727"/>
              <a:gd name="T35" fmla="*/ 3 h 70"/>
              <a:gd name="T36" fmla="*/ 30 w 727"/>
              <a:gd name="T37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27" h="70">
                <a:moveTo>
                  <a:pt x="30" y="0"/>
                </a:moveTo>
                <a:lnTo>
                  <a:pt x="697" y="0"/>
                </a:lnTo>
                <a:lnTo>
                  <a:pt x="709" y="3"/>
                </a:lnTo>
                <a:lnTo>
                  <a:pt x="718" y="11"/>
                </a:lnTo>
                <a:lnTo>
                  <a:pt x="725" y="21"/>
                </a:lnTo>
                <a:lnTo>
                  <a:pt x="727" y="34"/>
                </a:lnTo>
                <a:lnTo>
                  <a:pt x="725" y="49"/>
                </a:lnTo>
                <a:lnTo>
                  <a:pt x="718" y="59"/>
                </a:lnTo>
                <a:lnTo>
                  <a:pt x="709" y="67"/>
                </a:lnTo>
                <a:lnTo>
                  <a:pt x="697" y="70"/>
                </a:lnTo>
                <a:lnTo>
                  <a:pt x="30" y="70"/>
                </a:lnTo>
                <a:lnTo>
                  <a:pt x="18" y="67"/>
                </a:lnTo>
                <a:lnTo>
                  <a:pt x="9" y="59"/>
                </a:lnTo>
                <a:lnTo>
                  <a:pt x="2" y="49"/>
                </a:lnTo>
                <a:lnTo>
                  <a:pt x="0" y="34"/>
                </a:lnTo>
                <a:lnTo>
                  <a:pt x="2" y="21"/>
                </a:lnTo>
                <a:lnTo>
                  <a:pt x="9" y="11"/>
                </a:lnTo>
                <a:lnTo>
                  <a:pt x="18" y="3"/>
                </a:lnTo>
                <a:lnTo>
                  <a:pt x="30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rgbClr val="E0E6E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52"/>
          <p:cNvSpPr>
            <a:spLocks/>
          </p:cNvSpPr>
          <p:nvPr/>
        </p:nvSpPr>
        <p:spPr bwMode="auto">
          <a:xfrm>
            <a:off x="7912504" y="5194218"/>
            <a:ext cx="1154113" cy="109538"/>
          </a:xfrm>
          <a:custGeom>
            <a:avLst/>
            <a:gdLst>
              <a:gd name="T0" fmla="*/ 30 w 727"/>
              <a:gd name="T1" fmla="*/ 0 h 69"/>
              <a:gd name="T2" fmla="*/ 697 w 727"/>
              <a:gd name="T3" fmla="*/ 0 h 69"/>
              <a:gd name="T4" fmla="*/ 709 w 727"/>
              <a:gd name="T5" fmla="*/ 2 h 69"/>
              <a:gd name="T6" fmla="*/ 718 w 727"/>
              <a:gd name="T7" fmla="*/ 10 h 69"/>
              <a:gd name="T8" fmla="*/ 725 w 727"/>
              <a:gd name="T9" fmla="*/ 20 h 69"/>
              <a:gd name="T10" fmla="*/ 727 w 727"/>
              <a:gd name="T11" fmla="*/ 34 h 69"/>
              <a:gd name="T12" fmla="*/ 725 w 727"/>
              <a:gd name="T13" fmla="*/ 48 h 69"/>
              <a:gd name="T14" fmla="*/ 718 w 727"/>
              <a:gd name="T15" fmla="*/ 58 h 69"/>
              <a:gd name="T16" fmla="*/ 709 w 727"/>
              <a:gd name="T17" fmla="*/ 66 h 69"/>
              <a:gd name="T18" fmla="*/ 697 w 727"/>
              <a:gd name="T19" fmla="*/ 69 h 69"/>
              <a:gd name="T20" fmla="*/ 30 w 727"/>
              <a:gd name="T21" fmla="*/ 69 h 69"/>
              <a:gd name="T22" fmla="*/ 18 w 727"/>
              <a:gd name="T23" fmla="*/ 66 h 69"/>
              <a:gd name="T24" fmla="*/ 9 w 727"/>
              <a:gd name="T25" fmla="*/ 58 h 69"/>
              <a:gd name="T26" fmla="*/ 2 w 727"/>
              <a:gd name="T27" fmla="*/ 48 h 69"/>
              <a:gd name="T28" fmla="*/ 0 w 727"/>
              <a:gd name="T29" fmla="*/ 34 h 69"/>
              <a:gd name="T30" fmla="*/ 2 w 727"/>
              <a:gd name="T31" fmla="*/ 20 h 69"/>
              <a:gd name="T32" fmla="*/ 9 w 727"/>
              <a:gd name="T33" fmla="*/ 10 h 69"/>
              <a:gd name="T34" fmla="*/ 18 w 727"/>
              <a:gd name="T35" fmla="*/ 2 h 69"/>
              <a:gd name="T36" fmla="*/ 30 w 727"/>
              <a:gd name="T37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27" h="69">
                <a:moveTo>
                  <a:pt x="30" y="0"/>
                </a:moveTo>
                <a:lnTo>
                  <a:pt x="697" y="0"/>
                </a:lnTo>
                <a:lnTo>
                  <a:pt x="709" y="2"/>
                </a:lnTo>
                <a:lnTo>
                  <a:pt x="718" y="10"/>
                </a:lnTo>
                <a:lnTo>
                  <a:pt x="725" y="20"/>
                </a:lnTo>
                <a:lnTo>
                  <a:pt x="727" y="34"/>
                </a:lnTo>
                <a:lnTo>
                  <a:pt x="725" y="48"/>
                </a:lnTo>
                <a:lnTo>
                  <a:pt x="718" y="58"/>
                </a:lnTo>
                <a:lnTo>
                  <a:pt x="709" y="66"/>
                </a:lnTo>
                <a:lnTo>
                  <a:pt x="697" y="69"/>
                </a:lnTo>
                <a:lnTo>
                  <a:pt x="30" y="69"/>
                </a:lnTo>
                <a:lnTo>
                  <a:pt x="18" y="66"/>
                </a:lnTo>
                <a:lnTo>
                  <a:pt x="9" y="58"/>
                </a:lnTo>
                <a:lnTo>
                  <a:pt x="2" y="48"/>
                </a:lnTo>
                <a:lnTo>
                  <a:pt x="0" y="34"/>
                </a:lnTo>
                <a:lnTo>
                  <a:pt x="2" y="20"/>
                </a:lnTo>
                <a:lnTo>
                  <a:pt x="9" y="10"/>
                </a:lnTo>
                <a:lnTo>
                  <a:pt x="18" y="2"/>
                </a:lnTo>
                <a:lnTo>
                  <a:pt x="30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rgbClr val="E0E6E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53"/>
          <p:cNvSpPr>
            <a:spLocks/>
          </p:cNvSpPr>
          <p:nvPr/>
        </p:nvSpPr>
        <p:spPr bwMode="auto">
          <a:xfrm>
            <a:off x="7912504" y="5356143"/>
            <a:ext cx="1154113" cy="109538"/>
          </a:xfrm>
          <a:custGeom>
            <a:avLst/>
            <a:gdLst>
              <a:gd name="T0" fmla="*/ 30 w 727"/>
              <a:gd name="T1" fmla="*/ 0 h 69"/>
              <a:gd name="T2" fmla="*/ 697 w 727"/>
              <a:gd name="T3" fmla="*/ 0 h 69"/>
              <a:gd name="T4" fmla="*/ 709 w 727"/>
              <a:gd name="T5" fmla="*/ 2 h 69"/>
              <a:gd name="T6" fmla="*/ 718 w 727"/>
              <a:gd name="T7" fmla="*/ 10 h 69"/>
              <a:gd name="T8" fmla="*/ 725 w 727"/>
              <a:gd name="T9" fmla="*/ 21 h 69"/>
              <a:gd name="T10" fmla="*/ 727 w 727"/>
              <a:gd name="T11" fmla="*/ 34 h 69"/>
              <a:gd name="T12" fmla="*/ 725 w 727"/>
              <a:gd name="T13" fmla="*/ 48 h 69"/>
              <a:gd name="T14" fmla="*/ 718 w 727"/>
              <a:gd name="T15" fmla="*/ 59 h 69"/>
              <a:gd name="T16" fmla="*/ 709 w 727"/>
              <a:gd name="T17" fmla="*/ 66 h 69"/>
              <a:gd name="T18" fmla="*/ 697 w 727"/>
              <a:gd name="T19" fmla="*/ 69 h 69"/>
              <a:gd name="T20" fmla="*/ 30 w 727"/>
              <a:gd name="T21" fmla="*/ 69 h 69"/>
              <a:gd name="T22" fmla="*/ 18 w 727"/>
              <a:gd name="T23" fmla="*/ 66 h 69"/>
              <a:gd name="T24" fmla="*/ 9 w 727"/>
              <a:gd name="T25" fmla="*/ 59 h 69"/>
              <a:gd name="T26" fmla="*/ 2 w 727"/>
              <a:gd name="T27" fmla="*/ 48 h 69"/>
              <a:gd name="T28" fmla="*/ 0 w 727"/>
              <a:gd name="T29" fmla="*/ 34 h 69"/>
              <a:gd name="T30" fmla="*/ 2 w 727"/>
              <a:gd name="T31" fmla="*/ 21 h 69"/>
              <a:gd name="T32" fmla="*/ 9 w 727"/>
              <a:gd name="T33" fmla="*/ 10 h 69"/>
              <a:gd name="T34" fmla="*/ 18 w 727"/>
              <a:gd name="T35" fmla="*/ 2 h 69"/>
              <a:gd name="T36" fmla="*/ 30 w 727"/>
              <a:gd name="T37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27" h="69">
                <a:moveTo>
                  <a:pt x="30" y="0"/>
                </a:moveTo>
                <a:lnTo>
                  <a:pt x="697" y="0"/>
                </a:lnTo>
                <a:lnTo>
                  <a:pt x="709" y="2"/>
                </a:lnTo>
                <a:lnTo>
                  <a:pt x="718" y="10"/>
                </a:lnTo>
                <a:lnTo>
                  <a:pt x="725" y="21"/>
                </a:lnTo>
                <a:lnTo>
                  <a:pt x="727" y="34"/>
                </a:lnTo>
                <a:lnTo>
                  <a:pt x="725" y="48"/>
                </a:lnTo>
                <a:lnTo>
                  <a:pt x="718" y="59"/>
                </a:lnTo>
                <a:lnTo>
                  <a:pt x="709" y="66"/>
                </a:lnTo>
                <a:lnTo>
                  <a:pt x="697" y="69"/>
                </a:lnTo>
                <a:lnTo>
                  <a:pt x="30" y="69"/>
                </a:lnTo>
                <a:lnTo>
                  <a:pt x="18" y="66"/>
                </a:lnTo>
                <a:lnTo>
                  <a:pt x="9" y="59"/>
                </a:lnTo>
                <a:lnTo>
                  <a:pt x="2" y="48"/>
                </a:lnTo>
                <a:lnTo>
                  <a:pt x="0" y="34"/>
                </a:lnTo>
                <a:lnTo>
                  <a:pt x="2" y="21"/>
                </a:lnTo>
                <a:lnTo>
                  <a:pt x="9" y="10"/>
                </a:lnTo>
                <a:lnTo>
                  <a:pt x="18" y="2"/>
                </a:lnTo>
                <a:lnTo>
                  <a:pt x="30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rgbClr val="E0E6E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54"/>
          <p:cNvSpPr>
            <a:spLocks/>
          </p:cNvSpPr>
          <p:nvPr/>
        </p:nvSpPr>
        <p:spPr bwMode="auto">
          <a:xfrm>
            <a:off x="7912504" y="5500605"/>
            <a:ext cx="1146175" cy="68263"/>
          </a:xfrm>
          <a:custGeom>
            <a:avLst/>
            <a:gdLst>
              <a:gd name="T0" fmla="*/ 30 w 722"/>
              <a:gd name="T1" fmla="*/ 0 h 43"/>
              <a:gd name="T2" fmla="*/ 691 w 722"/>
              <a:gd name="T3" fmla="*/ 0 h 43"/>
              <a:gd name="T4" fmla="*/ 704 w 722"/>
              <a:gd name="T5" fmla="*/ 2 h 43"/>
              <a:gd name="T6" fmla="*/ 713 w 722"/>
              <a:gd name="T7" fmla="*/ 5 h 43"/>
              <a:gd name="T8" fmla="*/ 720 w 722"/>
              <a:gd name="T9" fmla="*/ 13 h 43"/>
              <a:gd name="T10" fmla="*/ 722 w 722"/>
              <a:gd name="T11" fmla="*/ 21 h 43"/>
              <a:gd name="T12" fmla="*/ 720 w 722"/>
              <a:gd name="T13" fmla="*/ 30 h 43"/>
              <a:gd name="T14" fmla="*/ 713 w 722"/>
              <a:gd name="T15" fmla="*/ 37 h 43"/>
              <a:gd name="T16" fmla="*/ 704 w 722"/>
              <a:gd name="T17" fmla="*/ 42 h 43"/>
              <a:gd name="T18" fmla="*/ 691 w 722"/>
              <a:gd name="T19" fmla="*/ 43 h 43"/>
              <a:gd name="T20" fmla="*/ 30 w 722"/>
              <a:gd name="T21" fmla="*/ 43 h 43"/>
              <a:gd name="T22" fmla="*/ 18 w 722"/>
              <a:gd name="T23" fmla="*/ 42 h 43"/>
              <a:gd name="T24" fmla="*/ 9 w 722"/>
              <a:gd name="T25" fmla="*/ 37 h 43"/>
              <a:gd name="T26" fmla="*/ 2 w 722"/>
              <a:gd name="T27" fmla="*/ 30 h 43"/>
              <a:gd name="T28" fmla="*/ 0 w 722"/>
              <a:gd name="T29" fmla="*/ 21 h 43"/>
              <a:gd name="T30" fmla="*/ 2 w 722"/>
              <a:gd name="T31" fmla="*/ 13 h 43"/>
              <a:gd name="T32" fmla="*/ 9 w 722"/>
              <a:gd name="T33" fmla="*/ 5 h 43"/>
              <a:gd name="T34" fmla="*/ 18 w 722"/>
              <a:gd name="T35" fmla="*/ 2 h 43"/>
              <a:gd name="T36" fmla="*/ 30 w 722"/>
              <a:gd name="T37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22" h="43">
                <a:moveTo>
                  <a:pt x="30" y="0"/>
                </a:moveTo>
                <a:lnTo>
                  <a:pt x="691" y="0"/>
                </a:lnTo>
                <a:lnTo>
                  <a:pt x="704" y="2"/>
                </a:lnTo>
                <a:lnTo>
                  <a:pt x="713" y="5"/>
                </a:lnTo>
                <a:lnTo>
                  <a:pt x="720" y="13"/>
                </a:lnTo>
                <a:lnTo>
                  <a:pt x="722" y="21"/>
                </a:lnTo>
                <a:lnTo>
                  <a:pt x="720" y="30"/>
                </a:lnTo>
                <a:lnTo>
                  <a:pt x="713" y="37"/>
                </a:lnTo>
                <a:lnTo>
                  <a:pt x="704" y="42"/>
                </a:lnTo>
                <a:lnTo>
                  <a:pt x="691" y="43"/>
                </a:lnTo>
                <a:lnTo>
                  <a:pt x="30" y="43"/>
                </a:lnTo>
                <a:lnTo>
                  <a:pt x="18" y="42"/>
                </a:lnTo>
                <a:lnTo>
                  <a:pt x="9" y="37"/>
                </a:lnTo>
                <a:lnTo>
                  <a:pt x="2" y="30"/>
                </a:lnTo>
                <a:lnTo>
                  <a:pt x="0" y="21"/>
                </a:lnTo>
                <a:lnTo>
                  <a:pt x="2" y="13"/>
                </a:lnTo>
                <a:lnTo>
                  <a:pt x="9" y="5"/>
                </a:lnTo>
                <a:lnTo>
                  <a:pt x="18" y="2"/>
                </a:lnTo>
                <a:lnTo>
                  <a:pt x="30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rgbClr val="E0E6E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55"/>
          <p:cNvSpPr>
            <a:spLocks/>
          </p:cNvSpPr>
          <p:nvPr/>
        </p:nvSpPr>
        <p:spPr bwMode="auto">
          <a:xfrm>
            <a:off x="7902979" y="4868780"/>
            <a:ext cx="1173163" cy="111125"/>
          </a:xfrm>
          <a:custGeom>
            <a:avLst/>
            <a:gdLst>
              <a:gd name="T0" fmla="*/ 32 w 739"/>
              <a:gd name="T1" fmla="*/ 0 h 70"/>
              <a:gd name="T2" fmla="*/ 707 w 739"/>
              <a:gd name="T3" fmla="*/ 0 h 70"/>
              <a:gd name="T4" fmla="*/ 720 w 739"/>
              <a:gd name="T5" fmla="*/ 3 h 70"/>
              <a:gd name="T6" fmla="*/ 730 w 739"/>
              <a:gd name="T7" fmla="*/ 9 h 70"/>
              <a:gd name="T8" fmla="*/ 736 w 739"/>
              <a:gd name="T9" fmla="*/ 21 h 70"/>
              <a:gd name="T10" fmla="*/ 739 w 739"/>
              <a:gd name="T11" fmla="*/ 34 h 70"/>
              <a:gd name="T12" fmla="*/ 736 w 739"/>
              <a:gd name="T13" fmla="*/ 47 h 70"/>
              <a:gd name="T14" fmla="*/ 730 w 739"/>
              <a:gd name="T15" fmla="*/ 59 h 70"/>
              <a:gd name="T16" fmla="*/ 720 w 739"/>
              <a:gd name="T17" fmla="*/ 67 h 70"/>
              <a:gd name="T18" fmla="*/ 707 w 739"/>
              <a:gd name="T19" fmla="*/ 70 h 70"/>
              <a:gd name="T20" fmla="*/ 32 w 739"/>
              <a:gd name="T21" fmla="*/ 70 h 70"/>
              <a:gd name="T22" fmla="*/ 19 w 739"/>
              <a:gd name="T23" fmla="*/ 67 h 70"/>
              <a:gd name="T24" fmla="*/ 10 w 739"/>
              <a:gd name="T25" fmla="*/ 59 h 70"/>
              <a:gd name="T26" fmla="*/ 3 w 739"/>
              <a:gd name="T27" fmla="*/ 47 h 70"/>
              <a:gd name="T28" fmla="*/ 0 w 739"/>
              <a:gd name="T29" fmla="*/ 34 h 70"/>
              <a:gd name="T30" fmla="*/ 3 w 739"/>
              <a:gd name="T31" fmla="*/ 21 h 70"/>
              <a:gd name="T32" fmla="*/ 10 w 739"/>
              <a:gd name="T33" fmla="*/ 9 h 70"/>
              <a:gd name="T34" fmla="*/ 19 w 739"/>
              <a:gd name="T35" fmla="*/ 3 h 70"/>
              <a:gd name="T36" fmla="*/ 32 w 739"/>
              <a:gd name="T37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9" h="70">
                <a:moveTo>
                  <a:pt x="32" y="0"/>
                </a:moveTo>
                <a:lnTo>
                  <a:pt x="707" y="0"/>
                </a:lnTo>
                <a:lnTo>
                  <a:pt x="720" y="3"/>
                </a:lnTo>
                <a:lnTo>
                  <a:pt x="730" y="9"/>
                </a:lnTo>
                <a:lnTo>
                  <a:pt x="736" y="21"/>
                </a:lnTo>
                <a:lnTo>
                  <a:pt x="739" y="34"/>
                </a:lnTo>
                <a:lnTo>
                  <a:pt x="736" y="47"/>
                </a:lnTo>
                <a:lnTo>
                  <a:pt x="730" y="59"/>
                </a:lnTo>
                <a:lnTo>
                  <a:pt x="720" y="67"/>
                </a:lnTo>
                <a:lnTo>
                  <a:pt x="707" y="70"/>
                </a:lnTo>
                <a:lnTo>
                  <a:pt x="32" y="70"/>
                </a:lnTo>
                <a:lnTo>
                  <a:pt x="19" y="67"/>
                </a:lnTo>
                <a:lnTo>
                  <a:pt x="10" y="59"/>
                </a:lnTo>
                <a:lnTo>
                  <a:pt x="3" y="47"/>
                </a:lnTo>
                <a:lnTo>
                  <a:pt x="0" y="34"/>
                </a:lnTo>
                <a:lnTo>
                  <a:pt x="3" y="21"/>
                </a:lnTo>
                <a:lnTo>
                  <a:pt x="10" y="9"/>
                </a:lnTo>
                <a:lnTo>
                  <a:pt x="19" y="3"/>
                </a:lnTo>
                <a:lnTo>
                  <a:pt x="32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rgbClr val="E0E6E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56"/>
          <p:cNvSpPr>
            <a:spLocks/>
          </p:cNvSpPr>
          <p:nvPr/>
        </p:nvSpPr>
        <p:spPr bwMode="auto">
          <a:xfrm>
            <a:off x="8066491" y="1363580"/>
            <a:ext cx="1784350" cy="1128713"/>
          </a:xfrm>
          <a:custGeom>
            <a:avLst/>
            <a:gdLst>
              <a:gd name="T0" fmla="*/ 0 w 1124"/>
              <a:gd name="T1" fmla="*/ 0 h 711"/>
              <a:gd name="T2" fmla="*/ 418 w 1124"/>
              <a:gd name="T3" fmla="*/ 0 h 711"/>
              <a:gd name="T4" fmla="*/ 909 w 1124"/>
              <a:gd name="T5" fmla="*/ 249 h 711"/>
              <a:gd name="T6" fmla="*/ 1124 w 1124"/>
              <a:gd name="T7" fmla="*/ 711 h 711"/>
              <a:gd name="T8" fmla="*/ 0 w 1124"/>
              <a:gd name="T9" fmla="*/ 0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4" h="711">
                <a:moveTo>
                  <a:pt x="0" y="0"/>
                </a:moveTo>
                <a:lnTo>
                  <a:pt x="418" y="0"/>
                </a:lnTo>
                <a:lnTo>
                  <a:pt x="909" y="249"/>
                </a:lnTo>
                <a:lnTo>
                  <a:pt x="1124" y="7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57"/>
          <p:cNvSpPr>
            <a:spLocks/>
          </p:cNvSpPr>
          <p:nvPr/>
        </p:nvSpPr>
        <p:spPr bwMode="auto">
          <a:xfrm>
            <a:off x="7145741" y="2284330"/>
            <a:ext cx="2705100" cy="796925"/>
          </a:xfrm>
          <a:custGeom>
            <a:avLst/>
            <a:gdLst>
              <a:gd name="T0" fmla="*/ 0 w 1704"/>
              <a:gd name="T1" fmla="*/ 0 h 502"/>
              <a:gd name="T2" fmla="*/ 1704 w 1704"/>
              <a:gd name="T3" fmla="*/ 214 h 502"/>
              <a:gd name="T4" fmla="*/ 1686 w 1704"/>
              <a:gd name="T5" fmla="*/ 446 h 502"/>
              <a:gd name="T6" fmla="*/ 1 w 1704"/>
              <a:gd name="T7" fmla="*/ 502 h 502"/>
              <a:gd name="T8" fmla="*/ 0 w 1704"/>
              <a:gd name="T9" fmla="*/ 0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4" h="502">
                <a:moveTo>
                  <a:pt x="0" y="0"/>
                </a:moveTo>
                <a:lnTo>
                  <a:pt x="1704" y="214"/>
                </a:lnTo>
                <a:lnTo>
                  <a:pt x="1686" y="446"/>
                </a:lnTo>
                <a:lnTo>
                  <a:pt x="1" y="5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58"/>
          <p:cNvSpPr>
            <a:spLocks/>
          </p:cNvSpPr>
          <p:nvPr/>
        </p:nvSpPr>
        <p:spPr bwMode="auto">
          <a:xfrm>
            <a:off x="7352116" y="1758868"/>
            <a:ext cx="2498725" cy="1965325"/>
          </a:xfrm>
          <a:custGeom>
            <a:avLst/>
            <a:gdLst>
              <a:gd name="T0" fmla="*/ 1359 w 1574"/>
              <a:gd name="T1" fmla="*/ 0 h 1238"/>
              <a:gd name="T2" fmla="*/ 1574 w 1574"/>
              <a:gd name="T3" fmla="*/ 462 h 1238"/>
              <a:gd name="T4" fmla="*/ 61 w 1574"/>
              <a:gd name="T5" fmla="*/ 1238 h 1238"/>
              <a:gd name="T6" fmla="*/ 0 w 1574"/>
              <a:gd name="T7" fmla="*/ 1131 h 1238"/>
              <a:gd name="T8" fmla="*/ 1359 w 1574"/>
              <a:gd name="T9" fmla="*/ 0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4" h="1238">
                <a:moveTo>
                  <a:pt x="1359" y="0"/>
                </a:moveTo>
                <a:lnTo>
                  <a:pt x="1574" y="462"/>
                </a:lnTo>
                <a:lnTo>
                  <a:pt x="61" y="1238"/>
                </a:lnTo>
                <a:lnTo>
                  <a:pt x="0" y="1131"/>
                </a:lnTo>
                <a:lnTo>
                  <a:pt x="1359" y="0"/>
                </a:lnTo>
                <a:close/>
              </a:path>
            </a:pathLst>
          </a:custGeom>
          <a:solidFill>
            <a:schemeClr val="accent5"/>
          </a:solidFill>
          <a:ln w="0">
            <a:solidFill>
              <a:schemeClr val="accent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59"/>
          <p:cNvSpPr>
            <a:spLocks/>
          </p:cNvSpPr>
          <p:nvPr/>
        </p:nvSpPr>
        <p:spPr bwMode="auto">
          <a:xfrm>
            <a:off x="7352116" y="3554330"/>
            <a:ext cx="2012950" cy="801688"/>
          </a:xfrm>
          <a:custGeom>
            <a:avLst/>
            <a:gdLst>
              <a:gd name="T0" fmla="*/ 0 w 1268"/>
              <a:gd name="T1" fmla="*/ 0 h 505"/>
              <a:gd name="T2" fmla="*/ 1268 w 1268"/>
              <a:gd name="T3" fmla="*/ 269 h 505"/>
              <a:gd name="T4" fmla="*/ 1194 w 1268"/>
              <a:gd name="T5" fmla="*/ 505 h 505"/>
              <a:gd name="T6" fmla="*/ 61 w 1268"/>
              <a:gd name="T7" fmla="*/ 107 h 505"/>
              <a:gd name="T8" fmla="*/ 0 w 1268"/>
              <a:gd name="T9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8" h="505">
                <a:moveTo>
                  <a:pt x="0" y="0"/>
                </a:moveTo>
                <a:lnTo>
                  <a:pt x="1268" y="269"/>
                </a:lnTo>
                <a:lnTo>
                  <a:pt x="1194" y="505"/>
                </a:lnTo>
                <a:lnTo>
                  <a:pt x="61" y="1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60"/>
          <p:cNvSpPr>
            <a:spLocks/>
          </p:cNvSpPr>
          <p:nvPr/>
        </p:nvSpPr>
        <p:spPr bwMode="auto">
          <a:xfrm>
            <a:off x="7631516" y="2624055"/>
            <a:ext cx="2219325" cy="1619250"/>
          </a:xfrm>
          <a:custGeom>
            <a:avLst/>
            <a:gdLst>
              <a:gd name="T0" fmla="*/ 1398 w 1398"/>
              <a:gd name="T1" fmla="*/ 0 h 1020"/>
              <a:gd name="T2" fmla="*/ 1380 w 1398"/>
              <a:gd name="T3" fmla="*/ 232 h 1020"/>
              <a:gd name="T4" fmla="*/ 33 w 1398"/>
              <a:gd name="T5" fmla="*/ 1020 h 1020"/>
              <a:gd name="T6" fmla="*/ 0 w 1398"/>
              <a:gd name="T7" fmla="*/ 902 h 1020"/>
              <a:gd name="T8" fmla="*/ 1398 w 1398"/>
              <a:gd name="T9" fmla="*/ 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8" h="1020">
                <a:moveTo>
                  <a:pt x="1398" y="0"/>
                </a:moveTo>
                <a:lnTo>
                  <a:pt x="1380" y="232"/>
                </a:lnTo>
                <a:lnTo>
                  <a:pt x="33" y="1020"/>
                </a:lnTo>
                <a:lnTo>
                  <a:pt x="0" y="902"/>
                </a:lnTo>
                <a:lnTo>
                  <a:pt x="1398" y="0"/>
                </a:lnTo>
                <a:close/>
              </a:path>
            </a:pathLst>
          </a:custGeom>
          <a:solidFill>
            <a:schemeClr val="accent5"/>
          </a:solidFill>
          <a:ln w="0">
            <a:solidFill>
              <a:schemeClr val="accent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61"/>
          <p:cNvSpPr>
            <a:spLocks/>
          </p:cNvSpPr>
          <p:nvPr/>
        </p:nvSpPr>
        <p:spPr bwMode="auto">
          <a:xfrm>
            <a:off x="7631516" y="4055980"/>
            <a:ext cx="1519238" cy="709613"/>
          </a:xfrm>
          <a:custGeom>
            <a:avLst/>
            <a:gdLst>
              <a:gd name="T0" fmla="*/ 0 w 957"/>
              <a:gd name="T1" fmla="*/ 0 h 447"/>
              <a:gd name="T2" fmla="*/ 957 w 957"/>
              <a:gd name="T3" fmla="*/ 380 h 447"/>
              <a:gd name="T4" fmla="*/ 904 w 957"/>
              <a:gd name="T5" fmla="*/ 447 h 447"/>
              <a:gd name="T6" fmla="*/ 33 w 957"/>
              <a:gd name="T7" fmla="*/ 118 h 447"/>
              <a:gd name="T8" fmla="*/ 0 w 957"/>
              <a:gd name="T9" fmla="*/ 0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7" h="447">
                <a:moveTo>
                  <a:pt x="0" y="0"/>
                </a:moveTo>
                <a:lnTo>
                  <a:pt x="957" y="380"/>
                </a:lnTo>
                <a:lnTo>
                  <a:pt x="904" y="447"/>
                </a:lnTo>
                <a:lnTo>
                  <a:pt x="33" y="1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62"/>
          <p:cNvSpPr>
            <a:spLocks/>
          </p:cNvSpPr>
          <p:nvPr/>
        </p:nvSpPr>
        <p:spPr bwMode="auto">
          <a:xfrm>
            <a:off x="7145741" y="1363580"/>
            <a:ext cx="1584325" cy="1717675"/>
          </a:xfrm>
          <a:custGeom>
            <a:avLst/>
            <a:gdLst>
              <a:gd name="T0" fmla="*/ 580 w 998"/>
              <a:gd name="T1" fmla="*/ 0 h 1082"/>
              <a:gd name="T2" fmla="*/ 998 w 998"/>
              <a:gd name="T3" fmla="*/ 0 h 1082"/>
              <a:gd name="T4" fmla="*/ 1 w 998"/>
              <a:gd name="T5" fmla="*/ 1082 h 1082"/>
              <a:gd name="T6" fmla="*/ 0 w 998"/>
              <a:gd name="T7" fmla="*/ 580 h 1082"/>
              <a:gd name="T8" fmla="*/ 580 w 998"/>
              <a:gd name="T9" fmla="*/ 0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8" h="1082">
                <a:moveTo>
                  <a:pt x="580" y="0"/>
                </a:moveTo>
                <a:lnTo>
                  <a:pt x="998" y="0"/>
                </a:lnTo>
                <a:lnTo>
                  <a:pt x="1" y="1082"/>
                </a:lnTo>
                <a:lnTo>
                  <a:pt x="0" y="580"/>
                </a:lnTo>
                <a:lnTo>
                  <a:pt x="580" y="0"/>
                </a:lnTo>
                <a:close/>
              </a:path>
            </a:pathLst>
          </a:custGeom>
          <a:solidFill>
            <a:schemeClr val="accent5"/>
          </a:solidFill>
          <a:ln w="0">
            <a:solidFill>
              <a:schemeClr val="accent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63"/>
          <p:cNvSpPr>
            <a:spLocks/>
          </p:cNvSpPr>
          <p:nvPr/>
        </p:nvSpPr>
        <p:spPr bwMode="auto">
          <a:xfrm>
            <a:off x="7833129" y="3981368"/>
            <a:ext cx="1531938" cy="784225"/>
          </a:xfrm>
          <a:custGeom>
            <a:avLst/>
            <a:gdLst>
              <a:gd name="T0" fmla="*/ 965 w 965"/>
              <a:gd name="T1" fmla="*/ 0 h 494"/>
              <a:gd name="T2" fmla="*/ 891 w 965"/>
              <a:gd name="T3" fmla="*/ 236 h 494"/>
              <a:gd name="T4" fmla="*/ 60 w 965"/>
              <a:gd name="T5" fmla="*/ 494 h 494"/>
              <a:gd name="T6" fmla="*/ 0 w 965"/>
              <a:gd name="T7" fmla="*/ 436 h 494"/>
              <a:gd name="T8" fmla="*/ 965 w 965"/>
              <a:gd name="T9" fmla="*/ 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494">
                <a:moveTo>
                  <a:pt x="965" y="0"/>
                </a:moveTo>
                <a:lnTo>
                  <a:pt x="891" y="236"/>
                </a:lnTo>
                <a:lnTo>
                  <a:pt x="60" y="494"/>
                </a:lnTo>
                <a:lnTo>
                  <a:pt x="0" y="436"/>
                </a:lnTo>
                <a:lnTo>
                  <a:pt x="965" y="0"/>
                </a:lnTo>
                <a:close/>
              </a:path>
            </a:pathLst>
          </a:custGeom>
          <a:solidFill>
            <a:schemeClr val="accent5"/>
          </a:solidFill>
          <a:ln w="0">
            <a:solidFill>
              <a:schemeClr val="accent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64"/>
          <p:cNvSpPr>
            <a:spLocks/>
          </p:cNvSpPr>
          <p:nvPr/>
        </p:nvSpPr>
        <p:spPr bwMode="auto">
          <a:xfrm>
            <a:off x="7833129" y="4659230"/>
            <a:ext cx="1317625" cy="106363"/>
          </a:xfrm>
          <a:custGeom>
            <a:avLst/>
            <a:gdLst>
              <a:gd name="T0" fmla="*/ 830 w 830"/>
              <a:gd name="T1" fmla="*/ 0 h 67"/>
              <a:gd name="T2" fmla="*/ 777 w 830"/>
              <a:gd name="T3" fmla="*/ 67 h 67"/>
              <a:gd name="T4" fmla="*/ 60 w 830"/>
              <a:gd name="T5" fmla="*/ 67 h 67"/>
              <a:gd name="T6" fmla="*/ 0 w 830"/>
              <a:gd name="T7" fmla="*/ 9 h 67"/>
              <a:gd name="T8" fmla="*/ 830 w 830"/>
              <a:gd name="T9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0" h="67">
                <a:moveTo>
                  <a:pt x="830" y="0"/>
                </a:moveTo>
                <a:lnTo>
                  <a:pt x="777" y="67"/>
                </a:lnTo>
                <a:lnTo>
                  <a:pt x="60" y="67"/>
                </a:lnTo>
                <a:lnTo>
                  <a:pt x="0" y="9"/>
                </a:lnTo>
                <a:lnTo>
                  <a:pt x="830" y="0"/>
                </a:lnTo>
                <a:close/>
              </a:path>
            </a:pathLst>
          </a:custGeom>
          <a:solidFill>
            <a:schemeClr val="accent5"/>
          </a:solidFill>
          <a:ln w="0">
            <a:solidFill>
              <a:schemeClr val="accent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188473" y="221258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88474" y="187881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263147" y="1878817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8" y="2092177"/>
            <a:ext cx="304800" cy="3048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188473" y="320063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88474" y="286687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263147" y="2866874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88473" y="418921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8474" y="385545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263147" y="3855450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188473" y="517480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88474" y="484104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263147" y="4841043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8" y="3080234"/>
            <a:ext cx="304800" cy="3048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507" y="4068810"/>
            <a:ext cx="304800" cy="304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507" y="5071875"/>
            <a:ext cx="304800" cy="304800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44" name="TextBox 43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5307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3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6324229" y="1117268"/>
            <a:ext cx="5437909" cy="54379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24228" y="2251173"/>
            <a:ext cx="54379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s</a:t>
            </a:r>
            <a:endParaRPr lang="en-US" sz="20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90963" y="238650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0964" y="205273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5637" y="2052738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08" y="2266098"/>
            <a:ext cx="304800" cy="3048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90963" y="337455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90964" y="304079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65637" y="3040795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90963" y="436313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90964" y="402937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5637" y="4029371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90963" y="534872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90964" y="501496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65637" y="5014964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08" y="3254155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97" y="4242731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97" y="5245796"/>
            <a:ext cx="304800" cy="3048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0" y="422215"/>
            <a:ext cx="12192000" cy="1017985"/>
            <a:chOff x="0" y="3375212"/>
            <a:chExt cx="12192000" cy="1017985"/>
          </a:xfrm>
        </p:grpSpPr>
        <p:sp>
          <p:nvSpPr>
            <p:cNvPr id="29" name="TextBox 28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s.w.o.t.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7401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8" grpId="0" animBg="1"/>
      <p:bldP spid="21" grpId="0" animBg="1"/>
      <p:bldP spid="2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0" y="3768188"/>
            <a:ext cx="12194715" cy="3067578"/>
            <a:chOff x="1" y="3496539"/>
            <a:chExt cx="9143999" cy="2300171"/>
          </a:xfrm>
        </p:grpSpPr>
        <p:grpSp>
          <p:nvGrpSpPr>
            <p:cNvPr id="62" name="Group 61"/>
            <p:cNvGrpSpPr/>
            <p:nvPr/>
          </p:nvGrpSpPr>
          <p:grpSpPr>
            <a:xfrm>
              <a:off x="1" y="4920644"/>
              <a:ext cx="1641122" cy="876065"/>
              <a:chOff x="1706563" y="4518025"/>
              <a:chExt cx="2605088" cy="1390650"/>
            </a:xfrm>
          </p:grpSpPr>
          <p:sp>
            <p:nvSpPr>
              <p:cNvPr id="90" name="Freeform 89"/>
              <p:cNvSpPr>
                <a:spLocks/>
              </p:cNvSpPr>
              <p:nvPr/>
            </p:nvSpPr>
            <p:spPr bwMode="auto">
              <a:xfrm>
                <a:off x="1706563" y="4518025"/>
                <a:ext cx="1303338" cy="1390650"/>
              </a:xfrm>
              <a:custGeom>
                <a:avLst/>
                <a:gdLst>
                  <a:gd name="T0" fmla="*/ 333 w 347"/>
                  <a:gd name="T1" fmla="*/ 29 h 370"/>
                  <a:gd name="T2" fmla="*/ 0 w 347"/>
                  <a:gd name="T3" fmla="*/ 370 h 370"/>
                  <a:gd name="T4" fmla="*/ 347 w 347"/>
                  <a:gd name="T5" fmla="*/ 370 h 370"/>
                  <a:gd name="T6" fmla="*/ 347 w 347"/>
                  <a:gd name="T7" fmla="*/ 0 h 370"/>
                  <a:gd name="T8" fmla="*/ 333 w 347"/>
                  <a:gd name="T9" fmla="*/ 29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70">
                    <a:moveTo>
                      <a:pt x="333" y="29"/>
                    </a:moveTo>
                    <a:cubicBezTo>
                      <a:pt x="242" y="286"/>
                      <a:pt x="0" y="370"/>
                      <a:pt x="0" y="370"/>
                    </a:cubicBezTo>
                    <a:cubicBezTo>
                      <a:pt x="347" y="370"/>
                      <a:pt x="347" y="370"/>
                      <a:pt x="347" y="370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5" y="0"/>
                      <a:pt x="339" y="13"/>
                      <a:pt x="333" y="2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1" name="Freeform 90"/>
              <p:cNvSpPr>
                <a:spLocks/>
              </p:cNvSpPr>
              <p:nvPr/>
            </p:nvSpPr>
            <p:spPr bwMode="auto">
              <a:xfrm>
                <a:off x="3009901" y="4518025"/>
                <a:ext cx="1301750" cy="1390650"/>
              </a:xfrm>
              <a:custGeom>
                <a:avLst/>
                <a:gdLst>
                  <a:gd name="T0" fmla="*/ 15 w 347"/>
                  <a:gd name="T1" fmla="*/ 29 h 370"/>
                  <a:gd name="T2" fmla="*/ 0 w 347"/>
                  <a:gd name="T3" fmla="*/ 0 h 370"/>
                  <a:gd name="T4" fmla="*/ 0 w 347"/>
                  <a:gd name="T5" fmla="*/ 370 h 370"/>
                  <a:gd name="T6" fmla="*/ 347 w 347"/>
                  <a:gd name="T7" fmla="*/ 370 h 370"/>
                  <a:gd name="T8" fmla="*/ 15 w 347"/>
                  <a:gd name="T9" fmla="*/ 29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70">
                    <a:moveTo>
                      <a:pt x="15" y="29"/>
                    </a:moveTo>
                    <a:cubicBezTo>
                      <a:pt x="9" y="13"/>
                      <a:pt x="3" y="0"/>
                      <a:pt x="0" y="0"/>
                    </a:cubicBezTo>
                    <a:cubicBezTo>
                      <a:pt x="0" y="370"/>
                      <a:pt x="0" y="370"/>
                      <a:pt x="0" y="370"/>
                    </a:cubicBezTo>
                    <a:cubicBezTo>
                      <a:pt x="347" y="370"/>
                      <a:pt x="347" y="370"/>
                      <a:pt x="347" y="370"/>
                    </a:cubicBezTo>
                    <a:cubicBezTo>
                      <a:pt x="347" y="370"/>
                      <a:pt x="105" y="286"/>
                      <a:pt x="15" y="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830062" y="4202591"/>
              <a:ext cx="1644122" cy="1594118"/>
              <a:chOff x="3024188" y="3378200"/>
              <a:chExt cx="2609851" cy="2530475"/>
            </a:xfrm>
          </p:grpSpPr>
          <p:sp>
            <p:nvSpPr>
              <p:cNvPr id="88" name="Freeform 87"/>
              <p:cNvSpPr>
                <a:spLocks/>
              </p:cNvSpPr>
              <p:nvPr/>
            </p:nvSpPr>
            <p:spPr bwMode="auto">
              <a:xfrm>
                <a:off x="3024188" y="3378200"/>
                <a:ext cx="1306513" cy="2530475"/>
              </a:xfrm>
              <a:custGeom>
                <a:avLst/>
                <a:gdLst>
                  <a:gd name="T0" fmla="*/ 334 w 348"/>
                  <a:gd name="T1" fmla="*/ 52 h 673"/>
                  <a:gd name="T2" fmla="*/ 0 w 348"/>
                  <a:gd name="T3" fmla="*/ 673 h 673"/>
                  <a:gd name="T4" fmla="*/ 348 w 348"/>
                  <a:gd name="T5" fmla="*/ 673 h 673"/>
                  <a:gd name="T6" fmla="*/ 348 w 348"/>
                  <a:gd name="T7" fmla="*/ 0 h 673"/>
                  <a:gd name="T8" fmla="*/ 334 w 348"/>
                  <a:gd name="T9" fmla="*/ 52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673">
                    <a:moveTo>
                      <a:pt x="334" y="52"/>
                    </a:moveTo>
                    <a:cubicBezTo>
                      <a:pt x="243" y="520"/>
                      <a:pt x="0" y="673"/>
                      <a:pt x="0" y="673"/>
                    </a:cubicBezTo>
                    <a:cubicBezTo>
                      <a:pt x="348" y="673"/>
                      <a:pt x="348" y="673"/>
                      <a:pt x="348" y="673"/>
                    </a:cubicBezTo>
                    <a:cubicBezTo>
                      <a:pt x="348" y="0"/>
                      <a:pt x="348" y="0"/>
                      <a:pt x="348" y="0"/>
                    </a:cubicBezTo>
                    <a:cubicBezTo>
                      <a:pt x="345" y="0"/>
                      <a:pt x="339" y="24"/>
                      <a:pt x="334" y="5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88"/>
              <p:cNvSpPr>
                <a:spLocks/>
              </p:cNvSpPr>
              <p:nvPr/>
            </p:nvSpPr>
            <p:spPr bwMode="auto">
              <a:xfrm>
                <a:off x="4330701" y="3378200"/>
                <a:ext cx="1303338" cy="2530475"/>
              </a:xfrm>
              <a:custGeom>
                <a:avLst/>
                <a:gdLst>
                  <a:gd name="T0" fmla="*/ 14 w 347"/>
                  <a:gd name="T1" fmla="*/ 52 h 673"/>
                  <a:gd name="T2" fmla="*/ 0 w 347"/>
                  <a:gd name="T3" fmla="*/ 0 h 673"/>
                  <a:gd name="T4" fmla="*/ 0 w 347"/>
                  <a:gd name="T5" fmla="*/ 673 h 673"/>
                  <a:gd name="T6" fmla="*/ 347 w 347"/>
                  <a:gd name="T7" fmla="*/ 673 h 673"/>
                  <a:gd name="T8" fmla="*/ 14 w 347"/>
                  <a:gd name="T9" fmla="*/ 52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673">
                    <a:moveTo>
                      <a:pt x="14" y="52"/>
                    </a:moveTo>
                    <a:cubicBezTo>
                      <a:pt x="9" y="24"/>
                      <a:pt x="3" y="0"/>
                      <a:pt x="0" y="0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347" y="673"/>
                      <a:pt x="347" y="673"/>
                      <a:pt x="347" y="673"/>
                    </a:cubicBezTo>
                    <a:cubicBezTo>
                      <a:pt x="347" y="673"/>
                      <a:pt x="105" y="520"/>
                      <a:pt x="14" y="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658123" y="3496539"/>
              <a:ext cx="1641122" cy="2300170"/>
              <a:chOff x="4338638" y="2257425"/>
              <a:chExt cx="2605088" cy="3651250"/>
            </a:xfrm>
          </p:grpSpPr>
          <p:sp>
            <p:nvSpPr>
              <p:cNvPr id="86" name="Freeform 85"/>
              <p:cNvSpPr>
                <a:spLocks/>
              </p:cNvSpPr>
              <p:nvPr/>
            </p:nvSpPr>
            <p:spPr bwMode="auto">
              <a:xfrm>
                <a:off x="4338638" y="2257425"/>
                <a:ext cx="1303338" cy="3651250"/>
              </a:xfrm>
              <a:custGeom>
                <a:avLst/>
                <a:gdLst>
                  <a:gd name="T0" fmla="*/ 333 w 347"/>
                  <a:gd name="T1" fmla="*/ 75 h 971"/>
                  <a:gd name="T2" fmla="*/ 0 w 347"/>
                  <a:gd name="T3" fmla="*/ 971 h 971"/>
                  <a:gd name="T4" fmla="*/ 347 w 347"/>
                  <a:gd name="T5" fmla="*/ 971 h 971"/>
                  <a:gd name="T6" fmla="*/ 347 w 347"/>
                  <a:gd name="T7" fmla="*/ 0 h 971"/>
                  <a:gd name="T8" fmla="*/ 333 w 347"/>
                  <a:gd name="T9" fmla="*/ 75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971">
                    <a:moveTo>
                      <a:pt x="333" y="75"/>
                    </a:moveTo>
                    <a:cubicBezTo>
                      <a:pt x="242" y="750"/>
                      <a:pt x="0" y="971"/>
                      <a:pt x="0" y="971"/>
                    </a:cubicBezTo>
                    <a:cubicBezTo>
                      <a:pt x="347" y="971"/>
                      <a:pt x="347" y="971"/>
                      <a:pt x="347" y="971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5" y="0"/>
                      <a:pt x="339" y="33"/>
                      <a:pt x="333" y="7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7" name="Freeform 86"/>
              <p:cNvSpPr>
                <a:spLocks/>
              </p:cNvSpPr>
              <p:nvPr/>
            </p:nvSpPr>
            <p:spPr bwMode="auto">
              <a:xfrm>
                <a:off x="5641976" y="2257425"/>
                <a:ext cx="1301750" cy="3651250"/>
              </a:xfrm>
              <a:custGeom>
                <a:avLst/>
                <a:gdLst>
                  <a:gd name="T0" fmla="*/ 15 w 347"/>
                  <a:gd name="T1" fmla="*/ 75 h 971"/>
                  <a:gd name="T2" fmla="*/ 0 w 347"/>
                  <a:gd name="T3" fmla="*/ 0 h 971"/>
                  <a:gd name="T4" fmla="*/ 0 w 347"/>
                  <a:gd name="T5" fmla="*/ 971 h 971"/>
                  <a:gd name="T6" fmla="*/ 347 w 347"/>
                  <a:gd name="T7" fmla="*/ 971 h 971"/>
                  <a:gd name="T8" fmla="*/ 15 w 347"/>
                  <a:gd name="T9" fmla="*/ 75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971">
                    <a:moveTo>
                      <a:pt x="15" y="75"/>
                    </a:moveTo>
                    <a:cubicBezTo>
                      <a:pt x="9" y="33"/>
                      <a:pt x="3" y="0"/>
                      <a:pt x="0" y="0"/>
                    </a:cubicBezTo>
                    <a:cubicBezTo>
                      <a:pt x="0" y="971"/>
                      <a:pt x="0" y="971"/>
                      <a:pt x="0" y="971"/>
                    </a:cubicBezTo>
                    <a:cubicBezTo>
                      <a:pt x="347" y="971"/>
                      <a:pt x="347" y="971"/>
                      <a:pt x="347" y="971"/>
                    </a:cubicBezTo>
                    <a:cubicBezTo>
                      <a:pt x="347" y="971"/>
                      <a:pt x="105" y="750"/>
                      <a:pt x="15" y="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491185" y="4560618"/>
              <a:ext cx="1641122" cy="1236091"/>
              <a:chOff x="5661026" y="3946525"/>
              <a:chExt cx="2605088" cy="1962150"/>
            </a:xfrm>
          </p:grpSpPr>
          <p:sp>
            <p:nvSpPr>
              <p:cNvPr id="84" name="Freeform 11"/>
              <p:cNvSpPr>
                <a:spLocks/>
              </p:cNvSpPr>
              <p:nvPr/>
            </p:nvSpPr>
            <p:spPr bwMode="auto">
              <a:xfrm>
                <a:off x="5661026" y="3946525"/>
                <a:ext cx="1301750" cy="1962150"/>
              </a:xfrm>
              <a:custGeom>
                <a:avLst/>
                <a:gdLst>
                  <a:gd name="T0" fmla="*/ 333 w 347"/>
                  <a:gd name="T1" fmla="*/ 40 h 522"/>
                  <a:gd name="T2" fmla="*/ 0 w 347"/>
                  <a:gd name="T3" fmla="*/ 522 h 522"/>
                  <a:gd name="T4" fmla="*/ 347 w 347"/>
                  <a:gd name="T5" fmla="*/ 522 h 522"/>
                  <a:gd name="T6" fmla="*/ 347 w 347"/>
                  <a:gd name="T7" fmla="*/ 0 h 522"/>
                  <a:gd name="T8" fmla="*/ 333 w 347"/>
                  <a:gd name="T9" fmla="*/ 4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522">
                    <a:moveTo>
                      <a:pt x="333" y="40"/>
                    </a:moveTo>
                    <a:cubicBezTo>
                      <a:pt x="242" y="403"/>
                      <a:pt x="0" y="522"/>
                      <a:pt x="0" y="522"/>
                    </a:cubicBezTo>
                    <a:cubicBezTo>
                      <a:pt x="347" y="522"/>
                      <a:pt x="347" y="522"/>
                      <a:pt x="347" y="522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4" y="0"/>
                      <a:pt x="338" y="18"/>
                      <a:pt x="333" y="4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12"/>
              <p:cNvSpPr>
                <a:spLocks/>
              </p:cNvSpPr>
              <p:nvPr/>
            </p:nvSpPr>
            <p:spPr bwMode="auto">
              <a:xfrm>
                <a:off x="6962776" y="3946525"/>
                <a:ext cx="1303338" cy="1962150"/>
              </a:xfrm>
              <a:custGeom>
                <a:avLst/>
                <a:gdLst>
                  <a:gd name="T0" fmla="*/ 14 w 347"/>
                  <a:gd name="T1" fmla="*/ 40 h 522"/>
                  <a:gd name="T2" fmla="*/ 0 w 347"/>
                  <a:gd name="T3" fmla="*/ 0 h 522"/>
                  <a:gd name="T4" fmla="*/ 0 w 347"/>
                  <a:gd name="T5" fmla="*/ 522 h 522"/>
                  <a:gd name="T6" fmla="*/ 347 w 347"/>
                  <a:gd name="T7" fmla="*/ 522 h 522"/>
                  <a:gd name="T8" fmla="*/ 14 w 347"/>
                  <a:gd name="T9" fmla="*/ 4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522">
                    <a:moveTo>
                      <a:pt x="14" y="40"/>
                    </a:moveTo>
                    <a:cubicBezTo>
                      <a:pt x="9" y="18"/>
                      <a:pt x="3" y="0"/>
                      <a:pt x="0" y="0"/>
                    </a:cubicBezTo>
                    <a:cubicBezTo>
                      <a:pt x="0" y="522"/>
                      <a:pt x="0" y="522"/>
                      <a:pt x="0" y="522"/>
                    </a:cubicBezTo>
                    <a:cubicBezTo>
                      <a:pt x="347" y="522"/>
                      <a:pt x="347" y="522"/>
                      <a:pt x="347" y="522"/>
                    </a:cubicBezTo>
                    <a:cubicBezTo>
                      <a:pt x="347" y="522"/>
                      <a:pt x="105" y="403"/>
                      <a:pt x="14" y="4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316246" y="3922571"/>
              <a:ext cx="1644122" cy="1874138"/>
              <a:chOff x="6970713" y="2933700"/>
              <a:chExt cx="2609851" cy="2974975"/>
            </a:xfrm>
          </p:grpSpPr>
          <p:sp>
            <p:nvSpPr>
              <p:cNvPr id="82" name="Freeform 13"/>
              <p:cNvSpPr>
                <a:spLocks/>
              </p:cNvSpPr>
              <p:nvPr/>
            </p:nvSpPr>
            <p:spPr bwMode="auto">
              <a:xfrm>
                <a:off x="8277226" y="2933700"/>
                <a:ext cx="1303338" cy="2974975"/>
              </a:xfrm>
              <a:custGeom>
                <a:avLst/>
                <a:gdLst>
                  <a:gd name="T0" fmla="*/ 14 w 347"/>
                  <a:gd name="T1" fmla="*/ 62 h 791"/>
                  <a:gd name="T2" fmla="*/ 0 w 347"/>
                  <a:gd name="T3" fmla="*/ 0 h 791"/>
                  <a:gd name="T4" fmla="*/ 0 w 347"/>
                  <a:gd name="T5" fmla="*/ 791 h 791"/>
                  <a:gd name="T6" fmla="*/ 347 w 347"/>
                  <a:gd name="T7" fmla="*/ 791 h 791"/>
                  <a:gd name="T8" fmla="*/ 14 w 347"/>
                  <a:gd name="T9" fmla="*/ 6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791">
                    <a:moveTo>
                      <a:pt x="14" y="62"/>
                    </a:moveTo>
                    <a:cubicBezTo>
                      <a:pt x="8" y="28"/>
                      <a:pt x="2" y="0"/>
                      <a:pt x="0" y="0"/>
                    </a:cubicBezTo>
                    <a:cubicBezTo>
                      <a:pt x="0" y="791"/>
                      <a:pt x="0" y="791"/>
                      <a:pt x="0" y="791"/>
                    </a:cubicBezTo>
                    <a:cubicBezTo>
                      <a:pt x="347" y="791"/>
                      <a:pt x="347" y="791"/>
                      <a:pt x="347" y="791"/>
                    </a:cubicBezTo>
                    <a:cubicBezTo>
                      <a:pt x="347" y="791"/>
                      <a:pt x="104" y="611"/>
                      <a:pt x="14" y="6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14"/>
              <p:cNvSpPr>
                <a:spLocks/>
              </p:cNvSpPr>
              <p:nvPr/>
            </p:nvSpPr>
            <p:spPr bwMode="auto">
              <a:xfrm>
                <a:off x="6970713" y="2933700"/>
                <a:ext cx="1306513" cy="2974975"/>
              </a:xfrm>
              <a:custGeom>
                <a:avLst/>
                <a:gdLst>
                  <a:gd name="T0" fmla="*/ 333 w 348"/>
                  <a:gd name="T1" fmla="*/ 62 h 791"/>
                  <a:gd name="T2" fmla="*/ 0 w 348"/>
                  <a:gd name="T3" fmla="*/ 791 h 791"/>
                  <a:gd name="T4" fmla="*/ 348 w 348"/>
                  <a:gd name="T5" fmla="*/ 791 h 791"/>
                  <a:gd name="T6" fmla="*/ 348 w 348"/>
                  <a:gd name="T7" fmla="*/ 0 h 791"/>
                  <a:gd name="T8" fmla="*/ 333 w 348"/>
                  <a:gd name="T9" fmla="*/ 6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791">
                    <a:moveTo>
                      <a:pt x="333" y="62"/>
                    </a:moveTo>
                    <a:cubicBezTo>
                      <a:pt x="242" y="611"/>
                      <a:pt x="0" y="791"/>
                      <a:pt x="0" y="791"/>
                    </a:cubicBezTo>
                    <a:cubicBezTo>
                      <a:pt x="348" y="791"/>
                      <a:pt x="348" y="791"/>
                      <a:pt x="348" y="791"/>
                    </a:cubicBezTo>
                    <a:cubicBezTo>
                      <a:pt x="348" y="0"/>
                      <a:pt x="348" y="0"/>
                      <a:pt x="348" y="0"/>
                    </a:cubicBezTo>
                    <a:cubicBezTo>
                      <a:pt x="345" y="0"/>
                      <a:pt x="339" y="28"/>
                      <a:pt x="333" y="62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4149308" y="5353677"/>
              <a:ext cx="1641122" cy="443033"/>
              <a:chOff x="8293101" y="5205412"/>
              <a:chExt cx="2605088" cy="703264"/>
            </a:xfrm>
          </p:grpSpPr>
          <p:sp>
            <p:nvSpPr>
              <p:cNvPr id="80" name="Freeform 15"/>
              <p:cNvSpPr>
                <a:spLocks/>
              </p:cNvSpPr>
              <p:nvPr/>
            </p:nvSpPr>
            <p:spPr bwMode="auto">
              <a:xfrm>
                <a:off x="8293101" y="5205412"/>
                <a:ext cx="1301750" cy="703263"/>
              </a:xfrm>
              <a:custGeom>
                <a:avLst/>
                <a:gdLst>
                  <a:gd name="T0" fmla="*/ 333 w 347"/>
                  <a:gd name="T1" fmla="*/ 14 h 187"/>
                  <a:gd name="T2" fmla="*/ 0 w 347"/>
                  <a:gd name="T3" fmla="*/ 187 h 187"/>
                  <a:gd name="T4" fmla="*/ 347 w 347"/>
                  <a:gd name="T5" fmla="*/ 187 h 187"/>
                  <a:gd name="T6" fmla="*/ 347 w 347"/>
                  <a:gd name="T7" fmla="*/ 0 h 187"/>
                  <a:gd name="T8" fmla="*/ 333 w 347"/>
                  <a:gd name="T9" fmla="*/ 14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187">
                    <a:moveTo>
                      <a:pt x="333" y="14"/>
                    </a:moveTo>
                    <a:cubicBezTo>
                      <a:pt x="242" y="144"/>
                      <a:pt x="0" y="187"/>
                      <a:pt x="0" y="187"/>
                    </a:cubicBezTo>
                    <a:cubicBezTo>
                      <a:pt x="347" y="187"/>
                      <a:pt x="347" y="187"/>
                      <a:pt x="347" y="187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4" y="0"/>
                      <a:pt x="338" y="6"/>
                      <a:pt x="333" y="14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16"/>
              <p:cNvSpPr>
                <a:spLocks/>
              </p:cNvSpPr>
              <p:nvPr/>
            </p:nvSpPr>
            <p:spPr bwMode="auto">
              <a:xfrm>
                <a:off x="9594851" y="5205413"/>
                <a:ext cx="1303338" cy="703263"/>
              </a:xfrm>
              <a:custGeom>
                <a:avLst/>
                <a:gdLst>
                  <a:gd name="T0" fmla="*/ 14 w 347"/>
                  <a:gd name="T1" fmla="*/ 14 h 187"/>
                  <a:gd name="T2" fmla="*/ 0 w 347"/>
                  <a:gd name="T3" fmla="*/ 0 h 187"/>
                  <a:gd name="T4" fmla="*/ 0 w 347"/>
                  <a:gd name="T5" fmla="*/ 187 h 187"/>
                  <a:gd name="T6" fmla="*/ 347 w 347"/>
                  <a:gd name="T7" fmla="*/ 187 h 187"/>
                  <a:gd name="T8" fmla="*/ 14 w 347"/>
                  <a:gd name="T9" fmla="*/ 14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187">
                    <a:moveTo>
                      <a:pt x="14" y="14"/>
                    </a:moveTo>
                    <a:cubicBezTo>
                      <a:pt x="9" y="6"/>
                      <a:pt x="3" y="0"/>
                      <a:pt x="0" y="0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347" y="187"/>
                      <a:pt x="347" y="187"/>
                      <a:pt x="347" y="187"/>
                    </a:cubicBezTo>
                    <a:cubicBezTo>
                      <a:pt x="347" y="187"/>
                      <a:pt x="105" y="144"/>
                      <a:pt x="14" y="1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5011694" y="4920644"/>
              <a:ext cx="1641122" cy="876065"/>
              <a:chOff x="1706563" y="4518025"/>
              <a:chExt cx="2605088" cy="1390650"/>
            </a:xfrm>
          </p:grpSpPr>
          <p:sp>
            <p:nvSpPr>
              <p:cNvPr id="78" name="Freeform 5"/>
              <p:cNvSpPr>
                <a:spLocks/>
              </p:cNvSpPr>
              <p:nvPr/>
            </p:nvSpPr>
            <p:spPr bwMode="auto">
              <a:xfrm>
                <a:off x="1706563" y="4518025"/>
                <a:ext cx="1303338" cy="1390650"/>
              </a:xfrm>
              <a:custGeom>
                <a:avLst/>
                <a:gdLst>
                  <a:gd name="T0" fmla="*/ 333 w 347"/>
                  <a:gd name="T1" fmla="*/ 29 h 370"/>
                  <a:gd name="T2" fmla="*/ 0 w 347"/>
                  <a:gd name="T3" fmla="*/ 370 h 370"/>
                  <a:gd name="T4" fmla="*/ 347 w 347"/>
                  <a:gd name="T5" fmla="*/ 370 h 370"/>
                  <a:gd name="T6" fmla="*/ 347 w 347"/>
                  <a:gd name="T7" fmla="*/ 0 h 370"/>
                  <a:gd name="T8" fmla="*/ 333 w 347"/>
                  <a:gd name="T9" fmla="*/ 29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70">
                    <a:moveTo>
                      <a:pt x="333" y="29"/>
                    </a:moveTo>
                    <a:cubicBezTo>
                      <a:pt x="242" y="286"/>
                      <a:pt x="0" y="370"/>
                      <a:pt x="0" y="370"/>
                    </a:cubicBezTo>
                    <a:cubicBezTo>
                      <a:pt x="347" y="370"/>
                      <a:pt x="347" y="370"/>
                      <a:pt x="347" y="370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5" y="0"/>
                      <a:pt x="339" y="13"/>
                      <a:pt x="333" y="2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6"/>
              <p:cNvSpPr>
                <a:spLocks/>
              </p:cNvSpPr>
              <p:nvPr/>
            </p:nvSpPr>
            <p:spPr bwMode="auto">
              <a:xfrm>
                <a:off x="3009901" y="4518025"/>
                <a:ext cx="1301750" cy="1390650"/>
              </a:xfrm>
              <a:custGeom>
                <a:avLst/>
                <a:gdLst>
                  <a:gd name="T0" fmla="*/ 15 w 347"/>
                  <a:gd name="T1" fmla="*/ 29 h 370"/>
                  <a:gd name="T2" fmla="*/ 0 w 347"/>
                  <a:gd name="T3" fmla="*/ 0 h 370"/>
                  <a:gd name="T4" fmla="*/ 0 w 347"/>
                  <a:gd name="T5" fmla="*/ 370 h 370"/>
                  <a:gd name="T6" fmla="*/ 347 w 347"/>
                  <a:gd name="T7" fmla="*/ 370 h 370"/>
                  <a:gd name="T8" fmla="*/ 15 w 347"/>
                  <a:gd name="T9" fmla="*/ 29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70">
                    <a:moveTo>
                      <a:pt x="15" y="29"/>
                    </a:moveTo>
                    <a:cubicBezTo>
                      <a:pt x="9" y="13"/>
                      <a:pt x="3" y="0"/>
                      <a:pt x="0" y="0"/>
                    </a:cubicBezTo>
                    <a:cubicBezTo>
                      <a:pt x="0" y="370"/>
                      <a:pt x="0" y="370"/>
                      <a:pt x="0" y="370"/>
                    </a:cubicBezTo>
                    <a:cubicBezTo>
                      <a:pt x="347" y="370"/>
                      <a:pt x="347" y="370"/>
                      <a:pt x="347" y="370"/>
                    </a:cubicBezTo>
                    <a:cubicBezTo>
                      <a:pt x="347" y="370"/>
                      <a:pt x="105" y="286"/>
                      <a:pt x="15" y="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841756" y="3496539"/>
              <a:ext cx="1641122" cy="2300170"/>
              <a:chOff x="4338638" y="2257425"/>
              <a:chExt cx="2605088" cy="3651250"/>
            </a:xfrm>
          </p:grpSpPr>
          <p:sp>
            <p:nvSpPr>
              <p:cNvPr id="76" name="Freeform 9"/>
              <p:cNvSpPr>
                <a:spLocks/>
              </p:cNvSpPr>
              <p:nvPr/>
            </p:nvSpPr>
            <p:spPr bwMode="auto">
              <a:xfrm>
                <a:off x="4338638" y="2257425"/>
                <a:ext cx="1303338" cy="3651250"/>
              </a:xfrm>
              <a:custGeom>
                <a:avLst/>
                <a:gdLst>
                  <a:gd name="T0" fmla="*/ 333 w 347"/>
                  <a:gd name="T1" fmla="*/ 75 h 971"/>
                  <a:gd name="T2" fmla="*/ 0 w 347"/>
                  <a:gd name="T3" fmla="*/ 971 h 971"/>
                  <a:gd name="T4" fmla="*/ 347 w 347"/>
                  <a:gd name="T5" fmla="*/ 971 h 971"/>
                  <a:gd name="T6" fmla="*/ 347 w 347"/>
                  <a:gd name="T7" fmla="*/ 0 h 971"/>
                  <a:gd name="T8" fmla="*/ 333 w 347"/>
                  <a:gd name="T9" fmla="*/ 75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971">
                    <a:moveTo>
                      <a:pt x="333" y="75"/>
                    </a:moveTo>
                    <a:cubicBezTo>
                      <a:pt x="242" y="750"/>
                      <a:pt x="0" y="971"/>
                      <a:pt x="0" y="971"/>
                    </a:cubicBezTo>
                    <a:cubicBezTo>
                      <a:pt x="347" y="971"/>
                      <a:pt x="347" y="971"/>
                      <a:pt x="347" y="971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5" y="0"/>
                      <a:pt x="339" y="33"/>
                      <a:pt x="333" y="75"/>
                    </a:cubicBezTo>
                    <a:close/>
                  </a:path>
                </a:pathLst>
              </a:custGeom>
              <a:solidFill>
                <a:schemeClr val="accent4"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10"/>
              <p:cNvSpPr>
                <a:spLocks/>
              </p:cNvSpPr>
              <p:nvPr/>
            </p:nvSpPr>
            <p:spPr bwMode="auto">
              <a:xfrm>
                <a:off x="5641976" y="2257425"/>
                <a:ext cx="1301750" cy="3651250"/>
              </a:xfrm>
              <a:custGeom>
                <a:avLst/>
                <a:gdLst>
                  <a:gd name="T0" fmla="*/ 15 w 347"/>
                  <a:gd name="T1" fmla="*/ 75 h 971"/>
                  <a:gd name="T2" fmla="*/ 0 w 347"/>
                  <a:gd name="T3" fmla="*/ 0 h 971"/>
                  <a:gd name="T4" fmla="*/ 0 w 347"/>
                  <a:gd name="T5" fmla="*/ 971 h 971"/>
                  <a:gd name="T6" fmla="*/ 347 w 347"/>
                  <a:gd name="T7" fmla="*/ 971 h 971"/>
                  <a:gd name="T8" fmla="*/ 15 w 347"/>
                  <a:gd name="T9" fmla="*/ 75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971">
                    <a:moveTo>
                      <a:pt x="15" y="75"/>
                    </a:moveTo>
                    <a:cubicBezTo>
                      <a:pt x="9" y="33"/>
                      <a:pt x="3" y="0"/>
                      <a:pt x="0" y="0"/>
                    </a:cubicBezTo>
                    <a:cubicBezTo>
                      <a:pt x="0" y="971"/>
                      <a:pt x="0" y="971"/>
                      <a:pt x="0" y="971"/>
                    </a:cubicBezTo>
                    <a:cubicBezTo>
                      <a:pt x="347" y="971"/>
                      <a:pt x="347" y="971"/>
                      <a:pt x="347" y="971"/>
                    </a:cubicBezTo>
                    <a:cubicBezTo>
                      <a:pt x="347" y="971"/>
                      <a:pt x="105" y="750"/>
                      <a:pt x="15" y="75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674818" y="4560618"/>
              <a:ext cx="1641122" cy="1236091"/>
              <a:chOff x="5661026" y="3946525"/>
              <a:chExt cx="2605088" cy="1962150"/>
            </a:xfrm>
          </p:grpSpPr>
          <p:sp>
            <p:nvSpPr>
              <p:cNvPr id="74" name="Freeform 11"/>
              <p:cNvSpPr>
                <a:spLocks/>
              </p:cNvSpPr>
              <p:nvPr/>
            </p:nvSpPr>
            <p:spPr bwMode="auto">
              <a:xfrm>
                <a:off x="5661026" y="3946525"/>
                <a:ext cx="1301750" cy="1962150"/>
              </a:xfrm>
              <a:custGeom>
                <a:avLst/>
                <a:gdLst>
                  <a:gd name="T0" fmla="*/ 333 w 347"/>
                  <a:gd name="T1" fmla="*/ 40 h 522"/>
                  <a:gd name="T2" fmla="*/ 0 w 347"/>
                  <a:gd name="T3" fmla="*/ 522 h 522"/>
                  <a:gd name="T4" fmla="*/ 347 w 347"/>
                  <a:gd name="T5" fmla="*/ 522 h 522"/>
                  <a:gd name="T6" fmla="*/ 347 w 347"/>
                  <a:gd name="T7" fmla="*/ 0 h 522"/>
                  <a:gd name="T8" fmla="*/ 333 w 347"/>
                  <a:gd name="T9" fmla="*/ 4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522">
                    <a:moveTo>
                      <a:pt x="333" y="40"/>
                    </a:moveTo>
                    <a:cubicBezTo>
                      <a:pt x="242" y="403"/>
                      <a:pt x="0" y="522"/>
                      <a:pt x="0" y="522"/>
                    </a:cubicBezTo>
                    <a:cubicBezTo>
                      <a:pt x="347" y="522"/>
                      <a:pt x="347" y="522"/>
                      <a:pt x="347" y="522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4" y="0"/>
                      <a:pt x="338" y="18"/>
                      <a:pt x="333" y="40"/>
                    </a:cubicBezTo>
                    <a:close/>
                  </a:path>
                </a:pathLst>
              </a:custGeom>
              <a:solidFill>
                <a:schemeClr val="accent3"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12"/>
              <p:cNvSpPr>
                <a:spLocks/>
              </p:cNvSpPr>
              <p:nvPr/>
            </p:nvSpPr>
            <p:spPr bwMode="auto">
              <a:xfrm>
                <a:off x="6962776" y="3946525"/>
                <a:ext cx="1303338" cy="1962150"/>
              </a:xfrm>
              <a:custGeom>
                <a:avLst/>
                <a:gdLst>
                  <a:gd name="T0" fmla="*/ 14 w 347"/>
                  <a:gd name="T1" fmla="*/ 40 h 522"/>
                  <a:gd name="T2" fmla="*/ 0 w 347"/>
                  <a:gd name="T3" fmla="*/ 0 h 522"/>
                  <a:gd name="T4" fmla="*/ 0 w 347"/>
                  <a:gd name="T5" fmla="*/ 522 h 522"/>
                  <a:gd name="T6" fmla="*/ 347 w 347"/>
                  <a:gd name="T7" fmla="*/ 522 h 522"/>
                  <a:gd name="T8" fmla="*/ 14 w 347"/>
                  <a:gd name="T9" fmla="*/ 4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522">
                    <a:moveTo>
                      <a:pt x="14" y="40"/>
                    </a:moveTo>
                    <a:cubicBezTo>
                      <a:pt x="9" y="18"/>
                      <a:pt x="3" y="0"/>
                      <a:pt x="0" y="0"/>
                    </a:cubicBezTo>
                    <a:cubicBezTo>
                      <a:pt x="0" y="522"/>
                      <a:pt x="0" y="522"/>
                      <a:pt x="0" y="522"/>
                    </a:cubicBezTo>
                    <a:cubicBezTo>
                      <a:pt x="347" y="522"/>
                      <a:pt x="347" y="522"/>
                      <a:pt x="347" y="522"/>
                    </a:cubicBezTo>
                    <a:cubicBezTo>
                      <a:pt x="347" y="522"/>
                      <a:pt x="105" y="403"/>
                      <a:pt x="14" y="4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7499878" y="3922571"/>
              <a:ext cx="1644122" cy="1874138"/>
              <a:chOff x="6970713" y="2933700"/>
              <a:chExt cx="2609851" cy="2974975"/>
            </a:xfrm>
          </p:grpSpPr>
          <p:sp>
            <p:nvSpPr>
              <p:cNvPr id="72" name="Freeform 13"/>
              <p:cNvSpPr>
                <a:spLocks/>
              </p:cNvSpPr>
              <p:nvPr/>
            </p:nvSpPr>
            <p:spPr bwMode="auto">
              <a:xfrm>
                <a:off x="8277226" y="2933700"/>
                <a:ext cx="1303338" cy="2974975"/>
              </a:xfrm>
              <a:custGeom>
                <a:avLst/>
                <a:gdLst>
                  <a:gd name="T0" fmla="*/ 14 w 347"/>
                  <a:gd name="T1" fmla="*/ 62 h 791"/>
                  <a:gd name="T2" fmla="*/ 0 w 347"/>
                  <a:gd name="T3" fmla="*/ 0 h 791"/>
                  <a:gd name="T4" fmla="*/ 0 w 347"/>
                  <a:gd name="T5" fmla="*/ 791 h 791"/>
                  <a:gd name="T6" fmla="*/ 347 w 347"/>
                  <a:gd name="T7" fmla="*/ 791 h 791"/>
                  <a:gd name="T8" fmla="*/ 14 w 347"/>
                  <a:gd name="T9" fmla="*/ 6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791">
                    <a:moveTo>
                      <a:pt x="14" y="62"/>
                    </a:moveTo>
                    <a:cubicBezTo>
                      <a:pt x="8" y="28"/>
                      <a:pt x="2" y="0"/>
                      <a:pt x="0" y="0"/>
                    </a:cubicBezTo>
                    <a:cubicBezTo>
                      <a:pt x="0" y="791"/>
                      <a:pt x="0" y="791"/>
                      <a:pt x="0" y="791"/>
                    </a:cubicBezTo>
                    <a:cubicBezTo>
                      <a:pt x="347" y="791"/>
                      <a:pt x="347" y="791"/>
                      <a:pt x="347" y="791"/>
                    </a:cubicBezTo>
                    <a:cubicBezTo>
                      <a:pt x="347" y="791"/>
                      <a:pt x="104" y="611"/>
                      <a:pt x="14" y="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14"/>
              <p:cNvSpPr>
                <a:spLocks/>
              </p:cNvSpPr>
              <p:nvPr/>
            </p:nvSpPr>
            <p:spPr bwMode="auto">
              <a:xfrm>
                <a:off x="6970713" y="2933700"/>
                <a:ext cx="1306513" cy="2974975"/>
              </a:xfrm>
              <a:custGeom>
                <a:avLst/>
                <a:gdLst>
                  <a:gd name="T0" fmla="*/ 333 w 348"/>
                  <a:gd name="T1" fmla="*/ 62 h 791"/>
                  <a:gd name="T2" fmla="*/ 0 w 348"/>
                  <a:gd name="T3" fmla="*/ 791 h 791"/>
                  <a:gd name="T4" fmla="*/ 348 w 348"/>
                  <a:gd name="T5" fmla="*/ 791 h 791"/>
                  <a:gd name="T6" fmla="*/ 348 w 348"/>
                  <a:gd name="T7" fmla="*/ 0 h 791"/>
                  <a:gd name="T8" fmla="*/ 333 w 348"/>
                  <a:gd name="T9" fmla="*/ 6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791">
                    <a:moveTo>
                      <a:pt x="333" y="62"/>
                    </a:moveTo>
                    <a:cubicBezTo>
                      <a:pt x="242" y="611"/>
                      <a:pt x="0" y="791"/>
                      <a:pt x="0" y="791"/>
                    </a:cubicBezTo>
                    <a:cubicBezTo>
                      <a:pt x="348" y="791"/>
                      <a:pt x="348" y="791"/>
                      <a:pt x="348" y="791"/>
                    </a:cubicBezTo>
                    <a:cubicBezTo>
                      <a:pt x="348" y="0"/>
                      <a:pt x="348" y="0"/>
                      <a:pt x="348" y="0"/>
                    </a:cubicBezTo>
                    <a:cubicBezTo>
                      <a:pt x="345" y="0"/>
                      <a:pt x="339" y="28"/>
                      <a:pt x="333" y="6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2" name="Rectangle 91"/>
          <p:cNvSpPr/>
          <p:nvPr/>
        </p:nvSpPr>
        <p:spPr>
          <a:xfrm>
            <a:off x="1935076" y="4425742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70%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0208" y="5395797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40%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039977" y="3504537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90%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149640" y="4910276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50%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251249" y="4059357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80%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360963" y="5967924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20%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501567" y="5395797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40%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608729" y="3504537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90%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9736987" y="4951760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50%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847209" y="4105543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80%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397059" y="241535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397060" y="208159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471733" y="208159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3" y="2292979"/>
            <a:ext cx="304800" cy="30480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7302880" y="241535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302881" y="208159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6377554" y="2081594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914" y="2292979"/>
            <a:ext cx="304800" cy="304800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56" name="TextBox 55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165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623668" y="2239307"/>
          <a:ext cx="5294344" cy="3422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87219" y="2772929"/>
            <a:ext cx="57995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rutrum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587219" y="3973257"/>
            <a:ext cx="57995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rutrum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1003108"/>
            <a:ext cx="12192000" cy="1017985"/>
            <a:chOff x="0" y="3375212"/>
            <a:chExt cx="12192000" cy="1017985"/>
          </a:xfrm>
        </p:grpSpPr>
        <p:sp>
          <p:nvSpPr>
            <p:cNvPr id="10" name="TextBox 9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3126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2167257" y="1883887"/>
          <a:ext cx="7610320" cy="3090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/>
          <p:nvPr/>
        </p:nvSpPr>
        <p:spPr>
          <a:xfrm>
            <a:off x="1598577" y="545900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8578" y="512524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3251" y="512524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2" y="5338600"/>
            <a:ext cx="304800" cy="304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268069" y="545900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68070" y="512524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342743" y="512524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914" y="5338600"/>
            <a:ext cx="304800" cy="3048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26" name="TextBox 25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6508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5" grpId="0" animBg="1"/>
      <p:bldP spid="19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884304" y="2193031"/>
          <a:ext cx="5294344" cy="3422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/>
          <p:nvPr/>
        </p:nvSpPr>
        <p:spPr>
          <a:xfrm>
            <a:off x="6800155" y="299062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0156" y="265685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874829" y="2656858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70218"/>
            <a:ext cx="304800" cy="304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800155" y="397867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00156" y="364491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874829" y="3644915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00155" y="496725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0156" y="463349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874829" y="4633491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58275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189" y="4846851"/>
            <a:ext cx="304800" cy="30480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0" y="1079785"/>
            <a:ext cx="12192000" cy="1017985"/>
            <a:chOff x="0" y="3375212"/>
            <a:chExt cx="12192000" cy="1017985"/>
          </a:xfrm>
        </p:grpSpPr>
        <p:sp>
          <p:nvSpPr>
            <p:cNvPr id="30" name="TextBox 29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599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5" grpId="0" animBg="1"/>
      <p:bldP spid="19" grpId="0" animBg="1"/>
      <p:bldP spid="2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623668" y="1726540"/>
          <a:ext cx="7224541" cy="443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8012562" y="1958469"/>
            <a:ext cx="3372891" cy="986257"/>
            <a:chOff x="523016" y="1566211"/>
            <a:chExt cx="3372891" cy="986257"/>
          </a:xfrm>
        </p:grpSpPr>
        <p:sp>
          <p:nvSpPr>
            <p:cNvPr id="14" name="Rectangle 13"/>
            <p:cNvSpPr/>
            <p:nvPr/>
          </p:nvSpPr>
          <p:spPr>
            <a:xfrm>
              <a:off x="1000900" y="1906137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0901" y="1572374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3016" y="1566211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1"/>
                  </a:solidFill>
                  <a:latin typeface="Bebas Neue" panose="020B0606020202050201" pitchFamily="34" charset="0"/>
                </a:rPr>
                <a:t>1.</a:t>
              </a:r>
              <a:endParaRPr lang="en-US" sz="4000" dirty="0">
                <a:solidFill>
                  <a:schemeClr val="accent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06535" y="3337671"/>
            <a:ext cx="3372891" cy="986257"/>
            <a:chOff x="516989" y="2945413"/>
            <a:chExt cx="3372891" cy="986257"/>
          </a:xfrm>
        </p:grpSpPr>
        <p:sp>
          <p:nvSpPr>
            <p:cNvPr id="18" name="Rectangle 17"/>
            <p:cNvSpPr/>
            <p:nvPr/>
          </p:nvSpPr>
          <p:spPr>
            <a:xfrm>
              <a:off x="994873" y="328533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4874" y="295157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6989" y="294541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2"/>
                  </a:solidFill>
                  <a:latin typeface="Bebas Neue" panose="020B0606020202050201" pitchFamily="34" charset="0"/>
                </a:rPr>
                <a:t>2.</a:t>
              </a:r>
              <a:endParaRPr lang="en-US" sz="4000" dirty="0">
                <a:solidFill>
                  <a:schemeClr val="accent2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006535" y="4820448"/>
            <a:ext cx="3372891" cy="986257"/>
            <a:chOff x="530722" y="4467593"/>
            <a:chExt cx="3372891" cy="986257"/>
          </a:xfrm>
        </p:grpSpPr>
        <p:sp>
          <p:nvSpPr>
            <p:cNvPr id="22" name="Rectangle 21"/>
            <p:cNvSpPr/>
            <p:nvPr/>
          </p:nvSpPr>
          <p:spPr>
            <a:xfrm>
              <a:off x="1008606" y="480751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08607" y="447375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0722" y="446759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4"/>
                  </a:solidFill>
                  <a:latin typeface="Bebas Neue" panose="020B0606020202050201" pitchFamily="34" charset="0"/>
                </a:rPr>
                <a:t>3.</a:t>
              </a:r>
              <a:endParaRPr lang="en-US" sz="4000" dirty="0">
                <a:solidFill>
                  <a:schemeClr val="accent4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0" y="716605"/>
            <a:ext cx="12192000" cy="1017985"/>
            <a:chOff x="0" y="3375212"/>
            <a:chExt cx="12192000" cy="1017985"/>
          </a:xfrm>
        </p:grpSpPr>
        <p:sp>
          <p:nvSpPr>
            <p:cNvPr id="30" name="TextBox 29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2197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2201808" y="2192965"/>
          <a:ext cx="7788383" cy="2529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/>
          <p:nvPr/>
        </p:nvSpPr>
        <p:spPr>
          <a:xfrm>
            <a:off x="7151847" y="540685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1848" y="507309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26521" y="5073091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2" y="5286451"/>
            <a:ext cx="304800" cy="304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327822" y="540685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27823" y="507309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02496" y="5073091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7" y="5286451"/>
            <a:ext cx="304800" cy="3048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0" y="886994"/>
            <a:ext cx="12192000" cy="1017985"/>
            <a:chOff x="0" y="3375212"/>
            <a:chExt cx="12192000" cy="1017985"/>
          </a:xfrm>
        </p:grpSpPr>
        <p:sp>
          <p:nvSpPr>
            <p:cNvPr id="26" name="TextBox 25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3342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5" grpId="0" animBg="1"/>
      <p:bldP spid="1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323519" y="1686579"/>
          <a:ext cx="5772481" cy="3433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/>
          </p:nvPr>
        </p:nvGraphicFramePr>
        <p:xfrm>
          <a:off x="6096000" y="1712369"/>
          <a:ext cx="5772481" cy="3433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Rectangle 21"/>
          <p:cNvSpPr/>
          <p:nvPr/>
        </p:nvSpPr>
        <p:spPr>
          <a:xfrm>
            <a:off x="7047806" y="559259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47807" y="525882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122480" y="525882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1" y="5472189"/>
            <a:ext cx="304800" cy="3048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223781" y="559259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23782" y="525882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98455" y="5258829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26" y="5472189"/>
            <a:ext cx="304800" cy="3048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17" name="TextBox 16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4944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3" grpId="0">
        <p:bldAsOne/>
      </p:bldGraphic>
      <p:bldP spid="24" grpId="0" animBg="1"/>
      <p:bldP spid="2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4"/>
          <p:cNvSpPr>
            <a:spLocks/>
          </p:cNvSpPr>
          <p:nvPr/>
        </p:nvSpPr>
        <p:spPr bwMode="gray">
          <a:xfrm flipH="1">
            <a:off x="6250223" y="1996460"/>
            <a:ext cx="1245966" cy="3408106"/>
          </a:xfrm>
          <a:custGeom>
            <a:avLst/>
            <a:gdLst>
              <a:gd name="T0" fmla="*/ 7 w 919"/>
              <a:gd name="T1" fmla="*/ 76 h 1497"/>
              <a:gd name="T2" fmla="*/ 7 w 919"/>
              <a:gd name="T3" fmla="*/ 1429 h 1497"/>
              <a:gd name="T4" fmla="*/ 441 w 919"/>
              <a:gd name="T5" fmla="*/ 1497 h 1497"/>
              <a:gd name="T6" fmla="*/ 919 w 919"/>
              <a:gd name="T7" fmla="*/ 1425 h 1497"/>
              <a:gd name="T8" fmla="*/ 918 w 919"/>
              <a:gd name="T9" fmla="*/ 73 h 1497"/>
              <a:gd name="T10" fmla="*/ 414 w 919"/>
              <a:gd name="T11" fmla="*/ 0 h 1497"/>
              <a:gd name="T12" fmla="*/ 7 w 919"/>
              <a:gd name="T13" fmla="*/ 76 h 14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9"/>
              <a:gd name="T22" fmla="*/ 0 h 1497"/>
              <a:gd name="T23" fmla="*/ 919 w 919"/>
              <a:gd name="T24" fmla="*/ 1497 h 14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9" h="1497">
                <a:moveTo>
                  <a:pt x="7" y="76"/>
                </a:moveTo>
                <a:cubicBezTo>
                  <a:pt x="7" y="76"/>
                  <a:pt x="7" y="752"/>
                  <a:pt x="7" y="1429"/>
                </a:cubicBezTo>
                <a:cubicBezTo>
                  <a:pt x="33" y="1477"/>
                  <a:pt x="289" y="1495"/>
                  <a:pt x="441" y="1497"/>
                </a:cubicBezTo>
                <a:cubicBezTo>
                  <a:pt x="593" y="1497"/>
                  <a:pt x="898" y="1486"/>
                  <a:pt x="919" y="1425"/>
                </a:cubicBezTo>
                <a:cubicBezTo>
                  <a:pt x="918" y="749"/>
                  <a:pt x="918" y="73"/>
                  <a:pt x="918" y="73"/>
                </a:cubicBezTo>
                <a:cubicBezTo>
                  <a:pt x="904" y="12"/>
                  <a:pt x="566" y="0"/>
                  <a:pt x="414" y="0"/>
                </a:cubicBezTo>
                <a:cubicBezTo>
                  <a:pt x="262" y="0"/>
                  <a:pt x="0" y="28"/>
                  <a:pt x="7" y="76"/>
                </a:cubicBezTo>
                <a:close/>
              </a:path>
            </a:pathLst>
          </a:custGeom>
          <a:gradFill rotWithShape="1">
            <a:gsLst>
              <a:gs pos="0">
                <a:srgbClr val="BABABA">
                  <a:alpha val="50000"/>
                </a:srgbClr>
              </a:gs>
              <a:gs pos="50000">
                <a:srgbClr val="FFFFFF">
                  <a:alpha val="50000"/>
                </a:srgbClr>
              </a:gs>
              <a:gs pos="100000">
                <a:srgbClr val="BABABA">
                  <a:alpha val="5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 flipH="1">
            <a:off x="4692107" y="1996460"/>
            <a:ext cx="1248077" cy="2931943"/>
            <a:chOff x="1529" y="1871"/>
            <a:chExt cx="919" cy="1497"/>
          </a:xfrm>
        </p:grpSpPr>
        <p:sp>
          <p:nvSpPr>
            <p:cNvPr id="14" name="Freeform 21"/>
            <p:cNvSpPr>
              <a:spLocks/>
            </p:cNvSpPr>
            <p:nvPr/>
          </p:nvSpPr>
          <p:spPr bwMode="gray">
            <a:xfrm>
              <a:off x="1529" y="1871"/>
              <a:ext cx="919" cy="1497"/>
            </a:xfrm>
            <a:custGeom>
              <a:avLst/>
              <a:gdLst>
                <a:gd name="T0" fmla="*/ 7 w 919"/>
                <a:gd name="T1" fmla="*/ 76 h 1497"/>
                <a:gd name="T2" fmla="*/ 7 w 919"/>
                <a:gd name="T3" fmla="*/ 1429 h 1497"/>
                <a:gd name="T4" fmla="*/ 441 w 919"/>
                <a:gd name="T5" fmla="*/ 1497 h 1497"/>
                <a:gd name="T6" fmla="*/ 919 w 919"/>
                <a:gd name="T7" fmla="*/ 1425 h 1497"/>
                <a:gd name="T8" fmla="*/ 918 w 919"/>
                <a:gd name="T9" fmla="*/ 73 h 1497"/>
                <a:gd name="T10" fmla="*/ 414 w 919"/>
                <a:gd name="T11" fmla="*/ 0 h 1497"/>
                <a:gd name="T12" fmla="*/ 7 w 919"/>
                <a:gd name="T13" fmla="*/ 76 h 14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9"/>
                <a:gd name="T22" fmla="*/ 0 h 1497"/>
                <a:gd name="T23" fmla="*/ 919 w 919"/>
                <a:gd name="T24" fmla="*/ 1497 h 14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9" h="1497">
                  <a:moveTo>
                    <a:pt x="7" y="76"/>
                  </a:moveTo>
                  <a:cubicBezTo>
                    <a:pt x="7" y="76"/>
                    <a:pt x="7" y="752"/>
                    <a:pt x="7" y="1429"/>
                  </a:cubicBezTo>
                  <a:cubicBezTo>
                    <a:pt x="33" y="1477"/>
                    <a:pt x="289" y="1495"/>
                    <a:pt x="441" y="1497"/>
                  </a:cubicBezTo>
                  <a:cubicBezTo>
                    <a:pt x="593" y="1497"/>
                    <a:pt x="898" y="1486"/>
                    <a:pt x="919" y="1425"/>
                  </a:cubicBezTo>
                  <a:cubicBezTo>
                    <a:pt x="918" y="749"/>
                    <a:pt x="918" y="73"/>
                    <a:pt x="918" y="73"/>
                  </a:cubicBezTo>
                  <a:cubicBezTo>
                    <a:pt x="904" y="12"/>
                    <a:pt x="566" y="0"/>
                    <a:pt x="414" y="0"/>
                  </a:cubicBezTo>
                  <a:cubicBezTo>
                    <a:pt x="262" y="0"/>
                    <a:pt x="0" y="28"/>
                    <a:pt x="7" y="76"/>
                  </a:cubicBezTo>
                  <a:close/>
                </a:path>
              </a:pathLst>
            </a:custGeom>
            <a:gradFill rotWithShape="1">
              <a:gsLst>
                <a:gs pos="0">
                  <a:srgbClr val="BABABA">
                    <a:alpha val="50000"/>
                  </a:srgbClr>
                </a:gs>
                <a:gs pos="50000">
                  <a:srgbClr val="FFFFFF">
                    <a:alpha val="50000"/>
                  </a:srgbClr>
                </a:gs>
                <a:gs pos="100000">
                  <a:srgbClr val="BABABA">
                    <a:alpha val="50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gray">
            <a:xfrm>
              <a:off x="1536" y="1872"/>
              <a:ext cx="912" cy="144"/>
            </a:xfrm>
            <a:prstGeom prst="ellipse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gray">
            <a:xfrm>
              <a:off x="1536" y="3224"/>
              <a:ext cx="912" cy="144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" name="Freeform 16"/>
          <p:cNvSpPr>
            <a:spLocks/>
          </p:cNvSpPr>
          <p:nvPr/>
        </p:nvSpPr>
        <p:spPr bwMode="gray">
          <a:xfrm flipH="1">
            <a:off x="3100861" y="2003688"/>
            <a:ext cx="1245966" cy="3408106"/>
          </a:xfrm>
          <a:custGeom>
            <a:avLst/>
            <a:gdLst>
              <a:gd name="T0" fmla="*/ 7 w 919"/>
              <a:gd name="T1" fmla="*/ 76 h 1497"/>
              <a:gd name="T2" fmla="*/ 7 w 919"/>
              <a:gd name="T3" fmla="*/ 1429 h 1497"/>
              <a:gd name="T4" fmla="*/ 441 w 919"/>
              <a:gd name="T5" fmla="*/ 1497 h 1497"/>
              <a:gd name="T6" fmla="*/ 919 w 919"/>
              <a:gd name="T7" fmla="*/ 1425 h 1497"/>
              <a:gd name="T8" fmla="*/ 918 w 919"/>
              <a:gd name="T9" fmla="*/ 73 h 1497"/>
              <a:gd name="T10" fmla="*/ 414 w 919"/>
              <a:gd name="T11" fmla="*/ 0 h 1497"/>
              <a:gd name="T12" fmla="*/ 7 w 919"/>
              <a:gd name="T13" fmla="*/ 76 h 14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9"/>
              <a:gd name="T22" fmla="*/ 0 h 1497"/>
              <a:gd name="T23" fmla="*/ 919 w 919"/>
              <a:gd name="T24" fmla="*/ 1497 h 14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9" h="1497">
                <a:moveTo>
                  <a:pt x="7" y="76"/>
                </a:moveTo>
                <a:cubicBezTo>
                  <a:pt x="7" y="76"/>
                  <a:pt x="7" y="752"/>
                  <a:pt x="7" y="1429"/>
                </a:cubicBezTo>
                <a:cubicBezTo>
                  <a:pt x="33" y="1477"/>
                  <a:pt x="289" y="1495"/>
                  <a:pt x="441" y="1497"/>
                </a:cubicBezTo>
                <a:cubicBezTo>
                  <a:pt x="593" y="1497"/>
                  <a:pt x="898" y="1486"/>
                  <a:pt x="919" y="1425"/>
                </a:cubicBezTo>
                <a:cubicBezTo>
                  <a:pt x="918" y="749"/>
                  <a:pt x="918" y="73"/>
                  <a:pt x="918" y="73"/>
                </a:cubicBezTo>
                <a:cubicBezTo>
                  <a:pt x="904" y="12"/>
                  <a:pt x="566" y="0"/>
                  <a:pt x="414" y="0"/>
                </a:cubicBezTo>
                <a:cubicBezTo>
                  <a:pt x="262" y="0"/>
                  <a:pt x="0" y="28"/>
                  <a:pt x="7" y="76"/>
                </a:cubicBezTo>
                <a:close/>
              </a:path>
            </a:pathLst>
          </a:custGeom>
          <a:gradFill rotWithShape="1">
            <a:gsLst>
              <a:gs pos="0">
                <a:srgbClr val="BABABA">
                  <a:alpha val="50000"/>
                </a:srgbClr>
              </a:gs>
              <a:gs pos="50000">
                <a:srgbClr val="FFFFFF">
                  <a:alpha val="50000"/>
                </a:srgbClr>
              </a:gs>
              <a:gs pos="100000">
                <a:srgbClr val="BABABA">
                  <a:alpha val="5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Freeform 31"/>
          <p:cNvSpPr>
            <a:spLocks/>
          </p:cNvSpPr>
          <p:nvPr/>
        </p:nvSpPr>
        <p:spPr bwMode="gray">
          <a:xfrm flipH="1">
            <a:off x="1509615" y="1996460"/>
            <a:ext cx="1245966" cy="3886294"/>
          </a:xfrm>
          <a:custGeom>
            <a:avLst/>
            <a:gdLst>
              <a:gd name="T0" fmla="*/ 7 w 919"/>
              <a:gd name="T1" fmla="*/ 76 h 1497"/>
              <a:gd name="T2" fmla="*/ 7 w 919"/>
              <a:gd name="T3" fmla="*/ 1429 h 1497"/>
              <a:gd name="T4" fmla="*/ 441 w 919"/>
              <a:gd name="T5" fmla="*/ 1497 h 1497"/>
              <a:gd name="T6" fmla="*/ 919 w 919"/>
              <a:gd name="T7" fmla="*/ 1425 h 1497"/>
              <a:gd name="T8" fmla="*/ 918 w 919"/>
              <a:gd name="T9" fmla="*/ 73 h 1497"/>
              <a:gd name="T10" fmla="*/ 414 w 919"/>
              <a:gd name="T11" fmla="*/ 0 h 1497"/>
              <a:gd name="T12" fmla="*/ 7 w 919"/>
              <a:gd name="T13" fmla="*/ 76 h 14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9"/>
              <a:gd name="T22" fmla="*/ 0 h 1497"/>
              <a:gd name="T23" fmla="*/ 919 w 919"/>
              <a:gd name="T24" fmla="*/ 1497 h 14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9" h="1497">
                <a:moveTo>
                  <a:pt x="7" y="76"/>
                </a:moveTo>
                <a:cubicBezTo>
                  <a:pt x="7" y="76"/>
                  <a:pt x="7" y="752"/>
                  <a:pt x="7" y="1429"/>
                </a:cubicBezTo>
                <a:cubicBezTo>
                  <a:pt x="33" y="1477"/>
                  <a:pt x="289" y="1495"/>
                  <a:pt x="441" y="1497"/>
                </a:cubicBezTo>
                <a:cubicBezTo>
                  <a:pt x="593" y="1497"/>
                  <a:pt x="898" y="1486"/>
                  <a:pt x="919" y="1425"/>
                </a:cubicBezTo>
                <a:cubicBezTo>
                  <a:pt x="918" y="749"/>
                  <a:pt x="918" y="73"/>
                  <a:pt x="918" y="73"/>
                </a:cubicBezTo>
                <a:cubicBezTo>
                  <a:pt x="904" y="12"/>
                  <a:pt x="566" y="0"/>
                  <a:pt x="414" y="0"/>
                </a:cubicBezTo>
                <a:cubicBezTo>
                  <a:pt x="262" y="0"/>
                  <a:pt x="0" y="28"/>
                  <a:pt x="7" y="76"/>
                </a:cubicBezTo>
                <a:close/>
              </a:path>
            </a:pathLst>
          </a:custGeom>
          <a:gradFill rotWithShape="1">
            <a:gsLst>
              <a:gs pos="0">
                <a:srgbClr val="BABABA">
                  <a:alpha val="50000"/>
                </a:srgbClr>
              </a:gs>
              <a:gs pos="50000">
                <a:srgbClr val="FFFFFF">
                  <a:alpha val="50000"/>
                </a:srgbClr>
              </a:gs>
              <a:gs pos="100000">
                <a:srgbClr val="BABABA">
                  <a:alpha val="5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AutoShape 33"/>
          <p:cNvSpPr>
            <a:spLocks noChangeArrowheads="1"/>
          </p:cNvSpPr>
          <p:nvPr/>
        </p:nvSpPr>
        <p:spPr bwMode="gray">
          <a:xfrm flipH="1">
            <a:off x="1503280" y="4225304"/>
            <a:ext cx="1235406" cy="1641239"/>
          </a:xfrm>
          <a:prstGeom prst="can">
            <a:avLst>
              <a:gd name="adj" fmla="val 26994"/>
            </a:avLst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 w="9525">
            <a:solidFill>
              <a:srgbClr val="F8F8F8">
                <a:alpha val="14999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AutoShape 34"/>
          <p:cNvSpPr>
            <a:spLocks noChangeArrowheads="1"/>
          </p:cNvSpPr>
          <p:nvPr/>
        </p:nvSpPr>
        <p:spPr bwMode="gray">
          <a:xfrm flipH="1">
            <a:off x="6250223" y="4645734"/>
            <a:ext cx="1237519" cy="1213658"/>
          </a:xfrm>
          <a:prstGeom prst="can">
            <a:avLst>
              <a:gd name="adj" fmla="val 30417"/>
            </a:avLst>
          </a:prstGeom>
          <a:gradFill flip="none" rotWithShape="1">
            <a:gsLst>
              <a:gs pos="0">
                <a:schemeClr val="accent4"/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AutoShape 35"/>
          <p:cNvSpPr>
            <a:spLocks noChangeArrowheads="1"/>
          </p:cNvSpPr>
          <p:nvPr/>
        </p:nvSpPr>
        <p:spPr bwMode="ltGray">
          <a:xfrm flipH="1">
            <a:off x="4690724" y="4219224"/>
            <a:ext cx="1237519" cy="1641239"/>
          </a:xfrm>
          <a:prstGeom prst="can">
            <a:avLst>
              <a:gd name="adj" fmla="val 26948"/>
            </a:avLst>
          </a:prstGeom>
          <a:gradFill flip="none" rotWithShape="1">
            <a:gsLst>
              <a:gs pos="0">
                <a:schemeClr val="accent3"/>
              </a:gs>
              <a:gs pos="50000">
                <a:schemeClr val="accent3">
                  <a:lumMod val="7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AutoShape 36"/>
          <p:cNvSpPr>
            <a:spLocks noChangeArrowheads="1"/>
          </p:cNvSpPr>
          <p:nvPr/>
        </p:nvSpPr>
        <p:spPr bwMode="gray">
          <a:xfrm flipH="1">
            <a:off x="3089246" y="3429000"/>
            <a:ext cx="1237519" cy="2453754"/>
          </a:xfrm>
          <a:prstGeom prst="can">
            <a:avLst>
              <a:gd name="adj" fmla="val 30022"/>
            </a:avLst>
          </a:prstGeom>
          <a:gradFill flip="none" rotWithShape="1">
            <a:gsLst>
              <a:gs pos="0">
                <a:schemeClr val="accent2"/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Freeform 24"/>
          <p:cNvSpPr>
            <a:spLocks/>
          </p:cNvSpPr>
          <p:nvPr/>
        </p:nvSpPr>
        <p:spPr bwMode="gray">
          <a:xfrm flipH="1">
            <a:off x="7797781" y="1996460"/>
            <a:ext cx="1245966" cy="3408106"/>
          </a:xfrm>
          <a:custGeom>
            <a:avLst/>
            <a:gdLst>
              <a:gd name="T0" fmla="*/ 7 w 919"/>
              <a:gd name="T1" fmla="*/ 76 h 1497"/>
              <a:gd name="T2" fmla="*/ 7 w 919"/>
              <a:gd name="T3" fmla="*/ 1429 h 1497"/>
              <a:gd name="T4" fmla="*/ 441 w 919"/>
              <a:gd name="T5" fmla="*/ 1497 h 1497"/>
              <a:gd name="T6" fmla="*/ 919 w 919"/>
              <a:gd name="T7" fmla="*/ 1425 h 1497"/>
              <a:gd name="T8" fmla="*/ 918 w 919"/>
              <a:gd name="T9" fmla="*/ 73 h 1497"/>
              <a:gd name="T10" fmla="*/ 414 w 919"/>
              <a:gd name="T11" fmla="*/ 0 h 1497"/>
              <a:gd name="T12" fmla="*/ 7 w 919"/>
              <a:gd name="T13" fmla="*/ 76 h 14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9"/>
              <a:gd name="T22" fmla="*/ 0 h 1497"/>
              <a:gd name="T23" fmla="*/ 919 w 919"/>
              <a:gd name="T24" fmla="*/ 1497 h 14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9" h="1497">
                <a:moveTo>
                  <a:pt x="7" y="76"/>
                </a:moveTo>
                <a:cubicBezTo>
                  <a:pt x="7" y="76"/>
                  <a:pt x="7" y="752"/>
                  <a:pt x="7" y="1429"/>
                </a:cubicBezTo>
                <a:cubicBezTo>
                  <a:pt x="33" y="1477"/>
                  <a:pt x="289" y="1495"/>
                  <a:pt x="441" y="1497"/>
                </a:cubicBezTo>
                <a:cubicBezTo>
                  <a:pt x="593" y="1497"/>
                  <a:pt x="898" y="1486"/>
                  <a:pt x="919" y="1425"/>
                </a:cubicBezTo>
                <a:cubicBezTo>
                  <a:pt x="918" y="749"/>
                  <a:pt x="918" y="73"/>
                  <a:pt x="918" y="73"/>
                </a:cubicBezTo>
                <a:cubicBezTo>
                  <a:pt x="904" y="12"/>
                  <a:pt x="566" y="0"/>
                  <a:pt x="414" y="0"/>
                </a:cubicBezTo>
                <a:cubicBezTo>
                  <a:pt x="262" y="0"/>
                  <a:pt x="0" y="28"/>
                  <a:pt x="7" y="76"/>
                </a:cubicBezTo>
                <a:close/>
              </a:path>
            </a:pathLst>
          </a:custGeom>
          <a:gradFill rotWithShape="1">
            <a:gsLst>
              <a:gs pos="0">
                <a:srgbClr val="BABABA">
                  <a:alpha val="50000"/>
                </a:srgbClr>
              </a:gs>
              <a:gs pos="50000">
                <a:srgbClr val="FFFFFF">
                  <a:alpha val="50000"/>
                </a:srgbClr>
              </a:gs>
              <a:gs pos="100000">
                <a:srgbClr val="BABABA">
                  <a:alpha val="5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AutoShape 34"/>
          <p:cNvSpPr>
            <a:spLocks noChangeArrowheads="1"/>
          </p:cNvSpPr>
          <p:nvPr/>
        </p:nvSpPr>
        <p:spPr bwMode="gray">
          <a:xfrm flipH="1">
            <a:off x="7797780" y="3159571"/>
            <a:ext cx="1237519" cy="2699821"/>
          </a:xfrm>
          <a:prstGeom prst="can">
            <a:avLst>
              <a:gd name="adj" fmla="val 30417"/>
            </a:avLst>
          </a:prstGeom>
          <a:gradFill flip="none" rotWithShape="1">
            <a:gsLst>
              <a:gs pos="0">
                <a:schemeClr val="accent5"/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gray">
          <a:xfrm flipH="1">
            <a:off x="9345337" y="2003688"/>
            <a:ext cx="1245966" cy="3408106"/>
          </a:xfrm>
          <a:custGeom>
            <a:avLst/>
            <a:gdLst>
              <a:gd name="T0" fmla="*/ 7 w 919"/>
              <a:gd name="T1" fmla="*/ 76 h 1497"/>
              <a:gd name="T2" fmla="*/ 7 w 919"/>
              <a:gd name="T3" fmla="*/ 1429 h 1497"/>
              <a:gd name="T4" fmla="*/ 441 w 919"/>
              <a:gd name="T5" fmla="*/ 1497 h 1497"/>
              <a:gd name="T6" fmla="*/ 919 w 919"/>
              <a:gd name="T7" fmla="*/ 1425 h 1497"/>
              <a:gd name="T8" fmla="*/ 918 w 919"/>
              <a:gd name="T9" fmla="*/ 73 h 1497"/>
              <a:gd name="T10" fmla="*/ 414 w 919"/>
              <a:gd name="T11" fmla="*/ 0 h 1497"/>
              <a:gd name="T12" fmla="*/ 7 w 919"/>
              <a:gd name="T13" fmla="*/ 76 h 14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9"/>
              <a:gd name="T22" fmla="*/ 0 h 1497"/>
              <a:gd name="T23" fmla="*/ 919 w 919"/>
              <a:gd name="T24" fmla="*/ 1497 h 14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9" h="1497">
                <a:moveTo>
                  <a:pt x="7" y="76"/>
                </a:moveTo>
                <a:cubicBezTo>
                  <a:pt x="7" y="76"/>
                  <a:pt x="7" y="752"/>
                  <a:pt x="7" y="1429"/>
                </a:cubicBezTo>
                <a:cubicBezTo>
                  <a:pt x="33" y="1477"/>
                  <a:pt x="289" y="1495"/>
                  <a:pt x="441" y="1497"/>
                </a:cubicBezTo>
                <a:cubicBezTo>
                  <a:pt x="593" y="1497"/>
                  <a:pt x="898" y="1486"/>
                  <a:pt x="919" y="1425"/>
                </a:cubicBezTo>
                <a:cubicBezTo>
                  <a:pt x="918" y="749"/>
                  <a:pt x="918" y="73"/>
                  <a:pt x="918" y="73"/>
                </a:cubicBezTo>
                <a:cubicBezTo>
                  <a:pt x="904" y="12"/>
                  <a:pt x="566" y="0"/>
                  <a:pt x="414" y="0"/>
                </a:cubicBezTo>
                <a:cubicBezTo>
                  <a:pt x="262" y="0"/>
                  <a:pt x="0" y="28"/>
                  <a:pt x="7" y="76"/>
                </a:cubicBezTo>
                <a:close/>
              </a:path>
            </a:pathLst>
          </a:custGeom>
          <a:gradFill rotWithShape="1">
            <a:gsLst>
              <a:gs pos="0">
                <a:srgbClr val="BABABA">
                  <a:alpha val="50000"/>
                </a:srgbClr>
              </a:gs>
              <a:gs pos="50000">
                <a:srgbClr val="FFFFFF">
                  <a:alpha val="50000"/>
                </a:srgbClr>
              </a:gs>
              <a:gs pos="100000">
                <a:srgbClr val="BABABA">
                  <a:alpha val="5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AutoShape 34"/>
          <p:cNvSpPr>
            <a:spLocks noChangeArrowheads="1"/>
          </p:cNvSpPr>
          <p:nvPr/>
        </p:nvSpPr>
        <p:spPr bwMode="gray">
          <a:xfrm flipH="1">
            <a:off x="9345336" y="3736346"/>
            <a:ext cx="1237519" cy="2130274"/>
          </a:xfrm>
          <a:prstGeom prst="can">
            <a:avLst>
              <a:gd name="adj" fmla="val 30417"/>
            </a:avLst>
          </a:prstGeom>
          <a:gradFill flip="none" rotWithShape="1">
            <a:gsLst>
              <a:gs pos="0">
                <a:schemeClr val="accent6"/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100" y="5258867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78" y="5258867"/>
            <a:ext cx="304800" cy="304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6" y="5258867"/>
            <a:ext cx="304800" cy="304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013" y="5265796"/>
            <a:ext cx="304800" cy="304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139" y="5267575"/>
            <a:ext cx="304800" cy="304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695" y="5236580"/>
            <a:ext cx="304800" cy="30480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38" name="TextBox 37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6075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4" grpId="0" animBg="1"/>
      <p:bldP spid="2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09380" y="1871702"/>
            <a:ext cx="2608730" cy="4007223"/>
            <a:chOff x="833717" y="1707776"/>
            <a:chExt cx="2608730" cy="4007223"/>
          </a:xfrm>
        </p:grpSpPr>
        <p:sp>
          <p:nvSpPr>
            <p:cNvPr id="13" name="Rectangle 12"/>
            <p:cNvSpPr/>
            <p:nvPr/>
          </p:nvSpPr>
          <p:spPr>
            <a:xfrm>
              <a:off x="833717" y="2218764"/>
              <a:ext cx="2608729" cy="3496235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57298" y="2218764"/>
              <a:ext cx="1761565" cy="332398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GB Disk Space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200 GB Bandwidth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Email Accounts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 Domains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24/7 Support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99% Uptime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Chat Support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3717" y="1707776"/>
              <a:ext cx="2608730" cy="488559"/>
              <a:chOff x="833717" y="1707776"/>
              <a:chExt cx="2608730" cy="48855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33717" y="1734670"/>
                <a:ext cx="260872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Basic plan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407110" y="1871702"/>
            <a:ext cx="2608730" cy="4007223"/>
            <a:chOff x="833717" y="1707776"/>
            <a:chExt cx="2608730" cy="4007223"/>
          </a:xfrm>
        </p:grpSpPr>
        <p:sp>
          <p:nvSpPr>
            <p:cNvPr id="19" name="Rectangle 18"/>
            <p:cNvSpPr/>
            <p:nvPr/>
          </p:nvSpPr>
          <p:spPr>
            <a:xfrm>
              <a:off x="833717" y="2218764"/>
              <a:ext cx="2608729" cy="3496235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7298" y="2218764"/>
              <a:ext cx="1761565" cy="332398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GB Disk Space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200 GB Bandwidth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Email Accounts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 Domains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24/7 Support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99% Uptime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Chat Support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833717" y="1707776"/>
              <a:ext cx="2608730" cy="488559"/>
              <a:chOff x="833717" y="1707776"/>
              <a:chExt cx="2608730" cy="48855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33717" y="1734670"/>
                <a:ext cx="260872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Basic plan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6204839" y="1871702"/>
            <a:ext cx="2608730" cy="4007223"/>
            <a:chOff x="833717" y="1707776"/>
            <a:chExt cx="2608730" cy="4007223"/>
          </a:xfrm>
        </p:grpSpPr>
        <p:sp>
          <p:nvSpPr>
            <p:cNvPr id="25" name="Rectangle 24"/>
            <p:cNvSpPr/>
            <p:nvPr/>
          </p:nvSpPr>
          <p:spPr>
            <a:xfrm>
              <a:off x="833717" y="2218764"/>
              <a:ext cx="2608729" cy="3496235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57298" y="2218764"/>
              <a:ext cx="1761565" cy="332398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GB Disk Space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200 GB Bandwidth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Email Accounts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 Domains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24/7 Support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99% Uptime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Chat Support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33717" y="1707776"/>
              <a:ext cx="2608730" cy="488559"/>
              <a:chOff x="833717" y="1707776"/>
              <a:chExt cx="2608730" cy="48855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33717" y="1734670"/>
                <a:ext cx="260872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Basic plan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9002567" y="1869415"/>
            <a:ext cx="2608730" cy="4007223"/>
            <a:chOff x="833717" y="1707776"/>
            <a:chExt cx="2608730" cy="4007223"/>
          </a:xfrm>
        </p:grpSpPr>
        <p:sp>
          <p:nvSpPr>
            <p:cNvPr id="31" name="Rectangle 30"/>
            <p:cNvSpPr/>
            <p:nvPr/>
          </p:nvSpPr>
          <p:spPr>
            <a:xfrm>
              <a:off x="833717" y="2218764"/>
              <a:ext cx="2608729" cy="3496235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57298" y="2218764"/>
              <a:ext cx="1761565" cy="332398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GB Disk Space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200 GB Bandwidth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Email Accounts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 Domains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24/7 Support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99% Uptime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Chat Support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33717" y="1707776"/>
              <a:ext cx="2608730" cy="488559"/>
              <a:chOff x="833717" y="1707776"/>
              <a:chExt cx="2608730" cy="48855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33717" y="1734670"/>
                <a:ext cx="260872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Basic plan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41" name="TextBox 40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Pricing tables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5944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09380" y="1869416"/>
            <a:ext cx="2608730" cy="4009510"/>
            <a:chOff x="833717" y="1705490"/>
            <a:chExt cx="2608730" cy="4009510"/>
          </a:xfrm>
        </p:grpSpPr>
        <p:sp>
          <p:nvSpPr>
            <p:cNvPr id="13" name="Rectangle 12"/>
            <p:cNvSpPr/>
            <p:nvPr/>
          </p:nvSpPr>
          <p:spPr>
            <a:xfrm>
              <a:off x="833717" y="1705490"/>
              <a:ext cx="2608729" cy="4009510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57298" y="2218764"/>
              <a:ext cx="1761565" cy="332398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GB Disk Space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200 GB Bandwidth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Email Accounts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 Domains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24/7 Support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99% Uptime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Chat Support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3717" y="1707776"/>
              <a:ext cx="2608730" cy="488559"/>
              <a:chOff x="833717" y="1707776"/>
              <a:chExt cx="2608730" cy="48855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33717" y="1734670"/>
                <a:ext cx="260872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Basic plan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376393" y="1869415"/>
            <a:ext cx="2608730" cy="4009510"/>
            <a:chOff x="833717" y="1705490"/>
            <a:chExt cx="2608730" cy="4009510"/>
          </a:xfrm>
        </p:grpSpPr>
        <p:sp>
          <p:nvSpPr>
            <p:cNvPr id="19" name="Rectangle 18"/>
            <p:cNvSpPr/>
            <p:nvPr/>
          </p:nvSpPr>
          <p:spPr>
            <a:xfrm>
              <a:off x="833717" y="1705490"/>
              <a:ext cx="2608729" cy="4009510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7298" y="2218764"/>
              <a:ext cx="1761565" cy="332398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GB Disk Space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200 GB Bandwidth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Email Accounts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 Domains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24/7 Support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99% Uptime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Chat Support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833717" y="1707776"/>
              <a:ext cx="2608730" cy="488559"/>
              <a:chOff x="833717" y="1707776"/>
              <a:chExt cx="2608730" cy="48855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33717" y="1734670"/>
                <a:ext cx="260872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Basic plan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6203976" y="1869415"/>
            <a:ext cx="2608730" cy="4009510"/>
            <a:chOff x="833717" y="1705490"/>
            <a:chExt cx="2608730" cy="4009510"/>
          </a:xfrm>
        </p:grpSpPr>
        <p:sp>
          <p:nvSpPr>
            <p:cNvPr id="25" name="Rectangle 24"/>
            <p:cNvSpPr/>
            <p:nvPr/>
          </p:nvSpPr>
          <p:spPr>
            <a:xfrm>
              <a:off x="833717" y="1705490"/>
              <a:ext cx="2608729" cy="4009510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57298" y="2218764"/>
              <a:ext cx="1761565" cy="332398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GB Disk Space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200 GB Bandwidth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Email Accounts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 Domains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24/7 Support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99% Uptime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Chat Support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33717" y="1707776"/>
              <a:ext cx="2608730" cy="488559"/>
              <a:chOff x="833717" y="1707776"/>
              <a:chExt cx="2608730" cy="48855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33717" y="1734670"/>
                <a:ext cx="260872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Basic plan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9040021" y="1869415"/>
            <a:ext cx="2608730" cy="4009510"/>
            <a:chOff x="833717" y="1705490"/>
            <a:chExt cx="2608730" cy="4009510"/>
          </a:xfrm>
        </p:grpSpPr>
        <p:sp>
          <p:nvSpPr>
            <p:cNvPr id="31" name="Rectangle 30"/>
            <p:cNvSpPr/>
            <p:nvPr/>
          </p:nvSpPr>
          <p:spPr>
            <a:xfrm>
              <a:off x="833717" y="1705490"/>
              <a:ext cx="2608729" cy="4009510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57298" y="2218764"/>
              <a:ext cx="1761565" cy="332398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GB Disk Space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200 GB Bandwidth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Email Accounts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 Domains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24/7 Support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99% Uptime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Chat Support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33717" y="1707776"/>
              <a:ext cx="2608730" cy="488559"/>
              <a:chOff x="833717" y="1707776"/>
              <a:chExt cx="2608730" cy="48855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33717" y="1734670"/>
                <a:ext cx="260872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Basic plan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41" name="TextBox 40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Pricing tables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055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6233197" y="1117268"/>
            <a:ext cx="5437909" cy="543790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33196" y="2251173"/>
            <a:ext cx="54379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w</a:t>
            </a:r>
            <a:endParaRPr lang="en-US" sz="20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90963" y="238650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0964" y="205273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5637" y="2052738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08" y="2266098"/>
            <a:ext cx="304800" cy="3048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90963" y="337455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90964" y="304079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65637" y="3040795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90963" y="436313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90964" y="402937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5637" y="4029371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90963" y="534872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90964" y="501496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65637" y="5014964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08" y="3254155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97" y="4242731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97" y="5245796"/>
            <a:ext cx="304800" cy="3048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0" y="422215"/>
            <a:ext cx="12192000" cy="1017985"/>
            <a:chOff x="0" y="3375212"/>
            <a:chExt cx="12192000" cy="1017985"/>
          </a:xfrm>
        </p:grpSpPr>
        <p:sp>
          <p:nvSpPr>
            <p:cNvPr id="29" name="TextBox 28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s.w.o.t.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5320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8" grpId="0" animBg="1"/>
      <p:bldP spid="21" grpId="0" animBg="1"/>
      <p:bldP spid="2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16567" y="3427647"/>
            <a:ext cx="10951766" cy="1816643"/>
            <a:chOff x="901700" y="4186238"/>
            <a:chExt cx="10383838" cy="1722437"/>
          </a:xfrm>
          <a:solidFill>
            <a:schemeClr val="tx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7527925" y="4549775"/>
              <a:ext cx="4763" cy="3175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0 w 2"/>
                <a:gd name="T7" fmla="*/ 1 h 1"/>
                <a:gd name="T8" fmla="*/ 1 w 2"/>
                <a:gd name="T9" fmla="*/ 1 h 1"/>
                <a:gd name="T10" fmla="*/ 2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0829925" y="4321175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0807700" y="5810250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1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auto">
            <a:xfrm>
              <a:off x="6294438" y="4370388"/>
              <a:ext cx="1588" cy="15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054475" y="4503738"/>
              <a:ext cx="7938" cy="0"/>
            </a:xfrm>
            <a:custGeom>
              <a:avLst/>
              <a:gdLst>
                <a:gd name="T0" fmla="*/ 3 w 3"/>
                <a:gd name="T1" fmla="*/ 1 w 3"/>
                <a:gd name="T2" fmla="*/ 0 w 3"/>
                <a:gd name="T3" fmla="*/ 0 w 3"/>
                <a:gd name="T4" fmla="*/ 0 w 3"/>
                <a:gd name="T5" fmla="*/ 2 w 3"/>
                <a:gd name="T6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4057650" y="4492625"/>
              <a:ext cx="4763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4111625" y="4530725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3778250" y="4435475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2701925" y="5059363"/>
              <a:ext cx="11113" cy="3175"/>
            </a:xfrm>
            <a:custGeom>
              <a:avLst/>
              <a:gdLst>
                <a:gd name="T0" fmla="*/ 4 w 4"/>
                <a:gd name="T1" fmla="*/ 0 h 1"/>
                <a:gd name="T2" fmla="*/ 3 w 4"/>
                <a:gd name="T3" fmla="*/ 0 h 1"/>
                <a:gd name="T4" fmla="*/ 3 w 4"/>
                <a:gd name="T5" fmla="*/ 0 h 1"/>
                <a:gd name="T6" fmla="*/ 2 w 4"/>
                <a:gd name="T7" fmla="*/ 0 h 1"/>
                <a:gd name="T8" fmla="*/ 0 w 4"/>
                <a:gd name="T9" fmla="*/ 1 h 1"/>
                <a:gd name="T10" fmla="*/ 3 w 4"/>
                <a:gd name="T11" fmla="*/ 0 h 1"/>
                <a:gd name="T12" fmla="*/ 4 w 4"/>
                <a:gd name="T13" fmla="*/ 0 h 1"/>
                <a:gd name="T14" fmla="*/ 4 w 4"/>
                <a:gd name="T15" fmla="*/ 0 h 1"/>
                <a:gd name="T16" fmla="*/ 4 w 4"/>
                <a:gd name="T17" fmla="*/ 0 h 1"/>
                <a:gd name="T18" fmla="*/ 4 w 4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2889250" y="5162550"/>
              <a:ext cx="42863" cy="0"/>
            </a:xfrm>
            <a:custGeom>
              <a:avLst/>
              <a:gdLst>
                <a:gd name="T0" fmla="*/ 5 w 16"/>
                <a:gd name="T1" fmla="*/ 16 w 16"/>
                <a:gd name="T2" fmla="*/ 5 w 16"/>
                <a:gd name="T3" fmla="*/ 0 w 16"/>
                <a:gd name="T4" fmla="*/ 5 w 16"/>
                <a:gd name="T5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6">
                  <a:moveTo>
                    <a:pt x="5" y="0"/>
                  </a:moveTo>
                  <a:cubicBezTo>
                    <a:pt x="9" y="0"/>
                    <a:pt x="12" y="0"/>
                    <a:pt x="16" y="0"/>
                  </a:cubicBezTo>
                  <a:cubicBezTo>
                    <a:pt x="12" y="0"/>
                    <a:pt x="9" y="0"/>
                    <a:pt x="5" y="0"/>
                  </a:cubicBezTo>
                  <a:moveTo>
                    <a:pt x="0" y="0"/>
                  </a:moveTo>
                  <a:cubicBezTo>
                    <a:pt x="0" y="0"/>
                    <a:pt x="2" y="0"/>
                    <a:pt x="5" y="0"/>
                  </a:cubicBezTo>
                  <a:cubicBezTo>
                    <a:pt x="2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2759075" y="5178425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0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3563938" y="4926013"/>
              <a:ext cx="7938" cy="0"/>
            </a:xfrm>
            <a:custGeom>
              <a:avLst/>
              <a:gdLst>
                <a:gd name="T0" fmla="*/ 3 w 3"/>
                <a:gd name="T1" fmla="*/ 1 w 3"/>
                <a:gd name="T2" fmla="*/ 1 w 3"/>
                <a:gd name="T3" fmla="*/ 1 w 3"/>
                <a:gd name="T4" fmla="*/ 2 w 3"/>
                <a:gd name="T5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3892550" y="469423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3114675" y="4686300"/>
              <a:ext cx="4763" cy="0"/>
            </a:xfrm>
            <a:custGeom>
              <a:avLst/>
              <a:gdLst>
                <a:gd name="T0" fmla="*/ 2 w 2"/>
                <a:gd name="T1" fmla="*/ 0 w 2"/>
                <a:gd name="T2" fmla="*/ 0 w 2"/>
                <a:gd name="T3" fmla="*/ 1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7359650" y="4446588"/>
              <a:ext cx="4763" cy="3175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1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1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2319338" y="4438650"/>
              <a:ext cx="6350" cy="3175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  <a:gd name="T8" fmla="*/ 1 w 2"/>
                <a:gd name="T9" fmla="*/ 0 h 1"/>
                <a:gd name="T10" fmla="*/ 2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8096250" y="42545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3444875" y="496728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0 w 1"/>
                <a:gd name="T4" fmla="*/ 1 w 1"/>
                <a:gd name="T5" fmla="*/ 0 w 1"/>
                <a:gd name="T6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3076575" y="50371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auto">
            <a:xfrm>
              <a:off x="4287838" y="5353050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  <a:gd name="T4" fmla="*/ 1 w 1"/>
                <a:gd name="T5" fmla="*/ 1 w 1"/>
                <a:gd name="T6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25"/>
            <p:cNvSpPr>
              <a:spLocks/>
            </p:cNvSpPr>
            <p:nvPr/>
          </p:nvSpPr>
          <p:spPr bwMode="auto">
            <a:xfrm>
              <a:off x="4257675" y="5307013"/>
              <a:ext cx="7938" cy="3175"/>
            </a:xfrm>
            <a:custGeom>
              <a:avLst/>
              <a:gdLst>
                <a:gd name="T0" fmla="*/ 0 w 3"/>
                <a:gd name="T1" fmla="*/ 0 h 1"/>
                <a:gd name="T2" fmla="*/ 1 w 3"/>
                <a:gd name="T3" fmla="*/ 1 h 1"/>
                <a:gd name="T4" fmla="*/ 1 w 3"/>
                <a:gd name="T5" fmla="*/ 1 h 1"/>
                <a:gd name="T6" fmla="*/ 2 w 3"/>
                <a:gd name="T7" fmla="*/ 1 h 1"/>
                <a:gd name="T8" fmla="*/ 2 w 3"/>
                <a:gd name="T9" fmla="*/ 1 h 1"/>
                <a:gd name="T10" fmla="*/ 3 w 3"/>
                <a:gd name="T11" fmla="*/ 1 h 1"/>
                <a:gd name="T12" fmla="*/ 1 w 3"/>
                <a:gd name="T13" fmla="*/ 0 h 1"/>
                <a:gd name="T14" fmla="*/ 0 w 3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auto">
            <a:xfrm>
              <a:off x="2252663" y="4435475"/>
              <a:ext cx="11113" cy="3175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0 w 4"/>
                <a:gd name="T5" fmla="*/ 0 h 1"/>
                <a:gd name="T6" fmla="*/ 3 w 4"/>
                <a:gd name="T7" fmla="*/ 1 h 1"/>
                <a:gd name="T8" fmla="*/ 4 w 4"/>
                <a:gd name="T9" fmla="*/ 1 h 1"/>
                <a:gd name="T10" fmla="*/ 0 w 4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3" y="1"/>
                    <a:pt x="2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3900488" y="4430713"/>
              <a:ext cx="103188" cy="22225"/>
            </a:xfrm>
            <a:custGeom>
              <a:avLst/>
              <a:gdLst>
                <a:gd name="T0" fmla="*/ 16 w 38"/>
                <a:gd name="T1" fmla="*/ 0 h 8"/>
                <a:gd name="T2" fmla="*/ 0 w 38"/>
                <a:gd name="T3" fmla="*/ 3 h 8"/>
                <a:gd name="T4" fmla="*/ 10 w 38"/>
                <a:gd name="T5" fmla="*/ 7 h 8"/>
                <a:gd name="T6" fmla="*/ 19 w 38"/>
                <a:gd name="T7" fmla="*/ 7 h 8"/>
                <a:gd name="T8" fmla="*/ 27 w 38"/>
                <a:gd name="T9" fmla="*/ 7 h 8"/>
                <a:gd name="T10" fmla="*/ 34 w 38"/>
                <a:gd name="T11" fmla="*/ 8 h 8"/>
                <a:gd name="T12" fmla="*/ 37 w 38"/>
                <a:gd name="T13" fmla="*/ 5 h 8"/>
                <a:gd name="T14" fmla="*/ 26 w 38"/>
                <a:gd name="T15" fmla="*/ 0 h 8"/>
                <a:gd name="T16" fmla="*/ 16 w 3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8">
                  <a:moveTo>
                    <a:pt x="16" y="0"/>
                  </a:moveTo>
                  <a:cubicBezTo>
                    <a:pt x="8" y="0"/>
                    <a:pt x="0" y="1"/>
                    <a:pt x="0" y="3"/>
                  </a:cubicBezTo>
                  <a:cubicBezTo>
                    <a:pt x="0" y="5"/>
                    <a:pt x="2" y="7"/>
                    <a:pt x="10" y="7"/>
                  </a:cubicBezTo>
                  <a:cubicBezTo>
                    <a:pt x="13" y="7"/>
                    <a:pt x="16" y="7"/>
                    <a:pt x="19" y="7"/>
                  </a:cubicBezTo>
                  <a:cubicBezTo>
                    <a:pt x="22" y="7"/>
                    <a:pt x="25" y="7"/>
                    <a:pt x="27" y="7"/>
                  </a:cubicBezTo>
                  <a:cubicBezTo>
                    <a:pt x="30" y="7"/>
                    <a:pt x="32" y="8"/>
                    <a:pt x="34" y="8"/>
                  </a:cubicBezTo>
                  <a:cubicBezTo>
                    <a:pt x="37" y="8"/>
                    <a:pt x="38" y="7"/>
                    <a:pt x="37" y="5"/>
                  </a:cubicBezTo>
                  <a:cubicBezTo>
                    <a:pt x="35" y="2"/>
                    <a:pt x="31" y="1"/>
                    <a:pt x="26" y="0"/>
                  </a:cubicBezTo>
                  <a:cubicBezTo>
                    <a:pt x="23" y="0"/>
                    <a:pt x="1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4038600" y="4483100"/>
              <a:ext cx="7938" cy="1587"/>
            </a:xfrm>
            <a:custGeom>
              <a:avLst/>
              <a:gdLst>
                <a:gd name="T0" fmla="*/ 1 w 3"/>
                <a:gd name="T1" fmla="*/ 0 h 1"/>
                <a:gd name="T2" fmla="*/ 0 w 3"/>
                <a:gd name="T3" fmla="*/ 0 h 1"/>
                <a:gd name="T4" fmla="*/ 0 w 3"/>
                <a:gd name="T5" fmla="*/ 1 h 1"/>
                <a:gd name="T6" fmla="*/ 2 w 3"/>
                <a:gd name="T7" fmla="*/ 0 h 1"/>
                <a:gd name="T8" fmla="*/ 1 w 3"/>
                <a:gd name="T9" fmla="*/ 0 h 1"/>
                <a:gd name="T10" fmla="*/ 1 w 3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3571875" y="4248150"/>
              <a:ext cx="144463" cy="53975"/>
            </a:xfrm>
            <a:custGeom>
              <a:avLst/>
              <a:gdLst>
                <a:gd name="T0" fmla="*/ 24 w 53"/>
                <a:gd name="T1" fmla="*/ 0 h 20"/>
                <a:gd name="T2" fmla="*/ 16 w 53"/>
                <a:gd name="T3" fmla="*/ 1 h 20"/>
                <a:gd name="T4" fmla="*/ 15 w 53"/>
                <a:gd name="T5" fmla="*/ 3 h 20"/>
                <a:gd name="T6" fmla="*/ 15 w 53"/>
                <a:gd name="T7" fmla="*/ 3 h 20"/>
                <a:gd name="T8" fmla="*/ 16 w 53"/>
                <a:gd name="T9" fmla="*/ 3 h 20"/>
                <a:gd name="T10" fmla="*/ 15 w 53"/>
                <a:gd name="T11" fmla="*/ 4 h 20"/>
                <a:gd name="T12" fmla="*/ 14 w 53"/>
                <a:gd name="T13" fmla="*/ 5 h 20"/>
                <a:gd name="T14" fmla="*/ 17 w 53"/>
                <a:gd name="T15" fmla="*/ 5 h 20"/>
                <a:gd name="T16" fmla="*/ 18 w 53"/>
                <a:gd name="T17" fmla="*/ 5 h 20"/>
                <a:gd name="T18" fmla="*/ 20 w 53"/>
                <a:gd name="T19" fmla="*/ 6 h 20"/>
                <a:gd name="T20" fmla="*/ 20 w 53"/>
                <a:gd name="T21" fmla="*/ 7 h 20"/>
                <a:gd name="T22" fmla="*/ 19 w 53"/>
                <a:gd name="T23" fmla="*/ 8 h 20"/>
                <a:gd name="T24" fmla="*/ 8 w 53"/>
                <a:gd name="T25" fmla="*/ 9 h 20"/>
                <a:gd name="T26" fmla="*/ 6 w 53"/>
                <a:gd name="T27" fmla="*/ 9 h 20"/>
                <a:gd name="T28" fmla="*/ 5 w 53"/>
                <a:gd name="T29" fmla="*/ 9 h 20"/>
                <a:gd name="T30" fmla="*/ 1 w 53"/>
                <a:gd name="T31" fmla="*/ 12 h 20"/>
                <a:gd name="T32" fmla="*/ 6 w 53"/>
                <a:gd name="T33" fmla="*/ 11 h 20"/>
                <a:gd name="T34" fmla="*/ 10 w 53"/>
                <a:gd name="T35" fmla="*/ 11 h 20"/>
                <a:gd name="T36" fmla="*/ 18 w 53"/>
                <a:gd name="T37" fmla="*/ 12 h 20"/>
                <a:gd name="T38" fmla="*/ 25 w 53"/>
                <a:gd name="T39" fmla="*/ 17 h 20"/>
                <a:gd name="T40" fmla="*/ 29 w 53"/>
                <a:gd name="T41" fmla="*/ 20 h 20"/>
                <a:gd name="T42" fmla="*/ 37 w 53"/>
                <a:gd name="T43" fmla="*/ 19 h 20"/>
                <a:gd name="T44" fmla="*/ 49 w 53"/>
                <a:gd name="T45" fmla="*/ 14 h 20"/>
                <a:gd name="T46" fmla="*/ 46 w 53"/>
                <a:gd name="T47" fmla="*/ 5 h 20"/>
                <a:gd name="T48" fmla="*/ 36 w 53"/>
                <a:gd name="T49" fmla="*/ 2 h 20"/>
                <a:gd name="T50" fmla="*/ 24 w 53"/>
                <a:gd name="T5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20">
                  <a:moveTo>
                    <a:pt x="24" y="0"/>
                  </a:moveTo>
                  <a:cubicBezTo>
                    <a:pt x="21" y="0"/>
                    <a:pt x="17" y="1"/>
                    <a:pt x="16" y="1"/>
                  </a:cubicBezTo>
                  <a:cubicBezTo>
                    <a:pt x="13" y="2"/>
                    <a:pt x="13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4"/>
                    <a:pt x="15" y="4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5" y="5"/>
                    <a:pt x="16" y="5"/>
                    <a:pt x="17" y="5"/>
                  </a:cubicBezTo>
                  <a:cubicBezTo>
                    <a:pt x="17" y="5"/>
                    <a:pt x="18" y="5"/>
                    <a:pt x="18" y="5"/>
                  </a:cubicBezTo>
                  <a:cubicBezTo>
                    <a:pt x="20" y="5"/>
                    <a:pt x="21" y="5"/>
                    <a:pt x="20" y="6"/>
                  </a:cubicBezTo>
                  <a:cubicBezTo>
                    <a:pt x="18" y="6"/>
                    <a:pt x="18" y="7"/>
                    <a:pt x="20" y="7"/>
                  </a:cubicBezTo>
                  <a:cubicBezTo>
                    <a:pt x="21" y="7"/>
                    <a:pt x="21" y="8"/>
                    <a:pt x="19" y="8"/>
                  </a:cubicBezTo>
                  <a:cubicBezTo>
                    <a:pt x="17" y="8"/>
                    <a:pt x="14" y="9"/>
                    <a:pt x="8" y="9"/>
                  </a:cubicBezTo>
                  <a:cubicBezTo>
                    <a:pt x="7" y="9"/>
                    <a:pt x="7" y="9"/>
                    <a:pt x="6" y="9"/>
                  </a:cubicBezTo>
                  <a:cubicBezTo>
                    <a:pt x="6" y="9"/>
                    <a:pt x="5" y="9"/>
                    <a:pt x="5" y="9"/>
                  </a:cubicBezTo>
                  <a:cubicBezTo>
                    <a:pt x="2" y="9"/>
                    <a:pt x="0" y="9"/>
                    <a:pt x="1" y="12"/>
                  </a:cubicBezTo>
                  <a:cubicBezTo>
                    <a:pt x="3" y="11"/>
                    <a:pt x="4" y="11"/>
                    <a:pt x="6" y="11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5" y="12"/>
                    <a:pt x="19" y="12"/>
                    <a:pt x="18" y="12"/>
                  </a:cubicBezTo>
                  <a:cubicBezTo>
                    <a:pt x="17" y="13"/>
                    <a:pt x="25" y="15"/>
                    <a:pt x="25" y="17"/>
                  </a:cubicBezTo>
                  <a:cubicBezTo>
                    <a:pt x="26" y="19"/>
                    <a:pt x="26" y="20"/>
                    <a:pt x="29" y="20"/>
                  </a:cubicBezTo>
                  <a:cubicBezTo>
                    <a:pt x="30" y="20"/>
                    <a:pt x="33" y="19"/>
                    <a:pt x="37" y="19"/>
                  </a:cubicBezTo>
                  <a:cubicBezTo>
                    <a:pt x="42" y="18"/>
                    <a:pt x="46" y="16"/>
                    <a:pt x="49" y="14"/>
                  </a:cubicBezTo>
                  <a:cubicBezTo>
                    <a:pt x="52" y="10"/>
                    <a:pt x="53" y="6"/>
                    <a:pt x="46" y="5"/>
                  </a:cubicBezTo>
                  <a:cubicBezTo>
                    <a:pt x="40" y="4"/>
                    <a:pt x="41" y="4"/>
                    <a:pt x="36" y="2"/>
                  </a:cubicBezTo>
                  <a:cubicBezTo>
                    <a:pt x="33" y="1"/>
                    <a:pt x="28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3597275" y="4281488"/>
              <a:ext cx="15875" cy="1587"/>
            </a:xfrm>
            <a:custGeom>
              <a:avLst/>
              <a:gdLst>
                <a:gd name="T0" fmla="*/ 4 w 6"/>
                <a:gd name="T1" fmla="*/ 0 h 1"/>
                <a:gd name="T2" fmla="*/ 4 w 6"/>
                <a:gd name="T3" fmla="*/ 0 h 1"/>
                <a:gd name="T4" fmla="*/ 0 w 6"/>
                <a:gd name="T5" fmla="*/ 1 h 1"/>
                <a:gd name="T6" fmla="*/ 1 w 6"/>
                <a:gd name="T7" fmla="*/ 1 h 1"/>
                <a:gd name="T8" fmla="*/ 3 w 6"/>
                <a:gd name="T9" fmla="*/ 1 h 1"/>
                <a:gd name="T10" fmla="*/ 4 w 6"/>
                <a:gd name="T11" fmla="*/ 1 h 1"/>
                <a:gd name="T12" fmla="*/ 4 w 6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3" y="1"/>
                    <a:pt x="6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1"/>
            <p:cNvSpPr>
              <a:spLocks/>
            </p:cNvSpPr>
            <p:nvPr/>
          </p:nvSpPr>
          <p:spPr bwMode="auto">
            <a:xfrm>
              <a:off x="3586163" y="4294188"/>
              <a:ext cx="26988" cy="6350"/>
            </a:xfrm>
            <a:custGeom>
              <a:avLst/>
              <a:gdLst>
                <a:gd name="T0" fmla="*/ 2 w 10"/>
                <a:gd name="T1" fmla="*/ 0 h 2"/>
                <a:gd name="T2" fmla="*/ 5 w 10"/>
                <a:gd name="T3" fmla="*/ 2 h 2"/>
                <a:gd name="T4" fmla="*/ 7 w 10"/>
                <a:gd name="T5" fmla="*/ 2 h 2"/>
                <a:gd name="T6" fmla="*/ 8 w 10"/>
                <a:gd name="T7" fmla="*/ 2 h 2"/>
                <a:gd name="T8" fmla="*/ 8 w 10"/>
                <a:gd name="T9" fmla="*/ 2 h 2"/>
                <a:gd name="T10" fmla="*/ 3 w 10"/>
                <a:gd name="T11" fmla="*/ 0 h 2"/>
                <a:gd name="T12" fmla="*/ 2 w 10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">
                  <a:moveTo>
                    <a:pt x="2" y="0"/>
                  </a:moveTo>
                  <a:cubicBezTo>
                    <a:pt x="0" y="0"/>
                    <a:pt x="0" y="0"/>
                    <a:pt x="5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2"/>
                    <a:pt x="10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3797300" y="4240213"/>
              <a:ext cx="30163" cy="11112"/>
            </a:xfrm>
            <a:custGeom>
              <a:avLst/>
              <a:gdLst>
                <a:gd name="T0" fmla="*/ 4 w 11"/>
                <a:gd name="T1" fmla="*/ 0 h 4"/>
                <a:gd name="T2" fmla="*/ 2 w 11"/>
                <a:gd name="T3" fmla="*/ 0 h 4"/>
                <a:gd name="T4" fmla="*/ 1 w 11"/>
                <a:gd name="T5" fmla="*/ 2 h 4"/>
                <a:gd name="T6" fmla="*/ 1 w 11"/>
                <a:gd name="T7" fmla="*/ 2 h 4"/>
                <a:gd name="T8" fmla="*/ 2 w 11"/>
                <a:gd name="T9" fmla="*/ 3 h 4"/>
                <a:gd name="T10" fmla="*/ 4 w 11"/>
                <a:gd name="T11" fmla="*/ 4 h 4"/>
                <a:gd name="T12" fmla="*/ 9 w 11"/>
                <a:gd name="T13" fmla="*/ 2 h 4"/>
                <a:gd name="T14" fmla="*/ 4 w 11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4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3"/>
                    <a:pt x="2" y="3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8" y="3"/>
                    <a:pt x="9" y="2"/>
                  </a:cubicBezTo>
                  <a:cubicBezTo>
                    <a:pt x="11" y="1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3"/>
            <p:cNvSpPr>
              <a:spLocks/>
            </p:cNvSpPr>
            <p:nvPr/>
          </p:nvSpPr>
          <p:spPr bwMode="auto">
            <a:xfrm>
              <a:off x="3702050" y="4311650"/>
              <a:ext cx="100013" cy="9525"/>
            </a:xfrm>
            <a:custGeom>
              <a:avLst/>
              <a:gdLst>
                <a:gd name="T0" fmla="*/ 12 w 37"/>
                <a:gd name="T1" fmla="*/ 0 h 4"/>
                <a:gd name="T2" fmla="*/ 9 w 37"/>
                <a:gd name="T3" fmla="*/ 3 h 4"/>
                <a:gd name="T4" fmla="*/ 23 w 37"/>
                <a:gd name="T5" fmla="*/ 4 h 4"/>
                <a:gd name="T6" fmla="*/ 25 w 37"/>
                <a:gd name="T7" fmla="*/ 1 h 4"/>
                <a:gd name="T8" fmla="*/ 12 w 3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">
                  <a:moveTo>
                    <a:pt x="12" y="0"/>
                  </a:moveTo>
                  <a:cubicBezTo>
                    <a:pt x="5" y="0"/>
                    <a:pt x="0" y="1"/>
                    <a:pt x="9" y="3"/>
                  </a:cubicBezTo>
                  <a:cubicBezTo>
                    <a:pt x="13" y="4"/>
                    <a:pt x="18" y="4"/>
                    <a:pt x="23" y="4"/>
                  </a:cubicBezTo>
                  <a:cubicBezTo>
                    <a:pt x="32" y="4"/>
                    <a:pt x="37" y="3"/>
                    <a:pt x="25" y="1"/>
                  </a:cubicBezTo>
                  <a:cubicBezTo>
                    <a:pt x="22" y="0"/>
                    <a:pt x="1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34"/>
            <p:cNvSpPr>
              <a:spLocks/>
            </p:cNvSpPr>
            <p:nvPr/>
          </p:nvSpPr>
          <p:spPr bwMode="auto">
            <a:xfrm>
              <a:off x="3536950" y="4324350"/>
              <a:ext cx="26988" cy="3175"/>
            </a:xfrm>
            <a:custGeom>
              <a:avLst/>
              <a:gdLst>
                <a:gd name="T0" fmla="*/ 8 w 10"/>
                <a:gd name="T1" fmla="*/ 0 h 1"/>
                <a:gd name="T2" fmla="*/ 6 w 10"/>
                <a:gd name="T3" fmla="*/ 0 h 1"/>
                <a:gd name="T4" fmla="*/ 0 w 10"/>
                <a:gd name="T5" fmla="*/ 1 h 1"/>
                <a:gd name="T6" fmla="*/ 0 w 10"/>
                <a:gd name="T7" fmla="*/ 0 h 1"/>
                <a:gd name="T8" fmla="*/ 7 w 10"/>
                <a:gd name="T9" fmla="*/ 0 h 1"/>
                <a:gd name="T10" fmla="*/ 8 w 10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">
                  <a:moveTo>
                    <a:pt x="8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4027488" y="4373563"/>
              <a:ext cx="25400" cy="7937"/>
            </a:xfrm>
            <a:custGeom>
              <a:avLst/>
              <a:gdLst>
                <a:gd name="T0" fmla="*/ 9 w 9"/>
                <a:gd name="T1" fmla="*/ 0 h 3"/>
                <a:gd name="T2" fmla="*/ 8 w 9"/>
                <a:gd name="T3" fmla="*/ 0 h 3"/>
                <a:gd name="T4" fmla="*/ 3 w 9"/>
                <a:gd name="T5" fmla="*/ 2 h 3"/>
                <a:gd name="T6" fmla="*/ 3 w 9"/>
                <a:gd name="T7" fmla="*/ 3 h 3"/>
                <a:gd name="T8" fmla="*/ 3 w 9"/>
                <a:gd name="T9" fmla="*/ 3 h 3"/>
                <a:gd name="T10" fmla="*/ 7 w 9"/>
                <a:gd name="T11" fmla="*/ 2 h 3"/>
                <a:gd name="T12" fmla="*/ 9 w 9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">
                  <a:moveTo>
                    <a:pt x="9" y="0"/>
                  </a:moveTo>
                  <a:cubicBezTo>
                    <a:pt x="9" y="0"/>
                    <a:pt x="9" y="0"/>
                    <a:pt x="8" y="0"/>
                  </a:cubicBezTo>
                  <a:cubicBezTo>
                    <a:pt x="7" y="1"/>
                    <a:pt x="5" y="1"/>
                    <a:pt x="3" y="2"/>
                  </a:cubicBezTo>
                  <a:cubicBezTo>
                    <a:pt x="0" y="2"/>
                    <a:pt x="1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6" y="2"/>
                    <a:pt x="7" y="2"/>
                  </a:cubicBezTo>
                  <a:cubicBezTo>
                    <a:pt x="8" y="1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3797300" y="4343400"/>
              <a:ext cx="15875" cy="6350"/>
            </a:xfrm>
            <a:custGeom>
              <a:avLst/>
              <a:gdLst>
                <a:gd name="T0" fmla="*/ 0 w 6"/>
                <a:gd name="T1" fmla="*/ 0 h 2"/>
                <a:gd name="T2" fmla="*/ 0 w 6"/>
                <a:gd name="T3" fmla="*/ 2 h 2"/>
                <a:gd name="T4" fmla="*/ 3 w 6"/>
                <a:gd name="T5" fmla="*/ 2 h 2"/>
                <a:gd name="T6" fmla="*/ 5 w 6"/>
                <a:gd name="T7" fmla="*/ 1 h 2"/>
                <a:gd name="T8" fmla="*/ 0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5" y="2"/>
                    <a:pt x="6" y="2"/>
                    <a:pt x="5" y="1"/>
                  </a:cubicBezTo>
                  <a:cubicBezTo>
                    <a:pt x="4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4248150" y="4827588"/>
              <a:ext cx="7938" cy="0"/>
            </a:xfrm>
            <a:custGeom>
              <a:avLst/>
              <a:gdLst>
                <a:gd name="T0" fmla="*/ 2 w 3"/>
                <a:gd name="T1" fmla="*/ 1 w 3"/>
                <a:gd name="T2" fmla="*/ 0 w 3"/>
                <a:gd name="T3" fmla="*/ 2 w 3"/>
                <a:gd name="T4" fmla="*/ 2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2" y="0"/>
                    <a:pt x="2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3713163" y="4281488"/>
              <a:ext cx="87313" cy="23812"/>
            </a:xfrm>
            <a:custGeom>
              <a:avLst/>
              <a:gdLst>
                <a:gd name="T0" fmla="*/ 14 w 32"/>
                <a:gd name="T1" fmla="*/ 0 h 9"/>
                <a:gd name="T2" fmla="*/ 2 w 32"/>
                <a:gd name="T3" fmla="*/ 4 h 9"/>
                <a:gd name="T4" fmla="*/ 5 w 32"/>
                <a:gd name="T5" fmla="*/ 5 h 9"/>
                <a:gd name="T6" fmla="*/ 5 w 32"/>
                <a:gd name="T7" fmla="*/ 6 h 9"/>
                <a:gd name="T8" fmla="*/ 4 w 32"/>
                <a:gd name="T9" fmla="*/ 6 h 9"/>
                <a:gd name="T10" fmla="*/ 3 w 32"/>
                <a:gd name="T11" fmla="*/ 6 h 9"/>
                <a:gd name="T12" fmla="*/ 0 w 32"/>
                <a:gd name="T13" fmla="*/ 7 h 9"/>
                <a:gd name="T14" fmla="*/ 15 w 32"/>
                <a:gd name="T15" fmla="*/ 9 h 9"/>
                <a:gd name="T16" fmla="*/ 17 w 32"/>
                <a:gd name="T17" fmla="*/ 9 h 9"/>
                <a:gd name="T18" fmla="*/ 19 w 32"/>
                <a:gd name="T19" fmla="*/ 0 h 9"/>
                <a:gd name="T20" fmla="*/ 14 w 32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9">
                  <a:moveTo>
                    <a:pt x="14" y="0"/>
                  </a:moveTo>
                  <a:cubicBezTo>
                    <a:pt x="9" y="0"/>
                    <a:pt x="4" y="1"/>
                    <a:pt x="2" y="4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7" y="6"/>
                    <a:pt x="6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2" y="6"/>
                    <a:pt x="0" y="7"/>
                    <a:pt x="0" y="7"/>
                  </a:cubicBezTo>
                  <a:cubicBezTo>
                    <a:pt x="1" y="8"/>
                    <a:pt x="7" y="9"/>
                    <a:pt x="15" y="9"/>
                  </a:cubicBezTo>
                  <a:cubicBezTo>
                    <a:pt x="16" y="9"/>
                    <a:pt x="16" y="9"/>
                    <a:pt x="17" y="9"/>
                  </a:cubicBezTo>
                  <a:cubicBezTo>
                    <a:pt x="25" y="9"/>
                    <a:pt x="32" y="3"/>
                    <a:pt x="19" y="0"/>
                  </a:cubicBezTo>
                  <a:cubicBezTo>
                    <a:pt x="17" y="0"/>
                    <a:pt x="15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1127125" y="4491038"/>
              <a:ext cx="30163" cy="4762"/>
            </a:xfrm>
            <a:custGeom>
              <a:avLst/>
              <a:gdLst>
                <a:gd name="T0" fmla="*/ 7 w 11"/>
                <a:gd name="T1" fmla="*/ 0 h 2"/>
                <a:gd name="T2" fmla="*/ 3 w 11"/>
                <a:gd name="T3" fmla="*/ 0 h 2"/>
                <a:gd name="T4" fmla="*/ 5 w 11"/>
                <a:gd name="T5" fmla="*/ 2 h 2"/>
                <a:gd name="T6" fmla="*/ 10 w 11"/>
                <a:gd name="T7" fmla="*/ 1 h 2"/>
                <a:gd name="T8" fmla="*/ 7 w 1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0" y="1"/>
                    <a:pt x="4" y="1"/>
                    <a:pt x="5" y="2"/>
                  </a:cubicBezTo>
                  <a:cubicBezTo>
                    <a:pt x="7" y="2"/>
                    <a:pt x="10" y="2"/>
                    <a:pt x="10" y="1"/>
                  </a:cubicBezTo>
                  <a:cubicBezTo>
                    <a:pt x="11" y="0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4260850" y="4351338"/>
              <a:ext cx="23813" cy="3175"/>
            </a:xfrm>
            <a:custGeom>
              <a:avLst/>
              <a:gdLst>
                <a:gd name="T0" fmla="*/ 3 w 9"/>
                <a:gd name="T1" fmla="*/ 0 h 1"/>
                <a:gd name="T2" fmla="*/ 3 w 9"/>
                <a:gd name="T3" fmla="*/ 1 h 1"/>
                <a:gd name="T4" fmla="*/ 7 w 9"/>
                <a:gd name="T5" fmla="*/ 1 h 1"/>
                <a:gd name="T6" fmla="*/ 9 w 9"/>
                <a:gd name="T7" fmla="*/ 1 h 1"/>
                <a:gd name="T8" fmla="*/ 4 w 9"/>
                <a:gd name="T9" fmla="*/ 1 h 1"/>
                <a:gd name="T10" fmla="*/ 3 w 9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">
                  <a:moveTo>
                    <a:pt x="3" y="0"/>
                  </a:moveTo>
                  <a:cubicBezTo>
                    <a:pt x="1" y="0"/>
                    <a:pt x="0" y="1"/>
                    <a:pt x="3" y="1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6" y="1"/>
                    <a:pt x="5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3794125" y="4300538"/>
              <a:ext cx="6350" cy="1587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0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3656013" y="4327525"/>
              <a:ext cx="347663" cy="80962"/>
            </a:xfrm>
            <a:custGeom>
              <a:avLst/>
              <a:gdLst>
                <a:gd name="T0" fmla="*/ 0 w 128"/>
                <a:gd name="T1" fmla="*/ 1 h 30"/>
                <a:gd name="T2" fmla="*/ 7 w 128"/>
                <a:gd name="T3" fmla="*/ 5 h 30"/>
                <a:gd name="T4" fmla="*/ 14 w 128"/>
                <a:gd name="T5" fmla="*/ 7 h 30"/>
                <a:gd name="T6" fmla="*/ 16 w 128"/>
                <a:gd name="T7" fmla="*/ 22 h 30"/>
                <a:gd name="T8" fmla="*/ 17 w 128"/>
                <a:gd name="T9" fmla="*/ 22 h 30"/>
                <a:gd name="T10" fmla="*/ 24 w 128"/>
                <a:gd name="T11" fmla="*/ 24 h 30"/>
                <a:gd name="T12" fmla="*/ 33 w 128"/>
                <a:gd name="T13" fmla="*/ 23 h 30"/>
                <a:gd name="T14" fmla="*/ 34 w 128"/>
                <a:gd name="T15" fmla="*/ 24 h 30"/>
                <a:gd name="T16" fmla="*/ 36 w 128"/>
                <a:gd name="T17" fmla="*/ 23 h 30"/>
                <a:gd name="T18" fmla="*/ 40 w 128"/>
                <a:gd name="T19" fmla="*/ 26 h 30"/>
                <a:gd name="T20" fmla="*/ 48 w 128"/>
                <a:gd name="T21" fmla="*/ 27 h 30"/>
                <a:gd name="T22" fmla="*/ 52 w 128"/>
                <a:gd name="T23" fmla="*/ 26 h 30"/>
                <a:gd name="T24" fmla="*/ 54 w 128"/>
                <a:gd name="T25" fmla="*/ 27 h 30"/>
                <a:gd name="T26" fmla="*/ 57 w 128"/>
                <a:gd name="T27" fmla="*/ 26 h 30"/>
                <a:gd name="T28" fmla="*/ 58 w 128"/>
                <a:gd name="T29" fmla="*/ 27 h 30"/>
                <a:gd name="T30" fmla="*/ 63 w 128"/>
                <a:gd name="T31" fmla="*/ 26 h 30"/>
                <a:gd name="T32" fmla="*/ 64 w 128"/>
                <a:gd name="T33" fmla="*/ 27 h 30"/>
                <a:gd name="T34" fmla="*/ 66 w 128"/>
                <a:gd name="T35" fmla="*/ 27 h 30"/>
                <a:gd name="T36" fmla="*/ 76 w 128"/>
                <a:gd name="T37" fmla="*/ 28 h 30"/>
                <a:gd name="T38" fmla="*/ 82 w 128"/>
                <a:gd name="T39" fmla="*/ 28 h 30"/>
                <a:gd name="T40" fmla="*/ 102 w 128"/>
                <a:gd name="T41" fmla="*/ 30 h 30"/>
                <a:gd name="T42" fmla="*/ 119 w 128"/>
                <a:gd name="T43" fmla="*/ 27 h 30"/>
                <a:gd name="T44" fmla="*/ 121 w 128"/>
                <a:gd name="T45" fmla="*/ 27 h 30"/>
                <a:gd name="T46" fmla="*/ 124 w 128"/>
                <a:gd name="T47" fmla="*/ 25 h 30"/>
                <a:gd name="T48" fmla="*/ 105 w 128"/>
                <a:gd name="T49" fmla="*/ 18 h 30"/>
                <a:gd name="T50" fmla="*/ 82 w 128"/>
                <a:gd name="T51" fmla="*/ 18 h 30"/>
                <a:gd name="T52" fmla="*/ 73 w 128"/>
                <a:gd name="T53" fmla="*/ 19 h 30"/>
                <a:gd name="T54" fmla="*/ 70 w 128"/>
                <a:gd name="T55" fmla="*/ 19 h 30"/>
                <a:gd name="T56" fmla="*/ 67 w 128"/>
                <a:gd name="T57" fmla="*/ 19 h 30"/>
                <a:gd name="T58" fmla="*/ 61 w 128"/>
                <a:gd name="T59" fmla="*/ 17 h 30"/>
                <a:gd name="T60" fmla="*/ 59 w 128"/>
                <a:gd name="T61" fmla="*/ 18 h 30"/>
                <a:gd name="T62" fmla="*/ 52 w 128"/>
                <a:gd name="T63" fmla="*/ 16 h 30"/>
                <a:gd name="T64" fmla="*/ 48 w 128"/>
                <a:gd name="T65" fmla="*/ 16 h 30"/>
                <a:gd name="T66" fmla="*/ 44 w 128"/>
                <a:gd name="T67" fmla="*/ 16 h 30"/>
                <a:gd name="T68" fmla="*/ 42 w 128"/>
                <a:gd name="T69" fmla="*/ 13 h 30"/>
                <a:gd name="T70" fmla="*/ 40 w 128"/>
                <a:gd name="T71" fmla="*/ 13 h 30"/>
                <a:gd name="T72" fmla="*/ 36 w 128"/>
                <a:gd name="T73" fmla="*/ 13 h 30"/>
                <a:gd name="T74" fmla="*/ 35 w 128"/>
                <a:gd name="T75" fmla="*/ 13 h 30"/>
                <a:gd name="T76" fmla="*/ 39 w 128"/>
                <a:gd name="T77" fmla="*/ 11 h 30"/>
                <a:gd name="T78" fmla="*/ 35 w 128"/>
                <a:gd name="T79" fmla="*/ 9 h 30"/>
                <a:gd name="T80" fmla="*/ 47 w 128"/>
                <a:gd name="T81" fmla="*/ 11 h 30"/>
                <a:gd name="T82" fmla="*/ 45 w 128"/>
                <a:gd name="T83" fmla="*/ 7 h 30"/>
                <a:gd name="T84" fmla="*/ 46 w 128"/>
                <a:gd name="T85" fmla="*/ 7 h 30"/>
                <a:gd name="T86" fmla="*/ 37 w 128"/>
                <a:gd name="T87" fmla="*/ 5 h 30"/>
                <a:gd name="T88" fmla="*/ 29 w 128"/>
                <a:gd name="T89" fmla="*/ 6 h 30"/>
                <a:gd name="T90" fmla="*/ 22 w 128"/>
                <a:gd name="T91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8" h="30">
                  <a:moveTo>
                    <a:pt x="12" y="0"/>
                  </a:moveTo>
                  <a:cubicBezTo>
                    <a:pt x="6" y="0"/>
                    <a:pt x="1" y="1"/>
                    <a:pt x="0" y="1"/>
                  </a:cubicBezTo>
                  <a:cubicBezTo>
                    <a:pt x="1" y="1"/>
                    <a:pt x="2" y="2"/>
                    <a:pt x="3" y="2"/>
                  </a:cubicBezTo>
                  <a:cubicBezTo>
                    <a:pt x="5" y="3"/>
                    <a:pt x="6" y="4"/>
                    <a:pt x="7" y="5"/>
                  </a:cubicBezTo>
                  <a:cubicBezTo>
                    <a:pt x="9" y="6"/>
                    <a:pt x="7" y="6"/>
                    <a:pt x="5" y="6"/>
                  </a:cubicBezTo>
                  <a:cubicBezTo>
                    <a:pt x="4" y="7"/>
                    <a:pt x="8" y="7"/>
                    <a:pt x="14" y="7"/>
                  </a:cubicBezTo>
                  <a:cubicBezTo>
                    <a:pt x="20" y="8"/>
                    <a:pt x="24" y="11"/>
                    <a:pt x="17" y="15"/>
                  </a:cubicBezTo>
                  <a:cubicBezTo>
                    <a:pt x="9" y="19"/>
                    <a:pt x="14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2"/>
                    <a:pt x="17" y="24"/>
                    <a:pt x="23" y="24"/>
                  </a:cubicBezTo>
                  <a:cubicBezTo>
                    <a:pt x="23" y="24"/>
                    <a:pt x="24" y="24"/>
                    <a:pt x="24" y="24"/>
                  </a:cubicBezTo>
                  <a:cubicBezTo>
                    <a:pt x="26" y="24"/>
                    <a:pt x="29" y="24"/>
                    <a:pt x="30" y="24"/>
                  </a:cubicBezTo>
                  <a:cubicBezTo>
                    <a:pt x="32" y="23"/>
                    <a:pt x="33" y="23"/>
                    <a:pt x="33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3" y="23"/>
                    <a:pt x="33" y="24"/>
                    <a:pt x="34" y="24"/>
                  </a:cubicBezTo>
                  <a:cubicBezTo>
                    <a:pt x="34" y="24"/>
                    <a:pt x="35" y="23"/>
                    <a:pt x="35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3"/>
                    <a:pt x="36" y="23"/>
                    <a:pt x="35" y="24"/>
                  </a:cubicBezTo>
                  <a:cubicBezTo>
                    <a:pt x="34" y="25"/>
                    <a:pt x="36" y="26"/>
                    <a:pt x="40" y="26"/>
                  </a:cubicBezTo>
                  <a:cubicBezTo>
                    <a:pt x="43" y="26"/>
                    <a:pt x="46" y="27"/>
                    <a:pt x="47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9" y="27"/>
                    <a:pt x="51" y="27"/>
                    <a:pt x="51" y="26"/>
                  </a:cubicBezTo>
                  <a:cubicBezTo>
                    <a:pt x="51" y="26"/>
                    <a:pt x="52" y="26"/>
                    <a:pt x="52" y="26"/>
                  </a:cubicBezTo>
                  <a:cubicBezTo>
                    <a:pt x="52" y="26"/>
                    <a:pt x="53" y="26"/>
                    <a:pt x="53" y="26"/>
                  </a:cubicBezTo>
                  <a:cubicBezTo>
                    <a:pt x="53" y="27"/>
                    <a:pt x="53" y="27"/>
                    <a:pt x="54" y="27"/>
                  </a:cubicBezTo>
                  <a:cubicBezTo>
                    <a:pt x="54" y="27"/>
                    <a:pt x="55" y="27"/>
                    <a:pt x="55" y="27"/>
                  </a:cubicBezTo>
                  <a:cubicBezTo>
                    <a:pt x="56" y="27"/>
                    <a:pt x="56" y="26"/>
                    <a:pt x="57" y="26"/>
                  </a:cubicBezTo>
                  <a:cubicBezTo>
                    <a:pt x="57" y="26"/>
                    <a:pt x="58" y="27"/>
                    <a:pt x="57" y="27"/>
                  </a:cubicBezTo>
                  <a:cubicBezTo>
                    <a:pt x="57" y="27"/>
                    <a:pt x="57" y="27"/>
                    <a:pt x="58" y="27"/>
                  </a:cubicBezTo>
                  <a:cubicBezTo>
                    <a:pt x="59" y="27"/>
                    <a:pt x="59" y="27"/>
                    <a:pt x="60" y="27"/>
                  </a:cubicBezTo>
                  <a:cubicBezTo>
                    <a:pt x="61" y="27"/>
                    <a:pt x="62" y="26"/>
                    <a:pt x="63" y="26"/>
                  </a:cubicBezTo>
                  <a:cubicBezTo>
                    <a:pt x="63" y="26"/>
                    <a:pt x="63" y="27"/>
                    <a:pt x="63" y="27"/>
                  </a:cubicBezTo>
                  <a:cubicBezTo>
                    <a:pt x="63" y="27"/>
                    <a:pt x="63" y="27"/>
                    <a:pt x="64" y="27"/>
                  </a:cubicBezTo>
                  <a:cubicBezTo>
                    <a:pt x="64" y="27"/>
                    <a:pt x="65" y="27"/>
                    <a:pt x="65" y="27"/>
                  </a:cubicBezTo>
                  <a:cubicBezTo>
                    <a:pt x="65" y="27"/>
                    <a:pt x="66" y="27"/>
                    <a:pt x="66" y="27"/>
                  </a:cubicBezTo>
                  <a:cubicBezTo>
                    <a:pt x="66" y="27"/>
                    <a:pt x="68" y="27"/>
                    <a:pt x="69" y="27"/>
                  </a:cubicBezTo>
                  <a:cubicBezTo>
                    <a:pt x="71" y="28"/>
                    <a:pt x="73" y="28"/>
                    <a:pt x="76" y="28"/>
                  </a:cubicBezTo>
                  <a:cubicBezTo>
                    <a:pt x="77" y="28"/>
                    <a:pt x="78" y="28"/>
                    <a:pt x="78" y="28"/>
                  </a:cubicBezTo>
                  <a:cubicBezTo>
                    <a:pt x="80" y="28"/>
                    <a:pt x="81" y="28"/>
                    <a:pt x="82" y="28"/>
                  </a:cubicBezTo>
                  <a:cubicBezTo>
                    <a:pt x="86" y="28"/>
                    <a:pt x="87" y="29"/>
                    <a:pt x="98" y="30"/>
                  </a:cubicBezTo>
                  <a:cubicBezTo>
                    <a:pt x="100" y="30"/>
                    <a:pt x="101" y="30"/>
                    <a:pt x="102" y="30"/>
                  </a:cubicBezTo>
                  <a:cubicBezTo>
                    <a:pt x="107" y="30"/>
                    <a:pt x="110" y="29"/>
                    <a:pt x="113" y="28"/>
                  </a:cubicBezTo>
                  <a:cubicBezTo>
                    <a:pt x="116" y="28"/>
                    <a:pt x="117" y="27"/>
                    <a:pt x="119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20" y="27"/>
                    <a:pt x="120" y="27"/>
                    <a:pt x="121" y="27"/>
                  </a:cubicBezTo>
                  <a:cubicBezTo>
                    <a:pt x="121" y="27"/>
                    <a:pt x="121" y="27"/>
                    <a:pt x="120" y="26"/>
                  </a:cubicBezTo>
                  <a:cubicBezTo>
                    <a:pt x="118" y="26"/>
                    <a:pt x="120" y="26"/>
                    <a:pt x="124" y="25"/>
                  </a:cubicBezTo>
                  <a:cubicBezTo>
                    <a:pt x="127" y="24"/>
                    <a:pt x="128" y="22"/>
                    <a:pt x="126" y="22"/>
                  </a:cubicBezTo>
                  <a:cubicBezTo>
                    <a:pt x="125" y="22"/>
                    <a:pt x="119" y="19"/>
                    <a:pt x="105" y="18"/>
                  </a:cubicBezTo>
                  <a:cubicBezTo>
                    <a:pt x="101" y="18"/>
                    <a:pt x="98" y="18"/>
                    <a:pt x="95" y="18"/>
                  </a:cubicBezTo>
                  <a:cubicBezTo>
                    <a:pt x="90" y="18"/>
                    <a:pt x="85" y="18"/>
                    <a:pt x="82" y="18"/>
                  </a:cubicBezTo>
                  <a:cubicBezTo>
                    <a:pt x="78" y="18"/>
                    <a:pt x="75" y="19"/>
                    <a:pt x="74" y="19"/>
                  </a:cubicBezTo>
                  <a:cubicBezTo>
                    <a:pt x="74" y="19"/>
                    <a:pt x="74" y="19"/>
                    <a:pt x="73" y="19"/>
                  </a:cubicBezTo>
                  <a:cubicBezTo>
                    <a:pt x="73" y="19"/>
                    <a:pt x="72" y="19"/>
                    <a:pt x="72" y="19"/>
                  </a:cubicBezTo>
                  <a:cubicBezTo>
                    <a:pt x="70" y="19"/>
                    <a:pt x="69" y="19"/>
                    <a:pt x="70" y="19"/>
                  </a:cubicBezTo>
                  <a:cubicBezTo>
                    <a:pt x="71" y="19"/>
                    <a:pt x="71" y="19"/>
                    <a:pt x="70" y="19"/>
                  </a:cubicBezTo>
                  <a:cubicBezTo>
                    <a:pt x="69" y="19"/>
                    <a:pt x="69" y="19"/>
                    <a:pt x="67" y="19"/>
                  </a:cubicBezTo>
                  <a:cubicBezTo>
                    <a:pt x="64" y="19"/>
                    <a:pt x="63" y="19"/>
                    <a:pt x="63" y="18"/>
                  </a:cubicBezTo>
                  <a:cubicBezTo>
                    <a:pt x="62" y="17"/>
                    <a:pt x="61" y="17"/>
                    <a:pt x="61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8"/>
                    <a:pt x="59" y="18"/>
                    <a:pt x="59" y="18"/>
                  </a:cubicBezTo>
                  <a:cubicBezTo>
                    <a:pt x="58" y="18"/>
                    <a:pt x="57" y="17"/>
                    <a:pt x="56" y="17"/>
                  </a:cubicBezTo>
                  <a:cubicBezTo>
                    <a:pt x="54" y="17"/>
                    <a:pt x="52" y="17"/>
                    <a:pt x="52" y="16"/>
                  </a:cubicBezTo>
                  <a:cubicBezTo>
                    <a:pt x="52" y="16"/>
                    <a:pt x="52" y="16"/>
                    <a:pt x="51" y="16"/>
                  </a:cubicBezTo>
                  <a:cubicBezTo>
                    <a:pt x="50" y="16"/>
                    <a:pt x="49" y="16"/>
                    <a:pt x="48" y="16"/>
                  </a:cubicBezTo>
                  <a:cubicBezTo>
                    <a:pt x="48" y="17"/>
                    <a:pt x="47" y="17"/>
                    <a:pt x="47" y="17"/>
                  </a:cubicBezTo>
                  <a:cubicBezTo>
                    <a:pt x="46" y="17"/>
                    <a:pt x="45" y="16"/>
                    <a:pt x="44" y="16"/>
                  </a:cubicBezTo>
                  <a:cubicBezTo>
                    <a:pt x="43" y="15"/>
                    <a:pt x="43" y="14"/>
                    <a:pt x="44" y="14"/>
                  </a:cubicBezTo>
                  <a:cubicBezTo>
                    <a:pt x="44" y="13"/>
                    <a:pt x="43" y="13"/>
                    <a:pt x="42" y="13"/>
                  </a:cubicBezTo>
                  <a:cubicBezTo>
                    <a:pt x="42" y="13"/>
                    <a:pt x="41" y="13"/>
                    <a:pt x="41" y="13"/>
                  </a:cubicBezTo>
                  <a:cubicBezTo>
                    <a:pt x="41" y="13"/>
                    <a:pt x="40" y="13"/>
                    <a:pt x="40" y="13"/>
                  </a:cubicBezTo>
                  <a:cubicBezTo>
                    <a:pt x="39" y="13"/>
                    <a:pt x="38" y="13"/>
                    <a:pt x="38" y="13"/>
                  </a:cubicBezTo>
                  <a:cubicBezTo>
                    <a:pt x="37" y="13"/>
                    <a:pt x="36" y="13"/>
                    <a:pt x="36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3" y="13"/>
                    <a:pt x="34" y="13"/>
                    <a:pt x="37" y="12"/>
                  </a:cubicBezTo>
                  <a:cubicBezTo>
                    <a:pt x="40" y="12"/>
                    <a:pt x="41" y="11"/>
                    <a:pt x="39" y="11"/>
                  </a:cubicBezTo>
                  <a:cubicBezTo>
                    <a:pt x="36" y="10"/>
                    <a:pt x="34" y="10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6" y="9"/>
                    <a:pt x="39" y="10"/>
                    <a:pt x="44" y="11"/>
                  </a:cubicBezTo>
                  <a:cubicBezTo>
                    <a:pt x="45" y="11"/>
                    <a:pt x="46" y="11"/>
                    <a:pt x="47" y="11"/>
                  </a:cubicBezTo>
                  <a:cubicBezTo>
                    <a:pt x="50" y="11"/>
                    <a:pt x="51" y="10"/>
                    <a:pt x="48" y="9"/>
                  </a:cubicBezTo>
                  <a:cubicBezTo>
                    <a:pt x="46" y="8"/>
                    <a:pt x="44" y="7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7"/>
                    <a:pt x="46" y="7"/>
                    <a:pt x="45" y="6"/>
                  </a:cubicBezTo>
                  <a:cubicBezTo>
                    <a:pt x="44" y="6"/>
                    <a:pt x="41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5"/>
                    <a:pt x="30" y="6"/>
                    <a:pt x="29" y="6"/>
                  </a:cubicBezTo>
                  <a:cubicBezTo>
                    <a:pt x="28" y="6"/>
                    <a:pt x="28" y="5"/>
                    <a:pt x="29" y="4"/>
                  </a:cubicBezTo>
                  <a:cubicBezTo>
                    <a:pt x="30" y="3"/>
                    <a:pt x="27" y="2"/>
                    <a:pt x="22" y="1"/>
                  </a:cubicBezTo>
                  <a:cubicBezTo>
                    <a:pt x="19" y="0"/>
                    <a:pt x="1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3490913" y="4294188"/>
              <a:ext cx="23813" cy="14287"/>
            </a:xfrm>
            <a:custGeom>
              <a:avLst/>
              <a:gdLst>
                <a:gd name="T0" fmla="*/ 6 w 9"/>
                <a:gd name="T1" fmla="*/ 0 h 5"/>
                <a:gd name="T2" fmla="*/ 1 w 9"/>
                <a:gd name="T3" fmla="*/ 1 h 5"/>
                <a:gd name="T4" fmla="*/ 3 w 9"/>
                <a:gd name="T5" fmla="*/ 5 h 5"/>
                <a:gd name="T6" fmla="*/ 8 w 9"/>
                <a:gd name="T7" fmla="*/ 2 h 5"/>
                <a:gd name="T8" fmla="*/ 6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cubicBezTo>
                    <a:pt x="4" y="0"/>
                    <a:pt x="2" y="1"/>
                    <a:pt x="1" y="1"/>
                  </a:cubicBezTo>
                  <a:cubicBezTo>
                    <a:pt x="0" y="3"/>
                    <a:pt x="0" y="4"/>
                    <a:pt x="3" y="5"/>
                  </a:cubicBezTo>
                  <a:cubicBezTo>
                    <a:pt x="6" y="4"/>
                    <a:pt x="7" y="3"/>
                    <a:pt x="8" y="2"/>
                  </a:cubicBezTo>
                  <a:cubicBezTo>
                    <a:pt x="9" y="1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2279650" y="4419600"/>
              <a:ext cx="49213" cy="11112"/>
            </a:xfrm>
            <a:custGeom>
              <a:avLst/>
              <a:gdLst>
                <a:gd name="T0" fmla="*/ 16 w 18"/>
                <a:gd name="T1" fmla="*/ 0 h 4"/>
                <a:gd name="T2" fmla="*/ 12 w 18"/>
                <a:gd name="T3" fmla="*/ 1 h 4"/>
                <a:gd name="T4" fmla="*/ 8 w 18"/>
                <a:gd name="T5" fmla="*/ 1 h 4"/>
                <a:gd name="T6" fmla="*/ 7 w 18"/>
                <a:gd name="T7" fmla="*/ 1 h 4"/>
                <a:gd name="T8" fmla="*/ 6 w 18"/>
                <a:gd name="T9" fmla="*/ 1 h 4"/>
                <a:gd name="T10" fmla="*/ 1 w 18"/>
                <a:gd name="T11" fmla="*/ 2 h 4"/>
                <a:gd name="T12" fmla="*/ 0 w 18"/>
                <a:gd name="T13" fmla="*/ 4 h 4"/>
                <a:gd name="T14" fmla="*/ 11 w 18"/>
                <a:gd name="T15" fmla="*/ 3 h 4"/>
                <a:gd name="T16" fmla="*/ 18 w 18"/>
                <a:gd name="T17" fmla="*/ 0 h 4"/>
                <a:gd name="T18" fmla="*/ 16 w 18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4">
                  <a:moveTo>
                    <a:pt x="16" y="0"/>
                  </a:moveTo>
                  <a:cubicBezTo>
                    <a:pt x="15" y="0"/>
                    <a:pt x="13" y="0"/>
                    <a:pt x="12" y="1"/>
                  </a:cubicBezTo>
                  <a:cubicBezTo>
                    <a:pt x="10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2" y="1"/>
                    <a:pt x="1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4" y="4"/>
                    <a:pt x="7" y="3"/>
                    <a:pt x="11" y="3"/>
                  </a:cubicBezTo>
                  <a:cubicBezTo>
                    <a:pt x="17" y="2"/>
                    <a:pt x="18" y="1"/>
                    <a:pt x="18" y="0"/>
                  </a:cubicBezTo>
                  <a:cubicBezTo>
                    <a:pt x="18" y="0"/>
                    <a:pt x="17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2263775" y="4425950"/>
              <a:ext cx="9525" cy="4762"/>
            </a:xfrm>
            <a:custGeom>
              <a:avLst/>
              <a:gdLst>
                <a:gd name="T0" fmla="*/ 1 w 4"/>
                <a:gd name="T1" fmla="*/ 0 h 2"/>
                <a:gd name="T2" fmla="*/ 0 w 4"/>
                <a:gd name="T3" fmla="*/ 0 h 2"/>
                <a:gd name="T4" fmla="*/ 0 w 4"/>
                <a:gd name="T5" fmla="*/ 2 h 2"/>
                <a:gd name="T6" fmla="*/ 4 w 4"/>
                <a:gd name="T7" fmla="*/ 1 h 2"/>
                <a:gd name="T8" fmla="*/ 1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2" y="2"/>
                    <a:pt x="4" y="2"/>
                    <a:pt x="4" y="1"/>
                  </a:cubicBezTo>
                  <a:cubicBezTo>
                    <a:pt x="4" y="0"/>
                    <a:pt x="3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46"/>
            <p:cNvSpPr>
              <a:spLocks/>
            </p:cNvSpPr>
            <p:nvPr/>
          </p:nvSpPr>
          <p:spPr bwMode="auto">
            <a:xfrm>
              <a:off x="2686050" y="4340225"/>
              <a:ext cx="338138" cy="68262"/>
            </a:xfrm>
            <a:custGeom>
              <a:avLst/>
              <a:gdLst>
                <a:gd name="T0" fmla="*/ 72 w 125"/>
                <a:gd name="T1" fmla="*/ 0 h 25"/>
                <a:gd name="T2" fmla="*/ 54 w 125"/>
                <a:gd name="T3" fmla="*/ 1 h 25"/>
                <a:gd name="T4" fmla="*/ 45 w 125"/>
                <a:gd name="T5" fmla="*/ 7 h 25"/>
                <a:gd name="T6" fmla="*/ 34 w 125"/>
                <a:gd name="T7" fmla="*/ 9 h 25"/>
                <a:gd name="T8" fmla="*/ 26 w 125"/>
                <a:gd name="T9" fmla="*/ 11 h 25"/>
                <a:gd name="T10" fmla="*/ 26 w 125"/>
                <a:gd name="T11" fmla="*/ 11 h 25"/>
                <a:gd name="T12" fmla="*/ 26 w 125"/>
                <a:gd name="T13" fmla="*/ 11 h 25"/>
                <a:gd name="T14" fmla="*/ 11 w 125"/>
                <a:gd name="T15" fmla="*/ 14 h 25"/>
                <a:gd name="T16" fmla="*/ 2 w 125"/>
                <a:gd name="T17" fmla="*/ 18 h 25"/>
                <a:gd name="T18" fmla="*/ 7 w 125"/>
                <a:gd name="T19" fmla="*/ 21 h 25"/>
                <a:gd name="T20" fmla="*/ 13 w 125"/>
                <a:gd name="T21" fmla="*/ 25 h 25"/>
                <a:gd name="T22" fmla="*/ 16 w 125"/>
                <a:gd name="T23" fmla="*/ 25 h 25"/>
                <a:gd name="T24" fmla="*/ 25 w 125"/>
                <a:gd name="T25" fmla="*/ 24 h 25"/>
                <a:gd name="T26" fmla="*/ 26 w 125"/>
                <a:gd name="T27" fmla="*/ 24 h 25"/>
                <a:gd name="T28" fmla="*/ 29 w 125"/>
                <a:gd name="T29" fmla="*/ 24 h 25"/>
                <a:gd name="T30" fmla="*/ 42 w 125"/>
                <a:gd name="T31" fmla="*/ 23 h 25"/>
                <a:gd name="T32" fmla="*/ 80 w 125"/>
                <a:gd name="T33" fmla="*/ 16 h 25"/>
                <a:gd name="T34" fmla="*/ 105 w 125"/>
                <a:gd name="T35" fmla="*/ 14 h 25"/>
                <a:gd name="T36" fmla="*/ 107 w 125"/>
                <a:gd name="T37" fmla="*/ 14 h 25"/>
                <a:gd name="T38" fmla="*/ 109 w 125"/>
                <a:gd name="T39" fmla="*/ 14 h 25"/>
                <a:gd name="T40" fmla="*/ 123 w 125"/>
                <a:gd name="T41" fmla="*/ 8 h 25"/>
                <a:gd name="T42" fmla="*/ 109 w 125"/>
                <a:gd name="T43" fmla="*/ 5 h 25"/>
                <a:gd name="T44" fmla="*/ 106 w 125"/>
                <a:gd name="T45" fmla="*/ 5 h 25"/>
                <a:gd name="T46" fmla="*/ 104 w 125"/>
                <a:gd name="T47" fmla="*/ 5 h 25"/>
                <a:gd name="T48" fmla="*/ 103 w 125"/>
                <a:gd name="T49" fmla="*/ 5 h 25"/>
                <a:gd name="T50" fmla="*/ 102 w 125"/>
                <a:gd name="T51" fmla="*/ 4 h 25"/>
                <a:gd name="T52" fmla="*/ 79 w 125"/>
                <a:gd name="T53" fmla="*/ 0 h 25"/>
                <a:gd name="T54" fmla="*/ 72 w 125"/>
                <a:gd name="T5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25">
                  <a:moveTo>
                    <a:pt x="72" y="0"/>
                  </a:moveTo>
                  <a:cubicBezTo>
                    <a:pt x="65" y="0"/>
                    <a:pt x="58" y="0"/>
                    <a:pt x="54" y="1"/>
                  </a:cubicBezTo>
                  <a:cubicBezTo>
                    <a:pt x="51" y="2"/>
                    <a:pt x="47" y="6"/>
                    <a:pt x="45" y="7"/>
                  </a:cubicBezTo>
                  <a:cubicBezTo>
                    <a:pt x="42" y="8"/>
                    <a:pt x="38" y="8"/>
                    <a:pt x="34" y="9"/>
                  </a:cubicBezTo>
                  <a:cubicBezTo>
                    <a:pt x="28" y="10"/>
                    <a:pt x="28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3" y="11"/>
                    <a:pt x="18" y="13"/>
                    <a:pt x="11" y="14"/>
                  </a:cubicBezTo>
                  <a:cubicBezTo>
                    <a:pt x="5" y="16"/>
                    <a:pt x="0" y="17"/>
                    <a:pt x="2" y="18"/>
                  </a:cubicBezTo>
                  <a:cubicBezTo>
                    <a:pt x="5" y="18"/>
                    <a:pt x="7" y="19"/>
                    <a:pt x="7" y="21"/>
                  </a:cubicBezTo>
                  <a:cubicBezTo>
                    <a:pt x="7" y="23"/>
                    <a:pt x="9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20" y="24"/>
                    <a:pt x="23" y="24"/>
                    <a:pt x="25" y="24"/>
                  </a:cubicBezTo>
                  <a:cubicBezTo>
                    <a:pt x="25" y="24"/>
                    <a:pt x="26" y="24"/>
                    <a:pt x="26" y="24"/>
                  </a:cubicBezTo>
                  <a:cubicBezTo>
                    <a:pt x="26" y="24"/>
                    <a:pt x="27" y="24"/>
                    <a:pt x="29" y="24"/>
                  </a:cubicBezTo>
                  <a:cubicBezTo>
                    <a:pt x="33" y="24"/>
                    <a:pt x="38" y="24"/>
                    <a:pt x="42" y="23"/>
                  </a:cubicBezTo>
                  <a:cubicBezTo>
                    <a:pt x="49" y="21"/>
                    <a:pt x="65" y="18"/>
                    <a:pt x="80" y="16"/>
                  </a:cubicBezTo>
                  <a:cubicBezTo>
                    <a:pt x="88" y="15"/>
                    <a:pt x="96" y="14"/>
                    <a:pt x="105" y="14"/>
                  </a:cubicBezTo>
                  <a:cubicBezTo>
                    <a:pt x="106" y="14"/>
                    <a:pt x="107" y="14"/>
                    <a:pt x="107" y="14"/>
                  </a:cubicBezTo>
                  <a:cubicBezTo>
                    <a:pt x="108" y="14"/>
                    <a:pt x="109" y="14"/>
                    <a:pt x="109" y="14"/>
                  </a:cubicBezTo>
                  <a:cubicBezTo>
                    <a:pt x="122" y="14"/>
                    <a:pt x="125" y="11"/>
                    <a:pt x="123" y="8"/>
                  </a:cubicBezTo>
                  <a:cubicBezTo>
                    <a:pt x="121" y="5"/>
                    <a:pt x="114" y="5"/>
                    <a:pt x="109" y="5"/>
                  </a:cubicBezTo>
                  <a:cubicBezTo>
                    <a:pt x="108" y="5"/>
                    <a:pt x="107" y="5"/>
                    <a:pt x="106" y="5"/>
                  </a:cubicBezTo>
                  <a:cubicBezTo>
                    <a:pt x="105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4" y="4"/>
                    <a:pt x="104" y="4"/>
                    <a:pt x="102" y="4"/>
                  </a:cubicBezTo>
                  <a:cubicBezTo>
                    <a:pt x="100" y="4"/>
                    <a:pt x="93" y="1"/>
                    <a:pt x="79" y="0"/>
                  </a:cubicBezTo>
                  <a:cubicBezTo>
                    <a:pt x="77" y="0"/>
                    <a:pt x="74" y="0"/>
                    <a:pt x="7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2246313" y="4427538"/>
              <a:ext cx="11113" cy="3175"/>
            </a:xfrm>
            <a:custGeom>
              <a:avLst/>
              <a:gdLst>
                <a:gd name="T0" fmla="*/ 2 w 4"/>
                <a:gd name="T1" fmla="*/ 0 h 1"/>
                <a:gd name="T2" fmla="*/ 1 w 4"/>
                <a:gd name="T3" fmla="*/ 0 h 1"/>
                <a:gd name="T4" fmla="*/ 3 w 4"/>
                <a:gd name="T5" fmla="*/ 1 h 1"/>
                <a:gd name="T6" fmla="*/ 4 w 4"/>
                <a:gd name="T7" fmla="*/ 0 h 1"/>
                <a:gd name="T8" fmla="*/ 2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3" y="0"/>
                    <a:pt x="3" y="1"/>
                  </a:cubicBezTo>
                  <a:cubicBezTo>
                    <a:pt x="3" y="1"/>
                    <a:pt x="3" y="0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2192338" y="4408488"/>
              <a:ext cx="14288" cy="3175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0 h 1"/>
                <a:gd name="T4" fmla="*/ 2 w 5"/>
                <a:gd name="T5" fmla="*/ 0 h 1"/>
                <a:gd name="T6" fmla="*/ 3 w 5"/>
                <a:gd name="T7" fmla="*/ 0 h 1"/>
                <a:gd name="T8" fmla="*/ 4 w 5"/>
                <a:gd name="T9" fmla="*/ 1 h 1"/>
                <a:gd name="T10" fmla="*/ 4 w 5"/>
                <a:gd name="T11" fmla="*/ 0 h 1"/>
                <a:gd name="T12" fmla="*/ 2 w 5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1"/>
                    <a:pt x="4" y="1"/>
                  </a:cubicBezTo>
                  <a:cubicBezTo>
                    <a:pt x="4" y="1"/>
                    <a:pt x="5" y="0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49"/>
            <p:cNvSpPr>
              <a:spLocks/>
            </p:cNvSpPr>
            <p:nvPr/>
          </p:nvSpPr>
          <p:spPr bwMode="auto">
            <a:xfrm>
              <a:off x="2992438" y="4273550"/>
              <a:ext cx="260350" cy="31750"/>
            </a:xfrm>
            <a:custGeom>
              <a:avLst/>
              <a:gdLst>
                <a:gd name="T0" fmla="*/ 91 w 96"/>
                <a:gd name="T1" fmla="*/ 0 h 12"/>
                <a:gd name="T2" fmla="*/ 90 w 96"/>
                <a:gd name="T3" fmla="*/ 0 h 12"/>
                <a:gd name="T4" fmla="*/ 85 w 96"/>
                <a:gd name="T5" fmla="*/ 1 h 12"/>
                <a:gd name="T6" fmla="*/ 85 w 96"/>
                <a:gd name="T7" fmla="*/ 1 h 12"/>
                <a:gd name="T8" fmla="*/ 80 w 96"/>
                <a:gd name="T9" fmla="*/ 1 h 12"/>
                <a:gd name="T10" fmla="*/ 69 w 96"/>
                <a:gd name="T11" fmla="*/ 1 h 12"/>
                <a:gd name="T12" fmla="*/ 53 w 96"/>
                <a:gd name="T13" fmla="*/ 1 h 12"/>
                <a:gd name="T14" fmla="*/ 4 w 96"/>
                <a:gd name="T15" fmla="*/ 8 h 12"/>
                <a:gd name="T16" fmla="*/ 1 w 96"/>
                <a:gd name="T17" fmla="*/ 9 h 12"/>
                <a:gd name="T18" fmla="*/ 6 w 96"/>
                <a:gd name="T19" fmla="*/ 11 h 12"/>
                <a:gd name="T20" fmla="*/ 11 w 96"/>
                <a:gd name="T21" fmla="*/ 11 h 12"/>
                <a:gd name="T22" fmla="*/ 17 w 96"/>
                <a:gd name="T23" fmla="*/ 10 h 12"/>
                <a:gd name="T24" fmla="*/ 19 w 96"/>
                <a:gd name="T25" fmla="*/ 10 h 12"/>
                <a:gd name="T26" fmla="*/ 19 w 96"/>
                <a:gd name="T27" fmla="*/ 11 h 12"/>
                <a:gd name="T28" fmla="*/ 23 w 96"/>
                <a:gd name="T29" fmla="*/ 12 h 12"/>
                <a:gd name="T30" fmla="*/ 28 w 96"/>
                <a:gd name="T31" fmla="*/ 12 h 12"/>
                <a:gd name="T32" fmla="*/ 34 w 96"/>
                <a:gd name="T33" fmla="*/ 10 h 12"/>
                <a:gd name="T34" fmla="*/ 35 w 96"/>
                <a:gd name="T35" fmla="*/ 10 h 12"/>
                <a:gd name="T36" fmla="*/ 36 w 96"/>
                <a:gd name="T37" fmla="*/ 11 h 12"/>
                <a:gd name="T38" fmla="*/ 41 w 96"/>
                <a:gd name="T39" fmla="*/ 9 h 12"/>
                <a:gd name="T40" fmla="*/ 53 w 96"/>
                <a:gd name="T41" fmla="*/ 6 h 12"/>
                <a:gd name="T42" fmla="*/ 54 w 96"/>
                <a:gd name="T43" fmla="*/ 6 h 12"/>
                <a:gd name="T44" fmla="*/ 52 w 96"/>
                <a:gd name="T45" fmla="*/ 9 h 12"/>
                <a:gd name="T46" fmla="*/ 56 w 96"/>
                <a:gd name="T47" fmla="*/ 11 h 12"/>
                <a:gd name="T48" fmla="*/ 60 w 96"/>
                <a:gd name="T49" fmla="*/ 11 h 12"/>
                <a:gd name="T50" fmla="*/ 81 w 96"/>
                <a:gd name="T51" fmla="*/ 6 h 12"/>
                <a:gd name="T52" fmla="*/ 81 w 96"/>
                <a:gd name="T53" fmla="*/ 6 h 12"/>
                <a:gd name="T54" fmla="*/ 81 w 96"/>
                <a:gd name="T55" fmla="*/ 6 h 12"/>
                <a:gd name="T56" fmla="*/ 92 w 96"/>
                <a:gd name="T57" fmla="*/ 3 h 12"/>
                <a:gd name="T58" fmla="*/ 91 w 96"/>
                <a:gd name="T5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12">
                  <a:moveTo>
                    <a:pt x="91" y="0"/>
                  </a:moveTo>
                  <a:cubicBezTo>
                    <a:pt x="91" y="0"/>
                    <a:pt x="90" y="0"/>
                    <a:pt x="90" y="0"/>
                  </a:cubicBezTo>
                  <a:cubicBezTo>
                    <a:pt x="89" y="1"/>
                    <a:pt x="87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4" y="1"/>
                    <a:pt x="82" y="1"/>
                    <a:pt x="80" y="1"/>
                  </a:cubicBezTo>
                  <a:cubicBezTo>
                    <a:pt x="77" y="1"/>
                    <a:pt x="73" y="1"/>
                    <a:pt x="69" y="1"/>
                  </a:cubicBezTo>
                  <a:cubicBezTo>
                    <a:pt x="64" y="1"/>
                    <a:pt x="59" y="1"/>
                    <a:pt x="53" y="1"/>
                  </a:cubicBezTo>
                  <a:cubicBezTo>
                    <a:pt x="30" y="3"/>
                    <a:pt x="3" y="8"/>
                    <a:pt x="4" y="8"/>
                  </a:cubicBezTo>
                  <a:cubicBezTo>
                    <a:pt x="2" y="8"/>
                    <a:pt x="2" y="9"/>
                    <a:pt x="1" y="9"/>
                  </a:cubicBezTo>
                  <a:cubicBezTo>
                    <a:pt x="0" y="10"/>
                    <a:pt x="2" y="10"/>
                    <a:pt x="6" y="11"/>
                  </a:cubicBezTo>
                  <a:cubicBezTo>
                    <a:pt x="8" y="11"/>
                    <a:pt x="9" y="11"/>
                    <a:pt x="11" y="11"/>
                  </a:cubicBezTo>
                  <a:cubicBezTo>
                    <a:pt x="13" y="11"/>
                    <a:pt x="16" y="11"/>
                    <a:pt x="17" y="10"/>
                  </a:cubicBezTo>
                  <a:cubicBezTo>
                    <a:pt x="18" y="10"/>
                    <a:pt x="19" y="10"/>
                    <a:pt x="19" y="10"/>
                  </a:cubicBezTo>
                  <a:cubicBezTo>
                    <a:pt x="20" y="10"/>
                    <a:pt x="20" y="10"/>
                    <a:pt x="19" y="11"/>
                  </a:cubicBezTo>
                  <a:cubicBezTo>
                    <a:pt x="18" y="12"/>
                    <a:pt x="20" y="12"/>
                    <a:pt x="23" y="12"/>
                  </a:cubicBezTo>
                  <a:cubicBezTo>
                    <a:pt x="25" y="12"/>
                    <a:pt x="27" y="12"/>
                    <a:pt x="28" y="12"/>
                  </a:cubicBezTo>
                  <a:cubicBezTo>
                    <a:pt x="32" y="11"/>
                    <a:pt x="34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1"/>
                    <a:pt x="36" y="11"/>
                    <a:pt x="36" y="11"/>
                  </a:cubicBezTo>
                  <a:cubicBezTo>
                    <a:pt x="37" y="11"/>
                    <a:pt x="39" y="10"/>
                    <a:pt x="41" y="9"/>
                  </a:cubicBezTo>
                  <a:cubicBezTo>
                    <a:pt x="44" y="8"/>
                    <a:pt x="49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5" y="6"/>
                    <a:pt x="53" y="7"/>
                    <a:pt x="52" y="9"/>
                  </a:cubicBezTo>
                  <a:cubicBezTo>
                    <a:pt x="51" y="10"/>
                    <a:pt x="51" y="11"/>
                    <a:pt x="56" y="11"/>
                  </a:cubicBezTo>
                  <a:cubicBezTo>
                    <a:pt x="57" y="11"/>
                    <a:pt x="58" y="11"/>
                    <a:pt x="60" y="11"/>
                  </a:cubicBezTo>
                  <a:cubicBezTo>
                    <a:pt x="75" y="10"/>
                    <a:pt x="79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3" y="6"/>
                    <a:pt x="87" y="5"/>
                    <a:pt x="92" y="3"/>
                  </a:cubicBezTo>
                  <a:cubicBezTo>
                    <a:pt x="96" y="1"/>
                    <a:pt x="93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50"/>
            <p:cNvSpPr>
              <a:spLocks/>
            </p:cNvSpPr>
            <p:nvPr/>
          </p:nvSpPr>
          <p:spPr bwMode="auto">
            <a:xfrm>
              <a:off x="3303588" y="4264025"/>
              <a:ext cx="26988" cy="9525"/>
            </a:xfrm>
            <a:custGeom>
              <a:avLst/>
              <a:gdLst>
                <a:gd name="T0" fmla="*/ 3 w 10"/>
                <a:gd name="T1" fmla="*/ 0 h 3"/>
                <a:gd name="T2" fmla="*/ 1 w 10"/>
                <a:gd name="T3" fmla="*/ 1 h 3"/>
                <a:gd name="T4" fmla="*/ 1 w 10"/>
                <a:gd name="T5" fmla="*/ 3 h 3"/>
                <a:gd name="T6" fmla="*/ 8 w 10"/>
                <a:gd name="T7" fmla="*/ 2 h 3"/>
                <a:gd name="T8" fmla="*/ 3 w 10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4" y="3"/>
                    <a:pt x="6" y="3"/>
                    <a:pt x="8" y="2"/>
                  </a:cubicBezTo>
                  <a:cubicBezTo>
                    <a:pt x="10" y="1"/>
                    <a:pt x="6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51"/>
            <p:cNvSpPr>
              <a:spLocks/>
            </p:cNvSpPr>
            <p:nvPr/>
          </p:nvSpPr>
          <p:spPr bwMode="auto">
            <a:xfrm>
              <a:off x="3314700" y="4270375"/>
              <a:ext cx="107950" cy="19050"/>
            </a:xfrm>
            <a:custGeom>
              <a:avLst/>
              <a:gdLst>
                <a:gd name="T0" fmla="*/ 20 w 40"/>
                <a:gd name="T1" fmla="*/ 0 h 7"/>
                <a:gd name="T2" fmla="*/ 3 w 40"/>
                <a:gd name="T3" fmla="*/ 3 h 7"/>
                <a:gd name="T4" fmla="*/ 13 w 40"/>
                <a:gd name="T5" fmla="*/ 7 h 7"/>
                <a:gd name="T6" fmla="*/ 16 w 40"/>
                <a:gd name="T7" fmla="*/ 7 h 7"/>
                <a:gd name="T8" fmla="*/ 29 w 40"/>
                <a:gd name="T9" fmla="*/ 4 h 7"/>
                <a:gd name="T10" fmla="*/ 36 w 40"/>
                <a:gd name="T11" fmla="*/ 3 h 7"/>
                <a:gd name="T12" fmla="*/ 22 w 40"/>
                <a:gd name="T13" fmla="*/ 0 h 7"/>
                <a:gd name="T14" fmla="*/ 20 w 40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7">
                  <a:moveTo>
                    <a:pt x="20" y="0"/>
                  </a:moveTo>
                  <a:cubicBezTo>
                    <a:pt x="13" y="0"/>
                    <a:pt x="7" y="1"/>
                    <a:pt x="3" y="3"/>
                  </a:cubicBezTo>
                  <a:cubicBezTo>
                    <a:pt x="0" y="5"/>
                    <a:pt x="6" y="7"/>
                    <a:pt x="13" y="7"/>
                  </a:cubicBezTo>
                  <a:cubicBezTo>
                    <a:pt x="14" y="7"/>
                    <a:pt x="15" y="7"/>
                    <a:pt x="16" y="7"/>
                  </a:cubicBezTo>
                  <a:cubicBezTo>
                    <a:pt x="27" y="7"/>
                    <a:pt x="30" y="5"/>
                    <a:pt x="29" y="4"/>
                  </a:cubicBezTo>
                  <a:cubicBezTo>
                    <a:pt x="28" y="4"/>
                    <a:pt x="31" y="4"/>
                    <a:pt x="36" y="3"/>
                  </a:cubicBezTo>
                  <a:cubicBezTo>
                    <a:pt x="40" y="2"/>
                    <a:pt x="34" y="0"/>
                    <a:pt x="22" y="0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52"/>
            <p:cNvSpPr>
              <a:spLocks/>
            </p:cNvSpPr>
            <p:nvPr/>
          </p:nvSpPr>
          <p:spPr bwMode="auto">
            <a:xfrm>
              <a:off x="3236913" y="4294188"/>
              <a:ext cx="23813" cy="3175"/>
            </a:xfrm>
            <a:custGeom>
              <a:avLst/>
              <a:gdLst>
                <a:gd name="T0" fmla="*/ 0 w 9"/>
                <a:gd name="T1" fmla="*/ 0 h 1"/>
                <a:gd name="T2" fmla="*/ 4 w 9"/>
                <a:gd name="T3" fmla="*/ 1 h 1"/>
                <a:gd name="T4" fmla="*/ 5 w 9"/>
                <a:gd name="T5" fmla="*/ 1 h 1"/>
                <a:gd name="T6" fmla="*/ 6 w 9"/>
                <a:gd name="T7" fmla="*/ 0 h 1"/>
                <a:gd name="T8" fmla="*/ 0 w 9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">
                  <a:moveTo>
                    <a:pt x="0" y="0"/>
                  </a:moveTo>
                  <a:cubicBezTo>
                    <a:pt x="2" y="0"/>
                    <a:pt x="2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8" y="1"/>
                    <a:pt x="9" y="0"/>
                    <a:pt x="6" y="0"/>
                  </a:cubicBezTo>
                  <a:cubicBezTo>
                    <a:pt x="4" y="0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53"/>
            <p:cNvSpPr>
              <a:spLocks/>
            </p:cNvSpPr>
            <p:nvPr/>
          </p:nvSpPr>
          <p:spPr bwMode="auto">
            <a:xfrm>
              <a:off x="3379788" y="4254500"/>
              <a:ext cx="106363" cy="15875"/>
            </a:xfrm>
            <a:custGeom>
              <a:avLst/>
              <a:gdLst>
                <a:gd name="T0" fmla="*/ 28 w 39"/>
                <a:gd name="T1" fmla="*/ 0 h 6"/>
                <a:gd name="T2" fmla="*/ 0 w 39"/>
                <a:gd name="T3" fmla="*/ 3 h 6"/>
                <a:gd name="T4" fmla="*/ 8 w 39"/>
                <a:gd name="T5" fmla="*/ 3 h 6"/>
                <a:gd name="T6" fmla="*/ 14 w 39"/>
                <a:gd name="T7" fmla="*/ 4 h 6"/>
                <a:gd name="T8" fmla="*/ 14 w 39"/>
                <a:gd name="T9" fmla="*/ 4 h 6"/>
                <a:gd name="T10" fmla="*/ 14 w 39"/>
                <a:gd name="T11" fmla="*/ 4 h 6"/>
                <a:gd name="T12" fmla="*/ 18 w 39"/>
                <a:gd name="T13" fmla="*/ 5 h 6"/>
                <a:gd name="T14" fmla="*/ 25 w 39"/>
                <a:gd name="T15" fmla="*/ 6 h 6"/>
                <a:gd name="T16" fmla="*/ 31 w 39"/>
                <a:gd name="T17" fmla="*/ 5 h 6"/>
                <a:gd name="T18" fmla="*/ 34 w 39"/>
                <a:gd name="T19" fmla="*/ 0 h 6"/>
                <a:gd name="T20" fmla="*/ 28 w 39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6">
                  <a:moveTo>
                    <a:pt x="28" y="0"/>
                  </a:moveTo>
                  <a:cubicBezTo>
                    <a:pt x="18" y="0"/>
                    <a:pt x="0" y="2"/>
                    <a:pt x="0" y="3"/>
                  </a:cubicBezTo>
                  <a:cubicBezTo>
                    <a:pt x="4" y="3"/>
                    <a:pt x="7" y="3"/>
                    <a:pt x="8" y="3"/>
                  </a:cubicBezTo>
                  <a:cubicBezTo>
                    <a:pt x="12" y="3"/>
                    <a:pt x="13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6" y="4"/>
                    <a:pt x="18" y="5"/>
                  </a:cubicBezTo>
                  <a:cubicBezTo>
                    <a:pt x="19" y="5"/>
                    <a:pt x="22" y="6"/>
                    <a:pt x="25" y="6"/>
                  </a:cubicBezTo>
                  <a:cubicBezTo>
                    <a:pt x="27" y="6"/>
                    <a:pt x="29" y="6"/>
                    <a:pt x="31" y="5"/>
                  </a:cubicBezTo>
                  <a:cubicBezTo>
                    <a:pt x="36" y="4"/>
                    <a:pt x="39" y="2"/>
                    <a:pt x="34" y="0"/>
                  </a:cubicBezTo>
                  <a:cubicBezTo>
                    <a:pt x="33" y="0"/>
                    <a:pt x="31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Freeform 54"/>
            <p:cNvSpPr>
              <a:spLocks/>
            </p:cNvSpPr>
            <p:nvPr/>
          </p:nvSpPr>
          <p:spPr bwMode="auto">
            <a:xfrm>
              <a:off x="3460750" y="4327525"/>
              <a:ext cx="160338" cy="41275"/>
            </a:xfrm>
            <a:custGeom>
              <a:avLst/>
              <a:gdLst>
                <a:gd name="T0" fmla="*/ 39 w 59"/>
                <a:gd name="T1" fmla="*/ 0 h 15"/>
                <a:gd name="T2" fmla="*/ 36 w 59"/>
                <a:gd name="T3" fmla="*/ 0 h 15"/>
                <a:gd name="T4" fmla="*/ 30 w 59"/>
                <a:gd name="T5" fmla="*/ 4 h 15"/>
                <a:gd name="T6" fmla="*/ 30 w 59"/>
                <a:gd name="T7" fmla="*/ 4 h 15"/>
                <a:gd name="T8" fmla="*/ 29 w 59"/>
                <a:gd name="T9" fmla="*/ 4 h 15"/>
                <a:gd name="T10" fmla="*/ 29 w 59"/>
                <a:gd name="T11" fmla="*/ 5 h 15"/>
                <a:gd name="T12" fmla="*/ 29 w 59"/>
                <a:gd name="T13" fmla="*/ 6 h 15"/>
                <a:gd name="T14" fmla="*/ 25 w 59"/>
                <a:gd name="T15" fmla="*/ 4 h 15"/>
                <a:gd name="T16" fmla="*/ 18 w 59"/>
                <a:gd name="T17" fmla="*/ 2 h 15"/>
                <a:gd name="T18" fmla="*/ 16 w 59"/>
                <a:gd name="T19" fmla="*/ 3 h 15"/>
                <a:gd name="T20" fmla="*/ 13 w 59"/>
                <a:gd name="T21" fmla="*/ 5 h 15"/>
                <a:gd name="T22" fmla="*/ 10 w 59"/>
                <a:gd name="T23" fmla="*/ 7 h 15"/>
                <a:gd name="T24" fmla="*/ 10 w 59"/>
                <a:gd name="T25" fmla="*/ 7 h 15"/>
                <a:gd name="T26" fmla="*/ 7 w 59"/>
                <a:gd name="T27" fmla="*/ 6 h 15"/>
                <a:gd name="T28" fmla="*/ 3 w 59"/>
                <a:gd name="T29" fmla="*/ 7 h 15"/>
                <a:gd name="T30" fmla="*/ 13 w 59"/>
                <a:gd name="T31" fmla="*/ 9 h 15"/>
                <a:gd name="T32" fmla="*/ 22 w 59"/>
                <a:gd name="T33" fmla="*/ 10 h 15"/>
                <a:gd name="T34" fmla="*/ 17 w 59"/>
                <a:gd name="T35" fmla="*/ 10 h 15"/>
                <a:gd name="T36" fmla="*/ 13 w 59"/>
                <a:gd name="T37" fmla="*/ 11 h 15"/>
                <a:gd name="T38" fmla="*/ 9 w 59"/>
                <a:gd name="T39" fmla="*/ 12 h 15"/>
                <a:gd name="T40" fmla="*/ 9 w 59"/>
                <a:gd name="T41" fmla="*/ 14 h 15"/>
                <a:gd name="T42" fmla="*/ 21 w 59"/>
                <a:gd name="T43" fmla="*/ 15 h 15"/>
                <a:gd name="T44" fmla="*/ 23 w 59"/>
                <a:gd name="T45" fmla="*/ 15 h 15"/>
                <a:gd name="T46" fmla="*/ 29 w 59"/>
                <a:gd name="T47" fmla="*/ 14 h 15"/>
                <a:gd name="T48" fmla="*/ 30 w 59"/>
                <a:gd name="T49" fmla="*/ 14 h 15"/>
                <a:gd name="T50" fmla="*/ 30 w 59"/>
                <a:gd name="T51" fmla="*/ 15 h 15"/>
                <a:gd name="T52" fmla="*/ 32 w 59"/>
                <a:gd name="T53" fmla="*/ 14 h 15"/>
                <a:gd name="T54" fmla="*/ 35 w 59"/>
                <a:gd name="T55" fmla="*/ 12 h 15"/>
                <a:gd name="T56" fmla="*/ 41 w 59"/>
                <a:gd name="T57" fmla="*/ 11 h 15"/>
                <a:gd name="T58" fmla="*/ 54 w 59"/>
                <a:gd name="T59" fmla="*/ 6 h 15"/>
                <a:gd name="T60" fmla="*/ 51 w 59"/>
                <a:gd name="T61" fmla="*/ 2 h 15"/>
                <a:gd name="T62" fmla="*/ 49 w 59"/>
                <a:gd name="T63" fmla="*/ 2 h 15"/>
                <a:gd name="T64" fmla="*/ 48 w 59"/>
                <a:gd name="T65" fmla="*/ 2 h 15"/>
                <a:gd name="T66" fmla="*/ 45 w 59"/>
                <a:gd name="T67" fmla="*/ 1 h 15"/>
                <a:gd name="T68" fmla="*/ 39 w 59"/>
                <a:gd name="T6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15">
                  <a:moveTo>
                    <a:pt x="39" y="0"/>
                  </a:moveTo>
                  <a:cubicBezTo>
                    <a:pt x="38" y="0"/>
                    <a:pt x="37" y="0"/>
                    <a:pt x="36" y="0"/>
                  </a:cubicBezTo>
                  <a:cubicBezTo>
                    <a:pt x="27" y="1"/>
                    <a:pt x="31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9" y="4"/>
                    <a:pt x="29" y="4"/>
                  </a:cubicBezTo>
                  <a:cubicBezTo>
                    <a:pt x="28" y="4"/>
                    <a:pt x="29" y="5"/>
                    <a:pt x="29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5"/>
                    <a:pt x="25" y="4"/>
                  </a:cubicBezTo>
                  <a:cubicBezTo>
                    <a:pt x="23" y="3"/>
                    <a:pt x="20" y="2"/>
                    <a:pt x="18" y="2"/>
                  </a:cubicBezTo>
                  <a:cubicBezTo>
                    <a:pt x="17" y="2"/>
                    <a:pt x="16" y="2"/>
                    <a:pt x="16" y="3"/>
                  </a:cubicBezTo>
                  <a:cubicBezTo>
                    <a:pt x="14" y="3"/>
                    <a:pt x="16" y="4"/>
                    <a:pt x="13" y="5"/>
                  </a:cubicBezTo>
                  <a:cubicBezTo>
                    <a:pt x="11" y="6"/>
                    <a:pt x="11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6"/>
                    <a:pt x="7" y="6"/>
                  </a:cubicBezTo>
                  <a:cubicBezTo>
                    <a:pt x="6" y="6"/>
                    <a:pt x="4" y="6"/>
                    <a:pt x="3" y="7"/>
                  </a:cubicBezTo>
                  <a:cubicBezTo>
                    <a:pt x="0" y="7"/>
                    <a:pt x="4" y="8"/>
                    <a:pt x="13" y="9"/>
                  </a:cubicBezTo>
                  <a:cubicBezTo>
                    <a:pt x="23" y="9"/>
                    <a:pt x="27" y="10"/>
                    <a:pt x="22" y="10"/>
                  </a:cubicBezTo>
                  <a:cubicBezTo>
                    <a:pt x="18" y="10"/>
                    <a:pt x="16" y="10"/>
                    <a:pt x="17" y="10"/>
                  </a:cubicBezTo>
                  <a:cubicBezTo>
                    <a:pt x="18" y="10"/>
                    <a:pt x="16" y="11"/>
                    <a:pt x="13" y="11"/>
                  </a:cubicBezTo>
                  <a:cubicBezTo>
                    <a:pt x="10" y="11"/>
                    <a:pt x="7" y="11"/>
                    <a:pt x="9" y="12"/>
                  </a:cubicBezTo>
                  <a:cubicBezTo>
                    <a:pt x="10" y="12"/>
                    <a:pt x="5" y="14"/>
                    <a:pt x="9" y="14"/>
                  </a:cubicBezTo>
                  <a:cubicBezTo>
                    <a:pt x="13" y="14"/>
                    <a:pt x="17" y="15"/>
                    <a:pt x="21" y="15"/>
                  </a:cubicBezTo>
                  <a:cubicBezTo>
                    <a:pt x="21" y="15"/>
                    <a:pt x="22" y="15"/>
                    <a:pt x="23" y="15"/>
                  </a:cubicBezTo>
                  <a:cubicBezTo>
                    <a:pt x="26" y="15"/>
                    <a:pt x="28" y="14"/>
                    <a:pt x="29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5"/>
                    <a:pt x="31" y="14"/>
                    <a:pt x="32" y="14"/>
                  </a:cubicBezTo>
                  <a:cubicBezTo>
                    <a:pt x="33" y="14"/>
                    <a:pt x="33" y="13"/>
                    <a:pt x="35" y="12"/>
                  </a:cubicBezTo>
                  <a:cubicBezTo>
                    <a:pt x="37" y="12"/>
                    <a:pt x="39" y="12"/>
                    <a:pt x="41" y="11"/>
                  </a:cubicBezTo>
                  <a:cubicBezTo>
                    <a:pt x="43" y="10"/>
                    <a:pt x="49" y="8"/>
                    <a:pt x="54" y="6"/>
                  </a:cubicBezTo>
                  <a:cubicBezTo>
                    <a:pt x="59" y="3"/>
                    <a:pt x="54" y="2"/>
                    <a:pt x="51" y="2"/>
                  </a:cubicBezTo>
                  <a:cubicBezTo>
                    <a:pt x="50" y="2"/>
                    <a:pt x="50" y="2"/>
                    <a:pt x="49" y="2"/>
                  </a:cubicBezTo>
                  <a:cubicBezTo>
                    <a:pt x="49" y="2"/>
                    <a:pt x="49" y="2"/>
                    <a:pt x="48" y="2"/>
                  </a:cubicBezTo>
                  <a:cubicBezTo>
                    <a:pt x="47" y="2"/>
                    <a:pt x="46" y="1"/>
                    <a:pt x="45" y="1"/>
                  </a:cubicBezTo>
                  <a:cubicBezTo>
                    <a:pt x="44" y="0"/>
                    <a:pt x="42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55"/>
            <p:cNvSpPr>
              <a:spLocks/>
            </p:cNvSpPr>
            <p:nvPr/>
          </p:nvSpPr>
          <p:spPr bwMode="auto">
            <a:xfrm>
              <a:off x="3060700" y="4302125"/>
              <a:ext cx="330200" cy="57150"/>
            </a:xfrm>
            <a:custGeom>
              <a:avLst/>
              <a:gdLst>
                <a:gd name="T0" fmla="*/ 51 w 122"/>
                <a:gd name="T1" fmla="*/ 0 h 21"/>
                <a:gd name="T2" fmla="*/ 44 w 122"/>
                <a:gd name="T3" fmla="*/ 2 h 21"/>
                <a:gd name="T4" fmla="*/ 44 w 122"/>
                <a:gd name="T5" fmla="*/ 2 h 21"/>
                <a:gd name="T6" fmla="*/ 42 w 122"/>
                <a:gd name="T7" fmla="*/ 2 h 21"/>
                <a:gd name="T8" fmla="*/ 39 w 122"/>
                <a:gd name="T9" fmla="*/ 2 h 21"/>
                <a:gd name="T10" fmla="*/ 35 w 122"/>
                <a:gd name="T11" fmla="*/ 2 h 21"/>
                <a:gd name="T12" fmla="*/ 33 w 122"/>
                <a:gd name="T13" fmla="*/ 5 h 21"/>
                <a:gd name="T14" fmla="*/ 26 w 122"/>
                <a:gd name="T15" fmla="*/ 5 h 21"/>
                <a:gd name="T16" fmla="*/ 22 w 122"/>
                <a:gd name="T17" fmla="*/ 8 h 21"/>
                <a:gd name="T18" fmla="*/ 11 w 122"/>
                <a:gd name="T19" fmla="*/ 10 h 21"/>
                <a:gd name="T20" fmla="*/ 13 w 122"/>
                <a:gd name="T21" fmla="*/ 13 h 21"/>
                <a:gd name="T22" fmla="*/ 16 w 122"/>
                <a:gd name="T23" fmla="*/ 14 h 21"/>
                <a:gd name="T24" fmla="*/ 17 w 122"/>
                <a:gd name="T25" fmla="*/ 14 h 21"/>
                <a:gd name="T26" fmla="*/ 18 w 122"/>
                <a:gd name="T27" fmla="*/ 13 h 21"/>
                <a:gd name="T28" fmla="*/ 19 w 122"/>
                <a:gd name="T29" fmla="*/ 13 h 21"/>
                <a:gd name="T30" fmla="*/ 26 w 122"/>
                <a:gd name="T31" fmla="*/ 14 h 21"/>
                <a:gd name="T32" fmla="*/ 29 w 122"/>
                <a:gd name="T33" fmla="*/ 14 h 21"/>
                <a:gd name="T34" fmla="*/ 35 w 122"/>
                <a:gd name="T35" fmla="*/ 13 h 21"/>
                <a:gd name="T36" fmla="*/ 35 w 122"/>
                <a:gd name="T37" fmla="*/ 14 h 21"/>
                <a:gd name="T38" fmla="*/ 46 w 122"/>
                <a:gd name="T39" fmla="*/ 15 h 21"/>
                <a:gd name="T40" fmla="*/ 32 w 122"/>
                <a:gd name="T41" fmla="*/ 16 h 21"/>
                <a:gd name="T42" fmla="*/ 26 w 122"/>
                <a:gd name="T43" fmla="*/ 20 h 21"/>
                <a:gd name="T44" fmla="*/ 37 w 122"/>
                <a:gd name="T45" fmla="*/ 21 h 21"/>
                <a:gd name="T46" fmla="*/ 52 w 122"/>
                <a:gd name="T47" fmla="*/ 20 h 21"/>
                <a:gd name="T48" fmla="*/ 78 w 122"/>
                <a:gd name="T49" fmla="*/ 18 h 21"/>
                <a:gd name="T50" fmla="*/ 79 w 122"/>
                <a:gd name="T51" fmla="*/ 18 h 21"/>
                <a:gd name="T52" fmla="*/ 81 w 122"/>
                <a:gd name="T53" fmla="*/ 19 h 21"/>
                <a:gd name="T54" fmla="*/ 83 w 122"/>
                <a:gd name="T55" fmla="*/ 18 h 21"/>
                <a:gd name="T56" fmla="*/ 84 w 122"/>
                <a:gd name="T57" fmla="*/ 18 h 21"/>
                <a:gd name="T58" fmla="*/ 89 w 122"/>
                <a:gd name="T59" fmla="*/ 19 h 21"/>
                <a:gd name="T60" fmla="*/ 97 w 122"/>
                <a:gd name="T61" fmla="*/ 19 h 21"/>
                <a:gd name="T62" fmla="*/ 102 w 122"/>
                <a:gd name="T63" fmla="*/ 19 h 21"/>
                <a:gd name="T64" fmla="*/ 115 w 122"/>
                <a:gd name="T65" fmla="*/ 16 h 21"/>
                <a:gd name="T66" fmla="*/ 122 w 122"/>
                <a:gd name="T67" fmla="*/ 11 h 21"/>
                <a:gd name="T68" fmla="*/ 119 w 122"/>
                <a:gd name="T69" fmla="*/ 10 h 21"/>
                <a:gd name="T70" fmla="*/ 113 w 122"/>
                <a:gd name="T71" fmla="*/ 11 h 21"/>
                <a:gd name="T72" fmla="*/ 110 w 122"/>
                <a:gd name="T73" fmla="*/ 12 h 21"/>
                <a:gd name="T74" fmla="*/ 110 w 122"/>
                <a:gd name="T75" fmla="*/ 12 h 21"/>
                <a:gd name="T76" fmla="*/ 107 w 122"/>
                <a:gd name="T77" fmla="*/ 11 h 21"/>
                <a:gd name="T78" fmla="*/ 105 w 122"/>
                <a:gd name="T79" fmla="*/ 12 h 21"/>
                <a:gd name="T80" fmla="*/ 103 w 122"/>
                <a:gd name="T81" fmla="*/ 12 h 21"/>
                <a:gd name="T82" fmla="*/ 103 w 122"/>
                <a:gd name="T83" fmla="*/ 11 h 21"/>
                <a:gd name="T84" fmla="*/ 104 w 122"/>
                <a:gd name="T85" fmla="*/ 9 h 21"/>
                <a:gd name="T86" fmla="*/ 111 w 122"/>
                <a:gd name="T87" fmla="*/ 4 h 21"/>
                <a:gd name="T88" fmla="*/ 109 w 122"/>
                <a:gd name="T89" fmla="*/ 2 h 21"/>
                <a:gd name="T90" fmla="*/ 98 w 122"/>
                <a:gd name="T91" fmla="*/ 4 h 21"/>
                <a:gd name="T92" fmla="*/ 88 w 122"/>
                <a:gd name="T93" fmla="*/ 8 h 21"/>
                <a:gd name="T94" fmla="*/ 80 w 122"/>
                <a:gd name="T95" fmla="*/ 13 h 21"/>
                <a:gd name="T96" fmla="*/ 79 w 122"/>
                <a:gd name="T97" fmla="*/ 13 h 21"/>
                <a:gd name="T98" fmla="*/ 72 w 122"/>
                <a:gd name="T99" fmla="*/ 12 h 21"/>
                <a:gd name="T100" fmla="*/ 71 w 122"/>
                <a:gd name="T101" fmla="*/ 12 h 21"/>
                <a:gd name="T102" fmla="*/ 69 w 122"/>
                <a:gd name="T103" fmla="*/ 12 h 21"/>
                <a:gd name="T104" fmla="*/ 69 w 122"/>
                <a:gd name="T105" fmla="*/ 12 h 21"/>
                <a:gd name="T106" fmla="*/ 67 w 122"/>
                <a:gd name="T107" fmla="*/ 10 h 21"/>
                <a:gd name="T108" fmla="*/ 65 w 122"/>
                <a:gd name="T109" fmla="*/ 9 h 21"/>
                <a:gd name="T110" fmla="*/ 67 w 122"/>
                <a:gd name="T111" fmla="*/ 5 h 21"/>
                <a:gd name="T112" fmla="*/ 54 w 122"/>
                <a:gd name="T113" fmla="*/ 1 h 21"/>
                <a:gd name="T114" fmla="*/ 51 w 122"/>
                <a:gd name="T1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" h="21">
                  <a:moveTo>
                    <a:pt x="51" y="0"/>
                  </a:moveTo>
                  <a:cubicBezTo>
                    <a:pt x="45" y="0"/>
                    <a:pt x="42" y="2"/>
                    <a:pt x="44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3" y="2"/>
                    <a:pt x="43" y="2"/>
                    <a:pt x="42" y="2"/>
                  </a:cubicBezTo>
                  <a:cubicBezTo>
                    <a:pt x="41" y="2"/>
                    <a:pt x="40" y="2"/>
                    <a:pt x="39" y="2"/>
                  </a:cubicBezTo>
                  <a:cubicBezTo>
                    <a:pt x="38" y="2"/>
                    <a:pt x="37" y="2"/>
                    <a:pt x="35" y="2"/>
                  </a:cubicBezTo>
                  <a:cubicBezTo>
                    <a:pt x="29" y="3"/>
                    <a:pt x="29" y="4"/>
                    <a:pt x="33" y="5"/>
                  </a:cubicBezTo>
                  <a:cubicBezTo>
                    <a:pt x="36" y="5"/>
                    <a:pt x="33" y="5"/>
                    <a:pt x="26" y="5"/>
                  </a:cubicBezTo>
                  <a:cubicBezTo>
                    <a:pt x="18" y="6"/>
                    <a:pt x="18" y="7"/>
                    <a:pt x="22" y="8"/>
                  </a:cubicBezTo>
                  <a:cubicBezTo>
                    <a:pt x="27" y="8"/>
                    <a:pt x="21" y="9"/>
                    <a:pt x="11" y="10"/>
                  </a:cubicBezTo>
                  <a:cubicBezTo>
                    <a:pt x="0" y="11"/>
                    <a:pt x="12" y="13"/>
                    <a:pt x="13" y="13"/>
                  </a:cubicBezTo>
                  <a:cubicBezTo>
                    <a:pt x="14" y="14"/>
                    <a:pt x="15" y="14"/>
                    <a:pt x="16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3" y="14"/>
                    <a:pt x="26" y="14"/>
                  </a:cubicBezTo>
                  <a:cubicBezTo>
                    <a:pt x="27" y="14"/>
                    <a:pt x="28" y="14"/>
                    <a:pt x="29" y="14"/>
                  </a:cubicBezTo>
                  <a:cubicBezTo>
                    <a:pt x="32" y="13"/>
                    <a:pt x="34" y="13"/>
                    <a:pt x="35" y="13"/>
                  </a:cubicBezTo>
                  <a:cubicBezTo>
                    <a:pt x="36" y="13"/>
                    <a:pt x="36" y="13"/>
                    <a:pt x="35" y="14"/>
                  </a:cubicBezTo>
                  <a:cubicBezTo>
                    <a:pt x="33" y="14"/>
                    <a:pt x="39" y="14"/>
                    <a:pt x="46" y="15"/>
                  </a:cubicBezTo>
                  <a:cubicBezTo>
                    <a:pt x="54" y="15"/>
                    <a:pt x="48" y="15"/>
                    <a:pt x="32" y="16"/>
                  </a:cubicBezTo>
                  <a:cubicBezTo>
                    <a:pt x="20" y="17"/>
                    <a:pt x="11" y="18"/>
                    <a:pt x="26" y="20"/>
                  </a:cubicBezTo>
                  <a:cubicBezTo>
                    <a:pt x="29" y="20"/>
                    <a:pt x="33" y="21"/>
                    <a:pt x="37" y="21"/>
                  </a:cubicBezTo>
                  <a:cubicBezTo>
                    <a:pt x="42" y="21"/>
                    <a:pt x="47" y="20"/>
                    <a:pt x="52" y="20"/>
                  </a:cubicBezTo>
                  <a:cubicBezTo>
                    <a:pt x="64" y="19"/>
                    <a:pt x="75" y="18"/>
                    <a:pt x="78" y="18"/>
                  </a:cubicBezTo>
                  <a:cubicBezTo>
                    <a:pt x="78" y="18"/>
                    <a:pt x="79" y="18"/>
                    <a:pt x="79" y="18"/>
                  </a:cubicBezTo>
                  <a:cubicBezTo>
                    <a:pt x="78" y="18"/>
                    <a:pt x="79" y="19"/>
                    <a:pt x="81" y="19"/>
                  </a:cubicBezTo>
                  <a:cubicBezTo>
                    <a:pt x="82" y="19"/>
                    <a:pt x="82" y="18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ubicBezTo>
                    <a:pt x="85" y="18"/>
                    <a:pt x="86" y="19"/>
                    <a:pt x="89" y="19"/>
                  </a:cubicBezTo>
                  <a:cubicBezTo>
                    <a:pt x="91" y="19"/>
                    <a:pt x="94" y="19"/>
                    <a:pt x="97" y="19"/>
                  </a:cubicBezTo>
                  <a:cubicBezTo>
                    <a:pt x="98" y="19"/>
                    <a:pt x="100" y="19"/>
                    <a:pt x="102" y="19"/>
                  </a:cubicBezTo>
                  <a:cubicBezTo>
                    <a:pt x="107" y="18"/>
                    <a:pt x="112" y="17"/>
                    <a:pt x="115" y="16"/>
                  </a:cubicBezTo>
                  <a:cubicBezTo>
                    <a:pt x="121" y="14"/>
                    <a:pt x="122" y="12"/>
                    <a:pt x="122" y="11"/>
                  </a:cubicBezTo>
                  <a:cubicBezTo>
                    <a:pt x="121" y="11"/>
                    <a:pt x="120" y="10"/>
                    <a:pt x="119" y="10"/>
                  </a:cubicBezTo>
                  <a:cubicBezTo>
                    <a:pt x="117" y="10"/>
                    <a:pt x="115" y="11"/>
                    <a:pt x="113" y="11"/>
                  </a:cubicBezTo>
                  <a:cubicBezTo>
                    <a:pt x="112" y="12"/>
                    <a:pt x="110" y="12"/>
                    <a:pt x="110" y="12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10" y="12"/>
                    <a:pt x="109" y="11"/>
                    <a:pt x="107" y="11"/>
                  </a:cubicBezTo>
                  <a:cubicBezTo>
                    <a:pt x="107" y="11"/>
                    <a:pt x="106" y="11"/>
                    <a:pt x="105" y="12"/>
                  </a:cubicBezTo>
                  <a:cubicBezTo>
                    <a:pt x="104" y="12"/>
                    <a:pt x="103" y="12"/>
                    <a:pt x="103" y="12"/>
                  </a:cubicBezTo>
                  <a:cubicBezTo>
                    <a:pt x="101" y="12"/>
                    <a:pt x="101" y="11"/>
                    <a:pt x="103" y="11"/>
                  </a:cubicBezTo>
                  <a:cubicBezTo>
                    <a:pt x="106" y="10"/>
                    <a:pt x="106" y="9"/>
                    <a:pt x="104" y="9"/>
                  </a:cubicBezTo>
                  <a:cubicBezTo>
                    <a:pt x="102" y="9"/>
                    <a:pt x="108" y="7"/>
                    <a:pt x="111" y="4"/>
                  </a:cubicBezTo>
                  <a:cubicBezTo>
                    <a:pt x="112" y="3"/>
                    <a:pt x="111" y="2"/>
                    <a:pt x="109" y="2"/>
                  </a:cubicBezTo>
                  <a:cubicBezTo>
                    <a:pt x="107" y="2"/>
                    <a:pt x="103" y="2"/>
                    <a:pt x="98" y="4"/>
                  </a:cubicBezTo>
                  <a:cubicBezTo>
                    <a:pt x="95" y="5"/>
                    <a:pt x="91" y="6"/>
                    <a:pt x="88" y="8"/>
                  </a:cubicBezTo>
                  <a:cubicBezTo>
                    <a:pt x="84" y="11"/>
                    <a:pt x="83" y="13"/>
                    <a:pt x="80" y="13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6" y="12"/>
                    <a:pt x="74" y="12"/>
                    <a:pt x="72" y="12"/>
                  </a:cubicBezTo>
                  <a:cubicBezTo>
                    <a:pt x="72" y="12"/>
                    <a:pt x="72" y="12"/>
                    <a:pt x="71" y="12"/>
                  </a:cubicBezTo>
                  <a:cubicBezTo>
                    <a:pt x="71" y="12"/>
                    <a:pt x="70" y="12"/>
                    <a:pt x="69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7" y="12"/>
                    <a:pt x="66" y="11"/>
                    <a:pt x="67" y="10"/>
                  </a:cubicBezTo>
                  <a:cubicBezTo>
                    <a:pt x="68" y="10"/>
                    <a:pt x="68" y="9"/>
                    <a:pt x="65" y="9"/>
                  </a:cubicBezTo>
                  <a:cubicBezTo>
                    <a:pt x="63" y="9"/>
                    <a:pt x="69" y="7"/>
                    <a:pt x="67" y="5"/>
                  </a:cubicBezTo>
                  <a:cubicBezTo>
                    <a:pt x="65" y="3"/>
                    <a:pt x="61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56"/>
            <p:cNvSpPr>
              <a:spLocks/>
            </p:cNvSpPr>
            <p:nvPr/>
          </p:nvSpPr>
          <p:spPr bwMode="auto">
            <a:xfrm>
              <a:off x="3781425" y="5872163"/>
              <a:ext cx="188913" cy="36512"/>
            </a:xfrm>
            <a:custGeom>
              <a:avLst/>
              <a:gdLst>
                <a:gd name="T0" fmla="*/ 21 w 70"/>
                <a:gd name="T1" fmla="*/ 0 h 13"/>
                <a:gd name="T2" fmla="*/ 20 w 70"/>
                <a:gd name="T3" fmla="*/ 0 h 13"/>
                <a:gd name="T4" fmla="*/ 9 w 70"/>
                <a:gd name="T5" fmla="*/ 4 h 13"/>
                <a:gd name="T6" fmla="*/ 22 w 70"/>
                <a:gd name="T7" fmla="*/ 9 h 13"/>
                <a:gd name="T8" fmla="*/ 32 w 70"/>
                <a:gd name="T9" fmla="*/ 10 h 13"/>
                <a:gd name="T10" fmla="*/ 26 w 70"/>
                <a:gd name="T11" fmla="*/ 9 h 13"/>
                <a:gd name="T12" fmla="*/ 10 w 70"/>
                <a:gd name="T13" fmla="*/ 9 h 13"/>
                <a:gd name="T14" fmla="*/ 10 w 70"/>
                <a:gd name="T15" fmla="*/ 9 h 13"/>
                <a:gd name="T16" fmla="*/ 4 w 70"/>
                <a:gd name="T17" fmla="*/ 10 h 13"/>
                <a:gd name="T18" fmla="*/ 8 w 70"/>
                <a:gd name="T19" fmla="*/ 11 h 13"/>
                <a:gd name="T20" fmla="*/ 13 w 70"/>
                <a:gd name="T21" fmla="*/ 13 h 13"/>
                <a:gd name="T22" fmla="*/ 13 w 70"/>
                <a:gd name="T23" fmla="*/ 12 h 13"/>
                <a:gd name="T24" fmla="*/ 14 w 70"/>
                <a:gd name="T25" fmla="*/ 12 h 13"/>
                <a:gd name="T26" fmla="*/ 15 w 70"/>
                <a:gd name="T27" fmla="*/ 12 h 13"/>
                <a:gd name="T28" fmla="*/ 28 w 70"/>
                <a:gd name="T29" fmla="*/ 12 h 13"/>
                <a:gd name="T30" fmla="*/ 38 w 70"/>
                <a:gd name="T31" fmla="*/ 11 h 13"/>
                <a:gd name="T32" fmla="*/ 42 w 70"/>
                <a:gd name="T33" fmla="*/ 11 h 13"/>
                <a:gd name="T34" fmla="*/ 45 w 70"/>
                <a:gd name="T35" fmla="*/ 11 h 13"/>
                <a:gd name="T36" fmla="*/ 70 w 70"/>
                <a:gd name="T37" fmla="*/ 9 h 13"/>
                <a:gd name="T38" fmla="*/ 47 w 70"/>
                <a:gd name="T39" fmla="*/ 7 h 13"/>
                <a:gd name="T40" fmla="*/ 28 w 70"/>
                <a:gd name="T41" fmla="*/ 3 h 13"/>
                <a:gd name="T42" fmla="*/ 21 w 70"/>
                <a:gd name="T4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0" h="13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1" y="0"/>
                    <a:pt x="4" y="4"/>
                    <a:pt x="9" y="4"/>
                  </a:cubicBezTo>
                  <a:cubicBezTo>
                    <a:pt x="15" y="5"/>
                    <a:pt x="11" y="7"/>
                    <a:pt x="22" y="9"/>
                  </a:cubicBezTo>
                  <a:cubicBezTo>
                    <a:pt x="29" y="9"/>
                    <a:pt x="33" y="10"/>
                    <a:pt x="32" y="10"/>
                  </a:cubicBezTo>
                  <a:cubicBezTo>
                    <a:pt x="32" y="10"/>
                    <a:pt x="30" y="10"/>
                    <a:pt x="26" y="9"/>
                  </a:cubicBezTo>
                  <a:cubicBezTo>
                    <a:pt x="18" y="9"/>
                    <a:pt x="12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2" y="9"/>
                    <a:pt x="9" y="9"/>
                    <a:pt x="4" y="10"/>
                  </a:cubicBezTo>
                  <a:cubicBezTo>
                    <a:pt x="0" y="10"/>
                    <a:pt x="2" y="10"/>
                    <a:pt x="8" y="11"/>
                  </a:cubicBezTo>
                  <a:cubicBezTo>
                    <a:pt x="10" y="12"/>
                    <a:pt x="12" y="12"/>
                    <a:pt x="13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7" y="12"/>
                    <a:pt x="22" y="12"/>
                    <a:pt x="28" y="12"/>
                  </a:cubicBezTo>
                  <a:cubicBezTo>
                    <a:pt x="31" y="12"/>
                    <a:pt x="34" y="11"/>
                    <a:pt x="38" y="11"/>
                  </a:cubicBezTo>
                  <a:cubicBezTo>
                    <a:pt x="39" y="11"/>
                    <a:pt x="41" y="11"/>
                    <a:pt x="42" y="11"/>
                  </a:cubicBezTo>
                  <a:cubicBezTo>
                    <a:pt x="43" y="11"/>
                    <a:pt x="44" y="11"/>
                    <a:pt x="45" y="11"/>
                  </a:cubicBezTo>
                  <a:cubicBezTo>
                    <a:pt x="58" y="11"/>
                    <a:pt x="70" y="10"/>
                    <a:pt x="70" y="9"/>
                  </a:cubicBezTo>
                  <a:cubicBezTo>
                    <a:pt x="61" y="9"/>
                    <a:pt x="54" y="8"/>
                    <a:pt x="47" y="7"/>
                  </a:cubicBezTo>
                  <a:cubicBezTo>
                    <a:pt x="35" y="5"/>
                    <a:pt x="27" y="3"/>
                    <a:pt x="28" y="3"/>
                  </a:cubicBezTo>
                  <a:cubicBezTo>
                    <a:pt x="29" y="3"/>
                    <a:pt x="30" y="0"/>
                    <a:pt x="2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57"/>
            <p:cNvSpPr>
              <a:spLocks/>
            </p:cNvSpPr>
            <p:nvPr/>
          </p:nvSpPr>
          <p:spPr bwMode="auto">
            <a:xfrm>
              <a:off x="3643313" y="4354513"/>
              <a:ext cx="11113" cy="4762"/>
            </a:xfrm>
            <a:custGeom>
              <a:avLst/>
              <a:gdLst>
                <a:gd name="T0" fmla="*/ 1 w 4"/>
                <a:gd name="T1" fmla="*/ 0 h 2"/>
                <a:gd name="T2" fmla="*/ 1 w 4"/>
                <a:gd name="T3" fmla="*/ 1 h 2"/>
                <a:gd name="T4" fmla="*/ 1 w 4"/>
                <a:gd name="T5" fmla="*/ 2 h 2"/>
                <a:gd name="T6" fmla="*/ 3 w 4"/>
                <a:gd name="T7" fmla="*/ 1 h 2"/>
                <a:gd name="T8" fmla="*/ 1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58"/>
            <p:cNvSpPr>
              <a:spLocks noEditPoints="1"/>
            </p:cNvSpPr>
            <p:nvPr/>
          </p:nvSpPr>
          <p:spPr bwMode="auto">
            <a:xfrm>
              <a:off x="7939088" y="4259263"/>
              <a:ext cx="68263" cy="7937"/>
            </a:xfrm>
            <a:custGeom>
              <a:avLst/>
              <a:gdLst>
                <a:gd name="T0" fmla="*/ 12 w 25"/>
                <a:gd name="T1" fmla="*/ 3 h 3"/>
                <a:gd name="T2" fmla="*/ 12 w 25"/>
                <a:gd name="T3" fmla="*/ 3 h 3"/>
                <a:gd name="T4" fmla="*/ 12 w 25"/>
                <a:gd name="T5" fmla="*/ 3 h 3"/>
                <a:gd name="T6" fmla="*/ 12 w 25"/>
                <a:gd name="T7" fmla="*/ 3 h 3"/>
                <a:gd name="T8" fmla="*/ 12 w 25"/>
                <a:gd name="T9" fmla="*/ 3 h 3"/>
                <a:gd name="T10" fmla="*/ 12 w 25"/>
                <a:gd name="T11" fmla="*/ 3 h 3"/>
                <a:gd name="T12" fmla="*/ 10 w 25"/>
                <a:gd name="T13" fmla="*/ 0 h 3"/>
                <a:gd name="T14" fmla="*/ 3 w 25"/>
                <a:gd name="T15" fmla="*/ 2 h 3"/>
                <a:gd name="T16" fmla="*/ 10 w 25"/>
                <a:gd name="T17" fmla="*/ 3 h 3"/>
                <a:gd name="T18" fmla="*/ 10 w 25"/>
                <a:gd name="T19" fmla="*/ 3 h 3"/>
                <a:gd name="T20" fmla="*/ 13 w 25"/>
                <a:gd name="T21" fmla="*/ 3 h 3"/>
                <a:gd name="T22" fmla="*/ 13 w 25"/>
                <a:gd name="T23" fmla="*/ 3 h 3"/>
                <a:gd name="T24" fmla="*/ 12 w 25"/>
                <a:gd name="T25" fmla="*/ 3 h 3"/>
                <a:gd name="T26" fmla="*/ 17 w 25"/>
                <a:gd name="T27" fmla="*/ 0 h 3"/>
                <a:gd name="T28" fmla="*/ 10 w 25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3">
                  <a:moveTo>
                    <a:pt x="1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moveTo>
                    <a:pt x="1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moveTo>
                    <a:pt x="10" y="0"/>
                  </a:moveTo>
                  <a:cubicBezTo>
                    <a:pt x="4" y="0"/>
                    <a:pt x="0" y="1"/>
                    <a:pt x="3" y="2"/>
                  </a:cubicBezTo>
                  <a:cubicBezTo>
                    <a:pt x="5" y="2"/>
                    <a:pt x="7" y="2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2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2" y="3"/>
                  </a:cubicBezTo>
                  <a:cubicBezTo>
                    <a:pt x="15" y="3"/>
                    <a:pt x="25" y="2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59"/>
            <p:cNvSpPr>
              <a:spLocks/>
            </p:cNvSpPr>
            <p:nvPr/>
          </p:nvSpPr>
          <p:spPr bwMode="auto">
            <a:xfrm>
              <a:off x="6394450" y="4313238"/>
              <a:ext cx="22225" cy="3175"/>
            </a:xfrm>
            <a:custGeom>
              <a:avLst/>
              <a:gdLst>
                <a:gd name="T0" fmla="*/ 2 w 8"/>
                <a:gd name="T1" fmla="*/ 0 h 1"/>
                <a:gd name="T2" fmla="*/ 1 w 8"/>
                <a:gd name="T3" fmla="*/ 0 h 1"/>
                <a:gd name="T4" fmla="*/ 4 w 8"/>
                <a:gd name="T5" fmla="*/ 1 h 1"/>
                <a:gd name="T6" fmla="*/ 4 w 8"/>
                <a:gd name="T7" fmla="*/ 0 h 1"/>
                <a:gd name="T8" fmla="*/ 2 w 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2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4" y="1"/>
                    <a:pt x="8" y="0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60"/>
            <p:cNvSpPr>
              <a:spLocks/>
            </p:cNvSpPr>
            <p:nvPr/>
          </p:nvSpPr>
          <p:spPr bwMode="auto">
            <a:xfrm>
              <a:off x="6353175" y="4327525"/>
              <a:ext cx="11113" cy="3175"/>
            </a:xfrm>
            <a:custGeom>
              <a:avLst/>
              <a:gdLst>
                <a:gd name="T0" fmla="*/ 3 w 4"/>
                <a:gd name="T1" fmla="*/ 0 h 1"/>
                <a:gd name="T2" fmla="*/ 0 w 4"/>
                <a:gd name="T3" fmla="*/ 0 h 1"/>
                <a:gd name="T4" fmla="*/ 3 w 4"/>
                <a:gd name="T5" fmla="*/ 1 h 1"/>
                <a:gd name="T6" fmla="*/ 4 w 4"/>
                <a:gd name="T7" fmla="*/ 0 h 1"/>
                <a:gd name="T8" fmla="*/ 3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3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61"/>
            <p:cNvSpPr>
              <a:spLocks/>
            </p:cNvSpPr>
            <p:nvPr/>
          </p:nvSpPr>
          <p:spPr bwMode="auto">
            <a:xfrm>
              <a:off x="6348413" y="4321175"/>
              <a:ext cx="206375" cy="33337"/>
            </a:xfrm>
            <a:custGeom>
              <a:avLst/>
              <a:gdLst>
                <a:gd name="T0" fmla="*/ 37 w 76"/>
                <a:gd name="T1" fmla="*/ 0 h 12"/>
                <a:gd name="T2" fmla="*/ 37 w 76"/>
                <a:gd name="T3" fmla="*/ 0 h 12"/>
                <a:gd name="T4" fmla="*/ 37 w 76"/>
                <a:gd name="T5" fmla="*/ 0 h 12"/>
                <a:gd name="T6" fmla="*/ 36 w 76"/>
                <a:gd name="T7" fmla="*/ 0 h 12"/>
                <a:gd name="T8" fmla="*/ 36 w 76"/>
                <a:gd name="T9" fmla="*/ 0 h 12"/>
                <a:gd name="T10" fmla="*/ 36 w 76"/>
                <a:gd name="T11" fmla="*/ 2 h 12"/>
                <a:gd name="T12" fmla="*/ 35 w 76"/>
                <a:gd name="T13" fmla="*/ 4 h 12"/>
                <a:gd name="T14" fmla="*/ 33 w 76"/>
                <a:gd name="T15" fmla="*/ 3 h 12"/>
                <a:gd name="T16" fmla="*/ 19 w 76"/>
                <a:gd name="T17" fmla="*/ 2 h 12"/>
                <a:gd name="T18" fmla="*/ 13 w 76"/>
                <a:gd name="T19" fmla="*/ 0 h 12"/>
                <a:gd name="T20" fmla="*/ 12 w 76"/>
                <a:gd name="T21" fmla="*/ 1 h 12"/>
                <a:gd name="T22" fmla="*/ 11 w 76"/>
                <a:gd name="T23" fmla="*/ 3 h 12"/>
                <a:gd name="T24" fmla="*/ 11 w 76"/>
                <a:gd name="T25" fmla="*/ 2 h 12"/>
                <a:gd name="T26" fmla="*/ 10 w 76"/>
                <a:gd name="T27" fmla="*/ 2 h 12"/>
                <a:gd name="T28" fmla="*/ 10 w 76"/>
                <a:gd name="T29" fmla="*/ 3 h 12"/>
                <a:gd name="T30" fmla="*/ 7 w 76"/>
                <a:gd name="T31" fmla="*/ 4 h 12"/>
                <a:gd name="T32" fmla="*/ 5 w 76"/>
                <a:gd name="T33" fmla="*/ 4 h 12"/>
                <a:gd name="T34" fmla="*/ 2 w 76"/>
                <a:gd name="T35" fmla="*/ 3 h 12"/>
                <a:gd name="T36" fmla="*/ 3 w 76"/>
                <a:gd name="T37" fmla="*/ 4 h 12"/>
                <a:gd name="T38" fmla="*/ 4 w 76"/>
                <a:gd name="T39" fmla="*/ 5 h 12"/>
                <a:gd name="T40" fmla="*/ 16 w 76"/>
                <a:gd name="T41" fmla="*/ 8 h 12"/>
                <a:gd name="T42" fmla="*/ 17 w 76"/>
                <a:gd name="T43" fmla="*/ 8 h 12"/>
                <a:gd name="T44" fmla="*/ 29 w 76"/>
                <a:gd name="T45" fmla="*/ 7 h 12"/>
                <a:gd name="T46" fmla="*/ 29 w 76"/>
                <a:gd name="T47" fmla="*/ 7 h 12"/>
                <a:gd name="T48" fmla="*/ 26 w 76"/>
                <a:gd name="T49" fmla="*/ 8 h 12"/>
                <a:gd name="T50" fmla="*/ 23 w 76"/>
                <a:gd name="T51" fmla="*/ 9 h 12"/>
                <a:gd name="T52" fmla="*/ 22 w 76"/>
                <a:gd name="T53" fmla="*/ 9 h 12"/>
                <a:gd name="T54" fmla="*/ 21 w 76"/>
                <a:gd name="T55" fmla="*/ 9 h 12"/>
                <a:gd name="T56" fmla="*/ 28 w 76"/>
                <a:gd name="T57" fmla="*/ 11 h 12"/>
                <a:gd name="T58" fmla="*/ 49 w 76"/>
                <a:gd name="T59" fmla="*/ 12 h 12"/>
                <a:gd name="T60" fmla="*/ 60 w 76"/>
                <a:gd name="T61" fmla="*/ 11 h 12"/>
                <a:gd name="T62" fmla="*/ 72 w 76"/>
                <a:gd name="T63" fmla="*/ 7 h 12"/>
                <a:gd name="T64" fmla="*/ 69 w 76"/>
                <a:gd name="T65" fmla="*/ 2 h 12"/>
                <a:gd name="T66" fmla="*/ 52 w 76"/>
                <a:gd name="T67" fmla="*/ 1 h 12"/>
                <a:gd name="T68" fmla="*/ 51 w 76"/>
                <a:gd name="T69" fmla="*/ 1 h 12"/>
                <a:gd name="T70" fmla="*/ 47 w 76"/>
                <a:gd name="T71" fmla="*/ 2 h 12"/>
                <a:gd name="T72" fmla="*/ 44 w 76"/>
                <a:gd name="T73" fmla="*/ 2 h 12"/>
                <a:gd name="T74" fmla="*/ 43 w 76"/>
                <a:gd name="T75" fmla="*/ 2 h 12"/>
                <a:gd name="T76" fmla="*/ 40 w 76"/>
                <a:gd name="T77" fmla="*/ 1 h 12"/>
                <a:gd name="T78" fmla="*/ 37 w 76"/>
                <a:gd name="T7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" h="12"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8" y="0"/>
                    <a:pt x="37" y="0"/>
                  </a:cubicBezTo>
                  <a:cubicBezTo>
                    <a:pt x="37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1"/>
                    <a:pt x="36" y="2"/>
                  </a:cubicBezTo>
                  <a:cubicBezTo>
                    <a:pt x="36" y="3"/>
                    <a:pt x="36" y="4"/>
                    <a:pt x="35" y="4"/>
                  </a:cubicBezTo>
                  <a:cubicBezTo>
                    <a:pt x="34" y="4"/>
                    <a:pt x="34" y="4"/>
                    <a:pt x="33" y="3"/>
                  </a:cubicBezTo>
                  <a:cubicBezTo>
                    <a:pt x="32" y="3"/>
                    <a:pt x="25" y="3"/>
                    <a:pt x="19" y="2"/>
                  </a:cubicBezTo>
                  <a:cubicBezTo>
                    <a:pt x="15" y="1"/>
                    <a:pt x="13" y="0"/>
                    <a:pt x="13" y="0"/>
                  </a:cubicBezTo>
                  <a:cubicBezTo>
                    <a:pt x="12" y="0"/>
                    <a:pt x="12" y="1"/>
                    <a:pt x="12" y="1"/>
                  </a:cubicBezTo>
                  <a:cubicBezTo>
                    <a:pt x="12" y="2"/>
                    <a:pt x="12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3"/>
                  </a:cubicBezTo>
                  <a:cubicBezTo>
                    <a:pt x="10" y="3"/>
                    <a:pt x="9" y="4"/>
                    <a:pt x="7" y="4"/>
                  </a:cubicBezTo>
                  <a:cubicBezTo>
                    <a:pt x="7" y="4"/>
                    <a:pt x="6" y="4"/>
                    <a:pt x="5" y="4"/>
                  </a:cubicBezTo>
                  <a:cubicBezTo>
                    <a:pt x="4" y="3"/>
                    <a:pt x="3" y="3"/>
                    <a:pt x="2" y="3"/>
                  </a:cubicBezTo>
                  <a:cubicBezTo>
                    <a:pt x="0" y="3"/>
                    <a:pt x="0" y="4"/>
                    <a:pt x="3" y="4"/>
                  </a:cubicBezTo>
                  <a:cubicBezTo>
                    <a:pt x="2" y="4"/>
                    <a:pt x="3" y="4"/>
                    <a:pt x="4" y="5"/>
                  </a:cubicBezTo>
                  <a:cubicBezTo>
                    <a:pt x="5" y="5"/>
                    <a:pt x="7" y="8"/>
                    <a:pt x="16" y="8"/>
                  </a:cubicBezTo>
                  <a:cubicBezTo>
                    <a:pt x="16" y="8"/>
                    <a:pt x="17" y="8"/>
                    <a:pt x="17" y="8"/>
                  </a:cubicBezTo>
                  <a:cubicBezTo>
                    <a:pt x="24" y="7"/>
                    <a:pt x="28" y="7"/>
                    <a:pt x="29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5" y="8"/>
                    <a:pt x="24" y="8"/>
                    <a:pt x="26" y="8"/>
                  </a:cubicBezTo>
                  <a:cubicBezTo>
                    <a:pt x="28" y="8"/>
                    <a:pt x="26" y="9"/>
                    <a:pt x="23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1" y="9"/>
                  </a:cubicBezTo>
                  <a:cubicBezTo>
                    <a:pt x="18" y="9"/>
                    <a:pt x="19" y="10"/>
                    <a:pt x="28" y="11"/>
                  </a:cubicBezTo>
                  <a:cubicBezTo>
                    <a:pt x="33" y="11"/>
                    <a:pt x="42" y="12"/>
                    <a:pt x="49" y="12"/>
                  </a:cubicBezTo>
                  <a:cubicBezTo>
                    <a:pt x="53" y="12"/>
                    <a:pt x="57" y="12"/>
                    <a:pt x="60" y="11"/>
                  </a:cubicBezTo>
                  <a:cubicBezTo>
                    <a:pt x="65" y="10"/>
                    <a:pt x="70" y="8"/>
                    <a:pt x="72" y="7"/>
                  </a:cubicBezTo>
                  <a:cubicBezTo>
                    <a:pt x="76" y="4"/>
                    <a:pt x="74" y="3"/>
                    <a:pt x="69" y="2"/>
                  </a:cubicBezTo>
                  <a:cubicBezTo>
                    <a:pt x="61" y="2"/>
                    <a:pt x="54" y="1"/>
                    <a:pt x="52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0" y="1"/>
                    <a:pt x="48" y="1"/>
                    <a:pt x="47" y="2"/>
                  </a:cubicBezTo>
                  <a:cubicBezTo>
                    <a:pt x="46" y="2"/>
                    <a:pt x="45" y="2"/>
                    <a:pt x="44" y="2"/>
                  </a:cubicBezTo>
                  <a:cubicBezTo>
                    <a:pt x="44" y="2"/>
                    <a:pt x="44" y="2"/>
                    <a:pt x="43" y="2"/>
                  </a:cubicBezTo>
                  <a:cubicBezTo>
                    <a:pt x="42" y="2"/>
                    <a:pt x="42" y="2"/>
                    <a:pt x="40" y="1"/>
                  </a:cubicBezTo>
                  <a:cubicBezTo>
                    <a:pt x="39" y="0"/>
                    <a:pt x="37" y="0"/>
                    <a:pt x="3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62"/>
            <p:cNvSpPr>
              <a:spLocks/>
            </p:cNvSpPr>
            <p:nvPr/>
          </p:nvSpPr>
          <p:spPr bwMode="auto">
            <a:xfrm>
              <a:off x="6448425" y="4378325"/>
              <a:ext cx="79375" cy="22225"/>
            </a:xfrm>
            <a:custGeom>
              <a:avLst/>
              <a:gdLst>
                <a:gd name="T0" fmla="*/ 7 w 29"/>
                <a:gd name="T1" fmla="*/ 0 h 8"/>
                <a:gd name="T2" fmla="*/ 5 w 29"/>
                <a:gd name="T3" fmla="*/ 0 h 8"/>
                <a:gd name="T4" fmla="*/ 2 w 29"/>
                <a:gd name="T5" fmla="*/ 5 h 8"/>
                <a:gd name="T6" fmla="*/ 4 w 29"/>
                <a:gd name="T7" fmla="*/ 7 h 8"/>
                <a:gd name="T8" fmla="*/ 7 w 29"/>
                <a:gd name="T9" fmla="*/ 7 h 8"/>
                <a:gd name="T10" fmla="*/ 11 w 29"/>
                <a:gd name="T11" fmla="*/ 6 h 8"/>
                <a:gd name="T12" fmla="*/ 14 w 29"/>
                <a:gd name="T13" fmla="*/ 7 h 8"/>
                <a:gd name="T14" fmla="*/ 17 w 29"/>
                <a:gd name="T15" fmla="*/ 8 h 8"/>
                <a:gd name="T16" fmla="*/ 21 w 29"/>
                <a:gd name="T17" fmla="*/ 7 h 8"/>
                <a:gd name="T18" fmla="*/ 25 w 29"/>
                <a:gd name="T19" fmla="*/ 5 h 8"/>
                <a:gd name="T20" fmla="*/ 28 w 29"/>
                <a:gd name="T21" fmla="*/ 4 h 8"/>
                <a:gd name="T22" fmla="*/ 18 w 29"/>
                <a:gd name="T23" fmla="*/ 2 h 8"/>
                <a:gd name="T24" fmla="*/ 7 w 29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8">
                  <a:moveTo>
                    <a:pt x="7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0" y="1"/>
                    <a:pt x="2" y="3"/>
                    <a:pt x="2" y="5"/>
                  </a:cubicBezTo>
                  <a:cubicBezTo>
                    <a:pt x="2" y="6"/>
                    <a:pt x="2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9" y="6"/>
                    <a:pt x="10" y="6"/>
                    <a:pt x="11" y="6"/>
                  </a:cubicBezTo>
                  <a:cubicBezTo>
                    <a:pt x="13" y="6"/>
                    <a:pt x="15" y="6"/>
                    <a:pt x="14" y="7"/>
                  </a:cubicBezTo>
                  <a:cubicBezTo>
                    <a:pt x="14" y="8"/>
                    <a:pt x="15" y="8"/>
                    <a:pt x="17" y="8"/>
                  </a:cubicBezTo>
                  <a:cubicBezTo>
                    <a:pt x="18" y="8"/>
                    <a:pt x="19" y="8"/>
                    <a:pt x="21" y="7"/>
                  </a:cubicBezTo>
                  <a:cubicBezTo>
                    <a:pt x="22" y="6"/>
                    <a:pt x="24" y="6"/>
                    <a:pt x="25" y="5"/>
                  </a:cubicBezTo>
                  <a:cubicBezTo>
                    <a:pt x="26" y="5"/>
                    <a:pt x="27" y="4"/>
                    <a:pt x="28" y="4"/>
                  </a:cubicBezTo>
                  <a:cubicBezTo>
                    <a:pt x="29" y="4"/>
                    <a:pt x="23" y="4"/>
                    <a:pt x="18" y="2"/>
                  </a:cubicBezTo>
                  <a:cubicBezTo>
                    <a:pt x="13" y="1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63"/>
            <p:cNvSpPr>
              <a:spLocks/>
            </p:cNvSpPr>
            <p:nvPr/>
          </p:nvSpPr>
          <p:spPr bwMode="auto">
            <a:xfrm>
              <a:off x="6592888" y="4359275"/>
              <a:ext cx="7938" cy="3175"/>
            </a:xfrm>
            <a:custGeom>
              <a:avLst/>
              <a:gdLst>
                <a:gd name="T0" fmla="*/ 3 w 3"/>
                <a:gd name="T1" fmla="*/ 0 h 1"/>
                <a:gd name="T2" fmla="*/ 1 w 3"/>
                <a:gd name="T3" fmla="*/ 0 h 1"/>
                <a:gd name="T4" fmla="*/ 0 w 3"/>
                <a:gd name="T5" fmla="*/ 1 h 1"/>
                <a:gd name="T6" fmla="*/ 3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64"/>
            <p:cNvSpPr>
              <a:spLocks/>
            </p:cNvSpPr>
            <p:nvPr/>
          </p:nvSpPr>
          <p:spPr bwMode="auto">
            <a:xfrm>
              <a:off x="6556375" y="4365625"/>
              <a:ext cx="11113" cy="3175"/>
            </a:xfrm>
            <a:custGeom>
              <a:avLst/>
              <a:gdLst>
                <a:gd name="T0" fmla="*/ 2 w 4"/>
                <a:gd name="T1" fmla="*/ 0 h 1"/>
                <a:gd name="T2" fmla="*/ 1 w 4"/>
                <a:gd name="T3" fmla="*/ 0 h 1"/>
                <a:gd name="T4" fmla="*/ 2 w 4"/>
                <a:gd name="T5" fmla="*/ 1 h 1"/>
                <a:gd name="T6" fmla="*/ 4 w 4"/>
                <a:gd name="T7" fmla="*/ 0 h 1"/>
                <a:gd name="T8" fmla="*/ 2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2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1"/>
                    <a:pt x="4" y="1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Freeform 65"/>
            <p:cNvSpPr>
              <a:spLocks/>
            </p:cNvSpPr>
            <p:nvPr/>
          </p:nvSpPr>
          <p:spPr bwMode="auto">
            <a:xfrm>
              <a:off x="6600825" y="4359275"/>
              <a:ext cx="12700" cy="0"/>
            </a:xfrm>
            <a:custGeom>
              <a:avLst/>
              <a:gdLst>
                <a:gd name="T0" fmla="*/ 4 w 5"/>
                <a:gd name="T1" fmla="*/ 2 w 5"/>
                <a:gd name="T2" fmla="*/ 0 w 5"/>
                <a:gd name="T3" fmla="*/ 4 w 5"/>
                <a:gd name="T4" fmla="*/ 4 w 5"/>
                <a:gd name="T5" fmla="*/ 5 w 5"/>
                <a:gd name="T6" fmla="*/ 4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">
                  <a:moveTo>
                    <a:pt x="4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66"/>
            <p:cNvSpPr>
              <a:spLocks/>
            </p:cNvSpPr>
            <p:nvPr/>
          </p:nvSpPr>
          <p:spPr bwMode="auto">
            <a:xfrm>
              <a:off x="6408738" y="4357688"/>
              <a:ext cx="15875" cy="1587"/>
            </a:xfrm>
            <a:custGeom>
              <a:avLst/>
              <a:gdLst>
                <a:gd name="T0" fmla="*/ 0 w 6"/>
                <a:gd name="T1" fmla="*/ 0 h 1"/>
                <a:gd name="T2" fmla="*/ 2 w 6"/>
                <a:gd name="T3" fmla="*/ 1 h 1"/>
                <a:gd name="T4" fmla="*/ 3 w 6"/>
                <a:gd name="T5" fmla="*/ 1 h 1"/>
                <a:gd name="T6" fmla="*/ 4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1"/>
                    <a:pt x="6" y="0"/>
                    <a:pt x="4" y="0"/>
                  </a:cubicBezTo>
                  <a:cubicBezTo>
                    <a:pt x="3" y="0"/>
                    <a:pt x="2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67"/>
            <p:cNvSpPr>
              <a:spLocks/>
            </p:cNvSpPr>
            <p:nvPr/>
          </p:nvSpPr>
          <p:spPr bwMode="auto">
            <a:xfrm>
              <a:off x="6651625" y="4321175"/>
              <a:ext cx="22225" cy="6350"/>
            </a:xfrm>
            <a:custGeom>
              <a:avLst/>
              <a:gdLst>
                <a:gd name="T0" fmla="*/ 7 w 8"/>
                <a:gd name="T1" fmla="*/ 0 h 2"/>
                <a:gd name="T2" fmla="*/ 5 w 8"/>
                <a:gd name="T3" fmla="*/ 0 h 2"/>
                <a:gd name="T4" fmla="*/ 0 w 8"/>
                <a:gd name="T5" fmla="*/ 2 h 2"/>
                <a:gd name="T6" fmla="*/ 6 w 8"/>
                <a:gd name="T7" fmla="*/ 1 h 2"/>
                <a:gd name="T8" fmla="*/ 7 w 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2" y="1"/>
                    <a:pt x="1" y="2"/>
                    <a:pt x="0" y="2"/>
                  </a:cubicBezTo>
                  <a:cubicBezTo>
                    <a:pt x="2" y="2"/>
                    <a:pt x="4" y="1"/>
                    <a:pt x="6" y="1"/>
                  </a:cubicBezTo>
                  <a:cubicBezTo>
                    <a:pt x="8" y="1"/>
                    <a:pt x="8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68"/>
            <p:cNvSpPr>
              <a:spLocks/>
            </p:cNvSpPr>
            <p:nvPr/>
          </p:nvSpPr>
          <p:spPr bwMode="auto">
            <a:xfrm>
              <a:off x="6196013" y="4338638"/>
              <a:ext cx="225425" cy="77787"/>
            </a:xfrm>
            <a:custGeom>
              <a:avLst/>
              <a:gdLst>
                <a:gd name="T0" fmla="*/ 40 w 83"/>
                <a:gd name="T1" fmla="*/ 4 h 29"/>
                <a:gd name="T2" fmla="*/ 41 w 83"/>
                <a:gd name="T3" fmla="*/ 8 h 29"/>
                <a:gd name="T4" fmla="*/ 32 w 83"/>
                <a:gd name="T5" fmla="*/ 3 h 29"/>
                <a:gd name="T6" fmla="*/ 26 w 83"/>
                <a:gd name="T7" fmla="*/ 6 h 29"/>
                <a:gd name="T8" fmla="*/ 21 w 83"/>
                <a:gd name="T9" fmla="*/ 4 h 29"/>
                <a:gd name="T10" fmla="*/ 19 w 83"/>
                <a:gd name="T11" fmla="*/ 3 h 29"/>
                <a:gd name="T12" fmla="*/ 21 w 83"/>
                <a:gd name="T13" fmla="*/ 1 h 29"/>
                <a:gd name="T14" fmla="*/ 9 w 83"/>
                <a:gd name="T15" fmla="*/ 2 h 29"/>
                <a:gd name="T16" fmla="*/ 7 w 83"/>
                <a:gd name="T17" fmla="*/ 2 h 29"/>
                <a:gd name="T18" fmla="*/ 1 w 83"/>
                <a:gd name="T19" fmla="*/ 4 h 29"/>
                <a:gd name="T20" fmla="*/ 0 w 83"/>
                <a:gd name="T21" fmla="*/ 6 h 29"/>
                <a:gd name="T22" fmla="*/ 3 w 83"/>
                <a:gd name="T23" fmla="*/ 7 h 29"/>
                <a:gd name="T24" fmla="*/ 8 w 83"/>
                <a:gd name="T25" fmla="*/ 6 h 29"/>
                <a:gd name="T26" fmla="*/ 12 w 83"/>
                <a:gd name="T27" fmla="*/ 8 h 29"/>
                <a:gd name="T28" fmla="*/ 12 w 83"/>
                <a:gd name="T29" fmla="*/ 10 h 29"/>
                <a:gd name="T30" fmla="*/ 7 w 83"/>
                <a:gd name="T31" fmla="*/ 10 h 29"/>
                <a:gd name="T32" fmla="*/ 18 w 83"/>
                <a:gd name="T33" fmla="*/ 13 h 29"/>
                <a:gd name="T34" fmla="*/ 30 w 83"/>
                <a:gd name="T35" fmla="*/ 16 h 29"/>
                <a:gd name="T36" fmla="*/ 36 w 83"/>
                <a:gd name="T37" fmla="*/ 12 h 29"/>
                <a:gd name="T38" fmla="*/ 36 w 83"/>
                <a:gd name="T39" fmla="*/ 12 h 29"/>
                <a:gd name="T40" fmla="*/ 37 w 83"/>
                <a:gd name="T41" fmla="*/ 12 h 29"/>
                <a:gd name="T42" fmla="*/ 39 w 83"/>
                <a:gd name="T43" fmla="*/ 11 h 29"/>
                <a:gd name="T44" fmla="*/ 43 w 83"/>
                <a:gd name="T45" fmla="*/ 13 h 29"/>
                <a:gd name="T46" fmla="*/ 49 w 83"/>
                <a:gd name="T47" fmla="*/ 12 h 29"/>
                <a:gd name="T48" fmla="*/ 53 w 83"/>
                <a:gd name="T49" fmla="*/ 13 h 29"/>
                <a:gd name="T50" fmla="*/ 53 w 83"/>
                <a:gd name="T51" fmla="*/ 13 h 29"/>
                <a:gd name="T52" fmla="*/ 38 w 83"/>
                <a:gd name="T53" fmla="*/ 20 h 29"/>
                <a:gd name="T54" fmla="*/ 55 w 83"/>
                <a:gd name="T55" fmla="*/ 19 h 29"/>
                <a:gd name="T56" fmla="*/ 47 w 83"/>
                <a:gd name="T57" fmla="*/ 20 h 29"/>
                <a:gd name="T58" fmla="*/ 34 w 83"/>
                <a:gd name="T59" fmla="*/ 24 h 29"/>
                <a:gd name="T60" fmla="*/ 57 w 83"/>
                <a:gd name="T61" fmla="*/ 29 h 29"/>
                <a:gd name="T62" fmla="*/ 72 w 83"/>
                <a:gd name="T63" fmla="*/ 16 h 29"/>
                <a:gd name="T64" fmla="*/ 59 w 83"/>
                <a:gd name="T65" fmla="*/ 4 h 29"/>
                <a:gd name="T66" fmla="*/ 58 w 83"/>
                <a:gd name="T67" fmla="*/ 4 h 29"/>
                <a:gd name="T68" fmla="*/ 50 w 83"/>
                <a:gd name="T6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" h="29">
                  <a:moveTo>
                    <a:pt x="50" y="0"/>
                  </a:moveTo>
                  <a:cubicBezTo>
                    <a:pt x="45" y="0"/>
                    <a:pt x="40" y="2"/>
                    <a:pt x="40" y="4"/>
                  </a:cubicBezTo>
                  <a:cubicBezTo>
                    <a:pt x="41" y="7"/>
                    <a:pt x="43" y="9"/>
                    <a:pt x="42" y="9"/>
                  </a:cubicBezTo>
                  <a:cubicBezTo>
                    <a:pt x="42" y="9"/>
                    <a:pt x="42" y="8"/>
                    <a:pt x="41" y="8"/>
                  </a:cubicBezTo>
                  <a:cubicBezTo>
                    <a:pt x="38" y="8"/>
                    <a:pt x="39" y="6"/>
                    <a:pt x="37" y="4"/>
                  </a:cubicBezTo>
                  <a:cubicBezTo>
                    <a:pt x="36" y="3"/>
                    <a:pt x="34" y="3"/>
                    <a:pt x="32" y="3"/>
                  </a:cubicBezTo>
                  <a:cubicBezTo>
                    <a:pt x="30" y="3"/>
                    <a:pt x="28" y="3"/>
                    <a:pt x="27" y="4"/>
                  </a:cubicBezTo>
                  <a:cubicBezTo>
                    <a:pt x="26" y="5"/>
                    <a:pt x="26" y="6"/>
                    <a:pt x="26" y="6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2" y="5"/>
                    <a:pt x="20" y="4"/>
                    <a:pt x="21" y="4"/>
                  </a:cubicBezTo>
                  <a:cubicBezTo>
                    <a:pt x="22" y="4"/>
                    <a:pt x="21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27" y="2"/>
                    <a:pt x="21" y="1"/>
                  </a:cubicBezTo>
                  <a:cubicBezTo>
                    <a:pt x="20" y="1"/>
                    <a:pt x="18" y="1"/>
                    <a:pt x="17" y="1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10" y="2"/>
                    <a:pt x="10" y="3"/>
                    <a:pt x="9" y="3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7" y="2"/>
                    <a:pt x="7" y="2"/>
                    <a:pt x="6" y="2"/>
                  </a:cubicBezTo>
                  <a:cubicBezTo>
                    <a:pt x="4" y="2"/>
                    <a:pt x="2" y="3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6" y="7"/>
                    <a:pt x="6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11" y="7"/>
                    <a:pt x="12" y="8"/>
                  </a:cubicBezTo>
                  <a:cubicBezTo>
                    <a:pt x="12" y="9"/>
                    <a:pt x="13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0"/>
                    <a:pt x="9" y="10"/>
                    <a:pt x="8" y="10"/>
                  </a:cubicBezTo>
                  <a:cubicBezTo>
                    <a:pt x="8" y="10"/>
                    <a:pt x="8" y="10"/>
                    <a:pt x="7" y="10"/>
                  </a:cubicBezTo>
                  <a:cubicBezTo>
                    <a:pt x="7" y="10"/>
                    <a:pt x="8" y="10"/>
                    <a:pt x="12" y="11"/>
                  </a:cubicBezTo>
                  <a:cubicBezTo>
                    <a:pt x="15" y="12"/>
                    <a:pt x="19" y="13"/>
                    <a:pt x="18" y="13"/>
                  </a:cubicBezTo>
                  <a:cubicBezTo>
                    <a:pt x="17" y="13"/>
                    <a:pt x="19" y="16"/>
                    <a:pt x="27" y="16"/>
                  </a:cubicBezTo>
                  <a:cubicBezTo>
                    <a:pt x="28" y="16"/>
                    <a:pt x="29" y="16"/>
                    <a:pt x="30" y="16"/>
                  </a:cubicBezTo>
                  <a:cubicBezTo>
                    <a:pt x="39" y="15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1"/>
                  </a:cubicBezTo>
                  <a:cubicBezTo>
                    <a:pt x="38" y="11"/>
                    <a:pt x="38" y="11"/>
                    <a:pt x="39" y="11"/>
                  </a:cubicBezTo>
                  <a:cubicBezTo>
                    <a:pt x="39" y="11"/>
                    <a:pt x="40" y="11"/>
                    <a:pt x="40" y="12"/>
                  </a:cubicBezTo>
                  <a:cubicBezTo>
                    <a:pt x="41" y="13"/>
                    <a:pt x="41" y="13"/>
                    <a:pt x="43" y="13"/>
                  </a:cubicBezTo>
                  <a:cubicBezTo>
                    <a:pt x="43" y="13"/>
                    <a:pt x="44" y="13"/>
                    <a:pt x="45" y="13"/>
                  </a:cubicBezTo>
                  <a:cubicBezTo>
                    <a:pt x="47" y="12"/>
                    <a:pt x="48" y="12"/>
                    <a:pt x="49" y="12"/>
                  </a:cubicBezTo>
                  <a:cubicBezTo>
                    <a:pt x="50" y="12"/>
                    <a:pt x="51" y="12"/>
                    <a:pt x="50" y="12"/>
                  </a:cubicBezTo>
                  <a:cubicBezTo>
                    <a:pt x="50" y="13"/>
                    <a:pt x="51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5" y="13"/>
                    <a:pt x="50" y="14"/>
                    <a:pt x="42" y="15"/>
                  </a:cubicBezTo>
                  <a:cubicBezTo>
                    <a:pt x="35" y="17"/>
                    <a:pt x="32" y="20"/>
                    <a:pt x="38" y="20"/>
                  </a:cubicBezTo>
                  <a:cubicBezTo>
                    <a:pt x="39" y="20"/>
                    <a:pt x="40" y="20"/>
                    <a:pt x="40" y="20"/>
                  </a:cubicBezTo>
                  <a:cubicBezTo>
                    <a:pt x="47" y="19"/>
                    <a:pt x="53" y="19"/>
                    <a:pt x="55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5" y="19"/>
                    <a:pt x="51" y="19"/>
                    <a:pt x="47" y="20"/>
                  </a:cubicBezTo>
                  <a:cubicBezTo>
                    <a:pt x="42" y="20"/>
                    <a:pt x="41" y="21"/>
                    <a:pt x="44" y="21"/>
                  </a:cubicBezTo>
                  <a:cubicBezTo>
                    <a:pt x="46" y="21"/>
                    <a:pt x="28" y="21"/>
                    <a:pt x="34" y="24"/>
                  </a:cubicBezTo>
                  <a:cubicBezTo>
                    <a:pt x="41" y="27"/>
                    <a:pt x="50" y="28"/>
                    <a:pt x="52" y="29"/>
                  </a:cubicBezTo>
                  <a:cubicBezTo>
                    <a:pt x="53" y="29"/>
                    <a:pt x="55" y="29"/>
                    <a:pt x="57" y="29"/>
                  </a:cubicBezTo>
                  <a:cubicBezTo>
                    <a:pt x="60" y="29"/>
                    <a:pt x="64" y="29"/>
                    <a:pt x="64" y="27"/>
                  </a:cubicBezTo>
                  <a:cubicBezTo>
                    <a:pt x="66" y="25"/>
                    <a:pt x="69" y="19"/>
                    <a:pt x="72" y="16"/>
                  </a:cubicBezTo>
                  <a:cubicBezTo>
                    <a:pt x="76" y="12"/>
                    <a:pt x="83" y="9"/>
                    <a:pt x="74" y="7"/>
                  </a:cubicBezTo>
                  <a:cubicBezTo>
                    <a:pt x="66" y="5"/>
                    <a:pt x="61" y="4"/>
                    <a:pt x="59" y="4"/>
                  </a:cubicBezTo>
                  <a:cubicBezTo>
                    <a:pt x="59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3"/>
                    <a:pt x="55" y="1"/>
                  </a:cubicBezTo>
                  <a:cubicBezTo>
                    <a:pt x="54" y="1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69"/>
            <p:cNvSpPr>
              <a:spLocks/>
            </p:cNvSpPr>
            <p:nvPr/>
          </p:nvSpPr>
          <p:spPr bwMode="auto">
            <a:xfrm>
              <a:off x="6202363" y="4370388"/>
              <a:ext cx="31750" cy="7937"/>
            </a:xfrm>
            <a:custGeom>
              <a:avLst/>
              <a:gdLst>
                <a:gd name="T0" fmla="*/ 2 w 12"/>
                <a:gd name="T1" fmla="*/ 0 h 3"/>
                <a:gd name="T2" fmla="*/ 1 w 12"/>
                <a:gd name="T3" fmla="*/ 1 h 3"/>
                <a:gd name="T4" fmla="*/ 8 w 12"/>
                <a:gd name="T5" fmla="*/ 3 h 3"/>
                <a:gd name="T6" fmla="*/ 10 w 12"/>
                <a:gd name="T7" fmla="*/ 3 h 3"/>
                <a:gd name="T8" fmla="*/ 7 w 12"/>
                <a:gd name="T9" fmla="*/ 1 h 3"/>
                <a:gd name="T10" fmla="*/ 2 w 1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3">
                  <a:moveTo>
                    <a:pt x="2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3" y="2"/>
                    <a:pt x="5" y="2"/>
                    <a:pt x="8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2" y="3"/>
                    <a:pt x="10" y="2"/>
                    <a:pt x="7" y="1"/>
                  </a:cubicBezTo>
                  <a:cubicBezTo>
                    <a:pt x="5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0"/>
            <p:cNvSpPr>
              <a:spLocks/>
            </p:cNvSpPr>
            <p:nvPr/>
          </p:nvSpPr>
          <p:spPr bwMode="auto">
            <a:xfrm>
              <a:off x="6424613" y="4368800"/>
              <a:ext cx="46038" cy="9525"/>
            </a:xfrm>
            <a:custGeom>
              <a:avLst/>
              <a:gdLst>
                <a:gd name="T0" fmla="*/ 9 w 17"/>
                <a:gd name="T1" fmla="*/ 0 h 4"/>
                <a:gd name="T2" fmla="*/ 8 w 17"/>
                <a:gd name="T3" fmla="*/ 1 h 4"/>
                <a:gd name="T4" fmla="*/ 1 w 17"/>
                <a:gd name="T5" fmla="*/ 3 h 4"/>
                <a:gd name="T6" fmla="*/ 8 w 17"/>
                <a:gd name="T7" fmla="*/ 4 h 4"/>
                <a:gd name="T8" fmla="*/ 12 w 17"/>
                <a:gd name="T9" fmla="*/ 4 h 4"/>
                <a:gd name="T10" fmla="*/ 17 w 17"/>
                <a:gd name="T11" fmla="*/ 2 h 4"/>
                <a:gd name="T12" fmla="*/ 9 w 1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">
                  <a:moveTo>
                    <a:pt x="9" y="0"/>
                  </a:moveTo>
                  <a:cubicBezTo>
                    <a:pt x="9" y="0"/>
                    <a:pt x="8" y="1"/>
                    <a:pt x="8" y="1"/>
                  </a:cubicBezTo>
                  <a:cubicBezTo>
                    <a:pt x="2" y="1"/>
                    <a:pt x="0" y="3"/>
                    <a:pt x="1" y="3"/>
                  </a:cubicBezTo>
                  <a:cubicBezTo>
                    <a:pt x="3" y="4"/>
                    <a:pt x="5" y="4"/>
                    <a:pt x="8" y="4"/>
                  </a:cubicBezTo>
                  <a:cubicBezTo>
                    <a:pt x="10" y="4"/>
                    <a:pt x="11" y="4"/>
                    <a:pt x="12" y="4"/>
                  </a:cubicBezTo>
                  <a:cubicBezTo>
                    <a:pt x="14" y="3"/>
                    <a:pt x="15" y="3"/>
                    <a:pt x="17" y="2"/>
                  </a:cubicBezTo>
                  <a:cubicBezTo>
                    <a:pt x="15" y="1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1"/>
            <p:cNvSpPr>
              <a:spLocks/>
            </p:cNvSpPr>
            <p:nvPr/>
          </p:nvSpPr>
          <p:spPr bwMode="auto">
            <a:xfrm>
              <a:off x="8216900" y="4259263"/>
              <a:ext cx="123825" cy="38100"/>
            </a:xfrm>
            <a:custGeom>
              <a:avLst/>
              <a:gdLst>
                <a:gd name="T0" fmla="*/ 4 w 46"/>
                <a:gd name="T1" fmla="*/ 0 h 14"/>
                <a:gd name="T2" fmla="*/ 4 w 46"/>
                <a:gd name="T3" fmla="*/ 0 h 14"/>
                <a:gd name="T4" fmla="*/ 2 w 46"/>
                <a:gd name="T5" fmla="*/ 1 h 14"/>
                <a:gd name="T6" fmla="*/ 1 w 46"/>
                <a:gd name="T7" fmla="*/ 1 h 14"/>
                <a:gd name="T8" fmla="*/ 1 w 46"/>
                <a:gd name="T9" fmla="*/ 1 h 14"/>
                <a:gd name="T10" fmla="*/ 0 w 46"/>
                <a:gd name="T11" fmla="*/ 1 h 14"/>
                <a:gd name="T12" fmla="*/ 4 w 46"/>
                <a:gd name="T13" fmla="*/ 4 h 14"/>
                <a:gd name="T14" fmla="*/ 6 w 46"/>
                <a:gd name="T15" fmla="*/ 10 h 14"/>
                <a:gd name="T16" fmla="*/ 11 w 46"/>
                <a:gd name="T17" fmla="*/ 14 h 14"/>
                <a:gd name="T18" fmla="*/ 15 w 46"/>
                <a:gd name="T19" fmla="*/ 14 h 14"/>
                <a:gd name="T20" fmla="*/ 37 w 46"/>
                <a:gd name="T21" fmla="*/ 10 h 14"/>
                <a:gd name="T22" fmla="*/ 40 w 46"/>
                <a:gd name="T23" fmla="*/ 4 h 14"/>
                <a:gd name="T24" fmla="*/ 18 w 46"/>
                <a:gd name="T25" fmla="*/ 1 h 14"/>
                <a:gd name="T26" fmla="*/ 15 w 46"/>
                <a:gd name="T27" fmla="*/ 1 h 14"/>
                <a:gd name="T28" fmla="*/ 15 w 46"/>
                <a:gd name="T29" fmla="*/ 1 h 14"/>
                <a:gd name="T30" fmla="*/ 10 w 46"/>
                <a:gd name="T31" fmla="*/ 0 h 14"/>
                <a:gd name="T32" fmla="*/ 4 w 46"/>
                <a:gd name="T3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14">
                  <a:moveTo>
                    <a:pt x="4" y="0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5" y="0"/>
                    <a:pt x="4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3"/>
                    <a:pt x="4" y="4"/>
                  </a:cubicBezTo>
                  <a:cubicBezTo>
                    <a:pt x="6" y="5"/>
                    <a:pt x="6" y="8"/>
                    <a:pt x="6" y="10"/>
                  </a:cubicBezTo>
                  <a:cubicBezTo>
                    <a:pt x="6" y="11"/>
                    <a:pt x="8" y="13"/>
                    <a:pt x="11" y="14"/>
                  </a:cubicBezTo>
                  <a:cubicBezTo>
                    <a:pt x="12" y="14"/>
                    <a:pt x="13" y="14"/>
                    <a:pt x="15" y="14"/>
                  </a:cubicBezTo>
                  <a:cubicBezTo>
                    <a:pt x="21" y="14"/>
                    <a:pt x="33" y="12"/>
                    <a:pt x="37" y="10"/>
                  </a:cubicBezTo>
                  <a:cubicBezTo>
                    <a:pt x="46" y="7"/>
                    <a:pt x="45" y="5"/>
                    <a:pt x="40" y="4"/>
                  </a:cubicBezTo>
                  <a:cubicBezTo>
                    <a:pt x="32" y="2"/>
                    <a:pt x="23" y="1"/>
                    <a:pt x="18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1"/>
                    <a:pt x="13" y="1"/>
                    <a:pt x="10" y="0"/>
                  </a:cubicBezTo>
                  <a:cubicBezTo>
                    <a:pt x="7" y="0"/>
                    <a:pt x="5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72"/>
            <p:cNvSpPr>
              <a:spLocks/>
            </p:cNvSpPr>
            <p:nvPr/>
          </p:nvSpPr>
          <p:spPr bwMode="auto">
            <a:xfrm>
              <a:off x="8383588" y="4278313"/>
              <a:ext cx="11113" cy="3175"/>
            </a:xfrm>
            <a:custGeom>
              <a:avLst/>
              <a:gdLst>
                <a:gd name="T0" fmla="*/ 3 w 4"/>
                <a:gd name="T1" fmla="*/ 0 h 1"/>
                <a:gd name="T2" fmla="*/ 2 w 4"/>
                <a:gd name="T3" fmla="*/ 0 h 1"/>
                <a:gd name="T4" fmla="*/ 2 w 4"/>
                <a:gd name="T5" fmla="*/ 1 h 1"/>
                <a:gd name="T6" fmla="*/ 4 w 4"/>
                <a:gd name="T7" fmla="*/ 0 h 1"/>
                <a:gd name="T8" fmla="*/ 3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3" y="1"/>
                    <a:pt x="3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73"/>
            <p:cNvSpPr>
              <a:spLocks/>
            </p:cNvSpPr>
            <p:nvPr/>
          </p:nvSpPr>
          <p:spPr bwMode="auto">
            <a:xfrm>
              <a:off x="8401050" y="4278313"/>
              <a:ext cx="20638" cy="3175"/>
            </a:xfrm>
            <a:custGeom>
              <a:avLst/>
              <a:gdLst>
                <a:gd name="T0" fmla="*/ 6 w 8"/>
                <a:gd name="T1" fmla="*/ 0 h 1"/>
                <a:gd name="T2" fmla="*/ 5 w 8"/>
                <a:gd name="T3" fmla="*/ 0 h 1"/>
                <a:gd name="T4" fmla="*/ 0 w 8"/>
                <a:gd name="T5" fmla="*/ 1 h 1"/>
                <a:gd name="T6" fmla="*/ 6 w 8"/>
                <a:gd name="T7" fmla="*/ 1 h 1"/>
                <a:gd name="T8" fmla="*/ 6 w 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6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4" y="1"/>
                    <a:pt x="6" y="1"/>
                  </a:cubicBezTo>
                  <a:cubicBezTo>
                    <a:pt x="8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Freeform 74"/>
            <p:cNvSpPr>
              <a:spLocks/>
            </p:cNvSpPr>
            <p:nvPr/>
          </p:nvSpPr>
          <p:spPr bwMode="auto">
            <a:xfrm>
              <a:off x="8267700" y="4346575"/>
              <a:ext cx="30163" cy="3175"/>
            </a:xfrm>
            <a:custGeom>
              <a:avLst/>
              <a:gdLst>
                <a:gd name="T0" fmla="*/ 5 w 11"/>
                <a:gd name="T1" fmla="*/ 0 h 1"/>
                <a:gd name="T2" fmla="*/ 4 w 11"/>
                <a:gd name="T3" fmla="*/ 1 h 1"/>
                <a:gd name="T4" fmla="*/ 0 w 11"/>
                <a:gd name="T5" fmla="*/ 1 h 1"/>
                <a:gd name="T6" fmla="*/ 1 w 11"/>
                <a:gd name="T7" fmla="*/ 1 h 1"/>
                <a:gd name="T8" fmla="*/ 4 w 11"/>
                <a:gd name="T9" fmla="*/ 1 h 1"/>
                <a:gd name="T10" fmla="*/ 6 w 11"/>
                <a:gd name="T11" fmla="*/ 1 h 1"/>
                <a:gd name="T12" fmla="*/ 7 w 11"/>
                <a:gd name="T13" fmla="*/ 1 h 1"/>
                <a:gd name="T14" fmla="*/ 5 w 1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">
                  <a:moveTo>
                    <a:pt x="5" y="0"/>
                  </a:moveTo>
                  <a:cubicBezTo>
                    <a:pt x="5" y="0"/>
                    <a:pt x="4" y="0"/>
                    <a:pt x="4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1" y="1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75"/>
            <p:cNvSpPr>
              <a:spLocks/>
            </p:cNvSpPr>
            <p:nvPr/>
          </p:nvSpPr>
          <p:spPr bwMode="auto">
            <a:xfrm>
              <a:off x="8102600" y="4392613"/>
              <a:ext cx="19050" cy="3175"/>
            </a:xfrm>
            <a:custGeom>
              <a:avLst/>
              <a:gdLst>
                <a:gd name="T0" fmla="*/ 2 w 7"/>
                <a:gd name="T1" fmla="*/ 0 h 1"/>
                <a:gd name="T2" fmla="*/ 3 w 7"/>
                <a:gd name="T3" fmla="*/ 1 h 1"/>
                <a:gd name="T4" fmla="*/ 3 w 7"/>
                <a:gd name="T5" fmla="*/ 1 h 1"/>
                <a:gd name="T6" fmla="*/ 7 w 7"/>
                <a:gd name="T7" fmla="*/ 0 h 1"/>
                <a:gd name="T8" fmla="*/ 6 w 7"/>
                <a:gd name="T9" fmla="*/ 0 h 1"/>
                <a:gd name="T10" fmla="*/ 2 w 7"/>
                <a:gd name="T11" fmla="*/ 0 h 1"/>
                <a:gd name="T12" fmla="*/ 2 w 7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">
                  <a:moveTo>
                    <a:pt x="2" y="0"/>
                  </a:moveTo>
                  <a:cubicBezTo>
                    <a:pt x="0" y="0"/>
                    <a:pt x="0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1"/>
                    <a:pt x="5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0"/>
                    <a:pt x="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76"/>
            <p:cNvSpPr>
              <a:spLocks noEditPoints="1"/>
            </p:cNvSpPr>
            <p:nvPr/>
          </p:nvSpPr>
          <p:spPr bwMode="auto">
            <a:xfrm>
              <a:off x="8010525" y="4244975"/>
              <a:ext cx="195263" cy="33337"/>
            </a:xfrm>
            <a:custGeom>
              <a:avLst/>
              <a:gdLst>
                <a:gd name="T0" fmla="*/ 32 w 72"/>
                <a:gd name="T1" fmla="*/ 3 h 12"/>
                <a:gd name="T2" fmla="*/ 32 w 72"/>
                <a:gd name="T3" fmla="*/ 3 h 12"/>
                <a:gd name="T4" fmla="*/ 32 w 72"/>
                <a:gd name="T5" fmla="*/ 3 h 12"/>
                <a:gd name="T6" fmla="*/ 32 w 72"/>
                <a:gd name="T7" fmla="*/ 3 h 12"/>
                <a:gd name="T8" fmla="*/ 32 w 72"/>
                <a:gd name="T9" fmla="*/ 3 h 12"/>
                <a:gd name="T10" fmla="*/ 32 w 72"/>
                <a:gd name="T11" fmla="*/ 3 h 12"/>
                <a:gd name="T12" fmla="*/ 20 w 72"/>
                <a:gd name="T13" fmla="*/ 0 h 12"/>
                <a:gd name="T14" fmla="*/ 8 w 72"/>
                <a:gd name="T15" fmla="*/ 1 h 12"/>
                <a:gd name="T16" fmla="*/ 3 w 72"/>
                <a:gd name="T17" fmla="*/ 5 h 12"/>
                <a:gd name="T18" fmla="*/ 1 w 72"/>
                <a:gd name="T19" fmla="*/ 9 h 12"/>
                <a:gd name="T20" fmla="*/ 24 w 72"/>
                <a:gd name="T21" fmla="*/ 11 h 12"/>
                <a:gd name="T22" fmla="*/ 44 w 72"/>
                <a:gd name="T23" fmla="*/ 12 h 12"/>
                <a:gd name="T24" fmla="*/ 46 w 72"/>
                <a:gd name="T25" fmla="*/ 12 h 12"/>
                <a:gd name="T26" fmla="*/ 65 w 72"/>
                <a:gd name="T27" fmla="*/ 11 h 12"/>
                <a:gd name="T28" fmla="*/ 57 w 72"/>
                <a:gd name="T29" fmla="*/ 7 h 12"/>
                <a:gd name="T30" fmla="*/ 57 w 72"/>
                <a:gd name="T31" fmla="*/ 7 h 12"/>
                <a:gd name="T32" fmla="*/ 50 w 72"/>
                <a:gd name="T33" fmla="*/ 2 h 12"/>
                <a:gd name="T34" fmla="*/ 40 w 72"/>
                <a:gd name="T35" fmla="*/ 1 h 12"/>
                <a:gd name="T36" fmla="*/ 32 w 72"/>
                <a:gd name="T37" fmla="*/ 3 h 12"/>
                <a:gd name="T38" fmla="*/ 32 w 72"/>
                <a:gd name="T39" fmla="*/ 3 h 12"/>
                <a:gd name="T40" fmla="*/ 26 w 72"/>
                <a:gd name="T41" fmla="*/ 0 h 12"/>
                <a:gd name="T42" fmla="*/ 20 w 72"/>
                <a:gd name="T4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2">
                  <a:moveTo>
                    <a:pt x="32" y="3"/>
                  </a:move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moveTo>
                    <a:pt x="20" y="0"/>
                  </a:moveTo>
                  <a:cubicBezTo>
                    <a:pt x="16" y="0"/>
                    <a:pt x="12" y="0"/>
                    <a:pt x="8" y="1"/>
                  </a:cubicBezTo>
                  <a:cubicBezTo>
                    <a:pt x="2" y="3"/>
                    <a:pt x="3" y="4"/>
                    <a:pt x="3" y="5"/>
                  </a:cubicBezTo>
                  <a:cubicBezTo>
                    <a:pt x="4" y="7"/>
                    <a:pt x="0" y="9"/>
                    <a:pt x="1" y="9"/>
                  </a:cubicBezTo>
                  <a:cubicBezTo>
                    <a:pt x="2" y="10"/>
                    <a:pt x="12" y="10"/>
                    <a:pt x="24" y="11"/>
                  </a:cubicBezTo>
                  <a:cubicBezTo>
                    <a:pt x="30" y="12"/>
                    <a:pt x="37" y="12"/>
                    <a:pt x="44" y="12"/>
                  </a:cubicBezTo>
                  <a:cubicBezTo>
                    <a:pt x="44" y="12"/>
                    <a:pt x="45" y="12"/>
                    <a:pt x="46" y="12"/>
                  </a:cubicBezTo>
                  <a:cubicBezTo>
                    <a:pt x="54" y="12"/>
                    <a:pt x="62" y="12"/>
                    <a:pt x="65" y="11"/>
                  </a:cubicBezTo>
                  <a:cubicBezTo>
                    <a:pt x="72" y="9"/>
                    <a:pt x="58" y="7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8" y="7"/>
                    <a:pt x="57" y="5"/>
                    <a:pt x="50" y="2"/>
                  </a:cubicBezTo>
                  <a:cubicBezTo>
                    <a:pt x="47" y="1"/>
                    <a:pt x="43" y="1"/>
                    <a:pt x="40" y="1"/>
                  </a:cubicBezTo>
                  <a:cubicBezTo>
                    <a:pt x="36" y="1"/>
                    <a:pt x="32" y="2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2"/>
                    <a:pt x="30" y="1"/>
                    <a:pt x="26" y="0"/>
                  </a:cubicBezTo>
                  <a:cubicBezTo>
                    <a:pt x="24" y="0"/>
                    <a:pt x="22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77"/>
            <p:cNvSpPr>
              <a:spLocks/>
            </p:cNvSpPr>
            <p:nvPr/>
          </p:nvSpPr>
          <p:spPr bwMode="auto">
            <a:xfrm>
              <a:off x="8470900" y="4297363"/>
              <a:ext cx="11113" cy="4762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1 h 2"/>
                <a:gd name="T4" fmla="*/ 1 w 4"/>
                <a:gd name="T5" fmla="*/ 2 h 2"/>
                <a:gd name="T6" fmla="*/ 3 w 4"/>
                <a:gd name="T7" fmla="*/ 1 h 2"/>
                <a:gd name="T8" fmla="*/ 2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1"/>
                    <a:pt x="4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78"/>
            <p:cNvSpPr>
              <a:spLocks/>
            </p:cNvSpPr>
            <p:nvPr/>
          </p:nvSpPr>
          <p:spPr bwMode="auto">
            <a:xfrm>
              <a:off x="10309225" y="4357688"/>
              <a:ext cx="11113" cy="1587"/>
            </a:xfrm>
            <a:custGeom>
              <a:avLst/>
              <a:gdLst>
                <a:gd name="T0" fmla="*/ 2 w 4"/>
                <a:gd name="T1" fmla="*/ 0 h 1"/>
                <a:gd name="T2" fmla="*/ 0 w 4"/>
                <a:gd name="T3" fmla="*/ 1 h 1"/>
                <a:gd name="T4" fmla="*/ 3 w 4"/>
                <a:gd name="T5" fmla="*/ 1 h 1"/>
                <a:gd name="T6" fmla="*/ 4 w 4"/>
                <a:gd name="T7" fmla="*/ 1 h 1"/>
                <a:gd name="T8" fmla="*/ 2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4" y="1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79"/>
            <p:cNvSpPr>
              <a:spLocks/>
            </p:cNvSpPr>
            <p:nvPr/>
          </p:nvSpPr>
          <p:spPr bwMode="auto">
            <a:xfrm>
              <a:off x="9569450" y="4370388"/>
              <a:ext cx="20638" cy="6350"/>
            </a:xfrm>
            <a:custGeom>
              <a:avLst/>
              <a:gdLst>
                <a:gd name="T0" fmla="*/ 3 w 8"/>
                <a:gd name="T1" fmla="*/ 0 h 2"/>
                <a:gd name="T2" fmla="*/ 1 w 8"/>
                <a:gd name="T3" fmla="*/ 0 h 2"/>
                <a:gd name="T4" fmla="*/ 3 w 8"/>
                <a:gd name="T5" fmla="*/ 2 h 2"/>
                <a:gd name="T6" fmla="*/ 6 w 8"/>
                <a:gd name="T7" fmla="*/ 1 h 2"/>
                <a:gd name="T8" fmla="*/ 3 w 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3" y="1"/>
                    <a:pt x="3" y="2"/>
                  </a:cubicBezTo>
                  <a:cubicBezTo>
                    <a:pt x="3" y="1"/>
                    <a:pt x="5" y="1"/>
                    <a:pt x="6" y="1"/>
                  </a:cubicBezTo>
                  <a:cubicBezTo>
                    <a:pt x="8" y="1"/>
                    <a:pt x="6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Freeform 80"/>
            <p:cNvSpPr>
              <a:spLocks/>
            </p:cNvSpPr>
            <p:nvPr/>
          </p:nvSpPr>
          <p:spPr bwMode="auto">
            <a:xfrm>
              <a:off x="8755063" y="4354513"/>
              <a:ext cx="60325" cy="11112"/>
            </a:xfrm>
            <a:custGeom>
              <a:avLst/>
              <a:gdLst>
                <a:gd name="T0" fmla="*/ 10 w 22"/>
                <a:gd name="T1" fmla="*/ 0 h 4"/>
                <a:gd name="T2" fmla="*/ 5 w 22"/>
                <a:gd name="T3" fmla="*/ 4 h 4"/>
                <a:gd name="T4" fmla="*/ 10 w 22"/>
                <a:gd name="T5" fmla="*/ 4 h 4"/>
                <a:gd name="T6" fmla="*/ 15 w 22"/>
                <a:gd name="T7" fmla="*/ 0 h 4"/>
                <a:gd name="T8" fmla="*/ 10 w 2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">
                  <a:moveTo>
                    <a:pt x="10" y="0"/>
                  </a:moveTo>
                  <a:cubicBezTo>
                    <a:pt x="0" y="0"/>
                    <a:pt x="2" y="3"/>
                    <a:pt x="5" y="4"/>
                  </a:cubicBezTo>
                  <a:cubicBezTo>
                    <a:pt x="7" y="4"/>
                    <a:pt x="9" y="4"/>
                    <a:pt x="10" y="4"/>
                  </a:cubicBezTo>
                  <a:cubicBezTo>
                    <a:pt x="21" y="4"/>
                    <a:pt x="22" y="1"/>
                    <a:pt x="15" y="0"/>
                  </a:cubicBezTo>
                  <a:cubicBezTo>
                    <a:pt x="13" y="0"/>
                    <a:pt x="12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81"/>
            <p:cNvSpPr>
              <a:spLocks/>
            </p:cNvSpPr>
            <p:nvPr/>
          </p:nvSpPr>
          <p:spPr bwMode="auto">
            <a:xfrm>
              <a:off x="8072438" y="4406900"/>
              <a:ext cx="11113" cy="1587"/>
            </a:xfrm>
            <a:custGeom>
              <a:avLst/>
              <a:gdLst>
                <a:gd name="T0" fmla="*/ 3 w 4"/>
                <a:gd name="T1" fmla="*/ 0 h 1"/>
                <a:gd name="T2" fmla="*/ 1 w 4"/>
                <a:gd name="T3" fmla="*/ 0 h 1"/>
                <a:gd name="T4" fmla="*/ 2 w 4"/>
                <a:gd name="T5" fmla="*/ 1 h 1"/>
                <a:gd name="T6" fmla="*/ 2 w 4"/>
                <a:gd name="T7" fmla="*/ 1 h 1"/>
                <a:gd name="T8" fmla="*/ 4 w 4"/>
                <a:gd name="T9" fmla="*/ 0 h 1"/>
                <a:gd name="T10" fmla="*/ 3 w 4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Freeform 82"/>
            <p:cNvSpPr>
              <a:spLocks/>
            </p:cNvSpPr>
            <p:nvPr/>
          </p:nvSpPr>
          <p:spPr bwMode="auto">
            <a:xfrm>
              <a:off x="9498013" y="4308475"/>
              <a:ext cx="90488" cy="15875"/>
            </a:xfrm>
            <a:custGeom>
              <a:avLst/>
              <a:gdLst>
                <a:gd name="T0" fmla="*/ 19 w 33"/>
                <a:gd name="T1" fmla="*/ 0 h 6"/>
                <a:gd name="T2" fmla="*/ 17 w 33"/>
                <a:gd name="T3" fmla="*/ 0 h 6"/>
                <a:gd name="T4" fmla="*/ 6 w 33"/>
                <a:gd name="T5" fmla="*/ 6 h 6"/>
                <a:gd name="T6" fmla="*/ 23 w 33"/>
                <a:gd name="T7" fmla="*/ 5 h 6"/>
                <a:gd name="T8" fmla="*/ 19 w 33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">
                  <a:moveTo>
                    <a:pt x="19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7" y="1"/>
                    <a:pt x="0" y="3"/>
                    <a:pt x="6" y="6"/>
                  </a:cubicBezTo>
                  <a:cubicBezTo>
                    <a:pt x="11" y="5"/>
                    <a:pt x="17" y="5"/>
                    <a:pt x="23" y="5"/>
                  </a:cubicBezTo>
                  <a:cubicBezTo>
                    <a:pt x="33" y="4"/>
                    <a:pt x="33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Freeform 83"/>
            <p:cNvSpPr>
              <a:spLocks/>
            </p:cNvSpPr>
            <p:nvPr/>
          </p:nvSpPr>
          <p:spPr bwMode="auto">
            <a:xfrm>
              <a:off x="9102725" y="4349750"/>
              <a:ext cx="14288" cy="1587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3 w 5"/>
                <a:gd name="T5" fmla="*/ 1 h 1"/>
                <a:gd name="T6" fmla="*/ 3 w 5"/>
                <a:gd name="T7" fmla="*/ 1 h 1"/>
                <a:gd name="T8" fmla="*/ 5 w 5"/>
                <a:gd name="T9" fmla="*/ 0 h 1"/>
                <a:gd name="T10" fmla="*/ 3 w 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0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1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Freeform 84"/>
            <p:cNvSpPr>
              <a:spLocks/>
            </p:cNvSpPr>
            <p:nvPr/>
          </p:nvSpPr>
          <p:spPr bwMode="auto">
            <a:xfrm>
              <a:off x="9023350" y="4373563"/>
              <a:ext cx="14288" cy="3175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1 w 5"/>
                <a:gd name="T5" fmla="*/ 1 h 1"/>
                <a:gd name="T6" fmla="*/ 1 w 5"/>
                <a:gd name="T7" fmla="*/ 1 h 1"/>
                <a:gd name="T8" fmla="*/ 3 w 5"/>
                <a:gd name="T9" fmla="*/ 1 h 1"/>
                <a:gd name="T10" fmla="*/ 3 w 5"/>
                <a:gd name="T11" fmla="*/ 1 h 1"/>
                <a:gd name="T12" fmla="*/ 3 w 5"/>
                <a:gd name="T13" fmla="*/ 0 h 1"/>
                <a:gd name="T14" fmla="*/ 2 w 5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1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1"/>
                    <a:pt x="5" y="1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Freeform 85"/>
            <p:cNvSpPr>
              <a:spLocks/>
            </p:cNvSpPr>
            <p:nvPr/>
          </p:nvSpPr>
          <p:spPr bwMode="auto">
            <a:xfrm>
              <a:off x="7915275" y="4224338"/>
              <a:ext cx="134938" cy="30162"/>
            </a:xfrm>
            <a:custGeom>
              <a:avLst/>
              <a:gdLst>
                <a:gd name="T0" fmla="*/ 15 w 50"/>
                <a:gd name="T1" fmla="*/ 0 h 11"/>
                <a:gd name="T2" fmla="*/ 2 w 50"/>
                <a:gd name="T3" fmla="*/ 2 h 11"/>
                <a:gd name="T4" fmla="*/ 2 w 50"/>
                <a:gd name="T5" fmla="*/ 6 h 11"/>
                <a:gd name="T6" fmla="*/ 3 w 50"/>
                <a:gd name="T7" fmla="*/ 9 h 11"/>
                <a:gd name="T8" fmla="*/ 25 w 50"/>
                <a:gd name="T9" fmla="*/ 11 h 11"/>
                <a:gd name="T10" fmla="*/ 28 w 50"/>
                <a:gd name="T11" fmla="*/ 11 h 11"/>
                <a:gd name="T12" fmla="*/ 47 w 50"/>
                <a:gd name="T13" fmla="*/ 8 h 11"/>
                <a:gd name="T14" fmla="*/ 33 w 50"/>
                <a:gd name="T15" fmla="*/ 2 h 11"/>
                <a:gd name="T16" fmla="*/ 15 w 50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">
                  <a:moveTo>
                    <a:pt x="15" y="0"/>
                  </a:moveTo>
                  <a:cubicBezTo>
                    <a:pt x="9" y="0"/>
                    <a:pt x="4" y="1"/>
                    <a:pt x="2" y="2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2" y="7"/>
                    <a:pt x="3" y="8"/>
                    <a:pt x="3" y="9"/>
                  </a:cubicBezTo>
                  <a:cubicBezTo>
                    <a:pt x="4" y="10"/>
                    <a:pt x="13" y="11"/>
                    <a:pt x="25" y="11"/>
                  </a:cubicBezTo>
                  <a:cubicBezTo>
                    <a:pt x="26" y="11"/>
                    <a:pt x="27" y="11"/>
                    <a:pt x="28" y="11"/>
                  </a:cubicBezTo>
                  <a:cubicBezTo>
                    <a:pt x="36" y="11"/>
                    <a:pt x="43" y="10"/>
                    <a:pt x="47" y="8"/>
                  </a:cubicBezTo>
                  <a:cubicBezTo>
                    <a:pt x="50" y="5"/>
                    <a:pt x="42" y="3"/>
                    <a:pt x="33" y="2"/>
                  </a:cubicBezTo>
                  <a:cubicBezTo>
                    <a:pt x="27" y="0"/>
                    <a:pt x="20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Freeform 86"/>
            <p:cNvSpPr>
              <a:spLocks noEditPoints="1"/>
            </p:cNvSpPr>
            <p:nvPr/>
          </p:nvSpPr>
          <p:spPr bwMode="auto">
            <a:xfrm>
              <a:off x="7321550" y="4370388"/>
              <a:ext cx="290513" cy="95250"/>
            </a:xfrm>
            <a:custGeom>
              <a:avLst/>
              <a:gdLst>
                <a:gd name="T0" fmla="*/ 15 w 107"/>
                <a:gd name="T1" fmla="*/ 29 h 35"/>
                <a:gd name="T2" fmla="*/ 14 w 107"/>
                <a:gd name="T3" fmla="*/ 28 h 35"/>
                <a:gd name="T4" fmla="*/ 14 w 107"/>
                <a:gd name="T5" fmla="*/ 28 h 35"/>
                <a:gd name="T6" fmla="*/ 15 w 107"/>
                <a:gd name="T7" fmla="*/ 29 h 35"/>
                <a:gd name="T8" fmla="*/ 95 w 107"/>
                <a:gd name="T9" fmla="*/ 0 h 35"/>
                <a:gd name="T10" fmla="*/ 79 w 107"/>
                <a:gd name="T11" fmla="*/ 3 h 35"/>
                <a:gd name="T12" fmla="*/ 53 w 107"/>
                <a:gd name="T13" fmla="*/ 9 h 35"/>
                <a:gd name="T14" fmla="*/ 53 w 107"/>
                <a:gd name="T15" fmla="*/ 9 h 35"/>
                <a:gd name="T16" fmla="*/ 50 w 107"/>
                <a:gd name="T17" fmla="*/ 9 h 35"/>
                <a:gd name="T18" fmla="*/ 47 w 107"/>
                <a:gd name="T19" fmla="*/ 9 h 35"/>
                <a:gd name="T20" fmla="*/ 42 w 107"/>
                <a:gd name="T21" fmla="*/ 9 h 35"/>
                <a:gd name="T22" fmla="*/ 37 w 107"/>
                <a:gd name="T23" fmla="*/ 11 h 35"/>
                <a:gd name="T24" fmla="*/ 37 w 107"/>
                <a:gd name="T25" fmla="*/ 11 h 35"/>
                <a:gd name="T26" fmla="*/ 37 w 107"/>
                <a:gd name="T27" fmla="*/ 11 h 35"/>
                <a:gd name="T28" fmla="*/ 30 w 107"/>
                <a:gd name="T29" fmla="*/ 13 h 35"/>
                <a:gd name="T30" fmla="*/ 17 w 107"/>
                <a:gd name="T31" fmla="*/ 19 h 35"/>
                <a:gd name="T32" fmla="*/ 7 w 107"/>
                <a:gd name="T33" fmla="*/ 23 h 35"/>
                <a:gd name="T34" fmla="*/ 13 w 107"/>
                <a:gd name="T35" fmla="*/ 24 h 35"/>
                <a:gd name="T36" fmla="*/ 11 w 107"/>
                <a:gd name="T37" fmla="*/ 25 h 35"/>
                <a:gd name="T38" fmla="*/ 11 w 107"/>
                <a:gd name="T39" fmla="*/ 26 h 35"/>
                <a:gd name="T40" fmla="*/ 10 w 107"/>
                <a:gd name="T41" fmla="*/ 27 h 35"/>
                <a:gd name="T42" fmla="*/ 10 w 107"/>
                <a:gd name="T43" fmla="*/ 27 h 35"/>
                <a:gd name="T44" fmla="*/ 10 w 107"/>
                <a:gd name="T45" fmla="*/ 27 h 35"/>
                <a:gd name="T46" fmla="*/ 11 w 107"/>
                <a:gd name="T47" fmla="*/ 27 h 35"/>
                <a:gd name="T48" fmla="*/ 14 w 107"/>
                <a:gd name="T49" fmla="*/ 28 h 35"/>
                <a:gd name="T50" fmla="*/ 13 w 107"/>
                <a:gd name="T51" fmla="*/ 28 h 35"/>
                <a:gd name="T52" fmla="*/ 10 w 107"/>
                <a:gd name="T53" fmla="*/ 29 h 35"/>
                <a:gd name="T54" fmla="*/ 5 w 107"/>
                <a:gd name="T55" fmla="*/ 30 h 35"/>
                <a:gd name="T56" fmla="*/ 5 w 107"/>
                <a:gd name="T57" fmla="*/ 33 h 35"/>
                <a:gd name="T58" fmla="*/ 6 w 107"/>
                <a:gd name="T59" fmla="*/ 33 h 35"/>
                <a:gd name="T60" fmla="*/ 9 w 107"/>
                <a:gd name="T61" fmla="*/ 33 h 35"/>
                <a:gd name="T62" fmla="*/ 11 w 107"/>
                <a:gd name="T63" fmla="*/ 33 h 35"/>
                <a:gd name="T64" fmla="*/ 10 w 107"/>
                <a:gd name="T65" fmla="*/ 33 h 35"/>
                <a:gd name="T66" fmla="*/ 14 w 107"/>
                <a:gd name="T67" fmla="*/ 35 h 35"/>
                <a:gd name="T68" fmla="*/ 16 w 107"/>
                <a:gd name="T69" fmla="*/ 35 h 35"/>
                <a:gd name="T70" fmla="*/ 18 w 107"/>
                <a:gd name="T71" fmla="*/ 35 h 35"/>
                <a:gd name="T72" fmla="*/ 21 w 107"/>
                <a:gd name="T73" fmla="*/ 35 h 35"/>
                <a:gd name="T74" fmla="*/ 25 w 107"/>
                <a:gd name="T75" fmla="*/ 35 h 35"/>
                <a:gd name="T76" fmla="*/ 36 w 107"/>
                <a:gd name="T77" fmla="*/ 33 h 35"/>
                <a:gd name="T78" fmla="*/ 34 w 107"/>
                <a:gd name="T79" fmla="*/ 30 h 35"/>
                <a:gd name="T80" fmla="*/ 34 w 107"/>
                <a:gd name="T81" fmla="*/ 30 h 35"/>
                <a:gd name="T82" fmla="*/ 35 w 107"/>
                <a:gd name="T83" fmla="*/ 30 h 35"/>
                <a:gd name="T84" fmla="*/ 36 w 107"/>
                <a:gd name="T85" fmla="*/ 29 h 35"/>
                <a:gd name="T86" fmla="*/ 36 w 107"/>
                <a:gd name="T87" fmla="*/ 28 h 35"/>
                <a:gd name="T88" fmla="*/ 37 w 107"/>
                <a:gd name="T89" fmla="*/ 28 h 35"/>
                <a:gd name="T90" fmla="*/ 38 w 107"/>
                <a:gd name="T91" fmla="*/ 28 h 35"/>
                <a:gd name="T92" fmla="*/ 39 w 107"/>
                <a:gd name="T93" fmla="*/ 26 h 35"/>
                <a:gd name="T94" fmla="*/ 39 w 107"/>
                <a:gd name="T95" fmla="*/ 25 h 35"/>
                <a:gd name="T96" fmla="*/ 39 w 107"/>
                <a:gd name="T97" fmla="*/ 25 h 35"/>
                <a:gd name="T98" fmla="*/ 40 w 107"/>
                <a:gd name="T99" fmla="*/ 25 h 35"/>
                <a:gd name="T100" fmla="*/ 41 w 107"/>
                <a:gd name="T101" fmla="*/ 24 h 35"/>
                <a:gd name="T102" fmla="*/ 43 w 107"/>
                <a:gd name="T103" fmla="*/ 23 h 35"/>
                <a:gd name="T104" fmla="*/ 44 w 107"/>
                <a:gd name="T105" fmla="*/ 23 h 35"/>
                <a:gd name="T106" fmla="*/ 46 w 107"/>
                <a:gd name="T107" fmla="*/ 23 h 35"/>
                <a:gd name="T108" fmla="*/ 48 w 107"/>
                <a:gd name="T109" fmla="*/ 23 h 35"/>
                <a:gd name="T110" fmla="*/ 53 w 107"/>
                <a:gd name="T111" fmla="*/ 21 h 35"/>
                <a:gd name="T112" fmla="*/ 79 w 107"/>
                <a:gd name="T113" fmla="*/ 13 h 35"/>
                <a:gd name="T114" fmla="*/ 104 w 107"/>
                <a:gd name="T115" fmla="*/ 3 h 35"/>
                <a:gd name="T116" fmla="*/ 95 w 107"/>
                <a:gd name="T1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7" h="35">
                  <a:moveTo>
                    <a:pt x="15" y="29"/>
                  </a:moveTo>
                  <a:cubicBezTo>
                    <a:pt x="15" y="29"/>
                    <a:pt x="15" y="29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6" y="29"/>
                    <a:pt x="15" y="29"/>
                  </a:cubicBezTo>
                  <a:moveTo>
                    <a:pt x="95" y="0"/>
                  </a:moveTo>
                  <a:cubicBezTo>
                    <a:pt x="90" y="0"/>
                    <a:pt x="84" y="2"/>
                    <a:pt x="79" y="3"/>
                  </a:cubicBezTo>
                  <a:cubicBezTo>
                    <a:pt x="67" y="7"/>
                    <a:pt x="53" y="8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9"/>
                    <a:pt x="50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9"/>
                    <a:pt x="44" y="9"/>
                    <a:pt x="42" y="9"/>
                  </a:cubicBezTo>
                  <a:cubicBezTo>
                    <a:pt x="38" y="10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6" y="11"/>
                    <a:pt x="34" y="12"/>
                    <a:pt x="30" y="13"/>
                  </a:cubicBezTo>
                  <a:cubicBezTo>
                    <a:pt x="27" y="14"/>
                    <a:pt x="23" y="17"/>
                    <a:pt x="17" y="19"/>
                  </a:cubicBezTo>
                  <a:cubicBezTo>
                    <a:pt x="12" y="20"/>
                    <a:pt x="3" y="22"/>
                    <a:pt x="7" y="23"/>
                  </a:cubicBezTo>
                  <a:cubicBezTo>
                    <a:pt x="11" y="24"/>
                    <a:pt x="16" y="24"/>
                    <a:pt x="13" y="24"/>
                  </a:cubicBezTo>
                  <a:cubicBezTo>
                    <a:pt x="10" y="24"/>
                    <a:pt x="9" y="25"/>
                    <a:pt x="11" y="25"/>
                  </a:cubicBezTo>
                  <a:cubicBezTo>
                    <a:pt x="13" y="25"/>
                    <a:pt x="13" y="26"/>
                    <a:pt x="11" y="26"/>
                  </a:cubicBezTo>
                  <a:cubicBezTo>
                    <a:pt x="9" y="26"/>
                    <a:pt x="8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2" y="27"/>
                    <a:pt x="12" y="27"/>
                    <a:pt x="11" y="27"/>
                  </a:cubicBezTo>
                  <a:cubicBezTo>
                    <a:pt x="10" y="28"/>
                    <a:pt x="12" y="28"/>
                    <a:pt x="14" y="28"/>
                  </a:cubicBezTo>
                  <a:cubicBezTo>
                    <a:pt x="14" y="28"/>
                    <a:pt x="13" y="28"/>
                    <a:pt x="13" y="28"/>
                  </a:cubicBezTo>
                  <a:cubicBezTo>
                    <a:pt x="12" y="28"/>
                    <a:pt x="11" y="28"/>
                    <a:pt x="10" y="29"/>
                  </a:cubicBezTo>
                  <a:cubicBezTo>
                    <a:pt x="8" y="29"/>
                    <a:pt x="8" y="30"/>
                    <a:pt x="5" y="30"/>
                  </a:cubicBezTo>
                  <a:cubicBezTo>
                    <a:pt x="0" y="32"/>
                    <a:pt x="1" y="33"/>
                    <a:pt x="5" y="33"/>
                  </a:cubicBezTo>
                  <a:cubicBezTo>
                    <a:pt x="5" y="33"/>
                    <a:pt x="5" y="33"/>
                    <a:pt x="6" y="33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3"/>
                    <a:pt x="10" y="33"/>
                    <a:pt x="11" y="33"/>
                  </a:cubicBezTo>
                  <a:cubicBezTo>
                    <a:pt x="12" y="33"/>
                    <a:pt x="11" y="33"/>
                    <a:pt x="10" y="33"/>
                  </a:cubicBezTo>
                  <a:cubicBezTo>
                    <a:pt x="8" y="34"/>
                    <a:pt x="10" y="35"/>
                    <a:pt x="14" y="35"/>
                  </a:cubicBezTo>
                  <a:cubicBezTo>
                    <a:pt x="14" y="35"/>
                    <a:pt x="15" y="35"/>
                    <a:pt x="16" y="35"/>
                  </a:cubicBezTo>
                  <a:cubicBezTo>
                    <a:pt x="16" y="35"/>
                    <a:pt x="17" y="35"/>
                    <a:pt x="18" y="35"/>
                  </a:cubicBezTo>
                  <a:cubicBezTo>
                    <a:pt x="19" y="35"/>
                    <a:pt x="20" y="35"/>
                    <a:pt x="21" y="35"/>
                  </a:cubicBezTo>
                  <a:cubicBezTo>
                    <a:pt x="22" y="35"/>
                    <a:pt x="23" y="35"/>
                    <a:pt x="25" y="35"/>
                  </a:cubicBezTo>
                  <a:cubicBezTo>
                    <a:pt x="30" y="35"/>
                    <a:pt x="36" y="34"/>
                    <a:pt x="36" y="33"/>
                  </a:cubicBezTo>
                  <a:cubicBezTo>
                    <a:pt x="38" y="31"/>
                    <a:pt x="33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7" y="30"/>
                    <a:pt x="36" y="30"/>
                    <a:pt x="36" y="29"/>
                  </a:cubicBezTo>
                  <a:cubicBezTo>
                    <a:pt x="35" y="28"/>
                    <a:pt x="35" y="28"/>
                    <a:pt x="36" y="28"/>
                  </a:cubicBezTo>
                  <a:cubicBezTo>
                    <a:pt x="36" y="28"/>
                    <a:pt x="36" y="28"/>
                    <a:pt x="37" y="28"/>
                  </a:cubicBezTo>
                  <a:cubicBezTo>
                    <a:pt x="37" y="28"/>
                    <a:pt x="37" y="28"/>
                    <a:pt x="38" y="28"/>
                  </a:cubicBezTo>
                  <a:cubicBezTo>
                    <a:pt x="39" y="28"/>
                    <a:pt x="39" y="27"/>
                    <a:pt x="39" y="26"/>
                  </a:cubicBezTo>
                  <a:cubicBezTo>
                    <a:pt x="38" y="25"/>
                    <a:pt x="38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40" y="25"/>
                    <a:pt x="40" y="25"/>
                  </a:cubicBezTo>
                  <a:cubicBezTo>
                    <a:pt x="41" y="25"/>
                    <a:pt x="42" y="24"/>
                    <a:pt x="41" y="24"/>
                  </a:cubicBezTo>
                  <a:cubicBezTo>
                    <a:pt x="41" y="23"/>
                    <a:pt x="42" y="23"/>
                    <a:pt x="43" y="23"/>
                  </a:cubicBezTo>
                  <a:cubicBezTo>
                    <a:pt x="43" y="23"/>
                    <a:pt x="44" y="23"/>
                    <a:pt x="44" y="23"/>
                  </a:cubicBezTo>
                  <a:cubicBezTo>
                    <a:pt x="45" y="23"/>
                    <a:pt x="45" y="23"/>
                    <a:pt x="46" y="23"/>
                  </a:cubicBezTo>
                  <a:cubicBezTo>
                    <a:pt x="47" y="23"/>
                    <a:pt x="49" y="23"/>
                    <a:pt x="48" y="23"/>
                  </a:cubicBezTo>
                  <a:cubicBezTo>
                    <a:pt x="47" y="23"/>
                    <a:pt x="51" y="22"/>
                    <a:pt x="53" y="21"/>
                  </a:cubicBezTo>
                  <a:cubicBezTo>
                    <a:pt x="55" y="20"/>
                    <a:pt x="66" y="17"/>
                    <a:pt x="79" y="13"/>
                  </a:cubicBezTo>
                  <a:cubicBezTo>
                    <a:pt x="93" y="10"/>
                    <a:pt x="107" y="5"/>
                    <a:pt x="104" y="3"/>
                  </a:cubicBezTo>
                  <a:cubicBezTo>
                    <a:pt x="101" y="1"/>
                    <a:pt x="98" y="0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Freeform 87"/>
            <p:cNvSpPr>
              <a:spLocks/>
            </p:cNvSpPr>
            <p:nvPr/>
          </p:nvSpPr>
          <p:spPr bwMode="auto">
            <a:xfrm>
              <a:off x="7381875" y="4406900"/>
              <a:ext cx="9525" cy="1587"/>
            </a:xfrm>
            <a:custGeom>
              <a:avLst/>
              <a:gdLst>
                <a:gd name="T0" fmla="*/ 3 w 4"/>
                <a:gd name="T1" fmla="*/ 0 h 1"/>
                <a:gd name="T2" fmla="*/ 2 w 4"/>
                <a:gd name="T3" fmla="*/ 0 h 1"/>
                <a:gd name="T4" fmla="*/ 1 w 4"/>
                <a:gd name="T5" fmla="*/ 1 h 1"/>
                <a:gd name="T6" fmla="*/ 3 w 4"/>
                <a:gd name="T7" fmla="*/ 0 h 1"/>
                <a:gd name="T8" fmla="*/ 3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3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Freeform 88"/>
            <p:cNvSpPr>
              <a:spLocks/>
            </p:cNvSpPr>
            <p:nvPr/>
          </p:nvSpPr>
          <p:spPr bwMode="auto">
            <a:xfrm>
              <a:off x="7527925" y="4521200"/>
              <a:ext cx="61913" cy="12700"/>
            </a:xfrm>
            <a:custGeom>
              <a:avLst/>
              <a:gdLst>
                <a:gd name="T0" fmla="*/ 7 w 23"/>
                <a:gd name="T1" fmla="*/ 0 h 5"/>
                <a:gd name="T2" fmla="*/ 3 w 23"/>
                <a:gd name="T3" fmla="*/ 1 h 5"/>
                <a:gd name="T4" fmla="*/ 1 w 23"/>
                <a:gd name="T5" fmla="*/ 1 h 5"/>
                <a:gd name="T6" fmla="*/ 1 w 23"/>
                <a:gd name="T7" fmla="*/ 1 h 5"/>
                <a:gd name="T8" fmla="*/ 9 w 23"/>
                <a:gd name="T9" fmla="*/ 3 h 5"/>
                <a:gd name="T10" fmla="*/ 23 w 23"/>
                <a:gd name="T11" fmla="*/ 5 h 5"/>
                <a:gd name="T12" fmla="*/ 13 w 23"/>
                <a:gd name="T13" fmla="*/ 1 h 5"/>
                <a:gd name="T14" fmla="*/ 7 w 2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5">
                  <a:moveTo>
                    <a:pt x="7" y="0"/>
                  </a:moveTo>
                  <a:cubicBezTo>
                    <a:pt x="6" y="0"/>
                    <a:pt x="4" y="0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2" y="2"/>
                    <a:pt x="9" y="3"/>
                  </a:cubicBezTo>
                  <a:cubicBezTo>
                    <a:pt x="13" y="4"/>
                    <a:pt x="17" y="4"/>
                    <a:pt x="23" y="5"/>
                  </a:cubicBezTo>
                  <a:cubicBezTo>
                    <a:pt x="23" y="4"/>
                    <a:pt x="18" y="2"/>
                    <a:pt x="13" y="1"/>
                  </a:cubicBezTo>
                  <a:cubicBezTo>
                    <a:pt x="11" y="0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89"/>
            <p:cNvSpPr>
              <a:spLocks/>
            </p:cNvSpPr>
            <p:nvPr/>
          </p:nvSpPr>
          <p:spPr bwMode="auto">
            <a:xfrm>
              <a:off x="7351713" y="4506913"/>
              <a:ext cx="19050" cy="4762"/>
            </a:xfrm>
            <a:custGeom>
              <a:avLst/>
              <a:gdLst>
                <a:gd name="T0" fmla="*/ 2 w 7"/>
                <a:gd name="T1" fmla="*/ 0 h 2"/>
                <a:gd name="T2" fmla="*/ 2 w 7"/>
                <a:gd name="T3" fmla="*/ 2 h 2"/>
                <a:gd name="T4" fmla="*/ 6 w 7"/>
                <a:gd name="T5" fmla="*/ 2 h 2"/>
                <a:gd name="T6" fmla="*/ 7 w 7"/>
                <a:gd name="T7" fmla="*/ 2 h 2"/>
                <a:gd name="T8" fmla="*/ 7 w 7"/>
                <a:gd name="T9" fmla="*/ 1 h 2"/>
                <a:gd name="T10" fmla="*/ 2 w 7"/>
                <a:gd name="T11" fmla="*/ 0 h 2"/>
                <a:gd name="T12" fmla="*/ 2 w 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">
                  <a:moveTo>
                    <a:pt x="2" y="0"/>
                  </a:moveTo>
                  <a:cubicBezTo>
                    <a:pt x="0" y="0"/>
                    <a:pt x="0" y="1"/>
                    <a:pt x="2" y="2"/>
                  </a:cubicBezTo>
                  <a:cubicBezTo>
                    <a:pt x="4" y="2"/>
                    <a:pt x="5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5" y="1"/>
                    <a:pt x="4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90"/>
            <p:cNvSpPr>
              <a:spLocks/>
            </p:cNvSpPr>
            <p:nvPr/>
          </p:nvSpPr>
          <p:spPr bwMode="auto">
            <a:xfrm>
              <a:off x="7842250" y="4225925"/>
              <a:ext cx="23813" cy="6350"/>
            </a:xfrm>
            <a:custGeom>
              <a:avLst/>
              <a:gdLst>
                <a:gd name="T0" fmla="*/ 5 w 9"/>
                <a:gd name="T1" fmla="*/ 0 h 2"/>
                <a:gd name="T2" fmla="*/ 3 w 9"/>
                <a:gd name="T3" fmla="*/ 0 h 2"/>
                <a:gd name="T4" fmla="*/ 3 w 9"/>
                <a:gd name="T5" fmla="*/ 2 h 2"/>
                <a:gd name="T6" fmla="*/ 7 w 9"/>
                <a:gd name="T7" fmla="*/ 1 h 2"/>
                <a:gd name="T8" fmla="*/ 5 w 9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">
                  <a:moveTo>
                    <a:pt x="5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1"/>
                    <a:pt x="4" y="2"/>
                    <a:pt x="3" y="2"/>
                  </a:cubicBezTo>
                  <a:cubicBezTo>
                    <a:pt x="4" y="2"/>
                    <a:pt x="5" y="2"/>
                    <a:pt x="7" y="1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Freeform 91"/>
            <p:cNvSpPr>
              <a:spLocks/>
            </p:cNvSpPr>
            <p:nvPr/>
          </p:nvSpPr>
          <p:spPr bwMode="auto">
            <a:xfrm>
              <a:off x="7558088" y="4537075"/>
              <a:ext cx="12700" cy="3175"/>
            </a:xfrm>
            <a:custGeom>
              <a:avLst/>
              <a:gdLst>
                <a:gd name="T0" fmla="*/ 0 w 5"/>
                <a:gd name="T1" fmla="*/ 0 h 1"/>
                <a:gd name="T2" fmla="*/ 2 w 5"/>
                <a:gd name="T3" fmla="*/ 1 h 1"/>
                <a:gd name="T4" fmla="*/ 4 w 5"/>
                <a:gd name="T5" fmla="*/ 1 h 1"/>
                <a:gd name="T6" fmla="*/ 3 w 5"/>
                <a:gd name="T7" fmla="*/ 1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0" y="0"/>
                    <a:pt x="1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5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Freeform 92"/>
            <p:cNvSpPr>
              <a:spLocks/>
            </p:cNvSpPr>
            <p:nvPr/>
          </p:nvSpPr>
          <p:spPr bwMode="auto">
            <a:xfrm>
              <a:off x="7294563" y="4465638"/>
              <a:ext cx="200025" cy="55562"/>
            </a:xfrm>
            <a:custGeom>
              <a:avLst/>
              <a:gdLst>
                <a:gd name="T0" fmla="*/ 27 w 74"/>
                <a:gd name="T1" fmla="*/ 0 h 20"/>
                <a:gd name="T2" fmla="*/ 22 w 74"/>
                <a:gd name="T3" fmla="*/ 0 h 20"/>
                <a:gd name="T4" fmla="*/ 10 w 74"/>
                <a:gd name="T5" fmla="*/ 5 h 20"/>
                <a:gd name="T6" fmla="*/ 10 w 74"/>
                <a:gd name="T7" fmla="*/ 6 h 20"/>
                <a:gd name="T8" fmla="*/ 10 w 74"/>
                <a:gd name="T9" fmla="*/ 6 h 20"/>
                <a:gd name="T10" fmla="*/ 12 w 74"/>
                <a:gd name="T11" fmla="*/ 6 h 20"/>
                <a:gd name="T12" fmla="*/ 12 w 74"/>
                <a:gd name="T13" fmla="*/ 6 h 20"/>
                <a:gd name="T14" fmla="*/ 12 w 74"/>
                <a:gd name="T15" fmla="*/ 7 h 20"/>
                <a:gd name="T16" fmla="*/ 13 w 74"/>
                <a:gd name="T17" fmla="*/ 6 h 20"/>
                <a:gd name="T18" fmla="*/ 14 w 74"/>
                <a:gd name="T19" fmla="*/ 6 h 20"/>
                <a:gd name="T20" fmla="*/ 16 w 74"/>
                <a:gd name="T21" fmla="*/ 7 h 20"/>
                <a:gd name="T22" fmla="*/ 15 w 74"/>
                <a:gd name="T23" fmla="*/ 9 h 20"/>
                <a:gd name="T24" fmla="*/ 7 w 74"/>
                <a:gd name="T25" fmla="*/ 14 h 20"/>
                <a:gd name="T26" fmla="*/ 13 w 74"/>
                <a:gd name="T27" fmla="*/ 15 h 20"/>
                <a:gd name="T28" fmla="*/ 18 w 74"/>
                <a:gd name="T29" fmla="*/ 14 h 20"/>
                <a:gd name="T30" fmla="*/ 22 w 74"/>
                <a:gd name="T31" fmla="*/ 13 h 20"/>
                <a:gd name="T32" fmla="*/ 22 w 74"/>
                <a:gd name="T33" fmla="*/ 13 h 20"/>
                <a:gd name="T34" fmla="*/ 24 w 74"/>
                <a:gd name="T35" fmla="*/ 14 h 20"/>
                <a:gd name="T36" fmla="*/ 25 w 74"/>
                <a:gd name="T37" fmla="*/ 14 h 20"/>
                <a:gd name="T38" fmla="*/ 26 w 74"/>
                <a:gd name="T39" fmla="*/ 14 h 20"/>
                <a:gd name="T40" fmla="*/ 31 w 74"/>
                <a:gd name="T41" fmla="*/ 15 h 20"/>
                <a:gd name="T42" fmla="*/ 34 w 74"/>
                <a:gd name="T43" fmla="*/ 17 h 20"/>
                <a:gd name="T44" fmla="*/ 43 w 74"/>
                <a:gd name="T45" fmla="*/ 19 h 20"/>
                <a:gd name="T46" fmla="*/ 51 w 74"/>
                <a:gd name="T47" fmla="*/ 20 h 20"/>
                <a:gd name="T48" fmla="*/ 51 w 74"/>
                <a:gd name="T49" fmla="*/ 20 h 20"/>
                <a:gd name="T50" fmla="*/ 51 w 74"/>
                <a:gd name="T51" fmla="*/ 19 h 20"/>
                <a:gd name="T52" fmla="*/ 56 w 74"/>
                <a:gd name="T53" fmla="*/ 20 h 20"/>
                <a:gd name="T54" fmla="*/ 63 w 74"/>
                <a:gd name="T55" fmla="*/ 20 h 20"/>
                <a:gd name="T56" fmla="*/ 64 w 74"/>
                <a:gd name="T57" fmla="*/ 20 h 20"/>
                <a:gd name="T58" fmla="*/ 64 w 74"/>
                <a:gd name="T59" fmla="*/ 20 h 20"/>
                <a:gd name="T60" fmla="*/ 67 w 74"/>
                <a:gd name="T61" fmla="*/ 20 h 20"/>
                <a:gd name="T62" fmla="*/ 70 w 74"/>
                <a:gd name="T63" fmla="*/ 20 h 20"/>
                <a:gd name="T64" fmla="*/ 71 w 74"/>
                <a:gd name="T65" fmla="*/ 20 h 20"/>
                <a:gd name="T66" fmla="*/ 70 w 74"/>
                <a:gd name="T67" fmla="*/ 19 h 20"/>
                <a:gd name="T68" fmla="*/ 49 w 74"/>
                <a:gd name="T69" fmla="*/ 13 h 20"/>
                <a:gd name="T70" fmla="*/ 42 w 74"/>
                <a:gd name="T71" fmla="*/ 8 h 20"/>
                <a:gd name="T72" fmla="*/ 39 w 74"/>
                <a:gd name="T73" fmla="*/ 3 h 20"/>
                <a:gd name="T74" fmla="*/ 39 w 74"/>
                <a:gd name="T75" fmla="*/ 1 h 20"/>
                <a:gd name="T76" fmla="*/ 27 w 74"/>
                <a:gd name="T7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4" h="20">
                  <a:moveTo>
                    <a:pt x="27" y="0"/>
                  </a:moveTo>
                  <a:cubicBezTo>
                    <a:pt x="25" y="0"/>
                    <a:pt x="24" y="0"/>
                    <a:pt x="22" y="0"/>
                  </a:cubicBezTo>
                  <a:cubicBezTo>
                    <a:pt x="12" y="0"/>
                    <a:pt x="12" y="4"/>
                    <a:pt x="10" y="5"/>
                  </a:cubicBezTo>
                  <a:cubicBezTo>
                    <a:pt x="8" y="5"/>
                    <a:pt x="9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6"/>
                    <a:pt x="13" y="6"/>
                    <a:pt x="12" y="6"/>
                  </a:cubicBezTo>
                  <a:cubicBezTo>
                    <a:pt x="11" y="6"/>
                    <a:pt x="11" y="7"/>
                    <a:pt x="12" y="7"/>
                  </a:cubicBezTo>
                  <a:cubicBezTo>
                    <a:pt x="12" y="7"/>
                    <a:pt x="13" y="7"/>
                    <a:pt x="13" y="6"/>
                  </a:cubicBezTo>
                  <a:cubicBezTo>
                    <a:pt x="13" y="6"/>
                    <a:pt x="14" y="6"/>
                    <a:pt x="14" y="6"/>
                  </a:cubicBezTo>
                  <a:cubicBezTo>
                    <a:pt x="15" y="6"/>
                    <a:pt x="16" y="7"/>
                    <a:pt x="16" y="7"/>
                  </a:cubicBezTo>
                  <a:cubicBezTo>
                    <a:pt x="17" y="8"/>
                    <a:pt x="15" y="8"/>
                    <a:pt x="15" y="9"/>
                  </a:cubicBezTo>
                  <a:cubicBezTo>
                    <a:pt x="14" y="9"/>
                    <a:pt x="0" y="11"/>
                    <a:pt x="7" y="14"/>
                  </a:cubicBezTo>
                  <a:cubicBezTo>
                    <a:pt x="9" y="14"/>
                    <a:pt x="11" y="15"/>
                    <a:pt x="13" y="15"/>
                  </a:cubicBezTo>
                  <a:cubicBezTo>
                    <a:pt x="15" y="15"/>
                    <a:pt x="17" y="14"/>
                    <a:pt x="18" y="14"/>
                  </a:cubicBezTo>
                  <a:cubicBezTo>
                    <a:pt x="20" y="14"/>
                    <a:pt x="21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14"/>
                    <a:pt x="23" y="14"/>
                    <a:pt x="24" y="14"/>
                  </a:cubicBezTo>
                  <a:cubicBezTo>
                    <a:pt x="24" y="14"/>
                    <a:pt x="25" y="14"/>
                    <a:pt x="25" y="14"/>
                  </a:cubicBezTo>
                  <a:cubicBezTo>
                    <a:pt x="25" y="14"/>
                    <a:pt x="25" y="14"/>
                    <a:pt x="26" y="14"/>
                  </a:cubicBezTo>
                  <a:cubicBezTo>
                    <a:pt x="27" y="14"/>
                    <a:pt x="29" y="14"/>
                    <a:pt x="31" y="15"/>
                  </a:cubicBezTo>
                  <a:cubicBezTo>
                    <a:pt x="34" y="15"/>
                    <a:pt x="35" y="16"/>
                    <a:pt x="34" y="17"/>
                  </a:cubicBezTo>
                  <a:cubicBezTo>
                    <a:pt x="33" y="17"/>
                    <a:pt x="37" y="18"/>
                    <a:pt x="43" y="19"/>
                  </a:cubicBezTo>
                  <a:cubicBezTo>
                    <a:pt x="47" y="19"/>
                    <a:pt x="50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19"/>
                    <a:pt x="51" y="19"/>
                    <a:pt x="51" y="19"/>
                  </a:cubicBezTo>
                  <a:cubicBezTo>
                    <a:pt x="52" y="19"/>
                    <a:pt x="54" y="19"/>
                    <a:pt x="56" y="20"/>
                  </a:cubicBezTo>
                  <a:cubicBezTo>
                    <a:pt x="59" y="20"/>
                    <a:pt x="61" y="20"/>
                    <a:pt x="63" y="20"/>
                  </a:cubicBezTo>
                  <a:cubicBezTo>
                    <a:pt x="64" y="20"/>
                    <a:pt x="65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5" y="20"/>
                    <a:pt x="66" y="20"/>
                    <a:pt x="67" y="20"/>
                  </a:cubicBezTo>
                  <a:cubicBezTo>
                    <a:pt x="68" y="20"/>
                    <a:pt x="69" y="20"/>
                    <a:pt x="70" y="20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4" y="17"/>
                    <a:pt x="57" y="15"/>
                    <a:pt x="49" y="13"/>
                  </a:cubicBezTo>
                  <a:cubicBezTo>
                    <a:pt x="45" y="11"/>
                    <a:pt x="43" y="10"/>
                    <a:pt x="42" y="8"/>
                  </a:cubicBezTo>
                  <a:cubicBezTo>
                    <a:pt x="40" y="5"/>
                    <a:pt x="37" y="3"/>
                    <a:pt x="39" y="3"/>
                  </a:cubicBezTo>
                  <a:cubicBezTo>
                    <a:pt x="42" y="2"/>
                    <a:pt x="38" y="1"/>
                    <a:pt x="39" y="1"/>
                  </a:cubicBezTo>
                  <a:cubicBezTo>
                    <a:pt x="41" y="1"/>
                    <a:pt x="35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Freeform 93"/>
            <p:cNvSpPr>
              <a:spLocks/>
            </p:cNvSpPr>
            <p:nvPr/>
          </p:nvSpPr>
          <p:spPr bwMode="auto">
            <a:xfrm>
              <a:off x="7964488" y="4457700"/>
              <a:ext cx="20638" cy="6350"/>
            </a:xfrm>
            <a:custGeom>
              <a:avLst/>
              <a:gdLst>
                <a:gd name="T0" fmla="*/ 4 w 8"/>
                <a:gd name="T1" fmla="*/ 0 h 2"/>
                <a:gd name="T2" fmla="*/ 2 w 8"/>
                <a:gd name="T3" fmla="*/ 0 h 2"/>
                <a:gd name="T4" fmla="*/ 0 w 8"/>
                <a:gd name="T5" fmla="*/ 2 h 2"/>
                <a:gd name="T6" fmla="*/ 6 w 8"/>
                <a:gd name="T7" fmla="*/ 1 h 2"/>
                <a:gd name="T8" fmla="*/ 4 w 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4" y="0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0" y="1"/>
                    <a:pt x="1" y="2"/>
                    <a:pt x="0" y="2"/>
                  </a:cubicBezTo>
                  <a:cubicBezTo>
                    <a:pt x="2" y="2"/>
                    <a:pt x="4" y="1"/>
                    <a:pt x="6" y="1"/>
                  </a:cubicBezTo>
                  <a:cubicBezTo>
                    <a:pt x="8" y="0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Freeform 94"/>
            <p:cNvSpPr>
              <a:spLocks/>
            </p:cNvSpPr>
            <p:nvPr/>
          </p:nvSpPr>
          <p:spPr bwMode="auto">
            <a:xfrm>
              <a:off x="7969250" y="4267200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Freeform 95"/>
            <p:cNvSpPr>
              <a:spLocks/>
            </p:cNvSpPr>
            <p:nvPr/>
          </p:nvSpPr>
          <p:spPr bwMode="auto">
            <a:xfrm>
              <a:off x="7278688" y="4545013"/>
              <a:ext cx="47625" cy="11112"/>
            </a:xfrm>
            <a:custGeom>
              <a:avLst/>
              <a:gdLst>
                <a:gd name="T0" fmla="*/ 6 w 18"/>
                <a:gd name="T1" fmla="*/ 0 h 4"/>
                <a:gd name="T2" fmla="*/ 1 w 18"/>
                <a:gd name="T3" fmla="*/ 3 h 4"/>
                <a:gd name="T4" fmla="*/ 4 w 18"/>
                <a:gd name="T5" fmla="*/ 4 h 4"/>
                <a:gd name="T6" fmla="*/ 11 w 18"/>
                <a:gd name="T7" fmla="*/ 4 h 4"/>
                <a:gd name="T8" fmla="*/ 16 w 18"/>
                <a:gd name="T9" fmla="*/ 3 h 4"/>
                <a:gd name="T10" fmla="*/ 16 w 18"/>
                <a:gd name="T11" fmla="*/ 3 h 4"/>
                <a:gd name="T12" fmla="*/ 17 w 18"/>
                <a:gd name="T13" fmla="*/ 3 h 4"/>
                <a:gd name="T14" fmla="*/ 17 w 18"/>
                <a:gd name="T15" fmla="*/ 2 h 4"/>
                <a:gd name="T16" fmla="*/ 6 w 1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4">
                  <a:moveTo>
                    <a:pt x="6" y="0"/>
                  </a:moveTo>
                  <a:cubicBezTo>
                    <a:pt x="2" y="0"/>
                    <a:pt x="0" y="1"/>
                    <a:pt x="1" y="3"/>
                  </a:cubicBezTo>
                  <a:cubicBezTo>
                    <a:pt x="1" y="4"/>
                    <a:pt x="2" y="4"/>
                    <a:pt x="4" y="4"/>
                  </a:cubicBezTo>
                  <a:cubicBezTo>
                    <a:pt x="6" y="4"/>
                    <a:pt x="9" y="4"/>
                    <a:pt x="11" y="4"/>
                  </a:cubicBezTo>
                  <a:cubicBezTo>
                    <a:pt x="13" y="3"/>
                    <a:pt x="15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7" y="3"/>
                  </a:cubicBezTo>
                  <a:cubicBezTo>
                    <a:pt x="17" y="3"/>
                    <a:pt x="18" y="3"/>
                    <a:pt x="17" y="2"/>
                  </a:cubicBezTo>
                  <a:cubicBezTo>
                    <a:pt x="12" y="0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Freeform 96"/>
            <p:cNvSpPr>
              <a:spLocks/>
            </p:cNvSpPr>
            <p:nvPr/>
          </p:nvSpPr>
          <p:spPr bwMode="auto">
            <a:xfrm>
              <a:off x="7864475" y="4449763"/>
              <a:ext cx="15875" cy="4762"/>
            </a:xfrm>
            <a:custGeom>
              <a:avLst/>
              <a:gdLst>
                <a:gd name="T0" fmla="*/ 6 w 6"/>
                <a:gd name="T1" fmla="*/ 0 h 2"/>
                <a:gd name="T2" fmla="*/ 2 w 6"/>
                <a:gd name="T3" fmla="*/ 1 h 2"/>
                <a:gd name="T4" fmla="*/ 4 w 6"/>
                <a:gd name="T5" fmla="*/ 2 h 2"/>
                <a:gd name="T6" fmla="*/ 5 w 6"/>
                <a:gd name="T7" fmla="*/ 1 h 2"/>
                <a:gd name="T8" fmla="*/ 6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5" y="1"/>
                    <a:pt x="0" y="1"/>
                    <a:pt x="2" y="1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Freeform 97"/>
            <p:cNvSpPr>
              <a:spLocks/>
            </p:cNvSpPr>
            <p:nvPr/>
          </p:nvSpPr>
          <p:spPr bwMode="auto">
            <a:xfrm>
              <a:off x="7872413" y="4438650"/>
              <a:ext cx="12700" cy="3175"/>
            </a:xfrm>
            <a:custGeom>
              <a:avLst/>
              <a:gdLst>
                <a:gd name="T0" fmla="*/ 5 w 5"/>
                <a:gd name="T1" fmla="*/ 0 h 1"/>
                <a:gd name="T2" fmla="*/ 2 w 5"/>
                <a:gd name="T3" fmla="*/ 0 h 1"/>
                <a:gd name="T4" fmla="*/ 1 w 5"/>
                <a:gd name="T5" fmla="*/ 1 h 1"/>
                <a:gd name="T6" fmla="*/ 2 w 5"/>
                <a:gd name="T7" fmla="*/ 1 h 1"/>
                <a:gd name="T8" fmla="*/ 5 w 5"/>
                <a:gd name="T9" fmla="*/ 0 h 1"/>
                <a:gd name="T10" fmla="*/ 5 w 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3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Freeform 98"/>
            <p:cNvSpPr>
              <a:spLocks/>
            </p:cNvSpPr>
            <p:nvPr/>
          </p:nvSpPr>
          <p:spPr bwMode="auto">
            <a:xfrm>
              <a:off x="7900988" y="4445000"/>
              <a:ext cx="17463" cy="1587"/>
            </a:xfrm>
            <a:custGeom>
              <a:avLst/>
              <a:gdLst>
                <a:gd name="T0" fmla="*/ 3 w 6"/>
                <a:gd name="T1" fmla="*/ 0 h 1"/>
                <a:gd name="T2" fmla="*/ 2 w 6"/>
                <a:gd name="T3" fmla="*/ 1 h 1"/>
                <a:gd name="T4" fmla="*/ 5 w 6"/>
                <a:gd name="T5" fmla="*/ 1 h 1"/>
                <a:gd name="T6" fmla="*/ 6 w 6"/>
                <a:gd name="T7" fmla="*/ 1 h 1"/>
                <a:gd name="T8" fmla="*/ 4 w 6"/>
                <a:gd name="T9" fmla="*/ 0 h 1"/>
                <a:gd name="T10" fmla="*/ 3 w 6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">
                  <a:moveTo>
                    <a:pt x="3" y="0"/>
                  </a:moveTo>
                  <a:cubicBezTo>
                    <a:pt x="2" y="0"/>
                    <a:pt x="0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Freeform 99"/>
            <p:cNvSpPr>
              <a:spLocks/>
            </p:cNvSpPr>
            <p:nvPr/>
          </p:nvSpPr>
          <p:spPr bwMode="auto">
            <a:xfrm>
              <a:off x="3046413" y="4311650"/>
              <a:ext cx="57150" cy="7937"/>
            </a:xfrm>
            <a:custGeom>
              <a:avLst/>
              <a:gdLst>
                <a:gd name="T0" fmla="*/ 16 w 21"/>
                <a:gd name="T1" fmla="*/ 0 h 3"/>
                <a:gd name="T2" fmla="*/ 11 w 21"/>
                <a:gd name="T3" fmla="*/ 0 h 3"/>
                <a:gd name="T4" fmla="*/ 2 w 21"/>
                <a:gd name="T5" fmla="*/ 3 h 3"/>
                <a:gd name="T6" fmla="*/ 4 w 21"/>
                <a:gd name="T7" fmla="*/ 3 h 3"/>
                <a:gd name="T8" fmla="*/ 16 w 21"/>
                <a:gd name="T9" fmla="*/ 1 h 3"/>
                <a:gd name="T10" fmla="*/ 16 w 21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3">
                  <a:moveTo>
                    <a:pt x="16" y="0"/>
                  </a:moveTo>
                  <a:cubicBezTo>
                    <a:pt x="15" y="0"/>
                    <a:pt x="13" y="0"/>
                    <a:pt x="11" y="0"/>
                  </a:cubicBezTo>
                  <a:cubicBezTo>
                    <a:pt x="4" y="1"/>
                    <a:pt x="0" y="2"/>
                    <a:pt x="2" y="3"/>
                  </a:cubicBezTo>
                  <a:cubicBezTo>
                    <a:pt x="2" y="3"/>
                    <a:pt x="3" y="3"/>
                    <a:pt x="4" y="3"/>
                  </a:cubicBezTo>
                  <a:cubicBezTo>
                    <a:pt x="7" y="3"/>
                    <a:pt x="12" y="2"/>
                    <a:pt x="16" y="1"/>
                  </a:cubicBezTo>
                  <a:cubicBezTo>
                    <a:pt x="21" y="0"/>
                    <a:pt x="20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100"/>
            <p:cNvSpPr>
              <a:spLocks/>
            </p:cNvSpPr>
            <p:nvPr/>
          </p:nvSpPr>
          <p:spPr bwMode="auto">
            <a:xfrm>
              <a:off x="3475038" y="4397375"/>
              <a:ext cx="180975" cy="44450"/>
            </a:xfrm>
            <a:custGeom>
              <a:avLst/>
              <a:gdLst>
                <a:gd name="T0" fmla="*/ 41 w 67"/>
                <a:gd name="T1" fmla="*/ 0 h 16"/>
                <a:gd name="T2" fmla="*/ 31 w 67"/>
                <a:gd name="T3" fmla="*/ 1 h 16"/>
                <a:gd name="T4" fmla="*/ 27 w 67"/>
                <a:gd name="T5" fmla="*/ 2 h 16"/>
                <a:gd name="T6" fmla="*/ 26 w 67"/>
                <a:gd name="T7" fmla="*/ 2 h 16"/>
                <a:gd name="T8" fmla="*/ 26 w 67"/>
                <a:gd name="T9" fmla="*/ 2 h 16"/>
                <a:gd name="T10" fmla="*/ 11 w 67"/>
                <a:gd name="T11" fmla="*/ 8 h 16"/>
                <a:gd name="T12" fmla="*/ 2 w 67"/>
                <a:gd name="T13" fmla="*/ 15 h 16"/>
                <a:gd name="T14" fmla="*/ 4 w 67"/>
                <a:gd name="T15" fmla="*/ 16 h 16"/>
                <a:gd name="T16" fmla="*/ 5 w 67"/>
                <a:gd name="T17" fmla="*/ 16 h 16"/>
                <a:gd name="T18" fmla="*/ 19 w 67"/>
                <a:gd name="T19" fmla="*/ 14 h 16"/>
                <a:gd name="T20" fmla="*/ 22 w 67"/>
                <a:gd name="T21" fmla="*/ 11 h 16"/>
                <a:gd name="T22" fmla="*/ 22 w 67"/>
                <a:gd name="T23" fmla="*/ 11 h 16"/>
                <a:gd name="T24" fmla="*/ 30 w 67"/>
                <a:gd name="T25" fmla="*/ 11 h 16"/>
                <a:gd name="T26" fmla="*/ 41 w 67"/>
                <a:gd name="T27" fmla="*/ 12 h 16"/>
                <a:gd name="T28" fmla="*/ 58 w 67"/>
                <a:gd name="T29" fmla="*/ 8 h 16"/>
                <a:gd name="T30" fmla="*/ 48 w 67"/>
                <a:gd name="T31" fmla="*/ 0 h 16"/>
                <a:gd name="T32" fmla="*/ 41 w 67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6">
                  <a:moveTo>
                    <a:pt x="41" y="0"/>
                  </a:moveTo>
                  <a:cubicBezTo>
                    <a:pt x="36" y="0"/>
                    <a:pt x="33" y="1"/>
                    <a:pt x="31" y="1"/>
                  </a:cubicBezTo>
                  <a:cubicBezTo>
                    <a:pt x="29" y="2"/>
                    <a:pt x="27" y="2"/>
                    <a:pt x="27" y="2"/>
                  </a:cubicBezTo>
                  <a:cubicBezTo>
                    <a:pt x="27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3" y="2"/>
                    <a:pt x="17" y="5"/>
                    <a:pt x="11" y="8"/>
                  </a:cubicBezTo>
                  <a:cubicBezTo>
                    <a:pt x="5" y="12"/>
                    <a:pt x="4" y="15"/>
                    <a:pt x="2" y="15"/>
                  </a:cubicBezTo>
                  <a:cubicBezTo>
                    <a:pt x="0" y="16"/>
                    <a:pt x="1" y="16"/>
                    <a:pt x="4" y="16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9" y="16"/>
                    <a:pt x="15" y="16"/>
                    <a:pt x="19" y="14"/>
                  </a:cubicBezTo>
                  <a:cubicBezTo>
                    <a:pt x="24" y="13"/>
                    <a:pt x="23" y="11"/>
                    <a:pt x="22" y="11"/>
                  </a:cubicBezTo>
                  <a:cubicBezTo>
                    <a:pt x="21" y="11"/>
                    <a:pt x="21" y="11"/>
                    <a:pt x="22" y="11"/>
                  </a:cubicBezTo>
                  <a:cubicBezTo>
                    <a:pt x="23" y="11"/>
                    <a:pt x="26" y="11"/>
                    <a:pt x="30" y="11"/>
                  </a:cubicBezTo>
                  <a:cubicBezTo>
                    <a:pt x="34" y="11"/>
                    <a:pt x="38" y="12"/>
                    <a:pt x="41" y="12"/>
                  </a:cubicBezTo>
                  <a:cubicBezTo>
                    <a:pt x="47" y="11"/>
                    <a:pt x="53" y="9"/>
                    <a:pt x="58" y="8"/>
                  </a:cubicBezTo>
                  <a:cubicBezTo>
                    <a:pt x="67" y="6"/>
                    <a:pt x="64" y="2"/>
                    <a:pt x="48" y="0"/>
                  </a:cubicBezTo>
                  <a:cubicBezTo>
                    <a:pt x="45" y="0"/>
                    <a:pt x="43" y="0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Freeform 101"/>
            <p:cNvSpPr>
              <a:spLocks/>
            </p:cNvSpPr>
            <p:nvPr/>
          </p:nvSpPr>
          <p:spPr bwMode="auto">
            <a:xfrm>
              <a:off x="3616325" y="4491038"/>
              <a:ext cx="20638" cy="4762"/>
            </a:xfrm>
            <a:custGeom>
              <a:avLst/>
              <a:gdLst>
                <a:gd name="T0" fmla="*/ 4 w 8"/>
                <a:gd name="T1" fmla="*/ 0 h 2"/>
                <a:gd name="T2" fmla="*/ 2 w 8"/>
                <a:gd name="T3" fmla="*/ 2 h 2"/>
                <a:gd name="T4" fmla="*/ 4 w 8"/>
                <a:gd name="T5" fmla="*/ 2 h 2"/>
                <a:gd name="T6" fmla="*/ 7 w 8"/>
                <a:gd name="T7" fmla="*/ 1 h 2"/>
                <a:gd name="T8" fmla="*/ 4 w 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4" y="0"/>
                  </a:moveTo>
                  <a:cubicBezTo>
                    <a:pt x="4" y="1"/>
                    <a:pt x="0" y="1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6" y="2"/>
                    <a:pt x="8" y="1"/>
                    <a:pt x="7" y="1"/>
                  </a:cubicBezTo>
                  <a:cubicBezTo>
                    <a:pt x="5" y="1"/>
                    <a:pt x="4" y="1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Freeform 102"/>
            <p:cNvSpPr>
              <a:spLocks/>
            </p:cNvSpPr>
            <p:nvPr/>
          </p:nvSpPr>
          <p:spPr bwMode="auto">
            <a:xfrm>
              <a:off x="3563938" y="4529138"/>
              <a:ext cx="15875" cy="4762"/>
            </a:xfrm>
            <a:custGeom>
              <a:avLst/>
              <a:gdLst>
                <a:gd name="T0" fmla="*/ 2 w 6"/>
                <a:gd name="T1" fmla="*/ 0 h 2"/>
                <a:gd name="T2" fmla="*/ 1 w 6"/>
                <a:gd name="T3" fmla="*/ 0 h 2"/>
                <a:gd name="T4" fmla="*/ 2 w 6"/>
                <a:gd name="T5" fmla="*/ 2 h 2"/>
                <a:gd name="T6" fmla="*/ 3 w 6"/>
                <a:gd name="T7" fmla="*/ 2 h 2"/>
                <a:gd name="T8" fmla="*/ 4 w 6"/>
                <a:gd name="T9" fmla="*/ 1 h 2"/>
                <a:gd name="T10" fmla="*/ 2 w 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1"/>
                    <a:pt x="6" y="1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Freeform 103"/>
            <p:cNvSpPr>
              <a:spLocks/>
            </p:cNvSpPr>
            <p:nvPr/>
          </p:nvSpPr>
          <p:spPr bwMode="auto">
            <a:xfrm>
              <a:off x="3908425" y="4635500"/>
              <a:ext cx="19050" cy="4762"/>
            </a:xfrm>
            <a:custGeom>
              <a:avLst/>
              <a:gdLst>
                <a:gd name="T0" fmla="*/ 0 w 7"/>
                <a:gd name="T1" fmla="*/ 0 h 2"/>
                <a:gd name="T2" fmla="*/ 1 w 7"/>
                <a:gd name="T3" fmla="*/ 1 h 2"/>
                <a:gd name="T4" fmla="*/ 1 w 7"/>
                <a:gd name="T5" fmla="*/ 2 h 2"/>
                <a:gd name="T6" fmla="*/ 3 w 7"/>
                <a:gd name="T7" fmla="*/ 1 h 2"/>
                <a:gd name="T8" fmla="*/ 0 w 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">
                  <a:moveTo>
                    <a:pt x="0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2" y="1"/>
                    <a:pt x="2" y="1"/>
                    <a:pt x="1" y="2"/>
                  </a:cubicBezTo>
                  <a:cubicBezTo>
                    <a:pt x="2" y="1"/>
                    <a:pt x="7" y="1"/>
                    <a:pt x="3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Freeform 104"/>
            <p:cNvSpPr>
              <a:spLocks/>
            </p:cNvSpPr>
            <p:nvPr/>
          </p:nvSpPr>
          <p:spPr bwMode="auto">
            <a:xfrm>
              <a:off x="3311525" y="4392613"/>
              <a:ext cx="185738" cy="57150"/>
            </a:xfrm>
            <a:custGeom>
              <a:avLst/>
              <a:gdLst>
                <a:gd name="T0" fmla="*/ 38 w 68"/>
                <a:gd name="T1" fmla="*/ 0 h 21"/>
                <a:gd name="T2" fmla="*/ 32 w 68"/>
                <a:gd name="T3" fmla="*/ 1 h 21"/>
                <a:gd name="T4" fmla="*/ 30 w 68"/>
                <a:gd name="T5" fmla="*/ 3 h 21"/>
                <a:gd name="T6" fmla="*/ 30 w 68"/>
                <a:gd name="T7" fmla="*/ 3 h 21"/>
                <a:gd name="T8" fmla="*/ 28 w 68"/>
                <a:gd name="T9" fmla="*/ 3 h 21"/>
                <a:gd name="T10" fmla="*/ 25 w 68"/>
                <a:gd name="T11" fmla="*/ 4 h 21"/>
                <a:gd name="T12" fmla="*/ 34 w 68"/>
                <a:gd name="T13" fmla="*/ 6 h 21"/>
                <a:gd name="T14" fmla="*/ 26 w 68"/>
                <a:gd name="T15" fmla="*/ 7 h 21"/>
                <a:gd name="T16" fmla="*/ 25 w 68"/>
                <a:gd name="T17" fmla="*/ 8 h 21"/>
                <a:gd name="T18" fmla="*/ 19 w 68"/>
                <a:gd name="T19" fmla="*/ 7 h 21"/>
                <a:gd name="T20" fmla="*/ 11 w 68"/>
                <a:gd name="T21" fmla="*/ 6 h 21"/>
                <a:gd name="T22" fmla="*/ 6 w 68"/>
                <a:gd name="T23" fmla="*/ 7 h 21"/>
                <a:gd name="T24" fmla="*/ 3 w 68"/>
                <a:gd name="T25" fmla="*/ 12 h 21"/>
                <a:gd name="T26" fmla="*/ 14 w 68"/>
                <a:gd name="T27" fmla="*/ 19 h 21"/>
                <a:gd name="T28" fmla="*/ 23 w 68"/>
                <a:gd name="T29" fmla="*/ 21 h 21"/>
                <a:gd name="T30" fmla="*/ 38 w 68"/>
                <a:gd name="T31" fmla="*/ 19 h 21"/>
                <a:gd name="T32" fmla="*/ 51 w 68"/>
                <a:gd name="T33" fmla="*/ 16 h 21"/>
                <a:gd name="T34" fmla="*/ 54 w 68"/>
                <a:gd name="T35" fmla="*/ 15 h 21"/>
                <a:gd name="T36" fmla="*/ 59 w 68"/>
                <a:gd name="T37" fmla="*/ 13 h 21"/>
                <a:gd name="T38" fmla="*/ 58 w 68"/>
                <a:gd name="T39" fmla="*/ 12 h 21"/>
                <a:gd name="T40" fmla="*/ 57 w 68"/>
                <a:gd name="T41" fmla="*/ 12 h 21"/>
                <a:gd name="T42" fmla="*/ 57 w 68"/>
                <a:gd name="T43" fmla="*/ 12 h 21"/>
                <a:gd name="T44" fmla="*/ 55 w 68"/>
                <a:gd name="T45" fmla="*/ 9 h 21"/>
                <a:gd name="T46" fmla="*/ 55 w 68"/>
                <a:gd name="T47" fmla="*/ 7 h 21"/>
                <a:gd name="T48" fmla="*/ 63 w 68"/>
                <a:gd name="T49" fmla="*/ 4 h 21"/>
                <a:gd name="T50" fmla="*/ 58 w 68"/>
                <a:gd name="T51" fmla="*/ 1 h 21"/>
                <a:gd name="T52" fmla="*/ 42 w 68"/>
                <a:gd name="T53" fmla="*/ 0 h 21"/>
                <a:gd name="T54" fmla="*/ 42 w 68"/>
                <a:gd name="T55" fmla="*/ 0 h 21"/>
                <a:gd name="T56" fmla="*/ 42 w 68"/>
                <a:gd name="T57" fmla="*/ 0 h 21"/>
                <a:gd name="T58" fmla="*/ 41 w 68"/>
                <a:gd name="T59" fmla="*/ 0 h 21"/>
                <a:gd name="T60" fmla="*/ 38 w 68"/>
                <a:gd name="T6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21">
                  <a:moveTo>
                    <a:pt x="38" y="0"/>
                  </a:moveTo>
                  <a:cubicBezTo>
                    <a:pt x="36" y="0"/>
                    <a:pt x="33" y="0"/>
                    <a:pt x="32" y="1"/>
                  </a:cubicBezTo>
                  <a:cubicBezTo>
                    <a:pt x="30" y="2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9" y="3"/>
                    <a:pt x="29" y="3"/>
                    <a:pt x="28" y="3"/>
                  </a:cubicBezTo>
                  <a:cubicBezTo>
                    <a:pt x="26" y="3"/>
                    <a:pt x="24" y="3"/>
                    <a:pt x="25" y="4"/>
                  </a:cubicBezTo>
                  <a:cubicBezTo>
                    <a:pt x="27" y="5"/>
                    <a:pt x="33" y="5"/>
                    <a:pt x="34" y="6"/>
                  </a:cubicBezTo>
                  <a:cubicBezTo>
                    <a:pt x="34" y="6"/>
                    <a:pt x="29" y="6"/>
                    <a:pt x="26" y="7"/>
                  </a:cubicBezTo>
                  <a:cubicBezTo>
                    <a:pt x="26" y="8"/>
                    <a:pt x="25" y="8"/>
                    <a:pt x="25" y="8"/>
                  </a:cubicBezTo>
                  <a:cubicBezTo>
                    <a:pt x="23" y="8"/>
                    <a:pt x="22" y="7"/>
                    <a:pt x="19" y="7"/>
                  </a:cubicBezTo>
                  <a:cubicBezTo>
                    <a:pt x="17" y="7"/>
                    <a:pt x="14" y="6"/>
                    <a:pt x="11" y="6"/>
                  </a:cubicBezTo>
                  <a:cubicBezTo>
                    <a:pt x="9" y="6"/>
                    <a:pt x="8" y="6"/>
                    <a:pt x="6" y="7"/>
                  </a:cubicBezTo>
                  <a:cubicBezTo>
                    <a:pt x="1" y="7"/>
                    <a:pt x="0" y="9"/>
                    <a:pt x="3" y="12"/>
                  </a:cubicBezTo>
                  <a:cubicBezTo>
                    <a:pt x="5" y="14"/>
                    <a:pt x="9" y="17"/>
                    <a:pt x="14" y="19"/>
                  </a:cubicBezTo>
                  <a:cubicBezTo>
                    <a:pt x="17" y="21"/>
                    <a:pt x="20" y="21"/>
                    <a:pt x="23" y="21"/>
                  </a:cubicBezTo>
                  <a:cubicBezTo>
                    <a:pt x="28" y="21"/>
                    <a:pt x="32" y="20"/>
                    <a:pt x="38" y="19"/>
                  </a:cubicBezTo>
                  <a:cubicBezTo>
                    <a:pt x="47" y="19"/>
                    <a:pt x="49" y="16"/>
                    <a:pt x="51" y="16"/>
                  </a:cubicBezTo>
                  <a:cubicBezTo>
                    <a:pt x="52" y="15"/>
                    <a:pt x="53" y="15"/>
                    <a:pt x="54" y="15"/>
                  </a:cubicBezTo>
                  <a:cubicBezTo>
                    <a:pt x="56" y="14"/>
                    <a:pt x="57" y="14"/>
                    <a:pt x="59" y="13"/>
                  </a:cubicBezTo>
                  <a:cubicBezTo>
                    <a:pt x="60" y="12"/>
                    <a:pt x="60" y="12"/>
                    <a:pt x="58" y="12"/>
                  </a:cubicBezTo>
                  <a:cubicBezTo>
                    <a:pt x="58" y="12"/>
                    <a:pt x="58" y="12"/>
                    <a:pt x="57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6" y="12"/>
                    <a:pt x="58" y="11"/>
                    <a:pt x="55" y="9"/>
                  </a:cubicBezTo>
                  <a:cubicBezTo>
                    <a:pt x="52" y="8"/>
                    <a:pt x="49" y="8"/>
                    <a:pt x="55" y="7"/>
                  </a:cubicBezTo>
                  <a:cubicBezTo>
                    <a:pt x="62" y="6"/>
                    <a:pt x="62" y="4"/>
                    <a:pt x="63" y="4"/>
                  </a:cubicBezTo>
                  <a:cubicBezTo>
                    <a:pt x="63" y="4"/>
                    <a:pt x="68" y="2"/>
                    <a:pt x="58" y="1"/>
                  </a:cubicBezTo>
                  <a:cubicBezTo>
                    <a:pt x="50" y="1"/>
                    <a:pt x="44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Freeform 105"/>
            <p:cNvSpPr>
              <a:spLocks/>
            </p:cNvSpPr>
            <p:nvPr/>
          </p:nvSpPr>
          <p:spPr bwMode="auto">
            <a:xfrm>
              <a:off x="3208338" y="4495800"/>
              <a:ext cx="14288" cy="3175"/>
            </a:xfrm>
            <a:custGeom>
              <a:avLst/>
              <a:gdLst>
                <a:gd name="T0" fmla="*/ 4 w 5"/>
                <a:gd name="T1" fmla="*/ 0 h 1"/>
                <a:gd name="T2" fmla="*/ 2 w 5"/>
                <a:gd name="T3" fmla="*/ 0 h 1"/>
                <a:gd name="T4" fmla="*/ 0 w 5"/>
                <a:gd name="T5" fmla="*/ 1 h 1"/>
                <a:gd name="T6" fmla="*/ 5 w 5"/>
                <a:gd name="T7" fmla="*/ 0 h 1"/>
                <a:gd name="T8" fmla="*/ 4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Freeform 106"/>
            <p:cNvSpPr>
              <a:spLocks/>
            </p:cNvSpPr>
            <p:nvPr/>
          </p:nvSpPr>
          <p:spPr bwMode="auto">
            <a:xfrm>
              <a:off x="3360738" y="4492625"/>
              <a:ext cx="15875" cy="3175"/>
            </a:xfrm>
            <a:custGeom>
              <a:avLst/>
              <a:gdLst>
                <a:gd name="T0" fmla="*/ 4 w 6"/>
                <a:gd name="T1" fmla="*/ 0 h 1"/>
                <a:gd name="T2" fmla="*/ 2 w 6"/>
                <a:gd name="T3" fmla="*/ 0 h 1"/>
                <a:gd name="T4" fmla="*/ 2 w 6"/>
                <a:gd name="T5" fmla="*/ 1 h 1"/>
                <a:gd name="T6" fmla="*/ 4 w 6"/>
                <a:gd name="T7" fmla="*/ 1 h 1"/>
                <a:gd name="T8" fmla="*/ 5 w 6"/>
                <a:gd name="T9" fmla="*/ 0 h 1"/>
                <a:gd name="T10" fmla="*/ 4 w 6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">
                  <a:moveTo>
                    <a:pt x="4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5" y="1"/>
                    <a:pt x="5" y="0"/>
                  </a:cubicBezTo>
                  <a:cubicBezTo>
                    <a:pt x="6" y="0"/>
                    <a:pt x="5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Freeform 107"/>
            <p:cNvSpPr>
              <a:spLocks/>
            </p:cNvSpPr>
            <p:nvPr/>
          </p:nvSpPr>
          <p:spPr bwMode="auto">
            <a:xfrm>
              <a:off x="3843338" y="4511675"/>
              <a:ext cx="14288" cy="3175"/>
            </a:xfrm>
            <a:custGeom>
              <a:avLst/>
              <a:gdLst>
                <a:gd name="T0" fmla="*/ 4 w 5"/>
                <a:gd name="T1" fmla="*/ 0 h 1"/>
                <a:gd name="T2" fmla="*/ 2 w 5"/>
                <a:gd name="T3" fmla="*/ 0 h 1"/>
                <a:gd name="T4" fmla="*/ 1 w 5"/>
                <a:gd name="T5" fmla="*/ 1 h 1"/>
                <a:gd name="T6" fmla="*/ 3 w 5"/>
                <a:gd name="T7" fmla="*/ 1 h 1"/>
                <a:gd name="T8" fmla="*/ 4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5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Freeform 108"/>
            <p:cNvSpPr>
              <a:spLocks/>
            </p:cNvSpPr>
            <p:nvPr/>
          </p:nvSpPr>
          <p:spPr bwMode="auto">
            <a:xfrm>
              <a:off x="3211513" y="4483100"/>
              <a:ext cx="11113" cy="1587"/>
            </a:xfrm>
            <a:custGeom>
              <a:avLst/>
              <a:gdLst>
                <a:gd name="T0" fmla="*/ 3 w 4"/>
                <a:gd name="T1" fmla="*/ 0 h 1"/>
                <a:gd name="T2" fmla="*/ 2 w 4"/>
                <a:gd name="T3" fmla="*/ 1 h 1"/>
                <a:gd name="T4" fmla="*/ 0 w 4"/>
                <a:gd name="T5" fmla="*/ 1 h 1"/>
                <a:gd name="T6" fmla="*/ 4 w 4"/>
                <a:gd name="T7" fmla="*/ 1 h 1"/>
                <a:gd name="T8" fmla="*/ 3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3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1" y="1"/>
                    <a:pt x="3" y="1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Freeform 109"/>
            <p:cNvSpPr>
              <a:spLocks/>
            </p:cNvSpPr>
            <p:nvPr/>
          </p:nvSpPr>
          <p:spPr bwMode="auto">
            <a:xfrm>
              <a:off x="3870325" y="4521200"/>
              <a:ext cx="15875" cy="4762"/>
            </a:xfrm>
            <a:custGeom>
              <a:avLst/>
              <a:gdLst>
                <a:gd name="T0" fmla="*/ 2 w 6"/>
                <a:gd name="T1" fmla="*/ 0 h 2"/>
                <a:gd name="T2" fmla="*/ 0 w 6"/>
                <a:gd name="T3" fmla="*/ 0 h 2"/>
                <a:gd name="T4" fmla="*/ 2 w 6"/>
                <a:gd name="T5" fmla="*/ 2 h 2"/>
                <a:gd name="T6" fmla="*/ 5 w 6"/>
                <a:gd name="T7" fmla="*/ 1 h 2"/>
                <a:gd name="T8" fmla="*/ 2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2" y="1"/>
                    <a:pt x="2" y="2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6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Freeform 110"/>
            <p:cNvSpPr>
              <a:spLocks/>
            </p:cNvSpPr>
            <p:nvPr/>
          </p:nvSpPr>
          <p:spPr bwMode="auto">
            <a:xfrm>
              <a:off x="3813175" y="4540250"/>
              <a:ext cx="98425" cy="19050"/>
            </a:xfrm>
            <a:custGeom>
              <a:avLst/>
              <a:gdLst>
                <a:gd name="T0" fmla="*/ 22 w 36"/>
                <a:gd name="T1" fmla="*/ 0 h 7"/>
                <a:gd name="T2" fmla="*/ 18 w 36"/>
                <a:gd name="T3" fmla="*/ 0 h 7"/>
                <a:gd name="T4" fmla="*/ 10 w 36"/>
                <a:gd name="T5" fmla="*/ 7 h 7"/>
                <a:gd name="T6" fmla="*/ 18 w 36"/>
                <a:gd name="T7" fmla="*/ 6 h 7"/>
                <a:gd name="T8" fmla="*/ 22 w 3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">
                  <a:moveTo>
                    <a:pt x="22" y="0"/>
                  </a:moveTo>
                  <a:cubicBezTo>
                    <a:pt x="21" y="0"/>
                    <a:pt x="19" y="0"/>
                    <a:pt x="18" y="0"/>
                  </a:cubicBezTo>
                  <a:cubicBezTo>
                    <a:pt x="9" y="1"/>
                    <a:pt x="0" y="7"/>
                    <a:pt x="10" y="7"/>
                  </a:cubicBezTo>
                  <a:cubicBezTo>
                    <a:pt x="12" y="7"/>
                    <a:pt x="15" y="6"/>
                    <a:pt x="18" y="6"/>
                  </a:cubicBezTo>
                  <a:cubicBezTo>
                    <a:pt x="31" y="4"/>
                    <a:pt x="36" y="0"/>
                    <a:pt x="2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Freeform 111"/>
            <p:cNvSpPr>
              <a:spLocks/>
            </p:cNvSpPr>
            <p:nvPr/>
          </p:nvSpPr>
          <p:spPr bwMode="auto">
            <a:xfrm>
              <a:off x="3792538" y="4506913"/>
              <a:ext cx="20638" cy="3175"/>
            </a:xfrm>
            <a:custGeom>
              <a:avLst/>
              <a:gdLst>
                <a:gd name="T0" fmla="*/ 3 w 8"/>
                <a:gd name="T1" fmla="*/ 0 h 1"/>
                <a:gd name="T2" fmla="*/ 2 w 8"/>
                <a:gd name="T3" fmla="*/ 0 h 1"/>
                <a:gd name="T4" fmla="*/ 1 w 8"/>
                <a:gd name="T5" fmla="*/ 1 h 1"/>
                <a:gd name="T6" fmla="*/ 4 w 8"/>
                <a:gd name="T7" fmla="*/ 1 h 1"/>
                <a:gd name="T8" fmla="*/ 6 w 8"/>
                <a:gd name="T9" fmla="*/ 1 h 1"/>
                <a:gd name="T10" fmla="*/ 5 w 8"/>
                <a:gd name="T11" fmla="*/ 0 h 1"/>
                <a:gd name="T12" fmla="*/ 3 w 8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3" y="1"/>
                    <a:pt x="4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8" y="1"/>
                    <a:pt x="5" y="1"/>
                    <a:pt x="5" y="0"/>
                  </a:cubicBezTo>
                  <a:cubicBezTo>
                    <a:pt x="6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Freeform 112"/>
            <p:cNvSpPr>
              <a:spLocks/>
            </p:cNvSpPr>
            <p:nvPr/>
          </p:nvSpPr>
          <p:spPr bwMode="auto">
            <a:xfrm>
              <a:off x="3908425" y="4545013"/>
              <a:ext cx="26988" cy="4762"/>
            </a:xfrm>
            <a:custGeom>
              <a:avLst/>
              <a:gdLst>
                <a:gd name="T0" fmla="*/ 2 w 10"/>
                <a:gd name="T1" fmla="*/ 0 h 2"/>
                <a:gd name="T2" fmla="*/ 3 w 10"/>
                <a:gd name="T3" fmla="*/ 2 h 2"/>
                <a:gd name="T4" fmla="*/ 5 w 10"/>
                <a:gd name="T5" fmla="*/ 2 h 2"/>
                <a:gd name="T6" fmla="*/ 8 w 10"/>
                <a:gd name="T7" fmla="*/ 1 h 2"/>
                <a:gd name="T8" fmla="*/ 2 w 1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">
                  <a:moveTo>
                    <a:pt x="2" y="0"/>
                  </a:moveTo>
                  <a:cubicBezTo>
                    <a:pt x="3" y="1"/>
                    <a:pt x="0" y="1"/>
                    <a:pt x="3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8" y="2"/>
                    <a:pt x="10" y="1"/>
                    <a:pt x="8" y="1"/>
                  </a:cubicBezTo>
                  <a:cubicBezTo>
                    <a:pt x="6" y="0"/>
                    <a:pt x="4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Freeform 113"/>
            <p:cNvSpPr>
              <a:spLocks/>
            </p:cNvSpPr>
            <p:nvPr/>
          </p:nvSpPr>
          <p:spPr bwMode="auto">
            <a:xfrm>
              <a:off x="3805238" y="4518025"/>
              <a:ext cx="41275" cy="4762"/>
            </a:xfrm>
            <a:custGeom>
              <a:avLst/>
              <a:gdLst>
                <a:gd name="T0" fmla="*/ 13 w 15"/>
                <a:gd name="T1" fmla="*/ 0 h 2"/>
                <a:gd name="T2" fmla="*/ 11 w 15"/>
                <a:gd name="T3" fmla="*/ 0 h 2"/>
                <a:gd name="T4" fmla="*/ 11 w 15"/>
                <a:gd name="T5" fmla="*/ 0 h 2"/>
                <a:gd name="T6" fmla="*/ 3 w 15"/>
                <a:gd name="T7" fmla="*/ 1 h 2"/>
                <a:gd name="T8" fmla="*/ 4 w 15"/>
                <a:gd name="T9" fmla="*/ 2 h 2"/>
                <a:gd name="T10" fmla="*/ 7 w 15"/>
                <a:gd name="T11" fmla="*/ 2 h 2"/>
                <a:gd name="T12" fmla="*/ 13 w 15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1"/>
                    <a:pt x="5" y="1"/>
                    <a:pt x="3" y="1"/>
                  </a:cubicBezTo>
                  <a:cubicBezTo>
                    <a:pt x="0" y="2"/>
                    <a:pt x="1" y="2"/>
                    <a:pt x="4" y="2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12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Freeform 114"/>
            <p:cNvSpPr>
              <a:spLocks/>
            </p:cNvSpPr>
            <p:nvPr/>
          </p:nvSpPr>
          <p:spPr bwMode="auto">
            <a:xfrm>
              <a:off x="3905250" y="4530725"/>
              <a:ext cx="7938" cy="9525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2 h 3"/>
                <a:gd name="T4" fmla="*/ 2 w 3"/>
                <a:gd name="T5" fmla="*/ 3 h 3"/>
                <a:gd name="T6" fmla="*/ 2 w 3"/>
                <a:gd name="T7" fmla="*/ 3 h 3"/>
                <a:gd name="T8" fmla="*/ 3 w 3"/>
                <a:gd name="T9" fmla="*/ 2 h 3"/>
                <a:gd name="T10" fmla="*/ 2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2" y="1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Freeform 115"/>
            <p:cNvSpPr>
              <a:spLocks/>
            </p:cNvSpPr>
            <p:nvPr/>
          </p:nvSpPr>
          <p:spPr bwMode="auto">
            <a:xfrm>
              <a:off x="3440113" y="4340225"/>
              <a:ext cx="34925" cy="3175"/>
            </a:xfrm>
            <a:custGeom>
              <a:avLst/>
              <a:gdLst>
                <a:gd name="T0" fmla="*/ 10 w 13"/>
                <a:gd name="T1" fmla="*/ 0 h 1"/>
                <a:gd name="T2" fmla="*/ 8 w 13"/>
                <a:gd name="T3" fmla="*/ 0 h 1"/>
                <a:gd name="T4" fmla="*/ 0 w 13"/>
                <a:gd name="T5" fmla="*/ 1 h 1"/>
                <a:gd name="T6" fmla="*/ 9 w 13"/>
                <a:gd name="T7" fmla="*/ 1 h 1"/>
                <a:gd name="T8" fmla="*/ 10 w 1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6" y="1"/>
                    <a:pt x="3" y="1"/>
                    <a:pt x="0" y="1"/>
                  </a:cubicBezTo>
                  <a:cubicBezTo>
                    <a:pt x="3" y="1"/>
                    <a:pt x="6" y="1"/>
                    <a:pt x="9" y="1"/>
                  </a:cubicBezTo>
                  <a:cubicBezTo>
                    <a:pt x="13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Freeform 116"/>
            <p:cNvSpPr>
              <a:spLocks/>
            </p:cNvSpPr>
            <p:nvPr/>
          </p:nvSpPr>
          <p:spPr bwMode="auto">
            <a:xfrm>
              <a:off x="3379788" y="4351338"/>
              <a:ext cx="26988" cy="6350"/>
            </a:xfrm>
            <a:custGeom>
              <a:avLst/>
              <a:gdLst>
                <a:gd name="T0" fmla="*/ 5 w 10"/>
                <a:gd name="T1" fmla="*/ 0 h 2"/>
                <a:gd name="T2" fmla="*/ 3 w 10"/>
                <a:gd name="T3" fmla="*/ 0 h 2"/>
                <a:gd name="T4" fmla="*/ 0 w 10"/>
                <a:gd name="T5" fmla="*/ 2 h 2"/>
                <a:gd name="T6" fmla="*/ 8 w 10"/>
                <a:gd name="T7" fmla="*/ 1 h 2"/>
                <a:gd name="T8" fmla="*/ 5 w 1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">
                  <a:moveTo>
                    <a:pt x="5" y="0"/>
                  </a:moveTo>
                  <a:cubicBezTo>
                    <a:pt x="4" y="0"/>
                    <a:pt x="4" y="0"/>
                    <a:pt x="3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4" y="1"/>
                    <a:pt x="7" y="2"/>
                    <a:pt x="8" y="1"/>
                  </a:cubicBezTo>
                  <a:cubicBezTo>
                    <a:pt x="10" y="0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Freeform 117"/>
            <p:cNvSpPr>
              <a:spLocks/>
            </p:cNvSpPr>
            <p:nvPr/>
          </p:nvSpPr>
          <p:spPr bwMode="auto">
            <a:xfrm>
              <a:off x="3441700" y="4338638"/>
              <a:ext cx="30163" cy="0"/>
            </a:xfrm>
            <a:custGeom>
              <a:avLst/>
              <a:gdLst>
                <a:gd name="T0" fmla="*/ 9 w 11"/>
                <a:gd name="T1" fmla="*/ 8 w 11"/>
                <a:gd name="T2" fmla="*/ 0 w 11"/>
                <a:gd name="T3" fmla="*/ 8 w 11"/>
                <a:gd name="T4" fmla="*/ 9 w 11"/>
                <a:gd name="T5" fmla="*/ 11 w 11"/>
                <a:gd name="T6" fmla="*/ 9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1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Freeform 118"/>
            <p:cNvSpPr>
              <a:spLocks/>
            </p:cNvSpPr>
            <p:nvPr/>
          </p:nvSpPr>
          <p:spPr bwMode="auto">
            <a:xfrm>
              <a:off x="3506788" y="4378325"/>
              <a:ext cx="22225" cy="3175"/>
            </a:xfrm>
            <a:custGeom>
              <a:avLst/>
              <a:gdLst>
                <a:gd name="T0" fmla="*/ 6 w 8"/>
                <a:gd name="T1" fmla="*/ 0 h 1"/>
                <a:gd name="T2" fmla="*/ 2 w 8"/>
                <a:gd name="T3" fmla="*/ 1 h 1"/>
                <a:gd name="T4" fmla="*/ 1 w 8"/>
                <a:gd name="T5" fmla="*/ 1 h 1"/>
                <a:gd name="T6" fmla="*/ 1 w 8"/>
                <a:gd name="T7" fmla="*/ 1 h 1"/>
                <a:gd name="T8" fmla="*/ 4 w 8"/>
                <a:gd name="T9" fmla="*/ 1 h 1"/>
                <a:gd name="T10" fmla="*/ 5 w 8"/>
                <a:gd name="T11" fmla="*/ 1 h 1"/>
                <a:gd name="T12" fmla="*/ 6 w 8"/>
                <a:gd name="T13" fmla="*/ 0 h 1"/>
                <a:gd name="T14" fmla="*/ 6 w 8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">
                  <a:moveTo>
                    <a:pt x="6" y="0"/>
                  </a:moveTo>
                  <a:cubicBezTo>
                    <a:pt x="5" y="0"/>
                    <a:pt x="3" y="1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8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Freeform 119"/>
            <p:cNvSpPr>
              <a:spLocks/>
            </p:cNvSpPr>
            <p:nvPr/>
          </p:nvSpPr>
          <p:spPr bwMode="auto">
            <a:xfrm>
              <a:off x="3448050" y="4389438"/>
              <a:ext cx="49213" cy="6350"/>
            </a:xfrm>
            <a:custGeom>
              <a:avLst/>
              <a:gdLst>
                <a:gd name="T0" fmla="*/ 9 w 18"/>
                <a:gd name="T1" fmla="*/ 0 h 2"/>
                <a:gd name="T2" fmla="*/ 5 w 18"/>
                <a:gd name="T3" fmla="*/ 0 h 2"/>
                <a:gd name="T4" fmla="*/ 2 w 18"/>
                <a:gd name="T5" fmla="*/ 1 h 2"/>
                <a:gd name="T6" fmla="*/ 10 w 18"/>
                <a:gd name="T7" fmla="*/ 2 h 2"/>
                <a:gd name="T8" fmla="*/ 10 w 18"/>
                <a:gd name="T9" fmla="*/ 2 h 2"/>
                <a:gd name="T10" fmla="*/ 14 w 18"/>
                <a:gd name="T11" fmla="*/ 0 h 2"/>
                <a:gd name="T12" fmla="*/ 9 w 18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">
                  <a:moveTo>
                    <a:pt x="9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4" y="1"/>
                    <a:pt x="3" y="1"/>
                    <a:pt x="2" y="1"/>
                  </a:cubicBezTo>
                  <a:cubicBezTo>
                    <a:pt x="0" y="1"/>
                    <a:pt x="3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6" y="2"/>
                    <a:pt x="18" y="1"/>
                    <a:pt x="14" y="0"/>
                  </a:cubicBezTo>
                  <a:cubicBezTo>
                    <a:pt x="12" y="0"/>
                    <a:pt x="10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8" name="Freeform 120"/>
            <p:cNvSpPr>
              <a:spLocks/>
            </p:cNvSpPr>
            <p:nvPr/>
          </p:nvSpPr>
          <p:spPr bwMode="auto">
            <a:xfrm>
              <a:off x="3257550" y="4483100"/>
              <a:ext cx="106363" cy="26987"/>
            </a:xfrm>
            <a:custGeom>
              <a:avLst/>
              <a:gdLst>
                <a:gd name="T0" fmla="*/ 25 w 39"/>
                <a:gd name="T1" fmla="*/ 0 h 10"/>
                <a:gd name="T2" fmla="*/ 22 w 39"/>
                <a:gd name="T3" fmla="*/ 1 h 10"/>
                <a:gd name="T4" fmla="*/ 18 w 39"/>
                <a:gd name="T5" fmla="*/ 2 h 10"/>
                <a:gd name="T6" fmla="*/ 17 w 39"/>
                <a:gd name="T7" fmla="*/ 2 h 10"/>
                <a:gd name="T8" fmla="*/ 17 w 39"/>
                <a:gd name="T9" fmla="*/ 2 h 10"/>
                <a:gd name="T10" fmla="*/ 6 w 39"/>
                <a:gd name="T11" fmla="*/ 4 h 10"/>
                <a:gd name="T12" fmla="*/ 1 w 39"/>
                <a:gd name="T13" fmla="*/ 6 h 10"/>
                <a:gd name="T14" fmla="*/ 1 w 39"/>
                <a:gd name="T15" fmla="*/ 6 h 10"/>
                <a:gd name="T16" fmla="*/ 2 w 39"/>
                <a:gd name="T17" fmla="*/ 6 h 10"/>
                <a:gd name="T18" fmla="*/ 7 w 39"/>
                <a:gd name="T19" fmla="*/ 7 h 10"/>
                <a:gd name="T20" fmla="*/ 10 w 39"/>
                <a:gd name="T21" fmla="*/ 9 h 10"/>
                <a:gd name="T22" fmla="*/ 24 w 39"/>
                <a:gd name="T23" fmla="*/ 10 h 10"/>
                <a:gd name="T24" fmla="*/ 25 w 39"/>
                <a:gd name="T25" fmla="*/ 10 h 10"/>
                <a:gd name="T26" fmla="*/ 37 w 39"/>
                <a:gd name="T27" fmla="*/ 7 h 10"/>
                <a:gd name="T28" fmla="*/ 37 w 39"/>
                <a:gd name="T29" fmla="*/ 7 h 10"/>
                <a:gd name="T30" fmla="*/ 35 w 39"/>
                <a:gd name="T31" fmla="*/ 7 h 10"/>
                <a:gd name="T32" fmla="*/ 35 w 39"/>
                <a:gd name="T33" fmla="*/ 7 h 10"/>
                <a:gd name="T34" fmla="*/ 34 w 39"/>
                <a:gd name="T35" fmla="*/ 4 h 10"/>
                <a:gd name="T36" fmla="*/ 26 w 39"/>
                <a:gd name="T37" fmla="*/ 1 h 10"/>
                <a:gd name="T38" fmla="*/ 25 w 39"/>
                <a:gd name="T3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10">
                  <a:moveTo>
                    <a:pt x="25" y="0"/>
                  </a:moveTo>
                  <a:cubicBezTo>
                    <a:pt x="24" y="0"/>
                    <a:pt x="23" y="0"/>
                    <a:pt x="22" y="1"/>
                  </a:cubicBezTo>
                  <a:cubicBezTo>
                    <a:pt x="20" y="2"/>
                    <a:pt x="19" y="2"/>
                    <a:pt x="18" y="2"/>
                  </a:cubicBezTo>
                  <a:cubicBezTo>
                    <a:pt x="18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2"/>
                    <a:pt x="12" y="3"/>
                    <a:pt x="6" y="4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3" y="6"/>
                    <a:pt x="4" y="6"/>
                    <a:pt x="7" y="7"/>
                  </a:cubicBezTo>
                  <a:cubicBezTo>
                    <a:pt x="8" y="7"/>
                    <a:pt x="9" y="8"/>
                    <a:pt x="10" y="9"/>
                  </a:cubicBezTo>
                  <a:cubicBezTo>
                    <a:pt x="13" y="10"/>
                    <a:pt x="18" y="10"/>
                    <a:pt x="24" y="10"/>
                  </a:cubicBezTo>
                  <a:cubicBezTo>
                    <a:pt x="24" y="10"/>
                    <a:pt x="24" y="10"/>
                    <a:pt x="25" y="10"/>
                  </a:cubicBezTo>
                  <a:cubicBezTo>
                    <a:pt x="34" y="10"/>
                    <a:pt x="35" y="8"/>
                    <a:pt x="37" y="7"/>
                  </a:cubicBezTo>
                  <a:cubicBezTo>
                    <a:pt x="39" y="7"/>
                    <a:pt x="38" y="7"/>
                    <a:pt x="37" y="7"/>
                  </a:cubicBezTo>
                  <a:cubicBezTo>
                    <a:pt x="36" y="7"/>
                    <a:pt x="36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5" y="6"/>
                    <a:pt x="34" y="4"/>
                  </a:cubicBezTo>
                  <a:cubicBezTo>
                    <a:pt x="33" y="3"/>
                    <a:pt x="26" y="2"/>
                    <a:pt x="26" y="1"/>
                  </a:cubicBezTo>
                  <a:cubicBezTo>
                    <a:pt x="27" y="1"/>
                    <a:pt x="26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9" name="Freeform 121"/>
            <p:cNvSpPr>
              <a:spLocks/>
            </p:cNvSpPr>
            <p:nvPr/>
          </p:nvSpPr>
          <p:spPr bwMode="auto">
            <a:xfrm>
              <a:off x="3471863" y="4414838"/>
              <a:ext cx="11113" cy="1587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1 w 4"/>
                <a:gd name="T5" fmla="*/ 1 h 1"/>
                <a:gd name="T6" fmla="*/ 2 w 4"/>
                <a:gd name="T7" fmla="*/ 1 h 1"/>
                <a:gd name="T8" fmla="*/ 4 w 4"/>
                <a:gd name="T9" fmla="*/ 1 h 1"/>
                <a:gd name="T10" fmla="*/ 4 w 4"/>
                <a:gd name="T11" fmla="*/ 1 h 1"/>
                <a:gd name="T12" fmla="*/ 4 w 4"/>
                <a:gd name="T13" fmla="*/ 0 h 1"/>
                <a:gd name="T14" fmla="*/ 4 w 4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0" y="0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Freeform 122"/>
            <p:cNvSpPr>
              <a:spLocks/>
            </p:cNvSpPr>
            <p:nvPr/>
          </p:nvSpPr>
          <p:spPr bwMode="auto">
            <a:xfrm>
              <a:off x="3152775" y="4495800"/>
              <a:ext cx="7938" cy="6350"/>
            </a:xfrm>
            <a:custGeom>
              <a:avLst/>
              <a:gdLst>
                <a:gd name="T0" fmla="*/ 3 w 3"/>
                <a:gd name="T1" fmla="*/ 0 h 2"/>
                <a:gd name="T2" fmla="*/ 1 w 3"/>
                <a:gd name="T3" fmla="*/ 1 h 2"/>
                <a:gd name="T4" fmla="*/ 2 w 3"/>
                <a:gd name="T5" fmla="*/ 2 h 2"/>
                <a:gd name="T6" fmla="*/ 2 w 3"/>
                <a:gd name="T7" fmla="*/ 1 h 2"/>
                <a:gd name="T8" fmla="*/ 3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3" y="0"/>
                    <a:pt x="2" y="1"/>
                    <a:pt x="1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2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Freeform 123"/>
            <p:cNvSpPr>
              <a:spLocks/>
            </p:cNvSpPr>
            <p:nvPr/>
          </p:nvSpPr>
          <p:spPr bwMode="auto">
            <a:xfrm>
              <a:off x="2946400" y="4510088"/>
              <a:ext cx="7938" cy="0"/>
            </a:xfrm>
            <a:custGeom>
              <a:avLst/>
              <a:gdLst>
                <a:gd name="T0" fmla="*/ 2 w 3"/>
                <a:gd name="T1" fmla="*/ 2 w 3"/>
                <a:gd name="T2" fmla="*/ 0 w 3"/>
                <a:gd name="T3" fmla="*/ 1 w 3"/>
                <a:gd name="T4" fmla="*/ 3 w 3"/>
                <a:gd name="T5" fmla="*/ 2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Freeform 124"/>
            <p:cNvSpPr>
              <a:spLocks/>
            </p:cNvSpPr>
            <p:nvPr/>
          </p:nvSpPr>
          <p:spPr bwMode="auto">
            <a:xfrm>
              <a:off x="3273425" y="4460875"/>
              <a:ext cx="9525" cy="3175"/>
            </a:xfrm>
            <a:custGeom>
              <a:avLst/>
              <a:gdLst>
                <a:gd name="T0" fmla="*/ 2 w 3"/>
                <a:gd name="T1" fmla="*/ 0 h 1"/>
                <a:gd name="T2" fmla="*/ 0 w 3"/>
                <a:gd name="T3" fmla="*/ 1 h 1"/>
                <a:gd name="T4" fmla="*/ 2 w 3"/>
                <a:gd name="T5" fmla="*/ 1 h 1"/>
                <a:gd name="T6" fmla="*/ 3 w 3"/>
                <a:gd name="T7" fmla="*/ 1 h 1"/>
                <a:gd name="T8" fmla="*/ 2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Freeform 125"/>
            <p:cNvSpPr>
              <a:spLocks/>
            </p:cNvSpPr>
            <p:nvPr/>
          </p:nvSpPr>
          <p:spPr bwMode="auto">
            <a:xfrm>
              <a:off x="2789238" y="4378325"/>
              <a:ext cx="455613" cy="114300"/>
            </a:xfrm>
            <a:custGeom>
              <a:avLst/>
              <a:gdLst>
                <a:gd name="T0" fmla="*/ 81 w 168"/>
                <a:gd name="T1" fmla="*/ 0 h 42"/>
                <a:gd name="T2" fmla="*/ 18 w 168"/>
                <a:gd name="T3" fmla="*/ 9 h 42"/>
                <a:gd name="T4" fmla="*/ 33 w 168"/>
                <a:gd name="T5" fmla="*/ 13 h 42"/>
                <a:gd name="T6" fmla="*/ 44 w 168"/>
                <a:gd name="T7" fmla="*/ 14 h 42"/>
                <a:gd name="T8" fmla="*/ 40 w 168"/>
                <a:gd name="T9" fmla="*/ 14 h 42"/>
                <a:gd name="T10" fmla="*/ 39 w 168"/>
                <a:gd name="T11" fmla="*/ 14 h 42"/>
                <a:gd name="T12" fmla="*/ 17 w 168"/>
                <a:gd name="T13" fmla="*/ 15 h 42"/>
                <a:gd name="T14" fmla="*/ 49 w 168"/>
                <a:gd name="T15" fmla="*/ 22 h 42"/>
                <a:gd name="T16" fmla="*/ 36 w 168"/>
                <a:gd name="T17" fmla="*/ 24 h 42"/>
                <a:gd name="T18" fmla="*/ 1 w 168"/>
                <a:gd name="T19" fmla="*/ 27 h 42"/>
                <a:gd name="T20" fmla="*/ 22 w 168"/>
                <a:gd name="T21" fmla="*/ 35 h 42"/>
                <a:gd name="T22" fmla="*/ 52 w 168"/>
                <a:gd name="T23" fmla="*/ 40 h 42"/>
                <a:gd name="T24" fmla="*/ 101 w 168"/>
                <a:gd name="T25" fmla="*/ 35 h 42"/>
                <a:gd name="T26" fmla="*/ 101 w 168"/>
                <a:gd name="T27" fmla="*/ 36 h 42"/>
                <a:gd name="T28" fmla="*/ 109 w 168"/>
                <a:gd name="T29" fmla="*/ 40 h 42"/>
                <a:gd name="T30" fmla="*/ 112 w 168"/>
                <a:gd name="T31" fmla="*/ 40 h 42"/>
                <a:gd name="T32" fmla="*/ 119 w 168"/>
                <a:gd name="T33" fmla="*/ 41 h 42"/>
                <a:gd name="T34" fmla="*/ 136 w 168"/>
                <a:gd name="T35" fmla="*/ 42 h 42"/>
                <a:gd name="T36" fmla="*/ 140 w 168"/>
                <a:gd name="T37" fmla="*/ 38 h 42"/>
                <a:gd name="T38" fmla="*/ 134 w 168"/>
                <a:gd name="T39" fmla="*/ 38 h 42"/>
                <a:gd name="T40" fmla="*/ 138 w 168"/>
                <a:gd name="T41" fmla="*/ 36 h 42"/>
                <a:gd name="T42" fmla="*/ 143 w 168"/>
                <a:gd name="T43" fmla="*/ 37 h 42"/>
                <a:gd name="T44" fmla="*/ 152 w 168"/>
                <a:gd name="T45" fmla="*/ 35 h 42"/>
                <a:gd name="T46" fmla="*/ 154 w 168"/>
                <a:gd name="T47" fmla="*/ 36 h 42"/>
                <a:gd name="T48" fmla="*/ 157 w 168"/>
                <a:gd name="T49" fmla="*/ 36 h 42"/>
                <a:gd name="T50" fmla="*/ 160 w 168"/>
                <a:gd name="T51" fmla="*/ 36 h 42"/>
                <a:gd name="T52" fmla="*/ 161 w 168"/>
                <a:gd name="T53" fmla="*/ 37 h 42"/>
                <a:gd name="T54" fmla="*/ 168 w 168"/>
                <a:gd name="T55" fmla="*/ 33 h 42"/>
                <a:gd name="T56" fmla="*/ 156 w 168"/>
                <a:gd name="T57" fmla="*/ 28 h 42"/>
                <a:gd name="T58" fmla="*/ 156 w 168"/>
                <a:gd name="T59" fmla="*/ 28 h 42"/>
                <a:gd name="T60" fmla="*/ 158 w 168"/>
                <a:gd name="T61" fmla="*/ 16 h 42"/>
                <a:gd name="T62" fmla="*/ 154 w 168"/>
                <a:gd name="T63" fmla="*/ 5 h 42"/>
                <a:gd name="T64" fmla="*/ 138 w 168"/>
                <a:gd name="T65" fmla="*/ 11 h 42"/>
                <a:gd name="T66" fmla="*/ 127 w 168"/>
                <a:gd name="T67" fmla="*/ 19 h 42"/>
                <a:gd name="T68" fmla="*/ 126 w 168"/>
                <a:gd name="T69" fmla="*/ 12 h 42"/>
                <a:gd name="T70" fmla="*/ 121 w 168"/>
                <a:gd name="T71" fmla="*/ 8 h 42"/>
                <a:gd name="T72" fmla="*/ 120 w 168"/>
                <a:gd name="T73" fmla="*/ 9 h 42"/>
                <a:gd name="T74" fmla="*/ 119 w 168"/>
                <a:gd name="T75" fmla="*/ 10 h 42"/>
                <a:gd name="T76" fmla="*/ 114 w 168"/>
                <a:gd name="T77" fmla="*/ 11 h 42"/>
                <a:gd name="T78" fmla="*/ 102 w 168"/>
                <a:gd name="T79" fmla="*/ 10 h 42"/>
                <a:gd name="T80" fmla="*/ 98 w 168"/>
                <a:gd name="T81" fmla="*/ 4 h 42"/>
                <a:gd name="T82" fmla="*/ 86 w 168"/>
                <a:gd name="T83" fmla="*/ 5 h 42"/>
                <a:gd name="T84" fmla="*/ 87 w 168"/>
                <a:gd name="T85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8" h="42">
                  <a:moveTo>
                    <a:pt x="85" y="0"/>
                  </a:moveTo>
                  <a:cubicBezTo>
                    <a:pt x="84" y="0"/>
                    <a:pt x="83" y="0"/>
                    <a:pt x="81" y="0"/>
                  </a:cubicBezTo>
                  <a:cubicBezTo>
                    <a:pt x="76" y="1"/>
                    <a:pt x="65" y="1"/>
                    <a:pt x="54" y="2"/>
                  </a:cubicBezTo>
                  <a:cubicBezTo>
                    <a:pt x="40" y="4"/>
                    <a:pt x="25" y="7"/>
                    <a:pt x="18" y="9"/>
                  </a:cubicBezTo>
                  <a:cubicBezTo>
                    <a:pt x="12" y="11"/>
                    <a:pt x="24" y="12"/>
                    <a:pt x="21" y="12"/>
                  </a:cubicBezTo>
                  <a:cubicBezTo>
                    <a:pt x="19" y="12"/>
                    <a:pt x="24" y="13"/>
                    <a:pt x="33" y="13"/>
                  </a:cubicBezTo>
                  <a:cubicBezTo>
                    <a:pt x="42" y="14"/>
                    <a:pt x="47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41" y="14"/>
                    <a:pt x="40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1" y="14"/>
                    <a:pt x="40" y="14"/>
                    <a:pt x="40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38" y="14"/>
                    <a:pt x="38" y="14"/>
                  </a:cubicBezTo>
                  <a:cubicBezTo>
                    <a:pt x="34" y="14"/>
                    <a:pt x="25" y="14"/>
                    <a:pt x="17" y="15"/>
                  </a:cubicBezTo>
                  <a:cubicBezTo>
                    <a:pt x="9" y="16"/>
                    <a:pt x="9" y="18"/>
                    <a:pt x="23" y="20"/>
                  </a:cubicBezTo>
                  <a:cubicBezTo>
                    <a:pt x="32" y="21"/>
                    <a:pt x="41" y="21"/>
                    <a:pt x="49" y="22"/>
                  </a:cubicBezTo>
                  <a:cubicBezTo>
                    <a:pt x="60" y="23"/>
                    <a:pt x="56" y="25"/>
                    <a:pt x="45" y="25"/>
                  </a:cubicBezTo>
                  <a:cubicBezTo>
                    <a:pt x="42" y="25"/>
                    <a:pt x="39" y="25"/>
                    <a:pt x="36" y="24"/>
                  </a:cubicBezTo>
                  <a:cubicBezTo>
                    <a:pt x="28" y="24"/>
                    <a:pt x="21" y="23"/>
                    <a:pt x="15" y="23"/>
                  </a:cubicBezTo>
                  <a:cubicBezTo>
                    <a:pt x="6" y="23"/>
                    <a:pt x="0" y="24"/>
                    <a:pt x="1" y="27"/>
                  </a:cubicBezTo>
                  <a:cubicBezTo>
                    <a:pt x="4" y="31"/>
                    <a:pt x="17" y="30"/>
                    <a:pt x="20" y="32"/>
                  </a:cubicBezTo>
                  <a:cubicBezTo>
                    <a:pt x="23" y="33"/>
                    <a:pt x="23" y="34"/>
                    <a:pt x="22" y="35"/>
                  </a:cubicBezTo>
                  <a:cubicBezTo>
                    <a:pt x="20" y="37"/>
                    <a:pt x="34" y="40"/>
                    <a:pt x="51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9" y="40"/>
                    <a:pt x="66" y="39"/>
                    <a:pt x="72" y="39"/>
                  </a:cubicBezTo>
                  <a:cubicBezTo>
                    <a:pt x="90" y="38"/>
                    <a:pt x="100" y="35"/>
                    <a:pt x="101" y="35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01" y="35"/>
                    <a:pt x="101" y="36"/>
                    <a:pt x="101" y="36"/>
                  </a:cubicBezTo>
                  <a:cubicBezTo>
                    <a:pt x="100" y="37"/>
                    <a:pt x="102" y="38"/>
                    <a:pt x="106" y="38"/>
                  </a:cubicBezTo>
                  <a:cubicBezTo>
                    <a:pt x="109" y="39"/>
                    <a:pt x="111" y="39"/>
                    <a:pt x="109" y="40"/>
                  </a:cubicBezTo>
                  <a:cubicBezTo>
                    <a:pt x="108" y="40"/>
                    <a:pt x="109" y="40"/>
                    <a:pt x="111" y="40"/>
                  </a:cubicBezTo>
                  <a:cubicBezTo>
                    <a:pt x="111" y="40"/>
                    <a:pt x="112" y="40"/>
                    <a:pt x="112" y="40"/>
                  </a:cubicBezTo>
                  <a:cubicBezTo>
                    <a:pt x="112" y="40"/>
                    <a:pt x="112" y="40"/>
                    <a:pt x="112" y="40"/>
                  </a:cubicBezTo>
                  <a:cubicBezTo>
                    <a:pt x="113" y="40"/>
                    <a:pt x="116" y="41"/>
                    <a:pt x="119" y="41"/>
                  </a:cubicBezTo>
                  <a:cubicBezTo>
                    <a:pt x="123" y="42"/>
                    <a:pt x="127" y="42"/>
                    <a:pt x="133" y="42"/>
                  </a:cubicBezTo>
                  <a:cubicBezTo>
                    <a:pt x="134" y="42"/>
                    <a:pt x="135" y="42"/>
                    <a:pt x="136" y="42"/>
                  </a:cubicBezTo>
                  <a:cubicBezTo>
                    <a:pt x="148" y="42"/>
                    <a:pt x="144" y="38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8"/>
                    <a:pt x="136" y="39"/>
                    <a:pt x="135" y="39"/>
                  </a:cubicBezTo>
                  <a:cubicBezTo>
                    <a:pt x="134" y="39"/>
                    <a:pt x="134" y="38"/>
                    <a:pt x="134" y="38"/>
                  </a:cubicBezTo>
                  <a:cubicBezTo>
                    <a:pt x="136" y="38"/>
                    <a:pt x="136" y="37"/>
                    <a:pt x="137" y="36"/>
                  </a:cubicBezTo>
                  <a:cubicBezTo>
                    <a:pt x="137" y="36"/>
                    <a:pt x="137" y="36"/>
                    <a:pt x="138" y="36"/>
                  </a:cubicBezTo>
                  <a:cubicBezTo>
                    <a:pt x="139" y="36"/>
                    <a:pt x="140" y="36"/>
                    <a:pt x="142" y="37"/>
                  </a:cubicBezTo>
                  <a:cubicBezTo>
                    <a:pt x="142" y="37"/>
                    <a:pt x="142" y="37"/>
                    <a:pt x="143" y="37"/>
                  </a:cubicBezTo>
                  <a:cubicBezTo>
                    <a:pt x="144" y="37"/>
                    <a:pt x="146" y="36"/>
                    <a:pt x="148" y="35"/>
                  </a:cubicBezTo>
                  <a:cubicBezTo>
                    <a:pt x="150" y="35"/>
                    <a:pt x="151" y="35"/>
                    <a:pt x="152" y="35"/>
                  </a:cubicBezTo>
                  <a:cubicBezTo>
                    <a:pt x="152" y="35"/>
                    <a:pt x="153" y="35"/>
                    <a:pt x="153" y="35"/>
                  </a:cubicBezTo>
                  <a:cubicBezTo>
                    <a:pt x="154" y="35"/>
                    <a:pt x="154" y="35"/>
                    <a:pt x="154" y="36"/>
                  </a:cubicBezTo>
                  <a:cubicBezTo>
                    <a:pt x="154" y="36"/>
                    <a:pt x="154" y="36"/>
                    <a:pt x="155" y="36"/>
                  </a:cubicBezTo>
                  <a:cubicBezTo>
                    <a:pt x="156" y="36"/>
                    <a:pt x="156" y="36"/>
                    <a:pt x="157" y="36"/>
                  </a:cubicBezTo>
                  <a:cubicBezTo>
                    <a:pt x="158" y="36"/>
                    <a:pt x="159" y="36"/>
                    <a:pt x="160" y="36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59" y="37"/>
                    <a:pt x="160" y="37"/>
                    <a:pt x="161" y="37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2" y="37"/>
                    <a:pt x="166" y="37"/>
                    <a:pt x="167" y="36"/>
                  </a:cubicBezTo>
                  <a:cubicBezTo>
                    <a:pt x="167" y="35"/>
                    <a:pt x="168" y="34"/>
                    <a:pt x="168" y="33"/>
                  </a:cubicBezTo>
                  <a:cubicBezTo>
                    <a:pt x="164" y="33"/>
                    <a:pt x="162" y="32"/>
                    <a:pt x="160" y="31"/>
                  </a:cubicBezTo>
                  <a:cubicBezTo>
                    <a:pt x="158" y="30"/>
                    <a:pt x="157" y="28"/>
                    <a:pt x="156" y="28"/>
                  </a:cubicBezTo>
                  <a:cubicBezTo>
                    <a:pt x="156" y="28"/>
                    <a:pt x="156" y="28"/>
                    <a:pt x="156" y="28"/>
                  </a:cubicBezTo>
                  <a:cubicBezTo>
                    <a:pt x="156" y="28"/>
                    <a:pt x="156" y="28"/>
                    <a:pt x="156" y="28"/>
                  </a:cubicBezTo>
                  <a:cubicBezTo>
                    <a:pt x="154" y="28"/>
                    <a:pt x="148" y="26"/>
                    <a:pt x="149" y="23"/>
                  </a:cubicBezTo>
                  <a:cubicBezTo>
                    <a:pt x="150" y="20"/>
                    <a:pt x="153" y="18"/>
                    <a:pt x="158" y="16"/>
                  </a:cubicBezTo>
                  <a:cubicBezTo>
                    <a:pt x="162" y="15"/>
                    <a:pt x="164" y="13"/>
                    <a:pt x="165" y="10"/>
                  </a:cubicBezTo>
                  <a:cubicBezTo>
                    <a:pt x="166" y="7"/>
                    <a:pt x="155" y="6"/>
                    <a:pt x="154" y="5"/>
                  </a:cubicBezTo>
                  <a:cubicBezTo>
                    <a:pt x="153" y="5"/>
                    <a:pt x="153" y="5"/>
                    <a:pt x="153" y="5"/>
                  </a:cubicBezTo>
                  <a:cubicBezTo>
                    <a:pt x="150" y="5"/>
                    <a:pt x="142" y="7"/>
                    <a:pt x="138" y="11"/>
                  </a:cubicBezTo>
                  <a:cubicBezTo>
                    <a:pt x="132" y="14"/>
                    <a:pt x="129" y="18"/>
                    <a:pt x="130" y="18"/>
                  </a:cubicBezTo>
                  <a:cubicBezTo>
                    <a:pt x="131" y="18"/>
                    <a:pt x="129" y="19"/>
                    <a:pt x="127" y="19"/>
                  </a:cubicBezTo>
                  <a:cubicBezTo>
                    <a:pt x="127" y="19"/>
                    <a:pt x="127" y="19"/>
                    <a:pt x="126" y="19"/>
                  </a:cubicBezTo>
                  <a:cubicBezTo>
                    <a:pt x="124" y="19"/>
                    <a:pt x="122" y="16"/>
                    <a:pt x="126" y="12"/>
                  </a:cubicBezTo>
                  <a:cubicBezTo>
                    <a:pt x="130" y="9"/>
                    <a:pt x="123" y="7"/>
                    <a:pt x="121" y="7"/>
                  </a:cubicBezTo>
                  <a:cubicBezTo>
                    <a:pt x="121" y="7"/>
                    <a:pt x="121" y="7"/>
                    <a:pt x="121" y="8"/>
                  </a:cubicBezTo>
                  <a:cubicBezTo>
                    <a:pt x="122" y="8"/>
                    <a:pt x="121" y="9"/>
                    <a:pt x="121" y="9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120" y="9"/>
                    <a:pt x="120" y="8"/>
                    <a:pt x="120" y="8"/>
                  </a:cubicBezTo>
                  <a:cubicBezTo>
                    <a:pt x="119" y="8"/>
                    <a:pt x="119" y="9"/>
                    <a:pt x="119" y="10"/>
                  </a:cubicBezTo>
                  <a:cubicBezTo>
                    <a:pt x="119" y="10"/>
                    <a:pt x="117" y="10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2" y="11"/>
                    <a:pt x="110" y="10"/>
                    <a:pt x="111" y="10"/>
                  </a:cubicBezTo>
                  <a:cubicBezTo>
                    <a:pt x="111" y="10"/>
                    <a:pt x="107" y="10"/>
                    <a:pt x="102" y="10"/>
                  </a:cubicBezTo>
                  <a:cubicBezTo>
                    <a:pt x="97" y="10"/>
                    <a:pt x="104" y="10"/>
                    <a:pt x="107" y="7"/>
                  </a:cubicBezTo>
                  <a:cubicBezTo>
                    <a:pt x="109" y="6"/>
                    <a:pt x="106" y="5"/>
                    <a:pt x="98" y="4"/>
                  </a:cubicBezTo>
                  <a:cubicBezTo>
                    <a:pt x="97" y="4"/>
                    <a:pt x="97" y="4"/>
                    <a:pt x="96" y="4"/>
                  </a:cubicBezTo>
                  <a:cubicBezTo>
                    <a:pt x="93" y="4"/>
                    <a:pt x="90" y="5"/>
                    <a:pt x="86" y="5"/>
                  </a:cubicBezTo>
                  <a:cubicBezTo>
                    <a:pt x="85" y="5"/>
                    <a:pt x="84" y="6"/>
                    <a:pt x="83" y="6"/>
                  </a:cubicBezTo>
                  <a:cubicBezTo>
                    <a:pt x="81" y="6"/>
                    <a:pt x="82" y="4"/>
                    <a:pt x="87" y="3"/>
                  </a:cubicBezTo>
                  <a:cubicBezTo>
                    <a:pt x="90" y="1"/>
                    <a:pt x="91" y="0"/>
                    <a:pt x="8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Freeform 126"/>
            <p:cNvSpPr>
              <a:spLocks/>
            </p:cNvSpPr>
            <p:nvPr/>
          </p:nvSpPr>
          <p:spPr bwMode="auto">
            <a:xfrm>
              <a:off x="3233738" y="4381500"/>
              <a:ext cx="95250" cy="25400"/>
            </a:xfrm>
            <a:custGeom>
              <a:avLst/>
              <a:gdLst>
                <a:gd name="T0" fmla="*/ 10 w 35"/>
                <a:gd name="T1" fmla="*/ 0 h 9"/>
                <a:gd name="T2" fmla="*/ 7 w 35"/>
                <a:gd name="T3" fmla="*/ 9 h 9"/>
                <a:gd name="T4" fmla="*/ 22 w 35"/>
                <a:gd name="T5" fmla="*/ 2 h 9"/>
                <a:gd name="T6" fmla="*/ 10 w 3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9">
                  <a:moveTo>
                    <a:pt x="10" y="0"/>
                  </a:moveTo>
                  <a:cubicBezTo>
                    <a:pt x="0" y="0"/>
                    <a:pt x="5" y="7"/>
                    <a:pt x="7" y="9"/>
                  </a:cubicBezTo>
                  <a:cubicBezTo>
                    <a:pt x="15" y="7"/>
                    <a:pt x="35" y="4"/>
                    <a:pt x="22" y="2"/>
                  </a:cubicBezTo>
                  <a:cubicBezTo>
                    <a:pt x="17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Freeform 127"/>
            <p:cNvSpPr>
              <a:spLocks/>
            </p:cNvSpPr>
            <p:nvPr/>
          </p:nvSpPr>
          <p:spPr bwMode="auto">
            <a:xfrm>
              <a:off x="3571875" y="4365625"/>
              <a:ext cx="68263" cy="15875"/>
            </a:xfrm>
            <a:custGeom>
              <a:avLst/>
              <a:gdLst>
                <a:gd name="T0" fmla="*/ 11 w 25"/>
                <a:gd name="T1" fmla="*/ 0 h 6"/>
                <a:gd name="T2" fmla="*/ 10 w 25"/>
                <a:gd name="T3" fmla="*/ 1 h 6"/>
                <a:gd name="T4" fmla="*/ 4 w 25"/>
                <a:gd name="T5" fmla="*/ 2 h 6"/>
                <a:gd name="T6" fmla="*/ 0 w 25"/>
                <a:gd name="T7" fmla="*/ 3 h 6"/>
                <a:gd name="T8" fmla="*/ 9 w 25"/>
                <a:gd name="T9" fmla="*/ 6 h 6"/>
                <a:gd name="T10" fmla="*/ 13 w 25"/>
                <a:gd name="T11" fmla="*/ 6 h 6"/>
                <a:gd name="T12" fmla="*/ 25 w 25"/>
                <a:gd name="T13" fmla="*/ 2 h 6"/>
                <a:gd name="T14" fmla="*/ 17 w 25"/>
                <a:gd name="T15" fmla="*/ 0 h 6"/>
                <a:gd name="T16" fmla="*/ 14 w 25"/>
                <a:gd name="T17" fmla="*/ 0 h 6"/>
                <a:gd name="T18" fmla="*/ 13 w 25"/>
                <a:gd name="T19" fmla="*/ 0 h 6"/>
                <a:gd name="T20" fmla="*/ 12 w 25"/>
                <a:gd name="T21" fmla="*/ 0 h 6"/>
                <a:gd name="T22" fmla="*/ 11 w 25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6">
                  <a:moveTo>
                    <a:pt x="11" y="0"/>
                  </a:moveTo>
                  <a:cubicBezTo>
                    <a:pt x="10" y="0"/>
                    <a:pt x="10" y="0"/>
                    <a:pt x="10" y="1"/>
                  </a:cubicBezTo>
                  <a:cubicBezTo>
                    <a:pt x="9" y="1"/>
                    <a:pt x="6" y="1"/>
                    <a:pt x="4" y="2"/>
                  </a:cubicBezTo>
                  <a:cubicBezTo>
                    <a:pt x="3" y="2"/>
                    <a:pt x="2" y="2"/>
                    <a:pt x="0" y="3"/>
                  </a:cubicBezTo>
                  <a:cubicBezTo>
                    <a:pt x="2" y="4"/>
                    <a:pt x="4" y="5"/>
                    <a:pt x="9" y="6"/>
                  </a:cubicBezTo>
                  <a:cubicBezTo>
                    <a:pt x="10" y="6"/>
                    <a:pt x="12" y="6"/>
                    <a:pt x="13" y="6"/>
                  </a:cubicBezTo>
                  <a:cubicBezTo>
                    <a:pt x="19" y="6"/>
                    <a:pt x="25" y="4"/>
                    <a:pt x="25" y="2"/>
                  </a:cubicBezTo>
                  <a:cubicBezTo>
                    <a:pt x="24" y="0"/>
                    <a:pt x="20" y="0"/>
                    <a:pt x="17" y="0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Freeform 128"/>
            <p:cNvSpPr>
              <a:spLocks/>
            </p:cNvSpPr>
            <p:nvPr/>
          </p:nvSpPr>
          <p:spPr bwMode="auto">
            <a:xfrm>
              <a:off x="2935288" y="4514850"/>
              <a:ext cx="7938" cy="3175"/>
            </a:xfrm>
            <a:custGeom>
              <a:avLst/>
              <a:gdLst>
                <a:gd name="T0" fmla="*/ 3 w 3"/>
                <a:gd name="T1" fmla="*/ 0 h 1"/>
                <a:gd name="T2" fmla="*/ 1 w 3"/>
                <a:gd name="T3" fmla="*/ 0 h 1"/>
                <a:gd name="T4" fmla="*/ 2 w 3"/>
                <a:gd name="T5" fmla="*/ 1 h 1"/>
                <a:gd name="T6" fmla="*/ 2 w 3"/>
                <a:gd name="T7" fmla="*/ 1 h 1"/>
                <a:gd name="T8" fmla="*/ 2 w 3"/>
                <a:gd name="T9" fmla="*/ 0 h 1"/>
                <a:gd name="T10" fmla="*/ 3 w 3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Freeform 129"/>
            <p:cNvSpPr>
              <a:spLocks/>
            </p:cNvSpPr>
            <p:nvPr/>
          </p:nvSpPr>
          <p:spPr bwMode="auto">
            <a:xfrm>
              <a:off x="3943350" y="4673600"/>
              <a:ext cx="19050" cy="1587"/>
            </a:xfrm>
            <a:custGeom>
              <a:avLst/>
              <a:gdLst>
                <a:gd name="T0" fmla="*/ 7 w 7"/>
                <a:gd name="T1" fmla="*/ 0 h 1"/>
                <a:gd name="T2" fmla="*/ 2 w 7"/>
                <a:gd name="T3" fmla="*/ 1 h 1"/>
                <a:gd name="T4" fmla="*/ 4 w 7"/>
                <a:gd name="T5" fmla="*/ 1 h 1"/>
                <a:gd name="T6" fmla="*/ 5 w 7"/>
                <a:gd name="T7" fmla="*/ 1 h 1"/>
                <a:gd name="T8" fmla="*/ 7 w 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1"/>
                    <a:pt x="2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6" y="1"/>
                    <a:pt x="6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Freeform 130"/>
            <p:cNvSpPr>
              <a:spLocks noEditPoints="1"/>
            </p:cNvSpPr>
            <p:nvPr/>
          </p:nvSpPr>
          <p:spPr bwMode="auto">
            <a:xfrm>
              <a:off x="5789613" y="4730750"/>
              <a:ext cx="241300" cy="104775"/>
            </a:xfrm>
            <a:custGeom>
              <a:avLst/>
              <a:gdLst>
                <a:gd name="T0" fmla="*/ 51 w 89"/>
                <a:gd name="T1" fmla="*/ 36 h 39"/>
                <a:gd name="T2" fmla="*/ 55 w 89"/>
                <a:gd name="T3" fmla="*/ 36 h 39"/>
                <a:gd name="T4" fmla="*/ 21 w 89"/>
                <a:gd name="T5" fmla="*/ 0 h 39"/>
                <a:gd name="T6" fmla="*/ 9 w 89"/>
                <a:gd name="T7" fmla="*/ 1 h 39"/>
                <a:gd name="T8" fmla="*/ 6 w 89"/>
                <a:gd name="T9" fmla="*/ 3 h 39"/>
                <a:gd name="T10" fmla="*/ 4 w 89"/>
                <a:gd name="T11" fmla="*/ 4 h 39"/>
                <a:gd name="T12" fmla="*/ 2 w 89"/>
                <a:gd name="T13" fmla="*/ 5 h 39"/>
                <a:gd name="T14" fmla="*/ 3 w 89"/>
                <a:gd name="T15" fmla="*/ 5 h 39"/>
                <a:gd name="T16" fmla="*/ 3 w 89"/>
                <a:gd name="T17" fmla="*/ 6 h 39"/>
                <a:gd name="T18" fmla="*/ 4 w 89"/>
                <a:gd name="T19" fmla="*/ 6 h 39"/>
                <a:gd name="T20" fmla="*/ 5 w 89"/>
                <a:gd name="T21" fmla="*/ 6 h 39"/>
                <a:gd name="T22" fmla="*/ 2 w 89"/>
                <a:gd name="T23" fmla="*/ 8 h 39"/>
                <a:gd name="T24" fmla="*/ 4 w 89"/>
                <a:gd name="T25" fmla="*/ 8 h 39"/>
                <a:gd name="T26" fmla="*/ 4 w 89"/>
                <a:gd name="T27" fmla="*/ 13 h 39"/>
                <a:gd name="T28" fmla="*/ 9 w 89"/>
                <a:gd name="T29" fmla="*/ 11 h 39"/>
                <a:gd name="T30" fmla="*/ 8 w 89"/>
                <a:gd name="T31" fmla="*/ 12 h 39"/>
                <a:gd name="T32" fmla="*/ 10 w 89"/>
                <a:gd name="T33" fmla="*/ 11 h 39"/>
                <a:gd name="T34" fmla="*/ 11 w 89"/>
                <a:gd name="T35" fmla="*/ 11 h 39"/>
                <a:gd name="T36" fmla="*/ 11 w 89"/>
                <a:gd name="T37" fmla="*/ 11 h 39"/>
                <a:gd name="T38" fmla="*/ 12 w 89"/>
                <a:gd name="T39" fmla="*/ 15 h 39"/>
                <a:gd name="T40" fmla="*/ 14 w 89"/>
                <a:gd name="T41" fmla="*/ 18 h 39"/>
                <a:gd name="T42" fmla="*/ 23 w 89"/>
                <a:gd name="T43" fmla="*/ 16 h 39"/>
                <a:gd name="T44" fmla="*/ 27 w 89"/>
                <a:gd name="T45" fmla="*/ 18 h 39"/>
                <a:gd name="T46" fmla="*/ 33 w 89"/>
                <a:gd name="T47" fmla="*/ 24 h 39"/>
                <a:gd name="T48" fmla="*/ 33 w 89"/>
                <a:gd name="T49" fmla="*/ 24 h 39"/>
                <a:gd name="T50" fmla="*/ 30 w 89"/>
                <a:gd name="T51" fmla="*/ 24 h 39"/>
                <a:gd name="T52" fmla="*/ 29 w 89"/>
                <a:gd name="T53" fmla="*/ 24 h 39"/>
                <a:gd name="T54" fmla="*/ 16 w 89"/>
                <a:gd name="T55" fmla="*/ 26 h 39"/>
                <a:gd name="T56" fmla="*/ 17 w 89"/>
                <a:gd name="T57" fmla="*/ 26 h 39"/>
                <a:gd name="T58" fmla="*/ 8 w 89"/>
                <a:gd name="T59" fmla="*/ 31 h 39"/>
                <a:gd name="T60" fmla="*/ 19 w 89"/>
                <a:gd name="T61" fmla="*/ 32 h 39"/>
                <a:gd name="T62" fmla="*/ 29 w 89"/>
                <a:gd name="T63" fmla="*/ 32 h 39"/>
                <a:gd name="T64" fmla="*/ 21 w 89"/>
                <a:gd name="T65" fmla="*/ 35 h 39"/>
                <a:gd name="T66" fmla="*/ 5 w 89"/>
                <a:gd name="T67" fmla="*/ 39 h 39"/>
                <a:gd name="T68" fmla="*/ 58 w 89"/>
                <a:gd name="T69" fmla="*/ 36 h 39"/>
                <a:gd name="T70" fmla="*/ 80 w 89"/>
                <a:gd name="T71" fmla="*/ 32 h 39"/>
                <a:gd name="T72" fmla="*/ 77 w 89"/>
                <a:gd name="T73" fmla="*/ 32 h 39"/>
                <a:gd name="T74" fmla="*/ 75 w 89"/>
                <a:gd name="T75" fmla="*/ 32 h 39"/>
                <a:gd name="T76" fmla="*/ 76 w 89"/>
                <a:gd name="T77" fmla="*/ 32 h 39"/>
                <a:gd name="T78" fmla="*/ 79 w 89"/>
                <a:gd name="T79" fmla="*/ 30 h 39"/>
                <a:gd name="T80" fmla="*/ 84 w 89"/>
                <a:gd name="T81" fmla="*/ 26 h 39"/>
                <a:gd name="T82" fmla="*/ 72 w 89"/>
                <a:gd name="T83" fmla="*/ 25 h 39"/>
                <a:gd name="T84" fmla="*/ 69 w 89"/>
                <a:gd name="T85" fmla="*/ 26 h 39"/>
                <a:gd name="T86" fmla="*/ 61 w 89"/>
                <a:gd name="T87" fmla="*/ 22 h 39"/>
                <a:gd name="T88" fmla="*/ 62 w 89"/>
                <a:gd name="T89" fmla="*/ 22 h 39"/>
                <a:gd name="T90" fmla="*/ 29 w 89"/>
                <a:gd name="T91" fmla="*/ 11 h 39"/>
                <a:gd name="T92" fmla="*/ 40 w 89"/>
                <a:gd name="T93" fmla="*/ 5 h 39"/>
                <a:gd name="T94" fmla="*/ 24 w 89"/>
                <a:gd name="T95" fmla="*/ 4 h 39"/>
                <a:gd name="T96" fmla="*/ 21 w 89"/>
                <a:gd name="T97" fmla="*/ 4 h 39"/>
                <a:gd name="T98" fmla="*/ 21 w 89"/>
                <a:gd name="T99" fmla="*/ 3 h 39"/>
                <a:gd name="T100" fmla="*/ 21 w 89"/>
                <a:gd name="T10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9" h="39">
                  <a:moveTo>
                    <a:pt x="53" y="36"/>
                  </a:moveTo>
                  <a:cubicBezTo>
                    <a:pt x="51" y="36"/>
                    <a:pt x="50" y="36"/>
                    <a:pt x="51" y="36"/>
                  </a:cubicBezTo>
                  <a:cubicBezTo>
                    <a:pt x="51" y="36"/>
                    <a:pt x="53" y="36"/>
                    <a:pt x="53" y="36"/>
                  </a:cubicBezTo>
                  <a:cubicBezTo>
                    <a:pt x="53" y="36"/>
                    <a:pt x="55" y="36"/>
                    <a:pt x="55" y="36"/>
                  </a:cubicBezTo>
                  <a:cubicBezTo>
                    <a:pt x="56" y="36"/>
                    <a:pt x="54" y="36"/>
                    <a:pt x="53" y="36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5" y="0"/>
                    <a:pt x="10" y="0"/>
                    <a:pt x="9" y="1"/>
                  </a:cubicBezTo>
                  <a:cubicBezTo>
                    <a:pt x="7" y="2"/>
                    <a:pt x="8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4" y="6"/>
                    <a:pt x="2" y="7"/>
                  </a:cubicBezTo>
                  <a:cubicBezTo>
                    <a:pt x="0" y="8"/>
                    <a:pt x="0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6" y="8"/>
                    <a:pt x="6" y="9"/>
                    <a:pt x="4" y="11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4" y="13"/>
                    <a:pt x="5" y="13"/>
                    <a:pt x="6" y="12"/>
                  </a:cubicBezTo>
                  <a:cubicBezTo>
                    <a:pt x="7" y="12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9" y="12"/>
                    <a:pt x="9" y="11"/>
                  </a:cubicBezTo>
                  <a:cubicBezTo>
                    <a:pt x="9" y="11"/>
                    <a:pt x="9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2" y="11"/>
                    <a:pt x="12" y="11"/>
                  </a:cubicBezTo>
                  <a:cubicBezTo>
                    <a:pt x="13" y="12"/>
                    <a:pt x="13" y="13"/>
                    <a:pt x="12" y="15"/>
                  </a:cubicBezTo>
                  <a:cubicBezTo>
                    <a:pt x="11" y="16"/>
                    <a:pt x="12" y="17"/>
                    <a:pt x="13" y="17"/>
                  </a:cubicBezTo>
                  <a:cubicBezTo>
                    <a:pt x="13" y="18"/>
                    <a:pt x="13" y="18"/>
                    <a:pt x="14" y="18"/>
                  </a:cubicBezTo>
                  <a:cubicBezTo>
                    <a:pt x="15" y="18"/>
                    <a:pt x="17" y="17"/>
                    <a:pt x="17" y="17"/>
                  </a:cubicBezTo>
                  <a:cubicBezTo>
                    <a:pt x="16" y="17"/>
                    <a:pt x="19" y="16"/>
                    <a:pt x="23" y="16"/>
                  </a:cubicBezTo>
                  <a:cubicBezTo>
                    <a:pt x="23" y="16"/>
                    <a:pt x="23" y="16"/>
                    <a:pt x="24" y="16"/>
                  </a:cubicBezTo>
                  <a:cubicBezTo>
                    <a:pt x="28" y="16"/>
                    <a:pt x="27" y="17"/>
                    <a:pt x="27" y="18"/>
                  </a:cubicBezTo>
                  <a:cubicBezTo>
                    <a:pt x="26" y="20"/>
                    <a:pt x="34" y="21"/>
                    <a:pt x="34" y="22"/>
                  </a:cubicBezTo>
                  <a:cubicBezTo>
                    <a:pt x="34" y="23"/>
                    <a:pt x="35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1" y="24"/>
                    <a:pt x="30" y="24"/>
                    <a:pt x="31" y="24"/>
                  </a:cubicBezTo>
                  <a:cubicBezTo>
                    <a:pt x="31" y="24"/>
                    <a:pt x="31" y="24"/>
                    <a:pt x="30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29" y="24"/>
                  </a:cubicBezTo>
                  <a:cubicBezTo>
                    <a:pt x="27" y="24"/>
                    <a:pt x="25" y="24"/>
                    <a:pt x="22" y="25"/>
                  </a:cubicBezTo>
                  <a:cubicBezTo>
                    <a:pt x="17" y="25"/>
                    <a:pt x="15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7" y="26"/>
                  </a:cubicBezTo>
                  <a:cubicBezTo>
                    <a:pt x="19" y="26"/>
                    <a:pt x="22" y="28"/>
                    <a:pt x="17" y="29"/>
                  </a:cubicBezTo>
                  <a:cubicBezTo>
                    <a:pt x="12" y="30"/>
                    <a:pt x="7" y="31"/>
                    <a:pt x="8" y="31"/>
                  </a:cubicBezTo>
                  <a:cubicBezTo>
                    <a:pt x="10" y="31"/>
                    <a:pt x="10" y="31"/>
                    <a:pt x="14" y="31"/>
                  </a:cubicBezTo>
                  <a:cubicBezTo>
                    <a:pt x="17" y="32"/>
                    <a:pt x="19" y="31"/>
                    <a:pt x="19" y="32"/>
                  </a:cubicBezTo>
                  <a:cubicBezTo>
                    <a:pt x="18" y="32"/>
                    <a:pt x="22" y="32"/>
                    <a:pt x="28" y="32"/>
                  </a:cubicBezTo>
                  <a:cubicBezTo>
                    <a:pt x="28" y="32"/>
                    <a:pt x="29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5" y="32"/>
                    <a:pt x="32" y="34"/>
                    <a:pt x="21" y="35"/>
                  </a:cubicBezTo>
                  <a:cubicBezTo>
                    <a:pt x="10" y="37"/>
                    <a:pt x="2" y="39"/>
                    <a:pt x="4" y="39"/>
                  </a:cubicBezTo>
                  <a:cubicBezTo>
                    <a:pt x="4" y="39"/>
                    <a:pt x="4" y="39"/>
                    <a:pt x="5" y="39"/>
                  </a:cubicBezTo>
                  <a:cubicBezTo>
                    <a:pt x="7" y="39"/>
                    <a:pt x="21" y="38"/>
                    <a:pt x="38" y="37"/>
                  </a:cubicBezTo>
                  <a:cubicBezTo>
                    <a:pt x="44" y="37"/>
                    <a:pt x="51" y="36"/>
                    <a:pt x="58" y="36"/>
                  </a:cubicBezTo>
                  <a:cubicBezTo>
                    <a:pt x="75" y="35"/>
                    <a:pt x="83" y="32"/>
                    <a:pt x="80" y="32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78" y="32"/>
                    <a:pt x="78" y="32"/>
                    <a:pt x="77" y="32"/>
                  </a:cubicBezTo>
                  <a:cubicBezTo>
                    <a:pt x="76" y="32"/>
                    <a:pt x="76" y="32"/>
                    <a:pt x="75" y="32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4" y="32"/>
                    <a:pt x="74" y="32"/>
                    <a:pt x="76" y="32"/>
                  </a:cubicBezTo>
                  <a:cubicBezTo>
                    <a:pt x="77" y="31"/>
                    <a:pt x="79" y="31"/>
                    <a:pt x="78" y="31"/>
                  </a:cubicBezTo>
                  <a:cubicBezTo>
                    <a:pt x="77" y="31"/>
                    <a:pt x="78" y="31"/>
                    <a:pt x="79" y="30"/>
                  </a:cubicBezTo>
                  <a:cubicBezTo>
                    <a:pt x="81" y="30"/>
                    <a:pt x="82" y="30"/>
                    <a:pt x="81" y="30"/>
                  </a:cubicBezTo>
                  <a:cubicBezTo>
                    <a:pt x="81" y="29"/>
                    <a:pt x="89" y="28"/>
                    <a:pt x="84" y="26"/>
                  </a:cubicBezTo>
                  <a:cubicBezTo>
                    <a:pt x="82" y="25"/>
                    <a:pt x="80" y="25"/>
                    <a:pt x="77" y="25"/>
                  </a:cubicBezTo>
                  <a:cubicBezTo>
                    <a:pt x="76" y="25"/>
                    <a:pt x="74" y="25"/>
                    <a:pt x="72" y="25"/>
                  </a:cubicBezTo>
                  <a:cubicBezTo>
                    <a:pt x="71" y="26"/>
                    <a:pt x="70" y="26"/>
                    <a:pt x="69" y="26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7" y="25"/>
                    <a:pt x="68" y="24"/>
                    <a:pt x="66" y="23"/>
                  </a:cubicBezTo>
                  <a:cubicBezTo>
                    <a:pt x="64" y="22"/>
                    <a:pt x="61" y="22"/>
                    <a:pt x="61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5" y="22"/>
                    <a:pt x="62" y="19"/>
                    <a:pt x="50" y="15"/>
                  </a:cubicBezTo>
                  <a:cubicBezTo>
                    <a:pt x="38" y="12"/>
                    <a:pt x="26" y="11"/>
                    <a:pt x="29" y="11"/>
                  </a:cubicBezTo>
                  <a:cubicBezTo>
                    <a:pt x="33" y="10"/>
                    <a:pt x="34" y="10"/>
                    <a:pt x="32" y="10"/>
                  </a:cubicBezTo>
                  <a:cubicBezTo>
                    <a:pt x="30" y="10"/>
                    <a:pt x="46" y="8"/>
                    <a:pt x="40" y="5"/>
                  </a:cubicBezTo>
                  <a:cubicBezTo>
                    <a:pt x="38" y="4"/>
                    <a:pt x="34" y="3"/>
                    <a:pt x="30" y="3"/>
                  </a:cubicBezTo>
                  <a:cubicBezTo>
                    <a:pt x="28" y="3"/>
                    <a:pt x="26" y="3"/>
                    <a:pt x="24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3"/>
                    <a:pt x="22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3" y="2"/>
                    <a:pt x="25" y="1"/>
                  </a:cubicBezTo>
                  <a:cubicBezTo>
                    <a:pt x="28" y="0"/>
                    <a:pt x="26" y="0"/>
                    <a:pt x="2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Freeform 131"/>
            <p:cNvSpPr>
              <a:spLocks noEditPoints="1"/>
            </p:cNvSpPr>
            <p:nvPr/>
          </p:nvSpPr>
          <p:spPr bwMode="auto">
            <a:xfrm>
              <a:off x="4111625" y="4629150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0 h 1"/>
                <a:gd name="T14" fmla="*/ 1 w 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132"/>
            <p:cNvSpPr>
              <a:spLocks/>
            </p:cNvSpPr>
            <p:nvPr/>
          </p:nvSpPr>
          <p:spPr bwMode="auto">
            <a:xfrm>
              <a:off x="4054475" y="4492625"/>
              <a:ext cx="17463" cy="3175"/>
            </a:xfrm>
            <a:custGeom>
              <a:avLst/>
              <a:gdLst>
                <a:gd name="T0" fmla="*/ 6 w 6"/>
                <a:gd name="T1" fmla="*/ 0 h 1"/>
                <a:gd name="T2" fmla="*/ 5 w 6"/>
                <a:gd name="T3" fmla="*/ 0 h 1"/>
                <a:gd name="T4" fmla="*/ 5 w 6"/>
                <a:gd name="T5" fmla="*/ 0 h 1"/>
                <a:gd name="T6" fmla="*/ 3 w 6"/>
                <a:gd name="T7" fmla="*/ 0 h 1"/>
                <a:gd name="T8" fmla="*/ 1 w 6"/>
                <a:gd name="T9" fmla="*/ 0 h 1"/>
                <a:gd name="T10" fmla="*/ 3 w 6"/>
                <a:gd name="T11" fmla="*/ 1 h 1"/>
                <a:gd name="T12" fmla="*/ 5 w 6"/>
                <a:gd name="T13" fmla="*/ 1 h 1"/>
                <a:gd name="T14" fmla="*/ 6 w 6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1" y="1"/>
                    <a:pt x="3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Freeform 133"/>
            <p:cNvSpPr>
              <a:spLocks noEditPoints="1"/>
            </p:cNvSpPr>
            <p:nvPr/>
          </p:nvSpPr>
          <p:spPr bwMode="auto">
            <a:xfrm>
              <a:off x="3571875" y="4416425"/>
              <a:ext cx="681038" cy="231775"/>
            </a:xfrm>
            <a:custGeom>
              <a:avLst/>
              <a:gdLst>
                <a:gd name="T0" fmla="*/ 74 w 251"/>
                <a:gd name="T1" fmla="*/ 0 h 85"/>
                <a:gd name="T2" fmla="*/ 11 w 251"/>
                <a:gd name="T3" fmla="*/ 21 h 85"/>
                <a:gd name="T4" fmla="*/ 20 w 251"/>
                <a:gd name="T5" fmla="*/ 26 h 85"/>
                <a:gd name="T6" fmla="*/ 35 w 251"/>
                <a:gd name="T7" fmla="*/ 28 h 85"/>
                <a:gd name="T8" fmla="*/ 70 w 251"/>
                <a:gd name="T9" fmla="*/ 31 h 85"/>
                <a:gd name="T10" fmla="*/ 101 w 251"/>
                <a:gd name="T11" fmla="*/ 30 h 85"/>
                <a:gd name="T12" fmla="*/ 121 w 251"/>
                <a:gd name="T13" fmla="*/ 39 h 85"/>
                <a:gd name="T14" fmla="*/ 134 w 251"/>
                <a:gd name="T15" fmla="*/ 44 h 85"/>
                <a:gd name="T16" fmla="*/ 144 w 251"/>
                <a:gd name="T17" fmla="*/ 49 h 85"/>
                <a:gd name="T18" fmla="*/ 106 w 251"/>
                <a:gd name="T19" fmla="*/ 64 h 85"/>
                <a:gd name="T20" fmla="*/ 86 w 251"/>
                <a:gd name="T21" fmla="*/ 64 h 85"/>
                <a:gd name="T22" fmla="*/ 101 w 251"/>
                <a:gd name="T23" fmla="*/ 69 h 85"/>
                <a:gd name="T24" fmla="*/ 108 w 251"/>
                <a:gd name="T25" fmla="*/ 70 h 85"/>
                <a:gd name="T26" fmla="*/ 122 w 251"/>
                <a:gd name="T27" fmla="*/ 75 h 85"/>
                <a:gd name="T28" fmla="*/ 157 w 251"/>
                <a:gd name="T29" fmla="*/ 77 h 85"/>
                <a:gd name="T30" fmla="*/ 173 w 251"/>
                <a:gd name="T31" fmla="*/ 79 h 85"/>
                <a:gd name="T32" fmla="*/ 180 w 251"/>
                <a:gd name="T33" fmla="*/ 81 h 85"/>
                <a:gd name="T34" fmla="*/ 190 w 251"/>
                <a:gd name="T35" fmla="*/ 81 h 85"/>
                <a:gd name="T36" fmla="*/ 195 w 251"/>
                <a:gd name="T37" fmla="*/ 73 h 85"/>
                <a:gd name="T38" fmla="*/ 185 w 251"/>
                <a:gd name="T39" fmla="*/ 69 h 85"/>
                <a:gd name="T40" fmla="*/ 176 w 251"/>
                <a:gd name="T41" fmla="*/ 65 h 85"/>
                <a:gd name="T42" fmla="*/ 184 w 251"/>
                <a:gd name="T43" fmla="*/ 60 h 85"/>
                <a:gd name="T44" fmla="*/ 199 w 251"/>
                <a:gd name="T45" fmla="*/ 62 h 85"/>
                <a:gd name="T46" fmla="*/ 208 w 251"/>
                <a:gd name="T47" fmla="*/ 63 h 85"/>
                <a:gd name="T48" fmla="*/ 205 w 251"/>
                <a:gd name="T49" fmla="*/ 65 h 85"/>
                <a:gd name="T50" fmla="*/ 207 w 251"/>
                <a:gd name="T51" fmla="*/ 68 h 85"/>
                <a:gd name="T52" fmla="*/ 216 w 251"/>
                <a:gd name="T53" fmla="*/ 70 h 85"/>
                <a:gd name="T54" fmla="*/ 231 w 251"/>
                <a:gd name="T55" fmla="*/ 65 h 85"/>
                <a:gd name="T56" fmla="*/ 236 w 251"/>
                <a:gd name="T57" fmla="*/ 63 h 85"/>
                <a:gd name="T58" fmla="*/ 243 w 251"/>
                <a:gd name="T59" fmla="*/ 62 h 85"/>
                <a:gd name="T60" fmla="*/ 245 w 251"/>
                <a:gd name="T61" fmla="*/ 62 h 85"/>
                <a:gd name="T62" fmla="*/ 244 w 251"/>
                <a:gd name="T63" fmla="*/ 58 h 85"/>
                <a:gd name="T64" fmla="*/ 235 w 251"/>
                <a:gd name="T65" fmla="*/ 58 h 85"/>
                <a:gd name="T66" fmla="*/ 230 w 251"/>
                <a:gd name="T67" fmla="*/ 57 h 85"/>
                <a:gd name="T68" fmla="*/ 226 w 251"/>
                <a:gd name="T69" fmla="*/ 54 h 85"/>
                <a:gd name="T70" fmla="*/ 216 w 251"/>
                <a:gd name="T71" fmla="*/ 53 h 85"/>
                <a:gd name="T72" fmla="*/ 209 w 251"/>
                <a:gd name="T73" fmla="*/ 51 h 85"/>
                <a:gd name="T74" fmla="*/ 202 w 251"/>
                <a:gd name="T75" fmla="*/ 49 h 85"/>
                <a:gd name="T76" fmla="*/ 192 w 251"/>
                <a:gd name="T77" fmla="*/ 46 h 85"/>
                <a:gd name="T78" fmla="*/ 200 w 251"/>
                <a:gd name="T79" fmla="*/ 44 h 85"/>
                <a:gd name="T80" fmla="*/ 199 w 251"/>
                <a:gd name="T81" fmla="*/ 42 h 85"/>
                <a:gd name="T82" fmla="*/ 212 w 251"/>
                <a:gd name="T83" fmla="*/ 35 h 85"/>
                <a:gd name="T84" fmla="*/ 186 w 251"/>
                <a:gd name="T85" fmla="*/ 36 h 85"/>
                <a:gd name="T86" fmla="*/ 204 w 251"/>
                <a:gd name="T87" fmla="*/ 31 h 85"/>
                <a:gd name="T88" fmla="*/ 180 w 251"/>
                <a:gd name="T89" fmla="*/ 33 h 85"/>
                <a:gd name="T90" fmla="*/ 178 w 251"/>
                <a:gd name="T91" fmla="*/ 32 h 85"/>
                <a:gd name="T92" fmla="*/ 178 w 251"/>
                <a:gd name="T93" fmla="*/ 30 h 85"/>
                <a:gd name="T94" fmla="*/ 181 w 251"/>
                <a:gd name="T95" fmla="*/ 28 h 85"/>
                <a:gd name="T96" fmla="*/ 170 w 251"/>
                <a:gd name="T97" fmla="*/ 25 h 85"/>
                <a:gd name="T98" fmla="*/ 166 w 251"/>
                <a:gd name="T99" fmla="*/ 23 h 85"/>
                <a:gd name="T100" fmla="*/ 157 w 251"/>
                <a:gd name="T101" fmla="*/ 22 h 85"/>
                <a:gd name="T102" fmla="*/ 151 w 251"/>
                <a:gd name="T103" fmla="*/ 21 h 85"/>
                <a:gd name="T104" fmla="*/ 147 w 251"/>
                <a:gd name="T105" fmla="*/ 14 h 85"/>
                <a:gd name="T106" fmla="*/ 126 w 251"/>
                <a:gd name="T107" fmla="*/ 16 h 85"/>
                <a:gd name="T108" fmla="*/ 121 w 251"/>
                <a:gd name="T109" fmla="*/ 16 h 85"/>
                <a:gd name="T110" fmla="*/ 113 w 251"/>
                <a:gd name="T111" fmla="*/ 16 h 85"/>
                <a:gd name="T112" fmla="*/ 110 w 251"/>
                <a:gd name="T113" fmla="*/ 13 h 85"/>
                <a:gd name="T114" fmla="*/ 94 w 251"/>
                <a:gd name="T115" fmla="*/ 4 h 85"/>
                <a:gd name="T116" fmla="*/ 77 w 251"/>
                <a:gd name="T117" fmla="*/ 6 h 85"/>
                <a:gd name="T118" fmla="*/ 70 w 251"/>
                <a:gd name="T119" fmla="*/ 13 h 85"/>
                <a:gd name="T120" fmla="*/ 50 w 251"/>
                <a:gd name="T121" fmla="*/ 2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1" h="85">
                  <a:moveTo>
                    <a:pt x="76" y="7"/>
                  </a:moveTo>
                  <a:cubicBezTo>
                    <a:pt x="76" y="7"/>
                    <a:pt x="77" y="7"/>
                    <a:pt x="77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8"/>
                    <a:pt x="77" y="8"/>
                    <a:pt x="76" y="8"/>
                  </a:cubicBezTo>
                  <a:cubicBezTo>
                    <a:pt x="76" y="7"/>
                    <a:pt x="76" y="7"/>
                    <a:pt x="76" y="7"/>
                  </a:cubicBezTo>
                  <a:moveTo>
                    <a:pt x="74" y="0"/>
                  </a:moveTo>
                  <a:cubicBezTo>
                    <a:pt x="69" y="0"/>
                    <a:pt x="64" y="0"/>
                    <a:pt x="59" y="0"/>
                  </a:cubicBezTo>
                  <a:cubicBezTo>
                    <a:pt x="49" y="1"/>
                    <a:pt x="41" y="3"/>
                    <a:pt x="37" y="4"/>
                  </a:cubicBezTo>
                  <a:cubicBezTo>
                    <a:pt x="33" y="5"/>
                    <a:pt x="27" y="7"/>
                    <a:pt x="24" y="8"/>
                  </a:cubicBezTo>
                  <a:cubicBezTo>
                    <a:pt x="20" y="9"/>
                    <a:pt x="0" y="13"/>
                    <a:pt x="9" y="16"/>
                  </a:cubicBezTo>
                  <a:cubicBezTo>
                    <a:pt x="17" y="19"/>
                    <a:pt x="22" y="21"/>
                    <a:pt x="18" y="21"/>
                  </a:cubicBezTo>
                  <a:cubicBezTo>
                    <a:pt x="18" y="21"/>
                    <a:pt x="17" y="21"/>
                    <a:pt x="16" y="21"/>
                  </a:cubicBezTo>
                  <a:cubicBezTo>
                    <a:pt x="15" y="21"/>
                    <a:pt x="13" y="21"/>
                    <a:pt x="11" y="21"/>
                  </a:cubicBezTo>
                  <a:cubicBezTo>
                    <a:pt x="7" y="21"/>
                    <a:pt x="3" y="21"/>
                    <a:pt x="4" y="23"/>
                  </a:cubicBezTo>
                  <a:cubicBezTo>
                    <a:pt x="6" y="24"/>
                    <a:pt x="10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11" y="26"/>
                    <a:pt x="13" y="26"/>
                  </a:cubicBezTo>
                  <a:cubicBezTo>
                    <a:pt x="15" y="26"/>
                    <a:pt x="16" y="26"/>
                    <a:pt x="17" y="26"/>
                  </a:cubicBezTo>
                  <a:cubicBezTo>
                    <a:pt x="19" y="26"/>
                    <a:pt x="20" y="26"/>
                    <a:pt x="20" y="26"/>
                  </a:cubicBezTo>
                  <a:cubicBezTo>
                    <a:pt x="20" y="26"/>
                    <a:pt x="21" y="26"/>
                    <a:pt x="2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3" y="26"/>
                    <a:pt x="25" y="26"/>
                    <a:pt x="26" y="26"/>
                  </a:cubicBezTo>
                  <a:cubicBezTo>
                    <a:pt x="26" y="26"/>
                    <a:pt x="27" y="26"/>
                    <a:pt x="27" y="26"/>
                  </a:cubicBezTo>
                  <a:cubicBezTo>
                    <a:pt x="28" y="26"/>
                    <a:pt x="28" y="26"/>
                    <a:pt x="28" y="27"/>
                  </a:cubicBezTo>
                  <a:cubicBezTo>
                    <a:pt x="27" y="28"/>
                    <a:pt x="32" y="28"/>
                    <a:pt x="35" y="28"/>
                  </a:cubicBezTo>
                  <a:cubicBezTo>
                    <a:pt x="37" y="28"/>
                    <a:pt x="38" y="28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3" y="28"/>
                    <a:pt x="43" y="30"/>
                    <a:pt x="52" y="31"/>
                  </a:cubicBezTo>
                  <a:cubicBezTo>
                    <a:pt x="55" y="31"/>
                    <a:pt x="58" y="31"/>
                    <a:pt x="60" y="31"/>
                  </a:cubicBezTo>
                  <a:cubicBezTo>
                    <a:pt x="65" y="31"/>
                    <a:pt x="66" y="31"/>
                    <a:pt x="65" y="30"/>
                  </a:cubicBezTo>
                  <a:cubicBezTo>
                    <a:pt x="64" y="30"/>
                    <a:pt x="64" y="29"/>
                    <a:pt x="64" y="29"/>
                  </a:cubicBezTo>
                  <a:cubicBezTo>
                    <a:pt x="65" y="29"/>
                    <a:pt x="67" y="30"/>
                    <a:pt x="70" y="31"/>
                  </a:cubicBezTo>
                  <a:cubicBezTo>
                    <a:pt x="74" y="32"/>
                    <a:pt x="77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2"/>
                    <a:pt x="78" y="32"/>
                    <a:pt x="79" y="32"/>
                  </a:cubicBezTo>
                  <a:cubicBezTo>
                    <a:pt x="81" y="32"/>
                    <a:pt x="84" y="32"/>
                    <a:pt x="88" y="33"/>
                  </a:cubicBezTo>
                  <a:cubicBezTo>
                    <a:pt x="91" y="33"/>
                    <a:pt x="94" y="33"/>
                    <a:pt x="96" y="33"/>
                  </a:cubicBezTo>
                  <a:cubicBezTo>
                    <a:pt x="98" y="33"/>
                    <a:pt x="99" y="33"/>
                    <a:pt x="101" y="33"/>
                  </a:cubicBezTo>
                  <a:cubicBezTo>
                    <a:pt x="105" y="32"/>
                    <a:pt x="103" y="31"/>
                    <a:pt x="101" y="30"/>
                  </a:cubicBezTo>
                  <a:cubicBezTo>
                    <a:pt x="98" y="28"/>
                    <a:pt x="101" y="28"/>
                    <a:pt x="102" y="27"/>
                  </a:cubicBezTo>
                  <a:cubicBezTo>
                    <a:pt x="102" y="27"/>
                    <a:pt x="102" y="27"/>
                    <a:pt x="103" y="27"/>
                  </a:cubicBezTo>
                  <a:cubicBezTo>
                    <a:pt x="103" y="27"/>
                    <a:pt x="103" y="28"/>
                    <a:pt x="105" y="29"/>
                  </a:cubicBezTo>
                  <a:cubicBezTo>
                    <a:pt x="107" y="31"/>
                    <a:pt x="113" y="31"/>
                    <a:pt x="112" y="32"/>
                  </a:cubicBezTo>
                  <a:cubicBezTo>
                    <a:pt x="111" y="34"/>
                    <a:pt x="111" y="35"/>
                    <a:pt x="114" y="35"/>
                  </a:cubicBezTo>
                  <a:cubicBezTo>
                    <a:pt x="117" y="35"/>
                    <a:pt x="118" y="35"/>
                    <a:pt x="116" y="35"/>
                  </a:cubicBezTo>
                  <a:cubicBezTo>
                    <a:pt x="114" y="36"/>
                    <a:pt x="121" y="37"/>
                    <a:pt x="121" y="39"/>
                  </a:cubicBezTo>
                  <a:cubicBezTo>
                    <a:pt x="121" y="41"/>
                    <a:pt x="118" y="41"/>
                    <a:pt x="121" y="41"/>
                  </a:cubicBezTo>
                  <a:cubicBezTo>
                    <a:pt x="121" y="41"/>
                    <a:pt x="122" y="41"/>
                    <a:pt x="123" y="41"/>
                  </a:cubicBezTo>
                  <a:cubicBezTo>
                    <a:pt x="126" y="41"/>
                    <a:pt x="129" y="41"/>
                    <a:pt x="129" y="41"/>
                  </a:cubicBezTo>
                  <a:cubicBezTo>
                    <a:pt x="130" y="41"/>
                    <a:pt x="130" y="41"/>
                    <a:pt x="130" y="41"/>
                  </a:cubicBezTo>
                  <a:cubicBezTo>
                    <a:pt x="129" y="42"/>
                    <a:pt x="129" y="42"/>
                    <a:pt x="131" y="43"/>
                  </a:cubicBezTo>
                  <a:cubicBezTo>
                    <a:pt x="132" y="43"/>
                    <a:pt x="133" y="44"/>
                    <a:pt x="133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4" y="43"/>
                    <a:pt x="135" y="43"/>
                    <a:pt x="135" y="43"/>
                  </a:cubicBezTo>
                  <a:cubicBezTo>
                    <a:pt x="136" y="43"/>
                    <a:pt x="137" y="44"/>
                    <a:pt x="138" y="44"/>
                  </a:cubicBezTo>
                  <a:cubicBezTo>
                    <a:pt x="139" y="45"/>
                    <a:pt x="138" y="46"/>
                    <a:pt x="140" y="46"/>
                  </a:cubicBezTo>
                  <a:cubicBezTo>
                    <a:pt x="142" y="47"/>
                    <a:pt x="143" y="47"/>
                    <a:pt x="144" y="47"/>
                  </a:cubicBezTo>
                  <a:cubicBezTo>
                    <a:pt x="144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5" y="48"/>
                    <a:pt x="144" y="49"/>
                  </a:cubicBezTo>
                  <a:cubicBezTo>
                    <a:pt x="144" y="50"/>
                    <a:pt x="144" y="51"/>
                    <a:pt x="143" y="52"/>
                  </a:cubicBezTo>
                  <a:cubicBezTo>
                    <a:pt x="143" y="53"/>
                    <a:pt x="140" y="54"/>
                    <a:pt x="138" y="54"/>
                  </a:cubicBezTo>
                  <a:cubicBezTo>
                    <a:pt x="133" y="55"/>
                    <a:pt x="119" y="57"/>
                    <a:pt x="115" y="59"/>
                  </a:cubicBezTo>
                  <a:cubicBezTo>
                    <a:pt x="111" y="62"/>
                    <a:pt x="110" y="64"/>
                    <a:pt x="110" y="64"/>
                  </a:cubicBezTo>
                  <a:cubicBezTo>
                    <a:pt x="110" y="64"/>
                    <a:pt x="110" y="64"/>
                    <a:pt x="110" y="64"/>
                  </a:cubicBezTo>
                  <a:cubicBezTo>
                    <a:pt x="110" y="64"/>
                    <a:pt x="109" y="64"/>
                    <a:pt x="108" y="64"/>
                  </a:cubicBezTo>
                  <a:cubicBezTo>
                    <a:pt x="108" y="64"/>
                    <a:pt x="107" y="64"/>
                    <a:pt x="106" y="64"/>
                  </a:cubicBezTo>
                  <a:cubicBezTo>
                    <a:pt x="105" y="64"/>
                    <a:pt x="103" y="65"/>
                    <a:pt x="103" y="65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101" y="65"/>
                    <a:pt x="101" y="64"/>
                    <a:pt x="101" y="64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1" y="64"/>
                    <a:pt x="100" y="64"/>
                    <a:pt x="98" y="64"/>
                  </a:cubicBezTo>
                  <a:cubicBezTo>
                    <a:pt x="96" y="65"/>
                    <a:pt x="94" y="65"/>
                    <a:pt x="92" y="65"/>
                  </a:cubicBezTo>
                  <a:cubicBezTo>
                    <a:pt x="90" y="65"/>
                    <a:pt x="88" y="65"/>
                    <a:pt x="86" y="64"/>
                  </a:cubicBezTo>
                  <a:cubicBezTo>
                    <a:pt x="82" y="64"/>
                    <a:pt x="78" y="64"/>
                    <a:pt x="74" y="64"/>
                  </a:cubicBezTo>
                  <a:cubicBezTo>
                    <a:pt x="70" y="64"/>
                    <a:pt x="67" y="64"/>
                    <a:pt x="65" y="65"/>
                  </a:cubicBezTo>
                  <a:cubicBezTo>
                    <a:pt x="61" y="66"/>
                    <a:pt x="58" y="67"/>
                    <a:pt x="59" y="68"/>
                  </a:cubicBezTo>
                  <a:cubicBezTo>
                    <a:pt x="61" y="69"/>
                    <a:pt x="66" y="70"/>
                    <a:pt x="71" y="70"/>
                  </a:cubicBezTo>
                  <a:cubicBezTo>
                    <a:pt x="80" y="70"/>
                    <a:pt x="88" y="69"/>
                    <a:pt x="93" y="69"/>
                  </a:cubicBezTo>
                  <a:cubicBezTo>
                    <a:pt x="96" y="69"/>
                    <a:pt x="98" y="69"/>
                    <a:pt x="100" y="69"/>
                  </a:cubicBezTo>
                  <a:cubicBezTo>
                    <a:pt x="101" y="69"/>
                    <a:pt x="102" y="69"/>
                    <a:pt x="101" y="69"/>
                  </a:cubicBezTo>
                  <a:cubicBezTo>
                    <a:pt x="101" y="70"/>
                    <a:pt x="101" y="70"/>
                    <a:pt x="102" y="70"/>
                  </a:cubicBezTo>
                  <a:cubicBezTo>
                    <a:pt x="102" y="70"/>
                    <a:pt x="102" y="70"/>
                    <a:pt x="103" y="70"/>
                  </a:cubicBezTo>
                  <a:cubicBezTo>
                    <a:pt x="104" y="70"/>
                    <a:pt x="104" y="69"/>
                    <a:pt x="105" y="69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106" y="69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7" y="70"/>
                    <a:pt x="108" y="70"/>
                    <a:pt x="108" y="7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70"/>
                    <a:pt x="110" y="70"/>
                    <a:pt x="112" y="71"/>
                  </a:cubicBezTo>
                  <a:cubicBezTo>
                    <a:pt x="113" y="72"/>
                    <a:pt x="117" y="73"/>
                    <a:pt x="117" y="74"/>
                  </a:cubicBezTo>
                  <a:cubicBezTo>
                    <a:pt x="117" y="74"/>
                    <a:pt x="117" y="75"/>
                    <a:pt x="118" y="75"/>
                  </a:cubicBezTo>
                  <a:cubicBezTo>
                    <a:pt x="118" y="75"/>
                    <a:pt x="118" y="74"/>
                    <a:pt x="119" y="74"/>
                  </a:cubicBezTo>
                  <a:cubicBezTo>
                    <a:pt x="119" y="74"/>
                    <a:pt x="119" y="74"/>
                    <a:pt x="119" y="74"/>
                  </a:cubicBezTo>
                  <a:cubicBezTo>
                    <a:pt x="120" y="74"/>
                    <a:pt x="121" y="74"/>
                    <a:pt x="122" y="75"/>
                  </a:cubicBezTo>
                  <a:cubicBezTo>
                    <a:pt x="124" y="75"/>
                    <a:pt x="124" y="76"/>
                    <a:pt x="121" y="76"/>
                  </a:cubicBezTo>
                  <a:cubicBezTo>
                    <a:pt x="118" y="76"/>
                    <a:pt x="119" y="78"/>
                    <a:pt x="126" y="80"/>
                  </a:cubicBezTo>
                  <a:cubicBezTo>
                    <a:pt x="132" y="81"/>
                    <a:pt x="143" y="83"/>
                    <a:pt x="153" y="85"/>
                  </a:cubicBezTo>
                  <a:cubicBezTo>
                    <a:pt x="155" y="85"/>
                    <a:pt x="157" y="85"/>
                    <a:pt x="159" y="85"/>
                  </a:cubicBezTo>
                  <a:cubicBezTo>
                    <a:pt x="166" y="85"/>
                    <a:pt x="170" y="83"/>
                    <a:pt x="163" y="81"/>
                  </a:cubicBezTo>
                  <a:cubicBezTo>
                    <a:pt x="156" y="79"/>
                    <a:pt x="154" y="77"/>
                    <a:pt x="156" y="77"/>
                  </a:cubicBezTo>
                  <a:cubicBezTo>
                    <a:pt x="157" y="77"/>
                    <a:pt x="157" y="77"/>
                    <a:pt x="157" y="77"/>
                  </a:cubicBezTo>
                  <a:cubicBezTo>
                    <a:pt x="160" y="77"/>
                    <a:pt x="162" y="77"/>
                    <a:pt x="163" y="77"/>
                  </a:cubicBezTo>
                  <a:cubicBezTo>
                    <a:pt x="163" y="77"/>
                    <a:pt x="163" y="77"/>
                    <a:pt x="163" y="77"/>
                  </a:cubicBezTo>
                  <a:cubicBezTo>
                    <a:pt x="163" y="77"/>
                    <a:pt x="163" y="77"/>
                    <a:pt x="163" y="77"/>
                  </a:cubicBezTo>
                  <a:cubicBezTo>
                    <a:pt x="164" y="77"/>
                    <a:pt x="166" y="78"/>
                    <a:pt x="168" y="78"/>
                  </a:cubicBezTo>
                  <a:cubicBezTo>
                    <a:pt x="169" y="79"/>
                    <a:pt x="171" y="80"/>
                    <a:pt x="172" y="80"/>
                  </a:cubicBezTo>
                  <a:cubicBezTo>
                    <a:pt x="172" y="80"/>
                    <a:pt x="172" y="79"/>
                    <a:pt x="173" y="79"/>
                  </a:cubicBezTo>
                  <a:cubicBezTo>
                    <a:pt x="173" y="79"/>
                    <a:pt x="173" y="79"/>
                    <a:pt x="173" y="79"/>
                  </a:cubicBezTo>
                  <a:cubicBezTo>
                    <a:pt x="174" y="79"/>
                    <a:pt x="174" y="79"/>
                    <a:pt x="175" y="79"/>
                  </a:cubicBezTo>
                  <a:cubicBezTo>
                    <a:pt x="176" y="80"/>
                    <a:pt x="177" y="80"/>
                    <a:pt x="178" y="80"/>
                  </a:cubicBezTo>
                  <a:cubicBezTo>
                    <a:pt x="178" y="80"/>
                    <a:pt x="178" y="80"/>
                    <a:pt x="178" y="80"/>
                  </a:cubicBezTo>
                  <a:cubicBezTo>
                    <a:pt x="178" y="80"/>
                    <a:pt x="178" y="80"/>
                    <a:pt x="178" y="80"/>
                  </a:cubicBezTo>
                  <a:cubicBezTo>
                    <a:pt x="178" y="80"/>
                    <a:pt x="179" y="80"/>
                    <a:pt x="179" y="80"/>
                  </a:cubicBezTo>
                  <a:cubicBezTo>
                    <a:pt x="179" y="81"/>
                    <a:pt x="179" y="81"/>
                    <a:pt x="180" y="81"/>
                  </a:cubicBezTo>
                  <a:cubicBezTo>
                    <a:pt x="180" y="81"/>
                    <a:pt x="180" y="81"/>
                    <a:pt x="180" y="81"/>
                  </a:cubicBezTo>
                  <a:cubicBezTo>
                    <a:pt x="180" y="81"/>
                    <a:pt x="180" y="81"/>
                    <a:pt x="180" y="81"/>
                  </a:cubicBezTo>
                  <a:cubicBezTo>
                    <a:pt x="181" y="81"/>
                    <a:pt x="182" y="81"/>
                    <a:pt x="183" y="81"/>
                  </a:cubicBezTo>
                  <a:cubicBezTo>
                    <a:pt x="183" y="82"/>
                    <a:pt x="185" y="82"/>
                    <a:pt x="186" y="83"/>
                  </a:cubicBezTo>
                  <a:cubicBezTo>
                    <a:pt x="187" y="83"/>
                    <a:pt x="187" y="83"/>
                    <a:pt x="188" y="83"/>
                  </a:cubicBezTo>
                  <a:cubicBezTo>
                    <a:pt x="188" y="83"/>
                    <a:pt x="189" y="83"/>
                    <a:pt x="188" y="82"/>
                  </a:cubicBezTo>
                  <a:cubicBezTo>
                    <a:pt x="188" y="82"/>
                    <a:pt x="188" y="81"/>
                    <a:pt x="189" y="81"/>
                  </a:cubicBezTo>
                  <a:cubicBezTo>
                    <a:pt x="189" y="81"/>
                    <a:pt x="190" y="81"/>
                    <a:pt x="190" y="81"/>
                  </a:cubicBezTo>
                  <a:cubicBezTo>
                    <a:pt x="190" y="81"/>
                    <a:pt x="190" y="81"/>
                    <a:pt x="190" y="81"/>
                  </a:cubicBezTo>
                  <a:cubicBezTo>
                    <a:pt x="191" y="81"/>
                    <a:pt x="193" y="80"/>
                    <a:pt x="193" y="79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3" y="78"/>
                    <a:pt x="193" y="78"/>
                    <a:pt x="194" y="78"/>
                  </a:cubicBezTo>
                  <a:cubicBezTo>
                    <a:pt x="194" y="78"/>
                    <a:pt x="195" y="79"/>
                    <a:pt x="195" y="79"/>
                  </a:cubicBezTo>
                  <a:cubicBezTo>
                    <a:pt x="197" y="79"/>
                    <a:pt x="199" y="78"/>
                    <a:pt x="198" y="76"/>
                  </a:cubicBezTo>
                  <a:cubicBezTo>
                    <a:pt x="197" y="74"/>
                    <a:pt x="193" y="73"/>
                    <a:pt x="195" y="73"/>
                  </a:cubicBezTo>
                  <a:cubicBezTo>
                    <a:pt x="197" y="73"/>
                    <a:pt x="196" y="72"/>
                    <a:pt x="194" y="72"/>
                  </a:cubicBezTo>
                  <a:cubicBezTo>
                    <a:pt x="192" y="72"/>
                    <a:pt x="191" y="72"/>
                    <a:pt x="192" y="71"/>
                  </a:cubicBezTo>
                  <a:cubicBezTo>
                    <a:pt x="193" y="71"/>
                    <a:pt x="192" y="71"/>
                    <a:pt x="191" y="71"/>
                  </a:cubicBezTo>
                  <a:cubicBezTo>
                    <a:pt x="190" y="71"/>
                    <a:pt x="190" y="71"/>
                    <a:pt x="189" y="71"/>
                  </a:cubicBezTo>
                  <a:cubicBezTo>
                    <a:pt x="189" y="71"/>
                    <a:pt x="189" y="71"/>
                    <a:pt x="189" y="71"/>
                  </a:cubicBezTo>
                  <a:cubicBezTo>
                    <a:pt x="187" y="71"/>
                    <a:pt x="187" y="70"/>
                    <a:pt x="187" y="70"/>
                  </a:cubicBezTo>
                  <a:cubicBezTo>
                    <a:pt x="187" y="69"/>
                    <a:pt x="186" y="69"/>
                    <a:pt x="185" y="69"/>
                  </a:cubicBezTo>
                  <a:cubicBezTo>
                    <a:pt x="184" y="69"/>
                    <a:pt x="184" y="69"/>
                    <a:pt x="184" y="69"/>
                  </a:cubicBezTo>
                  <a:cubicBezTo>
                    <a:pt x="184" y="69"/>
                    <a:pt x="184" y="69"/>
                    <a:pt x="184" y="69"/>
                  </a:cubicBezTo>
                  <a:cubicBezTo>
                    <a:pt x="183" y="69"/>
                    <a:pt x="181" y="69"/>
                    <a:pt x="181" y="68"/>
                  </a:cubicBezTo>
                  <a:cubicBezTo>
                    <a:pt x="180" y="67"/>
                    <a:pt x="182" y="66"/>
                    <a:pt x="180" y="66"/>
                  </a:cubicBezTo>
                  <a:cubicBezTo>
                    <a:pt x="178" y="66"/>
                    <a:pt x="179" y="65"/>
                    <a:pt x="177" y="65"/>
                  </a:cubicBezTo>
                  <a:cubicBezTo>
                    <a:pt x="177" y="65"/>
                    <a:pt x="177" y="65"/>
                    <a:pt x="176" y="65"/>
                  </a:cubicBezTo>
                  <a:cubicBezTo>
                    <a:pt x="176" y="65"/>
                    <a:pt x="176" y="65"/>
                    <a:pt x="176" y="65"/>
                  </a:cubicBezTo>
                  <a:cubicBezTo>
                    <a:pt x="174" y="65"/>
                    <a:pt x="178" y="64"/>
                    <a:pt x="175" y="63"/>
                  </a:cubicBezTo>
                  <a:cubicBezTo>
                    <a:pt x="174" y="62"/>
                    <a:pt x="172" y="61"/>
                    <a:pt x="173" y="61"/>
                  </a:cubicBezTo>
                  <a:cubicBezTo>
                    <a:pt x="173" y="61"/>
                    <a:pt x="174" y="61"/>
                    <a:pt x="176" y="62"/>
                  </a:cubicBezTo>
                  <a:cubicBezTo>
                    <a:pt x="179" y="62"/>
                    <a:pt x="181" y="62"/>
                    <a:pt x="182" y="62"/>
                  </a:cubicBezTo>
                  <a:cubicBezTo>
                    <a:pt x="184" y="62"/>
                    <a:pt x="184" y="62"/>
                    <a:pt x="184" y="61"/>
                  </a:cubicBezTo>
                  <a:cubicBezTo>
                    <a:pt x="183" y="61"/>
                    <a:pt x="183" y="60"/>
                    <a:pt x="183" y="60"/>
                  </a:cubicBezTo>
                  <a:cubicBezTo>
                    <a:pt x="184" y="60"/>
                    <a:pt x="184" y="60"/>
                    <a:pt x="184" y="60"/>
                  </a:cubicBezTo>
                  <a:cubicBezTo>
                    <a:pt x="185" y="61"/>
                    <a:pt x="185" y="61"/>
                    <a:pt x="186" y="61"/>
                  </a:cubicBezTo>
                  <a:cubicBezTo>
                    <a:pt x="186" y="61"/>
                    <a:pt x="186" y="61"/>
                    <a:pt x="187" y="61"/>
                  </a:cubicBezTo>
                  <a:cubicBezTo>
                    <a:pt x="187" y="61"/>
                    <a:pt x="188" y="60"/>
                    <a:pt x="186" y="60"/>
                  </a:cubicBezTo>
                  <a:cubicBezTo>
                    <a:pt x="185" y="60"/>
                    <a:pt x="186" y="59"/>
                    <a:pt x="187" y="59"/>
                  </a:cubicBezTo>
                  <a:cubicBezTo>
                    <a:pt x="187" y="59"/>
                    <a:pt x="188" y="59"/>
                    <a:pt x="188" y="59"/>
                  </a:cubicBezTo>
                  <a:cubicBezTo>
                    <a:pt x="190" y="60"/>
                    <a:pt x="189" y="61"/>
                    <a:pt x="194" y="62"/>
                  </a:cubicBezTo>
                  <a:cubicBezTo>
                    <a:pt x="196" y="62"/>
                    <a:pt x="197" y="62"/>
                    <a:pt x="199" y="62"/>
                  </a:cubicBezTo>
                  <a:cubicBezTo>
                    <a:pt x="200" y="62"/>
                    <a:pt x="200" y="62"/>
                    <a:pt x="201" y="62"/>
                  </a:cubicBezTo>
                  <a:cubicBezTo>
                    <a:pt x="201" y="62"/>
                    <a:pt x="202" y="62"/>
                    <a:pt x="202" y="62"/>
                  </a:cubicBezTo>
                  <a:cubicBezTo>
                    <a:pt x="202" y="62"/>
                    <a:pt x="202" y="62"/>
                    <a:pt x="201" y="62"/>
                  </a:cubicBezTo>
                  <a:cubicBezTo>
                    <a:pt x="200" y="63"/>
                    <a:pt x="201" y="63"/>
                    <a:pt x="202" y="63"/>
                  </a:cubicBezTo>
                  <a:cubicBezTo>
                    <a:pt x="203" y="63"/>
                    <a:pt x="204" y="63"/>
                    <a:pt x="206" y="62"/>
                  </a:cubicBezTo>
                  <a:cubicBezTo>
                    <a:pt x="208" y="62"/>
                    <a:pt x="210" y="62"/>
                    <a:pt x="210" y="62"/>
                  </a:cubicBezTo>
                  <a:cubicBezTo>
                    <a:pt x="211" y="62"/>
                    <a:pt x="211" y="62"/>
                    <a:pt x="208" y="63"/>
                  </a:cubicBezTo>
                  <a:cubicBezTo>
                    <a:pt x="205" y="64"/>
                    <a:pt x="203" y="65"/>
                    <a:pt x="204" y="65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6" y="65"/>
                    <a:pt x="206" y="65"/>
                    <a:pt x="205" y="65"/>
                  </a:cubicBezTo>
                  <a:cubicBezTo>
                    <a:pt x="204" y="65"/>
                    <a:pt x="203" y="65"/>
                    <a:pt x="204" y="65"/>
                  </a:cubicBezTo>
                  <a:cubicBezTo>
                    <a:pt x="204" y="65"/>
                    <a:pt x="204" y="65"/>
                    <a:pt x="204" y="65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6" y="65"/>
                    <a:pt x="206" y="66"/>
                    <a:pt x="205" y="66"/>
                  </a:cubicBezTo>
                  <a:cubicBezTo>
                    <a:pt x="203" y="66"/>
                    <a:pt x="204" y="67"/>
                    <a:pt x="205" y="67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5" y="67"/>
                    <a:pt x="205" y="67"/>
                    <a:pt x="206" y="67"/>
                  </a:cubicBezTo>
                  <a:cubicBezTo>
                    <a:pt x="207" y="67"/>
                    <a:pt x="206" y="67"/>
                    <a:pt x="206" y="68"/>
                  </a:cubicBezTo>
                  <a:cubicBezTo>
                    <a:pt x="206" y="68"/>
                    <a:pt x="206" y="68"/>
                    <a:pt x="207" y="68"/>
                  </a:cubicBezTo>
                  <a:cubicBezTo>
                    <a:pt x="207" y="68"/>
                    <a:pt x="207" y="68"/>
                    <a:pt x="207" y="68"/>
                  </a:cubicBezTo>
                  <a:cubicBezTo>
                    <a:pt x="208" y="68"/>
                    <a:pt x="208" y="68"/>
                    <a:pt x="208" y="68"/>
                  </a:cubicBezTo>
                  <a:cubicBezTo>
                    <a:pt x="209" y="68"/>
                    <a:pt x="209" y="68"/>
                    <a:pt x="209" y="69"/>
                  </a:cubicBezTo>
                  <a:cubicBezTo>
                    <a:pt x="209" y="69"/>
                    <a:pt x="210" y="69"/>
                    <a:pt x="211" y="69"/>
                  </a:cubicBezTo>
                  <a:cubicBezTo>
                    <a:pt x="211" y="69"/>
                    <a:pt x="211" y="69"/>
                    <a:pt x="212" y="69"/>
                  </a:cubicBezTo>
                  <a:cubicBezTo>
                    <a:pt x="212" y="69"/>
                    <a:pt x="212" y="69"/>
                    <a:pt x="212" y="69"/>
                  </a:cubicBezTo>
                  <a:cubicBezTo>
                    <a:pt x="213" y="69"/>
                    <a:pt x="214" y="69"/>
                    <a:pt x="215" y="70"/>
                  </a:cubicBezTo>
                  <a:cubicBezTo>
                    <a:pt x="215" y="70"/>
                    <a:pt x="215" y="70"/>
                    <a:pt x="216" y="70"/>
                  </a:cubicBezTo>
                  <a:cubicBezTo>
                    <a:pt x="217" y="70"/>
                    <a:pt x="218" y="70"/>
                    <a:pt x="219" y="69"/>
                  </a:cubicBezTo>
                  <a:cubicBezTo>
                    <a:pt x="220" y="68"/>
                    <a:pt x="219" y="66"/>
                    <a:pt x="220" y="66"/>
                  </a:cubicBezTo>
                  <a:cubicBezTo>
                    <a:pt x="221" y="65"/>
                    <a:pt x="221" y="65"/>
                    <a:pt x="222" y="65"/>
                  </a:cubicBezTo>
                  <a:cubicBezTo>
                    <a:pt x="223" y="65"/>
                    <a:pt x="224" y="65"/>
                    <a:pt x="225" y="66"/>
                  </a:cubicBezTo>
                  <a:cubicBezTo>
                    <a:pt x="226" y="66"/>
                    <a:pt x="227" y="66"/>
                    <a:pt x="228" y="66"/>
                  </a:cubicBezTo>
                  <a:cubicBezTo>
                    <a:pt x="229" y="66"/>
                    <a:pt x="230" y="66"/>
                    <a:pt x="230" y="66"/>
                  </a:cubicBezTo>
                  <a:cubicBezTo>
                    <a:pt x="229" y="65"/>
                    <a:pt x="230" y="65"/>
                    <a:pt x="231" y="65"/>
                  </a:cubicBezTo>
                  <a:cubicBezTo>
                    <a:pt x="231" y="65"/>
                    <a:pt x="231" y="65"/>
                    <a:pt x="231" y="65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3" y="65"/>
                    <a:pt x="234" y="65"/>
                    <a:pt x="233" y="64"/>
                  </a:cubicBezTo>
                  <a:cubicBezTo>
                    <a:pt x="232" y="64"/>
                    <a:pt x="232" y="64"/>
                    <a:pt x="233" y="64"/>
                  </a:cubicBezTo>
                  <a:cubicBezTo>
                    <a:pt x="234" y="64"/>
                    <a:pt x="234" y="64"/>
                    <a:pt x="235" y="64"/>
                  </a:cubicBezTo>
                  <a:cubicBezTo>
                    <a:pt x="236" y="64"/>
                    <a:pt x="236" y="64"/>
                    <a:pt x="236" y="64"/>
                  </a:cubicBezTo>
                  <a:cubicBezTo>
                    <a:pt x="237" y="64"/>
                    <a:pt x="237" y="64"/>
                    <a:pt x="236" y="63"/>
                  </a:cubicBezTo>
                  <a:cubicBezTo>
                    <a:pt x="235" y="63"/>
                    <a:pt x="234" y="63"/>
                    <a:pt x="234" y="63"/>
                  </a:cubicBezTo>
                  <a:cubicBezTo>
                    <a:pt x="234" y="63"/>
                    <a:pt x="235" y="63"/>
                    <a:pt x="235" y="63"/>
                  </a:cubicBezTo>
                  <a:cubicBezTo>
                    <a:pt x="235" y="63"/>
                    <a:pt x="235" y="63"/>
                    <a:pt x="236" y="63"/>
                  </a:cubicBezTo>
                  <a:cubicBezTo>
                    <a:pt x="237" y="63"/>
                    <a:pt x="238" y="62"/>
                    <a:pt x="237" y="62"/>
                  </a:cubicBezTo>
                  <a:cubicBezTo>
                    <a:pt x="237" y="62"/>
                    <a:pt x="237" y="62"/>
                    <a:pt x="237" y="62"/>
                  </a:cubicBezTo>
                  <a:cubicBezTo>
                    <a:pt x="238" y="62"/>
                    <a:pt x="239" y="62"/>
                    <a:pt x="242" y="62"/>
                  </a:cubicBezTo>
                  <a:cubicBezTo>
                    <a:pt x="242" y="62"/>
                    <a:pt x="243" y="62"/>
                    <a:pt x="243" y="62"/>
                  </a:cubicBezTo>
                  <a:cubicBezTo>
                    <a:pt x="244" y="62"/>
                    <a:pt x="245" y="62"/>
                    <a:pt x="245" y="62"/>
                  </a:cubicBezTo>
                  <a:cubicBezTo>
                    <a:pt x="246" y="62"/>
                    <a:pt x="246" y="62"/>
                    <a:pt x="246" y="62"/>
                  </a:cubicBezTo>
                  <a:cubicBezTo>
                    <a:pt x="246" y="62"/>
                    <a:pt x="245" y="62"/>
                    <a:pt x="245" y="62"/>
                  </a:cubicBezTo>
                  <a:cubicBezTo>
                    <a:pt x="245" y="62"/>
                    <a:pt x="245" y="62"/>
                    <a:pt x="245" y="62"/>
                  </a:cubicBezTo>
                  <a:cubicBezTo>
                    <a:pt x="245" y="62"/>
                    <a:pt x="244" y="62"/>
                    <a:pt x="244" y="62"/>
                  </a:cubicBezTo>
                  <a:cubicBezTo>
                    <a:pt x="244" y="62"/>
                    <a:pt x="244" y="62"/>
                    <a:pt x="245" y="62"/>
                  </a:cubicBezTo>
                  <a:cubicBezTo>
                    <a:pt x="245" y="62"/>
                    <a:pt x="245" y="62"/>
                    <a:pt x="245" y="62"/>
                  </a:cubicBezTo>
                  <a:cubicBezTo>
                    <a:pt x="245" y="62"/>
                    <a:pt x="245" y="62"/>
                    <a:pt x="245" y="62"/>
                  </a:cubicBezTo>
                  <a:cubicBezTo>
                    <a:pt x="246" y="62"/>
                    <a:pt x="247" y="61"/>
                    <a:pt x="245" y="61"/>
                  </a:cubicBezTo>
                  <a:cubicBezTo>
                    <a:pt x="244" y="61"/>
                    <a:pt x="244" y="60"/>
                    <a:pt x="246" y="60"/>
                  </a:cubicBezTo>
                  <a:cubicBezTo>
                    <a:pt x="246" y="60"/>
                    <a:pt x="246" y="60"/>
                    <a:pt x="247" y="61"/>
                  </a:cubicBezTo>
                  <a:cubicBezTo>
                    <a:pt x="248" y="61"/>
                    <a:pt x="249" y="61"/>
                    <a:pt x="251" y="61"/>
                  </a:cubicBezTo>
                  <a:cubicBezTo>
                    <a:pt x="250" y="61"/>
                    <a:pt x="250" y="60"/>
                    <a:pt x="249" y="59"/>
                  </a:cubicBezTo>
                  <a:cubicBezTo>
                    <a:pt x="248" y="59"/>
                    <a:pt x="245" y="58"/>
                    <a:pt x="244" y="58"/>
                  </a:cubicBezTo>
                  <a:cubicBezTo>
                    <a:pt x="243" y="58"/>
                    <a:pt x="242" y="58"/>
                    <a:pt x="242" y="58"/>
                  </a:cubicBezTo>
                  <a:cubicBezTo>
                    <a:pt x="241" y="59"/>
                    <a:pt x="241" y="59"/>
                    <a:pt x="240" y="59"/>
                  </a:cubicBezTo>
                  <a:cubicBezTo>
                    <a:pt x="240" y="59"/>
                    <a:pt x="240" y="59"/>
                    <a:pt x="239" y="59"/>
                  </a:cubicBezTo>
                  <a:cubicBezTo>
                    <a:pt x="239" y="59"/>
                    <a:pt x="239" y="58"/>
                    <a:pt x="238" y="58"/>
                  </a:cubicBezTo>
                  <a:cubicBezTo>
                    <a:pt x="237" y="58"/>
                    <a:pt x="236" y="59"/>
                    <a:pt x="236" y="59"/>
                  </a:cubicBezTo>
                  <a:cubicBezTo>
                    <a:pt x="236" y="59"/>
                    <a:pt x="235" y="59"/>
                    <a:pt x="235" y="59"/>
                  </a:cubicBezTo>
                  <a:cubicBezTo>
                    <a:pt x="235" y="59"/>
                    <a:pt x="234" y="59"/>
                    <a:pt x="235" y="58"/>
                  </a:cubicBezTo>
                  <a:cubicBezTo>
                    <a:pt x="236" y="58"/>
                    <a:pt x="236" y="58"/>
                    <a:pt x="235" y="58"/>
                  </a:cubicBezTo>
                  <a:cubicBezTo>
                    <a:pt x="235" y="58"/>
                    <a:pt x="234" y="58"/>
                    <a:pt x="233" y="58"/>
                  </a:cubicBezTo>
                  <a:cubicBezTo>
                    <a:pt x="232" y="58"/>
                    <a:pt x="232" y="58"/>
                    <a:pt x="232" y="58"/>
                  </a:cubicBezTo>
                  <a:cubicBezTo>
                    <a:pt x="231" y="58"/>
                    <a:pt x="232" y="58"/>
                    <a:pt x="233" y="57"/>
                  </a:cubicBezTo>
                  <a:cubicBezTo>
                    <a:pt x="235" y="57"/>
                    <a:pt x="236" y="56"/>
                    <a:pt x="235" y="56"/>
                  </a:cubicBezTo>
                  <a:cubicBezTo>
                    <a:pt x="234" y="56"/>
                    <a:pt x="234" y="56"/>
                    <a:pt x="233" y="57"/>
                  </a:cubicBezTo>
                  <a:cubicBezTo>
                    <a:pt x="231" y="57"/>
                    <a:pt x="230" y="57"/>
                    <a:pt x="230" y="57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30" y="56"/>
                    <a:pt x="229" y="56"/>
                    <a:pt x="226" y="56"/>
                  </a:cubicBezTo>
                  <a:cubicBezTo>
                    <a:pt x="226" y="56"/>
                    <a:pt x="226" y="56"/>
                    <a:pt x="226" y="5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2" y="56"/>
                    <a:pt x="222" y="56"/>
                    <a:pt x="224" y="56"/>
                  </a:cubicBezTo>
                  <a:cubicBezTo>
                    <a:pt x="226" y="56"/>
                    <a:pt x="227" y="56"/>
                    <a:pt x="226" y="56"/>
                  </a:cubicBezTo>
                  <a:cubicBezTo>
                    <a:pt x="225" y="55"/>
                    <a:pt x="226" y="55"/>
                    <a:pt x="226" y="54"/>
                  </a:cubicBezTo>
                  <a:cubicBezTo>
                    <a:pt x="226" y="53"/>
                    <a:pt x="224" y="53"/>
                    <a:pt x="222" y="53"/>
                  </a:cubicBezTo>
                  <a:cubicBezTo>
                    <a:pt x="222" y="53"/>
                    <a:pt x="222" y="53"/>
                    <a:pt x="222" y="53"/>
                  </a:cubicBezTo>
                  <a:cubicBezTo>
                    <a:pt x="222" y="53"/>
                    <a:pt x="221" y="53"/>
                    <a:pt x="221" y="53"/>
                  </a:cubicBezTo>
                  <a:cubicBezTo>
                    <a:pt x="220" y="53"/>
                    <a:pt x="219" y="52"/>
                    <a:pt x="221" y="52"/>
                  </a:cubicBezTo>
                  <a:cubicBezTo>
                    <a:pt x="221" y="51"/>
                    <a:pt x="221" y="51"/>
                    <a:pt x="221" y="51"/>
                  </a:cubicBezTo>
                  <a:cubicBezTo>
                    <a:pt x="221" y="51"/>
                    <a:pt x="220" y="52"/>
                    <a:pt x="218" y="52"/>
                  </a:cubicBezTo>
                  <a:cubicBezTo>
                    <a:pt x="217" y="52"/>
                    <a:pt x="216" y="53"/>
                    <a:pt x="216" y="53"/>
                  </a:cubicBezTo>
                  <a:cubicBezTo>
                    <a:pt x="215" y="53"/>
                    <a:pt x="215" y="52"/>
                    <a:pt x="216" y="52"/>
                  </a:cubicBezTo>
                  <a:cubicBezTo>
                    <a:pt x="216" y="52"/>
                    <a:pt x="216" y="51"/>
                    <a:pt x="215" y="51"/>
                  </a:cubicBezTo>
                  <a:cubicBezTo>
                    <a:pt x="215" y="51"/>
                    <a:pt x="214" y="52"/>
                    <a:pt x="213" y="52"/>
                  </a:cubicBezTo>
                  <a:cubicBezTo>
                    <a:pt x="211" y="52"/>
                    <a:pt x="210" y="53"/>
                    <a:pt x="210" y="53"/>
                  </a:cubicBezTo>
                  <a:cubicBezTo>
                    <a:pt x="210" y="53"/>
                    <a:pt x="210" y="52"/>
                    <a:pt x="210" y="52"/>
                  </a:cubicBezTo>
                  <a:cubicBezTo>
                    <a:pt x="211" y="51"/>
                    <a:pt x="211" y="51"/>
                    <a:pt x="210" y="51"/>
                  </a:cubicBezTo>
                  <a:cubicBezTo>
                    <a:pt x="210" y="51"/>
                    <a:pt x="210" y="51"/>
                    <a:pt x="209" y="51"/>
                  </a:cubicBezTo>
                  <a:cubicBezTo>
                    <a:pt x="209" y="51"/>
                    <a:pt x="209" y="51"/>
                    <a:pt x="209" y="51"/>
                  </a:cubicBezTo>
                  <a:cubicBezTo>
                    <a:pt x="208" y="51"/>
                    <a:pt x="209" y="51"/>
                    <a:pt x="208" y="50"/>
                  </a:cubicBezTo>
                  <a:cubicBezTo>
                    <a:pt x="206" y="49"/>
                    <a:pt x="201" y="49"/>
                    <a:pt x="202" y="49"/>
                  </a:cubicBezTo>
                  <a:cubicBezTo>
                    <a:pt x="203" y="49"/>
                    <a:pt x="203" y="49"/>
                    <a:pt x="202" y="49"/>
                  </a:cubicBezTo>
                  <a:cubicBezTo>
                    <a:pt x="202" y="49"/>
                    <a:pt x="201" y="49"/>
                    <a:pt x="200" y="49"/>
                  </a:cubicBezTo>
                  <a:cubicBezTo>
                    <a:pt x="200" y="49"/>
                    <a:pt x="200" y="49"/>
                    <a:pt x="199" y="49"/>
                  </a:cubicBezTo>
                  <a:cubicBezTo>
                    <a:pt x="199" y="49"/>
                    <a:pt x="200" y="49"/>
                    <a:pt x="202" y="49"/>
                  </a:cubicBezTo>
                  <a:cubicBezTo>
                    <a:pt x="205" y="48"/>
                    <a:pt x="208" y="48"/>
                    <a:pt x="208" y="48"/>
                  </a:cubicBezTo>
                  <a:cubicBezTo>
                    <a:pt x="208" y="48"/>
                    <a:pt x="207" y="48"/>
                    <a:pt x="204" y="48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4" y="48"/>
                    <a:pt x="203" y="48"/>
                    <a:pt x="203" y="48"/>
                  </a:cubicBezTo>
                  <a:cubicBezTo>
                    <a:pt x="201" y="48"/>
                    <a:pt x="199" y="47"/>
                    <a:pt x="199" y="47"/>
                  </a:cubicBezTo>
                  <a:cubicBezTo>
                    <a:pt x="200" y="47"/>
                    <a:pt x="197" y="47"/>
                    <a:pt x="194" y="47"/>
                  </a:cubicBezTo>
                  <a:cubicBezTo>
                    <a:pt x="192" y="47"/>
                    <a:pt x="191" y="46"/>
                    <a:pt x="192" y="46"/>
                  </a:cubicBezTo>
                  <a:cubicBezTo>
                    <a:pt x="193" y="46"/>
                    <a:pt x="193" y="46"/>
                    <a:pt x="193" y="46"/>
                  </a:cubicBezTo>
                  <a:cubicBezTo>
                    <a:pt x="194" y="46"/>
                    <a:pt x="194" y="46"/>
                    <a:pt x="194" y="46"/>
                  </a:cubicBezTo>
                  <a:cubicBezTo>
                    <a:pt x="195" y="46"/>
                    <a:pt x="194" y="46"/>
                    <a:pt x="192" y="45"/>
                  </a:cubicBezTo>
                  <a:cubicBezTo>
                    <a:pt x="190" y="45"/>
                    <a:pt x="190" y="45"/>
                    <a:pt x="192" y="45"/>
                  </a:cubicBezTo>
                  <a:cubicBezTo>
                    <a:pt x="193" y="45"/>
                    <a:pt x="193" y="45"/>
                    <a:pt x="195" y="45"/>
                  </a:cubicBezTo>
                  <a:cubicBezTo>
                    <a:pt x="195" y="45"/>
                    <a:pt x="196" y="45"/>
                    <a:pt x="197" y="45"/>
                  </a:cubicBezTo>
                  <a:cubicBezTo>
                    <a:pt x="200" y="45"/>
                    <a:pt x="202" y="45"/>
                    <a:pt x="200" y="44"/>
                  </a:cubicBezTo>
                  <a:cubicBezTo>
                    <a:pt x="199" y="44"/>
                    <a:pt x="199" y="44"/>
                    <a:pt x="200" y="44"/>
                  </a:cubicBezTo>
                  <a:cubicBezTo>
                    <a:pt x="200" y="44"/>
                    <a:pt x="201" y="44"/>
                    <a:pt x="201" y="44"/>
                  </a:cubicBezTo>
                  <a:cubicBezTo>
                    <a:pt x="201" y="44"/>
                    <a:pt x="201" y="44"/>
                    <a:pt x="201" y="44"/>
                  </a:cubicBezTo>
                  <a:cubicBezTo>
                    <a:pt x="203" y="44"/>
                    <a:pt x="202" y="43"/>
                    <a:pt x="199" y="43"/>
                  </a:cubicBezTo>
                  <a:cubicBezTo>
                    <a:pt x="196" y="43"/>
                    <a:pt x="195" y="43"/>
                    <a:pt x="197" y="42"/>
                  </a:cubicBezTo>
                  <a:cubicBezTo>
                    <a:pt x="200" y="42"/>
                    <a:pt x="201" y="42"/>
                    <a:pt x="200" y="42"/>
                  </a:cubicBezTo>
                  <a:cubicBezTo>
                    <a:pt x="199" y="42"/>
                    <a:pt x="199" y="42"/>
                    <a:pt x="199" y="42"/>
                  </a:cubicBezTo>
                  <a:cubicBezTo>
                    <a:pt x="199" y="42"/>
                    <a:pt x="199" y="42"/>
                    <a:pt x="199" y="42"/>
                  </a:cubicBezTo>
                  <a:cubicBezTo>
                    <a:pt x="200" y="42"/>
                    <a:pt x="200" y="42"/>
                    <a:pt x="200" y="42"/>
                  </a:cubicBezTo>
                  <a:cubicBezTo>
                    <a:pt x="201" y="42"/>
                    <a:pt x="204" y="42"/>
                    <a:pt x="207" y="42"/>
                  </a:cubicBezTo>
                  <a:cubicBezTo>
                    <a:pt x="208" y="42"/>
                    <a:pt x="208" y="42"/>
                    <a:pt x="209" y="42"/>
                  </a:cubicBezTo>
                  <a:cubicBezTo>
                    <a:pt x="213" y="42"/>
                    <a:pt x="215" y="41"/>
                    <a:pt x="208" y="40"/>
                  </a:cubicBezTo>
                  <a:cubicBezTo>
                    <a:pt x="201" y="39"/>
                    <a:pt x="203" y="39"/>
                    <a:pt x="212" y="37"/>
                  </a:cubicBezTo>
                  <a:cubicBezTo>
                    <a:pt x="219" y="36"/>
                    <a:pt x="223" y="35"/>
                    <a:pt x="212" y="35"/>
                  </a:cubicBezTo>
                  <a:cubicBezTo>
                    <a:pt x="212" y="35"/>
                    <a:pt x="212" y="35"/>
                    <a:pt x="212" y="35"/>
                  </a:cubicBezTo>
                  <a:cubicBezTo>
                    <a:pt x="211" y="35"/>
                    <a:pt x="206" y="36"/>
                    <a:pt x="200" y="37"/>
                  </a:cubicBezTo>
                  <a:cubicBezTo>
                    <a:pt x="196" y="37"/>
                    <a:pt x="194" y="37"/>
                    <a:pt x="193" y="37"/>
                  </a:cubicBezTo>
                  <a:cubicBezTo>
                    <a:pt x="193" y="37"/>
                    <a:pt x="193" y="37"/>
                    <a:pt x="195" y="37"/>
                  </a:cubicBezTo>
                  <a:cubicBezTo>
                    <a:pt x="199" y="36"/>
                    <a:pt x="199" y="36"/>
                    <a:pt x="196" y="36"/>
                  </a:cubicBezTo>
                  <a:cubicBezTo>
                    <a:pt x="196" y="36"/>
                    <a:pt x="195" y="36"/>
                    <a:pt x="193" y="36"/>
                  </a:cubicBezTo>
                  <a:cubicBezTo>
                    <a:pt x="189" y="36"/>
                    <a:pt x="187" y="36"/>
                    <a:pt x="186" y="36"/>
                  </a:cubicBezTo>
                  <a:cubicBezTo>
                    <a:pt x="186" y="36"/>
                    <a:pt x="186" y="36"/>
                    <a:pt x="187" y="36"/>
                  </a:cubicBezTo>
                  <a:cubicBezTo>
                    <a:pt x="188" y="36"/>
                    <a:pt x="189" y="36"/>
                    <a:pt x="188" y="36"/>
                  </a:cubicBezTo>
                  <a:cubicBezTo>
                    <a:pt x="187" y="36"/>
                    <a:pt x="191" y="35"/>
                    <a:pt x="197" y="35"/>
                  </a:cubicBezTo>
                  <a:cubicBezTo>
                    <a:pt x="202" y="34"/>
                    <a:pt x="205" y="34"/>
                    <a:pt x="207" y="34"/>
                  </a:cubicBezTo>
                  <a:cubicBezTo>
                    <a:pt x="207" y="34"/>
                    <a:pt x="207" y="34"/>
                    <a:pt x="207" y="34"/>
                  </a:cubicBezTo>
                  <a:cubicBezTo>
                    <a:pt x="207" y="34"/>
                    <a:pt x="207" y="34"/>
                    <a:pt x="207" y="34"/>
                  </a:cubicBezTo>
                  <a:cubicBezTo>
                    <a:pt x="208" y="34"/>
                    <a:pt x="211" y="32"/>
                    <a:pt x="204" y="31"/>
                  </a:cubicBezTo>
                  <a:cubicBezTo>
                    <a:pt x="202" y="31"/>
                    <a:pt x="200" y="31"/>
                    <a:pt x="199" y="31"/>
                  </a:cubicBezTo>
                  <a:cubicBezTo>
                    <a:pt x="197" y="31"/>
                    <a:pt x="196" y="31"/>
                    <a:pt x="195" y="31"/>
                  </a:cubicBezTo>
                  <a:cubicBezTo>
                    <a:pt x="194" y="31"/>
                    <a:pt x="194" y="31"/>
                    <a:pt x="194" y="31"/>
                  </a:cubicBezTo>
                  <a:cubicBezTo>
                    <a:pt x="193" y="31"/>
                    <a:pt x="194" y="31"/>
                    <a:pt x="194" y="31"/>
                  </a:cubicBezTo>
                  <a:cubicBezTo>
                    <a:pt x="195" y="31"/>
                    <a:pt x="195" y="30"/>
                    <a:pt x="194" y="30"/>
                  </a:cubicBezTo>
                  <a:cubicBezTo>
                    <a:pt x="193" y="30"/>
                    <a:pt x="190" y="31"/>
                    <a:pt x="186" y="32"/>
                  </a:cubicBezTo>
                  <a:cubicBezTo>
                    <a:pt x="182" y="33"/>
                    <a:pt x="180" y="33"/>
                    <a:pt x="180" y="33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2" y="32"/>
                    <a:pt x="183" y="32"/>
                    <a:pt x="183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2" y="32"/>
                    <a:pt x="182" y="32"/>
                    <a:pt x="181" y="32"/>
                  </a:cubicBezTo>
                  <a:cubicBezTo>
                    <a:pt x="181" y="32"/>
                    <a:pt x="180" y="32"/>
                    <a:pt x="180" y="32"/>
                  </a:cubicBezTo>
                  <a:cubicBezTo>
                    <a:pt x="179" y="32"/>
                    <a:pt x="178" y="32"/>
                    <a:pt x="178" y="32"/>
                  </a:cubicBezTo>
                  <a:cubicBezTo>
                    <a:pt x="178" y="32"/>
                    <a:pt x="178" y="32"/>
                    <a:pt x="178" y="32"/>
                  </a:cubicBezTo>
                  <a:cubicBezTo>
                    <a:pt x="178" y="32"/>
                    <a:pt x="178" y="32"/>
                    <a:pt x="178" y="32"/>
                  </a:cubicBezTo>
                  <a:cubicBezTo>
                    <a:pt x="178" y="32"/>
                    <a:pt x="178" y="32"/>
                    <a:pt x="179" y="32"/>
                  </a:cubicBezTo>
                  <a:cubicBezTo>
                    <a:pt x="179" y="32"/>
                    <a:pt x="180" y="32"/>
                    <a:pt x="181" y="32"/>
                  </a:cubicBezTo>
                  <a:cubicBezTo>
                    <a:pt x="182" y="32"/>
                    <a:pt x="183" y="31"/>
                    <a:pt x="185" y="31"/>
                  </a:cubicBezTo>
                  <a:cubicBezTo>
                    <a:pt x="190" y="30"/>
                    <a:pt x="191" y="29"/>
                    <a:pt x="190" y="29"/>
                  </a:cubicBezTo>
                  <a:cubicBezTo>
                    <a:pt x="190" y="29"/>
                    <a:pt x="190" y="29"/>
                    <a:pt x="189" y="29"/>
                  </a:cubicBezTo>
                  <a:cubicBezTo>
                    <a:pt x="187" y="30"/>
                    <a:pt x="182" y="30"/>
                    <a:pt x="178" y="30"/>
                  </a:cubicBezTo>
                  <a:cubicBezTo>
                    <a:pt x="178" y="30"/>
                    <a:pt x="178" y="30"/>
                    <a:pt x="178" y="30"/>
                  </a:cubicBezTo>
                  <a:cubicBezTo>
                    <a:pt x="174" y="30"/>
                    <a:pt x="172" y="30"/>
                    <a:pt x="173" y="30"/>
                  </a:cubicBezTo>
                  <a:cubicBezTo>
                    <a:pt x="175" y="29"/>
                    <a:pt x="175" y="29"/>
                    <a:pt x="174" y="28"/>
                  </a:cubicBezTo>
                  <a:cubicBezTo>
                    <a:pt x="173" y="28"/>
                    <a:pt x="176" y="28"/>
                    <a:pt x="179" y="28"/>
                  </a:cubicBezTo>
                  <a:cubicBezTo>
                    <a:pt x="179" y="28"/>
                    <a:pt x="179" y="28"/>
                    <a:pt x="179" y="28"/>
                  </a:cubicBezTo>
                  <a:cubicBezTo>
                    <a:pt x="179" y="28"/>
                    <a:pt x="180" y="28"/>
                    <a:pt x="180" y="28"/>
                  </a:cubicBezTo>
                  <a:cubicBezTo>
                    <a:pt x="181" y="28"/>
                    <a:pt x="181" y="28"/>
                    <a:pt x="181" y="28"/>
                  </a:cubicBezTo>
                  <a:cubicBezTo>
                    <a:pt x="184" y="28"/>
                    <a:pt x="186" y="27"/>
                    <a:pt x="188" y="27"/>
                  </a:cubicBezTo>
                  <a:cubicBezTo>
                    <a:pt x="191" y="25"/>
                    <a:pt x="186" y="24"/>
                    <a:pt x="181" y="24"/>
                  </a:cubicBezTo>
                  <a:cubicBezTo>
                    <a:pt x="179" y="24"/>
                    <a:pt x="176" y="25"/>
                    <a:pt x="174" y="25"/>
                  </a:cubicBezTo>
                  <a:cubicBezTo>
                    <a:pt x="172" y="26"/>
                    <a:pt x="170" y="27"/>
                    <a:pt x="170" y="27"/>
                  </a:cubicBezTo>
                  <a:cubicBezTo>
                    <a:pt x="170" y="27"/>
                    <a:pt x="170" y="27"/>
                    <a:pt x="170" y="27"/>
                  </a:cubicBezTo>
                  <a:cubicBezTo>
                    <a:pt x="171" y="26"/>
                    <a:pt x="171" y="25"/>
                    <a:pt x="171" y="25"/>
                  </a:cubicBezTo>
                  <a:cubicBezTo>
                    <a:pt x="171" y="25"/>
                    <a:pt x="171" y="25"/>
                    <a:pt x="170" y="25"/>
                  </a:cubicBezTo>
                  <a:cubicBezTo>
                    <a:pt x="170" y="25"/>
                    <a:pt x="168" y="26"/>
                    <a:pt x="166" y="26"/>
                  </a:cubicBezTo>
                  <a:cubicBezTo>
                    <a:pt x="165" y="26"/>
                    <a:pt x="165" y="26"/>
                    <a:pt x="165" y="26"/>
                  </a:cubicBezTo>
                  <a:cubicBezTo>
                    <a:pt x="164" y="26"/>
                    <a:pt x="164" y="26"/>
                    <a:pt x="166" y="25"/>
                  </a:cubicBezTo>
                  <a:cubicBezTo>
                    <a:pt x="167" y="24"/>
                    <a:pt x="167" y="24"/>
                    <a:pt x="167" y="24"/>
                  </a:cubicBezTo>
                  <a:cubicBezTo>
                    <a:pt x="166" y="24"/>
                    <a:pt x="166" y="24"/>
                    <a:pt x="165" y="24"/>
                  </a:cubicBezTo>
                  <a:cubicBezTo>
                    <a:pt x="164" y="25"/>
                    <a:pt x="164" y="25"/>
                    <a:pt x="164" y="25"/>
                  </a:cubicBezTo>
                  <a:cubicBezTo>
                    <a:pt x="163" y="25"/>
                    <a:pt x="164" y="24"/>
                    <a:pt x="166" y="23"/>
                  </a:cubicBezTo>
                  <a:cubicBezTo>
                    <a:pt x="167" y="23"/>
                    <a:pt x="167" y="23"/>
                    <a:pt x="166" y="23"/>
                  </a:cubicBezTo>
                  <a:cubicBezTo>
                    <a:pt x="165" y="23"/>
                    <a:pt x="163" y="23"/>
                    <a:pt x="161" y="23"/>
                  </a:cubicBezTo>
                  <a:cubicBezTo>
                    <a:pt x="157" y="24"/>
                    <a:pt x="154" y="24"/>
                    <a:pt x="154" y="24"/>
                  </a:cubicBezTo>
                  <a:cubicBezTo>
                    <a:pt x="154" y="24"/>
                    <a:pt x="154" y="24"/>
                    <a:pt x="154" y="24"/>
                  </a:cubicBezTo>
                  <a:cubicBezTo>
                    <a:pt x="155" y="24"/>
                    <a:pt x="156" y="23"/>
                    <a:pt x="158" y="23"/>
                  </a:cubicBezTo>
                  <a:cubicBezTo>
                    <a:pt x="159" y="23"/>
                    <a:pt x="159" y="22"/>
                    <a:pt x="158" y="22"/>
                  </a:cubicBezTo>
                  <a:cubicBezTo>
                    <a:pt x="158" y="22"/>
                    <a:pt x="157" y="22"/>
                    <a:pt x="157" y="22"/>
                  </a:cubicBezTo>
                  <a:cubicBezTo>
                    <a:pt x="156" y="22"/>
                    <a:pt x="155" y="23"/>
                    <a:pt x="155" y="23"/>
                  </a:cubicBezTo>
                  <a:cubicBezTo>
                    <a:pt x="155" y="23"/>
                    <a:pt x="155" y="22"/>
                    <a:pt x="156" y="22"/>
                  </a:cubicBezTo>
                  <a:cubicBezTo>
                    <a:pt x="158" y="22"/>
                    <a:pt x="158" y="22"/>
                    <a:pt x="162" y="21"/>
                  </a:cubicBezTo>
                  <a:cubicBezTo>
                    <a:pt x="164" y="20"/>
                    <a:pt x="163" y="20"/>
                    <a:pt x="160" y="20"/>
                  </a:cubicBezTo>
                  <a:cubicBezTo>
                    <a:pt x="159" y="20"/>
                    <a:pt x="157" y="20"/>
                    <a:pt x="156" y="20"/>
                  </a:cubicBezTo>
                  <a:cubicBezTo>
                    <a:pt x="154" y="20"/>
                    <a:pt x="152" y="20"/>
                    <a:pt x="152" y="21"/>
                  </a:cubicBezTo>
                  <a:cubicBezTo>
                    <a:pt x="151" y="21"/>
                    <a:pt x="151" y="21"/>
                    <a:pt x="151" y="21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2" y="20"/>
                    <a:pt x="152" y="20"/>
                    <a:pt x="153" y="20"/>
                  </a:cubicBezTo>
                  <a:cubicBezTo>
                    <a:pt x="156" y="19"/>
                    <a:pt x="156" y="19"/>
                    <a:pt x="154" y="19"/>
                  </a:cubicBezTo>
                  <a:cubicBezTo>
                    <a:pt x="154" y="19"/>
                    <a:pt x="154" y="19"/>
                    <a:pt x="154" y="19"/>
                  </a:cubicBezTo>
                  <a:cubicBezTo>
                    <a:pt x="154" y="19"/>
                    <a:pt x="154" y="19"/>
                    <a:pt x="154" y="19"/>
                  </a:cubicBezTo>
                  <a:cubicBezTo>
                    <a:pt x="152" y="19"/>
                    <a:pt x="170" y="17"/>
                    <a:pt x="154" y="15"/>
                  </a:cubicBezTo>
                  <a:cubicBezTo>
                    <a:pt x="152" y="15"/>
                    <a:pt x="149" y="15"/>
                    <a:pt x="147" y="14"/>
                  </a:cubicBezTo>
                  <a:cubicBezTo>
                    <a:pt x="145" y="14"/>
                    <a:pt x="143" y="14"/>
                    <a:pt x="141" y="14"/>
                  </a:cubicBezTo>
                  <a:cubicBezTo>
                    <a:pt x="137" y="14"/>
                    <a:pt x="136" y="15"/>
                    <a:pt x="136" y="15"/>
                  </a:cubicBezTo>
                  <a:cubicBezTo>
                    <a:pt x="135" y="16"/>
                    <a:pt x="136" y="16"/>
                    <a:pt x="135" y="16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1" y="16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6" y="15"/>
                    <a:pt x="126" y="16"/>
                  </a:cubicBezTo>
                  <a:cubicBezTo>
                    <a:pt x="126" y="17"/>
                    <a:pt x="127" y="17"/>
                    <a:pt x="127" y="17"/>
                  </a:cubicBezTo>
                  <a:cubicBezTo>
                    <a:pt x="127" y="17"/>
                    <a:pt x="126" y="17"/>
                    <a:pt x="126" y="17"/>
                  </a:cubicBezTo>
                  <a:cubicBezTo>
                    <a:pt x="126" y="17"/>
                    <a:pt x="126" y="17"/>
                    <a:pt x="125" y="17"/>
                  </a:cubicBezTo>
                  <a:cubicBezTo>
                    <a:pt x="124" y="17"/>
                    <a:pt x="123" y="17"/>
                    <a:pt x="123" y="17"/>
                  </a:cubicBezTo>
                  <a:cubicBezTo>
                    <a:pt x="122" y="18"/>
                    <a:pt x="121" y="18"/>
                    <a:pt x="120" y="18"/>
                  </a:cubicBezTo>
                  <a:cubicBezTo>
                    <a:pt x="120" y="18"/>
                    <a:pt x="119" y="18"/>
                    <a:pt x="119" y="18"/>
                  </a:cubicBezTo>
                  <a:cubicBezTo>
                    <a:pt x="118" y="18"/>
                    <a:pt x="120" y="17"/>
                    <a:pt x="121" y="16"/>
                  </a:cubicBezTo>
                  <a:cubicBezTo>
                    <a:pt x="122" y="15"/>
                    <a:pt x="121" y="14"/>
                    <a:pt x="120" y="14"/>
                  </a:cubicBezTo>
                  <a:cubicBezTo>
                    <a:pt x="120" y="14"/>
                    <a:pt x="120" y="14"/>
                    <a:pt x="120" y="15"/>
                  </a:cubicBezTo>
                  <a:cubicBezTo>
                    <a:pt x="120" y="15"/>
                    <a:pt x="119" y="15"/>
                    <a:pt x="119" y="15"/>
                  </a:cubicBezTo>
                  <a:cubicBezTo>
                    <a:pt x="118" y="15"/>
                    <a:pt x="117" y="15"/>
                    <a:pt x="117" y="14"/>
                  </a:cubicBezTo>
                  <a:cubicBezTo>
                    <a:pt x="118" y="14"/>
                    <a:pt x="117" y="14"/>
                    <a:pt x="117" y="14"/>
                  </a:cubicBezTo>
                  <a:cubicBezTo>
                    <a:pt x="116" y="14"/>
                    <a:pt x="115" y="14"/>
                    <a:pt x="115" y="15"/>
                  </a:cubicBezTo>
                  <a:cubicBezTo>
                    <a:pt x="115" y="15"/>
                    <a:pt x="114" y="16"/>
                    <a:pt x="113" y="16"/>
                  </a:cubicBezTo>
                  <a:cubicBezTo>
                    <a:pt x="113" y="16"/>
                    <a:pt x="113" y="16"/>
                    <a:pt x="112" y="15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1" y="15"/>
                    <a:pt x="109" y="15"/>
                    <a:pt x="108" y="16"/>
                  </a:cubicBezTo>
                  <a:cubicBezTo>
                    <a:pt x="106" y="16"/>
                    <a:pt x="105" y="17"/>
                    <a:pt x="104" y="17"/>
                  </a:cubicBezTo>
                  <a:cubicBezTo>
                    <a:pt x="103" y="17"/>
                    <a:pt x="103" y="16"/>
                    <a:pt x="103" y="16"/>
                  </a:cubicBezTo>
                  <a:cubicBezTo>
                    <a:pt x="104" y="16"/>
                    <a:pt x="105" y="15"/>
                    <a:pt x="108" y="14"/>
                  </a:cubicBezTo>
                  <a:cubicBezTo>
                    <a:pt x="110" y="13"/>
                    <a:pt x="111" y="13"/>
                    <a:pt x="110" y="13"/>
                  </a:cubicBezTo>
                  <a:cubicBezTo>
                    <a:pt x="110" y="13"/>
                    <a:pt x="109" y="13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7" y="13"/>
                    <a:pt x="112" y="12"/>
                    <a:pt x="116" y="10"/>
                  </a:cubicBezTo>
                  <a:cubicBezTo>
                    <a:pt x="119" y="8"/>
                    <a:pt x="121" y="6"/>
                    <a:pt x="119" y="5"/>
                  </a:cubicBezTo>
                  <a:cubicBezTo>
                    <a:pt x="117" y="4"/>
                    <a:pt x="110" y="3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99" y="3"/>
                    <a:pt x="96" y="3"/>
                    <a:pt x="94" y="4"/>
                  </a:cubicBezTo>
                  <a:cubicBezTo>
                    <a:pt x="92" y="4"/>
                    <a:pt x="91" y="5"/>
                    <a:pt x="90" y="5"/>
                  </a:cubicBezTo>
                  <a:cubicBezTo>
                    <a:pt x="90" y="5"/>
                    <a:pt x="89" y="5"/>
                    <a:pt x="89" y="5"/>
                  </a:cubicBezTo>
                  <a:cubicBezTo>
                    <a:pt x="88" y="4"/>
                    <a:pt x="87" y="4"/>
                    <a:pt x="86" y="4"/>
                  </a:cubicBezTo>
                  <a:cubicBezTo>
                    <a:pt x="83" y="4"/>
                    <a:pt x="79" y="5"/>
                    <a:pt x="81" y="6"/>
                  </a:cubicBezTo>
                  <a:cubicBezTo>
                    <a:pt x="83" y="6"/>
                    <a:pt x="83" y="7"/>
                    <a:pt x="82" y="7"/>
                  </a:cubicBezTo>
                  <a:cubicBezTo>
                    <a:pt x="81" y="7"/>
                    <a:pt x="80" y="6"/>
                    <a:pt x="79" y="6"/>
                  </a:cubicBezTo>
                  <a:cubicBezTo>
                    <a:pt x="78" y="6"/>
                    <a:pt x="78" y="6"/>
                    <a:pt x="77" y="6"/>
                  </a:cubicBezTo>
                  <a:cubicBezTo>
                    <a:pt x="75" y="6"/>
                    <a:pt x="74" y="7"/>
                    <a:pt x="76" y="7"/>
                  </a:cubicBezTo>
                  <a:cubicBezTo>
                    <a:pt x="75" y="7"/>
                    <a:pt x="74" y="7"/>
                    <a:pt x="73" y="7"/>
                  </a:cubicBezTo>
                  <a:cubicBezTo>
                    <a:pt x="72" y="7"/>
                    <a:pt x="70" y="7"/>
                    <a:pt x="68" y="8"/>
                  </a:cubicBezTo>
                  <a:cubicBezTo>
                    <a:pt x="61" y="9"/>
                    <a:pt x="67" y="11"/>
                    <a:pt x="69" y="11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2" y="11"/>
                    <a:pt x="71" y="12"/>
                    <a:pt x="70" y="13"/>
                  </a:cubicBezTo>
                  <a:cubicBezTo>
                    <a:pt x="68" y="13"/>
                    <a:pt x="67" y="13"/>
                    <a:pt x="66" y="13"/>
                  </a:cubicBezTo>
                  <a:cubicBezTo>
                    <a:pt x="65" y="13"/>
                    <a:pt x="64" y="13"/>
                    <a:pt x="64" y="13"/>
                  </a:cubicBezTo>
                  <a:cubicBezTo>
                    <a:pt x="64" y="13"/>
                    <a:pt x="63" y="12"/>
                    <a:pt x="62" y="12"/>
                  </a:cubicBezTo>
                  <a:cubicBezTo>
                    <a:pt x="61" y="12"/>
                    <a:pt x="59" y="13"/>
                    <a:pt x="58" y="13"/>
                  </a:cubicBezTo>
                  <a:cubicBezTo>
                    <a:pt x="56" y="14"/>
                    <a:pt x="60" y="16"/>
                    <a:pt x="58" y="19"/>
                  </a:cubicBezTo>
                  <a:cubicBezTo>
                    <a:pt x="56" y="21"/>
                    <a:pt x="51" y="22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1" y="22"/>
                    <a:pt x="51" y="21"/>
                    <a:pt x="49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2" y="20"/>
                    <a:pt x="47" y="16"/>
                    <a:pt x="51" y="12"/>
                  </a:cubicBezTo>
                  <a:cubicBezTo>
                    <a:pt x="53" y="9"/>
                    <a:pt x="59" y="7"/>
                    <a:pt x="68" y="4"/>
                  </a:cubicBezTo>
                  <a:cubicBezTo>
                    <a:pt x="73" y="3"/>
                    <a:pt x="100" y="0"/>
                    <a:pt x="77" y="0"/>
                  </a:cubicBezTo>
                  <a:cubicBezTo>
                    <a:pt x="76" y="0"/>
                    <a:pt x="75" y="0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Freeform 134"/>
            <p:cNvSpPr>
              <a:spLocks/>
            </p:cNvSpPr>
            <p:nvPr/>
          </p:nvSpPr>
          <p:spPr bwMode="auto">
            <a:xfrm>
              <a:off x="4076700" y="4645025"/>
              <a:ext cx="19050" cy="3175"/>
            </a:xfrm>
            <a:custGeom>
              <a:avLst/>
              <a:gdLst>
                <a:gd name="T0" fmla="*/ 4 w 7"/>
                <a:gd name="T1" fmla="*/ 0 h 1"/>
                <a:gd name="T2" fmla="*/ 1 w 7"/>
                <a:gd name="T3" fmla="*/ 1 h 1"/>
                <a:gd name="T4" fmla="*/ 3 w 7"/>
                <a:gd name="T5" fmla="*/ 1 h 1"/>
                <a:gd name="T6" fmla="*/ 6 w 7"/>
                <a:gd name="T7" fmla="*/ 1 h 1"/>
                <a:gd name="T8" fmla="*/ 4 w 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cubicBezTo>
                    <a:pt x="4" y="1"/>
                    <a:pt x="0" y="1"/>
                    <a:pt x="1" y="1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7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Freeform 135"/>
            <p:cNvSpPr>
              <a:spLocks/>
            </p:cNvSpPr>
            <p:nvPr/>
          </p:nvSpPr>
          <p:spPr bwMode="auto">
            <a:xfrm>
              <a:off x="4052888" y="4659313"/>
              <a:ext cx="19050" cy="3175"/>
            </a:xfrm>
            <a:custGeom>
              <a:avLst/>
              <a:gdLst>
                <a:gd name="T0" fmla="*/ 0 w 7"/>
                <a:gd name="T1" fmla="*/ 0 h 1"/>
                <a:gd name="T2" fmla="*/ 2 w 7"/>
                <a:gd name="T3" fmla="*/ 1 h 1"/>
                <a:gd name="T4" fmla="*/ 4 w 7"/>
                <a:gd name="T5" fmla="*/ 1 h 1"/>
                <a:gd name="T6" fmla="*/ 6 w 7"/>
                <a:gd name="T7" fmla="*/ 1 h 1"/>
                <a:gd name="T8" fmla="*/ 4 w 7"/>
                <a:gd name="T9" fmla="*/ 0 h 1"/>
                <a:gd name="T10" fmla="*/ 0 w 7"/>
                <a:gd name="T11" fmla="*/ 0 h 1"/>
                <a:gd name="T12" fmla="*/ 0 w 7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">
                  <a:moveTo>
                    <a:pt x="0" y="0"/>
                  </a:move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Freeform 136"/>
            <p:cNvSpPr>
              <a:spLocks/>
            </p:cNvSpPr>
            <p:nvPr/>
          </p:nvSpPr>
          <p:spPr bwMode="auto">
            <a:xfrm>
              <a:off x="4060825" y="4656138"/>
              <a:ext cx="7938" cy="3175"/>
            </a:xfrm>
            <a:custGeom>
              <a:avLst/>
              <a:gdLst>
                <a:gd name="T0" fmla="*/ 1 w 3"/>
                <a:gd name="T1" fmla="*/ 0 h 1"/>
                <a:gd name="T2" fmla="*/ 1 w 3"/>
                <a:gd name="T3" fmla="*/ 0 h 1"/>
                <a:gd name="T4" fmla="*/ 3 w 3"/>
                <a:gd name="T5" fmla="*/ 1 h 1"/>
                <a:gd name="T6" fmla="*/ 3 w 3"/>
                <a:gd name="T7" fmla="*/ 0 h 1"/>
                <a:gd name="T8" fmla="*/ 1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Freeform 137"/>
            <p:cNvSpPr>
              <a:spLocks/>
            </p:cNvSpPr>
            <p:nvPr/>
          </p:nvSpPr>
          <p:spPr bwMode="auto">
            <a:xfrm>
              <a:off x="3840163" y="4216400"/>
              <a:ext cx="228600" cy="92075"/>
            </a:xfrm>
            <a:custGeom>
              <a:avLst/>
              <a:gdLst>
                <a:gd name="T0" fmla="*/ 61 w 84"/>
                <a:gd name="T1" fmla="*/ 2 h 34"/>
                <a:gd name="T2" fmla="*/ 53 w 84"/>
                <a:gd name="T3" fmla="*/ 3 h 34"/>
                <a:gd name="T4" fmla="*/ 51 w 84"/>
                <a:gd name="T5" fmla="*/ 3 h 34"/>
                <a:gd name="T6" fmla="*/ 37 w 84"/>
                <a:gd name="T7" fmla="*/ 8 h 34"/>
                <a:gd name="T8" fmla="*/ 34 w 84"/>
                <a:gd name="T9" fmla="*/ 8 h 34"/>
                <a:gd name="T10" fmla="*/ 27 w 84"/>
                <a:gd name="T11" fmla="*/ 9 h 34"/>
                <a:gd name="T12" fmla="*/ 24 w 84"/>
                <a:gd name="T13" fmla="*/ 8 h 34"/>
                <a:gd name="T14" fmla="*/ 26 w 84"/>
                <a:gd name="T15" fmla="*/ 11 h 34"/>
                <a:gd name="T16" fmla="*/ 29 w 84"/>
                <a:gd name="T17" fmla="*/ 14 h 34"/>
                <a:gd name="T18" fmla="*/ 19 w 84"/>
                <a:gd name="T19" fmla="*/ 13 h 34"/>
                <a:gd name="T20" fmla="*/ 9 w 84"/>
                <a:gd name="T21" fmla="*/ 18 h 34"/>
                <a:gd name="T22" fmla="*/ 9 w 84"/>
                <a:gd name="T23" fmla="*/ 21 h 34"/>
                <a:gd name="T24" fmla="*/ 11 w 84"/>
                <a:gd name="T25" fmla="*/ 21 h 34"/>
                <a:gd name="T26" fmla="*/ 14 w 84"/>
                <a:gd name="T27" fmla="*/ 21 h 34"/>
                <a:gd name="T28" fmla="*/ 19 w 84"/>
                <a:gd name="T29" fmla="*/ 22 h 34"/>
                <a:gd name="T30" fmla="*/ 29 w 84"/>
                <a:gd name="T31" fmla="*/ 24 h 34"/>
                <a:gd name="T32" fmla="*/ 27 w 84"/>
                <a:gd name="T33" fmla="*/ 24 h 34"/>
                <a:gd name="T34" fmla="*/ 29 w 84"/>
                <a:gd name="T35" fmla="*/ 25 h 34"/>
                <a:gd name="T36" fmla="*/ 13 w 84"/>
                <a:gd name="T37" fmla="*/ 24 h 34"/>
                <a:gd name="T38" fmla="*/ 4 w 84"/>
                <a:gd name="T39" fmla="*/ 27 h 34"/>
                <a:gd name="T40" fmla="*/ 2 w 84"/>
                <a:gd name="T41" fmla="*/ 26 h 34"/>
                <a:gd name="T42" fmla="*/ 4 w 84"/>
                <a:gd name="T43" fmla="*/ 28 h 34"/>
                <a:gd name="T44" fmla="*/ 0 w 84"/>
                <a:gd name="T45" fmla="*/ 30 h 34"/>
                <a:gd name="T46" fmla="*/ 3 w 84"/>
                <a:gd name="T47" fmla="*/ 31 h 34"/>
                <a:gd name="T48" fmla="*/ 9 w 84"/>
                <a:gd name="T49" fmla="*/ 34 h 34"/>
                <a:gd name="T50" fmla="*/ 15 w 84"/>
                <a:gd name="T51" fmla="*/ 34 h 34"/>
                <a:gd name="T52" fmla="*/ 19 w 84"/>
                <a:gd name="T53" fmla="*/ 34 h 34"/>
                <a:gd name="T54" fmla="*/ 24 w 84"/>
                <a:gd name="T55" fmla="*/ 32 h 34"/>
                <a:gd name="T56" fmla="*/ 26 w 84"/>
                <a:gd name="T57" fmla="*/ 33 h 34"/>
                <a:gd name="T58" fmla="*/ 31 w 84"/>
                <a:gd name="T59" fmla="*/ 34 h 34"/>
                <a:gd name="T60" fmla="*/ 37 w 84"/>
                <a:gd name="T61" fmla="*/ 32 h 34"/>
                <a:gd name="T62" fmla="*/ 42 w 84"/>
                <a:gd name="T63" fmla="*/ 30 h 34"/>
                <a:gd name="T64" fmla="*/ 47 w 84"/>
                <a:gd name="T65" fmla="*/ 29 h 34"/>
                <a:gd name="T66" fmla="*/ 53 w 84"/>
                <a:gd name="T67" fmla="*/ 29 h 34"/>
                <a:gd name="T68" fmla="*/ 59 w 84"/>
                <a:gd name="T69" fmla="*/ 28 h 34"/>
                <a:gd name="T70" fmla="*/ 76 w 84"/>
                <a:gd name="T71" fmla="*/ 26 h 34"/>
                <a:gd name="T72" fmla="*/ 77 w 84"/>
                <a:gd name="T73" fmla="*/ 23 h 34"/>
                <a:gd name="T74" fmla="*/ 75 w 84"/>
                <a:gd name="T75" fmla="*/ 21 h 34"/>
                <a:gd name="T76" fmla="*/ 80 w 84"/>
                <a:gd name="T77" fmla="*/ 16 h 34"/>
                <a:gd name="T78" fmla="*/ 80 w 84"/>
                <a:gd name="T79" fmla="*/ 16 h 34"/>
                <a:gd name="T80" fmla="*/ 82 w 84"/>
                <a:gd name="T81" fmla="*/ 13 h 34"/>
                <a:gd name="T82" fmla="*/ 78 w 84"/>
                <a:gd name="T83" fmla="*/ 14 h 34"/>
                <a:gd name="T84" fmla="*/ 66 w 84"/>
                <a:gd name="T85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34">
                  <a:moveTo>
                    <a:pt x="62" y="0"/>
                  </a:moveTo>
                  <a:cubicBezTo>
                    <a:pt x="61" y="0"/>
                    <a:pt x="60" y="1"/>
                    <a:pt x="61" y="2"/>
                  </a:cubicBezTo>
                  <a:cubicBezTo>
                    <a:pt x="62" y="3"/>
                    <a:pt x="59" y="3"/>
                    <a:pt x="55" y="3"/>
                  </a:cubicBezTo>
                  <a:cubicBezTo>
                    <a:pt x="54" y="3"/>
                    <a:pt x="54" y="3"/>
                    <a:pt x="53" y="3"/>
                  </a:cubicBezTo>
                  <a:cubicBezTo>
                    <a:pt x="52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2" y="4"/>
                    <a:pt x="44" y="3"/>
                    <a:pt x="41" y="5"/>
                  </a:cubicBezTo>
                  <a:cubicBezTo>
                    <a:pt x="38" y="7"/>
                    <a:pt x="39" y="8"/>
                    <a:pt x="37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5" y="8"/>
                    <a:pt x="35" y="8"/>
                    <a:pt x="34" y="8"/>
                  </a:cubicBezTo>
                  <a:cubicBezTo>
                    <a:pt x="33" y="8"/>
                    <a:pt x="31" y="8"/>
                    <a:pt x="30" y="8"/>
                  </a:cubicBezTo>
                  <a:cubicBezTo>
                    <a:pt x="29" y="8"/>
                    <a:pt x="28" y="9"/>
                    <a:pt x="27" y="9"/>
                  </a:cubicBezTo>
                  <a:cubicBezTo>
                    <a:pt x="27" y="9"/>
                    <a:pt x="26" y="9"/>
                    <a:pt x="26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2" y="8"/>
                    <a:pt x="21" y="9"/>
                    <a:pt x="23" y="10"/>
                  </a:cubicBezTo>
                  <a:cubicBezTo>
                    <a:pt x="25" y="11"/>
                    <a:pt x="27" y="11"/>
                    <a:pt x="26" y="11"/>
                  </a:cubicBezTo>
                  <a:cubicBezTo>
                    <a:pt x="25" y="11"/>
                    <a:pt x="27" y="12"/>
                    <a:pt x="30" y="12"/>
                  </a:cubicBezTo>
                  <a:cubicBezTo>
                    <a:pt x="33" y="12"/>
                    <a:pt x="33" y="14"/>
                    <a:pt x="29" y="14"/>
                  </a:cubicBezTo>
                  <a:cubicBezTo>
                    <a:pt x="28" y="14"/>
                    <a:pt x="27" y="14"/>
                    <a:pt x="27" y="14"/>
                  </a:cubicBezTo>
                  <a:cubicBezTo>
                    <a:pt x="24" y="13"/>
                    <a:pt x="21" y="13"/>
                    <a:pt x="19" y="13"/>
                  </a:cubicBezTo>
                  <a:cubicBezTo>
                    <a:pt x="15" y="13"/>
                    <a:pt x="11" y="14"/>
                    <a:pt x="11" y="15"/>
                  </a:cubicBezTo>
                  <a:cubicBezTo>
                    <a:pt x="11" y="17"/>
                    <a:pt x="14" y="17"/>
                    <a:pt x="9" y="18"/>
                  </a:cubicBezTo>
                  <a:cubicBezTo>
                    <a:pt x="4" y="19"/>
                    <a:pt x="7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0"/>
                    <a:pt x="10" y="20"/>
                    <a:pt x="11" y="20"/>
                  </a:cubicBezTo>
                  <a:cubicBezTo>
                    <a:pt x="12" y="20"/>
                    <a:pt x="12" y="21"/>
                    <a:pt x="11" y="21"/>
                  </a:cubicBezTo>
                  <a:cubicBezTo>
                    <a:pt x="10" y="21"/>
                    <a:pt x="11" y="21"/>
                    <a:pt x="13" y="21"/>
                  </a:cubicBezTo>
                  <a:cubicBezTo>
                    <a:pt x="13" y="21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7" y="21"/>
                    <a:pt x="19" y="22"/>
                    <a:pt x="19" y="22"/>
                  </a:cubicBezTo>
                  <a:cubicBezTo>
                    <a:pt x="20" y="22"/>
                    <a:pt x="24" y="23"/>
                    <a:pt x="28" y="23"/>
                  </a:cubicBezTo>
                  <a:cubicBezTo>
                    <a:pt x="32" y="24"/>
                    <a:pt x="32" y="24"/>
                    <a:pt x="29" y="24"/>
                  </a:cubicBezTo>
                  <a:cubicBezTo>
                    <a:pt x="29" y="24"/>
                    <a:pt x="29" y="24"/>
                    <a:pt x="28" y="24"/>
                  </a:cubicBezTo>
                  <a:cubicBezTo>
                    <a:pt x="28" y="24"/>
                    <a:pt x="28" y="24"/>
                    <a:pt x="27" y="24"/>
                  </a:cubicBezTo>
                  <a:cubicBezTo>
                    <a:pt x="24" y="24"/>
                    <a:pt x="25" y="24"/>
                    <a:pt x="29" y="24"/>
                  </a:cubicBezTo>
                  <a:cubicBezTo>
                    <a:pt x="30" y="25"/>
                    <a:pt x="30" y="25"/>
                    <a:pt x="29" y="25"/>
                  </a:cubicBezTo>
                  <a:cubicBezTo>
                    <a:pt x="28" y="25"/>
                    <a:pt x="23" y="24"/>
                    <a:pt x="15" y="24"/>
                  </a:cubicBezTo>
                  <a:cubicBezTo>
                    <a:pt x="15" y="24"/>
                    <a:pt x="14" y="24"/>
                    <a:pt x="13" y="24"/>
                  </a:cubicBezTo>
                  <a:cubicBezTo>
                    <a:pt x="9" y="24"/>
                    <a:pt x="7" y="25"/>
                    <a:pt x="6" y="25"/>
                  </a:cubicBezTo>
                  <a:cubicBezTo>
                    <a:pt x="5" y="26"/>
                    <a:pt x="5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5" y="27"/>
                    <a:pt x="4" y="28"/>
                    <a:pt x="4" y="28"/>
                  </a:cubicBezTo>
                  <a:cubicBezTo>
                    <a:pt x="4" y="29"/>
                    <a:pt x="7" y="29"/>
                    <a:pt x="5" y="29"/>
                  </a:cubicBezTo>
                  <a:cubicBezTo>
                    <a:pt x="2" y="29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1" y="31"/>
                    <a:pt x="2" y="31"/>
                    <a:pt x="3" y="31"/>
                  </a:cubicBezTo>
                  <a:cubicBezTo>
                    <a:pt x="2" y="31"/>
                    <a:pt x="2" y="31"/>
                    <a:pt x="2" y="32"/>
                  </a:cubicBezTo>
                  <a:cubicBezTo>
                    <a:pt x="1" y="32"/>
                    <a:pt x="4" y="33"/>
                    <a:pt x="9" y="34"/>
                  </a:cubicBezTo>
                  <a:cubicBezTo>
                    <a:pt x="10" y="34"/>
                    <a:pt x="10" y="34"/>
                    <a:pt x="11" y="34"/>
                  </a:cubicBezTo>
                  <a:cubicBezTo>
                    <a:pt x="13" y="34"/>
                    <a:pt x="14" y="34"/>
                    <a:pt x="15" y="34"/>
                  </a:cubicBezTo>
                  <a:cubicBezTo>
                    <a:pt x="16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4"/>
                    <a:pt x="22" y="33"/>
                    <a:pt x="24" y="32"/>
                  </a:cubicBezTo>
                  <a:cubicBezTo>
                    <a:pt x="25" y="32"/>
                    <a:pt x="26" y="31"/>
                    <a:pt x="26" y="31"/>
                  </a:cubicBezTo>
                  <a:cubicBezTo>
                    <a:pt x="26" y="31"/>
                    <a:pt x="26" y="32"/>
                    <a:pt x="26" y="33"/>
                  </a:cubicBezTo>
                  <a:cubicBezTo>
                    <a:pt x="26" y="34"/>
                    <a:pt x="27" y="34"/>
                    <a:pt x="28" y="34"/>
                  </a:cubicBezTo>
                  <a:cubicBezTo>
                    <a:pt x="29" y="34"/>
                    <a:pt x="30" y="34"/>
                    <a:pt x="31" y="34"/>
                  </a:cubicBezTo>
                  <a:cubicBezTo>
                    <a:pt x="34" y="33"/>
                    <a:pt x="36" y="32"/>
                    <a:pt x="36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6" y="33"/>
                    <a:pt x="37" y="33"/>
                    <a:pt x="37" y="33"/>
                  </a:cubicBezTo>
                  <a:cubicBezTo>
                    <a:pt x="37" y="33"/>
                    <a:pt x="41" y="32"/>
                    <a:pt x="42" y="30"/>
                  </a:cubicBezTo>
                  <a:cubicBezTo>
                    <a:pt x="44" y="29"/>
                    <a:pt x="45" y="28"/>
                    <a:pt x="46" y="28"/>
                  </a:cubicBezTo>
                  <a:cubicBezTo>
                    <a:pt x="47" y="28"/>
                    <a:pt x="48" y="29"/>
                    <a:pt x="47" y="29"/>
                  </a:cubicBezTo>
                  <a:cubicBezTo>
                    <a:pt x="47" y="30"/>
                    <a:pt x="47" y="30"/>
                    <a:pt x="48" y="30"/>
                  </a:cubicBezTo>
                  <a:cubicBezTo>
                    <a:pt x="49" y="30"/>
                    <a:pt x="51" y="30"/>
                    <a:pt x="53" y="29"/>
                  </a:cubicBezTo>
                  <a:cubicBezTo>
                    <a:pt x="56" y="28"/>
                    <a:pt x="58" y="28"/>
                    <a:pt x="59" y="28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8"/>
                    <a:pt x="60" y="28"/>
                    <a:pt x="62" y="28"/>
                  </a:cubicBezTo>
                  <a:cubicBezTo>
                    <a:pt x="65" y="28"/>
                    <a:pt x="71" y="28"/>
                    <a:pt x="76" y="26"/>
                  </a:cubicBezTo>
                  <a:cubicBezTo>
                    <a:pt x="84" y="25"/>
                    <a:pt x="80" y="23"/>
                    <a:pt x="78" y="23"/>
                  </a:cubicBezTo>
                  <a:cubicBezTo>
                    <a:pt x="78" y="23"/>
                    <a:pt x="77" y="23"/>
                    <a:pt x="77" y="2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6" y="23"/>
                    <a:pt x="79" y="22"/>
                    <a:pt x="75" y="21"/>
                  </a:cubicBezTo>
                  <a:cubicBezTo>
                    <a:pt x="70" y="20"/>
                    <a:pt x="70" y="21"/>
                    <a:pt x="76" y="19"/>
                  </a:cubicBezTo>
                  <a:cubicBezTo>
                    <a:pt x="81" y="18"/>
                    <a:pt x="82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79" y="16"/>
                    <a:pt x="81" y="15"/>
                    <a:pt x="82" y="14"/>
                  </a:cubicBezTo>
                  <a:cubicBezTo>
                    <a:pt x="83" y="14"/>
                    <a:pt x="83" y="13"/>
                    <a:pt x="82" y="13"/>
                  </a:cubicBezTo>
                  <a:cubicBezTo>
                    <a:pt x="82" y="13"/>
                    <a:pt x="81" y="14"/>
                    <a:pt x="80" y="14"/>
                  </a:cubicBezTo>
                  <a:cubicBezTo>
                    <a:pt x="79" y="14"/>
                    <a:pt x="78" y="14"/>
                    <a:pt x="78" y="14"/>
                  </a:cubicBezTo>
                  <a:cubicBezTo>
                    <a:pt x="77" y="14"/>
                    <a:pt x="77" y="14"/>
                    <a:pt x="77" y="13"/>
                  </a:cubicBezTo>
                  <a:cubicBezTo>
                    <a:pt x="77" y="11"/>
                    <a:pt x="69" y="8"/>
                    <a:pt x="66" y="3"/>
                  </a:cubicBezTo>
                  <a:cubicBezTo>
                    <a:pt x="65" y="1"/>
                    <a:pt x="63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Freeform 138"/>
            <p:cNvSpPr>
              <a:spLocks/>
            </p:cNvSpPr>
            <p:nvPr/>
          </p:nvSpPr>
          <p:spPr bwMode="auto">
            <a:xfrm>
              <a:off x="4173538" y="4857750"/>
              <a:ext cx="3175" cy="6350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1 w 1"/>
                <a:gd name="T7" fmla="*/ 0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Freeform 139"/>
            <p:cNvSpPr>
              <a:spLocks/>
            </p:cNvSpPr>
            <p:nvPr/>
          </p:nvSpPr>
          <p:spPr bwMode="auto">
            <a:xfrm>
              <a:off x="4008438" y="4292600"/>
              <a:ext cx="25400" cy="1587"/>
            </a:xfrm>
            <a:custGeom>
              <a:avLst/>
              <a:gdLst>
                <a:gd name="T0" fmla="*/ 3 w 9"/>
                <a:gd name="T1" fmla="*/ 0 h 1"/>
                <a:gd name="T2" fmla="*/ 4 w 9"/>
                <a:gd name="T3" fmla="*/ 1 h 1"/>
                <a:gd name="T4" fmla="*/ 7 w 9"/>
                <a:gd name="T5" fmla="*/ 1 h 1"/>
                <a:gd name="T6" fmla="*/ 4 w 9"/>
                <a:gd name="T7" fmla="*/ 0 h 1"/>
                <a:gd name="T8" fmla="*/ 3 w 9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">
                  <a:moveTo>
                    <a:pt x="3" y="0"/>
                  </a:moveTo>
                  <a:cubicBezTo>
                    <a:pt x="0" y="0"/>
                    <a:pt x="3" y="1"/>
                    <a:pt x="4" y="1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9" y="1"/>
                    <a:pt x="7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140"/>
            <p:cNvSpPr>
              <a:spLocks/>
            </p:cNvSpPr>
            <p:nvPr/>
          </p:nvSpPr>
          <p:spPr bwMode="auto">
            <a:xfrm>
              <a:off x="3819525" y="4186238"/>
              <a:ext cx="920750" cy="187325"/>
            </a:xfrm>
            <a:custGeom>
              <a:avLst/>
              <a:gdLst>
                <a:gd name="T0" fmla="*/ 229 w 340"/>
                <a:gd name="T1" fmla="*/ 3 h 69"/>
                <a:gd name="T2" fmla="*/ 221 w 340"/>
                <a:gd name="T3" fmla="*/ 1 h 69"/>
                <a:gd name="T4" fmla="*/ 214 w 340"/>
                <a:gd name="T5" fmla="*/ 1 h 69"/>
                <a:gd name="T6" fmla="*/ 207 w 340"/>
                <a:gd name="T7" fmla="*/ 5 h 69"/>
                <a:gd name="T8" fmla="*/ 190 w 340"/>
                <a:gd name="T9" fmla="*/ 3 h 69"/>
                <a:gd name="T10" fmla="*/ 163 w 340"/>
                <a:gd name="T11" fmla="*/ 3 h 69"/>
                <a:gd name="T12" fmla="*/ 148 w 340"/>
                <a:gd name="T13" fmla="*/ 9 h 69"/>
                <a:gd name="T14" fmla="*/ 138 w 340"/>
                <a:gd name="T15" fmla="*/ 8 h 69"/>
                <a:gd name="T16" fmla="*/ 123 w 340"/>
                <a:gd name="T17" fmla="*/ 8 h 69"/>
                <a:gd name="T18" fmla="*/ 118 w 340"/>
                <a:gd name="T19" fmla="*/ 8 h 69"/>
                <a:gd name="T20" fmla="*/ 101 w 340"/>
                <a:gd name="T21" fmla="*/ 10 h 69"/>
                <a:gd name="T22" fmla="*/ 102 w 340"/>
                <a:gd name="T23" fmla="*/ 13 h 69"/>
                <a:gd name="T24" fmla="*/ 96 w 340"/>
                <a:gd name="T25" fmla="*/ 16 h 69"/>
                <a:gd name="T26" fmla="*/ 112 w 340"/>
                <a:gd name="T27" fmla="*/ 18 h 69"/>
                <a:gd name="T28" fmla="*/ 134 w 340"/>
                <a:gd name="T29" fmla="*/ 19 h 69"/>
                <a:gd name="T30" fmla="*/ 121 w 340"/>
                <a:gd name="T31" fmla="*/ 25 h 69"/>
                <a:gd name="T32" fmla="*/ 142 w 340"/>
                <a:gd name="T33" fmla="*/ 24 h 69"/>
                <a:gd name="T34" fmla="*/ 159 w 340"/>
                <a:gd name="T35" fmla="*/ 26 h 69"/>
                <a:gd name="T36" fmla="*/ 181 w 340"/>
                <a:gd name="T37" fmla="*/ 27 h 69"/>
                <a:gd name="T38" fmla="*/ 153 w 340"/>
                <a:gd name="T39" fmla="*/ 28 h 69"/>
                <a:gd name="T40" fmla="*/ 133 w 340"/>
                <a:gd name="T41" fmla="*/ 35 h 69"/>
                <a:gd name="T42" fmla="*/ 91 w 340"/>
                <a:gd name="T43" fmla="*/ 35 h 69"/>
                <a:gd name="T44" fmla="*/ 103 w 340"/>
                <a:gd name="T45" fmla="*/ 42 h 69"/>
                <a:gd name="T46" fmla="*/ 101 w 340"/>
                <a:gd name="T47" fmla="*/ 45 h 69"/>
                <a:gd name="T48" fmla="*/ 68 w 340"/>
                <a:gd name="T49" fmla="*/ 42 h 69"/>
                <a:gd name="T50" fmla="*/ 61 w 340"/>
                <a:gd name="T51" fmla="*/ 49 h 69"/>
                <a:gd name="T52" fmla="*/ 62 w 340"/>
                <a:gd name="T53" fmla="*/ 51 h 69"/>
                <a:gd name="T54" fmla="*/ 64 w 340"/>
                <a:gd name="T55" fmla="*/ 53 h 69"/>
                <a:gd name="T56" fmla="*/ 80 w 340"/>
                <a:gd name="T57" fmla="*/ 54 h 69"/>
                <a:gd name="T58" fmla="*/ 35 w 340"/>
                <a:gd name="T59" fmla="*/ 51 h 69"/>
                <a:gd name="T60" fmla="*/ 4 w 340"/>
                <a:gd name="T61" fmla="*/ 61 h 69"/>
                <a:gd name="T62" fmla="*/ 8 w 340"/>
                <a:gd name="T63" fmla="*/ 61 h 69"/>
                <a:gd name="T64" fmla="*/ 18 w 340"/>
                <a:gd name="T65" fmla="*/ 63 h 69"/>
                <a:gd name="T66" fmla="*/ 37 w 340"/>
                <a:gd name="T67" fmla="*/ 64 h 69"/>
                <a:gd name="T68" fmla="*/ 46 w 340"/>
                <a:gd name="T69" fmla="*/ 63 h 69"/>
                <a:gd name="T70" fmla="*/ 55 w 340"/>
                <a:gd name="T71" fmla="*/ 65 h 69"/>
                <a:gd name="T72" fmla="*/ 68 w 340"/>
                <a:gd name="T73" fmla="*/ 65 h 69"/>
                <a:gd name="T74" fmla="*/ 94 w 340"/>
                <a:gd name="T75" fmla="*/ 67 h 69"/>
                <a:gd name="T76" fmla="*/ 100 w 340"/>
                <a:gd name="T77" fmla="*/ 64 h 69"/>
                <a:gd name="T78" fmla="*/ 77 w 340"/>
                <a:gd name="T79" fmla="*/ 59 h 69"/>
                <a:gd name="T80" fmla="*/ 84 w 340"/>
                <a:gd name="T81" fmla="*/ 56 h 69"/>
                <a:gd name="T82" fmla="*/ 133 w 340"/>
                <a:gd name="T83" fmla="*/ 55 h 69"/>
                <a:gd name="T84" fmla="*/ 144 w 340"/>
                <a:gd name="T85" fmla="*/ 53 h 69"/>
                <a:gd name="T86" fmla="*/ 149 w 340"/>
                <a:gd name="T87" fmla="*/ 43 h 69"/>
                <a:gd name="T88" fmla="*/ 162 w 340"/>
                <a:gd name="T89" fmla="*/ 44 h 69"/>
                <a:gd name="T90" fmla="*/ 156 w 340"/>
                <a:gd name="T91" fmla="*/ 40 h 69"/>
                <a:gd name="T92" fmla="*/ 181 w 340"/>
                <a:gd name="T93" fmla="*/ 41 h 69"/>
                <a:gd name="T94" fmla="*/ 203 w 340"/>
                <a:gd name="T95" fmla="*/ 40 h 69"/>
                <a:gd name="T96" fmla="*/ 213 w 340"/>
                <a:gd name="T97" fmla="*/ 36 h 69"/>
                <a:gd name="T98" fmla="*/ 274 w 340"/>
                <a:gd name="T99" fmla="*/ 26 h 69"/>
                <a:gd name="T100" fmla="*/ 271 w 340"/>
                <a:gd name="T101" fmla="*/ 23 h 69"/>
                <a:gd name="T102" fmla="*/ 281 w 340"/>
                <a:gd name="T103" fmla="*/ 23 h 69"/>
                <a:gd name="T104" fmla="*/ 300 w 340"/>
                <a:gd name="T105" fmla="*/ 23 h 69"/>
                <a:gd name="T106" fmla="*/ 330 w 340"/>
                <a:gd name="T107" fmla="*/ 10 h 69"/>
                <a:gd name="T108" fmla="*/ 323 w 340"/>
                <a:gd name="T109" fmla="*/ 9 h 69"/>
                <a:gd name="T110" fmla="*/ 304 w 340"/>
                <a:gd name="T111" fmla="*/ 10 h 69"/>
                <a:gd name="T112" fmla="*/ 298 w 340"/>
                <a:gd name="T113" fmla="*/ 5 h 69"/>
                <a:gd name="T114" fmla="*/ 280 w 340"/>
                <a:gd name="T115" fmla="*/ 3 h 69"/>
                <a:gd name="T116" fmla="*/ 267 w 340"/>
                <a:gd name="T117" fmla="*/ 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0" h="69">
                  <a:moveTo>
                    <a:pt x="244" y="0"/>
                  </a:moveTo>
                  <a:cubicBezTo>
                    <a:pt x="242" y="0"/>
                    <a:pt x="241" y="0"/>
                    <a:pt x="240" y="0"/>
                  </a:cubicBezTo>
                  <a:cubicBezTo>
                    <a:pt x="236" y="0"/>
                    <a:pt x="235" y="1"/>
                    <a:pt x="234" y="2"/>
                  </a:cubicBezTo>
                  <a:cubicBezTo>
                    <a:pt x="232" y="3"/>
                    <a:pt x="231" y="4"/>
                    <a:pt x="230" y="4"/>
                  </a:cubicBezTo>
                  <a:cubicBezTo>
                    <a:pt x="229" y="4"/>
                    <a:pt x="229" y="3"/>
                    <a:pt x="229" y="3"/>
                  </a:cubicBezTo>
                  <a:cubicBezTo>
                    <a:pt x="228" y="2"/>
                    <a:pt x="228" y="2"/>
                    <a:pt x="227" y="2"/>
                  </a:cubicBezTo>
                  <a:cubicBezTo>
                    <a:pt x="227" y="2"/>
                    <a:pt x="226" y="2"/>
                    <a:pt x="226" y="2"/>
                  </a:cubicBezTo>
                  <a:cubicBezTo>
                    <a:pt x="226" y="2"/>
                    <a:pt x="225" y="2"/>
                    <a:pt x="225" y="2"/>
                  </a:cubicBezTo>
                  <a:cubicBezTo>
                    <a:pt x="224" y="2"/>
                    <a:pt x="223" y="2"/>
                    <a:pt x="223" y="2"/>
                  </a:cubicBezTo>
                  <a:cubicBezTo>
                    <a:pt x="223" y="1"/>
                    <a:pt x="222" y="1"/>
                    <a:pt x="221" y="1"/>
                  </a:cubicBezTo>
                  <a:cubicBezTo>
                    <a:pt x="221" y="1"/>
                    <a:pt x="220" y="1"/>
                    <a:pt x="220" y="2"/>
                  </a:cubicBezTo>
                  <a:cubicBezTo>
                    <a:pt x="220" y="2"/>
                    <a:pt x="220" y="2"/>
                    <a:pt x="219" y="2"/>
                  </a:cubicBezTo>
                  <a:cubicBezTo>
                    <a:pt x="219" y="2"/>
                    <a:pt x="219" y="1"/>
                    <a:pt x="218" y="1"/>
                  </a:cubicBezTo>
                  <a:cubicBezTo>
                    <a:pt x="217" y="1"/>
                    <a:pt x="216" y="1"/>
                    <a:pt x="215" y="1"/>
                  </a:cubicBezTo>
                  <a:cubicBezTo>
                    <a:pt x="214" y="1"/>
                    <a:pt x="214" y="1"/>
                    <a:pt x="214" y="1"/>
                  </a:cubicBezTo>
                  <a:cubicBezTo>
                    <a:pt x="209" y="1"/>
                    <a:pt x="207" y="1"/>
                    <a:pt x="208" y="1"/>
                  </a:cubicBezTo>
                  <a:cubicBezTo>
                    <a:pt x="210" y="1"/>
                    <a:pt x="210" y="2"/>
                    <a:pt x="211" y="3"/>
                  </a:cubicBezTo>
                  <a:cubicBezTo>
                    <a:pt x="212" y="4"/>
                    <a:pt x="213" y="5"/>
                    <a:pt x="212" y="5"/>
                  </a:cubicBezTo>
                  <a:cubicBezTo>
                    <a:pt x="211" y="5"/>
                    <a:pt x="210" y="5"/>
                    <a:pt x="209" y="5"/>
                  </a:cubicBezTo>
                  <a:cubicBezTo>
                    <a:pt x="208" y="5"/>
                    <a:pt x="208" y="5"/>
                    <a:pt x="207" y="5"/>
                  </a:cubicBezTo>
                  <a:cubicBezTo>
                    <a:pt x="205" y="5"/>
                    <a:pt x="205" y="4"/>
                    <a:pt x="201" y="3"/>
                  </a:cubicBezTo>
                  <a:cubicBezTo>
                    <a:pt x="200" y="2"/>
                    <a:pt x="199" y="2"/>
                    <a:pt x="198" y="2"/>
                  </a:cubicBezTo>
                  <a:cubicBezTo>
                    <a:pt x="196" y="2"/>
                    <a:pt x="195" y="3"/>
                    <a:pt x="195" y="4"/>
                  </a:cubicBezTo>
                  <a:cubicBezTo>
                    <a:pt x="195" y="4"/>
                    <a:pt x="195" y="5"/>
                    <a:pt x="194" y="5"/>
                  </a:cubicBezTo>
                  <a:cubicBezTo>
                    <a:pt x="194" y="5"/>
                    <a:pt x="193" y="4"/>
                    <a:pt x="190" y="3"/>
                  </a:cubicBezTo>
                  <a:cubicBezTo>
                    <a:pt x="189" y="3"/>
                    <a:pt x="188" y="3"/>
                    <a:pt x="188" y="3"/>
                  </a:cubicBezTo>
                  <a:cubicBezTo>
                    <a:pt x="185" y="3"/>
                    <a:pt x="183" y="6"/>
                    <a:pt x="179" y="7"/>
                  </a:cubicBezTo>
                  <a:cubicBezTo>
                    <a:pt x="178" y="7"/>
                    <a:pt x="178" y="7"/>
                    <a:pt x="177" y="7"/>
                  </a:cubicBezTo>
                  <a:cubicBezTo>
                    <a:pt x="174" y="7"/>
                    <a:pt x="173" y="4"/>
                    <a:pt x="164" y="3"/>
                  </a:cubicBezTo>
                  <a:cubicBezTo>
                    <a:pt x="163" y="3"/>
                    <a:pt x="163" y="3"/>
                    <a:pt x="163" y="3"/>
                  </a:cubicBezTo>
                  <a:cubicBezTo>
                    <a:pt x="153" y="3"/>
                    <a:pt x="148" y="6"/>
                    <a:pt x="149" y="8"/>
                  </a:cubicBezTo>
                  <a:cubicBezTo>
                    <a:pt x="151" y="9"/>
                    <a:pt x="151" y="10"/>
                    <a:pt x="153" y="10"/>
                  </a:cubicBezTo>
                  <a:cubicBezTo>
                    <a:pt x="154" y="10"/>
                    <a:pt x="153" y="10"/>
                    <a:pt x="152" y="10"/>
                  </a:cubicBezTo>
                  <a:cubicBezTo>
                    <a:pt x="150" y="10"/>
                    <a:pt x="149" y="10"/>
                    <a:pt x="149" y="10"/>
                  </a:cubicBezTo>
                  <a:cubicBezTo>
                    <a:pt x="149" y="9"/>
                    <a:pt x="148" y="9"/>
                    <a:pt x="148" y="9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5" y="10"/>
                    <a:pt x="144" y="9"/>
                    <a:pt x="143" y="9"/>
                  </a:cubicBezTo>
                  <a:cubicBezTo>
                    <a:pt x="143" y="8"/>
                    <a:pt x="142" y="8"/>
                    <a:pt x="141" y="8"/>
                  </a:cubicBezTo>
                  <a:cubicBezTo>
                    <a:pt x="140" y="8"/>
                    <a:pt x="139" y="8"/>
                    <a:pt x="138" y="8"/>
                  </a:cubicBezTo>
                  <a:cubicBezTo>
                    <a:pt x="138" y="9"/>
                    <a:pt x="137" y="9"/>
                    <a:pt x="137" y="9"/>
                  </a:cubicBezTo>
                  <a:cubicBezTo>
                    <a:pt x="136" y="9"/>
                    <a:pt x="135" y="8"/>
                    <a:pt x="134" y="8"/>
                  </a:cubicBezTo>
                  <a:cubicBezTo>
                    <a:pt x="133" y="7"/>
                    <a:pt x="131" y="6"/>
                    <a:pt x="129" y="6"/>
                  </a:cubicBezTo>
                  <a:cubicBezTo>
                    <a:pt x="128" y="6"/>
                    <a:pt x="127" y="7"/>
                    <a:pt x="126" y="7"/>
                  </a:cubicBezTo>
                  <a:cubicBezTo>
                    <a:pt x="124" y="8"/>
                    <a:pt x="123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2" y="8"/>
                    <a:pt x="122" y="8"/>
                  </a:cubicBezTo>
                  <a:cubicBezTo>
                    <a:pt x="122" y="8"/>
                    <a:pt x="121" y="8"/>
                    <a:pt x="120" y="8"/>
                  </a:cubicBezTo>
                  <a:cubicBezTo>
                    <a:pt x="120" y="8"/>
                    <a:pt x="120" y="9"/>
                    <a:pt x="119" y="9"/>
                  </a:cubicBezTo>
                  <a:cubicBezTo>
                    <a:pt x="119" y="9"/>
                    <a:pt x="118" y="8"/>
                    <a:pt x="118" y="8"/>
                  </a:cubicBezTo>
                  <a:cubicBezTo>
                    <a:pt x="119" y="7"/>
                    <a:pt x="116" y="7"/>
                    <a:pt x="112" y="7"/>
                  </a:cubicBezTo>
                  <a:cubicBezTo>
                    <a:pt x="109" y="7"/>
                    <a:pt x="107" y="7"/>
                    <a:pt x="104" y="7"/>
                  </a:cubicBezTo>
                  <a:cubicBezTo>
                    <a:pt x="99" y="8"/>
                    <a:pt x="94" y="9"/>
                    <a:pt x="94" y="10"/>
                  </a:cubicBezTo>
                  <a:cubicBezTo>
                    <a:pt x="95" y="10"/>
                    <a:pt x="97" y="10"/>
                    <a:pt x="99" y="10"/>
                  </a:cubicBezTo>
                  <a:cubicBezTo>
                    <a:pt x="99" y="10"/>
                    <a:pt x="100" y="10"/>
                    <a:pt x="101" y="10"/>
                  </a:cubicBezTo>
                  <a:cubicBezTo>
                    <a:pt x="102" y="10"/>
                    <a:pt x="103" y="10"/>
                    <a:pt x="104" y="10"/>
                  </a:cubicBezTo>
                  <a:cubicBezTo>
                    <a:pt x="105" y="10"/>
                    <a:pt x="105" y="10"/>
                    <a:pt x="107" y="10"/>
                  </a:cubicBezTo>
                  <a:cubicBezTo>
                    <a:pt x="109" y="10"/>
                    <a:pt x="108" y="11"/>
                    <a:pt x="104" y="11"/>
                  </a:cubicBezTo>
                  <a:cubicBezTo>
                    <a:pt x="100" y="11"/>
                    <a:pt x="98" y="12"/>
                    <a:pt x="98" y="12"/>
                  </a:cubicBezTo>
                  <a:cubicBezTo>
                    <a:pt x="98" y="13"/>
                    <a:pt x="100" y="13"/>
                    <a:pt x="102" y="13"/>
                  </a:cubicBezTo>
                  <a:cubicBezTo>
                    <a:pt x="103" y="13"/>
                    <a:pt x="106" y="13"/>
                    <a:pt x="108" y="12"/>
                  </a:cubicBezTo>
                  <a:cubicBezTo>
                    <a:pt x="110" y="12"/>
                    <a:pt x="111" y="12"/>
                    <a:pt x="112" y="12"/>
                  </a:cubicBezTo>
                  <a:cubicBezTo>
                    <a:pt x="114" y="12"/>
                    <a:pt x="113" y="13"/>
                    <a:pt x="109" y="13"/>
                  </a:cubicBezTo>
                  <a:cubicBezTo>
                    <a:pt x="103" y="13"/>
                    <a:pt x="100" y="14"/>
                    <a:pt x="102" y="14"/>
                  </a:cubicBezTo>
                  <a:cubicBezTo>
                    <a:pt x="104" y="15"/>
                    <a:pt x="91" y="15"/>
                    <a:pt x="96" y="16"/>
                  </a:cubicBezTo>
                  <a:cubicBezTo>
                    <a:pt x="98" y="16"/>
                    <a:pt x="102" y="17"/>
                    <a:pt x="108" y="17"/>
                  </a:cubicBezTo>
                  <a:cubicBezTo>
                    <a:pt x="112" y="17"/>
                    <a:pt x="116" y="18"/>
                    <a:pt x="120" y="18"/>
                  </a:cubicBezTo>
                  <a:cubicBezTo>
                    <a:pt x="121" y="18"/>
                    <a:pt x="122" y="18"/>
                    <a:pt x="123" y="18"/>
                  </a:cubicBezTo>
                  <a:cubicBezTo>
                    <a:pt x="126" y="17"/>
                    <a:pt x="127" y="17"/>
                    <a:pt x="127" y="17"/>
                  </a:cubicBezTo>
                  <a:cubicBezTo>
                    <a:pt x="128" y="17"/>
                    <a:pt x="122" y="18"/>
                    <a:pt x="112" y="18"/>
                  </a:cubicBezTo>
                  <a:cubicBezTo>
                    <a:pt x="99" y="18"/>
                    <a:pt x="87" y="19"/>
                    <a:pt x="95" y="21"/>
                  </a:cubicBezTo>
                  <a:cubicBezTo>
                    <a:pt x="98" y="22"/>
                    <a:pt x="101" y="22"/>
                    <a:pt x="104" y="22"/>
                  </a:cubicBezTo>
                  <a:cubicBezTo>
                    <a:pt x="109" y="22"/>
                    <a:pt x="113" y="21"/>
                    <a:pt x="118" y="20"/>
                  </a:cubicBezTo>
                  <a:cubicBezTo>
                    <a:pt x="120" y="19"/>
                    <a:pt x="123" y="19"/>
                    <a:pt x="127" y="19"/>
                  </a:cubicBezTo>
                  <a:cubicBezTo>
                    <a:pt x="129" y="19"/>
                    <a:pt x="132" y="19"/>
                    <a:pt x="134" y="19"/>
                  </a:cubicBezTo>
                  <a:cubicBezTo>
                    <a:pt x="142" y="19"/>
                    <a:pt x="142" y="20"/>
                    <a:pt x="135" y="20"/>
                  </a:cubicBezTo>
                  <a:cubicBezTo>
                    <a:pt x="134" y="20"/>
                    <a:pt x="132" y="20"/>
                    <a:pt x="130" y="20"/>
                  </a:cubicBezTo>
                  <a:cubicBezTo>
                    <a:pt x="129" y="20"/>
                    <a:pt x="129" y="20"/>
                    <a:pt x="128" y="20"/>
                  </a:cubicBezTo>
                  <a:cubicBezTo>
                    <a:pt x="122" y="20"/>
                    <a:pt x="115" y="20"/>
                    <a:pt x="112" y="22"/>
                  </a:cubicBezTo>
                  <a:cubicBezTo>
                    <a:pt x="107" y="24"/>
                    <a:pt x="113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7" y="25"/>
                    <a:pt x="131" y="25"/>
                    <a:pt x="133" y="24"/>
                  </a:cubicBezTo>
                  <a:cubicBezTo>
                    <a:pt x="136" y="24"/>
                    <a:pt x="137" y="24"/>
                    <a:pt x="138" y="24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7" y="24"/>
                    <a:pt x="139" y="24"/>
                    <a:pt x="142" y="24"/>
                  </a:cubicBezTo>
                  <a:cubicBezTo>
                    <a:pt x="142" y="24"/>
                    <a:pt x="143" y="24"/>
                    <a:pt x="144" y="24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7" y="24"/>
                    <a:pt x="146" y="24"/>
                    <a:pt x="143" y="25"/>
                  </a:cubicBezTo>
                  <a:cubicBezTo>
                    <a:pt x="140" y="25"/>
                    <a:pt x="144" y="27"/>
                    <a:pt x="151" y="27"/>
                  </a:cubicBezTo>
                  <a:cubicBezTo>
                    <a:pt x="154" y="27"/>
                    <a:pt x="156" y="27"/>
                    <a:pt x="159" y="26"/>
                  </a:cubicBezTo>
                  <a:cubicBezTo>
                    <a:pt x="172" y="25"/>
                    <a:pt x="185" y="23"/>
                    <a:pt x="191" y="22"/>
                  </a:cubicBezTo>
                  <a:cubicBezTo>
                    <a:pt x="192" y="22"/>
                    <a:pt x="193" y="22"/>
                    <a:pt x="194" y="22"/>
                  </a:cubicBezTo>
                  <a:cubicBezTo>
                    <a:pt x="194" y="22"/>
                    <a:pt x="191" y="22"/>
                    <a:pt x="186" y="23"/>
                  </a:cubicBezTo>
                  <a:cubicBezTo>
                    <a:pt x="179" y="24"/>
                    <a:pt x="179" y="26"/>
                    <a:pt x="184" y="27"/>
                  </a:cubicBezTo>
                  <a:cubicBezTo>
                    <a:pt x="188" y="27"/>
                    <a:pt x="187" y="27"/>
                    <a:pt x="181" y="27"/>
                  </a:cubicBezTo>
                  <a:cubicBezTo>
                    <a:pt x="180" y="27"/>
                    <a:pt x="178" y="27"/>
                    <a:pt x="177" y="27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67" y="27"/>
                    <a:pt x="163" y="28"/>
                    <a:pt x="165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4" y="29"/>
                    <a:pt x="160" y="29"/>
                    <a:pt x="153" y="28"/>
                  </a:cubicBezTo>
                  <a:cubicBezTo>
                    <a:pt x="149" y="28"/>
                    <a:pt x="144" y="28"/>
                    <a:pt x="141" y="28"/>
                  </a:cubicBezTo>
                  <a:cubicBezTo>
                    <a:pt x="139" y="28"/>
                    <a:pt x="137" y="28"/>
                    <a:pt x="136" y="28"/>
                  </a:cubicBezTo>
                  <a:cubicBezTo>
                    <a:pt x="132" y="29"/>
                    <a:pt x="128" y="30"/>
                    <a:pt x="128" y="31"/>
                  </a:cubicBezTo>
                  <a:cubicBezTo>
                    <a:pt x="128" y="34"/>
                    <a:pt x="135" y="34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1" y="35"/>
                    <a:pt x="127" y="34"/>
                    <a:pt x="126" y="32"/>
                  </a:cubicBezTo>
                  <a:cubicBezTo>
                    <a:pt x="125" y="30"/>
                    <a:pt x="124" y="29"/>
                    <a:pt x="120" y="28"/>
                  </a:cubicBezTo>
                  <a:cubicBezTo>
                    <a:pt x="116" y="27"/>
                    <a:pt x="110" y="27"/>
                    <a:pt x="106" y="27"/>
                  </a:cubicBezTo>
                  <a:cubicBezTo>
                    <a:pt x="104" y="27"/>
                    <a:pt x="102" y="27"/>
                    <a:pt x="101" y="27"/>
                  </a:cubicBezTo>
                  <a:cubicBezTo>
                    <a:pt x="90" y="28"/>
                    <a:pt x="91" y="32"/>
                    <a:pt x="91" y="35"/>
                  </a:cubicBezTo>
                  <a:cubicBezTo>
                    <a:pt x="91" y="38"/>
                    <a:pt x="91" y="39"/>
                    <a:pt x="90" y="39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8" y="39"/>
                    <a:pt x="87" y="41"/>
                    <a:pt x="95" y="42"/>
                  </a:cubicBezTo>
                  <a:cubicBezTo>
                    <a:pt x="98" y="42"/>
                    <a:pt x="101" y="42"/>
                    <a:pt x="103" y="42"/>
                  </a:cubicBezTo>
                  <a:cubicBezTo>
                    <a:pt x="104" y="42"/>
                    <a:pt x="105" y="42"/>
                    <a:pt x="106" y="42"/>
                  </a:cubicBezTo>
                  <a:cubicBezTo>
                    <a:pt x="106" y="42"/>
                    <a:pt x="107" y="42"/>
                    <a:pt x="107" y="42"/>
                  </a:cubicBezTo>
                  <a:cubicBezTo>
                    <a:pt x="107" y="42"/>
                    <a:pt x="107" y="42"/>
                    <a:pt x="106" y="42"/>
                  </a:cubicBezTo>
                  <a:cubicBezTo>
                    <a:pt x="102" y="43"/>
                    <a:pt x="99" y="44"/>
                    <a:pt x="101" y="44"/>
                  </a:cubicBezTo>
                  <a:cubicBezTo>
                    <a:pt x="102" y="44"/>
                    <a:pt x="101" y="44"/>
                    <a:pt x="101" y="45"/>
                  </a:cubicBezTo>
                  <a:cubicBezTo>
                    <a:pt x="101" y="45"/>
                    <a:pt x="101" y="45"/>
                    <a:pt x="100" y="45"/>
                  </a:cubicBezTo>
                  <a:cubicBezTo>
                    <a:pt x="100" y="45"/>
                    <a:pt x="98" y="44"/>
                    <a:pt x="94" y="43"/>
                  </a:cubicBezTo>
                  <a:cubicBezTo>
                    <a:pt x="90" y="42"/>
                    <a:pt x="85" y="41"/>
                    <a:pt x="78" y="41"/>
                  </a:cubicBezTo>
                  <a:cubicBezTo>
                    <a:pt x="77" y="41"/>
                    <a:pt x="75" y="41"/>
                    <a:pt x="74" y="42"/>
                  </a:cubicBezTo>
                  <a:cubicBezTo>
                    <a:pt x="72" y="42"/>
                    <a:pt x="70" y="42"/>
                    <a:pt x="68" y="42"/>
                  </a:cubicBezTo>
                  <a:cubicBezTo>
                    <a:pt x="52" y="44"/>
                    <a:pt x="49" y="48"/>
                    <a:pt x="54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6" y="48"/>
                    <a:pt x="57" y="48"/>
                    <a:pt x="58" y="48"/>
                  </a:cubicBezTo>
                  <a:cubicBezTo>
                    <a:pt x="60" y="48"/>
                    <a:pt x="60" y="48"/>
                    <a:pt x="59" y="48"/>
                  </a:cubicBezTo>
                  <a:cubicBezTo>
                    <a:pt x="59" y="48"/>
                    <a:pt x="59" y="49"/>
                    <a:pt x="61" y="49"/>
                  </a:cubicBezTo>
                  <a:cubicBezTo>
                    <a:pt x="63" y="49"/>
                    <a:pt x="66" y="48"/>
                    <a:pt x="69" y="48"/>
                  </a:cubicBezTo>
                  <a:cubicBezTo>
                    <a:pt x="72" y="47"/>
                    <a:pt x="74" y="47"/>
                    <a:pt x="74" y="47"/>
                  </a:cubicBezTo>
                  <a:cubicBezTo>
                    <a:pt x="74" y="47"/>
                    <a:pt x="73" y="47"/>
                    <a:pt x="72" y="47"/>
                  </a:cubicBezTo>
                  <a:cubicBezTo>
                    <a:pt x="69" y="49"/>
                    <a:pt x="67" y="50"/>
                    <a:pt x="64" y="50"/>
                  </a:cubicBezTo>
                  <a:cubicBezTo>
                    <a:pt x="61" y="51"/>
                    <a:pt x="60" y="51"/>
                    <a:pt x="62" y="51"/>
                  </a:cubicBezTo>
                  <a:cubicBezTo>
                    <a:pt x="64" y="51"/>
                    <a:pt x="64" y="51"/>
                    <a:pt x="62" y="52"/>
                  </a:cubicBezTo>
                  <a:cubicBezTo>
                    <a:pt x="60" y="52"/>
                    <a:pt x="58" y="53"/>
                    <a:pt x="59" y="53"/>
                  </a:cubicBezTo>
                  <a:cubicBezTo>
                    <a:pt x="59" y="53"/>
                    <a:pt x="60" y="53"/>
                    <a:pt x="60" y="53"/>
                  </a:cubicBezTo>
                  <a:cubicBezTo>
                    <a:pt x="61" y="53"/>
                    <a:pt x="62" y="53"/>
                    <a:pt x="63" y="53"/>
                  </a:cubicBezTo>
                  <a:cubicBezTo>
                    <a:pt x="63" y="53"/>
                    <a:pt x="64" y="53"/>
                    <a:pt x="64" y="53"/>
                  </a:cubicBezTo>
                  <a:cubicBezTo>
                    <a:pt x="65" y="53"/>
                    <a:pt x="65" y="53"/>
                    <a:pt x="63" y="54"/>
                  </a:cubicBezTo>
                  <a:cubicBezTo>
                    <a:pt x="62" y="54"/>
                    <a:pt x="65" y="55"/>
                    <a:pt x="70" y="55"/>
                  </a:cubicBezTo>
                  <a:cubicBezTo>
                    <a:pt x="72" y="55"/>
                    <a:pt x="75" y="54"/>
                    <a:pt x="77" y="54"/>
                  </a:cubicBezTo>
                  <a:cubicBezTo>
                    <a:pt x="81" y="53"/>
                    <a:pt x="84" y="53"/>
                    <a:pt x="84" y="53"/>
                  </a:cubicBezTo>
                  <a:cubicBezTo>
                    <a:pt x="84" y="53"/>
                    <a:pt x="82" y="53"/>
                    <a:pt x="80" y="54"/>
                  </a:cubicBezTo>
                  <a:cubicBezTo>
                    <a:pt x="77" y="55"/>
                    <a:pt x="71" y="55"/>
                    <a:pt x="66" y="55"/>
                  </a:cubicBezTo>
                  <a:cubicBezTo>
                    <a:pt x="62" y="55"/>
                    <a:pt x="58" y="55"/>
                    <a:pt x="56" y="54"/>
                  </a:cubicBezTo>
                  <a:cubicBezTo>
                    <a:pt x="54" y="52"/>
                    <a:pt x="53" y="50"/>
                    <a:pt x="46" y="50"/>
                  </a:cubicBezTo>
                  <a:cubicBezTo>
                    <a:pt x="44" y="50"/>
                    <a:pt x="43" y="50"/>
                    <a:pt x="42" y="50"/>
                  </a:cubicBezTo>
                  <a:cubicBezTo>
                    <a:pt x="37" y="50"/>
                    <a:pt x="35" y="50"/>
                    <a:pt x="35" y="51"/>
                  </a:cubicBezTo>
                  <a:cubicBezTo>
                    <a:pt x="34" y="53"/>
                    <a:pt x="37" y="55"/>
                    <a:pt x="39" y="56"/>
                  </a:cubicBezTo>
                  <a:cubicBezTo>
                    <a:pt x="40" y="56"/>
                    <a:pt x="30" y="56"/>
                    <a:pt x="14" y="57"/>
                  </a:cubicBezTo>
                  <a:cubicBezTo>
                    <a:pt x="0" y="58"/>
                    <a:pt x="1" y="62"/>
                    <a:pt x="2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62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2"/>
                    <a:pt x="6" y="61"/>
                    <a:pt x="8" y="61"/>
                  </a:cubicBezTo>
                  <a:cubicBezTo>
                    <a:pt x="8" y="60"/>
                    <a:pt x="9" y="60"/>
                    <a:pt x="9" y="60"/>
                  </a:cubicBezTo>
                  <a:cubicBezTo>
                    <a:pt x="9" y="60"/>
                    <a:pt x="9" y="60"/>
                    <a:pt x="8" y="61"/>
                  </a:cubicBezTo>
                  <a:cubicBezTo>
                    <a:pt x="8" y="62"/>
                    <a:pt x="10" y="62"/>
                    <a:pt x="12" y="62"/>
                  </a:cubicBezTo>
                  <a:cubicBezTo>
                    <a:pt x="12" y="62"/>
                    <a:pt x="13" y="62"/>
                    <a:pt x="13" y="62"/>
                  </a:cubicBezTo>
                  <a:cubicBezTo>
                    <a:pt x="14" y="62"/>
                    <a:pt x="14" y="62"/>
                    <a:pt x="15" y="62"/>
                  </a:cubicBezTo>
                  <a:cubicBezTo>
                    <a:pt x="15" y="62"/>
                    <a:pt x="16" y="62"/>
                    <a:pt x="16" y="62"/>
                  </a:cubicBezTo>
                  <a:cubicBezTo>
                    <a:pt x="16" y="63"/>
                    <a:pt x="17" y="63"/>
                    <a:pt x="18" y="63"/>
                  </a:cubicBezTo>
                  <a:cubicBezTo>
                    <a:pt x="18" y="63"/>
                    <a:pt x="19" y="63"/>
                    <a:pt x="19" y="63"/>
                  </a:cubicBezTo>
                  <a:cubicBezTo>
                    <a:pt x="20" y="63"/>
                    <a:pt x="20" y="62"/>
                    <a:pt x="20" y="62"/>
                  </a:cubicBezTo>
                  <a:cubicBezTo>
                    <a:pt x="20" y="62"/>
                    <a:pt x="20" y="64"/>
                    <a:pt x="24" y="65"/>
                  </a:cubicBezTo>
                  <a:cubicBezTo>
                    <a:pt x="26" y="65"/>
                    <a:pt x="29" y="65"/>
                    <a:pt x="31" y="65"/>
                  </a:cubicBezTo>
                  <a:cubicBezTo>
                    <a:pt x="34" y="65"/>
                    <a:pt x="37" y="65"/>
                    <a:pt x="37" y="64"/>
                  </a:cubicBezTo>
                  <a:cubicBezTo>
                    <a:pt x="37" y="64"/>
                    <a:pt x="38" y="63"/>
                    <a:pt x="38" y="63"/>
                  </a:cubicBezTo>
                  <a:cubicBezTo>
                    <a:pt x="39" y="63"/>
                    <a:pt x="39" y="63"/>
                    <a:pt x="39" y="64"/>
                  </a:cubicBezTo>
                  <a:cubicBezTo>
                    <a:pt x="39" y="64"/>
                    <a:pt x="40" y="64"/>
                    <a:pt x="40" y="64"/>
                  </a:cubicBezTo>
                  <a:cubicBezTo>
                    <a:pt x="41" y="64"/>
                    <a:pt x="42" y="64"/>
                    <a:pt x="43" y="63"/>
                  </a:cubicBezTo>
                  <a:cubicBezTo>
                    <a:pt x="44" y="63"/>
                    <a:pt x="45" y="63"/>
                    <a:pt x="46" y="63"/>
                  </a:cubicBezTo>
                  <a:cubicBezTo>
                    <a:pt x="47" y="63"/>
                    <a:pt x="48" y="63"/>
                    <a:pt x="48" y="64"/>
                  </a:cubicBezTo>
                  <a:cubicBezTo>
                    <a:pt x="49" y="64"/>
                    <a:pt x="49" y="65"/>
                    <a:pt x="50" y="65"/>
                  </a:cubicBezTo>
                  <a:cubicBezTo>
                    <a:pt x="51" y="65"/>
                    <a:pt x="53" y="64"/>
                    <a:pt x="54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5" y="64"/>
                    <a:pt x="55" y="64"/>
                    <a:pt x="55" y="65"/>
                  </a:cubicBezTo>
                  <a:cubicBezTo>
                    <a:pt x="55" y="65"/>
                    <a:pt x="55" y="66"/>
                    <a:pt x="57" y="66"/>
                  </a:cubicBezTo>
                  <a:cubicBezTo>
                    <a:pt x="58" y="66"/>
                    <a:pt x="58" y="66"/>
                    <a:pt x="59" y="66"/>
                  </a:cubicBezTo>
                  <a:cubicBezTo>
                    <a:pt x="66" y="65"/>
                    <a:pt x="64" y="63"/>
                    <a:pt x="64" y="63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5" y="64"/>
                    <a:pt x="67" y="64"/>
                    <a:pt x="68" y="65"/>
                  </a:cubicBezTo>
                  <a:cubicBezTo>
                    <a:pt x="69" y="65"/>
                    <a:pt x="70" y="66"/>
                    <a:pt x="70" y="66"/>
                  </a:cubicBezTo>
                  <a:cubicBezTo>
                    <a:pt x="71" y="67"/>
                    <a:pt x="74" y="69"/>
                    <a:pt x="79" y="69"/>
                  </a:cubicBezTo>
                  <a:cubicBezTo>
                    <a:pt x="80" y="69"/>
                    <a:pt x="81" y="68"/>
                    <a:pt x="83" y="68"/>
                  </a:cubicBezTo>
                  <a:cubicBezTo>
                    <a:pt x="88" y="68"/>
                    <a:pt x="92" y="67"/>
                    <a:pt x="93" y="67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4" y="67"/>
                    <a:pt x="95" y="67"/>
                    <a:pt x="95" y="67"/>
                  </a:cubicBezTo>
                  <a:cubicBezTo>
                    <a:pt x="97" y="67"/>
                    <a:pt x="101" y="67"/>
                    <a:pt x="103" y="66"/>
                  </a:cubicBezTo>
                  <a:cubicBezTo>
                    <a:pt x="106" y="65"/>
                    <a:pt x="104" y="63"/>
                    <a:pt x="102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1" y="64"/>
                    <a:pt x="100" y="64"/>
                    <a:pt x="100" y="64"/>
                  </a:cubicBezTo>
                  <a:cubicBezTo>
                    <a:pt x="98" y="64"/>
                    <a:pt x="100" y="63"/>
                    <a:pt x="98" y="61"/>
                  </a:cubicBezTo>
                  <a:cubicBezTo>
                    <a:pt x="97" y="60"/>
                    <a:pt x="89" y="59"/>
                    <a:pt x="84" y="59"/>
                  </a:cubicBezTo>
                  <a:cubicBezTo>
                    <a:pt x="84" y="59"/>
                    <a:pt x="84" y="59"/>
                    <a:pt x="83" y="59"/>
                  </a:cubicBezTo>
                  <a:cubicBezTo>
                    <a:pt x="81" y="59"/>
                    <a:pt x="79" y="59"/>
                    <a:pt x="78" y="59"/>
                  </a:cubicBezTo>
                  <a:cubicBezTo>
                    <a:pt x="78" y="59"/>
                    <a:pt x="77" y="59"/>
                    <a:pt x="77" y="59"/>
                  </a:cubicBezTo>
                  <a:cubicBezTo>
                    <a:pt x="77" y="59"/>
                    <a:pt x="77" y="58"/>
                    <a:pt x="79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1" y="58"/>
                    <a:pt x="83" y="58"/>
                    <a:pt x="84" y="57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85" y="56"/>
                    <a:pt x="86" y="59"/>
                    <a:pt x="99" y="6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107" y="60"/>
                    <a:pt x="113" y="58"/>
                    <a:pt x="118" y="57"/>
                  </a:cubicBezTo>
                  <a:cubicBezTo>
                    <a:pt x="124" y="56"/>
                    <a:pt x="128" y="55"/>
                    <a:pt x="133" y="55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4" y="55"/>
                    <a:pt x="134" y="55"/>
                    <a:pt x="135" y="55"/>
                  </a:cubicBezTo>
                  <a:cubicBezTo>
                    <a:pt x="142" y="55"/>
                    <a:pt x="146" y="53"/>
                    <a:pt x="143" y="53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53"/>
                    <a:pt x="142" y="53"/>
                    <a:pt x="143" y="53"/>
                  </a:cubicBezTo>
                  <a:cubicBezTo>
                    <a:pt x="143" y="53"/>
                    <a:pt x="144" y="53"/>
                    <a:pt x="144" y="53"/>
                  </a:cubicBezTo>
                  <a:cubicBezTo>
                    <a:pt x="146" y="53"/>
                    <a:pt x="149" y="53"/>
                    <a:pt x="152" y="52"/>
                  </a:cubicBezTo>
                  <a:cubicBezTo>
                    <a:pt x="159" y="51"/>
                    <a:pt x="157" y="51"/>
                    <a:pt x="164" y="49"/>
                  </a:cubicBezTo>
                  <a:cubicBezTo>
                    <a:pt x="170" y="47"/>
                    <a:pt x="156" y="46"/>
                    <a:pt x="158" y="46"/>
                  </a:cubicBezTo>
                  <a:cubicBezTo>
                    <a:pt x="160" y="45"/>
                    <a:pt x="157" y="45"/>
                    <a:pt x="151" y="44"/>
                  </a:cubicBezTo>
                  <a:cubicBezTo>
                    <a:pt x="147" y="44"/>
                    <a:pt x="146" y="43"/>
                    <a:pt x="149" y="43"/>
                  </a:cubicBezTo>
                  <a:cubicBezTo>
                    <a:pt x="149" y="43"/>
                    <a:pt x="150" y="43"/>
                    <a:pt x="152" y="43"/>
                  </a:cubicBezTo>
                  <a:cubicBezTo>
                    <a:pt x="153" y="44"/>
                    <a:pt x="155" y="44"/>
                    <a:pt x="156" y="44"/>
                  </a:cubicBezTo>
                  <a:cubicBezTo>
                    <a:pt x="158" y="44"/>
                    <a:pt x="158" y="43"/>
                    <a:pt x="155" y="43"/>
                  </a:cubicBezTo>
                  <a:cubicBezTo>
                    <a:pt x="154" y="43"/>
                    <a:pt x="153" y="43"/>
                    <a:pt x="154" y="43"/>
                  </a:cubicBezTo>
                  <a:cubicBezTo>
                    <a:pt x="155" y="43"/>
                    <a:pt x="158" y="43"/>
                    <a:pt x="162" y="44"/>
                  </a:cubicBezTo>
                  <a:cubicBezTo>
                    <a:pt x="167" y="44"/>
                    <a:pt x="172" y="45"/>
                    <a:pt x="174" y="45"/>
                  </a:cubicBezTo>
                  <a:cubicBezTo>
                    <a:pt x="174" y="45"/>
                    <a:pt x="175" y="45"/>
                    <a:pt x="175" y="45"/>
                  </a:cubicBezTo>
                  <a:cubicBezTo>
                    <a:pt x="175" y="43"/>
                    <a:pt x="170" y="43"/>
                    <a:pt x="164" y="42"/>
                  </a:cubicBezTo>
                  <a:cubicBezTo>
                    <a:pt x="156" y="41"/>
                    <a:pt x="152" y="40"/>
                    <a:pt x="154" y="40"/>
                  </a:cubicBezTo>
                  <a:cubicBezTo>
                    <a:pt x="154" y="40"/>
                    <a:pt x="155" y="40"/>
                    <a:pt x="156" y="40"/>
                  </a:cubicBezTo>
                  <a:cubicBezTo>
                    <a:pt x="158" y="40"/>
                    <a:pt x="160" y="40"/>
                    <a:pt x="163" y="41"/>
                  </a:cubicBezTo>
                  <a:cubicBezTo>
                    <a:pt x="164" y="41"/>
                    <a:pt x="164" y="41"/>
                    <a:pt x="165" y="41"/>
                  </a:cubicBezTo>
                  <a:cubicBezTo>
                    <a:pt x="166" y="41"/>
                    <a:pt x="166" y="41"/>
                    <a:pt x="165" y="40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6" y="40"/>
                    <a:pt x="172" y="41"/>
                    <a:pt x="181" y="41"/>
                  </a:cubicBezTo>
                  <a:cubicBezTo>
                    <a:pt x="182" y="41"/>
                    <a:pt x="182" y="41"/>
                    <a:pt x="182" y="41"/>
                  </a:cubicBezTo>
                  <a:cubicBezTo>
                    <a:pt x="187" y="41"/>
                    <a:pt x="189" y="40"/>
                    <a:pt x="190" y="40"/>
                  </a:cubicBezTo>
                  <a:cubicBezTo>
                    <a:pt x="191" y="40"/>
                    <a:pt x="192" y="39"/>
                    <a:pt x="194" y="39"/>
                  </a:cubicBezTo>
                  <a:cubicBezTo>
                    <a:pt x="195" y="39"/>
                    <a:pt x="196" y="39"/>
                    <a:pt x="198" y="39"/>
                  </a:cubicBezTo>
                  <a:cubicBezTo>
                    <a:pt x="200" y="40"/>
                    <a:pt x="201" y="40"/>
                    <a:pt x="203" y="40"/>
                  </a:cubicBezTo>
                  <a:cubicBezTo>
                    <a:pt x="209" y="40"/>
                    <a:pt x="212" y="38"/>
                    <a:pt x="215" y="38"/>
                  </a:cubicBezTo>
                  <a:cubicBezTo>
                    <a:pt x="218" y="38"/>
                    <a:pt x="217" y="37"/>
                    <a:pt x="213" y="37"/>
                  </a:cubicBezTo>
                  <a:cubicBezTo>
                    <a:pt x="210" y="37"/>
                    <a:pt x="208" y="36"/>
                    <a:pt x="209" y="36"/>
                  </a:cubicBezTo>
                  <a:cubicBezTo>
                    <a:pt x="209" y="36"/>
                    <a:pt x="209" y="36"/>
                    <a:pt x="209" y="36"/>
                  </a:cubicBezTo>
                  <a:cubicBezTo>
                    <a:pt x="210" y="36"/>
                    <a:pt x="211" y="36"/>
                    <a:pt x="213" y="36"/>
                  </a:cubicBezTo>
                  <a:cubicBezTo>
                    <a:pt x="214" y="36"/>
                    <a:pt x="216" y="37"/>
                    <a:pt x="218" y="37"/>
                  </a:cubicBezTo>
                  <a:cubicBezTo>
                    <a:pt x="219" y="37"/>
                    <a:pt x="221" y="36"/>
                    <a:pt x="223" y="36"/>
                  </a:cubicBezTo>
                  <a:cubicBezTo>
                    <a:pt x="230" y="36"/>
                    <a:pt x="239" y="34"/>
                    <a:pt x="256" y="32"/>
                  </a:cubicBezTo>
                  <a:cubicBezTo>
                    <a:pt x="260" y="31"/>
                    <a:pt x="265" y="31"/>
                    <a:pt x="269" y="30"/>
                  </a:cubicBezTo>
                  <a:cubicBezTo>
                    <a:pt x="283" y="28"/>
                    <a:pt x="284" y="26"/>
                    <a:pt x="274" y="26"/>
                  </a:cubicBezTo>
                  <a:cubicBezTo>
                    <a:pt x="273" y="26"/>
                    <a:pt x="272" y="26"/>
                    <a:pt x="270" y="26"/>
                  </a:cubicBezTo>
                  <a:cubicBezTo>
                    <a:pt x="266" y="26"/>
                    <a:pt x="263" y="26"/>
                    <a:pt x="261" y="26"/>
                  </a:cubicBezTo>
                  <a:cubicBezTo>
                    <a:pt x="257" y="26"/>
                    <a:pt x="258" y="26"/>
                    <a:pt x="266" y="26"/>
                  </a:cubicBezTo>
                  <a:cubicBezTo>
                    <a:pt x="277" y="25"/>
                    <a:pt x="281" y="24"/>
                    <a:pt x="277" y="23"/>
                  </a:cubicBezTo>
                  <a:cubicBezTo>
                    <a:pt x="273" y="23"/>
                    <a:pt x="271" y="23"/>
                    <a:pt x="271" y="23"/>
                  </a:cubicBezTo>
                  <a:cubicBezTo>
                    <a:pt x="271" y="23"/>
                    <a:pt x="271" y="23"/>
                    <a:pt x="271" y="23"/>
                  </a:cubicBezTo>
                  <a:cubicBezTo>
                    <a:pt x="271" y="23"/>
                    <a:pt x="272" y="23"/>
                    <a:pt x="272" y="23"/>
                  </a:cubicBezTo>
                  <a:cubicBezTo>
                    <a:pt x="273" y="23"/>
                    <a:pt x="273" y="23"/>
                    <a:pt x="272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2"/>
                    <a:pt x="276" y="23"/>
                    <a:pt x="281" y="23"/>
                  </a:cubicBezTo>
                  <a:cubicBezTo>
                    <a:pt x="284" y="23"/>
                    <a:pt x="286" y="23"/>
                    <a:pt x="288" y="23"/>
                  </a:cubicBezTo>
                  <a:cubicBezTo>
                    <a:pt x="291" y="23"/>
                    <a:pt x="293" y="23"/>
                    <a:pt x="292" y="23"/>
                  </a:cubicBezTo>
                  <a:cubicBezTo>
                    <a:pt x="292" y="23"/>
                    <a:pt x="292" y="23"/>
                    <a:pt x="292" y="23"/>
                  </a:cubicBezTo>
                  <a:cubicBezTo>
                    <a:pt x="292" y="23"/>
                    <a:pt x="293" y="23"/>
                    <a:pt x="294" y="23"/>
                  </a:cubicBezTo>
                  <a:cubicBezTo>
                    <a:pt x="296" y="23"/>
                    <a:pt x="297" y="23"/>
                    <a:pt x="300" y="23"/>
                  </a:cubicBezTo>
                  <a:cubicBezTo>
                    <a:pt x="303" y="23"/>
                    <a:pt x="307" y="23"/>
                    <a:pt x="311" y="23"/>
                  </a:cubicBezTo>
                  <a:cubicBezTo>
                    <a:pt x="319" y="23"/>
                    <a:pt x="326" y="22"/>
                    <a:pt x="330" y="20"/>
                  </a:cubicBezTo>
                  <a:cubicBezTo>
                    <a:pt x="334" y="19"/>
                    <a:pt x="338" y="18"/>
                    <a:pt x="339" y="16"/>
                  </a:cubicBezTo>
                  <a:cubicBezTo>
                    <a:pt x="340" y="14"/>
                    <a:pt x="330" y="14"/>
                    <a:pt x="332" y="12"/>
                  </a:cubicBezTo>
                  <a:cubicBezTo>
                    <a:pt x="333" y="11"/>
                    <a:pt x="332" y="10"/>
                    <a:pt x="330" y="10"/>
                  </a:cubicBezTo>
                  <a:cubicBezTo>
                    <a:pt x="330" y="10"/>
                    <a:pt x="330" y="10"/>
                    <a:pt x="329" y="10"/>
                  </a:cubicBezTo>
                  <a:cubicBezTo>
                    <a:pt x="328" y="10"/>
                    <a:pt x="328" y="10"/>
                    <a:pt x="327" y="10"/>
                  </a:cubicBezTo>
                  <a:cubicBezTo>
                    <a:pt x="326" y="10"/>
                    <a:pt x="326" y="10"/>
                    <a:pt x="326" y="10"/>
                  </a:cubicBezTo>
                  <a:cubicBezTo>
                    <a:pt x="326" y="9"/>
                    <a:pt x="325" y="9"/>
                    <a:pt x="325" y="9"/>
                  </a:cubicBezTo>
                  <a:cubicBezTo>
                    <a:pt x="324" y="9"/>
                    <a:pt x="324" y="9"/>
                    <a:pt x="323" y="9"/>
                  </a:cubicBezTo>
                  <a:cubicBezTo>
                    <a:pt x="323" y="10"/>
                    <a:pt x="322" y="10"/>
                    <a:pt x="322" y="10"/>
                  </a:cubicBezTo>
                  <a:cubicBezTo>
                    <a:pt x="321" y="10"/>
                    <a:pt x="320" y="10"/>
                    <a:pt x="321" y="9"/>
                  </a:cubicBezTo>
                  <a:cubicBezTo>
                    <a:pt x="321" y="9"/>
                    <a:pt x="321" y="9"/>
                    <a:pt x="320" y="9"/>
                  </a:cubicBezTo>
                  <a:cubicBezTo>
                    <a:pt x="319" y="9"/>
                    <a:pt x="314" y="10"/>
                    <a:pt x="308" y="10"/>
                  </a:cubicBezTo>
                  <a:cubicBezTo>
                    <a:pt x="306" y="10"/>
                    <a:pt x="305" y="10"/>
                    <a:pt x="304" y="10"/>
                  </a:cubicBezTo>
                  <a:cubicBezTo>
                    <a:pt x="300" y="10"/>
                    <a:pt x="301" y="10"/>
                    <a:pt x="306" y="9"/>
                  </a:cubicBezTo>
                  <a:cubicBezTo>
                    <a:pt x="313" y="8"/>
                    <a:pt x="314" y="7"/>
                    <a:pt x="310" y="7"/>
                  </a:cubicBezTo>
                  <a:cubicBezTo>
                    <a:pt x="306" y="6"/>
                    <a:pt x="302" y="6"/>
                    <a:pt x="303" y="6"/>
                  </a:cubicBezTo>
                  <a:cubicBezTo>
                    <a:pt x="304" y="6"/>
                    <a:pt x="302" y="5"/>
                    <a:pt x="300" y="5"/>
                  </a:cubicBezTo>
                  <a:cubicBezTo>
                    <a:pt x="300" y="5"/>
                    <a:pt x="299" y="5"/>
                    <a:pt x="298" y="5"/>
                  </a:cubicBezTo>
                  <a:cubicBezTo>
                    <a:pt x="297" y="6"/>
                    <a:pt x="297" y="6"/>
                    <a:pt x="297" y="6"/>
                  </a:cubicBezTo>
                  <a:cubicBezTo>
                    <a:pt x="294" y="6"/>
                    <a:pt x="292" y="5"/>
                    <a:pt x="293" y="5"/>
                  </a:cubicBezTo>
                  <a:cubicBezTo>
                    <a:pt x="293" y="4"/>
                    <a:pt x="290" y="3"/>
                    <a:pt x="285" y="3"/>
                  </a:cubicBezTo>
                  <a:cubicBezTo>
                    <a:pt x="285" y="3"/>
                    <a:pt x="284" y="3"/>
                    <a:pt x="284" y="3"/>
                  </a:cubicBezTo>
                  <a:cubicBezTo>
                    <a:pt x="282" y="3"/>
                    <a:pt x="281" y="3"/>
                    <a:pt x="280" y="3"/>
                  </a:cubicBezTo>
                  <a:cubicBezTo>
                    <a:pt x="279" y="3"/>
                    <a:pt x="278" y="3"/>
                    <a:pt x="277" y="3"/>
                  </a:cubicBezTo>
                  <a:cubicBezTo>
                    <a:pt x="277" y="3"/>
                    <a:pt x="277" y="3"/>
                    <a:pt x="277" y="3"/>
                  </a:cubicBezTo>
                  <a:cubicBezTo>
                    <a:pt x="277" y="3"/>
                    <a:pt x="276" y="3"/>
                    <a:pt x="273" y="3"/>
                  </a:cubicBezTo>
                  <a:cubicBezTo>
                    <a:pt x="272" y="3"/>
                    <a:pt x="270" y="3"/>
                    <a:pt x="268" y="3"/>
                  </a:cubicBezTo>
                  <a:cubicBezTo>
                    <a:pt x="268" y="3"/>
                    <a:pt x="267" y="3"/>
                    <a:pt x="267" y="3"/>
                  </a:cubicBezTo>
                  <a:cubicBezTo>
                    <a:pt x="262" y="3"/>
                    <a:pt x="260" y="2"/>
                    <a:pt x="254" y="1"/>
                  </a:cubicBezTo>
                  <a:cubicBezTo>
                    <a:pt x="251" y="0"/>
                    <a:pt x="248" y="0"/>
                    <a:pt x="2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Freeform 141"/>
            <p:cNvSpPr>
              <a:spLocks/>
            </p:cNvSpPr>
            <p:nvPr/>
          </p:nvSpPr>
          <p:spPr bwMode="auto">
            <a:xfrm>
              <a:off x="4081463" y="4806950"/>
              <a:ext cx="220663" cy="57150"/>
            </a:xfrm>
            <a:custGeom>
              <a:avLst/>
              <a:gdLst>
                <a:gd name="T0" fmla="*/ 37 w 81"/>
                <a:gd name="T1" fmla="*/ 2 h 21"/>
                <a:gd name="T2" fmla="*/ 11 w 81"/>
                <a:gd name="T3" fmla="*/ 11 h 21"/>
                <a:gd name="T4" fmla="*/ 10 w 81"/>
                <a:gd name="T5" fmla="*/ 11 h 21"/>
                <a:gd name="T6" fmla="*/ 9 w 81"/>
                <a:gd name="T7" fmla="*/ 11 h 21"/>
                <a:gd name="T8" fmla="*/ 10 w 81"/>
                <a:gd name="T9" fmla="*/ 12 h 21"/>
                <a:gd name="T10" fmla="*/ 3 w 81"/>
                <a:gd name="T11" fmla="*/ 15 h 21"/>
                <a:gd name="T12" fmla="*/ 29 w 81"/>
                <a:gd name="T13" fmla="*/ 16 h 21"/>
                <a:gd name="T14" fmla="*/ 41 w 81"/>
                <a:gd name="T15" fmla="*/ 16 h 21"/>
                <a:gd name="T16" fmla="*/ 41 w 81"/>
                <a:gd name="T17" fmla="*/ 16 h 21"/>
                <a:gd name="T18" fmla="*/ 42 w 81"/>
                <a:gd name="T19" fmla="*/ 15 h 21"/>
                <a:gd name="T20" fmla="*/ 42 w 81"/>
                <a:gd name="T21" fmla="*/ 16 h 21"/>
                <a:gd name="T22" fmla="*/ 44 w 81"/>
                <a:gd name="T23" fmla="*/ 17 h 21"/>
                <a:gd name="T24" fmla="*/ 52 w 81"/>
                <a:gd name="T25" fmla="*/ 17 h 21"/>
                <a:gd name="T26" fmla="*/ 48 w 81"/>
                <a:gd name="T27" fmla="*/ 19 h 21"/>
                <a:gd name="T28" fmla="*/ 61 w 81"/>
                <a:gd name="T29" fmla="*/ 17 h 21"/>
                <a:gd name="T30" fmla="*/ 63 w 81"/>
                <a:gd name="T31" fmla="*/ 20 h 21"/>
                <a:gd name="T32" fmla="*/ 69 w 81"/>
                <a:gd name="T33" fmla="*/ 19 h 21"/>
                <a:gd name="T34" fmla="*/ 70 w 81"/>
                <a:gd name="T35" fmla="*/ 20 h 21"/>
                <a:gd name="T36" fmla="*/ 78 w 81"/>
                <a:gd name="T37" fmla="*/ 19 h 21"/>
                <a:gd name="T38" fmla="*/ 77 w 81"/>
                <a:gd name="T39" fmla="*/ 17 h 21"/>
                <a:gd name="T40" fmla="*/ 77 w 81"/>
                <a:gd name="T41" fmla="*/ 16 h 21"/>
                <a:gd name="T42" fmla="*/ 74 w 81"/>
                <a:gd name="T43" fmla="*/ 16 h 21"/>
                <a:gd name="T44" fmla="*/ 67 w 81"/>
                <a:gd name="T45" fmla="*/ 16 h 21"/>
                <a:gd name="T46" fmla="*/ 67 w 81"/>
                <a:gd name="T47" fmla="*/ 15 h 21"/>
                <a:gd name="T48" fmla="*/ 74 w 81"/>
                <a:gd name="T49" fmla="*/ 13 h 21"/>
                <a:gd name="T50" fmla="*/ 73 w 81"/>
                <a:gd name="T51" fmla="*/ 13 h 21"/>
                <a:gd name="T52" fmla="*/ 67 w 81"/>
                <a:gd name="T53" fmla="*/ 13 h 21"/>
                <a:gd name="T54" fmla="*/ 67 w 81"/>
                <a:gd name="T55" fmla="*/ 11 h 21"/>
                <a:gd name="T56" fmla="*/ 70 w 81"/>
                <a:gd name="T57" fmla="*/ 9 h 21"/>
                <a:gd name="T58" fmla="*/ 64 w 81"/>
                <a:gd name="T59" fmla="*/ 9 h 21"/>
                <a:gd name="T60" fmla="*/ 64 w 81"/>
                <a:gd name="T61" fmla="*/ 9 h 21"/>
                <a:gd name="T62" fmla="*/ 55 w 81"/>
                <a:gd name="T63" fmla="*/ 10 h 21"/>
                <a:gd name="T64" fmla="*/ 55 w 81"/>
                <a:gd name="T65" fmla="*/ 9 h 21"/>
                <a:gd name="T66" fmla="*/ 53 w 81"/>
                <a:gd name="T67" fmla="*/ 9 h 21"/>
                <a:gd name="T68" fmla="*/ 50 w 81"/>
                <a:gd name="T69" fmla="*/ 9 h 21"/>
                <a:gd name="T70" fmla="*/ 48 w 81"/>
                <a:gd name="T71" fmla="*/ 9 h 21"/>
                <a:gd name="T72" fmla="*/ 46 w 81"/>
                <a:gd name="T73" fmla="*/ 7 h 21"/>
                <a:gd name="T74" fmla="*/ 46 w 81"/>
                <a:gd name="T75" fmla="*/ 8 h 21"/>
                <a:gd name="T76" fmla="*/ 50 w 81"/>
                <a:gd name="T77" fmla="*/ 6 h 21"/>
                <a:gd name="T78" fmla="*/ 49 w 81"/>
                <a:gd name="T79" fmla="*/ 6 h 21"/>
                <a:gd name="T80" fmla="*/ 46 w 81"/>
                <a:gd name="T81" fmla="*/ 6 h 21"/>
                <a:gd name="T82" fmla="*/ 40 w 81"/>
                <a:gd name="T83" fmla="*/ 7 h 21"/>
                <a:gd name="T84" fmla="*/ 49 w 81"/>
                <a:gd name="T85" fmla="*/ 2 h 21"/>
                <a:gd name="T86" fmla="*/ 49 w 81"/>
                <a:gd name="T87" fmla="*/ 2 h 21"/>
                <a:gd name="T88" fmla="*/ 54 w 81"/>
                <a:gd name="T8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1" h="21">
                  <a:moveTo>
                    <a:pt x="54" y="0"/>
                  </a:moveTo>
                  <a:cubicBezTo>
                    <a:pt x="51" y="0"/>
                    <a:pt x="43" y="0"/>
                    <a:pt x="37" y="2"/>
                  </a:cubicBezTo>
                  <a:cubicBezTo>
                    <a:pt x="28" y="5"/>
                    <a:pt x="22" y="9"/>
                    <a:pt x="18" y="10"/>
                  </a:cubicBezTo>
                  <a:cubicBezTo>
                    <a:pt x="14" y="11"/>
                    <a:pt x="12" y="11"/>
                    <a:pt x="11" y="11"/>
                  </a:cubicBezTo>
                  <a:cubicBezTo>
                    <a:pt x="11" y="11"/>
                    <a:pt x="11" y="11"/>
                    <a:pt x="10" y="11"/>
                  </a:cubicBezTo>
                  <a:cubicBezTo>
                    <a:pt x="10" y="11"/>
                    <a:pt x="9" y="11"/>
                    <a:pt x="1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0" y="11"/>
                    <a:pt x="9" y="11"/>
                  </a:cubicBezTo>
                  <a:cubicBezTo>
                    <a:pt x="7" y="12"/>
                    <a:pt x="7" y="12"/>
                    <a:pt x="9" y="12"/>
                  </a:cubicBezTo>
                  <a:cubicBezTo>
                    <a:pt x="9" y="12"/>
                    <a:pt x="9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7" y="13"/>
                    <a:pt x="3" y="15"/>
                  </a:cubicBezTo>
                  <a:cubicBezTo>
                    <a:pt x="0" y="17"/>
                    <a:pt x="20" y="16"/>
                    <a:pt x="28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3" y="16"/>
                    <a:pt x="35" y="16"/>
                    <a:pt x="37" y="16"/>
                  </a:cubicBezTo>
                  <a:cubicBezTo>
                    <a:pt x="39" y="16"/>
                    <a:pt x="41" y="16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6"/>
                    <a:pt x="42" y="16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6"/>
                    <a:pt x="43" y="16"/>
                  </a:cubicBezTo>
                  <a:cubicBezTo>
                    <a:pt x="43" y="16"/>
                    <a:pt x="44" y="16"/>
                    <a:pt x="42" y="16"/>
                  </a:cubicBezTo>
                  <a:cubicBezTo>
                    <a:pt x="41" y="17"/>
                    <a:pt x="41" y="17"/>
                    <a:pt x="43" y="17"/>
                  </a:cubicBezTo>
                  <a:cubicBezTo>
                    <a:pt x="43" y="17"/>
                    <a:pt x="43" y="17"/>
                    <a:pt x="44" y="17"/>
                  </a:cubicBezTo>
                  <a:cubicBezTo>
                    <a:pt x="46" y="17"/>
                    <a:pt x="48" y="16"/>
                    <a:pt x="50" y="16"/>
                  </a:cubicBezTo>
                  <a:cubicBezTo>
                    <a:pt x="51" y="16"/>
                    <a:pt x="51" y="16"/>
                    <a:pt x="52" y="17"/>
                  </a:cubicBezTo>
                  <a:cubicBezTo>
                    <a:pt x="54" y="17"/>
                    <a:pt x="52" y="17"/>
                    <a:pt x="48" y="18"/>
                  </a:cubicBezTo>
                  <a:cubicBezTo>
                    <a:pt x="45" y="19"/>
                    <a:pt x="46" y="19"/>
                    <a:pt x="48" y="19"/>
                  </a:cubicBezTo>
                  <a:cubicBezTo>
                    <a:pt x="49" y="19"/>
                    <a:pt x="51" y="19"/>
                    <a:pt x="53" y="18"/>
                  </a:cubicBezTo>
                  <a:cubicBezTo>
                    <a:pt x="57" y="18"/>
                    <a:pt x="59" y="17"/>
                    <a:pt x="61" y="17"/>
                  </a:cubicBezTo>
                  <a:cubicBezTo>
                    <a:pt x="62" y="17"/>
                    <a:pt x="62" y="17"/>
                    <a:pt x="62" y="18"/>
                  </a:cubicBezTo>
                  <a:cubicBezTo>
                    <a:pt x="62" y="19"/>
                    <a:pt x="62" y="20"/>
                    <a:pt x="63" y="20"/>
                  </a:cubicBezTo>
                  <a:cubicBezTo>
                    <a:pt x="64" y="20"/>
                    <a:pt x="64" y="20"/>
                    <a:pt x="65" y="19"/>
                  </a:cubicBezTo>
                  <a:cubicBezTo>
                    <a:pt x="67" y="19"/>
                    <a:pt x="69" y="19"/>
                    <a:pt x="69" y="19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19"/>
                    <a:pt x="70" y="19"/>
                    <a:pt x="70" y="20"/>
                  </a:cubicBezTo>
                  <a:cubicBezTo>
                    <a:pt x="69" y="20"/>
                    <a:pt x="71" y="21"/>
                    <a:pt x="72" y="21"/>
                  </a:cubicBezTo>
                  <a:cubicBezTo>
                    <a:pt x="74" y="21"/>
                    <a:pt x="76" y="20"/>
                    <a:pt x="78" y="19"/>
                  </a:cubicBezTo>
                  <a:cubicBezTo>
                    <a:pt x="81" y="18"/>
                    <a:pt x="80" y="17"/>
                    <a:pt x="78" y="17"/>
                  </a:cubicBezTo>
                  <a:cubicBezTo>
                    <a:pt x="78" y="17"/>
                    <a:pt x="78" y="17"/>
                    <a:pt x="77" y="17"/>
                  </a:cubicBezTo>
                  <a:cubicBezTo>
                    <a:pt x="77" y="17"/>
                    <a:pt x="77" y="17"/>
                    <a:pt x="76" y="17"/>
                  </a:cubicBezTo>
                  <a:cubicBezTo>
                    <a:pt x="76" y="17"/>
                    <a:pt x="76" y="17"/>
                    <a:pt x="77" y="16"/>
                  </a:cubicBezTo>
                  <a:cubicBezTo>
                    <a:pt x="78" y="16"/>
                    <a:pt x="78" y="15"/>
                    <a:pt x="77" y="15"/>
                  </a:cubicBezTo>
                  <a:cubicBezTo>
                    <a:pt x="76" y="15"/>
                    <a:pt x="75" y="16"/>
                    <a:pt x="74" y="16"/>
                  </a:cubicBezTo>
                  <a:cubicBezTo>
                    <a:pt x="72" y="16"/>
                    <a:pt x="70" y="16"/>
                    <a:pt x="69" y="16"/>
                  </a:cubicBezTo>
                  <a:cubicBezTo>
                    <a:pt x="68" y="16"/>
                    <a:pt x="67" y="16"/>
                    <a:pt x="67" y="16"/>
                  </a:cubicBezTo>
                  <a:cubicBezTo>
                    <a:pt x="66" y="16"/>
                    <a:pt x="67" y="16"/>
                    <a:pt x="68" y="16"/>
                  </a:cubicBezTo>
                  <a:cubicBezTo>
                    <a:pt x="69" y="16"/>
                    <a:pt x="68" y="15"/>
                    <a:pt x="67" y="15"/>
                  </a:cubicBezTo>
                  <a:cubicBezTo>
                    <a:pt x="67" y="15"/>
                    <a:pt x="68" y="15"/>
                    <a:pt x="68" y="15"/>
                  </a:cubicBezTo>
                  <a:cubicBezTo>
                    <a:pt x="69" y="15"/>
                    <a:pt x="72" y="14"/>
                    <a:pt x="74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4" y="13"/>
                    <a:pt x="74" y="13"/>
                    <a:pt x="73" y="13"/>
                  </a:cubicBezTo>
                  <a:cubicBezTo>
                    <a:pt x="71" y="13"/>
                    <a:pt x="69" y="14"/>
                    <a:pt x="68" y="14"/>
                  </a:cubicBezTo>
                  <a:cubicBezTo>
                    <a:pt x="68" y="14"/>
                    <a:pt x="68" y="13"/>
                    <a:pt x="67" y="13"/>
                  </a:cubicBezTo>
                  <a:cubicBezTo>
                    <a:pt x="67" y="13"/>
                    <a:pt x="67" y="13"/>
                    <a:pt x="68" y="12"/>
                  </a:cubicBezTo>
                  <a:cubicBezTo>
                    <a:pt x="69" y="12"/>
                    <a:pt x="67" y="11"/>
                    <a:pt x="67" y="11"/>
                  </a:cubicBezTo>
                  <a:cubicBezTo>
                    <a:pt x="72" y="10"/>
                    <a:pt x="73" y="9"/>
                    <a:pt x="72" y="9"/>
                  </a:cubicBezTo>
                  <a:cubicBezTo>
                    <a:pt x="72" y="9"/>
                    <a:pt x="71" y="9"/>
                    <a:pt x="70" y="9"/>
                  </a:cubicBezTo>
                  <a:cubicBezTo>
                    <a:pt x="68" y="9"/>
                    <a:pt x="67" y="9"/>
                    <a:pt x="66" y="9"/>
                  </a:cubicBezTo>
                  <a:cubicBezTo>
                    <a:pt x="65" y="9"/>
                    <a:pt x="65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9"/>
                    <a:pt x="61" y="9"/>
                    <a:pt x="59" y="9"/>
                  </a:cubicBezTo>
                  <a:cubicBezTo>
                    <a:pt x="57" y="10"/>
                    <a:pt x="56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6" y="9"/>
                    <a:pt x="56" y="9"/>
                    <a:pt x="55" y="9"/>
                  </a:cubicBezTo>
                  <a:cubicBezTo>
                    <a:pt x="55" y="9"/>
                    <a:pt x="54" y="9"/>
                    <a:pt x="54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2" y="9"/>
                    <a:pt x="53" y="9"/>
                  </a:cubicBezTo>
                  <a:cubicBezTo>
                    <a:pt x="53" y="9"/>
                    <a:pt x="52" y="9"/>
                    <a:pt x="50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8" y="9"/>
                  </a:cubicBezTo>
                  <a:cubicBezTo>
                    <a:pt x="46" y="9"/>
                    <a:pt x="46" y="9"/>
                    <a:pt x="47" y="8"/>
                  </a:cubicBezTo>
                  <a:cubicBezTo>
                    <a:pt x="48" y="8"/>
                    <a:pt x="47" y="7"/>
                    <a:pt x="46" y="7"/>
                  </a:cubicBezTo>
                  <a:cubicBezTo>
                    <a:pt x="46" y="7"/>
                    <a:pt x="46" y="7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7" y="7"/>
                    <a:pt x="49" y="7"/>
                  </a:cubicBezTo>
                  <a:cubicBezTo>
                    <a:pt x="52" y="6"/>
                    <a:pt x="52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7" y="6"/>
                    <a:pt x="47" y="6"/>
                    <a:pt x="46" y="6"/>
                  </a:cubicBezTo>
                  <a:cubicBezTo>
                    <a:pt x="46" y="6"/>
                    <a:pt x="44" y="6"/>
                    <a:pt x="42" y="6"/>
                  </a:cubicBezTo>
                  <a:cubicBezTo>
                    <a:pt x="41" y="7"/>
                    <a:pt x="40" y="7"/>
                    <a:pt x="40" y="7"/>
                  </a:cubicBezTo>
                  <a:cubicBezTo>
                    <a:pt x="39" y="7"/>
                    <a:pt x="39" y="6"/>
                    <a:pt x="42" y="5"/>
                  </a:cubicBezTo>
                  <a:cubicBezTo>
                    <a:pt x="45" y="3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0" y="2"/>
                    <a:pt x="51" y="2"/>
                    <a:pt x="52" y="1"/>
                  </a:cubicBezTo>
                  <a:cubicBezTo>
                    <a:pt x="54" y="1"/>
                    <a:pt x="52" y="0"/>
                    <a:pt x="54" y="0"/>
                  </a:cubicBezTo>
                  <a:cubicBezTo>
                    <a:pt x="55" y="0"/>
                    <a:pt x="55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Freeform 142"/>
            <p:cNvSpPr>
              <a:spLocks/>
            </p:cNvSpPr>
            <p:nvPr/>
          </p:nvSpPr>
          <p:spPr bwMode="auto">
            <a:xfrm>
              <a:off x="5651500" y="4768850"/>
              <a:ext cx="152400" cy="46037"/>
            </a:xfrm>
            <a:custGeom>
              <a:avLst/>
              <a:gdLst>
                <a:gd name="T0" fmla="*/ 37 w 56"/>
                <a:gd name="T1" fmla="*/ 0 h 17"/>
                <a:gd name="T2" fmla="*/ 35 w 56"/>
                <a:gd name="T3" fmla="*/ 1 h 17"/>
                <a:gd name="T4" fmla="*/ 34 w 56"/>
                <a:gd name="T5" fmla="*/ 2 h 17"/>
                <a:gd name="T6" fmla="*/ 34 w 56"/>
                <a:gd name="T7" fmla="*/ 1 h 17"/>
                <a:gd name="T8" fmla="*/ 33 w 56"/>
                <a:gd name="T9" fmla="*/ 1 h 17"/>
                <a:gd name="T10" fmla="*/ 33 w 56"/>
                <a:gd name="T11" fmla="*/ 1 h 17"/>
                <a:gd name="T12" fmla="*/ 25 w 56"/>
                <a:gd name="T13" fmla="*/ 2 h 17"/>
                <a:gd name="T14" fmla="*/ 23 w 56"/>
                <a:gd name="T15" fmla="*/ 3 h 17"/>
                <a:gd name="T16" fmla="*/ 24 w 56"/>
                <a:gd name="T17" fmla="*/ 4 h 17"/>
                <a:gd name="T18" fmla="*/ 25 w 56"/>
                <a:gd name="T19" fmla="*/ 4 h 17"/>
                <a:gd name="T20" fmla="*/ 25 w 56"/>
                <a:gd name="T21" fmla="*/ 4 h 17"/>
                <a:gd name="T22" fmla="*/ 17 w 56"/>
                <a:gd name="T23" fmla="*/ 5 h 17"/>
                <a:gd name="T24" fmla="*/ 7 w 56"/>
                <a:gd name="T25" fmla="*/ 6 h 17"/>
                <a:gd name="T26" fmla="*/ 7 w 56"/>
                <a:gd name="T27" fmla="*/ 6 h 17"/>
                <a:gd name="T28" fmla="*/ 6 w 56"/>
                <a:gd name="T29" fmla="*/ 6 h 17"/>
                <a:gd name="T30" fmla="*/ 5 w 56"/>
                <a:gd name="T31" fmla="*/ 6 h 17"/>
                <a:gd name="T32" fmla="*/ 7 w 56"/>
                <a:gd name="T33" fmla="*/ 7 h 17"/>
                <a:gd name="T34" fmla="*/ 7 w 56"/>
                <a:gd name="T35" fmla="*/ 8 h 17"/>
                <a:gd name="T36" fmla="*/ 10 w 56"/>
                <a:gd name="T37" fmla="*/ 9 h 17"/>
                <a:gd name="T38" fmla="*/ 11 w 56"/>
                <a:gd name="T39" fmla="*/ 11 h 17"/>
                <a:gd name="T40" fmla="*/ 9 w 56"/>
                <a:gd name="T41" fmla="*/ 12 h 17"/>
                <a:gd name="T42" fmla="*/ 10 w 56"/>
                <a:gd name="T43" fmla="*/ 12 h 17"/>
                <a:gd name="T44" fmla="*/ 14 w 56"/>
                <a:gd name="T45" fmla="*/ 12 h 17"/>
                <a:gd name="T46" fmla="*/ 17 w 56"/>
                <a:gd name="T47" fmla="*/ 12 h 17"/>
                <a:gd name="T48" fmla="*/ 12 w 56"/>
                <a:gd name="T49" fmla="*/ 13 h 17"/>
                <a:gd name="T50" fmla="*/ 2 w 56"/>
                <a:gd name="T51" fmla="*/ 14 h 17"/>
                <a:gd name="T52" fmla="*/ 2 w 56"/>
                <a:gd name="T53" fmla="*/ 15 h 17"/>
                <a:gd name="T54" fmla="*/ 2 w 56"/>
                <a:gd name="T55" fmla="*/ 15 h 17"/>
                <a:gd name="T56" fmla="*/ 2 w 56"/>
                <a:gd name="T57" fmla="*/ 15 h 17"/>
                <a:gd name="T58" fmla="*/ 2 w 56"/>
                <a:gd name="T59" fmla="*/ 15 h 17"/>
                <a:gd name="T60" fmla="*/ 3 w 56"/>
                <a:gd name="T61" fmla="*/ 16 h 17"/>
                <a:gd name="T62" fmla="*/ 3 w 56"/>
                <a:gd name="T63" fmla="*/ 16 h 17"/>
                <a:gd name="T64" fmla="*/ 4 w 56"/>
                <a:gd name="T65" fmla="*/ 16 h 17"/>
                <a:gd name="T66" fmla="*/ 4 w 56"/>
                <a:gd name="T67" fmla="*/ 16 h 17"/>
                <a:gd name="T68" fmla="*/ 4 w 56"/>
                <a:gd name="T69" fmla="*/ 17 h 17"/>
                <a:gd name="T70" fmla="*/ 5 w 56"/>
                <a:gd name="T71" fmla="*/ 17 h 17"/>
                <a:gd name="T72" fmla="*/ 7 w 56"/>
                <a:gd name="T73" fmla="*/ 17 h 17"/>
                <a:gd name="T74" fmla="*/ 7 w 56"/>
                <a:gd name="T75" fmla="*/ 17 h 17"/>
                <a:gd name="T76" fmla="*/ 7 w 56"/>
                <a:gd name="T77" fmla="*/ 17 h 17"/>
                <a:gd name="T78" fmla="*/ 11 w 56"/>
                <a:gd name="T79" fmla="*/ 17 h 17"/>
                <a:gd name="T80" fmla="*/ 14 w 56"/>
                <a:gd name="T81" fmla="*/ 17 h 17"/>
                <a:gd name="T82" fmla="*/ 33 w 56"/>
                <a:gd name="T83" fmla="*/ 15 h 17"/>
                <a:gd name="T84" fmla="*/ 48 w 56"/>
                <a:gd name="T85" fmla="*/ 9 h 17"/>
                <a:gd name="T86" fmla="*/ 55 w 56"/>
                <a:gd name="T87" fmla="*/ 4 h 17"/>
                <a:gd name="T88" fmla="*/ 55 w 56"/>
                <a:gd name="T89" fmla="*/ 4 h 17"/>
                <a:gd name="T90" fmla="*/ 55 w 56"/>
                <a:gd name="T91" fmla="*/ 5 h 17"/>
                <a:gd name="T92" fmla="*/ 50 w 56"/>
                <a:gd name="T93" fmla="*/ 2 h 17"/>
                <a:gd name="T94" fmla="*/ 42 w 56"/>
                <a:gd name="T95" fmla="*/ 1 h 17"/>
                <a:gd name="T96" fmla="*/ 39 w 56"/>
                <a:gd name="T97" fmla="*/ 1 h 17"/>
                <a:gd name="T98" fmla="*/ 38 w 56"/>
                <a:gd name="T99" fmla="*/ 1 h 17"/>
                <a:gd name="T100" fmla="*/ 38 w 56"/>
                <a:gd name="T101" fmla="*/ 1 h 17"/>
                <a:gd name="T102" fmla="*/ 38 w 56"/>
                <a:gd name="T103" fmla="*/ 1 h 17"/>
                <a:gd name="T104" fmla="*/ 37 w 56"/>
                <a:gd name="T10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6" h="17">
                  <a:moveTo>
                    <a:pt x="37" y="0"/>
                  </a:moveTo>
                  <a:cubicBezTo>
                    <a:pt x="36" y="0"/>
                    <a:pt x="35" y="1"/>
                    <a:pt x="35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4" y="2"/>
                    <a:pt x="34" y="1"/>
                    <a:pt x="34" y="1"/>
                  </a:cubicBezTo>
                  <a:cubicBezTo>
                    <a:pt x="34" y="1"/>
                    <a:pt x="34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29" y="1"/>
                    <a:pt x="26" y="2"/>
                    <a:pt x="25" y="2"/>
                  </a:cubicBezTo>
                  <a:cubicBezTo>
                    <a:pt x="26" y="2"/>
                    <a:pt x="24" y="3"/>
                    <a:pt x="23" y="3"/>
                  </a:cubicBezTo>
                  <a:cubicBezTo>
                    <a:pt x="22" y="3"/>
                    <a:pt x="23" y="4"/>
                    <a:pt x="24" y="4"/>
                  </a:cubicBezTo>
                  <a:cubicBezTo>
                    <a:pt x="24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6" y="4"/>
                    <a:pt x="23" y="5"/>
                    <a:pt x="17" y="5"/>
                  </a:cubicBezTo>
                  <a:cubicBezTo>
                    <a:pt x="10" y="5"/>
                    <a:pt x="6" y="5"/>
                    <a:pt x="7" y="6"/>
                  </a:cubicBezTo>
                  <a:cubicBezTo>
                    <a:pt x="8" y="6"/>
                    <a:pt x="7" y="6"/>
                    <a:pt x="7" y="6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5" y="6"/>
                    <a:pt x="5" y="6"/>
                    <a:pt x="7" y="7"/>
                  </a:cubicBezTo>
                  <a:cubicBezTo>
                    <a:pt x="9" y="7"/>
                    <a:pt x="9" y="7"/>
                    <a:pt x="7" y="8"/>
                  </a:cubicBezTo>
                  <a:cubicBezTo>
                    <a:pt x="5" y="8"/>
                    <a:pt x="7" y="9"/>
                    <a:pt x="10" y="9"/>
                  </a:cubicBezTo>
                  <a:cubicBezTo>
                    <a:pt x="14" y="10"/>
                    <a:pt x="14" y="10"/>
                    <a:pt x="11" y="11"/>
                  </a:cubicBezTo>
                  <a:cubicBezTo>
                    <a:pt x="9" y="12"/>
                    <a:pt x="8" y="12"/>
                    <a:pt x="9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3" y="12"/>
                    <a:pt x="14" y="12"/>
                  </a:cubicBezTo>
                  <a:cubicBezTo>
                    <a:pt x="15" y="12"/>
                    <a:pt x="16" y="12"/>
                    <a:pt x="17" y="12"/>
                  </a:cubicBezTo>
                  <a:cubicBezTo>
                    <a:pt x="18" y="12"/>
                    <a:pt x="15" y="13"/>
                    <a:pt x="12" y="13"/>
                  </a:cubicBezTo>
                  <a:cubicBezTo>
                    <a:pt x="9" y="14"/>
                    <a:pt x="4" y="14"/>
                    <a:pt x="2" y="14"/>
                  </a:cubicBezTo>
                  <a:cubicBezTo>
                    <a:pt x="0" y="14"/>
                    <a:pt x="0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4" y="15"/>
                    <a:pt x="4" y="15"/>
                    <a:pt x="2" y="15"/>
                  </a:cubicBezTo>
                  <a:cubicBezTo>
                    <a:pt x="0" y="15"/>
                    <a:pt x="1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6" y="16"/>
                    <a:pt x="6" y="16"/>
                    <a:pt x="4" y="16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6" y="17"/>
                    <a:pt x="6" y="17"/>
                    <a:pt x="7" y="17"/>
                  </a:cubicBezTo>
                  <a:cubicBezTo>
                    <a:pt x="8" y="17"/>
                    <a:pt x="8" y="17"/>
                    <a:pt x="7" y="17"/>
                  </a:cubicBezTo>
                  <a:cubicBezTo>
                    <a:pt x="6" y="17"/>
                    <a:pt x="6" y="17"/>
                    <a:pt x="7" y="17"/>
                  </a:cubicBezTo>
                  <a:cubicBezTo>
                    <a:pt x="7" y="17"/>
                    <a:pt x="8" y="17"/>
                    <a:pt x="11" y="17"/>
                  </a:cubicBezTo>
                  <a:cubicBezTo>
                    <a:pt x="12" y="17"/>
                    <a:pt x="13" y="17"/>
                    <a:pt x="14" y="17"/>
                  </a:cubicBezTo>
                  <a:cubicBezTo>
                    <a:pt x="19" y="17"/>
                    <a:pt x="27" y="16"/>
                    <a:pt x="33" y="15"/>
                  </a:cubicBezTo>
                  <a:cubicBezTo>
                    <a:pt x="40" y="15"/>
                    <a:pt x="47" y="12"/>
                    <a:pt x="48" y="9"/>
                  </a:cubicBezTo>
                  <a:cubicBezTo>
                    <a:pt x="49" y="6"/>
                    <a:pt x="54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5" y="5"/>
                    <a:pt x="55" y="5"/>
                  </a:cubicBezTo>
                  <a:cubicBezTo>
                    <a:pt x="56" y="5"/>
                    <a:pt x="56" y="3"/>
                    <a:pt x="50" y="2"/>
                  </a:cubicBezTo>
                  <a:cubicBezTo>
                    <a:pt x="47" y="1"/>
                    <a:pt x="44" y="1"/>
                    <a:pt x="42" y="1"/>
                  </a:cubicBezTo>
                  <a:cubicBezTo>
                    <a:pt x="41" y="1"/>
                    <a:pt x="40" y="1"/>
                    <a:pt x="39" y="1"/>
                  </a:cubicBezTo>
                  <a:cubicBezTo>
                    <a:pt x="39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38" y="1"/>
                    <a:pt x="37" y="0"/>
                    <a:pt x="3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Freeform 143"/>
            <p:cNvSpPr>
              <a:spLocks/>
            </p:cNvSpPr>
            <p:nvPr/>
          </p:nvSpPr>
          <p:spPr bwMode="auto">
            <a:xfrm>
              <a:off x="10282238" y="5208588"/>
              <a:ext cx="49213" cy="14287"/>
            </a:xfrm>
            <a:custGeom>
              <a:avLst/>
              <a:gdLst>
                <a:gd name="T0" fmla="*/ 4 w 18"/>
                <a:gd name="T1" fmla="*/ 0 h 5"/>
                <a:gd name="T2" fmla="*/ 0 w 18"/>
                <a:gd name="T3" fmla="*/ 1 h 5"/>
                <a:gd name="T4" fmla="*/ 3 w 18"/>
                <a:gd name="T5" fmla="*/ 3 h 5"/>
                <a:gd name="T6" fmla="*/ 12 w 18"/>
                <a:gd name="T7" fmla="*/ 5 h 5"/>
                <a:gd name="T8" fmla="*/ 13 w 18"/>
                <a:gd name="T9" fmla="*/ 5 h 5"/>
                <a:gd name="T10" fmla="*/ 14 w 18"/>
                <a:gd name="T11" fmla="*/ 2 h 5"/>
                <a:gd name="T12" fmla="*/ 4 w 1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1"/>
                    <a:pt x="2" y="2"/>
                    <a:pt x="3" y="3"/>
                  </a:cubicBezTo>
                  <a:cubicBezTo>
                    <a:pt x="5" y="4"/>
                    <a:pt x="9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6" y="5"/>
                    <a:pt x="18" y="4"/>
                    <a:pt x="14" y="2"/>
                  </a:cubicBezTo>
                  <a:cubicBezTo>
                    <a:pt x="12" y="1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Freeform 144"/>
            <p:cNvSpPr>
              <a:spLocks/>
            </p:cNvSpPr>
            <p:nvPr/>
          </p:nvSpPr>
          <p:spPr bwMode="auto">
            <a:xfrm>
              <a:off x="10194925" y="5216525"/>
              <a:ext cx="44450" cy="11112"/>
            </a:xfrm>
            <a:custGeom>
              <a:avLst/>
              <a:gdLst>
                <a:gd name="T0" fmla="*/ 1 w 16"/>
                <a:gd name="T1" fmla="*/ 0 h 4"/>
                <a:gd name="T2" fmla="*/ 1 w 16"/>
                <a:gd name="T3" fmla="*/ 3 h 4"/>
                <a:gd name="T4" fmla="*/ 6 w 16"/>
                <a:gd name="T5" fmla="*/ 4 h 4"/>
                <a:gd name="T6" fmla="*/ 12 w 16"/>
                <a:gd name="T7" fmla="*/ 3 h 4"/>
                <a:gd name="T8" fmla="*/ 10 w 16"/>
                <a:gd name="T9" fmla="*/ 1 h 4"/>
                <a:gd name="T10" fmla="*/ 5 w 16"/>
                <a:gd name="T11" fmla="*/ 0 h 4"/>
                <a:gd name="T12" fmla="*/ 2 w 16"/>
                <a:gd name="T13" fmla="*/ 0 h 4"/>
                <a:gd name="T14" fmla="*/ 1 w 16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0" y="0"/>
                    <a:pt x="0" y="1"/>
                    <a:pt x="1" y="3"/>
                  </a:cubicBezTo>
                  <a:cubicBezTo>
                    <a:pt x="1" y="3"/>
                    <a:pt x="4" y="4"/>
                    <a:pt x="6" y="4"/>
                  </a:cubicBezTo>
                  <a:cubicBezTo>
                    <a:pt x="8" y="4"/>
                    <a:pt x="10" y="4"/>
                    <a:pt x="12" y="3"/>
                  </a:cubicBezTo>
                  <a:cubicBezTo>
                    <a:pt x="16" y="2"/>
                    <a:pt x="14" y="1"/>
                    <a:pt x="10" y="1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Freeform 145"/>
            <p:cNvSpPr>
              <a:spLocks/>
            </p:cNvSpPr>
            <p:nvPr/>
          </p:nvSpPr>
          <p:spPr bwMode="auto">
            <a:xfrm>
              <a:off x="10266363" y="5410200"/>
              <a:ext cx="96838" cy="14287"/>
            </a:xfrm>
            <a:custGeom>
              <a:avLst/>
              <a:gdLst>
                <a:gd name="T0" fmla="*/ 26 w 36"/>
                <a:gd name="T1" fmla="*/ 0 h 5"/>
                <a:gd name="T2" fmla="*/ 14 w 36"/>
                <a:gd name="T3" fmla="*/ 1 h 5"/>
                <a:gd name="T4" fmla="*/ 5 w 36"/>
                <a:gd name="T5" fmla="*/ 5 h 5"/>
                <a:gd name="T6" fmla="*/ 7 w 36"/>
                <a:gd name="T7" fmla="*/ 5 h 5"/>
                <a:gd name="T8" fmla="*/ 17 w 36"/>
                <a:gd name="T9" fmla="*/ 3 h 5"/>
                <a:gd name="T10" fmla="*/ 31 w 36"/>
                <a:gd name="T11" fmla="*/ 2 h 5"/>
                <a:gd name="T12" fmla="*/ 26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26" y="0"/>
                  </a:moveTo>
                  <a:cubicBezTo>
                    <a:pt x="23" y="0"/>
                    <a:pt x="19" y="0"/>
                    <a:pt x="14" y="1"/>
                  </a:cubicBezTo>
                  <a:cubicBezTo>
                    <a:pt x="1" y="2"/>
                    <a:pt x="0" y="5"/>
                    <a:pt x="5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11" y="5"/>
                    <a:pt x="14" y="4"/>
                    <a:pt x="17" y="3"/>
                  </a:cubicBezTo>
                  <a:cubicBezTo>
                    <a:pt x="22" y="3"/>
                    <a:pt x="26" y="2"/>
                    <a:pt x="31" y="2"/>
                  </a:cubicBezTo>
                  <a:cubicBezTo>
                    <a:pt x="36" y="1"/>
                    <a:pt x="33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Freeform 146"/>
            <p:cNvSpPr>
              <a:spLocks/>
            </p:cNvSpPr>
            <p:nvPr/>
          </p:nvSpPr>
          <p:spPr bwMode="auto">
            <a:xfrm>
              <a:off x="10563225" y="5699125"/>
              <a:ext cx="38100" cy="4762"/>
            </a:xfrm>
            <a:custGeom>
              <a:avLst/>
              <a:gdLst>
                <a:gd name="T0" fmla="*/ 6 w 14"/>
                <a:gd name="T1" fmla="*/ 0 h 2"/>
                <a:gd name="T2" fmla="*/ 5 w 14"/>
                <a:gd name="T3" fmla="*/ 0 h 2"/>
                <a:gd name="T4" fmla="*/ 6 w 14"/>
                <a:gd name="T5" fmla="*/ 2 h 2"/>
                <a:gd name="T6" fmla="*/ 6 w 14"/>
                <a:gd name="T7" fmla="*/ 2 h 2"/>
                <a:gd name="T8" fmla="*/ 14 w 14"/>
                <a:gd name="T9" fmla="*/ 1 h 2"/>
                <a:gd name="T10" fmla="*/ 6 w 1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">
                  <a:moveTo>
                    <a:pt x="6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0" y="1"/>
                    <a:pt x="1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1" y="2"/>
                    <a:pt x="14" y="2"/>
                    <a:pt x="14" y="1"/>
                  </a:cubicBezTo>
                  <a:cubicBezTo>
                    <a:pt x="11" y="1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Freeform 147"/>
            <p:cNvSpPr>
              <a:spLocks/>
            </p:cNvSpPr>
            <p:nvPr/>
          </p:nvSpPr>
          <p:spPr bwMode="auto">
            <a:xfrm>
              <a:off x="10745788" y="5757863"/>
              <a:ext cx="15875" cy="3175"/>
            </a:xfrm>
            <a:custGeom>
              <a:avLst/>
              <a:gdLst>
                <a:gd name="T0" fmla="*/ 5 w 6"/>
                <a:gd name="T1" fmla="*/ 0 h 1"/>
                <a:gd name="T2" fmla="*/ 2 w 6"/>
                <a:gd name="T3" fmla="*/ 0 h 1"/>
                <a:gd name="T4" fmla="*/ 5 w 6"/>
                <a:gd name="T5" fmla="*/ 1 h 1"/>
                <a:gd name="T6" fmla="*/ 6 w 6"/>
                <a:gd name="T7" fmla="*/ 0 h 1"/>
                <a:gd name="T8" fmla="*/ 5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5" y="0"/>
                  </a:moveTo>
                  <a:cubicBezTo>
                    <a:pt x="4" y="0"/>
                    <a:pt x="2" y="0"/>
                    <a:pt x="2" y="0"/>
                  </a:cubicBezTo>
                  <a:cubicBezTo>
                    <a:pt x="0" y="1"/>
                    <a:pt x="4" y="1"/>
                    <a:pt x="5" y="1"/>
                  </a:cubicBezTo>
                  <a:cubicBezTo>
                    <a:pt x="4" y="1"/>
                    <a:pt x="5" y="1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Freeform 148"/>
            <p:cNvSpPr>
              <a:spLocks/>
            </p:cNvSpPr>
            <p:nvPr/>
          </p:nvSpPr>
          <p:spPr bwMode="auto">
            <a:xfrm>
              <a:off x="10210800" y="5241925"/>
              <a:ext cx="157163" cy="31750"/>
            </a:xfrm>
            <a:custGeom>
              <a:avLst/>
              <a:gdLst>
                <a:gd name="T0" fmla="*/ 42 w 58"/>
                <a:gd name="T1" fmla="*/ 0 h 12"/>
                <a:gd name="T2" fmla="*/ 41 w 58"/>
                <a:gd name="T3" fmla="*/ 0 h 12"/>
                <a:gd name="T4" fmla="*/ 40 w 58"/>
                <a:gd name="T5" fmla="*/ 1 h 12"/>
                <a:gd name="T6" fmla="*/ 40 w 58"/>
                <a:gd name="T7" fmla="*/ 0 h 12"/>
                <a:gd name="T8" fmla="*/ 38 w 58"/>
                <a:gd name="T9" fmla="*/ 1 h 12"/>
                <a:gd name="T10" fmla="*/ 34 w 58"/>
                <a:gd name="T11" fmla="*/ 2 h 12"/>
                <a:gd name="T12" fmla="*/ 26 w 58"/>
                <a:gd name="T13" fmla="*/ 4 h 12"/>
                <a:gd name="T14" fmla="*/ 25 w 58"/>
                <a:gd name="T15" fmla="*/ 4 h 12"/>
                <a:gd name="T16" fmla="*/ 20 w 58"/>
                <a:gd name="T17" fmla="*/ 4 h 12"/>
                <a:gd name="T18" fmla="*/ 14 w 58"/>
                <a:gd name="T19" fmla="*/ 3 h 12"/>
                <a:gd name="T20" fmla="*/ 7 w 58"/>
                <a:gd name="T21" fmla="*/ 4 h 12"/>
                <a:gd name="T22" fmla="*/ 2 w 58"/>
                <a:gd name="T23" fmla="*/ 7 h 12"/>
                <a:gd name="T24" fmla="*/ 3 w 58"/>
                <a:gd name="T25" fmla="*/ 7 h 12"/>
                <a:gd name="T26" fmla="*/ 8 w 58"/>
                <a:gd name="T27" fmla="*/ 7 h 12"/>
                <a:gd name="T28" fmla="*/ 9 w 58"/>
                <a:gd name="T29" fmla="*/ 7 h 12"/>
                <a:gd name="T30" fmla="*/ 9 w 58"/>
                <a:gd name="T31" fmla="*/ 7 h 12"/>
                <a:gd name="T32" fmla="*/ 12 w 58"/>
                <a:gd name="T33" fmla="*/ 6 h 12"/>
                <a:gd name="T34" fmla="*/ 14 w 58"/>
                <a:gd name="T35" fmla="*/ 6 h 12"/>
                <a:gd name="T36" fmla="*/ 15 w 58"/>
                <a:gd name="T37" fmla="*/ 6 h 12"/>
                <a:gd name="T38" fmla="*/ 17 w 58"/>
                <a:gd name="T39" fmla="*/ 6 h 12"/>
                <a:gd name="T40" fmla="*/ 17 w 58"/>
                <a:gd name="T41" fmla="*/ 6 h 12"/>
                <a:gd name="T42" fmla="*/ 19 w 58"/>
                <a:gd name="T43" fmla="*/ 6 h 12"/>
                <a:gd name="T44" fmla="*/ 23 w 58"/>
                <a:gd name="T45" fmla="*/ 7 h 12"/>
                <a:gd name="T46" fmla="*/ 28 w 58"/>
                <a:gd name="T47" fmla="*/ 11 h 12"/>
                <a:gd name="T48" fmla="*/ 41 w 58"/>
                <a:gd name="T49" fmla="*/ 12 h 12"/>
                <a:gd name="T50" fmla="*/ 42 w 58"/>
                <a:gd name="T51" fmla="*/ 12 h 12"/>
                <a:gd name="T52" fmla="*/ 46 w 58"/>
                <a:gd name="T53" fmla="*/ 10 h 12"/>
                <a:gd name="T54" fmla="*/ 50 w 58"/>
                <a:gd name="T55" fmla="*/ 8 h 12"/>
                <a:gd name="T56" fmla="*/ 51 w 58"/>
                <a:gd name="T57" fmla="*/ 9 h 12"/>
                <a:gd name="T58" fmla="*/ 52 w 58"/>
                <a:gd name="T59" fmla="*/ 9 h 12"/>
                <a:gd name="T60" fmla="*/ 56 w 58"/>
                <a:gd name="T61" fmla="*/ 4 h 12"/>
                <a:gd name="T62" fmla="*/ 42 w 58"/>
                <a:gd name="T6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" h="12">
                  <a:moveTo>
                    <a:pt x="42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0" y="1"/>
                    <a:pt x="40" y="1"/>
                  </a:cubicBezTo>
                  <a:cubicBezTo>
                    <a:pt x="40" y="1"/>
                    <a:pt x="40" y="1"/>
                    <a:pt x="40" y="0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36" y="2"/>
                    <a:pt x="34" y="1"/>
                    <a:pt x="34" y="2"/>
                  </a:cubicBezTo>
                  <a:cubicBezTo>
                    <a:pt x="34" y="3"/>
                    <a:pt x="30" y="3"/>
                    <a:pt x="26" y="4"/>
                  </a:cubicBezTo>
                  <a:cubicBezTo>
                    <a:pt x="26" y="4"/>
                    <a:pt x="26" y="4"/>
                    <a:pt x="25" y="4"/>
                  </a:cubicBezTo>
                  <a:cubicBezTo>
                    <a:pt x="24" y="4"/>
                    <a:pt x="22" y="4"/>
                    <a:pt x="20" y="4"/>
                  </a:cubicBezTo>
                  <a:cubicBezTo>
                    <a:pt x="18" y="3"/>
                    <a:pt x="16" y="3"/>
                    <a:pt x="14" y="3"/>
                  </a:cubicBezTo>
                  <a:cubicBezTo>
                    <a:pt x="12" y="3"/>
                    <a:pt x="9" y="3"/>
                    <a:pt x="7" y="4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5" y="7"/>
                    <a:pt x="6" y="7"/>
                    <a:pt x="8" y="7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7"/>
                    <a:pt x="11" y="7"/>
                    <a:pt x="12" y="6"/>
                  </a:cubicBezTo>
                  <a:cubicBezTo>
                    <a:pt x="13" y="6"/>
                    <a:pt x="13" y="6"/>
                    <a:pt x="14" y="6"/>
                  </a:cubicBezTo>
                  <a:cubicBezTo>
                    <a:pt x="14" y="6"/>
                    <a:pt x="15" y="6"/>
                    <a:pt x="15" y="6"/>
                  </a:cubicBezTo>
                  <a:cubicBezTo>
                    <a:pt x="16" y="6"/>
                    <a:pt x="16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8" y="6"/>
                    <a:pt x="19" y="6"/>
                  </a:cubicBezTo>
                  <a:cubicBezTo>
                    <a:pt x="20" y="6"/>
                    <a:pt x="22" y="6"/>
                    <a:pt x="23" y="7"/>
                  </a:cubicBezTo>
                  <a:cubicBezTo>
                    <a:pt x="26" y="7"/>
                    <a:pt x="23" y="10"/>
                    <a:pt x="28" y="11"/>
                  </a:cubicBezTo>
                  <a:cubicBezTo>
                    <a:pt x="34" y="12"/>
                    <a:pt x="42" y="12"/>
                    <a:pt x="41" y="12"/>
                  </a:cubicBezTo>
                  <a:cubicBezTo>
                    <a:pt x="41" y="12"/>
                    <a:pt x="41" y="12"/>
                    <a:pt x="42" y="12"/>
                  </a:cubicBezTo>
                  <a:cubicBezTo>
                    <a:pt x="42" y="12"/>
                    <a:pt x="45" y="12"/>
                    <a:pt x="46" y="10"/>
                  </a:cubicBezTo>
                  <a:cubicBezTo>
                    <a:pt x="47" y="9"/>
                    <a:pt x="48" y="8"/>
                    <a:pt x="50" y="8"/>
                  </a:cubicBezTo>
                  <a:cubicBezTo>
                    <a:pt x="50" y="8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5" y="9"/>
                    <a:pt x="58" y="7"/>
                    <a:pt x="56" y="4"/>
                  </a:cubicBezTo>
                  <a:cubicBezTo>
                    <a:pt x="54" y="1"/>
                    <a:pt x="46" y="0"/>
                    <a:pt x="4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Freeform 149"/>
            <p:cNvSpPr>
              <a:spLocks/>
            </p:cNvSpPr>
            <p:nvPr/>
          </p:nvSpPr>
          <p:spPr bwMode="auto">
            <a:xfrm>
              <a:off x="10804525" y="5810250"/>
              <a:ext cx="6350" cy="3175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1 w 2"/>
                <a:gd name="T7" fmla="*/ 1 h 1"/>
                <a:gd name="T8" fmla="*/ 2 w 2"/>
                <a:gd name="T9" fmla="*/ 1 h 1"/>
                <a:gd name="T10" fmla="*/ 2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Freeform 150"/>
            <p:cNvSpPr>
              <a:spLocks/>
            </p:cNvSpPr>
            <p:nvPr/>
          </p:nvSpPr>
          <p:spPr bwMode="auto">
            <a:xfrm>
              <a:off x="2252663" y="4433888"/>
              <a:ext cx="12700" cy="4762"/>
            </a:xfrm>
            <a:custGeom>
              <a:avLst/>
              <a:gdLst>
                <a:gd name="T0" fmla="*/ 1 w 5"/>
                <a:gd name="T1" fmla="*/ 0 h 2"/>
                <a:gd name="T2" fmla="*/ 1 w 5"/>
                <a:gd name="T3" fmla="*/ 0 h 2"/>
                <a:gd name="T4" fmla="*/ 0 w 5"/>
                <a:gd name="T5" fmla="*/ 1 h 2"/>
                <a:gd name="T6" fmla="*/ 4 w 5"/>
                <a:gd name="T7" fmla="*/ 2 h 2"/>
                <a:gd name="T8" fmla="*/ 4 w 5"/>
                <a:gd name="T9" fmla="*/ 2 h 2"/>
                <a:gd name="T10" fmla="*/ 4 w 5"/>
                <a:gd name="T11" fmla="*/ 1 h 2"/>
                <a:gd name="T12" fmla="*/ 1 w 5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2" y="1"/>
                    <a:pt x="3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4" y="1"/>
                  </a:cubicBezTo>
                  <a:cubicBezTo>
                    <a:pt x="3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" name="Freeform 151"/>
            <p:cNvSpPr>
              <a:spLocks/>
            </p:cNvSpPr>
            <p:nvPr/>
          </p:nvSpPr>
          <p:spPr bwMode="auto">
            <a:xfrm>
              <a:off x="10220325" y="5227638"/>
              <a:ext cx="34925" cy="14287"/>
            </a:xfrm>
            <a:custGeom>
              <a:avLst/>
              <a:gdLst>
                <a:gd name="T0" fmla="*/ 7 w 13"/>
                <a:gd name="T1" fmla="*/ 0 h 5"/>
                <a:gd name="T2" fmla="*/ 0 w 13"/>
                <a:gd name="T3" fmla="*/ 4 h 5"/>
                <a:gd name="T4" fmla="*/ 5 w 13"/>
                <a:gd name="T5" fmla="*/ 5 h 5"/>
                <a:gd name="T6" fmla="*/ 5 w 13"/>
                <a:gd name="T7" fmla="*/ 5 h 5"/>
                <a:gd name="T8" fmla="*/ 9 w 13"/>
                <a:gd name="T9" fmla="*/ 0 h 5"/>
                <a:gd name="T10" fmla="*/ 7 w 1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5">
                  <a:moveTo>
                    <a:pt x="7" y="0"/>
                  </a:moveTo>
                  <a:cubicBezTo>
                    <a:pt x="5" y="0"/>
                    <a:pt x="2" y="1"/>
                    <a:pt x="0" y="4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8" y="5"/>
                    <a:pt x="13" y="3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" name="Freeform 152"/>
            <p:cNvSpPr>
              <a:spLocks/>
            </p:cNvSpPr>
            <p:nvPr/>
          </p:nvSpPr>
          <p:spPr bwMode="auto">
            <a:xfrm>
              <a:off x="10118725" y="5407025"/>
              <a:ext cx="120650" cy="6350"/>
            </a:xfrm>
            <a:custGeom>
              <a:avLst/>
              <a:gdLst>
                <a:gd name="T0" fmla="*/ 18 w 44"/>
                <a:gd name="T1" fmla="*/ 0 h 2"/>
                <a:gd name="T2" fmla="*/ 2 w 44"/>
                <a:gd name="T3" fmla="*/ 0 h 2"/>
                <a:gd name="T4" fmla="*/ 15 w 44"/>
                <a:gd name="T5" fmla="*/ 2 h 2"/>
                <a:gd name="T6" fmla="*/ 34 w 44"/>
                <a:gd name="T7" fmla="*/ 1 h 2"/>
                <a:gd name="T8" fmla="*/ 41 w 44"/>
                <a:gd name="T9" fmla="*/ 1 h 2"/>
                <a:gd name="T10" fmla="*/ 23 w 44"/>
                <a:gd name="T11" fmla="*/ 0 h 2"/>
                <a:gd name="T12" fmla="*/ 18 w 4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">
                  <a:moveTo>
                    <a:pt x="18" y="0"/>
                  </a:moveTo>
                  <a:cubicBezTo>
                    <a:pt x="10" y="0"/>
                    <a:pt x="4" y="0"/>
                    <a:pt x="2" y="0"/>
                  </a:cubicBezTo>
                  <a:cubicBezTo>
                    <a:pt x="0" y="2"/>
                    <a:pt x="7" y="2"/>
                    <a:pt x="15" y="2"/>
                  </a:cubicBezTo>
                  <a:cubicBezTo>
                    <a:pt x="23" y="2"/>
                    <a:pt x="32" y="2"/>
                    <a:pt x="34" y="1"/>
                  </a:cubicBezTo>
                  <a:cubicBezTo>
                    <a:pt x="36" y="1"/>
                    <a:pt x="39" y="1"/>
                    <a:pt x="41" y="1"/>
                  </a:cubicBezTo>
                  <a:cubicBezTo>
                    <a:pt x="44" y="0"/>
                    <a:pt x="35" y="0"/>
                    <a:pt x="23" y="0"/>
                  </a:cubicBezTo>
                  <a:cubicBezTo>
                    <a:pt x="21" y="0"/>
                    <a:pt x="19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" name="Freeform 153"/>
            <p:cNvSpPr>
              <a:spLocks/>
            </p:cNvSpPr>
            <p:nvPr/>
          </p:nvSpPr>
          <p:spPr bwMode="auto">
            <a:xfrm>
              <a:off x="10102850" y="5318125"/>
              <a:ext cx="219075" cy="57150"/>
            </a:xfrm>
            <a:custGeom>
              <a:avLst/>
              <a:gdLst>
                <a:gd name="T0" fmla="*/ 75 w 81"/>
                <a:gd name="T1" fmla="*/ 0 h 21"/>
                <a:gd name="T2" fmla="*/ 45 w 81"/>
                <a:gd name="T3" fmla="*/ 1 h 21"/>
                <a:gd name="T4" fmla="*/ 18 w 81"/>
                <a:gd name="T5" fmla="*/ 2 h 21"/>
                <a:gd name="T6" fmla="*/ 0 w 81"/>
                <a:gd name="T7" fmla="*/ 15 h 21"/>
                <a:gd name="T8" fmla="*/ 1 w 81"/>
                <a:gd name="T9" fmla="*/ 18 h 21"/>
                <a:gd name="T10" fmla="*/ 9 w 81"/>
                <a:gd name="T11" fmla="*/ 21 h 21"/>
                <a:gd name="T12" fmla="*/ 16 w 81"/>
                <a:gd name="T13" fmla="*/ 18 h 21"/>
                <a:gd name="T14" fmla="*/ 22 w 81"/>
                <a:gd name="T15" fmla="*/ 15 h 21"/>
                <a:gd name="T16" fmla="*/ 27 w 81"/>
                <a:gd name="T17" fmla="*/ 16 h 21"/>
                <a:gd name="T18" fmla="*/ 37 w 81"/>
                <a:gd name="T19" fmla="*/ 20 h 21"/>
                <a:gd name="T20" fmla="*/ 41 w 81"/>
                <a:gd name="T21" fmla="*/ 21 h 21"/>
                <a:gd name="T22" fmla="*/ 41 w 81"/>
                <a:gd name="T23" fmla="*/ 16 h 21"/>
                <a:gd name="T24" fmla="*/ 47 w 81"/>
                <a:gd name="T25" fmla="*/ 9 h 21"/>
                <a:gd name="T26" fmla="*/ 44 w 81"/>
                <a:gd name="T27" fmla="*/ 8 h 21"/>
                <a:gd name="T28" fmla="*/ 32 w 81"/>
                <a:gd name="T29" fmla="*/ 8 h 21"/>
                <a:gd name="T30" fmla="*/ 25 w 81"/>
                <a:gd name="T31" fmla="*/ 8 h 21"/>
                <a:gd name="T32" fmla="*/ 14 w 81"/>
                <a:gd name="T33" fmla="*/ 5 h 21"/>
                <a:gd name="T34" fmla="*/ 36 w 81"/>
                <a:gd name="T35" fmla="*/ 3 h 21"/>
                <a:gd name="T36" fmla="*/ 48 w 81"/>
                <a:gd name="T37" fmla="*/ 3 h 21"/>
                <a:gd name="T38" fmla="*/ 60 w 81"/>
                <a:gd name="T39" fmla="*/ 3 h 21"/>
                <a:gd name="T40" fmla="*/ 73 w 81"/>
                <a:gd name="T41" fmla="*/ 3 h 21"/>
                <a:gd name="T42" fmla="*/ 75 w 81"/>
                <a:gd name="T4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" h="21">
                  <a:moveTo>
                    <a:pt x="75" y="0"/>
                  </a:moveTo>
                  <a:cubicBezTo>
                    <a:pt x="68" y="0"/>
                    <a:pt x="54" y="1"/>
                    <a:pt x="45" y="1"/>
                  </a:cubicBezTo>
                  <a:cubicBezTo>
                    <a:pt x="37" y="1"/>
                    <a:pt x="26" y="1"/>
                    <a:pt x="18" y="2"/>
                  </a:cubicBezTo>
                  <a:cubicBezTo>
                    <a:pt x="4" y="3"/>
                    <a:pt x="0" y="10"/>
                    <a:pt x="0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2" y="20"/>
                    <a:pt x="6" y="21"/>
                    <a:pt x="9" y="21"/>
                  </a:cubicBezTo>
                  <a:cubicBezTo>
                    <a:pt x="13" y="21"/>
                    <a:pt x="16" y="20"/>
                    <a:pt x="16" y="18"/>
                  </a:cubicBezTo>
                  <a:cubicBezTo>
                    <a:pt x="17" y="16"/>
                    <a:pt x="18" y="15"/>
                    <a:pt x="22" y="15"/>
                  </a:cubicBezTo>
                  <a:cubicBezTo>
                    <a:pt x="23" y="15"/>
                    <a:pt x="25" y="15"/>
                    <a:pt x="27" y="16"/>
                  </a:cubicBezTo>
                  <a:cubicBezTo>
                    <a:pt x="36" y="18"/>
                    <a:pt x="34" y="20"/>
                    <a:pt x="37" y="20"/>
                  </a:cubicBezTo>
                  <a:cubicBezTo>
                    <a:pt x="38" y="20"/>
                    <a:pt x="40" y="21"/>
                    <a:pt x="41" y="21"/>
                  </a:cubicBezTo>
                  <a:cubicBezTo>
                    <a:pt x="46" y="21"/>
                    <a:pt x="45" y="18"/>
                    <a:pt x="41" y="16"/>
                  </a:cubicBezTo>
                  <a:cubicBezTo>
                    <a:pt x="38" y="13"/>
                    <a:pt x="39" y="11"/>
                    <a:pt x="47" y="9"/>
                  </a:cubicBezTo>
                  <a:cubicBezTo>
                    <a:pt x="52" y="8"/>
                    <a:pt x="51" y="8"/>
                    <a:pt x="44" y="8"/>
                  </a:cubicBezTo>
                  <a:cubicBezTo>
                    <a:pt x="41" y="8"/>
                    <a:pt x="37" y="8"/>
                    <a:pt x="32" y="8"/>
                  </a:cubicBezTo>
                  <a:cubicBezTo>
                    <a:pt x="29" y="8"/>
                    <a:pt x="27" y="8"/>
                    <a:pt x="25" y="8"/>
                  </a:cubicBezTo>
                  <a:cubicBezTo>
                    <a:pt x="16" y="8"/>
                    <a:pt x="11" y="8"/>
                    <a:pt x="14" y="5"/>
                  </a:cubicBezTo>
                  <a:cubicBezTo>
                    <a:pt x="17" y="3"/>
                    <a:pt x="26" y="3"/>
                    <a:pt x="36" y="3"/>
                  </a:cubicBezTo>
                  <a:cubicBezTo>
                    <a:pt x="40" y="3"/>
                    <a:pt x="44" y="3"/>
                    <a:pt x="48" y="3"/>
                  </a:cubicBezTo>
                  <a:cubicBezTo>
                    <a:pt x="52" y="3"/>
                    <a:pt x="56" y="3"/>
                    <a:pt x="60" y="3"/>
                  </a:cubicBezTo>
                  <a:cubicBezTo>
                    <a:pt x="65" y="3"/>
                    <a:pt x="70" y="3"/>
                    <a:pt x="73" y="3"/>
                  </a:cubicBezTo>
                  <a:cubicBezTo>
                    <a:pt x="81" y="0"/>
                    <a:pt x="80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" name="Freeform 154"/>
            <p:cNvSpPr>
              <a:spLocks/>
            </p:cNvSpPr>
            <p:nvPr/>
          </p:nvSpPr>
          <p:spPr bwMode="auto">
            <a:xfrm>
              <a:off x="6964363" y="4624388"/>
              <a:ext cx="7938" cy="1587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0 h 1"/>
                <a:gd name="T4" fmla="*/ 2 w 3"/>
                <a:gd name="T5" fmla="*/ 1 h 1"/>
                <a:gd name="T6" fmla="*/ 3 w 3"/>
                <a:gd name="T7" fmla="*/ 1 h 1"/>
                <a:gd name="T8" fmla="*/ 3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" name="Freeform 155"/>
            <p:cNvSpPr>
              <a:spLocks/>
            </p:cNvSpPr>
            <p:nvPr/>
          </p:nvSpPr>
          <p:spPr bwMode="auto">
            <a:xfrm>
              <a:off x="7907338" y="4575175"/>
              <a:ext cx="22225" cy="3175"/>
            </a:xfrm>
            <a:custGeom>
              <a:avLst/>
              <a:gdLst>
                <a:gd name="T0" fmla="*/ 2 w 8"/>
                <a:gd name="T1" fmla="*/ 0 h 1"/>
                <a:gd name="T2" fmla="*/ 3 w 8"/>
                <a:gd name="T3" fmla="*/ 1 h 1"/>
                <a:gd name="T4" fmla="*/ 4 w 8"/>
                <a:gd name="T5" fmla="*/ 1 h 1"/>
                <a:gd name="T6" fmla="*/ 6 w 8"/>
                <a:gd name="T7" fmla="*/ 0 h 1"/>
                <a:gd name="T8" fmla="*/ 6 w 8"/>
                <a:gd name="T9" fmla="*/ 0 h 1"/>
                <a:gd name="T10" fmla="*/ 5 w 8"/>
                <a:gd name="T11" fmla="*/ 0 h 1"/>
                <a:gd name="T12" fmla="*/ 3 w 8"/>
                <a:gd name="T13" fmla="*/ 0 h 1"/>
                <a:gd name="T14" fmla="*/ 3 w 8"/>
                <a:gd name="T15" fmla="*/ 0 h 1"/>
                <a:gd name="T16" fmla="*/ 2 w 8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">
                  <a:moveTo>
                    <a:pt x="2" y="0"/>
                  </a:moveTo>
                  <a:cubicBezTo>
                    <a:pt x="1" y="0"/>
                    <a:pt x="0" y="0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6" y="1"/>
                    <a:pt x="8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" name="Freeform 156"/>
            <p:cNvSpPr>
              <a:spLocks/>
            </p:cNvSpPr>
            <p:nvPr/>
          </p:nvSpPr>
          <p:spPr bwMode="auto">
            <a:xfrm>
              <a:off x="8105775" y="4403725"/>
              <a:ext cx="9525" cy="3175"/>
            </a:xfrm>
            <a:custGeom>
              <a:avLst/>
              <a:gdLst>
                <a:gd name="T0" fmla="*/ 1 w 4"/>
                <a:gd name="T1" fmla="*/ 0 h 1"/>
                <a:gd name="T2" fmla="*/ 0 w 4"/>
                <a:gd name="T3" fmla="*/ 0 h 1"/>
                <a:gd name="T4" fmla="*/ 0 w 4"/>
                <a:gd name="T5" fmla="*/ 1 h 1"/>
                <a:gd name="T6" fmla="*/ 3 w 4"/>
                <a:gd name="T7" fmla="*/ 0 h 1"/>
                <a:gd name="T8" fmla="*/ 1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4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" name="Freeform 157"/>
            <p:cNvSpPr>
              <a:spLocks/>
            </p:cNvSpPr>
            <p:nvPr/>
          </p:nvSpPr>
          <p:spPr bwMode="auto">
            <a:xfrm>
              <a:off x="8186738" y="4487863"/>
              <a:ext cx="4763" cy="7937"/>
            </a:xfrm>
            <a:custGeom>
              <a:avLst/>
              <a:gdLst>
                <a:gd name="T0" fmla="*/ 1 w 2"/>
                <a:gd name="T1" fmla="*/ 0 h 3"/>
                <a:gd name="T2" fmla="*/ 0 w 2"/>
                <a:gd name="T3" fmla="*/ 1 h 3"/>
                <a:gd name="T4" fmla="*/ 1 w 2"/>
                <a:gd name="T5" fmla="*/ 3 h 3"/>
                <a:gd name="T6" fmla="*/ 1 w 2"/>
                <a:gd name="T7" fmla="*/ 1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1" y="2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" name="Freeform 158"/>
            <p:cNvSpPr>
              <a:spLocks/>
            </p:cNvSpPr>
            <p:nvPr/>
          </p:nvSpPr>
          <p:spPr bwMode="auto">
            <a:xfrm>
              <a:off x="10748963" y="5772150"/>
              <a:ext cx="130175" cy="41275"/>
            </a:xfrm>
            <a:custGeom>
              <a:avLst/>
              <a:gdLst>
                <a:gd name="T0" fmla="*/ 9 w 48"/>
                <a:gd name="T1" fmla="*/ 0 h 15"/>
                <a:gd name="T2" fmla="*/ 4 w 48"/>
                <a:gd name="T3" fmla="*/ 4 h 15"/>
                <a:gd name="T4" fmla="*/ 5 w 48"/>
                <a:gd name="T5" fmla="*/ 9 h 15"/>
                <a:gd name="T6" fmla="*/ 4 w 48"/>
                <a:gd name="T7" fmla="*/ 9 h 15"/>
                <a:gd name="T8" fmla="*/ 4 w 48"/>
                <a:gd name="T9" fmla="*/ 9 h 15"/>
                <a:gd name="T10" fmla="*/ 7 w 48"/>
                <a:gd name="T11" fmla="*/ 14 h 15"/>
                <a:gd name="T12" fmla="*/ 13 w 48"/>
                <a:gd name="T13" fmla="*/ 15 h 15"/>
                <a:gd name="T14" fmla="*/ 22 w 48"/>
                <a:gd name="T15" fmla="*/ 14 h 15"/>
                <a:gd name="T16" fmla="*/ 22 w 48"/>
                <a:gd name="T17" fmla="*/ 14 h 15"/>
                <a:gd name="T18" fmla="*/ 22 w 48"/>
                <a:gd name="T19" fmla="*/ 14 h 15"/>
                <a:gd name="T20" fmla="*/ 22 w 48"/>
                <a:gd name="T21" fmla="*/ 14 h 15"/>
                <a:gd name="T22" fmla="*/ 23 w 48"/>
                <a:gd name="T23" fmla="*/ 14 h 15"/>
                <a:gd name="T24" fmla="*/ 28 w 48"/>
                <a:gd name="T25" fmla="*/ 13 h 15"/>
                <a:gd name="T26" fmla="*/ 29 w 48"/>
                <a:gd name="T27" fmla="*/ 13 h 15"/>
                <a:gd name="T28" fmla="*/ 30 w 48"/>
                <a:gd name="T29" fmla="*/ 13 h 15"/>
                <a:gd name="T30" fmla="*/ 30 w 48"/>
                <a:gd name="T31" fmla="*/ 13 h 15"/>
                <a:gd name="T32" fmla="*/ 36 w 48"/>
                <a:gd name="T33" fmla="*/ 11 h 15"/>
                <a:gd name="T34" fmla="*/ 41 w 48"/>
                <a:gd name="T35" fmla="*/ 9 h 15"/>
                <a:gd name="T36" fmla="*/ 42 w 48"/>
                <a:gd name="T37" fmla="*/ 9 h 15"/>
                <a:gd name="T38" fmla="*/ 42 w 48"/>
                <a:gd name="T39" fmla="*/ 9 h 15"/>
                <a:gd name="T40" fmla="*/ 46 w 48"/>
                <a:gd name="T41" fmla="*/ 6 h 15"/>
                <a:gd name="T42" fmla="*/ 46 w 48"/>
                <a:gd name="T43" fmla="*/ 2 h 15"/>
                <a:gd name="T44" fmla="*/ 28 w 48"/>
                <a:gd name="T45" fmla="*/ 3 h 15"/>
                <a:gd name="T46" fmla="*/ 28 w 48"/>
                <a:gd name="T47" fmla="*/ 3 h 15"/>
                <a:gd name="T48" fmla="*/ 9 w 48"/>
                <a:gd name="T49" fmla="*/ 0 h 15"/>
                <a:gd name="T50" fmla="*/ 9 w 48"/>
                <a:gd name="T5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15">
                  <a:moveTo>
                    <a:pt x="9" y="0"/>
                  </a:moveTo>
                  <a:cubicBezTo>
                    <a:pt x="7" y="0"/>
                    <a:pt x="4" y="2"/>
                    <a:pt x="4" y="4"/>
                  </a:cubicBezTo>
                  <a:cubicBezTo>
                    <a:pt x="4" y="7"/>
                    <a:pt x="6" y="9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0" y="11"/>
                    <a:pt x="7" y="14"/>
                  </a:cubicBezTo>
                  <a:cubicBezTo>
                    <a:pt x="9" y="15"/>
                    <a:pt x="11" y="15"/>
                    <a:pt x="13" y="15"/>
                  </a:cubicBezTo>
                  <a:cubicBezTo>
                    <a:pt x="16" y="15"/>
                    <a:pt x="19" y="15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3" y="14"/>
                  </a:cubicBezTo>
                  <a:cubicBezTo>
                    <a:pt x="25" y="14"/>
                    <a:pt x="27" y="13"/>
                    <a:pt x="28" y="13"/>
                  </a:cubicBezTo>
                  <a:cubicBezTo>
                    <a:pt x="28" y="13"/>
                    <a:pt x="29" y="13"/>
                    <a:pt x="29" y="13"/>
                  </a:cubicBezTo>
                  <a:cubicBezTo>
                    <a:pt x="30" y="13"/>
                    <a:pt x="31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1" y="13"/>
                    <a:pt x="34" y="13"/>
                    <a:pt x="36" y="11"/>
                  </a:cubicBezTo>
                  <a:cubicBezTo>
                    <a:pt x="38" y="10"/>
                    <a:pt x="41" y="9"/>
                    <a:pt x="41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3" y="9"/>
                    <a:pt x="44" y="7"/>
                    <a:pt x="46" y="6"/>
                  </a:cubicBezTo>
                  <a:cubicBezTo>
                    <a:pt x="47" y="4"/>
                    <a:pt x="48" y="3"/>
                    <a:pt x="46" y="2"/>
                  </a:cubicBezTo>
                  <a:cubicBezTo>
                    <a:pt x="40" y="2"/>
                    <a:pt x="34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18" y="3"/>
                    <a:pt x="12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" name="Freeform 159"/>
            <p:cNvSpPr>
              <a:spLocks noEditPoints="1"/>
            </p:cNvSpPr>
            <p:nvPr/>
          </p:nvSpPr>
          <p:spPr bwMode="auto">
            <a:xfrm>
              <a:off x="9807575" y="5434013"/>
              <a:ext cx="1420813" cy="315912"/>
            </a:xfrm>
            <a:custGeom>
              <a:avLst/>
              <a:gdLst>
                <a:gd name="T0" fmla="*/ 495 w 524"/>
                <a:gd name="T1" fmla="*/ 43 h 116"/>
                <a:gd name="T2" fmla="*/ 272 w 524"/>
                <a:gd name="T3" fmla="*/ 0 h 116"/>
                <a:gd name="T4" fmla="*/ 240 w 524"/>
                <a:gd name="T5" fmla="*/ 9 h 116"/>
                <a:gd name="T6" fmla="*/ 240 w 524"/>
                <a:gd name="T7" fmla="*/ 13 h 116"/>
                <a:gd name="T8" fmla="*/ 238 w 524"/>
                <a:gd name="T9" fmla="*/ 14 h 116"/>
                <a:gd name="T10" fmla="*/ 224 w 524"/>
                <a:gd name="T11" fmla="*/ 13 h 116"/>
                <a:gd name="T12" fmla="*/ 215 w 524"/>
                <a:gd name="T13" fmla="*/ 15 h 116"/>
                <a:gd name="T14" fmla="*/ 191 w 524"/>
                <a:gd name="T15" fmla="*/ 11 h 116"/>
                <a:gd name="T16" fmla="*/ 187 w 524"/>
                <a:gd name="T17" fmla="*/ 11 h 116"/>
                <a:gd name="T18" fmla="*/ 177 w 524"/>
                <a:gd name="T19" fmla="*/ 15 h 116"/>
                <a:gd name="T20" fmla="*/ 171 w 524"/>
                <a:gd name="T21" fmla="*/ 19 h 116"/>
                <a:gd name="T22" fmla="*/ 163 w 524"/>
                <a:gd name="T23" fmla="*/ 19 h 116"/>
                <a:gd name="T24" fmla="*/ 161 w 524"/>
                <a:gd name="T25" fmla="*/ 22 h 116"/>
                <a:gd name="T26" fmla="*/ 149 w 524"/>
                <a:gd name="T27" fmla="*/ 20 h 116"/>
                <a:gd name="T28" fmla="*/ 95 w 524"/>
                <a:gd name="T29" fmla="*/ 32 h 116"/>
                <a:gd name="T30" fmla="*/ 30 w 524"/>
                <a:gd name="T31" fmla="*/ 39 h 116"/>
                <a:gd name="T32" fmla="*/ 21 w 524"/>
                <a:gd name="T33" fmla="*/ 48 h 116"/>
                <a:gd name="T34" fmla="*/ 15 w 524"/>
                <a:gd name="T35" fmla="*/ 53 h 116"/>
                <a:gd name="T36" fmla="*/ 15 w 524"/>
                <a:gd name="T37" fmla="*/ 56 h 116"/>
                <a:gd name="T38" fmla="*/ 20 w 524"/>
                <a:gd name="T39" fmla="*/ 63 h 116"/>
                <a:gd name="T40" fmla="*/ 36 w 524"/>
                <a:gd name="T41" fmla="*/ 91 h 116"/>
                <a:gd name="T42" fmla="*/ 195 w 524"/>
                <a:gd name="T43" fmla="*/ 78 h 116"/>
                <a:gd name="T44" fmla="*/ 267 w 524"/>
                <a:gd name="T45" fmla="*/ 93 h 116"/>
                <a:gd name="T46" fmla="*/ 298 w 524"/>
                <a:gd name="T47" fmla="*/ 87 h 116"/>
                <a:gd name="T48" fmla="*/ 295 w 524"/>
                <a:gd name="T49" fmla="*/ 94 h 116"/>
                <a:gd name="T50" fmla="*/ 304 w 524"/>
                <a:gd name="T51" fmla="*/ 97 h 116"/>
                <a:gd name="T52" fmla="*/ 311 w 524"/>
                <a:gd name="T53" fmla="*/ 104 h 116"/>
                <a:gd name="T54" fmla="*/ 357 w 524"/>
                <a:gd name="T55" fmla="*/ 113 h 116"/>
                <a:gd name="T56" fmla="*/ 372 w 524"/>
                <a:gd name="T57" fmla="*/ 112 h 116"/>
                <a:gd name="T58" fmla="*/ 374 w 524"/>
                <a:gd name="T59" fmla="*/ 112 h 116"/>
                <a:gd name="T60" fmla="*/ 383 w 524"/>
                <a:gd name="T61" fmla="*/ 116 h 116"/>
                <a:gd name="T62" fmla="*/ 403 w 524"/>
                <a:gd name="T63" fmla="*/ 112 h 116"/>
                <a:gd name="T64" fmla="*/ 431 w 524"/>
                <a:gd name="T65" fmla="*/ 109 h 116"/>
                <a:gd name="T66" fmla="*/ 483 w 524"/>
                <a:gd name="T67" fmla="*/ 87 h 116"/>
                <a:gd name="T68" fmla="*/ 512 w 524"/>
                <a:gd name="T69" fmla="*/ 53 h 116"/>
                <a:gd name="T70" fmla="*/ 494 w 524"/>
                <a:gd name="T71" fmla="*/ 43 h 116"/>
                <a:gd name="T72" fmla="*/ 487 w 524"/>
                <a:gd name="T73" fmla="*/ 42 h 116"/>
                <a:gd name="T74" fmla="*/ 459 w 524"/>
                <a:gd name="T75" fmla="*/ 32 h 116"/>
                <a:gd name="T76" fmla="*/ 419 w 524"/>
                <a:gd name="T77" fmla="*/ 7 h 116"/>
                <a:gd name="T78" fmla="*/ 401 w 524"/>
                <a:gd name="T79" fmla="*/ 2 h 116"/>
                <a:gd name="T80" fmla="*/ 372 w 524"/>
                <a:gd name="T81" fmla="*/ 23 h 116"/>
                <a:gd name="T82" fmla="*/ 328 w 524"/>
                <a:gd name="T83" fmla="*/ 6 h 116"/>
                <a:gd name="T84" fmla="*/ 328 w 524"/>
                <a:gd name="T85" fmla="*/ 3 h 116"/>
                <a:gd name="T86" fmla="*/ 319 w 524"/>
                <a:gd name="T87" fmla="*/ 3 h 116"/>
                <a:gd name="T88" fmla="*/ 313 w 524"/>
                <a:gd name="T89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4" h="116">
                  <a:moveTo>
                    <a:pt x="495" y="43"/>
                  </a:moveTo>
                  <a:cubicBezTo>
                    <a:pt x="495" y="43"/>
                    <a:pt x="495" y="43"/>
                    <a:pt x="495" y="43"/>
                  </a:cubicBezTo>
                  <a:cubicBezTo>
                    <a:pt x="495" y="43"/>
                    <a:pt x="495" y="43"/>
                    <a:pt x="495" y="43"/>
                  </a:cubicBezTo>
                  <a:cubicBezTo>
                    <a:pt x="495" y="43"/>
                    <a:pt x="495" y="43"/>
                    <a:pt x="495" y="43"/>
                  </a:cubicBezTo>
                  <a:moveTo>
                    <a:pt x="272" y="0"/>
                  </a:moveTo>
                  <a:cubicBezTo>
                    <a:pt x="272" y="0"/>
                    <a:pt x="272" y="0"/>
                    <a:pt x="272" y="0"/>
                  </a:cubicBezTo>
                  <a:cubicBezTo>
                    <a:pt x="273" y="1"/>
                    <a:pt x="282" y="3"/>
                    <a:pt x="273" y="3"/>
                  </a:cubicBezTo>
                  <a:cubicBezTo>
                    <a:pt x="263" y="4"/>
                    <a:pt x="252" y="5"/>
                    <a:pt x="250" y="6"/>
                  </a:cubicBezTo>
                  <a:cubicBezTo>
                    <a:pt x="248" y="7"/>
                    <a:pt x="244" y="8"/>
                    <a:pt x="240" y="9"/>
                  </a:cubicBezTo>
                  <a:cubicBezTo>
                    <a:pt x="236" y="10"/>
                    <a:pt x="235" y="11"/>
                    <a:pt x="237" y="12"/>
                  </a:cubicBezTo>
                  <a:cubicBezTo>
                    <a:pt x="238" y="12"/>
                    <a:pt x="236" y="12"/>
                    <a:pt x="238" y="13"/>
                  </a:cubicBezTo>
                  <a:cubicBezTo>
                    <a:pt x="240" y="13"/>
                    <a:pt x="241" y="13"/>
                    <a:pt x="240" y="13"/>
                  </a:cubicBezTo>
                  <a:cubicBezTo>
                    <a:pt x="240" y="13"/>
                    <a:pt x="239" y="13"/>
                    <a:pt x="239" y="13"/>
                  </a:cubicBezTo>
                  <a:cubicBezTo>
                    <a:pt x="239" y="13"/>
                    <a:pt x="238" y="13"/>
                    <a:pt x="238" y="13"/>
                  </a:cubicBezTo>
                  <a:cubicBezTo>
                    <a:pt x="237" y="13"/>
                    <a:pt x="237" y="13"/>
                    <a:pt x="238" y="14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38" y="14"/>
                    <a:pt x="237" y="14"/>
                    <a:pt x="236" y="14"/>
                  </a:cubicBezTo>
                  <a:cubicBezTo>
                    <a:pt x="234" y="14"/>
                    <a:pt x="229" y="13"/>
                    <a:pt x="224" y="13"/>
                  </a:cubicBezTo>
                  <a:cubicBezTo>
                    <a:pt x="224" y="13"/>
                    <a:pt x="223" y="13"/>
                    <a:pt x="223" y="13"/>
                  </a:cubicBezTo>
                  <a:cubicBezTo>
                    <a:pt x="219" y="13"/>
                    <a:pt x="218" y="15"/>
                    <a:pt x="216" y="15"/>
                  </a:cubicBezTo>
                  <a:cubicBezTo>
                    <a:pt x="216" y="15"/>
                    <a:pt x="216" y="15"/>
                    <a:pt x="215" y="15"/>
                  </a:cubicBezTo>
                  <a:cubicBezTo>
                    <a:pt x="214" y="15"/>
                    <a:pt x="222" y="13"/>
                    <a:pt x="213" y="11"/>
                  </a:cubicBezTo>
                  <a:cubicBezTo>
                    <a:pt x="208" y="10"/>
                    <a:pt x="204" y="10"/>
                    <a:pt x="200" y="10"/>
                  </a:cubicBezTo>
                  <a:cubicBezTo>
                    <a:pt x="195" y="10"/>
                    <a:pt x="192" y="11"/>
                    <a:pt x="191" y="11"/>
                  </a:cubicBezTo>
                  <a:cubicBezTo>
                    <a:pt x="190" y="12"/>
                    <a:pt x="189" y="12"/>
                    <a:pt x="189" y="12"/>
                  </a:cubicBezTo>
                  <a:cubicBezTo>
                    <a:pt x="188" y="12"/>
                    <a:pt x="188" y="12"/>
                    <a:pt x="188" y="12"/>
                  </a:cubicBezTo>
                  <a:cubicBezTo>
                    <a:pt x="188" y="11"/>
                    <a:pt x="188" y="11"/>
                    <a:pt x="187" y="11"/>
                  </a:cubicBezTo>
                  <a:cubicBezTo>
                    <a:pt x="187" y="11"/>
                    <a:pt x="186" y="12"/>
                    <a:pt x="184" y="12"/>
                  </a:cubicBezTo>
                  <a:cubicBezTo>
                    <a:pt x="182" y="13"/>
                    <a:pt x="183" y="14"/>
                    <a:pt x="180" y="14"/>
                  </a:cubicBezTo>
                  <a:cubicBezTo>
                    <a:pt x="178" y="14"/>
                    <a:pt x="176" y="15"/>
                    <a:pt x="177" y="15"/>
                  </a:cubicBezTo>
                  <a:cubicBezTo>
                    <a:pt x="179" y="15"/>
                    <a:pt x="178" y="15"/>
                    <a:pt x="175" y="15"/>
                  </a:cubicBezTo>
                  <a:cubicBezTo>
                    <a:pt x="172" y="15"/>
                    <a:pt x="172" y="16"/>
                    <a:pt x="171" y="17"/>
                  </a:cubicBezTo>
                  <a:cubicBezTo>
                    <a:pt x="169" y="18"/>
                    <a:pt x="170" y="18"/>
                    <a:pt x="171" y="19"/>
                  </a:cubicBezTo>
                  <a:cubicBezTo>
                    <a:pt x="172" y="19"/>
                    <a:pt x="172" y="19"/>
                    <a:pt x="171" y="19"/>
                  </a:cubicBezTo>
                  <a:cubicBezTo>
                    <a:pt x="171" y="19"/>
                    <a:pt x="170" y="19"/>
                    <a:pt x="170" y="19"/>
                  </a:cubicBezTo>
                  <a:cubicBezTo>
                    <a:pt x="168" y="19"/>
                    <a:pt x="166" y="19"/>
                    <a:pt x="163" y="19"/>
                  </a:cubicBezTo>
                  <a:cubicBezTo>
                    <a:pt x="163" y="19"/>
                    <a:pt x="162" y="19"/>
                    <a:pt x="161" y="19"/>
                  </a:cubicBezTo>
                  <a:cubicBezTo>
                    <a:pt x="159" y="19"/>
                    <a:pt x="159" y="19"/>
                    <a:pt x="160" y="19"/>
                  </a:cubicBezTo>
                  <a:cubicBezTo>
                    <a:pt x="161" y="20"/>
                    <a:pt x="162" y="21"/>
                    <a:pt x="161" y="22"/>
                  </a:cubicBezTo>
                  <a:cubicBezTo>
                    <a:pt x="160" y="22"/>
                    <a:pt x="160" y="22"/>
                    <a:pt x="159" y="22"/>
                  </a:cubicBezTo>
                  <a:cubicBezTo>
                    <a:pt x="158" y="22"/>
                    <a:pt x="156" y="22"/>
                    <a:pt x="154" y="21"/>
                  </a:cubicBezTo>
                  <a:cubicBezTo>
                    <a:pt x="153" y="20"/>
                    <a:pt x="151" y="20"/>
                    <a:pt x="149" y="20"/>
                  </a:cubicBezTo>
                  <a:cubicBezTo>
                    <a:pt x="146" y="20"/>
                    <a:pt x="142" y="21"/>
                    <a:pt x="140" y="22"/>
                  </a:cubicBezTo>
                  <a:cubicBezTo>
                    <a:pt x="138" y="23"/>
                    <a:pt x="136" y="25"/>
                    <a:pt x="133" y="26"/>
                  </a:cubicBezTo>
                  <a:cubicBezTo>
                    <a:pt x="121" y="31"/>
                    <a:pt x="114" y="30"/>
                    <a:pt x="95" y="32"/>
                  </a:cubicBezTo>
                  <a:cubicBezTo>
                    <a:pt x="85" y="33"/>
                    <a:pt x="69" y="33"/>
                    <a:pt x="55" y="35"/>
                  </a:cubicBezTo>
                  <a:cubicBezTo>
                    <a:pt x="40" y="37"/>
                    <a:pt x="32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8" y="39"/>
                    <a:pt x="21" y="41"/>
                    <a:pt x="21" y="45"/>
                  </a:cubicBezTo>
                  <a:cubicBezTo>
                    <a:pt x="21" y="46"/>
                    <a:pt x="21" y="47"/>
                    <a:pt x="21" y="48"/>
                  </a:cubicBezTo>
                  <a:cubicBezTo>
                    <a:pt x="23" y="52"/>
                    <a:pt x="20" y="54"/>
                    <a:pt x="18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6" y="54"/>
                    <a:pt x="15" y="53"/>
                    <a:pt x="15" y="53"/>
                  </a:cubicBezTo>
                  <a:cubicBezTo>
                    <a:pt x="15" y="53"/>
                    <a:pt x="15" y="54"/>
                    <a:pt x="16" y="54"/>
                  </a:cubicBezTo>
                  <a:cubicBezTo>
                    <a:pt x="17" y="55"/>
                    <a:pt x="17" y="56"/>
                    <a:pt x="16" y="56"/>
                  </a:cubicBezTo>
                  <a:cubicBezTo>
                    <a:pt x="16" y="56"/>
                    <a:pt x="15" y="56"/>
                    <a:pt x="15" y="56"/>
                  </a:cubicBezTo>
                  <a:cubicBezTo>
                    <a:pt x="13" y="55"/>
                    <a:pt x="12" y="55"/>
                    <a:pt x="11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55"/>
                    <a:pt x="19" y="58"/>
                    <a:pt x="20" y="63"/>
                  </a:cubicBezTo>
                  <a:cubicBezTo>
                    <a:pt x="22" y="67"/>
                    <a:pt x="20" y="72"/>
                    <a:pt x="26" y="76"/>
                  </a:cubicBezTo>
                  <a:cubicBezTo>
                    <a:pt x="37" y="82"/>
                    <a:pt x="0" y="84"/>
                    <a:pt x="21" y="89"/>
                  </a:cubicBezTo>
                  <a:cubicBezTo>
                    <a:pt x="26" y="91"/>
                    <a:pt x="31" y="91"/>
                    <a:pt x="36" y="91"/>
                  </a:cubicBezTo>
                  <a:cubicBezTo>
                    <a:pt x="44" y="91"/>
                    <a:pt x="52" y="90"/>
                    <a:pt x="60" y="89"/>
                  </a:cubicBezTo>
                  <a:cubicBezTo>
                    <a:pt x="74" y="87"/>
                    <a:pt x="92" y="87"/>
                    <a:pt x="107" y="87"/>
                  </a:cubicBezTo>
                  <a:cubicBezTo>
                    <a:pt x="130" y="86"/>
                    <a:pt x="161" y="79"/>
                    <a:pt x="195" y="78"/>
                  </a:cubicBezTo>
                  <a:cubicBezTo>
                    <a:pt x="196" y="78"/>
                    <a:pt x="198" y="78"/>
                    <a:pt x="199" y="78"/>
                  </a:cubicBezTo>
                  <a:cubicBezTo>
                    <a:pt x="217" y="78"/>
                    <a:pt x="249" y="81"/>
                    <a:pt x="263" y="84"/>
                  </a:cubicBezTo>
                  <a:cubicBezTo>
                    <a:pt x="275" y="88"/>
                    <a:pt x="265" y="93"/>
                    <a:pt x="267" y="93"/>
                  </a:cubicBezTo>
                  <a:cubicBezTo>
                    <a:pt x="267" y="93"/>
                    <a:pt x="268" y="93"/>
                    <a:pt x="268" y="93"/>
                  </a:cubicBezTo>
                  <a:cubicBezTo>
                    <a:pt x="271" y="93"/>
                    <a:pt x="277" y="91"/>
                    <a:pt x="288" y="88"/>
                  </a:cubicBezTo>
                  <a:cubicBezTo>
                    <a:pt x="292" y="87"/>
                    <a:pt x="296" y="87"/>
                    <a:pt x="298" y="87"/>
                  </a:cubicBezTo>
                  <a:cubicBezTo>
                    <a:pt x="301" y="87"/>
                    <a:pt x="302" y="88"/>
                    <a:pt x="298" y="90"/>
                  </a:cubicBezTo>
                  <a:cubicBezTo>
                    <a:pt x="293" y="93"/>
                    <a:pt x="290" y="95"/>
                    <a:pt x="292" y="95"/>
                  </a:cubicBezTo>
                  <a:cubicBezTo>
                    <a:pt x="293" y="95"/>
                    <a:pt x="294" y="95"/>
                    <a:pt x="295" y="94"/>
                  </a:cubicBezTo>
                  <a:cubicBezTo>
                    <a:pt x="298" y="93"/>
                    <a:pt x="301" y="93"/>
                    <a:pt x="303" y="93"/>
                  </a:cubicBezTo>
                  <a:cubicBezTo>
                    <a:pt x="304" y="93"/>
                    <a:pt x="305" y="93"/>
                    <a:pt x="304" y="94"/>
                  </a:cubicBezTo>
                  <a:cubicBezTo>
                    <a:pt x="303" y="96"/>
                    <a:pt x="301" y="97"/>
                    <a:pt x="304" y="97"/>
                  </a:cubicBezTo>
                  <a:cubicBezTo>
                    <a:pt x="305" y="97"/>
                    <a:pt x="305" y="97"/>
                    <a:pt x="305" y="97"/>
                  </a:cubicBezTo>
                  <a:cubicBezTo>
                    <a:pt x="305" y="97"/>
                    <a:pt x="305" y="97"/>
                    <a:pt x="305" y="97"/>
                  </a:cubicBezTo>
                  <a:cubicBezTo>
                    <a:pt x="310" y="97"/>
                    <a:pt x="305" y="100"/>
                    <a:pt x="311" y="104"/>
                  </a:cubicBezTo>
                  <a:cubicBezTo>
                    <a:pt x="316" y="107"/>
                    <a:pt x="324" y="110"/>
                    <a:pt x="331" y="111"/>
                  </a:cubicBezTo>
                  <a:cubicBezTo>
                    <a:pt x="340" y="113"/>
                    <a:pt x="343" y="113"/>
                    <a:pt x="347" y="113"/>
                  </a:cubicBezTo>
                  <a:cubicBezTo>
                    <a:pt x="350" y="113"/>
                    <a:pt x="353" y="113"/>
                    <a:pt x="357" y="113"/>
                  </a:cubicBezTo>
                  <a:cubicBezTo>
                    <a:pt x="362" y="113"/>
                    <a:pt x="366" y="112"/>
                    <a:pt x="368" y="111"/>
                  </a:cubicBezTo>
                  <a:cubicBezTo>
                    <a:pt x="369" y="111"/>
                    <a:pt x="369" y="111"/>
                    <a:pt x="370" y="111"/>
                  </a:cubicBezTo>
                  <a:cubicBezTo>
                    <a:pt x="371" y="111"/>
                    <a:pt x="372" y="111"/>
                    <a:pt x="372" y="112"/>
                  </a:cubicBezTo>
                  <a:cubicBezTo>
                    <a:pt x="372" y="112"/>
                    <a:pt x="373" y="112"/>
                    <a:pt x="374" y="112"/>
                  </a:cubicBezTo>
                  <a:cubicBezTo>
                    <a:pt x="374" y="112"/>
                    <a:pt x="374" y="112"/>
                    <a:pt x="374" y="112"/>
                  </a:cubicBezTo>
                  <a:cubicBezTo>
                    <a:pt x="374" y="112"/>
                    <a:pt x="374" y="112"/>
                    <a:pt x="374" y="112"/>
                  </a:cubicBezTo>
                  <a:cubicBezTo>
                    <a:pt x="376" y="112"/>
                    <a:pt x="376" y="114"/>
                    <a:pt x="378" y="115"/>
                  </a:cubicBezTo>
                  <a:cubicBezTo>
                    <a:pt x="379" y="116"/>
                    <a:pt x="381" y="116"/>
                    <a:pt x="382" y="116"/>
                  </a:cubicBezTo>
                  <a:cubicBezTo>
                    <a:pt x="383" y="116"/>
                    <a:pt x="383" y="116"/>
                    <a:pt x="383" y="116"/>
                  </a:cubicBezTo>
                  <a:cubicBezTo>
                    <a:pt x="383" y="116"/>
                    <a:pt x="389" y="115"/>
                    <a:pt x="395" y="114"/>
                  </a:cubicBezTo>
                  <a:cubicBezTo>
                    <a:pt x="401" y="113"/>
                    <a:pt x="404" y="112"/>
                    <a:pt x="403" y="112"/>
                  </a:cubicBezTo>
                  <a:cubicBezTo>
                    <a:pt x="403" y="112"/>
                    <a:pt x="403" y="112"/>
                    <a:pt x="403" y="112"/>
                  </a:cubicBezTo>
                  <a:cubicBezTo>
                    <a:pt x="403" y="112"/>
                    <a:pt x="403" y="112"/>
                    <a:pt x="403" y="112"/>
                  </a:cubicBezTo>
                  <a:cubicBezTo>
                    <a:pt x="403" y="112"/>
                    <a:pt x="403" y="112"/>
                    <a:pt x="402" y="112"/>
                  </a:cubicBezTo>
                  <a:cubicBezTo>
                    <a:pt x="401" y="111"/>
                    <a:pt x="417" y="112"/>
                    <a:pt x="431" y="109"/>
                  </a:cubicBezTo>
                  <a:cubicBezTo>
                    <a:pt x="437" y="108"/>
                    <a:pt x="438" y="106"/>
                    <a:pt x="447" y="101"/>
                  </a:cubicBezTo>
                  <a:cubicBezTo>
                    <a:pt x="452" y="99"/>
                    <a:pt x="457" y="96"/>
                    <a:pt x="464" y="93"/>
                  </a:cubicBezTo>
                  <a:cubicBezTo>
                    <a:pt x="473" y="89"/>
                    <a:pt x="484" y="87"/>
                    <a:pt x="483" y="87"/>
                  </a:cubicBezTo>
                  <a:cubicBezTo>
                    <a:pt x="482" y="87"/>
                    <a:pt x="493" y="84"/>
                    <a:pt x="501" y="80"/>
                  </a:cubicBezTo>
                  <a:cubicBezTo>
                    <a:pt x="512" y="75"/>
                    <a:pt x="520" y="69"/>
                    <a:pt x="517" y="66"/>
                  </a:cubicBezTo>
                  <a:cubicBezTo>
                    <a:pt x="514" y="62"/>
                    <a:pt x="524" y="55"/>
                    <a:pt x="512" y="53"/>
                  </a:cubicBezTo>
                  <a:cubicBezTo>
                    <a:pt x="507" y="51"/>
                    <a:pt x="502" y="50"/>
                    <a:pt x="499" y="48"/>
                  </a:cubicBezTo>
                  <a:cubicBezTo>
                    <a:pt x="495" y="45"/>
                    <a:pt x="495" y="43"/>
                    <a:pt x="495" y="43"/>
                  </a:cubicBezTo>
                  <a:cubicBezTo>
                    <a:pt x="495" y="43"/>
                    <a:pt x="494" y="43"/>
                    <a:pt x="494" y="43"/>
                  </a:cubicBezTo>
                  <a:cubicBezTo>
                    <a:pt x="493" y="43"/>
                    <a:pt x="492" y="43"/>
                    <a:pt x="491" y="42"/>
                  </a:cubicBezTo>
                  <a:cubicBezTo>
                    <a:pt x="490" y="42"/>
                    <a:pt x="489" y="42"/>
                    <a:pt x="488" y="42"/>
                  </a:cubicBezTo>
                  <a:cubicBezTo>
                    <a:pt x="487" y="42"/>
                    <a:pt x="487" y="42"/>
                    <a:pt x="487" y="42"/>
                  </a:cubicBezTo>
                  <a:cubicBezTo>
                    <a:pt x="487" y="42"/>
                    <a:pt x="487" y="42"/>
                    <a:pt x="487" y="42"/>
                  </a:cubicBezTo>
                  <a:cubicBezTo>
                    <a:pt x="486" y="42"/>
                    <a:pt x="482" y="40"/>
                    <a:pt x="477" y="36"/>
                  </a:cubicBezTo>
                  <a:cubicBezTo>
                    <a:pt x="473" y="32"/>
                    <a:pt x="458" y="32"/>
                    <a:pt x="459" y="32"/>
                  </a:cubicBezTo>
                  <a:cubicBezTo>
                    <a:pt x="460" y="31"/>
                    <a:pt x="445" y="30"/>
                    <a:pt x="443" y="25"/>
                  </a:cubicBezTo>
                  <a:cubicBezTo>
                    <a:pt x="441" y="21"/>
                    <a:pt x="444" y="16"/>
                    <a:pt x="439" y="13"/>
                  </a:cubicBezTo>
                  <a:cubicBezTo>
                    <a:pt x="429" y="9"/>
                    <a:pt x="422" y="14"/>
                    <a:pt x="419" y="7"/>
                  </a:cubicBezTo>
                  <a:cubicBezTo>
                    <a:pt x="418" y="6"/>
                    <a:pt x="417" y="4"/>
                    <a:pt x="415" y="3"/>
                  </a:cubicBezTo>
                  <a:cubicBezTo>
                    <a:pt x="413" y="2"/>
                    <a:pt x="409" y="1"/>
                    <a:pt x="406" y="1"/>
                  </a:cubicBezTo>
                  <a:cubicBezTo>
                    <a:pt x="404" y="1"/>
                    <a:pt x="402" y="1"/>
                    <a:pt x="401" y="2"/>
                  </a:cubicBezTo>
                  <a:cubicBezTo>
                    <a:pt x="398" y="4"/>
                    <a:pt x="397" y="6"/>
                    <a:pt x="396" y="7"/>
                  </a:cubicBezTo>
                  <a:cubicBezTo>
                    <a:pt x="396" y="8"/>
                    <a:pt x="392" y="12"/>
                    <a:pt x="389" y="17"/>
                  </a:cubicBezTo>
                  <a:cubicBezTo>
                    <a:pt x="387" y="20"/>
                    <a:pt x="384" y="23"/>
                    <a:pt x="372" y="23"/>
                  </a:cubicBezTo>
                  <a:cubicBezTo>
                    <a:pt x="368" y="23"/>
                    <a:pt x="364" y="23"/>
                    <a:pt x="359" y="22"/>
                  </a:cubicBezTo>
                  <a:cubicBezTo>
                    <a:pt x="350" y="21"/>
                    <a:pt x="334" y="19"/>
                    <a:pt x="325" y="17"/>
                  </a:cubicBezTo>
                  <a:cubicBezTo>
                    <a:pt x="313" y="13"/>
                    <a:pt x="323" y="8"/>
                    <a:pt x="328" y="6"/>
                  </a:cubicBezTo>
                  <a:cubicBezTo>
                    <a:pt x="334" y="5"/>
                    <a:pt x="334" y="4"/>
                    <a:pt x="332" y="3"/>
                  </a:cubicBezTo>
                  <a:cubicBezTo>
                    <a:pt x="331" y="3"/>
                    <a:pt x="330" y="3"/>
                    <a:pt x="329" y="3"/>
                  </a:cubicBezTo>
                  <a:cubicBezTo>
                    <a:pt x="328" y="3"/>
                    <a:pt x="328" y="3"/>
                    <a:pt x="328" y="3"/>
                  </a:cubicBezTo>
                  <a:cubicBezTo>
                    <a:pt x="327" y="4"/>
                    <a:pt x="325" y="4"/>
                    <a:pt x="323" y="4"/>
                  </a:cubicBezTo>
                  <a:cubicBezTo>
                    <a:pt x="323" y="4"/>
                    <a:pt x="323" y="4"/>
                    <a:pt x="322" y="4"/>
                  </a:cubicBezTo>
                  <a:cubicBezTo>
                    <a:pt x="320" y="4"/>
                    <a:pt x="318" y="4"/>
                    <a:pt x="319" y="3"/>
                  </a:cubicBezTo>
                  <a:cubicBezTo>
                    <a:pt x="319" y="3"/>
                    <a:pt x="319" y="3"/>
                    <a:pt x="318" y="3"/>
                  </a:cubicBezTo>
                  <a:cubicBezTo>
                    <a:pt x="318" y="3"/>
                    <a:pt x="317" y="3"/>
                    <a:pt x="316" y="3"/>
                  </a:cubicBezTo>
                  <a:cubicBezTo>
                    <a:pt x="315" y="3"/>
                    <a:pt x="314" y="3"/>
                    <a:pt x="313" y="3"/>
                  </a:cubicBezTo>
                  <a:cubicBezTo>
                    <a:pt x="309" y="3"/>
                    <a:pt x="302" y="3"/>
                    <a:pt x="295" y="2"/>
                  </a:cubicBezTo>
                  <a:cubicBezTo>
                    <a:pt x="283" y="1"/>
                    <a:pt x="274" y="0"/>
                    <a:pt x="27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Freeform 160"/>
            <p:cNvSpPr>
              <a:spLocks/>
            </p:cNvSpPr>
            <p:nvPr/>
          </p:nvSpPr>
          <p:spPr bwMode="auto">
            <a:xfrm>
              <a:off x="11095038" y="4392613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" name="Freeform 161"/>
            <p:cNvSpPr>
              <a:spLocks/>
            </p:cNvSpPr>
            <p:nvPr/>
          </p:nvSpPr>
          <p:spPr bwMode="auto">
            <a:xfrm>
              <a:off x="10880725" y="5768975"/>
              <a:ext cx="15875" cy="3175"/>
            </a:xfrm>
            <a:custGeom>
              <a:avLst/>
              <a:gdLst>
                <a:gd name="T0" fmla="*/ 0 w 6"/>
                <a:gd name="T1" fmla="*/ 0 h 1"/>
                <a:gd name="T2" fmla="*/ 2 w 6"/>
                <a:gd name="T3" fmla="*/ 1 h 1"/>
                <a:gd name="T4" fmla="*/ 3 w 6"/>
                <a:gd name="T5" fmla="*/ 1 h 1"/>
                <a:gd name="T6" fmla="*/ 4 w 6"/>
                <a:gd name="T7" fmla="*/ 0 h 1"/>
                <a:gd name="T8" fmla="*/ 4 w 6"/>
                <a:gd name="T9" fmla="*/ 0 h 1"/>
                <a:gd name="T10" fmla="*/ 3 w 6"/>
                <a:gd name="T11" fmla="*/ 0 h 1"/>
                <a:gd name="T12" fmla="*/ 2 w 6"/>
                <a:gd name="T13" fmla="*/ 0 h 1"/>
                <a:gd name="T14" fmla="*/ 0 w 6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cubicBezTo>
                    <a:pt x="0" y="0"/>
                    <a:pt x="0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6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Freeform 162"/>
            <p:cNvSpPr>
              <a:spLocks/>
            </p:cNvSpPr>
            <p:nvPr/>
          </p:nvSpPr>
          <p:spPr bwMode="auto">
            <a:xfrm>
              <a:off x="7524750" y="4549775"/>
              <a:ext cx="14288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1 w 5"/>
                <a:gd name="T5" fmla="*/ 0 h 1"/>
                <a:gd name="T6" fmla="*/ 1 w 5"/>
                <a:gd name="T7" fmla="*/ 0 h 1"/>
                <a:gd name="T8" fmla="*/ 1 w 5"/>
                <a:gd name="T9" fmla="*/ 1 h 1"/>
                <a:gd name="T10" fmla="*/ 3 w 5"/>
                <a:gd name="T11" fmla="*/ 0 h 1"/>
                <a:gd name="T12" fmla="*/ 4 w 5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5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Freeform 163"/>
            <p:cNvSpPr>
              <a:spLocks noEditPoints="1"/>
            </p:cNvSpPr>
            <p:nvPr/>
          </p:nvSpPr>
          <p:spPr bwMode="auto">
            <a:xfrm>
              <a:off x="5391150" y="4294188"/>
              <a:ext cx="5894388" cy="1355725"/>
            </a:xfrm>
            <a:custGeom>
              <a:avLst/>
              <a:gdLst>
                <a:gd name="T0" fmla="*/ 839 w 2174"/>
                <a:gd name="T1" fmla="*/ 210 h 498"/>
                <a:gd name="T2" fmla="*/ 318 w 2174"/>
                <a:gd name="T3" fmla="*/ 182 h 498"/>
                <a:gd name="T4" fmla="*/ 1021 w 2174"/>
                <a:gd name="T5" fmla="*/ 29 h 498"/>
                <a:gd name="T6" fmla="*/ 1021 w 2174"/>
                <a:gd name="T7" fmla="*/ 72 h 498"/>
                <a:gd name="T8" fmla="*/ 979 w 2174"/>
                <a:gd name="T9" fmla="*/ 86 h 498"/>
                <a:gd name="T10" fmla="*/ 908 w 2174"/>
                <a:gd name="T11" fmla="*/ 92 h 498"/>
                <a:gd name="T12" fmla="*/ 744 w 2174"/>
                <a:gd name="T13" fmla="*/ 96 h 498"/>
                <a:gd name="T14" fmla="*/ 592 w 2174"/>
                <a:gd name="T15" fmla="*/ 121 h 498"/>
                <a:gd name="T16" fmla="*/ 551 w 2174"/>
                <a:gd name="T17" fmla="*/ 96 h 498"/>
                <a:gd name="T18" fmla="*/ 493 w 2174"/>
                <a:gd name="T19" fmla="*/ 88 h 498"/>
                <a:gd name="T20" fmla="*/ 449 w 2174"/>
                <a:gd name="T21" fmla="*/ 87 h 498"/>
                <a:gd name="T22" fmla="*/ 394 w 2174"/>
                <a:gd name="T23" fmla="*/ 99 h 498"/>
                <a:gd name="T24" fmla="*/ 363 w 2174"/>
                <a:gd name="T25" fmla="*/ 108 h 498"/>
                <a:gd name="T26" fmla="*/ 319 w 2174"/>
                <a:gd name="T27" fmla="*/ 129 h 498"/>
                <a:gd name="T28" fmla="*/ 297 w 2174"/>
                <a:gd name="T29" fmla="*/ 136 h 498"/>
                <a:gd name="T30" fmla="*/ 276 w 2174"/>
                <a:gd name="T31" fmla="*/ 146 h 498"/>
                <a:gd name="T32" fmla="*/ 276 w 2174"/>
                <a:gd name="T33" fmla="*/ 151 h 498"/>
                <a:gd name="T34" fmla="*/ 314 w 2174"/>
                <a:gd name="T35" fmla="*/ 156 h 498"/>
                <a:gd name="T36" fmla="*/ 407 w 2174"/>
                <a:gd name="T37" fmla="*/ 153 h 498"/>
                <a:gd name="T38" fmla="*/ 465 w 2174"/>
                <a:gd name="T39" fmla="*/ 151 h 498"/>
                <a:gd name="T40" fmla="*/ 447 w 2174"/>
                <a:gd name="T41" fmla="*/ 167 h 498"/>
                <a:gd name="T42" fmla="*/ 324 w 2174"/>
                <a:gd name="T43" fmla="*/ 168 h 498"/>
                <a:gd name="T44" fmla="*/ 255 w 2174"/>
                <a:gd name="T45" fmla="*/ 192 h 498"/>
                <a:gd name="T46" fmla="*/ 150 w 2174"/>
                <a:gd name="T47" fmla="*/ 225 h 498"/>
                <a:gd name="T48" fmla="*/ 272 w 2174"/>
                <a:gd name="T49" fmla="*/ 226 h 498"/>
                <a:gd name="T50" fmla="*/ 407 w 2174"/>
                <a:gd name="T51" fmla="*/ 225 h 498"/>
                <a:gd name="T52" fmla="*/ 498 w 2174"/>
                <a:gd name="T53" fmla="*/ 248 h 498"/>
                <a:gd name="T54" fmla="*/ 589 w 2174"/>
                <a:gd name="T55" fmla="*/ 212 h 498"/>
                <a:gd name="T56" fmla="*/ 662 w 2174"/>
                <a:gd name="T57" fmla="*/ 215 h 498"/>
                <a:gd name="T58" fmla="*/ 536 w 2174"/>
                <a:gd name="T59" fmla="*/ 245 h 498"/>
                <a:gd name="T60" fmla="*/ 617 w 2174"/>
                <a:gd name="T61" fmla="*/ 273 h 498"/>
                <a:gd name="T62" fmla="*/ 341 w 2174"/>
                <a:gd name="T63" fmla="*/ 252 h 498"/>
                <a:gd name="T64" fmla="*/ 8 w 2174"/>
                <a:gd name="T65" fmla="*/ 337 h 498"/>
                <a:gd name="T66" fmla="*/ 344 w 2174"/>
                <a:gd name="T67" fmla="*/ 390 h 498"/>
                <a:gd name="T68" fmla="*/ 658 w 2174"/>
                <a:gd name="T69" fmla="*/ 458 h 498"/>
                <a:gd name="T70" fmla="*/ 746 w 2174"/>
                <a:gd name="T71" fmla="*/ 333 h 498"/>
                <a:gd name="T72" fmla="*/ 731 w 2174"/>
                <a:gd name="T73" fmla="*/ 313 h 498"/>
                <a:gd name="T74" fmla="*/ 814 w 2174"/>
                <a:gd name="T75" fmla="*/ 277 h 498"/>
                <a:gd name="T76" fmla="*/ 1104 w 2174"/>
                <a:gd name="T77" fmla="*/ 301 h 498"/>
                <a:gd name="T78" fmla="*/ 1340 w 2174"/>
                <a:gd name="T79" fmla="*/ 305 h 498"/>
                <a:gd name="T80" fmla="*/ 1383 w 2174"/>
                <a:gd name="T81" fmla="*/ 308 h 498"/>
                <a:gd name="T82" fmla="*/ 1427 w 2174"/>
                <a:gd name="T83" fmla="*/ 325 h 498"/>
                <a:gd name="T84" fmla="*/ 1543 w 2174"/>
                <a:gd name="T85" fmla="*/ 368 h 498"/>
                <a:gd name="T86" fmla="*/ 1579 w 2174"/>
                <a:gd name="T87" fmla="*/ 344 h 498"/>
                <a:gd name="T88" fmla="*/ 1656 w 2174"/>
                <a:gd name="T89" fmla="*/ 301 h 498"/>
                <a:gd name="T90" fmla="*/ 1727 w 2174"/>
                <a:gd name="T91" fmla="*/ 282 h 498"/>
                <a:gd name="T92" fmla="*/ 1698 w 2174"/>
                <a:gd name="T93" fmla="*/ 252 h 498"/>
                <a:gd name="T94" fmla="*/ 1746 w 2174"/>
                <a:gd name="T95" fmla="*/ 227 h 498"/>
                <a:gd name="T96" fmla="*/ 1836 w 2174"/>
                <a:gd name="T97" fmla="*/ 209 h 498"/>
                <a:gd name="T98" fmla="*/ 1838 w 2174"/>
                <a:gd name="T99" fmla="*/ 112 h 498"/>
                <a:gd name="T100" fmla="*/ 1959 w 2174"/>
                <a:gd name="T101" fmla="*/ 85 h 498"/>
                <a:gd name="T102" fmla="*/ 2063 w 2174"/>
                <a:gd name="T103" fmla="*/ 138 h 498"/>
                <a:gd name="T104" fmla="*/ 2100 w 2174"/>
                <a:gd name="T105" fmla="*/ 84 h 498"/>
                <a:gd name="T106" fmla="*/ 2079 w 2174"/>
                <a:gd name="T107" fmla="*/ 46 h 498"/>
                <a:gd name="T108" fmla="*/ 2158 w 2174"/>
                <a:gd name="T109" fmla="*/ 32 h 498"/>
                <a:gd name="T110" fmla="*/ 2109 w 2174"/>
                <a:gd name="T111" fmla="*/ 12 h 498"/>
                <a:gd name="T112" fmla="*/ 1979 w 2174"/>
                <a:gd name="T113" fmla="*/ 8 h 498"/>
                <a:gd name="T114" fmla="*/ 1754 w 2174"/>
                <a:gd name="T115" fmla="*/ 16 h 498"/>
                <a:gd name="T116" fmla="*/ 1609 w 2174"/>
                <a:gd name="T117" fmla="*/ 18 h 498"/>
                <a:gd name="T118" fmla="*/ 1556 w 2174"/>
                <a:gd name="T119" fmla="*/ 31 h 498"/>
                <a:gd name="T120" fmla="*/ 1438 w 2174"/>
                <a:gd name="T121" fmla="*/ 26 h 498"/>
                <a:gd name="T122" fmla="*/ 1270 w 2174"/>
                <a:gd name="T123" fmla="*/ 30 h 498"/>
                <a:gd name="T124" fmla="*/ 1187 w 2174"/>
                <a:gd name="T125" fmla="*/ 5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74" h="498">
                  <a:moveTo>
                    <a:pt x="1550" y="375"/>
                  </a:moveTo>
                  <a:cubicBezTo>
                    <a:pt x="1550" y="375"/>
                    <a:pt x="1550" y="375"/>
                    <a:pt x="1550" y="375"/>
                  </a:cubicBezTo>
                  <a:cubicBezTo>
                    <a:pt x="1550" y="375"/>
                    <a:pt x="1550" y="375"/>
                    <a:pt x="1550" y="375"/>
                  </a:cubicBezTo>
                  <a:cubicBezTo>
                    <a:pt x="1550" y="375"/>
                    <a:pt x="1550" y="375"/>
                    <a:pt x="1550" y="375"/>
                  </a:cubicBezTo>
                  <a:moveTo>
                    <a:pt x="810" y="242"/>
                  </a:moveTo>
                  <a:cubicBezTo>
                    <a:pt x="810" y="242"/>
                    <a:pt x="810" y="242"/>
                    <a:pt x="810" y="242"/>
                  </a:cubicBezTo>
                  <a:cubicBezTo>
                    <a:pt x="810" y="242"/>
                    <a:pt x="810" y="242"/>
                    <a:pt x="810" y="242"/>
                  </a:cubicBezTo>
                  <a:cubicBezTo>
                    <a:pt x="810" y="242"/>
                    <a:pt x="810" y="242"/>
                    <a:pt x="810" y="242"/>
                  </a:cubicBezTo>
                  <a:moveTo>
                    <a:pt x="554" y="484"/>
                  </a:moveTo>
                  <a:cubicBezTo>
                    <a:pt x="550" y="484"/>
                    <a:pt x="547" y="483"/>
                    <a:pt x="548" y="481"/>
                  </a:cubicBezTo>
                  <a:cubicBezTo>
                    <a:pt x="548" y="479"/>
                    <a:pt x="558" y="477"/>
                    <a:pt x="566" y="477"/>
                  </a:cubicBezTo>
                  <a:cubicBezTo>
                    <a:pt x="571" y="477"/>
                    <a:pt x="575" y="478"/>
                    <a:pt x="574" y="480"/>
                  </a:cubicBezTo>
                  <a:cubicBezTo>
                    <a:pt x="572" y="481"/>
                    <a:pt x="561" y="484"/>
                    <a:pt x="554" y="484"/>
                  </a:cubicBezTo>
                  <a:moveTo>
                    <a:pt x="479" y="246"/>
                  </a:moveTo>
                  <a:cubicBezTo>
                    <a:pt x="480" y="246"/>
                    <a:pt x="481" y="246"/>
                    <a:pt x="481" y="246"/>
                  </a:cubicBezTo>
                  <a:cubicBezTo>
                    <a:pt x="482" y="246"/>
                    <a:pt x="483" y="246"/>
                    <a:pt x="483" y="246"/>
                  </a:cubicBezTo>
                  <a:cubicBezTo>
                    <a:pt x="483" y="246"/>
                    <a:pt x="483" y="246"/>
                    <a:pt x="482" y="246"/>
                  </a:cubicBezTo>
                  <a:cubicBezTo>
                    <a:pt x="481" y="246"/>
                    <a:pt x="481" y="246"/>
                    <a:pt x="480" y="246"/>
                  </a:cubicBezTo>
                  <a:cubicBezTo>
                    <a:pt x="480" y="246"/>
                    <a:pt x="479" y="246"/>
                    <a:pt x="479" y="246"/>
                  </a:cubicBezTo>
                  <a:moveTo>
                    <a:pt x="790" y="212"/>
                  </a:moveTo>
                  <a:cubicBezTo>
                    <a:pt x="791" y="212"/>
                    <a:pt x="792" y="211"/>
                    <a:pt x="792" y="211"/>
                  </a:cubicBezTo>
                  <a:cubicBezTo>
                    <a:pt x="791" y="210"/>
                    <a:pt x="798" y="210"/>
                    <a:pt x="807" y="209"/>
                  </a:cubicBezTo>
                  <a:cubicBezTo>
                    <a:pt x="813" y="209"/>
                    <a:pt x="819" y="208"/>
                    <a:pt x="823" y="208"/>
                  </a:cubicBezTo>
                  <a:cubicBezTo>
                    <a:pt x="823" y="208"/>
                    <a:pt x="823" y="208"/>
                    <a:pt x="824" y="208"/>
                  </a:cubicBezTo>
                  <a:cubicBezTo>
                    <a:pt x="836" y="208"/>
                    <a:pt x="838" y="209"/>
                    <a:pt x="839" y="210"/>
                  </a:cubicBezTo>
                  <a:cubicBezTo>
                    <a:pt x="842" y="213"/>
                    <a:pt x="837" y="214"/>
                    <a:pt x="827" y="215"/>
                  </a:cubicBezTo>
                  <a:cubicBezTo>
                    <a:pt x="818" y="216"/>
                    <a:pt x="824" y="218"/>
                    <a:pt x="820" y="219"/>
                  </a:cubicBezTo>
                  <a:cubicBezTo>
                    <a:pt x="815" y="219"/>
                    <a:pt x="817" y="220"/>
                    <a:pt x="820" y="221"/>
                  </a:cubicBezTo>
                  <a:cubicBezTo>
                    <a:pt x="822" y="222"/>
                    <a:pt x="823" y="223"/>
                    <a:pt x="826" y="224"/>
                  </a:cubicBezTo>
                  <a:cubicBezTo>
                    <a:pt x="828" y="225"/>
                    <a:pt x="844" y="225"/>
                    <a:pt x="845" y="226"/>
                  </a:cubicBezTo>
                  <a:cubicBezTo>
                    <a:pt x="849" y="227"/>
                    <a:pt x="850" y="230"/>
                    <a:pt x="851" y="232"/>
                  </a:cubicBezTo>
                  <a:cubicBezTo>
                    <a:pt x="852" y="236"/>
                    <a:pt x="861" y="238"/>
                    <a:pt x="863" y="238"/>
                  </a:cubicBezTo>
                  <a:cubicBezTo>
                    <a:pt x="865" y="239"/>
                    <a:pt x="864" y="239"/>
                    <a:pt x="862" y="240"/>
                  </a:cubicBezTo>
                  <a:cubicBezTo>
                    <a:pt x="861" y="240"/>
                    <a:pt x="870" y="242"/>
                    <a:pt x="872" y="245"/>
                  </a:cubicBezTo>
                  <a:cubicBezTo>
                    <a:pt x="874" y="247"/>
                    <a:pt x="875" y="249"/>
                    <a:pt x="876" y="251"/>
                  </a:cubicBezTo>
                  <a:cubicBezTo>
                    <a:pt x="859" y="250"/>
                    <a:pt x="833" y="250"/>
                    <a:pt x="818" y="248"/>
                  </a:cubicBezTo>
                  <a:cubicBezTo>
                    <a:pt x="804" y="246"/>
                    <a:pt x="809" y="242"/>
                    <a:pt x="809" y="242"/>
                  </a:cubicBezTo>
                  <a:cubicBezTo>
                    <a:pt x="810" y="242"/>
                    <a:pt x="810" y="242"/>
                    <a:pt x="810" y="242"/>
                  </a:cubicBezTo>
                  <a:cubicBezTo>
                    <a:pt x="810" y="241"/>
                    <a:pt x="810" y="240"/>
                    <a:pt x="812" y="238"/>
                  </a:cubicBezTo>
                  <a:cubicBezTo>
                    <a:pt x="815" y="236"/>
                    <a:pt x="810" y="234"/>
                    <a:pt x="799" y="231"/>
                  </a:cubicBezTo>
                  <a:cubicBezTo>
                    <a:pt x="797" y="230"/>
                    <a:pt x="796" y="230"/>
                    <a:pt x="794" y="229"/>
                  </a:cubicBezTo>
                  <a:cubicBezTo>
                    <a:pt x="784" y="226"/>
                    <a:pt x="769" y="221"/>
                    <a:pt x="771" y="217"/>
                  </a:cubicBezTo>
                  <a:cubicBezTo>
                    <a:pt x="773" y="214"/>
                    <a:pt x="785" y="213"/>
                    <a:pt x="787" y="213"/>
                  </a:cubicBezTo>
                  <a:cubicBezTo>
                    <a:pt x="787" y="213"/>
                    <a:pt x="787" y="213"/>
                    <a:pt x="787" y="213"/>
                  </a:cubicBezTo>
                  <a:cubicBezTo>
                    <a:pt x="787" y="213"/>
                    <a:pt x="787" y="213"/>
                    <a:pt x="787" y="213"/>
                  </a:cubicBezTo>
                  <a:cubicBezTo>
                    <a:pt x="789" y="213"/>
                    <a:pt x="790" y="212"/>
                    <a:pt x="788" y="212"/>
                  </a:cubicBezTo>
                  <a:cubicBezTo>
                    <a:pt x="787" y="212"/>
                    <a:pt x="787" y="212"/>
                    <a:pt x="788" y="212"/>
                  </a:cubicBezTo>
                  <a:cubicBezTo>
                    <a:pt x="789" y="212"/>
                    <a:pt x="789" y="212"/>
                    <a:pt x="789" y="212"/>
                  </a:cubicBezTo>
                  <a:cubicBezTo>
                    <a:pt x="789" y="212"/>
                    <a:pt x="790" y="212"/>
                    <a:pt x="790" y="212"/>
                  </a:cubicBezTo>
                  <a:moveTo>
                    <a:pt x="318" y="182"/>
                  </a:moveTo>
                  <a:cubicBezTo>
                    <a:pt x="318" y="182"/>
                    <a:pt x="317" y="182"/>
                    <a:pt x="316" y="182"/>
                  </a:cubicBezTo>
                  <a:cubicBezTo>
                    <a:pt x="318" y="182"/>
                    <a:pt x="319" y="182"/>
                    <a:pt x="318" y="182"/>
                  </a:cubicBezTo>
                  <a:moveTo>
                    <a:pt x="1108" y="0"/>
                  </a:moveTo>
                  <a:cubicBezTo>
                    <a:pt x="1107" y="0"/>
                    <a:pt x="1105" y="0"/>
                    <a:pt x="1103" y="0"/>
                  </a:cubicBezTo>
                  <a:cubicBezTo>
                    <a:pt x="1095" y="1"/>
                    <a:pt x="1091" y="4"/>
                    <a:pt x="1091" y="7"/>
                  </a:cubicBezTo>
                  <a:cubicBezTo>
                    <a:pt x="1092" y="11"/>
                    <a:pt x="1102" y="15"/>
                    <a:pt x="1107" y="15"/>
                  </a:cubicBezTo>
                  <a:cubicBezTo>
                    <a:pt x="1113" y="16"/>
                    <a:pt x="1111" y="16"/>
                    <a:pt x="1102" y="16"/>
                  </a:cubicBezTo>
                  <a:cubicBezTo>
                    <a:pt x="1092" y="16"/>
                    <a:pt x="1093" y="17"/>
                    <a:pt x="1099" y="19"/>
                  </a:cubicBezTo>
                  <a:cubicBezTo>
                    <a:pt x="1101" y="19"/>
                    <a:pt x="1102" y="19"/>
                    <a:pt x="1102" y="19"/>
                  </a:cubicBezTo>
                  <a:cubicBezTo>
                    <a:pt x="1101" y="19"/>
                    <a:pt x="1100" y="19"/>
                    <a:pt x="1098" y="19"/>
                  </a:cubicBezTo>
                  <a:cubicBezTo>
                    <a:pt x="1096" y="19"/>
                    <a:pt x="1094" y="19"/>
                    <a:pt x="1091" y="19"/>
                  </a:cubicBezTo>
                  <a:cubicBezTo>
                    <a:pt x="1083" y="21"/>
                    <a:pt x="1077" y="22"/>
                    <a:pt x="1075" y="22"/>
                  </a:cubicBezTo>
                  <a:cubicBezTo>
                    <a:pt x="1074" y="22"/>
                    <a:pt x="1074" y="22"/>
                    <a:pt x="1074" y="22"/>
                  </a:cubicBezTo>
                  <a:cubicBezTo>
                    <a:pt x="1074" y="22"/>
                    <a:pt x="1073" y="22"/>
                    <a:pt x="1073" y="22"/>
                  </a:cubicBezTo>
                  <a:cubicBezTo>
                    <a:pt x="1072" y="22"/>
                    <a:pt x="1072" y="22"/>
                    <a:pt x="1071" y="23"/>
                  </a:cubicBezTo>
                  <a:cubicBezTo>
                    <a:pt x="1071" y="23"/>
                    <a:pt x="1071" y="23"/>
                    <a:pt x="1071" y="23"/>
                  </a:cubicBezTo>
                  <a:cubicBezTo>
                    <a:pt x="1070" y="23"/>
                    <a:pt x="1068" y="21"/>
                    <a:pt x="1060" y="21"/>
                  </a:cubicBezTo>
                  <a:cubicBezTo>
                    <a:pt x="1060" y="21"/>
                    <a:pt x="1060" y="21"/>
                    <a:pt x="1059" y="21"/>
                  </a:cubicBezTo>
                  <a:cubicBezTo>
                    <a:pt x="1051" y="21"/>
                    <a:pt x="1045" y="22"/>
                    <a:pt x="1046" y="22"/>
                  </a:cubicBezTo>
                  <a:cubicBezTo>
                    <a:pt x="1047" y="22"/>
                    <a:pt x="1043" y="23"/>
                    <a:pt x="1042" y="23"/>
                  </a:cubicBezTo>
                  <a:cubicBezTo>
                    <a:pt x="1042" y="24"/>
                    <a:pt x="1043" y="25"/>
                    <a:pt x="1046" y="25"/>
                  </a:cubicBezTo>
                  <a:cubicBezTo>
                    <a:pt x="1046" y="25"/>
                    <a:pt x="1047" y="25"/>
                    <a:pt x="1047" y="25"/>
                  </a:cubicBezTo>
                  <a:cubicBezTo>
                    <a:pt x="1047" y="25"/>
                    <a:pt x="1048" y="25"/>
                    <a:pt x="1048" y="25"/>
                  </a:cubicBezTo>
                  <a:cubicBezTo>
                    <a:pt x="1049" y="25"/>
                    <a:pt x="1045" y="26"/>
                    <a:pt x="1037" y="27"/>
                  </a:cubicBezTo>
                  <a:cubicBezTo>
                    <a:pt x="1031" y="28"/>
                    <a:pt x="1026" y="28"/>
                    <a:pt x="1021" y="29"/>
                  </a:cubicBezTo>
                  <a:cubicBezTo>
                    <a:pt x="1019" y="30"/>
                    <a:pt x="1016" y="31"/>
                    <a:pt x="1012" y="33"/>
                  </a:cubicBezTo>
                  <a:cubicBezTo>
                    <a:pt x="1008" y="34"/>
                    <a:pt x="1004" y="35"/>
                    <a:pt x="1007" y="35"/>
                  </a:cubicBezTo>
                  <a:cubicBezTo>
                    <a:pt x="1009" y="35"/>
                    <a:pt x="1010" y="36"/>
                    <a:pt x="1009" y="37"/>
                  </a:cubicBezTo>
                  <a:cubicBezTo>
                    <a:pt x="1008" y="38"/>
                    <a:pt x="1006" y="38"/>
                    <a:pt x="1004" y="38"/>
                  </a:cubicBezTo>
                  <a:cubicBezTo>
                    <a:pt x="1003" y="38"/>
                    <a:pt x="1002" y="38"/>
                    <a:pt x="1001" y="38"/>
                  </a:cubicBezTo>
                  <a:cubicBezTo>
                    <a:pt x="1001" y="38"/>
                    <a:pt x="1000" y="38"/>
                    <a:pt x="1000" y="38"/>
                  </a:cubicBezTo>
                  <a:cubicBezTo>
                    <a:pt x="998" y="38"/>
                    <a:pt x="998" y="39"/>
                    <a:pt x="1003" y="40"/>
                  </a:cubicBezTo>
                  <a:cubicBezTo>
                    <a:pt x="1009" y="41"/>
                    <a:pt x="1012" y="41"/>
                    <a:pt x="1009" y="41"/>
                  </a:cubicBezTo>
                  <a:cubicBezTo>
                    <a:pt x="1006" y="41"/>
                    <a:pt x="1008" y="42"/>
                    <a:pt x="1013" y="43"/>
                  </a:cubicBezTo>
                  <a:cubicBezTo>
                    <a:pt x="1017" y="43"/>
                    <a:pt x="1019" y="43"/>
                    <a:pt x="1022" y="44"/>
                  </a:cubicBezTo>
                  <a:cubicBezTo>
                    <a:pt x="1030" y="45"/>
                    <a:pt x="1027" y="46"/>
                    <a:pt x="1024" y="47"/>
                  </a:cubicBezTo>
                  <a:cubicBezTo>
                    <a:pt x="1021" y="48"/>
                    <a:pt x="1020" y="49"/>
                    <a:pt x="1019" y="49"/>
                  </a:cubicBezTo>
                  <a:cubicBezTo>
                    <a:pt x="1019" y="49"/>
                    <a:pt x="1019" y="49"/>
                    <a:pt x="1018" y="48"/>
                  </a:cubicBezTo>
                  <a:cubicBezTo>
                    <a:pt x="1018" y="47"/>
                    <a:pt x="1016" y="47"/>
                    <a:pt x="1012" y="47"/>
                  </a:cubicBezTo>
                  <a:cubicBezTo>
                    <a:pt x="1008" y="47"/>
                    <a:pt x="1002" y="47"/>
                    <a:pt x="994" y="48"/>
                  </a:cubicBezTo>
                  <a:cubicBezTo>
                    <a:pt x="979" y="49"/>
                    <a:pt x="969" y="54"/>
                    <a:pt x="977" y="57"/>
                  </a:cubicBezTo>
                  <a:cubicBezTo>
                    <a:pt x="986" y="60"/>
                    <a:pt x="1009" y="62"/>
                    <a:pt x="1021" y="65"/>
                  </a:cubicBezTo>
                  <a:cubicBezTo>
                    <a:pt x="1023" y="66"/>
                    <a:pt x="1025" y="67"/>
                    <a:pt x="1027" y="67"/>
                  </a:cubicBezTo>
                  <a:cubicBezTo>
                    <a:pt x="1038" y="71"/>
                    <a:pt x="1041" y="76"/>
                    <a:pt x="1055" y="77"/>
                  </a:cubicBezTo>
                  <a:cubicBezTo>
                    <a:pt x="1064" y="77"/>
                    <a:pt x="1069" y="78"/>
                    <a:pt x="1068" y="78"/>
                  </a:cubicBezTo>
                  <a:cubicBezTo>
                    <a:pt x="1068" y="78"/>
                    <a:pt x="1067" y="78"/>
                    <a:pt x="1065" y="77"/>
                  </a:cubicBezTo>
                  <a:cubicBezTo>
                    <a:pt x="1057" y="77"/>
                    <a:pt x="1046" y="78"/>
                    <a:pt x="1036" y="76"/>
                  </a:cubicBezTo>
                  <a:cubicBezTo>
                    <a:pt x="1028" y="74"/>
                    <a:pt x="1025" y="72"/>
                    <a:pt x="1023" y="72"/>
                  </a:cubicBezTo>
                  <a:cubicBezTo>
                    <a:pt x="1023" y="72"/>
                    <a:pt x="1023" y="72"/>
                    <a:pt x="1022" y="72"/>
                  </a:cubicBezTo>
                  <a:cubicBezTo>
                    <a:pt x="1022" y="72"/>
                    <a:pt x="1022" y="72"/>
                    <a:pt x="1021" y="72"/>
                  </a:cubicBezTo>
                  <a:cubicBezTo>
                    <a:pt x="1020" y="72"/>
                    <a:pt x="1020" y="70"/>
                    <a:pt x="1019" y="68"/>
                  </a:cubicBezTo>
                  <a:cubicBezTo>
                    <a:pt x="1018" y="66"/>
                    <a:pt x="1015" y="64"/>
                    <a:pt x="1007" y="64"/>
                  </a:cubicBezTo>
                  <a:cubicBezTo>
                    <a:pt x="1006" y="64"/>
                    <a:pt x="1004" y="64"/>
                    <a:pt x="1003" y="64"/>
                  </a:cubicBezTo>
                  <a:cubicBezTo>
                    <a:pt x="1003" y="64"/>
                    <a:pt x="1002" y="64"/>
                    <a:pt x="1001" y="64"/>
                  </a:cubicBezTo>
                  <a:cubicBezTo>
                    <a:pt x="994" y="64"/>
                    <a:pt x="985" y="63"/>
                    <a:pt x="977" y="61"/>
                  </a:cubicBezTo>
                  <a:cubicBezTo>
                    <a:pt x="974" y="61"/>
                    <a:pt x="972" y="61"/>
                    <a:pt x="970" y="61"/>
                  </a:cubicBezTo>
                  <a:cubicBezTo>
                    <a:pt x="964" y="61"/>
                    <a:pt x="966" y="64"/>
                    <a:pt x="959" y="64"/>
                  </a:cubicBezTo>
                  <a:cubicBezTo>
                    <a:pt x="949" y="65"/>
                    <a:pt x="947" y="68"/>
                    <a:pt x="960" y="69"/>
                  </a:cubicBezTo>
                  <a:cubicBezTo>
                    <a:pt x="972" y="70"/>
                    <a:pt x="973" y="71"/>
                    <a:pt x="965" y="71"/>
                  </a:cubicBezTo>
                  <a:cubicBezTo>
                    <a:pt x="964" y="71"/>
                    <a:pt x="963" y="71"/>
                    <a:pt x="961" y="71"/>
                  </a:cubicBezTo>
                  <a:cubicBezTo>
                    <a:pt x="952" y="71"/>
                    <a:pt x="944" y="71"/>
                    <a:pt x="940" y="70"/>
                  </a:cubicBezTo>
                  <a:cubicBezTo>
                    <a:pt x="936" y="69"/>
                    <a:pt x="935" y="67"/>
                    <a:pt x="933" y="64"/>
                  </a:cubicBezTo>
                  <a:cubicBezTo>
                    <a:pt x="932" y="63"/>
                    <a:pt x="931" y="62"/>
                    <a:pt x="931" y="62"/>
                  </a:cubicBezTo>
                  <a:cubicBezTo>
                    <a:pt x="930" y="62"/>
                    <a:pt x="929" y="64"/>
                    <a:pt x="926" y="65"/>
                  </a:cubicBezTo>
                  <a:cubicBezTo>
                    <a:pt x="923" y="67"/>
                    <a:pt x="919" y="69"/>
                    <a:pt x="922" y="71"/>
                  </a:cubicBezTo>
                  <a:cubicBezTo>
                    <a:pt x="923" y="73"/>
                    <a:pt x="937" y="74"/>
                    <a:pt x="940" y="75"/>
                  </a:cubicBezTo>
                  <a:cubicBezTo>
                    <a:pt x="944" y="77"/>
                    <a:pt x="939" y="80"/>
                    <a:pt x="943" y="82"/>
                  </a:cubicBezTo>
                  <a:cubicBezTo>
                    <a:pt x="948" y="85"/>
                    <a:pt x="955" y="85"/>
                    <a:pt x="963" y="85"/>
                  </a:cubicBezTo>
                  <a:cubicBezTo>
                    <a:pt x="965" y="85"/>
                    <a:pt x="968" y="85"/>
                    <a:pt x="971" y="85"/>
                  </a:cubicBezTo>
                  <a:cubicBezTo>
                    <a:pt x="973" y="85"/>
                    <a:pt x="976" y="85"/>
                    <a:pt x="979" y="85"/>
                  </a:cubicBezTo>
                  <a:cubicBezTo>
                    <a:pt x="996" y="85"/>
                    <a:pt x="997" y="92"/>
                    <a:pt x="1004" y="93"/>
                  </a:cubicBezTo>
                  <a:cubicBezTo>
                    <a:pt x="1007" y="94"/>
                    <a:pt x="1008" y="95"/>
                    <a:pt x="1006" y="95"/>
                  </a:cubicBezTo>
                  <a:cubicBezTo>
                    <a:pt x="1005" y="95"/>
                    <a:pt x="1003" y="94"/>
                    <a:pt x="1001" y="93"/>
                  </a:cubicBezTo>
                  <a:cubicBezTo>
                    <a:pt x="998" y="92"/>
                    <a:pt x="997" y="90"/>
                    <a:pt x="991" y="89"/>
                  </a:cubicBezTo>
                  <a:cubicBezTo>
                    <a:pt x="988" y="88"/>
                    <a:pt x="984" y="86"/>
                    <a:pt x="979" y="86"/>
                  </a:cubicBezTo>
                  <a:cubicBezTo>
                    <a:pt x="978" y="86"/>
                    <a:pt x="976" y="86"/>
                    <a:pt x="975" y="86"/>
                  </a:cubicBezTo>
                  <a:cubicBezTo>
                    <a:pt x="960" y="90"/>
                    <a:pt x="970" y="89"/>
                    <a:pt x="970" y="92"/>
                  </a:cubicBezTo>
                  <a:cubicBezTo>
                    <a:pt x="970" y="95"/>
                    <a:pt x="972" y="103"/>
                    <a:pt x="962" y="105"/>
                  </a:cubicBezTo>
                  <a:cubicBezTo>
                    <a:pt x="959" y="105"/>
                    <a:pt x="956" y="105"/>
                    <a:pt x="952" y="105"/>
                  </a:cubicBezTo>
                  <a:cubicBezTo>
                    <a:pt x="949" y="105"/>
                    <a:pt x="945" y="105"/>
                    <a:pt x="941" y="105"/>
                  </a:cubicBezTo>
                  <a:cubicBezTo>
                    <a:pt x="930" y="104"/>
                    <a:pt x="920" y="104"/>
                    <a:pt x="919" y="104"/>
                  </a:cubicBezTo>
                  <a:cubicBezTo>
                    <a:pt x="918" y="104"/>
                    <a:pt x="923" y="103"/>
                    <a:pt x="930" y="103"/>
                  </a:cubicBezTo>
                  <a:cubicBezTo>
                    <a:pt x="931" y="103"/>
                    <a:pt x="932" y="103"/>
                    <a:pt x="933" y="103"/>
                  </a:cubicBezTo>
                  <a:cubicBezTo>
                    <a:pt x="939" y="103"/>
                    <a:pt x="943" y="103"/>
                    <a:pt x="941" y="103"/>
                  </a:cubicBezTo>
                  <a:cubicBezTo>
                    <a:pt x="940" y="103"/>
                    <a:pt x="942" y="104"/>
                    <a:pt x="944" y="104"/>
                  </a:cubicBezTo>
                  <a:cubicBezTo>
                    <a:pt x="945" y="104"/>
                    <a:pt x="946" y="104"/>
                    <a:pt x="947" y="103"/>
                  </a:cubicBezTo>
                  <a:cubicBezTo>
                    <a:pt x="950" y="103"/>
                    <a:pt x="961" y="99"/>
                    <a:pt x="955" y="94"/>
                  </a:cubicBezTo>
                  <a:cubicBezTo>
                    <a:pt x="950" y="89"/>
                    <a:pt x="933" y="83"/>
                    <a:pt x="927" y="79"/>
                  </a:cubicBezTo>
                  <a:cubicBezTo>
                    <a:pt x="925" y="77"/>
                    <a:pt x="918" y="74"/>
                    <a:pt x="916" y="73"/>
                  </a:cubicBezTo>
                  <a:cubicBezTo>
                    <a:pt x="911" y="70"/>
                    <a:pt x="913" y="69"/>
                    <a:pt x="909" y="66"/>
                  </a:cubicBezTo>
                  <a:cubicBezTo>
                    <a:pt x="905" y="63"/>
                    <a:pt x="901" y="62"/>
                    <a:pt x="895" y="61"/>
                  </a:cubicBezTo>
                  <a:cubicBezTo>
                    <a:pt x="892" y="61"/>
                    <a:pt x="890" y="61"/>
                    <a:pt x="888" y="61"/>
                  </a:cubicBezTo>
                  <a:cubicBezTo>
                    <a:pt x="878" y="61"/>
                    <a:pt x="870" y="63"/>
                    <a:pt x="871" y="66"/>
                  </a:cubicBezTo>
                  <a:cubicBezTo>
                    <a:pt x="872" y="68"/>
                    <a:pt x="873" y="70"/>
                    <a:pt x="872" y="71"/>
                  </a:cubicBezTo>
                  <a:cubicBezTo>
                    <a:pt x="871" y="73"/>
                    <a:pt x="866" y="75"/>
                    <a:pt x="865" y="76"/>
                  </a:cubicBezTo>
                  <a:cubicBezTo>
                    <a:pt x="861" y="79"/>
                    <a:pt x="875" y="81"/>
                    <a:pt x="874" y="81"/>
                  </a:cubicBezTo>
                  <a:cubicBezTo>
                    <a:pt x="874" y="82"/>
                    <a:pt x="873" y="84"/>
                    <a:pt x="875" y="85"/>
                  </a:cubicBezTo>
                  <a:cubicBezTo>
                    <a:pt x="876" y="86"/>
                    <a:pt x="880" y="86"/>
                    <a:pt x="884" y="86"/>
                  </a:cubicBezTo>
                  <a:cubicBezTo>
                    <a:pt x="887" y="86"/>
                    <a:pt x="890" y="88"/>
                    <a:pt x="896" y="89"/>
                  </a:cubicBezTo>
                  <a:cubicBezTo>
                    <a:pt x="902" y="90"/>
                    <a:pt x="909" y="91"/>
                    <a:pt x="908" y="92"/>
                  </a:cubicBezTo>
                  <a:cubicBezTo>
                    <a:pt x="908" y="93"/>
                    <a:pt x="906" y="93"/>
                    <a:pt x="905" y="93"/>
                  </a:cubicBezTo>
                  <a:cubicBezTo>
                    <a:pt x="901" y="93"/>
                    <a:pt x="894" y="92"/>
                    <a:pt x="885" y="91"/>
                  </a:cubicBezTo>
                  <a:cubicBezTo>
                    <a:pt x="872" y="89"/>
                    <a:pt x="852" y="87"/>
                    <a:pt x="838" y="86"/>
                  </a:cubicBezTo>
                  <a:cubicBezTo>
                    <a:pt x="834" y="86"/>
                    <a:pt x="829" y="85"/>
                    <a:pt x="825" y="85"/>
                  </a:cubicBezTo>
                  <a:cubicBezTo>
                    <a:pt x="820" y="85"/>
                    <a:pt x="816" y="86"/>
                    <a:pt x="813" y="86"/>
                  </a:cubicBezTo>
                  <a:cubicBezTo>
                    <a:pt x="810" y="87"/>
                    <a:pt x="813" y="89"/>
                    <a:pt x="817" y="90"/>
                  </a:cubicBezTo>
                  <a:cubicBezTo>
                    <a:pt x="823" y="92"/>
                    <a:pt x="825" y="93"/>
                    <a:pt x="821" y="94"/>
                  </a:cubicBezTo>
                  <a:cubicBezTo>
                    <a:pt x="818" y="94"/>
                    <a:pt x="814" y="96"/>
                    <a:pt x="811" y="96"/>
                  </a:cubicBezTo>
                  <a:cubicBezTo>
                    <a:pt x="811" y="96"/>
                    <a:pt x="810" y="96"/>
                    <a:pt x="809" y="96"/>
                  </a:cubicBezTo>
                  <a:cubicBezTo>
                    <a:pt x="807" y="95"/>
                    <a:pt x="803" y="94"/>
                    <a:pt x="798" y="94"/>
                  </a:cubicBezTo>
                  <a:cubicBezTo>
                    <a:pt x="796" y="94"/>
                    <a:pt x="793" y="94"/>
                    <a:pt x="790" y="94"/>
                  </a:cubicBezTo>
                  <a:cubicBezTo>
                    <a:pt x="790" y="95"/>
                    <a:pt x="790" y="95"/>
                    <a:pt x="789" y="95"/>
                  </a:cubicBezTo>
                  <a:cubicBezTo>
                    <a:pt x="789" y="95"/>
                    <a:pt x="789" y="95"/>
                    <a:pt x="788" y="95"/>
                  </a:cubicBezTo>
                  <a:cubicBezTo>
                    <a:pt x="788" y="95"/>
                    <a:pt x="788" y="95"/>
                    <a:pt x="788" y="95"/>
                  </a:cubicBezTo>
                  <a:cubicBezTo>
                    <a:pt x="788" y="95"/>
                    <a:pt x="788" y="95"/>
                    <a:pt x="788" y="95"/>
                  </a:cubicBezTo>
                  <a:cubicBezTo>
                    <a:pt x="787" y="95"/>
                    <a:pt x="786" y="95"/>
                    <a:pt x="785" y="95"/>
                  </a:cubicBezTo>
                  <a:cubicBezTo>
                    <a:pt x="773" y="96"/>
                    <a:pt x="766" y="98"/>
                    <a:pt x="764" y="99"/>
                  </a:cubicBezTo>
                  <a:cubicBezTo>
                    <a:pt x="763" y="99"/>
                    <a:pt x="762" y="99"/>
                    <a:pt x="760" y="99"/>
                  </a:cubicBezTo>
                  <a:cubicBezTo>
                    <a:pt x="759" y="99"/>
                    <a:pt x="757" y="99"/>
                    <a:pt x="756" y="99"/>
                  </a:cubicBezTo>
                  <a:cubicBezTo>
                    <a:pt x="753" y="99"/>
                    <a:pt x="754" y="98"/>
                    <a:pt x="755" y="97"/>
                  </a:cubicBezTo>
                  <a:cubicBezTo>
                    <a:pt x="756" y="95"/>
                    <a:pt x="752" y="95"/>
                    <a:pt x="754" y="94"/>
                  </a:cubicBezTo>
                  <a:cubicBezTo>
                    <a:pt x="755" y="94"/>
                    <a:pt x="756" y="94"/>
                    <a:pt x="755" y="94"/>
                  </a:cubicBezTo>
                  <a:cubicBezTo>
                    <a:pt x="755" y="94"/>
                    <a:pt x="753" y="94"/>
                    <a:pt x="750" y="95"/>
                  </a:cubicBezTo>
                  <a:cubicBezTo>
                    <a:pt x="746" y="95"/>
                    <a:pt x="745" y="96"/>
                    <a:pt x="744" y="96"/>
                  </a:cubicBezTo>
                  <a:cubicBezTo>
                    <a:pt x="744" y="96"/>
                    <a:pt x="744" y="96"/>
                    <a:pt x="744" y="96"/>
                  </a:cubicBezTo>
                  <a:cubicBezTo>
                    <a:pt x="743" y="96"/>
                    <a:pt x="743" y="96"/>
                    <a:pt x="743" y="96"/>
                  </a:cubicBezTo>
                  <a:cubicBezTo>
                    <a:pt x="743" y="96"/>
                    <a:pt x="742" y="97"/>
                    <a:pt x="741" y="97"/>
                  </a:cubicBezTo>
                  <a:cubicBezTo>
                    <a:pt x="740" y="98"/>
                    <a:pt x="739" y="98"/>
                    <a:pt x="738" y="98"/>
                  </a:cubicBezTo>
                  <a:cubicBezTo>
                    <a:pt x="738" y="98"/>
                    <a:pt x="738" y="98"/>
                    <a:pt x="738" y="98"/>
                  </a:cubicBezTo>
                  <a:cubicBezTo>
                    <a:pt x="737" y="98"/>
                    <a:pt x="737" y="98"/>
                    <a:pt x="736" y="98"/>
                  </a:cubicBezTo>
                  <a:cubicBezTo>
                    <a:pt x="733" y="98"/>
                    <a:pt x="727" y="98"/>
                    <a:pt x="721" y="99"/>
                  </a:cubicBezTo>
                  <a:cubicBezTo>
                    <a:pt x="714" y="101"/>
                    <a:pt x="707" y="102"/>
                    <a:pt x="709" y="103"/>
                  </a:cubicBezTo>
                  <a:cubicBezTo>
                    <a:pt x="710" y="103"/>
                    <a:pt x="708" y="104"/>
                    <a:pt x="705" y="104"/>
                  </a:cubicBezTo>
                  <a:cubicBezTo>
                    <a:pt x="702" y="104"/>
                    <a:pt x="699" y="109"/>
                    <a:pt x="688" y="109"/>
                  </a:cubicBezTo>
                  <a:cubicBezTo>
                    <a:pt x="687" y="109"/>
                    <a:pt x="685" y="108"/>
                    <a:pt x="682" y="108"/>
                  </a:cubicBezTo>
                  <a:cubicBezTo>
                    <a:pt x="667" y="106"/>
                    <a:pt x="681" y="100"/>
                    <a:pt x="669" y="99"/>
                  </a:cubicBezTo>
                  <a:cubicBezTo>
                    <a:pt x="666" y="99"/>
                    <a:pt x="664" y="99"/>
                    <a:pt x="662" y="99"/>
                  </a:cubicBezTo>
                  <a:cubicBezTo>
                    <a:pt x="657" y="99"/>
                    <a:pt x="657" y="100"/>
                    <a:pt x="658" y="102"/>
                  </a:cubicBezTo>
                  <a:cubicBezTo>
                    <a:pt x="658" y="104"/>
                    <a:pt x="656" y="105"/>
                    <a:pt x="658" y="107"/>
                  </a:cubicBezTo>
                  <a:cubicBezTo>
                    <a:pt x="659" y="108"/>
                    <a:pt x="662" y="109"/>
                    <a:pt x="665" y="111"/>
                  </a:cubicBezTo>
                  <a:cubicBezTo>
                    <a:pt x="668" y="113"/>
                    <a:pt x="667" y="114"/>
                    <a:pt x="665" y="114"/>
                  </a:cubicBezTo>
                  <a:cubicBezTo>
                    <a:pt x="665" y="114"/>
                    <a:pt x="665" y="114"/>
                    <a:pt x="665" y="114"/>
                  </a:cubicBezTo>
                  <a:cubicBezTo>
                    <a:pt x="663" y="114"/>
                    <a:pt x="656" y="113"/>
                    <a:pt x="649" y="113"/>
                  </a:cubicBezTo>
                  <a:cubicBezTo>
                    <a:pt x="647" y="113"/>
                    <a:pt x="645" y="113"/>
                    <a:pt x="643" y="113"/>
                  </a:cubicBezTo>
                  <a:cubicBezTo>
                    <a:pt x="638" y="114"/>
                    <a:pt x="633" y="115"/>
                    <a:pt x="631" y="116"/>
                  </a:cubicBezTo>
                  <a:cubicBezTo>
                    <a:pt x="628" y="118"/>
                    <a:pt x="629" y="119"/>
                    <a:pt x="631" y="121"/>
                  </a:cubicBezTo>
                  <a:cubicBezTo>
                    <a:pt x="632" y="122"/>
                    <a:pt x="627" y="123"/>
                    <a:pt x="620" y="123"/>
                  </a:cubicBezTo>
                  <a:cubicBezTo>
                    <a:pt x="617" y="123"/>
                    <a:pt x="614" y="123"/>
                    <a:pt x="611" y="122"/>
                  </a:cubicBezTo>
                  <a:cubicBezTo>
                    <a:pt x="604" y="122"/>
                    <a:pt x="598" y="121"/>
                    <a:pt x="595" y="121"/>
                  </a:cubicBezTo>
                  <a:cubicBezTo>
                    <a:pt x="593" y="121"/>
                    <a:pt x="592" y="121"/>
                    <a:pt x="592" y="121"/>
                  </a:cubicBezTo>
                  <a:cubicBezTo>
                    <a:pt x="591" y="122"/>
                    <a:pt x="594" y="124"/>
                    <a:pt x="602" y="125"/>
                  </a:cubicBezTo>
                  <a:cubicBezTo>
                    <a:pt x="607" y="125"/>
                    <a:pt x="612" y="126"/>
                    <a:pt x="612" y="127"/>
                  </a:cubicBezTo>
                  <a:cubicBezTo>
                    <a:pt x="612" y="128"/>
                    <a:pt x="610" y="129"/>
                    <a:pt x="607" y="129"/>
                  </a:cubicBezTo>
                  <a:cubicBezTo>
                    <a:pt x="600" y="129"/>
                    <a:pt x="588" y="126"/>
                    <a:pt x="586" y="126"/>
                  </a:cubicBezTo>
                  <a:cubicBezTo>
                    <a:pt x="580" y="125"/>
                    <a:pt x="577" y="122"/>
                    <a:pt x="573" y="119"/>
                  </a:cubicBezTo>
                  <a:cubicBezTo>
                    <a:pt x="567" y="116"/>
                    <a:pt x="553" y="115"/>
                    <a:pt x="555" y="115"/>
                  </a:cubicBezTo>
                  <a:cubicBezTo>
                    <a:pt x="556" y="114"/>
                    <a:pt x="556" y="114"/>
                    <a:pt x="554" y="114"/>
                  </a:cubicBezTo>
                  <a:cubicBezTo>
                    <a:pt x="553" y="114"/>
                    <a:pt x="554" y="114"/>
                    <a:pt x="552" y="114"/>
                  </a:cubicBezTo>
                  <a:cubicBezTo>
                    <a:pt x="552" y="114"/>
                    <a:pt x="552" y="114"/>
                    <a:pt x="552" y="114"/>
                  </a:cubicBezTo>
                  <a:cubicBezTo>
                    <a:pt x="552" y="114"/>
                    <a:pt x="552" y="114"/>
                    <a:pt x="552" y="114"/>
                  </a:cubicBezTo>
                  <a:cubicBezTo>
                    <a:pt x="549" y="114"/>
                    <a:pt x="548" y="114"/>
                    <a:pt x="549" y="113"/>
                  </a:cubicBezTo>
                  <a:cubicBezTo>
                    <a:pt x="550" y="113"/>
                    <a:pt x="548" y="113"/>
                    <a:pt x="545" y="112"/>
                  </a:cubicBezTo>
                  <a:cubicBezTo>
                    <a:pt x="543" y="111"/>
                    <a:pt x="543" y="111"/>
                    <a:pt x="545" y="111"/>
                  </a:cubicBezTo>
                  <a:cubicBezTo>
                    <a:pt x="546" y="111"/>
                    <a:pt x="548" y="111"/>
                    <a:pt x="551" y="112"/>
                  </a:cubicBezTo>
                  <a:cubicBezTo>
                    <a:pt x="557" y="112"/>
                    <a:pt x="564" y="112"/>
                    <a:pt x="563" y="113"/>
                  </a:cubicBezTo>
                  <a:cubicBezTo>
                    <a:pt x="562" y="113"/>
                    <a:pt x="576" y="114"/>
                    <a:pt x="593" y="115"/>
                  </a:cubicBezTo>
                  <a:cubicBezTo>
                    <a:pt x="597" y="115"/>
                    <a:pt x="600" y="115"/>
                    <a:pt x="604" y="115"/>
                  </a:cubicBezTo>
                  <a:cubicBezTo>
                    <a:pt x="610" y="115"/>
                    <a:pt x="616" y="115"/>
                    <a:pt x="622" y="114"/>
                  </a:cubicBezTo>
                  <a:cubicBezTo>
                    <a:pt x="636" y="112"/>
                    <a:pt x="636" y="110"/>
                    <a:pt x="631" y="108"/>
                  </a:cubicBezTo>
                  <a:cubicBezTo>
                    <a:pt x="623" y="104"/>
                    <a:pt x="612" y="102"/>
                    <a:pt x="611" y="102"/>
                  </a:cubicBezTo>
                  <a:cubicBezTo>
                    <a:pt x="611" y="102"/>
                    <a:pt x="611" y="102"/>
                    <a:pt x="611" y="102"/>
                  </a:cubicBezTo>
                  <a:cubicBezTo>
                    <a:pt x="612" y="102"/>
                    <a:pt x="611" y="103"/>
                    <a:pt x="610" y="103"/>
                  </a:cubicBezTo>
                  <a:cubicBezTo>
                    <a:pt x="609" y="103"/>
                    <a:pt x="608" y="103"/>
                    <a:pt x="607" y="102"/>
                  </a:cubicBezTo>
                  <a:cubicBezTo>
                    <a:pt x="603" y="102"/>
                    <a:pt x="592" y="100"/>
                    <a:pt x="577" y="98"/>
                  </a:cubicBezTo>
                  <a:cubicBezTo>
                    <a:pt x="567" y="97"/>
                    <a:pt x="558" y="96"/>
                    <a:pt x="551" y="96"/>
                  </a:cubicBezTo>
                  <a:cubicBezTo>
                    <a:pt x="548" y="96"/>
                    <a:pt x="546" y="96"/>
                    <a:pt x="545" y="97"/>
                  </a:cubicBezTo>
                  <a:cubicBezTo>
                    <a:pt x="543" y="97"/>
                    <a:pt x="542" y="97"/>
                    <a:pt x="542" y="97"/>
                  </a:cubicBezTo>
                  <a:cubicBezTo>
                    <a:pt x="542" y="97"/>
                    <a:pt x="542" y="97"/>
                    <a:pt x="542" y="97"/>
                  </a:cubicBezTo>
                  <a:cubicBezTo>
                    <a:pt x="543" y="97"/>
                    <a:pt x="542" y="96"/>
                    <a:pt x="540" y="96"/>
                  </a:cubicBezTo>
                  <a:cubicBezTo>
                    <a:pt x="540" y="96"/>
                    <a:pt x="540" y="96"/>
                    <a:pt x="539" y="96"/>
                  </a:cubicBezTo>
                  <a:cubicBezTo>
                    <a:pt x="538" y="96"/>
                    <a:pt x="538" y="96"/>
                    <a:pt x="537" y="96"/>
                  </a:cubicBezTo>
                  <a:cubicBezTo>
                    <a:pt x="536" y="96"/>
                    <a:pt x="535" y="96"/>
                    <a:pt x="533" y="96"/>
                  </a:cubicBezTo>
                  <a:cubicBezTo>
                    <a:pt x="531" y="96"/>
                    <a:pt x="527" y="96"/>
                    <a:pt x="528" y="95"/>
                  </a:cubicBezTo>
                  <a:cubicBezTo>
                    <a:pt x="528" y="95"/>
                    <a:pt x="529" y="94"/>
                    <a:pt x="531" y="94"/>
                  </a:cubicBezTo>
                  <a:cubicBezTo>
                    <a:pt x="532" y="94"/>
                    <a:pt x="532" y="94"/>
                    <a:pt x="533" y="95"/>
                  </a:cubicBezTo>
                  <a:cubicBezTo>
                    <a:pt x="534" y="95"/>
                    <a:pt x="534" y="95"/>
                    <a:pt x="534" y="95"/>
                  </a:cubicBezTo>
                  <a:cubicBezTo>
                    <a:pt x="536" y="95"/>
                    <a:pt x="535" y="94"/>
                    <a:pt x="532" y="94"/>
                  </a:cubicBezTo>
                  <a:cubicBezTo>
                    <a:pt x="531" y="93"/>
                    <a:pt x="530" y="93"/>
                    <a:pt x="529" y="93"/>
                  </a:cubicBezTo>
                  <a:cubicBezTo>
                    <a:pt x="526" y="93"/>
                    <a:pt x="524" y="94"/>
                    <a:pt x="523" y="94"/>
                  </a:cubicBezTo>
                  <a:cubicBezTo>
                    <a:pt x="522" y="95"/>
                    <a:pt x="521" y="95"/>
                    <a:pt x="519" y="95"/>
                  </a:cubicBezTo>
                  <a:cubicBezTo>
                    <a:pt x="518" y="95"/>
                    <a:pt x="517" y="95"/>
                    <a:pt x="515" y="94"/>
                  </a:cubicBezTo>
                  <a:cubicBezTo>
                    <a:pt x="513" y="94"/>
                    <a:pt x="512" y="94"/>
                    <a:pt x="510" y="94"/>
                  </a:cubicBezTo>
                  <a:cubicBezTo>
                    <a:pt x="510" y="94"/>
                    <a:pt x="509" y="94"/>
                    <a:pt x="509" y="94"/>
                  </a:cubicBezTo>
                  <a:cubicBezTo>
                    <a:pt x="509" y="94"/>
                    <a:pt x="509" y="94"/>
                    <a:pt x="508" y="94"/>
                  </a:cubicBezTo>
                  <a:cubicBezTo>
                    <a:pt x="508" y="94"/>
                    <a:pt x="507" y="94"/>
                    <a:pt x="506" y="94"/>
                  </a:cubicBezTo>
                  <a:cubicBezTo>
                    <a:pt x="505" y="94"/>
                    <a:pt x="501" y="94"/>
                    <a:pt x="498" y="93"/>
                  </a:cubicBezTo>
                  <a:cubicBezTo>
                    <a:pt x="494" y="93"/>
                    <a:pt x="498" y="93"/>
                    <a:pt x="506" y="92"/>
                  </a:cubicBezTo>
                  <a:cubicBezTo>
                    <a:pt x="515" y="91"/>
                    <a:pt x="516" y="89"/>
                    <a:pt x="512" y="89"/>
                  </a:cubicBezTo>
                  <a:cubicBezTo>
                    <a:pt x="508" y="89"/>
                    <a:pt x="505" y="88"/>
                    <a:pt x="502" y="88"/>
                  </a:cubicBezTo>
                  <a:cubicBezTo>
                    <a:pt x="500" y="88"/>
                    <a:pt x="496" y="88"/>
                    <a:pt x="493" y="88"/>
                  </a:cubicBezTo>
                  <a:cubicBezTo>
                    <a:pt x="492" y="88"/>
                    <a:pt x="491" y="88"/>
                    <a:pt x="491" y="88"/>
                  </a:cubicBezTo>
                  <a:cubicBezTo>
                    <a:pt x="489" y="89"/>
                    <a:pt x="488" y="90"/>
                    <a:pt x="485" y="90"/>
                  </a:cubicBezTo>
                  <a:cubicBezTo>
                    <a:pt x="485" y="90"/>
                    <a:pt x="485" y="90"/>
                    <a:pt x="484" y="90"/>
                  </a:cubicBezTo>
                  <a:cubicBezTo>
                    <a:pt x="483" y="90"/>
                    <a:pt x="482" y="90"/>
                    <a:pt x="484" y="89"/>
                  </a:cubicBezTo>
                  <a:cubicBezTo>
                    <a:pt x="485" y="89"/>
                    <a:pt x="485" y="89"/>
                    <a:pt x="484" y="89"/>
                  </a:cubicBezTo>
                  <a:cubicBezTo>
                    <a:pt x="484" y="89"/>
                    <a:pt x="484" y="89"/>
                    <a:pt x="484" y="89"/>
                  </a:cubicBezTo>
                  <a:cubicBezTo>
                    <a:pt x="483" y="89"/>
                    <a:pt x="483" y="89"/>
                    <a:pt x="483" y="89"/>
                  </a:cubicBezTo>
                  <a:cubicBezTo>
                    <a:pt x="483" y="89"/>
                    <a:pt x="484" y="88"/>
                    <a:pt x="483" y="88"/>
                  </a:cubicBezTo>
                  <a:cubicBezTo>
                    <a:pt x="482" y="88"/>
                    <a:pt x="489" y="86"/>
                    <a:pt x="485" y="86"/>
                  </a:cubicBezTo>
                  <a:cubicBezTo>
                    <a:pt x="484" y="86"/>
                    <a:pt x="483" y="86"/>
                    <a:pt x="483" y="86"/>
                  </a:cubicBezTo>
                  <a:cubicBezTo>
                    <a:pt x="481" y="86"/>
                    <a:pt x="480" y="86"/>
                    <a:pt x="479" y="86"/>
                  </a:cubicBezTo>
                  <a:cubicBezTo>
                    <a:pt x="478" y="86"/>
                    <a:pt x="477" y="86"/>
                    <a:pt x="476" y="86"/>
                  </a:cubicBezTo>
                  <a:cubicBezTo>
                    <a:pt x="476" y="86"/>
                    <a:pt x="476" y="86"/>
                    <a:pt x="476" y="86"/>
                  </a:cubicBezTo>
                  <a:cubicBezTo>
                    <a:pt x="476" y="86"/>
                    <a:pt x="476" y="86"/>
                    <a:pt x="476" y="86"/>
                  </a:cubicBezTo>
                  <a:cubicBezTo>
                    <a:pt x="475" y="86"/>
                    <a:pt x="476" y="88"/>
                    <a:pt x="474" y="89"/>
                  </a:cubicBezTo>
                  <a:cubicBezTo>
                    <a:pt x="473" y="90"/>
                    <a:pt x="471" y="90"/>
                    <a:pt x="470" y="90"/>
                  </a:cubicBezTo>
                  <a:cubicBezTo>
                    <a:pt x="469" y="90"/>
                    <a:pt x="468" y="89"/>
                    <a:pt x="467" y="89"/>
                  </a:cubicBezTo>
                  <a:cubicBezTo>
                    <a:pt x="467" y="88"/>
                    <a:pt x="467" y="88"/>
                    <a:pt x="466" y="88"/>
                  </a:cubicBezTo>
                  <a:cubicBezTo>
                    <a:pt x="465" y="88"/>
                    <a:pt x="464" y="89"/>
                    <a:pt x="462" y="90"/>
                  </a:cubicBezTo>
                  <a:cubicBezTo>
                    <a:pt x="460" y="91"/>
                    <a:pt x="459" y="91"/>
                    <a:pt x="458" y="91"/>
                  </a:cubicBezTo>
                  <a:cubicBezTo>
                    <a:pt x="457" y="91"/>
                    <a:pt x="457" y="91"/>
                    <a:pt x="458" y="90"/>
                  </a:cubicBezTo>
                  <a:cubicBezTo>
                    <a:pt x="458" y="89"/>
                    <a:pt x="456" y="87"/>
                    <a:pt x="455" y="87"/>
                  </a:cubicBezTo>
                  <a:cubicBezTo>
                    <a:pt x="455" y="87"/>
                    <a:pt x="455" y="87"/>
                    <a:pt x="455" y="87"/>
                  </a:cubicBezTo>
                  <a:cubicBezTo>
                    <a:pt x="455" y="88"/>
                    <a:pt x="455" y="88"/>
                    <a:pt x="454" y="88"/>
                  </a:cubicBezTo>
                  <a:cubicBezTo>
                    <a:pt x="453" y="88"/>
                    <a:pt x="451" y="88"/>
                    <a:pt x="449" y="87"/>
                  </a:cubicBezTo>
                  <a:cubicBezTo>
                    <a:pt x="449" y="87"/>
                    <a:pt x="449" y="87"/>
                    <a:pt x="449" y="87"/>
                  </a:cubicBezTo>
                  <a:cubicBezTo>
                    <a:pt x="446" y="87"/>
                    <a:pt x="446" y="88"/>
                    <a:pt x="447" y="89"/>
                  </a:cubicBezTo>
                  <a:cubicBezTo>
                    <a:pt x="448" y="89"/>
                    <a:pt x="443" y="90"/>
                    <a:pt x="440" y="91"/>
                  </a:cubicBezTo>
                  <a:cubicBezTo>
                    <a:pt x="438" y="92"/>
                    <a:pt x="437" y="92"/>
                    <a:pt x="434" y="92"/>
                  </a:cubicBezTo>
                  <a:cubicBezTo>
                    <a:pt x="433" y="92"/>
                    <a:pt x="431" y="92"/>
                    <a:pt x="429" y="92"/>
                  </a:cubicBezTo>
                  <a:cubicBezTo>
                    <a:pt x="428" y="92"/>
                    <a:pt x="427" y="92"/>
                    <a:pt x="426" y="92"/>
                  </a:cubicBezTo>
                  <a:cubicBezTo>
                    <a:pt x="422" y="92"/>
                    <a:pt x="420" y="93"/>
                    <a:pt x="422" y="94"/>
                  </a:cubicBezTo>
                  <a:cubicBezTo>
                    <a:pt x="423" y="95"/>
                    <a:pt x="424" y="95"/>
                    <a:pt x="423" y="95"/>
                  </a:cubicBezTo>
                  <a:cubicBezTo>
                    <a:pt x="423" y="95"/>
                    <a:pt x="423" y="95"/>
                    <a:pt x="422" y="95"/>
                  </a:cubicBezTo>
                  <a:cubicBezTo>
                    <a:pt x="421" y="95"/>
                    <a:pt x="420" y="94"/>
                    <a:pt x="418" y="94"/>
                  </a:cubicBezTo>
                  <a:cubicBezTo>
                    <a:pt x="416" y="94"/>
                    <a:pt x="414" y="95"/>
                    <a:pt x="414" y="95"/>
                  </a:cubicBezTo>
                  <a:cubicBezTo>
                    <a:pt x="414" y="96"/>
                    <a:pt x="413" y="97"/>
                    <a:pt x="411" y="97"/>
                  </a:cubicBezTo>
                  <a:cubicBezTo>
                    <a:pt x="410" y="97"/>
                    <a:pt x="410" y="98"/>
                    <a:pt x="410" y="98"/>
                  </a:cubicBezTo>
                  <a:cubicBezTo>
                    <a:pt x="408" y="98"/>
                    <a:pt x="408" y="97"/>
                    <a:pt x="408" y="96"/>
                  </a:cubicBezTo>
                  <a:cubicBezTo>
                    <a:pt x="408" y="96"/>
                    <a:pt x="408" y="95"/>
                    <a:pt x="408" y="95"/>
                  </a:cubicBezTo>
                  <a:cubicBezTo>
                    <a:pt x="407" y="95"/>
                    <a:pt x="407" y="96"/>
                    <a:pt x="406" y="96"/>
                  </a:cubicBezTo>
                  <a:cubicBezTo>
                    <a:pt x="405" y="97"/>
                    <a:pt x="403" y="97"/>
                    <a:pt x="403" y="97"/>
                  </a:cubicBezTo>
                  <a:cubicBezTo>
                    <a:pt x="403" y="97"/>
                    <a:pt x="402" y="97"/>
                    <a:pt x="402" y="96"/>
                  </a:cubicBezTo>
                  <a:cubicBezTo>
                    <a:pt x="402" y="96"/>
                    <a:pt x="402" y="96"/>
                    <a:pt x="402" y="96"/>
                  </a:cubicBezTo>
                  <a:cubicBezTo>
                    <a:pt x="402" y="96"/>
                    <a:pt x="401" y="97"/>
                    <a:pt x="401" y="97"/>
                  </a:cubicBezTo>
                  <a:cubicBezTo>
                    <a:pt x="400" y="98"/>
                    <a:pt x="400" y="99"/>
                    <a:pt x="399" y="99"/>
                  </a:cubicBezTo>
                  <a:cubicBezTo>
                    <a:pt x="399" y="99"/>
                    <a:pt x="398" y="98"/>
                    <a:pt x="397" y="98"/>
                  </a:cubicBezTo>
                  <a:cubicBezTo>
                    <a:pt x="396" y="98"/>
                    <a:pt x="394" y="98"/>
                    <a:pt x="394" y="98"/>
                  </a:cubicBezTo>
                  <a:cubicBezTo>
                    <a:pt x="394" y="98"/>
                    <a:pt x="394" y="98"/>
                    <a:pt x="394" y="98"/>
                  </a:cubicBezTo>
                  <a:cubicBezTo>
                    <a:pt x="396" y="98"/>
                    <a:pt x="395" y="98"/>
                    <a:pt x="394" y="99"/>
                  </a:cubicBezTo>
                  <a:cubicBezTo>
                    <a:pt x="393" y="99"/>
                    <a:pt x="393" y="99"/>
                    <a:pt x="393" y="99"/>
                  </a:cubicBezTo>
                  <a:cubicBezTo>
                    <a:pt x="393" y="99"/>
                    <a:pt x="393" y="99"/>
                    <a:pt x="392" y="99"/>
                  </a:cubicBezTo>
                  <a:cubicBezTo>
                    <a:pt x="391" y="98"/>
                    <a:pt x="391" y="98"/>
                    <a:pt x="390" y="98"/>
                  </a:cubicBezTo>
                  <a:cubicBezTo>
                    <a:pt x="389" y="98"/>
                    <a:pt x="389" y="98"/>
                    <a:pt x="389" y="99"/>
                  </a:cubicBezTo>
                  <a:cubicBezTo>
                    <a:pt x="389" y="99"/>
                    <a:pt x="387" y="100"/>
                    <a:pt x="385" y="100"/>
                  </a:cubicBezTo>
                  <a:cubicBezTo>
                    <a:pt x="384" y="100"/>
                    <a:pt x="384" y="100"/>
                    <a:pt x="385" y="100"/>
                  </a:cubicBezTo>
                  <a:cubicBezTo>
                    <a:pt x="385" y="100"/>
                    <a:pt x="385" y="100"/>
                    <a:pt x="385" y="100"/>
                  </a:cubicBezTo>
                  <a:cubicBezTo>
                    <a:pt x="385" y="100"/>
                    <a:pt x="385" y="100"/>
                    <a:pt x="385" y="100"/>
                  </a:cubicBezTo>
                  <a:cubicBezTo>
                    <a:pt x="386" y="100"/>
                    <a:pt x="383" y="102"/>
                    <a:pt x="379" y="102"/>
                  </a:cubicBezTo>
                  <a:cubicBezTo>
                    <a:pt x="376" y="103"/>
                    <a:pt x="375" y="104"/>
                    <a:pt x="378" y="104"/>
                  </a:cubicBezTo>
                  <a:cubicBezTo>
                    <a:pt x="378" y="104"/>
                    <a:pt x="378" y="104"/>
                    <a:pt x="378" y="104"/>
                  </a:cubicBezTo>
                  <a:cubicBezTo>
                    <a:pt x="379" y="104"/>
                    <a:pt x="379" y="104"/>
                    <a:pt x="380" y="104"/>
                  </a:cubicBezTo>
                  <a:cubicBezTo>
                    <a:pt x="382" y="104"/>
                    <a:pt x="384" y="104"/>
                    <a:pt x="383" y="105"/>
                  </a:cubicBezTo>
                  <a:cubicBezTo>
                    <a:pt x="383" y="105"/>
                    <a:pt x="381" y="105"/>
                    <a:pt x="380" y="105"/>
                  </a:cubicBezTo>
                  <a:cubicBezTo>
                    <a:pt x="379" y="105"/>
                    <a:pt x="378" y="105"/>
                    <a:pt x="377" y="105"/>
                  </a:cubicBezTo>
                  <a:cubicBezTo>
                    <a:pt x="377" y="105"/>
                    <a:pt x="377" y="105"/>
                    <a:pt x="377" y="105"/>
                  </a:cubicBezTo>
                  <a:cubicBezTo>
                    <a:pt x="374" y="105"/>
                    <a:pt x="373" y="105"/>
                    <a:pt x="373" y="106"/>
                  </a:cubicBezTo>
                  <a:cubicBezTo>
                    <a:pt x="373" y="106"/>
                    <a:pt x="372" y="106"/>
                    <a:pt x="372" y="106"/>
                  </a:cubicBezTo>
                  <a:cubicBezTo>
                    <a:pt x="371" y="106"/>
                    <a:pt x="370" y="106"/>
                    <a:pt x="368" y="106"/>
                  </a:cubicBezTo>
                  <a:cubicBezTo>
                    <a:pt x="368" y="106"/>
                    <a:pt x="367" y="106"/>
                    <a:pt x="367" y="106"/>
                  </a:cubicBezTo>
                  <a:cubicBezTo>
                    <a:pt x="365" y="106"/>
                    <a:pt x="364" y="106"/>
                    <a:pt x="366" y="106"/>
                  </a:cubicBezTo>
                  <a:cubicBezTo>
                    <a:pt x="368" y="106"/>
                    <a:pt x="367" y="107"/>
                    <a:pt x="364" y="107"/>
                  </a:cubicBezTo>
                  <a:cubicBezTo>
                    <a:pt x="362" y="107"/>
                    <a:pt x="361" y="108"/>
                    <a:pt x="361" y="108"/>
                  </a:cubicBezTo>
                  <a:cubicBezTo>
                    <a:pt x="361" y="108"/>
                    <a:pt x="361" y="109"/>
                    <a:pt x="362" y="109"/>
                  </a:cubicBezTo>
                  <a:cubicBezTo>
                    <a:pt x="362" y="109"/>
                    <a:pt x="362" y="108"/>
                    <a:pt x="363" y="108"/>
                  </a:cubicBezTo>
                  <a:cubicBezTo>
                    <a:pt x="363" y="108"/>
                    <a:pt x="364" y="108"/>
                    <a:pt x="364" y="108"/>
                  </a:cubicBezTo>
                  <a:cubicBezTo>
                    <a:pt x="365" y="108"/>
                    <a:pt x="366" y="109"/>
                    <a:pt x="366" y="109"/>
                  </a:cubicBezTo>
                  <a:cubicBezTo>
                    <a:pt x="367" y="110"/>
                    <a:pt x="364" y="110"/>
                    <a:pt x="361" y="110"/>
                  </a:cubicBezTo>
                  <a:cubicBezTo>
                    <a:pt x="358" y="110"/>
                    <a:pt x="359" y="111"/>
                    <a:pt x="362" y="112"/>
                  </a:cubicBezTo>
                  <a:cubicBezTo>
                    <a:pt x="364" y="112"/>
                    <a:pt x="362" y="112"/>
                    <a:pt x="357" y="112"/>
                  </a:cubicBezTo>
                  <a:cubicBezTo>
                    <a:pt x="352" y="113"/>
                    <a:pt x="348" y="114"/>
                    <a:pt x="350" y="114"/>
                  </a:cubicBezTo>
                  <a:cubicBezTo>
                    <a:pt x="351" y="114"/>
                    <a:pt x="350" y="114"/>
                    <a:pt x="348" y="115"/>
                  </a:cubicBezTo>
                  <a:cubicBezTo>
                    <a:pt x="346" y="115"/>
                    <a:pt x="346" y="115"/>
                    <a:pt x="346" y="115"/>
                  </a:cubicBezTo>
                  <a:cubicBezTo>
                    <a:pt x="347" y="116"/>
                    <a:pt x="347" y="116"/>
                    <a:pt x="347" y="116"/>
                  </a:cubicBezTo>
                  <a:cubicBezTo>
                    <a:pt x="348" y="116"/>
                    <a:pt x="347" y="116"/>
                    <a:pt x="346" y="116"/>
                  </a:cubicBezTo>
                  <a:cubicBezTo>
                    <a:pt x="346" y="116"/>
                    <a:pt x="346" y="116"/>
                    <a:pt x="346" y="116"/>
                  </a:cubicBezTo>
                  <a:cubicBezTo>
                    <a:pt x="346" y="116"/>
                    <a:pt x="345" y="116"/>
                    <a:pt x="345" y="116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4" y="117"/>
                    <a:pt x="345" y="117"/>
                    <a:pt x="347" y="117"/>
                  </a:cubicBezTo>
                  <a:cubicBezTo>
                    <a:pt x="350" y="117"/>
                    <a:pt x="351" y="117"/>
                    <a:pt x="350" y="118"/>
                  </a:cubicBezTo>
                  <a:cubicBezTo>
                    <a:pt x="350" y="118"/>
                    <a:pt x="348" y="118"/>
                    <a:pt x="345" y="118"/>
                  </a:cubicBezTo>
                  <a:cubicBezTo>
                    <a:pt x="343" y="118"/>
                    <a:pt x="342" y="119"/>
                    <a:pt x="344" y="119"/>
                  </a:cubicBezTo>
                  <a:cubicBezTo>
                    <a:pt x="346" y="119"/>
                    <a:pt x="343" y="120"/>
                    <a:pt x="342" y="120"/>
                  </a:cubicBezTo>
                  <a:cubicBezTo>
                    <a:pt x="342" y="121"/>
                    <a:pt x="342" y="121"/>
                    <a:pt x="341" y="121"/>
                  </a:cubicBezTo>
                  <a:cubicBezTo>
                    <a:pt x="341" y="121"/>
                    <a:pt x="341" y="121"/>
                    <a:pt x="341" y="121"/>
                  </a:cubicBezTo>
                  <a:cubicBezTo>
                    <a:pt x="341" y="121"/>
                    <a:pt x="341" y="121"/>
                    <a:pt x="341" y="121"/>
                  </a:cubicBezTo>
                  <a:cubicBezTo>
                    <a:pt x="340" y="121"/>
                    <a:pt x="340" y="121"/>
                    <a:pt x="341" y="122"/>
                  </a:cubicBezTo>
                  <a:cubicBezTo>
                    <a:pt x="342" y="122"/>
                    <a:pt x="338" y="122"/>
                    <a:pt x="340" y="123"/>
                  </a:cubicBezTo>
                  <a:cubicBezTo>
                    <a:pt x="341" y="123"/>
                    <a:pt x="339" y="124"/>
                    <a:pt x="335" y="125"/>
                  </a:cubicBezTo>
                  <a:cubicBezTo>
                    <a:pt x="331" y="126"/>
                    <a:pt x="324" y="127"/>
                    <a:pt x="319" y="129"/>
                  </a:cubicBezTo>
                  <a:cubicBezTo>
                    <a:pt x="315" y="130"/>
                    <a:pt x="313" y="132"/>
                    <a:pt x="313" y="132"/>
                  </a:cubicBezTo>
                  <a:cubicBezTo>
                    <a:pt x="313" y="132"/>
                    <a:pt x="313" y="132"/>
                    <a:pt x="314" y="132"/>
                  </a:cubicBezTo>
                  <a:cubicBezTo>
                    <a:pt x="314" y="132"/>
                    <a:pt x="314" y="132"/>
                    <a:pt x="314" y="132"/>
                  </a:cubicBezTo>
                  <a:cubicBezTo>
                    <a:pt x="315" y="132"/>
                    <a:pt x="315" y="132"/>
                    <a:pt x="315" y="133"/>
                  </a:cubicBezTo>
                  <a:cubicBezTo>
                    <a:pt x="314" y="133"/>
                    <a:pt x="315" y="133"/>
                    <a:pt x="315" y="133"/>
                  </a:cubicBezTo>
                  <a:cubicBezTo>
                    <a:pt x="317" y="133"/>
                    <a:pt x="320" y="133"/>
                    <a:pt x="323" y="132"/>
                  </a:cubicBezTo>
                  <a:cubicBezTo>
                    <a:pt x="326" y="131"/>
                    <a:pt x="328" y="131"/>
                    <a:pt x="328" y="131"/>
                  </a:cubicBezTo>
                  <a:cubicBezTo>
                    <a:pt x="328" y="131"/>
                    <a:pt x="328" y="131"/>
                    <a:pt x="328" y="131"/>
                  </a:cubicBezTo>
                  <a:cubicBezTo>
                    <a:pt x="328" y="131"/>
                    <a:pt x="328" y="131"/>
                    <a:pt x="328" y="131"/>
                  </a:cubicBezTo>
                  <a:cubicBezTo>
                    <a:pt x="328" y="131"/>
                    <a:pt x="328" y="131"/>
                    <a:pt x="328" y="131"/>
                  </a:cubicBezTo>
                  <a:cubicBezTo>
                    <a:pt x="328" y="132"/>
                    <a:pt x="328" y="132"/>
                    <a:pt x="327" y="133"/>
                  </a:cubicBezTo>
                  <a:cubicBezTo>
                    <a:pt x="326" y="134"/>
                    <a:pt x="322" y="135"/>
                    <a:pt x="319" y="135"/>
                  </a:cubicBezTo>
                  <a:cubicBezTo>
                    <a:pt x="318" y="135"/>
                    <a:pt x="318" y="135"/>
                    <a:pt x="317" y="135"/>
                  </a:cubicBezTo>
                  <a:cubicBezTo>
                    <a:pt x="315" y="135"/>
                    <a:pt x="313" y="134"/>
                    <a:pt x="312" y="134"/>
                  </a:cubicBezTo>
                  <a:cubicBezTo>
                    <a:pt x="311" y="134"/>
                    <a:pt x="310" y="133"/>
                    <a:pt x="310" y="133"/>
                  </a:cubicBezTo>
                  <a:cubicBezTo>
                    <a:pt x="308" y="133"/>
                    <a:pt x="307" y="134"/>
                    <a:pt x="308" y="134"/>
                  </a:cubicBezTo>
                  <a:cubicBezTo>
                    <a:pt x="309" y="134"/>
                    <a:pt x="307" y="134"/>
                    <a:pt x="305" y="134"/>
                  </a:cubicBezTo>
                  <a:cubicBezTo>
                    <a:pt x="302" y="134"/>
                    <a:pt x="301" y="135"/>
                    <a:pt x="302" y="135"/>
                  </a:cubicBezTo>
                  <a:cubicBezTo>
                    <a:pt x="302" y="135"/>
                    <a:pt x="302" y="135"/>
                    <a:pt x="302" y="135"/>
                  </a:cubicBezTo>
                  <a:cubicBezTo>
                    <a:pt x="302" y="135"/>
                    <a:pt x="302" y="135"/>
                    <a:pt x="302" y="135"/>
                  </a:cubicBezTo>
                  <a:cubicBezTo>
                    <a:pt x="303" y="135"/>
                    <a:pt x="302" y="135"/>
                    <a:pt x="300" y="136"/>
                  </a:cubicBezTo>
                  <a:cubicBezTo>
                    <a:pt x="298" y="136"/>
                    <a:pt x="299" y="136"/>
                    <a:pt x="300" y="136"/>
                  </a:cubicBezTo>
                  <a:cubicBezTo>
                    <a:pt x="302" y="136"/>
                    <a:pt x="302" y="137"/>
                    <a:pt x="301" y="137"/>
                  </a:cubicBezTo>
                  <a:cubicBezTo>
                    <a:pt x="301" y="137"/>
                    <a:pt x="300" y="137"/>
                    <a:pt x="299" y="136"/>
                  </a:cubicBezTo>
                  <a:cubicBezTo>
                    <a:pt x="298" y="136"/>
                    <a:pt x="297" y="136"/>
                    <a:pt x="297" y="136"/>
                  </a:cubicBezTo>
                  <a:cubicBezTo>
                    <a:pt x="296" y="136"/>
                    <a:pt x="296" y="136"/>
                    <a:pt x="298" y="137"/>
                  </a:cubicBezTo>
                  <a:cubicBezTo>
                    <a:pt x="299" y="137"/>
                    <a:pt x="299" y="137"/>
                    <a:pt x="298" y="137"/>
                  </a:cubicBezTo>
                  <a:cubicBezTo>
                    <a:pt x="297" y="137"/>
                    <a:pt x="296" y="137"/>
                    <a:pt x="293" y="137"/>
                  </a:cubicBezTo>
                  <a:cubicBezTo>
                    <a:pt x="291" y="137"/>
                    <a:pt x="288" y="136"/>
                    <a:pt x="286" y="136"/>
                  </a:cubicBezTo>
                  <a:cubicBezTo>
                    <a:pt x="285" y="136"/>
                    <a:pt x="285" y="136"/>
                    <a:pt x="284" y="137"/>
                  </a:cubicBezTo>
                  <a:cubicBezTo>
                    <a:pt x="284" y="137"/>
                    <a:pt x="285" y="137"/>
                    <a:pt x="288" y="137"/>
                  </a:cubicBezTo>
                  <a:cubicBezTo>
                    <a:pt x="291" y="138"/>
                    <a:pt x="290" y="138"/>
                    <a:pt x="284" y="138"/>
                  </a:cubicBezTo>
                  <a:cubicBezTo>
                    <a:pt x="279" y="138"/>
                    <a:pt x="277" y="139"/>
                    <a:pt x="280" y="139"/>
                  </a:cubicBezTo>
                  <a:cubicBezTo>
                    <a:pt x="282" y="140"/>
                    <a:pt x="283" y="140"/>
                    <a:pt x="282" y="140"/>
                  </a:cubicBezTo>
                  <a:cubicBezTo>
                    <a:pt x="282" y="140"/>
                    <a:pt x="281" y="140"/>
                    <a:pt x="281" y="140"/>
                  </a:cubicBezTo>
                  <a:cubicBezTo>
                    <a:pt x="281" y="140"/>
                    <a:pt x="280" y="140"/>
                    <a:pt x="279" y="140"/>
                  </a:cubicBezTo>
                  <a:cubicBezTo>
                    <a:pt x="276" y="140"/>
                    <a:pt x="274" y="141"/>
                    <a:pt x="272" y="141"/>
                  </a:cubicBezTo>
                  <a:cubicBezTo>
                    <a:pt x="272" y="141"/>
                    <a:pt x="272" y="141"/>
                    <a:pt x="272" y="141"/>
                  </a:cubicBezTo>
                  <a:cubicBezTo>
                    <a:pt x="271" y="140"/>
                    <a:pt x="271" y="140"/>
                    <a:pt x="270" y="140"/>
                  </a:cubicBezTo>
                  <a:cubicBezTo>
                    <a:pt x="269" y="140"/>
                    <a:pt x="269" y="141"/>
                    <a:pt x="269" y="141"/>
                  </a:cubicBezTo>
                  <a:cubicBezTo>
                    <a:pt x="269" y="141"/>
                    <a:pt x="269" y="141"/>
                    <a:pt x="268" y="141"/>
                  </a:cubicBezTo>
                  <a:cubicBezTo>
                    <a:pt x="267" y="141"/>
                    <a:pt x="266" y="141"/>
                    <a:pt x="266" y="141"/>
                  </a:cubicBezTo>
                  <a:cubicBezTo>
                    <a:pt x="265" y="141"/>
                    <a:pt x="265" y="141"/>
                    <a:pt x="265" y="141"/>
                  </a:cubicBezTo>
                  <a:cubicBezTo>
                    <a:pt x="265" y="141"/>
                    <a:pt x="267" y="141"/>
                    <a:pt x="272" y="142"/>
                  </a:cubicBezTo>
                  <a:cubicBezTo>
                    <a:pt x="277" y="142"/>
                    <a:pt x="277" y="142"/>
                    <a:pt x="272" y="142"/>
                  </a:cubicBezTo>
                  <a:cubicBezTo>
                    <a:pt x="267" y="143"/>
                    <a:pt x="264" y="143"/>
                    <a:pt x="267" y="144"/>
                  </a:cubicBezTo>
                  <a:cubicBezTo>
                    <a:pt x="270" y="144"/>
                    <a:pt x="270" y="144"/>
                    <a:pt x="268" y="144"/>
                  </a:cubicBezTo>
                  <a:cubicBezTo>
                    <a:pt x="266" y="144"/>
                    <a:pt x="264" y="145"/>
                    <a:pt x="265" y="145"/>
                  </a:cubicBezTo>
                  <a:cubicBezTo>
                    <a:pt x="266" y="145"/>
                    <a:pt x="269" y="146"/>
                    <a:pt x="275" y="146"/>
                  </a:cubicBezTo>
                  <a:cubicBezTo>
                    <a:pt x="275" y="146"/>
                    <a:pt x="276" y="146"/>
                    <a:pt x="276" y="146"/>
                  </a:cubicBezTo>
                  <a:cubicBezTo>
                    <a:pt x="282" y="146"/>
                    <a:pt x="286" y="145"/>
                    <a:pt x="287" y="145"/>
                  </a:cubicBezTo>
                  <a:cubicBezTo>
                    <a:pt x="287" y="145"/>
                    <a:pt x="287" y="145"/>
                    <a:pt x="287" y="145"/>
                  </a:cubicBezTo>
                  <a:cubicBezTo>
                    <a:pt x="287" y="145"/>
                    <a:pt x="287" y="145"/>
                    <a:pt x="288" y="145"/>
                  </a:cubicBezTo>
                  <a:cubicBezTo>
                    <a:pt x="288" y="145"/>
                    <a:pt x="289" y="145"/>
                    <a:pt x="289" y="145"/>
                  </a:cubicBezTo>
                  <a:cubicBezTo>
                    <a:pt x="289" y="145"/>
                    <a:pt x="289" y="145"/>
                    <a:pt x="290" y="145"/>
                  </a:cubicBezTo>
                  <a:cubicBezTo>
                    <a:pt x="290" y="145"/>
                    <a:pt x="290" y="145"/>
                    <a:pt x="288" y="146"/>
                  </a:cubicBezTo>
                  <a:cubicBezTo>
                    <a:pt x="287" y="147"/>
                    <a:pt x="285" y="147"/>
                    <a:pt x="284" y="147"/>
                  </a:cubicBezTo>
                  <a:cubicBezTo>
                    <a:pt x="284" y="147"/>
                    <a:pt x="284" y="147"/>
                    <a:pt x="284" y="147"/>
                  </a:cubicBezTo>
                  <a:cubicBezTo>
                    <a:pt x="285" y="146"/>
                    <a:pt x="281" y="146"/>
                    <a:pt x="276" y="146"/>
                  </a:cubicBezTo>
                  <a:cubicBezTo>
                    <a:pt x="275" y="146"/>
                    <a:pt x="274" y="146"/>
                    <a:pt x="273" y="146"/>
                  </a:cubicBezTo>
                  <a:cubicBezTo>
                    <a:pt x="268" y="146"/>
                    <a:pt x="264" y="147"/>
                    <a:pt x="264" y="147"/>
                  </a:cubicBezTo>
                  <a:cubicBezTo>
                    <a:pt x="264" y="147"/>
                    <a:pt x="264" y="147"/>
                    <a:pt x="265" y="147"/>
                  </a:cubicBezTo>
                  <a:cubicBezTo>
                    <a:pt x="265" y="147"/>
                    <a:pt x="266" y="147"/>
                    <a:pt x="266" y="147"/>
                  </a:cubicBezTo>
                  <a:cubicBezTo>
                    <a:pt x="266" y="147"/>
                    <a:pt x="267" y="147"/>
                    <a:pt x="267" y="147"/>
                  </a:cubicBezTo>
                  <a:cubicBezTo>
                    <a:pt x="268" y="147"/>
                    <a:pt x="268" y="148"/>
                    <a:pt x="267" y="148"/>
                  </a:cubicBezTo>
                  <a:cubicBezTo>
                    <a:pt x="266" y="148"/>
                    <a:pt x="266" y="148"/>
                    <a:pt x="269" y="148"/>
                  </a:cubicBezTo>
                  <a:cubicBezTo>
                    <a:pt x="271" y="148"/>
                    <a:pt x="271" y="149"/>
                    <a:pt x="271" y="150"/>
                  </a:cubicBezTo>
                  <a:cubicBezTo>
                    <a:pt x="272" y="150"/>
                    <a:pt x="272" y="151"/>
                    <a:pt x="273" y="151"/>
                  </a:cubicBezTo>
                  <a:cubicBezTo>
                    <a:pt x="274" y="151"/>
                    <a:pt x="276" y="150"/>
                    <a:pt x="277" y="150"/>
                  </a:cubicBezTo>
                  <a:cubicBezTo>
                    <a:pt x="280" y="150"/>
                    <a:pt x="281" y="150"/>
                    <a:pt x="282" y="150"/>
                  </a:cubicBezTo>
                  <a:cubicBezTo>
                    <a:pt x="282" y="150"/>
                    <a:pt x="282" y="150"/>
                    <a:pt x="282" y="150"/>
                  </a:cubicBezTo>
                  <a:cubicBezTo>
                    <a:pt x="282" y="150"/>
                    <a:pt x="281" y="151"/>
                    <a:pt x="280" y="151"/>
                  </a:cubicBezTo>
                  <a:cubicBezTo>
                    <a:pt x="280" y="151"/>
                    <a:pt x="280" y="151"/>
                    <a:pt x="280" y="151"/>
                  </a:cubicBezTo>
                  <a:cubicBezTo>
                    <a:pt x="279" y="151"/>
                    <a:pt x="279" y="151"/>
                    <a:pt x="279" y="151"/>
                  </a:cubicBezTo>
                  <a:cubicBezTo>
                    <a:pt x="278" y="151"/>
                    <a:pt x="277" y="151"/>
                    <a:pt x="276" y="151"/>
                  </a:cubicBezTo>
                  <a:cubicBezTo>
                    <a:pt x="275" y="152"/>
                    <a:pt x="274" y="152"/>
                    <a:pt x="276" y="152"/>
                  </a:cubicBezTo>
                  <a:cubicBezTo>
                    <a:pt x="278" y="152"/>
                    <a:pt x="273" y="152"/>
                    <a:pt x="269" y="154"/>
                  </a:cubicBezTo>
                  <a:cubicBezTo>
                    <a:pt x="267" y="154"/>
                    <a:pt x="270" y="155"/>
                    <a:pt x="271" y="155"/>
                  </a:cubicBezTo>
                  <a:cubicBezTo>
                    <a:pt x="272" y="155"/>
                    <a:pt x="272" y="155"/>
                    <a:pt x="272" y="155"/>
                  </a:cubicBezTo>
                  <a:cubicBezTo>
                    <a:pt x="272" y="155"/>
                    <a:pt x="273" y="155"/>
                    <a:pt x="273" y="155"/>
                  </a:cubicBezTo>
                  <a:cubicBezTo>
                    <a:pt x="274" y="155"/>
                    <a:pt x="276" y="155"/>
                    <a:pt x="276" y="156"/>
                  </a:cubicBezTo>
                  <a:cubicBezTo>
                    <a:pt x="277" y="156"/>
                    <a:pt x="277" y="157"/>
                    <a:pt x="278" y="157"/>
                  </a:cubicBezTo>
                  <a:cubicBezTo>
                    <a:pt x="279" y="157"/>
                    <a:pt x="279" y="157"/>
                    <a:pt x="279" y="157"/>
                  </a:cubicBezTo>
                  <a:cubicBezTo>
                    <a:pt x="280" y="157"/>
                    <a:pt x="280" y="157"/>
                    <a:pt x="280" y="157"/>
                  </a:cubicBezTo>
                  <a:cubicBezTo>
                    <a:pt x="280" y="157"/>
                    <a:pt x="279" y="157"/>
                    <a:pt x="279" y="157"/>
                  </a:cubicBezTo>
                  <a:cubicBezTo>
                    <a:pt x="278" y="158"/>
                    <a:pt x="278" y="158"/>
                    <a:pt x="277" y="158"/>
                  </a:cubicBezTo>
                  <a:cubicBezTo>
                    <a:pt x="276" y="158"/>
                    <a:pt x="275" y="158"/>
                    <a:pt x="275" y="158"/>
                  </a:cubicBezTo>
                  <a:cubicBezTo>
                    <a:pt x="274" y="158"/>
                    <a:pt x="274" y="158"/>
                    <a:pt x="274" y="158"/>
                  </a:cubicBezTo>
                  <a:cubicBezTo>
                    <a:pt x="272" y="158"/>
                    <a:pt x="272" y="159"/>
                    <a:pt x="275" y="160"/>
                  </a:cubicBezTo>
                  <a:cubicBezTo>
                    <a:pt x="279" y="161"/>
                    <a:pt x="284" y="162"/>
                    <a:pt x="285" y="162"/>
                  </a:cubicBezTo>
                  <a:cubicBezTo>
                    <a:pt x="285" y="162"/>
                    <a:pt x="286" y="162"/>
                    <a:pt x="286" y="162"/>
                  </a:cubicBezTo>
                  <a:cubicBezTo>
                    <a:pt x="286" y="162"/>
                    <a:pt x="286" y="162"/>
                    <a:pt x="286" y="162"/>
                  </a:cubicBezTo>
                  <a:cubicBezTo>
                    <a:pt x="286" y="162"/>
                    <a:pt x="287" y="162"/>
                    <a:pt x="288" y="162"/>
                  </a:cubicBezTo>
                  <a:cubicBezTo>
                    <a:pt x="289" y="162"/>
                    <a:pt x="291" y="162"/>
                    <a:pt x="292" y="162"/>
                  </a:cubicBezTo>
                  <a:cubicBezTo>
                    <a:pt x="294" y="162"/>
                    <a:pt x="295" y="162"/>
                    <a:pt x="297" y="162"/>
                  </a:cubicBezTo>
                  <a:cubicBezTo>
                    <a:pt x="303" y="161"/>
                    <a:pt x="312" y="159"/>
                    <a:pt x="314" y="158"/>
                  </a:cubicBezTo>
                  <a:cubicBezTo>
                    <a:pt x="314" y="157"/>
                    <a:pt x="314" y="156"/>
                    <a:pt x="314" y="156"/>
                  </a:cubicBezTo>
                  <a:cubicBezTo>
                    <a:pt x="313" y="156"/>
                    <a:pt x="313" y="156"/>
                    <a:pt x="313" y="156"/>
                  </a:cubicBezTo>
                  <a:cubicBezTo>
                    <a:pt x="313" y="156"/>
                    <a:pt x="313" y="156"/>
                    <a:pt x="314" y="156"/>
                  </a:cubicBezTo>
                  <a:cubicBezTo>
                    <a:pt x="314" y="156"/>
                    <a:pt x="314" y="156"/>
                    <a:pt x="314" y="156"/>
                  </a:cubicBezTo>
                  <a:cubicBezTo>
                    <a:pt x="316" y="157"/>
                    <a:pt x="318" y="157"/>
                    <a:pt x="319" y="157"/>
                  </a:cubicBezTo>
                  <a:cubicBezTo>
                    <a:pt x="319" y="157"/>
                    <a:pt x="319" y="157"/>
                    <a:pt x="319" y="157"/>
                  </a:cubicBezTo>
                  <a:cubicBezTo>
                    <a:pt x="320" y="157"/>
                    <a:pt x="324" y="156"/>
                    <a:pt x="325" y="154"/>
                  </a:cubicBezTo>
                  <a:cubicBezTo>
                    <a:pt x="326" y="154"/>
                    <a:pt x="326" y="153"/>
                    <a:pt x="327" y="153"/>
                  </a:cubicBezTo>
                  <a:cubicBezTo>
                    <a:pt x="328" y="153"/>
                    <a:pt x="329" y="154"/>
                    <a:pt x="330" y="154"/>
                  </a:cubicBezTo>
                  <a:cubicBezTo>
                    <a:pt x="332" y="156"/>
                    <a:pt x="335" y="157"/>
                    <a:pt x="336" y="159"/>
                  </a:cubicBezTo>
                  <a:cubicBezTo>
                    <a:pt x="336" y="160"/>
                    <a:pt x="337" y="161"/>
                    <a:pt x="337" y="161"/>
                  </a:cubicBezTo>
                  <a:cubicBezTo>
                    <a:pt x="337" y="161"/>
                    <a:pt x="337" y="160"/>
                    <a:pt x="337" y="160"/>
                  </a:cubicBezTo>
                  <a:cubicBezTo>
                    <a:pt x="337" y="160"/>
                    <a:pt x="337" y="160"/>
                    <a:pt x="337" y="160"/>
                  </a:cubicBezTo>
                  <a:cubicBezTo>
                    <a:pt x="338" y="160"/>
                    <a:pt x="340" y="163"/>
                    <a:pt x="345" y="165"/>
                  </a:cubicBezTo>
                  <a:cubicBezTo>
                    <a:pt x="350" y="168"/>
                    <a:pt x="352" y="174"/>
                    <a:pt x="362" y="174"/>
                  </a:cubicBezTo>
                  <a:cubicBezTo>
                    <a:pt x="362" y="174"/>
                    <a:pt x="362" y="174"/>
                    <a:pt x="363" y="174"/>
                  </a:cubicBezTo>
                  <a:cubicBezTo>
                    <a:pt x="373" y="173"/>
                    <a:pt x="390" y="171"/>
                    <a:pt x="393" y="168"/>
                  </a:cubicBezTo>
                  <a:cubicBezTo>
                    <a:pt x="395" y="165"/>
                    <a:pt x="393" y="162"/>
                    <a:pt x="395" y="162"/>
                  </a:cubicBezTo>
                  <a:cubicBezTo>
                    <a:pt x="395" y="162"/>
                    <a:pt x="395" y="162"/>
                    <a:pt x="395" y="162"/>
                  </a:cubicBezTo>
                  <a:cubicBezTo>
                    <a:pt x="395" y="162"/>
                    <a:pt x="395" y="162"/>
                    <a:pt x="395" y="162"/>
                  </a:cubicBezTo>
                  <a:cubicBezTo>
                    <a:pt x="396" y="162"/>
                    <a:pt x="396" y="161"/>
                    <a:pt x="395" y="161"/>
                  </a:cubicBezTo>
                  <a:cubicBezTo>
                    <a:pt x="394" y="160"/>
                    <a:pt x="393" y="160"/>
                    <a:pt x="395" y="160"/>
                  </a:cubicBezTo>
                  <a:cubicBezTo>
                    <a:pt x="396" y="160"/>
                    <a:pt x="397" y="159"/>
                    <a:pt x="395" y="159"/>
                  </a:cubicBezTo>
                  <a:cubicBezTo>
                    <a:pt x="394" y="159"/>
                    <a:pt x="395" y="158"/>
                    <a:pt x="398" y="158"/>
                  </a:cubicBezTo>
                  <a:cubicBezTo>
                    <a:pt x="400" y="157"/>
                    <a:pt x="403" y="157"/>
                    <a:pt x="404" y="157"/>
                  </a:cubicBezTo>
                  <a:cubicBezTo>
                    <a:pt x="404" y="157"/>
                    <a:pt x="404" y="157"/>
                    <a:pt x="404" y="157"/>
                  </a:cubicBezTo>
                  <a:cubicBezTo>
                    <a:pt x="404" y="157"/>
                    <a:pt x="404" y="157"/>
                    <a:pt x="404" y="157"/>
                  </a:cubicBezTo>
                  <a:cubicBezTo>
                    <a:pt x="405" y="157"/>
                    <a:pt x="410" y="155"/>
                    <a:pt x="402" y="155"/>
                  </a:cubicBezTo>
                  <a:cubicBezTo>
                    <a:pt x="393" y="154"/>
                    <a:pt x="395" y="153"/>
                    <a:pt x="407" y="153"/>
                  </a:cubicBezTo>
                  <a:cubicBezTo>
                    <a:pt x="411" y="153"/>
                    <a:pt x="412" y="153"/>
                    <a:pt x="406" y="149"/>
                  </a:cubicBezTo>
                  <a:cubicBezTo>
                    <a:pt x="404" y="148"/>
                    <a:pt x="396" y="147"/>
                    <a:pt x="394" y="144"/>
                  </a:cubicBezTo>
                  <a:cubicBezTo>
                    <a:pt x="392" y="143"/>
                    <a:pt x="394" y="143"/>
                    <a:pt x="395" y="141"/>
                  </a:cubicBezTo>
                  <a:cubicBezTo>
                    <a:pt x="395" y="140"/>
                    <a:pt x="402" y="137"/>
                    <a:pt x="410" y="135"/>
                  </a:cubicBezTo>
                  <a:cubicBezTo>
                    <a:pt x="418" y="133"/>
                    <a:pt x="427" y="130"/>
                    <a:pt x="430" y="129"/>
                  </a:cubicBezTo>
                  <a:cubicBezTo>
                    <a:pt x="434" y="128"/>
                    <a:pt x="435" y="127"/>
                    <a:pt x="433" y="126"/>
                  </a:cubicBezTo>
                  <a:cubicBezTo>
                    <a:pt x="431" y="126"/>
                    <a:pt x="431" y="125"/>
                    <a:pt x="431" y="124"/>
                  </a:cubicBezTo>
                  <a:cubicBezTo>
                    <a:pt x="431" y="123"/>
                    <a:pt x="431" y="122"/>
                    <a:pt x="432" y="122"/>
                  </a:cubicBezTo>
                  <a:cubicBezTo>
                    <a:pt x="432" y="122"/>
                    <a:pt x="432" y="122"/>
                    <a:pt x="432" y="122"/>
                  </a:cubicBezTo>
                  <a:cubicBezTo>
                    <a:pt x="432" y="122"/>
                    <a:pt x="432" y="122"/>
                    <a:pt x="433" y="122"/>
                  </a:cubicBezTo>
                  <a:cubicBezTo>
                    <a:pt x="433" y="122"/>
                    <a:pt x="434" y="122"/>
                    <a:pt x="434" y="122"/>
                  </a:cubicBezTo>
                  <a:cubicBezTo>
                    <a:pt x="433" y="122"/>
                    <a:pt x="433" y="122"/>
                    <a:pt x="435" y="121"/>
                  </a:cubicBezTo>
                  <a:cubicBezTo>
                    <a:pt x="436" y="121"/>
                    <a:pt x="437" y="121"/>
                    <a:pt x="436" y="121"/>
                  </a:cubicBezTo>
                  <a:cubicBezTo>
                    <a:pt x="435" y="120"/>
                    <a:pt x="442" y="119"/>
                    <a:pt x="452" y="119"/>
                  </a:cubicBezTo>
                  <a:cubicBezTo>
                    <a:pt x="455" y="119"/>
                    <a:pt x="457" y="119"/>
                    <a:pt x="460" y="119"/>
                  </a:cubicBezTo>
                  <a:cubicBezTo>
                    <a:pt x="473" y="120"/>
                    <a:pt x="476" y="124"/>
                    <a:pt x="474" y="124"/>
                  </a:cubicBezTo>
                  <a:cubicBezTo>
                    <a:pt x="474" y="124"/>
                    <a:pt x="474" y="124"/>
                    <a:pt x="474" y="124"/>
                  </a:cubicBezTo>
                  <a:cubicBezTo>
                    <a:pt x="474" y="124"/>
                    <a:pt x="474" y="124"/>
                    <a:pt x="474" y="124"/>
                  </a:cubicBezTo>
                  <a:cubicBezTo>
                    <a:pt x="473" y="124"/>
                    <a:pt x="473" y="124"/>
                    <a:pt x="474" y="124"/>
                  </a:cubicBezTo>
                  <a:cubicBezTo>
                    <a:pt x="475" y="124"/>
                    <a:pt x="466" y="125"/>
                    <a:pt x="460" y="127"/>
                  </a:cubicBezTo>
                  <a:cubicBezTo>
                    <a:pt x="454" y="129"/>
                    <a:pt x="450" y="132"/>
                    <a:pt x="445" y="133"/>
                  </a:cubicBezTo>
                  <a:cubicBezTo>
                    <a:pt x="441" y="133"/>
                    <a:pt x="434" y="137"/>
                    <a:pt x="437" y="141"/>
                  </a:cubicBezTo>
                  <a:cubicBezTo>
                    <a:pt x="440" y="145"/>
                    <a:pt x="445" y="148"/>
                    <a:pt x="451" y="148"/>
                  </a:cubicBezTo>
                  <a:cubicBezTo>
                    <a:pt x="456" y="148"/>
                    <a:pt x="460" y="149"/>
                    <a:pt x="461" y="150"/>
                  </a:cubicBezTo>
                  <a:cubicBezTo>
                    <a:pt x="462" y="151"/>
                    <a:pt x="463" y="151"/>
                    <a:pt x="465" y="151"/>
                  </a:cubicBezTo>
                  <a:cubicBezTo>
                    <a:pt x="468" y="151"/>
                    <a:pt x="472" y="150"/>
                    <a:pt x="476" y="150"/>
                  </a:cubicBezTo>
                  <a:cubicBezTo>
                    <a:pt x="482" y="149"/>
                    <a:pt x="488" y="149"/>
                    <a:pt x="489" y="149"/>
                  </a:cubicBezTo>
                  <a:cubicBezTo>
                    <a:pt x="490" y="149"/>
                    <a:pt x="490" y="149"/>
                    <a:pt x="490" y="149"/>
                  </a:cubicBezTo>
                  <a:cubicBezTo>
                    <a:pt x="490" y="149"/>
                    <a:pt x="490" y="149"/>
                    <a:pt x="490" y="149"/>
                  </a:cubicBezTo>
                  <a:cubicBezTo>
                    <a:pt x="490" y="149"/>
                    <a:pt x="491" y="149"/>
                    <a:pt x="492" y="148"/>
                  </a:cubicBezTo>
                  <a:cubicBezTo>
                    <a:pt x="492" y="148"/>
                    <a:pt x="493" y="148"/>
                    <a:pt x="495" y="148"/>
                  </a:cubicBezTo>
                  <a:cubicBezTo>
                    <a:pt x="496" y="148"/>
                    <a:pt x="496" y="148"/>
                    <a:pt x="497" y="148"/>
                  </a:cubicBezTo>
                  <a:cubicBezTo>
                    <a:pt x="497" y="148"/>
                    <a:pt x="498" y="148"/>
                    <a:pt x="499" y="148"/>
                  </a:cubicBezTo>
                  <a:cubicBezTo>
                    <a:pt x="500" y="148"/>
                    <a:pt x="501" y="148"/>
                    <a:pt x="502" y="148"/>
                  </a:cubicBezTo>
                  <a:cubicBezTo>
                    <a:pt x="507" y="148"/>
                    <a:pt x="514" y="147"/>
                    <a:pt x="518" y="147"/>
                  </a:cubicBezTo>
                  <a:cubicBezTo>
                    <a:pt x="520" y="147"/>
                    <a:pt x="521" y="147"/>
                    <a:pt x="521" y="147"/>
                  </a:cubicBezTo>
                  <a:cubicBezTo>
                    <a:pt x="522" y="147"/>
                    <a:pt x="522" y="147"/>
                    <a:pt x="523" y="147"/>
                  </a:cubicBezTo>
                  <a:cubicBezTo>
                    <a:pt x="525" y="148"/>
                    <a:pt x="524" y="148"/>
                    <a:pt x="528" y="149"/>
                  </a:cubicBezTo>
                  <a:cubicBezTo>
                    <a:pt x="533" y="150"/>
                    <a:pt x="532" y="151"/>
                    <a:pt x="527" y="151"/>
                  </a:cubicBezTo>
                  <a:cubicBezTo>
                    <a:pt x="522" y="152"/>
                    <a:pt x="518" y="152"/>
                    <a:pt x="518" y="153"/>
                  </a:cubicBezTo>
                  <a:cubicBezTo>
                    <a:pt x="519" y="153"/>
                    <a:pt x="516" y="153"/>
                    <a:pt x="513" y="153"/>
                  </a:cubicBezTo>
                  <a:cubicBezTo>
                    <a:pt x="511" y="153"/>
                    <a:pt x="508" y="153"/>
                    <a:pt x="505" y="153"/>
                  </a:cubicBezTo>
                  <a:cubicBezTo>
                    <a:pt x="502" y="153"/>
                    <a:pt x="499" y="153"/>
                    <a:pt x="495" y="153"/>
                  </a:cubicBezTo>
                  <a:cubicBezTo>
                    <a:pt x="489" y="153"/>
                    <a:pt x="481" y="153"/>
                    <a:pt x="476" y="154"/>
                  </a:cubicBezTo>
                  <a:cubicBezTo>
                    <a:pt x="468" y="155"/>
                    <a:pt x="472" y="158"/>
                    <a:pt x="473" y="159"/>
                  </a:cubicBezTo>
                  <a:cubicBezTo>
                    <a:pt x="474" y="160"/>
                    <a:pt x="484" y="162"/>
                    <a:pt x="477" y="165"/>
                  </a:cubicBezTo>
                  <a:cubicBezTo>
                    <a:pt x="475" y="166"/>
                    <a:pt x="472" y="166"/>
                    <a:pt x="469" y="166"/>
                  </a:cubicBezTo>
                  <a:cubicBezTo>
                    <a:pt x="466" y="166"/>
                    <a:pt x="464" y="166"/>
                    <a:pt x="461" y="166"/>
                  </a:cubicBezTo>
                  <a:cubicBezTo>
                    <a:pt x="459" y="166"/>
                    <a:pt x="456" y="166"/>
                    <a:pt x="454" y="166"/>
                  </a:cubicBezTo>
                  <a:cubicBezTo>
                    <a:pt x="451" y="166"/>
                    <a:pt x="448" y="166"/>
                    <a:pt x="447" y="167"/>
                  </a:cubicBezTo>
                  <a:cubicBezTo>
                    <a:pt x="444" y="170"/>
                    <a:pt x="453" y="173"/>
                    <a:pt x="459" y="174"/>
                  </a:cubicBezTo>
                  <a:cubicBezTo>
                    <a:pt x="464" y="174"/>
                    <a:pt x="469" y="175"/>
                    <a:pt x="469" y="176"/>
                  </a:cubicBezTo>
                  <a:cubicBezTo>
                    <a:pt x="470" y="177"/>
                    <a:pt x="460" y="178"/>
                    <a:pt x="450" y="178"/>
                  </a:cubicBezTo>
                  <a:cubicBezTo>
                    <a:pt x="442" y="178"/>
                    <a:pt x="436" y="178"/>
                    <a:pt x="433" y="178"/>
                  </a:cubicBezTo>
                  <a:cubicBezTo>
                    <a:pt x="431" y="178"/>
                    <a:pt x="430" y="178"/>
                    <a:pt x="431" y="178"/>
                  </a:cubicBezTo>
                  <a:cubicBezTo>
                    <a:pt x="432" y="178"/>
                    <a:pt x="432" y="178"/>
                    <a:pt x="431" y="178"/>
                  </a:cubicBezTo>
                  <a:cubicBezTo>
                    <a:pt x="430" y="178"/>
                    <a:pt x="430" y="178"/>
                    <a:pt x="430" y="178"/>
                  </a:cubicBezTo>
                  <a:cubicBezTo>
                    <a:pt x="429" y="178"/>
                    <a:pt x="429" y="178"/>
                    <a:pt x="428" y="178"/>
                  </a:cubicBezTo>
                  <a:cubicBezTo>
                    <a:pt x="428" y="178"/>
                    <a:pt x="427" y="178"/>
                    <a:pt x="427" y="178"/>
                  </a:cubicBezTo>
                  <a:cubicBezTo>
                    <a:pt x="422" y="178"/>
                    <a:pt x="420" y="177"/>
                    <a:pt x="421" y="177"/>
                  </a:cubicBezTo>
                  <a:cubicBezTo>
                    <a:pt x="422" y="177"/>
                    <a:pt x="419" y="177"/>
                    <a:pt x="413" y="177"/>
                  </a:cubicBezTo>
                  <a:cubicBezTo>
                    <a:pt x="410" y="177"/>
                    <a:pt x="405" y="177"/>
                    <a:pt x="401" y="177"/>
                  </a:cubicBezTo>
                  <a:cubicBezTo>
                    <a:pt x="394" y="178"/>
                    <a:pt x="387" y="179"/>
                    <a:pt x="379" y="180"/>
                  </a:cubicBezTo>
                  <a:cubicBezTo>
                    <a:pt x="372" y="181"/>
                    <a:pt x="374" y="181"/>
                    <a:pt x="373" y="181"/>
                  </a:cubicBezTo>
                  <a:cubicBezTo>
                    <a:pt x="373" y="181"/>
                    <a:pt x="371" y="181"/>
                    <a:pt x="367" y="181"/>
                  </a:cubicBezTo>
                  <a:cubicBezTo>
                    <a:pt x="363" y="181"/>
                    <a:pt x="361" y="180"/>
                    <a:pt x="359" y="180"/>
                  </a:cubicBezTo>
                  <a:cubicBezTo>
                    <a:pt x="355" y="179"/>
                    <a:pt x="352" y="179"/>
                    <a:pt x="352" y="179"/>
                  </a:cubicBezTo>
                  <a:cubicBezTo>
                    <a:pt x="350" y="179"/>
                    <a:pt x="348" y="180"/>
                    <a:pt x="343" y="180"/>
                  </a:cubicBezTo>
                  <a:cubicBezTo>
                    <a:pt x="341" y="180"/>
                    <a:pt x="339" y="181"/>
                    <a:pt x="338" y="181"/>
                  </a:cubicBezTo>
                  <a:cubicBezTo>
                    <a:pt x="334" y="181"/>
                    <a:pt x="332" y="180"/>
                    <a:pt x="334" y="180"/>
                  </a:cubicBezTo>
                  <a:cubicBezTo>
                    <a:pt x="335" y="180"/>
                    <a:pt x="333" y="179"/>
                    <a:pt x="330" y="179"/>
                  </a:cubicBezTo>
                  <a:cubicBezTo>
                    <a:pt x="330" y="179"/>
                    <a:pt x="330" y="179"/>
                    <a:pt x="330" y="179"/>
                  </a:cubicBezTo>
                  <a:cubicBezTo>
                    <a:pt x="330" y="179"/>
                    <a:pt x="330" y="179"/>
                    <a:pt x="330" y="179"/>
                  </a:cubicBezTo>
                  <a:cubicBezTo>
                    <a:pt x="327" y="179"/>
                    <a:pt x="315" y="177"/>
                    <a:pt x="319" y="174"/>
                  </a:cubicBezTo>
                  <a:cubicBezTo>
                    <a:pt x="323" y="171"/>
                    <a:pt x="330" y="169"/>
                    <a:pt x="324" y="168"/>
                  </a:cubicBezTo>
                  <a:cubicBezTo>
                    <a:pt x="322" y="168"/>
                    <a:pt x="320" y="168"/>
                    <a:pt x="319" y="168"/>
                  </a:cubicBezTo>
                  <a:cubicBezTo>
                    <a:pt x="316" y="168"/>
                    <a:pt x="314" y="168"/>
                    <a:pt x="315" y="168"/>
                  </a:cubicBezTo>
                  <a:cubicBezTo>
                    <a:pt x="316" y="169"/>
                    <a:pt x="316" y="169"/>
                    <a:pt x="315" y="169"/>
                  </a:cubicBezTo>
                  <a:cubicBezTo>
                    <a:pt x="315" y="169"/>
                    <a:pt x="315" y="169"/>
                    <a:pt x="314" y="169"/>
                  </a:cubicBezTo>
                  <a:cubicBezTo>
                    <a:pt x="313" y="169"/>
                    <a:pt x="312" y="169"/>
                    <a:pt x="312" y="169"/>
                  </a:cubicBezTo>
                  <a:cubicBezTo>
                    <a:pt x="312" y="169"/>
                    <a:pt x="311" y="168"/>
                    <a:pt x="310" y="168"/>
                  </a:cubicBezTo>
                  <a:cubicBezTo>
                    <a:pt x="309" y="168"/>
                    <a:pt x="308" y="169"/>
                    <a:pt x="306" y="169"/>
                  </a:cubicBezTo>
                  <a:cubicBezTo>
                    <a:pt x="304" y="169"/>
                    <a:pt x="304" y="170"/>
                    <a:pt x="303" y="172"/>
                  </a:cubicBezTo>
                  <a:cubicBezTo>
                    <a:pt x="302" y="173"/>
                    <a:pt x="304" y="175"/>
                    <a:pt x="307" y="176"/>
                  </a:cubicBezTo>
                  <a:cubicBezTo>
                    <a:pt x="310" y="177"/>
                    <a:pt x="311" y="179"/>
                    <a:pt x="310" y="179"/>
                  </a:cubicBezTo>
                  <a:cubicBezTo>
                    <a:pt x="308" y="179"/>
                    <a:pt x="310" y="180"/>
                    <a:pt x="315" y="181"/>
                  </a:cubicBezTo>
                  <a:cubicBezTo>
                    <a:pt x="316" y="182"/>
                    <a:pt x="316" y="182"/>
                    <a:pt x="316" y="182"/>
                  </a:cubicBezTo>
                  <a:cubicBezTo>
                    <a:pt x="316" y="182"/>
                    <a:pt x="315" y="182"/>
                    <a:pt x="314" y="182"/>
                  </a:cubicBezTo>
                  <a:cubicBezTo>
                    <a:pt x="313" y="182"/>
                    <a:pt x="313" y="182"/>
                    <a:pt x="313" y="182"/>
                  </a:cubicBezTo>
                  <a:cubicBezTo>
                    <a:pt x="306" y="182"/>
                    <a:pt x="307" y="184"/>
                    <a:pt x="306" y="184"/>
                  </a:cubicBezTo>
                  <a:cubicBezTo>
                    <a:pt x="306" y="184"/>
                    <a:pt x="306" y="184"/>
                    <a:pt x="306" y="184"/>
                  </a:cubicBezTo>
                  <a:cubicBezTo>
                    <a:pt x="305" y="183"/>
                    <a:pt x="304" y="183"/>
                    <a:pt x="304" y="183"/>
                  </a:cubicBezTo>
                  <a:cubicBezTo>
                    <a:pt x="303" y="183"/>
                    <a:pt x="303" y="183"/>
                    <a:pt x="303" y="183"/>
                  </a:cubicBezTo>
                  <a:cubicBezTo>
                    <a:pt x="303" y="183"/>
                    <a:pt x="303" y="183"/>
                    <a:pt x="303" y="183"/>
                  </a:cubicBezTo>
                  <a:cubicBezTo>
                    <a:pt x="302" y="183"/>
                    <a:pt x="299" y="183"/>
                    <a:pt x="295" y="182"/>
                  </a:cubicBezTo>
                  <a:cubicBezTo>
                    <a:pt x="294" y="182"/>
                    <a:pt x="293" y="182"/>
                    <a:pt x="292" y="182"/>
                  </a:cubicBezTo>
                  <a:cubicBezTo>
                    <a:pt x="287" y="182"/>
                    <a:pt x="279" y="183"/>
                    <a:pt x="268" y="185"/>
                  </a:cubicBezTo>
                  <a:cubicBezTo>
                    <a:pt x="256" y="187"/>
                    <a:pt x="260" y="191"/>
                    <a:pt x="258" y="192"/>
                  </a:cubicBezTo>
                  <a:cubicBezTo>
                    <a:pt x="256" y="192"/>
                    <a:pt x="257" y="192"/>
                    <a:pt x="256" y="192"/>
                  </a:cubicBezTo>
                  <a:cubicBezTo>
                    <a:pt x="256" y="192"/>
                    <a:pt x="255" y="192"/>
                    <a:pt x="255" y="192"/>
                  </a:cubicBezTo>
                  <a:cubicBezTo>
                    <a:pt x="254" y="192"/>
                    <a:pt x="254" y="192"/>
                    <a:pt x="253" y="192"/>
                  </a:cubicBezTo>
                  <a:cubicBezTo>
                    <a:pt x="253" y="192"/>
                    <a:pt x="253" y="192"/>
                    <a:pt x="255" y="192"/>
                  </a:cubicBezTo>
                  <a:cubicBezTo>
                    <a:pt x="257" y="193"/>
                    <a:pt x="246" y="193"/>
                    <a:pt x="235" y="196"/>
                  </a:cubicBezTo>
                  <a:cubicBezTo>
                    <a:pt x="225" y="198"/>
                    <a:pt x="214" y="201"/>
                    <a:pt x="207" y="201"/>
                  </a:cubicBezTo>
                  <a:cubicBezTo>
                    <a:pt x="206" y="201"/>
                    <a:pt x="206" y="201"/>
                    <a:pt x="206" y="201"/>
                  </a:cubicBezTo>
                  <a:cubicBezTo>
                    <a:pt x="203" y="201"/>
                    <a:pt x="201" y="201"/>
                    <a:pt x="199" y="201"/>
                  </a:cubicBezTo>
                  <a:cubicBezTo>
                    <a:pt x="196" y="201"/>
                    <a:pt x="195" y="201"/>
                    <a:pt x="196" y="202"/>
                  </a:cubicBezTo>
                  <a:cubicBezTo>
                    <a:pt x="197" y="203"/>
                    <a:pt x="190" y="204"/>
                    <a:pt x="180" y="204"/>
                  </a:cubicBezTo>
                  <a:cubicBezTo>
                    <a:pt x="180" y="204"/>
                    <a:pt x="179" y="204"/>
                    <a:pt x="179" y="204"/>
                  </a:cubicBezTo>
                  <a:cubicBezTo>
                    <a:pt x="179" y="204"/>
                    <a:pt x="178" y="204"/>
                    <a:pt x="178" y="204"/>
                  </a:cubicBezTo>
                  <a:cubicBezTo>
                    <a:pt x="168" y="204"/>
                    <a:pt x="161" y="205"/>
                    <a:pt x="163" y="205"/>
                  </a:cubicBezTo>
                  <a:cubicBezTo>
                    <a:pt x="164" y="205"/>
                    <a:pt x="165" y="205"/>
                    <a:pt x="164" y="205"/>
                  </a:cubicBezTo>
                  <a:cubicBezTo>
                    <a:pt x="164" y="205"/>
                    <a:pt x="164" y="205"/>
                    <a:pt x="164" y="205"/>
                  </a:cubicBezTo>
                  <a:cubicBezTo>
                    <a:pt x="164" y="205"/>
                    <a:pt x="164" y="205"/>
                    <a:pt x="164" y="205"/>
                  </a:cubicBezTo>
                  <a:cubicBezTo>
                    <a:pt x="163" y="205"/>
                    <a:pt x="162" y="206"/>
                    <a:pt x="163" y="206"/>
                  </a:cubicBezTo>
                  <a:cubicBezTo>
                    <a:pt x="164" y="206"/>
                    <a:pt x="165" y="206"/>
                    <a:pt x="164" y="207"/>
                  </a:cubicBezTo>
                  <a:cubicBezTo>
                    <a:pt x="162" y="207"/>
                    <a:pt x="163" y="207"/>
                    <a:pt x="164" y="207"/>
                  </a:cubicBezTo>
                  <a:cubicBezTo>
                    <a:pt x="165" y="208"/>
                    <a:pt x="172" y="208"/>
                    <a:pt x="181" y="208"/>
                  </a:cubicBezTo>
                  <a:cubicBezTo>
                    <a:pt x="189" y="209"/>
                    <a:pt x="193" y="213"/>
                    <a:pt x="199" y="215"/>
                  </a:cubicBezTo>
                  <a:cubicBezTo>
                    <a:pt x="204" y="217"/>
                    <a:pt x="207" y="218"/>
                    <a:pt x="207" y="218"/>
                  </a:cubicBezTo>
                  <a:cubicBezTo>
                    <a:pt x="207" y="218"/>
                    <a:pt x="207" y="218"/>
                    <a:pt x="207" y="218"/>
                  </a:cubicBezTo>
                  <a:cubicBezTo>
                    <a:pt x="206" y="218"/>
                    <a:pt x="206" y="218"/>
                    <a:pt x="206" y="218"/>
                  </a:cubicBezTo>
                  <a:cubicBezTo>
                    <a:pt x="205" y="218"/>
                    <a:pt x="205" y="222"/>
                    <a:pt x="191" y="225"/>
                  </a:cubicBezTo>
                  <a:cubicBezTo>
                    <a:pt x="187" y="225"/>
                    <a:pt x="183" y="226"/>
                    <a:pt x="176" y="226"/>
                  </a:cubicBezTo>
                  <a:cubicBezTo>
                    <a:pt x="170" y="226"/>
                    <a:pt x="161" y="225"/>
                    <a:pt x="150" y="225"/>
                  </a:cubicBezTo>
                  <a:cubicBezTo>
                    <a:pt x="149" y="225"/>
                    <a:pt x="146" y="225"/>
                    <a:pt x="144" y="225"/>
                  </a:cubicBezTo>
                  <a:cubicBezTo>
                    <a:pt x="138" y="225"/>
                    <a:pt x="131" y="225"/>
                    <a:pt x="124" y="225"/>
                  </a:cubicBezTo>
                  <a:cubicBezTo>
                    <a:pt x="110" y="226"/>
                    <a:pt x="110" y="232"/>
                    <a:pt x="108" y="237"/>
                  </a:cubicBezTo>
                  <a:cubicBezTo>
                    <a:pt x="106" y="241"/>
                    <a:pt x="104" y="244"/>
                    <a:pt x="105" y="244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6" y="244"/>
                    <a:pt x="107" y="244"/>
                    <a:pt x="107" y="244"/>
                  </a:cubicBezTo>
                  <a:cubicBezTo>
                    <a:pt x="108" y="244"/>
                    <a:pt x="108" y="244"/>
                    <a:pt x="108" y="244"/>
                  </a:cubicBezTo>
                  <a:cubicBezTo>
                    <a:pt x="108" y="244"/>
                    <a:pt x="108" y="245"/>
                    <a:pt x="107" y="245"/>
                  </a:cubicBezTo>
                  <a:cubicBezTo>
                    <a:pt x="106" y="245"/>
                    <a:pt x="106" y="245"/>
                    <a:pt x="107" y="245"/>
                  </a:cubicBezTo>
                  <a:cubicBezTo>
                    <a:pt x="107" y="245"/>
                    <a:pt x="107" y="245"/>
                    <a:pt x="108" y="245"/>
                  </a:cubicBezTo>
                  <a:cubicBezTo>
                    <a:pt x="108" y="245"/>
                    <a:pt x="108" y="245"/>
                    <a:pt x="108" y="245"/>
                  </a:cubicBezTo>
                  <a:cubicBezTo>
                    <a:pt x="110" y="245"/>
                    <a:pt x="110" y="247"/>
                    <a:pt x="109" y="248"/>
                  </a:cubicBezTo>
                  <a:cubicBezTo>
                    <a:pt x="109" y="250"/>
                    <a:pt x="114" y="251"/>
                    <a:pt x="123" y="251"/>
                  </a:cubicBezTo>
                  <a:cubicBezTo>
                    <a:pt x="128" y="251"/>
                    <a:pt x="132" y="251"/>
                    <a:pt x="138" y="252"/>
                  </a:cubicBezTo>
                  <a:cubicBezTo>
                    <a:pt x="140" y="252"/>
                    <a:pt x="142" y="255"/>
                    <a:pt x="149" y="255"/>
                  </a:cubicBezTo>
                  <a:cubicBezTo>
                    <a:pt x="149" y="255"/>
                    <a:pt x="149" y="255"/>
                    <a:pt x="149" y="255"/>
                  </a:cubicBezTo>
                  <a:cubicBezTo>
                    <a:pt x="152" y="255"/>
                    <a:pt x="159" y="252"/>
                    <a:pt x="163" y="252"/>
                  </a:cubicBezTo>
                  <a:cubicBezTo>
                    <a:pt x="178" y="251"/>
                    <a:pt x="185" y="252"/>
                    <a:pt x="195" y="251"/>
                  </a:cubicBezTo>
                  <a:cubicBezTo>
                    <a:pt x="201" y="250"/>
                    <a:pt x="204" y="249"/>
                    <a:pt x="207" y="248"/>
                  </a:cubicBezTo>
                  <a:cubicBezTo>
                    <a:pt x="213" y="246"/>
                    <a:pt x="209" y="242"/>
                    <a:pt x="216" y="239"/>
                  </a:cubicBezTo>
                  <a:cubicBezTo>
                    <a:pt x="221" y="237"/>
                    <a:pt x="228" y="236"/>
                    <a:pt x="232" y="235"/>
                  </a:cubicBezTo>
                  <a:cubicBezTo>
                    <a:pt x="236" y="234"/>
                    <a:pt x="244" y="232"/>
                    <a:pt x="248" y="231"/>
                  </a:cubicBezTo>
                  <a:cubicBezTo>
                    <a:pt x="253" y="229"/>
                    <a:pt x="247" y="226"/>
                    <a:pt x="258" y="225"/>
                  </a:cubicBezTo>
                  <a:cubicBezTo>
                    <a:pt x="259" y="225"/>
                    <a:pt x="260" y="225"/>
                    <a:pt x="260" y="225"/>
                  </a:cubicBezTo>
                  <a:cubicBezTo>
                    <a:pt x="264" y="225"/>
                    <a:pt x="268" y="225"/>
                    <a:pt x="272" y="226"/>
                  </a:cubicBezTo>
                  <a:cubicBezTo>
                    <a:pt x="276" y="227"/>
                    <a:pt x="279" y="227"/>
                    <a:pt x="282" y="227"/>
                  </a:cubicBezTo>
                  <a:cubicBezTo>
                    <a:pt x="282" y="227"/>
                    <a:pt x="282" y="227"/>
                    <a:pt x="282" y="227"/>
                  </a:cubicBezTo>
                  <a:cubicBezTo>
                    <a:pt x="292" y="227"/>
                    <a:pt x="298" y="224"/>
                    <a:pt x="309" y="223"/>
                  </a:cubicBezTo>
                  <a:cubicBezTo>
                    <a:pt x="312" y="223"/>
                    <a:pt x="315" y="223"/>
                    <a:pt x="318" y="223"/>
                  </a:cubicBezTo>
                  <a:cubicBezTo>
                    <a:pt x="333" y="223"/>
                    <a:pt x="338" y="226"/>
                    <a:pt x="350" y="229"/>
                  </a:cubicBezTo>
                  <a:cubicBezTo>
                    <a:pt x="363" y="233"/>
                    <a:pt x="374" y="235"/>
                    <a:pt x="386" y="237"/>
                  </a:cubicBezTo>
                  <a:cubicBezTo>
                    <a:pt x="401" y="239"/>
                    <a:pt x="399" y="241"/>
                    <a:pt x="406" y="245"/>
                  </a:cubicBezTo>
                  <a:cubicBezTo>
                    <a:pt x="407" y="245"/>
                    <a:pt x="398" y="248"/>
                    <a:pt x="405" y="248"/>
                  </a:cubicBezTo>
                  <a:cubicBezTo>
                    <a:pt x="406" y="248"/>
                    <a:pt x="407" y="248"/>
                    <a:pt x="408" y="248"/>
                  </a:cubicBezTo>
                  <a:cubicBezTo>
                    <a:pt x="414" y="248"/>
                    <a:pt x="418" y="243"/>
                    <a:pt x="419" y="242"/>
                  </a:cubicBezTo>
                  <a:cubicBezTo>
                    <a:pt x="421" y="241"/>
                    <a:pt x="408" y="240"/>
                    <a:pt x="417" y="238"/>
                  </a:cubicBezTo>
                  <a:cubicBezTo>
                    <a:pt x="417" y="237"/>
                    <a:pt x="418" y="237"/>
                    <a:pt x="419" y="237"/>
                  </a:cubicBezTo>
                  <a:cubicBezTo>
                    <a:pt x="421" y="237"/>
                    <a:pt x="424" y="238"/>
                    <a:pt x="426" y="238"/>
                  </a:cubicBezTo>
                  <a:cubicBezTo>
                    <a:pt x="427" y="238"/>
                    <a:pt x="428" y="238"/>
                    <a:pt x="428" y="238"/>
                  </a:cubicBezTo>
                  <a:cubicBezTo>
                    <a:pt x="431" y="238"/>
                    <a:pt x="430" y="237"/>
                    <a:pt x="421" y="236"/>
                  </a:cubicBezTo>
                  <a:cubicBezTo>
                    <a:pt x="409" y="234"/>
                    <a:pt x="391" y="231"/>
                    <a:pt x="378" y="228"/>
                  </a:cubicBezTo>
                  <a:cubicBezTo>
                    <a:pt x="371" y="226"/>
                    <a:pt x="365" y="224"/>
                    <a:pt x="361" y="222"/>
                  </a:cubicBezTo>
                  <a:cubicBezTo>
                    <a:pt x="357" y="219"/>
                    <a:pt x="364" y="218"/>
                    <a:pt x="369" y="218"/>
                  </a:cubicBezTo>
                  <a:cubicBezTo>
                    <a:pt x="372" y="218"/>
                    <a:pt x="374" y="218"/>
                    <a:pt x="375" y="219"/>
                  </a:cubicBezTo>
                  <a:cubicBezTo>
                    <a:pt x="375" y="219"/>
                    <a:pt x="375" y="219"/>
                    <a:pt x="376" y="219"/>
                  </a:cubicBezTo>
                  <a:cubicBezTo>
                    <a:pt x="377" y="219"/>
                    <a:pt x="378" y="219"/>
                    <a:pt x="379" y="219"/>
                  </a:cubicBezTo>
                  <a:cubicBezTo>
                    <a:pt x="380" y="219"/>
                    <a:pt x="381" y="218"/>
                    <a:pt x="383" y="218"/>
                  </a:cubicBezTo>
                  <a:cubicBezTo>
                    <a:pt x="384" y="218"/>
                    <a:pt x="386" y="219"/>
                    <a:pt x="388" y="219"/>
                  </a:cubicBezTo>
                  <a:cubicBezTo>
                    <a:pt x="395" y="221"/>
                    <a:pt x="397" y="223"/>
                    <a:pt x="395" y="223"/>
                  </a:cubicBezTo>
                  <a:cubicBezTo>
                    <a:pt x="393" y="223"/>
                    <a:pt x="399" y="224"/>
                    <a:pt x="407" y="225"/>
                  </a:cubicBezTo>
                  <a:cubicBezTo>
                    <a:pt x="415" y="226"/>
                    <a:pt x="419" y="227"/>
                    <a:pt x="420" y="227"/>
                  </a:cubicBezTo>
                  <a:cubicBezTo>
                    <a:pt x="420" y="227"/>
                    <a:pt x="420" y="227"/>
                    <a:pt x="420" y="227"/>
                  </a:cubicBezTo>
                  <a:cubicBezTo>
                    <a:pt x="421" y="227"/>
                    <a:pt x="426" y="228"/>
                    <a:pt x="431" y="229"/>
                  </a:cubicBezTo>
                  <a:cubicBezTo>
                    <a:pt x="434" y="229"/>
                    <a:pt x="437" y="230"/>
                    <a:pt x="441" y="231"/>
                  </a:cubicBezTo>
                  <a:cubicBezTo>
                    <a:pt x="443" y="232"/>
                    <a:pt x="446" y="239"/>
                    <a:pt x="449" y="239"/>
                  </a:cubicBezTo>
                  <a:cubicBezTo>
                    <a:pt x="455" y="239"/>
                    <a:pt x="462" y="244"/>
                    <a:pt x="468" y="245"/>
                  </a:cubicBezTo>
                  <a:cubicBezTo>
                    <a:pt x="471" y="246"/>
                    <a:pt x="475" y="246"/>
                    <a:pt x="479" y="246"/>
                  </a:cubicBezTo>
                  <a:cubicBezTo>
                    <a:pt x="477" y="246"/>
                    <a:pt x="475" y="247"/>
                    <a:pt x="473" y="248"/>
                  </a:cubicBezTo>
                  <a:cubicBezTo>
                    <a:pt x="469" y="250"/>
                    <a:pt x="479" y="252"/>
                    <a:pt x="481" y="252"/>
                  </a:cubicBezTo>
                  <a:cubicBezTo>
                    <a:pt x="481" y="252"/>
                    <a:pt x="481" y="252"/>
                    <a:pt x="481" y="252"/>
                  </a:cubicBezTo>
                  <a:cubicBezTo>
                    <a:pt x="481" y="252"/>
                    <a:pt x="481" y="252"/>
                    <a:pt x="482" y="252"/>
                  </a:cubicBezTo>
                  <a:cubicBezTo>
                    <a:pt x="482" y="252"/>
                    <a:pt x="483" y="252"/>
                    <a:pt x="485" y="252"/>
                  </a:cubicBezTo>
                  <a:cubicBezTo>
                    <a:pt x="485" y="253"/>
                    <a:pt x="486" y="253"/>
                    <a:pt x="487" y="253"/>
                  </a:cubicBezTo>
                  <a:cubicBezTo>
                    <a:pt x="487" y="253"/>
                    <a:pt x="488" y="253"/>
                    <a:pt x="488" y="253"/>
                  </a:cubicBezTo>
                  <a:cubicBezTo>
                    <a:pt x="488" y="253"/>
                    <a:pt x="489" y="252"/>
                    <a:pt x="490" y="252"/>
                  </a:cubicBezTo>
                  <a:cubicBezTo>
                    <a:pt x="490" y="252"/>
                    <a:pt x="491" y="252"/>
                    <a:pt x="492" y="253"/>
                  </a:cubicBezTo>
                  <a:cubicBezTo>
                    <a:pt x="493" y="253"/>
                    <a:pt x="493" y="253"/>
                    <a:pt x="493" y="253"/>
                  </a:cubicBezTo>
                  <a:cubicBezTo>
                    <a:pt x="494" y="253"/>
                    <a:pt x="494" y="252"/>
                    <a:pt x="493" y="251"/>
                  </a:cubicBezTo>
                  <a:cubicBezTo>
                    <a:pt x="492" y="250"/>
                    <a:pt x="492" y="250"/>
                    <a:pt x="494" y="250"/>
                  </a:cubicBezTo>
                  <a:cubicBezTo>
                    <a:pt x="494" y="250"/>
                    <a:pt x="494" y="250"/>
                    <a:pt x="494" y="250"/>
                  </a:cubicBezTo>
                  <a:cubicBezTo>
                    <a:pt x="495" y="250"/>
                    <a:pt x="495" y="250"/>
                    <a:pt x="495" y="250"/>
                  </a:cubicBezTo>
                  <a:cubicBezTo>
                    <a:pt x="497" y="250"/>
                    <a:pt x="497" y="250"/>
                    <a:pt x="495" y="249"/>
                  </a:cubicBezTo>
                  <a:cubicBezTo>
                    <a:pt x="494" y="249"/>
                    <a:pt x="495" y="248"/>
                    <a:pt x="497" y="248"/>
                  </a:cubicBezTo>
                  <a:cubicBezTo>
                    <a:pt x="498" y="248"/>
                    <a:pt x="498" y="248"/>
                    <a:pt x="498" y="248"/>
                  </a:cubicBezTo>
                  <a:cubicBezTo>
                    <a:pt x="498" y="248"/>
                    <a:pt x="498" y="248"/>
                    <a:pt x="498" y="248"/>
                  </a:cubicBezTo>
                  <a:cubicBezTo>
                    <a:pt x="502" y="248"/>
                    <a:pt x="503" y="247"/>
                    <a:pt x="498" y="246"/>
                  </a:cubicBezTo>
                  <a:cubicBezTo>
                    <a:pt x="493" y="244"/>
                    <a:pt x="491" y="244"/>
                    <a:pt x="490" y="243"/>
                  </a:cubicBezTo>
                  <a:cubicBezTo>
                    <a:pt x="489" y="243"/>
                    <a:pt x="490" y="242"/>
                    <a:pt x="490" y="242"/>
                  </a:cubicBezTo>
                  <a:cubicBezTo>
                    <a:pt x="491" y="242"/>
                    <a:pt x="491" y="242"/>
                    <a:pt x="491" y="242"/>
                  </a:cubicBezTo>
                  <a:cubicBezTo>
                    <a:pt x="491" y="242"/>
                    <a:pt x="488" y="241"/>
                    <a:pt x="486" y="240"/>
                  </a:cubicBezTo>
                  <a:cubicBezTo>
                    <a:pt x="485" y="239"/>
                    <a:pt x="488" y="238"/>
                    <a:pt x="490" y="238"/>
                  </a:cubicBezTo>
                  <a:cubicBezTo>
                    <a:pt x="491" y="238"/>
                    <a:pt x="492" y="238"/>
                    <a:pt x="493" y="238"/>
                  </a:cubicBezTo>
                  <a:cubicBezTo>
                    <a:pt x="494" y="238"/>
                    <a:pt x="495" y="239"/>
                    <a:pt x="496" y="239"/>
                  </a:cubicBezTo>
                  <a:cubicBezTo>
                    <a:pt x="495" y="239"/>
                    <a:pt x="496" y="239"/>
                    <a:pt x="497" y="239"/>
                  </a:cubicBezTo>
                  <a:cubicBezTo>
                    <a:pt x="497" y="239"/>
                    <a:pt x="498" y="239"/>
                    <a:pt x="498" y="239"/>
                  </a:cubicBezTo>
                  <a:cubicBezTo>
                    <a:pt x="499" y="239"/>
                    <a:pt x="500" y="239"/>
                    <a:pt x="500" y="239"/>
                  </a:cubicBezTo>
                  <a:cubicBezTo>
                    <a:pt x="501" y="239"/>
                    <a:pt x="502" y="239"/>
                    <a:pt x="501" y="238"/>
                  </a:cubicBezTo>
                  <a:cubicBezTo>
                    <a:pt x="500" y="238"/>
                    <a:pt x="501" y="238"/>
                    <a:pt x="502" y="238"/>
                  </a:cubicBezTo>
                  <a:cubicBezTo>
                    <a:pt x="502" y="238"/>
                    <a:pt x="502" y="238"/>
                    <a:pt x="503" y="238"/>
                  </a:cubicBezTo>
                  <a:cubicBezTo>
                    <a:pt x="503" y="238"/>
                    <a:pt x="503" y="238"/>
                    <a:pt x="503" y="238"/>
                  </a:cubicBezTo>
                  <a:cubicBezTo>
                    <a:pt x="505" y="238"/>
                    <a:pt x="505" y="238"/>
                    <a:pt x="503" y="237"/>
                  </a:cubicBezTo>
                  <a:cubicBezTo>
                    <a:pt x="500" y="237"/>
                    <a:pt x="506" y="235"/>
                    <a:pt x="517" y="235"/>
                  </a:cubicBezTo>
                  <a:cubicBezTo>
                    <a:pt x="527" y="235"/>
                    <a:pt x="534" y="237"/>
                    <a:pt x="533" y="237"/>
                  </a:cubicBezTo>
                  <a:cubicBezTo>
                    <a:pt x="532" y="237"/>
                    <a:pt x="532" y="238"/>
                    <a:pt x="532" y="238"/>
                  </a:cubicBezTo>
                  <a:cubicBezTo>
                    <a:pt x="533" y="238"/>
                    <a:pt x="537" y="237"/>
                    <a:pt x="544" y="236"/>
                  </a:cubicBezTo>
                  <a:cubicBezTo>
                    <a:pt x="553" y="235"/>
                    <a:pt x="556" y="234"/>
                    <a:pt x="551" y="232"/>
                  </a:cubicBezTo>
                  <a:cubicBezTo>
                    <a:pt x="545" y="230"/>
                    <a:pt x="549" y="226"/>
                    <a:pt x="556" y="222"/>
                  </a:cubicBezTo>
                  <a:cubicBezTo>
                    <a:pt x="563" y="219"/>
                    <a:pt x="570" y="214"/>
                    <a:pt x="578" y="212"/>
                  </a:cubicBezTo>
                  <a:cubicBezTo>
                    <a:pt x="582" y="211"/>
                    <a:pt x="586" y="211"/>
                    <a:pt x="588" y="211"/>
                  </a:cubicBezTo>
                  <a:cubicBezTo>
                    <a:pt x="590" y="211"/>
                    <a:pt x="591" y="211"/>
                    <a:pt x="589" y="212"/>
                  </a:cubicBezTo>
                  <a:cubicBezTo>
                    <a:pt x="585" y="212"/>
                    <a:pt x="588" y="213"/>
                    <a:pt x="597" y="213"/>
                  </a:cubicBezTo>
                  <a:cubicBezTo>
                    <a:pt x="605" y="214"/>
                    <a:pt x="607" y="215"/>
                    <a:pt x="604" y="216"/>
                  </a:cubicBezTo>
                  <a:cubicBezTo>
                    <a:pt x="601" y="216"/>
                    <a:pt x="606" y="217"/>
                    <a:pt x="609" y="218"/>
                  </a:cubicBezTo>
                  <a:cubicBezTo>
                    <a:pt x="611" y="219"/>
                    <a:pt x="612" y="220"/>
                    <a:pt x="620" y="220"/>
                  </a:cubicBezTo>
                  <a:cubicBezTo>
                    <a:pt x="620" y="220"/>
                    <a:pt x="620" y="220"/>
                    <a:pt x="620" y="220"/>
                  </a:cubicBezTo>
                  <a:cubicBezTo>
                    <a:pt x="624" y="220"/>
                    <a:pt x="630" y="219"/>
                    <a:pt x="635" y="218"/>
                  </a:cubicBezTo>
                  <a:cubicBezTo>
                    <a:pt x="642" y="217"/>
                    <a:pt x="640" y="217"/>
                    <a:pt x="632" y="216"/>
                  </a:cubicBezTo>
                  <a:cubicBezTo>
                    <a:pt x="630" y="216"/>
                    <a:pt x="628" y="216"/>
                    <a:pt x="627" y="216"/>
                  </a:cubicBezTo>
                  <a:cubicBezTo>
                    <a:pt x="627" y="216"/>
                    <a:pt x="627" y="216"/>
                    <a:pt x="626" y="216"/>
                  </a:cubicBezTo>
                  <a:cubicBezTo>
                    <a:pt x="625" y="216"/>
                    <a:pt x="624" y="216"/>
                    <a:pt x="621" y="215"/>
                  </a:cubicBezTo>
                  <a:cubicBezTo>
                    <a:pt x="616" y="214"/>
                    <a:pt x="614" y="213"/>
                    <a:pt x="619" y="213"/>
                  </a:cubicBezTo>
                  <a:cubicBezTo>
                    <a:pt x="621" y="212"/>
                    <a:pt x="624" y="212"/>
                    <a:pt x="625" y="212"/>
                  </a:cubicBezTo>
                  <a:cubicBezTo>
                    <a:pt x="626" y="212"/>
                    <a:pt x="626" y="212"/>
                    <a:pt x="626" y="212"/>
                  </a:cubicBezTo>
                  <a:cubicBezTo>
                    <a:pt x="626" y="213"/>
                    <a:pt x="626" y="213"/>
                    <a:pt x="626" y="213"/>
                  </a:cubicBezTo>
                  <a:cubicBezTo>
                    <a:pt x="626" y="213"/>
                    <a:pt x="627" y="212"/>
                    <a:pt x="628" y="212"/>
                  </a:cubicBezTo>
                  <a:cubicBezTo>
                    <a:pt x="629" y="211"/>
                    <a:pt x="638" y="211"/>
                    <a:pt x="648" y="210"/>
                  </a:cubicBezTo>
                  <a:cubicBezTo>
                    <a:pt x="657" y="209"/>
                    <a:pt x="663" y="208"/>
                    <a:pt x="664" y="208"/>
                  </a:cubicBezTo>
                  <a:cubicBezTo>
                    <a:pt x="664" y="208"/>
                    <a:pt x="664" y="208"/>
                    <a:pt x="664" y="208"/>
                  </a:cubicBezTo>
                  <a:cubicBezTo>
                    <a:pt x="664" y="208"/>
                    <a:pt x="666" y="208"/>
                    <a:pt x="668" y="208"/>
                  </a:cubicBezTo>
                  <a:cubicBezTo>
                    <a:pt x="668" y="208"/>
                    <a:pt x="669" y="208"/>
                    <a:pt x="669" y="208"/>
                  </a:cubicBezTo>
                  <a:cubicBezTo>
                    <a:pt x="669" y="208"/>
                    <a:pt x="669" y="208"/>
                    <a:pt x="669" y="208"/>
                  </a:cubicBezTo>
                  <a:cubicBezTo>
                    <a:pt x="672" y="208"/>
                    <a:pt x="672" y="209"/>
                    <a:pt x="670" y="210"/>
                  </a:cubicBezTo>
                  <a:cubicBezTo>
                    <a:pt x="667" y="210"/>
                    <a:pt x="665" y="211"/>
                    <a:pt x="662" y="211"/>
                  </a:cubicBezTo>
                  <a:cubicBezTo>
                    <a:pt x="660" y="211"/>
                    <a:pt x="660" y="211"/>
                    <a:pt x="662" y="212"/>
                  </a:cubicBezTo>
                  <a:cubicBezTo>
                    <a:pt x="664" y="213"/>
                    <a:pt x="664" y="214"/>
                    <a:pt x="662" y="215"/>
                  </a:cubicBezTo>
                  <a:cubicBezTo>
                    <a:pt x="660" y="216"/>
                    <a:pt x="657" y="216"/>
                    <a:pt x="655" y="216"/>
                  </a:cubicBezTo>
                  <a:cubicBezTo>
                    <a:pt x="655" y="216"/>
                    <a:pt x="655" y="216"/>
                    <a:pt x="655" y="216"/>
                  </a:cubicBezTo>
                  <a:cubicBezTo>
                    <a:pt x="654" y="216"/>
                    <a:pt x="654" y="216"/>
                    <a:pt x="653" y="216"/>
                  </a:cubicBezTo>
                  <a:cubicBezTo>
                    <a:pt x="652" y="216"/>
                    <a:pt x="651" y="216"/>
                    <a:pt x="650" y="217"/>
                  </a:cubicBezTo>
                  <a:cubicBezTo>
                    <a:pt x="650" y="217"/>
                    <a:pt x="660" y="219"/>
                    <a:pt x="675" y="222"/>
                  </a:cubicBezTo>
                  <a:cubicBezTo>
                    <a:pt x="705" y="227"/>
                    <a:pt x="736" y="233"/>
                    <a:pt x="683" y="234"/>
                  </a:cubicBezTo>
                  <a:cubicBezTo>
                    <a:pt x="682" y="234"/>
                    <a:pt x="681" y="234"/>
                    <a:pt x="680" y="234"/>
                  </a:cubicBezTo>
                  <a:cubicBezTo>
                    <a:pt x="657" y="234"/>
                    <a:pt x="645" y="231"/>
                    <a:pt x="628" y="231"/>
                  </a:cubicBezTo>
                  <a:cubicBezTo>
                    <a:pt x="614" y="231"/>
                    <a:pt x="605" y="232"/>
                    <a:pt x="593" y="233"/>
                  </a:cubicBezTo>
                  <a:cubicBezTo>
                    <a:pt x="589" y="233"/>
                    <a:pt x="584" y="233"/>
                    <a:pt x="578" y="234"/>
                  </a:cubicBezTo>
                  <a:cubicBezTo>
                    <a:pt x="570" y="234"/>
                    <a:pt x="565" y="235"/>
                    <a:pt x="567" y="235"/>
                  </a:cubicBezTo>
                  <a:cubicBezTo>
                    <a:pt x="569" y="236"/>
                    <a:pt x="569" y="236"/>
                    <a:pt x="565" y="237"/>
                  </a:cubicBezTo>
                  <a:cubicBezTo>
                    <a:pt x="562" y="237"/>
                    <a:pt x="561" y="237"/>
                    <a:pt x="562" y="237"/>
                  </a:cubicBezTo>
                  <a:cubicBezTo>
                    <a:pt x="562" y="237"/>
                    <a:pt x="562" y="237"/>
                    <a:pt x="561" y="237"/>
                  </a:cubicBezTo>
                  <a:cubicBezTo>
                    <a:pt x="561" y="237"/>
                    <a:pt x="560" y="237"/>
                    <a:pt x="560" y="237"/>
                  </a:cubicBezTo>
                  <a:cubicBezTo>
                    <a:pt x="559" y="237"/>
                    <a:pt x="559" y="237"/>
                    <a:pt x="559" y="237"/>
                  </a:cubicBezTo>
                  <a:cubicBezTo>
                    <a:pt x="555" y="237"/>
                    <a:pt x="549" y="237"/>
                    <a:pt x="542" y="238"/>
                  </a:cubicBezTo>
                  <a:cubicBezTo>
                    <a:pt x="530" y="238"/>
                    <a:pt x="532" y="241"/>
                    <a:pt x="535" y="241"/>
                  </a:cubicBezTo>
                  <a:cubicBezTo>
                    <a:pt x="535" y="241"/>
                    <a:pt x="535" y="241"/>
                    <a:pt x="535" y="241"/>
                  </a:cubicBezTo>
                  <a:cubicBezTo>
                    <a:pt x="535" y="241"/>
                    <a:pt x="536" y="241"/>
                    <a:pt x="536" y="241"/>
                  </a:cubicBezTo>
                  <a:cubicBezTo>
                    <a:pt x="538" y="241"/>
                    <a:pt x="540" y="242"/>
                    <a:pt x="540" y="242"/>
                  </a:cubicBezTo>
                  <a:cubicBezTo>
                    <a:pt x="541" y="243"/>
                    <a:pt x="541" y="244"/>
                    <a:pt x="540" y="244"/>
                  </a:cubicBezTo>
                  <a:cubicBezTo>
                    <a:pt x="538" y="244"/>
                    <a:pt x="538" y="245"/>
                    <a:pt x="538" y="245"/>
                  </a:cubicBezTo>
                  <a:cubicBezTo>
                    <a:pt x="539" y="245"/>
                    <a:pt x="539" y="245"/>
                    <a:pt x="538" y="245"/>
                  </a:cubicBezTo>
                  <a:cubicBezTo>
                    <a:pt x="538" y="245"/>
                    <a:pt x="537" y="245"/>
                    <a:pt x="536" y="245"/>
                  </a:cubicBezTo>
                  <a:cubicBezTo>
                    <a:pt x="536" y="245"/>
                    <a:pt x="535" y="245"/>
                    <a:pt x="535" y="245"/>
                  </a:cubicBezTo>
                  <a:cubicBezTo>
                    <a:pt x="535" y="245"/>
                    <a:pt x="535" y="245"/>
                    <a:pt x="535" y="245"/>
                  </a:cubicBezTo>
                  <a:cubicBezTo>
                    <a:pt x="535" y="245"/>
                    <a:pt x="536" y="246"/>
                    <a:pt x="540" y="248"/>
                  </a:cubicBezTo>
                  <a:cubicBezTo>
                    <a:pt x="545" y="249"/>
                    <a:pt x="548" y="251"/>
                    <a:pt x="547" y="251"/>
                  </a:cubicBezTo>
                  <a:cubicBezTo>
                    <a:pt x="546" y="251"/>
                    <a:pt x="547" y="251"/>
                    <a:pt x="550" y="251"/>
                  </a:cubicBezTo>
                  <a:cubicBezTo>
                    <a:pt x="550" y="251"/>
                    <a:pt x="550" y="251"/>
                    <a:pt x="550" y="251"/>
                  </a:cubicBezTo>
                  <a:cubicBezTo>
                    <a:pt x="550" y="251"/>
                    <a:pt x="551" y="251"/>
                    <a:pt x="551" y="251"/>
                  </a:cubicBezTo>
                  <a:cubicBezTo>
                    <a:pt x="553" y="251"/>
                    <a:pt x="553" y="252"/>
                    <a:pt x="551" y="252"/>
                  </a:cubicBezTo>
                  <a:cubicBezTo>
                    <a:pt x="548" y="252"/>
                    <a:pt x="548" y="252"/>
                    <a:pt x="550" y="252"/>
                  </a:cubicBezTo>
                  <a:cubicBezTo>
                    <a:pt x="551" y="252"/>
                    <a:pt x="551" y="252"/>
                    <a:pt x="551" y="252"/>
                  </a:cubicBezTo>
                  <a:cubicBezTo>
                    <a:pt x="554" y="252"/>
                    <a:pt x="558" y="252"/>
                    <a:pt x="561" y="252"/>
                  </a:cubicBezTo>
                  <a:cubicBezTo>
                    <a:pt x="561" y="252"/>
                    <a:pt x="561" y="252"/>
                    <a:pt x="561" y="252"/>
                  </a:cubicBezTo>
                  <a:cubicBezTo>
                    <a:pt x="563" y="252"/>
                    <a:pt x="566" y="253"/>
                    <a:pt x="569" y="253"/>
                  </a:cubicBezTo>
                  <a:cubicBezTo>
                    <a:pt x="572" y="253"/>
                    <a:pt x="576" y="254"/>
                    <a:pt x="580" y="254"/>
                  </a:cubicBezTo>
                  <a:cubicBezTo>
                    <a:pt x="582" y="254"/>
                    <a:pt x="583" y="254"/>
                    <a:pt x="584" y="254"/>
                  </a:cubicBezTo>
                  <a:cubicBezTo>
                    <a:pt x="591" y="253"/>
                    <a:pt x="598" y="253"/>
                    <a:pt x="603" y="253"/>
                  </a:cubicBezTo>
                  <a:cubicBezTo>
                    <a:pt x="603" y="253"/>
                    <a:pt x="603" y="253"/>
                    <a:pt x="603" y="253"/>
                  </a:cubicBezTo>
                  <a:cubicBezTo>
                    <a:pt x="610" y="253"/>
                    <a:pt x="618" y="254"/>
                    <a:pt x="627" y="254"/>
                  </a:cubicBezTo>
                  <a:cubicBezTo>
                    <a:pt x="629" y="254"/>
                    <a:pt x="630" y="254"/>
                    <a:pt x="631" y="254"/>
                  </a:cubicBezTo>
                  <a:cubicBezTo>
                    <a:pt x="634" y="254"/>
                    <a:pt x="639" y="253"/>
                    <a:pt x="643" y="252"/>
                  </a:cubicBezTo>
                  <a:cubicBezTo>
                    <a:pt x="644" y="252"/>
                    <a:pt x="645" y="252"/>
                    <a:pt x="645" y="252"/>
                  </a:cubicBezTo>
                  <a:cubicBezTo>
                    <a:pt x="651" y="252"/>
                    <a:pt x="653" y="255"/>
                    <a:pt x="651" y="260"/>
                  </a:cubicBezTo>
                  <a:cubicBezTo>
                    <a:pt x="649" y="264"/>
                    <a:pt x="647" y="268"/>
                    <a:pt x="640" y="270"/>
                  </a:cubicBezTo>
                  <a:cubicBezTo>
                    <a:pt x="635" y="272"/>
                    <a:pt x="629" y="273"/>
                    <a:pt x="623" y="273"/>
                  </a:cubicBezTo>
                  <a:cubicBezTo>
                    <a:pt x="620" y="273"/>
                    <a:pt x="618" y="273"/>
                    <a:pt x="617" y="273"/>
                  </a:cubicBezTo>
                  <a:cubicBezTo>
                    <a:pt x="615" y="273"/>
                    <a:pt x="614" y="273"/>
                    <a:pt x="613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2" y="273"/>
                    <a:pt x="611" y="272"/>
                    <a:pt x="607" y="272"/>
                  </a:cubicBezTo>
                  <a:cubicBezTo>
                    <a:pt x="603" y="271"/>
                    <a:pt x="600" y="271"/>
                    <a:pt x="600" y="271"/>
                  </a:cubicBezTo>
                  <a:cubicBezTo>
                    <a:pt x="600" y="271"/>
                    <a:pt x="600" y="271"/>
                    <a:pt x="600" y="271"/>
                  </a:cubicBezTo>
                  <a:cubicBezTo>
                    <a:pt x="601" y="271"/>
                    <a:pt x="599" y="271"/>
                    <a:pt x="596" y="271"/>
                  </a:cubicBezTo>
                  <a:cubicBezTo>
                    <a:pt x="596" y="271"/>
                    <a:pt x="596" y="271"/>
                    <a:pt x="596" y="271"/>
                  </a:cubicBezTo>
                  <a:cubicBezTo>
                    <a:pt x="594" y="271"/>
                    <a:pt x="594" y="271"/>
                    <a:pt x="594" y="271"/>
                  </a:cubicBezTo>
                  <a:cubicBezTo>
                    <a:pt x="592" y="272"/>
                    <a:pt x="581" y="273"/>
                    <a:pt x="567" y="273"/>
                  </a:cubicBezTo>
                  <a:cubicBezTo>
                    <a:pt x="566" y="273"/>
                    <a:pt x="566" y="273"/>
                    <a:pt x="565" y="273"/>
                  </a:cubicBezTo>
                  <a:cubicBezTo>
                    <a:pt x="546" y="272"/>
                    <a:pt x="526" y="271"/>
                    <a:pt x="508" y="269"/>
                  </a:cubicBezTo>
                  <a:cubicBezTo>
                    <a:pt x="496" y="268"/>
                    <a:pt x="491" y="267"/>
                    <a:pt x="479" y="267"/>
                  </a:cubicBezTo>
                  <a:cubicBezTo>
                    <a:pt x="477" y="267"/>
                    <a:pt x="475" y="267"/>
                    <a:pt x="473" y="267"/>
                  </a:cubicBezTo>
                  <a:cubicBezTo>
                    <a:pt x="446" y="268"/>
                    <a:pt x="473" y="275"/>
                    <a:pt x="451" y="277"/>
                  </a:cubicBezTo>
                  <a:cubicBezTo>
                    <a:pt x="450" y="277"/>
                    <a:pt x="450" y="277"/>
                    <a:pt x="449" y="277"/>
                  </a:cubicBezTo>
                  <a:cubicBezTo>
                    <a:pt x="438" y="277"/>
                    <a:pt x="409" y="271"/>
                    <a:pt x="402" y="270"/>
                  </a:cubicBezTo>
                  <a:cubicBezTo>
                    <a:pt x="389" y="268"/>
                    <a:pt x="371" y="268"/>
                    <a:pt x="354" y="266"/>
                  </a:cubicBezTo>
                  <a:cubicBezTo>
                    <a:pt x="353" y="266"/>
                    <a:pt x="351" y="265"/>
                    <a:pt x="349" y="265"/>
                  </a:cubicBezTo>
                  <a:cubicBezTo>
                    <a:pt x="346" y="265"/>
                    <a:pt x="339" y="264"/>
                    <a:pt x="340" y="262"/>
                  </a:cubicBezTo>
                  <a:cubicBezTo>
                    <a:pt x="341" y="262"/>
                    <a:pt x="344" y="262"/>
                    <a:pt x="343" y="260"/>
                  </a:cubicBezTo>
                  <a:cubicBezTo>
                    <a:pt x="343" y="259"/>
                    <a:pt x="342" y="258"/>
                    <a:pt x="343" y="256"/>
                  </a:cubicBezTo>
                  <a:cubicBezTo>
                    <a:pt x="343" y="253"/>
                    <a:pt x="343" y="252"/>
                    <a:pt x="342" y="252"/>
                  </a:cubicBezTo>
                  <a:cubicBezTo>
                    <a:pt x="342" y="252"/>
                    <a:pt x="342" y="252"/>
                    <a:pt x="342" y="252"/>
                  </a:cubicBezTo>
                  <a:cubicBezTo>
                    <a:pt x="342" y="252"/>
                    <a:pt x="341" y="252"/>
                    <a:pt x="341" y="252"/>
                  </a:cubicBezTo>
                  <a:cubicBezTo>
                    <a:pt x="339" y="252"/>
                    <a:pt x="335" y="252"/>
                    <a:pt x="331" y="252"/>
                  </a:cubicBezTo>
                  <a:cubicBezTo>
                    <a:pt x="326" y="251"/>
                    <a:pt x="319" y="251"/>
                    <a:pt x="312" y="251"/>
                  </a:cubicBezTo>
                  <a:cubicBezTo>
                    <a:pt x="311" y="251"/>
                    <a:pt x="310" y="251"/>
                    <a:pt x="309" y="251"/>
                  </a:cubicBezTo>
                  <a:cubicBezTo>
                    <a:pt x="286" y="251"/>
                    <a:pt x="258" y="253"/>
                    <a:pt x="248" y="253"/>
                  </a:cubicBezTo>
                  <a:cubicBezTo>
                    <a:pt x="235" y="254"/>
                    <a:pt x="203" y="258"/>
                    <a:pt x="179" y="258"/>
                  </a:cubicBezTo>
                  <a:cubicBezTo>
                    <a:pt x="177" y="258"/>
                    <a:pt x="175" y="259"/>
                    <a:pt x="174" y="259"/>
                  </a:cubicBezTo>
                  <a:cubicBezTo>
                    <a:pt x="168" y="259"/>
                    <a:pt x="163" y="258"/>
                    <a:pt x="159" y="258"/>
                  </a:cubicBezTo>
                  <a:cubicBezTo>
                    <a:pt x="155" y="258"/>
                    <a:pt x="151" y="258"/>
                    <a:pt x="149" y="258"/>
                  </a:cubicBezTo>
                  <a:cubicBezTo>
                    <a:pt x="146" y="258"/>
                    <a:pt x="144" y="258"/>
                    <a:pt x="144" y="258"/>
                  </a:cubicBezTo>
                  <a:cubicBezTo>
                    <a:pt x="143" y="259"/>
                    <a:pt x="142" y="260"/>
                    <a:pt x="138" y="262"/>
                  </a:cubicBezTo>
                  <a:cubicBezTo>
                    <a:pt x="131" y="264"/>
                    <a:pt x="121" y="264"/>
                    <a:pt x="114" y="266"/>
                  </a:cubicBezTo>
                  <a:cubicBezTo>
                    <a:pt x="95" y="270"/>
                    <a:pt x="105" y="276"/>
                    <a:pt x="87" y="281"/>
                  </a:cubicBezTo>
                  <a:cubicBezTo>
                    <a:pt x="78" y="284"/>
                    <a:pt x="63" y="285"/>
                    <a:pt x="52" y="287"/>
                  </a:cubicBezTo>
                  <a:cubicBezTo>
                    <a:pt x="42" y="290"/>
                    <a:pt x="38" y="292"/>
                    <a:pt x="29" y="296"/>
                  </a:cubicBezTo>
                  <a:cubicBezTo>
                    <a:pt x="24" y="298"/>
                    <a:pt x="17" y="300"/>
                    <a:pt x="12" y="302"/>
                  </a:cubicBezTo>
                  <a:cubicBezTo>
                    <a:pt x="3" y="306"/>
                    <a:pt x="14" y="312"/>
                    <a:pt x="14" y="317"/>
                  </a:cubicBezTo>
                  <a:cubicBezTo>
                    <a:pt x="14" y="319"/>
                    <a:pt x="13" y="321"/>
                    <a:pt x="12" y="322"/>
                  </a:cubicBezTo>
                  <a:cubicBezTo>
                    <a:pt x="8" y="327"/>
                    <a:pt x="0" y="331"/>
                    <a:pt x="4" y="332"/>
                  </a:cubicBezTo>
                  <a:cubicBezTo>
                    <a:pt x="8" y="334"/>
                    <a:pt x="12" y="335"/>
                    <a:pt x="9" y="335"/>
                  </a:cubicBezTo>
                  <a:cubicBezTo>
                    <a:pt x="7" y="335"/>
                    <a:pt x="5" y="335"/>
                    <a:pt x="5" y="335"/>
                  </a:cubicBezTo>
                  <a:cubicBezTo>
                    <a:pt x="5" y="336"/>
                    <a:pt x="6" y="337"/>
                    <a:pt x="7" y="337"/>
                  </a:cubicBezTo>
                  <a:cubicBezTo>
                    <a:pt x="8" y="337"/>
                    <a:pt x="8" y="337"/>
                    <a:pt x="8" y="337"/>
                  </a:cubicBezTo>
                  <a:cubicBezTo>
                    <a:pt x="8" y="337"/>
                    <a:pt x="8" y="337"/>
                    <a:pt x="9" y="337"/>
                  </a:cubicBezTo>
                  <a:cubicBezTo>
                    <a:pt x="9" y="337"/>
                    <a:pt x="10" y="337"/>
                    <a:pt x="10" y="337"/>
                  </a:cubicBezTo>
                  <a:cubicBezTo>
                    <a:pt x="10" y="337"/>
                    <a:pt x="9" y="337"/>
                    <a:pt x="8" y="337"/>
                  </a:cubicBezTo>
                  <a:cubicBezTo>
                    <a:pt x="8" y="337"/>
                    <a:pt x="8" y="337"/>
                    <a:pt x="8" y="337"/>
                  </a:cubicBezTo>
                  <a:cubicBezTo>
                    <a:pt x="7" y="337"/>
                    <a:pt x="7" y="339"/>
                    <a:pt x="14" y="339"/>
                  </a:cubicBezTo>
                  <a:cubicBezTo>
                    <a:pt x="21" y="340"/>
                    <a:pt x="26" y="340"/>
                    <a:pt x="24" y="340"/>
                  </a:cubicBezTo>
                  <a:cubicBezTo>
                    <a:pt x="22" y="340"/>
                    <a:pt x="21" y="341"/>
                    <a:pt x="24" y="341"/>
                  </a:cubicBezTo>
                  <a:cubicBezTo>
                    <a:pt x="26" y="341"/>
                    <a:pt x="28" y="342"/>
                    <a:pt x="33" y="344"/>
                  </a:cubicBezTo>
                  <a:cubicBezTo>
                    <a:pt x="37" y="345"/>
                    <a:pt x="52" y="348"/>
                    <a:pt x="61" y="352"/>
                  </a:cubicBezTo>
                  <a:cubicBezTo>
                    <a:pt x="66" y="355"/>
                    <a:pt x="72" y="357"/>
                    <a:pt x="85" y="359"/>
                  </a:cubicBezTo>
                  <a:cubicBezTo>
                    <a:pt x="96" y="361"/>
                    <a:pt x="104" y="363"/>
                    <a:pt x="117" y="364"/>
                  </a:cubicBezTo>
                  <a:cubicBezTo>
                    <a:pt x="119" y="365"/>
                    <a:pt x="121" y="365"/>
                    <a:pt x="123" y="365"/>
                  </a:cubicBezTo>
                  <a:cubicBezTo>
                    <a:pt x="131" y="365"/>
                    <a:pt x="135" y="363"/>
                    <a:pt x="144" y="362"/>
                  </a:cubicBezTo>
                  <a:cubicBezTo>
                    <a:pt x="153" y="362"/>
                    <a:pt x="160" y="362"/>
                    <a:pt x="166" y="362"/>
                  </a:cubicBezTo>
                  <a:cubicBezTo>
                    <a:pt x="171" y="362"/>
                    <a:pt x="175" y="362"/>
                    <a:pt x="179" y="362"/>
                  </a:cubicBezTo>
                  <a:cubicBezTo>
                    <a:pt x="184" y="362"/>
                    <a:pt x="188" y="362"/>
                    <a:pt x="193" y="362"/>
                  </a:cubicBezTo>
                  <a:cubicBezTo>
                    <a:pt x="197" y="362"/>
                    <a:pt x="202" y="362"/>
                    <a:pt x="208" y="362"/>
                  </a:cubicBezTo>
                  <a:cubicBezTo>
                    <a:pt x="222" y="362"/>
                    <a:pt x="240" y="357"/>
                    <a:pt x="256" y="357"/>
                  </a:cubicBezTo>
                  <a:cubicBezTo>
                    <a:pt x="259" y="357"/>
                    <a:pt x="261" y="358"/>
                    <a:pt x="263" y="358"/>
                  </a:cubicBezTo>
                  <a:cubicBezTo>
                    <a:pt x="284" y="360"/>
                    <a:pt x="280" y="366"/>
                    <a:pt x="298" y="366"/>
                  </a:cubicBezTo>
                  <a:cubicBezTo>
                    <a:pt x="302" y="366"/>
                    <a:pt x="306" y="365"/>
                    <a:pt x="312" y="365"/>
                  </a:cubicBezTo>
                  <a:cubicBezTo>
                    <a:pt x="317" y="364"/>
                    <a:pt x="321" y="364"/>
                    <a:pt x="324" y="364"/>
                  </a:cubicBezTo>
                  <a:cubicBezTo>
                    <a:pt x="337" y="364"/>
                    <a:pt x="338" y="367"/>
                    <a:pt x="337" y="371"/>
                  </a:cubicBezTo>
                  <a:cubicBezTo>
                    <a:pt x="336" y="375"/>
                    <a:pt x="337" y="379"/>
                    <a:pt x="335" y="379"/>
                  </a:cubicBezTo>
                  <a:cubicBezTo>
                    <a:pt x="335" y="379"/>
                    <a:pt x="335" y="379"/>
                    <a:pt x="335" y="379"/>
                  </a:cubicBezTo>
                  <a:cubicBezTo>
                    <a:pt x="335" y="379"/>
                    <a:pt x="335" y="379"/>
                    <a:pt x="335" y="379"/>
                  </a:cubicBezTo>
                  <a:cubicBezTo>
                    <a:pt x="333" y="379"/>
                    <a:pt x="326" y="382"/>
                    <a:pt x="330" y="385"/>
                  </a:cubicBezTo>
                  <a:cubicBezTo>
                    <a:pt x="332" y="387"/>
                    <a:pt x="337" y="388"/>
                    <a:pt x="344" y="390"/>
                  </a:cubicBezTo>
                  <a:cubicBezTo>
                    <a:pt x="350" y="391"/>
                    <a:pt x="355" y="393"/>
                    <a:pt x="359" y="395"/>
                  </a:cubicBezTo>
                  <a:cubicBezTo>
                    <a:pt x="366" y="398"/>
                    <a:pt x="374" y="402"/>
                    <a:pt x="376" y="406"/>
                  </a:cubicBezTo>
                  <a:cubicBezTo>
                    <a:pt x="378" y="408"/>
                    <a:pt x="379" y="410"/>
                    <a:pt x="380" y="411"/>
                  </a:cubicBezTo>
                  <a:cubicBezTo>
                    <a:pt x="382" y="414"/>
                    <a:pt x="391" y="416"/>
                    <a:pt x="388" y="419"/>
                  </a:cubicBezTo>
                  <a:cubicBezTo>
                    <a:pt x="386" y="422"/>
                    <a:pt x="369" y="423"/>
                    <a:pt x="369" y="425"/>
                  </a:cubicBezTo>
                  <a:cubicBezTo>
                    <a:pt x="368" y="429"/>
                    <a:pt x="362" y="433"/>
                    <a:pt x="360" y="437"/>
                  </a:cubicBezTo>
                  <a:cubicBezTo>
                    <a:pt x="356" y="442"/>
                    <a:pt x="386" y="450"/>
                    <a:pt x="392" y="455"/>
                  </a:cubicBezTo>
                  <a:cubicBezTo>
                    <a:pt x="396" y="459"/>
                    <a:pt x="394" y="465"/>
                    <a:pt x="398" y="468"/>
                  </a:cubicBezTo>
                  <a:cubicBezTo>
                    <a:pt x="400" y="470"/>
                    <a:pt x="414" y="475"/>
                    <a:pt x="416" y="477"/>
                  </a:cubicBezTo>
                  <a:cubicBezTo>
                    <a:pt x="418" y="481"/>
                    <a:pt x="430" y="486"/>
                    <a:pt x="435" y="489"/>
                  </a:cubicBezTo>
                  <a:cubicBezTo>
                    <a:pt x="435" y="490"/>
                    <a:pt x="436" y="492"/>
                    <a:pt x="436" y="494"/>
                  </a:cubicBezTo>
                  <a:cubicBezTo>
                    <a:pt x="436" y="496"/>
                    <a:pt x="445" y="498"/>
                    <a:pt x="456" y="498"/>
                  </a:cubicBezTo>
                  <a:cubicBezTo>
                    <a:pt x="459" y="498"/>
                    <a:pt x="462" y="498"/>
                    <a:pt x="464" y="498"/>
                  </a:cubicBezTo>
                  <a:cubicBezTo>
                    <a:pt x="469" y="498"/>
                    <a:pt x="473" y="498"/>
                    <a:pt x="477" y="498"/>
                  </a:cubicBezTo>
                  <a:cubicBezTo>
                    <a:pt x="485" y="497"/>
                    <a:pt x="493" y="497"/>
                    <a:pt x="501" y="497"/>
                  </a:cubicBezTo>
                  <a:cubicBezTo>
                    <a:pt x="515" y="497"/>
                    <a:pt x="531" y="496"/>
                    <a:pt x="539" y="495"/>
                  </a:cubicBezTo>
                  <a:cubicBezTo>
                    <a:pt x="544" y="494"/>
                    <a:pt x="549" y="494"/>
                    <a:pt x="554" y="493"/>
                  </a:cubicBezTo>
                  <a:cubicBezTo>
                    <a:pt x="570" y="490"/>
                    <a:pt x="579" y="486"/>
                    <a:pt x="591" y="483"/>
                  </a:cubicBezTo>
                  <a:cubicBezTo>
                    <a:pt x="599" y="480"/>
                    <a:pt x="607" y="478"/>
                    <a:pt x="612" y="476"/>
                  </a:cubicBezTo>
                  <a:cubicBezTo>
                    <a:pt x="621" y="472"/>
                    <a:pt x="622" y="468"/>
                    <a:pt x="622" y="468"/>
                  </a:cubicBezTo>
                  <a:cubicBezTo>
                    <a:pt x="621" y="468"/>
                    <a:pt x="621" y="468"/>
                    <a:pt x="621" y="468"/>
                  </a:cubicBezTo>
                  <a:cubicBezTo>
                    <a:pt x="621" y="468"/>
                    <a:pt x="621" y="468"/>
                    <a:pt x="621" y="468"/>
                  </a:cubicBezTo>
                  <a:cubicBezTo>
                    <a:pt x="620" y="468"/>
                    <a:pt x="621" y="466"/>
                    <a:pt x="633" y="465"/>
                  </a:cubicBezTo>
                  <a:cubicBezTo>
                    <a:pt x="640" y="464"/>
                    <a:pt x="648" y="464"/>
                    <a:pt x="653" y="462"/>
                  </a:cubicBezTo>
                  <a:cubicBezTo>
                    <a:pt x="656" y="461"/>
                    <a:pt x="657" y="460"/>
                    <a:pt x="658" y="458"/>
                  </a:cubicBezTo>
                  <a:cubicBezTo>
                    <a:pt x="658" y="456"/>
                    <a:pt x="658" y="454"/>
                    <a:pt x="658" y="454"/>
                  </a:cubicBezTo>
                  <a:cubicBezTo>
                    <a:pt x="658" y="454"/>
                    <a:pt x="658" y="454"/>
                    <a:pt x="658" y="454"/>
                  </a:cubicBezTo>
                  <a:cubicBezTo>
                    <a:pt x="658" y="454"/>
                    <a:pt x="658" y="454"/>
                    <a:pt x="657" y="454"/>
                  </a:cubicBezTo>
                  <a:cubicBezTo>
                    <a:pt x="657" y="454"/>
                    <a:pt x="657" y="455"/>
                    <a:pt x="657" y="455"/>
                  </a:cubicBezTo>
                  <a:cubicBezTo>
                    <a:pt x="657" y="455"/>
                    <a:pt x="655" y="453"/>
                    <a:pt x="653" y="450"/>
                  </a:cubicBezTo>
                  <a:cubicBezTo>
                    <a:pt x="651" y="448"/>
                    <a:pt x="664" y="444"/>
                    <a:pt x="679" y="442"/>
                  </a:cubicBezTo>
                  <a:cubicBezTo>
                    <a:pt x="687" y="440"/>
                    <a:pt x="697" y="438"/>
                    <a:pt x="704" y="437"/>
                  </a:cubicBezTo>
                  <a:cubicBezTo>
                    <a:pt x="718" y="434"/>
                    <a:pt x="730" y="427"/>
                    <a:pt x="731" y="423"/>
                  </a:cubicBezTo>
                  <a:cubicBezTo>
                    <a:pt x="732" y="420"/>
                    <a:pt x="732" y="416"/>
                    <a:pt x="730" y="415"/>
                  </a:cubicBezTo>
                  <a:cubicBezTo>
                    <a:pt x="727" y="411"/>
                    <a:pt x="716" y="409"/>
                    <a:pt x="715" y="405"/>
                  </a:cubicBezTo>
                  <a:cubicBezTo>
                    <a:pt x="715" y="403"/>
                    <a:pt x="713" y="402"/>
                    <a:pt x="712" y="400"/>
                  </a:cubicBezTo>
                  <a:cubicBezTo>
                    <a:pt x="710" y="397"/>
                    <a:pt x="722" y="393"/>
                    <a:pt x="729" y="391"/>
                  </a:cubicBezTo>
                  <a:cubicBezTo>
                    <a:pt x="734" y="389"/>
                    <a:pt x="739" y="388"/>
                    <a:pt x="742" y="387"/>
                  </a:cubicBezTo>
                  <a:cubicBezTo>
                    <a:pt x="757" y="383"/>
                    <a:pt x="772" y="378"/>
                    <a:pt x="790" y="374"/>
                  </a:cubicBezTo>
                  <a:cubicBezTo>
                    <a:pt x="815" y="368"/>
                    <a:pt x="831" y="364"/>
                    <a:pt x="845" y="357"/>
                  </a:cubicBezTo>
                  <a:cubicBezTo>
                    <a:pt x="849" y="355"/>
                    <a:pt x="853" y="353"/>
                    <a:pt x="857" y="351"/>
                  </a:cubicBezTo>
                  <a:cubicBezTo>
                    <a:pt x="863" y="348"/>
                    <a:pt x="867" y="344"/>
                    <a:pt x="867" y="343"/>
                  </a:cubicBezTo>
                  <a:cubicBezTo>
                    <a:pt x="868" y="342"/>
                    <a:pt x="862" y="341"/>
                    <a:pt x="853" y="341"/>
                  </a:cubicBezTo>
                  <a:cubicBezTo>
                    <a:pt x="850" y="341"/>
                    <a:pt x="847" y="341"/>
                    <a:pt x="844" y="341"/>
                  </a:cubicBezTo>
                  <a:cubicBezTo>
                    <a:pt x="836" y="342"/>
                    <a:pt x="827" y="342"/>
                    <a:pt x="819" y="343"/>
                  </a:cubicBezTo>
                  <a:cubicBezTo>
                    <a:pt x="813" y="343"/>
                    <a:pt x="794" y="345"/>
                    <a:pt x="788" y="345"/>
                  </a:cubicBezTo>
                  <a:cubicBezTo>
                    <a:pt x="788" y="345"/>
                    <a:pt x="788" y="345"/>
                    <a:pt x="787" y="345"/>
                  </a:cubicBezTo>
                  <a:cubicBezTo>
                    <a:pt x="781" y="345"/>
                    <a:pt x="777" y="344"/>
                    <a:pt x="772" y="343"/>
                  </a:cubicBezTo>
                  <a:cubicBezTo>
                    <a:pt x="765" y="341"/>
                    <a:pt x="766" y="337"/>
                    <a:pt x="753" y="334"/>
                  </a:cubicBezTo>
                  <a:cubicBezTo>
                    <a:pt x="751" y="334"/>
                    <a:pt x="748" y="333"/>
                    <a:pt x="746" y="333"/>
                  </a:cubicBezTo>
                  <a:cubicBezTo>
                    <a:pt x="733" y="330"/>
                    <a:pt x="723" y="328"/>
                    <a:pt x="721" y="328"/>
                  </a:cubicBezTo>
                  <a:cubicBezTo>
                    <a:pt x="721" y="328"/>
                    <a:pt x="721" y="328"/>
                    <a:pt x="721" y="328"/>
                  </a:cubicBezTo>
                  <a:cubicBezTo>
                    <a:pt x="721" y="328"/>
                    <a:pt x="721" y="328"/>
                    <a:pt x="720" y="328"/>
                  </a:cubicBezTo>
                  <a:cubicBezTo>
                    <a:pt x="719" y="328"/>
                    <a:pt x="712" y="326"/>
                    <a:pt x="704" y="322"/>
                  </a:cubicBezTo>
                  <a:cubicBezTo>
                    <a:pt x="700" y="320"/>
                    <a:pt x="696" y="318"/>
                    <a:pt x="693" y="316"/>
                  </a:cubicBezTo>
                  <a:cubicBezTo>
                    <a:pt x="686" y="312"/>
                    <a:pt x="683" y="308"/>
                    <a:pt x="683" y="308"/>
                  </a:cubicBezTo>
                  <a:cubicBezTo>
                    <a:pt x="684" y="308"/>
                    <a:pt x="684" y="308"/>
                    <a:pt x="684" y="308"/>
                  </a:cubicBezTo>
                  <a:cubicBezTo>
                    <a:pt x="684" y="308"/>
                    <a:pt x="684" y="308"/>
                    <a:pt x="684" y="308"/>
                  </a:cubicBezTo>
                  <a:cubicBezTo>
                    <a:pt x="684" y="308"/>
                    <a:pt x="680" y="306"/>
                    <a:pt x="671" y="304"/>
                  </a:cubicBezTo>
                  <a:cubicBezTo>
                    <a:pt x="661" y="301"/>
                    <a:pt x="661" y="299"/>
                    <a:pt x="662" y="299"/>
                  </a:cubicBezTo>
                  <a:cubicBezTo>
                    <a:pt x="662" y="299"/>
                    <a:pt x="662" y="299"/>
                    <a:pt x="662" y="299"/>
                  </a:cubicBezTo>
                  <a:cubicBezTo>
                    <a:pt x="662" y="299"/>
                    <a:pt x="662" y="299"/>
                    <a:pt x="662" y="299"/>
                  </a:cubicBezTo>
                  <a:cubicBezTo>
                    <a:pt x="663" y="299"/>
                    <a:pt x="655" y="296"/>
                    <a:pt x="645" y="292"/>
                  </a:cubicBezTo>
                  <a:cubicBezTo>
                    <a:pt x="639" y="290"/>
                    <a:pt x="634" y="288"/>
                    <a:pt x="629" y="285"/>
                  </a:cubicBezTo>
                  <a:cubicBezTo>
                    <a:pt x="621" y="281"/>
                    <a:pt x="618" y="278"/>
                    <a:pt x="619" y="278"/>
                  </a:cubicBezTo>
                  <a:cubicBezTo>
                    <a:pt x="619" y="278"/>
                    <a:pt x="619" y="278"/>
                    <a:pt x="619" y="278"/>
                  </a:cubicBezTo>
                  <a:cubicBezTo>
                    <a:pt x="619" y="278"/>
                    <a:pt x="623" y="280"/>
                    <a:pt x="629" y="282"/>
                  </a:cubicBezTo>
                  <a:cubicBezTo>
                    <a:pt x="632" y="283"/>
                    <a:pt x="636" y="283"/>
                    <a:pt x="639" y="283"/>
                  </a:cubicBezTo>
                  <a:cubicBezTo>
                    <a:pt x="642" y="283"/>
                    <a:pt x="645" y="283"/>
                    <a:pt x="646" y="282"/>
                  </a:cubicBezTo>
                  <a:cubicBezTo>
                    <a:pt x="647" y="281"/>
                    <a:pt x="648" y="280"/>
                    <a:pt x="648" y="280"/>
                  </a:cubicBezTo>
                  <a:cubicBezTo>
                    <a:pt x="648" y="280"/>
                    <a:pt x="648" y="280"/>
                    <a:pt x="648" y="281"/>
                  </a:cubicBezTo>
                  <a:cubicBezTo>
                    <a:pt x="648" y="282"/>
                    <a:pt x="659" y="285"/>
                    <a:pt x="666" y="288"/>
                  </a:cubicBezTo>
                  <a:cubicBezTo>
                    <a:pt x="671" y="290"/>
                    <a:pt x="675" y="292"/>
                    <a:pt x="680" y="294"/>
                  </a:cubicBezTo>
                  <a:cubicBezTo>
                    <a:pt x="687" y="296"/>
                    <a:pt x="703" y="299"/>
                    <a:pt x="705" y="303"/>
                  </a:cubicBezTo>
                  <a:cubicBezTo>
                    <a:pt x="709" y="309"/>
                    <a:pt x="718" y="309"/>
                    <a:pt x="731" y="313"/>
                  </a:cubicBezTo>
                  <a:cubicBezTo>
                    <a:pt x="735" y="314"/>
                    <a:pt x="743" y="317"/>
                    <a:pt x="749" y="320"/>
                  </a:cubicBezTo>
                  <a:cubicBezTo>
                    <a:pt x="757" y="324"/>
                    <a:pt x="760" y="330"/>
                    <a:pt x="766" y="334"/>
                  </a:cubicBezTo>
                  <a:cubicBezTo>
                    <a:pt x="768" y="336"/>
                    <a:pt x="771" y="336"/>
                    <a:pt x="778" y="336"/>
                  </a:cubicBezTo>
                  <a:cubicBezTo>
                    <a:pt x="781" y="336"/>
                    <a:pt x="785" y="336"/>
                    <a:pt x="791" y="336"/>
                  </a:cubicBezTo>
                  <a:cubicBezTo>
                    <a:pt x="809" y="335"/>
                    <a:pt x="826" y="332"/>
                    <a:pt x="843" y="330"/>
                  </a:cubicBezTo>
                  <a:cubicBezTo>
                    <a:pt x="872" y="327"/>
                    <a:pt x="883" y="325"/>
                    <a:pt x="907" y="322"/>
                  </a:cubicBezTo>
                  <a:cubicBezTo>
                    <a:pt x="913" y="322"/>
                    <a:pt x="919" y="320"/>
                    <a:pt x="926" y="318"/>
                  </a:cubicBezTo>
                  <a:cubicBezTo>
                    <a:pt x="936" y="316"/>
                    <a:pt x="945" y="314"/>
                    <a:pt x="946" y="312"/>
                  </a:cubicBezTo>
                  <a:cubicBezTo>
                    <a:pt x="947" y="311"/>
                    <a:pt x="951" y="310"/>
                    <a:pt x="952" y="310"/>
                  </a:cubicBezTo>
                  <a:cubicBezTo>
                    <a:pt x="953" y="310"/>
                    <a:pt x="953" y="310"/>
                    <a:pt x="953" y="310"/>
                  </a:cubicBezTo>
                  <a:cubicBezTo>
                    <a:pt x="953" y="310"/>
                    <a:pt x="953" y="310"/>
                    <a:pt x="953" y="310"/>
                  </a:cubicBezTo>
                  <a:cubicBezTo>
                    <a:pt x="955" y="310"/>
                    <a:pt x="965" y="307"/>
                    <a:pt x="965" y="303"/>
                  </a:cubicBezTo>
                  <a:cubicBezTo>
                    <a:pt x="965" y="301"/>
                    <a:pt x="960" y="299"/>
                    <a:pt x="945" y="298"/>
                  </a:cubicBezTo>
                  <a:cubicBezTo>
                    <a:pt x="936" y="298"/>
                    <a:pt x="929" y="297"/>
                    <a:pt x="925" y="295"/>
                  </a:cubicBezTo>
                  <a:cubicBezTo>
                    <a:pt x="922" y="294"/>
                    <a:pt x="919" y="293"/>
                    <a:pt x="915" y="293"/>
                  </a:cubicBezTo>
                  <a:cubicBezTo>
                    <a:pt x="911" y="293"/>
                    <a:pt x="907" y="294"/>
                    <a:pt x="900" y="295"/>
                  </a:cubicBezTo>
                  <a:cubicBezTo>
                    <a:pt x="894" y="297"/>
                    <a:pt x="887" y="298"/>
                    <a:pt x="879" y="298"/>
                  </a:cubicBezTo>
                  <a:cubicBezTo>
                    <a:pt x="874" y="298"/>
                    <a:pt x="869" y="298"/>
                    <a:pt x="864" y="297"/>
                  </a:cubicBezTo>
                  <a:cubicBezTo>
                    <a:pt x="864" y="296"/>
                    <a:pt x="859" y="293"/>
                    <a:pt x="855" y="292"/>
                  </a:cubicBezTo>
                  <a:cubicBezTo>
                    <a:pt x="854" y="291"/>
                    <a:pt x="852" y="290"/>
                    <a:pt x="851" y="290"/>
                  </a:cubicBezTo>
                  <a:cubicBezTo>
                    <a:pt x="850" y="290"/>
                    <a:pt x="849" y="291"/>
                    <a:pt x="848" y="291"/>
                  </a:cubicBezTo>
                  <a:cubicBezTo>
                    <a:pt x="847" y="291"/>
                    <a:pt x="847" y="291"/>
                    <a:pt x="846" y="291"/>
                  </a:cubicBezTo>
                  <a:cubicBezTo>
                    <a:pt x="844" y="291"/>
                    <a:pt x="843" y="291"/>
                    <a:pt x="842" y="290"/>
                  </a:cubicBezTo>
                  <a:cubicBezTo>
                    <a:pt x="837" y="287"/>
                    <a:pt x="825" y="284"/>
                    <a:pt x="820" y="282"/>
                  </a:cubicBezTo>
                  <a:cubicBezTo>
                    <a:pt x="814" y="280"/>
                    <a:pt x="811" y="278"/>
                    <a:pt x="814" y="277"/>
                  </a:cubicBezTo>
                  <a:cubicBezTo>
                    <a:pt x="816" y="276"/>
                    <a:pt x="817" y="276"/>
                    <a:pt x="819" y="276"/>
                  </a:cubicBezTo>
                  <a:cubicBezTo>
                    <a:pt x="819" y="276"/>
                    <a:pt x="819" y="276"/>
                    <a:pt x="819" y="276"/>
                  </a:cubicBezTo>
                  <a:cubicBezTo>
                    <a:pt x="820" y="276"/>
                    <a:pt x="820" y="276"/>
                    <a:pt x="820" y="276"/>
                  </a:cubicBezTo>
                  <a:cubicBezTo>
                    <a:pt x="822" y="276"/>
                    <a:pt x="823" y="276"/>
                    <a:pt x="823" y="275"/>
                  </a:cubicBezTo>
                  <a:cubicBezTo>
                    <a:pt x="823" y="275"/>
                    <a:pt x="823" y="275"/>
                    <a:pt x="824" y="275"/>
                  </a:cubicBezTo>
                  <a:cubicBezTo>
                    <a:pt x="824" y="275"/>
                    <a:pt x="824" y="275"/>
                    <a:pt x="824" y="275"/>
                  </a:cubicBezTo>
                  <a:cubicBezTo>
                    <a:pt x="826" y="275"/>
                    <a:pt x="833" y="275"/>
                    <a:pt x="839" y="277"/>
                  </a:cubicBezTo>
                  <a:cubicBezTo>
                    <a:pt x="845" y="278"/>
                    <a:pt x="849" y="280"/>
                    <a:pt x="848" y="280"/>
                  </a:cubicBezTo>
                  <a:cubicBezTo>
                    <a:pt x="848" y="280"/>
                    <a:pt x="848" y="280"/>
                    <a:pt x="848" y="280"/>
                  </a:cubicBezTo>
                  <a:cubicBezTo>
                    <a:pt x="848" y="280"/>
                    <a:pt x="848" y="280"/>
                    <a:pt x="848" y="280"/>
                  </a:cubicBezTo>
                  <a:cubicBezTo>
                    <a:pt x="847" y="280"/>
                    <a:pt x="857" y="283"/>
                    <a:pt x="872" y="286"/>
                  </a:cubicBezTo>
                  <a:cubicBezTo>
                    <a:pt x="882" y="287"/>
                    <a:pt x="893" y="289"/>
                    <a:pt x="899" y="289"/>
                  </a:cubicBezTo>
                  <a:cubicBezTo>
                    <a:pt x="901" y="289"/>
                    <a:pt x="903" y="289"/>
                    <a:pt x="904" y="288"/>
                  </a:cubicBezTo>
                  <a:cubicBezTo>
                    <a:pt x="908" y="287"/>
                    <a:pt x="914" y="286"/>
                    <a:pt x="920" y="286"/>
                  </a:cubicBezTo>
                  <a:cubicBezTo>
                    <a:pt x="923" y="286"/>
                    <a:pt x="925" y="286"/>
                    <a:pt x="927" y="287"/>
                  </a:cubicBezTo>
                  <a:cubicBezTo>
                    <a:pt x="939" y="292"/>
                    <a:pt x="933" y="290"/>
                    <a:pt x="950" y="291"/>
                  </a:cubicBezTo>
                  <a:cubicBezTo>
                    <a:pt x="961" y="292"/>
                    <a:pt x="996" y="292"/>
                    <a:pt x="1022" y="292"/>
                  </a:cubicBezTo>
                  <a:cubicBezTo>
                    <a:pt x="1039" y="293"/>
                    <a:pt x="1052" y="294"/>
                    <a:pt x="1055" y="294"/>
                  </a:cubicBezTo>
                  <a:cubicBezTo>
                    <a:pt x="1055" y="294"/>
                    <a:pt x="1055" y="294"/>
                    <a:pt x="1056" y="294"/>
                  </a:cubicBezTo>
                  <a:cubicBezTo>
                    <a:pt x="1056" y="294"/>
                    <a:pt x="1056" y="294"/>
                    <a:pt x="1056" y="294"/>
                  </a:cubicBezTo>
                  <a:cubicBezTo>
                    <a:pt x="1057" y="294"/>
                    <a:pt x="1058" y="296"/>
                    <a:pt x="1066" y="298"/>
                  </a:cubicBezTo>
                  <a:cubicBezTo>
                    <a:pt x="1074" y="299"/>
                    <a:pt x="1077" y="300"/>
                    <a:pt x="1086" y="301"/>
                  </a:cubicBezTo>
                  <a:cubicBezTo>
                    <a:pt x="1088" y="301"/>
                    <a:pt x="1090" y="301"/>
                    <a:pt x="1092" y="301"/>
                  </a:cubicBezTo>
                  <a:cubicBezTo>
                    <a:pt x="1095" y="301"/>
                    <a:pt x="1098" y="301"/>
                    <a:pt x="1100" y="301"/>
                  </a:cubicBezTo>
                  <a:cubicBezTo>
                    <a:pt x="1102" y="301"/>
                    <a:pt x="1103" y="301"/>
                    <a:pt x="1104" y="301"/>
                  </a:cubicBezTo>
                  <a:cubicBezTo>
                    <a:pt x="1104" y="301"/>
                    <a:pt x="1104" y="301"/>
                    <a:pt x="1104" y="301"/>
                  </a:cubicBezTo>
                  <a:cubicBezTo>
                    <a:pt x="1105" y="301"/>
                    <a:pt x="1103" y="302"/>
                    <a:pt x="1097" y="303"/>
                  </a:cubicBezTo>
                  <a:cubicBezTo>
                    <a:pt x="1091" y="304"/>
                    <a:pt x="1093" y="306"/>
                    <a:pt x="1110" y="308"/>
                  </a:cubicBezTo>
                  <a:cubicBezTo>
                    <a:pt x="1112" y="308"/>
                    <a:pt x="1113" y="308"/>
                    <a:pt x="1115" y="308"/>
                  </a:cubicBezTo>
                  <a:cubicBezTo>
                    <a:pt x="1116" y="308"/>
                    <a:pt x="1116" y="308"/>
                    <a:pt x="1117" y="308"/>
                  </a:cubicBezTo>
                  <a:cubicBezTo>
                    <a:pt x="1132" y="308"/>
                    <a:pt x="1131" y="303"/>
                    <a:pt x="1133" y="303"/>
                  </a:cubicBezTo>
                  <a:cubicBezTo>
                    <a:pt x="1133" y="303"/>
                    <a:pt x="1133" y="303"/>
                    <a:pt x="1133" y="303"/>
                  </a:cubicBezTo>
                  <a:cubicBezTo>
                    <a:pt x="1135" y="303"/>
                    <a:pt x="1135" y="303"/>
                    <a:pt x="1133" y="304"/>
                  </a:cubicBezTo>
                  <a:cubicBezTo>
                    <a:pt x="1131" y="305"/>
                    <a:pt x="1131" y="309"/>
                    <a:pt x="1135" y="313"/>
                  </a:cubicBezTo>
                  <a:cubicBezTo>
                    <a:pt x="1140" y="320"/>
                    <a:pt x="1157" y="328"/>
                    <a:pt x="1166" y="333"/>
                  </a:cubicBezTo>
                  <a:cubicBezTo>
                    <a:pt x="1174" y="337"/>
                    <a:pt x="1186" y="342"/>
                    <a:pt x="1191" y="346"/>
                  </a:cubicBezTo>
                  <a:cubicBezTo>
                    <a:pt x="1196" y="351"/>
                    <a:pt x="1199" y="352"/>
                    <a:pt x="1203" y="352"/>
                  </a:cubicBezTo>
                  <a:cubicBezTo>
                    <a:pt x="1204" y="352"/>
                    <a:pt x="1204" y="352"/>
                    <a:pt x="1205" y="352"/>
                  </a:cubicBezTo>
                  <a:cubicBezTo>
                    <a:pt x="1219" y="351"/>
                    <a:pt x="1224" y="347"/>
                    <a:pt x="1230" y="346"/>
                  </a:cubicBezTo>
                  <a:cubicBezTo>
                    <a:pt x="1233" y="345"/>
                    <a:pt x="1237" y="345"/>
                    <a:pt x="1236" y="343"/>
                  </a:cubicBezTo>
                  <a:cubicBezTo>
                    <a:pt x="1234" y="338"/>
                    <a:pt x="1243" y="334"/>
                    <a:pt x="1237" y="329"/>
                  </a:cubicBezTo>
                  <a:cubicBezTo>
                    <a:pt x="1235" y="327"/>
                    <a:pt x="1256" y="323"/>
                    <a:pt x="1274" y="318"/>
                  </a:cubicBezTo>
                  <a:cubicBezTo>
                    <a:pt x="1287" y="315"/>
                    <a:pt x="1297" y="313"/>
                    <a:pt x="1296" y="313"/>
                  </a:cubicBezTo>
                  <a:cubicBezTo>
                    <a:pt x="1296" y="313"/>
                    <a:pt x="1296" y="313"/>
                    <a:pt x="1296" y="313"/>
                  </a:cubicBezTo>
                  <a:cubicBezTo>
                    <a:pt x="1296" y="313"/>
                    <a:pt x="1296" y="313"/>
                    <a:pt x="1296" y="313"/>
                  </a:cubicBezTo>
                  <a:cubicBezTo>
                    <a:pt x="1295" y="313"/>
                    <a:pt x="1305" y="311"/>
                    <a:pt x="1314" y="309"/>
                  </a:cubicBezTo>
                  <a:cubicBezTo>
                    <a:pt x="1323" y="306"/>
                    <a:pt x="1327" y="303"/>
                    <a:pt x="1330" y="303"/>
                  </a:cubicBezTo>
                  <a:cubicBezTo>
                    <a:pt x="1330" y="303"/>
                    <a:pt x="1331" y="303"/>
                    <a:pt x="1331" y="303"/>
                  </a:cubicBezTo>
                  <a:cubicBezTo>
                    <a:pt x="1333" y="304"/>
                    <a:pt x="1337" y="304"/>
                    <a:pt x="1338" y="305"/>
                  </a:cubicBezTo>
                  <a:cubicBezTo>
                    <a:pt x="1338" y="305"/>
                    <a:pt x="1339" y="305"/>
                    <a:pt x="1340" y="305"/>
                  </a:cubicBezTo>
                  <a:cubicBezTo>
                    <a:pt x="1341" y="305"/>
                    <a:pt x="1342" y="305"/>
                    <a:pt x="1342" y="305"/>
                  </a:cubicBezTo>
                  <a:cubicBezTo>
                    <a:pt x="1342" y="304"/>
                    <a:pt x="1341" y="304"/>
                    <a:pt x="1342" y="304"/>
                  </a:cubicBezTo>
                  <a:cubicBezTo>
                    <a:pt x="1342" y="304"/>
                    <a:pt x="1342" y="304"/>
                    <a:pt x="1342" y="304"/>
                  </a:cubicBezTo>
                  <a:cubicBezTo>
                    <a:pt x="1342" y="304"/>
                    <a:pt x="1343" y="304"/>
                    <a:pt x="1344" y="304"/>
                  </a:cubicBezTo>
                  <a:cubicBezTo>
                    <a:pt x="1345" y="304"/>
                    <a:pt x="1346" y="304"/>
                    <a:pt x="1347" y="304"/>
                  </a:cubicBezTo>
                  <a:cubicBezTo>
                    <a:pt x="1348" y="304"/>
                    <a:pt x="1349" y="304"/>
                    <a:pt x="1349" y="304"/>
                  </a:cubicBezTo>
                  <a:cubicBezTo>
                    <a:pt x="1350" y="303"/>
                    <a:pt x="1351" y="302"/>
                    <a:pt x="1351" y="302"/>
                  </a:cubicBezTo>
                  <a:cubicBezTo>
                    <a:pt x="1351" y="302"/>
                    <a:pt x="1351" y="302"/>
                    <a:pt x="1351" y="303"/>
                  </a:cubicBezTo>
                  <a:cubicBezTo>
                    <a:pt x="1352" y="303"/>
                    <a:pt x="1352" y="303"/>
                    <a:pt x="1352" y="303"/>
                  </a:cubicBezTo>
                  <a:cubicBezTo>
                    <a:pt x="1353" y="303"/>
                    <a:pt x="1353" y="303"/>
                    <a:pt x="1353" y="303"/>
                  </a:cubicBezTo>
                  <a:cubicBezTo>
                    <a:pt x="1353" y="303"/>
                    <a:pt x="1354" y="303"/>
                    <a:pt x="1354" y="303"/>
                  </a:cubicBezTo>
                  <a:cubicBezTo>
                    <a:pt x="1355" y="303"/>
                    <a:pt x="1355" y="303"/>
                    <a:pt x="1355" y="304"/>
                  </a:cubicBezTo>
                  <a:cubicBezTo>
                    <a:pt x="1355" y="304"/>
                    <a:pt x="1355" y="304"/>
                    <a:pt x="1355" y="304"/>
                  </a:cubicBezTo>
                  <a:cubicBezTo>
                    <a:pt x="1356" y="304"/>
                    <a:pt x="1357" y="303"/>
                    <a:pt x="1357" y="303"/>
                  </a:cubicBezTo>
                  <a:cubicBezTo>
                    <a:pt x="1358" y="302"/>
                    <a:pt x="1357" y="302"/>
                    <a:pt x="1356" y="301"/>
                  </a:cubicBezTo>
                  <a:cubicBezTo>
                    <a:pt x="1356" y="301"/>
                    <a:pt x="1357" y="301"/>
                    <a:pt x="1357" y="300"/>
                  </a:cubicBezTo>
                  <a:cubicBezTo>
                    <a:pt x="1357" y="300"/>
                    <a:pt x="1358" y="300"/>
                    <a:pt x="1359" y="300"/>
                  </a:cubicBezTo>
                  <a:cubicBezTo>
                    <a:pt x="1362" y="300"/>
                    <a:pt x="1367" y="300"/>
                    <a:pt x="1371" y="301"/>
                  </a:cubicBezTo>
                  <a:cubicBezTo>
                    <a:pt x="1378" y="303"/>
                    <a:pt x="1377" y="305"/>
                    <a:pt x="1378" y="305"/>
                  </a:cubicBezTo>
                  <a:cubicBezTo>
                    <a:pt x="1378" y="305"/>
                    <a:pt x="1378" y="305"/>
                    <a:pt x="1378" y="305"/>
                  </a:cubicBezTo>
                  <a:cubicBezTo>
                    <a:pt x="1378" y="305"/>
                    <a:pt x="1378" y="305"/>
                    <a:pt x="1378" y="305"/>
                  </a:cubicBezTo>
                  <a:cubicBezTo>
                    <a:pt x="1378" y="305"/>
                    <a:pt x="1379" y="306"/>
                    <a:pt x="1380" y="307"/>
                  </a:cubicBezTo>
                  <a:cubicBezTo>
                    <a:pt x="1381" y="307"/>
                    <a:pt x="1382" y="308"/>
                    <a:pt x="1383" y="308"/>
                  </a:cubicBezTo>
                  <a:cubicBezTo>
                    <a:pt x="1383" y="308"/>
                    <a:pt x="1383" y="308"/>
                    <a:pt x="1383" y="308"/>
                  </a:cubicBezTo>
                  <a:cubicBezTo>
                    <a:pt x="1383" y="308"/>
                    <a:pt x="1383" y="308"/>
                    <a:pt x="1383" y="308"/>
                  </a:cubicBezTo>
                  <a:cubicBezTo>
                    <a:pt x="1383" y="308"/>
                    <a:pt x="1385" y="308"/>
                    <a:pt x="1386" y="309"/>
                  </a:cubicBezTo>
                  <a:cubicBezTo>
                    <a:pt x="1388" y="309"/>
                    <a:pt x="1389" y="310"/>
                    <a:pt x="1390" y="310"/>
                  </a:cubicBezTo>
                  <a:cubicBezTo>
                    <a:pt x="1390" y="310"/>
                    <a:pt x="1390" y="310"/>
                    <a:pt x="1390" y="310"/>
                  </a:cubicBezTo>
                  <a:cubicBezTo>
                    <a:pt x="1389" y="310"/>
                    <a:pt x="1390" y="310"/>
                    <a:pt x="1390" y="310"/>
                  </a:cubicBezTo>
                  <a:cubicBezTo>
                    <a:pt x="1390" y="310"/>
                    <a:pt x="1391" y="310"/>
                    <a:pt x="1391" y="310"/>
                  </a:cubicBezTo>
                  <a:cubicBezTo>
                    <a:pt x="1393" y="310"/>
                    <a:pt x="1393" y="310"/>
                    <a:pt x="1392" y="310"/>
                  </a:cubicBezTo>
                  <a:cubicBezTo>
                    <a:pt x="1392" y="310"/>
                    <a:pt x="1396" y="310"/>
                    <a:pt x="1400" y="311"/>
                  </a:cubicBezTo>
                  <a:cubicBezTo>
                    <a:pt x="1403" y="312"/>
                    <a:pt x="1404" y="313"/>
                    <a:pt x="1403" y="313"/>
                  </a:cubicBezTo>
                  <a:cubicBezTo>
                    <a:pt x="1403" y="313"/>
                    <a:pt x="1403" y="313"/>
                    <a:pt x="1403" y="313"/>
                  </a:cubicBezTo>
                  <a:cubicBezTo>
                    <a:pt x="1402" y="313"/>
                    <a:pt x="1402" y="313"/>
                    <a:pt x="1402" y="313"/>
                  </a:cubicBezTo>
                  <a:cubicBezTo>
                    <a:pt x="1401" y="313"/>
                    <a:pt x="1401" y="313"/>
                    <a:pt x="1401" y="313"/>
                  </a:cubicBezTo>
                  <a:cubicBezTo>
                    <a:pt x="1402" y="313"/>
                    <a:pt x="1402" y="313"/>
                    <a:pt x="1401" y="313"/>
                  </a:cubicBezTo>
                  <a:cubicBezTo>
                    <a:pt x="1401" y="313"/>
                    <a:pt x="1400" y="313"/>
                    <a:pt x="1400" y="313"/>
                  </a:cubicBezTo>
                  <a:cubicBezTo>
                    <a:pt x="1399" y="313"/>
                    <a:pt x="1399" y="313"/>
                    <a:pt x="1399" y="313"/>
                  </a:cubicBezTo>
                  <a:cubicBezTo>
                    <a:pt x="1399" y="313"/>
                    <a:pt x="1400" y="313"/>
                    <a:pt x="1402" y="314"/>
                  </a:cubicBezTo>
                  <a:cubicBezTo>
                    <a:pt x="1403" y="314"/>
                    <a:pt x="1404" y="315"/>
                    <a:pt x="1405" y="315"/>
                  </a:cubicBezTo>
                  <a:cubicBezTo>
                    <a:pt x="1406" y="315"/>
                    <a:pt x="1406" y="314"/>
                    <a:pt x="1406" y="314"/>
                  </a:cubicBezTo>
                  <a:cubicBezTo>
                    <a:pt x="1406" y="314"/>
                    <a:pt x="1406" y="314"/>
                    <a:pt x="1406" y="314"/>
                  </a:cubicBezTo>
                  <a:cubicBezTo>
                    <a:pt x="1407" y="314"/>
                    <a:pt x="1414" y="316"/>
                    <a:pt x="1416" y="319"/>
                  </a:cubicBezTo>
                  <a:cubicBezTo>
                    <a:pt x="1418" y="322"/>
                    <a:pt x="1416" y="324"/>
                    <a:pt x="1417" y="324"/>
                  </a:cubicBezTo>
                  <a:cubicBezTo>
                    <a:pt x="1417" y="324"/>
                    <a:pt x="1417" y="324"/>
                    <a:pt x="1417" y="324"/>
                  </a:cubicBezTo>
                  <a:cubicBezTo>
                    <a:pt x="1418" y="324"/>
                    <a:pt x="1419" y="324"/>
                    <a:pt x="1419" y="324"/>
                  </a:cubicBezTo>
                  <a:cubicBezTo>
                    <a:pt x="1419" y="324"/>
                    <a:pt x="1419" y="324"/>
                    <a:pt x="1419" y="324"/>
                  </a:cubicBezTo>
                  <a:cubicBezTo>
                    <a:pt x="1418" y="325"/>
                    <a:pt x="1419" y="325"/>
                    <a:pt x="1422" y="325"/>
                  </a:cubicBezTo>
                  <a:cubicBezTo>
                    <a:pt x="1423" y="325"/>
                    <a:pt x="1425" y="325"/>
                    <a:pt x="1427" y="325"/>
                  </a:cubicBezTo>
                  <a:cubicBezTo>
                    <a:pt x="1430" y="325"/>
                    <a:pt x="1433" y="324"/>
                    <a:pt x="1436" y="324"/>
                  </a:cubicBezTo>
                  <a:cubicBezTo>
                    <a:pt x="1438" y="324"/>
                    <a:pt x="1440" y="324"/>
                    <a:pt x="1440" y="323"/>
                  </a:cubicBezTo>
                  <a:cubicBezTo>
                    <a:pt x="1441" y="323"/>
                    <a:pt x="1444" y="323"/>
                    <a:pt x="1445" y="322"/>
                  </a:cubicBezTo>
                  <a:cubicBezTo>
                    <a:pt x="1445" y="321"/>
                    <a:pt x="1446" y="321"/>
                    <a:pt x="1447" y="321"/>
                  </a:cubicBezTo>
                  <a:cubicBezTo>
                    <a:pt x="1448" y="321"/>
                    <a:pt x="1449" y="321"/>
                    <a:pt x="1451" y="321"/>
                  </a:cubicBezTo>
                  <a:cubicBezTo>
                    <a:pt x="1455" y="322"/>
                    <a:pt x="1459" y="325"/>
                    <a:pt x="1462" y="328"/>
                  </a:cubicBezTo>
                  <a:cubicBezTo>
                    <a:pt x="1465" y="331"/>
                    <a:pt x="1467" y="333"/>
                    <a:pt x="1468" y="333"/>
                  </a:cubicBezTo>
                  <a:cubicBezTo>
                    <a:pt x="1468" y="333"/>
                    <a:pt x="1468" y="333"/>
                    <a:pt x="1468" y="333"/>
                  </a:cubicBezTo>
                  <a:cubicBezTo>
                    <a:pt x="1468" y="333"/>
                    <a:pt x="1468" y="333"/>
                    <a:pt x="1468" y="333"/>
                  </a:cubicBezTo>
                  <a:cubicBezTo>
                    <a:pt x="1468" y="333"/>
                    <a:pt x="1474" y="336"/>
                    <a:pt x="1474" y="339"/>
                  </a:cubicBezTo>
                  <a:cubicBezTo>
                    <a:pt x="1475" y="343"/>
                    <a:pt x="1474" y="345"/>
                    <a:pt x="1475" y="345"/>
                  </a:cubicBezTo>
                  <a:cubicBezTo>
                    <a:pt x="1475" y="345"/>
                    <a:pt x="1475" y="345"/>
                    <a:pt x="1475" y="345"/>
                  </a:cubicBezTo>
                  <a:cubicBezTo>
                    <a:pt x="1475" y="345"/>
                    <a:pt x="1475" y="345"/>
                    <a:pt x="1475" y="345"/>
                  </a:cubicBezTo>
                  <a:cubicBezTo>
                    <a:pt x="1475" y="345"/>
                    <a:pt x="1475" y="347"/>
                    <a:pt x="1473" y="348"/>
                  </a:cubicBezTo>
                  <a:cubicBezTo>
                    <a:pt x="1472" y="350"/>
                    <a:pt x="1474" y="352"/>
                    <a:pt x="1475" y="352"/>
                  </a:cubicBezTo>
                  <a:cubicBezTo>
                    <a:pt x="1475" y="352"/>
                    <a:pt x="1475" y="352"/>
                    <a:pt x="1475" y="352"/>
                  </a:cubicBezTo>
                  <a:cubicBezTo>
                    <a:pt x="1475" y="352"/>
                    <a:pt x="1475" y="352"/>
                    <a:pt x="1475" y="352"/>
                  </a:cubicBezTo>
                  <a:cubicBezTo>
                    <a:pt x="1476" y="352"/>
                    <a:pt x="1485" y="355"/>
                    <a:pt x="1492" y="359"/>
                  </a:cubicBezTo>
                  <a:cubicBezTo>
                    <a:pt x="1496" y="361"/>
                    <a:pt x="1500" y="363"/>
                    <a:pt x="1505" y="366"/>
                  </a:cubicBezTo>
                  <a:cubicBezTo>
                    <a:pt x="1509" y="368"/>
                    <a:pt x="1515" y="371"/>
                    <a:pt x="1523" y="372"/>
                  </a:cubicBezTo>
                  <a:cubicBezTo>
                    <a:pt x="1533" y="375"/>
                    <a:pt x="1544" y="375"/>
                    <a:pt x="1548" y="375"/>
                  </a:cubicBezTo>
                  <a:cubicBezTo>
                    <a:pt x="1548" y="375"/>
                    <a:pt x="1549" y="375"/>
                    <a:pt x="1549" y="375"/>
                  </a:cubicBezTo>
                  <a:cubicBezTo>
                    <a:pt x="1549" y="375"/>
                    <a:pt x="1549" y="375"/>
                    <a:pt x="1549" y="375"/>
                  </a:cubicBezTo>
                  <a:cubicBezTo>
                    <a:pt x="1550" y="375"/>
                    <a:pt x="1550" y="375"/>
                    <a:pt x="1550" y="375"/>
                  </a:cubicBezTo>
                  <a:cubicBezTo>
                    <a:pt x="1550" y="374"/>
                    <a:pt x="1549" y="371"/>
                    <a:pt x="1543" y="368"/>
                  </a:cubicBezTo>
                  <a:cubicBezTo>
                    <a:pt x="1538" y="365"/>
                    <a:pt x="1532" y="362"/>
                    <a:pt x="1524" y="360"/>
                  </a:cubicBezTo>
                  <a:cubicBezTo>
                    <a:pt x="1512" y="356"/>
                    <a:pt x="1501" y="354"/>
                    <a:pt x="1499" y="353"/>
                  </a:cubicBezTo>
                  <a:cubicBezTo>
                    <a:pt x="1498" y="352"/>
                    <a:pt x="1495" y="350"/>
                    <a:pt x="1492" y="350"/>
                  </a:cubicBezTo>
                  <a:cubicBezTo>
                    <a:pt x="1488" y="349"/>
                    <a:pt x="1482" y="345"/>
                    <a:pt x="1487" y="341"/>
                  </a:cubicBezTo>
                  <a:cubicBezTo>
                    <a:pt x="1491" y="338"/>
                    <a:pt x="1495" y="334"/>
                    <a:pt x="1499" y="334"/>
                  </a:cubicBezTo>
                  <a:cubicBezTo>
                    <a:pt x="1499" y="334"/>
                    <a:pt x="1500" y="334"/>
                    <a:pt x="1500" y="334"/>
                  </a:cubicBezTo>
                  <a:cubicBezTo>
                    <a:pt x="1504" y="335"/>
                    <a:pt x="1513" y="336"/>
                    <a:pt x="1522" y="338"/>
                  </a:cubicBezTo>
                  <a:cubicBezTo>
                    <a:pt x="1531" y="340"/>
                    <a:pt x="1535" y="343"/>
                    <a:pt x="1537" y="343"/>
                  </a:cubicBezTo>
                  <a:cubicBezTo>
                    <a:pt x="1537" y="343"/>
                    <a:pt x="1537" y="343"/>
                    <a:pt x="1537" y="343"/>
                  </a:cubicBezTo>
                  <a:cubicBezTo>
                    <a:pt x="1538" y="342"/>
                    <a:pt x="1538" y="342"/>
                    <a:pt x="1539" y="342"/>
                  </a:cubicBezTo>
                  <a:cubicBezTo>
                    <a:pt x="1539" y="342"/>
                    <a:pt x="1540" y="343"/>
                    <a:pt x="1540" y="343"/>
                  </a:cubicBezTo>
                  <a:cubicBezTo>
                    <a:pt x="1540" y="344"/>
                    <a:pt x="1545" y="344"/>
                    <a:pt x="1551" y="345"/>
                  </a:cubicBezTo>
                  <a:cubicBezTo>
                    <a:pt x="1557" y="345"/>
                    <a:pt x="1560" y="346"/>
                    <a:pt x="1558" y="347"/>
                  </a:cubicBezTo>
                  <a:cubicBezTo>
                    <a:pt x="1556" y="349"/>
                    <a:pt x="1558" y="350"/>
                    <a:pt x="1556" y="350"/>
                  </a:cubicBezTo>
                  <a:cubicBezTo>
                    <a:pt x="1556" y="350"/>
                    <a:pt x="1556" y="350"/>
                    <a:pt x="1556" y="350"/>
                  </a:cubicBezTo>
                  <a:cubicBezTo>
                    <a:pt x="1557" y="350"/>
                    <a:pt x="1561" y="350"/>
                    <a:pt x="1565" y="349"/>
                  </a:cubicBezTo>
                  <a:cubicBezTo>
                    <a:pt x="1570" y="348"/>
                    <a:pt x="1577" y="347"/>
                    <a:pt x="1576" y="347"/>
                  </a:cubicBezTo>
                  <a:cubicBezTo>
                    <a:pt x="1575" y="346"/>
                    <a:pt x="1575" y="346"/>
                    <a:pt x="1576" y="346"/>
                  </a:cubicBezTo>
                  <a:cubicBezTo>
                    <a:pt x="1576" y="346"/>
                    <a:pt x="1576" y="346"/>
                    <a:pt x="1577" y="346"/>
                  </a:cubicBezTo>
                  <a:cubicBezTo>
                    <a:pt x="1577" y="346"/>
                    <a:pt x="1577" y="346"/>
                    <a:pt x="1577" y="346"/>
                  </a:cubicBezTo>
                  <a:cubicBezTo>
                    <a:pt x="1578" y="346"/>
                    <a:pt x="1578" y="346"/>
                    <a:pt x="1577" y="345"/>
                  </a:cubicBezTo>
                  <a:cubicBezTo>
                    <a:pt x="1576" y="345"/>
                    <a:pt x="1577" y="345"/>
                    <a:pt x="1578" y="345"/>
                  </a:cubicBezTo>
                  <a:cubicBezTo>
                    <a:pt x="1578" y="345"/>
                    <a:pt x="1578" y="345"/>
                    <a:pt x="1578" y="345"/>
                  </a:cubicBezTo>
                  <a:cubicBezTo>
                    <a:pt x="1578" y="345"/>
                    <a:pt x="1578" y="345"/>
                    <a:pt x="1578" y="345"/>
                  </a:cubicBezTo>
                  <a:cubicBezTo>
                    <a:pt x="1579" y="345"/>
                    <a:pt x="1578" y="344"/>
                    <a:pt x="1579" y="344"/>
                  </a:cubicBezTo>
                  <a:cubicBezTo>
                    <a:pt x="1579" y="344"/>
                    <a:pt x="1580" y="344"/>
                    <a:pt x="1580" y="344"/>
                  </a:cubicBezTo>
                  <a:cubicBezTo>
                    <a:pt x="1580" y="344"/>
                    <a:pt x="1581" y="344"/>
                    <a:pt x="1581" y="344"/>
                  </a:cubicBezTo>
                  <a:cubicBezTo>
                    <a:pt x="1582" y="344"/>
                    <a:pt x="1582" y="344"/>
                    <a:pt x="1583" y="344"/>
                  </a:cubicBezTo>
                  <a:cubicBezTo>
                    <a:pt x="1587" y="344"/>
                    <a:pt x="1595" y="344"/>
                    <a:pt x="1601" y="342"/>
                  </a:cubicBezTo>
                  <a:cubicBezTo>
                    <a:pt x="1609" y="339"/>
                    <a:pt x="1611" y="336"/>
                    <a:pt x="1611" y="336"/>
                  </a:cubicBezTo>
                  <a:cubicBezTo>
                    <a:pt x="1611" y="336"/>
                    <a:pt x="1611" y="336"/>
                    <a:pt x="1611" y="336"/>
                  </a:cubicBezTo>
                  <a:cubicBezTo>
                    <a:pt x="1611" y="336"/>
                    <a:pt x="1611" y="336"/>
                    <a:pt x="1611" y="336"/>
                  </a:cubicBezTo>
                  <a:cubicBezTo>
                    <a:pt x="1612" y="336"/>
                    <a:pt x="1609" y="333"/>
                    <a:pt x="1601" y="329"/>
                  </a:cubicBezTo>
                  <a:cubicBezTo>
                    <a:pt x="1596" y="326"/>
                    <a:pt x="1589" y="323"/>
                    <a:pt x="1581" y="320"/>
                  </a:cubicBezTo>
                  <a:cubicBezTo>
                    <a:pt x="1569" y="317"/>
                    <a:pt x="1556" y="313"/>
                    <a:pt x="1560" y="311"/>
                  </a:cubicBezTo>
                  <a:cubicBezTo>
                    <a:pt x="1564" y="309"/>
                    <a:pt x="1572" y="307"/>
                    <a:pt x="1578" y="305"/>
                  </a:cubicBezTo>
                  <a:cubicBezTo>
                    <a:pt x="1583" y="305"/>
                    <a:pt x="1589" y="304"/>
                    <a:pt x="1594" y="304"/>
                  </a:cubicBezTo>
                  <a:cubicBezTo>
                    <a:pt x="1595" y="304"/>
                    <a:pt x="1597" y="304"/>
                    <a:pt x="1598" y="304"/>
                  </a:cubicBezTo>
                  <a:cubicBezTo>
                    <a:pt x="1603" y="305"/>
                    <a:pt x="1604" y="306"/>
                    <a:pt x="1606" y="307"/>
                  </a:cubicBezTo>
                  <a:cubicBezTo>
                    <a:pt x="1607" y="308"/>
                    <a:pt x="1609" y="309"/>
                    <a:pt x="1611" y="309"/>
                  </a:cubicBezTo>
                  <a:cubicBezTo>
                    <a:pt x="1612" y="309"/>
                    <a:pt x="1612" y="309"/>
                    <a:pt x="1612" y="309"/>
                  </a:cubicBezTo>
                  <a:cubicBezTo>
                    <a:pt x="1614" y="308"/>
                    <a:pt x="1614" y="307"/>
                    <a:pt x="1614" y="306"/>
                  </a:cubicBezTo>
                  <a:cubicBezTo>
                    <a:pt x="1613" y="306"/>
                    <a:pt x="1613" y="305"/>
                    <a:pt x="1614" y="305"/>
                  </a:cubicBezTo>
                  <a:cubicBezTo>
                    <a:pt x="1614" y="305"/>
                    <a:pt x="1614" y="305"/>
                    <a:pt x="1614" y="305"/>
                  </a:cubicBezTo>
                  <a:cubicBezTo>
                    <a:pt x="1614" y="305"/>
                    <a:pt x="1615" y="305"/>
                    <a:pt x="1616" y="305"/>
                  </a:cubicBezTo>
                  <a:cubicBezTo>
                    <a:pt x="1616" y="305"/>
                    <a:pt x="1617" y="305"/>
                    <a:pt x="1618" y="305"/>
                  </a:cubicBezTo>
                  <a:cubicBezTo>
                    <a:pt x="1622" y="305"/>
                    <a:pt x="1629" y="305"/>
                    <a:pt x="1636" y="304"/>
                  </a:cubicBezTo>
                  <a:cubicBezTo>
                    <a:pt x="1646" y="302"/>
                    <a:pt x="1649" y="300"/>
                    <a:pt x="1652" y="300"/>
                  </a:cubicBezTo>
                  <a:cubicBezTo>
                    <a:pt x="1652" y="300"/>
                    <a:pt x="1652" y="300"/>
                    <a:pt x="1653" y="300"/>
                  </a:cubicBezTo>
                  <a:cubicBezTo>
                    <a:pt x="1655" y="300"/>
                    <a:pt x="1657" y="301"/>
                    <a:pt x="1656" y="301"/>
                  </a:cubicBezTo>
                  <a:cubicBezTo>
                    <a:pt x="1657" y="301"/>
                    <a:pt x="1665" y="300"/>
                    <a:pt x="1675" y="300"/>
                  </a:cubicBezTo>
                  <a:cubicBezTo>
                    <a:pt x="1686" y="299"/>
                    <a:pt x="1693" y="296"/>
                    <a:pt x="1698" y="295"/>
                  </a:cubicBezTo>
                  <a:cubicBezTo>
                    <a:pt x="1704" y="295"/>
                    <a:pt x="1705" y="293"/>
                    <a:pt x="1703" y="293"/>
                  </a:cubicBezTo>
                  <a:cubicBezTo>
                    <a:pt x="1701" y="293"/>
                    <a:pt x="1702" y="293"/>
                    <a:pt x="1705" y="293"/>
                  </a:cubicBezTo>
                  <a:cubicBezTo>
                    <a:pt x="1709" y="292"/>
                    <a:pt x="1711" y="292"/>
                    <a:pt x="1710" y="292"/>
                  </a:cubicBezTo>
                  <a:cubicBezTo>
                    <a:pt x="1710" y="292"/>
                    <a:pt x="1710" y="291"/>
                    <a:pt x="1710" y="291"/>
                  </a:cubicBezTo>
                  <a:cubicBezTo>
                    <a:pt x="1711" y="291"/>
                    <a:pt x="1711" y="291"/>
                    <a:pt x="1712" y="291"/>
                  </a:cubicBezTo>
                  <a:cubicBezTo>
                    <a:pt x="1712" y="291"/>
                    <a:pt x="1712" y="291"/>
                    <a:pt x="1712" y="291"/>
                  </a:cubicBezTo>
                  <a:cubicBezTo>
                    <a:pt x="1713" y="291"/>
                    <a:pt x="1713" y="291"/>
                    <a:pt x="1712" y="291"/>
                  </a:cubicBezTo>
                  <a:cubicBezTo>
                    <a:pt x="1711" y="290"/>
                    <a:pt x="1711" y="290"/>
                    <a:pt x="1712" y="290"/>
                  </a:cubicBezTo>
                  <a:cubicBezTo>
                    <a:pt x="1712" y="290"/>
                    <a:pt x="1712" y="290"/>
                    <a:pt x="1713" y="290"/>
                  </a:cubicBezTo>
                  <a:cubicBezTo>
                    <a:pt x="1713" y="290"/>
                    <a:pt x="1713" y="290"/>
                    <a:pt x="1714" y="290"/>
                  </a:cubicBezTo>
                  <a:cubicBezTo>
                    <a:pt x="1714" y="290"/>
                    <a:pt x="1715" y="290"/>
                    <a:pt x="1714" y="290"/>
                  </a:cubicBezTo>
                  <a:cubicBezTo>
                    <a:pt x="1713" y="289"/>
                    <a:pt x="1714" y="289"/>
                    <a:pt x="1714" y="289"/>
                  </a:cubicBezTo>
                  <a:cubicBezTo>
                    <a:pt x="1715" y="289"/>
                    <a:pt x="1715" y="289"/>
                    <a:pt x="1715" y="289"/>
                  </a:cubicBezTo>
                  <a:cubicBezTo>
                    <a:pt x="1716" y="289"/>
                    <a:pt x="1716" y="289"/>
                    <a:pt x="1717" y="289"/>
                  </a:cubicBezTo>
                  <a:cubicBezTo>
                    <a:pt x="1718" y="289"/>
                    <a:pt x="1718" y="290"/>
                    <a:pt x="1718" y="290"/>
                  </a:cubicBezTo>
                  <a:cubicBezTo>
                    <a:pt x="1718" y="290"/>
                    <a:pt x="1719" y="289"/>
                    <a:pt x="1719" y="289"/>
                  </a:cubicBezTo>
                  <a:cubicBezTo>
                    <a:pt x="1719" y="288"/>
                    <a:pt x="1720" y="287"/>
                    <a:pt x="1718" y="287"/>
                  </a:cubicBezTo>
                  <a:cubicBezTo>
                    <a:pt x="1718" y="287"/>
                    <a:pt x="1718" y="287"/>
                    <a:pt x="1718" y="287"/>
                  </a:cubicBezTo>
                  <a:cubicBezTo>
                    <a:pt x="1718" y="287"/>
                    <a:pt x="1718" y="287"/>
                    <a:pt x="1718" y="287"/>
                  </a:cubicBezTo>
                  <a:cubicBezTo>
                    <a:pt x="1717" y="287"/>
                    <a:pt x="1717" y="287"/>
                    <a:pt x="1719" y="286"/>
                  </a:cubicBezTo>
                  <a:cubicBezTo>
                    <a:pt x="1721" y="286"/>
                    <a:pt x="1721" y="285"/>
                    <a:pt x="1719" y="285"/>
                  </a:cubicBezTo>
                  <a:cubicBezTo>
                    <a:pt x="1718" y="284"/>
                    <a:pt x="1719" y="283"/>
                    <a:pt x="1722" y="283"/>
                  </a:cubicBezTo>
                  <a:cubicBezTo>
                    <a:pt x="1725" y="283"/>
                    <a:pt x="1728" y="282"/>
                    <a:pt x="1727" y="282"/>
                  </a:cubicBezTo>
                  <a:cubicBezTo>
                    <a:pt x="1727" y="282"/>
                    <a:pt x="1727" y="282"/>
                    <a:pt x="1726" y="282"/>
                  </a:cubicBezTo>
                  <a:cubicBezTo>
                    <a:pt x="1726" y="282"/>
                    <a:pt x="1726" y="282"/>
                    <a:pt x="1726" y="282"/>
                  </a:cubicBezTo>
                  <a:cubicBezTo>
                    <a:pt x="1725" y="282"/>
                    <a:pt x="1729" y="281"/>
                    <a:pt x="1728" y="280"/>
                  </a:cubicBezTo>
                  <a:cubicBezTo>
                    <a:pt x="1728" y="279"/>
                    <a:pt x="1729" y="278"/>
                    <a:pt x="1732" y="278"/>
                  </a:cubicBezTo>
                  <a:cubicBezTo>
                    <a:pt x="1735" y="278"/>
                    <a:pt x="1737" y="278"/>
                    <a:pt x="1737" y="277"/>
                  </a:cubicBezTo>
                  <a:cubicBezTo>
                    <a:pt x="1738" y="277"/>
                    <a:pt x="1739" y="277"/>
                    <a:pt x="1737" y="277"/>
                  </a:cubicBezTo>
                  <a:cubicBezTo>
                    <a:pt x="1735" y="276"/>
                    <a:pt x="1735" y="276"/>
                    <a:pt x="1737" y="275"/>
                  </a:cubicBezTo>
                  <a:cubicBezTo>
                    <a:pt x="1738" y="275"/>
                    <a:pt x="1738" y="274"/>
                    <a:pt x="1736" y="274"/>
                  </a:cubicBezTo>
                  <a:cubicBezTo>
                    <a:pt x="1736" y="274"/>
                    <a:pt x="1736" y="274"/>
                    <a:pt x="1736" y="274"/>
                  </a:cubicBezTo>
                  <a:cubicBezTo>
                    <a:pt x="1736" y="274"/>
                    <a:pt x="1736" y="274"/>
                    <a:pt x="1736" y="274"/>
                  </a:cubicBezTo>
                  <a:cubicBezTo>
                    <a:pt x="1735" y="274"/>
                    <a:pt x="1735" y="274"/>
                    <a:pt x="1737" y="274"/>
                  </a:cubicBezTo>
                  <a:cubicBezTo>
                    <a:pt x="1739" y="273"/>
                    <a:pt x="1742" y="273"/>
                    <a:pt x="1742" y="272"/>
                  </a:cubicBezTo>
                  <a:cubicBezTo>
                    <a:pt x="1741" y="272"/>
                    <a:pt x="1741" y="272"/>
                    <a:pt x="1740" y="272"/>
                  </a:cubicBezTo>
                  <a:cubicBezTo>
                    <a:pt x="1739" y="272"/>
                    <a:pt x="1738" y="272"/>
                    <a:pt x="1736" y="272"/>
                  </a:cubicBezTo>
                  <a:cubicBezTo>
                    <a:pt x="1736" y="272"/>
                    <a:pt x="1735" y="272"/>
                    <a:pt x="1735" y="272"/>
                  </a:cubicBezTo>
                  <a:cubicBezTo>
                    <a:pt x="1734" y="272"/>
                    <a:pt x="1735" y="272"/>
                    <a:pt x="1736" y="272"/>
                  </a:cubicBezTo>
                  <a:cubicBezTo>
                    <a:pt x="1739" y="271"/>
                    <a:pt x="1735" y="270"/>
                    <a:pt x="1728" y="269"/>
                  </a:cubicBezTo>
                  <a:cubicBezTo>
                    <a:pt x="1720" y="269"/>
                    <a:pt x="1721" y="269"/>
                    <a:pt x="1729" y="268"/>
                  </a:cubicBezTo>
                  <a:cubicBezTo>
                    <a:pt x="1733" y="267"/>
                    <a:pt x="1734" y="266"/>
                    <a:pt x="1726" y="264"/>
                  </a:cubicBezTo>
                  <a:cubicBezTo>
                    <a:pt x="1722" y="262"/>
                    <a:pt x="1716" y="262"/>
                    <a:pt x="1709" y="262"/>
                  </a:cubicBezTo>
                  <a:cubicBezTo>
                    <a:pt x="1702" y="261"/>
                    <a:pt x="1700" y="261"/>
                    <a:pt x="1705" y="261"/>
                  </a:cubicBezTo>
                  <a:cubicBezTo>
                    <a:pt x="1706" y="261"/>
                    <a:pt x="1709" y="261"/>
                    <a:pt x="1712" y="261"/>
                  </a:cubicBezTo>
                  <a:cubicBezTo>
                    <a:pt x="1713" y="261"/>
                    <a:pt x="1715" y="261"/>
                    <a:pt x="1716" y="261"/>
                  </a:cubicBezTo>
                  <a:cubicBezTo>
                    <a:pt x="1724" y="261"/>
                    <a:pt x="1722" y="260"/>
                    <a:pt x="1712" y="257"/>
                  </a:cubicBezTo>
                  <a:cubicBezTo>
                    <a:pt x="1707" y="255"/>
                    <a:pt x="1702" y="254"/>
                    <a:pt x="1698" y="252"/>
                  </a:cubicBezTo>
                  <a:cubicBezTo>
                    <a:pt x="1689" y="248"/>
                    <a:pt x="1699" y="245"/>
                    <a:pt x="1698" y="244"/>
                  </a:cubicBezTo>
                  <a:cubicBezTo>
                    <a:pt x="1697" y="244"/>
                    <a:pt x="1698" y="243"/>
                    <a:pt x="1701" y="243"/>
                  </a:cubicBezTo>
                  <a:cubicBezTo>
                    <a:pt x="1703" y="242"/>
                    <a:pt x="1709" y="241"/>
                    <a:pt x="1718" y="241"/>
                  </a:cubicBezTo>
                  <a:cubicBezTo>
                    <a:pt x="1727" y="240"/>
                    <a:pt x="1721" y="238"/>
                    <a:pt x="1714" y="237"/>
                  </a:cubicBezTo>
                  <a:cubicBezTo>
                    <a:pt x="1709" y="237"/>
                    <a:pt x="1705" y="236"/>
                    <a:pt x="1702" y="236"/>
                  </a:cubicBezTo>
                  <a:cubicBezTo>
                    <a:pt x="1702" y="236"/>
                    <a:pt x="1701" y="236"/>
                    <a:pt x="1701" y="236"/>
                  </a:cubicBezTo>
                  <a:cubicBezTo>
                    <a:pt x="1692" y="237"/>
                    <a:pt x="1689" y="240"/>
                    <a:pt x="1684" y="240"/>
                  </a:cubicBezTo>
                  <a:cubicBezTo>
                    <a:pt x="1684" y="240"/>
                    <a:pt x="1684" y="240"/>
                    <a:pt x="1684" y="240"/>
                  </a:cubicBezTo>
                  <a:cubicBezTo>
                    <a:pt x="1680" y="240"/>
                    <a:pt x="1672" y="238"/>
                    <a:pt x="1665" y="237"/>
                  </a:cubicBezTo>
                  <a:cubicBezTo>
                    <a:pt x="1657" y="234"/>
                    <a:pt x="1660" y="231"/>
                    <a:pt x="1664" y="230"/>
                  </a:cubicBezTo>
                  <a:cubicBezTo>
                    <a:pt x="1668" y="230"/>
                    <a:pt x="1675" y="228"/>
                    <a:pt x="1679" y="226"/>
                  </a:cubicBezTo>
                  <a:cubicBezTo>
                    <a:pt x="1682" y="225"/>
                    <a:pt x="1684" y="224"/>
                    <a:pt x="1687" y="223"/>
                  </a:cubicBezTo>
                  <a:cubicBezTo>
                    <a:pt x="1693" y="222"/>
                    <a:pt x="1697" y="222"/>
                    <a:pt x="1699" y="222"/>
                  </a:cubicBezTo>
                  <a:cubicBezTo>
                    <a:pt x="1703" y="222"/>
                    <a:pt x="1703" y="223"/>
                    <a:pt x="1703" y="224"/>
                  </a:cubicBezTo>
                  <a:cubicBezTo>
                    <a:pt x="1702" y="227"/>
                    <a:pt x="1704" y="229"/>
                    <a:pt x="1705" y="229"/>
                  </a:cubicBezTo>
                  <a:cubicBezTo>
                    <a:pt x="1705" y="229"/>
                    <a:pt x="1706" y="229"/>
                    <a:pt x="1706" y="229"/>
                  </a:cubicBezTo>
                  <a:cubicBezTo>
                    <a:pt x="1706" y="229"/>
                    <a:pt x="1706" y="229"/>
                    <a:pt x="1706" y="229"/>
                  </a:cubicBezTo>
                  <a:cubicBezTo>
                    <a:pt x="1707" y="229"/>
                    <a:pt x="1706" y="230"/>
                    <a:pt x="1704" y="230"/>
                  </a:cubicBezTo>
                  <a:cubicBezTo>
                    <a:pt x="1701" y="231"/>
                    <a:pt x="1699" y="232"/>
                    <a:pt x="1700" y="232"/>
                  </a:cubicBezTo>
                  <a:cubicBezTo>
                    <a:pt x="1700" y="232"/>
                    <a:pt x="1700" y="232"/>
                    <a:pt x="1700" y="232"/>
                  </a:cubicBezTo>
                  <a:cubicBezTo>
                    <a:pt x="1702" y="232"/>
                    <a:pt x="1709" y="231"/>
                    <a:pt x="1717" y="229"/>
                  </a:cubicBezTo>
                  <a:cubicBezTo>
                    <a:pt x="1725" y="227"/>
                    <a:pt x="1733" y="227"/>
                    <a:pt x="1736" y="227"/>
                  </a:cubicBezTo>
                  <a:cubicBezTo>
                    <a:pt x="1737" y="227"/>
                    <a:pt x="1738" y="227"/>
                    <a:pt x="1738" y="227"/>
                  </a:cubicBezTo>
                  <a:cubicBezTo>
                    <a:pt x="1738" y="227"/>
                    <a:pt x="1741" y="227"/>
                    <a:pt x="1743" y="227"/>
                  </a:cubicBezTo>
                  <a:cubicBezTo>
                    <a:pt x="1744" y="227"/>
                    <a:pt x="1745" y="227"/>
                    <a:pt x="1746" y="227"/>
                  </a:cubicBezTo>
                  <a:cubicBezTo>
                    <a:pt x="1746" y="227"/>
                    <a:pt x="1746" y="227"/>
                    <a:pt x="1746" y="227"/>
                  </a:cubicBezTo>
                  <a:cubicBezTo>
                    <a:pt x="1749" y="227"/>
                    <a:pt x="1748" y="228"/>
                    <a:pt x="1748" y="230"/>
                  </a:cubicBezTo>
                  <a:cubicBezTo>
                    <a:pt x="1748" y="232"/>
                    <a:pt x="1752" y="232"/>
                    <a:pt x="1751" y="233"/>
                  </a:cubicBezTo>
                  <a:cubicBezTo>
                    <a:pt x="1750" y="234"/>
                    <a:pt x="1749" y="235"/>
                    <a:pt x="1751" y="235"/>
                  </a:cubicBezTo>
                  <a:cubicBezTo>
                    <a:pt x="1751" y="235"/>
                    <a:pt x="1751" y="235"/>
                    <a:pt x="1751" y="235"/>
                  </a:cubicBezTo>
                  <a:cubicBezTo>
                    <a:pt x="1751" y="235"/>
                    <a:pt x="1751" y="235"/>
                    <a:pt x="1752" y="235"/>
                  </a:cubicBezTo>
                  <a:cubicBezTo>
                    <a:pt x="1753" y="235"/>
                    <a:pt x="1753" y="235"/>
                    <a:pt x="1752" y="236"/>
                  </a:cubicBezTo>
                  <a:cubicBezTo>
                    <a:pt x="1752" y="236"/>
                    <a:pt x="1752" y="236"/>
                    <a:pt x="1753" y="236"/>
                  </a:cubicBezTo>
                  <a:cubicBezTo>
                    <a:pt x="1754" y="236"/>
                    <a:pt x="1756" y="236"/>
                    <a:pt x="1757" y="236"/>
                  </a:cubicBezTo>
                  <a:cubicBezTo>
                    <a:pt x="1758" y="235"/>
                    <a:pt x="1760" y="235"/>
                    <a:pt x="1762" y="235"/>
                  </a:cubicBezTo>
                  <a:cubicBezTo>
                    <a:pt x="1763" y="235"/>
                    <a:pt x="1764" y="235"/>
                    <a:pt x="1764" y="235"/>
                  </a:cubicBezTo>
                  <a:cubicBezTo>
                    <a:pt x="1767" y="235"/>
                    <a:pt x="1772" y="236"/>
                    <a:pt x="1775" y="237"/>
                  </a:cubicBezTo>
                  <a:cubicBezTo>
                    <a:pt x="1778" y="239"/>
                    <a:pt x="1776" y="239"/>
                    <a:pt x="1774" y="240"/>
                  </a:cubicBezTo>
                  <a:cubicBezTo>
                    <a:pt x="1771" y="240"/>
                    <a:pt x="1779" y="242"/>
                    <a:pt x="1780" y="245"/>
                  </a:cubicBezTo>
                  <a:cubicBezTo>
                    <a:pt x="1781" y="247"/>
                    <a:pt x="1787" y="248"/>
                    <a:pt x="1794" y="248"/>
                  </a:cubicBezTo>
                  <a:cubicBezTo>
                    <a:pt x="1798" y="248"/>
                    <a:pt x="1801" y="248"/>
                    <a:pt x="1805" y="248"/>
                  </a:cubicBezTo>
                  <a:cubicBezTo>
                    <a:pt x="1817" y="246"/>
                    <a:pt x="1811" y="239"/>
                    <a:pt x="1800" y="236"/>
                  </a:cubicBezTo>
                  <a:cubicBezTo>
                    <a:pt x="1788" y="232"/>
                    <a:pt x="1774" y="229"/>
                    <a:pt x="1773" y="227"/>
                  </a:cubicBezTo>
                  <a:cubicBezTo>
                    <a:pt x="1773" y="225"/>
                    <a:pt x="1788" y="223"/>
                    <a:pt x="1791" y="221"/>
                  </a:cubicBezTo>
                  <a:cubicBezTo>
                    <a:pt x="1795" y="219"/>
                    <a:pt x="1787" y="217"/>
                    <a:pt x="1791" y="214"/>
                  </a:cubicBezTo>
                  <a:cubicBezTo>
                    <a:pt x="1794" y="212"/>
                    <a:pt x="1810" y="208"/>
                    <a:pt x="1815" y="207"/>
                  </a:cubicBezTo>
                  <a:cubicBezTo>
                    <a:pt x="1815" y="207"/>
                    <a:pt x="1816" y="207"/>
                    <a:pt x="1816" y="207"/>
                  </a:cubicBezTo>
                  <a:cubicBezTo>
                    <a:pt x="1818" y="207"/>
                    <a:pt x="1820" y="208"/>
                    <a:pt x="1824" y="208"/>
                  </a:cubicBezTo>
                  <a:cubicBezTo>
                    <a:pt x="1827" y="208"/>
                    <a:pt x="1830" y="209"/>
                    <a:pt x="1834" y="209"/>
                  </a:cubicBezTo>
                  <a:cubicBezTo>
                    <a:pt x="1834" y="209"/>
                    <a:pt x="1835" y="209"/>
                    <a:pt x="1836" y="209"/>
                  </a:cubicBezTo>
                  <a:cubicBezTo>
                    <a:pt x="1847" y="208"/>
                    <a:pt x="1855" y="202"/>
                    <a:pt x="1861" y="197"/>
                  </a:cubicBezTo>
                  <a:cubicBezTo>
                    <a:pt x="1870" y="191"/>
                    <a:pt x="1871" y="184"/>
                    <a:pt x="1871" y="177"/>
                  </a:cubicBezTo>
                  <a:cubicBezTo>
                    <a:pt x="1871" y="173"/>
                    <a:pt x="1862" y="167"/>
                    <a:pt x="1861" y="163"/>
                  </a:cubicBezTo>
                  <a:cubicBezTo>
                    <a:pt x="1861" y="160"/>
                    <a:pt x="1856" y="156"/>
                    <a:pt x="1853" y="153"/>
                  </a:cubicBezTo>
                  <a:cubicBezTo>
                    <a:pt x="1851" y="152"/>
                    <a:pt x="1849" y="151"/>
                    <a:pt x="1844" y="150"/>
                  </a:cubicBezTo>
                  <a:cubicBezTo>
                    <a:pt x="1839" y="149"/>
                    <a:pt x="1834" y="148"/>
                    <a:pt x="1828" y="147"/>
                  </a:cubicBezTo>
                  <a:cubicBezTo>
                    <a:pt x="1825" y="147"/>
                    <a:pt x="1823" y="147"/>
                    <a:pt x="1820" y="147"/>
                  </a:cubicBezTo>
                  <a:cubicBezTo>
                    <a:pt x="1814" y="147"/>
                    <a:pt x="1810" y="148"/>
                    <a:pt x="1810" y="149"/>
                  </a:cubicBezTo>
                  <a:cubicBezTo>
                    <a:pt x="1810" y="149"/>
                    <a:pt x="1811" y="150"/>
                    <a:pt x="1811" y="150"/>
                  </a:cubicBezTo>
                  <a:cubicBezTo>
                    <a:pt x="1811" y="150"/>
                    <a:pt x="1811" y="150"/>
                    <a:pt x="1810" y="150"/>
                  </a:cubicBezTo>
                  <a:cubicBezTo>
                    <a:pt x="1810" y="149"/>
                    <a:pt x="1810" y="149"/>
                    <a:pt x="1809" y="149"/>
                  </a:cubicBezTo>
                  <a:cubicBezTo>
                    <a:pt x="1808" y="149"/>
                    <a:pt x="1807" y="149"/>
                    <a:pt x="1805" y="150"/>
                  </a:cubicBezTo>
                  <a:cubicBezTo>
                    <a:pt x="1803" y="150"/>
                    <a:pt x="1802" y="150"/>
                    <a:pt x="1801" y="150"/>
                  </a:cubicBezTo>
                  <a:cubicBezTo>
                    <a:pt x="1801" y="150"/>
                    <a:pt x="1801" y="150"/>
                    <a:pt x="1801" y="150"/>
                  </a:cubicBezTo>
                  <a:cubicBezTo>
                    <a:pt x="1802" y="149"/>
                    <a:pt x="1802" y="149"/>
                    <a:pt x="1800" y="149"/>
                  </a:cubicBezTo>
                  <a:cubicBezTo>
                    <a:pt x="1799" y="149"/>
                    <a:pt x="1798" y="149"/>
                    <a:pt x="1797" y="149"/>
                  </a:cubicBezTo>
                  <a:cubicBezTo>
                    <a:pt x="1797" y="149"/>
                    <a:pt x="1796" y="149"/>
                    <a:pt x="1795" y="149"/>
                  </a:cubicBezTo>
                  <a:cubicBezTo>
                    <a:pt x="1792" y="149"/>
                    <a:pt x="1789" y="149"/>
                    <a:pt x="1787" y="148"/>
                  </a:cubicBezTo>
                  <a:cubicBezTo>
                    <a:pt x="1785" y="146"/>
                    <a:pt x="1766" y="146"/>
                    <a:pt x="1768" y="141"/>
                  </a:cubicBezTo>
                  <a:cubicBezTo>
                    <a:pt x="1771" y="137"/>
                    <a:pt x="1781" y="130"/>
                    <a:pt x="1787" y="129"/>
                  </a:cubicBezTo>
                  <a:cubicBezTo>
                    <a:pt x="1795" y="126"/>
                    <a:pt x="1794" y="121"/>
                    <a:pt x="1798" y="118"/>
                  </a:cubicBezTo>
                  <a:cubicBezTo>
                    <a:pt x="1802" y="115"/>
                    <a:pt x="1805" y="114"/>
                    <a:pt x="1811" y="113"/>
                  </a:cubicBezTo>
                  <a:cubicBezTo>
                    <a:pt x="1819" y="112"/>
                    <a:pt x="1827" y="111"/>
                    <a:pt x="1832" y="111"/>
                  </a:cubicBezTo>
                  <a:cubicBezTo>
                    <a:pt x="1834" y="111"/>
                    <a:pt x="1835" y="111"/>
                    <a:pt x="1836" y="111"/>
                  </a:cubicBezTo>
                  <a:cubicBezTo>
                    <a:pt x="1837" y="112"/>
                    <a:pt x="1838" y="112"/>
                    <a:pt x="1838" y="112"/>
                  </a:cubicBezTo>
                  <a:cubicBezTo>
                    <a:pt x="1839" y="112"/>
                    <a:pt x="1839" y="112"/>
                    <a:pt x="1839" y="112"/>
                  </a:cubicBezTo>
                  <a:cubicBezTo>
                    <a:pt x="1840" y="111"/>
                    <a:pt x="1841" y="111"/>
                    <a:pt x="1840" y="111"/>
                  </a:cubicBezTo>
                  <a:cubicBezTo>
                    <a:pt x="1839" y="111"/>
                    <a:pt x="1845" y="110"/>
                    <a:pt x="1854" y="110"/>
                  </a:cubicBezTo>
                  <a:cubicBezTo>
                    <a:pt x="1863" y="110"/>
                    <a:pt x="1869" y="109"/>
                    <a:pt x="1867" y="109"/>
                  </a:cubicBezTo>
                  <a:cubicBezTo>
                    <a:pt x="1866" y="108"/>
                    <a:pt x="1865" y="108"/>
                    <a:pt x="1867" y="108"/>
                  </a:cubicBezTo>
                  <a:cubicBezTo>
                    <a:pt x="1867" y="108"/>
                    <a:pt x="1867" y="108"/>
                    <a:pt x="1867" y="108"/>
                  </a:cubicBezTo>
                  <a:cubicBezTo>
                    <a:pt x="1867" y="108"/>
                    <a:pt x="1867" y="108"/>
                    <a:pt x="1867" y="108"/>
                  </a:cubicBezTo>
                  <a:cubicBezTo>
                    <a:pt x="1868" y="108"/>
                    <a:pt x="1870" y="107"/>
                    <a:pt x="1874" y="107"/>
                  </a:cubicBezTo>
                  <a:cubicBezTo>
                    <a:pt x="1877" y="106"/>
                    <a:pt x="1881" y="106"/>
                    <a:pt x="1886" y="106"/>
                  </a:cubicBezTo>
                  <a:cubicBezTo>
                    <a:pt x="1887" y="106"/>
                    <a:pt x="1888" y="106"/>
                    <a:pt x="1889" y="106"/>
                  </a:cubicBezTo>
                  <a:cubicBezTo>
                    <a:pt x="1901" y="106"/>
                    <a:pt x="1907" y="107"/>
                    <a:pt x="1904" y="108"/>
                  </a:cubicBezTo>
                  <a:cubicBezTo>
                    <a:pt x="1901" y="109"/>
                    <a:pt x="1902" y="110"/>
                    <a:pt x="1907" y="110"/>
                  </a:cubicBezTo>
                  <a:cubicBezTo>
                    <a:pt x="1907" y="110"/>
                    <a:pt x="1907" y="110"/>
                    <a:pt x="1907" y="110"/>
                  </a:cubicBezTo>
                  <a:cubicBezTo>
                    <a:pt x="1911" y="110"/>
                    <a:pt x="1913" y="109"/>
                    <a:pt x="1914" y="109"/>
                  </a:cubicBezTo>
                  <a:cubicBezTo>
                    <a:pt x="1914" y="109"/>
                    <a:pt x="1914" y="109"/>
                    <a:pt x="1915" y="109"/>
                  </a:cubicBezTo>
                  <a:cubicBezTo>
                    <a:pt x="1915" y="109"/>
                    <a:pt x="1915" y="109"/>
                    <a:pt x="1915" y="109"/>
                  </a:cubicBezTo>
                  <a:cubicBezTo>
                    <a:pt x="1917" y="109"/>
                    <a:pt x="1918" y="108"/>
                    <a:pt x="1922" y="107"/>
                  </a:cubicBezTo>
                  <a:cubicBezTo>
                    <a:pt x="1923" y="107"/>
                    <a:pt x="1925" y="107"/>
                    <a:pt x="1927" y="107"/>
                  </a:cubicBezTo>
                  <a:cubicBezTo>
                    <a:pt x="1928" y="107"/>
                    <a:pt x="1928" y="107"/>
                    <a:pt x="1929" y="107"/>
                  </a:cubicBezTo>
                  <a:cubicBezTo>
                    <a:pt x="1929" y="107"/>
                    <a:pt x="1930" y="107"/>
                    <a:pt x="1931" y="107"/>
                  </a:cubicBezTo>
                  <a:cubicBezTo>
                    <a:pt x="1932" y="107"/>
                    <a:pt x="1933" y="107"/>
                    <a:pt x="1934" y="107"/>
                  </a:cubicBezTo>
                  <a:cubicBezTo>
                    <a:pt x="1936" y="106"/>
                    <a:pt x="1938" y="104"/>
                    <a:pt x="1933" y="104"/>
                  </a:cubicBezTo>
                  <a:cubicBezTo>
                    <a:pt x="1928" y="104"/>
                    <a:pt x="1922" y="100"/>
                    <a:pt x="1925" y="96"/>
                  </a:cubicBezTo>
                  <a:cubicBezTo>
                    <a:pt x="1927" y="93"/>
                    <a:pt x="1929" y="91"/>
                    <a:pt x="1933" y="88"/>
                  </a:cubicBezTo>
                  <a:cubicBezTo>
                    <a:pt x="1940" y="84"/>
                    <a:pt x="1958" y="86"/>
                    <a:pt x="1959" y="85"/>
                  </a:cubicBezTo>
                  <a:cubicBezTo>
                    <a:pt x="1959" y="85"/>
                    <a:pt x="1960" y="85"/>
                    <a:pt x="1961" y="85"/>
                  </a:cubicBezTo>
                  <a:cubicBezTo>
                    <a:pt x="1963" y="85"/>
                    <a:pt x="1965" y="85"/>
                    <a:pt x="1966" y="87"/>
                  </a:cubicBezTo>
                  <a:cubicBezTo>
                    <a:pt x="1967" y="89"/>
                    <a:pt x="1969" y="90"/>
                    <a:pt x="1970" y="90"/>
                  </a:cubicBezTo>
                  <a:cubicBezTo>
                    <a:pt x="1970" y="91"/>
                    <a:pt x="1971" y="91"/>
                    <a:pt x="1972" y="91"/>
                  </a:cubicBezTo>
                  <a:cubicBezTo>
                    <a:pt x="1973" y="91"/>
                    <a:pt x="1974" y="91"/>
                    <a:pt x="1974" y="91"/>
                  </a:cubicBezTo>
                  <a:cubicBezTo>
                    <a:pt x="1975" y="91"/>
                    <a:pt x="1975" y="90"/>
                    <a:pt x="1976" y="90"/>
                  </a:cubicBezTo>
                  <a:cubicBezTo>
                    <a:pt x="1977" y="90"/>
                    <a:pt x="1978" y="91"/>
                    <a:pt x="1978" y="91"/>
                  </a:cubicBezTo>
                  <a:cubicBezTo>
                    <a:pt x="1978" y="91"/>
                    <a:pt x="1978" y="91"/>
                    <a:pt x="1979" y="91"/>
                  </a:cubicBezTo>
                  <a:cubicBezTo>
                    <a:pt x="1980" y="91"/>
                    <a:pt x="1983" y="90"/>
                    <a:pt x="1984" y="88"/>
                  </a:cubicBezTo>
                  <a:cubicBezTo>
                    <a:pt x="1986" y="85"/>
                    <a:pt x="1987" y="81"/>
                    <a:pt x="1985" y="77"/>
                  </a:cubicBezTo>
                  <a:cubicBezTo>
                    <a:pt x="1985" y="76"/>
                    <a:pt x="1986" y="75"/>
                    <a:pt x="1987" y="75"/>
                  </a:cubicBezTo>
                  <a:cubicBezTo>
                    <a:pt x="1991" y="75"/>
                    <a:pt x="1997" y="78"/>
                    <a:pt x="1999" y="80"/>
                  </a:cubicBezTo>
                  <a:cubicBezTo>
                    <a:pt x="2003" y="83"/>
                    <a:pt x="2007" y="86"/>
                    <a:pt x="2009" y="87"/>
                  </a:cubicBezTo>
                  <a:cubicBezTo>
                    <a:pt x="2012" y="88"/>
                    <a:pt x="2002" y="91"/>
                    <a:pt x="1998" y="96"/>
                  </a:cubicBezTo>
                  <a:cubicBezTo>
                    <a:pt x="1996" y="98"/>
                    <a:pt x="1996" y="101"/>
                    <a:pt x="1996" y="104"/>
                  </a:cubicBezTo>
                  <a:cubicBezTo>
                    <a:pt x="1996" y="108"/>
                    <a:pt x="1993" y="113"/>
                    <a:pt x="1989" y="113"/>
                  </a:cubicBezTo>
                  <a:cubicBezTo>
                    <a:pt x="1985" y="114"/>
                    <a:pt x="1987" y="117"/>
                    <a:pt x="1987" y="121"/>
                  </a:cubicBezTo>
                  <a:cubicBezTo>
                    <a:pt x="1988" y="123"/>
                    <a:pt x="1987" y="126"/>
                    <a:pt x="1989" y="128"/>
                  </a:cubicBezTo>
                  <a:cubicBezTo>
                    <a:pt x="1992" y="130"/>
                    <a:pt x="2004" y="138"/>
                    <a:pt x="2017" y="143"/>
                  </a:cubicBezTo>
                  <a:cubicBezTo>
                    <a:pt x="2027" y="147"/>
                    <a:pt x="2040" y="148"/>
                    <a:pt x="2039" y="149"/>
                  </a:cubicBezTo>
                  <a:cubicBezTo>
                    <a:pt x="2037" y="149"/>
                    <a:pt x="2040" y="151"/>
                    <a:pt x="2045" y="153"/>
                  </a:cubicBezTo>
                  <a:cubicBezTo>
                    <a:pt x="2047" y="154"/>
                    <a:pt x="2049" y="155"/>
                    <a:pt x="2052" y="155"/>
                  </a:cubicBezTo>
                  <a:cubicBezTo>
                    <a:pt x="2056" y="155"/>
                    <a:pt x="2060" y="153"/>
                    <a:pt x="2061" y="151"/>
                  </a:cubicBezTo>
                  <a:cubicBezTo>
                    <a:pt x="2062" y="147"/>
                    <a:pt x="2059" y="144"/>
                    <a:pt x="2064" y="143"/>
                  </a:cubicBezTo>
                  <a:cubicBezTo>
                    <a:pt x="2069" y="143"/>
                    <a:pt x="2065" y="141"/>
                    <a:pt x="2063" y="138"/>
                  </a:cubicBezTo>
                  <a:cubicBezTo>
                    <a:pt x="2061" y="135"/>
                    <a:pt x="2076" y="131"/>
                    <a:pt x="2069" y="126"/>
                  </a:cubicBezTo>
                  <a:cubicBezTo>
                    <a:pt x="2069" y="126"/>
                    <a:pt x="2069" y="126"/>
                    <a:pt x="2068" y="126"/>
                  </a:cubicBezTo>
                  <a:cubicBezTo>
                    <a:pt x="2062" y="121"/>
                    <a:pt x="2071" y="123"/>
                    <a:pt x="2072" y="120"/>
                  </a:cubicBezTo>
                  <a:cubicBezTo>
                    <a:pt x="2074" y="118"/>
                    <a:pt x="2065" y="116"/>
                    <a:pt x="2063" y="116"/>
                  </a:cubicBezTo>
                  <a:cubicBezTo>
                    <a:pt x="2063" y="116"/>
                    <a:pt x="2062" y="116"/>
                    <a:pt x="2062" y="116"/>
                  </a:cubicBezTo>
                  <a:cubicBezTo>
                    <a:pt x="2062" y="116"/>
                    <a:pt x="2062" y="117"/>
                    <a:pt x="2062" y="117"/>
                  </a:cubicBezTo>
                  <a:cubicBezTo>
                    <a:pt x="2061" y="117"/>
                    <a:pt x="2057" y="115"/>
                    <a:pt x="2056" y="112"/>
                  </a:cubicBezTo>
                  <a:cubicBezTo>
                    <a:pt x="2056" y="111"/>
                    <a:pt x="2051" y="110"/>
                    <a:pt x="2048" y="110"/>
                  </a:cubicBezTo>
                  <a:cubicBezTo>
                    <a:pt x="2046" y="110"/>
                    <a:pt x="2044" y="110"/>
                    <a:pt x="2045" y="111"/>
                  </a:cubicBezTo>
                  <a:cubicBezTo>
                    <a:pt x="2045" y="111"/>
                    <a:pt x="2045" y="111"/>
                    <a:pt x="2044" y="111"/>
                  </a:cubicBezTo>
                  <a:cubicBezTo>
                    <a:pt x="2042" y="111"/>
                    <a:pt x="2036" y="110"/>
                    <a:pt x="2034" y="107"/>
                  </a:cubicBezTo>
                  <a:cubicBezTo>
                    <a:pt x="2032" y="104"/>
                    <a:pt x="2031" y="101"/>
                    <a:pt x="2032" y="101"/>
                  </a:cubicBezTo>
                  <a:cubicBezTo>
                    <a:pt x="2032" y="101"/>
                    <a:pt x="2032" y="101"/>
                    <a:pt x="2032" y="101"/>
                  </a:cubicBezTo>
                  <a:cubicBezTo>
                    <a:pt x="2032" y="101"/>
                    <a:pt x="2032" y="101"/>
                    <a:pt x="2032" y="101"/>
                  </a:cubicBezTo>
                  <a:cubicBezTo>
                    <a:pt x="2033" y="101"/>
                    <a:pt x="2030" y="100"/>
                    <a:pt x="2028" y="98"/>
                  </a:cubicBezTo>
                  <a:cubicBezTo>
                    <a:pt x="2025" y="96"/>
                    <a:pt x="2030" y="94"/>
                    <a:pt x="2033" y="94"/>
                  </a:cubicBezTo>
                  <a:cubicBezTo>
                    <a:pt x="2037" y="94"/>
                    <a:pt x="2040" y="93"/>
                    <a:pt x="2042" y="92"/>
                  </a:cubicBezTo>
                  <a:cubicBezTo>
                    <a:pt x="2043" y="91"/>
                    <a:pt x="2045" y="91"/>
                    <a:pt x="2046" y="91"/>
                  </a:cubicBezTo>
                  <a:cubicBezTo>
                    <a:pt x="2048" y="91"/>
                    <a:pt x="2049" y="91"/>
                    <a:pt x="2050" y="92"/>
                  </a:cubicBezTo>
                  <a:cubicBezTo>
                    <a:pt x="2052" y="92"/>
                    <a:pt x="2053" y="93"/>
                    <a:pt x="2054" y="93"/>
                  </a:cubicBezTo>
                  <a:cubicBezTo>
                    <a:pt x="2055" y="93"/>
                    <a:pt x="2056" y="92"/>
                    <a:pt x="2056" y="92"/>
                  </a:cubicBezTo>
                  <a:cubicBezTo>
                    <a:pt x="2057" y="91"/>
                    <a:pt x="2064" y="87"/>
                    <a:pt x="2075" y="87"/>
                  </a:cubicBezTo>
                  <a:cubicBezTo>
                    <a:pt x="2076" y="87"/>
                    <a:pt x="2078" y="87"/>
                    <a:pt x="2079" y="88"/>
                  </a:cubicBezTo>
                  <a:cubicBezTo>
                    <a:pt x="2083" y="88"/>
                    <a:pt x="2085" y="88"/>
                    <a:pt x="2088" y="88"/>
                  </a:cubicBezTo>
                  <a:cubicBezTo>
                    <a:pt x="2095" y="88"/>
                    <a:pt x="2099" y="87"/>
                    <a:pt x="2100" y="84"/>
                  </a:cubicBezTo>
                  <a:cubicBezTo>
                    <a:pt x="2101" y="81"/>
                    <a:pt x="2105" y="78"/>
                    <a:pt x="2103" y="78"/>
                  </a:cubicBezTo>
                  <a:cubicBezTo>
                    <a:pt x="2102" y="78"/>
                    <a:pt x="2107" y="76"/>
                    <a:pt x="2112" y="74"/>
                  </a:cubicBezTo>
                  <a:cubicBezTo>
                    <a:pt x="2116" y="72"/>
                    <a:pt x="2121" y="69"/>
                    <a:pt x="2126" y="67"/>
                  </a:cubicBezTo>
                  <a:cubicBezTo>
                    <a:pt x="2130" y="66"/>
                    <a:pt x="2136" y="65"/>
                    <a:pt x="2142" y="65"/>
                  </a:cubicBezTo>
                  <a:cubicBezTo>
                    <a:pt x="2143" y="65"/>
                    <a:pt x="2144" y="65"/>
                    <a:pt x="2145" y="65"/>
                  </a:cubicBezTo>
                  <a:cubicBezTo>
                    <a:pt x="2145" y="65"/>
                    <a:pt x="2146" y="65"/>
                    <a:pt x="2146" y="65"/>
                  </a:cubicBezTo>
                  <a:cubicBezTo>
                    <a:pt x="2152" y="65"/>
                    <a:pt x="2155" y="63"/>
                    <a:pt x="2147" y="60"/>
                  </a:cubicBezTo>
                  <a:cubicBezTo>
                    <a:pt x="2141" y="58"/>
                    <a:pt x="2131" y="56"/>
                    <a:pt x="2127" y="56"/>
                  </a:cubicBezTo>
                  <a:cubicBezTo>
                    <a:pt x="2126" y="56"/>
                    <a:pt x="2126" y="57"/>
                    <a:pt x="2126" y="57"/>
                  </a:cubicBezTo>
                  <a:cubicBezTo>
                    <a:pt x="2125" y="57"/>
                    <a:pt x="2124" y="57"/>
                    <a:pt x="2124" y="57"/>
                  </a:cubicBezTo>
                  <a:cubicBezTo>
                    <a:pt x="2124" y="57"/>
                    <a:pt x="2124" y="57"/>
                    <a:pt x="2124" y="56"/>
                  </a:cubicBezTo>
                  <a:cubicBezTo>
                    <a:pt x="2125" y="56"/>
                    <a:pt x="2125" y="55"/>
                    <a:pt x="2123" y="54"/>
                  </a:cubicBezTo>
                  <a:cubicBezTo>
                    <a:pt x="2121" y="53"/>
                    <a:pt x="2119" y="53"/>
                    <a:pt x="2118" y="53"/>
                  </a:cubicBezTo>
                  <a:cubicBezTo>
                    <a:pt x="2118" y="53"/>
                    <a:pt x="2118" y="53"/>
                    <a:pt x="2118" y="53"/>
                  </a:cubicBezTo>
                  <a:cubicBezTo>
                    <a:pt x="2118" y="53"/>
                    <a:pt x="2118" y="53"/>
                    <a:pt x="2117" y="53"/>
                  </a:cubicBezTo>
                  <a:cubicBezTo>
                    <a:pt x="2117" y="53"/>
                    <a:pt x="2116" y="53"/>
                    <a:pt x="2115" y="53"/>
                  </a:cubicBezTo>
                  <a:cubicBezTo>
                    <a:pt x="2114" y="53"/>
                    <a:pt x="2112" y="52"/>
                    <a:pt x="2110" y="51"/>
                  </a:cubicBezTo>
                  <a:cubicBezTo>
                    <a:pt x="2107" y="51"/>
                    <a:pt x="2098" y="50"/>
                    <a:pt x="2090" y="49"/>
                  </a:cubicBezTo>
                  <a:cubicBezTo>
                    <a:pt x="2089" y="49"/>
                    <a:pt x="2088" y="49"/>
                    <a:pt x="2086" y="49"/>
                  </a:cubicBezTo>
                  <a:cubicBezTo>
                    <a:pt x="2084" y="49"/>
                    <a:pt x="2083" y="49"/>
                    <a:pt x="2081" y="49"/>
                  </a:cubicBezTo>
                  <a:cubicBezTo>
                    <a:pt x="2080" y="50"/>
                    <a:pt x="2079" y="50"/>
                    <a:pt x="2078" y="50"/>
                  </a:cubicBezTo>
                  <a:cubicBezTo>
                    <a:pt x="2077" y="50"/>
                    <a:pt x="2077" y="50"/>
                    <a:pt x="2076" y="50"/>
                  </a:cubicBezTo>
                  <a:cubicBezTo>
                    <a:pt x="2074" y="49"/>
                    <a:pt x="2075" y="48"/>
                    <a:pt x="2079" y="48"/>
                  </a:cubicBezTo>
                  <a:cubicBezTo>
                    <a:pt x="2082" y="47"/>
                    <a:pt x="2082" y="47"/>
                    <a:pt x="2078" y="47"/>
                  </a:cubicBezTo>
                  <a:cubicBezTo>
                    <a:pt x="2075" y="47"/>
                    <a:pt x="2076" y="46"/>
                    <a:pt x="2079" y="46"/>
                  </a:cubicBezTo>
                  <a:cubicBezTo>
                    <a:pt x="2081" y="46"/>
                    <a:pt x="2084" y="46"/>
                    <a:pt x="2087" y="47"/>
                  </a:cubicBezTo>
                  <a:cubicBezTo>
                    <a:pt x="2089" y="47"/>
                    <a:pt x="2090" y="47"/>
                    <a:pt x="2092" y="47"/>
                  </a:cubicBezTo>
                  <a:cubicBezTo>
                    <a:pt x="2101" y="47"/>
                    <a:pt x="2110" y="45"/>
                    <a:pt x="2110" y="42"/>
                  </a:cubicBezTo>
                  <a:cubicBezTo>
                    <a:pt x="2110" y="39"/>
                    <a:pt x="2104" y="37"/>
                    <a:pt x="2104" y="36"/>
                  </a:cubicBezTo>
                  <a:cubicBezTo>
                    <a:pt x="2103" y="36"/>
                    <a:pt x="2099" y="36"/>
                    <a:pt x="2095" y="35"/>
                  </a:cubicBezTo>
                  <a:cubicBezTo>
                    <a:pt x="2089" y="34"/>
                    <a:pt x="2085" y="33"/>
                    <a:pt x="2087" y="32"/>
                  </a:cubicBezTo>
                  <a:cubicBezTo>
                    <a:pt x="2089" y="32"/>
                    <a:pt x="2088" y="32"/>
                    <a:pt x="2085" y="31"/>
                  </a:cubicBezTo>
                  <a:cubicBezTo>
                    <a:pt x="2084" y="31"/>
                    <a:pt x="2085" y="30"/>
                    <a:pt x="2086" y="30"/>
                  </a:cubicBezTo>
                  <a:cubicBezTo>
                    <a:pt x="2087" y="30"/>
                    <a:pt x="2088" y="30"/>
                    <a:pt x="2088" y="31"/>
                  </a:cubicBezTo>
                  <a:cubicBezTo>
                    <a:pt x="2089" y="31"/>
                    <a:pt x="2089" y="31"/>
                    <a:pt x="2090" y="31"/>
                  </a:cubicBezTo>
                  <a:cubicBezTo>
                    <a:pt x="2091" y="31"/>
                    <a:pt x="2091" y="31"/>
                    <a:pt x="2091" y="30"/>
                  </a:cubicBezTo>
                  <a:cubicBezTo>
                    <a:pt x="2090" y="30"/>
                    <a:pt x="2091" y="30"/>
                    <a:pt x="2091" y="30"/>
                  </a:cubicBezTo>
                  <a:cubicBezTo>
                    <a:pt x="2091" y="30"/>
                    <a:pt x="2094" y="31"/>
                    <a:pt x="2098" y="32"/>
                  </a:cubicBezTo>
                  <a:cubicBezTo>
                    <a:pt x="2100" y="33"/>
                    <a:pt x="2104" y="33"/>
                    <a:pt x="2107" y="33"/>
                  </a:cubicBezTo>
                  <a:cubicBezTo>
                    <a:pt x="2110" y="33"/>
                    <a:pt x="2112" y="33"/>
                    <a:pt x="2113" y="32"/>
                  </a:cubicBezTo>
                  <a:cubicBezTo>
                    <a:pt x="2115" y="31"/>
                    <a:pt x="2115" y="30"/>
                    <a:pt x="2116" y="30"/>
                  </a:cubicBezTo>
                  <a:cubicBezTo>
                    <a:pt x="2116" y="30"/>
                    <a:pt x="2116" y="30"/>
                    <a:pt x="2116" y="30"/>
                  </a:cubicBezTo>
                  <a:cubicBezTo>
                    <a:pt x="2116" y="30"/>
                    <a:pt x="2116" y="30"/>
                    <a:pt x="2116" y="30"/>
                  </a:cubicBezTo>
                  <a:cubicBezTo>
                    <a:pt x="2117" y="30"/>
                    <a:pt x="2118" y="30"/>
                    <a:pt x="2119" y="30"/>
                  </a:cubicBezTo>
                  <a:cubicBezTo>
                    <a:pt x="2121" y="30"/>
                    <a:pt x="2122" y="30"/>
                    <a:pt x="2124" y="30"/>
                  </a:cubicBezTo>
                  <a:cubicBezTo>
                    <a:pt x="2126" y="30"/>
                    <a:pt x="2129" y="30"/>
                    <a:pt x="2131" y="30"/>
                  </a:cubicBezTo>
                  <a:cubicBezTo>
                    <a:pt x="2137" y="32"/>
                    <a:pt x="2142" y="32"/>
                    <a:pt x="2145" y="32"/>
                  </a:cubicBezTo>
                  <a:cubicBezTo>
                    <a:pt x="2146" y="32"/>
                    <a:pt x="2146" y="32"/>
                    <a:pt x="2146" y="32"/>
                  </a:cubicBezTo>
                  <a:cubicBezTo>
                    <a:pt x="2147" y="32"/>
                    <a:pt x="2148" y="32"/>
                    <a:pt x="2149" y="32"/>
                  </a:cubicBezTo>
                  <a:cubicBezTo>
                    <a:pt x="2151" y="32"/>
                    <a:pt x="2154" y="32"/>
                    <a:pt x="2158" y="32"/>
                  </a:cubicBezTo>
                  <a:cubicBezTo>
                    <a:pt x="2158" y="32"/>
                    <a:pt x="2159" y="32"/>
                    <a:pt x="2159" y="32"/>
                  </a:cubicBezTo>
                  <a:cubicBezTo>
                    <a:pt x="2161" y="32"/>
                    <a:pt x="2163" y="32"/>
                    <a:pt x="2165" y="32"/>
                  </a:cubicBezTo>
                  <a:cubicBezTo>
                    <a:pt x="2167" y="31"/>
                    <a:pt x="2168" y="31"/>
                    <a:pt x="2169" y="31"/>
                  </a:cubicBezTo>
                  <a:cubicBezTo>
                    <a:pt x="2169" y="31"/>
                    <a:pt x="2170" y="31"/>
                    <a:pt x="2170" y="31"/>
                  </a:cubicBezTo>
                  <a:cubicBezTo>
                    <a:pt x="2170" y="31"/>
                    <a:pt x="2170" y="31"/>
                    <a:pt x="2171" y="31"/>
                  </a:cubicBezTo>
                  <a:cubicBezTo>
                    <a:pt x="2172" y="31"/>
                    <a:pt x="2174" y="30"/>
                    <a:pt x="2172" y="30"/>
                  </a:cubicBezTo>
                  <a:cubicBezTo>
                    <a:pt x="2169" y="30"/>
                    <a:pt x="2169" y="29"/>
                    <a:pt x="2171" y="29"/>
                  </a:cubicBezTo>
                  <a:cubicBezTo>
                    <a:pt x="2174" y="29"/>
                    <a:pt x="2172" y="28"/>
                    <a:pt x="2170" y="28"/>
                  </a:cubicBezTo>
                  <a:cubicBezTo>
                    <a:pt x="2169" y="28"/>
                    <a:pt x="2169" y="28"/>
                    <a:pt x="2169" y="28"/>
                  </a:cubicBezTo>
                  <a:cubicBezTo>
                    <a:pt x="2168" y="28"/>
                    <a:pt x="2168" y="28"/>
                    <a:pt x="2167" y="28"/>
                  </a:cubicBezTo>
                  <a:cubicBezTo>
                    <a:pt x="2166" y="28"/>
                    <a:pt x="2166" y="28"/>
                    <a:pt x="2165" y="28"/>
                  </a:cubicBezTo>
                  <a:cubicBezTo>
                    <a:pt x="2165" y="28"/>
                    <a:pt x="2164" y="28"/>
                    <a:pt x="2163" y="28"/>
                  </a:cubicBezTo>
                  <a:cubicBezTo>
                    <a:pt x="2162" y="28"/>
                    <a:pt x="2164" y="27"/>
                    <a:pt x="2162" y="25"/>
                  </a:cubicBezTo>
                  <a:cubicBezTo>
                    <a:pt x="2160" y="23"/>
                    <a:pt x="2155" y="22"/>
                    <a:pt x="2150" y="21"/>
                  </a:cubicBezTo>
                  <a:cubicBezTo>
                    <a:pt x="2146" y="21"/>
                    <a:pt x="2147" y="21"/>
                    <a:pt x="2152" y="20"/>
                  </a:cubicBezTo>
                  <a:cubicBezTo>
                    <a:pt x="2158" y="19"/>
                    <a:pt x="2152" y="17"/>
                    <a:pt x="2155" y="17"/>
                  </a:cubicBezTo>
                  <a:cubicBezTo>
                    <a:pt x="2158" y="17"/>
                    <a:pt x="2154" y="16"/>
                    <a:pt x="2152" y="14"/>
                  </a:cubicBezTo>
                  <a:cubicBezTo>
                    <a:pt x="2150" y="12"/>
                    <a:pt x="2151" y="11"/>
                    <a:pt x="2149" y="11"/>
                  </a:cubicBezTo>
                  <a:cubicBezTo>
                    <a:pt x="2149" y="11"/>
                    <a:pt x="2149" y="11"/>
                    <a:pt x="2149" y="11"/>
                  </a:cubicBezTo>
                  <a:cubicBezTo>
                    <a:pt x="2149" y="11"/>
                    <a:pt x="2149" y="11"/>
                    <a:pt x="2148" y="11"/>
                  </a:cubicBezTo>
                  <a:cubicBezTo>
                    <a:pt x="2146" y="11"/>
                    <a:pt x="2138" y="10"/>
                    <a:pt x="2129" y="10"/>
                  </a:cubicBezTo>
                  <a:cubicBezTo>
                    <a:pt x="2128" y="9"/>
                    <a:pt x="2126" y="9"/>
                    <a:pt x="2125" y="9"/>
                  </a:cubicBezTo>
                  <a:cubicBezTo>
                    <a:pt x="2117" y="9"/>
                    <a:pt x="2111" y="11"/>
                    <a:pt x="2111" y="11"/>
                  </a:cubicBezTo>
                  <a:cubicBezTo>
                    <a:pt x="2111" y="12"/>
                    <a:pt x="2111" y="12"/>
                    <a:pt x="2110" y="12"/>
                  </a:cubicBezTo>
                  <a:cubicBezTo>
                    <a:pt x="2110" y="12"/>
                    <a:pt x="2110" y="12"/>
                    <a:pt x="2109" y="12"/>
                  </a:cubicBezTo>
                  <a:cubicBezTo>
                    <a:pt x="2109" y="12"/>
                    <a:pt x="2108" y="12"/>
                    <a:pt x="2107" y="12"/>
                  </a:cubicBezTo>
                  <a:cubicBezTo>
                    <a:pt x="2106" y="12"/>
                    <a:pt x="2104" y="12"/>
                    <a:pt x="2103" y="12"/>
                  </a:cubicBezTo>
                  <a:cubicBezTo>
                    <a:pt x="2100" y="13"/>
                    <a:pt x="2105" y="14"/>
                    <a:pt x="2108" y="15"/>
                  </a:cubicBezTo>
                  <a:cubicBezTo>
                    <a:pt x="2111" y="16"/>
                    <a:pt x="2116" y="17"/>
                    <a:pt x="2118" y="18"/>
                  </a:cubicBezTo>
                  <a:cubicBezTo>
                    <a:pt x="2120" y="18"/>
                    <a:pt x="2120" y="18"/>
                    <a:pt x="2120" y="18"/>
                  </a:cubicBezTo>
                  <a:cubicBezTo>
                    <a:pt x="2120" y="18"/>
                    <a:pt x="2120" y="18"/>
                    <a:pt x="2119" y="18"/>
                  </a:cubicBezTo>
                  <a:cubicBezTo>
                    <a:pt x="2119" y="18"/>
                    <a:pt x="2118" y="18"/>
                    <a:pt x="2117" y="18"/>
                  </a:cubicBezTo>
                  <a:cubicBezTo>
                    <a:pt x="2117" y="18"/>
                    <a:pt x="2116" y="18"/>
                    <a:pt x="2116" y="18"/>
                  </a:cubicBezTo>
                  <a:cubicBezTo>
                    <a:pt x="2116" y="18"/>
                    <a:pt x="2116" y="18"/>
                    <a:pt x="2115" y="18"/>
                  </a:cubicBezTo>
                  <a:cubicBezTo>
                    <a:pt x="2112" y="18"/>
                    <a:pt x="2105" y="18"/>
                    <a:pt x="2099" y="16"/>
                  </a:cubicBezTo>
                  <a:cubicBezTo>
                    <a:pt x="2092" y="14"/>
                    <a:pt x="2087" y="12"/>
                    <a:pt x="2087" y="12"/>
                  </a:cubicBezTo>
                  <a:cubicBezTo>
                    <a:pt x="2087" y="12"/>
                    <a:pt x="2087" y="12"/>
                    <a:pt x="2087" y="12"/>
                  </a:cubicBezTo>
                  <a:cubicBezTo>
                    <a:pt x="2087" y="12"/>
                    <a:pt x="2086" y="12"/>
                    <a:pt x="2086" y="12"/>
                  </a:cubicBezTo>
                  <a:cubicBezTo>
                    <a:pt x="2085" y="12"/>
                    <a:pt x="2083" y="12"/>
                    <a:pt x="2080" y="11"/>
                  </a:cubicBezTo>
                  <a:cubicBezTo>
                    <a:pt x="2079" y="11"/>
                    <a:pt x="2078" y="11"/>
                    <a:pt x="2077" y="11"/>
                  </a:cubicBezTo>
                  <a:cubicBezTo>
                    <a:pt x="2075" y="11"/>
                    <a:pt x="2075" y="11"/>
                    <a:pt x="2076" y="11"/>
                  </a:cubicBezTo>
                  <a:cubicBezTo>
                    <a:pt x="2078" y="11"/>
                    <a:pt x="2078" y="12"/>
                    <a:pt x="2077" y="12"/>
                  </a:cubicBezTo>
                  <a:cubicBezTo>
                    <a:pt x="2076" y="12"/>
                    <a:pt x="2075" y="11"/>
                    <a:pt x="2073" y="11"/>
                  </a:cubicBezTo>
                  <a:cubicBezTo>
                    <a:pt x="2069" y="11"/>
                    <a:pt x="2051" y="11"/>
                    <a:pt x="2034" y="10"/>
                  </a:cubicBezTo>
                  <a:cubicBezTo>
                    <a:pt x="2019" y="10"/>
                    <a:pt x="2008" y="10"/>
                    <a:pt x="2007" y="10"/>
                  </a:cubicBezTo>
                  <a:cubicBezTo>
                    <a:pt x="2007" y="10"/>
                    <a:pt x="2007" y="10"/>
                    <a:pt x="2007" y="10"/>
                  </a:cubicBezTo>
                  <a:cubicBezTo>
                    <a:pt x="2006" y="10"/>
                    <a:pt x="2006" y="10"/>
                    <a:pt x="2006" y="10"/>
                  </a:cubicBezTo>
                  <a:cubicBezTo>
                    <a:pt x="2006" y="10"/>
                    <a:pt x="2006" y="10"/>
                    <a:pt x="2006" y="10"/>
                  </a:cubicBezTo>
                  <a:cubicBezTo>
                    <a:pt x="2007" y="10"/>
                    <a:pt x="2007" y="10"/>
                    <a:pt x="2007" y="10"/>
                  </a:cubicBezTo>
                  <a:cubicBezTo>
                    <a:pt x="2006" y="10"/>
                    <a:pt x="1995" y="8"/>
                    <a:pt x="1979" y="8"/>
                  </a:cubicBezTo>
                  <a:cubicBezTo>
                    <a:pt x="1976" y="7"/>
                    <a:pt x="1972" y="7"/>
                    <a:pt x="1968" y="7"/>
                  </a:cubicBezTo>
                  <a:cubicBezTo>
                    <a:pt x="1955" y="7"/>
                    <a:pt x="1942" y="8"/>
                    <a:pt x="1928" y="9"/>
                  </a:cubicBezTo>
                  <a:cubicBezTo>
                    <a:pt x="1910" y="10"/>
                    <a:pt x="1898" y="11"/>
                    <a:pt x="1900" y="12"/>
                  </a:cubicBezTo>
                  <a:cubicBezTo>
                    <a:pt x="1903" y="14"/>
                    <a:pt x="1917" y="15"/>
                    <a:pt x="1924" y="18"/>
                  </a:cubicBezTo>
                  <a:cubicBezTo>
                    <a:pt x="1929" y="20"/>
                    <a:pt x="1927" y="22"/>
                    <a:pt x="1913" y="22"/>
                  </a:cubicBezTo>
                  <a:cubicBezTo>
                    <a:pt x="1913" y="22"/>
                    <a:pt x="1913" y="22"/>
                    <a:pt x="1913" y="22"/>
                  </a:cubicBezTo>
                  <a:cubicBezTo>
                    <a:pt x="1907" y="22"/>
                    <a:pt x="1898" y="20"/>
                    <a:pt x="1891" y="18"/>
                  </a:cubicBezTo>
                  <a:cubicBezTo>
                    <a:pt x="1887" y="17"/>
                    <a:pt x="1883" y="17"/>
                    <a:pt x="1879" y="17"/>
                  </a:cubicBezTo>
                  <a:cubicBezTo>
                    <a:pt x="1867" y="17"/>
                    <a:pt x="1853" y="19"/>
                    <a:pt x="1841" y="20"/>
                  </a:cubicBezTo>
                  <a:cubicBezTo>
                    <a:pt x="1839" y="20"/>
                    <a:pt x="1838" y="20"/>
                    <a:pt x="1836" y="21"/>
                  </a:cubicBezTo>
                  <a:cubicBezTo>
                    <a:pt x="1822" y="23"/>
                    <a:pt x="1828" y="27"/>
                    <a:pt x="1827" y="27"/>
                  </a:cubicBezTo>
                  <a:cubicBezTo>
                    <a:pt x="1827" y="27"/>
                    <a:pt x="1827" y="27"/>
                    <a:pt x="1826" y="27"/>
                  </a:cubicBezTo>
                  <a:cubicBezTo>
                    <a:pt x="1825" y="26"/>
                    <a:pt x="1824" y="26"/>
                    <a:pt x="1823" y="26"/>
                  </a:cubicBezTo>
                  <a:cubicBezTo>
                    <a:pt x="1822" y="26"/>
                    <a:pt x="1822" y="26"/>
                    <a:pt x="1823" y="27"/>
                  </a:cubicBezTo>
                  <a:cubicBezTo>
                    <a:pt x="1823" y="27"/>
                    <a:pt x="1823" y="27"/>
                    <a:pt x="1823" y="27"/>
                  </a:cubicBezTo>
                  <a:cubicBezTo>
                    <a:pt x="1823" y="27"/>
                    <a:pt x="1821" y="26"/>
                    <a:pt x="1818" y="26"/>
                  </a:cubicBezTo>
                  <a:cubicBezTo>
                    <a:pt x="1814" y="25"/>
                    <a:pt x="1812" y="24"/>
                    <a:pt x="1810" y="24"/>
                  </a:cubicBezTo>
                  <a:cubicBezTo>
                    <a:pt x="1810" y="24"/>
                    <a:pt x="1810" y="24"/>
                    <a:pt x="1810" y="24"/>
                  </a:cubicBezTo>
                  <a:cubicBezTo>
                    <a:pt x="1810" y="24"/>
                    <a:pt x="1810" y="24"/>
                    <a:pt x="1809" y="24"/>
                  </a:cubicBezTo>
                  <a:cubicBezTo>
                    <a:pt x="1809" y="24"/>
                    <a:pt x="1808" y="24"/>
                    <a:pt x="1807" y="24"/>
                  </a:cubicBezTo>
                  <a:cubicBezTo>
                    <a:pt x="1805" y="24"/>
                    <a:pt x="1804" y="24"/>
                    <a:pt x="1802" y="24"/>
                  </a:cubicBezTo>
                  <a:cubicBezTo>
                    <a:pt x="1802" y="24"/>
                    <a:pt x="1801" y="24"/>
                    <a:pt x="1801" y="24"/>
                  </a:cubicBezTo>
                  <a:cubicBezTo>
                    <a:pt x="1801" y="24"/>
                    <a:pt x="1801" y="24"/>
                    <a:pt x="1801" y="24"/>
                  </a:cubicBezTo>
                  <a:cubicBezTo>
                    <a:pt x="1795" y="24"/>
                    <a:pt x="1795" y="21"/>
                    <a:pt x="1780" y="18"/>
                  </a:cubicBezTo>
                  <a:cubicBezTo>
                    <a:pt x="1773" y="16"/>
                    <a:pt x="1763" y="16"/>
                    <a:pt x="1754" y="16"/>
                  </a:cubicBezTo>
                  <a:cubicBezTo>
                    <a:pt x="1751" y="16"/>
                    <a:pt x="1747" y="16"/>
                    <a:pt x="1744" y="16"/>
                  </a:cubicBezTo>
                  <a:cubicBezTo>
                    <a:pt x="1735" y="16"/>
                    <a:pt x="1726" y="18"/>
                    <a:pt x="1717" y="19"/>
                  </a:cubicBezTo>
                  <a:cubicBezTo>
                    <a:pt x="1712" y="20"/>
                    <a:pt x="1708" y="20"/>
                    <a:pt x="1705" y="20"/>
                  </a:cubicBezTo>
                  <a:cubicBezTo>
                    <a:pt x="1699" y="20"/>
                    <a:pt x="1695" y="19"/>
                    <a:pt x="1689" y="18"/>
                  </a:cubicBezTo>
                  <a:cubicBezTo>
                    <a:pt x="1687" y="18"/>
                    <a:pt x="1685" y="18"/>
                    <a:pt x="1684" y="18"/>
                  </a:cubicBezTo>
                  <a:cubicBezTo>
                    <a:pt x="1678" y="18"/>
                    <a:pt x="1673" y="19"/>
                    <a:pt x="1671" y="20"/>
                  </a:cubicBezTo>
                  <a:cubicBezTo>
                    <a:pt x="1671" y="20"/>
                    <a:pt x="1671" y="20"/>
                    <a:pt x="1671" y="20"/>
                  </a:cubicBezTo>
                  <a:cubicBezTo>
                    <a:pt x="1670" y="20"/>
                    <a:pt x="1670" y="19"/>
                    <a:pt x="1669" y="18"/>
                  </a:cubicBezTo>
                  <a:cubicBezTo>
                    <a:pt x="1668" y="18"/>
                    <a:pt x="1667" y="18"/>
                    <a:pt x="1667" y="18"/>
                  </a:cubicBezTo>
                  <a:cubicBezTo>
                    <a:pt x="1666" y="18"/>
                    <a:pt x="1665" y="18"/>
                    <a:pt x="1664" y="18"/>
                  </a:cubicBezTo>
                  <a:cubicBezTo>
                    <a:pt x="1663" y="18"/>
                    <a:pt x="1662" y="18"/>
                    <a:pt x="1661" y="18"/>
                  </a:cubicBezTo>
                  <a:cubicBezTo>
                    <a:pt x="1660" y="18"/>
                    <a:pt x="1660" y="18"/>
                    <a:pt x="1660" y="18"/>
                  </a:cubicBezTo>
                  <a:cubicBezTo>
                    <a:pt x="1659" y="17"/>
                    <a:pt x="1657" y="17"/>
                    <a:pt x="1654" y="17"/>
                  </a:cubicBezTo>
                  <a:cubicBezTo>
                    <a:pt x="1654" y="17"/>
                    <a:pt x="1653" y="17"/>
                    <a:pt x="1652" y="17"/>
                  </a:cubicBezTo>
                  <a:cubicBezTo>
                    <a:pt x="1651" y="17"/>
                    <a:pt x="1651" y="17"/>
                    <a:pt x="1650" y="17"/>
                  </a:cubicBezTo>
                  <a:cubicBezTo>
                    <a:pt x="1649" y="17"/>
                    <a:pt x="1648" y="17"/>
                    <a:pt x="1648" y="16"/>
                  </a:cubicBezTo>
                  <a:cubicBezTo>
                    <a:pt x="1648" y="16"/>
                    <a:pt x="1649" y="15"/>
                    <a:pt x="1650" y="15"/>
                  </a:cubicBezTo>
                  <a:cubicBezTo>
                    <a:pt x="1650" y="15"/>
                    <a:pt x="1651" y="15"/>
                    <a:pt x="1651" y="15"/>
                  </a:cubicBezTo>
                  <a:cubicBezTo>
                    <a:pt x="1651" y="15"/>
                    <a:pt x="1651" y="15"/>
                    <a:pt x="1651" y="15"/>
                  </a:cubicBezTo>
                  <a:cubicBezTo>
                    <a:pt x="1652" y="15"/>
                    <a:pt x="1649" y="13"/>
                    <a:pt x="1637" y="12"/>
                  </a:cubicBezTo>
                  <a:cubicBezTo>
                    <a:pt x="1636" y="12"/>
                    <a:pt x="1635" y="12"/>
                    <a:pt x="1634" y="12"/>
                  </a:cubicBezTo>
                  <a:cubicBezTo>
                    <a:pt x="1627" y="12"/>
                    <a:pt x="1621" y="13"/>
                    <a:pt x="1617" y="14"/>
                  </a:cubicBezTo>
                  <a:cubicBezTo>
                    <a:pt x="1614" y="15"/>
                    <a:pt x="1616" y="17"/>
                    <a:pt x="1616" y="19"/>
                  </a:cubicBezTo>
                  <a:cubicBezTo>
                    <a:pt x="1616" y="20"/>
                    <a:pt x="1616" y="20"/>
                    <a:pt x="1615" y="20"/>
                  </a:cubicBezTo>
                  <a:cubicBezTo>
                    <a:pt x="1613" y="20"/>
                    <a:pt x="1610" y="19"/>
                    <a:pt x="1609" y="18"/>
                  </a:cubicBezTo>
                  <a:cubicBezTo>
                    <a:pt x="1609" y="17"/>
                    <a:pt x="1608" y="16"/>
                    <a:pt x="1609" y="16"/>
                  </a:cubicBezTo>
                  <a:cubicBezTo>
                    <a:pt x="1610" y="16"/>
                    <a:pt x="1610" y="16"/>
                    <a:pt x="1610" y="16"/>
                  </a:cubicBezTo>
                  <a:cubicBezTo>
                    <a:pt x="1611" y="16"/>
                    <a:pt x="1612" y="16"/>
                    <a:pt x="1613" y="17"/>
                  </a:cubicBezTo>
                  <a:cubicBezTo>
                    <a:pt x="1613" y="17"/>
                    <a:pt x="1614" y="17"/>
                    <a:pt x="1614" y="17"/>
                  </a:cubicBezTo>
                  <a:cubicBezTo>
                    <a:pt x="1615" y="17"/>
                    <a:pt x="1615" y="17"/>
                    <a:pt x="1615" y="16"/>
                  </a:cubicBezTo>
                  <a:cubicBezTo>
                    <a:pt x="1615" y="16"/>
                    <a:pt x="1614" y="16"/>
                    <a:pt x="1611" y="16"/>
                  </a:cubicBezTo>
                  <a:cubicBezTo>
                    <a:pt x="1609" y="16"/>
                    <a:pt x="1606" y="16"/>
                    <a:pt x="1604" y="16"/>
                  </a:cubicBezTo>
                  <a:cubicBezTo>
                    <a:pt x="1600" y="17"/>
                    <a:pt x="1597" y="17"/>
                    <a:pt x="1595" y="17"/>
                  </a:cubicBezTo>
                  <a:cubicBezTo>
                    <a:pt x="1594" y="17"/>
                    <a:pt x="1593" y="17"/>
                    <a:pt x="1593" y="17"/>
                  </a:cubicBezTo>
                  <a:cubicBezTo>
                    <a:pt x="1593" y="16"/>
                    <a:pt x="1598" y="15"/>
                    <a:pt x="1604" y="15"/>
                  </a:cubicBezTo>
                  <a:cubicBezTo>
                    <a:pt x="1607" y="14"/>
                    <a:pt x="1603" y="14"/>
                    <a:pt x="1593" y="14"/>
                  </a:cubicBezTo>
                  <a:cubicBezTo>
                    <a:pt x="1589" y="14"/>
                    <a:pt x="1585" y="14"/>
                    <a:pt x="1580" y="14"/>
                  </a:cubicBezTo>
                  <a:cubicBezTo>
                    <a:pt x="1578" y="14"/>
                    <a:pt x="1576" y="14"/>
                    <a:pt x="1574" y="14"/>
                  </a:cubicBezTo>
                  <a:cubicBezTo>
                    <a:pt x="1556" y="15"/>
                    <a:pt x="1552" y="16"/>
                    <a:pt x="1550" y="19"/>
                  </a:cubicBezTo>
                  <a:cubicBezTo>
                    <a:pt x="1549" y="21"/>
                    <a:pt x="1552" y="21"/>
                    <a:pt x="1554" y="21"/>
                  </a:cubicBezTo>
                  <a:cubicBezTo>
                    <a:pt x="1554" y="21"/>
                    <a:pt x="1555" y="21"/>
                    <a:pt x="1555" y="21"/>
                  </a:cubicBezTo>
                  <a:cubicBezTo>
                    <a:pt x="1555" y="21"/>
                    <a:pt x="1555" y="21"/>
                    <a:pt x="1556" y="21"/>
                  </a:cubicBezTo>
                  <a:cubicBezTo>
                    <a:pt x="1556" y="21"/>
                    <a:pt x="1556" y="21"/>
                    <a:pt x="1556" y="21"/>
                  </a:cubicBezTo>
                  <a:cubicBezTo>
                    <a:pt x="1555" y="22"/>
                    <a:pt x="1552" y="22"/>
                    <a:pt x="1554" y="22"/>
                  </a:cubicBezTo>
                  <a:cubicBezTo>
                    <a:pt x="1556" y="23"/>
                    <a:pt x="1557" y="24"/>
                    <a:pt x="1561" y="25"/>
                  </a:cubicBezTo>
                  <a:cubicBezTo>
                    <a:pt x="1564" y="26"/>
                    <a:pt x="1564" y="28"/>
                    <a:pt x="1561" y="28"/>
                  </a:cubicBezTo>
                  <a:cubicBezTo>
                    <a:pt x="1561" y="28"/>
                    <a:pt x="1561" y="28"/>
                    <a:pt x="1560" y="28"/>
                  </a:cubicBezTo>
                  <a:cubicBezTo>
                    <a:pt x="1559" y="28"/>
                    <a:pt x="1558" y="27"/>
                    <a:pt x="1556" y="27"/>
                  </a:cubicBezTo>
                  <a:cubicBezTo>
                    <a:pt x="1553" y="27"/>
                    <a:pt x="1549" y="28"/>
                    <a:pt x="1551" y="29"/>
                  </a:cubicBezTo>
                  <a:cubicBezTo>
                    <a:pt x="1554" y="30"/>
                    <a:pt x="1558" y="31"/>
                    <a:pt x="1556" y="31"/>
                  </a:cubicBezTo>
                  <a:cubicBezTo>
                    <a:pt x="1554" y="31"/>
                    <a:pt x="1554" y="31"/>
                    <a:pt x="1555" y="31"/>
                  </a:cubicBezTo>
                  <a:cubicBezTo>
                    <a:pt x="1555" y="31"/>
                    <a:pt x="1555" y="31"/>
                    <a:pt x="1555" y="31"/>
                  </a:cubicBezTo>
                  <a:cubicBezTo>
                    <a:pt x="1554" y="31"/>
                    <a:pt x="1546" y="30"/>
                    <a:pt x="1534" y="29"/>
                  </a:cubicBezTo>
                  <a:cubicBezTo>
                    <a:pt x="1532" y="29"/>
                    <a:pt x="1531" y="29"/>
                    <a:pt x="1530" y="29"/>
                  </a:cubicBezTo>
                  <a:cubicBezTo>
                    <a:pt x="1525" y="29"/>
                    <a:pt x="1520" y="30"/>
                    <a:pt x="1516" y="31"/>
                  </a:cubicBezTo>
                  <a:cubicBezTo>
                    <a:pt x="1512" y="31"/>
                    <a:pt x="1508" y="32"/>
                    <a:pt x="1504" y="32"/>
                  </a:cubicBezTo>
                  <a:cubicBezTo>
                    <a:pt x="1504" y="32"/>
                    <a:pt x="1503" y="32"/>
                    <a:pt x="1502" y="32"/>
                  </a:cubicBezTo>
                  <a:cubicBezTo>
                    <a:pt x="1499" y="32"/>
                    <a:pt x="1497" y="32"/>
                    <a:pt x="1496" y="32"/>
                  </a:cubicBezTo>
                  <a:cubicBezTo>
                    <a:pt x="1491" y="32"/>
                    <a:pt x="1491" y="32"/>
                    <a:pt x="1494" y="35"/>
                  </a:cubicBezTo>
                  <a:cubicBezTo>
                    <a:pt x="1498" y="37"/>
                    <a:pt x="1497" y="40"/>
                    <a:pt x="1495" y="40"/>
                  </a:cubicBezTo>
                  <a:cubicBezTo>
                    <a:pt x="1495" y="40"/>
                    <a:pt x="1495" y="40"/>
                    <a:pt x="1495" y="40"/>
                  </a:cubicBezTo>
                  <a:cubicBezTo>
                    <a:pt x="1493" y="39"/>
                    <a:pt x="1484" y="39"/>
                    <a:pt x="1475" y="38"/>
                  </a:cubicBezTo>
                  <a:cubicBezTo>
                    <a:pt x="1465" y="36"/>
                    <a:pt x="1459" y="35"/>
                    <a:pt x="1461" y="34"/>
                  </a:cubicBezTo>
                  <a:cubicBezTo>
                    <a:pt x="1463" y="34"/>
                    <a:pt x="1463" y="34"/>
                    <a:pt x="1461" y="33"/>
                  </a:cubicBezTo>
                  <a:cubicBezTo>
                    <a:pt x="1460" y="33"/>
                    <a:pt x="1460" y="33"/>
                    <a:pt x="1460" y="33"/>
                  </a:cubicBezTo>
                  <a:cubicBezTo>
                    <a:pt x="1459" y="33"/>
                    <a:pt x="1458" y="34"/>
                    <a:pt x="1457" y="34"/>
                  </a:cubicBezTo>
                  <a:cubicBezTo>
                    <a:pt x="1456" y="34"/>
                    <a:pt x="1455" y="34"/>
                    <a:pt x="1453" y="34"/>
                  </a:cubicBezTo>
                  <a:cubicBezTo>
                    <a:pt x="1452" y="34"/>
                    <a:pt x="1451" y="34"/>
                    <a:pt x="1449" y="34"/>
                  </a:cubicBezTo>
                  <a:cubicBezTo>
                    <a:pt x="1442" y="33"/>
                    <a:pt x="1442" y="32"/>
                    <a:pt x="1447" y="32"/>
                  </a:cubicBezTo>
                  <a:cubicBezTo>
                    <a:pt x="1453" y="32"/>
                    <a:pt x="1453" y="30"/>
                    <a:pt x="1448" y="29"/>
                  </a:cubicBezTo>
                  <a:cubicBezTo>
                    <a:pt x="1443" y="29"/>
                    <a:pt x="1439" y="28"/>
                    <a:pt x="1440" y="27"/>
                  </a:cubicBezTo>
                  <a:cubicBezTo>
                    <a:pt x="1441" y="27"/>
                    <a:pt x="1441" y="27"/>
                    <a:pt x="1440" y="27"/>
                  </a:cubicBezTo>
                  <a:cubicBezTo>
                    <a:pt x="1439" y="27"/>
                    <a:pt x="1439" y="27"/>
                    <a:pt x="1439" y="27"/>
                  </a:cubicBezTo>
                  <a:cubicBezTo>
                    <a:pt x="1438" y="27"/>
                    <a:pt x="1438" y="27"/>
                    <a:pt x="1438" y="27"/>
                  </a:cubicBezTo>
                  <a:cubicBezTo>
                    <a:pt x="1437" y="27"/>
                    <a:pt x="1437" y="26"/>
                    <a:pt x="1438" y="26"/>
                  </a:cubicBezTo>
                  <a:cubicBezTo>
                    <a:pt x="1438" y="26"/>
                    <a:pt x="1434" y="25"/>
                    <a:pt x="1432" y="24"/>
                  </a:cubicBezTo>
                  <a:cubicBezTo>
                    <a:pt x="1431" y="24"/>
                    <a:pt x="1429" y="23"/>
                    <a:pt x="1428" y="23"/>
                  </a:cubicBezTo>
                  <a:cubicBezTo>
                    <a:pt x="1428" y="23"/>
                    <a:pt x="1428" y="23"/>
                    <a:pt x="1428" y="23"/>
                  </a:cubicBezTo>
                  <a:cubicBezTo>
                    <a:pt x="1427" y="23"/>
                    <a:pt x="1427" y="24"/>
                    <a:pt x="1427" y="24"/>
                  </a:cubicBezTo>
                  <a:cubicBezTo>
                    <a:pt x="1425" y="24"/>
                    <a:pt x="1424" y="23"/>
                    <a:pt x="1421" y="23"/>
                  </a:cubicBezTo>
                  <a:cubicBezTo>
                    <a:pt x="1418" y="22"/>
                    <a:pt x="1413" y="22"/>
                    <a:pt x="1409" y="22"/>
                  </a:cubicBezTo>
                  <a:cubicBezTo>
                    <a:pt x="1408" y="22"/>
                    <a:pt x="1407" y="22"/>
                    <a:pt x="1407" y="22"/>
                  </a:cubicBezTo>
                  <a:cubicBezTo>
                    <a:pt x="1404" y="22"/>
                    <a:pt x="1402" y="22"/>
                    <a:pt x="1402" y="22"/>
                  </a:cubicBezTo>
                  <a:cubicBezTo>
                    <a:pt x="1403" y="23"/>
                    <a:pt x="1401" y="23"/>
                    <a:pt x="1399" y="23"/>
                  </a:cubicBezTo>
                  <a:cubicBezTo>
                    <a:pt x="1399" y="23"/>
                    <a:pt x="1399" y="23"/>
                    <a:pt x="1398" y="23"/>
                  </a:cubicBezTo>
                  <a:cubicBezTo>
                    <a:pt x="1397" y="23"/>
                    <a:pt x="1396" y="23"/>
                    <a:pt x="1397" y="23"/>
                  </a:cubicBezTo>
                  <a:cubicBezTo>
                    <a:pt x="1398" y="22"/>
                    <a:pt x="1392" y="22"/>
                    <a:pt x="1385" y="22"/>
                  </a:cubicBezTo>
                  <a:cubicBezTo>
                    <a:pt x="1385" y="22"/>
                    <a:pt x="1384" y="22"/>
                    <a:pt x="1384" y="22"/>
                  </a:cubicBezTo>
                  <a:cubicBezTo>
                    <a:pt x="1378" y="22"/>
                    <a:pt x="1372" y="22"/>
                    <a:pt x="1372" y="22"/>
                  </a:cubicBezTo>
                  <a:cubicBezTo>
                    <a:pt x="1371" y="22"/>
                    <a:pt x="1370" y="24"/>
                    <a:pt x="1373" y="26"/>
                  </a:cubicBezTo>
                  <a:cubicBezTo>
                    <a:pt x="1376" y="28"/>
                    <a:pt x="1364" y="30"/>
                    <a:pt x="1346" y="31"/>
                  </a:cubicBezTo>
                  <a:cubicBezTo>
                    <a:pt x="1346" y="31"/>
                    <a:pt x="1345" y="31"/>
                    <a:pt x="1344" y="31"/>
                  </a:cubicBezTo>
                  <a:cubicBezTo>
                    <a:pt x="1336" y="31"/>
                    <a:pt x="1329" y="30"/>
                    <a:pt x="1323" y="29"/>
                  </a:cubicBezTo>
                  <a:cubicBezTo>
                    <a:pt x="1316" y="28"/>
                    <a:pt x="1310" y="27"/>
                    <a:pt x="1304" y="27"/>
                  </a:cubicBezTo>
                  <a:cubicBezTo>
                    <a:pt x="1302" y="27"/>
                    <a:pt x="1301" y="27"/>
                    <a:pt x="1300" y="28"/>
                  </a:cubicBezTo>
                  <a:cubicBezTo>
                    <a:pt x="1286" y="28"/>
                    <a:pt x="1277" y="31"/>
                    <a:pt x="1279" y="31"/>
                  </a:cubicBezTo>
                  <a:cubicBezTo>
                    <a:pt x="1282" y="32"/>
                    <a:pt x="1282" y="32"/>
                    <a:pt x="1280" y="32"/>
                  </a:cubicBezTo>
                  <a:cubicBezTo>
                    <a:pt x="1280" y="32"/>
                    <a:pt x="1280" y="32"/>
                    <a:pt x="1280" y="32"/>
                  </a:cubicBezTo>
                  <a:cubicBezTo>
                    <a:pt x="1278" y="32"/>
                    <a:pt x="1277" y="31"/>
                    <a:pt x="1273" y="30"/>
                  </a:cubicBezTo>
                  <a:cubicBezTo>
                    <a:pt x="1272" y="30"/>
                    <a:pt x="1271" y="30"/>
                    <a:pt x="1270" y="30"/>
                  </a:cubicBezTo>
                  <a:cubicBezTo>
                    <a:pt x="1269" y="30"/>
                    <a:pt x="1268" y="30"/>
                    <a:pt x="1267" y="30"/>
                  </a:cubicBezTo>
                  <a:cubicBezTo>
                    <a:pt x="1265" y="31"/>
                    <a:pt x="1263" y="31"/>
                    <a:pt x="1260" y="31"/>
                  </a:cubicBezTo>
                  <a:cubicBezTo>
                    <a:pt x="1260" y="31"/>
                    <a:pt x="1260" y="31"/>
                    <a:pt x="1259" y="31"/>
                  </a:cubicBezTo>
                  <a:cubicBezTo>
                    <a:pt x="1253" y="31"/>
                    <a:pt x="1247" y="30"/>
                    <a:pt x="1242" y="30"/>
                  </a:cubicBezTo>
                  <a:cubicBezTo>
                    <a:pt x="1240" y="30"/>
                    <a:pt x="1238" y="30"/>
                    <a:pt x="1237" y="31"/>
                  </a:cubicBezTo>
                  <a:cubicBezTo>
                    <a:pt x="1232" y="33"/>
                    <a:pt x="1245" y="32"/>
                    <a:pt x="1243" y="33"/>
                  </a:cubicBezTo>
                  <a:cubicBezTo>
                    <a:pt x="1241" y="34"/>
                    <a:pt x="1234" y="36"/>
                    <a:pt x="1225" y="38"/>
                  </a:cubicBezTo>
                  <a:cubicBezTo>
                    <a:pt x="1217" y="39"/>
                    <a:pt x="1221" y="42"/>
                    <a:pt x="1217" y="43"/>
                  </a:cubicBezTo>
                  <a:cubicBezTo>
                    <a:pt x="1217" y="43"/>
                    <a:pt x="1217" y="43"/>
                    <a:pt x="1216" y="43"/>
                  </a:cubicBezTo>
                  <a:cubicBezTo>
                    <a:pt x="1214" y="43"/>
                    <a:pt x="1217" y="40"/>
                    <a:pt x="1221" y="36"/>
                  </a:cubicBezTo>
                  <a:cubicBezTo>
                    <a:pt x="1221" y="36"/>
                    <a:pt x="1221" y="36"/>
                    <a:pt x="1221" y="35"/>
                  </a:cubicBezTo>
                  <a:cubicBezTo>
                    <a:pt x="1225" y="31"/>
                    <a:pt x="1226" y="27"/>
                    <a:pt x="1223" y="27"/>
                  </a:cubicBezTo>
                  <a:cubicBezTo>
                    <a:pt x="1221" y="27"/>
                    <a:pt x="1230" y="25"/>
                    <a:pt x="1234" y="20"/>
                  </a:cubicBezTo>
                  <a:cubicBezTo>
                    <a:pt x="1238" y="16"/>
                    <a:pt x="1225" y="14"/>
                    <a:pt x="1222" y="13"/>
                  </a:cubicBezTo>
                  <a:cubicBezTo>
                    <a:pt x="1221" y="13"/>
                    <a:pt x="1221" y="12"/>
                    <a:pt x="1223" y="12"/>
                  </a:cubicBezTo>
                  <a:cubicBezTo>
                    <a:pt x="1223" y="12"/>
                    <a:pt x="1224" y="12"/>
                    <a:pt x="1225" y="12"/>
                  </a:cubicBezTo>
                  <a:cubicBezTo>
                    <a:pt x="1226" y="12"/>
                    <a:pt x="1226" y="12"/>
                    <a:pt x="1226" y="12"/>
                  </a:cubicBezTo>
                  <a:cubicBezTo>
                    <a:pt x="1230" y="12"/>
                    <a:pt x="1229" y="11"/>
                    <a:pt x="1224" y="10"/>
                  </a:cubicBezTo>
                  <a:cubicBezTo>
                    <a:pt x="1220" y="9"/>
                    <a:pt x="1217" y="8"/>
                    <a:pt x="1215" y="8"/>
                  </a:cubicBezTo>
                  <a:cubicBezTo>
                    <a:pt x="1214" y="8"/>
                    <a:pt x="1214" y="9"/>
                    <a:pt x="1214" y="9"/>
                  </a:cubicBezTo>
                  <a:cubicBezTo>
                    <a:pt x="1214" y="9"/>
                    <a:pt x="1214" y="9"/>
                    <a:pt x="1214" y="9"/>
                  </a:cubicBezTo>
                  <a:cubicBezTo>
                    <a:pt x="1213" y="9"/>
                    <a:pt x="1211" y="8"/>
                    <a:pt x="1207" y="7"/>
                  </a:cubicBezTo>
                  <a:cubicBezTo>
                    <a:pt x="1203" y="6"/>
                    <a:pt x="1198" y="5"/>
                    <a:pt x="1189" y="5"/>
                  </a:cubicBezTo>
                  <a:cubicBezTo>
                    <a:pt x="1189" y="5"/>
                    <a:pt x="1189" y="5"/>
                    <a:pt x="1189" y="5"/>
                  </a:cubicBezTo>
                  <a:cubicBezTo>
                    <a:pt x="1188" y="5"/>
                    <a:pt x="1188" y="5"/>
                    <a:pt x="1187" y="5"/>
                  </a:cubicBezTo>
                  <a:cubicBezTo>
                    <a:pt x="1169" y="5"/>
                    <a:pt x="1163" y="9"/>
                    <a:pt x="1158" y="10"/>
                  </a:cubicBezTo>
                  <a:cubicBezTo>
                    <a:pt x="1158" y="11"/>
                    <a:pt x="1157" y="11"/>
                    <a:pt x="1156" y="11"/>
                  </a:cubicBezTo>
                  <a:cubicBezTo>
                    <a:pt x="1153" y="11"/>
                    <a:pt x="1152" y="8"/>
                    <a:pt x="1147" y="6"/>
                  </a:cubicBezTo>
                  <a:cubicBezTo>
                    <a:pt x="1145" y="5"/>
                    <a:pt x="1142" y="5"/>
                    <a:pt x="1139" y="5"/>
                  </a:cubicBezTo>
                  <a:cubicBezTo>
                    <a:pt x="1136" y="5"/>
                    <a:pt x="1134" y="5"/>
                    <a:pt x="1132" y="5"/>
                  </a:cubicBezTo>
                  <a:cubicBezTo>
                    <a:pt x="1130" y="5"/>
                    <a:pt x="1128" y="6"/>
                    <a:pt x="1128" y="6"/>
                  </a:cubicBezTo>
                  <a:cubicBezTo>
                    <a:pt x="1128" y="6"/>
                    <a:pt x="1128" y="6"/>
                    <a:pt x="1128" y="6"/>
                  </a:cubicBezTo>
                  <a:cubicBezTo>
                    <a:pt x="1128" y="5"/>
                    <a:pt x="1128" y="5"/>
                    <a:pt x="1127" y="5"/>
                  </a:cubicBezTo>
                  <a:cubicBezTo>
                    <a:pt x="1126" y="5"/>
                    <a:pt x="1124" y="5"/>
                    <a:pt x="1122" y="6"/>
                  </a:cubicBezTo>
                  <a:cubicBezTo>
                    <a:pt x="1122" y="6"/>
                    <a:pt x="1121" y="6"/>
                    <a:pt x="1121" y="6"/>
                  </a:cubicBezTo>
                  <a:cubicBezTo>
                    <a:pt x="1120" y="6"/>
                    <a:pt x="1126" y="4"/>
                    <a:pt x="1121" y="2"/>
                  </a:cubicBezTo>
                  <a:cubicBezTo>
                    <a:pt x="1119" y="1"/>
                    <a:pt x="1114" y="0"/>
                    <a:pt x="110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Freeform 164"/>
            <p:cNvSpPr>
              <a:spLocks noEditPoints="1"/>
            </p:cNvSpPr>
            <p:nvPr/>
          </p:nvSpPr>
          <p:spPr bwMode="auto">
            <a:xfrm>
              <a:off x="4276725" y="4213225"/>
              <a:ext cx="1436688" cy="479425"/>
            </a:xfrm>
            <a:custGeom>
              <a:avLst/>
              <a:gdLst>
                <a:gd name="T0" fmla="*/ 334 w 530"/>
                <a:gd name="T1" fmla="*/ 6 h 176"/>
                <a:gd name="T2" fmla="*/ 317 w 530"/>
                <a:gd name="T3" fmla="*/ 13 h 176"/>
                <a:gd name="T4" fmla="*/ 287 w 530"/>
                <a:gd name="T5" fmla="*/ 22 h 176"/>
                <a:gd name="T6" fmla="*/ 239 w 530"/>
                <a:gd name="T7" fmla="*/ 19 h 176"/>
                <a:gd name="T8" fmla="*/ 208 w 530"/>
                <a:gd name="T9" fmla="*/ 11 h 176"/>
                <a:gd name="T10" fmla="*/ 169 w 530"/>
                <a:gd name="T11" fmla="*/ 17 h 176"/>
                <a:gd name="T12" fmla="*/ 117 w 530"/>
                <a:gd name="T13" fmla="*/ 21 h 176"/>
                <a:gd name="T14" fmla="*/ 74 w 530"/>
                <a:gd name="T15" fmla="*/ 39 h 176"/>
                <a:gd name="T16" fmla="*/ 18 w 530"/>
                <a:gd name="T17" fmla="*/ 49 h 176"/>
                <a:gd name="T18" fmla="*/ 31 w 530"/>
                <a:gd name="T19" fmla="*/ 54 h 176"/>
                <a:gd name="T20" fmla="*/ 8 w 530"/>
                <a:gd name="T21" fmla="*/ 63 h 176"/>
                <a:gd name="T22" fmla="*/ 38 w 530"/>
                <a:gd name="T23" fmla="*/ 66 h 176"/>
                <a:gd name="T24" fmla="*/ 76 w 530"/>
                <a:gd name="T25" fmla="*/ 68 h 176"/>
                <a:gd name="T26" fmla="*/ 94 w 530"/>
                <a:gd name="T27" fmla="*/ 99 h 176"/>
                <a:gd name="T28" fmla="*/ 94 w 530"/>
                <a:gd name="T29" fmla="*/ 107 h 176"/>
                <a:gd name="T30" fmla="*/ 116 w 530"/>
                <a:gd name="T31" fmla="*/ 106 h 176"/>
                <a:gd name="T32" fmla="*/ 118 w 530"/>
                <a:gd name="T33" fmla="*/ 110 h 176"/>
                <a:gd name="T34" fmla="*/ 106 w 530"/>
                <a:gd name="T35" fmla="*/ 112 h 176"/>
                <a:gd name="T36" fmla="*/ 119 w 530"/>
                <a:gd name="T37" fmla="*/ 124 h 176"/>
                <a:gd name="T38" fmla="*/ 97 w 530"/>
                <a:gd name="T39" fmla="*/ 128 h 176"/>
                <a:gd name="T40" fmla="*/ 87 w 530"/>
                <a:gd name="T41" fmla="*/ 129 h 176"/>
                <a:gd name="T42" fmla="*/ 106 w 530"/>
                <a:gd name="T43" fmla="*/ 131 h 176"/>
                <a:gd name="T44" fmla="*/ 73 w 530"/>
                <a:gd name="T45" fmla="*/ 135 h 176"/>
                <a:gd name="T46" fmla="*/ 73 w 530"/>
                <a:gd name="T47" fmla="*/ 140 h 176"/>
                <a:gd name="T48" fmla="*/ 77 w 530"/>
                <a:gd name="T49" fmla="*/ 145 h 176"/>
                <a:gd name="T50" fmla="*/ 82 w 530"/>
                <a:gd name="T51" fmla="*/ 151 h 176"/>
                <a:gd name="T52" fmla="*/ 91 w 530"/>
                <a:gd name="T53" fmla="*/ 151 h 176"/>
                <a:gd name="T54" fmla="*/ 81 w 530"/>
                <a:gd name="T55" fmla="*/ 155 h 176"/>
                <a:gd name="T56" fmla="*/ 85 w 530"/>
                <a:gd name="T57" fmla="*/ 158 h 176"/>
                <a:gd name="T58" fmla="*/ 95 w 530"/>
                <a:gd name="T59" fmla="*/ 165 h 176"/>
                <a:gd name="T60" fmla="*/ 113 w 530"/>
                <a:gd name="T61" fmla="*/ 172 h 176"/>
                <a:gd name="T62" fmla="*/ 131 w 530"/>
                <a:gd name="T63" fmla="*/ 172 h 176"/>
                <a:gd name="T64" fmla="*/ 135 w 530"/>
                <a:gd name="T65" fmla="*/ 175 h 176"/>
                <a:gd name="T66" fmla="*/ 151 w 530"/>
                <a:gd name="T67" fmla="*/ 175 h 176"/>
                <a:gd name="T68" fmla="*/ 159 w 530"/>
                <a:gd name="T69" fmla="*/ 170 h 176"/>
                <a:gd name="T70" fmla="*/ 169 w 530"/>
                <a:gd name="T71" fmla="*/ 164 h 176"/>
                <a:gd name="T72" fmla="*/ 178 w 530"/>
                <a:gd name="T73" fmla="*/ 160 h 176"/>
                <a:gd name="T74" fmla="*/ 183 w 530"/>
                <a:gd name="T75" fmla="*/ 157 h 176"/>
                <a:gd name="T76" fmla="*/ 229 w 530"/>
                <a:gd name="T77" fmla="*/ 144 h 176"/>
                <a:gd name="T78" fmla="*/ 263 w 530"/>
                <a:gd name="T79" fmla="*/ 143 h 176"/>
                <a:gd name="T80" fmla="*/ 373 w 530"/>
                <a:gd name="T81" fmla="*/ 129 h 176"/>
                <a:gd name="T82" fmla="*/ 361 w 530"/>
                <a:gd name="T83" fmla="*/ 122 h 176"/>
                <a:gd name="T84" fmla="*/ 358 w 530"/>
                <a:gd name="T85" fmla="*/ 112 h 176"/>
                <a:gd name="T86" fmla="*/ 401 w 530"/>
                <a:gd name="T87" fmla="*/ 119 h 176"/>
                <a:gd name="T88" fmla="*/ 409 w 530"/>
                <a:gd name="T89" fmla="*/ 112 h 176"/>
                <a:gd name="T90" fmla="*/ 378 w 530"/>
                <a:gd name="T91" fmla="*/ 106 h 176"/>
                <a:gd name="T92" fmla="*/ 377 w 530"/>
                <a:gd name="T93" fmla="*/ 103 h 176"/>
                <a:gd name="T94" fmla="*/ 378 w 530"/>
                <a:gd name="T95" fmla="*/ 99 h 176"/>
                <a:gd name="T96" fmla="*/ 405 w 530"/>
                <a:gd name="T97" fmla="*/ 97 h 176"/>
                <a:gd name="T98" fmla="*/ 421 w 530"/>
                <a:gd name="T99" fmla="*/ 91 h 176"/>
                <a:gd name="T100" fmla="*/ 421 w 530"/>
                <a:gd name="T101" fmla="*/ 83 h 176"/>
                <a:gd name="T102" fmla="*/ 434 w 530"/>
                <a:gd name="T103" fmla="*/ 78 h 176"/>
                <a:gd name="T104" fmla="*/ 454 w 530"/>
                <a:gd name="T105" fmla="*/ 69 h 176"/>
                <a:gd name="T106" fmla="*/ 462 w 530"/>
                <a:gd name="T107" fmla="*/ 44 h 176"/>
                <a:gd name="T108" fmla="*/ 474 w 530"/>
                <a:gd name="T109" fmla="*/ 42 h 176"/>
                <a:gd name="T110" fmla="*/ 501 w 530"/>
                <a:gd name="T111" fmla="*/ 26 h 176"/>
                <a:gd name="T112" fmla="*/ 457 w 530"/>
                <a:gd name="T113" fmla="*/ 28 h 176"/>
                <a:gd name="T114" fmla="*/ 377 w 530"/>
                <a:gd name="T115" fmla="*/ 23 h 176"/>
                <a:gd name="T116" fmla="*/ 452 w 530"/>
                <a:gd name="T117" fmla="*/ 12 h 176"/>
                <a:gd name="T118" fmla="*/ 444 w 530"/>
                <a:gd name="T119" fmla="*/ 9 h 176"/>
                <a:gd name="T120" fmla="*/ 363 w 530"/>
                <a:gd name="T121" fmla="*/ 10 h 176"/>
                <a:gd name="T122" fmla="*/ 369 w 530"/>
                <a:gd name="T12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0" h="176">
                  <a:moveTo>
                    <a:pt x="121" y="114"/>
                  </a:moveTo>
                  <a:cubicBezTo>
                    <a:pt x="121" y="114"/>
                    <a:pt x="121" y="114"/>
                    <a:pt x="120" y="114"/>
                  </a:cubicBezTo>
                  <a:cubicBezTo>
                    <a:pt x="120" y="114"/>
                    <a:pt x="120" y="114"/>
                    <a:pt x="119" y="114"/>
                  </a:cubicBezTo>
                  <a:cubicBezTo>
                    <a:pt x="120" y="114"/>
                    <a:pt x="121" y="114"/>
                    <a:pt x="121" y="114"/>
                  </a:cubicBezTo>
                  <a:moveTo>
                    <a:pt x="369" y="0"/>
                  </a:moveTo>
                  <a:cubicBezTo>
                    <a:pt x="361" y="0"/>
                    <a:pt x="355" y="0"/>
                    <a:pt x="353" y="1"/>
                  </a:cubicBezTo>
                  <a:cubicBezTo>
                    <a:pt x="348" y="2"/>
                    <a:pt x="342" y="3"/>
                    <a:pt x="340" y="5"/>
                  </a:cubicBezTo>
                  <a:cubicBezTo>
                    <a:pt x="339" y="6"/>
                    <a:pt x="340" y="6"/>
                    <a:pt x="340" y="6"/>
                  </a:cubicBezTo>
                  <a:cubicBezTo>
                    <a:pt x="340" y="6"/>
                    <a:pt x="340" y="6"/>
                    <a:pt x="339" y="6"/>
                  </a:cubicBezTo>
                  <a:cubicBezTo>
                    <a:pt x="337" y="6"/>
                    <a:pt x="335" y="6"/>
                    <a:pt x="334" y="6"/>
                  </a:cubicBezTo>
                  <a:cubicBezTo>
                    <a:pt x="333" y="6"/>
                    <a:pt x="332" y="6"/>
                    <a:pt x="332" y="7"/>
                  </a:cubicBezTo>
                  <a:cubicBezTo>
                    <a:pt x="332" y="7"/>
                    <a:pt x="332" y="7"/>
                    <a:pt x="331" y="7"/>
                  </a:cubicBezTo>
                  <a:cubicBezTo>
                    <a:pt x="331" y="7"/>
                    <a:pt x="330" y="7"/>
                    <a:pt x="329" y="6"/>
                  </a:cubicBezTo>
                  <a:cubicBezTo>
                    <a:pt x="328" y="5"/>
                    <a:pt x="322" y="5"/>
                    <a:pt x="321" y="4"/>
                  </a:cubicBezTo>
                  <a:cubicBezTo>
                    <a:pt x="319" y="3"/>
                    <a:pt x="315" y="3"/>
                    <a:pt x="316" y="3"/>
                  </a:cubicBezTo>
                  <a:cubicBezTo>
                    <a:pt x="316" y="3"/>
                    <a:pt x="316" y="3"/>
                    <a:pt x="316" y="3"/>
                  </a:cubicBezTo>
                  <a:cubicBezTo>
                    <a:pt x="316" y="3"/>
                    <a:pt x="314" y="3"/>
                    <a:pt x="310" y="4"/>
                  </a:cubicBezTo>
                  <a:cubicBezTo>
                    <a:pt x="305" y="4"/>
                    <a:pt x="296" y="6"/>
                    <a:pt x="303" y="7"/>
                  </a:cubicBezTo>
                  <a:cubicBezTo>
                    <a:pt x="305" y="8"/>
                    <a:pt x="310" y="8"/>
                    <a:pt x="313" y="9"/>
                  </a:cubicBezTo>
                  <a:cubicBezTo>
                    <a:pt x="316" y="10"/>
                    <a:pt x="316" y="12"/>
                    <a:pt x="317" y="13"/>
                  </a:cubicBezTo>
                  <a:cubicBezTo>
                    <a:pt x="318" y="14"/>
                    <a:pt x="318" y="14"/>
                    <a:pt x="318" y="14"/>
                  </a:cubicBezTo>
                  <a:cubicBezTo>
                    <a:pt x="317" y="14"/>
                    <a:pt x="315" y="13"/>
                    <a:pt x="309" y="11"/>
                  </a:cubicBezTo>
                  <a:cubicBezTo>
                    <a:pt x="306" y="10"/>
                    <a:pt x="302" y="9"/>
                    <a:pt x="298" y="9"/>
                  </a:cubicBezTo>
                  <a:cubicBezTo>
                    <a:pt x="296" y="9"/>
                    <a:pt x="293" y="10"/>
                    <a:pt x="291" y="10"/>
                  </a:cubicBezTo>
                  <a:cubicBezTo>
                    <a:pt x="289" y="10"/>
                    <a:pt x="287" y="10"/>
                    <a:pt x="286" y="10"/>
                  </a:cubicBezTo>
                  <a:cubicBezTo>
                    <a:pt x="286" y="10"/>
                    <a:pt x="285" y="10"/>
                    <a:pt x="285" y="10"/>
                  </a:cubicBezTo>
                  <a:cubicBezTo>
                    <a:pt x="285" y="10"/>
                    <a:pt x="284" y="10"/>
                    <a:pt x="284" y="10"/>
                  </a:cubicBezTo>
                  <a:cubicBezTo>
                    <a:pt x="280" y="10"/>
                    <a:pt x="276" y="13"/>
                    <a:pt x="280" y="17"/>
                  </a:cubicBezTo>
                  <a:cubicBezTo>
                    <a:pt x="283" y="20"/>
                    <a:pt x="289" y="22"/>
                    <a:pt x="288" y="22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5" y="22"/>
                    <a:pt x="279" y="22"/>
                    <a:pt x="273" y="21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3" y="22"/>
                    <a:pt x="271" y="21"/>
                    <a:pt x="270" y="21"/>
                  </a:cubicBezTo>
                  <a:cubicBezTo>
                    <a:pt x="270" y="21"/>
                    <a:pt x="270" y="21"/>
                    <a:pt x="270" y="21"/>
                  </a:cubicBezTo>
                  <a:cubicBezTo>
                    <a:pt x="268" y="20"/>
                    <a:pt x="266" y="20"/>
                    <a:pt x="265" y="19"/>
                  </a:cubicBezTo>
                  <a:cubicBezTo>
                    <a:pt x="263" y="17"/>
                    <a:pt x="262" y="14"/>
                    <a:pt x="260" y="13"/>
                  </a:cubicBezTo>
                  <a:cubicBezTo>
                    <a:pt x="257" y="11"/>
                    <a:pt x="255" y="10"/>
                    <a:pt x="253" y="10"/>
                  </a:cubicBezTo>
                  <a:cubicBezTo>
                    <a:pt x="251" y="10"/>
                    <a:pt x="249" y="11"/>
                    <a:pt x="248" y="13"/>
                  </a:cubicBezTo>
                  <a:cubicBezTo>
                    <a:pt x="245" y="16"/>
                    <a:pt x="243" y="19"/>
                    <a:pt x="239" y="19"/>
                  </a:cubicBezTo>
                  <a:cubicBezTo>
                    <a:pt x="239" y="19"/>
                    <a:pt x="239" y="19"/>
                    <a:pt x="239" y="19"/>
                  </a:cubicBezTo>
                  <a:cubicBezTo>
                    <a:pt x="237" y="19"/>
                    <a:pt x="236" y="19"/>
                    <a:pt x="235" y="19"/>
                  </a:cubicBezTo>
                  <a:cubicBezTo>
                    <a:pt x="234" y="19"/>
                    <a:pt x="233" y="19"/>
                    <a:pt x="234" y="19"/>
                  </a:cubicBezTo>
                  <a:cubicBezTo>
                    <a:pt x="234" y="19"/>
                    <a:pt x="234" y="19"/>
                    <a:pt x="233" y="19"/>
                  </a:cubicBezTo>
                  <a:cubicBezTo>
                    <a:pt x="233" y="19"/>
                    <a:pt x="230" y="19"/>
                    <a:pt x="227" y="18"/>
                  </a:cubicBezTo>
                  <a:cubicBezTo>
                    <a:pt x="226" y="17"/>
                    <a:pt x="225" y="17"/>
                    <a:pt x="223" y="17"/>
                  </a:cubicBezTo>
                  <a:cubicBezTo>
                    <a:pt x="220" y="17"/>
                    <a:pt x="217" y="17"/>
                    <a:pt x="215" y="18"/>
                  </a:cubicBezTo>
                  <a:cubicBezTo>
                    <a:pt x="214" y="19"/>
                    <a:pt x="213" y="19"/>
                    <a:pt x="213" y="19"/>
                  </a:cubicBezTo>
                  <a:cubicBezTo>
                    <a:pt x="211" y="19"/>
                    <a:pt x="213" y="17"/>
                    <a:pt x="217" y="14"/>
                  </a:cubicBezTo>
                  <a:cubicBezTo>
                    <a:pt x="221" y="12"/>
                    <a:pt x="214" y="11"/>
                    <a:pt x="210" y="11"/>
                  </a:cubicBezTo>
                  <a:cubicBezTo>
                    <a:pt x="209" y="11"/>
                    <a:pt x="208" y="11"/>
                    <a:pt x="208" y="11"/>
                  </a:cubicBezTo>
                  <a:cubicBezTo>
                    <a:pt x="208" y="11"/>
                    <a:pt x="208" y="11"/>
                    <a:pt x="207" y="11"/>
                  </a:cubicBezTo>
                  <a:cubicBezTo>
                    <a:pt x="206" y="11"/>
                    <a:pt x="204" y="11"/>
                    <a:pt x="202" y="11"/>
                  </a:cubicBezTo>
                  <a:cubicBezTo>
                    <a:pt x="202" y="11"/>
                    <a:pt x="201" y="11"/>
                    <a:pt x="201" y="11"/>
                  </a:cubicBezTo>
                  <a:cubicBezTo>
                    <a:pt x="200" y="11"/>
                    <a:pt x="199" y="11"/>
                    <a:pt x="198" y="11"/>
                  </a:cubicBezTo>
                  <a:cubicBezTo>
                    <a:pt x="197" y="11"/>
                    <a:pt x="196" y="11"/>
                    <a:pt x="195" y="11"/>
                  </a:cubicBezTo>
                  <a:cubicBezTo>
                    <a:pt x="192" y="11"/>
                    <a:pt x="189" y="11"/>
                    <a:pt x="185" y="11"/>
                  </a:cubicBezTo>
                  <a:cubicBezTo>
                    <a:pt x="182" y="11"/>
                    <a:pt x="180" y="11"/>
                    <a:pt x="178" y="11"/>
                  </a:cubicBezTo>
                  <a:cubicBezTo>
                    <a:pt x="175" y="11"/>
                    <a:pt x="172" y="11"/>
                    <a:pt x="170" y="11"/>
                  </a:cubicBezTo>
                  <a:cubicBezTo>
                    <a:pt x="167" y="12"/>
                    <a:pt x="168" y="14"/>
                    <a:pt x="169" y="15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8" y="17"/>
                    <a:pt x="168" y="17"/>
                    <a:pt x="167" y="16"/>
                  </a:cubicBezTo>
                  <a:cubicBezTo>
                    <a:pt x="165" y="14"/>
                    <a:pt x="163" y="13"/>
                    <a:pt x="162" y="13"/>
                  </a:cubicBezTo>
                  <a:cubicBezTo>
                    <a:pt x="160" y="13"/>
                    <a:pt x="159" y="12"/>
                    <a:pt x="158" y="12"/>
                  </a:cubicBezTo>
                  <a:cubicBezTo>
                    <a:pt x="147" y="12"/>
                    <a:pt x="151" y="18"/>
                    <a:pt x="147" y="19"/>
                  </a:cubicBezTo>
                  <a:cubicBezTo>
                    <a:pt x="140" y="20"/>
                    <a:pt x="134" y="20"/>
                    <a:pt x="129" y="20"/>
                  </a:cubicBezTo>
                  <a:cubicBezTo>
                    <a:pt x="123" y="21"/>
                    <a:pt x="122" y="22"/>
                    <a:pt x="122" y="22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22" y="23"/>
                    <a:pt x="122" y="23"/>
                    <a:pt x="122" y="22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1" y="22"/>
                    <a:pt x="119" y="21"/>
                    <a:pt x="117" y="21"/>
                  </a:cubicBezTo>
                  <a:cubicBezTo>
                    <a:pt x="115" y="21"/>
                    <a:pt x="114" y="21"/>
                    <a:pt x="112" y="22"/>
                  </a:cubicBezTo>
                  <a:cubicBezTo>
                    <a:pt x="107" y="23"/>
                    <a:pt x="82" y="24"/>
                    <a:pt x="84" y="28"/>
                  </a:cubicBezTo>
                  <a:cubicBezTo>
                    <a:pt x="85" y="30"/>
                    <a:pt x="89" y="31"/>
                    <a:pt x="93" y="31"/>
                  </a:cubicBezTo>
                  <a:cubicBezTo>
                    <a:pt x="95" y="31"/>
                    <a:pt x="98" y="30"/>
                    <a:pt x="100" y="30"/>
                  </a:cubicBezTo>
                  <a:cubicBezTo>
                    <a:pt x="101" y="30"/>
                    <a:pt x="103" y="30"/>
                    <a:pt x="103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0" y="31"/>
                    <a:pt x="98" y="31"/>
                    <a:pt x="99" y="31"/>
                  </a:cubicBezTo>
                  <a:cubicBezTo>
                    <a:pt x="101" y="32"/>
                    <a:pt x="96" y="33"/>
                    <a:pt x="91" y="36"/>
                  </a:cubicBezTo>
                  <a:cubicBezTo>
                    <a:pt x="88" y="37"/>
                    <a:pt x="85" y="38"/>
                    <a:pt x="79" y="39"/>
                  </a:cubicBezTo>
                  <a:cubicBezTo>
                    <a:pt x="77" y="39"/>
                    <a:pt x="76" y="39"/>
                    <a:pt x="74" y="39"/>
                  </a:cubicBezTo>
                  <a:cubicBezTo>
                    <a:pt x="70" y="39"/>
                    <a:pt x="66" y="39"/>
                    <a:pt x="62" y="38"/>
                  </a:cubicBezTo>
                  <a:cubicBezTo>
                    <a:pt x="60" y="38"/>
                    <a:pt x="59" y="38"/>
                    <a:pt x="57" y="38"/>
                  </a:cubicBezTo>
                  <a:cubicBezTo>
                    <a:pt x="48" y="38"/>
                    <a:pt x="34" y="40"/>
                    <a:pt x="24" y="40"/>
                  </a:cubicBezTo>
                  <a:cubicBezTo>
                    <a:pt x="12" y="41"/>
                    <a:pt x="4" y="43"/>
                    <a:pt x="5" y="43"/>
                  </a:cubicBezTo>
                  <a:cubicBezTo>
                    <a:pt x="7" y="43"/>
                    <a:pt x="6" y="43"/>
                    <a:pt x="3" y="44"/>
                  </a:cubicBezTo>
                  <a:cubicBezTo>
                    <a:pt x="1" y="44"/>
                    <a:pt x="2" y="45"/>
                    <a:pt x="6" y="46"/>
                  </a:cubicBezTo>
                  <a:cubicBezTo>
                    <a:pt x="8" y="47"/>
                    <a:pt x="11" y="48"/>
                    <a:pt x="14" y="48"/>
                  </a:cubicBezTo>
                  <a:cubicBezTo>
                    <a:pt x="14" y="48"/>
                    <a:pt x="15" y="48"/>
                    <a:pt x="15" y="48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8" y="48"/>
                    <a:pt x="19" y="49"/>
                    <a:pt x="18" y="49"/>
                  </a:cubicBezTo>
                  <a:cubicBezTo>
                    <a:pt x="15" y="49"/>
                    <a:pt x="15" y="50"/>
                    <a:pt x="18" y="50"/>
                  </a:cubicBezTo>
                  <a:cubicBezTo>
                    <a:pt x="20" y="50"/>
                    <a:pt x="21" y="50"/>
                    <a:pt x="18" y="50"/>
                  </a:cubicBezTo>
                  <a:cubicBezTo>
                    <a:pt x="16" y="51"/>
                    <a:pt x="18" y="51"/>
                    <a:pt x="22" y="51"/>
                  </a:cubicBezTo>
                  <a:cubicBezTo>
                    <a:pt x="22" y="51"/>
                    <a:pt x="23" y="51"/>
                    <a:pt x="24" y="51"/>
                  </a:cubicBezTo>
                  <a:cubicBezTo>
                    <a:pt x="25" y="51"/>
                    <a:pt x="26" y="51"/>
                    <a:pt x="28" y="51"/>
                  </a:cubicBezTo>
                  <a:cubicBezTo>
                    <a:pt x="29" y="51"/>
                    <a:pt x="31" y="51"/>
                    <a:pt x="32" y="51"/>
                  </a:cubicBezTo>
                  <a:cubicBezTo>
                    <a:pt x="35" y="51"/>
                    <a:pt x="38" y="51"/>
                    <a:pt x="40" y="52"/>
                  </a:cubicBezTo>
                  <a:cubicBezTo>
                    <a:pt x="47" y="53"/>
                    <a:pt x="41" y="54"/>
                    <a:pt x="35" y="54"/>
                  </a:cubicBezTo>
                  <a:cubicBezTo>
                    <a:pt x="35" y="54"/>
                    <a:pt x="34" y="54"/>
                    <a:pt x="33" y="54"/>
                  </a:cubicBezTo>
                  <a:cubicBezTo>
                    <a:pt x="32" y="54"/>
                    <a:pt x="32" y="54"/>
                    <a:pt x="31" y="54"/>
                  </a:cubicBezTo>
                  <a:cubicBezTo>
                    <a:pt x="26" y="54"/>
                    <a:pt x="26" y="54"/>
                    <a:pt x="31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2" y="55"/>
                    <a:pt x="26" y="55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5" y="54"/>
                    <a:pt x="0" y="56"/>
                    <a:pt x="0" y="57"/>
                  </a:cubicBezTo>
                  <a:cubicBezTo>
                    <a:pt x="0" y="57"/>
                    <a:pt x="1" y="57"/>
                    <a:pt x="3" y="57"/>
                  </a:cubicBezTo>
                  <a:cubicBezTo>
                    <a:pt x="4" y="57"/>
                    <a:pt x="5" y="57"/>
                    <a:pt x="6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57"/>
                    <a:pt x="5" y="58"/>
                    <a:pt x="8" y="59"/>
                  </a:cubicBezTo>
                  <a:cubicBezTo>
                    <a:pt x="11" y="60"/>
                    <a:pt x="2" y="61"/>
                    <a:pt x="8" y="63"/>
                  </a:cubicBezTo>
                  <a:cubicBezTo>
                    <a:pt x="11" y="65"/>
                    <a:pt x="17" y="66"/>
                    <a:pt x="21" y="66"/>
                  </a:cubicBezTo>
                  <a:cubicBezTo>
                    <a:pt x="23" y="66"/>
                    <a:pt x="24" y="66"/>
                    <a:pt x="25" y="66"/>
                  </a:cubicBezTo>
                  <a:cubicBezTo>
                    <a:pt x="26" y="65"/>
                    <a:pt x="27" y="65"/>
                    <a:pt x="28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9" y="65"/>
                    <a:pt x="30" y="65"/>
                    <a:pt x="31" y="65"/>
                  </a:cubicBezTo>
                  <a:cubicBezTo>
                    <a:pt x="32" y="65"/>
                    <a:pt x="32" y="65"/>
                    <a:pt x="33" y="65"/>
                  </a:cubicBezTo>
                  <a:cubicBezTo>
                    <a:pt x="33" y="65"/>
                    <a:pt x="34" y="65"/>
                    <a:pt x="34" y="65"/>
                  </a:cubicBezTo>
                  <a:cubicBezTo>
                    <a:pt x="36" y="65"/>
                    <a:pt x="36" y="65"/>
                    <a:pt x="36" y="66"/>
                  </a:cubicBezTo>
                  <a:cubicBezTo>
                    <a:pt x="35" y="66"/>
                    <a:pt x="36" y="66"/>
                    <a:pt x="36" y="66"/>
                  </a:cubicBezTo>
                  <a:cubicBezTo>
                    <a:pt x="37" y="66"/>
                    <a:pt x="37" y="66"/>
                    <a:pt x="38" y="66"/>
                  </a:cubicBezTo>
                  <a:cubicBezTo>
                    <a:pt x="38" y="66"/>
                    <a:pt x="39" y="66"/>
                    <a:pt x="40" y="66"/>
                  </a:cubicBezTo>
                  <a:cubicBezTo>
                    <a:pt x="41" y="66"/>
                    <a:pt x="42" y="66"/>
                    <a:pt x="44" y="66"/>
                  </a:cubicBezTo>
                  <a:cubicBezTo>
                    <a:pt x="44" y="66"/>
                    <a:pt x="44" y="66"/>
                    <a:pt x="45" y="66"/>
                  </a:cubicBezTo>
                  <a:cubicBezTo>
                    <a:pt x="45" y="66"/>
                    <a:pt x="46" y="66"/>
                    <a:pt x="46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8" y="66"/>
                    <a:pt x="49" y="66"/>
                    <a:pt x="48" y="66"/>
                  </a:cubicBezTo>
                  <a:cubicBezTo>
                    <a:pt x="48" y="66"/>
                    <a:pt x="49" y="66"/>
                    <a:pt x="50" y="66"/>
                  </a:cubicBezTo>
                  <a:cubicBezTo>
                    <a:pt x="51" y="66"/>
                    <a:pt x="52" y="66"/>
                    <a:pt x="53" y="66"/>
                  </a:cubicBezTo>
                  <a:cubicBezTo>
                    <a:pt x="54" y="66"/>
                    <a:pt x="55" y="66"/>
                    <a:pt x="57" y="66"/>
                  </a:cubicBezTo>
                  <a:cubicBezTo>
                    <a:pt x="62" y="66"/>
                    <a:pt x="68" y="67"/>
                    <a:pt x="76" y="68"/>
                  </a:cubicBezTo>
                  <a:cubicBezTo>
                    <a:pt x="85" y="69"/>
                    <a:pt x="93" y="71"/>
                    <a:pt x="96" y="73"/>
                  </a:cubicBezTo>
                  <a:cubicBezTo>
                    <a:pt x="97" y="73"/>
                    <a:pt x="96" y="74"/>
                    <a:pt x="95" y="74"/>
                  </a:cubicBezTo>
                  <a:cubicBezTo>
                    <a:pt x="94" y="75"/>
                    <a:pt x="94" y="76"/>
                    <a:pt x="95" y="77"/>
                  </a:cubicBezTo>
                  <a:cubicBezTo>
                    <a:pt x="96" y="78"/>
                    <a:pt x="99" y="80"/>
                    <a:pt x="100" y="83"/>
                  </a:cubicBezTo>
                  <a:cubicBezTo>
                    <a:pt x="101" y="84"/>
                    <a:pt x="96" y="85"/>
                    <a:pt x="96" y="85"/>
                  </a:cubicBezTo>
                  <a:cubicBezTo>
                    <a:pt x="96" y="85"/>
                    <a:pt x="96" y="85"/>
                    <a:pt x="96" y="85"/>
                  </a:cubicBezTo>
                  <a:cubicBezTo>
                    <a:pt x="97" y="85"/>
                    <a:pt x="97" y="85"/>
                    <a:pt x="97" y="85"/>
                  </a:cubicBezTo>
                  <a:cubicBezTo>
                    <a:pt x="99" y="85"/>
                    <a:pt x="101" y="87"/>
                    <a:pt x="101" y="89"/>
                  </a:cubicBezTo>
                  <a:cubicBezTo>
                    <a:pt x="102" y="92"/>
                    <a:pt x="106" y="95"/>
                    <a:pt x="102" y="97"/>
                  </a:cubicBezTo>
                  <a:cubicBezTo>
                    <a:pt x="99" y="99"/>
                    <a:pt x="92" y="99"/>
                    <a:pt x="94" y="99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4" y="99"/>
                    <a:pt x="94" y="99"/>
                    <a:pt x="95" y="99"/>
                  </a:cubicBezTo>
                  <a:cubicBezTo>
                    <a:pt x="96" y="99"/>
                    <a:pt x="98" y="99"/>
                    <a:pt x="98" y="99"/>
                  </a:cubicBezTo>
                  <a:cubicBezTo>
                    <a:pt x="98" y="99"/>
                    <a:pt x="97" y="100"/>
                    <a:pt x="94" y="101"/>
                  </a:cubicBezTo>
                  <a:cubicBezTo>
                    <a:pt x="91" y="101"/>
                    <a:pt x="92" y="102"/>
                    <a:pt x="95" y="102"/>
                  </a:cubicBezTo>
                  <a:cubicBezTo>
                    <a:pt x="95" y="102"/>
                    <a:pt x="95" y="102"/>
                    <a:pt x="95" y="102"/>
                  </a:cubicBezTo>
                  <a:cubicBezTo>
                    <a:pt x="96" y="102"/>
                    <a:pt x="96" y="102"/>
                    <a:pt x="97" y="102"/>
                  </a:cubicBezTo>
                  <a:cubicBezTo>
                    <a:pt x="98" y="102"/>
                    <a:pt x="96" y="102"/>
                    <a:pt x="90" y="103"/>
                  </a:cubicBezTo>
                  <a:cubicBezTo>
                    <a:pt x="85" y="104"/>
                    <a:pt x="89" y="107"/>
                    <a:pt x="93" y="107"/>
                  </a:cubicBezTo>
                  <a:cubicBezTo>
                    <a:pt x="93" y="107"/>
                    <a:pt x="94" y="107"/>
                    <a:pt x="94" y="107"/>
                  </a:cubicBezTo>
                  <a:cubicBezTo>
                    <a:pt x="99" y="106"/>
                    <a:pt x="102" y="105"/>
                    <a:pt x="102" y="105"/>
                  </a:cubicBezTo>
                  <a:cubicBezTo>
                    <a:pt x="102" y="104"/>
                    <a:pt x="105" y="103"/>
                    <a:pt x="106" y="102"/>
                  </a:cubicBezTo>
                  <a:cubicBezTo>
                    <a:pt x="107" y="102"/>
                    <a:pt x="107" y="102"/>
                    <a:pt x="107" y="101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3"/>
                    <a:pt x="108" y="104"/>
                    <a:pt x="110" y="104"/>
                  </a:cubicBezTo>
                  <a:cubicBezTo>
                    <a:pt x="110" y="104"/>
                    <a:pt x="111" y="104"/>
                    <a:pt x="112" y="104"/>
                  </a:cubicBezTo>
                  <a:cubicBezTo>
                    <a:pt x="113" y="103"/>
                    <a:pt x="114" y="103"/>
                    <a:pt x="114" y="103"/>
                  </a:cubicBezTo>
                  <a:cubicBezTo>
                    <a:pt x="115" y="103"/>
                    <a:pt x="114" y="103"/>
                    <a:pt x="114" y="104"/>
                  </a:cubicBezTo>
                  <a:cubicBezTo>
                    <a:pt x="112" y="104"/>
                    <a:pt x="113" y="105"/>
                    <a:pt x="117" y="105"/>
                  </a:cubicBezTo>
                  <a:cubicBezTo>
                    <a:pt x="120" y="105"/>
                    <a:pt x="120" y="106"/>
                    <a:pt x="116" y="106"/>
                  </a:cubicBezTo>
                  <a:cubicBezTo>
                    <a:pt x="113" y="107"/>
                    <a:pt x="112" y="107"/>
                    <a:pt x="116" y="107"/>
                  </a:cubicBezTo>
                  <a:cubicBezTo>
                    <a:pt x="119" y="107"/>
                    <a:pt x="119" y="107"/>
                    <a:pt x="116" y="108"/>
                  </a:cubicBezTo>
                  <a:cubicBezTo>
                    <a:pt x="114" y="109"/>
                    <a:pt x="113" y="109"/>
                    <a:pt x="115" y="109"/>
                  </a:cubicBezTo>
                  <a:cubicBezTo>
                    <a:pt x="115" y="109"/>
                    <a:pt x="116" y="109"/>
                    <a:pt x="116" y="109"/>
                  </a:cubicBezTo>
                  <a:cubicBezTo>
                    <a:pt x="117" y="109"/>
                    <a:pt x="117" y="109"/>
                    <a:pt x="118" y="109"/>
                  </a:cubicBezTo>
                  <a:cubicBezTo>
                    <a:pt x="120" y="109"/>
                    <a:pt x="120" y="109"/>
                    <a:pt x="118" y="109"/>
                  </a:cubicBezTo>
                  <a:cubicBezTo>
                    <a:pt x="116" y="109"/>
                    <a:pt x="117" y="109"/>
                    <a:pt x="120" y="110"/>
                  </a:cubicBezTo>
                  <a:cubicBezTo>
                    <a:pt x="122" y="110"/>
                    <a:pt x="122" y="110"/>
                    <a:pt x="120" y="110"/>
                  </a:cubicBezTo>
                  <a:cubicBezTo>
                    <a:pt x="120" y="110"/>
                    <a:pt x="120" y="110"/>
                    <a:pt x="119" y="110"/>
                  </a:cubicBezTo>
                  <a:cubicBezTo>
                    <a:pt x="119" y="110"/>
                    <a:pt x="119" y="110"/>
                    <a:pt x="118" y="110"/>
                  </a:cubicBezTo>
                  <a:cubicBezTo>
                    <a:pt x="117" y="110"/>
                    <a:pt x="117" y="111"/>
                    <a:pt x="118" y="111"/>
                  </a:cubicBezTo>
                  <a:cubicBezTo>
                    <a:pt x="120" y="112"/>
                    <a:pt x="120" y="112"/>
                    <a:pt x="119" y="112"/>
                  </a:cubicBezTo>
                  <a:cubicBezTo>
                    <a:pt x="119" y="112"/>
                    <a:pt x="119" y="112"/>
                    <a:pt x="119" y="112"/>
                  </a:cubicBezTo>
                  <a:cubicBezTo>
                    <a:pt x="119" y="112"/>
                    <a:pt x="118" y="112"/>
                    <a:pt x="118" y="112"/>
                  </a:cubicBezTo>
                  <a:cubicBezTo>
                    <a:pt x="118" y="112"/>
                    <a:pt x="118" y="112"/>
                    <a:pt x="120" y="113"/>
                  </a:cubicBezTo>
                  <a:cubicBezTo>
                    <a:pt x="121" y="113"/>
                    <a:pt x="122" y="114"/>
                    <a:pt x="121" y="114"/>
                  </a:cubicBezTo>
                  <a:cubicBezTo>
                    <a:pt x="121" y="114"/>
                    <a:pt x="121" y="114"/>
                    <a:pt x="121" y="114"/>
                  </a:cubicBezTo>
                  <a:cubicBezTo>
                    <a:pt x="120" y="114"/>
                    <a:pt x="120" y="114"/>
                    <a:pt x="120" y="114"/>
                  </a:cubicBezTo>
                  <a:cubicBezTo>
                    <a:pt x="119" y="114"/>
                    <a:pt x="119" y="114"/>
                    <a:pt x="119" y="114"/>
                  </a:cubicBezTo>
                  <a:cubicBezTo>
                    <a:pt x="117" y="114"/>
                    <a:pt x="112" y="113"/>
                    <a:pt x="106" y="112"/>
                  </a:cubicBezTo>
                  <a:cubicBezTo>
                    <a:pt x="101" y="111"/>
                    <a:pt x="96" y="111"/>
                    <a:pt x="92" y="111"/>
                  </a:cubicBezTo>
                  <a:cubicBezTo>
                    <a:pt x="89" y="111"/>
                    <a:pt x="87" y="111"/>
                    <a:pt x="86" y="112"/>
                  </a:cubicBezTo>
                  <a:cubicBezTo>
                    <a:pt x="84" y="113"/>
                    <a:pt x="92" y="115"/>
                    <a:pt x="102" y="116"/>
                  </a:cubicBezTo>
                  <a:cubicBezTo>
                    <a:pt x="114" y="117"/>
                    <a:pt x="125" y="118"/>
                    <a:pt x="122" y="119"/>
                  </a:cubicBezTo>
                  <a:cubicBezTo>
                    <a:pt x="120" y="120"/>
                    <a:pt x="118" y="120"/>
                    <a:pt x="120" y="120"/>
                  </a:cubicBezTo>
                  <a:cubicBezTo>
                    <a:pt x="121" y="120"/>
                    <a:pt x="120" y="121"/>
                    <a:pt x="117" y="121"/>
                  </a:cubicBezTo>
                  <a:cubicBezTo>
                    <a:pt x="114" y="122"/>
                    <a:pt x="115" y="122"/>
                    <a:pt x="117" y="122"/>
                  </a:cubicBezTo>
                  <a:cubicBezTo>
                    <a:pt x="119" y="123"/>
                    <a:pt x="120" y="123"/>
                    <a:pt x="119" y="123"/>
                  </a:cubicBezTo>
                  <a:cubicBezTo>
                    <a:pt x="117" y="123"/>
                    <a:pt x="118" y="123"/>
                    <a:pt x="119" y="124"/>
                  </a:cubicBezTo>
                  <a:cubicBezTo>
                    <a:pt x="119" y="124"/>
                    <a:pt x="120" y="124"/>
                    <a:pt x="119" y="124"/>
                  </a:cubicBezTo>
                  <a:cubicBezTo>
                    <a:pt x="119" y="124"/>
                    <a:pt x="118" y="124"/>
                    <a:pt x="116" y="123"/>
                  </a:cubicBezTo>
                  <a:cubicBezTo>
                    <a:pt x="115" y="123"/>
                    <a:pt x="113" y="123"/>
                    <a:pt x="113" y="123"/>
                  </a:cubicBezTo>
                  <a:cubicBezTo>
                    <a:pt x="111" y="123"/>
                    <a:pt x="110" y="123"/>
                    <a:pt x="110" y="124"/>
                  </a:cubicBezTo>
                  <a:cubicBezTo>
                    <a:pt x="109" y="124"/>
                    <a:pt x="109" y="125"/>
                    <a:pt x="110" y="125"/>
                  </a:cubicBezTo>
                  <a:cubicBezTo>
                    <a:pt x="110" y="125"/>
                    <a:pt x="110" y="125"/>
                    <a:pt x="110" y="125"/>
                  </a:cubicBezTo>
                  <a:cubicBezTo>
                    <a:pt x="109" y="125"/>
                    <a:pt x="106" y="126"/>
                    <a:pt x="101" y="126"/>
                  </a:cubicBezTo>
                  <a:cubicBezTo>
                    <a:pt x="96" y="127"/>
                    <a:pt x="92" y="127"/>
                    <a:pt x="91" y="127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92" y="127"/>
                    <a:pt x="93" y="128"/>
                    <a:pt x="97" y="128"/>
                  </a:cubicBezTo>
                  <a:cubicBezTo>
                    <a:pt x="97" y="128"/>
                    <a:pt x="97" y="128"/>
                    <a:pt x="97" y="128"/>
                  </a:cubicBezTo>
                  <a:cubicBezTo>
                    <a:pt x="100" y="128"/>
                    <a:pt x="102" y="128"/>
                    <a:pt x="102" y="128"/>
                  </a:cubicBezTo>
                  <a:cubicBezTo>
                    <a:pt x="101" y="127"/>
                    <a:pt x="102" y="127"/>
                    <a:pt x="104" y="127"/>
                  </a:cubicBezTo>
                  <a:cubicBezTo>
                    <a:pt x="104" y="127"/>
                    <a:pt x="105" y="127"/>
                    <a:pt x="105" y="127"/>
                  </a:cubicBezTo>
                  <a:cubicBezTo>
                    <a:pt x="106" y="127"/>
                    <a:pt x="107" y="128"/>
                    <a:pt x="108" y="129"/>
                  </a:cubicBezTo>
                  <a:cubicBezTo>
                    <a:pt x="109" y="130"/>
                    <a:pt x="108" y="130"/>
                    <a:pt x="105" y="130"/>
                  </a:cubicBezTo>
                  <a:cubicBezTo>
                    <a:pt x="104" y="130"/>
                    <a:pt x="102" y="130"/>
                    <a:pt x="100" y="130"/>
                  </a:cubicBezTo>
                  <a:cubicBezTo>
                    <a:pt x="96" y="129"/>
                    <a:pt x="92" y="129"/>
                    <a:pt x="91" y="129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90" y="129"/>
                    <a:pt x="89" y="129"/>
                    <a:pt x="87" y="129"/>
                  </a:cubicBezTo>
                  <a:cubicBezTo>
                    <a:pt x="87" y="128"/>
                    <a:pt x="86" y="128"/>
                    <a:pt x="86" y="128"/>
                  </a:cubicBezTo>
                  <a:cubicBezTo>
                    <a:pt x="85" y="128"/>
                    <a:pt x="86" y="129"/>
                    <a:pt x="88" y="129"/>
                  </a:cubicBezTo>
                  <a:cubicBezTo>
                    <a:pt x="91" y="130"/>
                    <a:pt x="88" y="130"/>
                    <a:pt x="83" y="130"/>
                  </a:cubicBezTo>
                  <a:cubicBezTo>
                    <a:pt x="78" y="131"/>
                    <a:pt x="81" y="131"/>
                    <a:pt x="88" y="131"/>
                  </a:cubicBezTo>
                  <a:cubicBezTo>
                    <a:pt x="88" y="131"/>
                    <a:pt x="89" y="131"/>
                    <a:pt x="89" y="131"/>
                  </a:cubicBezTo>
                  <a:cubicBezTo>
                    <a:pt x="92" y="131"/>
                    <a:pt x="95" y="131"/>
                    <a:pt x="97" y="131"/>
                  </a:cubicBezTo>
                  <a:cubicBezTo>
                    <a:pt x="100" y="131"/>
                    <a:pt x="102" y="131"/>
                    <a:pt x="102" y="131"/>
                  </a:cubicBezTo>
                  <a:cubicBezTo>
                    <a:pt x="103" y="131"/>
                    <a:pt x="103" y="131"/>
                    <a:pt x="103" y="131"/>
                  </a:cubicBezTo>
                  <a:cubicBezTo>
                    <a:pt x="104" y="131"/>
                    <a:pt x="104" y="131"/>
                    <a:pt x="103" y="131"/>
                  </a:cubicBezTo>
                  <a:cubicBezTo>
                    <a:pt x="103" y="131"/>
                    <a:pt x="104" y="131"/>
                    <a:pt x="106" y="131"/>
                  </a:cubicBezTo>
                  <a:cubicBezTo>
                    <a:pt x="106" y="131"/>
                    <a:pt x="107" y="131"/>
                    <a:pt x="107" y="131"/>
                  </a:cubicBezTo>
                  <a:cubicBezTo>
                    <a:pt x="107" y="131"/>
                    <a:pt x="107" y="131"/>
                    <a:pt x="107" y="131"/>
                  </a:cubicBezTo>
                  <a:cubicBezTo>
                    <a:pt x="110" y="131"/>
                    <a:pt x="110" y="132"/>
                    <a:pt x="107" y="132"/>
                  </a:cubicBezTo>
                  <a:cubicBezTo>
                    <a:pt x="105" y="132"/>
                    <a:pt x="105" y="133"/>
                    <a:pt x="107" y="133"/>
                  </a:cubicBezTo>
                  <a:cubicBezTo>
                    <a:pt x="108" y="133"/>
                    <a:pt x="108" y="133"/>
                    <a:pt x="108" y="133"/>
                  </a:cubicBezTo>
                  <a:cubicBezTo>
                    <a:pt x="107" y="133"/>
                    <a:pt x="100" y="133"/>
                    <a:pt x="91" y="132"/>
                  </a:cubicBezTo>
                  <a:cubicBezTo>
                    <a:pt x="90" y="132"/>
                    <a:pt x="88" y="132"/>
                    <a:pt x="87" y="132"/>
                  </a:cubicBezTo>
                  <a:cubicBezTo>
                    <a:pt x="78" y="132"/>
                    <a:pt x="78" y="134"/>
                    <a:pt x="83" y="134"/>
                  </a:cubicBezTo>
                  <a:cubicBezTo>
                    <a:pt x="88" y="135"/>
                    <a:pt x="88" y="135"/>
                    <a:pt x="82" y="135"/>
                  </a:cubicBezTo>
                  <a:cubicBezTo>
                    <a:pt x="77" y="135"/>
                    <a:pt x="72" y="135"/>
                    <a:pt x="73" y="135"/>
                  </a:cubicBezTo>
                  <a:cubicBezTo>
                    <a:pt x="74" y="135"/>
                    <a:pt x="74" y="136"/>
                    <a:pt x="73" y="136"/>
                  </a:cubicBezTo>
                  <a:cubicBezTo>
                    <a:pt x="71" y="136"/>
                    <a:pt x="73" y="136"/>
                    <a:pt x="77" y="136"/>
                  </a:cubicBezTo>
                  <a:cubicBezTo>
                    <a:pt x="81" y="136"/>
                    <a:pt x="84" y="137"/>
                    <a:pt x="84" y="137"/>
                  </a:cubicBezTo>
                  <a:cubicBezTo>
                    <a:pt x="84" y="137"/>
                    <a:pt x="83" y="137"/>
                    <a:pt x="81" y="138"/>
                  </a:cubicBezTo>
                  <a:cubicBezTo>
                    <a:pt x="79" y="138"/>
                    <a:pt x="79" y="138"/>
                    <a:pt x="80" y="138"/>
                  </a:cubicBezTo>
                  <a:cubicBezTo>
                    <a:pt x="81" y="138"/>
                    <a:pt x="80" y="138"/>
                    <a:pt x="77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77" y="138"/>
                    <a:pt x="76" y="138"/>
                  </a:cubicBezTo>
                  <a:cubicBezTo>
                    <a:pt x="75" y="138"/>
                    <a:pt x="74" y="138"/>
                    <a:pt x="76" y="139"/>
                  </a:cubicBezTo>
                  <a:cubicBezTo>
                    <a:pt x="78" y="139"/>
                    <a:pt x="77" y="139"/>
                    <a:pt x="73" y="140"/>
                  </a:cubicBezTo>
                  <a:cubicBezTo>
                    <a:pt x="71" y="140"/>
                    <a:pt x="72" y="140"/>
                    <a:pt x="75" y="140"/>
                  </a:cubicBezTo>
                  <a:cubicBezTo>
                    <a:pt x="77" y="140"/>
                    <a:pt x="80" y="140"/>
                    <a:pt x="84" y="139"/>
                  </a:cubicBezTo>
                  <a:cubicBezTo>
                    <a:pt x="87" y="139"/>
                    <a:pt x="89" y="139"/>
                    <a:pt x="90" y="139"/>
                  </a:cubicBezTo>
                  <a:cubicBezTo>
                    <a:pt x="91" y="139"/>
                    <a:pt x="90" y="139"/>
                    <a:pt x="85" y="140"/>
                  </a:cubicBezTo>
                  <a:cubicBezTo>
                    <a:pt x="77" y="141"/>
                    <a:pt x="73" y="142"/>
                    <a:pt x="78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2"/>
                    <a:pt x="79" y="142"/>
                    <a:pt x="79" y="142"/>
                  </a:cubicBezTo>
                  <a:cubicBezTo>
                    <a:pt x="83" y="142"/>
                    <a:pt x="83" y="142"/>
                    <a:pt x="79" y="142"/>
                  </a:cubicBezTo>
                  <a:cubicBezTo>
                    <a:pt x="75" y="143"/>
                    <a:pt x="73" y="144"/>
                    <a:pt x="74" y="144"/>
                  </a:cubicBezTo>
                  <a:cubicBezTo>
                    <a:pt x="74" y="145"/>
                    <a:pt x="75" y="145"/>
                    <a:pt x="77" y="145"/>
                  </a:cubicBezTo>
                  <a:cubicBezTo>
                    <a:pt x="79" y="145"/>
                    <a:pt x="82" y="144"/>
                    <a:pt x="85" y="144"/>
                  </a:cubicBezTo>
                  <a:cubicBezTo>
                    <a:pt x="87" y="144"/>
                    <a:pt x="88" y="144"/>
                    <a:pt x="89" y="144"/>
                  </a:cubicBezTo>
                  <a:cubicBezTo>
                    <a:pt x="89" y="144"/>
                    <a:pt x="88" y="144"/>
                    <a:pt x="84" y="145"/>
                  </a:cubicBezTo>
                  <a:cubicBezTo>
                    <a:pt x="78" y="145"/>
                    <a:pt x="75" y="147"/>
                    <a:pt x="76" y="148"/>
                  </a:cubicBezTo>
                  <a:cubicBezTo>
                    <a:pt x="76" y="148"/>
                    <a:pt x="79" y="148"/>
                    <a:pt x="81" y="148"/>
                  </a:cubicBezTo>
                  <a:cubicBezTo>
                    <a:pt x="81" y="148"/>
                    <a:pt x="82" y="148"/>
                    <a:pt x="82" y="148"/>
                  </a:cubicBezTo>
                  <a:cubicBezTo>
                    <a:pt x="82" y="148"/>
                    <a:pt x="83" y="148"/>
                    <a:pt x="83" y="148"/>
                  </a:cubicBezTo>
                  <a:cubicBezTo>
                    <a:pt x="83" y="148"/>
                    <a:pt x="81" y="149"/>
                    <a:pt x="78" y="150"/>
                  </a:cubicBezTo>
                  <a:cubicBezTo>
                    <a:pt x="76" y="151"/>
                    <a:pt x="78" y="151"/>
                    <a:pt x="80" y="151"/>
                  </a:cubicBezTo>
                  <a:cubicBezTo>
                    <a:pt x="81" y="151"/>
                    <a:pt x="82" y="151"/>
                    <a:pt x="82" y="151"/>
                  </a:cubicBezTo>
                  <a:cubicBezTo>
                    <a:pt x="85" y="151"/>
                    <a:pt x="86" y="150"/>
                    <a:pt x="87" y="150"/>
                  </a:cubicBezTo>
                  <a:cubicBezTo>
                    <a:pt x="87" y="150"/>
                    <a:pt x="87" y="150"/>
                    <a:pt x="87" y="150"/>
                  </a:cubicBezTo>
                  <a:cubicBezTo>
                    <a:pt x="87" y="150"/>
                    <a:pt x="87" y="150"/>
                    <a:pt x="88" y="150"/>
                  </a:cubicBezTo>
                  <a:cubicBezTo>
                    <a:pt x="89" y="150"/>
                    <a:pt x="91" y="150"/>
                    <a:pt x="92" y="150"/>
                  </a:cubicBezTo>
                  <a:cubicBezTo>
                    <a:pt x="93" y="150"/>
                    <a:pt x="94" y="150"/>
                    <a:pt x="94" y="150"/>
                  </a:cubicBezTo>
                  <a:cubicBezTo>
                    <a:pt x="96" y="150"/>
                    <a:pt x="96" y="150"/>
                    <a:pt x="97" y="151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7" y="151"/>
                    <a:pt x="96" y="151"/>
                    <a:pt x="96" y="151"/>
                  </a:cubicBezTo>
                  <a:cubicBezTo>
                    <a:pt x="94" y="151"/>
                    <a:pt x="93" y="151"/>
                    <a:pt x="92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0" y="151"/>
                    <a:pt x="90" y="151"/>
                    <a:pt x="92" y="152"/>
                  </a:cubicBezTo>
                  <a:cubicBezTo>
                    <a:pt x="93" y="152"/>
                    <a:pt x="91" y="152"/>
                    <a:pt x="87" y="153"/>
                  </a:cubicBezTo>
                  <a:cubicBezTo>
                    <a:pt x="84" y="153"/>
                    <a:pt x="83" y="153"/>
                    <a:pt x="85" y="153"/>
                  </a:cubicBezTo>
                  <a:cubicBezTo>
                    <a:pt x="86" y="153"/>
                    <a:pt x="86" y="153"/>
                    <a:pt x="87" y="153"/>
                  </a:cubicBezTo>
                  <a:cubicBezTo>
                    <a:pt x="88" y="153"/>
                    <a:pt x="89" y="153"/>
                    <a:pt x="89" y="153"/>
                  </a:cubicBezTo>
                  <a:cubicBezTo>
                    <a:pt x="91" y="153"/>
                    <a:pt x="90" y="153"/>
                    <a:pt x="87" y="153"/>
                  </a:cubicBezTo>
                  <a:cubicBezTo>
                    <a:pt x="82" y="154"/>
                    <a:pt x="79" y="155"/>
                    <a:pt x="81" y="155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3" y="155"/>
                    <a:pt x="83" y="155"/>
                    <a:pt x="81" y="155"/>
                  </a:cubicBezTo>
                  <a:cubicBezTo>
                    <a:pt x="79" y="155"/>
                    <a:pt x="81" y="156"/>
                    <a:pt x="84" y="156"/>
                  </a:cubicBezTo>
                  <a:cubicBezTo>
                    <a:pt x="84" y="156"/>
                    <a:pt x="85" y="156"/>
                    <a:pt x="85" y="156"/>
                  </a:cubicBezTo>
                  <a:cubicBezTo>
                    <a:pt x="85" y="156"/>
                    <a:pt x="85" y="156"/>
                    <a:pt x="86" y="156"/>
                  </a:cubicBezTo>
                  <a:cubicBezTo>
                    <a:pt x="88" y="156"/>
                    <a:pt x="89" y="156"/>
                    <a:pt x="87" y="156"/>
                  </a:cubicBezTo>
                  <a:cubicBezTo>
                    <a:pt x="85" y="156"/>
                    <a:pt x="84" y="156"/>
                    <a:pt x="85" y="156"/>
                  </a:cubicBezTo>
                  <a:cubicBezTo>
                    <a:pt x="86" y="156"/>
                    <a:pt x="85" y="157"/>
                    <a:pt x="84" y="157"/>
                  </a:cubicBezTo>
                  <a:cubicBezTo>
                    <a:pt x="82" y="157"/>
                    <a:pt x="82" y="157"/>
                    <a:pt x="85" y="157"/>
                  </a:cubicBezTo>
                  <a:cubicBezTo>
                    <a:pt x="87" y="157"/>
                    <a:pt x="87" y="157"/>
                    <a:pt x="85" y="158"/>
                  </a:cubicBezTo>
                  <a:cubicBezTo>
                    <a:pt x="83" y="158"/>
                    <a:pt x="83" y="158"/>
                    <a:pt x="84" y="158"/>
                  </a:cubicBezTo>
                  <a:cubicBezTo>
                    <a:pt x="84" y="158"/>
                    <a:pt x="84" y="158"/>
                    <a:pt x="85" y="158"/>
                  </a:cubicBezTo>
                  <a:cubicBezTo>
                    <a:pt x="85" y="158"/>
                    <a:pt x="85" y="158"/>
                    <a:pt x="85" y="158"/>
                  </a:cubicBezTo>
                  <a:cubicBezTo>
                    <a:pt x="87" y="158"/>
                    <a:pt x="87" y="159"/>
                    <a:pt x="85" y="159"/>
                  </a:cubicBezTo>
                  <a:cubicBezTo>
                    <a:pt x="83" y="159"/>
                    <a:pt x="87" y="160"/>
                    <a:pt x="88" y="160"/>
                  </a:cubicBezTo>
                  <a:cubicBezTo>
                    <a:pt x="88" y="160"/>
                    <a:pt x="89" y="160"/>
                    <a:pt x="89" y="160"/>
                  </a:cubicBezTo>
                  <a:cubicBezTo>
                    <a:pt x="89" y="160"/>
                    <a:pt x="89" y="160"/>
                    <a:pt x="89" y="160"/>
                  </a:cubicBezTo>
                  <a:cubicBezTo>
                    <a:pt x="90" y="160"/>
                    <a:pt x="90" y="161"/>
                    <a:pt x="89" y="161"/>
                  </a:cubicBezTo>
                  <a:cubicBezTo>
                    <a:pt x="88" y="162"/>
                    <a:pt x="90" y="163"/>
                    <a:pt x="90" y="164"/>
                  </a:cubicBezTo>
                  <a:cubicBezTo>
                    <a:pt x="90" y="165"/>
                    <a:pt x="91" y="165"/>
                    <a:pt x="93" y="165"/>
                  </a:cubicBezTo>
                  <a:cubicBezTo>
                    <a:pt x="93" y="165"/>
                    <a:pt x="94" y="165"/>
                    <a:pt x="94" y="165"/>
                  </a:cubicBezTo>
                  <a:cubicBezTo>
                    <a:pt x="95" y="165"/>
                    <a:pt x="95" y="165"/>
                    <a:pt x="95" y="165"/>
                  </a:cubicBezTo>
                  <a:cubicBezTo>
                    <a:pt x="96" y="165"/>
                    <a:pt x="96" y="165"/>
                    <a:pt x="95" y="166"/>
                  </a:cubicBezTo>
                  <a:cubicBezTo>
                    <a:pt x="93" y="166"/>
                    <a:pt x="92" y="166"/>
                    <a:pt x="93" y="166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5" y="166"/>
                    <a:pt x="95" y="166"/>
                    <a:pt x="95" y="166"/>
                  </a:cubicBezTo>
                  <a:cubicBezTo>
                    <a:pt x="97" y="166"/>
                    <a:pt x="96" y="167"/>
                    <a:pt x="94" y="167"/>
                  </a:cubicBezTo>
                  <a:cubicBezTo>
                    <a:pt x="92" y="168"/>
                    <a:pt x="93" y="168"/>
                    <a:pt x="96" y="168"/>
                  </a:cubicBezTo>
                  <a:cubicBezTo>
                    <a:pt x="99" y="168"/>
                    <a:pt x="100" y="168"/>
                    <a:pt x="99" y="168"/>
                  </a:cubicBezTo>
                  <a:cubicBezTo>
                    <a:pt x="97" y="169"/>
                    <a:pt x="98" y="169"/>
                    <a:pt x="98" y="169"/>
                  </a:cubicBezTo>
                  <a:cubicBezTo>
                    <a:pt x="99" y="170"/>
                    <a:pt x="102" y="170"/>
                    <a:pt x="105" y="170"/>
                  </a:cubicBezTo>
                  <a:cubicBezTo>
                    <a:pt x="108" y="171"/>
                    <a:pt x="110" y="172"/>
                    <a:pt x="113" y="172"/>
                  </a:cubicBezTo>
                  <a:cubicBezTo>
                    <a:pt x="114" y="172"/>
                    <a:pt x="115" y="172"/>
                    <a:pt x="117" y="172"/>
                  </a:cubicBezTo>
                  <a:cubicBezTo>
                    <a:pt x="121" y="171"/>
                    <a:pt x="125" y="171"/>
                    <a:pt x="126" y="171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7" y="171"/>
                    <a:pt x="127" y="172"/>
                    <a:pt x="128" y="172"/>
                  </a:cubicBezTo>
                  <a:cubicBezTo>
                    <a:pt x="128" y="172"/>
                    <a:pt x="129" y="171"/>
                    <a:pt x="130" y="171"/>
                  </a:cubicBezTo>
                  <a:cubicBezTo>
                    <a:pt x="131" y="171"/>
                    <a:pt x="132" y="171"/>
                    <a:pt x="133" y="171"/>
                  </a:cubicBezTo>
                  <a:cubicBezTo>
                    <a:pt x="133" y="171"/>
                    <a:pt x="133" y="171"/>
                    <a:pt x="132" y="172"/>
                  </a:cubicBezTo>
                  <a:cubicBezTo>
                    <a:pt x="130" y="172"/>
                    <a:pt x="129" y="173"/>
                    <a:pt x="130" y="173"/>
                  </a:cubicBezTo>
                  <a:cubicBezTo>
                    <a:pt x="130" y="173"/>
                    <a:pt x="130" y="172"/>
                    <a:pt x="130" y="172"/>
                  </a:cubicBezTo>
                  <a:cubicBezTo>
                    <a:pt x="131" y="172"/>
                    <a:pt x="131" y="172"/>
                    <a:pt x="131" y="172"/>
                  </a:cubicBezTo>
                  <a:cubicBezTo>
                    <a:pt x="132" y="172"/>
                    <a:pt x="131" y="173"/>
                    <a:pt x="129" y="173"/>
                  </a:cubicBezTo>
                  <a:cubicBezTo>
                    <a:pt x="126" y="174"/>
                    <a:pt x="126" y="174"/>
                    <a:pt x="128" y="174"/>
                  </a:cubicBezTo>
                  <a:cubicBezTo>
                    <a:pt x="129" y="174"/>
                    <a:pt x="130" y="174"/>
                    <a:pt x="130" y="174"/>
                  </a:cubicBezTo>
                  <a:cubicBezTo>
                    <a:pt x="130" y="174"/>
                    <a:pt x="131" y="174"/>
                    <a:pt x="131" y="174"/>
                  </a:cubicBezTo>
                  <a:cubicBezTo>
                    <a:pt x="131" y="174"/>
                    <a:pt x="131" y="174"/>
                    <a:pt x="132" y="174"/>
                  </a:cubicBezTo>
                  <a:cubicBezTo>
                    <a:pt x="132" y="174"/>
                    <a:pt x="132" y="174"/>
                    <a:pt x="132" y="174"/>
                  </a:cubicBezTo>
                  <a:cubicBezTo>
                    <a:pt x="131" y="175"/>
                    <a:pt x="132" y="175"/>
                    <a:pt x="133" y="175"/>
                  </a:cubicBezTo>
                  <a:cubicBezTo>
                    <a:pt x="133" y="175"/>
                    <a:pt x="134" y="175"/>
                    <a:pt x="134" y="175"/>
                  </a:cubicBezTo>
                  <a:cubicBezTo>
                    <a:pt x="135" y="174"/>
                    <a:pt x="135" y="174"/>
                    <a:pt x="135" y="174"/>
                  </a:cubicBezTo>
                  <a:cubicBezTo>
                    <a:pt x="136" y="174"/>
                    <a:pt x="136" y="175"/>
                    <a:pt x="135" y="175"/>
                  </a:cubicBezTo>
                  <a:cubicBezTo>
                    <a:pt x="134" y="176"/>
                    <a:pt x="134" y="176"/>
                    <a:pt x="134" y="176"/>
                  </a:cubicBezTo>
                  <a:cubicBezTo>
                    <a:pt x="135" y="176"/>
                    <a:pt x="135" y="176"/>
                    <a:pt x="136" y="176"/>
                  </a:cubicBezTo>
                  <a:cubicBezTo>
                    <a:pt x="137" y="175"/>
                    <a:pt x="137" y="175"/>
                    <a:pt x="137" y="175"/>
                  </a:cubicBezTo>
                  <a:cubicBezTo>
                    <a:pt x="138" y="175"/>
                    <a:pt x="138" y="175"/>
                    <a:pt x="137" y="176"/>
                  </a:cubicBezTo>
                  <a:cubicBezTo>
                    <a:pt x="136" y="176"/>
                    <a:pt x="137" y="176"/>
                    <a:pt x="137" y="176"/>
                  </a:cubicBezTo>
                  <a:cubicBezTo>
                    <a:pt x="138" y="176"/>
                    <a:pt x="139" y="176"/>
                    <a:pt x="140" y="176"/>
                  </a:cubicBezTo>
                  <a:cubicBezTo>
                    <a:pt x="141" y="176"/>
                    <a:pt x="142" y="176"/>
                    <a:pt x="144" y="176"/>
                  </a:cubicBezTo>
                  <a:cubicBezTo>
                    <a:pt x="146" y="176"/>
                    <a:pt x="147" y="176"/>
                    <a:pt x="149" y="176"/>
                  </a:cubicBezTo>
                  <a:cubicBezTo>
                    <a:pt x="150" y="176"/>
                    <a:pt x="150" y="176"/>
                    <a:pt x="151" y="176"/>
                  </a:cubicBezTo>
                  <a:cubicBezTo>
                    <a:pt x="153" y="176"/>
                    <a:pt x="153" y="176"/>
                    <a:pt x="151" y="175"/>
                  </a:cubicBezTo>
                  <a:cubicBezTo>
                    <a:pt x="148" y="175"/>
                    <a:pt x="148" y="174"/>
                    <a:pt x="152" y="174"/>
                  </a:cubicBezTo>
                  <a:cubicBezTo>
                    <a:pt x="156" y="174"/>
                    <a:pt x="158" y="174"/>
                    <a:pt x="156" y="174"/>
                  </a:cubicBezTo>
                  <a:cubicBezTo>
                    <a:pt x="154" y="174"/>
                    <a:pt x="155" y="174"/>
                    <a:pt x="157" y="174"/>
                  </a:cubicBezTo>
                  <a:cubicBezTo>
                    <a:pt x="158" y="174"/>
                    <a:pt x="157" y="174"/>
                    <a:pt x="155" y="173"/>
                  </a:cubicBezTo>
                  <a:cubicBezTo>
                    <a:pt x="154" y="173"/>
                    <a:pt x="154" y="172"/>
                    <a:pt x="157" y="172"/>
                  </a:cubicBezTo>
                  <a:cubicBezTo>
                    <a:pt x="160" y="172"/>
                    <a:pt x="160" y="172"/>
                    <a:pt x="158" y="171"/>
                  </a:cubicBezTo>
                  <a:cubicBezTo>
                    <a:pt x="156" y="171"/>
                    <a:pt x="156" y="171"/>
                    <a:pt x="156" y="171"/>
                  </a:cubicBezTo>
                  <a:cubicBezTo>
                    <a:pt x="157" y="171"/>
                    <a:pt x="157" y="171"/>
                    <a:pt x="158" y="171"/>
                  </a:cubicBezTo>
                  <a:cubicBezTo>
                    <a:pt x="158" y="171"/>
                    <a:pt x="158" y="171"/>
                    <a:pt x="158" y="171"/>
                  </a:cubicBezTo>
                  <a:cubicBezTo>
                    <a:pt x="160" y="171"/>
                    <a:pt x="161" y="170"/>
                    <a:pt x="159" y="170"/>
                  </a:cubicBezTo>
                  <a:cubicBezTo>
                    <a:pt x="158" y="170"/>
                    <a:pt x="159" y="170"/>
                    <a:pt x="160" y="170"/>
                  </a:cubicBezTo>
                  <a:cubicBezTo>
                    <a:pt x="160" y="170"/>
                    <a:pt x="160" y="170"/>
                    <a:pt x="161" y="170"/>
                  </a:cubicBezTo>
                  <a:cubicBezTo>
                    <a:pt x="161" y="170"/>
                    <a:pt x="161" y="170"/>
                    <a:pt x="161" y="170"/>
                  </a:cubicBezTo>
                  <a:cubicBezTo>
                    <a:pt x="162" y="170"/>
                    <a:pt x="163" y="169"/>
                    <a:pt x="162" y="169"/>
                  </a:cubicBezTo>
                  <a:cubicBezTo>
                    <a:pt x="162" y="169"/>
                    <a:pt x="162" y="169"/>
                    <a:pt x="163" y="169"/>
                  </a:cubicBezTo>
                  <a:cubicBezTo>
                    <a:pt x="165" y="168"/>
                    <a:pt x="164" y="168"/>
                    <a:pt x="163" y="168"/>
                  </a:cubicBezTo>
                  <a:cubicBezTo>
                    <a:pt x="162" y="168"/>
                    <a:pt x="171" y="168"/>
                    <a:pt x="170" y="166"/>
                  </a:cubicBezTo>
                  <a:cubicBezTo>
                    <a:pt x="169" y="165"/>
                    <a:pt x="166" y="164"/>
                    <a:pt x="167" y="164"/>
                  </a:cubicBezTo>
                  <a:cubicBezTo>
                    <a:pt x="167" y="164"/>
                    <a:pt x="167" y="164"/>
                    <a:pt x="168" y="164"/>
                  </a:cubicBezTo>
                  <a:cubicBezTo>
                    <a:pt x="168" y="164"/>
                    <a:pt x="169" y="164"/>
                    <a:pt x="169" y="164"/>
                  </a:cubicBezTo>
                  <a:cubicBezTo>
                    <a:pt x="170" y="164"/>
                    <a:pt x="170" y="164"/>
                    <a:pt x="168" y="164"/>
                  </a:cubicBezTo>
                  <a:cubicBezTo>
                    <a:pt x="165" y="163"/>
                    <a:pt x="165" y="163"/>
                    <a:pt x="167" y="162"/>
                  </a:cubicBezTo>
                  <a:cubicBezTo>
                    <a:pt x="169" y="162"/>
                    <a:pt x="171" y="162"/>
                    <a:pt x="174" y="162"/>
                  </a:cubicBezTo>
                  <a:cubicBezTo>
                    <a:pt x="174" y="162"/>
                    <a:pt x="175" y="162"/>
                    <a:pt x="175" y="162"/>
                  </a:cubicBezTo>
                  <a:cubicBezTo>
                    <a:pt x="179" y="162"/>
                    <a:pt x="179" y="162"/>
                    <a:pt x="177" y="161"/>
                  </a:cubicBezTo>
                  <a:cubicBezTo>
                    <a:pt x="176" y="161"/>
                    <a:pt x="176" y="160"/>
                    <a:pt x="177" y="160"/>
                  </a:cubicBezTo>
                  <a:cubicBezTo>
                    <a:pt x="177" y="160"/>
                    <a:pt x="178" y="160"/>
                    <a:pt x="178" y="160"/>
                  </a:cubicBezTo>
                  <a:cubicBezTo>
                    <a:pt x="179" y="160"/>
                    <a:pt x="179" y="160"/>
                    <a:pt x="179" y="160"/>
                  </a:cubicBezTo>
                  <a:cubicBezTo>
                    <a:pt x="180" y="160"/>
                    <a:pt x="180" y="160"/>
                    <a:pt x="179" y="160"/>
                  </a:cubicBezTo>
                  <a:cubicBezTo>
                    <a:pt x="177" y="160"/>
                    <a:pt x="178" y="160"/>
                    <a:pt x="178" y="160"/>
                  </a:cubicBezTo>
                  <a:cubicBezTo>
                    <a:pt x="179" y="160"/>
                    <a:pt x="179" y="160"/>
                    <a:pt x="180" y="160"/>
                  </a:cubicBezTo>
                  <a:cubicBezTo>
                    <a:pt x="181" y="160"/>
                    <a:pt x="181" y="160"/>
                    <a:pt x="181" y="160"/>
                  </a:cubicBezTo>
                  <a:cubicBezTo>
                    <a:pt x="182" y="160"/>
                    <a:pt x="182" y="160"/>
                    <a:pt x="181" y="159"/>
                  </a:cubicBezTo>
                  <a:cubicBezTo>
                    <a:pt x="180" y="159"/>
                    <a:pt x="180" y="158"/>
                    <a:pt x="180" y="158"/>
                  </a:cubicBezTo>
                  <a:cubicBezTo>
                    <a:pt x="180" y="158"/>
                    <a:pt x="181" y="158"/>
                    <a:pt x="181" y="158"/>
                  </a:cubicBezTo>
                  <a:cubicBezTo>
                    <a:pt x="182" y="158"/>
                    <a:pt x="182" y="158"/>
                    <a:pt x="183" y="158"/>
                  </a:cubicBezTo>
                  <a:cubicBezTo>
                    <a:pt x="184" y="158"/>
                    <a:pt x="185" y="158"/>
                    <a:pt x="186" y="158"/>
                  </a:cubicBezTo>
                  <a:cubicBezTo>
                    <a:pt x="186" y="158"/>
                    <a:pt x="186" y="158"/>
                    <a:pt x="187" y="158"/>
                  </a:cubicBezTo>
                  <a:cubicBezTo>
                    <a:pt x="190" y="158"/>
                    <a:pt x="190" y="158"/>
                    <a:pt x="188" y="157"/>
                  </a:cubicBezTo>
                  <a:cubicBezTo>
                    <a:pt x="185" y="157"/>
                    <a:pt x="183" y="157"/>
                    <a:pt x="183" y="157"/>
                  </a:cubicBezTo>
                  <a:cubicBezTo>
                    <a:pt x="183" y="157"/>
                    <a:pt x="184" y="157"/>
                    <a:pt x="184" y="157"/>
                  </a:cubicBezTo>
                  <a:cubicBezTo>
                    <a:pt x="185" y="157"/>
                    <a:pt x="187" y="157"/>
                    <a:pt x="189" y="157"/>
                  </a:cubicBezTo>
                  <a:cubicBezTo>
                    <a:pt x="189" y="157"/>
                    <a:pt x="190" y="157"/>
                    <a:pt x="191" y="157"/>
                  </a:cubicBezTo>
                  <a:cubicBezTo>
                    <a:pt x="192" y="157"/>
                    <a:pt x="194" y="157"/>
                    <a:pt x="194" y="156"/>
                  </a:cubicBezTo>
                  <a:cubicBezTo>
                    <a:pt x="195" y="156"/>
                    <a:pt x="193" y="155"/>
                    <a:pt x="191" y="154"/>
                  </a:cubicBezTo>
                  <a:cubicBezTo>
                    <a:pt x="188" y="154"/>
                    <a:pt x="188" y="154"/>
                    <a:pt x="191" y="154"/>
                  </a:cubicBezTo>
                  <a:cubicBezTo>
                    <a:pt x="194" y="154"/>
                    <a:pt x="196" y="153"/>
                    <a:pt x="196" y="151"/>
                  </a:cubicBezTo>
                  <a:cubicBezTo>
                    <a:pt x="195" y="150"/>
                    <a:pt x="201" y="150"/>
                    <a:pt x="206" y="149"/>
                  </a:cubicBezTo>
                  <a:cubicBezTo>
                    <a:pt x="210" y="147"/>
                    <a:pt x="220" y="148"/>
                    <a:pt x="224" y="147"/>
                  </a:cubicBezTo>
                  <a:cubicBezTo>
                    <a:pt x="229" y="146"/>
                    <a:pt x="227" y="144"/>
                    <a:pt x="229" y="144"/>
                  </a:cubicBezTo>
                  <a:cubicBezTo>
                    <a:pt x="231" y="143"/>
                    <a:pt x="232" y="143"/>
                    <a:pt x="233" y="143"/>
                  </a:cubicBezTo>
                  <a:cubicBezTo>
                    <a:pt x="234" y="143"/>
                    <a:pt x="234" y="143"/>
                    <a:pt x="234" y="143"/>
                  </a:cubicBezTo>
                  <a:cubicBezTo>
                    <a:pt x="236" y="143"/>
                    <a:pt x="236" y="144"/>
                    <a:pt x="236" y="145"/>
                  </a:cubicBezTo>
                  <a:cubicBezTo>
                    <a:pt x="236" y="145"/>
                    <a:pt x="237" y="146"/>
                    <a:pt x="237" y="146"/>
                  </a:cubicBezTo>
                  <a:cubicBezTo>
                    <a:pt x="238" y="146"/>
                    <a:pt x="238" y="146"/>
                    <a:pt x="238" y="145"/>
                  </a:cubicBezTo>
                  <a:cubicBezTo>
                    <a:pt x="239" y="145"/>
                    <a:pt x="239" y="145"/>
                    <a:pt x="239" y="145"/>
                  </a:cubicBezTo>
                  <a:cubicBezTo>
                    <a:pt x="240" y="145"/>
                    <a:pt x="241" y="145"/>
                    <a:pt x="242" y="146"/>
                  </a:cubicBezTo>
                  <a:cubicBezTo>
                    <a:pt x="242" y="146"/>
                    <a:pt x="243" y="146"/>
                    <a:pt x="244" y="146"/>
                  </a:cubicBezTo>
                  <a:cubicBezTo>
                    <a:pt x="247" y="146"/>
                    <a:pt x="251" y="146"/>
                    <a:pt x="253" y="145"/>
                  </a:cubicBezTo>
                  <a:cubicBezTo>
                    <a:pt x="256" y="144"/>
                    <a:pt x="259" y="144"/>
                    <a:pt x="263" y="143"/>
                  </a:cubicBezTo>
                  <a:cubicBezTo>
                    <a:pt x="267" y="143"/>
                    <a:pt x="273" y="141"/>
                    <a:pt x="276" y="140"/>
                  </a:cubicBezTo>
                  <a:cubicBezTo>
                    <a:pt x="280" y="139"/>
                    <a:pt x="290" y="137"/>
                    <a:pt x="296" y="135"/>
                  </a:cubicBezTo>
                  <a:cubicBezTo>
                    <a:pt x="299" y="133"/>
                    <a:pt x="302" y="133"/>
                    <a:pt x="306" y="133"/>
                  </a:cubicBezTo>
                  <a:cubicBezTo>
                    <a:pt x="308" y="133"/>
                    <a:pt x="310" y="133"/>
                    <a:pt x="312" y="133"/>
                  </a:cubicBezTo>
                  <a:cubicBezTo>
                    <a:pt x="315" y="133"/>
                    <a:pt x="317" y="133"/>
                    <a:pt x="321" y="133"/>
                  </a:cubicBezTo>
                  <a:cubicBezTo>
                    <a:pt x="322" y="133"/>
                    <a:pt x="322" y="133"/>
                    <a:pt x="323" y="133"/>
                  </a:cubicBezTo>
                  <a:cubicBezTo>
                    <a:pt x="341" y="133"/>
                    <a:pt x="363" y="131"/>
                    <a:pt x="369" y="128"/>
                  </a:cubicBezTo>
                  <a:cubicBezTo>
                    <a:pt x="369" y="128"/>
                    <a:pt x="369" y="128"/>
                    <a:pt x="369" y="128"/>
                  </a:cubicBezTo>
                  <a:cubicBezTo>
                    <a:pt x="370" y="128"/>
                    <a:pt x="372" y="129"/>
                    <a:pt x="373" y="129"/>
                  </a:cubicBezTo>
                  <a:cubicBezTo>
                    <a:pt x="373" y="129"/>
                    <a:pt x="373" y="129"/>
                    <a:pt x="373" y="129"/>
                  </a:cubicBezTo>
                  <a:cubicBezTo>
                    <a:pt x="374" y="129"/>
                    <a:pt x="375" y="129"/>
                    <a:pt x="375" y="128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5" y="128"/>
                    <a:pt x="376" y="128"/>
                    <a:pt x="376" y="128"/>
                  </a:cubicBezTo>
                  <a:cubicBezTo>
                    <a:pt x="377" y="128"/>
                    <a:pt x="378" y="128"/>
                    <a:pt x="378" y="127"/>
                  </a:cubicBezTo>
                  <a:cubicBezTo>
                    <a:pt x="378" y="127"/>
                    <a:pt x="383" y="127"/>
                    <a:pt x="388" y="126"/>
                  </a:cubicBezTo>
                  <a:cubicBezTo>
                    <a:pt x="392" y="125"/>
                    <a:pt x="399" y="124"/>
                    <a:pt x="401" y="123"/>
                  </a:cubicBezTo>
                  <a:cubicBezTo>
                    <a:pt x="403" y="123"/>
                    <a:pt x="398" y="123"/>
                    <a:pt x="390" y="122"/>
                  </a:cubicBezTo>
                  <a:cubicBezTo>
                    <a:pt x="385" y="122"/>
                    <a:pt x="380" y="122"/>
                    <a:pt x="374" y="122"/>
                  </a:cubicBezTo>
                  <a:cubicBezTo>
                    <a:pt x="369" y="122"/>
                    <a:pt x="365" y="122"/>
                    <a:pt x="361" y="122"/>
                  </a:cubicBezTo>
                  <a:cubicBezTo>
                    <a:pt x="359" y="122"/>
                    <a:pt x="357" y="122"/>
                    <a:pt x="355" y="122"/>
                  </a:cubicBezTo>
                  <a:cubicBezTo>
                    <a:pt x="351" y="122"/>
                    <a:pt x="351" y="122"/>
                    <a:pt x="355" y="121"/>
                  </a:cubicBezTo>
                  <a:cubicBezTo>
                    <a:pt x="361" y="121"/>
                    <a:pt x="359" y="120"/>
                    <a:pt x="350" y="120"/>
                  </a:cubicBezTo>
                  <a:cubicBezTo>
                    <a:pt x="342" y="120"/>
                    <a:pt x="340" y="120"/>
                    <a:pt x="345" y="119"/>
                  </a:cubicBezTo>
                  <a:cubicBezTo>
                    <a:pt x="350" y="118"/>
                    <a:pt x="350" y="116"/>
                    <a:pt x="352" y="116"/>
                  </a:cubicBezTo>
                  <a:cubicBezTo>
                    <a:pt x="352" y="116"/>
                    <a:pt x="352" y="116"/>
                    <a:pt x="352" y="116"/>
                  </a:cubicBezTo>
                  <a:cubicBezTo>
                    <a:pt x="353" y="116"/>
                    <a:pt x="354" y="116"/>
                    <a:pt x="356" y="116"/>
                  </a:cubicBezTo>
                  <a:cubicBezTo>
                    <a:pt x="358" y="116"/>
                    <a:pt x="360" y="116"/>
                    <a:pt x="362" y="116"/>
                  </a:cubicBezTo>
                  <a:cubicBezTo>
                    <a:pt x="366" y="116"/>
                    <a:pt x="370" y="116"/>
                    <a:pt x="370" y="114"/>
                  </a:cubicBezTo>
                  <a:cubicBezTo>
                    <a:pt x="370" y="112"/>
                    <a:pt x="362" y="112"/>
                    <a:pt x="358" y="112"/>
                  </a:cubicBezTo>
                  <a:cubicBezTo>
                    <a:pt x="357" y="112"/>
                    <a:pt x="356" y="112"/>
                    <a:pt x="355" y="112"/>
                  </a:cubicBezTo>
                  <a:cubicBezTo>
                    <a:pt x="355" y="112"/>
                    <a:pt x="354" y="112"/>
                    <a:pt x="354" y="112"/>
                  </a:cubicBezTo>
                  <a:cubicBezTo>
                    <a:pt x="354" y="112"/>
                    <a:pt x="354" y="112"/>
                    <a:pt x="354" y="112"/>
                  </a:cubicBezTo>
                  <a:cubicBezTo>
                    <a:pt x="357" y="112"/>
                    <a:pt x="357" y="111"/>
                    <a:pt x="355" y="111"/>
                  </a:cubicBezTo>
                  <a:cubicBezTo>
                    <a:pt x="353" y="110"/>
                    <a:pt x="353" y="110"/>
                    <a:pt x="355" y="110"/>
                  </a:cubicBezTo>
                  <a:cubicBezTo>
                    <a:pt x="355" y="110"/>
                    <a:pt x="355" y="110"/>
                    <a:pt x="355" y="110"/>
                  </a:cubicBezTo>
                  <a:cubicBezTo>
                    <a:pt x="357" y="110"/>
                    <a:pt x="360" y="111"/>
                    <a:pt x="368" y="112"/>
                  </a:cubicBezTo>
                  <a:cubicBezTo>
                    <a:pt x="376" y="113"/>
                    <a:pt x="384" y="117"/>
                    <a:pt x="391" y="119"/>
                  </a:cubicBezTo>
                  <a:cubicBezTo>
                    <a:pt x="393" y="120"/>
                    <a:pt x="395" y="120"/>
                    <a:pt x="397" y="120"/>
                  </a:cubicBezTo>
                  <a:cubicBezTo>
                    <a:pt x="398" y="120"/>
                    <a:pt x="400" y="120"/>
                    <a:pt x="401" y="119"/>
                  </a:cubicBezTo>
                  <a:cubicBezTo>
                    <a:pt x="402" y="119"/>
                    <a:pt x="403" y="119"/>
                    <a:pt x="403" y="119"/>
                  </a:cubicBezTo>
                  <a:cubicBezTo>
                    <a:pt x="403" y="119"/>
                    <a:pt x="404" y="119"/>
                    <a:pt x="404" y="119"/>
                  </a:cubicBezTo>
                  <a:cubicBezTo>
                    <a:pt x="404" y="119"/>
                    <a:pt x="407" y="120"/>
                    <a:pt x="410" y="120"/>
                  </a:cubicBezTo>
                  <a:cubicBezTo>
                    <a:pt x="411" y="120"/>
                    <a:pt x="412" y="120"/>
                    <a:pt x="412" y="119"/>
                  </a:cubicBezTo>
                  <a:cubicBezTo>
                    <a:pt x="413" y="118"/>
                    <a:pt x="411" y="116"/>
                    <a:pt x="411" y="115"/>
                  </a:cubicBezTo>
                  <a:cubicBezTo>
                    <a:pt x="412" y="114"/>
                    <a:pt x="412" y="114"/>
                    <a:pt x="411" y="114"/>
                  </a:cubicBezTo>
                  <a:cubicBezTo>
                    <a:pt x="411" y="114"/>
                    <a:pt x="410" y="114"/>
                    <a:pt x="410" y="114"/>
                  </a:cubicBezTo>
                  <a:cubicBezTo>
                    <a:pt x="409" y="114"/>
                    <a:pt x="409" y="114"/>
                    <a:pt x="409" y="114"/>
                  </a:cubicBezTo>
                  <a:cubicBezTo>
                    <a:pt x="408" y="114"/>
                    <a:pt x="408" y="114"/>
                    <a:pt x="409" y="113"/>
                  </a:cubicBezTo>
                  <a:cubicBezTo>
                    <a:pt x="410" y="112"/>
                    <a:pt x="410" y="112"/>
                    <a:pt x="409" y="112"/>
                  </a:cubicBezTo>
                  <a:cubicBezTo>
                    <a:pt x="409" y="112"/>
                    <a:pt x="409" y="112"/>
                    <a:pt x="409" y="112"/>
                  </a:cubicBezTo>
                  <a:cubicBezTo>
                    <a:pt x="408" y="112"/>
                    <a:pt x="408" y="112"/>
                    <a:pt x="408" y="112"/>
                  </a:cubicBezTo>
                  <a:cubicBezTo>
                    <a:pt x="408" y="112"/>
                    <a:pt x="408" y="112"/>
                    <a:pt x="408" y="112"/>
                  </a:cubicBezTo>
                  <a:cubicBezTo>
                    <a:pt x="408" y="112"/>
                    <a:pt x="408" y="112"/>
                    <a:pt x="407" y="112"/>
                  </a:cubicBezTo>
                  <a:cubicBezTo>
                    <a:pt x="407" y="112"/>
                    <a:pt x="407" y="112"/>
                    <a:pt x="408" y="112"/>
                  </a:cubicBezTo>
                  <a:cubicBezTo>
                    <a:pt x="408" y="111"/>
                    <a:pt x="407" y="111"/>
                    <a:pt x="407" y="111"/>
                  </a:cubicBezTo>
                  <a:cubicBezTo>
                    <a:pt x="407" y="111"/>
                    <a:pt x="406" y="112"/>
                    <a:pt x="405" y="112"/>
                  </a:cubicBezTo>
                  <a:cubicBezTo>
                    <a:pt x="405" y="112"/>
                    <a:pt x="405" y="112"/>
                    <a:pt x="405" y="112"/>
                  </a:cubicBezTo>
                  <a:cubicBezTo>
                    <a:pt x="404" y="112"/>
                    <a:pt x="406" y="110"/>
                    <a:pt x="399" y="108"/>
                  </a:cubicBezTo>
                  <a:cubicBezTo>
                    <a:pt x="391" y="106"/>
                    <a:pt x="380" y="107"/>
                    <a:pt x="378" y="106"/>
                  </a:cubicBezTo>
                  <a:cubicBezTo>
                    <a:pt x="375" y="106"/>
                    <a:pt x="391" y="106"/>
                    <a:pt x="384" y="104"/>
                  </a:cubicBezTo>
                  <a:cubicBezTo>
                    <a:pt x="379" y="103"/>
                    <a:pt x="375" y="103"/>
                    <a:pt x="372" y="103"/>
                  </a:cubicBezTo>
                  <a:cubicBezTo>
                    <a:pt x="371" y="103"/>
                    <a:pt x="371" y="103"/>
                    <a:pt x="370" y="103"/>
                  </a:cubicBezTo>
                  <a:cubicBezTo>
                    <a:pt x="370" y="103"/>
                    <a:pt x="369" y="103"/>
                    <a:pt x="369" y="103"/>
                  </a:cubicBezTo>
                  <a:cubicBezTo>
                    <a:pt x="369" y="103"/>
                    <a:pt x="369" y="103"/>
                    <a:pt x="369" y="103"/>
                  </a:cubicBezTo>
                  <a:cubicBezTo>
                    <a:pt x="371" y="103"/>
                    <a:pt x="371" y="103"/>
                    <a:pt x="370" y="103"/>
                  </a:cubicBezTo>
                  <a:cubicBezTo>
                    <a:pt x="369" y="103"/>
                    <a:pt x="369" y="103"/>
                    <a:pt x="369" y="103"/>
                  </a:cubicBezTo>
                  <a:cubicBezTo>
                    <a:pt x="369" y="103"/>
                    <a:pt x="369" y="103"/>
                    <a:pt x="369" y="103"/>
                  </a:cubicBezTo>
                  <a:cubicBezTo>
                    <a:pt x="369" y="103"/>
                    <a:pt x="370" y="103"/>
                    <a:pt x="370" y="103"/>
                  </a:cubicBezTo>
                  <a:cubicBezTo>
                    <a:pt x="371" y="103"/>
                    <a:pt x="374" y="103"/>
                    <a:pt x="377" y="103"/>
                  </a:cubicBezTo>
                  <a:cubicBezTo>
                    <a:pt x="381" y="103"/>
                    <a:pt x="384" y="103"/>
                    <a:pt x="383" y="101"/>
                  </a:cubicBezTo>
                  <a:cubicBezTo>
                    <a:pt x="382" y="100"/>
                    <a:pt x="379" y="100"/>
                    <a:pt x="376" y="100"/>
                  </a:cubicBezTo>
                  <a:cubicBezTo>
                    <a:pt x="373" y="100"/>
                    <a:pt x="370" y="100"/>
                    <a:pt x="368" y="100"/>
                  </a:cubicBezTo>
                  <a:cubicBezTo>
                    <a:pt x="366" y="101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2" y="101"/>
                    <a:pt x="364" y="100"/>
                    <a:pt x="367" y="100"/>
                  </a:cubicBezTo>
                  <a:cubicBezTo>
                    <a:pt x="370" y="100"/>
                    <a:pt x="371" y="99"/>
                    <a:pt x="370" y="99"/>
                  </a:cubicBezTo>
                  <a:cubicBezTo>
                    <a:pt x="369" y="98"/>
                    <a:pt x="369" y="98"/>
                    <a:pt x="369" y="98"/>
                  </a:cubicBezTo>
                  <a:cubicBezTo>
                    <a:pt x="370" y="98"/>
                    <a:pt x="370" y="99"/>
                    <a:pt x="372" y="99"/>
                  </a:cubicBezTo>
                  <a:cubicBezTo>
                    <a:pt x="373" y="99"/>
                    <a:pt x="375" y="99"/>
                    <a:pt x="378" y="99"/>
                  </a:cubicBezTo>
                  <a:cubicBezTo>
                    <a:pt x="380" y="99"/>
                    <a:pt x="382" y="99"/>
                    <a:pt x="384" y="99"/>
                  </a:cubicBezTo>
                  <a:cubicBezTo>
                    <a:pt x="392" y="98"/>
                    <a:pt x="388" y="96"/>
                    <a:pt x="388" y="96"/>
                  </a:cubicBezTo>
                  <a:cubicBezTo>
                    <a:pt x="388" y="96"/>
                    <a:pt x="388" y="96"/>
                    <a:pt x="388" y="97"/>
                  </a:cubicBezTo>
                  <a:cubicBezTo>
                    <a:pt x="390" y="97"/>
                    <a:pt x="392" y="97"/>
                    <a:pt x="393" y="97"/>
                  </a:cubicBezTo>
                  <a:cubicBezTo>
                    <a:pt x="394" y="97"/>
                    <a:pt x="394" y="97"/>
                    <a:pt x="395" y="97"/>
                  </a:cubicBezTo>
                  <a:cubicBezTo>
                    <a:pt x="395" y="97"/>
                    <a:pt x="397" y="96"/>
                    <a:pt x="399" y="96"/>
                  </a:cubicBezTo>
                  <a:cubicBezTo>
                    <a:pt x="401" y="96"/>
                    <a:pt x="402" y="96"/>
                    <a:pt x="404" y="97"/>
                  </a:cubicBezTo>
                  <a:cubicBezTo>
                    <a:pt x="408" y="97"/>
                    <a:pt x="409" y="97"/>
                    <a:pt x="407" y="97"/>
                  </a:cubicBezTo>
                  <a:cubicBezTo>
                    <a:pt x="406" y="97"/>
                    <a:pt x="406" y="97"/>
                    <a:pt x="405" y="97"/>
                  </a:cubicBezTo>
                  <a:cubicBezTo>
                    <a:pt x="405" y="97"/>
                    <a:pt x="405" y="97"/>
                    <a:pt x="405" y="97"/>
                  </a:cubicBezTo>
                  <a:cubicBezTo>
                    <a:pt x="403" y="97"/>
                    <a:pt x="403" y="98"/>
                    <a:pt x="404" y="99"/>
                  </a:cubicBezTo>
                  <a:cubicBezTo>
                    <a:pt x="406" y="99"/>
                    <a:pt x="409" y="100"/>
                    <a:pt x="415" y="100"/>
                  </a:cubicBezTo>
                  <a:cubicBezTo>
                    <a:pt x="416" y="100"/>
                    <a:pt x="417" y="100"/>
                    <a:pt x="418" y="100"/>
                  </a:cubicBezTo>
                  <a:cubicBezTo>
                    <a:pt x="431" y="99"/>
                    <a:pt x="431" y="95"/>
                    <a:pt x="427" y="95"/>
                  </a:cubicBezTo>
                  <a:cubicBezTo>
                    <a:pt x="426" y="95"/>
                    <a:pt x="425" y="95"/>
                    <a:pt x="424" y="95"/>
                  </a:cubicBezTo>
                  <a:cubicBezTo>
                    <a:pt x="422" y="95"/>
                    <a:pt x="420" y="95"/>
                    <a:pt x="420" y="96"/>
                  </a:cubicBezTo>
                  <a:cubicBezTo>
                    <a:pt x="420" y="96"/>
                    <a:pt x="419" y="96"/>
                    <a:pt x="419" y="96"/>
                  </a:cubicBezTo>
                  <a:cubicBezTo>
                    <a:pt x="418" y="96"/>
                    <a:pt x="417" y="96"/>
                    <a:pt x="417" y="95"/>
                  </a:cubicBezTo>
                  <a:cubicBezTo>
                    <a:pt x="416" y="93"/>
                    <a:pt x="417" y="92"/>
                    <a:pt x="418" y="91"/>
                  </a:cubicBezTo>
                  <a:cubicBezTo>
                    <a:pt x="419" y="91"/>
                    <a:pt x="420" y="91"/>
                    <a:pt x="421" y="91"/>
                  </a:cubicBezTo>
                  <a:cubicBezTo>
                    <a:pt x="424" y="91"/>
                    <a:pt x="430" y="92"/>
                    <a:pt x="436" y="92"/>
                  </a:cubicBezTo>
                  <a:cubicBezTo>
                    <a:pt x="437" y="93"/>
                    <a:pt x="438" y="93"/>
                    <a:pt x="439" y="93"/>
                  </a:cubicBezTo>
                  <a:cubicBezTo>
                    <a:pt x="443" y="93"/>
                    <a:pt x="441" y="90"/>
                    <a:pt x="438" y="90"/>
                  </a:cubicBezTo>
                  <a:cubicBezTo>
                    <a:pt x="434" y="90"/>
                    <a:pt x="434" y="88"/>
                    <a:pt x="430" y="87"/>
                  </a:cubicBezTo>
                  <a:cubicBezTo>
                    <a:pt x="429" y="87"/>
                    <a:pt x="428" y="87"/>
                    <a:pt x="427" y="86"/>
                  </a:cubicBezTo>
                  <a:cubicBezTo>
                    <a:pt x="426" y="86"/>
                    <a:pt x="425" y="86"/>
                    <a:pt x="426" y="86"/>
                  </a:cubicBezTo>
                  <a:cubicBezTo>
                    <a:pt x="426" y="86"/>
                    <a:pt x="427" y="86"/>
                    <a:pt x="427" y="86"/>
                  </a:cubicBezTo>
                  <a:cubicBezTo>
                    <a:pt x="427" y="86"/>
                    <a:pt x="428" y="86"/>
                    <a:pt x="428" y="86"/>
                  </a:cubicBezTo>
                  <a:cubicBezTo>
                    <a:pt x="432" y="86"/>
                    <a:pt x="432" y="86"/>
                    <a:pt x="427" y="84"/>
                  </a:cubicBezTo>
                  <a:cubicBezTo>
                    <a:pt x="424" y="83"/>
                    <a:pt x="421" y="83"/>
                    <a:pt x="421" y="83"/>
                  </a:cubicBezTo>
                  <a:cubicBezTo>
                    <a:pt x="421" y="83"/>
                    <a:pt x="421" y="83"/>
                    <a:pt x="421" y="83"/>
                  </a:cubicBezTo>
                  <a:cubicBezTo>
                    <a:pt x="422" y="83"/>
                    <a:pt x="423" y="83"/>
                    <a:pt x="423" y="83"/>
                  </a:cubicBezTo>
                  <a:cubicBezTo>
                    <a:pt x="424" y="83"/>
                    <a:pt x="425" y="83"/>
                    <a:pt x="424" y="83"/>
                  </a:cubicBezTo>
                  <a:cubicBezTo>
                    <a:pt x="424" y="83"/>
                    <a:pt x="424" y="83"/>
                    <a:pt x="424" y="83"/>
                  </a:cubicBezTo>
                  <a:cubicBezTo>
                    <a:pt x="425" y="83"/>
                    <a:pt x="429" y="83"/>
                    <a:pt x="433" y="84"/>
                  </a:cubicBezTo>
                  <a:cubicBezTo>
                    <a:pt x="435" y="85"/>
                    <a:pt x="438" y="86"/>
                    <a:pt x="441" y="86"/>
                  </a:cubicBezTo>
                  <a:cubicBezTo>
                    <a:pt x="443" y="86"/>
                    <a:pt x="444" y="85"/>
                    <a:pt x="445" y="85"/>
                  </a:cubicBezTo>
                  <a:cubicBezTo>
                    <a:pt x="447" y="84"/>
                    <a:pt x="445" y="82"/>
                    <a:pt x="439" y="81"/>
                  </a:cubicBezTo>
                  <a:cubicBezTo>
                    <a:pt x="434" y="80"/>
                    <a:pt x="433" y="80"/>
                    <a:pt x="439" y="80"/>
                  </a:cubicBezTo>
                  <a:cubicBezTo>
                    <a:pt x="444" y="79"/>
                    <a:pt x="440" y="78"/>
                    <a:pt x="434" y="78"/>
                  </a:cubicBezTo>
                  <a:cubicBezTo>
                    <a:pt x="428" y="78"/>
                    <a:pt x="425" y="76"/>
                    <a:pt x="427" y="75"/>
                  </a:cubicBezTo>
                  <a:cubicBezTo>
                    <a:pt x="428" y="74"/>
                    <a:pt x="432" y="74"/>
                    <a:pt x="434" y="73"/>
                  </a:cubicBezTo>
                  <a:cubicBezTo>
                    <a:pt x="437" y="73"/>
                    <a:pt x="438" y="73"/>
                    <a:pt x="437" y="73"/>
                  </a:cubicBezTo>
                  <a:cubicBezTo>
                    <a:pt x="436" y="73"/>
                    <a:pt x="438" y="72"/>
                    <a:pt x="442" y="72"/>
                  </a:cubicBezTo>
                  <a:cubicBezTo>
                    <a:pt x="444" y="72"/>
                    <a:pt x="446" y="72"/>
                    <a:pt x="448" y="73"/>
                  </a:cubicBezTo>
                  <a:cubicBezTo>
                    <a:pt x="451" y="73"/>
                    <a:pt x="454" y="73"/>
                    <a:pt x="457" y="73"/>
                  </a:cubicBezTo>
                  <a:cubicBezTo>
                    <a:pt x="461" y="73"/>
                    <a:pt x="463" y="73"/>
                    <a:pt x="464" y="72"/>
                  </a:cubicBezTo>
                  <a:cubicBezTo>
                    <a:pt x="464" y="70"/>
                    <a:pt x="459" y="69"/>
                    <a:pt x="456" y="69"/>
                  </a:cubicBezTo>
                  <a:cubicBezTo>
                    <a:pt x="456" y="69"/>
                    <a:pt x="456" y="69"/>
                    <a:pt x="455" y="69"/>
                  </a:cubicBezTo>
                  <a:cubicBezTo>
                    <a:pt x="455" y="69"/>
                    <a:pt x="454" y="69"/>
                    <a:pt x="454" y="69"/>
                  </a:cubicBezTo>
                  <a:cubicBezTo>
                    <a:pt x="452" y="69"/>
                    <a:pt x="448" y="69"/>
                    <a:pt x="447" y="68"/>
                  </a:cubicBezTo>
                  <a:cubicBezTo>
                    <a:pt x="446" y="67"/>
                    <a:pt x="448" y="67"/>
                    <a:pt x="451" y="67"/>
                  </a:cubicBezTo>
                  <a:cubicBezTo>
                    <a:pt x="451" y="67"/>
                    <a:pt x="452" y="67"/>
                    <a:pt x="452" y="67"/>
                  </a:cubicBezTo>
                  <a:cubicBezTo>
                    <a:pt x="453" y="67"/>
                    <a:pt x="453" y="67"/>
                    <a:pt x="453" y="67"/>
                  </a:cubicBezTo>
                  <a:cubicBezTo>
                    <a:pt x="454" y="67"/>
                    <a:pt x="451" y="66"/>
                    <a:pt x="447" y="64"/>
                  </a:cubicBezTo>
                  <a:cubicBezTo>
                    <a:pt x="443" y="61"/>
                    <a:pt x="459" y="60"/>
                    <a:pt x="463" y="56"/>
                  </a:cubicBezTo>
                  <a:cubicBezTo>
                    <a:pt x="466" y="54"/>
                    <a:pt x="468" y="51"/>
                    <a:pt x="472" y="49"/>
                  </a:cubicBezTo>
                  <a:cubicBezTo>
                    <a:pt x="477" y="45"/>
                    <a:pt x="480" y="44"/>
                    <a:pt x="478" y="44"/>
                  </a:cubicBezTo>
                  <a:cubicBezTo>
                    <a:pt x="475" y="44"/>
                    <a:pt x="473" y="44"/>
                    <a:pt x="471" y="44"/>
                  </a:cubicBezTo>
                  <a:cubicBezTo>
                    <a:pt x="468" y="44"/>
                    <a:pt x="465" y="44"/>
                    <a:pt x="462" y="44"/>
                  </a:cubicBezTo>
                  <a:cubicBezTo>
                    <a:pt x="460" y="44"/>
                    <a:pt x="458" y="44"/>
                    <a:pt x="457" y="44"/>
                  </a:cubicBezTo>
                  <a:cubicBezTo>
                    <a:pt x="457" y="44"/>
                    <a:pt x="457" y="44"/>
                    <a:pt x="457" y="44"/>
                  </a:cubicBezTo>
                  <a:cubicBezTo>
                    <a:pt x="456" y="44"/>
                    <a:pt x="459" y="43"/>
                    <a:pt x="465" y="42"/>
                  </a:cubicBezTo>
                  <a:cubicBezTo>
                    <a:pt x="464" y="42"/>
                    <a:pt x="464" y="42"/>
                    <a:pt x="464" y="42"/>
                  </a:cubicBezTo>
                  <a:cubicBezTo>
                    <a:pt x="464" y="42"/>
                    <a:pt x="464" y="42"/>
                    <a:pt x="465" y="42"/>
                  </a:cubicBezTo>
                  <a:cubicBezTo>
                    <a:pt x="465" y="42"/>
                    <a:pt x="466" y="42"/>
                    <a:pt x="467" y="42"/>
                  </a:cubicBezTo>
                  <a:cubicBezTo>
                    <a:pt x="467" y="42"/>
                    <a:pt x="467" y="42"/>
                    <a:pt x="468" y="42"/>
                  </a:cubicBezTo>
                  <a:cubicBezTo>
                    <a:pt x="468" y="42"/>
                    <a:pt x="468" y="42"/>
                    <a:pt x="468" y="42"/>
                  </a:cubicBezTo>
                  <a:cubicBezTo>
                    <a:pt x="469" y="42"/>
                    <a:pt x="470" y="42"/>
                    <a:pt x="471" y="42"/>
                  </a:cubicBezTo>
                  <a:cubicBezTo>
                    <a:pt x="472" y="42"/>
                    <a:pt x="473" y="42"/>
                    <a:pt x="474" y="42"/>
                  </a:cubicBezTo>
                  <a:cubicBezTo>
                    <a:pt x="477" y="42"/>
                    <a:pt x="480" y="43"/>
                    <a:pt x="483" y="43"/>
                  </a:cubicBezTo>
                  <a:cubicBezTo>
                    <a:pt x="487" y="43"/>
                    <a:pt x="490" y="42"/>
                    <a:pt x="493" y="41"/>
                  </a:cubicBezTo>
                  <a:cubicBezTo>
                    <a:pt x="498" y="40"/>
                    <a:pt x="490" y="39"/>
                    <a:pt x="481" y="39"/>
                  </a:cubicBezTo>
                  <a:cubicBezTo>
                    <a:pt x="471" y="39"/>
                    <a:pt x="470" y="39"/>
                    <a:pt x="479" y="39"/>
                  </a:cubicBezTo>
                  <a:cubicBezTo>
                    <a:pt x="485" y="39"/>
                    <a:pt x="492" y="39"/>
                    <a:pt x="495" y="38"/>
                  </a:cubicBezTo>
                  <a:cubicBezTo>
                    <a:pt x="496" y="38"/>
                    <a:pt x="499" y="38"/>
                    <a:pt x="502" y="38"/>
                  </a:cubicBezTo>
                  <a:cubicBezTo>
                    <a:pt x="506" y="37"/>
                    <a:pt x="509" y="36"/>
                    <a:pt x="513" y="36"/>
                  </a:cubicBezTo>
                  <a:cubicBezTo>
                    <a:pt x="516" y="35"/>
                    <a:pt x="530" y="33"/>
                    <a:pt x="527" y="29"/>
                  </a:cubicBezTo>
                  <a:cubicBezTo>
                    <a:pt x="526" y="28"/>
                    <a:pt x="521" y="27"/>
                    <a:pt x="510" y="26"/>
                  </a:cubicBezTo>
                  <a:cubicBezTo>
                    <a:pt x="506" y="26"/>
                    <a:pt x="503" y="26"/>
                    <a:pt x="501" y="26"/>
                  </a:cubicBezTo>
                  <a:cubicBezTo>
                    <a:pt x="497" y="26"/>
                    <a:pt x="495" y="26"/>
                    <a:pt x="492" y="26"/>
                  </a:cubicBezTo>
                  <a:cubicBezTo>
                    <a:pt x="484" y="28"/>
                    <a:pt x="477" y="29"/>
                    <a:pt x="476" y="30"/>
                  </a:cubicBezTo>
                  <a:cubicBezTo>
                    <a:pt x="476" y="30"/>
                    <a:pt x="476" y="30"/>
                    <a:pt x="475" y="30"/>
                  </a:cubicBezTo>
                  <a:cubicBezTo>
                    <a:pt x="475" y="30"/>
                    <a:pt x="474" y="30"/>
                    <a:pt x="474" y="29"/>
                  </a:cubicBezTo>
                  <a:cubicBezTo>
                    <a:pt x="474" y="29"/>
                    <a:pt x="473" y="29"/>
                    <a:pt x="473" y="29"/>
                  </a:cubicBezTo>
                  <a:cubicBezTo>
                    <a:pt x="471" y="29"/>
                    <a:pt x="463" y="31"/>
                    <a:pt x="449" y="33"/>
                  </a:cubicBezTo>
                  <a:cubicBezTo>
                    <a:pt x="446" y="34"/>
                    <a:pt x="442" y="34"/>
                    <a:pt x="438" y="35"/>
                  </a:cubicBezTo>
                  <a:cubicBezTo>
                    <a:pt x="432" y="35"/>
                    <a:pt x="427" y="36"/>
                    <a:pt x="425" y="36"/>
                  </a:cubicBezTo>
                  <a:cubicBezTo>
                    <a:pt x="421" y="36"/>
                    <a:pt x="423" y="35"/>
                    <a:pt x="432" y="33"/>
                  </a:cubicBezTo>
                  <a:cubicBezTo>
                    <a:pt x="442" y="32"/>
                    <a:pt x="452" y="30"/>
                    <a:pt x="457" y="28"/>
                  </a:cubicBezTo>
                  <a:cubicBezTo>
                    <a:pt x="461" y="26"/>
                    <a:pt x="462" y="25"/>
                    <a:pt x="460" y="24"/>
                  </a:cubicBezTo>
                  <a:cubicBezTo>
                    <a:pt x="459" y="24"/>
                    <a:pt x="458" y="23"/>
                    <a:pt x="456" y="23"/>
                  </a:cubicBezTo>
                  <a:cubicBezTo>
                    <a:pt x="451" y="23"/>
                    <a:pt x="443" y="25"/>
                    <a:pt x="441" y="26"/>
                  </a:cubicBezTo>
                  <a:cubicBezTo>
                    <a:pt x="438" y="26"/>
                    <a:pt x="436" y="27"/>
                    <a:pt x="434" y="27"/>
                  </a:cubicBezTo>
                  <a:cubicBezTo>
                    <a:pt x="432" y="27"/>
                    <a:pt x="428" y="27"/>
                    <a:pt x="425" y="27"/>
                  </a:cubicBezTo>
                  <a:cubicBezTo>
                    <a:pt x="419" y="27"/>
                    <a:pt x="418" y="26"/>
                    <a:pt x="424" y="25"/>
                  </a:cubicBezTo>
                  <a:cubicBezTo>
                    <a:pt x="429" y="24"/>
                    <a:pt x="433" y="23"/>
                    <a:pt x="429" y="22"/>
                  </a:cubicBezTo>
                  <a:cubicBezTo>
                    <a:pt x="427" y="21"/>
                    <a:pt x="421" y="21"/>
                    <a:pt x="415" y="21"/>
                  </a:cubicBezTo>
                  <a:cubicBezTo>
                    <a:pt x="413" y="21"/>
                    <a:pt x="412" y="21"/>
                    <a:pt x="410" y="21"/>
                  </a:cubicBezTo>
                  <a:cubicBezTo>
                    <a:pt x="399" y="21"/>
                    <a:pt x="384" y="22"/>
                    <a:pt x="377" y="23"/>
                  </a:cubicBezTo>
                  <a:cubicBezTo>
                    <a:pt x="376" y="23"/>
                    <a:pt x="374" y="24"/>
                    <a:pt x="373" y="24"/>
                  </a:cubicBezTo>
                  <a:cubicBezTo>
                    <a:pt x="368" y="24"/>
                    <a:pt x="365" y="22"/>
                    <a:pt x="372" y="22"/>
                  </a:cubicBezTo>
                  <a:cubicBezTo>
                    <a:pt x="381" y="21"/>
                    <a:pt x="387" y="20"/>
                    <a:pt x="386" y="20"/>
                  </a:cubicBezTo>
                  <a:cubicBezTo>
                    <a:pt x="386" y="20"/>
                    <a:pt x="386" y="20"/>
                    <a:pt x="386" y="20"/>
                  </a:cubicBezTo>
                  <a:cubicBezTo>
                    <a:pt x="389" y="20"/>
                    <a:pt x="401" y="20"/>
                    <a:pt x="416" y="20"/>
                  </a:cubicBezTo>
                  <a:cubicBezTo>
                    <a:pt x="416" y="20"/>
                    <a:pt x="417" y="20"/>
                    <a:pt x="417" y="20"/>
                  </a:cubicBezTo>
                  <a:cubicBezTo>
                    <a:pt x="420" y="20"/>
                    <a:pt x="423" y="20"/>
                    <a:pt x="425" y="20"/>
                  </a:cubicBezTo>
                  <a:cubicBezTo>
                    <a:pt x="442" y="20"/>
                    <a:pt x="461" y="20"/>
                    <a:pt x="468" y="18"/>
                  </a:cubicBezTo>
                  <a:cubicBezTo>
                    <a:pt x="472" y="17"/>
                    <a:pt x="473" y="16"/>
                    <a:pt x="466" y="14"/>
                  </a:cubicBezTo>
                  <a:cubicBezTo>
                    <a:pt x="461" y="13"/>
                    <a:pt x="457" y="12"/>
                    <a:pt x="452" y="12"/>
                  </a:cubicBezTo>
                  <a:cubicBezTo>
                    <a:pt x="451" y="12"/>
                    <a:pt x="450" y="12"/>
                    <a:pt x="448" y="12"/>
                  </a:cubicBezTo>
                  <a:cubicBezTo>
                    <a:pt x="447" y="12"/>
                    <a:pt x="446" y="12"/>
                    <a:pt x="444" y="12"/>
                  </a:cubicBezTo>
                  <a:cubicBezTo>
                    <a:pt x="439" y="12"/>
                    <a:pt x="435" y="12"/>
                    <a:pt x="433" y="12"/>
                  </a:cubicBezTo>
                  <a:cubicBezTo>
                    <a:pt x="433" y="12"/>
                    <a:pt x="433" y="12"/>
                    <a:pt x="433" y="12"/>
                  </a:cubicBezTo>
                  <a:cubicBezTo>
                    <a:pt x="433" y="12"/>
                    <a:pt x="432" y="12"/>
                    <a:pt x="432" y="12"/>
                  </a:cubicBezTo>
                  <a:cubicBezTo>
                    <a:pt x="432" y="12"/>
                    <a:pt x="432" y="12"/>
                    <a:pt x="432" y="12"/>
                  </a:cubicBezTo>
                  <a:cubicBezTo>
                    <a:pt x="432" y="12"/>
                    <a:pt x="432" y="12"/>
                    <a:pt x="433" y="12"/>
                  </a:cubicBezTo>
                  <a:cubicBezTo>
                    <a:pt x="434" y="12"/>
                    <a:pt x="434" y="12"/>
                    <a:pt x="434" y="11"/>
                  </a:cubicBezTo>
                  <a:cubicBezTo>
                    <a:pt x="432" y="11"/>
                    <a:pt x="437" y="11"/>
                    <a:pt x="442" y="11"/>
                  </a:cubicBezTo>
                  <a:cubicBezTo>
                    <a:pt x="446" y="11"/>
                    <a:pt x="448" y="10"/>
                    <a:pt x="444" y="9"/>
                  </a:cubicBezTo>
                  <a:cubicBezTo>
                    <a:pt x="442" y="8"/>
                    <a:pt x="441" y="8"/>
                    <a:pt x="439" y="8"/>
                  </a:cubicBezTo>
                  <a:cubicBezTo>
                    <a:pt x="438" y="8"/>
                    <a:pt x="437" y="8"/>
                    <a:pt x="436" y="9"/>
                  </a:cubicBezTo>
                  <a:cubicBezTo>
                    <a:pt x="435" y="9"/>
                    <a:pt x="433" y="9"/>
                    <a:pt x="431" y="9"/>
                  </a:cubicBezTo>
                  <a:cubicBezTo>
                    <a:pt x="430" y="9"/>
                    <a:pt x="429" y="9"/>
                    <a:pt x="428" y="9"/>
                  </a:cubicBezTo>
                  <a:cubicBezTo>
                    <a:pt x="422" y="9"/>
                    <a:pt x="413" y="8"/>
                    <a:pt x="405" y="8"/>
                  </a:cubicBezTo>
                  <a:cubicBezTo>
                    <a:pt x="402" y="8"/>
                    <a:pt x="399" y="8"/>
                    <a:pt x="395" y="8"/>
                  </a:cubicBezTo>
                  <a:cubicBezTo>
                    <a:pt x="386" y="8"/>
                    <a:pt x="378" y="8"/>
                    <a:pt x="372" y="8"/>
                  </a:cubicBezTo>
                  <a:cubicBezTo>
                    <a:pt x="366" y="9"/>
                    <a:pt x="364" y="10"/>
                    <a:pt x="363" y="10"/>
                  </a:cubicBezTo>
                  <a:cubicBezTo>
                    <a:pt x="363" y="10"/>
                    <a:pt x="363" y="10"/>
                    <a:pt x="363" y="10"/>
                  </a:cubicBezTo>
                  <a:cubicBezTo>
                    <a:pt x="363" y="10"/>
                    <a:pt x="363" y="10"/>
                    <a:pt x="363" y="10"/>
                  </a:cubicBezTo>
                  <a:cubicBezTo>
                    <a:pt x="362" y="10"/>
                    <a:pt x="361" y="10"/>
                    <a:pt x="360" y="10"/>
                  </a:cubicBezTo>
                  <a:cubicBezTo>
                    <a:pt x="360" y="10"/>
                    <a:pt x="359" y="10"/>
                    <a:pt x="359" y="10"/>
                  </a:cubicBezTo>
                  <a:cubicBezTo>
                    <a:pt x="357" y="10"/>
                    <a:pt x="357" y="8"/>
                    <a:pt x="365" y="8"/>
                  </a:cubicBezTo>
                  <a:cubicBezTo>
                    <a:pt x="374" y="7"/>
                    <a:pt x="380" y="6"/>
                    <a:pt x="382" y="6"/>
                  </a:cubicBezTo>
                  <a:cubicBezTo>
                    <a:pt x="382" y="6"/>
                    <a:pt x="382" y="6"/>
                    <a:pt x="383" y="6"/>
                  </a:cubicBezTo>
                  <a:cubicBezTo>
                    <a:pt x="386" y="6"/>
                    <a:pt x="397" y="7"/>
                    <a:pt x="410" y="7"/>
                  </a:cubicBezTo>
                  <a:cubicBezTo>
                    <a:pt x="411" y="7"/>
                    <a:pt x="411" y="7"/>
                    <a:pt x="411" y="7"/>
                  </a:cubicBezTo>
                  <a:cubicBezTo>
                    <a:pt x="426" y="7"/>
                    <a:pt x="425" y="3"/>
                    <a:pt x="408" y="2"/>
                  </a:cubicBezTo>
                  <a:cubicBezTo>
                    <a:pt x="403" y="1"/>
                    <a:pt x="398" y="1"/>
                    <a:pt x="393" y="1"/>
                  </a:cubicBezTo>
                  <a:cubicBezTo>
                    <a:pt x="385" y="0"/>
                    <a:pt x="376" y="0"/>
                    <a:pt x="3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" name="Freeform 165"/>
            <p:cNvSpPr>
              <a:spLocks/>
            </p:cNvSpPr>
            <p:nvPr/>
          </p:nvSpPr>
          <p:spPr bwMode="auto">
            <a:xfrm>
              <a:off x="4237038" y="5329238"/>
              <a:ext cx="15875" cy="1587"/>
            </a:xfrm>
            <a:custGeom>
              <a:avLst/>
              <a:gdLst>
                <a:gd name="T0" fmla="*/ 6 w 6"/>
                <a:gd name="T1" fmla="*/ 0 h 1"/>
                <a:gd name="T2" fmla="*/ 1 w 6"/>
                <a:gd name="T3" fmla="*/ 1 h 1"/>
                <a:gd name="T4" fmla="*/ 1 w 6"/>
                <a:gd name="T5" fmla="*/ 1 h 1"/>
                <a:gd name="T6" fmla="*/ 3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5" y="0"/>
                    <a:pt x="3" y="1"/>
                    <a:pt x="1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" name="Freeform 166"/>
            <p:cNvSpPr>
              <a:spLocks/>
            </p:cNvSpPr>
            <p:nvPr/>
          </p:nvSpPr>
          <p:spPr bwMode="auto">
            <a:xfrm>
              <a:off x="2686050" y="5067300"/>
              <a:ext cx="7938" cy="7937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2 h 3"/>
                <a:gd name="T4" fmla="*/ 1 w 3"/>
                <a:gd name="T5" fmla="*/ 3 h 3"/>
                <a:gd name="T6" fmla="*/ 1 w 3"/>
                <a:gd name="T7" fmla="*/ 2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2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" name="Freeform 167"/>
            <p:cNvSpPr>
              <a:spLocks/>
            </p:cNvSpPr>
            <p:nvPr/>
          </p:nvSpPr>
          <p:spPr bwMode="auto">
            <a:xfrm>
              <a:off x="4265613" y="5322888"/>
              <a:ext cx="9525" cy="3175"/>
            </a:xfrm>
            <a:custGeom>
              <a:avLst/>
              <a:gdLst>
                <a:gd name="T0" fmla="*/ 2 w 3"/>
                <a:gd name="T1" fmla="*/ 0 h 1"/>
                <a:gd name="T2" fmla="*/ 0 w 3"/>
                <a:gd name="T3" fmla="*/ 0 h 1"/>
                <a:gd name="T4" fmla="*/ 0 w 3"/>
                <a:gd name="T5" fmla="*/ 1 h 1"/>
                <a:gd name="T6" fmla="*/ 0 w 3"/>
                <a:gd name="T7" fmla="*/ 1 h 1"/>
                <a:gd name="T8" fmla="*/ 2 w 3"/>
                <a:gd name="T9" fmla="*/ 0 h 1"/>
                <a:gd name="T10" fmla="*/ 2 w 3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Freeform 168"/>
            <p:cNvSpPr>
              <a:spLocks/>
            </p:cNvSpPr>
            <p:nvPr/>
          </p:nvSpPr>
          <p:spPr bwMode="auto">
            <a:xfrm>
              <a:off x="4291013" y="4354513"/>
              <a:ext cx="15875" cy="0"/>
            </a:xfrm>
            <a:custGeom>
              <a:avLst/>
              <a:gdLst>
                <a:gd name="T0" fmla="*/ 3 w 6"/>
                <a:gd name="T1" fmla="*/ 1 w 6"/>
                <a:gd name="T2" fmla="*/ 2 w 6"/>
                <a:gd name="T3" fmla="*/ 2 w 6"/>
                <a:gd name="T4" fmla="*/ 3 w 6"/>
                <a:gd name="T5" fmla="*/ 5 w 6"/>
                <a:gd name="T6" fmla="*/ 6 w 6"/>
                <a:gd name="T7" fmla="*/ 4 w 6"/>
                <a:gd name="T8" fmla="*/ 3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6">
                  <a:moveTo>
                    <a:pt x="3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6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Freeform 169"/>
            <p:cNvSpPr>
              <a:spLocks/>
            </p:cNvSpPr>
            <p:nvPr/>
          </p:nvSpPr>
          <p:spPr bwMode="auto">
            <a:xfrm>
              <a:off x="3119438" y="5111750"/>
              <a:ext cx="325438" cy="31750"/>
            </a:xfrm>
            <a:custGeom>
              <a:avLst/>
              <a:gdLst>
                <a:gd name="T0" fmla="*/ 32 w 120"/>
                <a:gd name="T1" fmla="*/ 0 h 12"/>
                <a:gd name="T2" fmla="*/ 17 w 120"/>
                <a:gd name="T3" fmla="*/ 1 h 12"/>
                <a:gd name="T4" fmla="*/ 4 w 120"/>
                <a:gd name="T5" fmla="*/ 3 h 12"/>
                <a:gd name="T6" fmla="*/ 10 w 120"/>
                <a:gd name="T7" fmla="*/ 3 h 12"/>
                <a:gd name="T8" fmla="*/ 23 w 120"/>
                <a:gd name="T9" fmla="*/ 2 h 12"/>
                <a:gd name="T10" fmla="*/ 29 w 120"/>
                <a:gd name="T11" fmla="*/ 3 h 12"/>
                <a:gd name="T12" fmla="*/ 42 w 120"/>
                <a:gd name="T13" fmla="*/ 4 h 12"/>
                <a:gd name="T14" fmla="*/ 58 w 120"/>
                <a:gd name="T15" fmla="*/ 5 h 12"/>
                <a:gd name="T16" fmla="*/ 73 w 120"/>
                <a:gd name="T17" fmla="*/ 8 h 12"/>
                <a:gd name="T18" fmla="*/ 85 w 120"/>
                <a:gd name="T19" fmla="*/ 11 h 12"/>
                <a:gd name="T20" fmla="*/ 93 w 120"/>
                <a:gd name="T21" fmla="*/ 12 h 12"/>
                <a:gd name="T22" fmla="*/ 104 w 120"/>
                <a:gd name="T23" fmla="*/ 12 h 12"/>
                <a:gd name="T24" fmla="*/ 105 w 120"/>
                <a:gd name="T25" fmla="*/ 12 h 12"/>
                <a:gd name="T26" fmla="*/ 115 w 120"/>
                <a:gd name="T27" fmla="*/ 12 h 12"/>
                <a:gd name="T28" fmla="*/ 115 w 120"/>
                <a:gd name="T29" fmla="*/ 9 h 12"/>
                <a:gd name="T30" fmla="*/ 107 w 120"/>
                <a:gd name="T31" fmla="*/ 8 h 12"/>
                <a:gd name="T32" fmla="*/ 80 w 120"/>
                <a:gd name="T33" fmla="*/ 5 h 12"/>
                <a:gd name="T34" fmla="*/ 54 w 120"/>
                <a:gd name="T35" fmla="*/ 1 h 12"/>
                <a:gd name="T36" fmla="*/ 32 w 120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">
                  <a:moveTo>
                    <a:pt x="32" y="0"/>
                  </a:moveTo>
                  <a:cubicBezTo>
                    <a:pt x="27" y="0"/>
                    <a:pt x="22" y="1"/>
                    <a:pt x="17" y="1"/>
                  </a:cubicBezTo>
                  <a:cubicBezTo>
                    <a:pt x="4" y="2"/>
                    <a:pt x="0" y="3"/>
                    <a:pt x="4" y="3"/>
                  </a:cubicBezTo>
                  <a:cubicBezTo>
                    <a:pt x="6" y="3"/>
                    <a:pt x="8" y="3"/>
                    <a:pt x="10" y="3"/>
                  </a:cubicBezTo>
                  <a:cubicBezTo>
                    <a:pt x="15" y="3"/>
                    <a:pt x="19" y="2"/>
                    <a:pt x="23" y="2"/>
                  </a:cubicBezTo>
                  <a:cubicBezTo>
                    <a:pt x="27" y="2"/>
                    <a:pt x="30" y="3"/>
                    <a:pt x="29" y="3"/>
                  </a:cubicBezTo>
                  <a:cubicBezTo>
                    <a:pt x="27" y="3"/>
                    <a:pt x="33" y="3"/>
                    <a:pt x="42" y="4"/>
                  </a:cubicBezTo>
                  <a:cubicBezTo>
                    <a:pt x="48" y="4"/>
                    <a:pt x="53" y="5"/>
                    <a:pt x="58" y="5"/>
                  </a:cubicBezTo>
                  <a:cubicBezTo>
                    <a:pt x="63" y="6"/>
                    <a:pt x="68" y="7"/>
                    <a:pt x="73" y="8"/>
                  </a:cubicBezTo>
                  <a:cubicBezTo>
                    <a:pt x="81" y="9"/>
                    <a:pt x="87" y="10"/>
                    <a:pt x="85" y="11"/>
                  </a:cubicBezTo>
                  <a:cubicBezTo>
                    <a:pt x="83" y="12"/>
                    <a:pt x="86" y="12"/>
                    <a:pt x="93" y="12"/>
                  </a:cubicBezTo>
                  <a:cubicBezTo>
                    <a:pt x="97" y="12"/>
                    <a:pt x="100" y="12"/>
                    <a:pt x="104" y="12"/>
                  </a:cubicBezTo>
                  <a:cubicBezTo>
                    <a:pt x="104" y="12"/>
                    <a:pt x="104" y="12"/>
                    <a:pt x="105" y="12"/>
                  </a:cubicBezTo>
                  <a:cubicBezTo>
                    <a:pt x="108" y="12"/>
                    <a:pt x="112" y="12"/>
                    <a:pt x="115" y="12"/>
                  </a:cubicBezTo>
                  <a:cubicBezTo>
                    <a:pt x="120" y="11"/>
                    <a:pt x="120" y="10"/>
                    <a:pt x="115" y="9"/>
                  </a:cubicBezTo>
                  <a:cubicBezTo>
                    <a:pt x="110" y="9"/>
                    <a:pt x="107" y="8"/>
                    <a:pt x="107" y="8"/>
                  </a:cubicBezTo>
                  <a:cubicBezTo>
                    <a:pt x="108" y="8"/>
                    <a:pt x="95" y="7"/>
                    <a:pt x="80" y="5"/>
                  </a:cubicBezTo>
                  <a:cubicBezTo>
                    <a:pt x="73" y="4"/>
                    <a:pt x="65" y="2"/>
                    <a:pt x="54" y="1"/>
                  </a:cubicBezTo>
                  <a:cubicBezTo>
                    <a:pt x="46" y="1"/>
                    <a:pt x="39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Freeform 170"/>
            <p:cNvSpPr>
              <a:spLocks/>
            </p:cNvSpPr>
            <p:nvPr/>
          </p:nvSpPr>
          <p:spPr bwMode="auto">
            <a:xfrm>
              <a:off x="3560763" y="4568825"/>
              <a:ext cx="9525" cy="6350"/>
            </a:xfrm>
            <a:custGeom>
              <a:avLst/>
              <a:gdLst>
                <a:gd name="T0" fmla="*/ 3 w 3"/>
                <a:gd name="T1" fmla="*/ 0 h 2"/>
                <a:gd name="T2" fmla="*/ 1 w 3"/>
                <a:gd name="T3" fmla="*/ 1 h 2"/>
                <a:gd name="T4" fmla="*/ 1 w 3"/>
                <a:gd name="T5" fmla="*/ 2 h 2"/>
                <a:gd name="T6" fmla="*/ 2 w 3"/>
                <a:gd name="T7" fmla="*/ 1 h 2"/>
                <a:gd name="T8" fmla="*/ 3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2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Freeform 171"/>
            <p:cNvSpPr>
              <a:spLocks/>
            </p:cNvSpPr>
            <p:nvPr/>
          </p:nvSpPr>
          <p:spPr bwMode="auto">
            <a:xfrm>
              <a:off x="1162050" y="4487863"/>
              <a:ext cx="15875" cy="3175"/>
            </a:xfrm>
            <a:custGeom>
              <a:avLst/>
              <a:gdLst>
                <a:gd name="T0" fmla="*/ 6 w 6"/>
                <a:gd name="T1" fmla="*/ 0 h 1"/>
                <a:gd name="T2" fmla="*/ 0 w 6"/>
                <a:gd name="T3" fmla="*/ 1 h 1"/>
                <a:gd name="T4" fmla="*/ 1 w 6"/>
                <a:gd name="T5" fmla="*/ 1 h 1"/>
                <a:gd name="T6" fmla="*/ 2 w 6"/>
                <a:gd name="T7" fmla="*/ 1 h 1"/>
                <a:gd name="T8" fmla="*/ 6 w 6"/>
                <a:gd name="T9" fmla="*/ 0 h 1"/>
                <a:gd name="T10" fmla="*/ 6 w 6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5" y="0"/>
                    <a:pt x="2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5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Freeform 172"/>
            <p:cNvSpPr>
              <a:spLocks/>
            </p:cNvSpPr>
            <p:nvPr/>
          </p:nvSpPr>
          <p:spPr bwMode="auto">
            <a:xfrm>
              <a:off x="3694113" y="4618038"/>
              <a:ext cx="26988" cy="6350"/>
            </a:xfrm>
            <a:custGeom>
              <a:avLst/>
              <a:gdLst>
                <a:gd name="T0" fmla="*/ 4 w 10"/>
                <a:gd name="T1" fmla="*/ 0 h 2"/>
                <a:gd name="T2" fmla="*/ 3 w 10"/>
                <a:gd name="T3" fmla="*/ 2 h 2"/>
                <a:gd name="T4" fmla="*/ 4 w 10"/>
                <a:gd name="T5" fmla="*/ 2 h 2"/>
                <a:gd name="T6" fmla="*/ 10 w 10"/>
                <a:gd name="T7" fmla="*/ 1 h 2"/>
                <a:gd name="T8" fmla="*/ 5 w 10"/>
                <a:gd name="T9" fmla="*/ 0 h 2"/>
                <a:gd name="T10" fmla="*/ 4 w 10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">
                  <a:moveTo>
                    <a:pt x="4" y="0"/>
                  </a:moveTo>
                  <a:cubicBezTo>
                    <a:pt x="1" y="0"/>
                    <a:pt x="0" y="1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2"/>
                    <a:pt x="7" y="2"/>
                    <a:pt x="10" y="1"/>
                  </a:cubicBezTo>
                  <a:cubicBezTo>
                    <a:pt x="8" y="1"/>
                    <a:pt x="6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" name="Freeform 173"/>
            <p:cNvSpPr>
              <a:spLocks/>
            </p:cNvSpPr>
            <p:nvPr/>
          </p:nvSpPr>
          <p:spPr bwMode="auto">
            <a:xfrm>
              <a:off x="1230313" y="4479925"/>
              <a:ext cx="12700" cy="3175"/>
            </a:xfrm>
            <a:custGeom>
              <a:avLst/>
              <a:gdLst>
                <a:gd name="T0" fmla="*/ 3 w 5"/>
                <a:gd name="T1" fmla="*/ 0 h 1"/>
                <a:gd name="T2" fmla="*/ 1 w 5"/>
                <a:gd name="T3" fmla="*/ 1 h 1"/>
                <a:gd name="T4" fmla="*/ 4 w 5"/>
                <a:gd name="T5" fmla="*/ 1 h 1"/>
                <a:gd name="T6" fmla="*/ 4 w 5"/>
                <a:gd name="T7" fmla="*/ 0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2" y="1"/>
                    <a:pt x="4" y="1"/>
                    <a:pt x="4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" name="Freeform 174"/>
            <p:cNvSpPr>
              <a:spLocks noEditPoints="1"/>
            </p:cNvSpPr>
            <p:nvPr/>
          </p:nvSpPr>
          <p:spPr bwMode="auto">
            <a:xfrm>
              <a:off x="3567113" y="4922838"/>
              <a:ext cx="58738" cy="3175"/>
            </a:xfrm>
            <a:custGeom>
              <a:avLst/>
              <a:gdLst>
                <a:gd name="T0" fmla="*/ 19 w 22"/>
                <a:gd name="T1" fmla="*/ 0 h 1"/>
                <a:gd name="T2" fmla="*/ 8 w 22"/>
                <a:gd name="T3" fmla="*/ 0 h 1"/>
                <a:gd name="T4" fmla="*/ 2 w 22"/>
                <a:gd name="T5" fmla="*/ 1 h 1"/>
                <a:gd name="T6" fmla="*/ 1 w 22"/>
                <a:gd name="T7" fmla="*/ 1 h 1"/>
                <a:gd name="T8" fmla="*/ 0 w 22"/>
                <a:gd name="T9" fmla="*/ 1 h 1"/>
                <a:gd name="T10" fmla="*/ 1 w 22"/>
                <a:gd name="T11" fmla="*/ 1 h 1"/>
                <a:gd name="T12" fmla="*/ 11 w 22"/>
                <a:gd name="T13" fmla="*/ 1 h 1"/>
                <a:gd name="T14" fmla="*/ 20 w 22"/>
                <a:gd name="T15" fmla="*/ 0 h 1"/>
                <a:gd name="T16" fmla="*/ 19 w 22"/>
                <a:gd name="T17" fmla="*/ 0 h 1"/>
                <a:gd name="T18" fmla="*/ 19 w 22"/>
                <a:gd name="T19" fmla="*/ 0 h 1"/>
                <a:gd name="T20" fmla="*/ 19 w 22"/>
                <a:gd name="T21" fmla="*/ 0 h 1"/>
                <a:gd name="T22" fmla="*/ 19 w 22"/>
                <a:gd name="T23" fmla="*/ 0 h 1"/>
                <a:gd name="T24" fmla="*/ 19 w 22"/>
                <a:gd name="T2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">
                  <a:moveTo>
                    <a:pt x="19" y="0"/>
                  </a:moveTo>
                  <a:cubicBezTo>
                    <a:pt x="16" y="0"/>
                    <a:pt x="12" y="0"/>
                    <a:pt x="8" y="0"/>
                  </a:cubicBezTo>
                  <a:cubicBezTo>
                    <a:pt x="6" y="0"/>
                    <a:pt x="4" y="0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6" y="1"/>
                    <a:pt x="11" y="1"/>
                  </a:cubicBezTo>
                  <a:cubicBezTo>
                    <a:pt x="18" y="0"/>
                    <a:pt x="22" y="0"/>
                    <a:pt x="20" y="0"/>
                  </a:cubicBezTo>
                  <a:cubicBezTo>
                    <a:pt x="18" y="0"/>
                    <a:pt x="19" y="0"/>
                    <a:pt x="19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3" name="Freeform 175"/>
            <p:cNvSpPr>
              <a:spLocks/>
            </p:cNvSpPr>
            <p:nvPr/>
          </p:nvSpPr>
          <p:spPr bwMode="auto">
            <a:xfrm>
              <a:off x="3222625" y="5353050"/>
              <a:ext cx="11113" cy="4762"/>
            </a:xfrm>
            <a:custGeom>
              <a:avLst/>
              <a:gdLst>
                <a:gd name="T0" fmla="*/ 4 w 4"/>
                <a:gd name="T1" fmla="*/ 0 h 2"/>
                <a:gd name="T2" fmla="*/ 1 w 4"/>
                <a:gd name="T3" fmla="*/ 1 h 2"/>
                <a:gd name="T4" fmla="*/ 2 w 4"/>
                <a:gd name="T5" fmla="*/ 2 h 2"/>
                <a:gd name="T6" fmla="*/ 3 w 4"/>
                <a:gd name="T7" fmla="*/ 1 h 2"/>
                <a:gd name="T8" fmla="*/ 4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cubicBezTo>
                    <a:pt x="3" y="1"/>
                    <a:pt x="2" y="1"/>
                    <a:pt x="1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1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4" name="Freeform 176"/>
            <p:cNvSpPr>
              <a:spLocks noEditPoints="1"/>
            </p:cNvSpPr>
            <p:nvPr/>
          </p:nvSpPr>
          <p:spPr bwMode="auto">
            <a:xfrm>
              <a:off x="901700" y="4332288"/>
              <a:ext cx="3898900" cy="1554162"/>
            </a:xfrm>
            <a:custGeom>
              <a:avLst/>
              <a:gdLst>
                <a:gd name="T0" fmla="*/ 667 w 1438"/>
                <a:gd name="T1" fmla="*/ 267 h 571"/>
                <a:gd name="T2" fmla="*/ 228 w 1438"/>
                <a:gd name="T3" fmla="*/ 81 h 571"/>
                <a:gd name="T4" fmla="*/ 286 w 1438"/>
                <a:gd name="T5" fmla="*/ 5 h 571"/>
                <a:gd name="T6" fmla="*/ 184 w 1438"/>
                <a:gd name="T7" fmla="*/ 33 h 571"/>
                <a:gd name="T8" fmla="*/ 107 w 1438"/>
                <a:gd name="T9" fmla="*/ 40 h 571"/>
                <a:gd name="T10" fmla="*/ 54 w 1438"/>
                <a:gd name="T11" fmla="*/ 71 h 571"/>
                <a:gd name="T12" fmla="*/ 108 w 1438"/>
                <a:gd name="T13" fmla="*/ 94 h 571"/>
                <a:gd name="T14" fmla="*/ 47 w 1438"/>
                <a:gd name="T15" fmla="*/ 112 h 571"/>
                <a:gd name="T16" fmla="*/ 227 w 1438"/>
                <a:gd name="T17" fmla="*/ 81 h 571"/>
                <a:gd name="T18" fmla="*/ 245 w 1438"/>
                <a:gd name="T19" fmla="*/ 85 h 571"/>
                <a:gd name="T20" fmla="*/ 289 w 1438"/>
                <a:gd name="T21" fmla="*/ 95 h 571"/>
                <a:gd name="T22" fmla="*/ 353 w 1438"/>
                <a:gd name="T23" fmla="*/ 111 h 571"/>
                <a:gd name="T24" fmla="*/ 375 w 1438"/>
                <a:gd name="T25" fmla="*/ 131 h 571"/>
                <a:gd name="T26" fmla="*/ 388 w 1438"/>
                <a:gd name="T27" fmla="*/ 143 h 571"/>
                <a:gd name="T28" fmla="*/ 390 w 1438"/>
                <a:gd name="T29" fmla="*/ 153 h 571"/>
                <a:gd name="T30" fmla="*/ 410 w 1438"/>
                <a:gd name="T31" fmla="*/ 161 h 571"/>
                <a:gd name="T32" fmla="*/ 361 w 1438"/>
                <a:gd name="T33" fmla="*/ 216 h 571"/>
                <a:gd name="T34" fmla="*/ 469 w 1438"/>
                <a:gd name="T35" fmla="*/ 276 h 571"/>
                <a:gd name="T36" fmla="*/ 656 w 1438"/>
                <a:gd name="T37" fmla="*/ 312 h 571"/>
                <a:gd name="T38" fmla="*/ 810 w 1438"/>
                <a:gd name="T39" fmla="*/ 334 h 571"/>
                <a:gd name="T40" fmla="*/ 845 w 1438"/>
                <a:gd name="T41" fmla="*/ 384 h 571"/>
                <a:gd name="T42" fmla="*/ 995 w 1438"/>
                <a:gd name="T43" fmla="*/ 537 h 571"/>
                <a:gd name="T44" fmla="*/ 1018 w 1438"/>
                <a:gd name="T45" fmla="*/ 559 h 571"/>
                <a:gd name="T46" fmla="*/ 1034 w 1438"/>
                <a:gd name="T47" fmla="*/ 564 h 571"/>
                <a:gd name="T48" fmla="*/ 1050 w 1438"/>
                <a:gd name="T49" fmla="*/ 570 h 571"/>
                <a:gd name="T50" fmla="*/ 1174 w 1438"/>
                <a:gd name="T51" fmla="*/ 502 h 571"/>
                <a:gd name="T52" fmla="*/ 1363 w 1438"/>
                <a:gd name="T53" fmla="*/ 440 h 571"/>
                <a:gd name="T54" fmla="*/ 1315 w 1438"/>
                <a:gd name="T55" fmla="*/ 376 h 571"/>
                <a:gd name="T56" fmla="*/ 1225 w 1438"/>
                <a:gd name="T57" fmla="*/ 369 h 571"/>
                <a:gd name="T58" fmla="*/ 1123 w 1438"/>
                <a:gd name="T59" fmla="*/ 338 h 571"/>
                <a:gd name="T60" fmla="*/ 933 w 1438"/>
                <a:gd name="T61" fmla="*/ 329 h 571"/>
                <a:gd name="T62" fmla="*/ 818 w 1438"/>
                <a:gd name="T63" fmla="*/ 324 h 571"/>
                <a:gd name="T64" fmla="*/ 770 w 1438"/>
                <a:gd name="T65" fmla="*/ 292 h 571"/>
                <a:gd name="T66" fmla="*/ 657 w 1438"/>
                <a:gd name="T67" fmla="*/ 277 h 571"/>
                <a:gd name="T68" fmla="*/ 755 w 1438"/>
                <a:gd name="T69" fmla="*/ 263 h 571"/>
                <a:gd name="T70" fmla="*/ 813 w 1438"/>
                <a:gd name="T71" fmla="*/ 261 h 571"/>
                <a:gd name="T72" fmla="*/ 933 w 1438"/>
                <a:gd name="T73" fmla="*/ 242 h 571"/>
                <a:gd name="T74" fmla="*/ 942 w 1438"/>
                <a:gd name="T75" fmla="*/ 231 h 571"/>
                <a:gd name="T76" fmla="*/ 983 w 1438"/>
                <a:gd name="T77" fmla="*/ 218 h 571"/>
                <a:gd name="T78" fmla="*/ 1099 w 1438"/>
                <a:gd name="T79" fmla="*/ 199 h 571"/>
                <a:gd name="T80" fmla="*/ 1107 w 1438"/>
                <a:gd name="T81" fmla="*/ 187 h 571"/>
                <a:gd name="T82" fmla="*/ 1227 w 1438"/>
                <a:gd name="T83" fmla="*/ 168 h 571"/>
                <a:gd name="T84" fmla="*/ 1180 w 1438"/>
                <a:gd name="T85" fmla="*/ 162 h 571"/>
                <a:gd name="T86" fmla="*/ 1196 w 1438"/>
                <a:gd name="T87" fmla="*/ 156 h 571"/>
                <a:gd name="T88" fmla="*/ 1181 w 1438"/>
                <a:gd name="T89" fmla="*/ 147 h 571"/>
                <a:gd name="T90" fmla="*/ 1168 w 1438"/>
                <a:gd name="T91" fmla="*/ 135 h 571"/>
                <a:gd name="T92" fmla="*/ 1103 w 1438"/>
                <a:gd name="T93" fmla="*/ 133 h 571"/>
                <a:gd name="T94" fmla="*/ 1055 w 1438"/>
                <a:gd name="T95" fmla="*/ 113 h 571"/>
                <a:gd name="T96" fmla="*/ 987 w 1438"/>
                <a:gd name="T97" fmla="*/ 150 h 571"/>
                <a:gd name="T98" fmla="*/ 821 w 1438"/>
                <a:gd name="T99" fmla="*/ 129 h 571"/>
                <a:gd name="T100" fmla="*/ 873 w 1438"/>
                <a:gd name="T101" fmla="*/ 106 h 571"/>
                <a:gd name="T102" fmla="*/ 903 w 1438"/>
                <a:gd name="T103" fmla="*/ 100 h 571"/>
                <a:gd name="T104" fmla="*/ 977 w 1438"/>
                <a:gd name="T105" fmla="*/ 83 h 571"/>
                <a:gd name="T106" fmla="*/ 1033 w 1438"/>
                <a:gd name="T107" fmla="*/ 73 h 571"/>
                <a:gd name="T108" fmla="*/ 957 w 1438"/>
                <a:gd name="T109" fmla="*/ 68 h 571"/>
                <a:gd name="T110" fmla="*/ 925 w 1438"/>
                <a:gd name="T111" fmla="*/ 59 h 571"/>
                <a:gd name="T112" fmla="*/ 885 w 1438"/>
                <a:gd name="T113" fmla="*/ 74 h 571"/>
                <a:gd name="T114" fmla="*/ 868 w 1438"/>
                <a:gd name="T115" fmla="*/ 69 h 571"/>
                <a:gd name="T116" fmla="*/ 782 w 1438"/>
                <a:gd name="T117" fmla="*/ 60 h 571"/>
                <a:gd name="T118" fmla="*/ 694 w 1438"/>
                <a:gd name="T119" fmla="*/ 51 h 571"/>
                <a:gd name="T120" fmla="*/ 580 w 1438"/>
                <a:gd name="T121" fmla="*/ 34 h 571"/>
                <a:gd name="T122" fmla="*/ 509 w 1438"/>
                <a:gd name="T123" fmla="*/ 39 h 571"/>
                <a:gd name="T124" fmla="*/ 339 w 1438"/>
                <a:gd name="T125" fmla="*/ 5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38" h="571">
                  <a:moveTo>
                    <a:pt x="104" y="35"/>
                  </a:move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4" y="35"/>
                    <a:pt x="104" y="35"/>
                  </a:cubicBezTo>
                  <a:moveTo>
                    <a:pt x="738" y="305"/>
                  </a:moveTo>
                  <a:cubicBezTo>
                    <a:pt x="742" y="305"/>
                    <a:pt x="745" y="305"/>
                    <a:pt x="749" y="305"/>
                  </a:cubicBezTo>
                  <a:cubicBezTo>
                    <a:pt x="745" y="305"/>
                    <a:pt x="742" y="305"/>
                    <a:pt x="738" y="305"/>
                  </a:cubicBezTo>
                  <a:moveTo>
                    <a:pt x="733" y="305"/>
                  </a:moveTo>
                  <a:cubicBezTo>
                    <a:pt x="733" y="305"/>
                    <a:pt x="735" y="305"/>
                    <a:pt x="738" y="305"/>
                  </a:cubicBezTo>
                  <a:cubicBezTo>
                    <a:pt x="735" y="305"/>
                    <a:pt x="733" y="305"/>
                    <a:pt x="733" y="305"/>
                  </a:cubicBezTo>
                  <a:moveTo>
                    <a:pt x="667" y="267"/>
                  </a:moveTo>
                  <a:cubicBezTo>
                    <a:pt x="667" y="267"/>
                    <a:pt x="668" y="267"/>
                    <a:pt x="668" y="267"/>
                  </a:cubicBezTo>
                  <a:cubicBezTo>
                    <a:pt x="668" y="267"/>
                    <a:pt x="668" y="267"/>
                    <a:pt x="668" y="267"/>
                  </a:cubicBezTo>
                  <a:cubicBezTo>
                    <a:pt x="668" y="267"/>
                    <a:pt x="668" y="267"/>
                    <a:pt x="668" y="267"/>
                  </a:cubicBezTo>
                  <a:cubicBezTo>
                    <a:pt x="668" y="267"/>
                    <a:pt x="668" y="267"/>
                    <a:pt x="668" y="267"/>
                  </a:cubicBezTo>
                  <a:cubicBezTo>
                    <a:pt x="667" y="267"/>
                    <a:pt x="667" y="267"/>
                    <a:pt x="667" y="267"/>
                  </a:cubicBezTo>
                  <a:cubicBezTo>
                    <a:pt x="666" y="268"/>
                    <a:pt x="665" y="268"/>
                    <a:pt x="664" y="268"/>
                  </a:cubicBezTo>
                  <a:cubicBezTo>
                    <a:pt x="665" y="268"/>
                    <a:pt x="666" y="268"/>
                    <a:pt x="666" y="267"/>
                  </a:cubicBezTo>
                  <a:cubicBezTo>
                    <a:pt x="667" y="267"/>
                    <a:pt x="667" y="267"/>
                    <a:pt x="667" y="267"/>
                  </a:cubicBezTo>
                  <a:cubicBezTo>
                    <a:pt x="667" y="267"/>
                    <a:pt x="667" y="267"/>
                    <a:pt x="667" y="267"/>
                  </a:cubicBezTo>
                  <a:moveTo>
                    <a:pt x="802" y="259"/>
                  </a:moveTo>
                  <a:cubicBezTo>
                    <a:pt x="802" y="259"/>
                    <a:pt x="802" y="259"/>
                    <a:pt x="802" y="259"/>
                  </a:cubicBezTo>
                  <a:cubicBezTo>
                    <a:pt x="802" y="259"/>
                    <a:pt x="802" y="259"/>
                    <a:pt x="802" y="259"/>
                  </a:cubicBezTo>
                  <a:cubicBezTo>
                    <a:pt x="802" y="259"/>
                    <a:pt x="802" y="259"/>
                    <a:pt x="802" y="259"/>
                  </a:cubicBezTo>
                  <a:cubicBezTo>
                    <a:pt x="802" y="259"/>
                    <a:pt x="802" y="259"/>
                    <a:pt x="802" y="259"/>
                  </a:cubicBezTo>
                  <a:cubicBezTo>
                    <a:pt x="802" y="259"/>
                    <a:pt x="802" y="259"/>
                    <a:pt x="802" y="259"/>
                  </a:cubicBezTo>
                  <a:cubicBezTo>
                    <a:pt x="802" y="259"/>
                    <a:pt x="802" y="259"/>
                    <a:pt x="802" y="259"/>
                  </a:cubicBezTo>
                  <a:moveTo>
                    <a:pt x="414" y="177"/>
                  </a:moveTo>
                  <a:cubicBezTo>
                    <a:pt x="414" y="177"/>
                    <a:pt x="414" y="177"/>
                    <a:pt x="415" y="177"/>
                  </a:cubicBezTo>
                  <a:cubicBezTo>
                    <a:pt x="414" y="177"/>
                    <a:pt x="414" y="177"/>
                    <a:pt x="414" y="177"/>
                  </a:cubicBezTo>
                  <a:cubicBezTo>
                    <a:pt x="414" y="177"/>
                    <a:pt x="414" y="177"/>
                    <a:pt x="414" y="177"/>
                  </a:cubicBezTo>
                  <a:moveTo>
                    <a:pt x="413" y="165"/>
                  </a:moveTo>
                  <a:cubicBezTo>
                    <a:pt x="413" y="165"/>
                    <a:pt x="414" y="165"/>
                    <a:pt x="414" y="165"/>
                  </a:cubicBezTo>
                  <a:cubicBezTo>
                    <a:pt x="414" y="165"/>
                    <a:pt x="414" y="165"/>
                    <a:pt x="415" y="165"/>
                  </a:cubicBezTo>
                  <a:cubicBezTo>
                    <a:pt x="415" y="165"/>
                    <a:pt x="415" y="165"/>
                    <a:pt x="415" y="165"/>
                  </a:cubicBezTo>
                  <a:cubicBezTo>
                    <a:pt x="414" y="165"/>
                    <a:pt x="414" y="165"/>
                    <a:pt x="413" y="165"/>
                  </a:cubicBezTo>
                  <a:moveTo>
                    <a:pt x="190" y="92"/>
                  </a:moveTo>
                  <a:cubicBezTo>
                    <a:pt x="190" y="92"/>
                    <a:pt x="190" y="92"/>
                    <a:pt x="190" y="92"/>
                  </a:cubicBezTo>
                  <a:cubicBezTo>
                    <a:pt x="190" y="92"/>
                    <a:pt x="190" y="92"/>
                    <a:pt x="190" y="92"/>
                  </a:cubicBezTo>
                  <a:cubicBezTo>
                    <a:pt x="190" y="92"/>
                    <a:pt x="190" y="92"/>
                    <a:pt x="190" y="92"/>
                  </a:cubicBezTo>
                  <a:moveTo>
                    <a:pt x="228" y="81"/>
                  </a:moveTo>
                  <a:cubicBezTo>
                    <a:pt x="229" y="81"/>
                    <a:pt x="230" y="81"/>
                    <a:pt x="230" y="81"/>
                  </a:cubicBezTo>
                  <a:cubicBezTo>
                    <a:pt x="231" y="81"/>
                    <a:pt x="230" y="81"/>
                    <a:pt x="228" y="81"/>
                  </a:cubicBezTo>
                  <a:moveTo>
                    <a:pt x="60" y="73"/>
                  </a:moveTo>
                  <a:cubicBezTo>
                    <a:pt x="60" y="73"/>
                    <a:pt x="61" y="73"/>
                    <a:pt x="61" y="73"/>
                  </a:cubicBezTo>
                  <a:cubicBezTo>
                    <a:pt x="62" y="73"/>
                    <a:pt x="64" y="73"/>
                    <a:pt x="65" y="73"/>
                  </a:cubicBezTo>
                  <a:cubicBezTo>
                    <a:pt x="64" y="73"/>
                    <a:pt x="64" y="73"/>
                    <a:pt x="63" y="73"/>
                  </a:cubicBezTo>
                  <a:cubicBezTo>
                    <a:pt x="62" y="73"/>
                    <a:pt x="61" y="73"/>
                    <a:pt x="60" y="73"/>
                  </a:cubicBezTo>
                  <a:moveTo>
                    <a:pt x="65" y="73"/>
                  </a:moveTo>
                  <a:cubicBezTo>
                    <a:pt x="66" y="73"/>
                    <a:pt x="66" y="73"/>
                    <a:pt x="67" y="73"/>
                  </a:cubicBezTo>
                  <a:cubicBezTo>
                    <a:pt x="71" y="73"/>
                    <a:pt x="74" y="72"/>
                    <a:pt x="74" y="72"/>
                  </a:cubicBezTo>
                  <a:cubicBezTo>
                    <a:pt x="75" y="72"/>
                    <a:pt x="74" y="73"/>
                    <a:pt x="73" y="73"/>
                  </a:cubicBezTo>
                  <a:cubicBezTo>
                    <a:pt x="73" y="73"/>
                    <a:pt x="72" y="73"/>
                    <a:pt x="71" y="73"/>
                  </a:cubicBezTo>
                  <a:cubicBezTo>
                    <a:pt x="69" y="73"/>
                    <a:pt x="67" y="73"/>
                    <a:pt x="65" y="73"/>
                  </a:cubicBezTo>
                  <a:moveTo>
                    <a:pt x="333" y="0"/>
                  </a:moveTo>
                  <a:cubicBezTo>
                    <a:pt x="331" y="0"/>
                    <a:pt x="328" y="0"/>
                    <a:pt x="326" y="0"/>
                  </a:cubicBezTo>
                  <a:cubicBezTo>
                    <a:pt x="320" y="1"/>
                    <a:pt x="314" y="1"/>
                    <a:pt x="310" y="1"/>
                  </a:cubicBezTo>
                  <a:cubicBezTo>
                    <a:pt x="306" y="1"/>
                    <a:pt x="304" y="1"/>
                    <a:pt x="305" y="1"/>
                  </a:cubicBezTo>
                  <a:cubicBezTo>
                    <a:pt x="305" y="0"/>
                    <a:pt x="305" y="0"/>
                    <a:pt x="304" y="0"/>
                  </a:cubicBezTo>
                  <a:cubicBezTo>
                    <a:pt x="303" y="0"/>
                    <a:pt x="301" y="0"/>
                    <a:pt x="299" y="1"/>
                  </a:cubicBezTo>
                  <a:cubicBezTo>
                    <a:pt x="295" y="1"/>
                    <a:pt x="294" y="3"/>
                    <a:pt x="290" y="4"/>
                  </a:cubicBezTo>
                  <a:cubicBezTo>
                    <a:pt x="288" y="5"/>
                    <a:pt x="287" y="5"/>
                    <a:pt x="286" y="5"/>
                  </a:cubicBezTo>
                  <a:cubicBezTo>
                    <a:pt x="285" y="5"/>
                    <a:pt x="285" y="5"/>
                    <a:pt x="286" y="5"/>
                  </a:cubicBezTo>
                  <a:cubicBezTo>
                    <a:pt x="287" y="4"/>
                    <a:pt x="284" y="3"/>
                    <a:pt x="278" y="3"/>
                  </a:cubicBezTo>
                  <a:cubicBezTo>
                    <a:pt x="277" y="3"/>
                    <a:pt x="277" y="3"/>
                    <a:pt x="276" y="3"/>
                  </a:cubicBezTo>
                  <a:cubicBezTo>
                    <a:pt x="272" y="3"/>
                    <a:pt x="271" y="3"/>
                    <a:pt x="272" y="3"/>
                  </a:cubicBezTo>
                  <a:cubicBezTo>
                    <a:pt x="273" y="4"/>
                    <a:pt x="259" y="4"/>
                    <a:pt x="246" y="7"/>
                  </a:cubicBezTo>
                  <a:cubicBezTo>
                    <a:pt x="238" y="9"/>
                    <a:pt x="230" y="11"/>
                    <a:pt x="219" y="11"/>
                  </a:cubicBezTo>
                  <a:cubicBezTo>
                    <a:pt x="218" y="11"/>
                    <a:pt x="217" y="12"/>
                    <a:pt x="216" y="12"/>
                  </a:cubicBezTo>
                  <a:cubicBezTo>
                    <a:pt x="212" y="12"/>
                    <a:pt x="208" y="11"/>
                    <a:pt x="205" y="11"/>
                  </a:cubicBezTo>
                  <a:cubicBezTo>
                    <a:pt x="201" y="11"/>
                    <a:pt x="197" y="10"/>
                    <a:pt x="195" y="10"/>
                  </a:cubicBezTo>
                  <a:cubicBezTo>
                    <a:pt x="194" y="10"/>
                    <a:pt x="193" y="10"/>
                    <a:pt x="193" y="10"/>
                  </a:cubicBezTo>
                  <a:cubicBezTo>
                    <a:pt x="189" y="11"/>
                    <a:pt x="186" y="11"/>
                    <a:pt x="183" y="12"/>
                  </a:cubicBezTo>
                  <a:cubicBezTo>
                    <a:pt x="178" y="14"/>
                    <a:pt x="177" y="18"/>
                    <a:pt x="178" y="22"/>
                  </a:cubicBezTo>
                  <a:cubicBezTo>
                    <a:pt x="179" y="26"/>
                    <a:pt x="186" y="29"/>
                    <a:pt x="187" y="29"/>
                  </a:cubicBezTo>
                  <a:cubicBezTo>
                    <a:pt x="187" y="29"/>
                    <a:pt x="188" y="29"/>
                    <a:pt x="188" y="29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89" y="29"/>
                    <a:pt x="191" y="29"/>
                    <a:pt x="192" y="30"/>
                  </a:cubicBezTo>
                  <a:cubicBezTo>
                    <a:pt x="193" y="30"/>
                    <a:pt x="186" y="33"/>
                    <a:pt x="194" y="34"/>
                  </a:cubicBezTo>
                  <a:cubicBezTo>
                    <a:pt x="200" y="34"/>
                    <a:pt x="200" y="36"/>
                    <a:pt x="197" y="36"/>
                  </a:cubicBezTo>
                  <a:cubicBezTo>
                    <a:pt x="196" y="36"/>
                    <a:pt x="194" y="36"/>
                    <a:pt x="192" y="35"/>
                  </a:cubicBezTo>
                  <a:cubicBezTo>
                    <a:pt x="185" y="34"/>
                    <a:pt x="185" y="32"/>
                    <a:pt x="185" y="32"/>
                  </a:cubicBezTo>
                  <a:cubicBezTo>
                    <a:pt x="185" y="32"/>
                    <a:pt x="185" y="32"/>
                    <a:pt x="184" y="33"/>
                  </a:cubicBezTo>
                  <a:cubicBezTo>
                    <a:pt x="182" y="34"/>
                    <a:pt x="190" y="35"/>
                    <a:pt x="189" y="36"/>
                  </a:cubicBezTo>
                  <a:cubicBezTo>
                    <a:pt x="187" y="37"/>
                    <a:pt x="186" y="37"/>
                    <a:pt x="186" y="37"/>
                  </a:cubicBezTo>
                  <a:cubicBezTo>
                    <a:pt x="186" y="37"/>
                    <a:pt x="186" y="37"/>
                    <a:pt x="186" y="37"/>
                  </a:cubicBezTo>
                  <a:cubicBezTo>
                    <a:pt x="187" y="37"/>
                    <a:pt x="186" y="36"/>
                    <a:pt x="185" y="36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6"/>
                    <a:pt x="184" y="36"/>
                    <a:pt x="182" y="37"/>
                  </a:cubicBezTo>
                  <a:cubicBezTo>
                    <a:pt x="180" y="37"/>
                    <a:pt x="177" y="38"/>
                    <a:pt x="174" y="38"/>
                  </a:cubicBezTo>
                  <a:cubicBezTo>
                    <a:pt x="172" y="38"/>
                    <a:pt x="171" y="37"/>
                    <a:pt x="169" y="37"/>
                  </a:cubicBezTo>
                  <a:cubicBezTo>
                    <a:pt x="160" y="36"/>
                    <a:pt x="161" y="34"/>
                    <a:pt x="162" y="32"/>
                  </a:cubicBezTo>
                  <a:cubicBezTo>
                    <a:pt x="163" y="31"/>
                    <a:pt x="162" y="31"/>
                    <a:pt x="159" y="31"/>
                  </a:cubicBezTo>
                  <a:cubicBezTo>
                    <a:pt x="158" y="31"/>
                    <a:pt x="156" y="31"/>
                    <a:pt x="154" y="31"/>
                  </a:cubicBezTo>
                  <a:cubicBezTo>
                    <a:pt x="151" y="32"/>
                    <a:pt x="149" y="32"/>
                    <a:pt x="146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37" y="32"/>
                    <a:pt x="131" y="32"/>
                    <a:pt x="121" y="33"/>
                  </a:cubicBezTo>
                  <a:cubicBezTo>
                    <a:pt x="111" y="34"/>
                    <a:pt x="105" y="35"/>
                    <a:pt x="104" y="35"/>
                  </a:cubicBezTo>
                  <a:cubicBezTo>
                    <a:pt x="104" y="35"/>
                    <a:pt x="103" y="37"/>
                    <a:pt x="109" y="39"/>
                  </a:cubicBezTo>
                  <a:cubicBezTo>
                    <a:pt x="115" y="40"/>
                    <a:pt x="118" y="41"/>
                    <a:pt x="115" y="41"/>
                  </a:cubicBezTo>
                  <a:cubicBezTo>
                    <a:pt x="115" y="41"/>
                    <a:pt x="115" y="41"/>
                    <a:pt x="115" y="41"/>
                  </a:cubicBezTo>
                  <a:cubicBezTo>
                    <a:pt x="110" y="41"/>
                    <a:pt x="107" y="41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93" y="44"/>
                    <a:pt x="106" y="46"/>
                  </a:cubicBezTo>
                  <a:cubicBezTo>
                    <a:pt x="118" y="47"/>
                    <a:pt x="128" y="48"/>
                    <a:pt x="132" y="48"/>
                  </a:cubicBezTo>
                  <a:cubicBezTo>
                    <a:pt x="132" y="48"/>
                    <a:pt x="133" y="48"/>
                    <a:pt x="133" y="48"/>
                  </a:cubicBezTo>
                  <a:cubicBezTo>
                    <a:pt x="133" y="48"/>
                    <a:pt x="133" y="48"/>
                    <a:pt x="134" y="48"/>
                  </a:cubicBezTo>
                  <a:cubicBezTo>
                    <a:pt x="134" y="48"/>
                    <a:pt x="135" y="48"/>
                    <a:pt x="135" y="49"/>
                  </a:cubicBezTo>
                  <a:cubicBezTo>
                    <a:pt x="135" y="49"/>
                    <a:pt x="136" y="49"/>
                    <a:pt x="136" y="49"/>
                  </a:cubicBezTo>
                  <a:cubicBezTo>
                    <a:pt x="138" y="49"/>
                    <a:pt x="142" y="48"/>
                    <a:pt x="149" y="47"/>
                  </a:cubicBezTo>
                  <a:cubicBezTo>
                    <a:pt x="152" y="47"/>
                    <a:pt x="155" y="47"/>
                    <a:pt x="157" y="47"/>
                  </a:cubicBezTo>
                  <a:cubicBezTo>
                    <a:pt x="161" y="47"/>
                    <a:pt x="163" y="47"/>
                    <a:pt x="160" y="48"/>
                  </a:cubicBezTo>
                  <a:cubicBezTo>
                    <a:pt x="156" y="49"/>
                    <a:pt x="158" y="54"/>
                    <a:pt x="142" y="56"/>
                  </a:cubicBezTo>
                  <a:cubicBezTo>
                    <a:pt x="134" y="56"/>
                    <a:pt x="125" y="57"/>
                    <a:pt x="117" y="57"/>
                  </a:cubicBezTo>
                  <a:cubicBezTo>
                    <a:pt x="100" y="59"/>
                    <a:pt x="90" y="61"/>
                    <a:pt x="87" y="61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86" y="61"/>
                    <a:pt x="85" y="61"/>
                    <a:pt x="85" y="61"/>
                  </a:cubicBezTo>
                  <a:cubicBezTo>
                    <a:pt x="84" y="61"/>
                    <a:pt x="83" y="61"/>
                    <a:pt x="84" y="62"/>
                  </a:cubicBezTo>
                  <a:cubicBezTo>
                    <a:pt x="85" y="62"/>
                    <a:pt x="76" y="62"/>
                    <a:pt x="69" y="63"/>
                  </a:cubicBezTo>
                  <a:cubicBezTo>
                    <a:pt x="63" y="65"/>
                    <a:pt x="58" y="66"/>
                    <a:pt x="58" y="66"/>
                  </a:cubicBezTo>
                  <a:cubicBezTo>
                    <a:pt x="58" y="66"/>
                    <a:pt x="52" y="67"/>
                    <a:pt x="51" y="69"/>
                  </a:cubicBezTo>
                  <a:cubicBezTo>
                    <a:pt x="50" y="70"/>
                    <a:pt x="52" y="71"/>
                    <a:pt x="54" y="71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5" y="71"/>
                    <a:pt x="55" y="72"/>
                    <a:pt x="54" y="72"/>
                  </a:cubicBezTo>
                  <a:cubicBezTo>
                    <a:pt x="54" y="72"/>
                    <a:pt x="56" y="73"/>
                    <a:pt x="60" y="73"/>
                  </a:cubicBezTo>
                  <a:cubicBezTo>
                    <a:pt x="57" y="73"/>
                    <a:pt x="53" y="74"/>
                    <a:pt x="52" y="75"/>
                  </a:cubicBezTo>
                  <a:cubicBezTo>
                    <a:pt x="49" y="77"/>
                    <a:pt x="57" y="81"/>
                    <a:pt x="65" y="81"/>
                  </a:cubicBezTo>
                  <a:cubicBezTo>
                    <a:pt x="67" y="81"/>
                    <a:pt x="68" y="81"/>
                    <a:pt x="70" y="80"/>
                  </a:cubicBezTo>
                  <a:cubicBezTo>
                    <a:pt x="73" y="79"/>
                    <a:pt x="75" y="79"/>
                    <a:pt x="76" y="79"/>
                  </a:cubicBezTo>
                  <a:cubicBezTo>
                    <a:pt x="77" y="79"/>
                    <a:pt x="76" y="80"/>
                    <a:pt x="72" y="82"/>
                  </a:cubicBezTo>
                  <a:cubicBezTo>
                    <a:pt x="67" y="85"/>
                    <a:pt x="69" y="89"/>
                    <a:pt x="65" y="89"/>
                  </a:cubicBezTo>
                  <a:cubicBezTo>
                    <a:pt x="63" y="90"/>
                    <a:pt x="63" y="90"/>
                    <a:pt x="66" y="90"/>
                  </a:cubicBezTo>
                  <a:cubicBezTo>
                    <a:pt x="67" y="90"/>
                    <a:pt x="69" y="90"/>
                    <a:pt x="70" y="90"/>
                  </a:cubicBezTo>
                  <a:cubicBezTo>
                    <a:pt x="74" y="90"/>
                    <a:pt x="76" y="90"/>
                    <a:pt x="78" y="90"/>
                  </a:cubicBezTo>
                  <a:cubicBezTo>
                    <a:pt x="80" y="90"/>
                    <a:pt x="81" y="90"/>
                    <a:pt x="81" y="90"/>
                  </a:cubicBezTo>
                  <a:cubicBezTo>
                    <a:pt x="82" y="91"/>
                    <a:pt x="87" y="91"/>
                    <a:pt x="88" y="92"/>
                  </a:cubicBezTo>
                  <a:cubicBezTo>
                    <a:pt x="89" y="93"/>
                    <a:pt x="89" y="93"/>
                    <a:pt x="90" y="93"/>
                  </a:cubicBezTo>
                  <a:cubicBezTo>
                    <a:pt x="91" y="93"/>
                    <a:pt x="93" y="93"/>
                    <a:pt x="95" y="92"/>
                  </a:cubicBezTo>
                  <a:cubicBezTo>
                    <a:pt x="96" y="92"/>
                    <a:pt x="97" y="92"/>
                    <a:pt x="97" y="92"/>
                  </a:cubicBezTo>
                  <a:cubicBezTo>
                    <a:pt x="98" y="92"/>
                    <a:pt x="98" y="92"/>
                    <a:pt x="99" y="92"/>
                  </a:cubicBezTo>
                  <a:cubicBezTo>
                    <a:pt x="100" y="93"/>
                    <a:pt x="101" y="93"/>
                    <a:pt x="104" y="93"/>
                  </a:cubicBezTo>
                  <a:cubicBezTo>
                    <a:pt x="105" y="93"/>
                    <a:pt x="105" y="93"/>
                    <a:pt x="106" y="93"/>
                  </a:cubicBezTo>
                  <a:cubicBezTo>
                    <a:pt x="109" y="93"/>
                    <a:pt x="111" y="93"/>
                    <a:pt x="112" y="93"/>
                  </a:cubicBezTo>
                  <a:cubicBezTo>
                    <a:pt x="113" y="93"/>
                    <a:pt x="112" y="93"/>
                    <a:pt x="108" y="94"/>
                  </a:cubicBezTo>
                  <a:cubicBezTo>
                    <a:pt x="103" y="95"/>
                    <a:pt x="100" y="98"/>
                    <a:pt x="96" y="99"/>
                  </a:cubicBezTo>
                  <a:cubicBezTo>
                    <a:pt x="93" y="100"/>
                    <a:pt x="86" y="102"/>
                    <a:pt x="81" y="103"/>
                  </a:cubicBezTo>
                  <a:cubicBezTo>
                    <a:pt x="75" y="104"/>
                    <a:pt x="62" y="105"/>
                    <a:pt x="52" y="107"/>
                  </a:cubicBezTo>
                  <a:cubicBezTo>
                    <a:pt x="42" y="108"/>
                    <a:pt x="38" y="110"/>
                    <a:pt x="37" y="111"/>
                  </a:cubicBezTo>
                  <a:cubicBezTo>
                    <a:pt x="37" y="111"/>
                    <a:pt x="37" y="111"/>
                    <a:pt x="36" y="111"/>
                  </a:cubicBezTo>
                  <a:cubicBezTo>
                    <a:pt x="36" y="111"/>
                    <a:pt x="34" y="110"/>
                    <a:pt x="33" y="110"/>
                  </a:cubicBezTo>
                  <a:cubicBezTo>
                    <a:pt x="31" y="110"/>
                    <a:pt x="29" y="110"/>
                    <a:pt x="27" y="110"/>
                  </a:cubicBezTo>
                  <a:cubicBezTo>
                    <a:pt x="24" y="110"/>
                    <a:pt x="20" y="110"/>
                    <a:pt x="15" y="111"/>
                  </a:cubicBezTo>
                  <a:cubicBezTo>
                    <a:pt x="8" y="113"/>
                    <a:pt x="3" y="114"/>
                    <a:pt x="0" y="115"/>
                  </a:cubicBezTo>
                  <a:cubicBezTo>
                    <a:pt x="1" y="115"/>
                    <a:pt x="1" y="114"/>
                    <a:pt x="1" y="114"/>
                  </a:cubicBezTo>
                  <a:cubicBezTo>
                    <a:pt x="1" y="114"/>
                    <a:pt x="2" y="115"/>
                    <a:pt x="2" y="115"/>
                  </a:cubicBezTo>
                  <a:cubicBezTo>
                    <a:pt x="2" y="115"/>
                    <a:pt x="2" y="115"/>
                    <a:pt x="3" y="115"/>
                  </a:cubicBezTo>
                  <a:cubicBezTo>
                    <a:pt x="3" y="115"/>
                    <a:pt x="4" y="115"/>
                    <a:pt x="5" y="115"/>
                  </a:cubicBezTo>
                  <a:cubicBezTo>
                    <a:pt x="6" y="114"/>
                    <a:pt x="13" y="115"/>
                    <a:pt x="18" y="114"/>
                  </a:cubicBezTo>
                  <a:cubicBezTo>
                    <a:pt x="22" y="113"/>
                    <a:pt x="26" y="113"/>
                    <a:pt x="27" y="113"/>
                  </a:cubicBezTo>
                  <a:cubicBezTo>
                    <a:pt x="27" y="113"/>
                    <a:pt x="27" y="113"/>
                    <a:pt x="26" y="113"/>
                  </a:cubicBezTo>
                  <a:cubicBezTo>
                    <a:pt x="25" y="113"/>
                    <a:pt x="26" y="113"/>
                    <a:pt x="28" y="113"/>
                  </a:cubicBezTo>
                  <a:cubicBezTo>
                    <a:pt x="28" y="113"/>
                    <a:pt x="28" y="113"/>
                    <a:pt x="29" y="113"/>
                  </a:cubicBezTo>
                  <a:cubicBezTo>
                    <a:pt x="31" y="113"/>
                    <a:pt x="36" y="113"/>
                    <a:pt x="41" y="112"/>
                  </a:cubicBezTo>
                  <a:cubicBezTo>
                    <a:pt x="43" y="112"/>
                    <a:pt x="45" y="112"/>
                    <a:pt x="46" y="112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6" y="112"/>
                    <a:pt x="46" y="113"/>
                    <a:pt x="47" y="113"/>
                  </a:cubicBezTo>
                  <a:cubicBezTo>
                    <a:pt x="47" y="113"/>
                    <a:pt x="48" y="112"/>
                    <a:pt x="48" y="112"/>
                  </a:cubicBezTo>
                  <a:cubicBezTo>
                    <a:pt x="50" y="112"/>
                    <a:pt x="54" y="111"/>
                    <a:pt x="57" y="110"/>
                  </a:cubicBezTo>
                  <a:cubicBezTo>
                    <a:pt x="60" y="110"/>
                    <a:pt x="62" y="110"/>
                    <a:pt x="63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10"/>
                  </a:cubicBezTo>
                  <a:cubicBezTo>
                    <a:pt x="65" y="110"/>
                    <a:pt x="66" y="110"/>
                    <a:pt x="66" y="110"/>
                  </a:cubicBezTo>
                  <a:cubicBezTo>
                    <a:pt x="68" y="110"/>
                    <a:pt x="67" y="109"/>
                    <a:pt x="66" y="109"/>
                  </a:cubicBezTo>
                  <a:cubicBezTo>
                    <a:pt x="65" y="109"/>
                    <a:pt x="69" y="109"/>
                    <a:pt x="76" y="108"/>
                  </a:cubicBezTo>
                  <a:cubicBezTo>
                    <a:pt x="84" y="107"/>
                    <a:pt x="91" y="106"/>
                    <a:pt x="96" y="106"/>
                  </a:cubicBezTo>
                  <a:cubicBezTo>
                    <a:pt x="100" y="105"/>
                    <a:pt x="108" y="102"/>
                    <a:pt x="120" y="101"/>
                  </a:cubicBezTo>
                  <a:cubicBezTo>
                    <a:pt x="131" y="100"/>
                    <a:pt x="139" y="99"/>
                    <a:pt x="139" y="99"/>
                  </a:cubicBezTo>
                  <a:cubicBezTo>
                    <a:pt x="139" y="99"/>
                    <a:pt x="139" y="99"/>
                    <a:pt x="139" y="99"/>
                  </a:cubicBezTo>
                  <a:cubicBezTo>
                    <a:pt x="139" y="99"/>
                    <a:pt x="139" y="99"/>
                    <a:pt x="138" y="99"/>
                  </a:cubicBezTo>
                  <a:cubicBezTo>
                    <a:pt x="138" y="99"/>
                    <a:pt x="139" y="98"/>
                    <a:pt x="140" y="98"/>
                  </a:cubicBezTo>
                  <a:cubicBezTo>
                    <a:pt x="142" y="98"/>
                    <a:pt x="144" y="98"/>
                    <a:pt x="143" y="97"/>
                  </a:cubicBezTo>
                  <a:cubicBezTo>
                    <a:pt x="142" y="97"/>
                    <a:pt x="148" y="97"/>
                    <a:pt x="154" y="96"/>
                  </a:cubicBezTo>
                  <a:cubicBezTo>
                    <a:pt x="160" y="94"/>
                    <a:pt x="153" y="91"/>
                    <a:pt x="160" y="91"/>
                  </a:cubicBezTo>
                  <a:cubicBezTo>
                    <a:pt x="168" y="90"/>
                    <a:pt x="174" y="89"/>
                    <a:pt x="178" y="88"/>
                  </a:cubicBezTo>
                  <a:cubicBezTo>
                    <a:pt x="182" y="87"/>
                    <a:pt x="185" y="86"/>
                    <a:pt x="199" y="84"/>
                  </a:cubicBezTo>
                  <a:cubicBezTo>
                    <a:pt x="212" y="82"/>
                    <a:pt x="222" y="82"/>
                    <a:pt x="227" y="81"/>
                  </a:cubicBezTo>
                  <a:cubicBezTo>
                    <a:pt x="228" y="81"/>
                    <a:pt x="228" y="81"/>
                    <a:pt x="228" y="81"/>
                  </a:cubicBezTo>
                  <a:cubicBezTo>
                    <a:pt x="228" y="81"/>
                    <a:pt x="227" y="81"/>
                    <a:pt x="226" y="82"/>
                  </a:cubicBezTo>
                  <a:cubicBezTo>
                    <a:pt x="223" y="83"/>
                    <a:pt x="212" y="83"/>
                    <a:pt x="199" y="86"/>
                  </a:cubicBezTo>
                  <a:cubicBezTo>
                    <a:pt x="187" y="88"/>
                    <a:pt x="188" y="91"/>
                    <a:pt x="190" y="92"/>
                  </a:cubicBezTo>
                  <a:cubicBezTo>
                    <a:pt x="188" y="92"/>
                    <a:pt x="181" y="92"/>
                    <a:pt x="181" y="95"/>
                  </a:cubicBezTo>
                  <a:cubicBezTo>
                    <a:pt x="181" y="95"/>
                    <a:pt x="182" y="96"/>
                    <a:pt x="184" y="96"/>
                  </a:cubicBezTo>
                  <a:cubicBezTo>
                    <a:pt x="189" y="96"/>
                    <a:pt x="200" y="93"/>
                    <a:pt x="204" y="93"/>
                  </a:cubicBezTo>
                  <a:cubicBezTo>
                    <a:pt x="208" y="92"/>
                    <a:pt x="210" y="92"/>
                    <a:pt x="210" y="92"/>
                  </a:cubicBezTo>
                  <a:cubicBezTo>
                    <a:pt x="211" y="92"/>
                    <a:pt x="210" y="92"/>
                    <a:pt x="210" y="92"/>
                  </a:cubicBezTo>
                  <a:cubicBezTo>
                    <a:pt x="210" y="92"/>
                    <a:pt x="210" y="92"/>
                    <a:pt x="210" y="92"/>
                  </a:cubicBezTo>
                  <a:cubicBezTo>
                    <a:pt x="210" y="92"/>
                    <a:pt x="211" y="92"/>
                    <a:pt x="213" y="91"/>
                  </a:cubicBezTo>
                  <a:cubicBezTo>
                    <a:pt x="214" y="91"/>
                    <a:pt x="215" y="91"/>
                    <a:pt x="215" y="91"/>
                  </a:cubicBezTo>
                  <a:cubicBezTo>
                    <a:pt x="216" y="91"/>
                    <a:pt x="216" y="91"/>
                    <a:pt x="215" y="91"/>
                  </a:cubicBezTo>
                  <a:cubicBezTo>
                    <a:pt x="215" y="91"/>
                    <a:pt x="217" y="91"/>
                    <a:pt x="220" y="91"/>
                  </a:cubicBezTo>
                  <a:cubicBezTo>
                    <a:pt x="223" y="91"/>
                    <a:pt x="225" y="91"/>
                    <a:pt x="228" y="91"/>
                  </a:cubicBezTo>
                  <a:cubicBezTo>
                    <a:pt x="234" y="90"/>
                    <a:pt x="235" y="88"/>
                    <a:pt x="233" y="88"/>
                  </a:cubicBezTo>
                  <a:cubicBezTo>
                    <a:pt x="231" y="88"/>
                    <a:pt x="231" y="87"/>
                    <a:pt x="233" y="87"/>
                  </a:cubicBezTo>
                  <a:cubicBezTo>
                    <a:pt x="236" y="87"/>
                    <a:pt x="234" y="86"/>
                    <a:pt x="232" y="86"/>
                  </a:cubicBezTo>
                  <a:cubicBezTo>
                    <a:pt x="231" y="86"/>
                    <a:pt x="234" y="85"/>
                    <a:pt x="239" y="84"/>
                  </a:cubicBezTo>
                  <a:cubicBezTo>
                    <a:pt x="240" y="84"/>
                    <a:pt x="240" y="84"/>
                    <a:pt x="241" y="84"/>
                  </a:cubicBezTo>
                  <a:cubicBezTo>
                    <a:pt x="244" y="84"/>
                    <a:pt x="246" y="85"/>
                    <a:pt x="245" y="85"/>
                  </a:cubicBezTo>
                  <a:cubicBezTo>
                    <a:pt x="244" y="86"/>
                    <a:pt x="244" y="86"/>
                    <a:pt x="245" y="86"/>
                  </a:cubicBezTo>
                  <a:cubicBezTo>
                    <a:pt x="246" y="86"/>
                    <a:pt x="246" y="86"/>
                    <a:pt x="247" y="86"/>
                  </a:cubicBezTo>
                  <a:cubicBezTo>
                    <a:pt x="248" y="86"/>
                    <a:pt x="248" y="86"/>
                    <a:pt x="248" y="86"/>
                  </a:cubicBezTo>
                  <a:cubicBezTo>
                    <a:pt x="249" y="86"/>
                    <a:pt x="249" y="86"/>
                    <a:pt x="248" y="86"/>
                  </a:cubicBezTo>
                  <a:cubicBezTo>
                    <a:pt x="248" y="86"/>
                    <a:pt x="248" y="86"/>
                    <a:pt x="249" y="86"/>
                  </a:cubicBezTo>
                  <a:cubicBezTo>
                    <a:pt x="250" y="86"/>
                    <a:pt x="253" y="86"/>
                    <a:pt x="256" y="86"/>
                  </a:cubicBezTo>
                  <a:cubicBezTo>
                    <a:pt x="258" y="85"/>
                    <a:pt x="259" y="85"/>
                    <a:pt x="260" y="85"/>
                  </a:cubicBezTo>
                  <a:cubicBezTo>
                    <a:pt x="262" y="85"/>
                    <a:pt x="262" y="85"/>
                    <a:pt x="260" y="86"/>
                  </a:cubicBezTo>
                  <a:cubicBezTo>
                    <a:pt x="258" y="86"/>
                    <a:pt x="257" y="87"/>
                    <a:pt x="260" y="87"/>
                  </a:cubicBezTo>
                  <a:cubicBezTo>
                    <a:pt x="262" y="87"/>
                    <a:pt x="261" y="88"/>
                    <a:pt x="259" y="88"/>
                  </a:cubicBezTo>
                  <a:cubicBezTo>
                    <a:pt x="259" y="88"/>
                    <a:pt x="259" y="88"/>
                    <a:pt x="259" y="88"/>
                  </a:cubicBezTo>
                  <a:cubicBezTo>
                    <a:pt x="258" y="88"/>
                    <a:pt x="258" y="88"/>
                    <a:pt x="257" y="88"/>
                  </a:cubicBezTo>
                  <a:cubicBezTo>
                    <a:pt x="256" y="88"/>
                    <a:pt x="256" y="88"/>
                    <a:pt x="257" y="88"/>
                  </a:cubicBezTo>
                  <a:cubicBezTo>
                    <a:pt x="259" y="88"/>
                    <a:pt x="256" y="88"/>
                    <a:pt x="258" y="89"/>
                  </a:cubicBezTo>
                  <a:cubicBezTo>
                    <a:pt x="260" y="89"/>
                    <a:pt x="260" y="89"/>
                    <a:pt x="259" y="90"/>
                  </a:cubicBezTo>
                  <a:cubicBezTo>
                    <a:pt x="258" y="90"/>
                    <a:pt x="262" y="90"/>
                    <a:pt x="268" y="91"/>
                  </a:cubicBezTo>
                  <a:cubicBezTo>
                    <a:pt x="272" y="91"/>
                    <a:pt x="275" y="92"/>
                    <a:pt x="276" y="92"/>
                  </a:cubicBezTo>
                  <a:cubicBezTo>
                    <a:pt x="276" y="92"/>
                    <a:pt x="276" y="92"/>
                    <a:pt x="276" y="92"/>
                  </a:cubicBezTo>
                  <a:cubicBezTo>
                    <a:pt x="277" y="92"/>
                    <a:pt x="277" y="91"/>
                    <a:pt x="277" y="91"/>
                  </a:cubicBezTo>
                  <a:cubicBezTo>
                    <a:pt x="277" y="91"/>
                    <a:pt x="277" y="92"/>
                    <a:pt x="275" y="92"/>
                  </a:cubicBezTo>
                  <a:cubicBezTo>
                    <a:pt x="274" y="93"/>
                    <a:pt x="280" y="94"/>
                    <a:pt x="289" y="95"/>
                  </a:cubicBezTo>
                  <a:cubicBezTo>
                    <a:pt x="299" y="95"/>
                    <a:pt x="306" y="96"/>
                    <a:pt x="304" y="96"/>
                  </a:cubicBezTo>
                  <a:cubicBezTo>
                    <a:pt x="303" y="96"/>
                    <a:pt x="306" y="98"/>
                    <a:pt x="313" y="98"/>
                  </a:cubicBezTo>
                  <a:cubicBezTo>
                    <a:pt x="314" y="98"/>
                    <a:pt x="315" y="98"/>
                    <a:pt x="316" y="98"/>
                  </a:cubicBezTo>
                  <a:cubicBezTo>
                    <a:pt x="317" y="98"/>
                    <a:pt x="318" y="98"/>
                    <a:pt x="319" y="98"/>
                  </a:cubicBezTo>
                  <a:cubicBezTo>
                    <a:pt x="320" y="98"/>
                    <a:pt x="321" y="98"/>
                    <a:pt x="321" y="98"/>
                  </a:cubicBezTo>
                  <a:cubicBezTo>
                    <a:pt x="322" y="98"/>
                    <a:pt x="321" y="98"/>
                    <a:pt x="320" y="99"/>
                  </a:cubicBezTo>
                  <a:cubicBezTo>
                    <a:pt x="318" y="99"/>
                    <a:pt x="316" y="100"/>
                    <a:pt x="318" y="101"/>
                  </a:cubicBezTo>
                  <a:cubicBezTo>
                    <a:pt x="320" y="101"/>
                    <a:pt x="323" y="103"/>
                    <a:pt x="326" y="103"/>
                  </a:cubicBezTo>
                  <a:cubicBezTo>
                    <a:pt x="326" y="103"/>
                    <a:pt x="327" y="103"/>
                    <a:pt x="327" y="103"/>
                  </a:cubicBezTo>
                  <a:cubicBezTo>
                    <a:pt x="328" y="102"/>
                    <a:pt x="328" y="102"/>
                    <a:pt x="329" y="102"/>
                  </a:cubicBezTo>
                  <a:cubicBezTo>
                    <a:pt x="330" y="102"/>
                    <a:pt x="328" y="104"/>
                    <a:pt x="330" y="106"/>
                  </a:cubicBezTo>
                  <a:cubicBezTo>
                    <a:pt x="331" y="108"/>
                    <a:pt x="334" y="108"/>
                    <a:pt x="337" y="108"/>
                  </a:cubicBezTo>
                  <a:cubicBezTo>
                    <a:pt x="340" y="108"/>
                    <a:pt x="342" y="108"/>
                    <a:pt x="342" y="107"/>
                  </a:cubicBezTo>
                  <a:cubicBezTo>
                    <a:pt x="342" y="106"/>
                    <a:pt x="343" y="106"/>
                    <a:pt x="344" y="106"/>
                  </a:cubicBezTo>
                  <a:cubicBezTo>
                    <a:pt x="344" y="106"/>
                    <a:pt x="344" y="106"/>
                    <a:pt x="344" y="106"/>
                  </a:cubicBezTo>
                  <a:cubicBezTo>
                    <a:pt x="345" y="107"/>
                    <a:pt x="347" y="107"/>
                    <a:pt x="348" y="107"/>
                  </a:cubicBezTo>
                  <a:cubicBezTo>
                    <a:pt x="348" y="107"/>
                    <a:pt x="348" y="107"/>
                    <a:pt x="348" y="107"/>
                  </a:cubicBezTo>
                  <a:cubicBezTo>
                    <a:pt x="348" y="107"/>
                    <a:pt x="349" y="107"/>
                    <a:pt x="349" y="107"/>
                  </a:cubicBezTo>
                  <a:cubicBezTo>
                    <a:pt x="349" y="107"/>
                    <a:pt x="349" y="108"/>
                    <a:pt x="349" y="109"/>
                  </a:cubicBezTo>
                  <a:cubicBezTo>
                    <a:pt x="348" y="109"/>
                    <a:pt x="353" y="110"/>
                    <a:pt x="353" y="110"/>
                  </a:cubicBezTo>
                  <a:cubicBezTo>
                    <a:pt x="353" y="111"/>
                    <a:pt x="353" y="111"/>
                    <a:pt x="353" y="111"/>
                  </a:cubicBezTo>
                  <a:cubicBezTo>
                    <a:pt x="354" y="111"/>
                    <a:pt x="358" y="109"/>
                    <a:pt x="359" y="107"/>
                  </a:cubicBezTo>
                  <a:cubicBezTo>
                    <a:pt x="360" y="105"/>
                    <a:pt x="360" y="103"/>
                    <a:pt x="361" y="103"/>
                  </a:cubicBezTo>
                  <a:cubicBezTo>
                    <a:pt x="361" y="103"/>
                    <a:pt x="361" y="103"/>
                    <a:pt x="361" y="103"/>
                  </a:cubicBezTo>
                  <a:cubicBezTo>
                    <a:pt x="361" y="104"/>
                    <a:pt x="362" y="104"/>
                    <a:pt x="362" y="104"/>
                  </a:cubicBezTo>
                  <a:cubicBezTo>
                    <a:pt x="363" y="104"/>
                    <a:pt x="363" y="103"/>
                    <a:pt x="364" y="103"/>
                  </a:cubicBezTo>
                  <a:cubicBezTo>
                    <a:pt x="364" y="103"/>
                    <a:pt x="364" y="103"/>
                    <a:pt x="364" y="103"/>
                  </a:cubicBezTo>
                  <a:cubicBezTo>
                    <a:pt x="365" y="103"/>
                    <a:pt x="362" y="106"/>
                    <a:pt x="362" y="109"/>
                  </a:cubicBezTo>
                  <a:cubicBezTo>
                    <a:pt x="361" y="112"/>
                    <a:pt x="373" y="113"/>
                    <a:pt x="373" y="114"/>
                  </a:cubicBezTo>
                  <a:cubicBezTo>
                    <a:pt x="372" y="115"/>
                    <a:pt x="371" y="116"/>
                    <a:pt x="370" y="116"/>
                  </a:cubicBezTo>
                  <a:cubicBezTo>
                    <a:pt x="369" y="116"/>
                    <a:pt x="369" y="116"/>
                    <a:pt x="369" y="116"/>
                  </a:cubicBezTo>
                  <a:cubicBezTo>
                    <a:pt x="369" y="116"/>
                    <a:pt x="369" y="116"/>
                    <a:pt x="368" y="116"/>
                  </a:cubicBezTo>
                  <a:cubicBezTo>
                    <a:pt x="368" y="116"/>
                    <a:pt x="367" y="116"/>
                    <a:pt x="366" y="117"/>
                  </a:cubicBezTo>
                  <a:cubicBezTo>
                    <a:pt x="365" y="118"/>
                    <a:pt x="366" y="119"/>
                    <a:pt x="368" y="119"/>
                  </a:cubicBezTo>
                  <a:cubicBezTo>
                    <a:pt x="370" y="120"/>
                    <a:pt x="371" y="121"/>
                    <a:pt x="373" y="121"/>
                  </a:cubicBezTo>
                  <a:cubicBezTo>
                    <a:pt x="374" y="122"/>
                    <a:pt x="372" y="123"/>
                    <a:pt x="374" y="124"/>
                  </a:cubicBezTo>
                  <a:cubicBezTo>
                    <a:pt x="377" y="125"/>
                    <a:pt x="374" y="125"/>
                    <a:pt x="370" y="126"/>
                  </a:cubicBezTo>
                  <a:cubicBezTo>
                    <a:pt x="368" y="127"/>
                    <a:pt x="367" y="128"/>
                    <a:pt x="368" y="128"/>
                  </a:cubicBezTo>
                  <a:cubicBezTo>
                    <a:pt x="369" y="128"/>
                    <a:pt x="370" y="128"/>
                    <a:pt x="371" y="127"/>
                  </a:cubicBezTo>
                  <a:cubicBezTo>
                    <a:pt x="373" y="127"/>
                    <a:pt x="374" y="127"/>
                    <a:pt x="375" y="127"/>
                  </a:cubicBezTo>
                  <a:cubicBezTo>
                    <a:pt x="378" y="127"/>
                    <a:pt x="380" y="128"/>
                    <a:pt x="380" y="129"/>
                  </a:cubicBezTo>
                  <a:cubicBezTo>
                    <a:pt x="379" y="130"/>
                    <a:pt x="377" y="131"/>
                    <a:pt x="375" y="131"/>
                  </a:cubicBezTo>
                  <a:cubicBezTo>
                    <a:pt x="373" y="131"/>
                    <a:pt x="373" y="132"/>
                    <a:pt x="375" y="132"/>
                  </a:cubicBezTo>
                  <a:cubicBezTo>
                    <a:pt x="377" y="132"/>
                    <a:pt x="376" y="132"/>
                    <a:pt x="373" y="133"/>
                  </a:cubicBezTo>
                  <a:cubicBezTo>
                    <a:pt x="373" y="133"/>
                    <a:pt x="373" y="133"/>
                    <a:pt x="374" y="133"/>
                  </a:cubicBezTo>
                  <a:cubicBezTo>
                    <a:pt x="376" y="133"/>
                    <a:pt x="380" y="133"/>
                    <a:pt x="383" y="132"/>
                  </a:cubicBezTo>
                  <a:cubicBezTo>
                    <a:pt x="387" y="130"/>
                    <a:pt x="389" y="128"/>
                    <a:pt x="389" y="128"/>
                  </a:cubicBezTo>
                  <a:cubicBezTo>
                    <a:pt x="389" y="128"/>
                    <a:pt x="389" y="128"/>
                    <a:pt x="389" y="128"/>
                  </a:cubicBezTo>
                  <a:cubicBezTo>
                    <a:pt x="390" y="128"/>
                    <a:pt x="388" y="129"/>
                    <a:pt x="386" y="131"/>
                  </a:cubicBezTo>
                  <a:cubicBezTo>
                    <a:pt x="384" y="132"/>
                    <a:pt x="384" y="132"/>
                    <a:pt x="385" y="132"/>
                  </a:cubicBezTo>
                  <a:cubicBezTo>
                    <a:pt x="385" y="132"/>
                    <a:pt x="386" y="132"/>
                    <a:pt x="386" y="132"/>
                  </a:cubicBezTo>
                  <a:cubicBezTo>
                    <a:pt x="388" y="131"/>
                    <a:pt x="390" y="131"/>
                    <a:pt x="391" y="131"/>
                  </a:cubicBezTo>
                  <a:cubicBezTo>
                    <a:pt x="391" y="131"/>
                    <a:pt x="391" y="131"/>
                    <a:pt x="391" y="131"/>
                  </a:cubicBezTo>
                  <a:cubicBezTo>
                    <a:pt x="392" y="131"/>
                    <a:pt x="391" y="131"/>
                    <a:pt x="389" y="132"/>
                  </a:cubicBezTo>
                  <a:cubicBezTo>
                    <a:pt x="387" y="133"/>
                    <a:pt x="382" y="134"/>
                    <a:pt x="379" y="135"/>
                  </a:cubicBezTo>
                  <a:cubicBezTo>
                    <a:pt x="375" y="135"/>
                    <a:pt x="372" y="137"/>
                    <a:pt x="374" y="139"/>
                  </a:cubicBezTo>
                  <a:cubicBezTo>
                    <a:pt x="375" y="140"/>
                    <a:pt x="378" y="141"/>
                    <a:pt x="381" y="141"/>
                  </a:cubicBezTo>
                  <a:cubicBezTo>
                    <a:pt x="382" y="141"/>
                    <a:pt x="383" y="141"/>
                    <a:pt x="384" y="141"/>
                  </a:cubicBezTo>
                  <a:cubicBezTo>
                    <a:pt x="385" y="141"/>
                    <a:pt x="385" y="140"/>
                    <a:pt x="386" y="140"/>
                  </a:cubicBezTo>
                  <a:cubicBezTo>
                    <a:pt x="387" y="140"/>
                    <a:pt x="388" y="141"/>
                    <a:pt x="389" y="142"/>
                  </a:cubicBezTo>
                  <a:cubicBezTo>
                    <a:pt x="391" y="143"/>
                    <a:pt x="392" y="143"/>
                    <a:pt x="390" y="143"/>
                  </a:cubicBezTo>
                  <a:cubicBezTo>
                    <a:pt x="390" y="143"/>
                    <a:pt x="389" y="143"/>
                    <a:pt x="389" y="143"/>
                  </a:cubicBezTo>
                  <a:cubicBezTo>
                    <a:pt x="389" y="143"/>
                    <a:pt x="388" y="143"/>
                    <a:pt x="388" y="143"/>
                  </a:cubicBezTo>
                  <a:cubicBezTo>
                    <a:pt x="385" y="143"/>
                    <a:pt x="384" y="144"/>
                    <a:pt x="385" y="144"/>
                  </a:cubicBezTo>
                  <a:cubicBezTo>
                    <a:pt x="386" y="145"/>
                    <a:pt x="388" y="147"/>
                    <a:pt x="386" y="147"/>
                  </a:cubicBezTo>
                  <a:cubicBezTo>
                    <a:pt x="384" y="148"/>
                    <a:pt x="382" y="148"/>
                    <a:pt x="383" y="148"/>
                  </a:cubicBezTo>
                  <a:cubicBezTo>
                    <a:pt x="383" y="148"/>
                    <a:pt x="383" y="148"/>
                    <a:pt x="384" y="148"/>
                  </a:cubicBezTo>
                  <a:cubicBezTo>
                    <a:pt x="384" y="148"/>
                    <a:pt x="384" y="148"/>
                    <a:pt x="385" y="148"/>
                  </a:cubicBezTo>
                  <a:cubicBezTo>
                    <a:pt x="385" y="148"/>
                    <a:pt x="385" y="149"/>
                    <a:pt x="385" y="149"/>
                  </a:cubicBezTo>
                  <a:cubicBezTo>
                    <a:pt x="385" y="149"/>
                    <a:pt x="385" y="149"/>
                    <a:pt x="386" y="149"/>
                  </a:cubicBezTo>
                  <a:cubicBezTo>
                    <a:pt x="387" y="149"/>
                    <a:pt x="391" y="149"/>
                    <a:pt x="394" y="148"/>
                  </a:cubicBezTo>
                  <a:cubicBezTo>
                    <a:pt x="397" y="148"/>
                    <a:pt x="399" y="147"/>
                    <a:pt x="399" y="147"/>
                  </a:cubicBezTo>
                  <a:cubicBezTo>
                    <a:pt x="400" y="147"/>
                    <a:pt x="400" y="147"/>
                    <a:pt x="399" y="148"/>
                  </a:cubicBezTo>
                  <a:cubicBezTo>
                    <a:pt x="397" y="148"/>
                    <a:pt x="397" y="149"/>
                    <a:pt x="399" y="149"/>
                  </a:cubicBezTo>
                  <a:cubicBezTo>
                    <a:pt x="399" y="149"/>
                    <a:pt x="399" y="149"/>
                    <a:pt x="399" y="149"/>
                  </a:cubicBezTo>
                  <a:cubicBezTo>
                    <a:pt x="399" y="149"/>
                    <a:pt x="399" y="149"/>
                    <a:pt x="399" y="149"/>
                  </a:cubicBezTo>
                  <a:cubicBezTo>
                    <a:pt x="401" y="149"/>
                    <a:pt x="401" y="150"/>
                    <a:pt x="399" y="150"/>
                  </a:cubicBezTo>
                  <a:cubicBezTo>
                    <a:pt x="397" y="150"/>
                    <a:pt x="397" y="151"/>
                    <a:pt x="397" y="151"/>
                  </a:cubicBezTo>
                  <a:cubicBezTo>
                    <a:pt x="397" y="151"/>
                    <a:pt x="397" y="151"/>
                    <a:pt x="397" y="151"/>
                  </a:cubicBezTo>
                  <a:cubicBezTo>
                    <a:pt x="397" y="150"/>
                    <a:pt x="396" y="150"/>
                    <a:pt x="395" y="150"/>
                  </a:cubicBezTo>
                  <a:cubicBezTo>
                    <a:pt x="393" y="150"/>
                    <a:pt x="390" y="151"/>
                    <a:pt x="387" y="151"/>
                  </a:cubicBezTo>
                  <a:cubicBezTo>
                    <a:pt x="384" y="152"/>
                    <a:pt x="385" y="153"/>
                    <a:pt x="388" y="153"/>
                  </a:cubicBezTo>
                  <a:cubicBezTo>
                    <a:pt x="388" y="153"/>
                    <a:pt x="389" y="153"/>
                    <a:pt x="389" y="153"/>
                  </a:cubicBezTo>
                  <a:cubicBezTo>
                    <a:pt x="389" y="153"/>
                    <a:pt x="390" y="153"/>
                    <a:pt x="390" y="153"/>
                  </a:cubicBezTo>
                  <a:cubicBezTo>
                    <a:pt x="392" y="153"/>
                    <a:pt x="390" y="153"/>
                    <a:pt x="387" y="154"/>
                  </a:cubicBezTo>
                  <a:cubicBezTo>
                    <a:pt x="384" y="154"/>
                    <a:pt x="382" y="155"/>
                    <a:pt x="384" y="155"/>
                  </a:cubicBezTo>
                  <a:cubicBezTo>
                    <a:pt x="386" y="155"/>
                    <a:pt x="386" y="155"/>
                    <a:pt x="384" y="155"/>
                  </a:cubicBezTo>
                  <a:cubicBezTo>
                    <a:pt x="381" y="155"/>
                    <a:pt x="382" y="156"/>
                    <a:pt x="385" y="156"/>
                  </a:cubicBezTo>
                  <a:cubicBezTo>
                    <a:pt x="388" y="156"/>
                    <a:pt x="389" y="156"/>
                    <a:pt x="388" y="156"/>
                  </a:cubicBezTo>
                  <a:cubicBezTo>
                    <a:pt x="386" y="156"/>
                    <a:pt x="386" y="156"/>
                    <a:pt x="387" y="156"/>
                  </a:cubicBezTo>
                  <a:cubicBezTo>
                    <a:pt x="389" y="157"/>
                    <a:pt x="388" y="157"/>
                    <a:pt x="387" y="157"/>
                  </a:cubicBezTo>
                  <a:cubicBezTo>
                    <a:pt x="386" y="157"/>
                    <a:pt x="386" y="157"/>
                    <a:pt x="386" y="157"/>
                  </a:cubicBezTo>
                  <a:cubicBezTo>
                    <a:pt x="386" y="157"/>
                    <a:pt x="386" y="157"/>
                    <a:pt x="385" y="157"/>
                  </a:cubicBezTo>
                  <a:cubicBezTo>
                    <a:pt x="384" y="157"/>
                    <a:pt x="385" y="157"/>
                    <a:pt x="388" y="157"/>
                  </a:cubicBezTo>
                  <a:cubicBezTo>
                    <a:pt x="391" y="158"/>
                    <a:pt x="395" y="158"/>
                    <a:pt x="398" y="158"/>
                  </a:cubicBezTo>
                  <a:cubicBezTo>
                    <a:pt x="399" y="158"/>
                    <a:pt x="399" y="158"/>
                    <a:pt x="400" y="158"/>
                  </a:cubicBezTo>
                  <a:cubicBezTo>
                    <a:pt x="401" y="158"/>
                    <a:pt x="401" y="158"/>
                    <a:pt x="401" y="158"/>
                  </a:cubicBezTo>
                  <a:cubicBezTo>
                    <a:pt x="401" y="158"/>
                    <a:pt x="400" y="158"/>
                    <a:pt x="399" y="158"/>
                  </a:cubicBezTo>
                  <a:cubicBezTo>
                    <a:pt x="396" y="159"/>
                    <a:pt x="396" y="160"/>
                    <a:pt x="397" y="160"/>
                  </a:cubicBezTo>
                  <a:cubicBezTo>
                    <a:pt x="397" y="160"/>
                    <a:pt x="398" y="160"/>
                    <a:pt x="398" y="160"/>
                  </a:cubicBezTo>
                  <a:cubicBezTo>
                    <a:pt x="400" y="160"/>
                    <a:pt x="406" y="160"/>
                    <a:pt x="408" y="159"/>
                  </a:cubicBezTo>
                  <a:cubicBezTo>
                    <a:pt x="409" y="159"/>
                    <a:pt x="410" y="159"/>
                    <a:pt x="410" y="159"/>
                  </a:cubicBezTo>
                  <a:cubicBezTo>
                    <a:pt x="411" y="159"/>
                    <a:pt x="410" y="159"/>
                    <a:pt x="410" y="159"/>
                  </a:cubicBezTo>
                  <a:cubicBezTo>
                    <a:pt x="408" y="160"/>
                    <a:pt x="408" y="161"/>
                    <a:pt x="409" y="161"/>
                  </a:cubicBezTo>
                  <a:cubicBezTo>
                    <a:pt x="409" y="161"/>
                    <a:pt x="409" y="161"/>
                    <a:pt x="410" y="161"/>
                  </a:cubicBezTo>
                  <a:cubicBezTo>
                    <a:pt x="410" y="161"/>
                    <a:pt x="410" y="161"/>
                    <a:pt x="410" y="161"/>
                  </a:cubicBezTo>
                  <a:cubicBezTo>
                    <a:pt x="411" y="161"/>
                    <a:pt x="408" y="162"/>
                    <a:pt x="409" y="164"/>
                  </a:cubicBezTo>
                  <a:cubicBezTo>
                    <a:pt x="410" y="164"/>
                    <a:pt x="412" y="165"/>
                    <a:pt x="413" y="165"/>
                  </a:cubicBezTo>
                  <a:cubicBezTo>
                    <a:pt x="413" y="165"/>
                    <a:pt x="413" y="165"/>
                    <a:pt x="413" y="166"/>
                  </a:cubicBezTo>
                  <a:cubicBezTo>
                    <a:pt x="414" y="166"/>
                    <a:pt x="415" y="166"/>
                    <a:pt x="416" y="166"/>
                  </a:cubicBezTo>
                  <a:cubicBezTo>
                    <a:pt x="417" y="166"/>
                    <a:pt x="418" y="166"/>
                    <a:pt x="419" y="166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21" y="166"/>
                    <a:pt x="424" y="169"/>
                    <a:pt x="424" y="172"/>
                  </a:cubicBezTo>
                  <a:cubicBezTo>
                    <a:pt x="425" y="175"/>
                    <a:pt x="417" y="177"/>
                    <a:pt x="415" y="177"/>
                  </a:cubicBezTo>
                  <a:cubicBezTo>
                    <a:pt x="416" y="177"/>
                    <a:pt x="416" y="177"/>
                    <a:pt x="417" y="176"/>
                  </a:cubicBezTo>
                  <a:cubicBezTo>
                    <a:pt x="418" y="176"/>
                    <a:pt x="418" y="175"/>
                    <a:pt x="418" y="175"/>
                  </a:cubicBezTo>
                  <a:cubicBezTo>
                    <a:pt x="418" y="175"/>
                    <a:pt x="417" y="175"/>
                    <a:pt x="417" y="175"/>
                  </a:cubicBezTo>
                  <a:cubicBezTo>
                    <a:pt x="416" y="175"/>
                    <a:pt x="416" y="176"/>
                    <a:pt x="415" y="176"/>
                  </a:cubicBezTo>
                  <a:cubicBezTo>
                    <a:pt x="415" y="176"/>
                    <a:pt x="415" y="175"/>
                    <a:pt x="416" y="175"/>
                  </a:cubicBezTo>
                  <a:cubicBezTo>
                    <a:pt x="417" y="174"/>
                    <a:pt x="414" y="174"/>
                    <a:pt x="408" y="173"/>
                  </a:cubicBezTo>
                  <a:cubicBezTo>
                    <a:pt x="407" y="173"/>
                    <a:pt x="406" y="172"/>
                    <a:pt x="405" y="172"/>
                  </a:cubicBezTo>
                  <a:cubicBezTo>
                    <a:pt x="400" y="172"/>
                    <a:pt x="395" y="174"/>
                    <a:pt x="395" y="177"/>
                  </a:cubicBezTo>
                  <a:cubicBezTo>
                    <a:pt x="395" y="180"/>
                    <a:pt x="396" y="183"/>
                    <a:pt x="400" y="184"/>
                  </a:cubicBezTo>
                  <a:cubicBezTo>
                    <a:pt x="403" y="184"/>
                    <a:pt x="391" y="184"/>
                    <a:pt x="384" y="188"/>
                  </a:cubicBezTo>
                  <a:cubicBezTo>
                    <a:pt x="375" y="193"/>
                    <a:pt x="369" y="200"/>
                    <a:pt x="366" y="203"/>
                  </a:cubicBezTo>
                  <a:cubicBezTo>
                    <a:pt x="364" y="206"/>
                    <a:pt x="360" y="211"/>
                    <a:pt x="361" y="216"/>
                  </a:cubicBezTo>
                  <a:cubicBezTo>
                    <a:pt x="363" y="220"/>
                    <a:pt x="372" y="223"/>
                    <a:pt x="373" y="223"/>
                  </a:cubicBezTo>
                  <a:cubicBezTo>
                    <a:pt x="373" y="223"/>
                    <a:pt x="373" y="223"/>
                    <a:pt x="373" y="223"/>
                  </a:cubicBezTo>
                  <a:cubicBezTo>
                    <a:pt x="373" y="222"/>
                    <a:pt x="373" y="222"/>
                    <a:pt x="374" y="222"/>
                  </a:cubicBezTo>
                  <a:cubicBezTo>
                    <a:pt x="375" y="222"/>
                    <a:pt x="376" y="222"/>
                    <a:pt x="377" y="222"/>
                  </a:cubicBezTo>
                  <a:cubicBezTo>
                    <a:pt x="379" y="223"/>
                    <a:pt x="380" y="223"/>
                    <a:pt x="379" y="223"/>
                  </a:cubicBezTo>
                  <a:cubicBezTo>
                    <a:pt x="379" y="223"/>
                    <a:pt x="378" y="223"/>
                    <a:pt x="378" y="223"/>
                  </a:cubicBezTo>
                  <a:cubicBezTo>
                    <a:pt x="378" y="223"/>
                    <a:pt x="378" y="223"/>
                    <a:pt x="378" y="223"/>
                  </a:cubicBezTo>
                  <a:cubicBezTo>
                    <a:pt x="376" y="223"/>
                    <a:pt x="375" y="223"/>
                    <a:pt x="376" y="224"/>
                  </a:cubicBezTo>
                  <a:cubicBezTo>
                    <a:pt x="377" y="224"/>
                    <a:pt x="377" y="225"/>
                    <a:pt x="376" y="225"/>
                  </a:cubicBezTo>
                  <a:cubicBezTo>
                    <a:pt x="376" y="225"/>
                    <a:pt x="376" y="225"/>
                    <a:pt x="376" y="224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4" y="224"/>
                    <a:pt x="373" y="227"/>
                    <a:pt x="375" y="230"/>
                  </a:cubicBezTo>
                  <a:cubicBezTo>
                    <a:pt x="376" y="231"/>
                    <a:pt x="378" y="233"/>
                    <a:pt x="382" y="235"/>
                  </a:cubicBezTo>
                  <a:cubicBezTo>
                    <a:pt x="389" y="239"/>
                    <a:pt x="384" y="237"/>
                    <a:pt x="394" y="239"/>
                  </a:cubicBezTo>
                  <a:cubicBezTo>
                    <a:pt x="399" y="240"/>
                    <a:pt x="411" y="241"/>
                    <a:pt x="414" y="242"/>
                  </a:cubicBezTo>
                  <a:cubicBezTo>
                    <a:pt x="421" y="244"/>
                    <a:pt x="433" y="253"/>
                    <a:pt x="441" y="259"/>
                  </a:cubicBezTo>
                  <a:cubicBezTo>
                    <a:pt x="446" y="263"/>
                    <a:pt x="446" y="267"/>
                    <a:pt x="443" y="267"/>
                  </a:cubicBezTo>
                  <a:cubicBezTo>
                    <a:pt x="443" y="267"/>
                    <a:pt x="443" y="267"/>
                    <a:pt x="443" y="267"/>
                  </a:cubicBezTo>
                  <a:cubicBezTo>
                    <a:pt x="443" y="267"/>
                    <a:pt x="443" y="267"/>
                    <a:pt x="443" y="267"/>
                  </a:cubicBezTo>
                  <a:cubicBezTo>
                    <a:pt x="440" y="267"/>
                    <a:pt x="440" y="268"/>
                    <a:pt x="446" y="270"/>
                  </a:cubicBezTo>
                  <a:cubicBezTo>
                    <a:pt x="452" y="271"/>
                    <a:pt x="464" y="273"/>
                    <a:pt x="469" y="276"/>
                  </a:cubicBezTo>
                  <a:cubicBezTo>
                    <a:pt x="472" y="278"/>
                    <a:pt x="475" y="280"/>
                    <a:pt x="483" y="282"/>
                  </a:cubicBezTo>
                  <a:cubicBezTo>
                    <a:pt x="490" y="284"/>
                    <a:pt x="494" y="285"/>
                    <a:pt x="496" y="285"/>
                  </a:cubicBezTo>
                  <a:cubicBezTo>
                    <a:pt x="496" y="285"/>
                    <a:pt x="496" y="285"/>
                    <a:pt x="496" y="285"/>
                  </a:cubicBezTo>
                  <a:cubicBezTo>
                    <a:pt x="506" y="285"/>
                    <a:pt x="485" y="279"/>
                    <a:pt x="483" y="276"/>
                  </a:cubicBezTo>
                  <a:cubicBezTo>
                    <a:pt x="481" y="273"/>
                    <a:pt x="478" y="271"/>
                    <a:pt x="477" y="271"/>
                  </a:cubicBezTo>
                  <a:cubicBezTo>
                    <a:pt x="477" y="271"/>
                    <a:pt x="477" y="271"/>
                    <a:pt x="477" y="271"/>
                  </a:cubicBezTo>
                  <a:cubicBezTo>
                    <a:pt x="477" y="271"/>
                    <a:pt x="477" y="271"/>
                    <a:pt x="477" y="271"/>
                  </a:cubicBezTo>
                  <a:cubicBezTo>
                    <a:pt x="476" y="271"/>
                    <a:pt x="470" y="268"/>
                    <a:pt x="463" y="264"/>
                  </a:cubicBezTo>
                  <a:cubicBezTo>
                    <a:pt x="459" y="262"/>
                    <a:pt x="456" y="260"/>
                    <a:pt x="453" y="258"/>
                  </a:cubicBezTo>
                  <a:cubicBezTo>
                    <a:pt x="449" y="255"/>
                    <a:pt x="452" y="252"/>
                    <a:pt x="456" y="252"/>
                  </a:cubicBezTo>
                  <a:cubicBezTo>
                    <a:pt x="457" y="252"/>
                    <a:pt x="458" y="252"/>
                    <a:pt x="460" y="253"/>
                  </a:cubicBezTo>
                  <a:cubicBezTo>
                    <a:pt x="463" y="253"/>
                    <a:pt x="465" y="254"/>
                    <a:pt x="468" y="256"/>
                  </a:cubicBezTo>
                  <a:cubicBezTo>
                    <a:pt x="473" y="258"/>
                    <a:pt x="473" y="260"/>
                    <a:pt x="477" y="263"/>
                  </a:cubicBezTo>
                  <a:cubicBezTo>
                    <a:pt x="482" y="265"/>
                    <a:pt x="487" y="267"/>
                    <a:pt x="492" y="268"/>
                  </a:cubicBezTo>
                  <a:cubicBezTo>
                    <a:pt x="502" y="271"/>
                    <a:pt x="505" y="275"/>
                    <a:pt x="513" y="277"/>
                  </a:cubicBezTo>
                  <a:cubicBezTo>
                    <a:pt x="517" y="279"/>
                    <a:pt x="524" y="280"/>
                    <a:pt x="526" y="281"/>
                  </a:cubicBezTo>
                  <a:cubicBezTo>
                    <a:pt x="533" y="283"/>
                    <a:pt x="539" y="285"/>
                    <a:pt x="543" y="288"/>
                  </a:cubicBezTo>
                  <a:cubicBezTo>
                    <a:pt x="550" y="291"/>
                    <a:pt x="545" y="299"/>
                    <a:pt x="560" y="301"/>
                  </a:cubicBezTo>
                  <a:cubicBezTo>
                    <a:pt x="571" y="303"/>
                    <a:pt x="584" y="304"/>
                    <a:pt x="588" y="305"/>
                  </a:cubicBezTo>
                  <a:cubicBezTo>
                    <a:pt x="607" y="307"/>
                    <a:pt x="625" y="311"/>
                    <a:pt x="646" y="312"/>
                  </a:cubicBezTo>
                  <a:cubicBezTo>
                    <a:pt x="649" y="312"/>
                    <a:pt x="653" y="312"/>
                    <a:pt x="656" y="312"/>
                  </a:cubicBezTo>
                  <a:cubicBezTo>
                    <a:pt x="668" y="312"/>
                    <a:pt x="676" y="311"/>
                    <a:pt x="675" y="311"/>
                  </a:cubicBezTo>
                  <a:cubicBezTo>
                    <a:pt x="674" y="311"/>
                    <a:pt x="675" y="311"/>
                    <a:pt x="677" y="311"/>
                  </a:cubicBezTo>
                  <a:cubicBezTo>
                    <a:pt x="677" y="311"/>
                    <a:pt x="677" y="311"/>
                    <a:pt x="677" y="311"/>
                  </a:cubicBezTo>
                  <a:cubicBezTo>
                    <a:pt x="679" y="311"/>
                    <a:pt x="682" y="311"/>
                    <a:pt x="684" y="311"/>
                  </a:cubicBezTo>
                  <a:cubicBezTo>
                    <a:pt x="686" y="312"/>
                    <a:pt x="686" y="312"/>
                    <a:pt x="687" y="312"/>
                  </a:cubicBezTo>
                  <a:cubicBezTo>
                    <a:pt x="687" y="312"/>
                    <a:pt x="687" y="312"/>
                    <a:pt x="686" y="312"/>
                  </a:cubicBezTo>
                  <a:cubicBezTo>
                    <a:pt x="686" y="312"/>
                    <a:pt x="686" y="312"/>
                    <a:pt x="685" y="312"/>
                  </a:cubicBezTo>
                  <a:cubicBezTo>
                    <a:pt x="685" y="311"/>
                    <a:pt x="685" y="311"/>
                    <a:pt x="685" y="311"/>
                  </a:cubicBezTo>
                  <a:cubicBezTo>
                    <a:pt x="685" y="311"/>
                    <a:pt x="685" y="311"/>
                    <a:pt x="685" y="312"/>
                  </a:cubicBezTo>
                  <a:cubicBezTo>
                    <a:pt x="686" y="312"/>
                    <a:pt x="686" y="312"/>
                    <a:pt x="686" y="312"/>
                  </a:cubicBezTo>
                  <a:cubicBezTo>
                    <a:pt x="689" y="312"/>
                    <a:pt x="692" y="313"/>
                    <a:pt x="697" y="315"/>
                  </a:cubicBezTo>
                  <a:cubicBezTo>
                    <a:pt x="703" y="316"/>
                    <a:pt x="708" y="317"/>
                    <a:pt x="714" y="318"/>
                  </a:cubicBezTo>
                  <a:cubicBezTo>
                    <a:pt x="720" y="319"/>
                    <a:pt x="727" y="319"/>
                    <a:pt x="733" y="320"/>
                  </a:cubicBezTo>
                  <a:cubicBezTo>
                    <a:pt x="743" y="320"/>
                    <a:pt x="755" y="321"/>
                    <a:pt x="761" y="321"/>
                  </a:cubicBezTo>
                  <a:cubicBezTo>
                    <a:pt x="762" y="321"/>
                    <a:pt x="763" y="321"/>
                    <a:pt x="763" y="321"/>
                  </a:cubicBezTo>
                  <a:cubicBezTo>
                    <a:pt x="763" y="321"/>
                    <a:pt x="763" y="321"/>
                    <a:pt x="764" y="321"/>
                  </a:cubicBezTo>
                  <a:cubicBezTo>
                    <a:pt x="769" y="321"/>
                    <a:pt x="775" y="325"/>
                    <a:pt x="782" y="328"/>
                  </a:cubicBezTo>
                  <a:cubicBezTo>
                    <a:pt x="789" y="331"/>
                    <a:pt x="796" y="333"/>
                    <a:pt x="798" y="333"/>
                  </a:cubicBezTo>
                  <a:cubicBezTo>
                    <a:pt x="798" y="333"/>
                    <a:pt x="798" y="332"/>
                    <a:pt x="798" y="332"/>
                  </a:cubicBezTo>
                  <a:cubicBezTo>
                    <a:pt x="798" y="332"/>
                    <a:pt x="798" y="332"/>
                    <a:pt x="799" y="332"/>
                  </a:cubicBezTo>
                  <a:cubicBezTo>
                    <a:pt x="801" y="332"/>
                    <a:pt x="805" y="333"/>
                    <a:pt x="810" y="334"/>
                  </a:cubicBezTo>
                  <a:cubicBezTo>
                    <a:pt x="814" y="336"/>
                    <a:pt x="817" y="337"/>
                    <a:pt x="821" y="338"/>
                  </a:cubicBezTo>
                  <a:cubicBezTo>
                    <a:pt x="821" y="338"/>
                    <a:pt x="821" y="338"/>
                    <a:pt x="821" y="338"/>
                  </a:cubicBezTo>
                  <a:cubicBezTo>
                    <a:pt x="821" y="338"/>
                    <a:pt x="820" y="337"/>
                    <a:pt x="819" y="337"/>
                  </a:cubicBezTo>
                  <a:cubicBezTo>
                    <a:pt x="819" y="337"/>
                    <a:pt x="819" y="337"/>
                    <a:pt x="820" y="337"/>
                  </a:cubicBezTo>
                  <a:cubicBezTo>
                    <a:pt x="820" y="337"/>
                    <a:pt x="826" y="338"/>
                    <a:pt x="833" y="338"/>
                  </a:cubicBezTo>
                  <a:cubicBezTo>
                    <a:pt x="842" y="339"/>
                    <a:pt x="851" y="340"/>
                    <a:pt x="851" y="340"/>
                  </a:cubicBezTo>
                  <a:cubicBezTo>
                    <a:pt x="851" y="341"/>
                    <a:pt x="852" y="341"/>
                    <a:pt x="854" y="341"/>
                  </a:cubicBezTo>
                  <a:cubicBezTo>
                    <a:pt x="855" y="341"/>
                    <a:pt x="855" y="341"/>
                    <a:pt x="856" y="341"/>
                  </a:cubicBezTo>
                  <a:cubicBezTo>
                    <a:pt x="859" y="341"/>
                    <a:pt x="856" y="337"/>
                    <a:pt x="867" y="336"/>
                  </a:cubicBezTo>
                  <a:cubicBezTo>
                    <a:pt x="868" y="336"/>
                    <a:pt x="869" y="336"/>
                    <a:pt x="870" y="336"/>
                  </a:cubicBezTo>
                  <a:cubicBezTo>
                    <a:pt x="879" y="336"/>
                    <a:pt x="886" y="340"/>
                    <a:pt x="889" y="343"/>
                  </a:cubicBezTo>
                  <a:cubicBezTo>
                    <a:pt x="892" y="346"/>
                    <a:pt x="895" y="348"/>
                    <a:pt x="895" y="350"/>
                  </a:cubicBezTo>
                  <a:cubicBezTo>
                    <a:pt x="895" y="352"/>
                    <a:pt x="891" y="356"/>
                    <a:pt x="883" y="359"/>
                  </a:cubicBezTo>
                  <a:cubicBezTo>
                    <a:pt x="873" y="363"/>
                    <a:pt x="855" y="367"/>
                    <a:pt x="852" y="371"/>
                  </a:cubicBezTo>
                  <a:cubicBezTo>
                    <a:pt x="849" y="375"/>
                    <a:pt x="861" y="374"/>
                    <a:pt x="861" y="374"/>
                  </a:cubicBezTo>
                  <a:cubicBezTo>
                    <a:pt x="861" y="375"/>
                    <a:pt x="861" y="375"/>
                    <a:pt x="862" y="375"/>
                  </a:cubicBezTo>
                  <a:cubicBezTo>
                    <a:pt x="862" y="375"/>
                    <a:pt x="862" y="375"/>
                    <a:pt x="862" y="375"/>
                  </a:cubicBezTo>
                  <a:cubicBezTo>
                    <a:pt x="862" y="375"/>
                    <a:pt x="862" y="375"/>
                    <a:pt x="862" y="375"/>
                  </a:cubicBezTo>
                  <a:cubicBezTo>
                    <a:pt x="862" y="375"/>
                    <a:pt x="865" y="377"/>
                    <a:pt x="858" y="378"/>
                  </a:cubicBezTo>
                  <a:cubicBezTo>
                    <a:pt x="853" y="378"/>
                    <a:pt x="848" y="379"/>
                    <a:pt x="845" y="380"/>
                  </a:cubicBezTo>
                  <a:cubicBezTo>
                    <a:pt x="843" y="382"/>
                    <a:pt x="844" y="383"/>
                    <a:pt x="845" y="384"/>
                  </a:cubicBezTo>
                  <a:cubicBezTo>
                    <a:pt x="847" y="385"/>
                    <a:pt x="857" y="389"/>
                    <a:pt x="867" y="392"/>
                  </a:cubicBezTo>
                  <a:cubicBezTo>
                    <a:pt x="884" y="399"/>
                    <a:pt x="896" y="408"/>
                    <a:pt x="911" y="414"/>
                  </a:cubicBezTo>
                  <a:cubicBezTo>
                    <a:pt x="921" y="417"/>
                    <a:pt x="945" y="421"/>
                    <a:pt x="961" y="423"/>
                  </a:cubicBezTo>
                  <a:cubicBezTo>
                    <a:pt x="972" y="425"/>
                    <a:pt x="982" y="426"/>
                    <a:pt x="988" y="429"/>
                  </a:cubicBezTo>
                  <a:cubicBezTo>
                    <a:pt x="993" y="431"/>
                    <a:pt x="993" y="435"/>
                    <a:pt x="993" y="439"/>
                  </a:cubicBezTo>
                  <a:cubicBezTo>
                    <a:pt x="992" y="444"/>
                    <a:pt x="994" y="451"/>
                    <a:pt x="993" y="456"/>
                  </a:cubicBezTo>
                  <a:cubicBezTo>
                    <a:pt x="992" y="467"/>
                    <a:pt x="998" y="478"/>
                    <a:pt x="992" y="489"/>
                  </a:cubicBezTo>
                  <a:cubicBezTo>
                    <a:pt x="990" y="492"/>
                    <a:pt x="985" y="494"/>
                    <a:pt x="984" y="497"/>
                  </a:cubicBezTo>
                  <a:cubicBezTo>
                    <a:pt x="981" y="501"/>
                    <a:pt x="983" y="501"/>
                    <a:pt x="987" y="506"/>
                  </a:cubicBezTo>
                  <a:cubicBezTo>
                    <a:pt x="988" y="508"/>
                    <a:pt x="986" y="511"/>
                    <a:pt x="986" y="514"/>
                  </a:cubicBezTo>
                  <a:cubicBezTo>
                    <a:pt x="987" y="519"/>
                    <a:pt x="1006" y="518"/>
                    <a:pt x="1006" y="519"/>
                  </a:cubicBezTo>
                  <a:cubicBezTo>
                    <a:pt x="1006" y="520"/>
                    <a:pt x="1006" y="521"/>
                    <a:pt x="1005" y="521"/>
                  </a:cubicBezTo>
                  <a:cubicBezTo>
                    <a:pt x="1005" y="521"/>
                    <a:pt x="1005" y="521"/>
                    <a:pt x="1005" y="521"/>
                  </a:cubicBezTo>
                  <a:cubicBezTo>
                    <a:pt x="1005" y="521"/>
                    <a:pt x="1005" y="521"/>
                    <a:pt x="1004" y="521"/>
                  </a:cubicBezTo>
                  <a:cubicBezTo>
                    <a:pt x="1004" y="521"/>
                    <a:pt x="1003" y="524"/>
                    <a:pt x="1004" y="529"/>
                  </a:cubicBezTo>
                  <a:cubicBezTo>
                    <a:pt x="1005" y="529"/>
                    <a:pt x="1005" y="530"/>
                    <a:pt x="1005" y="531"/>
                  </a:cubicBezTo>
                  <a:cubicBezTo>
                    <a:pt x="1004" y="535"/>
                    <a:pt x="1000" y="538"/>
                    <a:pt x="999" y="538"/>
                  </a:cubicBezTo>
                  <a:cubicBezTo>
                    <a:pt x="999" y="538"/>
                    <a:pt x="999" y="538"/>
                    <a:pt x="999" y="538"/>
                  </a:cubicBezTo>
                  <a:cubicBezTo>
                    <a:pt x="1000" y="538"/>
                    <a:pt x="999" y="537"/>
                    <a:pt x="997" y="537"/>
                  </a:cubicBezTo>
                  <a:cubicBezTo>
                    <a:pt x="997" y="537"/>
                    <a:pt x="996" y="537"/>
                    <a:pt x="996" y="537"/>
                  </a:cubicBezTo>
                  <a:cubicBezTo>
                    <a:pt x="996" y="537"/>
                    <a:pt x="995" y="537"/>
                    <a:pt x="995" y="537"/>
                  </a:cubicBezTo>
                  <a:cubicBezTo>
                    <a:pt x="994" y="537"/>
                    <a:pt x="993" y="537"/>
                    <a:pt x="994" y="537"/>
                  </a:cubicBezTo>
                  <a:cubicBezTo>
                    <a:pt x="995" y="536"/>
                    <a:pt x="994" y="536"/>
                    <a:pt x="991" y="536"/>
                  </a:cubicBezTo>
                  <a:cubicBezTo>
                    <a:pt x="991" y="536"/>
                    <a:pt x="990" y="536"/>
                    <a:pt x="990" y="536"/>
                  </a:cubicBezTo>
                  <a:cubicBezTo>
                    <a:pt x="987" y="536"/>
                    <a:pt x="983" y="537"/>
                    <a:pt x="983" y="538"/>
                  </a:cubicBezTo>
                  <a:cubicBezTo>
                    <a:pt x="982" y="540"/>
                    <a:pt x="982" y="540"/>
                    <a:pt x="983" y="540"/>
                  </a:cubicBezTo>
                  <a:cubicBezTo>
                    <a:pt x="983" y="540"/>
                    <a:pt x="984" y="540"/>
                    <a:pt x="984" y="540"/>
                  </a:cubicBezTo>
                  <a:cubicBezTo>
                    <a:pt x="985" y="540"/>
                    <a:pt x="987" y="540"/>
                    <a:pt x="989" y="540"/>
                  </a:cubicBezTo>
                  <a:cubicBezTo>
                    <a:pt x="991" y="540"/>
                    <a:pt x="993" y="540"/>
                    <a:pt x="995" y="540"/>
                  </a:cubicBezTo>
                  <a:cubicBezTo>
                    <a:pt x="999" y="541"/>
                    <a:pt x="1000" y="542"/>
                    <a:pt x="1000" y="542"/>
                  </a:cubicBezTo>
                  <a:cubicBezTo>
                    <a:pt x="1001" y="543"/>
                    <a:pt x="1000" y="543"/>
                    <a:pt x="999" y="543"/>
                  </a:cubicBezTo>
                  <a:cubicBezTo>
                    <a:pt x="999" y="543"/>
                    <a:pt x="999" y="543"/>
                    <a:pt x="999" y="543"/>
                  </a:cubicBezTo>
                  <a:cubicBezTo>
                    <a:pt x="1000" y="544"/>
                    <a:pt x="1001" y="544"/>
                    <a:pt x="1003" y="544"/>
                  </a:cubicBezTo>
                  <a:cubicBezTo>
                    <a:pt x="1007" y="544"/>
                    <a:pt x="1010" y="544"/>
                    <a:pt x="1010" y="545"/>
                  </a:cubicBezTo>
                  <a:cubicBezTo>
                    <a:pt x="1010" y="545"/>
                    <a:pt x="1006" y="545"/>
                    <a:pt x="1002" y="545"/>
                  </a:cubicBezTo>
                  <a:cubicBezTo>
                    <a:pt x="999" y="546"/>
                    <a:pt x="1004" y="548"/>
                    <a:pt x="1004" y="550"/>
                  </a:cubicBezTo>
                  <a:cubicBezTo>
                    <a:pt x="1005" y="551"/>
                    <a:pt x="1008" y="552"/>
                    <a:pt x="1009" y="552"/>
                  </a:cubicBezTo>
                  <a:cubicBezTo>
                    <a:pt x="1010" y="552"/>
                    <a:pt x="1011" y="552"/>
                    <a:pt x="1011" y="552"/>
                  </a:cubicBezTo>
                  <a:cubicBezTo>
                    <a:pt x="1012" y="551"/>
                    <a:pt x="1012" y="551"/>
                    <a:pt x="1012" y="551"/>
                  </a:cubicBezTo>
                  <a:cubicBezTo>
                    <a:pt x="1013" y="551"/>
                    <a:pt x="1013" y="551"/>
                    <a:pt x="1013" y="551"/>
                  </a:cubicBezTo>
                  <a:cubicBezTo>
                    <a:pt x="1014" y="552"/>
                    <a:pt x="1006" y="554"/>
                    <a:pt x="1008" y="556"/>
                  </a:cubicBezTo>
                  <a:cubicBezTo>
                    <a:pt x="1011" y="558"/>
                    <a:pt x="1019" y="559"/>
                    <a:pt x="1018" y="559"/>
                  </a:cubicBezTo>
                  <a:cubicBezTo>
                    <a:pt x="1016" y="559"/>
                    <a:pt x="1016" y="560"/>
                    <a:pt x="1018" y="560"/>
                  </a:cubicBezTo>
                  <a:cubicBezTo>
                    <a:pt x="1021" y="560"/>
                    <a:pt x="1022" y="561"/>
                    <a:pt x="1022" y="561"/>
                  </a:cubicBezTo>
                  <a:cubicBezTo>
                    <a:pt x="1022" y="562"/>
                    <a:pt x="1022" y="562"/>
                    <a:pt x="1021" y="562"/>
                  </a:cubicBezTo>
                  <a:cubicBezTo>
                    <a:pt x="1019" y="562"/>
                    <a:pt x="1021" y="563"/>
                    <a:pt x="1023" y="563"/>
                  </a:cubicBezTo>
                  <a:cubicBezTo>
                    <a:pt x="1025" y="564"/>
                    <a:pt x="1026" y="564"/>
                    <a:pt x="1027" y="564"/>
                  </a:cubicBezTo>
                  <a:cubicBezTo>
                    <a:pt x="1027" y="564"/>
                    <a:pt x="1027" y="564"/>
                    <a:pt x="1027" y="563"/>
                  </a:cubicBezTo>
                  <a:cubicBezTo>
                    <a:pt x="1027" y="563"/>
                    <a:pt x="1027" y="563"/>
                    <a:pt x="1027" y="563"/>
                  </a:cubicBezTo>
                  <a:cubicBezTo>
                    <a:pt x="1028" y="563"/>
                    <a:pt x="1028" y="563"/>
                    <a:pt x="1029" y="563"/>
                  </a:cubicBezTo>
                  <a:cubicBezTo>
                    <a:pt x="1029" y="563"/>
                    <a:pt x="1030" y="564"/>
                    <a:pt x="1030" y="564"/>
                  </a:cubicBezTo>
                  <a:cubicBezTo>
                    <a:pt x="1031" y="564"/>
                    <a:pt x="1031" y="563"/>
                    <a:pt x="1032" y="563"/>
                  </a:cubicBezTo>
                  <a:cubicBezTo>
                    <a:pt x="1032" y="563"/>
                    <a:pt x="1032" y="563"/>
                    <a:pt x="1030" y="562"/>
                  </a:cubicBezTo>
                  <a:cubicBezTo>
                    <a:pt x="1030" y="562"/>
                    <a:pt x="1030" y="562"/>
                    <a:pt x="1031" y="562"/>
                  </a:cubicBezTo>
                  <a:cubicBezTo>
                    <a:pt x="1031" y="562"/>
                    <a:pt x="1032" y="562"/>
                    <a:pt x="1033" y="562"/>
                  </a:cubicBezTo>
                  <a:cubicBezTo>
                    <a:pt x="1033" y="562"/>
                    <a:pt x="1034" y="562"/>
                    <a:pt x="1034" y="562"/>
                  </a:cubicBezTo>
                  <a:cubicBezTo>
                    <a:pt x="1035" y="562"/>
                    <a:pt x="1036" y="562"/>
                    <a:pt x="1034" y="562"/>
                  </a:cubicBezTo>
                  <a:cubicBezTo>
                    <a:pt x="1033" y="562"/>
                    <a:pt x="1033" y="562"/>
                    <a:pt x="1033" y="562"/>
                  </a:cubicBezTo>
                  <a:cubicBezTo>
                    <a:pt x="1034" y="562"/>
                    <a:pt x="1036" y="562"/>
                    <a:pt x="1038" y="563"/>
                  </a:cubicBezTo>
                  <a:cubicBezTo>
                    <a:pt x="1039" y="564"/>
                    <a:pt x="1039" y="565"/>
                    <a:pt x="1038" y="565"/>
                  </a:cubicBezTo>
                  <a:cubicBezTo>
                    <a:pt x="1038" y="565"/>
                    <a:pt x="1037" y="565"/>
                    <a:pt x="1037" y="564"/>
                  </a:cubicBezTo>
                  <a:cubicBezTo>
                    <a:pt x="1037" y="564"/>
                    <a:pt x="1036" y="564"/>
                    <a:pt x="1035" y="564"/>
                  </a:cubicBezTo>
                  <a:cubicBezTo>
                    <a:pt x="1034" y="564"/>
                    <a:pt x="1034" y="564"/>
                    <a:pt x="1034" y="564"/>
                  </a:cubicBezTo>
                  <a:cubicBezTo>
                    <a:pt x="1035" y="565"/>
                    <a:pt x="1033" y="565"/>
                    <a:pt x="1032" y="565"/>
                  </a:cubicBezTo>
                  <a:cubicBezTo>
                    <a:pt x="1031" y="565"/>
                    <a:pt x="1030" y="565"/>
                    <a:pt x="1029" y="565"/>
                  </a:cubicBezTo>
                  <a:cubicBezTo>
                    <a:pt x="1029" y="565"/>
                    <a:pt x="1029" y="565"/>
                    <a:pt x="1028" y="565"/>
                  </a:cubicBezTo>
                  <a:cubicBezTo>
                    <a:pt x="1026" y="565"/>
                    <a:pt x="1025" y="566"/>
                    <a:pt x="1026" y="566"/>
                  </a:cubicBezTo>
                  <a:cubicBezTo>
                    <a:pt x="1027" y="567"/>
                    <a:pt x="1029" y="568"/>
                    <a:pt x="1030" y="568"/>
                  </a:cubicBezTo>
                  <a:cubicBezTo>
                    <a:pt x="1030" y="568"/>
                    <a:pt x="1030" y="568"/>
                    <a:pt x="1030" y="568"/>
                  </a:cubicBezTo>
                  <a:cubicBezTo>
                    <a:pt x="1030" y="568"/>
                    <a:pt x="1030" y="568"/>
                    <a:pt x="1031" y="568"/>
                  </a:cubicBezTo>
                  <a:cubicBezTo>
                    <a:pt x="1032" y="568"/>
                    <a:pt x="1033" y="568"/>
                    <a:pt x="1031" y="568"/>
                  </a:cubicBezTo>
                  <a:cubicBezTo>
                    <a:pt x="1030" y="568"/>
                    <a:pt x="1033" y="569"/>
                    <a:pt x="1036" y="569"/>
                  </a:cubicBezTo>
                  <a:cubicBezTo>
                    <a:pt x="1037" y="569"/>
                    <a:pt x="1037" y="569"/>
                    <a:pt x="1037" y="569"/>
                  </a:cubicBezTo>
                  <a:cubicBezTo>
                    <a:pt x="1040" y="569"/>
                    <a:pt x="1039" y="566"/>
                    <a:pt x="1044" y="566"/>
                  </a:cubicBezTo>
                  <a:cubicBezTo>
                    <a:pt x="1045" y="566"/>
                    <a:pt x="1045" y="566"/>
                    <a:pt x="1046" y="566"/>
                  </a:cubicBezTo>
                  <a:cubicBezTo>
                    <a:pt x="1049" y="566"/>
                    <a:pt x="1045" y="567"/>
                    <a:pt x="1041" y="568"/>
                  </a:cubicBezTo>
                  <a:cubicBezTo>
                    <a:pt x="1038" y="569"/>
                    <a:pt x="1040" y="570"/>
                    <a:pt x="1042" y="570"/>
                  </a:cubicBezTo>
                  <a:cubicBezTo>
                    <a:pt x="1045" y="570"/>
                    <a:pt x="1048" y="569"/>
                    <a:pt x="1050" y="569"/>
                  </a:cubicBezTo>
                  <a:cubicBezTo>
                    <a:pt x="1051" y="568"/>
                    <a:pt x="1053" y="568"/>
                    <a:pt x="1054" y="568"/>
                  </a:cubicBezTo>
                  <a:cubicBezTo>
                    <a:pt x="1056" y="568"/>
                    <a:pt x="1058" y="569"/>
                    <a:pt x="1056" y="570"/>
                  </a:cubicBezTo>
                  <a:cubicBezTo>
                    <a:pt x="1054" y="570"/>
                    <a:pt x="1053" y="571"/>
                    <a:pt x="1053" y="571"/>
                  </a:cubicBezTo>
                  <a:cubicBezTo>
                    <a:pt x="1052" y="571"/>
                    <a:pt x="1052" y="571"/>
                    <a:pt x="1053" y="571"/>
                  </a:cubicBezTo>
                  <a:cubicBezTo>
                    <a:pt x="1053" y="570"/>
                    <a:pt x="1052" y="570"/>
                    <a:pt x="1052" y="570"/>
                  </a:cubicBezTo>
                  <a:cubicBezTo>
                    <a:pt x="1051" y="570"/>
                    <a:pt x="1051" y="570"/>
                    <a:pt x="1050" y="570"/>
                  </a:cubicBezTo>
                  <a:cubicBezTo>
                    <a:pt x="1049" y="571"/>
                    <a:pt x="1052" y="571"/>
                    <a:pt x="1055" y="571"/>
                  </a:cubicBezTo>
                  <a:cubicBezTo>
                    <a:pt x="1059" y="571"/>
                    <a:pt x="1063" y="571"/>
                    <a:pt x="1066" y="568"/>
                  </a:cubicBezTo>
                  <a:cubicBezTo>
                    <a:pt x="1072" y="564"/>
                    <a:pt x="1079" y="563"/>
                    <a:pt x="1076" y="559"/>
                  </a:cubicBezTo>
                  <a:cubicBezTo>
                    <a:pt x="1072" y="556"/>
                    <a:pt x="1081" y="554"/>
                    <a:pt x="1084" y="553"/>
                  </a:cubicBezTo>
                  <a:cubicBezTo>
                    <a:pt x="1088" y="552"/>
                    <a:pt x="1089" y="549"/>
                    <a:pt x="1097" y="546"/>
                  </a:cubicBezTo>
                  <a:cubicBezTo>
                    <a:pt x="1102" y="544"/>
                    <a:pt x="1104" y="543"/>
                    <a:pt x="1098" y="540"/>
                  </a:cubicBezTo>
                  <a:cubicBezTo>
                    <a:pt x="1095" y="539"/>
                    <a:pt x="1076" y="539"/>
                    <a:pt x="1075" y="536"/>
                  </a:cubicBezTo>
                  <a:cubicBezTo>
                    <a:pt x="1075" y="534"/>
                    <a:pt x="1078" y="533"/>
                    <a:pt x="1082" y="532"/>
                  </a:cubicBezTo>
                  <a:cubicBezTo>
                    <a:pt x="1090" y="531"/>
                    <a:pt x="1096" y="529"/>
                    <a:pt x="1096" y="526"/>
                  </a:cubicBezTo>
                  <a:cubicBezTo>
                    <a:pt x="1097" y="523"/>
                    <a:pt x="1103" y="522"/>
                    <a:pt x="1101" y="522"/>
                  </a:cubicBezTo>
                  <a:cubicBezTo>
                    <a:pt x="1099" y="521"/>
                    <a:pt x="1105" y="522"/>
                    <a:pt x="1111" y="520"/>
                  </a:cubicBezTo>
                  <a:cubicBezTo>
                    <a:pt x="1116" y="519"/>
                    <a:pt x="1107" y="519"/>
                    <a:pt x="1106" y="519"/>
                  </a:cubicBezTo>
                  <a:cubicBezTo>
                    <a:pt x="1106" y="519"/>
                    <a:pt x="1106" y="519"/>
                    <a:pt x="1106" y="519"/>
                  </a:cubicBezTo>
                  <a:cubicBezTo>
                    <a:pt x="1107" y="519"/>
                    <a:pt x="1105" y="519"/>
                    <a:pt x="1104" y="519"/>
                  </a:cubicBezTo>
                  <a:cubicBezTo>
                    <a:pt x="1103" y="519"/>
                    <a:pt x="1103" y="519"/>
                    <a:pt x="1103" y="519"/>
                  </a:cubicBezTo>
                  <a:cubicBezTo>
                    <a:pt x="1102" y="519"/>
                    <a:pt x="1101" y="519"/>
                    <a:pt x="1102" y="519"/>
                  </a:cubicBezTo>
                  <a:cubicBezTo>
                    <a:pt x="1102" y="519"/>
                    <a:pt x="1096" y="518"/>
                    <a:pt x="1093" y="516"/>
                  </a:cubicBezTo>
                  <a:cubicBezTo>
                    <a:pt x="1090" y="514"/>
                    <a:pt x="1114" y="517"/>
                    <a:pt x="1122" y="512"/>
                  </a:cubicBezTo>
                  <a:cubicBezTo>
                    <a:pt x="1122" y="512"/>
                    <a:pt x="1122" y="512"/>
                    <a:pt x="1123" y="512"/>
                  </a:cubicBezTo>
                  <a:cubicBezTo>
                    <a:pt x="1129" y="508"/>
                    <a:pt x="1137" y="506"/>
                    <a:pt x="1155" y="505"/>
                  </a:cubicBezTo>
                  <a:cubicBezTo>
                    <a:pt x="1162" y="504"/>
                    <a:pt x="1169" y="503"/>
                    <a:pt x="1174" y="502"/>
                  </a:cubicBezTo>
                  <a:cubicBezTo>
                    <a:pt x="1187" y="499"/>
                    <a:pt x="1176" y="495"/>
                    <a:pt x="1178" y="493"/>
                  </a:cubicBezTo>
                  <a:cubicBezTo>
                    <a:pt x="1179" y="493"/>
                    <a:pt x="1182" y="491"/>
                    <a:pt x="1179" y="490"/>
                  </a:cubicBezTo>
                  <a:cubicBezTo>
                    <a:pt x="1172" y="488"/>
                    <a:pt x="1162" y="488"/>
                    <a:pt x="1159" y="485"/>
                  </a:cubicBezTo>
                  <a:cubicBezTo>
                    <a:pt x="1156" y="483"/>
                    <a:pt x="1159" y="475"/>
                    <a:pt x="1162" y="473"/>
                  </a:cubicBezTo>
                  <a:cubicBezTo>
                    <a:pt x="1165" y="472"/>
                    <a:pt x="1169" y="471"/>
                    <a:pt x="1175" y="471"/>
                  </a:cubicBezTo>
                  <a:cubicBezTo>
                    <a:pt x="1185" y="471"/>
                    <a:pt x="1197" y="473"/>
                    <a:pt x="1207" y="476"/>
                  </a:cubicBezTo>
                  <a:cubicBezTo>
                    <a:pt x="1214" y="478"/>
                    <a:pt x="1220" y="479"/>
                    <a:pt x="1226" y="479"/>
                  </a:cubicBezTo>
                  <a:cubicBezTo>
                    <a:pt x="1231" y="479"/>
                    <a:pt x="1235" y="479"/>
                    <a:pt x="1238" y="477"/>
                  </a:cubicBezTo>
                  <a:cubicBezTo>
                    <a:pt x="1242" y="474"/>
                    <a:pt x="1248" y="472"/>
                    <a:pt x="1250" y="472"/>
                  </a:cubicBezTo>
                  <a:cubicBezTo>
                    <a:pt x="1251" y="472"/>
                    <a:pt x="1251" y="472"/>
                    <a:pt x="1249" y="473"/>
                  </a:cubicBezTo>
                  <a:cubicBezTo>
                    <a:pt x="1247" y="474"/>
                    <a:pt x="1246" y="475"/>
                    <a:pt x="1248" y="475"/>
                  </a:cubicBezTo>
                  <a:cubicBezTo>
                    <a:pt x="1250" y="475"/>
                    <a:pt x="1254" y="474"/>
                    <a:pt x="1260" y="472"/>
                  </a:cubicBezTo>
                  <a:cubicBezTo>
                    <a:pt x="1267" y="469"/>
                    <a:pt x="1270" y="465"/>
                    <a:pt x="1272" y="461"/>
                  </a:cubicBezTo>
                  <a:cubicBezTo>
                    <a:pt x="1274" y="457"/>
                    <a:pt x="1284" y="451"/>
                    <a:pt x="1298" y="449"/>
                  </a:cubicBezTo>
                  <a:cubicBezTo>
                    <a:pt x="1311" y="447"/>
                    <a:pt x="1322" y="444"/>
                    <a:pt x="1320" y="444"/>
                  </a:cubicBezTo>
                  <a:cubicBezTo>
                    <a:pt x="1319" y="444"/>
                    <a:pt x="1321" y="443"/>
                    <a:pt x="1325" y="443"/>
                  </a:cubicBezTo>
                  <a:cubicBezTo>
                    <a:pt x="1326" y="443"/>
                    <a:pt x="1327" y="443"/>
                    <a:pt x="1328" y="443"/>
                  </a:cubicBezTo>
                  <a:cubicBezTo>
                    <a:pt x="1329" y="443"/>
                    <a:pt x="1329" y="443"/>
                    <a:pt x="1328" y="443"/>
                  </a:cubicBezTo>
                  <a:cubicBezTo>
                    <a:pt x="1327" y="443"/>
                    <a:pt x="1327" y="443"/>
                    <a:pt x="1327" y="443"/>
                  </a:cubicBezTo>
                  <a:cubicBezTo>
                    <a:pt x="1328" y="443"/>
                    <a:pt x="1329" y="443"/>
                    <a:pt x="1331" y="443"/>
                  </a:cubicBezTo>
                  <a:cubicBezTo>
                    <a:pt x="1335" y="443"/>
                    <a:pt x="1355" y="444"/>
                    <a:pt x="1363" y="440"/>
                  </a:cubicBezTo>
                  <a:cubicBezTo>
                    <a:pt x="1375" y="434"/>
                    <a:pt x="1382" y="424"/>
                    <a:pt x="1384" y="416"/>
                  </a:cubicBezTo>
                  <a:cubicBezTo>
                    <a:pt x="1386" y="412"/>
                    <a:pt x="1384" y="408"/>
                    <a:pt x="1384" y="408"/>
                  </a:cubicBezTo>
                  <a:cubicBezTo>
                    <a:pt x="1384" y="408"/>
                    <a:pt x="1385" y="408"/>
                    <a:pt x="1385" y="408"/>
                  </a:cubicBezTo>
                  <a:cubicBezTo>
                    <a:pt x="1385" y="408"/>
                    <a:pt x="1385" y="408"/>
                    <a:pt x="1386" y="408"/>
                  </a:cubicBezTo>
                  <a:cubicBezTo>
                    <a:pt x="1386" y="408"/>
                    <a:pt x="1387" y="408"/>
                    <a:pt x="1387" y="408"/>
                  </a:cubicBezTo>
                  <a:cubicBezTo>
                    <a:pt x="1388" y="408"/>
                    <a:pt x="1388" y="408"/>
                    <a:pt x="1388" y="408"/>
                  </a:cubicBezTo>
                  <a:cubicBezTo>
                    <a:pt x="1389" y="408"/>
                    <a:pt x="1390" y="408"/>
                    <a:pt x="1391" y="408"/>
                  </a:cubicBezTo>
                  <a:cubicBezTo>
                    <a:pt x="1392" y="408"/>
                    <a:pt x="1392" y="408"/>
                    <a:pt x="1392" y="408"/>
                  </a:cubicBezTo>
                  <a:cubicBezTo>
                    <a:pt x="1393" y="408"/>
                    <a:pt x="1393" y="409"/>
                    <a:pt x="1392" y="409"/>
                  </a:cubicBezTo>
                  <a:cubicBezTo>
                    <a:pt x="1392" y="409"/>
                    <a:pt x="1392" y="409"/>
                    <a:pt x="1392" y="409"/>
                  </a:cubicBezTo>
                  <a:cubicBezTo>
                    <a:pt x="1392" y="409"/>
                    <a:pt x="1403" y="407"/>
                    <a:pt x="1413" y="404"/>
                  </a:cubicBezTo>
                  <a:cubicBezTo>
                    <a:pt x="1426" y="399"/>
                    <a:pt x="1438" y="394"/>
                    <a:pt x="1438" y="391"/>
                  </a:cubicBezTo>
                  <a:cubicBezTo>
                    <a:pt x="1429" y="382"/>
                    <a:pt x="1417" y="385"/>
                    <a:pt x="1397" y="380"/>
                  </a:cubicBezTo>
                  <a:cubicBezTo>
                    <a:pt x="1390" y="378"/>
                    <a:pt x="1382" y="377"/>
                    <a:pt x="1375" y="376"/>
                  </a:cubicBezTo>
                  <a:cubicBezTo>
                    <a:pt x="1360" y="375"/>
                    <a:pt x="1341" y="374"/>
                    <a:pt x="1332" y="374"/>
                  </a:cubicBezTo>
                  <a:cubicBezTo>
                    <a:pt x="1331" y="374"/>
                    <a:pt x="1331" y="374"/>
                    <a:pt x="1331" y="374"/>
                  </a:cubicBezTo>
                  <a:cubicBezTo>
                    <a:pt x="1327" y="374"/>
                    <a:pt x="1324" y="374"/>
                    <a:pt x="1322" y="375"/>
                  </a:cubicBezTo>
                  <a:cubicBezTo>
                    <a:pt x="1320" y="375"/>
                    <a:pt x="1318" y="375"/>
                    <a:pt x="1318" y="375"/>
                  </a:cubicBezTo>
                  <a:cubicBezTo>
                    <a:pt x="1318" y="375"/>
                    <a:pt x="1318" y="375"/>
                    <a:pt x="1318" y="375"/>
                  </a:cubicBezTo>
                  <a:cubicBezTo>
                    <a:pt x="1318" y="375"/>
                    <a:pt x="1317" y="375"/>
                    <a:pt x="1317" y="375"/>
                  </a:cubicBezTo>
                  <a:cubicBezTo>
                    <a:pt x="1317" y="375"/>
                    <a:pt x="1316" y="376"/>
                    <a:pt x="1315" y="376"/>
                  </a:cubicBezTo>
                  <a:cubicBezTo>
                    <a:pt x="1315" y="376"/>
                    <a:pt x="1315" y="376"/>
                    <a:pt x="1315" y="376"/>
                  </a:cubicBezTo>
                  <a:cubicBezTo>
                    <a:pt x="1314" y="376"/>
                    <a:pt x="1315" y="373"/>
                    <a:pt x="1301" y="370"/>
                  </a:cubicBezTo>
                  <a:cubicBezTo>
                    <a:pt x="1295" y="369"/>
                    <a:pt x="1288" y="369"/>
                    <a:pt x="1281" y="369"/>
                  </a:cubicBezTo>
                  <a:cubicBezTo>
                    <a:pt x="1274" y="369"/>
                    <a:pt x="1267" y="369"/>
                    <a:pt x="1262" y="370"/>
                  </a:cubicBezTo>
                  <a:cubicBezTo>
                    <a:pt x="1253" y="372"/>
                    <a:pt x="1250" y="374"/>
                    <a:pt x="1250" y="375"/>
                  </a:cubicBezTo>
                  <a:cubicBezTo>
                    <a:pt x="1250" y="375"/>
                    <a:pt x="1250" y="375"/>
                    <a:pt x="1250" y="375"/>
                  </a:cubicBezTo>
                  <a:cubicBezTo>
                    <a:pt x="1250" y="375"/>
                    <a:pt x="1250" y="375"/>
                    <a:pt x="1250" y="375"/>
                  </a:cubicBezTo>
                  <a:cubicBezTo>
                    <a:pt x="1250" y="375"/>
                    <a:pt x="1250" y="375"/>
                    <a:pt x="1250" y="375"/>
                  </a:cubicBezTo>
                  <a:cubicBezTo>
                    <a:pt x="1250" y="375"/>
                    <a:pt x="1249" y="375"/>
                    <a:pt x="1249" y="375"/>
                  </a:cubicBezTo>
                  <a:cubicBezTo>
                    <a:pt x="1249" y="375"/>
                    <a:pt x="1250" y="375"/>
                    <a:pt x="1250" y="375"/>
                  </a:cubicBezTo>
                  <a:cubicBezTo>
                    <a:pt x="1250" y="375"/>
                    <a:pt x="1250" y="375"/>
                    <a:pt x="1250" y="375"/>
                  </a:cubicBezTo>
                  <a:cubicBezTo>
                    <a:pt x="1249" y="373"/>
                    <a:pt x="1247" y="372"/>
                    <a:pt x="1243" y="372"/>
                  </a:cubicBezTo>
                  <a:cubicBezTo>
                    <a:pt x="1239" y="372"/>
                    <a:pt x="1244" y="372"/>
                    <a:pt x="1253" y="371"/>
                  </a:cubicBezTo>
                  <a:cubicBezTo>
                    <a:pt x="1259" y="371"/>
                    <a:pt x="1264" y="370"/>
                    <a:pt x="1263" y="368"/>
                  </a:cubicBezTo>
                  <a:cubicBezTo>
                    <a:pt x="1263" y="367"/>
                    <a:pt x="1257" y="366"/>
                    <a:pt x="1251" y="366"/>
                  </a:cubicBezTo>
                  <a:cubicBezTo>
                    <a:pt x="1251" y="366"/>
                    <a:pt x="1251" y="366"/>
                    <a:pt x="1251" y="366"/>
                  </a:cubicBezTo>
                  <a:cubicBezTo>
                    <a:pt x="1242" y="367"/>
                    <a:pt x="1237" y="368"/>
                    <a:pt x="1236" y="368"/>
                  </a:cubicBezTo>
                  <a:cubicBezTo>
                    <a:pt x="1234" y="369"/>
                    <a:pt x="1232" y="369"/>
                    <a:pt x="1229" y="370"/>
                  </a:cubicBezTo>
                  <a:cubicBezTo>
                    <a:pt x="1228" y="370"/>
                    <a:pt x="1227" y="370"/>
                    <a:pt x="1226" y="370"/>
                  </a:cubicBezTo>
                  <a:cubicBezTo>
                    <a:pt x="1225" y="370"/>
                    <a:pt x="1224" y="370"/>
                    <a:pt x="1225" y="370"/>
                  </a:cubicBezTo>
                  <a:cubicBezTo>
                    <a:pt x="1225" y="369"/>
                    <a:pt x="1226" y="369"/>
                    <a:pt x="1225" y="369"/>
                  </a:cubicBezTo>
                  <a:cubicBezTo>
                    <a:pt x="1225" y="369"/>
                    <a:pt x="1224" y="369"/>
                    <a:pt x="1223" y="370"/>
                  </a:cubicBezTo>
                  <a:cubicBezTo>
                    <a:pt x="1222" y="370"/>
                    <a:pt x="1222" y="370"/>
                    <a:pt x="1222" y="370"/>
                  </a:cubicBezTo>
                  <a:cubicBezTo>
                    <a:pt x="1221" y="370"/>
                    <a:pt x="1224" y="368"/>
                    <a:pt x="1232" y="366"/>
                  </a:cubicBezTo>
                  <a:cubicBezTo>
                    <a:pt x="1238" y="364"/>
                    <a:pt x="1244" y="363"/>
                    <a:pt x="1244" y="361"/>
                  </a:cubicBezTo>
                  <a:cubicBezTo>
                    <a:pt x="1244" y="361"/>
                    <a:pt x="1243" y="360"/>
                    <a:pt x="1241" y="359"/>
                  </a:cubicBezTo>
                  <a:cubicBezTo>
                    <a:pt x="1240" y="359"/>
                    <a:pt x="1240" y="359"/>
                    <a:pt x="1240" y="359"/>
                  </a:cubicBezTo>
                  <a:cubicBezTo>
                    <a:pt x="1240" y="359"/>
                    <a:pt x="1240" y="359"/>
                    <a:pt x="1240" y="359"/>
                  </a:cubicBezTo>
                  <a:cubicBezTo>
                    <a:pt x="1239" y="359"/>
                    <a:pt x="1239" y="359"/>
                    <a:pt x="1239" y="359"/>
                  </a:cubicBezTo>
                  <a:cubicBezTo>
                    <a:pt x="1239" y="359"/>
                    <a:pt x="1239" y="359"/>
                    <a:pt x="1239" y="359"/>
                  </a:cubicBezTo>
                  <a:cubicBezTo>
                    <a:pt x="1239" y="358"/>
                    <a:pt x="1239" y="358"/>
                    <a:pt x="1238" y="358"/>
                  </a:cubicBezTo>
                  <a:cubicBezTo>
                    <a:pt x="1238" y="358"/>
                    <a:pt x="1239" y="358"/>
                    <a:pt x="1239" y="358"/>
                  </a:cubicBezTo>
                  <a:cubicBezTo>
                    <a:pt x="1238" y="357"/>
                    <a:pt x="1236" y="357"/>
                    <a:pt x="1235" y="356"/>
                  </a:cubicBezTo>
                  <a:cubicBezTo>
                    <a:pt x="1230" y="354"/>
                    <a:pt x="1226" y="352"/>
                    <a:pt x="1224" y="352"/>
                  </a:cubicBezTo>
                  <a:cubicBezTo>
                    <a:pt x="1224" y="352"/>
                    <a:pt x="1224" y="352"/>
                    <a:pt x="1224" y="352"/>
                  </a:cubicBezTo>
                  <a:cubicBezTo>
                    <a:pt x="1224" y="352"/>
                    <a:pt x="1224" y="352"/>
                    <a:pt x="1224" y="352"/>
                  </a:cubicBezTo>
                  <a:cubicBezTo>
                    <a:pt x="1222" y="352"/>
                    <a:pt x="1220" y="350"/>
                    <a:pt x="1211" y="348"/>
                  </a:cubicBezTo>
                  <a:cubicBezTo>
                    <a:pt x="1201" y="347"/>
                    <a:pt x="1186" y="345"/>
                    <a:pt x="1175" y="345"/>
                  </a:cubicBezTo>
                  <a:cubicBezTo>
                    <a:pt x="1175" y="345"/>
                    <a:pt x="1175" y="345"/>
                    <a:pt x="1174" y="345"/>
                  </a:cubicBezTo>
                  <a:cubicBezTo>
                    <a:pt x="1174" y="345"/>
                    <a:pt x="1173" y="345"/>
                    <a:pt x="1173" y="345"/>
                  </a:cubicBezTo>
                  <a:cubicBezTo>
                    <a:pt x="1162" y="345"/>
                    <a:pt x="1154" y="345"/>
                    <a:pt x="1148" y="344"/>
                  </a:cubicBezTo>
                  <a:cubicBezTo>
                    <a:pt x="1141" y="343"/>
                    <a:pt x="1137" y="340"/>
                    <a:pt x="1123" y="338"/>
                  </a:cubicBezTo>
                  <a:cubicBezTo>
                    <a:pt x="1109" y="336"/>
                    <a:pt x="1108" y="335"/>
                    <a:pt x="1101" y="334"/>
                  </a:cubicBezTo>
                  <a:cubicBezTo>
                    <a:pt x="1094" y="332"/>
                    <a:pt x="1084" y="332"/>
                    <a:pt x="1083" y="332"/>
                  </a:cubicBezTo>
                  <a:cubicBezTo>
                    <a:pt x="1081" y="331"/>
                    <a:pt x="1082" y="330"/>
                    <a:pt x="1086" y="330"/>
                  </a:cubicBezTo>
                  <a:cubicBezTo>
                    <a:pt x="1088" y="330"/>
                    <a:pt x="1087" y="330"/>
                    <a:pt x="1084" y="330"/>
                  </a:cubicBezTo>
                  <a:cubicBezTo>
                    <a:pt x="1081" y="330"/>
                    <a:pt x="1078" y="330"/>
                    <a:pt x="1075" y="330"/>
                  </a:cubicBezTo>
                  <a:cubicBezTo>
                    <a:pt x="1069" y="330"/>
                    <a:pt x="1063" y="331"/>
                    <a:pt x="1057" y="331"/>
                  </a:cubicBezTo>
                  <a:cubicBezTo>
                    <a:pt x="1055" y="331"/>
                    <a:pt x="1054" y="331"/>
                    <a:pt x="1052" y="331"/>
                  </a:cubicBezTo>
                  <a:cubicBezTo>
                    <a:pt x="1047" y="331"/>
                    <a:pt x="1043" y="331"/>
                    <a:pt x="1038" y="331"/>
                  </a:cubicBezTo>
                  <a:cubicBezTo>
                    <a:pt x="1028" y="331"/>
                    <a:pt x="1011" y="329"/>
                    <a:pt x="999" y="327"/>
                  </a:cubicBezTo>
                  <a:cubicBezTo>
                    <a:pt x="996" y="327"/>
                    <a:pt x="993" y="326"/>
                    <a:pt x="992" y="326"/>
                  </a:cubicBezTo>
                  <a:cubicBezTo>
                    <a:pt x="989" y="326"/>
                    <a:pt x="989" y="327"/>
                    <a:pt x="986" y="327"/>
                  </a:cubicBezTo>
                  <a:cubicBezTo>
                    <a:pt x="982" y="328"/>
                    <a:pt x="978" y="329"/>
                    <a:pt x="976" y="331"/>
                  </a:cubicBezTo>
                  <a:cubicBezTo>
                    <a:pt x="975" y="332"/>
                    <a:pt x="970" y="334"/>
                    <a:pt x="967" y="334"/>
                  </a:cubicBezTo>
                  <a:cubicBezTo>
                    <a:pt x="966" y="334"/>
                    <a:pt x="965" y="333"/>
                    <a:pt x="966" y="333"/>
                  </a:cubicBezTo>
                  <a:cubicBezTo>
                    <a:pt x="966" y="331"/>
                    <a:pt x="968" y="329"/>
                    <a:pt x="969" y="328"/>
                  </a:cubicBezTo>
                  <a:cubicBezTo>
                    <a:pt x="970" y="326"/>
                    <a:pt x="980" y="324"/>
                    <a:pt x="971" y="324"/>
                  </a:cubicBezTo>
                  <a:cubicBezTo>
                    <a:pt x="970" y="324"/>
                    <a:pt x="968" y="324"/>
                    <a:pt x="966" y="325"/>
                  </a:cubicBezTo>
                  <a:cubicBezTo>
                    <a:pt x="962" y="325"/>
                    <a:pt x="955" y="325"/>
                    <a:pt x="949" y="327"/>
                  </a:cubicBezTo>
                  <a:cubicBezTo>
                    <a:pt x="941" y="328"/>
                    <a:pt x="936" y="329"/>
                    <a:pt x="935" y="329"/>
                  </a:cubicBezTo>
                  <a:cubicBezTo>
                    <a:pt x="934" y="329"/>
                    <a:pt x="934" y="329"/>
                    <a:pt x="934" y="329"/>
                  </a:cubicBezTo>
                  <a:cubicBezTo>
                    <a:pt x="934" y="329"/>
                    <a:pt x="934" y="329"/>
                    <a:pt x="933" y="329"/>
                  </a:cubicBezTo>
                  <a:cubicBezTo>
                    <a:pt x="929" y="329"/>
                    <a:pt x="923" y="329"/>
                    <a:pt x="917" y="332"/>
                  </a:cubicBezTo>
                  <a:cubicBezTo>
                    <a:pt x="910" y="335"/>
                    <a:pt x="902" y="337"/>
                    <a:pt x="902" y="338"/>
                  </a:cubicBezTo>
                  <a:cubicBezTo>
                    <a:pt x="902" y="338"/>
                    <a:pt x="902" y="338"/>
                    <a:pt x="902" y="338"/>
                  </a:cubicBezTo>
                  <a:cubicBezTo>
                    <a:pt x="901" y="338"/>
                    <a:pt x="898" y="337"/>
                    <a:pt x="891" y="336"/>
                  </a:cubicBezTo>
                  <a:cubicBezTo>
                    <a:pt x="887" y="335"/>
                    <a:pt x="882" y="334"/>
                    <a:pt x="875" y="334"/>
                  </a:cubicBezTo>
                  <a:cubicBezTo>
                    <a:pt x="875" y="334"/>
                    <a:pt x="874" y="334"/>
                    <a:pt x="873" y="334"/>
                  </a:cubicBezTo>
                  <a:cubicBezTo>
                    <a:pt x="867" y="334"/>
                    <a:pt x="862" y="335"/>
                    <a:pt x="857" y="335"/>
                  </a:cubicBezTo>
                  <a:cubicBezTo>
                    <a:pt x="854" y="335"/>
                    <a:pt x="851" y="335"/>
                    <a:pt x="848" y="335"/>
                  </a:cubicBezTo>
                  <a:cubicBezTo>
                    <a:pt x="846" y="335"/>
                    <a:pt x="843" y="335"/>
                    <a:pt x="842" y="335"/>
                  </a:cubicBezTo>
                  <a:cubicBezTo>
                    <a:pt x="840" y="335"/>
                    <a:pt x="839" y="335"/>
                    <a:pt x="839" y="335"/>
                  </a:cubicBezTo>
                  <a:cubicBezTo>
                    <a:pt x="838" y="335"/>
                    <a:pt x="838" y="335"/>
                    <a:pt x="838" y="335"/>
                  </a:cubicBezTo>
                  <a:cubicBezTo>
                    <a:pt x="838" y="335"/>
                    <a:pt x="838" y="335"/>
                    <a:pt x="838" y="335"/>
                  </a:cubicBezTo>
                  <a:cubicBezTo>
                    <a:pt x="838" y="335"/>
                    <a:pt x="833" y="334"/>
                    <a:pt x="827" y="333"/>
                  </a:cubicBezTo>
                  <a:cubicBezTo>
                    <a:pt x="821" y="331"/>
                    <a:pt x="815" y="329"/>
                    <a:pt x="815" y="328"/>
                  </a:cubicBezTo>
                  <a:cubicBezTo>
                    <a:pt x="816" y="327"/>
                    <a:pt x="816" y="326"/>
                    <a:pt x="816" y="326"/>
                  </a:cubicBezTo>
                  <a:cubicBezTo>
                    <a:pt x="816" y="326"/>
                    <a:pt x="816" y="326"/>
                    <a:pt x="816" y="326"/>
                  </a:cubicBezTo>
                  <a:cubicBezTo>
                    <a:pt x="816" y="326"/>
                    <a:pt x="816" y="326"/>
                    <a:pt x="816" y="326"/>
                  </a:cubicBezTo>
                  <a:cubicBezTo>
                    <a:pt x="815" y="326"/>
                    <a:pt x="815" y="326"/>
                    <a:pt x="816" y="325"/>
                  </a:cubicBezTo>
                  <a:cubicBezTo>
                    <a:pt x="816" y="324"/>
                    <a:pt x="817" y="324"/>
                    <a:pt x="817" y="324"/>
                  </a:cubicBezTo>
                  <a:cubicBezTo>
                    <a:pt x="818" y="324"/>
                    <a:pt x="818" y="324"/>
                    <a:pt x="818" y="324"/>
                  </a:cubicBezTo>
                  <a:cubicBezTo>
                    <a:pt x="818" y="324"/>
                    <a:pt x="818" y="324"/>
                    <a:pt x="818" y="324"/>
                  </a:cubicBezTo>
                  <a:cubicBezTo>
                    <a:pt x="818" y="324"/>
                    <a:pt x="820" y="322"/>
                    <a:pt x="823" y="319"/>
                  </a:cubicBezTo>
                  <a:cubicBezTo>
                    <a:pt x="827" y="316"/>
                    <a:pt x="818" y="314"/>
                    <a:pt x="815" y="314"/>
                  </a:cubicBezTo>
                  <a:cubicBezTo>
                    <a:pt x="815" y="314"/>
                    <a:pt x="815" y="314"/>
                    <a:pt x="815" y="314"/>
                  </a:cubicBezTo>
                  <a:cubicBezTo>
                    <a:pt x="814" y="314"/>
                    <a:pt x="814" y="314"/>
                    <a:pt x="813" y="314"/>
                  </a:cubicBezTo>
                  <a:cubicBezTo>
                    <a:pt x="812" y="314"/>
                    <a:pt x="812" y="313"/>
                    <a:pt x="814" y="313"/>
                  </a:cubicBezTo>
                  <a:cubicBezTo>
                    <a:pt x="816" y="313"/>
                    <a:pt x="811" y="313"/>
                    <a:pt x="803" y="312"/>
                  </a:cubicBezTo>
                  <a:cubicBezTo>
                    <a:pt x="800" y="312"/>
                    <a:pt x="796" y="312"/>
                    <a:pt x="792" y="312"/>
                  </a:cubicBezTo>
                  <a:cubicBezTo>
                    <a:pt x="785" y="312"/>
                    <a:pt x="777" y="312"/>
                    <a:pt x="771" y="312"/>
                  </a:cubicBezTo>
                  <a:cubicBezTo>
                    <a:pt x="771" y="312"/>
                    <a:pt x="770" y="312"/>
                    <a:pt x="770" y="312"/>
                  </a:cubicBezTo>
                  <a:cubicBezTo>
                    <a:pt x="761" y="312"/>
                    <a:pt x="760" y="310"/>
                    <a:pt x="762" y="308"/>
                  </a:cubicBezTo>
                  <a:cubicBezTo>
                    <a:pt x="764" y="305"/>
                    <a:pt x="761" y="303"/>
                    <a:pt x="763" y="303"/>
                  </a:cubicBezTo>
                  <a:cubicBezTo>
                    <a:pt x="764" y="302"/>
                    <a:pt x="764" y="302"/>
                    <a:pt x="765" y="302"/>
                  </a:cubicBezTo>
                  <a:cubicBezTo>
                    <a:pt x="765" y="302"/>
                    <a:pt x="766" y="303"/>
                    <a:pt x="766" y="303"/>
                  </a:cubicBezTo>
                  <a:cubicBezTo>
                    <a:pt x="767" y="303"/>
                    <a:pt x="767" y="303"/>
                    <a:pt x="768" y="303"/>
                  </a:cubicBezTo>
                  <a:cubicBezTo>
                    <a:pt x="769" y="303"/>
                    <a:pt x="771" y="303"/>
                    <a:pt x="772" y="302"/>
                  </a:cubicBezTo>
                  <a:cubicBezTo>
                    <a:pt x="774" y="301"/>
                    <a:pt x="774" y="300"/>
                    <a:pt x="773" y="300"/>
                  </a:cubicBezTo>
                  <a:cubicBezTo>
                    <a:pt x="773" y="300"/>
                    <a:pt x="773" y="300"/>
                    <a:pt x="773" y="300"/>
                  </a:cubicBezTo>
                  <a:cubicBezTo>
                    <a:pt x="773" y="301"/>
                    <a:pt x="773" y="301"/>
                    <a:pt x="773" y="301"/>
                  </a:cubicBezTo>
                  <a:cubicBezTo>
                    <a:pt x="772" y="301"/>
                    <a:pt x="776" y="298"/>
                    <a:pt x="781" y="295"/>
                  </a:cubicBezTo>
                  <a:cubicBezTo>
                    <a:pt x="785" y="293"/>
                    <a:pt x="786" y="292"/>
                    <a:pt x="772" y="292"/>
                  </a:cubicBezTo>
                  <a:cubicBezTo>
                    <a:pt x="772" y="292"/>
                    <a:pt x="771" y="292"/>
                    <a:pt x="770" y="292"/>
                  </a:cubicBezTo>
                  <a:cubicBezTo>
                    <a:pt x="761" y="292"/>
                    <a:pt x="743" y="293"/>
                    <a:pt x="739" y="294"/>
                  </a:cubicBezTo>
                  <a:cubicBezTo>
                    <a:pt x="735" y="296"/>
                    <a:pt x="735" y="297"/>
                    <a:pt x="733" y="298"/>
                  </a:cubicBezTo>
                  <a:cubicBezTo>
                    <a:pt x="731" y="300"/>
                    <a:pt x="725" y="301"/>
                    <a:pt x="724" y="302"/>
                  </a:cubicBezTo>
                  <a:cubicBezTo>
                    <a:pt x="724" y="302"/>
                    <a:pt x="724" y="302"/>
                    <a:pt x="724" y="302"/>
                  </a:cubicBezTo>
                  <a:cubicBezTo>
                    <a:pt x="725" y="302"/>
                    <a:pt x="724" y="302"/>
                    <a:pt x="723" y="303"/>
                  </a:cubicBezTo>
                  <a:cubicBezTo>
                    <a:pt x="721" y="303"/>
                    <a:pt x="720" y="303"/>
                    <a:pt x="719" y="303"/>
                  </a:cubicBezTo>
                  <a:cubicBezTo>
                    <a:pt x="719" y="303"/>
                    <a:pt x="718" y="303"/>
                    <a:pt x="718" y="303"/>
                  </a:cubicBezTo>
                  <a:cubicBezTo>
                    <a:pt x="717" y="303"/>
                    <a:pt x="716" y="303"/>
                    <a:pt x="717" y="303"/>
                  </a:cubicBezTo>
                  <a:cubicBezTo>
                    <a:pt x="717" y="303"/>
                    <a:pt x="716" y="302"/>
                    <a:pt x="713" y="302"/>
                  </a:cubicBezTo>
                  <a:cubicBezTo>
                    <a:pt x="709" y="302"/>
                    <a:pt x="703" y="303"/>
                    <a:pt x="696" y="303"/>
                  </a:cubicBezTo>
                  <a:cubicBezTo>
                    <a:pt x="694" y="303"/>
                    <a:pt x="692" y="303"/>
                    <a:pt x="689" y="303"/>
                  </a:cubicBezTo>
                  <a:cubicBezTo>
                    <a:pt x="685" y="303"/>
                    <a:pt x="681" y="303"/>
                    <a:pt x="675" y="302"/>
                  </a:cubicBezTo>
                  <a:cubicBezTo>
                    <a:pt x="668" y="301"/>
                    <a:pt x="661" y="299"/>
                    <a:pt x="656" y="297"/>
                  </a:cubicBezTo>
                  <a:cubicBezTo>
                    <a:pt x="649" y="294"/>
                    <a:pt x="647" y="291"/>
                    <a:pt x="648" y="291"/>
                  </a:cubicBezTo>
                  <a:cubicBezTo>
                    <a:pt x="648" y="291"/>
                    <a:pt x="648" y="291"/>
                    <a:pt x="648" y="292"/>
                  </a:cubicBezTo>
                  <a:cubicBezTo>
                    <a:pt x="648" y="292"/>
                    <a:pt x="648" y="292"/>
                    <a:pt x="648" y="292"/>
                  </a:cubicBezTo>
                  <a:cubicBezTo>
                    <a:pt x="649" y="292"/>
                    <a:pt x="646" y="289"/>
                    <a:pt x="648" y="285"/>
                  </a:cubicBezTo>
                  <a:cubicBezTo>
                    <a:pt x="649" y="281"/>
                    <a:pt x="653" y="278"/>
                    <a:pt x="654" y="278"/>
                  </a:cubicBezTo>
                  <a:cubicBezTo>
                    <a:pt x="654" y="278"/>
                    <a:pt x="654" y="278"/>
                    <a:pt x="654" y="278"/>
                  </a:cubicBezTo>
                  <a:cubicBezTo>
                    <a:pt x="654" y="278"/>
                    <a:pt x="654" y="278"/>
                    <a:pt x="654" y="278"/>
                  </a:cubicBezTo>
                  <a:cubicBezTo>
                    <a:pt x="655" y="278"/>
                    <a:pt x="656" y="277"/>
                    <a:pt x="657" y="277"/>
                  </a:cubicBezTo>
                  <a:cubicBezTo>
                    <a:pt x="658" y="276"/>
                    <a:pt x="658" y="275"/>
                    <a:pt x="658" y="275"/>
                  </a:cubicBezTo>
                  <a:cubicBezTo>
                    <a:pt x="658" y="275"/>
                    <a:pt x="658" y="276"/>
                    <a:pt x="658" y="276"/>
                  </a:cubicBezTo>
                  <a:cubicBezTo>
                    <a:pt x="657" y="276"/>
                    <a:pt x="657" y="276"/>
                    <a:pt x="657" y="276"/>
                  </a:cubicBezTo>
                  <a:cubicBezTo>
                    <a:pt x="656" y="276"/>
                    <a:pt x="657" y="273"/>
                    <a:pt x="661" y="270"/>
                  </a:cubicBezTo>
                  <a:cubicBezTo>
                    <a:pt x="666" y="266"/>
                    <a:pt x="682" y="266"/>
                    <a:pt x="688" y="264"/>
                  </a:cubicBezTo>
                  <a:cubicBezTo>
                    <a:pt x="694" y="263"/>
                    <a:pt x="693" y="261"/>
                    <a:pt x="695" y="261"/>
                  </a:cubicBezTo>
                  <a:cubicBezTo>
                    <a:pt x="696" y="261"/>
                    <a:pt x="696" y="261"/>
                    <a:pt x="696" y="261"/>
                  </a:cubicBezTo>
                  <a:cubicBezTo>
                    <a:pt x="697" y="261"/>
                    <a:pt x="697" y="261"/>
                    <a:pt x="696" y="261"/>
                  </a:cubicBezTo>
                  <a:cubicBezTo>
                    <a:pt x="696" y="262"/>
                    <a:pt x="697" y="262"/>
                    <a:pt x="698" y="262"/>
                  </a:cubicBezTo>
                  <a:cubicBezTo>
                    <a:pt x="699" y="262"/>
                    <a:pt x="701" y="262"/>
                    <a:pt x="704" y="262"/>
                  </a:cubicBezTo>
                  <a:cubicBezTo>
                    <a:pt x="706" y="261"/>
                    <a:pt x="709" y="261"/>
                    <a:pt x="712" y="261"/>
                  </a:cubicBezTo>
                  <a:cubicBezTo>
                    <a:pt x="712" y="261"/>
                    <a:pt x="712" y="261"/>
                    <a:pt x="713" y="261"/>
                  </a:cubicBezTo>
                  <a:cubicBezTo>
                    <a:pt x="718" y="261"/>
                    <a:pt x="724" y="262"/>
                    <a:pt x="729" y="262"/>
                  </a:cubicBezTo>
                  <a:cubicBezTo>
                    <a:pt x="730" y="262"/>
                    <a:pt x="730" y="262"/>
                    <a:pt x="730" y="262"/>
                  </a:cubicBezTo>
                  <a:cubicBezTo>
                    <a:pt x="731" y="262"/>
                    <a:pt x="731" y="262"/>
                    <a:pt x="732" y="262"/>
                  </a:cubicBezTo>
                  <a:cubicBezTo>
                    <a:pt x="733" y="262"/>
                    <a:pt x="734" y="262"/>
                    <a:pt x="734" y="262"/>
                  </a:cubicBezTo>
                  <a:cubicBezTo>
                    <a:pt x="735" y="262"/>
                    <a:pt x="735" y="262"/>
                    <a:pt x="736" y="262"/>
                  </a:cubicBezTo>
                  <a:cubicBezTo>
                    <a:pt x="739" y="262"/>
                    <a:pt x="741" y="264"/>
                    <a:pt x="745" y="264"/>
                  </a:cubicBezTo>
                  <a:cubicBezTo>
                    <a:pt x="746" y="264"/>
                    <a:pt x="747" y="264"/>
                    <a:pt x="747" y="264"/>
                  </a:cubicBezTo>
                  <a:cubicBezTo>
                    <a:pt x="751" y="264"/>
                    <a:pt x="753" y="264"/>
                    <a:pt x="753" y="263"/>
                  </a:cubicBezTo>
                  <a:cubicBezTo>
                    <a:pt x="753" y="263"/>
                    <a:pt x="754" y="263"/>
                    <a:pt x="755" y="263"/>
                  </a:cubicBezTo>
                  <a:cubicBezTo>
                    <a:pt x="756" y="263"/>
                    <a:pt x="757" y="263"/>
                    <a:pt x="759" y="263"/>
                  </a:cubicBezTo>
                  <a:cubicBezTo>
                    <a:pt x="761" y="264"/>
                    <a:pt x="763" y="264"/>
                    <a:pt x="764" y="264"/>
                  </a:cubicBezTo>
                  <a:cubicBezTo>
                    <a:pt x="764" y="264"/>
                    <a:pt x="764" y="264"/>
                    <a:pt x="764" y="264"/>
                  </a:cubicBezTo>
                  <a:cubicBezTo>
                    <a:pt x="765" y="264"/>
                    <a:pt x="765" y="263"/>
                    <a:pt x="763" y="263"/>
                  </a:cubicBezTo>
                  <a:cubicBezTo>
                    <a:pt x="762" y="262"/>
                    <a:pt x="762" y="261"/>
                    <a:pt x="760" y="261"/>
                  </a:cubicBezTo>
                  <a:cubicBezTo>
                    <a:pt x="760" y="261"/>
                    <a:pt x="760" y="261"/>
                    <a:pt x="760" y="261"/>
                  </a:cubicBezTo>
                  <a:cubicBezTo>
                    <a:pt x="760" y="261"/>
                    <a:pt x="759" y="261"/>
                    <a:pt x="759" y="261"/>
                  </a:cubicBezTo>
                  <a:cubicBezTo>
                    <a:pt x="758" y="261"/>
                    <a:pt x="761" y="260"/>
                    <a:pt x="769" y="259"/>
                  </a:cubicBezTo>
                  <a:cubicBezTo>
                    <a:pt x="772" y="259"/>
                    <a:pt x="775" y="259"/>
                    <a:pt x="779" y="259"/>
                  </a:cubicBezTo>
                  <a:cubicBezTo>
                    <a:pt x="784" y="259"/>
                    <a:pt x="789" y="259"/>
                    <a:pt x="793" y="259"/>
                  </a:cubicBezTo>
                  <a:cubicBezTo>
                    <a:pt x="794" y="259"/>
                    <a:pt x="795" y="259"/>
                    <a:pt x="797" y="259"/>
                  </a:cubicBezTo>
                  <a:cubicBezTo>
                    <a:pt x="799" y="259"/>
                    <a:pt x="801" y="259"/>
                    <a:pt x="802" y="259"/>
                  </a:cubicBezTo>
                  <a:cubicBezTo>
                    <a:pt x="802" y="259"/>
                    <a:pt x="803" y="259"/>
                    <a:pt x="805" y="259"/>
                  </a:cubicBezTo>
                  <a:cubicBezTo>
                    <a:pt x="808" y="259"/>
                    <a:pt x="809" y="260"/>
                    <a:pt x="809" y="260"/>
                  </a:cubicBezTo>
                  <a:cubicBezTo>
                    <a:pt x="809" y="260"/>
                    <a:pt x="809" y="260"/>
                    <a:pt x="809" y="260"/>
                  </a:cubicBezTo>
                  <a:cubicBezTo>
                    <a:pt x="809" y="259"/>
                    <a:pt x="809" y="259"/>
                    <a:pt x="810" y="259"/>
                  </a:cubicBezTo>
                  <a:cubicBezTo>
                    <a:pt x="810" y="259"/>
                    <a:pt x="811" y="259"/>
                    <a:pt x="811" y="260"/>
                  </a:cubicBezTo>
                  <a:cubicBezTo>
                    <a:pt x="812" y="260"/>
                    <a:pt x="813" y="260"/>
                    <a:pt x="812" y="260"/>
                  </a:cubicBezTo>
                  <a:cubicBezTo>
                    <a:pt x="812" y="260"/>
                    <a:pt x="812" y="260"/>
                    <a:pt x="812" y="260"/>
                  </a:cubicBezTo>
                  <a:cubicBezTo>
                    <a:pt x="812" y="260"/>
                    <a:pt x="812" y="260"/>
                    <a:pt x="812" y="260"/>
                  </a:cubicBezTo>
                  <a:cubicBezTo>
                    <a:pt x="811" y="260"/>
                    <a:pt x="812" y="260"/>
                    <a:pt x="813" y="261"/>
                  </a:cubicBezTo>
                  <a:cubicBezTo>
                    <a:pt x="815" y="261"/>
                    <a:pt x="814" y="261"/>
                    <a:pt x="815" y="261"/>
                  </a:cubicBezTo>
                  <a:cubicBezTo>
                    <a:pt x="815" y="261"/>
                    <a:pt x="815" y="261"/>
                    <a:pt x="815" y="261"/>
                  </a:cubicBezTo>
                  <a:cubicBezTo>
                    <a:pt x="815" y="261"/>
                    <a:pt x="817" y="261"/>
                    <a:pt x="819" y="261"/>
                  </a:cubicBezTo>
                  <a:cubicBezTo>
                    <a:pt x="821" y="261"/>
                    <a:pt x="824" y="261"/>
                    <a:pt x="827" y="261"/>
                  </a:cubicBezTo>
                  <a:cubicBezTo>
                    <a:pt x="831" y="261"/>
                    <a:pt x="836" y="261"/>
                    <a:pt x="839" y="262"/>
                  </a:cubicBezTo>
                  <a:cubicBezTo>
                    <a:pt x="848" y="266"/>
                    <a:pt x="844" y="269"/>
                    <a:pt x="845" y="269"/>
                  </a:cubicBezTo>
                  <a:cubicBezTo>
                    <a:pt x="845" y="269"/>
                    <a:pt x="845" y="269"/>
                    <a:pt x="845" y="269"/>
                  </a:cubicBezTo>
                  <a:cubicBezTo>
                    <a:pt x="845" y="269"/>
                    <a:pt x="845" y="269"/>
                    <a:pt x="845" y="269"/>
                  </a:cubicBezTo>
                  <a:cubicBezTo>
                    <a:pt x="846" y="269"/>
                    <a:pt x="847" y="270"/>
                    <a:pt x="847" y="271"/>
                  </a:cubicBezTo>
                  <a:cubicBezTo>
                    <a:pt x="848" y="272"/>
                    <a:pt x="850" y="272"/>
                    <a:pt x="851" y="272"/>
                  </a:cubicBezTo>
                  <a:cubicBezTo>
                    <a:pt x="851" y="272"/>
                    <a:pt x="851" y="272"/>
                    <a:pt x="851" y="272"/>
                  </a:cubicBezTo>
                  <a:cubicBezTo>
                    <a:pt x="851" y="272"/>
                    <a:pt x="851" y="272"/>
                    <a:pt x="851" y="272"/>
                  </a:cubicBezTo>
                  <a:cubicBezTo>
                    <a:pt x="852" y="272"/>
                    <a:pt x="849" y="276"/>
                    <a:pt x="859" y="278"/>
                  </a:cubicBezTo>
                  <a:cubicBezTo>
                    <a:pt x="861" y="278"/>
                    <a:pt x="863" y="278"/>
                    <a:pt x="864" y="278"/>
                  </a:cubicBezTo>
                  <a:cubicBezTo>
                    <a:pt x="868" y="278"/>
                    <a:pt x="872" y="277"/>
                    <a:pt x="875" y="275"/>
                  </a:cubicBezTo>
                  <a:cubicBezTo>
                    <a:pt x="880" y="270"/>
                    <a:pt x="866" y="265"/>
                    <a:pt x="866" y="260"/>
                  </a:cubicBezTo>
                  <a:cubicBezTo>
                    <a:pt x="867" y="254"/>
                    <a:pt x="887" y="249"/>
                    <a:pt x="909" y="245"/>
                  </a:cubicBezTo>
                  <a:cubicBezTo>
                    <a:pt x="924" y="243"/>
                    <a:pt x="938" y="242"/>
                    <a:pt x="938" y="242"/>
                  </a:cubicBezTo>
                  <a:cubicBezTo>
                    <a:pt x="937" y="242"/>
                    <a:pt x="936" y="242"/>
                    <a:pt x="934" y="242"/>
                  </a:cubicBezTo>
                  <a:cubicBezTo>
                    <a:pt x="933" y="242"/>
                    <a:pt x="933" y="242"/>
                    <a:pt x="933" y="242"/>
                  </a:cubicBezTo>
                  <a:cubicBezTo>
                    <a:pt x="931" y="242"/>
                    <a:pt x="931" y="242"/>
                    <a:pt x="933" y="242"/>
                  </a:cubicBezTo>
                  <a:cubicBezTo>
                    <a:pt x="935" y="241"/>
                    <a:pt x="935" y="241"/>
                    <a:pt x="933" y="241"/>
                  </a:cubicBezTo>
                  <a:cubicBezTo>
                    <a:pt x="933" y="241"/>
                    <a:pt x="933" y="240"/>
                    <a:pt x="933" y="240"/>
                  </a:cubicBezTo>
                  <a:cubicBezTo>
                    <a:pt x="933" y="240"/>
                    <a:pt x="933" y="241"/>
                    <a:pt x="934" y="241"/>
                  </a:cubicBezTo>
                  <a:cubicBezTo>
                    <a:pt x="934" y="241"/>
                    <a:pt x="934" y="241"/>
                    <a:pt x="935" y="241"/>
                  </a:cubicBezTo>
                  <a:cubicBezTo>
                    <a:pt x="936" y="241"/>
                    <a:pt x="938" y="240"/>
                    <a:pt x="940" y="240"/>
                  </a:cubicBezTo>
                  <a:cubicBezTo>
                    <a:pt x="945" y="239"/>
                    <a:pt x="945" y="238"/>
                    <a:pt x="945" y="238"/>
                  </a:cubicBezTo>
                  <a:cubicBezTo>
                    <a:pt x="944" y="238"/>
                    <a:pt x="944" y="238"/>
                    <a:pt x="944" y="238"/>
                  </a:cubicBezTo>
                  <a:cubicBezTo>
                    <a:pt x="944" y="239"/>
                    <a:pt x="944" y="239"/>
                    <a:pt x="944" y="239"/>
                  </a:cubicBezTo>
                  <a:cubicBezTo>
                    <a:pt x="943" y="239"/>
                    <a:pt x="942" y="238"/>
                    <a:pt x="939" y="238"/>
                  </a:cubicBezTo>
                  <a:cubicBezTo>
                    <a:pt x="936" y="238"/>
                    <a:pt x="934" y="238"/>
                    <a:pt x="934" y="238"/>
                  </a:cubicBezTo>
                  <a:cubicBezTo>
                    <a:pt x="934" y="237"/>
                    <a:pt x="947" y="237"/>
                    <a:pt x="945" y="235"/>
                  </a:cubicBezTo>
                  <a:cubicBezTo>
                    <a:pt x="944" y="234"/>
                    <a:pt x="941" y="233"/>
                    <a:pt x="939" y="233"/>
                  </a:cubicBezTo>
                  <a:cubicBezTo>
                    <a:pt x="939" y="233"/>
                    <a:pt x="939" y="233"/>
                    <a:pt x="938" y="233"/>
                  </a:cubicBezTo>
                  <a:cubicBezTo>
                    <a:pt x="938" y="233"/>
                    <a:pt x="938" y="233"/>
                    <a:pt x="938" y="233"/>
                  </a:cubicBezTo>
                  <a:cubicBezTo>
                    <a:pt x="938" y="233"/>
                    <a:pt x="938" y="233"/>
                    <a:pt x="938" y="233"/>
                  </a:cubicBezTo>
                  <a:cubicBezTo>
                    <a:pt x="938" y="233"/>
                    <a:pt x="938" y="233"/>
                    <a:pt x="938" y="233"/>
                  </a:cubicBezTo>
                  <a:cubicBezTo>
                    <a:pt x="938" y="233"/>
                    <a:pt x="938" y="233"/>
                    <a:pt x="938" y="233"/>
                  </a:cubicBezTo>
                  <a:cubicBezTo>
                    <a:pt x="938" y="233"/>
                    <a:pt x="939" y="233"/>
                    <a:pt x="939" y="233"/>
                  </a:cubicBezTo>
                  <a:cubicBezTo>
                    <a:pt x="940" y="233"/>
                    <a:pt x="940" y="233"/>
                    <a:pt x="941" y="233"/>
                  </a:cubicBezTo>
                  <a:cubicBezTo>
                    <a:pt x="942" y="233"/>
                    <a:pt x="943" y="233"/>
                    <a:pt x="942" y="233"/>
                  </a:cubicBezTo>
                  <a:cubicBezTo>
                    <a:pt x="942" y="232"/>
                    <a:pt x="944" y="232"/>
                    <a:pt x="942" y="231"/>
                  </a:cubicBezTo>
                  <a:cubicBezTo>
                    <a:pt x="941" y="231"/>
                    <a:pt x="940" y="230"/>
                    <a:pt x="941" y="230"/>
                  </a:cubicBezTo>
                  <a:cubicBezTo>
                    <a:pt x="941" y="230"/>
                    <a:pt x="941" y="230"/>
                    <a:pt x="941" y="231"/>
                  </a:cubicBezTo>
                  <a:cubicBezTo>
                    <a:pt x="941" y="231"/>
                    <a:pt x="941" y="231"/>
                    <a:pt x="941" y="231"/>
                  </a:cubicBezTo>
                  <a:cubicBezTo>
                    <a:pt x="942" y="231"/>
                    <a:pt x="941" y="230"/>
                    <a:pt x="939" y="228"/>
                  </a:cubicBezTo>
                  <a:cubicBezTo>
                    <a:pt x="937" y="228"/>
                    <a:pt x="936" y="227"/>
                    <a:pt x="936" y="227"/>
                  </a:cubicBezTo>
                  <a:cubicBezTo>
                    <a:pt x="936" y="227"/>
                    <a:pt x="937" y="227"/>
                    <a:pt x="938" y="228"/>
                  </a:cubicBezTo>
                  <a:cubicBezTo>
                    <a:pt x="938" y="228"/>
                    <a:pt x="939" y="228"/>
                    <a:pt x="939" y="228"/>
                  </a:cubicBezTo>
                  <a:cubicBezTo>
                    <a:pt x="941" y="228"/>
                    <a:pt x="942" y="227"/>
                    <a:pt x="943" y="226"/>
                  </a:cubicBezTo>
                  <a:cubicBezTo>
                    <a:pt x="943" y="225"/>
                    <a:pt x="944" y="224"/>
                    <a:pt x="944" y="224"/>
                  </a:cubicBezTo>
                  <a:cubicBezTo>
                    <a:pt x="945" y="224"/>
                    <a:pt x="946" y="225"/>
                    <a:pt x="946" y="226"/>
                  </a:cubicBezTo>
                  <a:cubicBezTo>
                    <a:pt x="946" y="228"/>
                    <a:pt x="951" y="230"/>
                    <a:pt x="950" y="231"/>
                  </a:cubicBezTo>
                  <a:cubicBezTo>
                    <a:pt x="949" y="232"/>
                    <a:pt x="949" y="232"/>
                    <a:pt x="949" y="232"/>
                  </a:cubicBezTo>
                  <a:cubicBezTo>
                    <a:pt x="949" y="232"/>
                    <a:pt x="950" y="232"/>
                    <a:pt x="950" y="232"/>
                  </a:cubicBezTo>
                  <a:cubicBezTo>
                    <a:pt x="951" y="232"/>
                    <a:pt x="958" y="230"/>
                    <a:pt x="958" y="227"/>
                  </a:cubicBezTo>
                  <a:cubicBezTo>
                    <a:pt x="958" y="224"/>
                    <a:pt x="959" y="223"/>
                    <a:pt x="960" y="223"/>
                  </a:cubicBezTo>
                  <a:cubicBezTo>
                    <a:pt x="960" y="223"/>
                    <a:pt x="960" y="223"/>
                    <a:pt x="961" y="224"/>
                  </a:cubicBezTo>
                  <a:cubicBezTo>
                    <a:pt x="961" y="225"/>
                    <a:pt x="963" y="225"/>
                    <a:pt x="964" y="225"/>
                  </a:cubicBezTo>
                  <a:cubicBezTo>
                    <a:pt x="964" y="225"/>
                    <a:pt x="964" y="225"/>
                    <a:pt x="964" y="225"/>
                  </a:cubicBezTo>
                  <a:cubicBezTo>
                    <a:pt x="965" y="225"/>
                    <a:pt x="973" y="222"/>
                    <a:pt x="983" y="218"/>
                  </a:cubicBezTo>
                  <a:cubicBezTo>
                    <a:pt x="983" y="218"/>
                    <a:pt x="983" y="218"/>
                    <a:pt x="983" y="218"/>
                  </a:cubicBezTo>
                  <a:cubicBezTo>
                    <a:pt x="983" y="218"/>
                    <a:pt x="983" y="218"/>
                    <a:pt x="983" y="218"/>
                  </a:cubicBezTo>
                  <a:cubicBezTo>
                    <a:pt x="983" y="218"/>
                    <a:pt x="983" y="218"/>
                    <a:pt x="983" y="218"/>
                  </a:cubicBezTo>
                  <a:cubicBezTo>
                    <a:pt x="982" y="218"/>
                    <a:pt x="983" y="218"/>
                    <a:pt x="985" y="218"/>
                  </a:cubicBezTo>
                  <a:cubicBezTo>
                    <a:pt x="997" y="214"/>
                    <a:pt x="1014" y="215"/>
                    <a:pt x="1014" y="215"/>
                  </a:cubicBezTo>
                  <a:cubicBezTo>
                    <a:pt x="1014" y="214"/>
                    <a:pt x="1014" y="214"/>
                    <a:pt x="1015" y="214"/>
                  </a:cubicBezTo>
                  <a:cubicBezTo>
                    <a:pt x="1015" y="214"/>
                    <a:pt x="1016" y="214"/>
                    <a:pt x="1016" y="214"/>
                  </a:cubicBezTo>
                  <a:cubicBezTo>
                    <a:pt x="1017" y="215"/>
                    <a:pt x="1018" y="215"/>
                    <a:pt x="1018" y="215"/>
                  </a:cubicBezTo>
                  <a:cubicBezTo>
                    <a:pt x="1019" y="215"/>
                    <a:pt x="1019" y="215"/>
                    <a:pt x="1020" y="215"/>
                  </a:cubicBezTo>
                  <a:cubicBezTo>
                    <a:pt x="1021" y="214"/>
                    <a:pt x="1026" y="215"/>
                    <a:pt x="1028" y="214"/>
                  </a:cubicBezTo>
                  <a:cubicBezTo>
                    <a:pt x="1030" y="213"/>
                    <a:pt x="1030" y="213"/>
                    <a:pt x="1030" y="213"/>
                  </a:cubicBezTo>
                  <a:cubicBezTo>
                    <a:pt x="1030" y="213"/>
                    <a:pt x="1030" y="213"/>
                    <a:pt x="1029" y="213"/>
                  </a:cubicBezTo>
                  <a:cubicBezTo>
                    <a:pt x="1029" y="213"/>
                    <a:pt x="1029" y="213"/>
                    <a:pt x="1029" y="213"/>
                  </a:cubicBezTo>
                  <a:cubicBezTo>
                    <a:pt x="1027" y="213"/>
                    <a:pt x="1021" y="211"/>
                    <a:pt x="1027" y="208"/>
                  </a:cubicBezTo>
                  <a:cubicBezTo>
                    <a:pt x="1030" y="206"/>
                    <a:pt x="1037" y="205"/>
                    <a:pt x="1042" y="204"/>
                  </a:cubicBezTo>
                  <a:cubicBezTo>
                    <a:pt x="1044" y="204"/>
                    <a:pt x="1046" y="204"/>
                    <a:pt x="1049" y="203"/>
                  </a:cubicBezTo>
                  <a:cubicBezTo>
                    <a:pt x="1051" y="203"/>
                    <a:pt x="1052" y="202"/>
                    <a:pt x="1053" y="202"/>
                  </a:cubicBezTo>
                  <a:cubicBezTo>
                    <a:pt x="1053" y="202"/>
                    <a:pt x="1053" y="202"/>
                    <a:pt x="1053" y="203"/>
                  </a:cubicBezTo>
                  <a:cubicBezTo>
                    <a:pt x="1053" y="203"/>
                    <a:pt x="1055" y="203"/>
                    <a:pt x="1059" y="203"/>
                  </a:cubicBezTo>
                  <a:cubicBezTo>
                    <a:pt x="1061" y="203"/>
                    <a:pt x="1064" y="203"/>
                    <a:pt x="1068" y="203"/>
                  </a:cubicBezTo>
                  <a:cubicBezTo>
                    <a:pt x="1075" y="202"/>
                    <a:pt x="1079" y="201"/>
                    <a:pt x="1076" y="200"/>
                  </a:cubicBezTo>
                  <a:cubicBezTo>
                    <a:pt x="1074" y="200"/>
                    <a:pt x="1076" y="200"/>
                    <a:pt x="1081" y="200"/>
                  </a:cubicBezTo>
                  <a:cubicBezTo>
                    <a:pt x="1086" y="199"/>
                    <a:pt x="1094" y="200"/>
                    <a:pt x="1099" y="199"/>
                  </a:cubicBezTo>
                  <a:cubicBezTo>
                    <a:pt x="1104" y="198"/>
                    <a:pt x="1107" y="197"/>
                    <a:pt x="1108" y="197"/>
                  </a:cubicBezTo>
                  <a:cubicBezTo>
                    <a:pt x="1109" y="197"/>
                    <a:pt x="1107" y="198"/>
                    <a:pt x="1105" y="198"/>
                  </a:cubicBezTo>
                  <a:cubicBezTo>
                    <a:pt x="1103" y="199"/>
                    <a:pt x="1105" y="199"/>
                    <a:pt x="1110" y="199"/>
                  </a:cubicBezTo>
                  <a:cubicBezTo>
                    <a:pt x="1115" y="199"/>
                    <a:pt x="1117" y="199"/>
                    <a:pt x="1115" y="200"/>
                  </a:cubicBezTo>
                  <a:cubicBezTo>
                    <a:pt x="1112" y="200"/>
                    <a:pt x="1098" y="199"/>
                    <a:pt x="1088" y="202"/>
                  </a:cubicBezTo>
                  <a:cubicBezTo>
                    <a:pt x="1082" y="204"/>
                    <a:pt x="1081" y="206"/>
                    <a:pt x="1093" y="206"/>
                  </a:cubicBezTo>
                  <a:cubicBezTo>
                    <a:pt x="1094" y="206"/>
                    <a:pt x="1095" y="206"/>
                    <a:pt x="1095" y="206"/>
                  </a:cubicBezTo>
                  <a:cubicBezTo>
                    <a:pt x="1097" y="206"/>
                    <a:pt x="1102" y="205"/>
                    <a:pt x="1107" y="204"/>
                  </a:cubicBezTo>
                  <a:cubicBezTo>
                    <a:pt x="1112" y="203"/>
                    <a:pt x="1124" y="202"/>
                    <a:pt x="1133" y="201"/>
                  </a:cubicBezTo>
                  <a:cubicBezTo>
                    <a:pt x="1141" y="200"/>
                    <a:pt x="1148" y="200"/>
                    <a:pt x="1146" y="200"/>
                  </a:cubicBezTo>
                  <a:cubicBezTo>
                    <a:pt x="1144" y="200"/>
                    <a:pt x="1144" y="199"/>
                    <a:pt x="1145" y="199"/>
                  </a:cubicBezTo>
                  <a:cubicBezTo>
                    <a:pt x="1146" y="199"/>
                    <a:pt x="1144" y="199"/>
                    <a:pt x="1142" y="198"/>
                  </a:cubicBezTo>
                  <a:cubicBezTo>
                    <a:pt x="1141" y="198"/>
                    <a:pt x="1139" y="198"/>
                    <a:pt x="1136" y="198"/>
                  </a:cubicBezTo>
                  <a:cubicBezTo>
                    <a:pt x="1136" y="198"/>
                    <a:pt x="1135" y="198"/>
                    <a:pt x="1134" y="198"/>
                  </a:cubicBezTo>
                  <a:cubicBezTo>
                    <a:pt x="1134" y="198"/>
                    <a:pt x="1133" y="198"/>
                    <a:pt x="1133" y="198"/>
                  </a:cubicBezTo>
                  <a:cubicBezTo>
                    <a:pt x="1131" y="198"/>
                    <a:pt x="1128" y="198"/>
                    <a:pt x="1126" y="198"/>
                  </a:cubicBezTo>
                  <a:cubicBezTo>
                    <a:pt x="1119" y="198"/>
                    <a:pt x="1116" y="197"/>
                    <a:pt x="1117" y="197"/>
                  </a:cubicBezTo>
                  <a:cubicBezTo>
                    <a:pt x="1118" y="196"/>
                    <a:pt x="1113" y="196"/>
                    <a:pt x="1109" y="194"/>
                  </a:cubicBezTo>
                  <a:cubicBezTo>
                    <a:pt x="1105" y="193"/>
                    <a:pt x="1105" y="191"/>
                    <a:pt x="1107" y="190"/>
                  </a:cubicBezTo>
                  <a:cubicBezTo>
                    <a:pt x="1109" y="189"/>
                    <a:pt x="1106" y="189"/>
                    <a:pt x="1099" y="189"/>
                  </a:cubicBezTo>
                  <a:cubicBezTo>
                    <a:pt x="1093" y="188"/>
                    <a:pt x="1096" y="188"/>
                    <a:pt x="1107" y="187"/>
                  </a:cubicBezTo>
                  <a:cubicBezTo>
                    <a:pt x="1118" y="186"/>
                    <a:pt x="1113" y="184"/>
                    <a:pt x="1113" y="184"/>
                  </a:cubicBezTo>
                  <a:cubicBezTo>
                    <a:pt x="1113" y="184"/>
                    <a:pt x="1114" y="184"/>
                    <a:pt x="1114" y="184"/>
                  </a:cubicBezTo>
                  <a:cubicBezTo>
                    <a:pt x="1114" y="184"/>
                    <a:pt x="1115" y="184"/>
                    <a:pt x="1115" y="184"/>
                  </a:cubicBezTo>
                  <a:cubicBezTo>
                    <a:pt x="1115" y="184"/>
                    <a:pt x="1115" y="184"/>
                    <a:pt x="1115" y="184"/>
                  </a:cubicBezTo>
                  <a:cubicBezTo>
                    <a:pt x="1115" y="184"/>
                    <a:pt x="1114" y="184"/>
                    <a:pt x="1110" y="183"/>
                  </a:cubicBezTo>
                  <a:cubicBezTo>
                    <a:pt x="1107" y="183"/>
                    <a:pt x="1103" y="182"/>
                    <a:pt x="1097" y="182"/>
                  </a:cubicBezTo>
                  <a:cubicBezTo>
                    <a:pt x="1094" y="182"/>
                    <a:pt x="1090" y="182"/>
                    <a:pt x="1087" y="183"/>
                  </a:cubicBezTo>
                  <a:cubicBezTo>
                    <a:pt x="1075" y="184"/>
                    <a:pt x="1063" y="187"/>
                    <a:pt x="1052" y="189"/>
                  </a:cubicBezTo>
                  <a:cubicBezTo>
                    <a:pt x="1046" y="190"/>
                    <a:pt x="1042" y="191"/>
                    <a:pt x="1041" y="191"/>
                  </a:cubicBezTo>
                  <a:cubicBezTo>
                    <a:pt x="1039" y="191"/>
                    <a:pt x="1041" y="190"/>
                    <a:pt x="1048" y="188"/>
                  </a:cubicBezTo>
                  <a:cubicBezTo>
                    <a:pt x="1058" y="185"/>
                    <a:pt x="1067" y="182"/>
                    <a:pt x="1078" y="182"/>
                  </a:cubicBezTo>
                  <a:cubicBezTo>
                    <a:pt x="1090" y="182"/>
                    <a:pt x="1093" y="177"/>
                    <a:pt x="1100" y="177"/>
                  </a:cubicBezTo>
                  <a:cubicBezTo>
                    <a:pt x="1101" y="177"/>
                    <a:pt x="1103" y="177"/>
                    <a:pt x="1105" y="177"/>
                  </a:cubicBezTo>
                  <a:cubicBezTo>
                    <a:pt x="1113" y="177"/>
                    <a:pt x="1130" y="178"/>
                    <a:pt x="1136" y="178"/>
                  </a:cubicBezTo>
                  <a:cubicBezTo>
                    <a:pt x="1142" y="178"/>
                    <a:pt x="1153" y="179"/>
                    <a:pt x="1164" y="179"/>
                  </a:cubicBezTo>
                  <a:cubicBezTo>
                    <a:pt x="1175" y="179"/>
                    <a:pt x="1185" y="178"/>
                    <a:pt x="1189" y="176"/>
                  </a:cubicBezTo>
                  <a:cubicBezTo>
                    <a:pt x="1193" y="174"/>
                    <a:pt x="1202" y="174"/>
                    <a:pt x="1211" y="173"/>
                  </a:cubicBezTo>
                  <a:cubicBezTo>
                    <a:pt x="1225" y="172"/>
                    <a:pt x="1231" y="170"/>
                    <a:pt x="1229" y="170"/>
                  </a:cubicBezTo>
                  <a:cubicBezTo>
                    <a:pt x="1229" y="170"/>
                    <a:pt x="1229" y="170"/>
                    <a:pt x="1229" y="170"/>
                  </a:cubicBezTo>
                  <a:cubicBezTo>
                    <a:pt x="1227" y="170"/>
                    <a:pt x="1228" y="169"/>
                    <a:pt x="1229" y="169"/>
                  </a:cubicBezTo>
                  <a:cubicBezTo>
                    <a:pt x="1231" y="169"/>
                    <a:pt x="1230" y="169"/>
                    <a:pt x="1227" y="168"/>
                  </a:cubicBezTo>
                  <a:cubicBezTo>
                    <a:pt x="1225" y="168"/>
                    <a:pt x="1225" y="168"/>
                    <a:pt x="1228" y="167"/>
                  </a:cubicBezTo>
                  <a:cubicBezTo>
                    <a:pt x="1230" y="167"/>
                    <a:pt x="1229" y="166"/>
                    <a:pt x="1231" y="166"/>
                  </a:cubicBezTo>
                  <a:cubicBezTo>
                    <a:pt x="1233" y="166"/>
                    <a:pt x="1233" y="165"/>
                    <a:pt x="1232" y="165"/>
                  </a:cubicBezTo>
                  <a:cubicBezTo>
                    <a:pt x="1230" y="164"/>
                    <a:pt x="1230" y="164"/>
                    <a:pt x="1231" y="164"/>
                  </a:cubicBezTo>
                  <a:cubicBezTo>
                    <a:pt x="1231" y="164"/>
                    <a:pt x="1231" y="164"/>
                    <a:pt x="1231" y="164"/>
                  </a:cubicBezTo>
                  <a:cubicBezTo>
                    <a:pt x="1231" y="164"/>
                    <a:pt x="1231" y="164"/>
                    <a:pt x="1231" y="164"/>
                  </a:cubicBezTo>
                  <a:cubicBezTo>
                    <a:pt x="1232" y="164"/>
                    <a:pt x="1231" y="164"/>
                    <a:pt x="1229" y="164"/>
                  </a:cubicBezTo>
                  <a:cubicBezTo>
                    <a:pt x="1228" y="163"/>
                    <a:pt x="1227" y="163"/>
                    <a:pt x="1225" y="163"/>
                  </a:cubicBezTo>
                  <a:cubicBezTo>
                    <a:pt x="1224" y="163"/>
                    <a:pt x="1223" y="163"/>
                    <a:pt x="1222" y="163"/>
                  </a:cubicBezTo>
                  <a:cubicBezTo>
                    <a:pt x="1221" y="164"/>
                    <a:pt x="1220" y="164"/>
                    <a:pt x="1219" y="164"/>
                  </a:cubicBezTo>
                  <a:cubicBezTo>
                    <a:pt x="1218" y="164"/>
                    <a:pt x="1217" y="164"/>
                    <a:pt x="1216" y="164"/>
                  </a:cubicBezTo>
                  <a:cubicBezTo>
                    <a:pt x="1215" y="163"/>
                    <a:pt x="1223" y="162"/>
                    <a:pt x="1218" y="161"/>
                  </a:cubicBezTo>
                  <a:cubicBezTo>
                    <a:pt x="1216" y="161"/>
                    <a:pt x="1214" y="161"/>
                    <a:pt x="1212" y="161"/>
                  </a:cubicBezTo>
                  <a:cubicBezTo>
                    <a:pt x="1210" y="161"/>
                    <a:pt x="1208" y="161"/>
                    <a:pt x="1209" y="161"/>
                  </a:cubicBezTo>
                  <a:cubicBezTo>
                    <a:pt x="1211" y="161"/>
                    <a:pt x="1204" y="161"/>
                    <a:pt x="1195" y="163"/>
                  </a:cubicBezTo>
                  <a:cubicBezTo>
                    <a:pt x="1188" y="164"/>
                    <a:pt x="1181" y="164"/>
                    <a:pt x="1181" y="164"/>
                  </a:cubicBezTo>
                  <a:cubicBezTo>
                    <a:pt x="1181" y="164"/>
                    <a:pt x="1181" y="164"/>
                    <a:pt x="1181" y="164"/>
                  </a:cubicBezTo>
                  <a:cubicBezTo>
                    <a:pt x="1183" y="164"/>
                    <a:pt x="1182" y="163"/>
                    <a:pt x="1180" y="163"/>
                  </a:cubicBezTo>
                  <a:cubicBezTo>
                    <a:pt x="1178" y="163"/>
                    <a:pt x="1177" y="162"/>
                    <a:pt x="1177" y="162"/>
                  </a:cubicBezTo>
                  <a:cubicBezTo>
                    <a:pt x="1177" y="162"/>
                    <a:pt x="1177" y="162"/>
                    <a:pt x="1177" y="162"/>
                  </a:cubicBezTo>
                  <a:cubicBezTo>
                    <a:pt x="1178" y="162"/>
                    <a:pt x="1179" y="162"/>
                    <a:pt x="1180" y="162"/>
                  </a:cubicBezTo>
                  <a:cubicBezTo>
                    <a:pt x="1181" y="163"/>
                    <a:pt x="1182" y="163"/>
                    <a:pt x="1184" y="163"/>
                  </a:cubicBezTo>
                  <a:cubicBezTo>
                    <a:pt x="1186" y="163"/>
                    <a:pt x="1190" y="162"/>
                    <a:pt x="1194" y="162"/>
                  </a:cubicBezTo>
                  <a:cubicBezTo>
                    <a:pt x="1199" y="161"/>
                    <a:pt x="1201" y="161"/>
                    <a:pt x="1198" y="161"/>
                  </a:cubicBezTo>
                  <a:cubicBezTo>
                    <a:pt x="1198" y="161"/>
                    <a:pt x="1198" y="161"/>
                    <a:pt x="1198" y="161"/>
                  </a:cubicBezTo>
                  <a:cubicBezTo>
                    <a:pt x="1198" y="161"/>
                    <a:pt x="1197" y="161"/>
                    <a:pt x="1197" y="161"/>
                  </a:cubicBezTo>
                  <a:cubicBezTo>
                    <a:pt x="1195" y="161"/>
                    <a:pt x="1198" y="161"/>
                    <a:pt x="1206" y="160"/>
                  </a:cubicBezTo>
                  <a:cubicBezTo>
                    <a:pt x="1213" y="159"/>
                    <a:pt x="1218" y="159"/>
                    <a:pt x="1216" y="158"/>
                  </a:cubicBezTo>
                  <a:cubicBezTo>
                    <a:pt x="1213" y="158"/>
                    <a:pt x="1213" y="158"/>
                    <a:pt x="1214" y="158"/>
                  </a:cubicBezTo>
                  <a:cubicBezTo>
                    <a:pt x="1215" y="157"/>
                    <a:pt x="1212" y="157"/>
                    <a:pt x="1209" y="157"/>
                  </a:cubicBezTo>
                  <a:cubicBezTo>
                    <a:pt x="1209" y="157"/>
                    <a:pt x="1209" y="157"/>
                    <a:pt x="1209" y="157"/>
                  </a:cubicBezTo>
                  <a:cubicBezTo>
                    <a:pt x="1208" y="157"/>
                    <a:pt x="1208" y="157"/>
                    <a:pt x="1208" y="157"/>
                  </a:cubicBezTo>
                  <a:cubicBezTo>
                    <a:pt x="1205" y="157"/>
                    <a:pt x="1203" y="157"/>
                    <a:pt x="1203" y="156"/>
                  </a:cubicBezTo>
                  <a:cubicBezTo>
                    <a:pt x="1204" y="156"/>
                    <a:pt x="1203" y="156"/>
                    <a:pt x="1202" y="156"/>
                  </a:cubicBezTo>
                  <a:cubicBezTo>
                    <a:pt x="1202" y="156"/>
                    <a:pt x="1202" y="156"/>
                    <a:pt x="1202" y="156"/>
                  </a:cubicBezTo>
                  <a:cubicBezTo>
                    <a:pt x="1202" y="156"/>
                    <a:pt x="1201" y="156"/>
                    <a:pt x="1201" y="156"/>
                  </a:cubicBezTo>
                  <a:cubicBezTo>
                    <a:pt x="1201" y="156"/>
                    <a:pt x="1200" y="156"/>
                    <a:pt x="1201" y="156"/>
                  </a:cubicBezTo>
                  <a:cubicBezTo>
                    <a:pt x="1201" y="156"/>
                    <a:pt x="1201" y="156"/>
                    <a:pt x="1201" y="156"/>
                  </a:cubicBezTo>
                  <a:cubicBezTo>
                    <a:pt x="1200" y="156"/>
                    <a:pt x="1199" y="156"/>
                    <a:pt x="1197" y="156"/>
                  </a:cubicBezTo>
                  <a:cubicBezTo>
                    <a:pt x="1196" y="156"/>
                    <a:pt x="1195" y="156"/>
                    <a:pt x="1195" y="156"/>
                  </a:cubicBezTo>
                  <a:cubicBezTo>
                    <a:pt x="1194" y="156"/>
                    <a:pt x="1194" y="156"/>
                    <a:pt x="1195" y="156"/>
                  </a:cubicBezTo>
                  <a:cubicBezTo>
                    <a:pt x="1197" y="156"/>
                    <a:pt x="1197" y="156"/>
                    <a:pt x="1196" y="156"/>
                  </a:cubicBezTo>
                  <a:cubicBezTo>
                    <a:pt x="1196" y="156"/>
                    <a:pt x="1196" y="156"/>
                    <a:pt x="1195" y="156"/>
                  </a:cubicBezTo>
                  <a:cubicBezTo>
                    <a:pt x="1195" y="156"/>
                    <a:pt x="1195" y="156"/>
                    <a:pt x="1195" y="156"/>
                  </a:cubicBezTo>
                  <a:cubicBezTo>
                    <a:pt x="1194" y="156"/>
                    <a:pt x="1194" y="155"/>
                    <a:pt x="1194" y="155"/>
                  </a:cubicBezTo>
                  <a:cubicBezTo>
                    <a:pt x="1195" y="155"/>
                    <a:pt x="1195" y="155"/>
                    <a:pt x="1194" y="155"/>
                  </a:cubicBezTo>
                  <a:cubicBezTo>
                    <a:pt x="1194" y="155"/>
                    <a:pt x="1193" y="155"/>
                    <a:pt x="1191" y="155"/>
                  </a:cubicBezTo>
                  <a:cubicBezTo>
                    <a:pt x="1190" y="156"/>
                    <a:pt x="1189" y="156"/>
                    <a:pt x="1189" y="156"/>
                  </a:cubicBezTo>
                  <a:cubicBezTo>
                    <a:pt x="1188" y="156"/>
                    <a:pt x="1188" y="156"/>
                    <a:pt x="1189" y="156"/>
                  </a:cubicBezTo>
                  <a:cubicBezTo>
                    <a:pt x="1189" y="155"/>
                    <a:pt x="1189" y="155"/>
                    <a:pt x="1188" y="155"/>
                  </a:cubicBezTo>
                  <a:cubicBezTo>
                    <a:pt x="1188" y="155"/>
                    <a:pt x="1187" y="155"/>
                    <a:pt x="1185" y="156"/>
                  </a:cubicBezTo>
                  <a:cubicBezTo>
                    <a:pt x="1184" y="156"/>
                    <a:pt x="1184" y="156"/>
                    <a:pt x="1184" y="156"/>
                  </a:cubicBezTo>
                  <a:cubicBezTo>
                    <a:pt x="1182" y="156"/>
                    <a:pt x="1183" y="155"/>
                    <a:pt x="1185" y="154"/>
                  </a:cubicBezTo>
                  <a:cubicBezTo>
                    <a:pt x="1188" y="154"/>
                    <a:pt x="1188" y="153"/>
                    <a:pt x="1188" y="153"/>
                  </a:cubicBezTo>
                  <a:cubicBezTo>
                    <a:pt x="1188" y="153"/>
                    <a:pt x="1188" y="153"/>
                    <a:pt x="1188" y="153"/>
                  </a:cubicBezTo>
                  <a:cubicBezTo>
                    <a:pt x="1188" y="153"/>
                    <a:pt x="1188" y="153"/>
                    <a:pt x="1187" y="153"/>
                  </a:cubicBezTo>
                  <a:cubicBezTo>
                    <a:pt x="1187" y="153"/>
                    <a:pt x="1185" y="152"/>
                    <a:pt x="1180" y="151"/>
                  </a:cubicBezTo>
                  <a:cubicBezTo>
                    <a:pt x="1174" y="150"/>
                    <a:pt x="1170" y="150"/>
                    <a:pt x="1172" y="150"/>
                  </a:cubicBezTo>
                  <a:cubicBezTo>
                    <a:pt x="1174" y="150"/>
                    <a:pt x="1174" y="149"/>
                    <a:pt x="1172" y="149"/>
                  </a:cubicBezTo>
                  <a:cubicBezTo>
                    <a:pt x="1170" y="148"/>
                    <a:pt x="1171" y="148"/>
                    <a:pt x="1173" y="148"/>
                  </a:cubicBezTo>
                  <a:cubicBezTo>
                    <a:pt x="1173" y="148"/>
                    <a:pt x="1173" y="148"/>
                    <a:pt x="1174" y="148"/>
                  </a:cubicBezTo>
                  <a:cubicBezTo>
                    <a:pt x="1174" y="148"/>
                    <a:pt x="1174" y="148"/>
                    <a:pt x="1174" y="148"/>
                  </a:cubicBezTo>
                  <a:cubicBezTo>
                    <a:pt x="1177" y="148"/>
                    <a:pt x="1179" y="147"/>
                    <a:pt x="1181" y="147"/>
                  </a:cubicBezTo>
                  <a:cubicBezTo>
                    <a:pt x="1182" y="146"/>
                    <a:pt x="1183" y="145"/>
                    <a:pt x="1181" y="145"/>
                  </a:cubicBezTo>
                  <a:cubicBezTo>
                    <a:pt x="1180" y="145"/>
                    <a:pt x="1178" y="145"/>
                    <a:pt x="1178" y="145"/>
                  </a:cubicBezTo>
                  <a:cubicBezTo>
                    <a:pt x="1177" y="145"/>
                    <a:pt x="1178" y="144"/>
                    <a:pt x="1176" y="144"/>
                  </a:cubicBezTo>
                  <a:cubicBezTo>
                    <a:pt x="1174" y="143"/>
                    <a:pt x="1176" y="143"/>
                    <a:pt x="1178" y="142"/>
                  </a:cubicBezTo>
                  <a:cubicBezTo>
                    <a:pt x="1180" y="141"/>
                    <a:pt x="1172" y="141"/>
                    <a:pt x="1173" y="141"/>
                  </a:cubicBezTo>
                  <a:cubicBezTo>
                    <a:pt x="1175" y="140"/>
                    <a:pt x="1174" y="140"/>
                    <a:pt x="1172" y="140"/>
                  </a:cubicBezTo>
                  <a:cubicBezTo>
                    <a:pt x="1172" y="140"/>
                    <a:pt x="1171" y="140"/>
                    <a:pt x="1171" y="140"/>
                  </a:cubicBezTo>
                  <a:cubicBezTo>
                    <a:pt x="1170" y="140"/>
                    <a:pt x="1170" y="140"/>
                    <a:pt x="1170" y="140"/>
                  </a:cubicBezTo>
                  <a:cubicBezTo>
                    <a:pt x="1168" y="140"/>
                    <a:pt x="1168" y="140"/>
                    <a:pt x="1170" y="139"/>
                  </a:cubicBezTo>
                  <a:cubicBezTo>
                    <a:pt x="1172" y="139"/>
                    <a:pt x="1173" y="138"/>
                    <a:pt x="1171" y="138"/>
                  </a:cubicBezTo>
                  <a:cubicBezTo>
                    <a:pt x="1170" y="138"/>
                    <a:pt x="1170" y="138"/>
                    <a:pt x="1170" y="138"/>
                  </a:cubicBezTo>
                  <a:cubicBezTo>
                    <a:pt x="1168" y="138"/>
                    <a:pt x="1168" y="138"/>
                    <a:pt x="1167" y="138"/>
                  </a:cubicBezTo>
                  <a:cubicBezTo>
                    <a:pt x="1166" y="138"/>
                    <a:pt x="1165" y="138"/>
                    <a:pt x="1165" y="138"/>
                  </a:cubicBezTo>
                  <a:cubicBezTo>
                    <a:pt x="1165" y="138"/>
                    <a:pt x="1167" y="138"/>
                    <a:pt x="1169" y="137"/>
                  </a:cubicBezTo>
                  <a:cubicBezTo>
                    <a:pt x="1171" y="137"/>
                    <a:pt x="1173" y="136"/>
                    <a:pt x="1172" y="136"/>
                  </a:cubicBezTo>
                  <a:cubicBezTo>
                    <a:pt x="1172" y="136"/>
                    <a:pt x="1172" y="136"/>
                    <a:pt x="1172" y="136"/>
                  </a:cubicBezTo>
                  <a:cubicBezTo>
                    <a:pt x="1172" y="136"/>
                    <a:pt x="1171" y="136"/>
                    <a:pt x="1171" y="136"/>
                  </a:cubicBezTo>
                  <a:cubicBezTo>
                    <a:pt x="1170" y="136"/>
                    <a:pt x="1171" y="136"/>
                    <a:pt x="1171" y="136"/>
                  </a:cubicBezTo>
                  <a:cubicBezTo>
                    <a:pt x="1172" y="135"/>
                    <a:pt x="1170" y="135"/>
                    <a:pt x="1168" y="135"/>
                  </a:cubicBezTo>
                  <a:cubicBezTo>
                    <a:pt x="1168" y="135"/>
                    <a:pt x="1168" y="135"/>
                    <a:pt x="1168" y="135"/>
                  </a:cubicBezTo>
                  <a:cubicBezTo>
                    <a:pt x="1168" y="135"/>
                    <a:pt x="1168" y="135"/>
                    <a:pt x="1168" y="135"/>
                  </a:cubicBezTo>
                  <a:cubicBezTo>
                    <a:pt x="1165" y="135"/>
                    <a:pt x="1164" y="135"/>
                    <a:pt x="1167" y="134"/>
                  </a:cubicBezTo>
                  <a:cubicBezTo>
                    <a:pt x="1169" y="134"/>
                    <a:pt x="1170" y="134"/>
                    <a:pt x="1169" y="133"/>
                  </a:cubicBezTo>
                  <a:cubicBezTo>
                    <a:pt x="1168" y="133"/>
                    <a:pt x="1168" y="133"/>
                    <a:pt x="1166" y="133"/>
                  </a:cubicBezTo>
                  <a:cubicBezTo>
                    <a:pt x="1164" y="133"/>
                    <a:pt x="1166" y="131"/>
                    <a:pt x="1165" y="129"/>
                  </a:cubicBezTo>
                  <a:cubicBezTo>
                    <a:pt x="1165" y="128"/>
                    <a:pt x="1163" y="128"/>
                    <a:pt x="1161" y="128"/>
                  </a:cubicBezTo>
                  <a:cubicBezTo>
                    <a:pt x="1159" y="128"/>
                    <a:pt x="1157" y="128"/>
                    <a:pt x="1155" y="129"/>
                  </a:cubicBezTo>
                  <a:cubicBezTo>
                    <a:pt x="1150" y="131"/>
                    <a:pt x="1146" y="133"/>
                    <a:pt x="1143" y="134"/>
                  </a:cubicBezTo>
                  <a:cubicBezTo>
                    <a:pt x="1140" y="135"/>
                    <a:pt x="1138" y="136"/>
                    <a:pt x="1138" y="136"/>
                  </a:cubicBezTo>
                  <a:cubicBezTo>
                    <a:pt x="1138" y="136"/>
                    <a:pt x="1137" y="136"/>
                    <a:pt x="1137" y="136"/>
                  </a:cubicBezTo>
                  <a:cubicBezTo>
                    <a:pt x="1137" y="136"/>
                    <a:pt x="1137" y="136"/>
                    <a:pt x="1136" y="136"/>
                  </a:cubicBezTo>
                  <a:cubicBezTo>
                    <a:pt x="1134" y="136"/>
                    <a:pt x="1130" y="136"/>
                    <a:pt x="1125" y="137"/>
                  </a:cubicBezTo>
                  <a:cubicBezTo>
                    <a:pt x="1122" y="138"/>
                    <a:pt x="1119" y="138"/>
                    <a:pt x="1117" y="138"/>
                  </a:cubicBezTo>
                  <a:cubicBezTo>
                    <a:pt x="1116" y="138"/>
                    <a:pt x="1116" y="138"/>
                    <a:pt x="1116" y="138"/>
                  </a:cubicBezTo>
                  <a:cubicBezTo>
                    <a:pt x="1116" y="137"/>
                    <a:pt x="1115" y="137"/>
                    <a:pt x="1115" y="137"/>
                  </a:cubicBezTo>
                  <a:cubicBezTo>
                    <a:pt x="1114" y="137"/>
                    <a:pt x="1113" y="137"/>
                    <a:pt x="1112" y="138"/>
                  </a:cubicBezTo>
                  <a:cubicBezTo>
                    <a:pt x="1111" y="138"/>
                    <a:pt x="1110" y="138"/>
                    <a:pt x="1110" y="138"/>
                  </a:cubicBezTo>
                  <a:cubicBezTo>
                    <a:pt x="1110" y="138"/>
                    <a:pt x="1111" y="137"/>
                    <a:pt x="1111" y="136"/>
                  </a:cubicBezTo>
                  <a:cubicBezTo>
                    <a:pt x="1110" y="134"/>
                    <a:pt x="1105" y="133"/>
                    <a:pt x="1104" y="133"/>
                  </a:cubicBezTo>
                  <a:cubicBezTo>
                    <a:pt x="1103" y="133"/>
                    <a:pt x="1103" y="133"/>
                    <a:pt x="1103" y="133"/>
                  </a:cubicBezTo>
                  <a:cubicBezTo>
                    <a:pt x="1103" y="133"/>
                    <a:pt x="1103" y="133"/>
                    <a:pt x="1103" y="133"/>
                  </a:cubicBezTo>
                  <a:cubicBezTo>
                    <a:pt x="1103" y="133"/>
                    <a:pt x="1103" y="133"/>
                    <a:pt x="1103" y="133"/>
                  </a:cubicBezTo>
                  <a:cubicBezTo>
                    <a:pt x="1103" y="133"/>
                    <a:pt x="1103" y="133"/>
                    <a:pt x="1103" y="133"/>
                  </a:cubicBezTo>
                  <a:cubicBezTo>
                    <a:pt x="1103" y="133"/>
                    <a:pt x="1103" y="133"/>
                    <a:pt x="1104" y="133"/>
                  </a:cubicBezTo>
                  <a:cubicBezTo>
                    <a:pt x="1105" y="133"/>
                    <a:pt x="1106" y="132"/>
                    <a:pt x="1104" y="129"/>
                  </a:cubicBezTo>
                  <a:cubicBezTo>
                    <a:pt x="1102" y="128"/>
                    <a:pt x="1098" y="127"/>
                    <a:pt x="1098" y="127"/>
                  </a:cubicBezTo>
                  <a:cubicBezTo>
                    <a:pt x="1098" y="127"/>
                    <a:pt x="1098" y="127"/>
                    <a:pt x="1099" y="127"/>
                  </a:cubicBezTo>
                  <a:cubicBezTo>
                    <a:pt x="1099" y="127"/>
                    <a:pt x="1099" y="127"/>
                    <a:pt x="1099" y="127"/>
                  </a:cubicBezTo>
                  <a:cubicBezTo>
                    <a:pt x="1103" y="127"/>
                    <a:pt x="1108" y="126"/>
                    <a:pt x="1110" y="124"/>
                  </a:cubicBezTo>
                  <a:cubicBezTo>
                    <a:pt x="1112" y="123"/>
                    <a:pt x="1112" y="122"/>
                    <a:pt x="1111" y="122"/>
                  </a:cubicBezTo>
                  <a:cubicBezTo>
                    <a:pt x="1111" y="122"/>
                    <a:pt x="1111" y="122"/>
                    <a:pt x="1110" y="122"/>
                  </a:cubicBezTo>
                  <a:cubicBezTo>
                    <a:pt x="1110" y="122"/>
                    <a:pt x="1110" y="123"/>
                    <a:pt x="1109" y="123"/>
                  </a:cubicBezTo>
                  <a:cubicBezTo>
                    <a:pt x="1108" y="123"/>
                    <a:pt x="1105" y="122"/>
                    <a:pt x="1100" y="121"/>
                  </a:cubicBezTo>
                  <a:cubicBezTo>
                    <a:pt x="1095" y="120"/>
                    <a:pt x="1091" y="120"/>
                    <a:pt x="1089" y="120"/>
                  </a:cubicBezTo>
                  <a:cubicBezTo>
                    <a:pt x="1088" y="120"/>
                    <a:pt x="1088" y="119"/>
                    <a:pt x="1090" y="119"/>
                  </a:cubicBezTo>
                  <a:cubicBezTo>
                    <a:pt x="1091" y="119"/>
                    <a:pt x="1091" y="119"/>
                    <a:pt x="1089" y="119"/>
                  </a:cubicBezTo>
                  <a:cubicBezTo>
                    <a:pt x="1088" y="118"/>
                    <a:pt x="1087" y="117"/>
                    <a:pt x="1086" y="117"/>
                  </a:cubicBezTo>
                  <a:cubicBezTo>
                    <a:pt x="1084" y="117"/>
                    <a:pt x="1085" y="115"/>
                    <a:pt x="1078" y="113"/>
                  </a:cubicBezTo>
                  <a:cubicBezTo>
                    <a:pt x="1076" y="113"/>
                    <a:pt x="1074" y="113"/>
                    <a:pt x="1071" y="113"/>
                  </a:cubicBezTo>
                  <a:cubicBezTo>
                    <a:pt x="1069" y="113"/>
                    <a:pt x="1066" y="113"/>
                    <a:pt x="1064" y="113"/>
                  </a:cubicBezTo>
                  <a:cubicBezTo>
                    <a:pt x="1062" y="113"/>
                    <a:pt x="1060" y="113"/>
                    <a:pt x="1059" y="113"/>
                  </a:cubicBezTo>
                  <a:cubicBezTo>
                    <a:pt x="1058" y="113"/>
                    <a:pt x="1058" y="113"/>
                    <a:pt x="1058" y="113"/>
                  </a:cubicBezTo>
                  <a:cubicBezTo>
                    <a:pt x="1057" y="113"/>
                    <a:pt x="1056" y="113"/>
                    <a:pt x="1055" y="113"/>
                  </a:cubicBezTo>
                  <a:cubicBezTo>
                    <a:pt x="1055" y="113"/>
                    <a:pt x="1054" y="113"/>
                    <a:pt x="1054" y="113"/>
                  </a:cubicBezTo>
                  <a:cubicBezTo>
                    <a:pt x="1053" y="113"/>
                    <a:pt x="1053" y="113"/>
                    <a:pt x="1053" y="113"/>
                  </a:cubicBezTo>
                  <a:cubicBezTo>
                    <a:pt x="1053" y="113"/>
                    <a:pt x="1053" y="113"/>
                    <a:pt x="1053" y="113"/>
                  </a:cubicBezTo>
                  <a:cubicBezTo>
                    <a:pt x="1054" y="113"/>
                    <a:pt x="1045" y="111"/>
                    <a:pt x="1038" y="111"/>
                  </a:cubicBezTo>
                  <a:cubicBezTo>
                    <a:pt x="1034" y="111"/>
                    <a:pt x="1030" y="112"/>
                    <a:pt x="1028" y="113"/>
                  </a:cubicBezTo>
                  <a:cubicBezTo>
                    <a:pt x="1022" y="118"/>
                    <a:pt x="1018" y="121"/>
                    <a:pt x="1020" y="121"/>
                  </a:cubicBezTo>
                  <a:cubicBezTo>
                    <a:pt x="1020" y="121"/>
                    <a:pt x="1020" y="121"/>
                    <a:pt x="1020" y="121"/>
                  </a:cubicBezTo>
                  <a:cubicBezTo>
                    <a:pt x="1020" y="121"/>
                    <a:pt x="1020" y="121"/>
                    <a:pt x="1020" y="121"/>
                  </a:cubicBezTo>
                  <a:cubicBezTo>
                    <a:pt x="1022" y="121"/>
                    <a:pt x="1022" y="121"/>
                    <a:pt x="1021" y="122"/>
                  </a:cubicBezTo>
                  <a:cubicBezTo>
                    <a:pt x="1019" y="122"/>
                    <a:pt x="1022" y="124"/>
                    <a:pt x="1021" y="125"/>
                  </a:cubicBezTo>
                  <a:cubicBezTo>
                    <a:pt x="1020" y="127"/>
                    <a:pt x="1018" y="128"/>
                    <a:pt x="1016" y="128"/>
                  </a:cubicBezTo>
                  <a:cubicBezTo>
                    <a:pt x="1016" y="128"/>
                    <a:pt x="1016" y="128"/>
                    <a:pt x="1016" y="128"/>
                  </a:cubicBezTo>
                  <a:cubicBezTo>
                    <a:pt x="1016" y="128"/>
                    <a:pt x="1016" y="128"/>
                    <a:pt x="1016" y="128"/>
                  </a:cubicBezTo>
                  <a:cubicBezTo>
                    <a:pt x="1014" y="128"/>
                    <a:pt x="1010" y="129"/>
                    <a:pt x="1006" y="131"/>
                  </a:cubicBezTo>
                  <a:cubicBezTo>
                    <a:pt x="1004" y="132"/>
                    <a:pt x="1002" y="133"/>
                    <a:pt x="1002" y="134"/>
                  </a:cubicBezTo>
                  <a:cubicBezTo>
                    <a:pt x="1001" y="136"/>
                    <a:pt x="1005" y="138"/>
                    <a:pt x="1007" y="140"/>
                  </a:cubicBezTo>
                  <a:cubicBezTo>
                    <a:pt x="1011" y="143"/>
                    <a:pt x="1008" y="145"/>
                    <a:pt x="1008" y="145"/>
                  </a:cubicBezTo>
                  <a:cubicBezTo>
                    <a:pt x="1008" y="145"/>
                    <a:pt x="1008" y="145"/>
                    <a:pt x="1008" y="145"/>
                  </a:cubicBezTo>
                  <a:cubicBezTo>
                    <a:pt x="1008" y="145"/>
                    <a:pt x="1009" y="145"/>
                    <a:pt x="1009" y="145"/>
                  </a:cubicBezTo>
                  <a:cubicBezTo>
                    <a:pt x="1009" y="145"/>
                    <a:pt x="1009" y="145"/>
                    <a:pt x="1010" y="146"/>
                  </a:cubicBezTo>
                  <a:cubicBezTo>
                    <a:pt x="1010" y="146"/>
                    <a:pt x="1001" y="148"/>
                    <a:pt x="987" y="150"/>
                  </a:cubicBezTo>
                  <a:cubicBezTo>
                    <a:pt x="974" y="152"/>
                    <a:pt x="966" y="157"/>
                    <a:pt x="962" y="161"/>
                  </a:cubicBezTo>
                  <a:cubicBezTo>
                    <a:pt x="962" y="162"/>
                    <a:pt x="961" y="163"/>
                    <a:pt x="960" y="164"/>
                  </a:cubicBezTo>
                  <a:cubicBezTo>
                    <a:pt x="957" y="168"/>
                    <a:pt x="960" y="170"/>
                    <a:pt x="959" y="170"/>
                  </a:cubicBezTo>
                  <a:cubicBezTo>
                    <a:pt x="958" y="170"/>
                    <a:pt x="958" y="170"/>
                    <a:pt x="958" y="170"/>
                  </a:cubicBezTo>
                  <a:cubicBezTo>
                    <a:pt x="956" y="169"/>
                    <a:pt x="954" y="169"/>
                    <a:pt x="952" y="169"/>
                  </a:cubicBezTo>
                  <a:cubicBezTo>
                    <a:pt x="952" y="169"/>
                    <a:pt x="951" y="169"/>
                    <a:pt x="950" y="169"/>
                  </a:cubicBezTo>
                  <a:cubicBezTo>
                    <a:pt x="949" y="170"/>
                    <a:pt x="944" y="171"/>
                    <a:pt x="940" y="171"/>
                  </a:cubicBezTo>
                  <a:cubicBezTo>
                    <a:pt x="940" y="171"/>
                    <a:pt x="940" y="171"/>
                    <a:pt x="940" y="171"/>
                  </a:cubicBezTo>
                  <a:cubicBezTo>
                    <a:pt x="936" y="171"/>
                    <a:pt x="937" y="168"/>
                    <a:pt x="933" y="165"/>
                  </a:cubicBezTo>
                  <a:cubicBezTo>
                    <a:pt x="931" y="163"/>
                    <a:pt x="927" y="160"/>
                    <a:pt x="928" y="158"/>
                  </a:cubicBezTo>
                  <a:cubicBezTo>
                    <a:pt x="928" y="157"/>
                    <a:pt x="938" y="151"/>
                    <a:pt x="937" y="151"/>
                  </a:cubicBezTo>
                  <a:cubicBezTo>
                    <a:pt x="936" y="150"/>
                    <a:pt x="934" y="150"/>
                    <a:pt x="932" y="150"/>
                  </a:cubicBezTo>
                  <a:cubicBezTo>
                    <a:pt x="931" y="150"/>
                    <a:pt x="931" y="150"/>
                    <a:pt x="930" y="150"/>
                  </a:cubicBezTo>
                  <a:cubicBezTo>
                    <a:pt x="929" y="150"/>
                    <a:pt x="928" y="150"/>
                    <a:pt x="927" y="150"/>
                  </a:cubicBezTo>
                  <a:cubicBezTo>
                    <a:pt x="925" y="150"/>
                    <a:pt x="923" y="150"/>
                    <a:pt x="920" y="150"/>
                  </a:cubicBezTo>
                  <a:cubicBezTo>
                    <a:pt x="910" y="148"/>
                    <a:pt x="886" y="147"/>
                    <a:pt x="881" y="144"/>
                  </a:cubicBezTo>
                  <a:cubicBezTo>
                    <a:pt x="874" y="139"/>
                    <a:pt x="864" y="138"/>
                    <a:pt x="852" y="138"/>
                  </a:cubicBezTo>
                  <a:cubicBezTo>
                    <a:pt x="834" y="138"/>
                    <a:pt x="830" y="137"/>
                    <a:pt x="834" y="135"/>
                  </a:cubicBezTo>
                  <a:cubicBezTo>
                    <a:pt x="836" y="133"/>
                    <a:pt x="836" y="131"/>
                    <a:pt x="833" y="130"/>
                  </a:cubicBezTo>
                  <a:cubicBezTo>
                    <a:pt x="831" y="128"/>
                    <a:pt x="829" y="128"/>
                    <a:pt x="827" y="128"/>
                  </a:cubicBezTo>
                  <a:cubicBezTo>
                    <a:pt x="825" y="128"/>
                    <a:pt x="823" y="128"/>
                    <a:pt x="821" y="129"/>
                  </a:cubicBezTo>
                  <a:cubicBezTo>
                    <a:pt x="819" y="129"/>
                    <a:pt x="818" y="129"/>
                    <a:pt x="818" y="130"/>
                  </a:cubicBezTo>
                  <a:cubicBezTo>
                    <a:pt x="818" y="130"/>
                    <a:pt x="817" y="130"/>
                    <a:pt x="817" y="130"/>
                  </a:cubicBezTo>
                  <a:cubicBezTo>
                    <a:pt x="817" y="130"/>
                    <a:pt x="816" y="130"/>
                    <a:pt x="816" y="130"/>
                  </a:cubicBezTo>
                  <a:cubicBezTo>
                    <a:pt x="816" y="130"/>
                    <a:pt x="816" y="130"/>
                    <a:pt x="816" y="130"/>
                  </a:cubicBezTo>
                  <a:cubicBezTo>
                    <a:pt x="816" y="130"/>
                    <a:pt x="816" y="130"/>
                    <a:pt x="818" y="130"/>
                  </a:cubicBezTo>
                  <a:cubicBezTo>
                    <a:pt x="818" y="129"/>
                    <a:pt x="818" y="129"/>
                    <a:pt x="819" y="129"/>
                  </a:cubicBezTo>
                  <a:cubicBezTo>
                    <a:pt x="822" y="127"/>
                    <a:pt x="821" y="123"/>
                    <a:pt x="825" y="121"/>
                  </a:cubicBezTo>
                  <a:cubicBezTo>
                    <a:pt x="829" y="118"/>
                    <a:pt x="838" y="115"/>
                    <a:pt x="845" y="113"/>
                  </a:cubicBezTo>
                  <a:cubicBezTo>
                    <a:pt x="851" y="111"/>
                    <a:pt x="853" y="109"/>
                    <a:pt x="854" y="109"/>
                  </a:cubicBezTo>
                  <a:cubicBezTo>
                    <a:pt x="854" y="109"/>
                    <a:pt x="854" y="109"/>
                    <a:pt x="855" y="109"/>
                  </a:cubicBezTo>
                  <a:cubicBezTo>
                    <a:pt x="856" y="109"/>
                    <a:pt x="856" y="109"/>
                    <a:pt x="857" y="109"/>
                  </a:cubicBezTo>
                  <a:cubicBezTo>
                    <a:pt x="857" y="109"/>
                    <a:pt x="858" y="109"/>
                    <a:pt x="858" y="109"/>
                  </a:cubicBezTo>
                  <a:cubicBezTo>
                    <a:pt x="860" y="109"/>
                    <a:pt x="862" y="109"/>
                    <a:pt x="863" y="108"/>
                  </a:cubicBezTo>
                  <a:cubicBezTo>
                    <a:pt x="865" y="108"/>
                    <a:pt x="867" y="108"/>
                    <a:pt x="868" y="108"/>
                  </a:cubicBezTo>
                  <a:cubicBezTo>
                    <a:pt x="868" y="108"/>
                    <a:pt x="868" y="108"/>
                    <a:pt x="868" y="108"/>
                  </a:cubicBezTo>
                  <a:cubicBezTo>
                    <a:pt x="868" y="108"/>
                    <a:pt x="869" y="108"/>
                    <a:pt x="869" y="108"/>
                  </a:cubicBezTo>
                  <a:cubicBezTo>
                    <a:pt x="869" y="108"/>
                    <a:pt x="869" y="108"/>
                    <a:pt x="870" y="107"/>
                  </a:cubicBezTo>
                  <a:cubicBezTo>
                    <a:pt x="870" y="107"/>
                    <a:pt x="870" y="106"/>
                    <a:pt x="871" y="106"/>
                  </a:cubicBezTo>
                  <a:cubicBezTo>
                    <a:pt x="871" y="106"/>
                    <a:pt x="871" y="107"/>
                    <a:pt x="872" y="107"/>
                  </a:cubicBezTo>
                  <a:cubicBezTo>
                    <a:pt x="872" y="107"/>
                    <a:pt x="872" y="107"/>
                    <a:pt x="872" y="107"/>
                  </a:cubicBezTo>
                  <a:cubicBezTo>
                    <a:pt x="873" y="107"/>
                    <a:pt x="874" y="106"/>
                    <a:pt x="873" y="106"/>
                  </a:cubicBezTo>
                  <a:cubicBezTo>
                    <a:pt x="871" y="106"/>
                    <a:pt x="872" y="106"/>
                    <a:pt x="872" y="105"/>
                  </a:cubicBezTo>
                  <a:cubicBezTo>
                    <a:pt x="872" y="105"/>
                    <a:pt x="872" y="105"/>
                    <a:pt x="873" y="105"/>
                  </a:cubicBezTo>
                  <a:cubicBezTo>
                    <a:pt x="873" y="105"/>
                    <a:pt x="874" y="105"/>
                    <a:pt x="875" y="106"/>
                  </a:cubicBezTo>
                  <a:cubicBezTo>
                    <a:pt x="875" y="106"/>
                    <a:pt x="875" y="106"/>
                    <a:pt x="875" y="106"/>
                  </a:cubicBezTo>
                  <a:cubicBezTo>
                    <a:pt x="877" y="106"/>
                    <a:pt x="877" y="105"/>
                    <a:pt x="875" y="103"/>
                  </a:cubicBezTo>
                  <a:cubicBezTo>
                    <a:pt x="875" y="103"/>
                    <a:pt x="875" y="103"/>
                    <a:pt x="875" y="103"/>
                  </a:cubicBezTo>
                  <a:cubicBezTo>
                    <a:pt x="875" y="103"/>
                    <a:pt x="877" y="104"/>
                    <a:pt x="878" y="104"/>
                  </a:cubicBezTo>
                  <a:cubicBezTo>
                    <a:pt x="880" y="104"/>
                    <a:pt x="882" y="105"/>
                    <a:pt x="884" y="105"/>
                  </a:cubicBezTo>
                  <a:cubicBezTo>
                    <a:pt x="887" y="105"/>
                    <a:pt x="889" y="104"/>
                    <a:pt x="891" y="103"/>
                  </a:cubicBezTo>
                  <a:cubicBezTo>
                    <a:pt x="899" y="100"/>
                    <a:pt x="880" y="100"/>
                    <a:pt x="880" y="100"/>
                  </a:cubicBezTo>
                  <a:cubicBezTo>
                    <a:pt x="879" y="100"/>
                    <a:pt x="881" y="99"/>
                    <a:pt x="883" y="99"/>
                  </a:cubicBezTo>
                  <a:cubicBezTo>
                    <a:pt x="885" y="99"/>
                    <a:pt x="884" y="98"/>
                    <a:pt x="881" y="98"/>
                  </a:cubicBezTo>
                  <a:cubicBezTo>
                    <a:pt x="879" y="97"/>
                    <a:pt x="877" y="97"/>
                    <a:pt x="876" y="97"/>
                  </a:cubicBezTo>
                  <a:cubicBezTo>
                    <a:pt x="876" y="97"/>
                    <a:pt x="876" y="97"/>
                    <a:pt x="876" y="97"/>
                  </a:cubicBezTo>
                  <a:cubicBezTo>
                    <a:pt x="876" y="97"/>
                    <a:pt x="876" y="97"/>
                    <a:pt x="875" y="97"/>
                  </a:cubicBezTo>
                  <a:cubicBezTo>
                    <a:pt x="875" y="97"/>
                    <a:pt x="874" y="97"/>
                    <a:pt x="873" y="97"/>
                  </a:cubicBezTo>
                  <a:cubicBezTo>
                    <a:pt x="872" y="96"/>
                    <a:pt x="874" y="96"/>
                    <a:pt x="875" y="96"/>
                  </a:cubicBezTo>
                  <a:cubicBezTo>
                    <a:pt x="875" y="96"/>
                    <a:pt x="875" y="96"/>
                    <a:pt x="875" y="96"/>
                  </a:cubicBezTo>
                  <a:cubicBezTo>
                    <a:pt x="876" y="96"/>
                    <a:pt x="881" y="97"/>
                    <a:pt x="887" y="98"/>
                  </a:cubicBezTo>
                  <a:cubicBezTo>
                    <a:pt x="893" y="99"/>
                    <a:pt x="899" y="100"/>
                    <a:pt x="902" y="100"/>
                  </a:cubicBezTo>
                  <a:cubicBezTo>
                    <a:pt x="902" y="100"/>
                    <a:pt x="903" y="100"/>
                    <a:pt x="903" y="100"/>
                  </a:cubicBezTo>
                  <a:cubicBezTo>
                    <a:pt x="903" y="100"/>
                    <a:pt x="903" y="99"/>
                    <a:pt x="904" y="99"/>
                  </a:cubicBezTo>
                  <a:cubicBezTo>
                    <a:pt x="904" y="99"/>
                    <a:pt x="904" y="99"/>
                    <a:pt x="904" y="100"/>
                  </a:cubicBezTo>
                  <a:cubicBezTo>
                    <a:pt x="904" y="100"/>
                    <a:pt x="905" y="100"/>
                    <a:pt x="905" y="100"/>
                  </a:cubicBezTo>
                  <a:cubicBezTo>
                    <a:pt x="906" y="100"/>
                    <a:pt x="908" y="99"/>
                    <a:pt x="908" y="98"/>
                  </a:cubicBezTo>
                  <a:cubicBezTo>
                    <a:pt x="909" y="98"/>
                    <a:pt x="910" y="97"/>
                    <a:pt x="911" y="97"/>
                  </a:cubicBezTo>
                  <a:cubicBezTo>
                    <a:pt x="911" y="97"/>
                    <a:pt x="911" y="97"/>
                    <a:pt x="911" y="97"/>
                  </a:cubicBezTo>
                  <a:cubicBezTo>
                    <a:pt x="911" y="98"/>
                    <a:pt x="911" y="98"/>
                    <a:pt x="912" y="98"/>
                  </a:cubicBezTo>
                  <a:cubicBezTo>
                    <a:pt x="912" y="98"/>
                    <a:pt x="912" y="97"/>
                    <a:pt x="913" y="97"/>
                  </a:cubicBezTo>
                  <a:cubicBezTo>
                    <a:pt x="913" y="97"/>
                    <a:pt x="914" y="97"/>
                    <a:pt x="914" y="97"/>
                  </a:cubicBezTo>
                  <a:cubicBezTo>
                    <a:pt x="915" y="97"/>
                    <a:pt x="916" y="97"/>
                    <a:pt x="916" y="97"/>
                  </a:cubicBezTo>
                  <a:cubicBezTo>
                    <a:pt x="916" y="98"/>
                    <a:pt x="919" y="98"/>
                    <a:pt x="924" y="98"/>
                  </a:cubicBezTo>
                  <a:cubicBezTo>
                    <a:pt x="927" y="98"/>
                    <a:pt x="932" y="98"/>
                    <a:pt x="937" y="97"/>
                  </a:cubicBezTo>
                  <a:cubicBezTo>
                    <a:pt x="944" y="96"/>
                    <a:pt x="950" y="95"/>
                    <a:pt x="950" y="93"/>
                  </a:cubicBezTo>
                  <a:cubicBezTo>
                    <a:pt x="951" y="92"/>
                    <a:pt x="944" y="91"/>
                    <a:pt x="938" y="90"/>
                  </a:cubicBezTo>
                  <a:cubicBezTo>
                    <a:pt x="929" y="89"/>
                    <a:pt x="927" y="86"/>
                    <a:pt x="923" y="85"/>
                  </a:cubicBezTo>
                  <a:cubicBezTo>
                    <a:pt x="921" y="85"/>
                    <a:pt x="921" y="85"/>
                    <a:pt x="923" y="85"/>
                  </a:cubicBezTo>
                  <a:cubicBezTo>
                    <a:pt x="925" y="85"/>
                    <a:pt x="929" y="86"/>
                    <a:pt x="934" y="87"/>
                  </a:cubicBezTo>
                  <a:cubicBezTo>
                    <a:pt x="939" y="88"/>
                    <a:pt x="941" y="90"/>
                    <a:pt x="949" y="91"/>
                  </a:cubicBezTo>
                  <a:cubicBezTo>
                    <a:pt x="950" y="91"/>
                    <a:pt x="951" y="91"/>
                    <a:pt x="952" y="91"/>
                  </a:cubicBezTo>
                  <a:cubicBezTo>
                    <a:pt x="959" y="91"/>
                    <a:pt x="964" y="90"/>
                    <a:pt x="968" y="88"/>
                  </a:cubicBezTo>
                  <a:cubicBezTo>
                    <a:pt x="974" y="86"/>
                    <a:pt x="974" y="83"/>
                    <a:pt x="977" y="83"/>
                  </a:cubicBezTo>
                  <a:cubicBezTo>
                    <a:pt x="977" y="83"/>
                    <a:pt x="977" y="83"/>
                    <a:pt x="977" y="83"/>
                  </a:cubicBezTo>
                  <a:cubicBezTo>
                    <a:pt x="981" y="83"/>
                    <a:pt x="984" y="83"/>
                    <a:pt x="984" y="84"/>
                  </a:cubicBezTo>
                  <a:cubicBezTo>
                    <a:pt x="985" y="84"/>
                    <a:pt x="985" y="84"/>
                    <a:pt x="985" y="84"/>
                  </a:cubicBezTo>
                  <a:cubicBezTo>
                    <a:pt x="984" y="85"/>
                    <a:pt x="986" y="85"/>
                    <a:pt x="988" y="85"/>
                  </a:cubicBezTo>
                  <a:cubicBezTo>
                    <a:pt x="989" y="85"/>
                    <a:pt x="989" y="85"/>
                    <a:pt x="990" y="85"/>
                  </a:cubicBezTo>
                  <a:cubicBezTo>
                    <a:pt x="990" y="85"/>
                    <a:pt x="991" y="85"/>
                    <a:pt x="991" y="85"/>
                  </a:cubicBezTo>
                  <a:cubicBezTo>
                    <a:pt x="991" y="85"/>
                    <a:pt x="991" y="85"/>
                    <a:pt x="991" y="85"/>
                  </a:cubicBezTo>
                  <a:cubicBezTo>
                    <a:pt x="992" y="85"/>
                    <a:pt x="993" y="85"/>
                    <a:pt x="995" y="85"/>
                  </a:cubicBezTo>
                  <a:cubicBezTo>
                    <a:pt x="995" y="85"/>
                    <a:pt x="995" y="85"/>
                    <a:pt x="996" y="85"/>
                  </a:cubicBezTo>
                  <a:cubicBezTo>
                    <a:pt x="998" y="85"/>
                    <a:pt x="1000" y="85"/>
                    <a:pt x="998" y="83"/>
                  </a:cubicBezTo>
                  <a:cubicBezTo>
                    <a:pt x="996" y="82"/>
                    <a:pt x="994" y="81"/>
                    <a:pt x="995" y="81"/>
                  </a:cubicBezTo>
                  <a:cubicBezTo>
                    <a:pt x="995" y="81"/>
                    <a:pt x="995" y="81"/>
                    <a:pt x="995" y="81"/>
                  </a:cubicBezTo>
                  <a:cubicBezTo>
                    <a:pt x="998" y="82"/>
                    <a:pt x="1000" y="82"/>
                    <a:pt x="1001" y="82"/>
                  </a:cubicBezTo>
                  <a:cubicBezTo>
                    <a:pt x="1001" y="82"/>
                    <a:pt x="1001" y="82"/>
                    <a:pt x="1001" y="82"/>
                  </a:cubicBezTo>
                  <a:cubicBezTo>
                    <a:pt x="1001" y="82"/>
                    <a:pt x="1001" y="82"/>
                    <a:pt x="1001" y="82"/>
                  </a:cubicBezTo>
                  <a:cubicBezTo>
                    <a:pt x="1002" y="82"/>
                    <a:pt x="1001" y="83"/>
                    <a:pt x="1001" y="84"/>
                  </a:cubicBezTo>
                  <a:cubicBezTo>
                    <a:pt x="1001" y="85"/>
                    <a:pt x="1001" y="85"/>
                    <a:pt x="1005" y="85"/>
                  </a:cubicBezTo>
                  <a:cubicBezTo>
                    <a:pt x="1005" y="85"/>
                    <a:pt x="1006" y="85"/>
                    <a:pt x="1007" y="85"/>
                  </a:cubicBezTo>
                  <a:cubicBezTo>
                    <a:pt x="1011" y="85"/>
                    <a:pt x="1017" y="84"/>
                    <a:pt x="1022" y="83"/>
                  </a:cubicBezTo>
                  <a:cubicBezTo>
                    <a:pt x="1030" y="81"/>
                    <a:pt x="1032" y="80"/>
                    <a:pt x="1032" y="79"/>
                  </a:cubicBezTo>
                  <a:cubicBezTo>
                    <a:pt x="1033" y="76"/>
                    <a:pt x="1034" y="74"/>
                    <a:pt x="1033" y="73"/>
                  </a:cubicBezTo>
                  <a:cubicBezTo>
                    <a:pt x="1032" y="73"/>
                    <a:pt x="1031" y="72"/>
                    <a:pt x="1031" y="72"/>
                  </a:cubicBezTo>
                  <a:cubicBezTo>
                    <a:pt x="1031" y="72"/>
                    <a:pt x="1031" y="72"/>
                    <a:pt x="1032" y="72"/>
                  </a:cubicBezTo>
                  <a:cubicBezTo>
                    <a:pt x="1032" y="72"/>
                    <a:pt x="1033" y="72"/>
                    <a:pt x="1035" y="72"/>
                  </a:cubicBezTo>
                  <a:cubicBezTo>
                    <a:pt x="1036" y="72"/>
                    <a:pt x="1038" y="72"/>
                    <a:pt x="1040" y="72"/>
                  </a:cubicBezTo>
                  <a:cubicBezTo>
                    <a:pt x="1041" y="72"/>
                    <a:pt x="1042" y="72"/>
                    <a:pt x="1044" y="72"/>
                  </a:cubicBezTo>
                  <a:cubicBezTo>
                    <a:pt x="1051" y="72"/>
                    <a:pt x="1049" y="70"/>
                    <a:pt x="1051" y="68"/>
                  </a:cubicBezTo>
                  <a:cubicBezTo>
                    <a:pt x="1053" y="67"/>
                    <a:pt x="1044" y="66"/>
                    <a:pt x="1043" y="66"/>
                  </a:cubicBezTo>
                  <a:cubicBezTo>
                    <a:pt x="1041" y="65"/>
                    <a:pt x="1041" y="65"/>
                    <a:pt x="1041" y="65"/>
                  </a:cubicBezTo>
                  <a:cubicBezTo>
                    <a:pt x="1041" y="65"/>
                    <a:pt x="1041" y="65"/>
                    <a:pt x="1042" y="65"/>
                  </a:cubicBezTo>
                  <a:cubicBezTo>
                    <a:pt x="1042" y="65"/>
                    <a:pt x="1042" y="65"/>
                    <a:pt x="1042" y="65"/>
                  </a:cubicBezTo>
                  <a:cubicBezTo>
                    <a:pt x="1042" y="65"/>
                    <a:pt x="1038" y="64"/>
                    <a:pt x="1031" y="63"/>
                  </a:cubicBezTo>
                  <a:cubicBezTo>
                    <a:pt x="1029" y="62"/>
                    <a:pt x="1026" y="62"/>
                    <a:pt x="1024" y="62"/>
                  </a:cubicBezTo>
                  <a:cubicBezTo>
                    <a:pt x="1018" y="62"/>
                    <a:pt x="1014" y="63"/>
                    <a:pt x="1013" y="65"/>
                  </a:cubicBezTo>
                  <a:cubicBezTo>
                    <a:pt x="1013" y="66"/>
                    <a:pt x="1014" y="68"/>
                    <a:pt x="1012" y="68"/>
                  </a:cubicBezTo>
                  <a:cubicBezTo>
                    <a:pt x="1009" y="68"/>
                    <a:pt x="1008" y="68"/>
                    <a:pt x="1009" y="69"/>
                  </a:cubicBezTo>
                  <a:cubicBezTo>
                    <a:pt x="1011" y="69"/>
                    <a:pt x="999" y="70"/>
                    <a:pt x="990" y="73"/>
                  </a:cubicBezTo>
                  <a:cubicBezTo>
                    <a:pt x="986" y="74"/>
                    <a:pt x="982" y="75"/>
                    <a:pt x="978" y="75"/>
                  </a:cubicBezTo>
                  <a:cubicBezTo>
                    <a:pt x="972" y="75"/>
                    <a:pt x="968" y="74"/>
                    <a:pt x="971" y="71"/>
                  </a:cubicBezTo>
                  <a:cubicBezTo>
                    <a:pt x="976" y="68"/>
                    <a:pt x="971" y="66"/>
                    <a:pt x="967" y="66"/>
                  </a:cubicBezTo>
                  <a:cubicBezTo>
                    <a:pt x="965" y="66"/>
                    <a:pt x="963" y="66"/>
                    <a:pt x="962" y="67"/>
                  </a:cubicBezTo>
                  <a:cubicBezTo>
                    <a:pt x="960" y="68"/>
                    <a:pt x="958" y="68"/>
                    <a:pt x="957" y="68"/>
                  </a:cubicBezTo>
                  <a:cubicBezTo>
                    <a:pt x="955" y="68"/>
                    <a:pt x="954" y="67"/>
                    <a:pt x="954" y="66"/>
                  </a:cubicBezTo>
                  <a:cubicBezTo>
                    <a:pt x="955" y="64"/>
                    <a:pt x="954" y="62"/>
                    <a:pt x="957" y="62"/>
                  </a:cubicBezTo>
                  <a:cubicBezTo>
                    <a:pt x="959" y="61"/>
                    <a:pt x="960" y="61"/>
                    <a:pt x="958" y="61"/>
                  </a:cubicBezTo>
                  <a:cubicBezTo>
                    <a:pt x="956" y="61"/>
                    <a:pt x="951" y="60"/>
                    <a:pt x="948" y="60"/>
                  </a:cubicBezTo>
                  <a:cubicBezTo>
                    <a:pt x="944" y="60"/>
                    <a:pt x="943" y="59"/>
                    <a:pt x="946" y="58"/>
                  </a:cubicBezTo>
                  <a:cubicBezTo>
                    <a:pt x="949" y="57"/>
                    <a:pt x="952" y="56"/>
                    <a:pt x="950" y="56"/>
                  </a:cubicBezTo>
                  <a:cubicBezTo>
                    <a:pt x="949" y="56"/>
                    <a:pt x="949" y="56"/>
                    <a:pt x="951" y="56"/>
                  </a:cubicBezTo>
                  <a:cubicBezTo>
                    <a:pt x="952" y="55"/>
                    <a:pt x="952" y="55"/>
                    <a:pt x="953" y="55"/>
                  </a:cubicBezTo>
                  <a:cubicBezTo>
                    <a:pt x="954" y="55"/>
                    <a:pt x="955" y="55"/>
                    <a:pt x="956" y="56"/>
                  </a:cubicBezTo>
                  <a:cubicBezTo>
                    <a:pt x="956" y="56"/>
                    <a:pt x="956" y="56"/>
                    <a:pt x="956" y="56"/>
                  </a:cubicBezTo>
                  <a:cubicBezTo>
                    <a:pt x="957" y="56"/>
                    <a:pt x="959" y="52"/>
                    <a:pt x="958" y="47"/>
                  </a:cubicBezTo>
                  <a:cubicBezTo>
                    <a:pt x="957" y="46"/>
                    <a:pt x="957" y="45"/>
                    <a:pt x="956" y="44"/>
                  </a:cubicBezTo>
                  <a:cubicBezTo>
                    <a:pt x="955" y="42"/>
                    <a:pt x="951" y="42"/>
                    <a:pt x="948" y="42"/>
                  </a:cubicBezTo>
                  <a:cubicBezTo>
                    <a:pt x="942" y="42"/>
                    <a:pt x="936" y="43"/>
                    <a:pt x="937" y="43"/>
                  </a:cubicBezTo>
                  <a:cubicBezTo>
                    <a:pt x="939" y="43"/>
                    <a:pt x="939" y="44"/>
                    <a:pt x="937" y="44"/>
                  </a:cubicBezTo>
                  <a:cubicBezTo>
                    <a:pt x="936" y="45"/>
                    <a:pt x="935" y="45"/>
                    <a:pt x="935" y="45"/>
                  </a:cubicBezTo>
                  <a:cubicBezTo>
                    <a:pt x="934" y="45"/>
                    <a:pt x="934" y="45"/>
                    <a:pt x="934" y="45"/>
                  </a:cubicBezTo>
                  <a:cubicBezTo>
                    <a:pt x="934" y="44"/>
                    <a:pt x="933" y="44"/>
                    <a:pt x="932" y="44"/>
                  </a:cubicBezTo>
                  <a:cubicBezTo>
                    <a:pt x="930" y="44"/>
                    <a:pt x="925" y="45"/>
                    <a:pt x="921" y="46"/>
                  </a:cubicBezTo>
                  <a:cubicBezTo>
                    <a:pt x="917" y="48"/>
                    <a:pt x="913" y="51"/>
                    <a:pt x="910" y="54"/>
                  </a:cubicBezTo>
                  <a:cubicBezTo>
                    <a:pt x="908" y="57"/>
                    <a:pt x="923" y="58"/>
                    <a:pt x="925" y="59"/>
                  </a:cubicBezTo>
                  <a:cubicBezTo>
                    <a:pt x="928" y="60"/>
                    <a:pt x="931" y="60"/>
                    <a:pt x="929" y="61"/>
                  </a:cubicBezTo>
                  <a:cubicBezTo>
                    <a:pt x="928" y="61"/>
                    <a:pt x="927" y="61"/>
                    <a:pt x="927" y="61"/>
                  </a:cubicBezTo>
                  <a:cubicBezTo>
                    <a:pt x="926" y="61"/>
                    <a:pt x="926" y="61"/>
                    <a:pt x="926" y="61"/>
                  </a:cubicBezTo>
                  <a:cubicBezTo>
                    <a:pt x="927" y="61"/>
                    <a:pt x="926" y="61"/>
                    <a:pt x="926" y="61"/>
                  </a:cubicBezTo>
                  <a:cubicBezTo>
                    <a:pt x="925" y="61"/>
                    <a:pt x="923" y="61"/>
                    <a:pt x="920" y="62"/>
                  </a:cubicBezTo>
                  <a:cubicBezTo>
                    <a:pt x="916" y="63"/>
                    <a:pt x="916" y="64"/>
                    <a:pt x="918" y="64"/>
                  </a:cubicBezTo>
                  <a:cubicBezTo>
                    <a:pt x="919" y="64"/>
                    <a:pt x="919" y="63"/>
                    <a:pt x="919" y="63"/>
                  </a:cubicBezTo>
                  <a:cubicBezTo>
                    <a:pt x="919" y="63"/>
                    <a:pt x="919" y="63"/>
                    <a:pt x="919" y="63"/>
                  </a:cubicBezTo>
                  <a:cubicBezTo>
                    <a:pt x="922" y="63"/>
                    <a:pt x="921" y="67"/>
                    <a:pt x="906" y="69"/>
                  </a:cubicBezTo>
                  <a:cubicBezTo>
                    <a:pt x="892" y="71"/>
                    <a:pt x="890" y="75"/>
                    <a:pt x="892" y="75"/>
                  </a:cubicBezTo>
                  <a:cubicBezTo>
                    <a:pt x="893" y="75"/>
                    <a:pt x="893" y="75"/>
                    <a:pt x="893" y="75"/>
                  </a:cubicBezTo>
                  <a:cubicBezTo>
                    <a:pt x="893" y="75"/>
                    <a:pt x="893" y="75"/>
                    <a:pt x="893" y="75"/>
                  </a:cubicBezTo>
                  <a:cubicBezTo>
                    <a:pt x="894" y="75"/>
                    <a:pt x="893" y="75"/>
                    <a:pt x="889" y="76"/>
                  </a:cubicBezTo>
                  <a:cubicBezTo>
                    <a:pt x="884" y="76"/>
                    <a:pt x="878" y="77"/>
                    <a:pt x="877" y="77"/>
                  </a:cubicBezTo>
                  <a:cubicBezTo>
                    <a:pt x="877" y="78"/>
                    <a:pt x="876" y="78"/>
                    <a:pt x="876" y="78"/>
                  </a:cubicBezTo>
                  <a:cubicBezTo>
                    <a:pt x="875" y="78"/>
                    <a:pt x="875" y="77"/>
                    <a:pt x="875" y="77"/>
                  </a:cubicBezTo>
                  <a:cubicBezTo>
                    <a:pt x="875" y="76"/>
                    <a:pt x="877" y="76"/>
                    <a:pt x="881" y="76"/>
                  </a:cubicBezTo>
                  <a:cubicBezTo>
                    <a:pt x="885" y="75"/>
                    <a:pt x="886" y="75"/>
                    <a:pt x="885" y="75"/>
                  </a:cubicBezTo>
                  <a:cubicBezTo>
                    <a:pt x="885" y="75"/>
                    <a:pt x="885" y="75"/>
                    <a:pt x="885" y="75"/>
                  </a:cubicBezTo>
                  <a:cubicBezTo>
                    <a:pt x="885" y="75"/>
                    <a:pt x="885" y="75"/>
                    <a:pt x="885" y="75"/>
                  </a:cubicBezTo>
                  <a:cubicBezTo>
                    <a:pt x="884" y="75"/>
                    <a:pt x="884" y="74"/>
                    <a:pt x="885" y="74"/>
                  </a:cubicBezTo>
                  <a:cubicBezTo>
                    <a:pt x="886" y="74"/>
                    <a:pt x="886" y="74"/>
                    <a:pt x="885" y="74"/>
                  </a:cubicBezTo>
                  <a:cubicBezTo>
                    <a:pt x="884" y="74"/>
                    <a:pt x="884" y="74"/>
                    <a:pt x="883" y="74"/>
                  </a:cubicBezTo>
                  <a:cubicBezTo>
                    <a:pt x="883" y="74"/>
                    <a:pt x="882" y="74"/>
                    <a:pt x="882" y="74"/>
                  </a:cubicBezTo>
                  <a:cubicBezTo>
                    <a:pt x="881" y="74"/>
                    <a:pt x="880" y="74"/>
                    <a:pt x="881" y="73"/>
                  </a:cubicBezTo>
                  <a:cubicBezTo>
                    <a:pt x="883" y="73"/>
                    <a:pt x="881" y="71"/>
                    <a:pt x="886" y="70"/>
                  </a:cubicBezTo>
                  <a:cubicBezTo>
                    <a:pt x="890" y="69"/>
                    <a:pt x="891" y="68"/>
                    <a:pt x="889" y="68"/>
                  </a:cubicBezTo>
                  <a:cubicBezTo>
                    <a:pt x="889" y="68"/>
                    <a:pt x="889" y="68"/>
                    <a:pt x="888" y="68"/>
                  </a:cubicBezTo>
                  <a:cubicBezTo>
                    <a:pt x="887" y="68"/>
                    <a:pt x="885" y="68"/>
                    <a:pt x="885" y="68"/>
                  </a:cubicBezTo>
                  <a:cubicBezTo>
                    <a:pt x="884" y="68"/>
                    <a:pt x="884" y="68"/>
                    <a:pt x="885" y="68"/>
                  </a:cubicBezTo>
                  <a:cubicBezTo>
                    <a:pt x="886" y="68"/>
                    <a:pt x="885" y="67"/>
                    <a:pt x="883" y="66"/>
                  </a:cubicBezTo>
                  <a:cubicBezTo>
                    <a:pt x="880" y="66"/>
                    <a:pt x="879" y="65"/>
                    <a:pt x="879" y="65"/>
                  </a:cubicBezTo>
                  <a:cubicBezTo>
                    <a:pt x="879" y="65"/>
                    <a:pt x="878" y="65"/>
                    <a:pt x="877" y="65"/>
                  </a:cubicBezTo>
                  <a:cubicBezTo>
                    <a:pt x="876" y="65"/>
                    <a:pt x="876" y="65"/>
                    <a:pt x="875" y="65"/>
                  </a:cubicBezTo>
                  <a:cubicBezTo>
                    <a:pt x="874" y="65"/>
                    <a:pt x="873" y="65"/>
                    <a:pt x="872" y="65"/>
                  </a:cubicBezTo>
                  <a:cubicBezTo>
                    <a:pt x="871" y="65"/>
                    <a:pt x="871" y="65"/>
                    <a:pt x="870" y="65"/>
                  </a:cubicBezTo>
                  <a:cubicBezTo>
                    <a:pt x="870" y="65"/>
                    <a:pt x="870" y="65"/>
                    <a:pt x="870" y="65"/>
                  </a:cubicBezTo>
                  <a:cubicBezTo>
                    <a:pt x="869" y="65"/>
                    <a:pt x="867" y="65"/>
                    <a:pt x="867" y="66"/>
                  </a:cubicBezTo>
                  <a:cubicBezTo>
                    <a:pt x="867" y="66"/>
                    <a:pt x="867" y="67"/>
                    <a:pt x="867" y="67"/>
                  </a:cubicBezTo>
                  <a:cubicBezTo>
                    <a:pt x="866" y="67"/>
                    <a:pt x="866" y="67"/>
                    <a:pt x="866" y="67"/>
                  </a:cubicBezTo>
                  <a:cubicBezTo>
                    <a:pt x="866" y="67"/>
                    <a:pt x="866" y="67"/>
                    <a:pt x="866" y="67"/>
                  </a:cubicBezTo>
                  <a:cubicBezTo>
                    <a:pt x="866" y="67"/>
                    <a:pt x="867" y="67"/>
                    <a:pt x="868" y="69"/>
                  </a:cubicBezTo>
                  <a:cubicBezTo>
                    <a:pt x="869" y="69"/>
                    <a:pt x="869" y="70"/>
                    <a:pt x="868" y="70"/>
                  </a:cubicBezTo>
                  <a:cubicBezTo>
                    <a:pt x="868" y="70"/>
                    <a:pt x="867" y="70"/>
                    <a:pt x="866" y="69"/>
                  </a:cubicBezTo>
                  <a:cubicBezTo>
                    <a:pt x="864" y="68"/>
                    <a:pt x="863" y="68"/>
                    <a:pt x="863" y="68"/>
                  </a:cubicBezTo>
                  <a:cubicBezTo>
                    <a:pt x="862" y="68"/>
                    <a:pt x="862" y="68"/>
                    <a:pt x="862" y="68"/>
                  </a:cubicBezTo>
                  <a:cubicBezTo>
                    <a:pt x="863" y="69"/>
                    <a:pt x="857" y="69"/>
                    <a:pt x="849" y="69"/>
                  </a:cubicBezTo>
                  <a:cubicBezTo>
                    <a:pt x="848" y="69"/>
                    <a:pt x="846" y="69"/>
                    <a:pt x="844" y="69"/>
                  </a:cubicBezTo>
                  <a:cubicBezTo>
                    <a:pt x="837" y="69"/>
                    <a:pt x="829" y="69"/>
                    <a:pt x="825" y="68"/>
                  </a:cubicBezTo>
                  <a:cubicBezTo>
                    <a:pt x="820" y="68"/>
                    <a:pt x="818" y="67"/>
                    <a:pt x="814" y="66"/>
                  </a:cubicBezTo>
                  <a:cubicBezTo>
                    <a:pt x="809" y="64"/>
                    <a:pt x="803" y="59"/>
                    <a:pt x="789" y="57"/>
                  </a:cubicBezTo>
                  <a:cubicBezTo>
                    <a:pt x="787" y="56"/>
                    <a:pt x="784" y="56"/>
                    <a:pt x="782" y="56"/>
                  </a:cubicBezTo>
                  <a:cubicBezTo>
                    <a:pt x="777" y="56"/>
                    <a:pt x="773" y="57"/>
                    <a:pt x="770" y="58"/>
                  </a:cubicBezTo>
                  <a:cubicBezTo>
                    <a:pt x="767" y="58"/>
                    <a:pt x="765" y="59"/>
                    <a:pt x="766" y="59"/>
                  </a:cubicBezTo>
                  <a:cubicBezTo>
                    <a:pt x="766" y="59"/>
                    <a:pt x="766" y="59"/>
                    <a:pt x="766" y="59"/>
                  </a:cubicBezTo>
                  <a:cubicBezTo>
                    <a:pt x="766" y="59"/>
                    <a:pt x="766" y="59"/>
                    <a:pt x="766" y="59"/>
                  </a:cubicBezTo>
                  <a:cubicBezTo>
                    <a:pt x="767" y="59"/>
                    <a:pt x="765" y="60"/>
                    <a:pt x="768" y="61"/>
                  </a:cubicBezTo>
                  <a:cubicBezTo>
                    <a:pt x="768" y="61"/>
                    <a:pt x="769" y="61"/>
                    <a:pt x="769" y="61"/>
                  </a:cubicBezTo>
                  <a:cubicBezTo>
                    <a:pt x="771" y="61"/>
                    <a:pt x="773" y="60"/>
                    <a:pt x="772" y="60"/>
                  </a:cubicBezTo>
                  <a:cubicBezTo>
                    <a:pt x="771" y="60"/>
                    <a:pt x="774" y="60"/>
                    <a:pt x="777" y="60"/>
                  </a:cubicBezTo>
                  <a:cubicBezTo>
                    <a:pt x="778" y="60"/>
                    <a:pt x="780" y="60"/>
                    <a:pt x="780" y="60"/>
                  </a:cubicBezTo>
                  <a:cubicBezTo>
                    <a:pt x="781" y="60"/>
                    <a:pt x="781" y="60"/>
                    <a:pt x="781" y="60"/>
                  </a:cubicBezTo>
                  <a:cubicBezTo>
                    <a:pt x="782" y="60"/>
                    <a:pt x="782" y="60"/>
                    <a:pt x="782" y="60"/>
                  </a:cubicBezTo>
                  <a:cubicBezTo>
                    <a:pt x="784" y="60"/>
                    <a:pt x="787" y="59"/>
                    <a:pt x="790" y="59"/>
                  </a:cubicBezTo>
                  <a:cubicBezTo>
                    <a:pt x="791" y="59"/>
                    <a:pt x="792" y="59"/>
                    <a:pt x="792" y="59"/>
                  </a:cubicBezTo>
                  <a:cubicBezTo>
                    <a:pt x="794" y="59"/>
                    <a:pt x="792" y="59"/>
                    <a:pt x="789" y="60"/>
                  </a:cubicBezTo>
                  <a:cubicBezTo>
                    <a:pt x="786" y="61"/>
                    <a:pt x="772" y="61"/>
                    <a:pt x="765" y="64"/>
                  </a:cubicBezTo>
                  <a:cubicBezTo>
                    <a:pt x="758" y="67"/>
                    <a:pt x="758" y="71"/>
                    <a:pt x="757" y="71"/>
                  </a:cubicBezTo>
                  <a:cubicBezTo>
                    <a:pt x="757" y="71"/>
                    <a:pt x="757" y="71"/>
                    <a:pt x="757" y="71"/>
                  </a:cubicBezTo>
                  <a:cubicBezTo>
                    <a:pt x="756" y="71"/>
                    <a:pt x="755" y="70"/>
                    <a:pt x="756" y="70"/>
                  </a:cubicBezTo>
                  <a:cubicBezTo>
                    <a:pt x="756" y="70"/>
                    <a:pt x="756" y="70"/>
                    <a:pt x="756" y="70"/>
                  </a:cubicBezTo>
                  <a:cubicBezTo>
                    <a:pt x="756" y="70"/>
                    <a:pt x="752" y="71"/>
                    <a:pt x="751" y="72"/>
                  </a:cubicBezTo>
                  <a:cubicBezTo>
                    <a:pt x="751" y="73"/>
                    <a:pt x="751" y="73"/>
                    <a:pt x="750" y="73"/>
                  </a:cubicBezTo>
                  <a:cubicBezTo>
                    <a:pt x="750" y="73"/>
                    <a:pt x="749" y="72"/>
                    <a:pt x="748" y="70"/>
                  </a:cubicBezTo>
                  <a:cubicBezTo>
                    <a:pt x="747" y="67"/>
                    <a:pt x="749" y="65"/>
                    <a:pt x="749" y="65"/>
                  </a:cubicBezTo>
                  <a:cubicBezTo>
                    <a:pt x="749" y="65"/>
                    <a:pt x="749" y="65"/>
                    <a:pt x="749" y="65"/>
                  </a:cubicBezTo>
                  <a:cubicBezTo>
                    <a:pt x="749" y="65"/>
                    <a:pt x="748" y="65"/>
                    <a:pt x="748" y="65"/>
                  </a:cubicBezTo>
                  <a:cubicBezTo>
                    <a:pt x="747" y="65"/>
                    <a:pt x="746" y="65"/>
                    <a:pt x="745" y="64"/>
                  </a:cubicBezTo>
                  <a:cubicBezTo>
                    <a:pt x="744" y="62"/>
                    <a:pt x="729" y="62"/>
                    <a:pt x="712" y="62"/>
                  </a:cubicBezTo>
                  <a:cubicBezTo>
                    <a:pt x="694" y="62"/>
                    <a:pt x="686" y="58"/>
                    <a:pt x="688" y="57"/>
                  </a:cubicBezTo>
                  <a:cubicBezTo>
                    <a:pt x="690" y="57"/>
                    <a:pt x="710" y="58"/>
                    <a:pt x="708" y="54"/>
                  </a:cubicBezTo>
                  <a:cubicBezTo>
                    <a:pt x="707" y="52"/>
                    <a:pt x="700" y="51"/>
                    <a:pt x="696" y="51"/>
                  </a:cubicBezTo>
                  <a:cubicBezTo>
                    <a:pt x="695" y="51"/>
                    <a:pt x="695" y="51"/>
                    <a:pt x="695" y="51"/>
                  </a:cubicBezTo>
                  <a:cubicBezTo>
                    <a:pt x="695" y="51"/>
                    <a:pt x="695" y="51"/>
                    <a:pt x="694" y="51"/>
                  </a:cubicBezTo>
                  <a:cubicBezTo>
                    <a:pt x="693" y="51"/>
                    <a:pt x="686" y="50"/>
                    <a:pt x="677" y="48"/>
                  </a:cubicBezTo>
                  <a:cubicBezTo>
                    <a:pt x="670" y="46"/>
                    <a:pt x="664" y="45"/>
                    <a:pt x="658" y="43"/>
                  </a:cubicBezTo>
                  <a:cubicBezTo>
                    <a:pt x="651" y="42"/>
                    <a:pt x="653" y="40"/>
                    <a:pt x="642" y="39"/>
                  </a:cubicBezTo>
                  <a:cubicBezTo>
                    <a:pt x="641" y="39"/>
                    <a:pt x="641" y="39"/>
                    <a:pt x="640" y="39"/>
                  </a:cubicBezTo>
                  <a:cubicBezTo>
                    <a:pt x="637" y="39"/>
                    <a:pt x="635" y="40"/>
                    <a:pt x="631" y="41"/>
                  </a:cubicBezTo>
                  <a:cubicBezTo>
                    <a:pt x="630" y="41"/>
                    <a:pt x="629" y="42"/>
                    <a:pt x="628" y="42"/>
                  </a:cubicBezTo>
                  <a:cubicBezTo>
                    <a:pt x="626" y="42"/>
                    <a:pt x="625" y="40"/>
                    <a:pt x="627" y="39"/>
                  </a:cubicBezTo>
                  <a:cubicBezTo>
                    <a:pt x="630" y="38"/>
                    <a:pt x="628" y="37"/>
                    <a:pt x="625" y="37"/>
                  </a:cubicBezTo>
                  <a:cubicBezTo>
                    <a:pt x="625" y="37"/>
                    <a:pt x="625" y="37"/>
                    <a:pt x="624" y="37"/>
                  </a:cubicBezTo>
                  <a:cubicBezTo>
                    <a:pt x="621" y="37"/>
                    <a:pt x="619" y="38"/>
                    <a:pt x="620" y="38"/>
                  </a:cubicBezTo>
                  <a:cubicBezTo>
                    <a:pt x="621" y="38"/>
                    <a:pt x="617" y="39"/>
                    <a:pt x="614" y="39"/>
                  </a:cubicBezTo>
                  <a:cubicBezTo>
                    <a:pt x="612" y="40"/>
                    <a:pt x="610" y="40"/>
                    <a:pt x="611" y="40"/>
                  </a:cubicBezTo>
                  <a:cubicBezTo>
                    <a:pt x="613" y="41"/>
                    <a:pt x="613" y="41"/>
                    <a:pt x="612" y="41"/>
                  </a:cubicBezTo>
                  <a:cubicBezTo>
                    <a:pt x="612" y="41"/>
                    <a:pt x="612" y="41"/>
                    <a:pt x="612" y="41"/>
                  </a:cubicBezTo>
                  <a:cubicBezTo>
                    <a:pt x="610" y="41"/>
                    <a:pt x="604" y="39"/>
                    <a:pt x="605" y="35"/>
                  </a:cubicBezTo>
                  <a:cubicBezTo>
                    <a:pt x="606" y="33"/>
                    <a:pt x="605" y="31"/>
                    <a:pt x="604" y="31"/>
                  </a:cubicBezTo>
                  <a:cubicBezTo>
                    <a:pt x="604" y="31"/>
                    <a:pt x="603" y="31"/>
                    <a:pt x="603" y="31"/>
                  </a:cubicBezTo>
                  <a:cubicBezTo>
                    <a:pt x="601" y="32"/>
                    <a:pt x="597" y="33"/>
                    <a:pt x="591" y="34"/>
                  </a:cubicBezTo>
                  <a:cubicBezTo>
                    <a:pt x="587" y="34"/>
                    <a:pt x="584" y="35"/>
                    <a:pt x="583" y="35"/>
                  </a:cubicBezTo>
                  <a:cubicBezTo>
                    <a:pt x="582" y="35"/>
                    <a:pt x="582" y="34"/>
                    <a:pt x="583" y="34"/>
                  </a:cubicBezTo>
                  <a:cubicBezTo>
                    <a:pt x="583" y="34"/>
                    <a:pt x="582" y="34"/>
                    <a:pt x="580" y="34"/>
                  </a:cubicBezTo>
                  <a:cubicBezTo>
                    <a:pt x="577" y="34"/>
                    <a:pt x="573" y="34"/>
                    <a:pt x="568" y="35"/>
                  </a:cubicBezTo>
                  <a:cubicBezTo>
                    <a:pt x="561" y="36"/>
                    <a:pt x="557" y="36"/>
                    <a:pt x="556" y="36"/>
                  </a:cubicBezTo>
                  <a:cubicBezTo>
                    <a:pt x="555" y="36"/>
                    <a:pt x="555" y="36"/>
                    <a:pt x="555" y="36"/>
                  </a:cubicBezTo>
                  <a:cubicBezTo>
                    <a:pt x="556" y="36"/>
                    <a:pt x="554" y="36"/>
                    <a:pt x="552" y="36"/>
                  </a:cubicBezTo>
                  <a:cubicBezTo>
                    <a:pt x="550" y="36"/>
                    <a:pt x="546" y="36"/>
                    <a:pt x="541" y="37"/>
                  </a:cubicBezTo>
                  <a:cubicBezTo>
                    <a:pt x="534" y="38"/>
                    <a:pt x="528" y="39"/>
                    <a:pt x="526" y="39"/>
                  </a:cubicBezTo>
                  <a:cubicBezTo>
                    <a:pt x="526" y="39"/>
                    <a:pt x="526" y="39"/>
                    <a:pt x="526" y="39"/>
                  </a:cubicBezTo>
                  <a:cubicBezTo>
                    <a:pt x="526" y="39"/>
                    <a:pt x="526" y="39"/>
                    <a:pt x="526" y="39"/>
                  </a:cubicBezTo>
                  <a:cubicBezTo>
                    <a:pt x="526" y="39"/>
                    <a:pt x="525" y="39"/>
                    <a:pt x="525" y="39"/>
                  </a:cubicBezTo>
                  <a:cubicBezTo>
                    <a:pt x="525" y="39"/>
                    <a:pt x="524" y="39"/>
                    <a:pt x="524" y="39"/>
                  </a:cubicBezTo>
                  <a:cubicBezTo>
                    <a:pt x="524" y="40"/>
                    <a:pt x="524" y="40"/>
                    <a:pt x="524" y="40"/>
                  </a:cubicBezTo>
                  <a:cubicBezTo>
                    <a:pt x="524" y="40"/>
                    <a:pt x="524" y="40"/>
                    <a:pt x="524" y="40"/>
                  </a:cubicBezTo>
                  <a:cubicBezTo>
                    <a:pt x="524" y="39"/>
                    <a:pt x="523" y="39"/>
                    <a:pt x="523" y="39"/>
                  </a:cubicBezTo>
                  <a:cubicBezTo>
                    <a:pt x="523" y="39"/>
                    <a:pt x="524" y="39"/>
                    <a:pt x="525" y="39"/>
                  </a:cubicBezTo>
                  <a:cubicBezTo>
                    <a:pt x="528" y="38"/>
                    <a:pt x="533" y="36"/>
                    <a:pt x="546" y="35"/>
                  </a:cubicBezTo>
                  <a:cubicBezTo>
                    <a:pt x="549" y="35"/>
                    <a:pt x="552" y="35"/>
                    <a:pt x="555" y="35"/>
                  </a:cubicBezTo>
                  <a:cubicBezTo>
                    <a:pt x="571" y="34"/>
                    <a:pt x="571" y="32"/>
                    <a:pt x="562" y="32"/>
                  </a:cubicBezTo>
                  <a:cubicBezTo>
                    <a:pt x="561" y="32"/>
                    <a:pt x="560" y="32"/>
                    <a:pt x="559" y="32"/>
                  </a:cubicBezTo>
                  <a:cubicBezTo>
                    <a:pt x="552" y="32"/>
                    <a:pt x="545" y="32"/>
                    <a:pt x="539" y="33"/>
                  </a:cubicBezTo>
                  <a:cubicBezTo>
                    <a:pt x="535" y="33"/>
                    <a:pt x="522" y="35"/>
                    <a:pt x="518" y="36"/>
                  </a:cubicBezTo>
                  <a:cubicBezTo>
                    <a:pt x="513" y="37"/>
                    <a:pt x="511" y="38"/>
                    <a:pt x="509" y="39"/>
                  </a:cubicBezTo>
                  <a:cubicBezTo>
                    <a:pt x="509" y="40"/>
                    <a:pt x="508" y="40"/>
                    <a:pt x="507" y="40"/>
                  </a:cubicBezTo>
                  <a:cubicBezTo>
                    <a:pt x="505" y="40"/>
                    <a:pt x="504" y="40"/>
                    <a:pt x="502" y="39"/>
                  </a:cubicBezTo>
                  <a:cubicBezTo>
                    <a:pt x="502" y="39"/>
                    <a:pt x="501" y="39"/>
                    <a:pt x="501" y="39"/>
                  </a:cubicBezTo>
                  <a:cubicBezTo>
                    <a:pt x="500" y="39"/>
                    <a:pt x="499" y="38"/>
                    <a:pt x="498" y="38"/>
                  </a:cubicBezTo>
                  <a:cubicBezTo>
                    <a:pt x="498" y="38"/>
                    <a:pt x="498" y="38"/>
                    <a:pt x="498" y="38"/>
                  </a:cubicBezTo>
                  <a:cubicBezTo>
                    <a:pt x="498" y="38"/>
                    <a:pt x="498" y="38"/>
                    <a:pt x="498" y="38"/>
                  </a:cubicBezTo>
                  <a:cubicBezTo>
                    <a:pt x="496" y="37"/>
                    <a:pt x="493" y="36"/>
                    <a:pt x="490" y="35"/>
                  </a:cubicBezTo>
                  <a:cubicBezTo>
                    <a:pt x="477" y="29"/>
                    <a:pt x="455" y="24"/>
                    <a:pt x="446" y="22"/>
                  </a:cubicBezTo>
                  <a:cubicBezTo>
                    <a:pt x="439" y="21"/>
                    <a:pt x="426" y="19"/>
                    <a:pt x="414" y="17"/>
                  </a:cubicBezTo>
                  <a:cubicBezTo>
                    <a:pt x="398" y="15"/>
                    <a:pt x="400" y="13"/>
                    <a:pt x="389" y="12"/>
                  </a:cubicBezTo>
                  <a:cubicBezTo>
                    <a:pt x="386" y="12"/>
                    <a:pt x="384" y="12"/>
                    <a:pt x="382" y="12"/>
                  </a:cubicBezTo>
                  <a:cubicBezTo>
                    <a:pt x="380" y="12"/>
                    <a:pt x="378" y="12"/>
                    <a:pt x="376" y="12"/>
                  </a:cubicBezTo>
                  <a:cubicBezTo>
                    <a:pt x="375" y="12"/>
                    <a:pt x="374" y="12"/>
                    <a:pt x="373" y="12"/>
                  </a:cubicBezTo>
                  <a:cubicBezTo>
                    <a:pt x="372" y="12"/>
                    <a:pt x="372" y="12"/>
                    <a:pt x="372" y="12"/>
                  </a:cubicBezTo>
                  <a:cubicBezTo>
                    <a:pt x="372" y="11"/>
                    <a:pt x="372" y="9"/>
                    <a:pt x="368" y="8"/>
                  </a:cubicBezTo>
                  <a:cubicBezTo>
                    <a:pt x="365" y="8"/>
                    <a:pt x="369" y="6"/>
                    <a:pt x="363" y="5"/>
                  </a:cubicBezTo>
                  <a:cubicBezTo>
                    <a:pt x="356" y="5"/>
                    <a:pt x="352" y="5"/>
                    <a:pt x="353" y="4"/>
                  </a:cubicBezTo>
                  <a:cubicBezTo>
                    <a:pt x="353" y="3"/>
                    <a:pt x="352" y="3"/>
                    <a:pt x="350" y="3"/>
                  </a:cubicBezTo>
                  <a:cubicBezTo>
                    <a:pt x="349" y="3"/>
                    <a:pt x="347" y="3"/>
                    <a:pt x="345" y="3"/>
                  </a:cubicBezTo>
                  <a:cubicBezTo>
                    <a:pt x="342" y="4"/>
                    <a:pt x="340" y="5"/>
                    <a:pt x="339" y="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39" y="5"/>
                    <a:pt x="339" y="4"/>
                    <a:pt x="338" y="4"/>
                  </a:cubicBezTo>
                  <a:cubicBezTo>
                    <a:pt x="338" y="4"/>
                    <a:pt x="338" y="4"/>
                    <a:pt x="337" y="4"/>
                  </a:cubicBezTo>
                  <a:cubicBezTo>
                    <a:pt x="337" y="5"/>
                    <a:pt x="337" y="5"/>
                    <a:pt x="336" y="5"/>
                  </a:cubicBezTo>
                  <a:cubicBezTo>
                    <a:pt x="335" y="5"/>
                    <a:pt x="334" y="4"/>
                    <a:pt x="334" y="4"/>
                  </a:cubicBezTo>
                  <a:cubicBezTo>
                    <a:pt x="334" y="4"/>
                    <a:pt x="339" y="3"/>
                    <a:pt x="345" y="2"/>
                  </a:cubicBezTo>
                  <a:cubicBezTo>
                    <a:pt x="349" y="1"/>
                    <a:pt x="342" y="0"/>
                    <a:pt x="3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5" name="Freeform 177"/>
            <p:cNvSpPr>
              <a:spLocks/>
            </p:cNvSpPr>
            <p:nvPr/>
          </p:nvSpPr>
          <p:spPr bwMode="auto">
            <a:xfrm>
              <a:off x="4260850" y="5307013"/>
              <a:ext cx="4763" cy="3175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1 w 2"/>
                <a:gd name="T5" fmla="*/ 0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Freeform 178"/>
            <p:cNvSpPr>
              <a:spLocks/>
            </p:cNvSpPr>
            <p:nvPr/>
          </p:nvSpPr>
          <p:spPr bwMode="auto">
            <a:xfrm>
              <a:off x="4003675" y="4852988"/>
              <a:ext cx="3175" cy="158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0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7" name="Freeform 179"/>
            <p:cNvSpPr>
              <a:spLocks/>
            </p:cNvSpPr>
            <p:nvPr/>
          </p:nvSpPr>
          <p:spPr bwMode="auto">
            <a:xfrm>
              <a:off x="3954463" y="4822825"/>
              <a:ext cx="61913" cy="11112"/>
            </a:xfrm>
            <a:custGeom>
              <a:avLst/>
              <a:gdLst>
                <a:gd name="T0" fmla="*/ 6 w 23"/>
                <a:gd name="T1" fmla="*/ 0 h 4"/>
                <a:gd name="T2" fmla="*/ 4 w 23"/>
                <a:gd name="T3" fmla="*/ 2 h 4"/>
                <a:gd name="T4" fmla="*/ 16 w 23"/>
                <a:gd name="T5" fmla="*/ 3 h 4"/>
                <a:gd name="T6" fmla="*/ 21 w 23"/>
                <a:gd name="T7" fmla="*/ 4 h 4"/>
                <a:gd name="T8" fmla="*/ 21 w 23"/>
                <a:gd name="T9" fmla="*/ 4 h 4"/>
                <a:gd name="T10" fmla="*/ 12 w 23"/>
                <a:gd name="T11" fmla="*/ 0 h 4"/>
                <a:gd name="T12" fmla="*/ 6 w 2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4">
                  <a:moveTo>
                    <a:pt x="6" y="0"/>
                  </a:moveTo>
                  <a:cubicBezTo>
                    <a:pt x="2" y="0"/>
                    <a:pt x="0" y="1"/>
                    <a:pt x="4" y="2"/>
                  </a:cubicBezTo>
                  <a:cubicBezTo>
                    <a:pt x="8" y="2"/>
                    <a:pt x="12" y="3"/>
                    <a:pt x="16" y="3"/>
                  </a:cubicBezTo>
                  <a:cubicBezTo>
                    <a:pt x="18" y="3"/>
                    <a:pt x="20" y="3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3" y="4"/>
                    <a:pt x="21" y="2"/>
                    <a:pt x="12" y="0"/>
                  </a:cubicBezTo>
                  <a:cubicBezTo>
                    <a:pt x="10" y="0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Freeform 180"/>
            <p:cNvSpPr>
              <a:spLocks/>
            </p:cNvSpPr>
            <p:nvPr/>
          </p:nvSpPr>
          <p:spPr bwMode="auto">
            <a:xfrm>
              <a:off x="4006850" y="4860925"/>
              <a:ext cx="53975" cy="12700"/>
            </a:xfrm>
            <a:custGeom>
              <a:avLst/>
              <a:gdLst>
                <a:gd name="T0" fmla="*/ 12 w 20"/>
                <a:gd name="T1" fmla="*/ 0 h 5"/>
                <a:gd name="T2" fmla="*/ 5 w 20"/>
                <a:gd name="T3" fmla="*/ 1 h 5"/>
                <a:gd name="T4" fmla="*/ 0 w 20"/>
                <a:gd name="T5" fmla="*/ 4 h 5"/>
                <a:gd name="T6" fmla="*/ 7 w 20"/>
                <a:gd name="T7" fmla="*/ 5 h 5"/>
                <a:gd name="T8" fmla="*/ 11 w 20"/>
                <a:gd name="T9" fmla="*/ 5 h 5"/>
                <a:gd name="T10" fmla="*/ 20 w 20"/>
                <a:gd name="T11" fmla="*/ 3 h 5"/>
                <a:gd name="T12" fmla="*/ 18 w 20"/>
                <a:gd name="T13" fmla="*/ 3 h 5"/>
                <a:gd name="T14" fmla="*/ 17 w 20"/>
                <a:gd name="T15" fmla="*/ 3 h 5"/>
                <a:gd name="T16" fmla="*/ 16 w 20"/>
                <a:gd name="T17" fmla="*/ 3 h 5"/>
                <a:gd name="T18" fmla="*/ 14 w 20"/>
                <a:gd name="T19" fmla="*/ 2 h 5"/>
                <a:gd name="T20" fmla="*/ 13 w 20"/>
                <a:gd name="T21" fmla="*/ 0 h 5"/>
                <a:gd name="T22" fmla="*/ 12 w 20"/>
                <a:gd name="T2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5">
                  <a:moveTo>
                    <a:pt x="12" y="0"/>
                  </a:moveTo>
                  <a:cubicBezTo>
                    <a:pt x="10" y="0"/>
                    <a:pt x="7" y="0"/>
                    <a:pt x="5" y="1"/>
                  </a:cubicBezTo>
                  <a:cubicBezTo>
                    <a:pt x="2" y="2"/>
                    <a:pt x="0" y="3"/>
                    <a:pt x="0" y="4"/>
                  </a:cubicBezTo>
                  <a:cubicBezTo>
                    <a:pt x="2" y="5"/>
                    <a:pt x="4" y="5"/>
                    <a:pt x="7" y="5"/>
                  </a:cubicBezTo>
                  <a:cubicBezTo>
                    <a:pt x="8" y="5"/>
                    <a:pt x="9" y="5"/>
                    <a:pt x="11" y="5"/>
                  </a:cubicBezTo>
                  <a:cubicBezTo>
                    <a:pt x="17" y="4"/>
                    <a:pt x="20" y="3"/>
                    <a:pt x="20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7" y="3"/>
                    <a:pt x="16" y="3"/>
                    <a:pt x="16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3" y="2"/>
                    <a:pt x="12" y="1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Freeform 181"/>
            <p:cNvSpPr>
              <a:spLocks/>
            </p:cNvSpPr>
            <p:nvPr/>
          </p:nvSpPr>
          <p:spPr bwMode="auto">
            <a:xfrm>
              <a:off x="3613150" y="4635500"/>
              <a:ext cx="38100" cy="7937"/>
            </a:xfrm>
            <a:custGeom>
              <a:avLst/>
              <a:gdLst>
                <a:gd name="T0" fmla="*/ 8 w 14"/>
                <a:gd name="T1" fmla="*/ 0 h 3"/>
                <a:gd name="T2" fmla="*/ 2 w 14"/>
                <a:gd name="T3" fmla="*/ 1 h 3"/>
                <a:gd name="T4" fmla="*/ 6 w 14"/>
                <a:gd name="T5" fmla="*/ 3 h 3"/>
                <a:gd name="T6" fmla="*/ 10 w 14"/>
                <a:gd name="T7" fmla="*/ 3 h 3"/>
                <a:gd name="T8" fmla="*/ 14 w 14"/>
                <a:gd name="T9" fmla="*/ 1 h 3"/>
                <a:gd name="T10" fmla="*/ 8 w 14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">
                  <a:moveTo>
                    <a:pt x="8" y="0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3" y="3"/>
                    <a:pt x="6" y="3"/>
                  </a:cubicBezTo>
                  <a:cubicBezTo>
                    <a:pt x="7" y="3"/>
                    <a:pt x="9" y="3"/>
                    <a:pt x="10" y="3"/>
                  </a:cubicBezTo>
                  <a:cubicBezTo>
                    <a:pt x="11" y="2"/>
                    <a:pt x="13" y="1"/>
                    <a:pt x="14" y="1"/>
                  </a:cubicBezTo>
                  <a:cubicBezTo>
                    <a:pt x="12" y="0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0" name="Freeform 182"/>
            <p:cNvSpPr>
              <a:spLocks/>
            </p:cNvSpPr>
            <p:nvPr/>
          </p:nvSpPr>
          <p:spPr bwMode="auto">
            <a:xfrm>
              <a:off x="3919538" y="4857750"/>
              <a:ext cx="65088" cy="7937"/>
            </a:xfrm>
            <a:custGeom>
              <a:avLst/>
              <a:gdLst>
                <a:gd name="T0" fmla="*/ 2 w 24"/>
                <a:gd name="T1" fmla="*/ 0 h 3"/>
                <a:gd name="T2" fmla="*/ 2 w 24"/>
                <a:gd name="T3" fmla="*/ 0 h 3"/>
                <a:gd name="T4" fmla="*/ 11 w 24"/>
                <a:gd name="T5" fmla="*/ 3 h 3"/>
                <a:gd name="T6" fmla="*/ 16 w 24"/>
                <a:gd name="T7" fmla="*/ 3 h 3"/>
                <a:gd name="T8" fmla="*/ 24 w 24"/>
                <a:gd name="T9" fmla="*/ 2 h 3"/>
                <a:gd name="T10" fmla="*/ 11 w 24"/>
                <a:gd name="T11" fmla="*/ 2 h 3"/>
                <a:gd name="T12" fmla="*/ 2 w 2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3" y="2"/>
                    <a:pt x="11" y="3"/>
                  </a:cubicBezTo>
                  <a:cubicBezTo>
                    <a:pt x="13" y="3"/>
                    <a:pt x="14" y="3"/>
                    <a:pt x="16" y="3"/>
                  </a:cubicBezTo>
                  <a:cubicBezTo>
                    <a:pt x="19" y="3"/>
                    <a:pt x="22" y="3"/>
                    <a:pt x="24" y="2"/>
                  </a:cubicBezTo>
                  <a:cubicBezTo>
                    <a:pt x="20" y="2"/>
                    <a:pt x="15" y="2"/>
                    <a:pt x="11" y="2"/>
                  </a:cubicBezTo>
                  <a:cubicBezTo>
                    <a:pt x="5" y="1"/>
                    <a:pt x="4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1" name="Freeform 183"/>
            <p:cNvSpPr>
              <a:spLocks/>
            </p:cNvSpPr>
            <p:nvPr/>
          </p:nvSpPr>
          <p:spPr bwMode="auto">
            <a:xfrm>
              <a:off x="3460750" y="5143500"/>
              <a:ext cx="198438" cy="15875"/>
            </a:xfrm>
            <a:custGeom>
              <a:avLst/>
              <a:gdLst>
                <a:gd name="T0" fmla="*/ 31 w 73"/>
                <a:gd name="T1" fmla="*/ 0 h 6"/>
                <a:gd name="T2" fmla="*/ 17 w 73"/>
                <a:gd name="T3" fmla="*/ 2 h 6"/>
                <a:gd name="T4" fmla="*/ 8 w 73"/>
                <a:gd name="T5" fmla="*/ 5 h 6"/>
                <a:gd name="T6" fmla="*/ 8 w 73"/>
                <a:gd name="T7" fmla="*/ 5 h 6"/>
                <a:gd name="T8" fmla="*/ 8 w 73"/>
                <a:gd name="T9" fmla="*/ 5 h 6"/>
                <a:gd name="T10" fmla="*/ 13 w 73"/>
                <a:gd name="T11" fmla="*/ 6 h 6"/>
                <a:gd name="T12" fmla="*/ 16 w 73"/>
                <a:gd name="T13" fmla="*/ 6 h 6"/>
                <a:gd name="T14" fmla="*/ 49 w 73"/>
                <a:gd name="T15" fmla="*/ 5 h 6"/>
                <a:gd name="T16" fmla="*/ 73 w 73"/>
                <a:gd name="T17" fmla="*/ 5 h 6"/>
                <a:gd name="T18" fmla="*/ 62 w 73"/>
                <a:gd name="T19" fmla="*/ 3 h 6"/>
                <a:gd name="T20" fmla="*/ 57 w 73"/>
                <a:gd name="T21" fmla="*/ 2 h 6"/>
                <a:gd name="T22" fmla="*/ 36 w 73"/>
                <a:gd name="T23" fmla="*/ 0 h 6"/>
                <a:gd name="T24" fmla="*/ 31 w 73"/>
                <a:gd name="T2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6">
                  <a:moveTo>
                    <a:pt x="31" y="0"/>
                  </a:moveTo>
                  <a:cubicBezTo>
                    <a:pt x="19" y="0"/>
                    <a:pt x="13" y="1"/>
                    <a:pt x="17" y="2"/>
                  </a:cubicBezTo>
                  <a:cubicBezTo>
                    <a:pt x="20" y="3"/>
                    <a:pt x="16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0" y="5"/>
                    <a:pt x="2" y="6"/>
                    <a:pt x="13" y="6"/>
                  </a:cubicBezTo>
                  <a:cubicBezTo>
                    <a:pt x="14" y="6"/>
                    <a:pt x="15" y="6"/>
                    <a:pt x="16" y="6"/>
                  </a:cubicBezTo>
                  <a:cubicBezTo>
                    <a:pt x="26" y="6"/>
                    <a:pt x="37" y="5"/>
                    <a:pt x="49" y="5"/>
                  </a:cubicBezTo>
                  <a:cubicBezTo>
                    <a:pt x="57" y="5"/>
                    <a:pt x="65" y="5"/>
                    <a:pt x="73" y="5"/>
                  </a:cubicBezTo>
                  <a:cubicBezTo>
                    <a:pt x="69" y="4"/>
                    <a:pt x="66" y="3"/>
                    <a:pt x="62" y="3"/>
                  </a:cubicBezTo>
                  <a:cubicBezTo>
                    <a:pt x="56" y="2"/>
                    <a:pt x="53" y="2"/>
                    <a:pt x="57" y="2"/>
                  </a:cubicBezTo>
                  <a:cubicBezTo>
                    <a:pt x="60" y="2"/>
                    <a:pt x="52" y="0"/>
                    <a:pt x="36" y="0"/>
                  </a:cubicBezTo>
                  <a:cubicBezTo>
                    <a:pt x="34" y="0"/>
                    <a:pt x="33" y="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2" name="Freeform 184"/>
            <p:cNvSpPr>
              <a:spLocks/>
            </p:cNvSpPr>
            <p:nvPr/>
          </p:nvSpPr>
          <p:spPr bwMode="auto">
            <a:xfrm>
              <a:off x="3517900" y="4624388"/>
              <a:ext cx="68263" cy="11112"/>
            </a:xfrm>
            <a:custGeom>
              <a:avLst/>
              <a:gdLst>
                <a:gd name="T0" fmla="*/ 15 w 25"/>
                <a:gd name="T1" fmla="*/ 0 h 4"/>
                <a:gd name="T2" fmla="*/ 8 w 25"/>
                <a:gd name="T3" fmla="*/ 1 h 4"/>
                <a:gd name="T4" fmla="*/ 9 w 25"/>
                <a:gd name="T5" fmla="*/ 4 h 4"/>
                <a:gd name="T6" fmla="*/ 11 w 25"/>
                <a:gd name="T7" fmla="*/ 4 h 4"/>
                <a:gd name="T8" fmla="*/ 21 w 25"/>
                <a:gd name="T9" fmla="*/ 2 h 4"/>
                <a:gd name="T10" fmla="*/ 24 w 25"/>
                <a:gd name="T11" fmla="*/ 1 h 4"/>
                <a:gd name="T12" fmla="*/ 15 w 2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4">
                  <a:moveTo>
                    <a:pt x="15" y="0"/>
                  </a:moveTo>
                  <a:cubicBezTo>
                    <a:pt x="13" y="0"/>
                    <a:pt x="11" y="0"/>
                    <a:pt x="8" y="1"/>
                  </a:cubicBezTo>
                  <a:cubicBezTo>
                    <a:pt x="0" y="2"/>
                    <a:pt x="5" y="4"/>
                    <a:pt x="9" y="4"/>
                  </a:cubicBezTo>
                  <a:cubicBezTo>
                    <a:pt x="10" y="4"/>
                    <a:pt x="11" y="4"/>
                    <a:pt x="11" y="4"/>
                  </a:cubicBezTo>
                  <a:cubicBezTo>
                    <a:pt x="15" y="3"/>
                    <a:pt x="18" y="3"/>
                    <a:pt x="21" y="2"/>
                  </a:cubicBezTo>
                  <a:cubicBezTo>
                    <a:pt x="22" y="2"/>
                    <a:pt x="23" y="1"/>
                    <a:pt x="24" y="1"/>
                  </a:cubicBezTo>
                  <a:cubicBezTo>
                    <a:pt x="25" y="1"/>
                    <a:pt x="21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3" name="Freeform 185"/>
            <p:cNvSpPr>
              <a:spLocks/>
            </p:cNvSpPr>
            <p:nvPr/>
          </p:nvSpPr>
          <p:spPr bwMode="auto">
            <a:xfrm>
              <a:off x="3590925" y="4568825"/>
              <a:ext cx="17463" cy="6350"/>
            </a:xfrm>
            <a:custGeom>
              <a:avLst/>
              <a:gdLst>
                <a:gd name="T0" fmla="*/ 0 w 6"/>
                <a:gd name="T1" fmla="*/ 0 h 2"/>
                <a:gd name="T2" fmla="*/ 2 w 6"/>
                <a:gd name="T3" fmla="*/ 1 h 2"/>
                <a:gd name="T4" fmla="*/ 6 w 6"/>
                <a:gd name="T5" fmla="*/ 2 h 2"/>
                <a:gd name="T6" fmla="*/ 5 w 6"/>
                <a:gd name="T7" fmla="*/ 2 h 2"/>
                <a:gd name="T8" fmla="*/ 3 w 6"/>
                <a:gd name="T9" fmla="*/ 1 h 2"/>
                <a:gd name="T10" fmla="*/ 1 w 6"/>
                <a:gd name="T11" fmla="*/ 0 h 2"/>
                <a:gd name="T12" fmla="*/ 0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cubicBezTo>
                    <a:pt x="0" y="0"/>
                    <a:pt x="0" y="0"/>
                    <a:pt x="2" y="1"/>
                  </a:cubicBezTo>
                  <a:cubicBezTo>
                    <a:pt x="3" y="2"/>
                    <a:pt x="5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4" y="1"/>
                    <a:pt x="3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Freeform 186"/>
            <p:cNvSpPr>
              <a:spLocks/>
            </p:cNvSpPr>
            <p:nvPr/>
          </p:nvSpPr>
          <p:spPr bwMode="auto">
            <a:xfrm>
              <a:off x="3475038" y="4575175"/>
              <a:ext cx="173038" cy="42862"/>
            </a:xfrm>
            <a:custGeom>
              <a:avLst/>
              <a:gdLst>
                <a:gd name="T0" fmla="*/ 26 w 64"/>
                <a:gd name="T1" fmla="*/ 0 h 16"/>
                <a:gd name="T2" fmla="*/ 8 w 64"/>
                <a:gd name="T3" fmla="*/ 5 h 16"/>
                <a:gd name="T4" fmla="*/ 5 w 64"/>
                <a:gd name="T5" fmla="*/ 14 h 16"/>
                <a:gd name="T6" fmla="*/ 10 w 64"/>
                <a:gd name="T7" fmla="*/ 16 h 16"/>
                <a:gd name="T8" fmla="*/ 12 w 64"/>
                <a:gd name="T9" fmla="*/ 16 h 16"/>
                <a:gd name="T10" fmla="*/ 26 w 64"/>
                <a:gd name="T11" fmla="*/ 13 h 16"/>
                <a:gd name="T12" fmla="*/ 38 w 64"/>
                <a:gd name="T13" fmla="*/ 11 h 16"/>
                <a:gd name="T14" fmla="*/ 38 w 64"/>
                <a:gd name="T15" fmla="*/ 11 h 16"/>
                <a:gd name="T16" fmla="*/ 41 w 64"/>
                <a:gd name="T17" fmla="*/ 12 h 16"/>
                <a:gd name="T18" fmla="*/ 42 w 64"/>
                <a:gd name="T19" fmla="*/ 12 h 16"/>
                <a:gd name="T20" fmla="*/ 42 w 64"/>
                <a:gd name="T21" fmla="*/ 12 h 16"/>
                <a:gd name="T22" fmla="*/ 47 w 64"/>
                <a:gd name="T23" fmla="*/ 14 h 16"/>
                <a:gd name="T24" fmla="*/ 54 w 64"/>
                <a:gd name="T25" fmla="*/ 15 h 16"/>
                <a:gd name="T26" fmla="*/ 54 w 64"/>
                <a:gd name="T27" fmla="*/ 15 h 16"/>
                <a:gd name="T28" fmla="*/ 64 w 64"/>
                <a:gd name="T29" fmla="*/ 13 h 16"/>
                <a:gd name="T30" fmla="*/ 64 w 64"/>
                <a:gd name="T31" fmla="*/ 12 h 16"/>
                <a:gd name="T32" fmla="*/ 56 w 64"/>
                <a:gd name="T33" fmla="*/ 12 h 16"/>
                <a:gd name="T34" fmla="*/ 48 w 64"/>
                <a:gd name="T35" fmla="*/ 6 h 16"/>
                <a:gd name="T36" fmla="*/ 31 w 64"/>
                <a:gd name="T37" fmla="*/ 2 h 16"/>
                <a:gd name="T38" fmla="*/ 30 w 64"/>
                <a:gd name="T39" fmla="*/ 2 h 16"/>
                <a:gd name="T40" fmla="*/ 30 w 64"/>
                <a:gd name="T41" fmla="*/ 2 h 16"/>
                <a:gd name="T42" fmla="*/ 28 w 64"/>
                <a:gd name="T43" fmla="*/ 1 h 16"/>
                <a:gd name="T44" fmla="*/ 26 w 64"/>
                <a:gd name="T4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16">
                  <a:moveTo>
                    <a:pt x="26" y="0"/>
                  </a:moveTo>
                  <a:cubicBezTo>
                    <a:pt x="22" y="0"/>
                    <a:pt x="14" y="2"/>
                    <a:pt x="8" y="5"/>
                  </a:cubicBezTo>
                  <a:cubicBezTo>
                    <a:pt x="0" y="9"/>
                    <a:pt x="5" y="12"/>
                    <a:pt x="5" y="14"/>
                  </a:cubicBezTo>
                  <a:cubicBezTo>
                    <a:pt x="5" y="15"/>
                    <a:pt x="5" y="16"/>
                    <a:pt x="10" y="16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7" y="15"/>
                    <a:pt x="22" y="14"/>
                    <a:pt x="26" y="13"/>
                  </a:cubicBezTo>
                  <a:cubicBezTo>
                    <a:pt x="32" y="12"/>
                    <a:pt x="38" y="11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7" y="11"/>
                    <a:pt x="38" y="12"/>
                    <a:pt x="41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4" y="12"/>
                    <a:pt x="45" y="13"/>
                    <a:pt x="47" y="14"/>
                  </a:cubicBezTo>
                  <a:cubicBezTo>
                    <a:pt x="48" y="14"/>
                    <a:pt x="50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8" y="15"/>
                    <a:pt x="62" y="14"/>
                    <a:pt x="64" y="13"/>
                  </a:cubicBezTo>
                  <a:cubicBezTo>
                    <a:pt x="64" y="13"/>
                    <a:pt x="64" y="13"/>
                    <a:pt x="64" y="12"/>
                  </a:cubicBezTo>
                  <a:cubicBezTo>
                    <a:pt x="64" y="12"/>
                    <a:pt x="59" y="12"/>
                    <a:pt x="56" y="12"/>
                  </a:cubicBezTo>
                  <a:cubicBezTo>
                    <a:pt x="52" y="12"/>
                    <a:pt x="56" y="9"/>
                    <a:pt x="48" y="6"/>
                  </a:cubicBezTo>
                  <a:cubicBezTo>
                    <a:pt x="41" y="4"/>
                    <a:pt x="33" y="2"/>
                    <a:pt x="31" y="2"/>
                  </a:cubicBezTo>
                  <a:cubicBezTo>
                    <a:pt x="31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1"/>
                    <a:pt x="27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5" name="Freeform 187"/>
            <p:cNvSpPr>
              <a:spLocks/>
            </p:cNvSpPr>
            <p:nvPr/>
          </p:nvSpPr>
          <p:spPr bwMode="auto">
            <a:xfrm>
              <a:off x="10409238" y="4686300"/>
              <a:ext cx="219075" cy="122237"/>
            </a:xfrm>
            <a:custGeom>
              <a:avLst/>
              <a:gdLst>
                <a:gd name="T0" fmla="*/ 2 w 81"/>
                <a:gd name="T1" fmla="*/ 0 h 45"/>
                <a:gd name="T2" fmla="*/ 2 w 81"/>
                <a:gd name="T3" fmla="*/ 0 h 45"/>
                <a:gd name="T4" fmla="*/ 7 w 81"/>
                <a:gd name="T5" fmla="*/ 2 h 45"/>
                <a:gd name="T6" fmla="*/ 8 w 81"/>
                <a:gd name="T7" fmla="*/ 5 h 45"/>
                <a:gd name="T8" fmla="*/ 8 w 81"/>
                <a:gd name="T9" fmla="*/ 5 h 45"/>
                <a:gd name="T10" fmla="*/ 8 w 81"/>
                <a:gd name="T11" fmla="*/ 5 h 45"/>
                <a:gd name="T12" fmla="*/ 10 w 81"/>
                <a:gd name="T13" fmla="*/ 11 h 45"/>
                <a:gd name="T14" fmla="*/ 24 w 81"/>
                <a:gd name="T15" fmla="*/ 17 h 45"/>
                <a:gd name="T16" fmla="*/ 51 w 81"/>
                <a:gd name="T17" fmla="*/ 40 h 45"/>
                <a:gd name="T18" fmla="*/ 65 w 81"/>
                <a:gd name="T19" fmla="*/ 45 h 45"/>
                <a:gd name="T20" fmla="*/ 66 w 81"/>
                <a:gd name="T21" fmla="*/ 45 h 45"/>
                <a:gd name="T22" fmla="*/ 72 w 81"/>
                <a:gd name="T23" fmla="*/ 43 h 45"/>
                <a:gd name="T24" fmla="*/ 73 w 81"/>
                <a:gd name="T25" fmla="*/ 43 h 45"/>
                <a:gd name="T26" fmla="*/ 80 w 81"/>
                <a:gd name="T27" fmla="*/ 45 h 45"/>
                <a:gd name="T28" fmla="*/ 80 w 81"/>
                <a:gd name="T29" fmla="*/ 45 h 45"/>
                <a:gd name="T30" fmla="*/ 71 w 81"/>
                <a:gd name="T31" fmla="*/ 41 h 45"/>
                <a:gd name="T32" fmla="*/ 58 w 81"/>
                <a:gd name="T33" fmla="*/ 36 h 45"/>
                <a:gd name="T34" fmla="*/ 58 w 81"/>
                <a:gd name="T35" fmla="*/ 29 h 45"/>
                <a:gd name="T36" fmla="*/ 60 w 81"/>
                <a:gd name="T37" fmla="*/ 25 h 45"/>
                <a:gd name="T38" fmla="*/ 44 w 81"/>
                <a:gd name="T39" fmla="*/ 18 h 45"/>
                <a:gd name="T40" fmla="*/ 34 w 81"/>
                <a:gd name="T41" fmla="*/ 12 h 45"/>
                <a:gd name="T42" fmla="*/ 24 w 81"/>
                <a:gd name="T43" fmla="*/ 7 h 45"/>
                <a:gd name="T44" fmla="*/ 25 w 81"/>
                <a:gd name="T45" fmla="*/ 7 h 45"/>
                <a:gd name="T46" fmla="*/ 25 w 81"/>
                <a:gd name="T47" fmla="*/ 7 h 45"/>
                <a:gd name="T48" fmla="*/ 16 w 81"/>
                <a:gd name="T49" fmla="*/ 4 h 45"/>
                <a:gd name="T50" fmla="*/ 2 w 81"/>
                <a:gd name="T5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1" h="4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3" y="1"/>
                    <a:pt x="7" y="2"/>
                  </a:cubicBezTo>
                  <a:cubicBezTo>
                    <a:pt x="11" y="4"/>
                    <a:pt x="10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5" y="8"/>
                    <a:pt x="10" y="11"/>
                  </a:cubicBezTo>
                  <a:cubicBezTo>
                    <a:pt x="14" y="14"/>
                    <a:pt x="19" y="16"/>
                    <a:pt x="24" y="17"/>
                  </a:cubicBezTo>
                  <a:cubicBezTo>
                    <a:pt x="36" y="23"/>
                    <a:pt x="40" y="33"/>
                    <a:pt x="51" y="40"/>
                  </a:cubicBezTo>
                  <a:cubicBezTo>
                    <a:pt x="55" y="44"/>
                    <a:pt x="62" y="45"/>
                    <a:pt x="65" y="45"/>
                  </a:cubicBezTo>
                  <a:cubicBezTo>
                    <a:pt x="66" y="45"/>
                    <a:pt x="66" y="45"/>
                    <a:pt x="66" y="45"/>
                  </a:cubicBezTo>
                  <a:cubicBezTo>
                    <a:pt x="67" y="44"/>
                    <a:pt x="70" y="43"/>
                    <a:pt x="72" y="43"/>
                  </a:cubicBezTo>
                  <a:cubicBezTo>
                    <a:pt x="72" y="43"/>
                    <a:pt x="72" y="43"/>
                    <a:pt x="73" y="43"/>
                  </a:cubicBezTo>
                  <a:cubicBezTo>
                    <a:pt x="75" y="43"/>
                    <a:pt x="78" y="44"/>
                    <a:pt x="80" y="45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81" y="45"/>
                    <a:pt x="79" y="43"/>
                    <a:pt x="71" y="41"/>
                  </a:cubicBezTo>
                  <a:cubicBezTo>
                    <a:pt x="66" y="39"/>
                    <a:pt x="60" y="38"/>
                    <a:pt x="58" y="36"/>
                  </a:cubicBezTo>
                  <a:cubicBezTo>
                    <a:pt x="55" y="33"/>
                    <a:pt x="55" y="30"/>
                    <a:pt x="58" y="29"/>
                  </a:cubicBezTo>
                  <a:cubicBezTo>
                    <a:pt x="67" y="27"/>
                    <a:pt x="69" y="29"/>
                    <a:pt x="60" y="25"/>
                  </a:cubicBezTo>
                  <a:cubicBezTo>
                    <a:pt x="55" y="23"/>
                    <a:pt x="50" y="20"/>
                    <a:pt x="44" y="18"/>
                  </a:cubicBezTo>
                  <a:cubicBezTo>
                    <a:pt x="40" y="16"/>
                    <a:pt x="37" y="14"/>
                    <a:pt x="34" y="12"/>
                  </a:cubicBezTo>
                  <a:cubicBezTo>
                    <a:pt x="29" y="9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2" y="6"/>
                    <a:pt x="16" y="4"/>
                  </a:cubicBezTo>
                  <a:cubicBezTo>
                    <a:pt x="10" y="1"/>
                    <a:pt x="4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6" name="Freeform 188"/>
            <p:cNvSpPr>
              <a:spLocks/>
            </p:cNvSpPr>
            <p:nvPr/>
          </p:nvSpPr>
          <p:spPr bwMode="auto">
            <a:xfrm>
              <a:off x="10572750" y="4822825"/>
              <a:ext cx="177800" cy="53975"/>
            </a:xfrm>
            <a:custGeom>
              <a:avLst/>
              <a:gdLst>
                <a:gd name="T0" fmla="*/ 8 w 66"/>
                <a:gd name="T1" fmla="*/ 0 h 20"/>
                <a:gd name="T2" fmla="*/ 5 w 66"/>
                <a:gd name="T3" fmla="*/ 0 h 20"/>
                <a:gd name="T4" fmla="*/ 11 w 66"/>
                <a:gd name="T5" fmla="*/ 7 h 20"/>
                <a:gd name="T6" fmla="*/ 3 w 66"/>
                <a:gd name="T7" fmla="*/ 16 h 20"/>
                <a:gd name="T8" fmla="*/ 14 w 66"/>
                <a:gd name="T9" fmla="*/ 20 h 20"/>
                <a:gd name="T10" fmla="*/ 16 w 66"/>
                <a:gd name="T11" fmla="*/ 19 h 20"/>
                <a:gd name="T12" fmla="*/ 19 w 66"/>
                <a:gd name="T13" fmla="*/ 15 h 20"/>
                <a:gd name="T14" fmla="*/ 52 w 66"/>
                <a:gd name="T15" fmla="*/ 12 h 20"/>
                <a:gd name="T16" fmla="*/ 66 w 66"/>
                <a:gd name="T17" fmla="*/ 9 h 20"/>
                <a:gd name="T18" fmla="*/ 66 w 66"/>
                <a:gd name="T19" fmla="*/ 9 h 20"/>
                <a:gd name="T20" fmla="*/ 64 w 66"/>
                <a:gd name="T21" fmla="*/ 9 h 20"/>
                <a:gd name="T22" fmla="*/ 58 w 66"/>
                <a:gd name="T23" fmla="*/ 7 h 20"/>
                <a:gd name="T24" fmla="*/ 58 w 66"/>
                <a:gd name="T25" fmla="*/ 5 h 20"/>
                <a:gd name="T26" fmla="*/ 49 w 66"/>
                <a:gd name="T27" fmla="*/ 6 h 20"/>
                <a:gd name="T28" fmla="*/ 26 w 66"/>
                <a:gd name="T29" fmla="*/ 3 h 20"/>
                <a:gd name="T30" fmla="*/ 8 w 66"/>
                <a:gd name="T3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20">
                  <a:moveTo>
                    <a:pt x="8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1" y="1"/>
                    <a:pt x="7" y="4"/>
                    <a:pt x="11" y="7"/>
                  </a:cubicBezTo>
                  <a:cubicBezTo>
                    <a:pt x="17" y="11"/>
                    <a:pt x="0" y="14"/>
                    <a:pt x="3" y="16"/>
                  </a:cubicBezTo>
                  <a:cubicBezTo>
                    <a:pt x="5" y="18"/>
                    <a:pt x="10" y="20"/>
                    <a:pt x="14" y="20"/>
                  </a:cubicBezTo>
                  <a:cubicBezTo>
                    <a:pt x="15" y="20"/>
                    <a:pt x="16" y="20"/>
                    <a:pt x="16" y="19"/>
                  </a:cubicBezTo>
                  <a:cubicBezTo>
                    <a:pt x="20" y="19"/>
                    <a:pt x="4" y="15"/>
                    <a:pt x="19" y="15"/>
                  </a:cubicBezTo>
                  <a:cubicBezTo>
                    <a:pt x="34" y="15"/>
                    <a:pt x="41" y="14"/>
                    <a:pt x="52" y="12"/>
                  </a:cubicBezTo>
                  <a:cubicBezTo>
                    <a:pt x="61" y="10"/>
                    <a:pt x="66" y="9"/>
                    <a:pt x="66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9"/>
                    <a:pt x="65" y="9"/>
                    <a:pt x="64" y="9"/>
                  </a:cubicBezTo>
                  <a:cubicBezTo>
                    <a:pt x="62" y="9"/>
                    <a:pt x="59" y="8"/>
                    <a:pt x="58" y="7"/>
                  </a:cubicBezTo>
                  <a:cubicBezTo>
                    <a:pt x="58" y="7"/>
                    <a:pt x="57" y="6"/>
                    <a:pt x="58" y="5"/>
                  </a:cubicBezTo>
                  <a:cubicBezTo>
                    <a:pt x="55" y="6"/>
                    <a:pt x="52" y="6"/>
                    <a:pt x="49" y="6"/>
                  </a:cubicBezTo>
                  <a:cubicBezTo>
                    <a:pt x="42" y="6"/>
                    <a:pt x="34" y="5"/>
                    <a:pt x="26" y="3"/>
                  </a:cubicBezTo>
                  <a:cubicBezTo>
                    <a:pt x="19" y="2"/>
                    <a:pt x="12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7" name="Freeform 189"/>
            <p:cNvSpPr>
              <a:spLocks/>
            </p:cNvSpPr>
            <p:nvPr/>
          </p:nvSpPr>
          <p:spPr bwMode="auto">
            <a:xfrm>
              <a:off x="10534650" y="5334000"/>
              <a:ext cx="666750" cy="92075"/>
            </a:xfrm>
            <a:custGeom>
              <a:avLst/>
              <a:gdLst>
                <a:gd name="T0" fmla="*/ 10 w 246"/>
                <a:gd name="T1" fmla="*/ 0 h 34"/>
                <a:gd name="T2" fmla="*/ 19 w 246"/>
                <a:gd name="T3" fmla="*/ 8 h 34"/>
                <a:gd name="T4" fmla="*/ 26 w 246"/>
                <a:gd name="T5" fmla="*/ 12 h 34"/>
                <a:gd name="T6" fmla="*/ 33 w 246"/>
                <a:gd name="T7" fmla="*/ 11 h 34"/>
                <a:gd name="T8" fmla="*/ 42 w 246"/>
                <a:gd name="T9" fmla="*/ 12 h 34"/>
                <a:gd name="T10" fmla="*/ 44 w 246"/>
                <a:gd name="T11" fmla="*/ 12 h 34"/>
                <a:gd name="T12" fmla="*/ 62 w 246"/>
                <a:gd name="T13" fmla="*/ 15 h 34"/>
                <a:gd name="T14" fmla="*/ 89 w 246"/>
                <a:gd name="T15" fmla="*/ 19 h 34"/>
                <a:gd name="T16" fmla="*/ 97 w 246"/>
                <a:gd name="T17" fmla="*/ 23 h 34"/>
                <a:gd name="T18" fmla="*/ 96 w 246"/>
                <a:gd name="T19" fmla="*/ 25 h 34"/>
                <a:gd name="T20" fmla="*/ 103 w 246"/>
                <a:gd name="T21" fmla="*/ 26 h 34"/>
                <a:gd name="T22" fmla="*/ 122 w 246"/>
                <a:gd name="T23" fmla="*/ 29 h 34"/>
                <a:gd name="T24" fmla="*/ 143 w 246"/>
                <a:gd name="T25" fmla="*/ 31 h 34"/>
                <a:gd name="T26" fmla="*/ 142 w 246"/>
                <a:gd name="T27" fmla="*/ 27 h 34"/>
                <a:gd name="T28" fmla="*/ 136 w 246"/>
                <a:gd name="T29" fmla="*/ 26 h 34"/>
                <a:gd name="T30" fmla="*/ 147 w 246"/>
                <a:gd name="T31" fmla="*/ 27 h 34"/>
                <a:gd name="T32" fmla="*/ 153 w 246"/>
                <a:gd name="T33" fmla="*/ 25 h 34"/>
                <a:gd name="T34" fmla="*/ 155 w 246"/>
                <a:gd name="T35" fmla="*/ 26 h 34"/>
                <a:gd name="T36" fmla="*/ 158 w 246"/>
                <a:gd name="T37" fmla="*/ 24 h 34"/>
                <a:gd name="T38" fmla="*/ 164 w 246"/>
                <a:gd name="T39" fmla="*/ 24 h 34"/>
                <a:gd name="T40" fmla="*/ 165 w 246"/>
                <a:gd name="T41" fmla="*/ 24 h 34"/>
                <a:gd name="T42" fmla="*/ 170 w 246"/>
                <a:gd name="T43" fmla="*/ 24 h 34"/>
                <a:gd name="T44" fmla="*/ 207 w 246"/>
                <a:gd name="T45" fmla="*/ 33 h 34"/>
                <a:gd name="T46" fmla="*/ 240 w 246"/>
                <a:gd name="T47" fmla="*/ 34 h 34"/>
                <a:gd name="T48" fmla="*/ 244 w 246"/>
                <a:gd name="T49" fmla="*/ 34 h 34"/>
                <a:gd name="T50" fmla="*/ 244 w 246"/>
                <a:gd name="T51" fmla="*/ 34 h 34"/>
                <a:gd name="T52" fmla="*/ 235 w 246"/>
                <a:gd name="T53" fmla="*/ 32 h 34"/>
                <a:gd name="T54" fmla="*/ 229 w 246"/>
                <a:gd name="T55" fmla="*/ 30 h 34"/>
                <a:gd name="T56" fmla="*/ 209 w 246"/>
                <a:gd name="T57" fmla="*/ 20 h 34"/>
                <a:gd name="T58" fmla="*/ 179 w 246"/>
                <a:gd name="T59" fmla="*/ 13 h 34"/>
                <a:gd name="T60" fmla="*/ 82 w 246"/>
                <a:gd name="T61" fmla="*/ 4 h 34"/>
                <a:gd name="T62" fmla="*/ 59 w 246"/>
                <a:gd name="T63" fmla="*/ 8 h 34"/>
                <a:gd name="T64" fmla="*/ 45 w 246"/>
                <a:gd name="T65" fmla="*/ 9 h 34"/>
                <a:gd name="T66" fmla="*/ 42 w 246"/>
                <a:gd name="T67" fmla="*/ 8 h 34"/>
                <a:gd name="T68" fmla="*/ 38 w 246"/>
                <a:gd name="T69" fmla="*/ 4 h 34"/>
                <a:gd name="T70" fmla="*/ 16 w 246"/>
                <a:gd name="T7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6" h="34">
                  <a:moveTo>
                    <a:pt x="16" y="0"/>
                  </a:moveTo>
                  <a:cubicBezTo>
                    <a:pt x="14" y="0"/>
                    <a:pt x="12" y="0"/>
                    <a:pt x="10" y="0"/>
                  </a:cubicBezTo>
                  <a:cubicBezTo>
                    <a:pt x="0" y="1"/>
                    <a:pt x="6" y="4"/>
                    <a:pt x="16" y="5"/>
                  </a:cubicBezTo>
                  <a:cubicBezTo>
                    <a:pt x="26" y="6"/>
                    <a:pt x="25" y="7"/>
                    <a:pt x="19" y="8"/>
                  </a:cubicBezTo>
                  <a:cubicBezTo>
                    <a:pt x="13" y="8"/>
                    <a:pt x="13" y="11"/>
                    <a:pt x="22" y="12"/>
                  </a:cubicBezTo>
                  <a:cubicBezTo>
                    <a:pt x="24" y="12"/>
                    <a:pt x="25" y="12"/>
                    <a:pt x="26" y="12"/>
                  </a:cubicBezTo>
                  <a:cubicBezTo>
                    <a:pt x="28" y="12"/>
                    <a:pt x="30" y="12"/>
                    <a:pt x="30" y="11"/>
                  </a:cubicBezTo>
                  <a:cubicBezTo>
                    <a:pt x="31" y="11"/>
                    <a:pt x="32" y="11"/>
                    <a:pt x="33" y="11"/>
                  </a:cubicBezTo>
                  <a:cubicBezTo>
                    <a:pt x="33" y="11"/>
                    <a:pt x="34" y="11"/>
                    <a:pt x="35" y="11"/>
                  </a:cubicBezTo>
                  <a:cubicBezTo>
                    <a:pt x="37" y="12"/>
                    <a:pt x="40" y="12"/>
                    <a:pt x="42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4" y="12"/>
                    <a:pt x="44" y="12"/>
                  </a:cubicBezTo>
                  <a:cubicBezTo>
                    <a:pt x="44" y="12"/>
                    <a:pt x="44" y="12"/>
                    <a:pt x="43" y="12"/>
                  </a:cubicBezTo>
                  <a:cubicBezTo>
                    <a:pt x="42" y="12"/>
                    <a:pt x="51" y="14"/>
                    <a:pt x="62" y="15"/>
                  </a:cubicBezTo>
                  <a:cubicBezTo>
                    <a:pt x="74" y="15"/>
                    <a:pt x="81" y="16"/>
                    <a:pt x="83" y="16"/>
                  </a:cubicBezTo>
                  <a:cubicBezTo>
                    <a:pt x="85" y="16"/>
                    <a:pt x="86" y="18"/>
                    <a:pt x="89" y="19"/>
                  </a:cubicBezTo>
                  <a:cubicBezTo>
                    <a:pt x="93" y="21"/>
                    <a:pt x="95" y="22"/>
                    <a:pt x="94" y="22"/>
                  </a:cubicBezTo>
                  <a:cubicBezTo>
                    <a:pt x="93" y="22"/>
                    <a:pt x="95" y="22"/>
                    <a:pt x="97" y="23"/>
                  </a:cubicBezTo>
                  <a:cubicBezTo>
                    <a:pt x="99" y="23"/>
                    <a:pt x="100" y="23"/>
                    <a:pt x="98" y="23"/>
                  </a:cubicBezTo>
                  <a:cubicBezTo>
                    <a:pt x="96" y="23"/>
                    <a:pt x="95" y="24"/>
                    <a:pt x="96" y="25"/>
                  </a:cubicBezTo>
                  <a:cubicBezTo>
                    <a:pt x="96" y="25"/>
                    <a:pt x="98" y="26"/>
                    <a:pt x="102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8" y="26"/>
                    <a:pt x="112" y="28"/>
                    <a:pt x="122" y="29"/>
                  </a:cubicBezTo>
                  <a:cubicBezTo>
                    <a:pt x="127" y="30"/>
                    <a:pt x="133" y="31"/>
                    <a:pt x="138" y="31"/>
                  </a:cubicBezTo>
                  <a:cubicBezTo>
                    <a:pt x="140" y="31"/>
                    <a:pt x="141" y="31"/>
                    <a:pt x="143" y="31"/>
                  </a:cubicBezTo>
                  <a:cubicBezTo>
                    <a:pt x="155" y="30"/>
                    <a:pt x="151" y="29"/>
                    <a:pt x="145" y="27"/>
                  </a:cubicBezTo>
                  <a:cubicBezTo>
                    <a:pt x="144" y="27"/>
                    <a:pt x="143" y="27"/>
                    <a:pt x="142" y="27"/>
                  </a:cubicBezTo>
                  <a:cubicBezTo>
                    <a:pt x="141" y="27"/>
                    <a:pt x="141" y="27"/>
                    <a:pt x="141" y="27"/>
                  </a:cubicBezTo>
                  <a:cubicBezTo>
                    <a:pt x="137" y="26"/>
                    <a:pt x="136" y="26"/>
                    <a:pt x="136" y="26"/>
                  </a:cubicBezTo>
                  <a:cubicBezTo>
                    <a:pt x="137" y="26"/>
                    <a:pt x="139" y="26"/>
                    <a:pt x="142" y="27"/>
                  </a:cubicBezTo>
                  <a:cubicBezTo>
                    <a:pt x="144" y="27"/>
                    <a:pt x="145" y="27"/>
                    <a:pt x="147" y="27"/>
                  </a:cubicBezTo>
                  <a:cubicBezTo>
                    <a:pt x="151" y="27"/>
                    <a:pt x="154" y="26"/>
                    <a:pt x="153" y="26"/>
                  </a:cubicBezTo>
                  <a:cubicBezTo>
                    <a:pt x="151" y="26"/>
                    <a:pt x="151" y="25"/>
                    <a:pt x="153" y="25"/>
                  </a:cubicBezTo>
                  <a:cubicBezTo>
                    <a:pt x="153" y="25"/>
                    <a:pt x="153" y="26"/>
                    <a:pt x="154" y="26"/>
                  </a:cubicBezTo>
                  <a:cubicBezTo>
                    <a:pt x="155" y="26"/>
                    <a:pt x="155" y="26"/>
                    <a:pt x="155" y="26"/>
                  </a:cubicBezTo>
                  <a:cubicBezTo>
                    <a:pt x="157" y="26"/>
                    <a:pt x="157" y="25"/>
                    <a:pt x="157" y="25"/>
                  </a:cubicBezTo>
                  <a:cubicBezTo>
                    <a:pt x="156" y="24"/>
                    <a:pt x="157" y="24"/>
                    <a:pt x="158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61" y="24"/>
                    <a:pt x="164" y="24"/>
                    <a:pt x="164" y="24"/>
                  </a:cubicBezTo>
                  <a:cubicBezTo>
                    <a:pt x="165" y="25"/>
                    <a:pt x="165" y="25"/>
                    <a:pt x="165" y="25"/>
                  </a:cubicBezTo>
                  <a:cubicBezTo>
                    <a:pt x="165" y="25"/>
                    <a:pt x="166" y="24"/>
                    <a:pt x="165" y="24"/>
                  </a:cubicBezTo>
                  <a:cubicBezTo>
                    <a:pt x="165" y="24"/>
                    <a:pt x="166" y="24"/>
                    <a:pt x="167" y="24"/>
                  </a:cubicBezTo>
                  <a:cubicBezTo>
                    <a:pt x="168" y="24"/>
                    <a:pt x="169" y="24"/>
                    <a:pt x="170" y="24"/>
                  </a:cubicBezTo>
                  <a:cubicBezTo>
                    <a:pt x="173" y="24"/>
                    <a:pt x="183" y="26"/>
                    <a:pt x="191" y="29"/>
                  </a:cubicBezTo>
                  <a:cubicBezTo>
                    <a:pt x="196" y="30"/>
                    <a:pt x="201" y="32"/>
                    <a:pt x="207" y="33"/>
                  </a:cubicBezTo>
                  <a:cubicBezTo>
                    <a:pt x="212" y="34"/>
                    <a:pt x="219" y="34"/>
                    <a:pt x="225" y="34"/>
                  </a:cubicBezTo>
                  <a:cubicBezTo>
                    <a:pt x="231" y="34"/>
                    <a:pt x="237" y="34"/>
                    <a:pt x="240" y="34"/>
                  </a:cubicBezTo>
                  <a:cubicBezTo>
                    <a:pt x="243" y="34"/>
                    <a:pt x="244" y="34"/>
                    <a:pt x="243" y="34"/>
                  </a:cubicBezTo>
                  <a:cubicBezTo>
                    <a:pt x="242" y="34"/>
                    <a:pt x="242" y="34"/>
                    <a:pt x="244" y="34"/>
                  </a:cubicBezTo>
                  <a:cubicBezTo>
                    <a:pt x="244" y="34"/>
                    <a:pt x="244" y="34"/>
                    <a:pt x="244" y="34"/>
                  </a:cubicBezTo>
                  <a:cubicBezTo>
                    <a:pt x="244" y="34"/>
                    <a:pt x="244" y="34"/>
                    <a:pt x="244" y="34"/>
                  </a:cubicBezTo>
                  <a:cubicBezTo>
                    <a:pt x="246" y="34"/>
                    <a:pt x="244" y="33"/>
                    <a:pt x="240" y="33"/>
                  </a:cubicBezTo>
                  <a:cubicBezTo>
                    <a:pt x="236" y="33"/>
                    <a:pt x="234" y="32"/>
                    <a:pt x="235" y="32"/>
                  </a:cubicBezTo>
                  <a:cubicBezTo>
                    <a:pt x="237" y="32"/>
                    <a:pt x="234" y="32"/>
                    <a:pt x="231" y="31"/>
                  </a:cubicBezTo>
                  <a:cubicBezTo>
                    <a:pt x="229" y="31"/>
                    <a:pt x="230" y="30"/>
                    <a:pt x="229" y="30"/>
                  </a:cubicBezTo>
                  <a:cubicBezTo>
                    <a:pt x="223" y="29"/>
                    <a:pt x="217" y="28"/>
                    <a:pt x="212" y="26"/>
                  </a:cubicBezTo>
                  <a:cubicBezTo>
                    <a:pt x="204" y="24"/>
                    <a:pt x="213" y="21"/>
                    <a:pt x="209" y="20"/>
                  </a:cubicBezTo>
                  <a:cubicBezTo>
                    <a:pt x="208" y="19"/>
                    <a:pt x="204" y="19"/>
                    <a:pt x="198" y="18"/>
                  </a:cubicBezTo>
                  <a:cubicBezTo>
                    <a:pt x="184" y="17"/>
                    <a:pt x="190" y="15"/>
                    <a:pt x="179" y="13"/>
                  </a:cubicBezTo>
                  <a:cubicBezTo>
                    <a:pt x="166" y="11"/>
                    <a:pt x="145" y="9"/>
                    <a:pt x="127" y="7"/>
                  </a:cubicBezTo>
                  <a:cubicBezTo>
                    <a:pt x="116" y="7"/>
                    <a:pt x="97" y="4"/>
                    <a:pt x="82" y="4"/>
                  </a:cubicBezTo>
                  <a:cubicBezTo>
                    <a:pt x="80" y="4"/>
                    <a:pt x="77" y="4"/>
                    <a:pt x="75" y="4"/>
                  </a:cubicBezTo>
                  <a:cubicBezTo>
                    <a:pt x="70" y="5"/>
                    <a:pt x="65" y="7"/>
                    <a:pt x="59" y="8"/>
                  </a:cubicBezTo>
                  <a:cubicBezTo>
                    <a:pt x="57" y="9"/>
                    <a:pt x="54" y="9"/>
                    <a:pt x="52" y="9"/>
                  </a:cubicBezTo>
                  <a:cubicBezTo>
                    <a:pt x="50" y="9"/>
                    <a:pt x="47" y="9"/>
                    <a:pt x="45" y="9"/>
                  </a:cubicBezTo>
                  <a:cubicBezTo>
                    <a:pt x="43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39" y="6"/>
                    <a:pt x="38" y="4"/>
                  </a:cubicBezTo>
                  <a:cubicBezTo>
                    <a:pt x="37" y="3"/>
                    <a:pt x="36" y="2"/>
                    <a:pt x="28" y="1"/>
                  </a:cubicBezTo>
                  <a:cubicBezTo>
                    <a:pt x="23" y="0"/>
                    <a:pt x="1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8" name="Freeform 190"/>
            <p:cNvSpPr>
              <a:spLocks/>
            </p:cNvSpPr>
            <p:nvPr/>
          </p:nvSpPr>
          <p:spPr bwMode="auto">
            <a:xfrm>
              <a:off x="10086975" y="5081588"/>
              <a:ext cx="58738" cy="34925"/>
            </a:xfrm>
            <a:custGeom>
              <a:avLst/>
              <a:gdLst>
                <a:gd name="T0" fmla="*/ 13 w 22"/>
                <a:gd name="T1" fmla="*/ 0 h 13"/>
                <a:gd name="T2" fmla="*/ 5 w 22"/>
                <a:gd name="T3" fmla="*/ 4 h 13"/>
                <a:gd name="T4" fmla="*/ 1 w 22"/>
                <a:gd name="T5" fmla="*/ 9 h 13"/>
                <a:gd name="T6" fmla="*/ 12 w 22"/>
                <a:gd name="T7" fmla="*/ 13 h 13"/>
                <a:gd name="T8" fmla="*/ 19 w 22"/>
                <a:gd name="T9" fmla="*/ 8 h 13"/>
                <a:gd name="T10" fmla="*/ 20 w 22"/>
                <a:gd name="T11" fmla="*/ 3 h 13"/>
                <a:gd name="T12" fmla="*/ 13 w 22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3">
                  <a:moveTo>
                    <a:pt x="13" y="0"/>
                  </a:moveTo>
                  <a:cubicBezTo>
                    <a:pt x="10" y="0"/>
                    <a:pt x="7" y="1"/>
                    <a:pt x="5" y="4"/>
                  </a:cubicBezTo>
                  <a:cubicBezTo>
                    <a:pt x="0" y="5"/>
                    <a:pt x="0" y="7"/>
                    <a:pt x="1" y="9"/>
                  </a:cubicBezTo>
                  <a:cubicBezTo>
                    <a:pt x="4" y="12"/>
                    <a:pt x="11" y="13"/>
                    <a:pt x="12" y="13"/>
                  </a:cubicBezTo>
                  <a:cubicBezTo>
                    <a:pt x="13" y="13"/>
                    <a:pt x="16" y="11"/>
                    <a:pt x="19" y="8"/>
                  </a:cubicBezTo>
                  <a:cubicBezTo>
                    <a:pt x="21" y="6"/>
                    <a:pt x="22" y="4"/>
                    <a:pt x="20" y="3"/>
                  </a:cubicBezTo>
                  <a:cubicBezTo>
                    <a:pt x="18" y="1"/>
                    <a:pt x="16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9" name="Freeform 191"/>
            <p:cNvSpPr>
              <a:spLocks/>
            </p:cNvSpPr>
            <p:nvPr/>
          </p:nvSpPr>
          <p:spPr bwMode="auto">
            <a:xfrm>
              <a:off x="10109200" y="5151438"/>
              <a:ext cx="157163" cy="57150"/>
            </a:xfrm>
            <a:custGeom>
              <a:avLst/>
              <a:gdLst>
                <a:gd name="T0" fmla="*/ 13 w 58"/>
                <a:gd name="T1" fmla="*/ 0 h 21"/>
                <a:gd name="T2" fmla="*/ 5 w 58"/>
                <a:gd name="T3" fmla="*/ 3 h 21"/>
                <a:gd name="T4" fmla="*/ 3 w 58"/>
                <a:gd name="T5" fmla="*/ 8 h 21"/>
                <a:gd name="T6" fmla="*/ 3 w 58"/>
                <a:gd name="T7" fmla="*/ 8 h 21"/>
                <a:gd name="T8" fmla="*/ 2 w 58"/>
                <a:gd name="T9" fmla="*/ 8 h 21"/>
                <a:gd name="T10" fmla="*/ 3 w 58"/>
                <a:gd name="T11" fmla="*/ 12 h 21"/>
                <a:gd name="T12" fmla="*/ 12 w 58"/>
                <a:gd name="T13" fmla="*/ 14 h 21"/>
                <a:gd name="T14" fmla="*/ 12 w 58"/>
                <a:gd name="T15" fmla="*/ 14 h 21"/>
                <a:gd name="T16" fmla="*/ 12 w 58"/>
                <a:gd name="T17" fmla="*/ 14 h 21"/>
                <a:gd name="T18" fmla="*/ 14 w 58"/>
                <a:gd name="T19" fmla="*/ 15 h 21"/>
                <a:gd name="T20" fmla="*/ 14 w 58"/>
                <a:gd name="T21" fmla="*/ 17 h 21"/>
                <a:gd name="T22" fmla="*/ 14 w 58"/>
                <a:gd name="T23" fmla="*/ 17 h 21"/>
                <a:gd name="T24" fmla="*/ 15 w 58"/>
                <a:gd name="T25" fmla="*/ 17 h 21"/>
                <a:gd name="T26" fmla="*/ 29 w 58"/>
                <a:gd name="T27" fmla="*/ 17 h 21"/>
                <a:gd name="T28" fmla="*/ 40 w 58"/>
                <a:gd name="T29" fmla="*/ 18 h 21"/>
                <a:gd name="T30" fmla="*/ 40 w 58"/>
                <a:gd name="T31" fmla="*/ 18 h 21"/>
                <a:gd name="T32" fmla="*/ 40 w 58"/>
                <a:gd name="T33" fmla="*/ 18 h 21"/>
                <a:gd name="T34" fmla="*/ 47 w 58"/>
                <a:gd name="T35" fmla="*/ 19 h 21"/>
                <a:gd name="T36" fmla="*/ 58 w 58"/>
                <a:gd name="T37" fmla="*/ 21 h 21"/>
                <a:gd name="T38" fmla="*/ 56 w 58"/>
                <a:gd name="T39" fmla="*/ 20 h 21"/>
                <a:gd name="T40" fmla="*/ 52 w 58"/>
                <a:gd name="T41" fmla="*/ 17 h 21"/>
                <a:gd name="T42" fmla="*/ 49 w 58"/>
                <a:gd name="T43" fmla="*/ 17 h 21"/>
                <a:gd name="T44" fmla="*/ 48 w 58"/>
                <a:gd name="T45" fmla="*/ 17 h 21"/>
                <a:gd name="T46" fmla="*/ 47 w 58"/>
                <a:gd name="T47" fmla="*/ 17 h 21"/>
                <a:gd name="T48" fmla="*/ 25 w 58"/>
                <a:gd name="T49" fmla="*/ 14 h 21"/>
                <a:gd name="T50" fmla="*/ 29 w 58"/>
                <a:gd name="T51" fmla="*/ 9 h 21"/>
                <a:gd name="T52" fmla="*/ 29 w 58"/>
                <a:gd name="T53" fmla="*/ 9 h 21"/>
                <a:gd name="T54" fmla="*/ 29 w 58"/>
                <a:gd name="T55" fmla="*/ 9 h 21"/>
                <a:gd name="T56" fmla="*/ 32 w 58"/>
                <a:gd name="T57" fmla="*/ 5 h 21"/>
                <a:gd name="T58" fmla="*/ 25 w 58"/>
                <a:gd name="T59" fmla="*/ 0 h 21"/>
                <a:gd name="T60" fmla="*/ 25 w 58"/>
                <a:gd name="T61" fmla="*/ 0 h 21"/>
                <a:gd name="T62" fmla="*/ 21 w 58"/>
                <a:gd name="T63" fmla="*/ 1 h 21"/>
                <a:gd name="T64" fmla="*/ 13 w 58"/>
                <a:gd name="T6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" h="21">
                  <a:moveTo>
                    <a:pt x="13" y="0"/>
                  </a:moveTo>
                  <a:cubicBezTo>
                    <a:pt x="9" y="0"/>
                    <a:pt x="6" y="1"/>
                    <a:pt x="5" y="3"/>
                  </a:cubicBezTo>
                  <a:cubicBezTo>
                    <a:pt x="3" y="6"/>
                    <a:pt x="4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1" y="8"/>
                    <a:pt x="0" y="10"/>
                    <a:pt x="3" y="12"/>
                  </a:cubicBezTo>
                  <a:cubicBezTo>
                    <a:pt x="6" y="13"/>
                    <a:pt x="11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5"/>
                    <a:pt x="14" y="15"/>
                  </a:cubicBezTo>
                  <a:cubicBezTo>
                    <a:pt x="14" y="16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5" y="17"/>
                    <a:pt x="15" y="17"/>
                  </a:cubicBezTo>
                  <a:cubicBezTo>
                    <a:pt x="18" y="17"/>
                    <a:pt x="23" y="17"/>
                    <a:pt x="29" y="17"/>
                  </a:cubicBezTo>
                  <a:cubicBezTo>
                    <a:pt x="35" y="17"/>
                    <a:pt x="39" y="18"/>
                    <a:pt x="40" y="18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9" y="18"/>
                    <a:pt x="40" y="18"/>
                    <a:pt x="40" y="18"/>
                  </a:cubicBezTo>
                  <a:cubicBezTo>
                    <a:pt x="41" y="18"/>
                    <a:pt x="43" y="18"/>
                    <a:pt x="47" y="19"/>
                  </a:cubicBezTo>
                  <a:cubicBezTo>
                    <a:pt x="52" y="20"/>
                    <a:pt x="57" y="21"/>
                    <a:pt x="58" y="21"/>
                  </a:cubicBezTo>
                  <a:cubicBezTo>
                    <a:pt x="58" y="21"/>
                    <a:pt x="57" y="20"/>
                    <a:pt x="56" y="20"/>
                  </a:cubicBezTo>
                  <a:cubicBezTo>
                    <a:pt x="55" y="18"/>
                    <a:pt x="54" y="17"/>
                    <a:pt x="52" y="17"/>
                  </a:cubicBezTo>
                  <a:cubicBezTo>
                    <a:pt x="51" y="17"/>
                    <a:pt x="50" y="17"/>
                    <a:pt x="49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7" y="17"/>
                    <a:pt x="47" y="17"/>
                  </a:cubicBezTo>
                  <a:cubicBezTo>
                    <a:pt x="44" y="17"/>
                    <a:pt x="34" y="16"/>
                    <a:pt x="25" y="14"/>
                  </a:cubicBezTo>
                  <a:cubicBezTo>
                    <a:pt x="15" y="11"/>
                    <a:pt x="28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0" y="9"/>
                    <a:pt x="33" y="7"/>
                    <a:pt x="32" y="5"/>
                  </a:cubicBezTo>
                  <a:cubicBezTo>
                    <a:pt x="30" y="2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18" y="0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Freeform 192"/>
            <p:cNvSpPr>
              <a:spLocks/>
            </p:cNvSpPr>
            <p:nvPr/>
          </p:nvSpPr>
          <p:spPr bwMode="auto">
            <a:xfrm>
              <a:off x="10347325" y="4876800"/>
              <a:ext cx="346075" cy="136525"/>
            </a:xfrm>
            <a:custGeom>
              <a:avLst/>
              <a:gdLst>
                <a:gd name="T0" fmla="*/ 102 w 128"/>
                <a:gd name="T1" fmla="*/ 1 h 50"/>
                <a:gd name="T2" fmla="*/ 104 w 128"/>
                <a:gd name="T3" fmla="*/ 2 h 50"/>
                <a:gd name="T4" fmla="*/ 106 w 128"/>
                <a:gd name="T5" fmla="*/ 2 h 50"/>
                <a:gd name="T6" fmla="*/ 101 w 128"/>
                <a:gd name="T7" fmla="*/ 3 h 50"/>
                <a:gd name="T8" fmla="*/ 98 w 128"/>
                <a:gd name="T9" fmla="*/ 2 h 50"/>
                <a:gd name="T10" fmla="*/ 96 w 128"/>
                <a:gd name="T11" fmla="*/ 8 h 50"/>
                <a:gd name="T12" fmla="*/ 95 w 128"/>
                <a:gd name="T13" fmla="*/ 20 h 50"/>
                <a:gd name="T14" fmla="*/ 78 w 128"/>
                <a:gd name="T15" fmla="*/ 23 h 50"/>
                <a:gd name="T16" fmla="*/ 72 w 128"/>
                <a:gd name="T17" fmla="*/ 23 h 50"/>
                <a:gd name="T18" fmla="*/ 67 w 128"/>
                <a:gd name="T19" fmla="*/ 28 h 50"/>
                <a:gd name="T20" fmla="*/ 63 w 128"/>
                <a:gd name="T21" fmla="*/ 29 h 50"/>
                <a:gd name="T22" fmla="*/ 58 w 128"/>
                <a:gd name="T23" fmla="*/ 29 h 50"/>
                <a:gd name="T24" fmla="*/ 5 w 128"/>
                <a:gd name="T25" fmla="*/ 40 h 50"/>
                <a:gd name="T26" fmla="*/ 2 w 128"/>
                <a:gd name="T27" fmla="*/ 42 h 50"/>
                <a:gd name="T28" fmla="*/ 1 w 128"/>
                <a:gd name="T29" fmla="*/ 42 h 50"/>
                <a:gd name="T30" fmla="*/ 3 w 128"/>
                <a:gd name="T31" fmla="*/ 43 h 50"/>
                <a:gd name="T32" fmla="*/ 7 w 128"/>
                <a:gd name="T33" fmla="*/ 42 h 50"/>
                <a:gd name="T34" fmla="*/ 11 w 128"/>
                <a:gd name="T35" fmla="*/ 46 h 50"/>
                <a:gd name="T36" fmla="*/ 18 w 128"/>
                <a:gd name="T37" fmla="*/ 49 h 50"/>
                <a:gd name="T38" fmla="*/ 19 w 128"/>
                <a:gd name="T39" fmla="*/ 49 h 50"/>
                <a:gd name="T40" fmla="*/ 24 w 128"/>
                <a:gd name="T41" fmla="*/ 50 h 50"/>
                <a:gd name="T42" fmla="*/ 21 w 128"/>
                <a:gd name="T43" fmla="*/ 39 h 50"/>
                <a:gd name="T44" fmla="*/ 35 w 128"/>
                <a:gd name="T45" fmla="*/ 36 h 50"/>
                <a:gd name="T46" fmla="*/ 58 w 128"/>
                <a:gd name="T47" fmla="*/ 34 h 50"/>
                <a:gd name="T48" fmla="*/ 61 w 128"/>
                <a:gd name="T49" fmla="*/ 34 h 50"/>
                <a:gd name="T50" fmla="*/ 64 w 128"/>
                <a:gd name="T51" fmla="*/ 35 h 50"/>
                <a:gd name="T52" fmla="*/ 78 w 128"/>
                <a:gd name="T53" fmla="*/ 37 h 50"/>
                <a:gd name="T54" fmla="*/ 85 w 128"/>
                <a:gd name="T55" fmla="*/ 33 h 50"/>
                <a:gd name="T56" fmla="*/ 89 w 128"/>
                <a:gd name="T57" fmla="*/ 33 h 50"/>
                <a:gd name="T58" fmla="*/ 95 w 128"/>
                <a:gd name="T59" fmla="*/ 33 h 50"/>
                <a:gd name="T60" fmla="*/ 107 w 128"/>
                <a:gd name="T61" fmla="*/ 32 h 50"/>
                <a:gd name="T62" fmla="*/ 108 w 128"/>
                <a:gd name="T63" fmla="*/ 32 h 50"/>
                <a:gd name="T64" fmla="*/ 117 w 128"/>
                <a:gd name="T65" fmla="*/ 29 h 50"/>
                <a:gd name="T66" fmla="*/ 120 w 128"/>
                <a:gd name="T67" fmla="*/ 30 h 50"/>
                <a:gd name="T68" fmla="*/ 125 w 128"/>
                <a:gd name="T69" fmla="*/ 23 h 50"/>
                <a:gd name="T70" fmla="*/ 106 w 128"/>
                <a:gd name="T7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8" h="50">
                  <a:moveTo>
                    <a:pt x="105" y="0"/>
                  </a:moveTo>
                  <a:cubicBezTo>
                    <a:pt x="103" y="0"/>
                    <a:pt x="102" y="0"/>
                    <a:pt x="102" y="1"/>
                  </a:cubicBezTo>
                  <a:cubicBezTo>
                    <a:pt x="102" y="1"/>
                    <a:pt x="102" y="2"/>
                    <a:pt x="104" y="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5" y="2"/>
                    <a:pt x="105" y="1"/>
                    <a:pt x="105" y="1"/>
                  </a:cubicBezTo>
                  <a:cubicBezTo>
                    <a:pt x="106" y="1"/>
                    <a:pt x="106" y="2"/>
                    <a:pt x="106" y="2"/>
                  </a:cubicBezTo>
                  <a:cubicBezTo>
                    <a:pt x="105" y="3"/>
                    <a:pt x="104" y="3"/>
                    <a:pt x="103" y="3"/>
                  </a:cubicBezTo>
                  <a:cubicBezTo>
                    <a:pt x="102" y="3"/>
                    <a:pt x="102" y="3"/>
                    <a:pt x="101" y="3"/>
                  </a:cubicBezTo>
                  <a:cubicBezTo>
                    <a:pt x="100" y="2"/>
                    <a:pt x="99" y="2"/>
                    <a:pt x="98" y="2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7" y="2"/>
                    <a:pt x="97" y="3"/>
                    <a:pt x="96" y="5"/>
                  </a:cubicBezTo>
                  <a:cubicBezTo>
                    <a:pt x="96" y="6"/>
                    <a:pt x="97" y="8"/>
                    <a:pt x="96" y="8"/>
                  </a:cubicBezTo>
                  <a:cubicBezTo>
                    <a:pt x="94" y="8"/>
                    <a:pt x="102" y="10"/>
                    <a:pt x="101" y="14"/>
                  </a:cubicBezTo>
                  <a:cubicBezTo>
                    <a:pt x="101" y="16"/>
                    <a:pt x="98" y="18"/>
                    <a:pt x="95" y="20"/>
                  </a:cubicBezTo>
                  <a:cubicBezTo>
                    <a:pt x="91" y="21"/>
                    <a:pt x="86" y="22"/>
                    <a:pt x="82" y="23"/>
                  </a:cubicBezTo>
                  <a:cubicBezTo>
                    <a:pt x="80" y="23"/>
                    <a:pt x="79" y="23"/>
                    <a:pt x="78" y="23"/>
                  </a:cubicBezTo>
                  <a:cubicBezTo>
                    <a:pt x="76" y="23"/>
                    <a:pt x="75" y="23"/>
                    <a:pt x="74" y="23"/>
                  </a:cubicBezTo>
                  <a:cubicBezTo>
                    <a:pt x="74" y="23"/>
                    <a:pt x="73" y="23"/>
                    <a:pt x="72" y="23"/>
                  </a:cubicBezTo>
                  <a:cubicBezTo>
                    <a:pt x="72" y="23"/>
                    <a:pt x="71" y="23"/>
                    <a:pt x="71" y="24"/>
                  </a:cubicBezTo>
                  <a:cubicBezTo>
                    <a:pt x="71" y="25"/>
                    <a:pt x="70" y="26"/>
                    <a:pt x="67" y="28"/>
                  </a:cubicBezTo>
                  <a:cubicBezTo>
                    <a:pt x="64" y="29"/>
                    <a:pt x="64" y="29"/>
                    <a:pt x="63" y="29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29"/>
                    <a:pt x="63" y="29"/>
                    <a:pt x="62" y="29"/>
                  </a:cubicBezTo>
                  <a:cubicBezTo>
                    <a:pt x="62" y="29"/>
                    <a:pt x="60" y="29"/>
                    <a:pt x="58" y="29"/>
                  </a:cubicBezTo>
                  <a:cubicBezTo>
                    <a:pt x="38" y="32"/>
                    <a:pt x="13" y="32"/>
                    <a:pt x="11" y="38"/>
                  </a:cubicBezTo>
                  <a:cubicBezTo>
                    <a:pt x="9" y="39"/>
                    <a:pt x="7" y="39"/>
                    <a:pt x="5" y="40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1" y="42"/>
                    <a:pt x="1" y="42"/>
                  </a:cubicBezTo>
                  <a:cubicBezTo>
                    <a:pt x="1" y="42"/>
                    <a:pt x="1" y="42"/>
                    <a:pt x="1" y="43"/>
                  </a:cubicBezTo>
                  <a:cubicBezTo>
                    <a:pt x="1" y="43"/>
                    <a:pt x="2" y="43"/>
                    <a:pt x="3" y="43"/>
                  </a:cubicBezTo>
                  <a:cubicBezTo>
                    <a:pt x="4" y="43"/>
                    <a:pt x="4" y="43"/>
                    <a:pt x="5" y="43"/>
                  </a:cubicBezTo>
                  <a:cubicBezTo>
                    <a:pt x="7" y="43"/>
                    <a:pt x="8" y="43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10" y="44"/>
                    <a:pt x="11" y="46"/>
                  </a:cubicBezTo>
                  <a:cubicBezTo>
                    <a:pt x="11" y="48"/>
                    <a:pt x="15" y="49"/>
                    <a:pt x="17" y="49"/>
                  </a:cubicBezTo>
                  <a:cubicBezTo>
                    <a:pt x="17" y="49"/>
                    <a:pt x="18" y="49"/>
                    <a:pt x="18" y="49"/>
                  </a:cubicBezTo>
                  <a:cubicBezTo>
                    <a:pt x="18" y="49"/>
                    <a:pt x="18" y="48"/>
                    <a:pt x="18" y="48"/>
                  </a:cubicBezTo>
                  <a:cubicBezTo>
                    <a:pt x="18" y="48"/>
                    <a:pt x="19" y="49"/>
                    <a:pt x="19" y="49"/>
                  </a:cubicBezTo>
                  <a:cubicBezTo>
                    <a:pt x="20" y="50"/>
                    <a:pt x="22" y="50"/>
                    <a:pt x="23" y="50"/>
                  </a:cubicBezTo>
                  <a:cubicBezTo>
                    <a:pt x="23" y="50"/>
                    <a:pt x="24" y="50"/>
                    <a:pt x="24" y="50"/>
                  </a:cubicBezTo>
                  <a:cubicBezTo>
                    <a:pt x="24" y="49"/>
                    <a:pt x="28" y="47"/>
                    <a:pt x="29" y="44"/>
                  </a:cubicBezTo>
                  <a:cubicBezTo>
                    <a:pt x="30" y="42"/>
                    <a:pt x="23" y="40"/>
                    <a:pt x="21" y="39"/>
                  </a:cubicBezTo>
                  <a:cubicBezTo>
                    <a:pt x="18" y="39"/>
                    <a:pt x="18" y="38"/>
                    <a:pt x="22" y="38"/>
                  </a:cubicBezTo>
                  <a:cubicBezTo>
                    <a:pt x="26" y="38"/>
                    <a:pt x="28" y="36"/>
                    <a:pt x="35" y="36"/>
                  </a:cubicBezTo>
                  <a:cubicBezTo>
                    <a:pt x="38" y="36"/>
                    <a:pt x="42" y="36"/>
                    <a:pt x="47" y="35"/>
                  </a:cubicBezTo>
                  <a:cubicBezTo>
                    <a:pt x="53" y="35"/>
                    <a:pt x="56" y="34"/>
                    <a:pt x="58" y="34"/>
                  </a:cubicBezTo>
                  <a:cubicBezTo>
                    <a:pt x="59" y="34"/>
                    <a:pt x="60" y="34"/>
                    <a:pt x="61" y="35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61" y="35"/>
                    <a:pt x="61" y="35"/>
                  </a:cubicBezTo>
                  <a:cubicBezTo>
                    <a:pt x="62" y="35"/>
                    <a:pt x="63" y="35"/>
                    <a:pt x="64" y="35"/>
                  </a:cubicBezTo>
                  <a:cubicBezTo>
                    <a:pt x="70" y="35"/>
                    <a:pt x="65" y="38"/>
                    <a:pt x="70" y="38"/>
                  </a:cubicBezTo>
                  <a:cubicBezTo>
                    <a:pt x="71" y="38"/>
                    <a:pt x="74" y="38"/>
                    <a:pt x="78" y="37"/>
                  </a:cubicBezTo>
                  <a:cubicBezTo>
                    <a:pt x="81" y="37"/>
                    <a:pt x="83" y="36"/>
                    <a:pt x="84" y="35"/>
                  </a:cubicBezTo>
                  <a:cubicBezTo>
                    <a:pt x="85" y="33"/>
                    <a:pt x="83" y="33"/>
                    <a:pt x="85" y="33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9" y="33"/>
                    <a:pt x="90" y="33"/>
                    <a:pt x="89" y="33"/>
                  </a:cubicBezTo>
                  <a:cubicBezTo>
                    <a:pt x="88" y="33"/>
                    <a:pt x="89" y="33"/>
                    <a:pt x="92" y="33"/>
                  </a:cubicBezTo>
                  <a:cubicBezTo>
                    <a:pt x="93" y="33"/>
                    <a:pt x="94" y="33"/>
                    <a:pt x="95" y="33"/>
                  </a:cubicBezTo>
                  <a:cubicBezTo>
                    <a:pt x="99" y="33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8" y="32"/>
                    <a:pt x="108" y="32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9" y="32"/>
                    <a:pt x="110" y="32"/>
                    <a:pt x="113" y="30"/>
                  </a:cubicBezTo>
                  <a:cubicBezTo>
                    <a:pt x="114" y="30"/>
                    <a:pt x="116" y="29"/>
                    <a:pt x="117" y="29"/>
                  </a:cubicBezTo>
                  <a:cubicBezTo>
                    <a:pt x="118" y="29"/>
                    <a:pt x="118" y="30"/>
                    <a:pt x="119" y="30"/>
                  </a:cubicBezTo>
                  <a:cubicBezTo>
                    <a:pt x="119" y="30"/>
                    <a:pt x="119" y="30"/>
                    <a:pt x="120" y="30"/>
                  </a:cubicBezTo>
                  <a:cubicBezTo>
                    <a:pt x="122" y="30"/>
                    <a:pt x="128" y="28"/>
                    <a:pt x="125" y="24"/>
                  </a:cubicBezTo>
                  <a:cubicBezTo>
                    <a:pt x="125" y="24"/>
                    <a:pt x="125" y="23"/>
                    <a:pt x="125" y="23"/>
                  </a:cubicBezTo>
                  <a:cubicBezTo>
                    <a:pt x="121" y="19"/>
                    <a:pt x="126" y="12"/>
                    <a:pt x="119" y="8"/>
                  </a:cubicBezTo>
                  <a:cubicBezTo>
                    <a:pt x="113" y="4"/>
                    <a:pt x="108" y="0"/>
                    <a:pt x="106" y="0"/>
                  </a:cubicBezTo>
                  <a:cubicBezTo>
                    <a:pt x="105" y="0"/>
                    <a:pt x="105" y="0"/>
                    <a:pt x="1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Freeform 193"/>
            <p:cNvSpPr>
              <a:spLocks/>
            </p:cNvSpPr>
            <p:nvPr/>
          </p:nvSpPr>
          <p:spPr bwMode="auto">
            <a:xfrm>
              <a:off x="9704388" y="5135563"/>
              <a:ext cx="111125" cy="19050"/>
            </a:xfrm>
            <a:custGeom>
              <a:avLst/>
              <a:gdLst>
                <a:gd name="T0" fmla="*/ 22 w 41"/>
                <a:gd name="T1" fmla="*/ 0 h 7"/>
                <a:gd name="T2" fmla="*/ 7 w 41"/>
                <a:gd name="T3" fmla="*/ 7 h 7"/>
                <a:gd name="T4" fmla="*/ 11 w 41"/>
                <a:gd name="T5" fmla="*/ 7 h 7"/>
                <a:gd name="T6" fmla="*/ 29 w 41"/>
                <a:gd name="T7" fmla="*/ 1 h 7"/>
                <a:gd name="T8" fmla="*/ 22 w 4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">
                  <a:moveTo>
                    <a:pt x="22" y="0"/>
                  </a:moveTo>
                  <a:cubicBezTo>
                    <a:pt x="11" y="0"/>
                    <a:pt x="0" y="4"/>
                    <a:pt x="7" y="7"/>
                  </a:cubicBezTo>
                  <a:cubicBezTo>
                    <a:pt x="9" y="7"/>
                    <a:pt x="10" y="7"/>
                    <a:pt x="11" y="7"/>
                  </a:cubicBezTo>
                  <a:cubicBezTo>
                    <a:pt x="23" y="7"/>
                    <a:pt x="41" y="3"/>
                    <a:pt x="29" y="1"/>
                  </a:cubicBezTo>
                  <a:cubicBezTo>
                    <a:pt x="27" y="0"/>
                    <a:pt x="25" y="0"/>
                    <a:pt x="2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Freeform 194"/>
            <p:cNvSpPr>
              <a:spLocks/>
            </p:cNvSpPr>
            <p:nvPr/>
          </p:nvSpPr>
          <p:spPr bwMode="auto">
            <a:xfrm>
              <a:off x="5287963" y="4606925"/>
              <a:ext cx="290513" cy="47625"/>
            </a:xfrm>
            <a:custGeom>
              <a:avLst/>
              <a:gdLst>
                <a:gd name="T0" fmla="*/ 17 w 107"/>
                <a:gd name="T1" fmla="*/ 1 h 17"/>
                <a:gd name="T2" fmla="*/ 18 w 107"/>
                <a:gd name="T3" fmla="*/ 1 h 17"/>
                <a:gd name="T4" fmla="*/ 18 w 107"/>
                <a:gd name="T5" fmla="*/ 2 h 17"/>
                <a:gd name="T6" fmla="*/ 15 w 107"/>
                <a:gd name="T7" fmla="*/ 2 h 17"/>
                <a:gd name="T8" fmla="*/ 9 w 107"/>
                <a:gd name="T9" fmla="*/ 2 h 17"/>
                <a:gd name="T10" fmla="*/ 8 w 107"/>
                <a:gd name="T11" fmla="*/ 2 h 17"/>
                <a:gd name="T12" fmla="*/ 7 w 107"/>
                <a:gd name="T13" fmla="*/ 2 h 17"/>
                <a:gd name="T14" fmla="*/ 6 w 107"/>
                <a:gd name="T15" fmla="*/ 4 h 17"/>
                <a:gd name="T16" fmla="*/ 6 w 107"/>
                <a:gd name="T17" fmla="*/ 4 h 17"/>
                <a:gd name="T18" fmla="*/ 3 w 107"/>
                <a:gd name="T19" fmla="*/ 4 h 17"/>
                <a:gd name="T20" fmla="*/ 2 w 107"/>
                <a:gd name="T21" fmla="*/ 5 h 17"/>
                <a:gd name="T22" fmla="*/ 0 w 107"/>
                <a:gd name="T23" fmla="*/ 5 h 17"/>
                <a:gd name="T24" fmla="*/ 2 w 107"/>
                <a:gd name="T25" fmla="*/ 5 h 17"/>
                <a:gd name="T26" fmla="*/ 11 w 107"/>
                <a:gd name="T27" fmla="*/ 5 h 17"/>
                <a:gd name="T28" fmla="*/ 16 w 107"/>
                <a:gd name="T29" fmla="*/ 5 h 17"/>
                <a:gd name="T30" fmla="*/ 22 w 107"/>
                <a:gd name="T31" fmla="*/ 6 h 17"/>
                <a:gd name="T32" fmla="*/ 23 w 107"/>
                <a:gd name="T33" fmla="*/ 6 h 17"/>
                <a:gd name="T34" fmla="*/ 20 w 107"/>
                <a:gd name="T35" fmla="*/ 7 h 17"/>
                <a:gd name="T36" fmla="*/ 21 w 107"/>
                <a:gd name="T37" fmla="*/ 7 h 17"/>
                <a:gd name="T38" fmla="*/ 7 w 107"/>
                <a:gd name="T39" fmla="*/ 9 h 17"/>
                <a:gd name="T40" fmla="*/ 18 w 107"/>
                <a:gd name="T41" fmla="*/ 11 h 17"/>
                <a:gd name="T42" fmla="*/ 21 w 107"/>
                <a:gd name="T43" fmla="*/ 12 h 17"/>
                <a:gd name="T44" fmla="*/ 19 w 107"/>
                <a:gd name="T45" fmla="*/ 13 h 17"/>
                <a:gd name="T46" fmla="*/ 11 w 107"/>
                <a:gd name="T47" fmla="*/ 14 h 17"/>
                <a:gd name="T48" fmla="*/ 33 w 107"/>
                <a:gd name="T49" fmla="*/ 16 h 17"/>
                <a:gd name="T50" fmla="*/ 48 w 107"/>
                <a:gd name="T51" fmla="*/ 17 h 17"/>
                <a:gd name="T52" fmla="*/ 81 w 107"/>
                <a:gd name="T53" fmla="*/ 14 h 17"/>
                <a:gd name="T54" fmla="*/ 94 w 107"/>
                <a:gd name="T55" fmla="*/ 12 h 17"/>
                <a:gd name="T56" fmla="*/ 99 w 107"/>
                <a:gd name="T57" fmla="*/ 11 h 17"/>
                <a:gd name="T58" fmla="*/ 102 w 107"/>
                <a:gd name="T59" fmla="*/ 10 h 17"/>
                <a:gd name="T60" fmla="*/ 106 w 107"/>
                <a:gd name="T61" fmla="*/ 8 h 17"/>
                <a:gd name="T62" fmla="*/ 99 w 107"/>
                <a:gd name="T63" fmla="*/ 5 h 17"/>
                <a:gd name="T64" fmla="*/ 97 w 107"/>
                <a:gd name="T65" fmla="*/ 2 h 17"/>
                <a:gd name="T66" fmla="*/ 95 w 107"/>
                <a:gd name="T67" fmla="*/ 2 h 17"/>
                <a:gd name="T68" fmla="*/ 88 w 107"/>
                <a:gd name="T69" fmla="*/ 2 h 17"/>
                <a:gd name="T70" fmla="*/ 71 w 107"/>
                <a:gd name="T71" fmla="*/ 2 h 17"/>
                <a:gd name="T72" fmla="*/ 57 w 107"/>
                <a:gd name="T73" fmla="*/ 3 h 17"/>
                <a:gd name="T74" fmla="*/ 48 w 107"/>
                <a:gd name="T75" fmla="*/ 3 h 17"/>
                <a:gd name="T76" fmla="*/ 45 w 107"/>
                <a:gd name="T77" fmla="*/ 3 h 17"/>
                <a:gd name="T78" fmla="*/ 41 w 107"/>
                <a:gd name="T79" fmla="*/ 4 h 17"/>
                <a:gd name="T80" fmla="*/ 37 w 107"/>
                <a:gd name="T81" fmla="*/ 6 h 17"/>
                <a:gd name="T82" fmla="*/ 35 w 107"/>
                <a:gd name="T83" fmla="*/ 6 h 17"/>
                <a:gd name="T84" fmla="*/ 29 w 107"/>
                <a:gd name="T85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" h="17">
                  <a:moveTo>
                    <a:pt x="18" y="0"/>
                  </a:moveTo>
                  <a:cubicBezTo>
                    <a:pt x="17" y="0"/>
                    <a:pt x="16" y="1"/>
                    <a:pt x="17" y="1"/>
                  </a:cubicBezTo>
                  <a:cubicBezTo>
                    <a:pt x="19" y="1"/>
                    <a:pt x="20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1"/>
                    <a:pt x="17" y="2"/>
                    <a:pt x="18" y="2"/>
                  </a:cubicBezTo>
                  <a:cubicBezTo>
                    <a:pt x="20" y="2"/>
                    <a:pt x="19" y="3"/>
                    <a:pt x="18" y="3"/>
                  </a:cubicBezTo>
                  <a:cubicBezTo>
                    <a:pt x="17" y="3"/>
                    <a:pt x="16" y="2"/>
                    <a:pt x="15" y="2"/>
                  </a:cubicBezTo>
                  <a:cubicBezTo>
                    <a:pt x="13" y="2"/>
                    <a:pt x="11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6" y="4"/>
                    <a:pt x="5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2" y="4"/>
                    <a:pt x="1" y="4"/>
                    <a:pt x="2" y="4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6" y="5"/>
                    <a:pt x="8" y="5"/>
                    <a:pt x="11" y="5"/>
                  </a:cubicBezTo>
                  <a:cubicBezTo>
                    <a:pt x="13" y="5"/>
                    <a:pt x="14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8" y="5"/>
                    <a:pt x="19" y="6"/>
                  </a:cubicBezTo>
                  <a:cubicBezTo>
                    <a:pt x="20" y="6"/>
                    <a:pt x="21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4" y="6"/>
                    <a:pt x="24" y="6"/>
                    <a:pt x="21" y="7"/>
                  </a:cubicBezTo>
                  <a:cubicBezTo>
                    <a:pt x="19" y="7"/>
                    <a:pt x="18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19" y="8"/>
                    <a:pt x="12" y="8"/>
                  </a:cubicBezTo>
                  <a:cubicBezTo>
                    <a:pt x="5" y="8"/>
                    <a:pt x="3" y="9"/>
                    <a:pt x="7" y="9"/>
                  </a:cubicBezTo>
                  <a:cubicBezTo>
                    <a:pt x="12" y="10"/>
                    <a:pt x="15" y="11"/>
                    <a:pt x="17" y="11"/>
                  </a:cubicBezTo>
                  <a:cubicBezTo>
                    <a:pt x="17" y="11"/>
                    <a:pt x="17" y="11"/>
                    <a:pt x="18" y="11"/>
                  </a:cubicBezTo>
                  <a:cubicBezTo>
                    <a:pt x="18" y="11"/>
                    <a:pt x="19" y="11"/>
                    <a:pt x="19" y="11"/>
                  </a:cubicBezTo>
                  <a:cubicBezTo>
                    <a:pt x="21" y="11"/>
                    <a:pt x="22" y="11"/>
                    <a:pt x="21" y="12"/>
                  </a:cubicBezTo>
                  <a:cubicBezTo>
                    <a:pt x="19" y="12"/>
                    <a:pt x="20" y="12"/>
                    <a:pt x="23" y="12"/>
                  </a:cubicBezTo>
                  <a:cubicBezTo>
                    <a:pt x="25" y="12"/>
                    <a:pt x="24" y="13"/>
                    <a:pt x="19" y="13"/>
                  </a:cubicBezTo>
                  <a:cubicBezTo>
                    <a:pt x="15" y="13"/>
                    <a:pt x="12" y="13"/>
                    <a:pt x="11" y="13"/>
                  </a:cubicBezTo>
                  <a:cubicBezTo>
                    <a:pt x="11" y="13"/>
                    <a:pt x="11" y="14"/>
                    <a:pt x="11" y="14"/>
                  </a:cubicBezTo>
                  <a:cubicBezTo>
                    <a:pt x="11" y="15"/>
                    <a:pt x="16" y="15"/>
                    <a:pt x="22" y="15"/>
                  </a:cubicBezTo>
                  <a:cubicBezTo>
                    <a:pt x="27" y="15"/>
                    <a:pt x="30" y="16"/>
                    <a:pt x="33" y="16"/>
                  </a:cubicBezTo>
                  <a:cubicBezTo>
                    <a:pt x="37" y="17"/>
                    <a:pt x="41" y="17"/>
                    <a:pt x="45" y="17"/>
                  </a:cubicBezTo>
                  <a:cubicBezTo>
                    <a:pt x="46" y="17"/>
                    <a:pt x="47" y="17"/>
                    <a:pt x="48" y="17"/>
                  </a:cubicBezTo>
                  <a:cubicBezTo>
                    <a:pt x="54" y="17"/>
                    <a:pt x="60" y="17"/>
                    <a:pt x="63" y="16"/>
                  </a:cubicBezTo>
                  <a:cubicBezTo>
                    <a:pt x="66" y="16"/>
                    <a:pt x="74" y="16"/>
                    <a:pt x="81" y="14"/>
                  </a:cubicBezTo>
                  <a:cubicBezTo>
                    <a:pt x="87" y="13"/>
                    <a:pt x="92" y="12"/>
                    <a:pt x="94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7" y="12"/>
                    <a:pt x="98" y="12"/>
                    <a:pt x="99" y="11"/>
                  </a:cubicBezTo>
                  <a:cubicBezTo>
                    <a:pt x="100" y="11"/>
                    <a:pt x="101" y="10"/>
                    <a:pt x="102" y="10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3" y="10"/>
                    <a:pt x="105" y="9"/>
                    <a:pt x="106" y="8"/>
                  </a:cubicBezTo>
                  <a:cubicBezTo>
                    <a:pt x="107" y="7"/>
                    <a:pt x="107" y="6"/>
                    <a:pt x="105" y="6"/>
                  </a:cubicBezTo>
                  <a:cubicBezTo>
                    <a:pt x="103" y="6"/>
                    <a:pt x="100" y="5"/>
                    <a:pt x="99" y="5"/>
                  </a:cubicBezTo>
                  <a:cubicBezTo>
                    <a:pt x="98" y="4"/>
                    <a:pt x="99" y="3"/>
                    <a:pt x="97" y="3"/>
                  </a:cubicBezTo>
                  <a:cubicBezTo>
                    <a:pt x="96" y="3"/>
                    <a:pt x="96" y="2"/>
                    <a:pt x="97" y="2"/>
                  </a:cubicBezTo>
                  <a:cubicBezTo>
                    <a:pt x="98" y="2"/>
                    <a:pt x="98" y="1"/>
                    <a:pt x="98" y="1"/>
                  </a:cubicBezTo>
                  <a:cubicBezTo>
                    <a:pt x="97" y="1"/>
                    <a:pt x="96" y="2"/>
                    <a:pt x="95" y="2"/>
                  </a:cubicBezTo>
                  <a:cubicBezTo>
                    <a:pt x="94" y="2"/>
                    <a:pt x="94" y="2"/>
                    <a:pt x="93" y="2"/>
                  </a:cubicBezTo>
                  <a:cubicBezTo>
                    <a:pt x="92" y="2"/>
                    <a:pt x="90" y="2"/>
                    <a:pt x="88" y="2"/>
                  </a:cubicBezTo>
                  <a:cubicBezTo>
                    <a:pt x="86" y="1"/>
                    <a:pt x="83" y="1"/>
                    <a:pt x="81" y="1"/>
                  </a:cubicBezTo>
                  <a:cubicBezTo>
                    <a:pt x="78" y="1"/>
                    <a:pt x="74" y="1"/>
                    <a:pt x="71" y="2"/>
                  </a:cubicBezTo>
                  <a:cubicBezTo>
                    <a:pt x="64" y="3"/>
                    <a:pt x="63" y="3"/>
                    <a:pt x="61" y="3"/>
                  </a:cubicBezTo>
                  <a:cubicBezTo>
                    <a:pt x="60" y="3"/>
                    <a:pt x="59" y="3"/>
                    <a:pt x="57" y="3"/>
                  </a:cubicBezTo>
                  <a:cubicBezTo>
                    <a:pt x="56" y="2"/>
                    <a:pt x="54" y="2"/>
                    <a:pt x="53" y="2"/>
                  </a:cubicBezTo>
                  <a:cubicBezTo>
                    <a:pt x="51" y="2"/>
                    <a:pt x="50" y="3"/>
                    <a:pt x="48" y="3"/>
                  </a:cubicBezTo>
                  <a:cubicBezTo>
                    <a:pt x="47" y="3"/>
                    <a:pt x="46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3" y="3"/>
                  </a:cubicBezTo>
                  <a:cubicBezTo>
                    <a:pt x="42" y="3"/>
                    <a:pt x="41" y="3"/>
                    <a:pt x="41" y="4"/>
                  </a:cubicBezTo>
                  <a:cubicBezTo>
                    <a:pt x="40" y="5"/>
                    <a:pt x="38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6" y="6"/>
                  </a:cubicBezTo>
                  <a:cubicBezTo>
                    <a:pt x="36" y="6"/>
                    <a:pt x="36" y="6"/>
                    <a:pt x="35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3" y="7"/>
                    <a:pt x="31" y="5"/>
                    <a:pt x="29" y="3"/>
                  </a:cubicBezTo>
                  <a:cubicBezTo>
                    <a:pt x="27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3" name="Freeform 195"/>
            <p:cNvSpPr>
              <a:spLocks/>
            </p:cNvSpPr>
            <p:nvPr/>
          </p:nvSpPr>
          <p:spPr bwMode="auto">
            <a:xfrm>
              <a:off x="9753600" y="5265738"/>
              <a:ext cx="349250" cy="101600"/>
            </a:xfrm>
            <a:custGeom>
              <a:avLst/>
              <a:gdLst>
                <a:gd name="T0" fmla="*/ 104 w 129"/>
                <a:gd name="T1" fmla="*/ 0 h 37"/>
                <a:gd name="T2" fmla="*/ 103 w 129"/>
                <a:gd name="T3" fmla="*/ 0 h 37"/>
                <a:gd name="T4" fmla="*/ 102 w 129"/>
                <a:gd name="T5" fmla="*/ 0 h 37"/>
                <a:gd name="T6" fmla="*/ 101 w 129"/>
                <a:gd name="T7" fmla="*/ 0 h 37"/>
                <a:gd name="T8" fmla="*/ 100 w 129"/>
                <a:gd name="T9" fmla="*/ 0 h 37"/>
                <a:gd name="T10" fmla="*/ 92 w 129"/>
                <a:gd name="T11" fmla="*/ 3 h 37"/>
                <a:gd name="T12" fmla="*/ 82 w 129"/>
                <a:gd name="T13" fmla="*/ 6 h 37"/>
                <a:gd name="T14" fmla="*/ 82 w 129"/>
                <a:gd name="T15" fmla="*/ 6 h 37"/>
                <a:gd name="T16" fmla="*/ 82 w 129"/>
                <a:gd name="T17" fmla="*/ 6 h 37"/>
                <a:gd name="T18" fmla="*/ 82 w 129"/>
                <a:gd name="T19" fmla="*/ 6 h 37"/>
                <a:gd name="T20" fmla="*/ 80 w 129"/>
                <a:gd name="T21" fmla="*/ 7 h 37"/>
                <a:gd name="T22" fmla="*/ 79 w 129"/>
                <a:gd name="T23" fmla="*/ 6 h 37"/>
                <a:gd name="T24" fmla="*/ 79 w 129"/>
                <a:gd name="T25" fmla="*/ 6 h 37"/>
                <a:gd name="T26" fmla="*/ 58 w 129"/>
                <a:gd name="T27" fmla="*/ 10 h 37"/>
                <a:gd name="T28" fmla="*/ 24 w 129"/>
                <a:gd name="T29" fmla="*/ 17 h 37"/>
                <a:gd name="T30" fmla="*/ 23 w 129"/>
                <a:gd name="T31" fmla="*/ 17 h 37"/>
                <a:gd name="T32" fmla="*/ 21 w 129"/>
                <a:gd name="T33" fmla="*/ 17 h 37"/>
                <a:gd name="T34" fmla="*/ 20 w 129"/>
                <a:gd name="T35" fmla="*/ 17 h 37"/>
                <a:gd name="T36" fmla="*/ 6 w 129"/>
                <a:gd name="T37" fmla="*/ 19 h 37"/>
                <a:gd name="T38" fmla="*/ 4 w 129"/>
                <a:gd name="T39" fmla="*/ 23 h 37"/>
                <a:gd name="T40" fmla="*/ 13 w 129"/>
                <a:gd name="T41" fmla="*/ 25 h 37"/>
                <a:gd name="T42" fmla="*/ 13 w 129"/>
                <a:gd name="T43" fmla="*/ 27 h 37"/>
                <a:gd name="T44" fmla="*/ 13 w 129"/>
                <a:gd name="T45" fmla="*/ 27 h 37"/>
                <a:gd name="T46" fmla="*/ 13 w 129"/>
                <a:gd name="T47" fmla="*/ 27 h 37"/>
                <a:gd name="T48" fmla="*/ 13 w 129"/>
                <a:gd name="T49" fmla="*/ 28 h 37"/>
                <a:gd name="T50" fmla="*/ 14 w 129"/>
                <a:gd name="T51" fmla="*/ 28 h 37"/>
                <a:gd name="T52" fmla="*/ 19 w 129"/>
                <a:gd name="T53" fmla="*/ 32 h 37"/>
                <a:gd name="T54" fmla="*/ 39 w 129"/>
                <a:gd name="T55" fmla="*/ 34 h 37"/>
                <a:gd name="T56" fmla="*/ 43 w 129"/>
                <a:gd name="T57" fmla="*/ 35 h 37"/>
                <a:gd name="T58" fmla="*/ 52 w 129"/>
                <a:gd name="T59" fmla="*/ 35 h 37"/>
                <a:gd name="T60" fmla="*/ 54 w 129"/>
                <a:gd name="T61" fmla="*/ 35 h 37"/>
                <a:gd name="T62" fmla="*/ 60 w 129"/>
                <a:gd name="T63" fmla="*/ 35 h 37"/>
                <a:gd name="T64" fmla="*/ 63 w 129"/>
                <a:gd name="T65" fmla="*/ 35 h 37"/>
                <a:gd name="T66" fmla="*/ 64 w 129"/>
                <a:gd name="T67" fmla="*/ 35 h 37"/>
                <a:gd name="T68" fmla="*/ 64 w 129"/>
                <a:gd name="T69" fmla="*/ 35 h 37"/>
                <a:gd name="T70" fmla="*/ 70 w 129"/>
                <a:gd name="T71" fmla="*/ 36 h 37"/>
                <a:gd name="T72" fmla="*/ 79 w 129"/>
                <a:gd name="T73" fmla="*/ 37 h 37"/>
                <a:gd name="T74" fmla="*/ 88 w 129"/>
                <a:gd name="T75" fmla="*/ 36 h 37"/>
                <a:gd name="T76" fmla="*/ 95 w 129"/>
                <a:gd name="T77" fmla="*/ 32 h 37"/>
                <a:gd name="T78" fmla="*/ 96 w 129"/>
                <a:gd name="T79" fmla="*/ 31 h 37"/>
                <a:gd name="T80" fmla="*/ 94 w 129"/>
                <a:gd name="T81" fmla="*/ 30 h 37"/>
                <a:gd name="T82" fmla="*/ 98 w 129"/>
                <a:gd name="T83" fmla="*/ 28 h 37"/>
                <a:gd name="T84" fmla="*/ 101 w 129"/>
                <a:gd name="T85" fmla="*/ 27 h 37"/>
                <a:gd name="T86" fmla="*/ 102 w 129"/>
                <a:gd name="T87" fmla="*/ 27 h 37"/>
                <a:gd name="T88" fmla="*/ 102 w 129"/>
                <a:gd name="T89" fmla="*/ 27 h 37"/>
                <a:gd name="T90" fmla="*/ 110 w 129"/>
                <a:gd name="T91" fmla="*/ 24 h 37"/>
                <a:gd name="T92" fmla="*/ 121 w 129"/>
                <a:gd name="T93" fmla="*/ 20 h 37"/>
                <a:gd name="T94" fmla="*/ 122 w 129"/>
                <a:gd name="T95" fmla="*/ 20 h 37"/>
                <a:gd name="T96" fmla="*/ 122 w 129"/>
                <a:gd name="T97" fmla="*/ 20 h 37"/>
                <a:gd name="T98" fmla="*/ 114 w 129"/>
                <a:gd name="T99" fmla="*/ 16 h 37"/>
                <a:gd name="T100" fmla="*/ 111 w 129"/>
                <a:gd name="T101" fmla="*/ 11 h 37"/>
                <a:gd name="T102" fmla="*/ 111 w 129"/>
                <a:gd name="T103" fmla="*/ 10 h 37"/>
                <a:gd name="T104" fmla="*/ 117 w 129"/>
                <a:gd name="T105" fmla="*/ 8 h 37"/>
                <a:gd name="T106" fmla="*/ 117 w 129"/>
                <a:gd name="T107" fmla="*/ 8 h 37"/>
                <a:gd name="T108" fmla="*/ 117 w 129"/>
                <a:gd name="T109" fmla="*/ 8 h 37"/>
                <a:gd name="T110" fmla="*/ 124 w 129"/>
                <a:gd name="T111" fmla="*/ 6 h 37"/>
                <a:gd name="T112" fmla="*/ 124 w 129"/>
                <a:gd name="T113" fmla="*/ 5 h 37"/>
                <a:gd name="T114" fmla="*/ 117 w 129"/>
                <a:gd name="T115" fmla="*/ 4 h 37"/>
                <a:gd name="T116" fmla="*/ 115 w 129"/>
                <a:gd name="T117" fmla="*/ 3 h 37"/>
                <a:gd name="T118" fmla="*/ 114 w 129"/>
                <a:gd name="T119" fmla="*/ 3 h 37"/>
                <a:gd name="T120" fmla="*/ 113 w 129"/>
                <a:gd name="T121" fmla="*/ 3 h 37"/>
                <a:gd name="T122" fmla="*/ 109 w 129"/>
                <a:gd name="T123" fmla="*/ 1 h 37"/>
                <a:gd name="T124" fmla="*/ 104 w 129"/>
                <a:gd name="T12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" h="37">
                  <a:moveTo>
                    <a:pt x="104" y="0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97" y="2"/>
                    <a:pt x="92" y="3"/>
                  </a:cubicBezTo>
                  <a:cubicBezTo>
                    <a:pt x="87" y="5"/>
                    <a:pt x="81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4" y="6"/>
                    <a:pt x="84" y="6"/>
                    <a:pt x="82" y="6"/>
                  </a:cubicBezTo>
                  <a:cubicBezTo>
                    <a:pt x="81" y="7"/>
                    <a:pt x="80" y="7"/>
                    <a:pt x="80" y="7"/>
                  </a:cubicBezTo>
                  <a:cubicBezTo>
                    <a:pt x="79" y="7"/>
                    <a:pt x="79" y="7"/>
                    <a:pt x="79" y="6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7" y="6"/>
                    <a:pt x="67" y="8"/>
                    <a:pt x="58" y="10"/>
                  </a:cubicBezTo>
                  <a:cubicBezTo>
                    <a:pt x="48" y="13"/>
                    <a:pt x="35" y="17"/>
                    <a:pt x="24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7"/>
                    <a:pt x="22" y="17"/>
                    <a:pt x="21" y="17"/>
                  </a:cubicBezTo>
                  <a:cubicBezTo>
                    <a:pt x="21" y="17"/>
                    <a:pt x="20" y="17"/>
                    <a:pt x="20" y="17"/>
                  </a:cubicBezTo>
                  <a:cubicBezTo>
                    <a:pt x="15" y="17"/>
                    <a:pt x="10" y="17"/>
                    <a:pt x="6" y="19"/>
                  </a:cubicBezTo>
                  <a:cubicBezTo>
                    <a:pt x="0" y="20"/>
                    <a:pt x="0" y="22"/>
                    <a:pt x="4" y="23"/>
                  </a:cubicBezTo>
                  <a:cubicBezTo>
                    <a:pt x="10" y="25"/>
                    <a:pt x="17" y="25"/>
                    <a:pt x="13" y="25"/>
                  </a:cubicBezTo>
                  <a:cubicBezTo>
                    <a:pt x="12" y="25"/>
                    <a:pt x="12" y="26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7" y="30"/>
                    <a:pt x="19" y="32"/>
                  </a:cubicBezTo>
                  <a:cubicBezTo>
                    <a:pt x="25" y="35"/>
                    <a:pt x="38" y="33"/>
                    <a:pt x="39" y="34"/>
                  </a:cubicBezTo>
                  <a:cubicBezTo>
                    <a:pt x="39" y="35"/>
                    <a:pt x="41" y="35"/>
                    <a:pt x="43" y="35"/>
                  </a:cubicBezTo>
                  <a:cubicBezTo>
                    <a:pt x="45" y="35"/>
                    <a:pt x="48" y="35"/>
                    <a:pt x="52" y="35"/>
                  </a:cubicBezTo>
                  <a:cubicBezTo>
                    <a:pt x="53" y="35"/>
                    <a:pt x="53" y="35"/>
                    <a:pt x="54" y="35"/>
                  </a:cubicBezTo>
                  <a:cubicBezTo>
                    <a:pt x="57" y="35"/>
                    <a:pt x="59" y="35"/>
                    <a:pt x="60" y="35"/>
                  </a:cubicBezTo>
                  <a:cubicBezTo>
                    <a:pt x="62" y="35"/>
                    <a:pt x="63" y="35"/>
                    <a:pt x="63" y="35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65" y="35"/>
                    <a:pt x="67" y="36"/>
                    <a:pt x="70" y="36"/>
                  </a:cubicBezTo>
                  <a:cubicBezTo>
                    <a:pt x="71" y="36"/>
                    <a:pt x="75" y="37"/>
                    <a:pt x="79" y="37"/>
                  </a:cubicBezTo>
                  <a:cubicBezTo>
                    <a:pt x="82" y="37"/>
                    <a:pt x="85" y="37"/>
                    <a:pt x="88" y="36"/>
                  </a:cubicBezTo>
                  <a:cubicBezTo>
                    <a:pt x="93" y="35"/>
                    <a:pt x="95" y="33"/>
                    <a:pt x="95" y="32"/>
                  </a:cubicBezTo>
                  <a:cubicBezTo>
                    <a:pt x="95" y="32"/>
                    <a:pt x="97" y="31"/>
                    <a:pt x="96" y="31"/>
                  </a:cubicBezTo>
                  <a:cubicBezTo>
                    <a:pt x="96" y="30"/>
                    <a:pt x="94" y="30"/>
                    <a:pt x="94" y="30"/>
                  </a:cubicBezTo>
                  <a:cubicBezTo>
                    <a:pt x="94" y="30"/>
                    <a:pt x="96" y="29"/>
                    <a:pt x="98" y="28"/>
                  </a:cubicBezTo>
                  <a:cubicBezTo>
                    <a:pt x="99" y="28"/>
                    <a:pt x="100" y="27"/>
                    <a:pt x="101" y="27"/>
                  </a:cubicBezTo>
                  <a:cubicBezTo>
                    <a:pt x="101" y="27"/>
                    <a:pt x="102" y="27"/>
                    <a:pt x="102" y="27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103" y="27"/>
                    <a:pt x="106" y="26"/>
                    <a:pt x="110" y="24"/>
                  </a:cubicBezTo>
                  <a:cubicBezTo>
                    <a:pt x="113" y="22"/>
                    <a:pt x="118" y="20"/>
                    <a:pt x="121" y="20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25" y="20"/>
                    <a:pt x="118" y="19"/>
                    <a:pt x="114" y="16"/>
                  </a:cubicBezTo>
                  <a:cubicBezTo>
                    <a:pt x="111" y="13"/>
                    <a:pt x="109" y="11"/>
                    <a:pt x="111" y="11"/>
                  </a:cubicBezTo>
                  <a:cubicBezTo>
                    <a:pt x="113" y="11"/>
                    <a:pt x="113" y="10"/>
                    <a:pt x="111" y="10"/>
                  </a:cubicBezTo>
                  <a:cubicBezTo>
                    <a:pt x="110" y="9"/>
                    <a:pt x="114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20" y="8"/>
                    <a:pt x="119" y="7"/>
                    <a:pt x="124" y="6"/>
                  </a:cubicBezTo>
                  <a:cubicBezTo>
                    <a:pt x="128" y="6"/>
                    <a:pt x="129" y="5"/>
                    <a:pt x="124" y="5"/>
                  </a:cubicBezTo>
                  <a:cubicBezTo>
                    <a:pt x="119" y="4"/>
                    <a:pt x="116" y="4"/>
                    <a:pt x="117" y="4"/>
                  </a:cubicBezTo>
                  <a:cubicBezTo>
                    <a:pt x="118" y="3"/>
                    <a:pt x="116" y="3"/>
                    <a:pt x="115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3" y="3"/>
                    <a:pt x="113" y="3"/>
                  </a:cubicBezTo>
                  <a:cubicBezTo>
                    <a:pt x="112" y="3"/>
                    <a:pt x="112" y="2"/>
                    <a:pt x="109" y="1"/>
                  </a:cubicBezTo>
                  <a:cubicBezTo>
                    <a:pt x="107" y="0"/>
                    <a:pt x="105" y="0"/>
                    <a:pt x="10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4" name="Freeform 196"/>
            <p:cNvSpPr>
              <a:spLocks/>
            </p:cNvSpPr>
            <p:nvPr/>
          </p:nvSpPr>
          <p:spPr bwMode="auto">
            <a:xfrm>
              <a:off x="8739188" y="5241925"/>
              <a:ext cx="76200" cy="31750"/>
            </a:xfrm>
            <a:custGeom>
              <a:avLst/>
              <a:gdLst>
                <a:gd name="T0" fmla="*/ 6 w 28"/>
                <a:gd name="T1" fmla="*/ 0 h 12"/>
                <a:gd name="T2" fmla="*/ 2 w 28"/>
                <a:gd name="T3" fmla="*/ 1 h 12"/>
                <a:gd name="T4" fmla="*/ 0 w 28"/>
                <a:gd name="T5" fmla="*/ 5 h 12"/>
                <a:gd name="T6" fmla="*/ 3 w 28"/>
                <a:gd name="T7" fmla="*/ 9 h 12"/>
                <a:gd name="T8" fmla="*/ 17 w 28"/>
                <a:gd name="T9" fmla="*/ 12 h 12"/>
                <a:gd name="T10" fmla="*/ 27 w 28"/>
                <a:gd name="T11" fmla="*/ 7 h 12"/>
                <a:gd name="T12" fmla="*/ 24 w 28"/>
                <a:gd name="T13" fmla="*/ 5 h 12"/>
                <a:gd name="T14" fmla="*/ 14 w 28"/>
                <a:gd name="T15" fmla="*/ 1 h 12"/>
                <a:gd name="T16" fmla="*/ 6 w 28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2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7"/>
                    <a:pt x="0" y="8"/>
                    <a:pt x="3" y="9"/>
                  </a:cubicBezTo>
                  <a:cubicBezTo>
                    <a:pt x="6" y="11"/>
                    <a:pt x="12" y="12"/>
                    <a:pt x="17" y="12"/>
                  </a:cubicBezTo>
                  <a:cubicBezTo>
                    <a:pt x="23" y="12"/>
                    <a:pt x="28" y="10"/>
                    <a:pt x="27" y="7"/>
                  </a:cubicBezTo>
                  <a:cubicBezTo>
                    <a:pt x="26" y="6"/>
                    <a:pt x="25" y="6"/>
                    <a:pt x="24" y="5"/>
                  </a:cubicBezTo>
                  <a:cubicBezTo>
                    <a:pt x="21" y="4"/>
                    <a:pt x="17" y="2"/>
                    <a:pt x="14" y="1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5" name="Freeform 197"/>
            <p:cNvSpPr>
              <a:spLocks/>
            </p:cNvSpPr>
            <p:nvPr/>
          </p:nvSpPr>
          <p:spPr bwMode="auto">
            <a:xfrm>
              <a:off x="7429500" y="5437188"/>
              <a:ext cx="271463" cy="125412"/>
            </a:xfrm>
            <a:custGeom>
              <a:avLst/>
              <a:gdLst>
                <a:gd name="T0" fmla="*/ 86 w 100"/>
                <a:gd name="T1" fmla="*/ 0 h 46"/>
                <a:gd name="T2" fmla="*/ 86 w 100"/>
                <a:gd name="T3" fmla="*/ 0 h 46"/>
                <a:gd name="T4" fmla="*/ 83 w 100"/>
                <a:gd name="T5" fmla="*/ 4 h 46"/>
                <a:gd name="T6" fmla="*/ 75 w 100"/>
                <a:gd name="T7" fmla="*/ 6 h 46"/>
                <a:gd name="T8" fmla="*/ 74 w 100"/>
                <a:gd name="T9" fmla="*/ 6 h 46"/>
                <a:gd name="T10" fmla="*/ 73 w 100"/>
                <a:gd name="T11" fmla="*/ 6 h 46"/>
                <a:gd name="T12" fmla="*/ 72 w 100"/>
                <a:gd name="T13" fmla="*/ 6 h 46"/>
                <a:gd name="T14" fmla="*/ 72 w 100"/>
                <a:gd name="T15" fmla="*/ 7 h 46"/>
                <a:gd name="T16" fmla="*/ 71 w 100"/>
                <a:gd name="T17" fmla="*/ 7 h 46"/>
                <a:gd name="T18" fmla="*/ 71 w 100"/>
                <a:gd name="T19" fmla="*/ 7 h 46"/>
                <a:gd name="T20" fmla="*/ 70 w 100"/>
                <a:gd name="T21" fmla="*/ 8 h 46"/>
                <a:gd name="T22" fmla="*/ 68 w 100"/>
                <a:gd name="T23" fmla="*/ 9 h 46"/>
                <a:gd name="T24" fmla="*/ 65 w 100"/>
                <a:gd name="T25" fmla="*/ 10 h 46"/>
                <a:gd name="T26" fmla="*/ 64 w 100"/>
                <a:gd name="T27" fmla="*/ 9 h 46"/>
                <a:gd name="T28" fmla="*/ 64 w 100"/>
                <a:gd name="T29" fmla="*/ 9 h 46"/>
                <a:gd name="T30" fmla="*/ 62 w 100"/>
                <a:gd name="T31" fmla="*/ 10 h 46"/>
                <a:gd name="T32" fmla="*/ 60 w 100"/>
                <a:gd name="T33" fmla="*/ 12 h 46"/>
                <a:gd name="T34" fmla="*/ 59 w 100"/>
                <a:gd name="T35" fmla="*/ 12 h 46"/>
                <a:gd name="T36" fmla="*/ 58 w 100"/>
                <a:gd name="T37" fmla="*/ 11 h 46"/>
                <a:gd name="T38" fmla="*/ 57 w 100"/>
                <a:gd name="T39" fmla="*/ 11 h 46"/>
                <a:gd name="T40" fmla="*/ 54 w 100"/>
                <a:gd name="T41" fmla="*/ 12 h 46"/>
                <a:gd name="T42" fmla="*/ 48 w 100"/>
                <a:gd name="T43" fmla="*/ 13 h 46"/>
                <a:gd name="T44" fmla="*/ 47 w 100"/>
                <a:gd name="T45" fmla="*/ 13 h 46"/>
                <a:gd name="T46" fmla="*/ 46 w 100"/>
                <a:gd name="T47" fmla="*/ 13 h 46"/>
                <a:gd name="T48" fmla="*/ 39 w 100"/>
                <a:gd name="T49" fmla="*/ 13 h 46"/>
                <a:gd name="T50" fmla="*/ 21 w 100"/>
                <a:gd name="T51" fmla="*/ 17 h 46"/>
                <a:gd name="T52" fmla="*/ 21 w 100"/>
                <a:gd name="T53" fmla="*/ 25 h 46"/>
                <a:gd name="T54" fmla="*/ 8 w 100"/>
                <a:gd name="T55" fmla="*/ 32 h 46"/>
                <a:gd name="T56" fmla="*/ 10 w 100"/>
                <a:gd name="T57" fmla="*/ 43 h 46"/>
                <a:gd name="T58" fmla="*/ 26 w 100"/>
                <a:gd name="T59" fmla="*/ 46 h 46"/>
                <a:gd name="T60" fmla="*/ 30 w 100"/>
                <a:gd name="T61" fmla="*/ 46 h 46"/>
                <a:gd name="T62" fmla="*/ 60 w 100"/>
                <a:gd name="T63" fmla="*/ 38 h 46"/>
                <a:gd name="T64" fmla="*/ 87 w 100"/>
                <a:gd name="T65" fmla="*/ 20 h 46"/>
                <a:gd name="T66" fmla="*/ 95 w 100"/>
                <a:gd name="T67" fmla="*/ 12 h 46"/>
                <a:gd name="T68" fmla="*/ 95 w 100"/>
                <a:gd name="T69" fmla="*/ 12 h 46"/>
                <a:gd name="T70" fmla="*/ 97 w 100"/>
                <a:gd name="T71" fmla="*/ 13 h 46"/>
                <a:gd name="T72" fmla="*/ 100 w 100"/>
                <a:gd name="T73" fmla="*/ 11 h 46"/>
                <a:gd name="T74" fmla="*/ 98 w 100"/>
                <a:gd name="T75" fmla="*/ 10 h 46"/>
                <a:gd name="T76" fmla="*/ 96 w 100"/>
                <a:gd name="T77" fmla="*/ 5 h 46"/>
                <a:gd name="T78" fmla="*/ 86 w 100"/>
                <a:gd name="T7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46">
                  <a:moveTo>
                    <a:pt x="86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3" y="1"/>
                    <a:pt x="85" y="2"/>
                    <a:pt x="83" y="4"/>
                  </a:cubicBezTo>
                  <a:cubicBezTo>
                    <a:pt x="81" y="5"/>
                    <a:pt x="76" y="6"/>
                    <a:pt x="75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3" y="6"/>
                  </a:cubicBezTo>
                  <a:cubicBezTo>
                    <a:pt x="73" y="6"/>
                    <a:pt x="72" y="6"/>
                    <a:pt x="72" y="6"/>
                  </a:cubicBezTo>
                  <a:cubicBezTo>
                    <a:pt x="72" y="7"/>
                    <a:pt x="73" y="7"/>
                    <a:pt x="72" y="7"/>
                  </a:cubicBezTo>
                  <a:cubicBezTo>
                    <a:pt x="72" y="7"/>
                    <a:pt x="71" y="7"/>
                    <a:pt x="71" y="7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0" y="7"/>
                    <a:pt x="69" y="8"/>
                    <a:pt x="70" y="8"/>
                  </a:cubicBezTo>
                  <a:cubicBezTo>
                    <a:pt x="72" y="8"/>
                    <a:pt x="70" y="9"/>
                    <a:pt x="68" y="9"/>
                  </a:cubicBezTo>
                  <a:cubicBezTo>
                    <a:pt x="67" y="10"/>
                    <a:pt x="66" y="10"/>
                    <a:pt x="65" y="10"/>
                  </a:cubicBezTo>
                  <a:cubicBezTo>
                    <a:pt x="65" y="10"/>
                    <a:pt x="64" y="10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3" y="10"/>
                    <a:pt x="62" y="10"/>
                  </a:cubicBezTo>
                  <a:cubicBezTo>
                    <a:pt x="61" y="11"/>
                    <a:pt x="61" y="11"/>
                    <a:pt x="60" y="12"/>
                  </a:cubicBezTo>
                  <a:cubicBezTo>
                    <a:pt x="60" y="12"/>
                    <a:pt x="59" y="12"/>
                    <a:pt x="59" y="12"/>
                  </a:cubicBezTo>
                  <a:cubicBezTo>
                    <a:pt x="58" y="12"/>
                    <a:pt x="58" y="11"/>
                    <a:pt x="58" y="11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1"/>
                    <a:pt x="55" y="11"/>
                    <a:pt x="54" y="12"/>
                  </a:cubicBezTo>
                  <a:cubicBezTo>
                    <a:pt x="53" y="13"/>
                    <a:pt x="51" y="13"/>
                    <a:pt x="48" y="13"/>
                  </a:cubicBezTo>
                  <a:cubicBezTo>
                    <a:pt x="48" y="13"/>
                    <a:pt x="48" y="13"/>
                    <a:pt x="47" y="13"/>
                  </a:cubicBezTo>
                  <a:cubicBezTo>
                    <a:pt x="47" y="13"/>
                    <a:pt x="46" y="13"/>
                    <a:pt x="46" y="13"/>
                  </a:cubicBezTo>
                  <a:cubicBezTo>
                    <a:pt x="42" y="13"/>
                    <a:pt x="40" y="13"/>
                    <a:pt x="39" y="13"/>
                  </a:cubicBezTo>
                  <a:cubicBezTo>
                    <a:pt x="38" y="14"/>
                    <a:pt x="22" y="13"/>
                    <a:pt x="21" y="17"/>
                  </a:cubicBezTo>
                  <a:cubicBezTo>
                    <a:pt x="20" y="20"/>
                    <a:pt x="22" y="24"/>
                    <a:pt x="21" y="25"/>
                  </a:cubicBezTo>
                  <a:cubicBezTo>
                    <a:pt x="20" y="27"/>
                    <a:pt x="13" y="30"/>
                    <a:pt x="8" y="32"/>
                  </a:cubicBezTo>
                  <a:cubicBezTo>
                    <a:pt x="0" y="35"/>
                    <a:pt x="5" y="41"/>
                    <a:pt x="10" y="43"/>
                  </a:cubicBezTo>
                  <a:cubicBezTo>
                    <a:pt x="14" y="45"/>
                    <a:pt x="20" y="46"/>
                    <a:pt x="26" y="46"/>
                  </a:cubicBezTo>
                  <a:cubicBezTo>
                    <a:pt x="27" y="46"/>
                    <a:pt x="29" y="46"/>
                    <a:pt x="30" y="46"/>
                  </a:cubicBezTo>
                  <a:cubicBezTo>
                    <a:pt x="48" y="46"/>
                    <a:pt x="54" y="42"/>
                    <a:pt x="60" y="38"/>
                  </a:cubicBezTo>
                  <a:cubicBezTo>
                    <a:pt x="69" y="33"/>
                    <a:pt x="81" y="26"/>
                    <a:pt x="87" y="20"/>
                  </a:cubicBezTo>
                  <a:cubicBezTo>
                    <a:pt x="92" y="16"/>
                    <a:pt x="93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6" y="12"/>
                    <a:pt x="96" y="13"/>
                    <a:pt x="97" y="13"/>
                  </a:cubicBezTo>
                  <a:cubicBezTo>
                    <a:pt x="98" y="13"/>
                    <a:pt x="100" y="12"/>
                    <a:pt x="100" y="11"/>
                  </a:cubicBezTo>
                  <a:cubicBezTo>
                    <a:pt x="100" y="11"/>
                    <a:pt x="99" y="10"/>
                    <a:pt x="98" y="10"/>
                  </a:cubicBezTo>
                  <a:cubicBezTo>
                    <a:pt x="99" y="8"/>
                    <a:pt x="98" y="6"/>
                    <a:pt x="96" y="5"/>
                  </a:cubicBezTo>
                  <a:cubicBezTo>
                    <a:pt x="94" y="2"/>
                    <a:pt x="89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6" name="Freeform 198"/>
            <p:cNvSpPr>
              <a:spLocks/>
            </p:cNvSpPr>
            <p:nvPr/>
          </p:nvSpPr>
          <p:spPr bwMode="auto">
            <a:xfrm>
              <a:off x="9088438" y="5113338"/>
              <a:ext cx="11113" cy="3175"/>
            </a:xfrm>
            <a:custGeom>
              <a:avLst/>
              <a:gdLst>
                <a:gd name="T0" fmla="*/ 0 w 4"/>
                <a:gd name="T1" fmla="*/ 0 h 1"/>
                <a:gd name="T2" fmla="*/ 1 w 4"/>
                <a:gd name="T3" fmla="*/ 1 h 1"/>
                <a:gd name="T4" fmla="*/ 3 w 4"/>
                <a:gd name="T5" fmla="*/ 1 h 1"/>
                <a:gd name="T6" fmla="*/ 3 w 4"/>
                <a:gd name="T7" fmla="*/ 1 h 1"/>
                <a:gd name="T8" fmla="*/ 0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7" name="Freeform 199"/>
            <p:cNvSpPr>
              <a:spLocks/>
            </p:cNvSpPr>
            <p:nvPr/>
          </p:nvSpPr>
          <p:spPr bwMode="auto">
            <a:xfrm>
              <a:off x="9075738" y="5113338"/>
              <a:ext cx="12700" cy="3175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3 w 5"/>
                <a:gd name="T5" fmla="*/ 1 h 1"/>
                <a:gd name="T6" fmla="*/ 4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2" y="1"/>
                    <a:pt x="3" y="1"/>
                  </a:cubicBezTo>
                  <a:cubicBezTo>
                    <a:pt x="4" y="1"/>
                    <a:pt x="5" y="1"/>
                    <a:pt x="4" y="1"/>
                  </a:cubicBezTo>
                  <a:cubicBezTo>
                    <a:pt x="3" y="1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Freeform 200"/>
            <p:cNvSpPr>
              <a:spLocks/>
            </p:cNvSpPr>
            <p:nvPr/>
          </p:nvSpPr>
          <p:spPr bwMode="auto">
            <a:xfrm>
              <a:off x="9290050" y="5276850"/>
              <a:ext cx="379413" cy="106362"/>
            </a:xfrm>
            <a:custGeom>
              <a:avLst/>
              <a:gdLst>
                <a:gd name="T0" fmla="*/ 4 w 140"/>
                <a:gd name="T1" fmla="*/ 0 h 39"/>
                <a:gd name="T2" fmla="*/ 10 w 140"/>
                <a:gd name="T3" fmla="*/ 5 h 39"/>
                <a:gd name="T4" fmla="*/ 57 w 140"/>
                <a:gd name="T5" fmla="*/ 20 h 39"/>
                <a:gd name="T6" fmla="*/ 96 w 140"/>
                <a:gd name="T7" fmla="*/ 33 h 39"/>
                <a:gd name="T8" fmla="*/ 117 w 140"/>
                <a:gd name="T9" fmla="*/ 39 h 39"/>
                <a:gd name="T10" fmla="*/ 117 w 140"/>
                <a:gd name="T11" fmla="*/ 39 h 39"/>
                <a:gd name="T12" fmla="*/ 118 w 140"/>
                <a:gd name="T13" fmla="*/ 39 h 39"/>
                <a:gd name="T14" fmla="*/ 120 w 140"/>
                <a:gd name="T15" fmla="*/ 39 h 39"/>
                <a:gd name="T16" fmla="*/ 122 w 140"/>
                <a:gd name="T17" fmla="*/ 39 h 39"/>
                <a:gd name="T18" fmla="*/ 125 w 140"/>
                <a:gd name="T19" fmla="*/ 39 h 39"/>
                <a:gd name="T20" fmla="*/ 128 w 140"/>
                <a:gd name="T21" fmla="*/ 38 h 39"/>
                <a:gd name="T22" fmla="*/ 129 w 140"/>
                <a:gd name="T23" fmla="*/ 38 h 39"/>
                <a:gd name="T24" fmla="*/ 138 w 140"/>
                <a:gd name="T25" fmla="*/ 31 h 39"/>
                <a:gd name="T26" fmla="*/ 125 w 140"/>
                <a:gd name="T27" fmla="*/ 27 h 39"/>
                <a:gd name="T28" fmla="*/ 108 w 140"/>
                <a:gd name="T29" fmla="*/ 23 h 39"/>
                <a:gd name="T30" fmla="*/ 105 w 140"/>
                <a:gd name="T31" fmla="*/ 21 h 39"/>
                <a:gd name="T32" fmla="*/ 104 w 140"/>
                <a:gd name="T33" fmla="*/ 20 h 39"/>
                <a:gd name="T34" fmla="*/ 102 w 140"/>
                <a:gd name="T35" fmla="*/ 19 h 39"/>
                <a:gd name="T36" fmla="*/ 98 w 140"/>
                <a:gd name="T37" fmla="*/ 19 h 39"/>
                <a:gd name="T38" fmla="*/ 97 w 140"/>
                <a:gd name="T39" fmla="*/ 19 h 39"/>
                <a:gd name="T40" fmla="*/ 96 w 140"/>
                <a:gd name="T41" fmla="*/ 19 h 39"/>
                <a:gd name="T42" fmla="*/ 96 w 140"/>
                <a:gd name="T43" fmla="*/ 18 h 39"/>
                <a:gd name="T44" fmla="*/ 71 w 140"/>
                <a:gd name="T45" fmla="*/ 13 h 39"/>
                <a:gd name="T46" fmla="*/ 42 w 140"/>
                <a:gd name="T47" fmla="*/ 6 h 39"/>
                <a:gd name="T48" fmla="*/ 4 w 140"/>
                <a:gd name="T4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0" h="39">
                  <a:moveTo>
                    <a:pt x="4" y="0"/>
                  </a:moveTo>
                  <a:cubicBezTo>
                    <a:pt x="0" y="0"/>
                    <a:pt x="0" y="2"/>
                    <a:pt x="10" y="5"/>
                  </a:cubicBezTo>
                  <a:cubicBezTo>
                    <a:pt x="25" y="11"/>
                    <a:pt x="45" y="14"/>
                    <a:pt x="57" y="20"/>
                  </a:cubicBezTo>
                  <a:cubicBezTo>
                    <a:pt x="68" y="26"/>
                    <a:pt x="82" y="29"/>
                    <a:pt x="96" y="33"/>
                  </a:cubicBezTo>
                  <a:cubicBezTo>
                    <a:pt x="107" y="37"/>
                    <a:pt x="116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8" y="39"/>
                  </a:cubicBezTo>
                  <a:cubicBezTo>
                    <a:pt x="119" y="39"/>
                    <a:pt x="119" y="39"/>
                    <a:pt x="120" y="39"/>
                  </a:cubicBezTo>
                  <a:cubicBezTo>
                    <a:pt x="121" y="39"/>
                    <a:pt x="121" y="39"/>
                    <a:pt x="122" y="39"/>
                  </a:cubicBezTo>
                  <a:cubicBezTo>
                    <a:pt x="123" y="39"/>
                    <a:pt x="124" y="39"/>
                    <a:pt x="125" y="39"/>
                  </a:cubicBezTo>
                  <a:cubicBezTo>
                    <a:pt x="125" y="38"/>
                    <a:pt x="127" y="38"/>
                    <a:pt x="128" y="38"/>
                  </a:cubicBezTo>
                  <a:cubicBezTo>
                    <a:pt x="128" y="38"/>
                    <a:pt x="129" y="38"/>
                    <a:pt x="129" y="38"/>
                  </a:cubicBezTo>
                  <a:cubicBezTo>
                    <a:pt x="134" y="38"/>
                    <a:pt x="140" y="32"/>
                    <a:pt x="138" y="31"/>
                  </a:cubicBezTo>
                  <a:cubicBezTo>
                    <a:pt x="135" y="29"/>
                    <a:pt x="129" y="28"/>
                    <a:pt x="125" y="27"/>
                  </a:cubicBezTo>
                  <a:cubicBezTo>
                    <a:pt x="115" y="26"/>
                    <a:pt x="113" y="23"/>
                    <a:pt x="108" y="23"/>
                  </a:cubicBezTo>
                  <a:cubicBezTo>
                    <a:pt x="103" y="23"/>
                    <a:pt x="107" y="21"/>
                    <a:pt x="105" y="21"/>
                  </a:cubicBezTo>
                  <a:cubicBezTo>
                    <a:pt x="102" y="21"/>
                    <a:pt x="102" y="21"/>
                    <a:pt x="104" y="20"/>
                  </a:cubicBezTo>
                  <a:cubicBezTo>
                    <a:pt x="107" y="20"/>
                    <a:pt x="106" y="19"/>
                    <a:pt x="102" y="19"/>
                  </a:cubicBezTo>
                  <a:cubicBezTo>
                    <a:pt x="100" y="19"/>
                    <a:pt x="99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9"/>
                    <a:pt x="95" y="19"/>
                    <a:pt x="96" y="18"/>
                  </a:cubicBezTo>
                  <a:cubicBezTo>
                    <a:pt x="97" y="18"/>
                    <a:pt x="85" y="16"/>
                    <a:pt x="71" y="13"/>
                  </a:cubicBezTo>
                  <a:cubicBezTo>
                    <a:pt x="61" y="11"/>
                    <a:pt x="51" y="8"/>
                    <a:pt x="42" y="6"/>
                  </a:cubicBezTo>
                  <a:cubicBezTo>
                    <a:pt x="34" y="4"/>
                    <a:pt x="12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Freeform 201"/>
            <p:cNvSpPr>
              <a:spLocks/>
            </p:cNvSpPr>
            <p:nvPr/>
          </p:nvSpPr>
          <p:spPr bwMode="auto">
            <a:xfrm>
              <a:off x="9645650" y="5387975"/>
              <a:ext cx="280988" cy="19050"/>
            </a:xfrm>
            <a:custGeom>
              <a:avLst/>
              <a:gdLst>
                <a:gd name="T0" fmla="*/ 17 w 104"/>
                <a:gd name="T1" fmla="*/ 0 h 7"/>
                <a:gd name="T2" fmla="*/ 3 w 104"/>
                <a:gd name="T3" fmla="*/ 2 h 7"/>
                <a:gd name="T4" fmla="*/ 40 w 104"/>
                <a:gd name="T5" fmla="*/ 6 h 7"/>
                <a:gd name="T6" fmla="*/ 71 w 104"/>
                <a:gd name="T7" fmla="*/ 7 h 7"/>
                <a:gd name="T8" fmla="*/ 72 w 104"/>
                <a:gd name="T9" fmla="*/ 7 h 7"/>
                <a:gd name="T10" fmla="*/ 91 w 104"/>
                <a:gd name="T11" fmla="*/ 7 h 7"/>
                <a:gd name="T12" fmla="*/ 93 w 104"/>
                <a:gd name="T13" fmla="*/ 7 h 7"/>
                <a:gd name="T14" fmla="*/ 91 w 104"/>
                <a:gd name="T15" fmla="*/ 3 h 7"/>
                <a:gd name="T16" fmla="*/ 34 w 104"/>
                <a:gd name="T17" fmla="*/ 1 h 7"/>
                <a:gd name="T18" fmla="*/ 25 w 104"/>
                <a:gd name="T19" fmla="*/ 0 h 7"/>
                <a:gd name="T20" fmla="*/ 17 w 104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7">
                  <a:moveTo>
                    <a:pt x="17" y="0"/>
                  </a:moveTo>
                  <a:cubicBezTo>
                    <a:pt x="5" y="0"/>
                    <a:pt x="0" y="2"/>
                    <a:pt x="3" y="2"/>
                  </a:cubicBezTo>
                  <a:cubicBezTo>
                    <a:pt x="7" y="2"/>
                    <a:pt x="23" y="5"/>
                    <a:pt x="40" y="6"/>
                  </a:cubicBezTo>
                  <a:cubicBezTo>
                    <a:pt x="52" y="6"/>
                    <a:pt x="64" y="7"/>
                    <a:pt x="71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8" y="7"/>
                    <a:pt x="84" y="7"/>
                    <a:pt x="91" y="7"/>
                  </a:cubicBezTo>
                  <a:cubicBezTo>
                    <a:pt x="92" y="7"/>
                    <a:pt x="93" y="7"/>
                    <a:pt x="93" y="7"/>
                  </a:cubicBezTo>
                  <a:cubicBezTo>
                    <a:pt x="102" y="7"/>
                    <a:pt x="104" y="5"/>
                    <a:pt x="91" y="3"/>
                  </a:cubicBezTo>
                  <a:cubicBezTo>
                    <a:pt x="77" y="1"/>
                    <a:pt x="52" y="2"/>
                    <a:pt x="34" y="1"/>
                  </a:cubicBezTo>
                  <a:cubicBezTo>
                    <a:pt x="31" y="1"/>
                    <a:pt x="28" y="0"/>
                    <a:pt x="25" y="0"/>
                  </a:cubicBezTo>
                  <a:cubicBezTo>
                    <a:pt x="22" y="0"/>
                    <a:pt x="19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485116" y="3682753"/>
            <a:ext cx="157146" cy="337619"/>
            <a:chOff x="5670652" y="1738427"/>
            <a:chExt cx="363539" cy="781050"/>
          </a:xfrm>
          <a:solidFill>
            <a:schemeClr val="accent1"/>
          </a:solidFill>
        </p:grpSpPr>
        <p:sp>
          <p:nvSpPr>
            <p:cNvPr id="211" name="Oval 25"/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212" name="Freeform 26"/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8591381" y="3668048"/>
            <a:ext cx="157146" cy="337619"/>
            <a:chOff x="5670652" y="1738427"/>
            <a:chExt cx="363539" cy="781050"/>
          </a:xfrm>
          <a:solidFill>
            <a:schemeClr val="accent5"/>
          </a:solidFill>
        </p:grpSpPr>
        <p:sp>
          <p:nvSpPr>
            <p:cNvPr id="214" name="Oval 25"/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215" name="Freeform 26"/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3568506" y="4385990"/>
            <a:ext cx="157146" cy="337619"/>
            <a:chOff x="5670652" y="1738427"/>
            <a:chExt cx="363539" cy="781050"/>
          </a:xfrm>
          <a:solidFill>
            <a:schemeClr val="accent2"/>
          </a:solidFill>
        </p:grpSpPr>
        <p:sp>
          <p:nvSpPr>
            <p:cNvPr id="217" name="Oval 25"/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218" name="Freeform 26"/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3751026" y="4482769"/>
            <a:ext cx="157146" cy="337619"/>
            <a:chOff x="5670652" y="1738427"/>
            <a:chExt cx="363539" cy="781050"/>
          </a:xfrm>
          <a:solidFill>
            <a:schemeClr val="accent2"/>
          </a:solidFill>
        </p:grpSpPr>
        <p:sp>
          <p:nvSpPr>
            <p:cNvPr id="220" name="Oval 25"/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221" name="Freeform 26"/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8407206" y="3626350"/>
            <a:ext cx="157146" cy="337619"/>
            <a:chOff x="5670652" y="1738427"/>
            <a:chExt cx="363539" cy="781050"/>
          </a:xfrm>
          <a:solidFill>
            <a:schemeClr val="accent5"/>
          </a:solidFill>
        </p:grpSpPr>
        <p:sp>
          <p:nvSpPr>
            <p:cNvPr id="223" name="Oval 25"/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224" name="Freeform 26"/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2260156" y="3753060"/>
            <a:ext cx="157146" cy="337619"/>
            <a:chOff x="5670652" y="1738427"/>
            <a:chExt cx="363539" cy="781050"/>
          </a:xfrm>
          <a:solidFill>
            <a:schemeClr val="accent1"/>
          </a:solidFill>
        </p:grpSpPr>
        <p:sp>
          <p:nvSpPr>
            <p:cNvPr id="226" name="Oval 25"/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227" name="Freeform 26"/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8799136" y="3596753"/>
            <a:ext cx="157146" cy="337619"/>
            <a:chOff x="5670652" y="1738427"/>
            <a:chExt cx="363539" cy="781050"/>
          </a:xfrm>
          <a:solidFill>
            <a:schemeClr val="accent5"/>
          </a:solidFill>
        </p:grpSpPr>
        <p:sp>
          <p:nvSpPr>
            <p:cNvPr id="229" name="Oval 25"/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230" name="Freeform 26"/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6647046" y="4299970"/>
            <a:ext cx="157146" cy="337619"/>
            <a:chOff x="5670652" y="1738427"/>
            <a:chExt cx="363539" cy="781050"/>
          </a:xfrm>
          <a:solidFill>
            <a:schemeClr val="accent4"/>
          </a:solidFill>
        </p:grpSpPr>
        <p:sp>
          <p:nvSpPr>
            <p:cNvPr id="232" name="Oval 25"/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233" name="Freeform 26"/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6857858" y="4330163"/>
            <a:ext cx="157146" cy="337619"/>
            <a:chOff x="5670652" y="1738427"/>
            <a:chExt cx="363539" cy="781050"/>
          </a:xfrm>
          <a:solidFill>
            <a:schemeClr val="accent4"/>
          </a:solidFill>
        </p:grpSpPr>
        <p:sp>
          <p:nvSpPr>
            <p:cNvPr id="235" name="Oval 25"/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236" name="Freeform 26"/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9023478" y="3666467"/>
            <a:ext cx="157146" cy="337619"/>
            <a:chOff x="5670652" y="1738427"/>
            <a:chExt cx="363539" cy="781050"/>
          </a:xfrm>
          <a:solidFill>
            <a:schemeClr val="accent5"/>
          </a:solidFill>
        </p:grpSpPr>
        <p:sp>
          <p:nvSpPr>
            <p:cNvPr id="238" name="Oval 25"/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239" name="Freeform 26"/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cxnSp>
        <p:nvCxnSpPr>
          <p:cNvPr id="240" name="Straight Connector 239"/>
          <p:cNvCxnSpPr>
            <a:stCxn id="171" idx="62"/>
          </p:cNvCxnSpPr>
          <p:nvPr/>
        </p:nvCxnSpPr>
        <p:spPr>
          <a:xfrm flipV="1">
            <a:off x="8745907" y="3106002"/>
            <a:ext cx="2620" cy="44985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7816020" y="2630105"/>
            <a:ext cx="176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ASIA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cxnSp>
        <p:nvCxnSpPr>
          <p:cNvPr id="242" name="Straight Connector 241"/>
          <p:cNvCxnSpPr>
            <a:stCxn id="171" idx="26"/>
          </p:cNvCxnSpPr>
          <p:nvPr/>
        </p:nvCxnSpPr>
        <p:spPr>
          <a:xfrm flipH="1" flipV="1">
            <a:off x="6756148" y="3330929"/>
            <a:ext cx="19494" cy="92263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5871685" y="2839795"/>
            <a:ext cx="176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AFRICA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cxnSp>
        <p:nvCxnSpPr>
          <p:cNvPr id="244" name="Straight Connector 243"/>
          <p:cNvCxnSpPr>
            <a:stCxn id="221" idx="9"/>
          </p:cNvCxnSpPr>
          <p:nvPr/>
        </p:nvCxnSpPr>
        <p:spPr>
          <a:xfrm flipV="1">
            <a:off x="3752680" y="3106002"/>
            <a:ext cx="3247" cy="15463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2931741" y="2612286"/>
            <a:ext cx="176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SOUTH AMERICA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cxnSp>
        <p:nvCxnSpPr>
          <p:cNvPr id="246" name="Straight Connector 245"/>
          <p:cNvCxnSpPr/>
          <p:nvPr/>
        </p:nvCxnSpPr>
        <p:spPr>
          <a:xfrm flipV="1">
            <a:off x="2417302" y="2612286"/>
            <a:ext cx="0" cy="111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1552899" y="2162546"/>
            <a:ext cx="176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NORTH AMERICA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252" name="Group 251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253" name="TextBox 252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World map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5317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709177" y="1940728"/>
            <a:ext cx="8349378" cy="4108200"/>
            <a:chOff x="0" y="0"/>
            <a:chExt cx="13264" cy="7088"/>
          </a:xfrm>
          <a:blipFill>
            <a:blip r:embed="rId2"/>
            <a:stretch>
              <a:fillRect/>
            </a:stretch>
          </a:blipFill>
        </p:grpSpPr>
        <p:sp>
          <p:nvSpPr>
            <p:cNvPr id="5" name="AutoShape 2"/>
            <p:cNvSpPr>
              <a:spLocks/>
            </p:cNvSpPr>
            <p:nvPr/>
          </p:nvSpPr>
          <p:spPr bwMode="auto">
            <a:xfrm>
              <a:off x="931" y="3117"/>
              <a:ext cx="195" cy="14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563"/>
                  </a:moveTo>
                  <a:lnTo>
                    <a:pt x="842" y="1098"/>
                  </a:lnTo>
                  <a:lnTo>
                    <a:pt x="0" y="1098"/>
                  </a:lnTo>
                  <a:lnTo>
                    <a:pt x="0" y="2563"/>
                  </a:lnTo>
                  <a:close/>
                  <a:moveTo>
                    <a:pt x="3927" y="1098"/>
                  </a:moveTo>
                  <a:lnTo>
                    <a:pt x="3927" y="0"/>
                  </a:lnTo>
                  <a:lnTo>
                    <a:pt x="3086" y="0"/>
                  </a:lnTo>
                  <a:lnTo>
                    <a:pt x="3086" y="1098"/>
                  </a:lnTo>
                  <a:lnTo>
                    <a:pt x="3927" y="1098"/>
                  </a:lnTo>
                  <a:close/>
                  <a:moveTo>
                    <a:pt x="10379" y="5492"/>
                  </a:moveTo>
                  <a:lnTo>
                    <a:pt x="9257" y="4027"/>
                  </a:lnTo>
                  <a:lnTo>
                    <a:pt x="8135" y="4027"/>
                  </a:lnTo>
                  <a:lnTo>
                    <a:pt x="9257" y="5492"/>
                  </a:lnTo>
                  <a:lnTo>
                    <a:pt x="10379" y="5492"/>
                  </a:lnTo>
                  <a:close/>
                  <a:moveTo>
                    <a:pt x="14306" y="6590"/>
                  </a:moveTo>
                  <a:lnTo>
                    <a:pt x="13465" y="6590"/>
                  </a:lnTo>
                  <a:lnTo>
                    <a:pt x="14306" y="6590"/>
                  </a:lnTo>
                  <a:close/>
                  <a:moveTo>
                    <a:pt x="15429" y="9519"/>
                  </a:moveTo>
                  <a:lnTo>
                    <a:pt x="14306" y="8054"/>
                  </a:lnTo>
                  <a:lnTo>
                    <a:pt x="16551" y="8054"/>
                  </a:lnTo>
                  <a:lnTo>
                    <a:pt x="17673" y="9519"/>
                  </a:lnTo>
                  <a:lnTo>
                    <a:pt x="15429" y="9519"/>
                  </a:lnTo>
                  <a:close/>
                  <a:moveTo>
                    <a:pt x="16551" y="16108"/>
                  </a:moveTo>
                  <a:lnTo>
                    <a:pt x="17673" y="17573"/>
                  </a:lnTo>
                  <a:lnTo>
                    <a:pt x="17673" y="20136"/>
                  </a:lnTo>
                  <a:lnTo>
                    <a:pt x="18514" y="21600"/>
                  </a:lnTo>
                  <a:lnTo>
                    <a:pt x="19636" y="19037"/>
                  </a:lnTo>
                  <a:lnTo>
                    <a:pt x="21600" y="17573"/>
                  </a:lnTo>
                  <a:lnTo>
                    <a:pt x="20758" y="16108"/>
                  </a:lnTo>
                  <a:lnTo>
                    <a:pt x="20758" y="15010"/>
                  </a:lnTo>
                  <a:lnTo>
                    <a:pt x="19636" y="15010"/>
                  </a:lnTo>
                  <a:lnTo>
                    <a:pt x="18514" y="13546"/>
                  </a:lnTo>
                  <a:lnTo>
                    <a:pt x="17673" y="12081"/>
                  </a:lnTo>
                  <a:lnTo>
                    <a:pt x="17673" y="15010"/>
                  </a:lnTo>
                  <a:lnTo>
                    <a:pt x="16551" y="16108"/>
                  </a:lnTo>
                  <a:close/>
                  <a:moveTo>
                    <a:pt x="16551" y="1610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6" name="AutoShape 3"/>
            <p:cNvSpPr>
              <a:spLocks/>
            </p:cNvSpPr>
            <p:nvPr/>
          </p:nvSpPr>
          <p:spPr bwMode="auto">
            <a:xfrm>
              <a:off x="8727" y="5152"/>
              <a:ext cx="10" cy="1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0" y="10800"/>
                  </a:lnTo>
                  <a:close/>
                  <a:moveTo>
                    <a:pt x="0" y="108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7" name="AutoShape 4"/>
            <p:cNvSpPr>
              <a:spLocks/>
            </p:cNvSpPr>
            <p:nvPr/>
          </p:nvSpPr>
          <p:spPr bwMode="auto">
            <a:xfrm>
              <a:off x="8651" y="5097"/>
              <a:ext cx="56" cy="4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3927" y="12505"/>
                  </a:moveTo>
                  <a:lnTo>
                    <a:pt x="3927" y="0"/>
                  </a:lnTo>
                  <a:lnTo>
                    <a:pt x="0" y="0"/>
                  </a:lnTo>
                  <a:lnTo>
                    <a:pt x="0" y="12505"/>
                  </a:lnTo>
                  <a:lnTo>
                    <a:pt x="3927" y="12505"/>
                  </a:lnTo>
                  <a:close/>
                  <a:moveTo>
                    <a:pt x="3927" y="17053"/>
                  </a:moveTo>
                  <a:lnTo>
                    <a:pt x="7855" y="17053"/>
                  </a:lnTo>
                  <a:lnTo>
                    <a:pt x="7855" y="21600"/>
                  </a:lnTo>
                  <a:lnTo>
                    <a:pt x="3927" y="21600"/>
                  </a:lnTo>
                  <a:lnTo>
                    <a:pt x="3927" y="17053"/>
                  </a:lnTo>
                  <a:close/>
                  <a:moveTo>
                    <a:pt x="21600" y="21600"/>
                  </a:moveTo>
                  <a:lnTo>
                    <a:pt x="21600" y="17053"/>
                  </a:lnTo>
                  <a:lnTo>
                    <a:pt x="18655" y="17053"/>
                  </a:lnTo>
                  <a:lnTo>
                    <a:pt x="21600" y="21600"/>
                  </a:ln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8" name="AutoShape 5"/>
            <p:cNvSpPr>
              <a:spLocks/>
            </p:cNvSpPr>
            <p:nvPr/>
          </p:nvSpPr>
          <p:spPr bwMode="auto">
            <a:xfrm>
              <a:off x="8783" y="4850"/>
              <a:ext cx="396" cy="19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046" y="1108"/>
                  </a:moveTo>
                  <a:lnTo>
                    <a:pt x="21600" y="1108"/>
                  </a:lnTo>
                  <a:lnTo>
                    <a:pt x="21046" y="0"/>
                  </a:lnTo>
                  <a:lnTo>
                    <a:pt x="21046" y="1108"/>
                  </a:lnTo>
                  <a:close/>
                  <a:moveTo>
                    <a:pt x="554" y="21600"/>
                  </a:moveTo>
                  <a:lnTo>
                    <a:pt x="969" y="21600"/>
                  </a:lnTo>
                  <a:lnTo>
                    <a:pt x="554" y="21600"/>
                  </a:lnTo>
                  <a:close/>
                  <a:moveTo>
                    <a:pt x="0" y="19385"/>
                  </a:moveTo>
                  <a:lnTo>
                    <a:pt x="554" y="19385"/>
                  </a:lnTo>
                  <a:lnTo>
                    <a:pt x="554" y="20492"/>
                  </a:lnTo>
                  <a:lnTo>
                    <a:pt x="0" y="19385"/>
                  </a:lnTo>
                  <a:close/>
                  <a:moveTo>
                    <a:pt x="0" y="1938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9" name="AutoShape 6"/>
            <p:cNvSpPr>
              <a:spLocks/>
            </p:cNvSpPr>
            <p:nvPr/>
          </p:nvSpPr>
          <p:spPr bwMode="auto">
            <a:xfrm>
              <a:off x="10698" y="4163"/>
              <a:ext cx="94" cy="26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480" y="3724"/>
                  </a:moveTo>
                  <a:cubicBezTo>
                    <a:pt x="8640" y="3724"/>
                    <a:pt x="8640" y="3724"/>
                    <a:pt x="8640" y="3724"/>
                  </a:cubicBezTo>
                  <a:cubicBezTo>
                    <a:pt x="8640" y="2979"/>
                    <a:pt x="8640" y="2979"/>
                    <a:pt x="8640" y="2979"/>
                  </a:cubicBezTo>
                  <a:cubicBezTo>
                    <a:pt x="8640" y="2234"/>
                    <a:pt x="8640" y="2234"/>
                    <a:pt x="8640" y="2234"/>
                  </a:cubicBezTo>
                  <a:cubicBezTo>
                    <a:pt x="8640" y="1490"/>
                    <a:pt x="8640" y="1490"/>
                    <a:pt x="8640" y="1490"/>
                  </a:cubicBezTo>
                  <a:cubicBezTo>
                    <a:pt x="8640" y="745"/>
                    <a:pt x="8640" y="745"/>
                    <a:pt x="8640" y="745"/>
                  </a:cubicBezTo>
                  <a:cubicBezTo>
                    <a:pt x="8640" y="745"/>
                    <a:pt x="8640" y="745"/>
                    <a:pt x="8640" y="745"/>
                  </a:cubicBezTo>
                  <a:cubicBezTo>
                    <a:pt x="8640" y="0"/>
                    <a:pt x="8640" y="0"/>
                    <a:pt x="8640" y="0"/>
                  </a:cubicBezTo>
                  <a:cubicBezTo>
                    <a:pt x="8640" y="0"/>
                    <a:pt x="8640" y="0"/>
                    <a:pt x="8640" y="0"/>
                  </a:cubicBezTo>
                  <a:cubicBezTo>
                    <a:pt x="6480" y="745"/>
                    <a:pt x="6480" y="745"/>
                    <a:pt x="6480" y="745"/>
                  </a:cubicBezTo>
                  <a:cubicBezTo>
                    <a:pt x="6480" y="1490"/>
                    <a:pt x="6480" y="1490"/>
                    <a:pt x="6480" y="1490"/>
                  </a:cubicBezTo>
                  <a:cubicBezTo>
                    <a:pt x="6480" y="2234"/>
                    <a:pt x="6480" y="2234"/>
                    <a:pt x="6480" y="2234"/>
                  </a:cubicBezTo>
                  <a:cubicBezTo>
                    <a:pt x="6480" y="2234"/>
                    <a:pt x="6480" y="2234"/>
                    <a:pt x="6480" y="2234"/>
                  </a:cubicBezTo>
                  <a:cubicBezTo>
                    <a:pt x="6480" y="3724"/>
                    <a:pt x="6480" y="3724"/>
                    <a:pt x="6480" y="3724"/>
                  </a:cubicBezTo>
                  <a:cubicBezTo>
                    <a:pt x="6480" y="3724"/>
                    <a:pt x="6480" y="3724"/>
                    <a:pt x="6480" y="3724"/>
                  </a:cubicBezTo>
                  <a:close/>
                  <a:moveTo>
                    <a:pt x="6480" y="7448"/>
                  </a:moveTo>
                  <a:cubicBezTo>
                    <a:pt x="6480" y="6703"/>
                    <a:pt x="6480" y="6703"/>
                    <a:pt x="6480" y="6703"/>
                  </a:cubicBezTo>
                  <a:cubicBezTo>
                    <a:pt x="6480" y="5959"/>
                    <a:pt x="6480" y="5959"/>
                    <a:pt x="6480" y="5959"/>
                  </a:cubicBezTo>
                  <a:cubicBezTo>
                    <a:pt x="6480" y="5214"/>
                    <a:pt x="6480" y="5214"/>
                    <a:pt x="6480" y="5214"/>
                  </a:cubicBezTo>
                  <a:cubicBezTo>
                    <a:pt x="6480" y="5214"/>
                    <a:pt x="6480" y="5214"/>
                    <a:pt x="6480" y="5214"/>
                  </a:cubicBezTo>
                  <a:cubicBezTo>
                    <a:pt x="8640" y="4469"/>
                    <a:pt x="8640" y="4469"/>
                    <a:pt x="8640" y="4469"/>
                  </a:cubicBezTo>
                  <a:cubicBezTo>
                    <a:pt x="8640" y="4469"/>
                    <a:pt x="8640" y="4469"/>
                    <a:pt x="8640" y="4469"/>
                  </a:cubicBezTo>
                  <a:cubicBezTo>
                    <a:pt x="6480" y="4469"/>
                    <a:pt x="6480" y="4469"/>
                    <a:pt x="6480" y="4469"/>
                  </a:cubicBezTo>
                  <a:cubicBezTo>
                    <a:pt x="6480" y="5214"/>
                    <a:pt x="6480" y="5214"/>
                    <a:pt x="6480" y="5214"/>
                  </a:cubicBezTo>
                  <a:cubicBezTo>
                    <a:pt x="4320" y="5959"/>
                    <a:pt x="4320" y="5959"/>
                    <a:pt x="4320" y="5959"/>
                  </a:cubicBezTo>
                  <a:cubicBezTo>
                    <a:pt x="6480" y="6703"/>
                    <a:pt x="6480" y="6703"/>
                    <a:pt x="6480" y="6703"/>
                  </a:cubicBezTo>
                  <a:cubicBezTo>
                    <a:pt x="6480" y="6703"/>
                    <a:pt x="6480" y="6703"/>
                    <a:pt x="6480" y="6703"/>
                  </a:cubicBezTo>
                  <a:cubicBezTo>
                    <a:pt x="6480" y="7448"/>
                    <a:pt x="6480" y="7448"/>
                    <a:pt x="6480" y="7448"/>
                  </a:cubicBezTo>
                  <a:close/>
                  <a:moveTo>
                    <a:pt x="0" y="6703"/>
                  </a:moveTo>
                  <a:cubicBezTo>
                    <a:pt x="2160" y="6703"/>
                    <a:pt x="2160" y="6703"/>
                    <a:pt x="2160" y="6703"/>
                  </a:cubicBezTo>
                  <a:cubicBezTo>
                    <a:pt x="2160" y="6703"/>
                    <a:pt x="2160" y="6703"/>
                    <a:pt x="2160" y="6703"/>
                  </a:cubicBezTo>
                  <a:cubicBezTo>
                    <a:pt x="0" y="6703"/>
                    <a:pt x="0" y="6703"/>
                    <a:pt x="0" y="6703"/>
                  </a:cubicBezTo>
                  <a:close/>
                  <a:moveTo>
                    <a:pt x="4320" y="10428"/>
                  </a:moveTo>
                  <a:cubicBezTo>
                    <a:pt x="6480" y="10428"/>
                    <a:pt x="6480" y="10428"/>
                    <a:pt x="6480" y="10428"/>
                  </a:cubicBezTo>
                  <a:cubicBezTo>
                    <a:pt x="6480" y="9683"/>
                    <a:pt x="6480" y="9683"/>
                    <a:pt x="6480" y="9683"/>
                  </a:cubicBezTo>
                  <a:cubicBezTo>
                    <a:pt x="6480" y="8938"/>
                    <a:pt x="6480" y="8938"/>
                    <a:pt x="6480" y="8938"/>
                  </a:cubicBezTo>
                  <a:cubicBezTo>
                    <a:pt x="4320" y="8938"/>
                    <a:pt x="4320" y="8938"/>
                    <a:pt x="4320" y="8938"/>
                  </a:cubicBezTo>
                  <a:cubicBezTo>
                    <a:pt x="4320" y="9683"/>
                    <a:pt x="4320" y="9683"/>
                    <a:pt x="4320" y="9683"/>
                  </a:cubicBezTo>
                  <a:cubicBezTo>
                    <a:pt x="4320" y="9683"/>
                    <a:pt x="4320" y="10428"/>
                    <a:pt x="4320" y="10428"/>
                  </a:cubicBezTo>
                  <a:close/>
                  <a:moveTo>
                    <a:pt x="10800" y="14152"/>
                  </a:moveTo>
                  <a:cubicBezTo>
                    <a:pt x="8640" y="14152"/>
                    <a:pt x="8640" y="14152"/>
                    <a:pt x="8640" y="14152"/>
                  </a:cubicBezTo>
                  <a:cubicBezTo>
                    <a:pt x="8640" y="14152"/>
                    <a:pt x="8640" y="14152"/>
                    <a:pt x="8640" y="14152"/>
                  </a:cubicBezTo>
                  <a:cubicBezTo>
                    <a:pt x="10800" y="14152"/>
                    <a:pt x="10800" y="14152"/>
                    <a:pt x="10800" y="14152"/>
                  </a:cubicBezTo>
                  <a:close/>
                  <a:moveTo>
                    <a:pt x="12960" y="16386"/>
                  </a:moveTo>
                  <a:cubicBezTo>
                    <a:pt x="12960" y="16386"/>
                    <a:pt x="12960" y="16386"/>
                    <a:pt x="12960" y="16386"/>
                  </a:cubicBezTo>
                  <a:cubicBezTo>
                    <a:pt x="15120" y="17131"/>
                    <a:pt x="15120" y="17131"/>
                    <a:pt x="15120" y="17131"/>
                  </a:cubicBezTo>
                  <a:cubicBezTo>
                    <a:pt x="12960" y="16386"/>
                    <a:pt x="12960" y="16386"/>
                    <a:pt x="12960" y="16386"/>
                  </a:cubicBezTo>
                  <a:cubicBezTo>
                    <a:pt x="12960" y="16386"/>
                    <a:pt x="12960" y="16386"/>
                    <a:pt x="12960" y="16386"/>
                  </a:cubicBezTo>
                  <a:close/>
                  <a:moveTo>
                    <a:pt x="17280" y="16386"/>
                  </a:moveTo>
                  <a:cubicBezTo>
                    <a:pt x="17280" y="17131"/>
                    <a:pt x="17280" y="17131"/>
                    <a:pt x="17280" y="17131"/>
                  </a:cubicBezTo>
                  <a:cubicBezTo>
                    <a:pt x="17280" y="17876"/>
                    <a:pt x="17280" y="17876"/>
                    <a:pt x="17280" y="17876"/>
                  </a:cubicBezTo>
                  <a:cubicBezTo>
                    <a:pt x="17280" y="17131"/>
                    <a:pt x="17280" y="17131"/>
                    <a:pt x="17280" y="17131"/>
                  </a:cubicBezTo>
                  <a:cubicBezTo>
                    <a:pt x="17280" y="17131"/>
                    <a:pt x="17280" y="17131"/>
                    <a:pt x="17280" y="17131"/>
                  </a:cubicBezTo>
                  <a:cubicBezTo>
                    <a:pt x="17280" y="16386"/>
                    <a:pt x="17280" y="16386"/>
                    <a:pt x="17280" y="16386"/>
                  </a:cubicBezTo>
                  <a:close/>
                  <a:moveTo>
                    <a:pt x="15120" y="17876"/>
                  </a:moveTo>
                  <a:cubicBezTo>
                    <a:pt x="15120" y="18621"/>
                    <a:pt x="15120" y="18621"/>
                    <a:pt x="15120" y="18621"/>
                  </a:cubicBezTo>
                  <a:cubicBezTo>
                    <a:pt x="17280" y="17876"/>
                    <a:pt x="17280" y="17876"/>
                    <a:pt x="17280" y="17876"/>
                  </a:cubicBezTo>
                  <a:cubicBezTo>
                    <a:pt x="15120" y="17876"/>
                    <a:pt x="15120" y="17876"/>
                    <a:pt x="15120" y="17876"/>
                  </a:cubicBezTo>
                  <a:cubicBezTo>
                    <a:pt x="15120" y="17876"/>
                    <a:pt x="15120" y="17876"/>
                    <a:pt x="15120" y="17876"/>
                  </a:cubicBezTo>
                  <a:cubicBezTo>
                    <a:pt x="15120" y="17876"/>
                    <a:pt x="15120" y="17876"/>
                    <a:pt x="15120" y="17876"/>
                  </a:cubicBezTo>
                  <a:close/>
                  <a:moveTo>
                    <a:pt x="17280" y="19366"/>
                  </a:moveTo>
                  <a:cubicBezTo>
                    <a:pt x="19440" y="19366"/>
                    <a:pt x="19440" y="19366"/>
                    <a:pt x="19440" y="19366"/>
                  </a:cubicBezTo>
                  <a:cubicBezTo>
                    <a:pt x="19440" y="19366"/>
                    <a:pt x="19440" y="19366"/>
                    <a:pt x="19440" y="19366"/>
                  </a:cubicBezTo>
                  <a:cubicBezTo>
                    <a:pt x="17280" y="19366"/>
                    <a:pt x="17280" y="19366"/>
                    <a:pt x="17280" y="19366"/>
                  </a:cubicBezTo>
                  <a:cubicBezTo>
                    <a:pt x="17280" y="19366"/>
                    <a:pt x="17280" y="19366"/>
                    <a:pt x="17280" y="19366"/>
                  </a:cubicBezTo>
                  <a:close/>
                  <a:moveTo>
                    <a:pt x="19440" y="20110"/>
                  </a:moveTo>
                  <a:cubicBezTo>
                    <a:pt x="17280" y="20110"/>
                    <a:pt x="17280" y="20110"/>
                    <a:pt x="17280" y="20110"/>
                  </a:cubicBezTo>
                  <a:cubicBezTo>
                    <a:pt x="19440" y="20855"/>
                    <a:pt x="19440" y="20855"/>
                    <a:pt x="19440" y="20855"/>
                  </a:cubicBezTo>
                  <a:cubicBezTo>
                    <a:pt x="19440" y="20855"/>
                    <a:pt x="19440" y="20855"/>
                    <a:pt x="19440" y="20855"/>
                  </a:cubicBezTo>
                  <a:cubicBezTo>
                    <a:pt x="19440" y="20855"/>
                    <a:pt x="19440" y="21600"/>
                    <a:pt x="1944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0855"/>
                    <a:pt x="21600" y="20855"/>
                    <a:pt x="21600" y="20855"/>
                  </a:cubicBezTo>
                  <a:cubicBezTo>
                    <a:pt x="21600" y="20110"/>
                    <a:pt x="21600" y="20110"/>
                    <a:pt x="21600" y="20110"/>
                  </a:cubicBezTo>
                  <a:lnTo>
                    <a:pt x="19440" y="20110"/>
                  </a:lnTo>
                  <a:close/>
                  <a:moveTo>
                    <a:pt x="19440" y="2011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0" name="AutoShape 7"/>
            <p:cNvSpPr>
              <a:spLocks/>
            </p:cNvSpPr>
            <p:nvPr/>
          </p:nvSpPr>
          <p:spPr bwMode="auto">
            <a:xfrm>
              <a:off x="7778" y="126"/>
              <a:ext cx="5486" cy="292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6755" y="19839"/>
                  </a:moveTo>
                  <a:cubicBezTo>
                    <a:pt x="16755" y="19839"/>
                    <a:pt x="16755" y="19839"/>
                    <a:pt x="16755" y="19839"/>
                  </a:cubicBezTo>
                  <a:cubicBezTo>
                    <a:pt x="16718" y="19772"/>
                    <a:pt x="16718" y="19772"/>
                    <a:pt x="16718" y="19772"/>
                  </a:cubicBezTo>
                  <a:cubicBezTo>
                    <a:pt x="16718" y="19772"/>
                    <a:pt x="16718" y="19772"/>
                    <a:pt x="16718" y="19772"/>
                  </a:cubicBezTo>
                  <a:cubicBezTo>
                    <a:pt x="16718" y="19772"/>
                    <a:pt x="16718" y="19772"/>
                    <a:pt x="16718" y="19772"/>
                  </a:cubicBezTo>
                  <a:cubicBezTo>
                    <a:pt x="16718" y="19704"/>
                    <a:pt x="16718" y="19704"/>
                    <a:pt x="16718" y="19704"/>
                  </a:cubicBezTo>
                  <a:cubicBezTo>
                    <a:pt x="16718" y="19704"/>
                    <a:pt x="16718" y="19704"/>
                    <a:pt x="16718" y="19704"/>
                  </a:cubicBezTo>
                  <a:cubicBezTo>
                    <a:pt x="16718" y="19636"/>
                    <a:pt x="16718" y="19636"/>
                    <a:pt x="16718" y="19636"/>
                  </a:cubicBezTo>
                  <a:cubicBezTo>
                    <a:pt x="16718" y="19636"/>
                    <a:pt x="16718" y="19636"/>
                    <a:pt x="16718" y="19636"/>
                  </a:cubicBezTo>
                  <a:cubicBezTo>
                    <a:pt x="16718" y="19636"/>
                    <a:pt x="16718" y="19636"/>
                    <a:pt x="16718" y="19636"/>
                  </a:cubicBezTo>
                  <a:cubicBezTo>
                    <a:pt x="16755" y="19636"/>
                    <a:pt x="16755" y="19636"/>
                    <a:pt x="16755" y="19636"/>
                  </a:cubicBezTo>
                  <a:cubicBezTo>
                    <a:pt x="16792" y="19636"/>
                    <a:pt x="16792" y="19636"/>
                    <a:pt x="16792" y="19636"/>
                  </a:cubicBezTo>
                  <a:cubicBezTo>
                    <a:pt x="16792" y="19569"/>
                    <a:pt x="16792" y="19569"/>
                    <a:pt x="16792" y="19569"/>
                  </a:cubicBezTo>
                  <a:cubicBezTo>
                    <a:pt x="16792" y="19569"/>
                    <a:pt x="16792" y="19569"/>
                    <a:pt x="16792" y="19569"/>
                  </a:cubicBezTo>
                  <a:cubicBezTo>
                    <a:pt x="16792" y="19501"/>
                    <a:pt x="16792" y="19501"/>
                    <a:pt x="16792" y="19501"/>
                  </a:cubicBezTo>
                  <a:cubicBezTo>
                    <a:pt x="16792" y="19501"/>
                    <a:pt x="16792" y="19501"/>
                    <a:pt x="16792" y="19501"/>
                  </a:cubicBezTo>
                  <a:cubicBezTo>
                    <a:pt x="16792" y="19433"/>
                    <a:pt x="16792" y="19433"/>
                    <a:pt x="16792" y="19433"/>
                  </a:cubicBezTo>
                  <a:cubicBezTo>
                    <a:pt x="16792" y="19366"/>
                    <a:pt x="16792" y="19366"/>
                    <a:pt x="16792" y="19366"/>
                  </a:cubicBezTo>
                  <a:cubicBezTo>
                    <a:pt x="16755" y="19366"/>
                    <a:pt x="16755" y="19366"/>
                    <a:pt x="16755" y="19366"/>
                  </a:cubicBezTo>
                  <a:cubicBezTo>
                    <a:pt x="16755" y="19298"/>
                    <a:pt x="16755" y="19298"/>
                    <a:pt x="16755" y="19298"/>
                  </a:cubicBezTo>
                  <a:cubicBezTo>
                    <a:pt x="16755" y="19230"/>
                    <a:pt x="16755" y="19230"/>
                    <a:pt x="16755" y="19230"/>
                  </a:cubicBezTo>
                  <a:cubicBezTo>
                    <a:pt x="16755" y="19162"/>
                    <a:pt x="16755" y="19162"/>
                    <a:pt x="16755" y="19162"/>
                  </a:cubicBezTo>
                  <a:cubicBezTo>
                    <a:pt x="16755" y="19095"/>
                    <a:pt x="16755" y="19095"/>
                    <a:pt x="16755" y="19095"/>
                  </a:cubicBezTo>
                  <a:cubicBezTo>
                    <a:pt x="16718" y="19095"/>
                    <a:pt x="16718" y="19095"/>
                    <a:pt x="16718" y="19095"/>
                  </a:cubicBezTo>
                  <a:cubicBezTo>
                    <a:pt x="16718" y="19027"/>
                    <a:pt x="16718" y="19027"/>
                    <a:pt x="16718" y="19027"/>
                  </a:cubicBezTo>
                  <a:cubicBezTo>
                    <a:pt x="16718" y="18959"/>
                    <a:pt x="16718" y="18959"/>
                    <a:pt x="16718" y="18959"/>
                  </a:cubicBezTo>
                  <a:cubicBezTo>
                    <a:pt x="16681" y="18892"/>
                    <a:pt x="16681" y="18892"/>
                    <a:pt x="16681" y="18892"/>
                  </a:cubicBezTo>
                  <a:cubicBezTo>
                    <a:pt x="16681" y="18824"/>
                    <a:pt x="16681" y="18824"/>
                    <a:pt x="16681" y="18824"/>
                  </a:cubicBezTo>
                  <a:cubicBezTo>
                    <a:pt x="16681" y="18824"/>
                    <a:pt x="16681" y="18824"/>
                    <a:pt x="16681" y="18824"/>
                  </a:cubicBezTo>
                  <a:cubicBezTo>
                    <a:pt x="16681" y="18824"/>
                    <a:pt x="16681" y="18824"/>
                    <a:pt x="16681" y="18824"/>
                  </a:cubicBezTo>
                  <a:cubicBezTo>
                    <a:pt x="16718" y="18824"/>
                    <a:pt x="16718" y="18824"/>
                    <a:pt x="16718" y="18824"/>
                  </a:cubicBezTo>
                  <a:cubicBezTo>
                    <a:pt x="16718" y="18756"/>
                    <a:pt x="16718" y="18756"/>
                    <a:pt x="16718" y="18756"/>
                  </a:cubicBezTo>
                  <a:cubicBezTo>
                    <a:pt x="16718" y="18756"/>
                    <a:pt x="16718" y="18756"/>
                    <a:pt x="16718" y="18756"/>
                  </a:cubicBezTo>
                  <a:cubicBezTo>
                    <a:pt x="16755" y="18621"/>
                    <a:pt x="16755" y="18621"/>
                    <a:pt x="16755" y="18621"/>
                  </a:cubicBezTo>
                  <a:cubicBezTo>
                    <a:pt x="16792" y="18621"/>
                    <a:pt x="16792" y="18621"/>
                    <a:pt x="16792" y="18621"/>
                  </a:cubicBezTo>
                  <a:cubicBezTo>
                    <a:pt x="16792" y="18621"/>
                    <a:pt x="16792" y="18621"/>
                    <a:pt x="16792" y="18621"/>
                  </a:cubicBezTo>
                  <a:cubicBezTo>
                    <a:pt x="16829" y="18688"/>
                    <a:pt x="16829" y="18688"/>
                    <a:pt x="16829" y="18688"/>
                  </a:cubicBezTo>
                  <a:cubicBezTo>
                    <a:pt x="16940" y="18688"/>
                    <a:pt x="16940" y="18688"/>
                    <a:pt x="16940" y="18688"/>
                  </a:cubicBezTo>
                  <a:cubicBezTo>
                    <a:pt x="16940" y="18688"/>
                    <a:pt x="16940" y="18688"/>
                    <a:pt x="16940" y="18688"/>
                  </a:cubicBezTo>
                  <a:cubicBezTo>
                    <a:pt x="16977" y="18688"/>
                    <a:pt x="16977" y="18688"/>
                    <a:pt x="16977" y="18688"/>
                  </a:cubicBezTo>
                  <a:cubicBezTo>
                    <a:pt x="16977" y="18688"/>
                    <a:pt x="16977" y="18688"/>
                    <a:pt x="16977" y="18688"/>
                  </a:cubicBezTo>
                  <a:cubicBezTo>
                    <a:pt x="16977" y="18621"/>
                    <a:pt x="16977" y="18621"/>
                    <a:pt x="16977" y="18621"/>
                  </a:cubicBezTo>
                  <a:cubicBezTo>
                    <a:pt x="16977" y="18621"/>
                    <a:pt x="16977" y="18621"/>
                    <a:pt x="16977" y="18621"/>
                  </a:cubicBezTo>
                  <a:cubicBezTo>
                    <a:pt x="16977" y="18553"/>
                    <a:pt x="16977" y="18553"/>
                    <a:pt x="16977" y="18553"/>
                  </a:cubicBezTo>
                  <a:cubicBezTo>
                    <a:pt x="16977" y="18553"/>
                    <a:pt x="16977" y="18553"/>
                    <a:pt x="16977" y="18553"/>
                  </a:cubicBezTo>
                  <a:cubicBezTo>
                    <a:pt x="16977" y="18553"/>
                    <a:pt x="16977" y="18553"/>
                    <a:pt x="16977" y="18553"/>
                  </a:cubicBezTo>
                  <a:cubicBezTo>
                    <a:pt x="16940" y="18485"/>
                    <a:pt x="16940" y="18485"/>
                    <a:pt x="16940" y="18485"/>
                  </a:cubicBezTo>
                  <a:cubicBezTo>
                    <a:pt x="16977" y="18418"/>
                    <a:pt x="16977" y="18418"/>
                    <a:pt x="16977" y="18418"/>
                  </a:cubicBezTo>
                  <a:cubicBezTo>
                    <a:pt x="16977" y="18418"/>
                    <a:pt x="16977" y="18418"/>
                    <a:pt x="16977" y="18418"/>
                  </a:cubicBezTo>
                  <a:cubicBezTo>
                    <a:pt x="16977" y="18418"/>
                    <a:pt x="16977" y="18418"/>
                    <a:pt x="16977" y="18418"/>
                  </a:cubicBezTo>
                  <a:cubicBezTo>
                    <a:pt x="16977" y="18350"/>
                    <a:pt x="16977" y="18350"/>
                    <a:pt x="16977" y="18350"/>
                  </a:cubicBezTo>
                  <a:cubicBezTo>
                    <a:pt x="16977" y="18350"/>
                    <a:pt x="16977" y="18350"/>
                    <a:pt x="16977" y="18350"/>
                  </a:cubicBezTo>
                  <a:cubicBezTo>
                    <a:pt x="16977" y="18350"/>
                    <a:pt x="16977" y="18350"/>
                    <a:pt x="16977" y="18350"/>
                  </a:cubicBezTo>
                  <a:cubicBezTo>
                    <a:pt x="16977" y="18282"/>
                    <a:pt x="16977" y="18282"/>
                    <a:pt x="16977" y="18282"/>
                  </a:cubicBezTo>
                  <a:cubicBezTo>
                    <a:pt x="16977" y="18282"/>
                    <a:pt x="16977" y="18282"/>
                    <a:pt x="16977" y="18282"/>
                  </a:cubicBezTo>
                  <a:cubicBezTo>
                    <a:pt x="16977" y="18214"/>
                    <a:pt x="16977" y="18214"/>
                    <a:pt x="16977" y="18214"/>
                  </a:cubicBezTo>
                  <a:cubicBezTo>
                    <a:pt x="16977" y="18214"/>
                    <a:pt x="16977" y="18214"/>
                    <a:pt x="16977" y="18214"/>
                  </a:cubicBezTo>
                  <a:cubicBezTo>
                    <a:pt x="16977" y="18214"/>
                    <a:pt x="16977" y="18214"/>
                    <a:pt x="16977" y="18214"/>
                  </a:cubicBezTo>
                  <a:cubicBezTo>
                    <a:pt x="16977" y="18147"/>
                    <a:pt x="16977" y="18147"/>
                    <a:pt x="16977" y="18147"/>
                  </a:cubicBezTo>
                  <a:cubicBezTo>
                    <a:pt x="16977" y="18147"/>
                    <a:pt x="16977" y="18147"/>
                    <a:pt x="16977" y="18147"/>
                  </a:cubicBezTo>
                  <a:cubicBezTo>
                    <a:pt x="16977" y="18079"/>
                    <a:pt x="16977" y="18079"/>
                    <a:pt x="16977" y="18079"/>
                  </a:cubicBezTo>
                  <a:cubicBezTo>
                    <a:pt x="16977" y="18011"/>
                    <a:pt x="16977" y="18011"/>
                    <a:pt x="16977" y="18011"/>
                  </a:cubicBezTo>
                  <a:cubicBezTo>
                    <a:pt x="16977" y="18011"/>
                    <a:pt x="16977" y="18011"/>
                    <a:pt x="16977" y="18011"/>
                  </a:cubicBezTo>
                  <a:cubicBezTo>
                    <a:pt x="16977" y="18011"/>
                    <a:pt x="16977" y="18011"/>
                    <a:pt x="16977" y="18011"/>
                  </a:cubicBezTo>
                  <a:cubicBezTo>
                    <a:pt x="16977" y="17944"/>
                    <a:pt x="16977" y="17944"/>
                    <a:pt x="16977" y="17944"/>
                  </a:cubicBezTo>
                  <a:cubicBezTo>
                    <a:pt x="16977" y="17944"/>
                    <a:pt x="16977" y="17944"/>
                    <a:pt x="16977" y="17944"/>
                  </a:cubicBezTo>
                  <a:cubicBezTo>
                    <a:pt x="16977" y="17944"/>
                    <a:pt x="16977" y="17944"/>
                    <a:pt x="16977" y="17944"/>
                  </a:cubicBezTo>
                  <a:cubicBezTo>
                    <a:pt x="16977" y="17876"/>
                    <a:pt x="16977" y="17876"/>
                    <a:pt x="16977" y="17876"/>
                  </a:cubicBezTo>
                  <a:cubicBezTo>
                    <a:pt x="16940" y="17876"/>
                    <a:pt x="16940" y="17876"/>
                    <a:pt x="16940" y="17876"/>
                  </a:cubicBezTo>
                  <a:cubicBezTo>
                    <a:pt x="16977" y="17876"/>
                    <a:pt x="16977" y="17876"/>
                    <a:pt x="16977" y="17876"/>
                  </a:cubicBezTo>
                  <a:cubicBezTo>
                    <a:pt x="16977" y="17808"/>
                    <a:pt x="16977" y="17808"/>
                    <a:pt x="16977" y="17808"/>
                  </a:cubicBezTo>
                  <a:cubicBezTo>
                    <a:pt x="16977" y="17808"/>
                    <a:pt x="16977" y="17808"/>
                    <a:pt x="16977" y="17808"/>
                  </a:cubicBezTo>
                  <a:cubicBezTo>
                    <a:pt x="16940" y="17740"/>
                    <a:pt x="16940" y="17740"/>
                    <a:pt x="16940" y="17740"/>
                  </a:cubicBezTo>
                  <a:cubicBezTo>
                    <a:pt x="16940" y="17740"/>
                    <a:pt x="16940" y="17740"/>
                    <a:pt x="16940" y="17740"/>
                  </a:cubicBezTo>
                  <a:cubicBezTo>
                    <a:pt x="16977" y="17673"/>
                    <a:pt x="16977" y="17673"/>
                    <a:pt x="16977" y="17673"/>
                  </a:cubicBezTo>
                  <a:cubicBezTo>
                    <a:pt x="16977" y="17673"/>
                    <a:pt x="16977" y="17673"/>
                    <a:pt x="16977" y="17673"/>
                  </a:cubicBezTo>
                  <a:cubicBezTo>
                    <a:pt x="17014" y="17673"/>
                    <a:pt x="17014" y="17673"/>
                    <a:pt x="17014" y="17673"/>
                  </a:cubicBezTo>
                  <a:cubicBezTo>
                    <a:pt x="17014" y="17605"/>
                    <a:pt x="17014" y="17605"/>
                    <a:pt x="17014" y="17605"/>
                  </a:cubicBezTo>
                  <a:cubicBezTo>
                    <a:pt x="17014" y="17537"/>
                    <a:pt x="17014" y="17537"/>
                    <a:pt x="17014" y="17537"/>
                  </a:cubicBezTo>
                  <a:cubicBezTo>
                    <a:pt x="16977" y="17537"/>
                    <a:pt x="16977" y="17537"/>
                    <a:pt x="16977" y="17537"/>
                  </a:cubicBezTo>
                  <a:cubicBezTo>
                    <a:pt x="16977" y="17470"/>
                    <a:pt x="16977" y="17470"/>
                    <a:pt x="16977" y="17470"/>
                  </a:cubicBezTo>
                  <a:cubicBezTo>
                    <a:pt x="16977" y="17470"/>
                    <a:pt x="16977" y="17470"/>
                    <a:pt x="16977" y="17470"/>
                  </a:cubicBezTo>
                  <a:cubicBezTo>
                    <a:pt x="16940" y="17402"/>
                    <a:pt x="16940" y="17402"/>
                    <a:pt x="16940" y="17402"/>
                  </a:cubicBezTo>
                  <a:cubicBezTo>
                    <a:pt x="16940" y="17402"/>
                    <a:pt x="16940" y="17402"/>
                    <a:pt x="16940" y="17402"/>
                  </a:cubicBezTo>
                  <a:cubicBezTo>
                    <a:pt x="16940" y="17334"/>
                    <a:pt x="16940" y="17334"/>
                    <a:pt x="16940" y="17334"/>
                  </a:cubicBezTo>
                  <a:cubicBezTo>
                    <a:pt x="16940" y="17334"/>
                    <a:pt x="16940" y="17334"/>
                    <a:pt x="16940" y="17334"/>
                  </a:cubicBezTo>
                  <a:cubicBezTo>
                    <a:pt x="16940" y="17266"/>
                    <a:pt x="16940" y="17266"/>
                    <a:pt x="16940" y="17266"/>
                  </a:cubicBezTo>
                  <a:cubicBezTo>
                    <a:pt x="16903" y="17266"/>
                    <a:pt x="16903" y="17266"/>
                    <a:pt x="16903" y="17266"/>
                  </a:cubicBezTo>
                  <a:cubicBezTo>
                    <a:pt x="16866" y="17266"/>
                    <a:pt x="16866" y="17266"/>
                    <a:pt x="16866" y="17266"/>
                  </a:cubicBezTo>
                  <a:cubicBezTo>
                    <a:pt x="16866" y="17266"/>
                    <a:pt x="16866" y="17266"/>
                    <a:pt x="16866" y="17266"/>
                  </a:cubicBezTo>
                  <a:cubicBezTo>
                    <a:pt x="16829" y="17266"/>
                    <a:pt x="16829" y="17266"/>
                    <a:pt x="16829" y="17266"/>
                  </a:cubicBezTo>
                  <a:cubicBezTo>
                    <a:pt x="16792" y="17266"/>
                    <a:pt x="16792" y="17266"/>
                    <a:pt x="16792" y="17266"/>
                  </a:cubicBezTo>
                  <a:cubicBezTo>
                    <a:pt x="16792" y="17266"/>
                    <a:pt x="16792" y="17266"/>
                    <a:pt x="16792" y="17266"/>
                  </a:cubicBezTo>
                  <a:cubicBezTo>
                    <a:pt x="16792" y="17334"/>
                    <a:pt x="16792" y="17334"/>
                    <a:pt x="16792" y="17334"/>
                  </a:cubicBezTo>
                  <a:cubicBezTo>
                    <a:pt x="16755" y="17334"/>
                    <a:pt x="16755" y="17334"/>
                    <a:pt x="16755" y="17334"/>
                  </a:cubicBezTo>
                  <a:cubicBezTo>
                    <a:pt x="16755" y="17334"/>
                    <a:pt x="16755" y="17334"/>
                    <a:pt x="16755" y="17334"/>
                  </a:cubicBezTo>
                  <a:cubicBezTo>
                    <a:pt x="16755" y="17402"/>
                    <a:pt x="16755" y="17402"/>
                    <a:pt x="16755" y="17402"/>
                  </a:cubicBezTo>
                  <a:cubicBezTo>
                    <a:pt x="16718" y="17402"/>
                    <a:pt x="16718" y="17402"/>
                    <a:pt x="16718" y="17402"/>
                  </a:cubicBezTo>
                  <a:cubicBezTo>
                    <a:pt x="16681" y="17402"/>
                    <a:pt x="16681" y="17402"/>
                    <a:pt x="16681" y="17402"/>
                  </a:cubicBezTo>
                  <a:cubicBezTo>
                    <a:pt x="16681" y="17470"/>
                    <a:pt x="16681" y="17470"/>
                    <a:pt x="16681" y="17470"/>
                  </a:cubicBezTo>
                  <a:cubicBezTo>
                    <a:pt x="16681" y="17470"/>
                    <a:pt x="16681" y="17470"/>
                    <a:pt x="16681" y="17470"/>
                  </a:cubicBezTo>
                  <a:cubicBezTo>
                    <a:pt x="16644" y="17537"/>
                    <a:pt x="16644" y="17537"/>
                    <a:pt x="16644" y="17537"/>
                  </a:cubicBezTo>
                  <a:cubicBezTo>
                    <a:pt x="16644" y="17537"/>
                    <a:pt x="16644" y="17537"/>
                    <a:pt x="16644" y="17537"/>
                  </a:cubicBezTo>
                  <a:cubicBezTo>
                    <a:pt x="16644" y="17605"/>
                    <a:pt x="16644" y="17605"/>
                    <a:pt x="16644" y="17605"/>
                  </a:cubicBezTo>
                  <a:cubicBezTo>
                    <a:pt x="16644" y="17605"/>
                    <a:pt x="16644" y="17605"/>
                    <a:pt x="16644" y="17605"/>
                  </a:cubicBezTo>
                  <a:cubicBezTo>
                    <a:pt x="16607" y="17605"/>
                    <a:pt x="16607" y="17605"/>
                    <a:pt x="16607" y="17605"/>
                  </a:cubicBezTo>
                  <a:cubicBezTo>
                    <a:pt x="16570" y="17673"/>
                    <a:pt x="16570" y="17673"/>
                    <a:pt x="16570" y="17673"/>
                  </a:cubicBezTo>
                  <a:cubicBezTo>
                    <a:pt x="16570" y="17673"/>
                    <a:pt x="16570" y="17673"/>
                    <a:pt x="16570" y="17673"/>
                  </a:cubicBezTo>
                  <a:cubicBezTo>
                    <a:pt x="16533" y="17673"/>
                    <a:pt x="16533" y="17673"/>
                    <a:pt x="16533" y="17673"/>
                  </a:cubicBezTo>
                  <a:cubicBezTo>
                    <a:pt x="16533" y="17673"/>
                    <a:pt x="16533" y="17673"/>
                    <a:pt x="16533" y="17673"/>
                  </a:cubicBezTo>
                  <a:cubicBezTo>
                    <a:pt x="16496" y="17673"/>
                    <a:pt x="16496" y="17673"/>
                    <a:pt x="16496" y="17673"/>
                  </a:cubicBezTo>
                  <a:cubicBezTo>
                    <a:pt x="16496" y="17673"/>
                    <a:pt x="16496" y="17673"/>
                    <a:pt x="16496" y="17673"/>
                  </a:cubicBezTo>
                  <a:cubicBezTo>
                    <a:pt x="16459" y="17605"/>
                    <a:pt x="16459" y="17605"/>
                    <a:pt x="16459" y="17605"/>
                  </a:cubicBezTo>
                  <a:cubicBezTo>
                    <a:pt x="16459" y="17605"/>
                    <a:pt x="16459" y="17605"/>
                    <a:pt x="16459" y="17605"/>
                  </a:cubicBezTo>
                  <a:cubicBezTo>
                    <a:pt x="16422" y="17673"/>
                    <a:pt x="16422" y="17673"/>
                    <a:pt x="16422" y="17673"/>
                  </a:cubicBezTo>
                  <a:cubicBezTo>
                    <a:pt x="16385" y="17673"/>
                    <a:pt x="16385" y="17673"/>
                    <a:pt x="16385" y="17673"/>
                  </a:cubicBezTo>
                  <a:cubicBezTo>
                    <a:pt x="16385" y="17605"/>
                    <a:pt x="16385" y="17605"/>
                    <a:pt x="16385" y="17605"/>
                  </a:cubicBezTo>
                  <a:cubicBezTo>
                    <a:pt x="16385" y="17605"/>
                    <a:pt x="16385" y="17605"/>
                    <a:pt x="16385" y="17605"/>
                  </a:cubicBezTo>
                  <a:cubicBezTo>
                    <a:pt x="16348" y="17537"/>
                    <a:pt x="16348" y="17537"/>
                    <a:pt x="16348" y="17537"/>
                  </a:cubicBezTo>
                  <a:cubicBezTo>
                    <a:pt x="16311" y="17470"/>
                    <a:pt x="16311" y="17470"/>
                    <a:pt x="16311" y="17470"/>
                  </a:cubicBezTo>
                  <a:cubicBezTo>
                    <a:pt x="16311" y="17470"/>
                    <a:pt x="16311" y="17470"/>
                    <a:pt x="16311" y="17470"/>
                  </a:cubicBezTo>
                  <a:cubicBezTo>
                    <a:pt x="16348" y="17470"/>
                    <a:pt x="16348" y="17470"/>
                    <a:pt x="16348" y="17470"/>
                  </a:cubicBezTo>
                  <a:cubicBezTo>
                    <a:pt x="16348" y="17402"/>
                    <a:pt x="16348" y="17402"/>
                    <a:pt x="16348" y="17402"/>
                  </a:cubicBezTo>
                  <a:cubicBezTo>
                    <a:pt x="16311" y="17334"/>
                    <a:pt x="16311" y="17334"/>
                    <a:pt x="16311" y="17334"/>
                  </a:cubicBezTo>
                  <a:cubicBezTo>
                    <a:pt x="16311" y="17266"/>
                    <a:pt x="16311" y="17266"/>
                    <a:pt x="16311" y="17266"/>
                  </a:cubicBezTo>
                  <a:cubicBezTo>
                    <a:pt x="16311" y="17266"/>
                    <a:pt x="16311" y="17266"/>
                    <a:pt x="16311" y="17266"/>
                  </a:cubicBezTo>
                  <a:cubicBezTo>
                    <a:pt x="16274" y="17266"/>
                    <a:pt x="16274" y="17266"/>
                    <a:pt x="16274" y="17266"/>
                  </a:cubicBezTo>
                  <a:cubicBezTo>
                    <a:pt x="16274" y="17199"/>
                    <a:pt x="16274" y="17199"/>
                    <a:pt x="16274" y="17199"/>
                  </a:cubicBezTo>
                  <a:cubicBezTo>
                    <a:pt x="16311" y="17199"/>
                    <a:pt x="16311" y="17199"/>
                    <a:pt x="16311" y="17199"/>
                  </a:cubicBezTo>
                  <a:cubicBezTo>
                    <a:pt x="16311" y="17131"/>
                    <a:pt x="16311" y="17131"/>
                    <a:pt x="16311" y="17131"/>
                  </a:cubicBezTo>
                  <a:cubicBezTo>
                    <a:pt x="16311" y="17131"/>
                    <a:pt x="16311" y="17131"/>
                    <a:pt x="16311" y="17131"/>
                  </a:cubicBezTo>
                  <a:cubicBezTo>
                    <a:pt x="16274" y="17131"/>
                    <a:pt x="16274" y="17131"/>
                    <a:pt x="16274" y="17131"/>
                  </a:cubicBezTo>
                  <a:cubicBezTo>
                    <a:pt x="16274" y="17199"/>
                    <a:pt x="16274" y="17199"/>
                    <a:pt x="16274" y="17199"/>
                  </a:cubicBezTo>
                  <a:cubicBezTo>
                    <a:pt x="16237" y="17199"/>
                    <a:pt x="16237" y="17199"/>
                    <a:pt x="16237" y="17199"/>
                  </a:cubicBezTo>
                  <a:cubicBezTo>
                    <a:pt x="16237" y="17199"/>
                    <a:pt x="16237" y="17199"/>
                    <a:pt x="16237" y="17199"/>
                  </a:cubicBezTo>
                  <a:cubicBezTo>
                    <a:pt x="16200" y="17199"/>
                    <a:pt x="16200" y="17199"/>
                    <a:pt x="16200" y="17199"/>
                  </a:cubicBezTo>
                  <a:cubicBezTo>
                    <a:pt x="16200" y="17131"/>
                    <a:pt x="16200" y="17131"/>
                    <a:pt x="16200" y="17131"/>
                  </a:cubicBezTo>
                  <a:cubicBezTo>
                    <a:pt x="16163" y="17131"/>
                    <a:pt x="16163" y="17131"/>
                    <a:pt x="16163" y="17131"/>
                  </a:cubicBezTo>
                  <a:cubicBezTo>
                    <a:pt x="16163" y="17131"/>
                    <a:pt x="16163" y="17131"/>
                    <a:pt x="16163" y="17131"/>
                  </a:cubicBezTo>
                  <a:cubicBezTo>
                    <a:pt x="16126" y="17131"/>
                    <a:pt x="16126" y="17131"/>
                    <a:pt x="16126" y="17131"/>
                  </a:cubicBezTo>
                  <a:cubicBezTo>
                    <a:pt x="16126" y="17063"/>
                    <a:pt x="16126" y="17063"/>
                    <a:pt x="16126" y="17063"/>
                  </a:cubicBezTo>
                  <a:cubicBezTo>
                    <a:pt x="16126" y="17063"/>
                    <a:pt x="16126" y="17063"/>
                    <a:pt x="16126" y="17063"/>
                  </a:cubicBezTo>
                  <a:cubicBezTo>
                    <a:pt x="16089" y="17063"/>
                    <a:pt x="16089" y="17063"/>
                    <a:pt x="16089" y="17063"/>
                  </a:cubicBezTo>
                  <a:cubicBezTo>
                    <a:pt x="16089" y="17063"/>
                    <a:pt x="16089" y="17063"/>
                    <a:pt x="16089" y="17063"/>
                  </a:cubicBezTo>
                  <a:cubicBezTo>
                    <a:pt x="16089" y="16996"/>
                    <a:pt x="16089" y="16996"/>
                    <a:pt x="16089" y="16996"/>
                  </a:cubicBezTo>
                  <a:cubicBezTo>
                    <a:pt x="16052" y="16996"/>
                    <a:pt x="16052" y="16996"/>
                    <a:pt x="16052" y="16996"/>
                  </a:cubicBezTo>
                  <a:cubicBezTo>
                    <a:pt x="16052" y="16996"/>
                    <a:pt x="16052" y="16996"/>
                    <a:pt x="16052" y="16996"/>
                  </a:cubicBezTo>
                  <a:cubicBezTo>
                    <a:pt x="16052" y="16928"/>
                    <a:pt x="16052" y="16928"/>
                    <a:pt x="16052" y="16928"/>
                  </a:cubicBezTo>
                  <a:cubicBezTo>
                    <a:pt x="16015" y="16928"/>
                    <a:pt x="16015" y="16928"/>
                    <a:pt x="16015" y="16928"/>
                  </a:cubicBezTo>
                  <a:cubicBezTo>
                    <a:pt x="16015" y="16928"/>
                    <a:pt x="16015" y="16928"/>
                    <a:pt x="16015" y="16928"/>
                  </a:cubicBezTo>
                  <a:cubicBezTo>
                    <a:pt x="16015" y="16996"/>
                    <a:pt x="16015" y="16996"/>
                    <a:pt x="16015" y="16996"/>
                  </a:cubicBezTo>
                  <a:cubicBezTo>
                    <a:pt x="15978" y="16928"/>
                    <a:pt x="15978" y="16928"/>
                    <a:pt x="15978" y="16928"/>
                  </a:cubicBezTo>
                  <a:cubicBezTo>
                    <a:pt x="15978" y="16996"/>
                    <a:pt x="15978" y="16996"/>
                    <a:pt x="15978" y="16996"/>
                  </a:cubicBezTo>
                  <a:cubicBezTo>
                    <a:pt x="15978" y="16996"/>
                    <a:pt x="15978" y="16996"/>
                    <a:pt x="15978" y="16996"/>
                  </a:cubicBezTo>
                  <a:cubicBezTo>
                    <a:pt x="15941" y="16996"/>
                    <a:pt x="15941" y="16996"/>
                    <a:pt x="15941" y="16996"/>
                  </a:cubicBezTo>
                  <a:cubicBezTo>
                    <a:pt x="15941" y="16928"/>
                    <a:pt x="15941" y="16928"/>
                    <a:pt x="15941" y="16928"/>
                  </a:cubicBezTo>
                  <a:cubicBezTo>
                    <a:pt x="15904" y="16928"/>
                    <a:pt x="15904" y="16928"/>
                    <a:pt x="15904" y="16928"/>
                  </a:cubicBezTo>
                  <a:cubicBezTo>
                    <a:pt x="15867" y="16928"/>
                    <a:pt x="15867" y="16928"/>
                    <a:pt x="15867" y="16928"/>
                  </a:cubicBezTo>
                  <a:cubicBezTo>
                    <a:pt x="15867" y="16928"/>
                    <a:pt x="15867" y="16928"/>
                    <a:pt x="15867" y="16928"/>
                  </a:cubicBezTo>
                  <a:cubicBezTo>
                    <a:pt x="15867" y="16860"/>
                    <a:pt x="15867" y="16860"/>
                    <a:pt x="15867" y="16860"/>
                  </a:cubicBezTo>
                  <a:cubicBezTo>
                    <a:pt x="15867" y="16860"/>
                    <a:pt x="15867" y="16860"/>
                    <a:pt x="15867" y="16860"/>
                  </a:cubicBezTo>
                  <a:cubicBezTo>
                    <a:pt x="15867" y="16860"/>
                    <a:pt x="15867" y="16860"/>
                    <a:pt x="15867" y="16860"/>
                  </a:cubicBezTo>
                  <a:cubicBezTo>
                    <a:pt x="15830" y="16928"/>
                    <a:pt x="15830" y="16928"/>
                    <a:pt x="15830" y="16928"/>
                  </a:cubicBezTo>
                  <a:cubicBezTo>
                    <a:pt x="15793" y="16860"/>
                    <a:pt x="15793" y="16860"/>
                    <a:pt x="15793" y="16860"/>
                  </a:cubicBezTo>
                  <a:cubicBezTo>
                    <a:pt x="15793" y="16928"/>
                    <a:pt x="15793" y="16928"/>
                    <a:pt x="15793" y="16928"/>
                  </a:cubicBezTo>
                  <a:cubicBezTo>
                    <a:pt x="15793" y="16860"/>
                    <a:pt x="15793" y="16860"/>
                    <a:pt x="15793" y="16860"/>
                  </a:cubicBezTo>
                  <a:cubicBezTo>
                    <a:pt x="15756" y="16928"/>
                    <a:pt x="15756" y="16928"/>
                    <a:pt x="15756" y="16928"/>
                  </a:cubicBezTo>
                  <a:cubicBezTo>
                    <a:pt x="15756" y="16860"/>
                    <a:pt x="15756" y="16860"/>
                    <a:pt x="15756" y="16860"/>
                  </a:cubicBezTo>
                  <a:cubicBezTo>
                    <a:pt x="15719" y="16860"/>
                    <a:pt x="15719" y="16860"/>
                    <a:pt x="15719" y="16860"/>
                  </a:cubicBezTo>
                  <a:cubicBezTo>
                    <a:pt x="15719" y="16860"/>
                    <a:pt x="15719" y="16860"/>
                    <a:pt x="15719" y="16860"/>
                  </a:cubicBezTo>
                  <a:cubicBezTo>
                    <a:pt x="15682" y="16792"/>
                    <a:pt x="15682" y="16792"/>
                    <a:pt x="15682" y="16792"/>
                  </a:cubicBezTo>
                  <a:cubicBezTo>
                    <a:pt x="15645" y="16725"/>
                    <a:pt x="15645" y="16725"/>
                    <a:pt x="15645" y="16725"/>
                  </a:cubicBezTo>
                  <a:cubicBezTo>
                    <a:pt x="15645" y="16657"/>
                    <a:pt x="15645" y="16657"/>
                    <a:pt x="15645" y="16657"/>
                  </a:cubicBezTo>
                  <a:cubicBezTo>
                    <a:pt x="15645" y="16657"/>
                    <a:pt x="15645" y="16657"/>
                    <a:pt x="15645" y="16657"/>
                  </a:cubicBezTo>
                  <a:cubicBezTo>
                    <a:pt x="15608" y="16657"/>
                    <a:pt x="15608" y="16657"/>
                    <a:pt x="15608" y="16657"/>
                  </a:cubicBezTo>
                  <a:cubicBezTo>
                    <a:pt x="15608" y="16589"/>
                    <a:pt x="15608" y="16589"/>
                    <a:pt x="15608" y="16589"/>
                  </a:cubicBezTo>
                  <a:cubicBezTo>
                    <a:pt x="15608" y="16589"/>
                    <a:pt x="15608" y="16589"/>
                    <a:pt x="15608" y="16589"/>
                  </a:cubicBezTo>
                  <a:cubicBezTo>
                    <a:pt x="15608" y="16522"/>
                    <a:pt x="15608" y="16522"/>
                    <a:pt x="15608" y="16522"/>
                  </a:cubicBezTo>
                  <a:cubicBezTo>
                    <a:pt x="15571" y="16522"/>
                    <a:pt x="15571" y="16522"/>
                    <a:pt x="15571" y="16522"/>
                  </a:cubicBezTo>
                  <a:cubicBezTo>
                    <a:pt x="15571" y="16454"/>
                    <a:pt x="15571" y="16454"/>
                    <a:pt x="15571" y="16454"/>
                  </a:cubicBezTo>
                  <a:cubicBezTo>
                    <a:pt x="15534" y="16386"/>
                    <a:pt x="15534" y="16386"/>
                    <a:pt x="15534" y="16386"/>
                  </a:cubicBezTo>
                  <a:cubicBezTo>
                    <a:pt x="15497" y="16318"/>
                    <a:pt x="15497" y="16318"/>
                    <a:pt x="15497" y="16318"/>
                  </a:cubicBezTo>
                  <a:cubicBezTo>
                    <a:pt x="15497" y="16251"/>
                    <a:pt x="15497" y="16251"/>
                    <a:pt x="15497" y="16251"/>
                  </a:cubicBezTo>
                  <a:cubicBezTo>
                    <a:pt x="15460" y="16251"/>
                    <a:pt x="15460" y="16251"/>
                    <a:pt x="15460" y="16251"/>
                  </a:cubicBezTo>
                  <a:cubicBezTo>
                    <a:pt x="15460" y="16251"/>
                    <a:pt x="15460" y="16251"/>
                    <a:pt x="15460" y="16251"/>
                  </a:cubicBezTo>
                  <a:cubicBezTo>
                    <a:pt x="15423" y="16251"/>
                    <a:pt x="15423" y="16251"/>
                    <a:pt x="15423" y="16251"/>
                  </a:cubicBezTo>
                  <a:cubicBezTo>
                    <a:pt x="15460" y="16183"/>
                    <a:pt x="15460" y="16183"/>
                    <a:pt x="15460" y="16183"/>
                  </a:cubicBezTo>
                  <a:cubicBezTo>
                    <a:pt x="15460" y="16183"/>
                    <a:pt x="15460" y="16183"/>
                    <a:pt x="15460" y="16183"/>
                  </a:cubicBezTo>
                  <a:cubicBezTo>
                    <a:pt x="15423" y="16183"/>
                    <a:pt x="15423" y="16183"/>
                    <a:pt x="15423" y="16183"/>
                  </a:cubicBezTo>
                  <a:cubicBezTo>
                    <a:pt x="15423" y="16115"/>
                    <a:pt x="15423" y="16115"/>
                    <a:pt x="15423" y="16115"/>
                  </a:cubicBezTo>
                  <a:cubicBezTo>
                    <a:pt x="15386" y="16115"/>
                    <a:pt x="15386" y="16115"/>
                    <a:pt x="15386" y="16115"/>
                  </a:cubicBezTo>
                  <a:cubicBezTo>
                    <a:pt x="15386" y="16048"/>
                    <a:pt x="15386" y="16048"/>
                    <a:pt x="15386" y="16048"/>
                  </a:cubicBezTo>
                  <a:cubicBezTo>
                    <a:pt x="15386" y="16048"/>
                    <a:pt x="15386" y="16048"/>
                    <a:pt x="15386" y="16048"/>
                  </a:cubicBezTo>
                  <a:cubicBezTo>
                    <a:pt x="15349" y="15980"/>
                    <a:pt x="15349" y="15980"/>
                    <a:pt x="15349" y="15980"/>
                  </a:cubicBezTo>
                  <a:cubicBezTo>
                    <a:pt x="15312" y="15912"/>
                    <a:pt x="15312" y="15912"/>
                    <a:pt x="15312" y="15912"/>
                  </a:cubicBezTo>
                  <a:cubicBezTo>
                    <a:pt x="15312" y="15912"/>
                    <a:pt x="15312" y="15912"/>
                    <a:pt x="15312" y="15912"/>
                  </a:cubicBezTo>
                  <a:cubicBezTo>
                    <a:pt x="15312" y="15845"/>
                    <a:pt x="15312" y="15845"/>
                    <a:pt x="15312" y="15845"/>
                  </a:cubicBezTo>
                  <a:cubicBezTo>
                    <a:pt x="15312" y="15845"/>
                    <a:pt x="15312" y="15845"/>
                    <a:pt x="15312" y="15845"/>
                  </a:cubicBezTo>
                  <a:cubicBezTo>
                    <a:pt x="15275" y="15845"/>
                    <a:pt x="15275" y="15845"/>
                    <a:pt x="15275" y="15845"/>
                  </a:cubicBezTo>
                  <a:cubicBezTo>
                    <a:pt x="15275" y="15845"/>
                    <a:pt x="15275" y="15845"/>
                    <a:pt x="15275" y="15845"/>
                  </a:cubicBezTo>
                  <a:cubicBezTo>
                    <a:pt x="15275" y="15777"/>
                    <a:pt x="15275" y="15777"/>
                    <a:pt x="15275" y="15777"/>
                  </a:cubicBezTo>
                  <a:cubicBezTo>
                    <a:pt x="15275" y="15777"/>
                    <a:pt x="15275" y="15777"/>
                    <a:pt x="15275" y="15777"/>
                  </a:cubicBezTo>
                  <a:cubicBezTo>
                    <a:pt x="15275" y="15709"/>
                    <a:pt x="15275" y="15709"/>
                    <a:pt x="15275" y="15709"/>
                  </a:cubicBezTo>
                  <a:cubicBezTo>
                    <a:pt x="15238" y="15709"/>
                    <a:pt x="15238" y="15709"/>
                    <a:pt x="15238" y="15709"/>
                  </a:cubicBezTo>
                  <a:cubicBezTo>
                    <a:pt x="15238" y="15641"/>
                    <a:pt x="15238" y="15641"/>
                    <a:pt x="15238" y="15641"/>
                  </a:cubicBezTo>
                  <a:cubicBezTo>
                    <a:pt x="15238" y="15641"/>
                    <a:pt x="15238" y="15641"/>
                    <a:pt x="15238" y="15641"/>
                  </a:cubicBezTo>
                  <a:cubicBezTo>
                    <a:pt x="15238" y="15641"/>
                    <a:pt x="15238" y="15641"/>
                    <a:pt x="15238" y="15641"/>
                  </a:cubicBezTo>
                  <a:cubicBezTo>
                    <a:pt x="15201" y="15641"/>
                    <a:pt x="15201" y="15641"/>
                    <a:pt x="15201" y="15641"/>
                  </a:cubicBezTo>
                  <a:cubicBezTo>
                    <a:pt x="15164" y="15641"/>
                    <a:pt x="15164" y="15641"/>
                    <a:pt x="15164" y="15641"/>
                  </a:cubicBezTo>
                  <a:cubicBezTo>
                    <a:pt x="15164" y="15574"/>
                    <a:pt x="15164" y="15574"/>
                    <a:pt x="15164" y="15574"/>
                  </a:cubicBezTo>
                  <a:cubicBezTo>
                    <a:pt x="15164" y="15574"/>
                    <a:pt x="15164" y="15574"/>
                    <a:pt x="15164" y="15574"/>
                  </a:cubicBezTo>
                  <a:cubicBezTo>
                    <a:pt x="15164" y="15574"/>
                    <a:pt x="15164" y="15574"/>
                    <a:pt x="15164" y="15574"/>
                  </a:cubicBezTo>
                  <a:cubicBezTo>
                    <a:pt x="15164" y="15506"/>
                    <a:pt x="15164" y="15506"/>
                    <a:pt x="15164" y="15506"/>
                  </a:cubicBezTo>
                  <a:cubicBezTo>
                    <a:pt x="15127" y="15574"/>
                    <a:pt x="15127" y="15574"/>
                    <a:pt x="15127" y="15574"/>
                  </a:cubicBezTo>
                  <a:cubicBezTo>
                    <a:pt x="15127" y="15506"/>
                    <a:pt x="15127" y="15506"/>
                    <a:pt x="15127" y="15506"/>
                  </a:cubicBezTo>
                  <a:cubicBezTo>
                    <a:pt x="15127" y="15506"/>
                    <a:pt x="15127" y="15506"/>
                    <a:pt x="15127" y="15506"/>
                  </a:cubicBezTo>
                  <a:cubicBezTo>
                    <a:pt x="15090" y="15506"/>
                    <a:pt x="15090" y="15506"/>
                    <a:pt x="15090" y="15506"/>
                  </a:cubicBezTo>
                  <a:cubicBezTo>
                    <a:pt x="15127" y="15506"/>
                    <a:pt x="15127" y="15506"/>
                    <a:pt x="15127" y="15506"/>
                  </a:cubicBezTo>
                  <a:cubicBezTo>
                    <a:pt x="15090" y="15438"/>
                    <a:pt x="15090" y="15438"/>
                    <a:pt x="15090" y="15438"/>
                  </a:cubicBezTo>
                  <a:cubicBezTo>
                    <a:pt x="15090" y="15438"/>
                    <a:pt x="15090" y="15438"/>
                    <a:pt x="15090" y="15438"/>
                  </a:cubicBezTo>
                  <a:cubicBezTo>
                    <a:pt x="15053" y="15438"/>
                    <a:pt x="15053" y="15438"/>
                    <a:pt x="15053" y="15438"/>
                  </a:cubicBezTo>
                  <a:cubicBezTo>
                    <a:pt x="15053" y="15438"/>
                    <a:pt x="15053" y="15438"/>
                    <a:pt x="15053" y="15438"/>
                  </a:cubicBezTo>
                  <a:cubicBezTo>
                    <a:pt x="15016" y="15438"/>
                    <a:pt x="15016" y="15438"/>
                    <a:pt x="15016" y="15438"/>
                  </a:cubicBezTo>
                  <a:cubicBezTo>
                    <a:pt x="15016" y="15438"/>
                    <a:pt x="15016" y="15438"/>
                    <a:pt x="15016" y="15438"/>
                  </a:cubicBezTo>
                  <a:cubicBezTo>
                    <a:pt x="14979" y="15438"/>
                    <a:pt x="14979" y="15438"/>
                    <a:pt x="14979" y="15438"/>
                  </a:cubicBezTo>
                  <a:cubicBezTo>
                    <a:pt x="14979" y="15438"/>
                    <a:pt x="14979" y="15438"/>
                    <a:pt x="14979" y="15438"/>
                  </a:cubicBezTo>
                  <a:cubicBezTo>
                    <a:pt x="14979" y="15438"/>
                    <a:pt x="14979" y="15438"/>
                    <a:pt x="14979" y="15438"/>
                  </a:cubicBezTo>
                  <a:cubicBezTo>
                    <a:pt x="14979" y="15506"/>
                    <a:pt x="14979" y="15506"/>
                    <a:pt x="14979" y="15506"/>
                  </a:cubicBezTo>
                  <a:cubicBezTo>
                    <a:pt x="14942" y="15438"/>
                    <a:pt x="14942" y="15438"/>
                    <a:pt x="14942" y="15438"/>
                  </a:cubicBezTo>
                  <a:cubicBezTo>
                    <a:pt x="14942" y="15438"/>
                    <a:pt x="14942" y="15438"/>
                    <a:pt x="14942" y="15438"/>
                  </a:cubicBezTo>
                  <a:cubicBezTo>
                    <a:pt x="14905" y="15438"/>
                    <a:pt x="14905" y="15438"/>
                    <a:pt x="14905" y="15438"/>
                  </a:cubicBezTo>
                  <a:cubicBezTo>
                    <a:pt x="14868" y="15438"/>
                    <a:pt x="14868" y="15438"/>
                    <a:pt x="14868" y="15438"/>
                  </a:cubicBezTo>
                  <a:cubicBezTo>
                    <a:pt x="14868" y="15438"/>
                    <a:pt x="14868" y="15438"/>
                    <a:pt x="14868" y="15438"/>
                  </a:cubicBezTo>
                  <a:cubicBezTo>
                    <a:pt x="14832" y="15371"/>
                    <a:pt x="14832" y="15371"/>
                    <a:pt x="14832" y="15371"/>
                  </a:cubicBezTo>
                  <a:cubicBezTo>
                    <a:pt x="14795" y="15371"/>
                    <a:pt x="14795" y="15371"/>
                    <a:pt x="14795" y="15371"/>
                  </a:cubicBezTo>
                  <a:cubicBezTo>
                    <a:pt x="14758" y="15371"/>
                    <a:pt x="14758" y="15371"/>
                    <a:pt x="14758" y="15371"/>
                  </a:cubicBezTo>
                  <a:cubicBezTo>
                    <a:pt x="14758" y="15371"/>
                    <a:pt x="14758" y="15371"/>
                    <a:pt x="14758" y="15371"/>
                  </a:cubicBezTo>
                  <a:cubicBezTo>
                    <a:pt x="14721" y="15371"/>
                    <a:pt x="14721" y="15371"/>
                    <a:pt x="14721" y="15371"/>
                  </a:cubicBezTo>
                  <a:cubicBezTo>
                    <a:pt x="14721" y="15371"/>
                    <a:pt x="14721" y="15371"/>
                    <a:pt x="14721" y="15371"/>
                  </a:cubicBezTo>
                  <a:cubicBezTo>
                    <a:pt x="14684" y="15371"/>
                    <a:pt x="14684" y="15371"/>
                    <a:pt x="14684" y="15371"/>
                  </a:cubicBezTo>
                  <a:cubicBezTo>
                    <a:pt x="14647" y="15371"/>
                    <a:pt x="14647" y="15371"/>
                    <a:pt x="14647" y="15371"/>
                  </a:cubicBezTo>
                  <a:cubicBezTo>
                    <a:pt x="14647" y="15371"/>
                    <a:pt x="14647" y="15371"/>
                    <a:pt x="14647" y="15371"/>
                  </a:cubicBezTo>
                  <a:cubicBezTo>
                    <a:pt x="14647" y="15438"/>
                    <a:pt x="14647" y="15438"/>
                    <a:pt x="14647" y="15438"/>
                  </a:cubicBezTo>
                  <a:cubicBezTo>
                    <a:pt x="14610" y="15438"/>
                    <a:pt x="14610" y="15438"/>
                    <a:pt x="14610" y="15438"/>
                  </a:cubicBezTo>
                  <a:cubicBezTo>
                    <a:pt x="14573" y="15438"/>
                    <a:pt x="14573" y="15438"/>
                    <a:pt x="14573" y="15438"/>
                  </a:cubicBezTo>
                  <a:cubicBezTo>
                    <a:pt x="14536" y="15438"/>
                    <a:pt x="14536" y="15438"/>
                    <a:pt x="14536" y="15438"/>
                  </a:cubicBezTo>
                  <a:cubicBezTo>
                    <a:pt x="14536" y="15438"/>
                    <a:pt x="14536" y="15438"/>
                    <a:pt x="14536" y="15438"/>
                  </a:cubicBezTo>
                  <a:cubicBezTo>
                    <a:pt x="14499" y="15438"/>
                    <a:pt x="14499" y="15438"/>
                    <a:pt x="14499" y="15438"/>
                  </a:cubicBezTo>
                  <a:cubicBezTo>
                    <a:pt x="14499" y="15506"/>
                    <a:pt x="14499" y="15506"/>
                    <a:pt x="14499" y="15506"/>
                  </a:cubicBezTo>
                  <a:cubicBezTo>
                    <a:pt x="14462" y="15506"/>
                    <a:pt x="14462" y="15506"/>
                    <a:pt x="14462" y="15506"/>
                  </a:cubicBezTo>
                  <a:cubicBezTo>
                    <a:pt x="14425" y="15506"/>
                    <a:pt x="14425" y="15506"/>
                    <a:pt x="14425" y="15506"/>
                  </a:cubicBezTo>
                  <a:cubicBezTo>
                    <a:pt x="14425" y="15506"/>
                    <a:pt x="14425" y="15506"/>
                    <a:pt x="14425" y="15506"/>
                  </a:cubicBezTo>
                  <a:cubicBezTo>
                    <a:pt x="14425" y="15506"/>
                    <a:pt x="14425" y="15506"/>
                    <a:pt x="14425" y="15506"/>
                  </a:cubicBezTo>
                  <a:cubicBezTo>
                    <a:pt x="14388" y="15506"/>
                    <a:pt x="14388" y="15506"/>
                    <a:pt x="14388" y="15506"/>
                  </a:cubicBezTo>
                  <a:cubicBezTo>
                    <a:pt x="14351" y="15574"/>
                    <a:pt x="14351" y="15574"/>
                    <a:pt x="14351" y="15574"/>
                  </a:cubicBezTo>
                  <a:cubicBezTo>
                    <a:pt x="14314" y="15574"/>
                    <a:pt x="14314" y="15574"/>
                    <a:pt x="14314" y="15574"/>
                  </a:cubicBezTo>
                  <a:cubicBezTo>
                    <a:pt x="14314" y="15574"/>
                    <a:pt x="14314" y="15574"/>
                    <a:pt x="14314" y="15574"/>
                  </a:cubicBezTo>
                  <a:cubicBezTo>
                    <a:pt x="14314" y="15641"/>
                    <a:pt x="14314" y="15641"/>
                    <a:pt x="14314" y="15641"/>
                  </a:cubicBezTo>
                  <a:cubicBezTo>
                    <a:pt x="14277" y="15709"/>
                    <a:pt x="14277" y="15709"/>
                    <a:pt x="14277" y="15709"/>
                  </a:cubicBezTo>
                  <a:cubicBezTo>
                    <a:pt x="14277" y="15709"/>
                    <a:pt x="14277" y="15709"/>
                    <a:pt x="14277" y="15709"/>
                  </a:cubicBezTo>
                  <a:cubicBezTo>
                    <a:pt x="14277" y="15777"/>
                    <a:pt x="14277" y="15777"/>
                    <a:pt x="14277" y="15777"/>
                  </a:cubicBezTo>
                  <a:cubicBezTo>
                    <a:pt x="14277" y="15777"/>
                    <a:pt x="14277" y="15777"/>
                    <a:pt x="14277" y="15777"/>
                  </a:cubicBezTo>
                  <a:cubicBezTo>
                    <a:pt x="14277" y="15845"/>
                    <a:pt x="14277" y="15845"/>
                    <a:pt x="14277" y="15845"/>
                  </a:cubicBezTo>
                  <a:cubicBezTo>
                    <a:pt x="14277" y="15845"/>
                    <a:pt x="14277" y="15845"/>
                    <a:pt x="14277" y="15845"/>
                  </a:cubicBezTo>
                  <a:cubicBezTo>
                    <a:pt x="14314" y="15845"/>
                    <a:pt x="14314" y="15845"/>
                    <a:pt x="14314" y="15845"/>
                  </a:cubicBezTo>
                  <a:cubicBezTo>
                    <a:pt x="14351" y="15845"/>
                    <a:pt x="14351" y="15845"/>
                    <a:pt x="14351" y="15845"/>
                  </a:cubicBezTo>
                  <a:cubicBezTo>
                    <a:pt x="14351" y="15845"/>
                    <a:pt x="14351" y="15845"/>
                    <a:pt x="14351" y="15845"/>
                  </a:cubicBezTo>
                  <a:cubicBezTo>
                    <a:pt x="14388" y="15845"/>
                    <a:pt x="14388" y="15845"/>
                    <a:pt x="14388" y="15845"/>
                  </a:cubicBezTo>
                  <a:cubicBezTo>
                    <a:pt x="14388" y="15912"/>
                    <a:pt x="14388" y="15912"/>
                    <a:pt x="14388" y="15912"/>
                  </a:cubicBezTo>
                  <a:cubicBezTo>
                    <a:pt x="14425" y="15912"/>
                    <a:pt x="14425" y="15912"/>
                    <a:pt x="14425" y="15912"/>
                  </a:cubicBezTo>
                  <a:cubicBezTo>
                    <a:pt x="14425" y="15980"/>
                    <a:pt x="14425" y="15980"/>
                    <a:pt x="14425" y="15980"/>
                  </a:cubicBezTo>
                  <a:cubicBezTo>
                    <a:pt x="14425" y="15980"/>
                    <a:pt x="14425" y="15980"/>
                    <a:pt x="14425" y="15980"/>
                  </a:cubicBezTo>
                  <a:cubicBezTo>
                    <a:pt x="14462" y="16048"/>
                    <a:pt x="14462" y="16048"/>
                    <a:pt x="14462" y="16048"/>
                  </a:cubicBezTo>
                  <a:cubicBezTo>
                    <a:pt x="14425" y="16115"/>
                    <a:pt x="14425" y="16115"/>
                    <a:pt x="14425" y="16115"/>
                  </a:cubicBezTo>
                  <a:cubicBezTo>
                    <a:pt x="14425" y="16115"/>
                    <a:pt x="14425" y="16115"/>
                    <a:pt x="14425" y="16115"/>
                  </a:cubicBezTo>
                  <a:cubicBezTo>
                    <a:pt x="14388" y="16183"/>
                    <a:pt x="14388" y="16183"/>
                    <a:pt x="14388" y="16183"/>
                  </a:cubicBezTo>
                  <a:cubicBezTo>
                    <a:pt x="14388" y="16251"/>
                    <a:pt x="14388" y="16251"/>
                    <a:pt x="14388" y="16251"/>
                  </a:cubicBezTo>
                  <a:cubicBezTo>
                    <a:pt x="14388" y="16251"/>
                    <a:pt x="14388" y="16251"/>
                    <a:pt x="14388" y="16251"/>
                  </a:cubicBezTo>
                  <a:cubicBezTo>
                    <a:pt x="14351" y="16318"/>
                    <a:pt x="14351" y="16318"/>
                    <a:pt x="14351" y="16318"/>
                  </a:cubicBezTo>
                  <a:cubicBezTo>
                    <a:pt x="14351" y="16386"/>
                    <a:pt x="14351" y="16386"/>
                    <a:pt x="14351" y="16386"/>
                  </a:cubicBezTo>
                  <a:cubicBezTo>
                    <a:pt x="14351" y="16386"/>
                    <a:pt x="14351" y="16386"/>
                    <a:pt x="14351" y="16386"/>
                  </a:cubicBezTo>
                  <a:cubicBezTo>
                    <a:pt x="14351" y="16454"/>
                    <a:pt x="14351" y="16454"/>
                    <a:pt x="14351" y="16454"/>
                  </a:cubicBezTo>
                  <a:cubicBezTo>
                    <a:pt x="14351" y="16522"/>
                    <a:pt x="14351" y="16522"/>
                    <a:pt x="14351" y="16522"/>
                  </a:cubicBezTo>
                  <a:cubicBezTo>
                    <a:pt x="14388" y="16522"/>
                    <a:pt x="14388" y="16522"/>
                    <a:pt x="14388" y="16522"/>
                  </a:cubicBezTo>
                  <a:cubicBezTo>
                    <a:pt x="14388" y="16589"/>
                    <a:pt x="14388" y="16589"/>
                    <a:pt x="14388" y="16589"/>
                  </a:cubicBezTo>
                  <a:cubicBezTo>
                    <a:pt x="14351" y="16589"/>
                    <a:pt x="14351" y="16589"/>
                    <a:pt x="14351" y="16589"/>
                  </a:cubicBezTo>
                  <a:cubicBezTo>
                    <a:pt x="14351" y="16657"/>
                    <a:pt x="14351" y="16657"/>
                    <a:pt x="14351" y="16657"/>
                  </a:cubicBezTo>
                  <a:cubicBezTo>
                    <a:pt x="14388" y="16657"/>
                    <a:pt x="14388" y="16657"/>
                    <a:pt x="14388" y="16657"/>
                  </a:cubicBezTo>
                  <a:cubicBezTo>
                    <a:pt x="14388" y="16792"/>
                    <a:pt x="14388" y="16792"/>
                    <a:pt x="14388" y="16792"/>
                  </a:cubicBezTo>
                  <a:cubicBezTo>
                    <a:pt x="14351" y="16792"/>
                    <a:pt x="14351" y="16792"/>
                    <a:pt x="14351" y="16792"/>
                  </a:cubicBezTo>
                  <a:cubicBezTo>
                    <a:pt x="14351" y="16860"/>
                    <a:pt x="14351" y="16860"/>
                    <a:pt x="14351" y="16860"/>
                  </a:cubicBezTo>
                  <a:cubicBezTo>
                    <a:pt x="14388" y="16860"/>
                    <a:pt x="14388" y="16860"/>
                    <a:pt x="14388" y="16860"/>
                  </a:cubicBezTo>
                  <a:cubicBezTo>
                    <a:pt x="14388" y="16860"/>
                    <a:pt x="14388" y="16860"/>
                    <a:pt x="14388" y="16860"/>
                  </a:cubicBezTo>
                  <a:cubicBezTo>
                    <a:pt x="14388" y="16860"/>
                    <a:pt x="14388" y="16860"/>
                    <a:pt x="14388" y="16860"/>
                  </a:cubicBezTo>
                  <a:cubicBezTo>
                    <a:pt x="14425" y="16860"/>
                    <a:pt x="14425" y="16860"/>
                    <a:pt x="14425" y="16860"/>
                  </a:cubicBezTo>
                  <a:cubicBezTo>
                    <a:pt x="14425" y="16928"/>
                    <a:pt x="14425" y="16928"/>
                    <a:pt x="14425" y="16928"/>
                  </a:cubicBezTo>
                  <a:cubicBezTo>
                    <a:pt x="14425" y="16996"/>
                    <a:pt x="14425" y="16996"/>
                    <a:pt x="14425" y="16996"/>
                  </a:cubicBezTo>
                  <a:cubicBezTo>
                    <a:pt x="14388" y="17063"/>
                    <a:pt x="14388" y="17063"/>
                    <a:pt x="14388" y="17063"/>
                  </a:cubicBezTo>
                  <a:cubicBezTo>
                    <a:pt x="14314" y="17063"/>
                    <a:pt x="14314" y="17063"/>
                    <a:pt x="14314" y="17063"/>
                  </a:cubicBezTo>
                  <a:cubicBezTo>
                    <a:pt x="14277" y="17063"/>
                    <a:pt x="14277" y="17063"/>
                    <a:pt x="14277" y="17063"/>
                  </a:cubicBezTo>
                  <a:cubicBezTo>
                    <a:pt x="14203" y="17199"/>
                    <a:pt x="14203" y="17199"/>
                    <a:pt x="14203" y="17199"/>
                  </a:cubicBezTo>
                  <a:cubicBezTo>
                    <a:pt x="14203" y="17199"/>
                    <a:pt x="14203" y="17199"/>
                    <a:pt x="14203" y="17199"/>
                  </a:cubicBezTo>
                  <a:cubicBezTo>
                    <a:pt x="14166" y="17199"/>
                    <a:pt x="14166" y="17199"/>
                    <a:pt x="14166" y="17199"/>
                  </a:cubicBezTo>
                  <a:cubicBezTo>
                    <a:pt x="14129" y="17199"/>
                    <a:pt x="14129" y="17199"/>
                    <a:pt x="14129" y="17199"/>
                  </a:cubicBezTo>
                  <a:cubicBezTo>
                    <a:pt x="14092" y="17199"/>
                    <a:pt x="14092" y="17199"/>
                    <a:pt x="14092" y="17199"/>
                  </a:cubicBezTo>
                  <a:cubicBezTo>
                    <a:pt x="14092" y="17199"/>
                    <a:pt x="14092" y="17199"/>
                    <a:pt x="14092" y="17199"/>
                  </a:cubicBezTo>
                  <a:cubicBezTo>
                    <a:pt x="14055" y="17131"/>
                    <a:pt x="14055" y="17131"/>
                    <a:pt x="14055" y="17131"/>
                  </a:cubicBezTo>
                  <a:cubicBezTo>
                    <a:pt x="14055" y="17199"/>
                    <a:pt x="14055" y="17199"/>
                    <a:pt x="14055" y="17199"/>
                  </a:cubicBezTo>
                  <a:cubicBezTo>
                    <a:pt x="14018" y="17131"/>
                    <a:pt x="14018" y="17131"/>
                    <a:pt x="14018" y="17131"/>
                  </a:cubicBezTo>
                  <a:cubicBezTo>
                    <a:pt x="13981" y="17131"/>
                    <a:pt x="13981" y="17131"/>
                    <a:pt x="13981" y="17131"/>
                  </a:cubicBezTo>
                  <a:cubicBezTo>
                    <a:pt x="13907" y="17131"/>
                    <a:pt x="13907" y="17131"/>
                    <a:pt x="13907" y="17131"/>
                  </a:cubicBezTo>
                  <a:cubicBezTo>
                    <a:pt x="13907" y="17131"/>
                    <a:pt x="13907" y="17131"/>
                    <a:pt x="13907" y="17131"/>
                  </a:cubicBezTo>
                  <a:cubicBezTo>
                    <a:pt x="13870" y="17199"/>
                    <a:pt x="13870" y="17199"/>
                    <a:pt x="13870" y="17199"/>
                  </a:cubicBezTo>
                  <a:cubicBezTo>
                    <a:pt x="13833" y="17199"/>
                    <a:pt x="13833" y="17199"/>
                    <a:pt x="13833" y="17199"/>
                  </a:cubicBezTo>
                  <a:cubicBezTo>
                    <a:pt x="13833" y="17199"/>
                    <a:pt x="13833" y="17199"/>
                    <a:pt x="13833" y="17199"/>
                  </a:cubicBezTo>
                  <a:cubicBezTo>
                    <a:pt x="13796" y="17199"/>
                    <a:pt x="13796" y="17199"/>
                    <a:pt x="13796" y="17199"/>
                  </a:cubicBezTo>
                  <a:cubicBezTo>
                    <a:pt x="13796" y="17199"/>
                    <a:pt x="13796" y="17199"/>
                    <a:pt x="13796" y="17199"/>
                  </a:cubicBezTo>
                  <a:cubicBezTo>
                    <a:pt x="13759" y="17131"/>
                    <a:pt x="13759" y="17131"/>
                    <a:pt x="13759" y="17131"/>
                  </a:cubicBezTo>
                  <a:cubicBezTo>
                    <a:pt x="13722" y="17063"/>
                    <a:pt x="13722" y="17063"/>
                    <a:pt x="13722" y="17063"/>
                  </a:cubicBezTo>
                  <a:cubicBezTo>
                    <a:pt x="13685" y="17063"/>
                    <a:pt x="13685" y="17063"/>
                    <a:pt x="13685" y="17063"/>
                  </a:cubicBezTo>
                  <a:cubicBezTo>
                    <a:pt x="13648" y="17131"/>
                    <a:pt x="13648" y="17131"/>
                    <a:pt x="13648" y="17131"/>
                  </a:cubicBezTo>
                  <a:cubicBezTo>
                    <a:pt x="13648" y="17063"/>
                    <a:pt x="13648" y="17063"/>
                    <a:pt x="13648" y="17063"/>
                  </a:cubicBezTo>
                  <a:cubicBezTo>
                    <a:pt x="13611" y="17063"/>
                    <a:pt x="13611" y="17063"/>
                    <a:pt x="13611" y="17063"/>
                  </a:cubicBezTo>
                  <a:cubicBezTo>
                    <a:pt x="13574" y="17131"/>
                    <a:pt x="13574" y="17131"/>
                    <a:pt x="13574" y="17131"/>
                  </a:cubicBezTo>
                  <a:cubicBezTo>
                    <a:pt x="13574" y="17199"/>
                    <a:pt x="13574" y="17199"/>
                    <a:pt x="13574" y="17199"/>
                  </a:cubicBezTo>
                  <a:cubicBezTo>
                    <a:pt x="13537" y="17199"/>
                    <a:pt x="13537" y="17199"/>
                    <a:pt x="13537" y="17199"/>
                  </a:cubicBezTo>
                  <a:cubicBezTo>
                    <a:pt x="13500" y="17266"/>
                    <a:pt x="13500" y="17266"/>
                    <a:pt x="13500" y="17266"/>
                  </a:cubicBezTo>
                  <a:cubicBezTo>
                    <a:pt x="13500" y="17334"/>
                    <a:pt x="13500" y="17334"/>
                    <a:pt x="13500" y="17334"/>
                  </a:cubicBezTo>
                  <a:cubicBezTo>
                    <a:pt x="13500" y="17334"/>
                    <a:pt x="13500" y="17334"/>
                    <a:pt x="13500" y="17334"/>
                  </a:cubicBezTo>
                  <a:cubicBezTo>
                    <a:pt x="13463" y="17402"/>
                    <a:pt x="13463" y="17402"/>
                    <a:pt x="13463" y="17402"/>
                  </a:cubicBezTo>
                  <a:cubicBezTo>
                    <a:pt x="13426" y="17402"/>
                    <a:pt x="13426" y="17402"/>
                    <a:pt x="13426" y="17402"/>
                  </a:cubicBezTo>
                  <a:cubicBezTo>
                    <a:pt x="13352" y="17402"/>
                    <a:pt x="13352" y="17402"/>
                    <a:pt x="13352" y="17402"/>
                  </a:cubicBezTo>
                  <a:cubicBezTo>
                    <a:pt x="13352" y="17470"/>
                    <a:pt x="13352" y="17470"/>
                    <a:pt x="13352" y="17470"/>
                  </a:cubicBezTo>
                  <a:cubicBezTo>
                    <a:pt x="13315" y="17470"/>
                    <a:pt x="13315" y="17470"/>
                    <a:pt x="13315" y="17470"/>
                  </a:cubicBezTo>
                  <a:cubicBezTo>
                    <a:pt x="13278" y="17470"/>
                    <a:pt x="13278" y="17470"/>
                    <a:pt x="13278" y="17470"/>
                  </a:cubicBezTo>
                  <a:cubicBezTo>
                    <a:pt x="13204" y="17537"/>
                    <a:pt x="13204" y="17537"/>
                    <a:pt x="13204" y="17537"/>
                  </a:cubicBezTo>
                  <a:cubicBezTo>
                    <a:pt x="13204" y="17605"/>
                    <a:pt x="13204" y="17605"/>
                    <a:pt x="13204" y="17605"/>
                  </a:cubicBezTo>
                  <a:cubicBezTo>
                    <a:pt x="13167" y="17605"/>
                    <a:pt x="13167" y="17605"/>
                    <a:pt x="13167" y="17605"/>
                  </a:cubicBezTo>
                  <a:cubicBezTo>
                    <a:pt x="13130" y="17605"/>
                    <a:pt x="13130" y="17605"/>
                    <a:pt x="13130" y="17605"/>
                  </a:cubicBezTo>
                  <a:cubicBezTo>
                    <a:pt x="13093" y="17605"/>
                    <a:pt x="13093" y="17605"/>
                    <a:pt x="13093" y="17605"/>
                  </a:cubicBezTo>
                  <a:cubicBezTo>
                    <a:pt x="13093" y="17605"/>
                    <a:pt x="13093" y="17605"/>
                    <a:pt x="13093" y="17605"/>
                  </a:cubicBezTo>
                  <a:cubicBezTo>
                    <a:pt x="13056" y="17605"/>
                    <a:pt x="13056" y="17605"/>
                    <a:pt x="13056" y="17605"/>
                  </a:cubicBezTo>
                  <a:cubicBezTo>
                    <a:pt x="12945" y="17605"/>
                    <a:pt x="12945" y="17605"/>
                    <a:pt x="12945" y="17605"/>
                  </a:cubicBezTo>
                  <a:cubicBezTo>
                    <a:pt x="12871" y="17605"/>
                    <a:pt x="12871" y="17605"/>
                    <a:pt x="12871" y="17605"/>
                  </a:cubicBezTo>
                  <a:cubicBezTo>
                    <a:pt x="12797" y="17605"/>
                    <a:pt x="12797" y="17605"/>
                    <a:pt x="12797" y="17605"/>
                  </a:cubicBezTo>
                  <a:cubicBezTo>
                    <a:pt x="12797" y="17605"/>
                    <a:pt x="12797" y="17605"/>
                    <a:pt x="12797" y="17605"/>
                  </a:cubicBezTo>
                  <a:cubicBezTo>
                    <a:pt x="12760" y="17537"/>
                    <a:pt x="12760" y="17537"/>
                    <a:pt x="12760" y="17537"/>
                  </a:cubicBezTo>
                  <a:cubicBezTo>
                    <a:pt x="12723" y="17537"/>
                    <a:pt x="12723" y="17537"/>
                    <a:pt x="12723" y="17537"/>
                  </a:cubicBezTo>
                  <a:cubicBezTo>
                    <a:pt x="12723" y="17537"/>
                    <a:pt x="12723" y="17537"/>
                    <a:pt x="12723" y="17537"/>
                  </a:cubicBezTo>
                  <a:cubicBezTo>
                    <a:pt x="12686" y="17470"/>
                    <a:pt x="12686" y="17470"/>
                    <a:pt x="12686" y="17470"/>
                  </a:cubicBezTo>
                  <a:cubicBezTo>
                    <a:pt x="12649" y="17402"/>
                    <a:pt x="12649" y="17402"/>
                    <a:pt x="12649" y="17402"/>
                  </a:cubicBezTo>
                  <a:cubicBezTo>
                    <a:pt x="12649" y="17402"/>
                    <a:pt x="12649" y="17402"/>
                    <a:pt x="12649" y="17402"/>
                  </a:cubicBezTo>
                  <a:cubicBezTo>
                    <a:pt x="12612" y="17402"/>
                    <a:pt x="12612" y="17402"/>
                    <a:pt x="12612" y="17402"/>
                  </a:cubicBezTo>
                  <a:cubicBezTo>
                    <a:pt x="12575" y="17402"/>
                    <a:pt x="12575" y="17402"/>
                    <a:pt x="12575" y="17402"/>
                  </a:cubicBezTo>
                  <a:cubicBezTo>
                    <a:pt x="12501" y="17334"/>
                    <a:pt x="12501" y="17334"/>
                    <a:pt x="12501" y="17334"/>
                  </a:cubicBezTo>
                  <a:cubicBezTo>
                    <a:pt x="12464" y="17266"/>
                    <a:pt x="12464" y="17266"/>
                    <a:pt x="12464" y="17266"/>
                  </a:cubicBezTo>
                  <a:cubicBezTo>
                    <a:pt x="12427" y="17266"/>
                    <a:pt x="12427" y="17266"/>
                    <a:pt x="12427" y="17266"/>
                  </a:cubicBezTo>
                  <a:cubicBezTo>
                    <a:pt x="12353" y="17266"/>
                    <a:pt x="12353" y="17266"/>
                    <a:pt x="12353" y="17266"/>
                  </a:cubicBezTo>
                  <a:cubicBezTo>
                    <a:pt x="12316" y="17266"/>
                    <a:pt x="12316" y="17266"/>
                    <a:pt x="12316" y="17266"/>
                  </a:cubicBezTo>
                  <a:cubicBezTo>
                    <a:pt x="12279" y="17266"/>
                    <a:pt x="12279" y="17266"/>
                    <a:pt x="12279" y="17266"/>
                  </a:cubicBezTo>
                  <a:cubicBezTo>
                    <a:pt x="12242" y="17266"/>
                    <a:pt x="12242" y="17266"/>
                    <a:pt x="12242" y="17266"/>
                  </a:cubicBezTo>
                  <a:cubicBezTo>
                    <a:pt x="12205" y="17266"/>
                    <a:pt x="12205" y="17266"/>
                    <a:pt x="12205" y="17266"/>
                  </a:cubicBezTo>
                  <a:cubicBezTo>
                    <a:pt x="12132" y="17266"/>
                    <a:pt x="12132" y="17266"/>
                    <a:pt x="12132" y="17266"/>
                  </a:cubicBezTo>
                  <a:cubicBezTo>
                    <a:pt x="12095" y="17334"/>
                    <a:pt x="12095" y="17334"/>
                    <a:pt x="12095" y="17334"/>
                  </a:cubicBezTo>
                  <a:cubicBezTo>
                    <a:pt x="12058" y="17402"/>
                    <a:pt x="12058" y="17402"/>
                    <a:pt x="12058" y="17402"/>
                  </a:cubicBezTo>
                  <a:cubicBezTo>
                    <a:pt x="12058" y="17402"/>
                    <a:pt x="12058" y="17402"/>
                    <a:pt x="12058" y="17402"/>
                  </a:cubicBezTo>
                  <a:cubicBezTo>
                    <a:pt x="12021" y="17402"/>
                    <a:pt x="12021" y="17402"/>
                    <a:pt x="12021" y="17402"/>
                  </a:cubicBezTo>
                  <a:cubicBezTo>
                    <a:pt x="11984" y="17402"/>
                    <a:pt x="11984" y="17402"/>
                    <a:pt x="11984" y="17402"/>
                  </a:cubicBezTo>
                  <a:cubicBezTo>
                    <a:pt x="11984" y="17402"/>
                    <a:pt x="11984" y="17402"/>
                    <a:pt x="11984" y="17402"/>
                  </a:cubicBezTo>
                  <a:cubicBezTo>
                    <a:pt x="11947" y="17402"/>
                    <a:pt x="11947" y="17402"/>
                    <a:pt x="11947" y="17402"/>
                  </a:cubicBezTo>
                  <a:cubicBezTo>
                    <a:pt x="11910" y="17402"/>
                    <a:pt x="11910" y="17402"/>
                    <a:pt x="11910" y="17402"/>
                  </a:cubicBezTo>
                  <a:cubicBezTo>
                    <a:pt x="11910" y="17402"/>
                    <a:pt x="11910" y="17402"/>
                    <a:pt x="11910" y="17402"/>
                  </a:cubicBezTo>
                  <a:cubicBezTo>
                    <a:pt x="11836" y="17334"/>
                    <a:pt x="11836" y="17334"/>
                    <a:pt x="11836" y="17334"/>
                  </a:cubicBezTo>
                  <a:cubicBezTo>
                    <a:pt x="11799" y="17334"/>
                    <a:pt x="11799" y="17334"/>
                    <a:pt x="11799" y="17334"/>
                  </a:cubicBezTo>
                  <a:cubicBezTo>
                    <a:pt x="11799" y="17334"/>
                    <a:pt x="11799" y="17334"/>
                    <a:pt x="11799" y="17334"/>
                  </a:cubicBezTo>
                  <a:cubicBezTo>
                    <a:pt x="11762" y="17266"/>
                    <a:pt x="11762" y="17266"/>
                    <a:pt x="11762" y="17266"/>
                  </a:cubicBezTo>
                  <a:cubicBezTo>
                    <a:pt x="11725" y="17266"/>
                    <a:pt x="11725" y="17266"/>
                    <a:pt x="11725" y="17266"/>
                  </a:cubicBezTo>
                  <a:cubicBezTo>
                    <a:pt x="11725" y="17266"/>
                    <a:pt x="11725" y="17266"/>
                    <a:pt x="11725" y="17266"/>
                  </a:cubicBezTo>
                  <a:cubicBezTo>
                    <a:pt x="11725" y="17199"/>
                    <a:pt x="11725" y="17199"/>
                    <a:pt x="11725" y="17199"/>
                  </a:cubicBezTo>
                  <a:cubicBezTo>
                    <a:pt x="11688" y="17131"/>
                    <a:pt x="11688" y="17131"/>
                    <a:pt x="11688" y="17131"/>
                  </a:cubicBezTo>
                  <a:cubicBezTo>
                    <a:pt x="11688" y="17131"/>
                    <a:pt x="11688" y="17131"/>
                    <a:pt x="11688" y="17131"/>
                  </a:cubicBezTo>
                  <a:cubicBezTo>
                    <a:pt x="11688" y="17063"/>
                    <a:pt x="11688" y="17063"/>
                    <a:pt x="11688" y="17063"/>
                  </a:cubicBezTo>
                  <a:cubicBezTo>
                    <a:pt x="11651" y="16996"/>
                    <a:pt x="11651" y="16996"/>
                    <a:pt x="11651" y="16996"/>
                  </a:cubicBezTo>
                  <a:cubicBezTo>
                    <a:pt x="11651" y="16996"/>
                    <a:pt x="11651" y="16996"/>
                    <a:pt x="11651" y="16996"/>
                  </a:cubicBezTo>
                  <a:cubicBezTo>
                    <a:pt x="11651" y="16928"/>
                    <a:pt x="11651" y="16928"/>
                    <a:pt x="11651" y="16928"/>
                  </a:cubicBezTo>
                  <a:cubicBezTo>
                    <a:pt x="11614" y="16928"/>
                    <a:pt x="11614" y="16928"/>
                    <a:pt x="11614" y="16928"/>
                  </a:cubicBezTo>
                  <a:cubicBezTo>
                    <a:pt x="11577" y="16928"/>
                    <a:pt x="11577" y="16928"/>
                    <a:pt x="11577" y="16928"/>
                  </a:cubicBezTo>
                  <a:cubicBezTo>
                    <a:pt x="11540" y="16928"/>
                    <a:pt x="11540" y="16928"/>
                    <a:pt x="11540" y="16928"/>
                  </a:cubicBezTo>
                  <a:cubicBezTo>
                    <a:pt x="11503" y="16928"/>
                    <a:pt x="11503" y="16928"/>
                    <a:pt x="11503" y="16928"/>
                  </a:cubicBezTo>
                  <a:cubicBezTo>
                    <a:pt x="11466" y="16928"/>
                    <a:pt x="11466" y="16928"/>
                    <a:pt x="11466" y="16928"/>
                  </a:cubicBezTo>
                  <a:cubicBezTo>
                    <a:pt x="11466" y="16860"/>
                    <a:pt x="11466" y="16860"/>
                    <a:pt x="11466" y="16860"/>
                  </a:cubicBezTo>
                  <a:cubicBezTo>
                    <a:pt x="11429" y="16860"/>
                    <a:pt x="11429" y="16860"/>
                    <a:pt x="11429" y="16860"/>
                  </a:cubicBezTo>
                  <a:cubicBezTo>
                    <a:pt x="11355" y="16860"/>
                    <a:pt x="11355" y="16860"/>
                    <a:pt x="11355" y="16860"/>
                  </a:cubicBezTo>
                  <a:cubicBezTo>
                    <a:pt x="11318" y="16860"/>
                    <a:pt x="11318" y="16860"/>
                    <a:pt x="11318" y="16860"/>
                  </a:cubicBezTo>
                  <a:cubicBezTo>
                    <a:pt x="11281" y="16792"/>
                    <a:pt x="11281" y="16792"/>
                    <a:pt x="11281" y="16792"/>
                  </a:cubicBezTo>
                  <a:cubicBezTo>
                    <a:pt x="11281" y="16792"/>
                    <a:pt x="11281" y="16792"/>
                    <a:pt x="11281" y="16792"/>
                  </a:cubicBezTo>
                  <a:cubicBezTo>
                    <a:pt x="11244" y="16792"/>
                    <a:pt x="11244" y="16792"/>
                    <a:pt x="11244" y="16792"/>
                  </a:cubicBezTo>
                  <a:cubicBezTo>
                    <a:pt x="11207" y="16725"/>
                    <a:pt x="11207" y="16725"/>
                    <a:pt x="11207" y="16725"/>
                  </a:cubicBezTo>
                  <a:cubicBezTo>
                    <a:pt x="11170" y="16725"/>
                    <a:pt x="11170" y="16725"/>
                    <a:pt x="11170" y="16725"/>
                  </a:cubicBezTo>
                  <a:cubicBezTo>
                    <a:pt x="11133" y="16725"/>
                    <a:pt x="11133" y="16725"/>
                    <a:pt x="11133" y="16725"/>
                  </a:cubicBezTo>
                  <a:cubicBezTo>
                    <a:pt x="11133" y="16725"/>
                    <a:pt x="11133" y="16725"/>
                    <a:pt x="11133" y="16725"/>
                  </a:cubicBezTo>
                  <a:cubicBezTo>
                    <a:pt x="11133" y="16792"/>
                    <a:pt x="11133" y="16792"/>
                    <a:pt x="11133" y="16792"/>
                  </a:cubicBezTo>
                  <a:cubicBezTo>
                    <a:pt x="11133" y="16860"/>
                    <a:pt x="11133" y="16860"/>
                    <a:pt x="11133" y="16860"/>
                  </a:cubicBezTo>
                  <a:cubicBezTo>
                    <a:pt x="11133" y="16860"/>
                    <a:pt x="11133" y="16860"/>
                    <a:pt x="11133" y="16860"/>
                  </a:cubicBezTo>
                  <a:cubicBezTo>
                    <a:pt x="11096" y="16860"/>
                    <a:pt x="11096" y="16860"/>
                    <a:pt x="11096" y="16860"/>
                  </a:cubicBezTo>
                  <a:cubicBezTo>
                    <a:pt x="11059" y="16860"/>
                    <a:pt x="11059" y="16860"/>
                    <a:pt x="11059" y="16860"/>
                  </a:cubicBezTo>
                  <a:cubicBezTo>
                    <a:pt x="11059" y="16928"/>
                    <a:pt x="11059" y="16928"/>
                    <a:pt x="11059" y="16928"/>
                  </a:cubicBezTo>
                  <a:cubicBezTo>
                    <a:pt x="11059" y="16996"/>
                    <a:pt x="11059" y="16996"/>
                    <a:pt x="11059" y="16996"/>
                  </a:cubicBezTo>
                  <a:cubicBezTo>
                    <a:pt x="11022" y="17063"/>
                    <a:pt x="11022" y="17063"/>
                    <a:pt x="11022" y="17063"/>
                  </a:cubicBezTo>
                  <a:cubicBezTo>
                    <a:pt x="11022" y="17199"/>
                    <a:pt x="11022" y="17199"/>
                    <a:pt x="11022" y="17199"/>
                  </a:cubicBezTo>
                  <a:cubicBezTo>
                    <a:pt x="11022" y="17266"/>
                    <a:pt x="11022" y="17266"/>
                    <a:pt x="11022" y="17266"/>
                  </a:cubicBezTo>
                  <a:cubicBezTo>
                    <a:pt x="11096" y="17266"/>
                    <a:pt x="11096" y="17266"/>
                    <a:pt x="11096" y="17266"/>
                  </a:cubicBezTo>
                  <a:cubicBezTo>
                    <a:pt x="11096" y="17266"/>
                    <a:pt x="11096" y="17266"/>
                    <a:pt x="11096" y="17266"/>
                  </a:cubicBezTo>
                  <a:cubicBezTo>
                    <a:pt x="11133" y="17334"/>
                    <a:pt x="11133" y="17334"/>
                    <a:pt x="11133" y="17334"/>
                  </a:cubicBezTo>
                  <a:cubicBezTo>
                    <a:pt x="11133" y="17334"/>
                    <a:pt x="11133" y="17334"/>
                    <a:pt x="11133" y="17334"/>
                  </a:cubicBezTo>
                  <a:cubicBezTo>
                    <a:pt x="11133" y="17470"/>
                    <a:pt x="11133" y="17470"/>
                    <a:pt x="11133" y="17470"/>
                  </a:cubicBezTo>
                  <a:cubicBezTo>
                    <a:pt x="11133" y="17537"/>
                    <a:pt x="11133" y="17537"/>
                    <a:pt x="11133" y="17537"/>
                  </a:cubicBezTo>
                  <a:cubicBezTo>
                    <a:pt x="11170" y="17537"/>
                    <a:pt x="11170" y="17537"/>
                    <a:pt x="11170" y="17537"/>
                  </a:cubicBezTo>
                  <a:cubicBezTo>
                    <a:pt x="11170" y="17605"/>
                    <a:pt x="11170" y="17605"/>
                    <a:pt x="11170" y="17605"/>
                  </a:cubicBezTo>
                  <a:cubicBezTo>
                    <a:pt x="11133" y="17673"/>
                    <a:pt x="11133" y="17673"/>
                    <a:pt x="11133" y="17673"/>
                  </a:cubicBezTo>
                  <a:cubicBezTo>
                    <a:pt x="11096" y="17673"/>
                    <a:pt x="11096" y="17673"/>
                    <a:pt x="11096" y="17673"/>
                  </a:cubicBezTo>
                  <a:cubicBezTo>
                    <a:pt x="11059" y="17673"/>
                    <a:pt x="11059" y="17673"/>
                    <a:pt x="11059" y="17673"/>
                  </a:cubicBezTo>
                  <a:cubicBezTo>
                    <a:pt x="11059" y="17673"/>
                    <a:pt x="11059" y="17673"/>
                    <a:pt x="11059" y="17673"/>
                  </a:cubicBezTo>
                  <a:cubicBezTo>
                    <a:pt x="11022" y="17673"/>
                    <a:pt x="11022" y="17673"/>
                    <a:pt x="11022" y="17673"/>
                  </a:cubicBezTo>
                  <a:cubicBezTo>
                    <a:pt x="10985" y="17673"/>
                    <a:pt x="10985" y="17673"/>
                    <a:pt x="10985" y="17673"/>
                  </a:cubicBezTo>
                  <a:cubicBezTo>
                    <a:pt x="10911" y="17673"/>
                    <a:pt x="10911" y="17673"/>
                    <a:pt x="10911" y="17673"/>
                  </a:cubicBezTo>
                  <a:cubicBezTo>
                    <a:pt x="10911" y="17673"/>
                    <a:pt x="10911" y="17673"/>
                    <a:pt x="10911" y="17673"/>
                  </a:cubicBezTo>
                  <a:cubicBezTo>
                    <a:pt x="10874" y="17673"/>
                    <a:pt x="10874" y="17673"/>
                    <a:pt x="10874" y="17673"/>
                  </a:cubicBezTo>
                  <a:cubicBezTo>
                    <a:pt x="10837" y="17673"/>
                    <a:pt x="10837" y="17673"/>
                    <a:pt x="10837" y="17673"/>
                  </a:cubicBezTo>
                  <a:cubicBezTo>
                    <a:pt x="10800" y="17673"/>
                    <a:pt x="10800" y="17673"/>
                    <a:pt x="10800" y="17673"/>
                  </a:cubicBezTo>
                  <a:cubicBezTo>
                    <a:pt x="10763" y="17673"/>
                    <a:pt x="10763" y="17673"/>
                    <a:pt x="10763" y="17673"/>
                  </a:cubicBezTo>
                  <a:cubicBezTo>
                    <a:pt x="10726" y="17740"/>
                    <a:pt x="10726" y="17740"/>
                    <a:pt x="10726" y="17740"/>
                  </a:cubicBezTo>
                  <a:cubicBezTo>
                    <a:pt x="10726" y="17740"/>
                    <a:pt x="10726" y="17740"/>
                    <a:pt x="10726" y="17740"/>
                  </a:cubicBezTo>
                  <a:cubicBezTo>
                    <a:pt x="10652" y="17673"/>
                    <a:pt x="10652" y="17673"/>
                    <a:pt x="10652" y="17673"/>
                  </a:cubicBezTo>
                  <a:cubicBezTo>
                    <a:pt x="10615" y="17673"/>
                    <a:pt x="10615" y="17673"/>
                    <a:pt x="10615" y="17673"/>
                  </a:cubicBezTo>
                  <a:cubicBezTo>
                    <a:pt x="10541" y="17537"/>
                    <a:pt x="10541" y="17537"/>
                    <a:pt x="10541" y="17537"/>
                  </a:cubicBezTo>
                  <a:cubicBezTo>
                    <a:pt x="10541" y="17537"/>
                    <a:pt x="10541" y="17537"/>
                    <a:pt x="10541" y="17537"/>
                  </a:cubicBezTo>
                  <a:cubicBezTo>
                    <a:pt x="10541" y="17470"/>
                    <a:pt x="10541" y="17470"/>
                    <a:pt x="10541" y="17470"/>
                  </a:cubicBezTo>
                  <a:cubicBezTo>
                    <a:pt x="10541" y="17470"/>
                    <a:pt x="10541" y="17470"/>
                    <a:pt x="10541" y="17470"/>
                  </a:cubicBezTo>
                  <a:cubicBezTo>
                    <a:pt x="10467" y="17470"/>
                    <a:pt x="10467" y="17470"/>
                    <a:pt x="10467" y="17470"/>
                  </a:cubicBezTo>
                  <a:cubicBezTo>
                    <a:pt x="10467" y="17470"/>
                    <a:pt x="10467" y="17470"/>
                    <a:pt x="10467" y="17470"/>
                  </a:cubicBezTo>
                  <a:cubicBezTo>
                    <a:pt x="10430" y="17470"/>
                    <a:pt x="10430" y="17470"/>
                    <a:pt x="10430" y="17470"/>
                  </a:cubicBezTo>
                  <a:cubicBezTo>
                    <a:pt x="10393" y="17470"/>
                    <a:pt x="10393" y="17470"/>
                    <a:pt x="10393" y="17470"/>
                  </a:cubicBezTo>
                  <a:cubicBezTo>
                    <a:pt x="10356" y="17470"/>
                    <a:pt x="10356" y="17470"/>
                    <a:pt x="10356" y="17470"/>
                  </a:cubicBezTo>
                  <a:cubicBezTo>
                    <a:pt x="10356" y="17470"/>
                    <a:pt x="10356" y="17470"/>
                    <a:pt x="10356" y="17470"/>
                  </a:cubicBezTo>
                  <a:cubicBezTo>
                    <a:pt x="10356" y="17402"/>
                    <a:pt x="10356" y="17402"/>
                    <a:pt x="10356" y="17402"/>
                  </a:cubicBezTo>
                  <a:cubicBezTo>
                    <a:pt x="10319" y="17402"/>
                    <a:pt x="10319" y="17402"/>
                    <a:pt x="10319" y="17402"/>
                  </a:cubicBezTo>
                  <a:cubicBezTo>
                    <a:pt x="10319" y="17402"/>
                    <a:pt x="10319" y="17402"/>
                    <a:pt x="10319" y="17402"/>
                  </a:cubicBezTo>
                  <a:cubicBezTo>
                    <a:pt x="10282" y="17402"/>
                    <a:pt x="10282" y="17402"/>
                    <a:pt x="10282" y="17402"/>
                  </a:cubicBezTo>
                  <a:cubicBezTo>
                    <a:pt x="10245" y="17402"/>
                    <a:pt x="10245" y="17402"/>
                    <a:pt x="10245" y="17402"/>
                  </a:cubicBezTo>
                  <a:cubicBezTo>
                    <a:pt x="10245" y="17402"/>
                    <a:pt x="10245" y="17402"/>
                    <a:pt x="10245" y="17402"/>
                  </a:cubicBezTo>
                  <a:cubicBezTo>
                    <a:pt x="10208" y="17402"/>
                    <a:pt x="10208" y="17402"/>
                    <a:pt x="10208" y="17402"/>
                  </a:cubicBezTo>
                  <a:cubicBezTo>
                    <a:pt x="10134" y="17402"/>
                    <a:pt x="10134" y="17402"/>
                    <a:pt x="10134" y="17402"/>
                  </a:cubicBezTo>
                  <a:cubicBezTo>
                    <a:pt x="10097" y="17470"/>
                    <a:pt x="10097" y="17470"/>
                    <a:pt x="10097" y="17470"/>
                  </a:cubicBezTo>
                  <a:cubicBezTo>
                    <a:pt x="10097" y="17537"/>
                    <a:pt x="10097" y="17537"/>
                    <a:pt x="10097" y="17537"/>
                  </a:cubicBezTo>
                  <a:cubicBezTo>
                    <a:pt x="10060" y="17537"/>
                    <a:pt x="10060" y="17537"/>
                    <a:pt x="10060" y="17537"/>
                  </a:cubicBezTo>
                  <a:cubicBezTo>
                    <a:pt x="10023" y="17537"/>
                    <a:pt x="10023" y="17537"/>
                    <a:pt x="10023" y="17537"/>
                  </a:cubicBezTo>
                  <a:cubicBezTo>
                    <a:pt x="10023" y="17537"/>
                    <a:pt x="10023" y="17537"/>
                    <a:pt x="10023" y="17537"/>
                  </a:cubicBezTo>
                  <a:cubicBezTo>
                    <a:pt x="10023" y="17537"/>
                    <a:pt x="10023" y="17537"/>
                    <a:pt x="10023" y="17537"/>
                  </a:cubicBezTo>
                  <a:cubicBezTo>
                    <a:pt x="10023" y="17605"/>
                    <a:pt x="10023" y="17605"/>
                    <a:pt x="10023" y="17605"/>
                  </a:cubicBezTo>
                  <a:cubicBezTo>
                    <a:pt x="10023" y="17605"/>
                    <a:pt x="10023" y="17605"/>
                    <a:pt x="10023" y="17605"/>
                  </a:cubicBezTo>
                  <a:cubicBezTo>
                    <a:pt x="9986" y="17673"/>
                    <a:pt x="9986" y="17673"/>
                    <a:pt x="9986" y="17673"/>
                  </a:cubicBezTo>
                  <a:cubicBezTo>
                    <a:pt x="9949" y="17673"/>
                    <a:pt x="9949" y="17673"/>
                    <a:pt x="9949" y="17673"/>
                  </a:cubicBezTo>
                  <a:cubicBezTo>
                    <a:pt x="9949" y="17740"/>
                    <a:pt x="9949" y="17740"/>
                    <a:pt x="9949" y="17740"/>
                  </a:cubicBezTo>
                  <a:cubicBezTo>
                    <a:pt x="9949" y="17740"/>
                    <a:pt x="9949" y="17740"/>
                    <a:pt x="9949" y="17740"/>
                  </a:cubicBezTo>
                  <a:cubicBezTo>
                    <a:pt x="9875" y="17808"/>
                    <a:pt x="9875" y="17808"/>
                    <a:pt x="9875" y="17808"/>
                  </a:cubicBezTo>
                  <a:cubicBezTo>
                    <a:pt x="9875" y="17876"/>
                    <a:pt x="9875" y="17876"/>
                    <a:pt x="9875" y="17876"/>
                  </a:cubicBezTo>
                  <a:cubicBezTo>
                    <a:pt x="9875" y="17876"/>
                    <a:pt x="9875" y="17876"/>
                    <a:pt x="9875" y="17876"/>
                  </a:cubicBezTo>
                  <a:cubicBezTo>
                    <a:pt x="9838" y="17944"/>
                    <a:pt x="9838" y="17944"/>
                    <a:pt x="9838" y="17944"/>
                  </a:cubicBezTo>
                  <a:cubicBezTo>
                    <a:pt x="9801" y="18011"/>
                    <a:pt x="9801" y="18011"/>
                    <a:pt x="9801" y="18011"/>
                  </a:cubicBezTo>
                  <a:cubicBezTo>
                    <a:pt x="9801" y="18011"/>
                    <a:pt x="9801" y="18011"/>
                    <a:pt x="9801" y="18011"/>
                  </a:cubicBezTo>
                  <a:cubicBezTo>
                    <a:pt x="9727" y="18011"/>
                    <a:pt x="9727" y="18011"/>
                    <a:pt x="9727" y="18011"/>
                  </a:cubicBezTo>
                  <a:cubicBezTo>
                    <a:pt x="9690" y="18011"/>
                    <a:pt x="9690" y="18011"/>
                    <a:pt x="9690" y="18011"/>
                  </a:cubicBezTo>
                  <a:cubicBezTo>
                    <a:pt x="9653" y="18147"/>
                    <a:pt x="9653" y="18147"/>
                    <a:pt x="9653" y="18147"/>
                  </a:cubicBezTo>
                  <a:cubicBezTo>
                    <a:pt x="9653" y="18147"/>
                    <a:pt x="9653" y="18147"/>
                    <a:pt x="9653" y="18147"/>
                  </a:cubicBezTo>
                  <a:cubicBezTo>
                    <a:pt x="9653" y="18147"/>
                    <a:pt x="9653" y="18147"/>
                    <a:pt x="9653" y="18147"/>
                  </a:cubicBezTo>
                  <a:cubicBezTo>
                    <a:pt x="9616" y="18147"/>
                    <a:pt x="9616" y="18147"/>
                    <a:pt x="9616" y="18147"/>
                  </a:cubicBezTo>
                  <a:cubicBezTo>
                    <a:pt x="9579" y="18147"/>
                    <a:pt x="9579" y="18147"/>
                    <a:pt x="9579" y="18147"/>
                  </a:cubicBezTo>
                  <a:cubicBezTo>
                    <a:pt x="9579" y="18079"/>
                    <a:pt x="9579" y="18079"/>
                    <a:pt x="9579" y="18079"/>
                  </a:cubicBezTo>
                  <a:cubicBezTo>
                    <a:pt x="9542" y="18079"/>
                    <a:pt x="9542" y="18079"/>
                    <a:pt x="9542" y="18079"/>
                  </a:cubicBezTo>
                  <a:cubicBezTo>
                    <a:pt x="9505" y="18011"/>
                    <a:pt x="9505" y="18011"/>
                    <a:pt x="9505" y="18011"/>
                  </a:cubicBezTo>
                  <a:cubicBezTo>
                    <a:pt x="9468" y="18011"/>
                    <a:pt x="9468" y="18011"/>
                    <a:pt x="9468" y="18011"/>
                  </a:cubicBezTo>
                  <a:cubicBezTo>
                    <a:pt x="9468" y="17944"/>
                    <a:pt x="9468" y="17944"/>
                    <a:pt x="9468" y="17944"/>
                  </a:cubicBezTo>
                  <a:cubicBezTo>
                    <a:pt x="9468" y="17876"/>
                    <a:pt x="9468" y="17876"/>
                    <a:pt x="9468" y="17876"/>
                  </a:cubicBezTo>
                  <a:cubicBezTo>
                    <a:pt x="9468" y="17876"/>
                    <a:pt x="9468" y="17876"/>
                    <a:pt x="9468" y="17876"/>
                  </a:cubicBezTo>
                  <a:cubicBezTo>
                    <a:pt x="9432" y="17944"/>
                    <a:pt x="9432" y="17944"/>
                    <a:pt x="9432" y="17944"/>
                  </a:cubicBezTo>
                  <a:cubicBezTo>
                    <a:pt x="9395" y="17944"/>
                    <a:pt x="9395" y="17944"/>
                    <a:pt x="9395" y="17944"/>
                  </a:cubicBezTo>
                  <a:cubicBezTo>
                    <a:pt x="9358" y="17944"/>
                    <a:pt x="9358" y="17944"/>
                    <a:pt x="9358" y="17944"/>
                  </a:cubicBezTo>
                  <a:cubicBezTo>
                    <a:pt x="9284" y="18011"/>
                    <a:pt x="9284" y="18011"/>
                    <a:pt x="9284" y="18011"/>
                  </a:cubicBezTo>
                  <a:cubicBezTo>
                    <a:pt x="9284" y="18011"/>
                    <a:pt x="9284" y="18011"/>
                    <a:pt x="9284" y="18011"/>
                  </a:cubicBezTo>
                  <a:cubicBezTo>
                    <a:pt x="9247" y="18011"/>
                    <a:pt x="9247" y="18011"/>
                    <a:pt x="9247" y="18011"/>
                  </a:cubicBezTo>
                  <a:cubicBezTo>
                    <a:pt x="9247" y="18011"/>
                    <a:pt x="9247" y="18011"/>
                    <a:pt x="9247" y="18011"/>
                  </a:cubicBezTo>
                  <a:cubicBezTo>
                    <a:pt x="9210" y="18011"/>
                    <a:pt x="9210" y="18011"/>
                    <a:pt x="9210" y="18011"/>
                  </a:cubicBezTo>
                  <a:cubicBezTo>
                    <a:pt x="9173" y="18011"/>
                    <a:pt x="9173" y="18011"/>
                    <a:pt x="9173" y="18011"/>
                  </a:cubicBezTo>
                  <a:cubicBezTo>
                    <a:pt x="9173" y="18011"/>
                    <a:pt x="9173" y="18011"/>
                    <a:pt x="9173" y="18011"/>
                  </a:cubicBezTo>
                  <a:cubicBezTo>
                    <a:pt x="9173" y="17944"/>
                    <a:pt x="9173" y="17944"/>
                    <a:pt x="9173" y="17944"/>
                  </a:cubicBezTo>
                  <a:cubicBezTo>
                    <a:pt x="9173" y="17944"/>
                    <a:pt x="9173" y="17944"/>
                    <a:pt x="9173" y="17944"/>
                  </a:cubicBezTo>
                  <a:cubicBezTo>
                    <a:pt x="9173" y="17876"/>
                    <a:pt x="9173" y="17876"/>
                    <a:pt x="9173" y="17876"/>
                  </a:cubicBezTo>
                  <a:cubicBezTo>
                    <a:pt x="9173" y="17876"/>
                    <a:pt x="9173" y="17876"/>
                    <a:pt x="9173" y="17876"/>
                  </a:cubicBezTo>
                  <a:cubicBezTo>
                    <a:pt x="9173" y="17808"/>
                    <a:pt x="9173" y="17808"/>
                    <a:pt x="9173" y="17808"/>
                  </a:cubicBezTo>
                  <a:cubicBezTo>
                    <a:pt x="9136" y="17808"/>
                    <a:pt x="9136" y="17808"/>
                    <a:pt x="9136" y="17808"/>
                  </a:cubicBezTo>
                  <a:cubicBezTo>
                    <a:pt x="9136" y="17808"/>
                    <a:pt x="9136" y="17808"/>
                    <a:pt x="9136" y="17808"/>
                  </a:cubicBezTo>
                  <a:cubicBezTo>
                    <a:pt x="9099" y="17740"/>
                    <a:pt x="9099" y="17740"/>
                    <a:pt x="9099" y="17740"/>
                  </a:cubicBezTo>
                  <a:cubicBezTo>
                    <a:pt x="9062" y="17740"/>
                    <a:pt x="9062" y="17740"/>
                    <a:pt x="9062" y="17740"/>
                  </a:cubicBezTo>
                  <a:cubicBezTo>
                    <a:pt x="9025" y="17740"/>
                    <a:pt x="9025" y="17740"/>
                    <a:pt x="9025" y="17740"/>
                  </a:cubicBezTo>
                  <a:cubicBezTo>
                    <a:pt x="9025" y="17673"/>
                    <a:pt x="9025" y="17673"/>
                    <a:pt x="9025" y="17673"/>
                  </a:cubicBezTo>
                  <a:cubicBezTo>
                    <a:pt x="8988" y="17605"/>
                    <a:pt x="8988" y="17605"/>
                    <a:pt x="8988" y="17605"/>
                  </a:cubicBezTo>
                  <a:cubicBezTo>
                    <a:pt x="8951" y="17537"/>
                    <a:pt x="8951" y="17537"/>
                    <a:pt x="8951" y="17537"/>
                  </a:cubicBezTo>
                  <a:cubicBezTo>
                    <a:pt x="8877" y="17537"/>
                    <a:pt x="8877" y="17537"/>
                    <a:pt x="8877" y="17537"/>
                  </a:cubicBezTo>
                  <a:cubicBezTo>
                    <a:pt x="8840" y="17537"/>
                    <a:pt x="8840" y="17537"/>
                    <a:pt x="8840" y="17537"/>
                  </a:cubicBezTo>
                  <a:cubicBezTo>
                    <a:pt x="8766" y="17537"/>
                    <a:pt x="8766" y="17537"/>
                    <a:pt x="8766" y="17537"/>
                  </a:cubicBezTo>
                  <a:cubicBezTo>
                    <a:pt x="8766" y="17537"/>
                    <a:pt x="8766" y="17537"/>
                    <a:pt x="8766" y="17537"/>
                  </a:cubicBezTo>
                  <a:cubicBezTo>
                    <a:pt x="8803" y="17605"/>
                    <a:pt x="8803" y="17605"/>
                    <a:pt x="8803" y="17605"/>
                  </a:cubicBezTo>
                  <a:cubicBezTo>
                    <a:pt x="8766" y="17605"/>
                    <a:pt x="8766" y="17605"/>
                    <a:pt x="8766" y="17605"/>
                  </a:cubicBezTo>
                  <a:cubicBezTo>
                    <a:pt x="8729" y="17605"/>
                    <a:pt x="8729" y="17605"/>
                    <a:pt x="8729" y="17605"/>
                  </a:cubicBezTo>
                  <a:cubicBezTo>
                    <a:pt x="8729" y="17605"/>
                    <a:pt x="8729" y="17605"/>
                    <a:pt x="8729" y="17605"/>
                  </a:cubicBezTo>
                  <a:cubicBezTo>
                    <a:pt x="8692" y="17673"/>
                    <a:pt x="8692" y="17673"/>
                    <a:pt x="8692" y="17673"/>
                  </a:cubicBezTo>
                  <a:cubicBezTo>
                    <a:pt x="8655" y="17605"/>
                    <a:pt x="8655" y="17605"/>
                    <a:pt x="8655" y="17605"/>
                  </a:cubicBezTo>
                  <a:cubicBezTo>
                    <a:pt x="8618" y="17605"/>
                    <a:pt x="8618" y="17605"/>
                    <a:pt x="8618" y="17605"/>
                  </a:cubicBezTo>
                  <a:cubicBezTo>
                    <a:pt x="8581" y="17673"/>
                    <a:pt x="8581" y="17673"/>
                    <a:pt x="8581" y="17673"/>
                  </a:cubicBezTo>
                  <a:cubicBezTo>
                    <a:pt x="8581" y="17673"/>
                    <a:pt x="8581" y="17673"/>
                    <a:pt x="8581" y="17673"/>
                  </a:cubicBezTo>
                  <a:cubicBezTo>
                    <a:pt x="8544" y="17605"/>
                    <a:pt x="8544" y="17605"/>
                    <a:pt x="8544" y="17605"/>
                  </a:cubicBezTo>
                  <a:cubicBezTo>
                    <a:pt x="8507" y="17605"/>
                    <a:pt x="8507" y="17605"/>
                    <a:pt x="8507" y="17605"/>
                  </a:cubicBezTo>
                  <a:cubicBezTo>
                    <a:pt x="8507" y="17537"/>
                    <a:pt x="8507" y="17537"/>
                    <a:pt x="8507" y="17537"/>
                  </a:cubicBezTo>
                  <a:cubicBezTo>
                    <a:pt x="8507" y="17537"/>
                    <a:pt x="8507" y="17537"/>
                    <a:pt x="8507" y="17537"/>
                  </a:cubicBezTo>
                  <a:cubicBezTo>
                    <a:pt x="8470" y="17470"/>
                    <a:pt x="8470" y="17470"/>
                    <a:pt x="8470" y="17470"/>
                  </a:cubicBezTo>
                  <a:cubicBezTo>
                    <a:pt x="8433" y="17470"/>
                    <a:pt x="8433" y="17470"/>
                    <a:pt x="8433" y="17470"/>
                  </a:cubicBezTo>
                  <a:cubicBezTo>
                    <a:pt x="8433" y="17537"/>
                    <a:pt x="8433" y="17537"/>
                    <a:pt x="8433" y="17537"/>
                  </a:cubicBezTo>
                  <a:cubicBezTo>
                    <a:pt x="8433" y="17537"/>
                    <a:pt x="8433" y="17537"/>
                    <a:pt x="8433" y="17537"/>
                  </a:cubicBezTo>
                  <a:cubicBezTo>
                    <a:pt x="8433" y="17605"/>
                    <a:pt x="8433" y="17605"/>
                    <a:pt x="8433" y="17605"/>
                  </a:cubicBezTo>
                  <a:cubicBezTo>
                    <a:pt x="8396" y="17605"/>
                    <a:pt x="8396" y="17605"/>
                    <a:pt x="8396" y="17605"/>
                  </a:cubicBezTo>
                  <a:cubicBezTo>
                    <a:pt x="8359" y="17605"/>
                    <a:pt x="8359" y="17605"/>
                    <a:pt x="8359" y="17605"/>
                  </a:cubicBezTo>
                  <a:cubicBezTo>
                    <a:pt x="7952" y="16792"/>
                    <a:pt x="7952" y="16792"/>
                    <a:pt x="7952" y="16792"/>
                  </a:cubicBezTo>
                  <a:cubicBezTo>
                    <a:pt x="7656" y="16454"/>
                    <a:pt x="7656" y="16454"/>
                    <a:pt x="7656" y="16454"/>
                  </a:cubicBezTo>
                  <a:cubicBezTo>
                    <a:pt x="7656" y="16386"/>
                    <a:pt x="7656" y="16386"/>
                    <a:pt x="7656" y="16386"/>
                  </a:cubicBezTo>
                  <a:cubicBezTo>
                    <a:pt x="7693" y="16386"/>
                    <a:pt x="7693" y="16386"/>
                    <a:pt x="7693" y="16386"/>
                  </a:cubicBezTo>
                  <a:cubicBezTo>
                    <a:pt x="7693" y="16318"/>
                    <a:pt x="7693" y="16318"/>
                    <a:pt x="7693" y="16318"/>
                  </a:cubicBezTo>
                  <a:cubicBezTo>
                    <a:pt x="7693" y="16318"/>
                    <a:pt x="7693" y="16318"/>
                    <a:pt x="7693" y="16318"/>
                  </a:cubicBezTo>
                  <a:cubicBezTo>
                    <a:pt x="7693" y="16251"/>
                    <a:pt x="7693" y="16251"/>
                    <a:pt x="7693" y="16251"/>
                  </a:cubicBezTo>
                  <a:cubicBezTo>
                    <a:pt x="7656" y="16318"/>
                    <a:pt x="7656" y="16318"/>
                    <a:pt x="7656" y="16318"/>
                  </a:cubicBezTo>
                  <a:cubicBezTo>
                    <a:pt x="7619" y="16318"/>
                    <a:pt x="7619" y="16318"/>
                    <a:pt x="7619" y="16318"/>
                  </a:cubicBezTo>
                  <a:cubicBezTo>
                    <a:pt x="7582" y="16318"/>
                    <a:pt x="7582" y="16318"/>
                    <a:pt x="7582" y="16318"/>
                  </a:cubicBezTo>
                  <a:cubicBezTo>
                    <a:pt x="7582" y="16386"/>
                    <a:pt x="7582" y="16386"/>
                    <a:pt x="7582" y="16386"/>
                  </a:cubicBezTo>
                  <a:cubicBezTo>
                    <a:pt x="7545" y="16454"/>
                    <a:pt x="7545" y="16454"/>
                    <a:pt x="7545" y="16454"/>
                  </a:cubicBezTo>
                  <a:cubicBezTo>
                    <a:pt x="7508" y="16454"/>
                    <a:pt x="7508" y="16454"/>
                    <a:pt x="7508" y="16454"/>
                  </a:cubicBezTo>
                  <a:cubicBezTo>
                    <a:pt x="7508" y="16522"/>
                    <a:pt x="7508" y="16522"/>
                    <a:pt x="7508" y="16522"/>
                  </a:cubicBezTo>
                  <a:cubicBezTo>
                    <a:pt x="7471" y="16522"/>
                    <a:pt x="7471" y="16522"/>
                    <a:pt x="7471" y="16522"/>
                  </a:cubicBezTo>
                  <a:cubicBezTo>
                    <a:pt x="7471" y="16589"/>
                    <a:pt x="7471" y="16589"/>
                    <a:pt x="7471" y="16589"/>
                  </a:cubicBezTo>
                  <a:cubicBezTo>
                    <a:pt x="7397" y="16589"/>
                    <a:pt x="7397" y="16589"/>
                    <a:pt x="7397" y="16589"/>
                  </a:cubicBezTo>
                  <a:cubicBezTo>
                    <a:pt x="7360" y="16589"/>
                    <a:pt x="7360" y="16589"/>
                    <a:pt x="7360" y="16589"/>
                  </a:cubicBezTo>
                  <a:cubicBezTo>
                    <a:pt x="7397" y="16657"/>
                    <a:pt x="7397" y="16657"/>
                    <a:pt x="7397" y="16657"/>
                  </a:cubicBezTo>
                  <a:cubicBezTo>
                    <a:pt x="7360" y="16725"/>
                    <a:pt x="7360" y="16725"/>
                    <a:pt x="7360" y="16725"/>
                  </a:cubicBezTo>
                  <a:cubicBezTo>
                    <a:pt x="7360" y="16657"/>
                    <a:pt x="7360" y="16657"/>
                    <a:pt x="7360" y="16657"/>
                  </a:cubicBezTo>
                  <a:cubicBezTo>
                    <a:pt x="7286" y="16657"/>
                    <a:pt x="7286" y="16657"/>
                    <a:pt x="7286" y="16657"/>
                  </a:cubicBezTo>
                  <a:cubicBezTo>
                    <a:pt x="7249" y="16657"/>
                    <a:pt x="7249" y="16657"/>
                    <a:pt x="7249" y="16657"/>
                  </a:cubicBezTo>
                  <a:cubicBezTo>
                    <a:pt x="7212" y="16725"/>
                    <a:pt x="7212" y="16725"/>
                    <a:pt x="7212" y="16725"/>
                  </a:cubicBezTo>
                  <a:cubicBezTo>
                    <a:pt x="7212" y="16725"/>
                    <a:pt x="7212" y="16725"/>
                    <a:pt x="7212" y="16725"/>
                  </a:cubicBezTo>
                  <a:cubicBezTo>
                    <a:pt x="7175" y="16657"/>
                    <a:pt x="7175" y="16657"/>
                    <a:pt x="7175" y="16657"/>
                  </a:cubicBezTo>
                  <a:cubicBezTo>
                    <a:pt x="7175" y="16589"/>
                    <a:pt x="7175" y="16589"/>
                    <a:pt x="7175" y="16589"/>
                  </a:cubicBezTo>
                  <a:cubicBezTo>
                    <a:pt x="7212" y="16589"/>
                    <a:pt x="7212" y="16589"/>
                    <a:pt x="7212" y="16589"/>
                  </a:cubicBezTo>
                  <a:cubicBezTo>
                    <a:pt x="7212" y="16522"/>
                    <a:pt x="7212" y="16522"/>
                    <a:pt x="7212" y="16522"/>
                  </a:cubicBezTo>
                  <a:cubicBezTo>
                    <a:pt x="7212" y="16522"/>
                    <a:pt x="7212" y="16522"/>
                    <a:pt x="7212" y="16522"/>
                  </a:cubicBezTo>
                  <a:cubicBezTo>
                    <a:pt x="7175" y="16522"/>
                    <a:pt x="7175" y="16522"/>
                    <a:pt x="7175" y="16522"/>
                  </a:cubicBezTo>
                  <a:cubicBezTo>
                    <a:pt x="7138" y="16522"/>
                    <a:pt x="7138" y="16522"/>
                    <a:pt x="7138" y="16522"/>
                  </a:cubicBezTo>
                  <a:cubicBezTo>
                    <a:pt x="7101" y="16454"/>
                    <a:pt x="7101" y="16454"/>
                    <a:pt x="7101" y="16454"/>
                  </a:cubicBezTo>
                  <a:cubicBezTo>
                    <a:pt x="7064" y="16454"/>
                    <a:pt x="7064" y="16454"/>
                    <a:pt x="7064" y="16454"/>
                  </a:cubicBezTo>
                  <a:cubicBezTo>
                    <a:pt x="7064" y="16522"/>
                    <a:pt x="7064" y="16522"/>
                    <a:pt x="7064" y="16522"/>
                  </a:cubicBezTo>
                  <a:cubicBezTo>
                    <a:pt x="7064" y="16522"/>
                    <a:pt x="7064" y="16522"/>
                    <a:pt x="7064" y="16522"/>
                  </a:cubicBezTo>
                  <a:cubicBezTo>
                    <a:pt x="7064" y="16589"/>
                    <a:pt x="7064" y="16589"/>
                    <a:pt x="7064" y="16589"/>
                  </a:cubicBezTo>
                  <a:cubicBezTo>
                    <a:pt x="7027" y="16589"/>
                    <a:pt x="7027" y="16589"/>
                    <a:pt x="7027" y="16589"/>
                  </a:cubicBezTo>
                  <a:cubicBezTo>
                    <a:pt x="7027" y="16522"/>
                    <a:pt x="7027" y="16522"/>
                    <a:pt x="7027" y="16522"/>
                  </a:cubicBezTo>
                  <a:cubicBezTo>
                    <a:pt x="7027" y="16454"/>
                    <a:pt x="7027" y="16454"/>
                    <a:pt x="7027" y="16454"/>
                  </a:cubicBezTo>
                  <a:cubicBezTo>
                    <a:pt x="6953" y="16386"/>
                    <a:pt x="6953" y="16386"/>
                    <a:pt x="6953" y="16386"/>
                  </a:cubicBezTo>
                  <a:cubicBezTo>
                    <a:pt x="6953" y="16386"/>
                    <a:pt x="6953" y="16386"/>
                    <a:pt x="6953" y="16386"/>
                  </a:cubicBezTo>
                  <a:cubicBezTo>
                    <a:pt x="6953" y="16454"/>
                    <a:pt x="6953" y="16454"/>
                    <a:pt x="6953" y="16454"/>
                  </a:cubicBezTo>
                  <a:cubicBezTo>
                    <a:pt x="6953" y="16454"/>
                    <a:pt x="6953" y="16454"/>
                    <a:pt x="6953" y="16454"/>
                  </a:cubicBezTo>
                  <a:cubicBezTo>
                    <a:pt x="6916" y="16454"/>
                    <a:pt x="6916" y="16454"/>
                    <a:pt x="6916" y="16454"/>
                  </a:cubicBezTo>
                  <a:cubicBezTo>
                    <a:pt x="6916" y="16386"/>
                    <a:pt x="6916" y="16386"/>
                    <a:pt x="6916" y="16386"/>
                  </a:cubicBezTo>
                  <a:cubicBezTo>
                    <a:pt x="6916" y="16454"/>
                    <a:pt x="6916" y="16454"/>
                    <a:pt x="6916" y="16454"/>
                  </a:cubicBezTo>
                  <a:cubicBezTo>
                    <a:pt x="6879" y="16454"/>
                    <a:pt x="6879" y="16454"/>
                    <a:pt x="6879" y="16454"/>
                  </a:cubicBezTo>
                  <a:cubicBezTo>
                    <a:pt x="6879" y="16454"/>
                    <a:pt x="6879" y="16454"/>
                    <a:pt x="6879" y="16454"/>
                  </a:cubicBezTo>
                  <a:cubicBezTo>
                    <a:pt x="6842" y="16454"/>
                    <a:pt x="6842" y="16454"/>
                    <a:pt x="6842" y="16454"/>
                  </a:cubicBezTo>
                  <a:cubicBezTo>
                    <a:pt x="6805" y="16454"/>
                    <a:pt x="6805" y="16454"/>
                    <a:pt x="6805" y="16454"/>
                  </a:cubicBezTo>
                  <a:cubicBezTo>
                    <a:pt x="6805" y="16454"/>
                    <a:pt x="6805" y="16454"/>
                    <a:pt x="6805" y="16454"/>
                  </a:cubicBezTo>
                  <a:cubicBezTo>
                    <a:pt x="6768" y="16386"/>
                    <a:pt x="6768" y="16386"/>
                    <a:pt x="6768" y="16386"/>
                  </a:cubicBezTo>
                  <a:cubicBezTo>
                    <a:pt x="6805" y="16386"/>
                    <a:pt x="6805" y="16386"/>
                    <a:pt x="6805" y="16386"/>
                  </a:cubicBezTo>
                  <a:cubicBezTo>
                    <a:pt x="6805" y="16386"/>
                    <a:pt x="6805" y="16386"/>
                    <a:pt x="6805" y="16386"/>
                  </a:cubicBezTo>
                  <a:cubicBezTo>
                    <a:pt x="6805" y="16318"/>
                    <a:pt x="6805" y="16318"/>
                    <a:pt x="6805" y="16318"/>
                  </a:cubicBezTo>
                  <a:cubicBezTo>
                    <a:pt x="6805" y="16251"/>
                    <a:pt x="6805" y="16251"/>
                    <a:pt x="6805" y="16251"/>
                  </a:cubicBezTo>
                  <a:cubicBezTo>
                    <a:pt x="6805" y="16251"/>
                    <a:pt x="6805" y="16251"/>
                    <a:pt x="6805" y="16251"/>
                  </a:cubicBezTo>
                  <a:cubicBezTo>
                    <a:pt x="6768" y="16251"/>
                    <a:pt x="6768" y="16251"/>
                    <a:pt x="6768" y="16251"/>
                  </a:cubicBezTo>
                  <a:cubicBezTo>
                    <a:pt x="6768" y="16183"/>
                    <a:pt x="6768" y="16183"/>
                    <a:pt x="6768" y="16183"/>
                  </a:cubicBezTo>
                  <a:cubicBezTo>
                    <a:pt x="6732" y="16115"/>
                    <a:pt x="6732" y="16115"/>
                    <a:pt x="6732" y="16115"/>
                  </a:cubicBezTo>
                  <a:cubicBezTo>
                    <a:pt x="6732" y="16115"/>
                    <a:pt x="6732" y="16115"/>
                    <a:pt x="6732" y="16115"/>
                  </a:cubicBezTo>
                  <a:cubicBezTo>
                    <a:pt x="6732" y="16048"/>
                    <a:pt x="6732" y="16048"/>
                    <a:pt x="6732" y="16048"/>
                  </a:cubicBezTo>
                  <a:cubicBezTo>
                    <a:pt x="6695" y="16048"/>
                    <a:pt x="6695" y="16048"/>
                    <a:pt x="6695" y="16048"/>
                  </a:cubicBezTo>
                  <a:cubicBezTo>
                    <a:pt x="6658" y="16048"/>
                    <a:pt x="6658" y="16048"/>
                    <a:pt x="6658" y="16048"/>
                  </a:cubicBezTo>
                  <a:cubicBezTo>
                    <a:pt x="6621" y="16048"/>
                    <a:pt x="6621" y="16048"/>
                    <a:pt x="6621" y="16048"/>
                  </a:cubicBezTo>
                  <a:cubicBezTo>
                    <a:pt x="6584" y="16048"/>
                    <a:pt x="6584" y="16048"/>
                    <a:pt x="6584" y="16048"/>
                  </a:cubicBezTo>
                  <a:cubicBezTo>
                    <a:pt x="6547" y="16048"/>
                    <a:pt x="6547" y="16048"/>
                    <a:pt x="6547" y="16048"/>
                  </a:cubicBezTo>
                  <a:cubicBezTo>
                    <a:pt x="6473" y="15980"/>
                    <a:pt x="6473" y="15980"/>
                    <a:pt x="6473" y="15980"/>
                  </a:cubicBezTo>
                  <a:cubicBezTo>
                    <a:pt x="6473" y="16048"/>
                    <a:pt x="6473" y="16048"/>
                    <a:pt x="6473" y="16048"/>
                  </a:cubicBezTo>
                  <a:cubicBezTo>
                    <a:pt x="6436" y="15980"/>
                    <a:pt x="6436" y="15980"/>
                    <a:pt x="6436" y="15980"/>
                  </a:cubicBezTo>
                  <a:cubicBezTo>
                    <a:pt x="6399" y="16048"/>
                    <a:pt x="6399" y="16048"/>
                    <a:pt x="6399" y="16048"/>
                  </a:cubicBezTo>
                  <a:cubicBezTo>
                    <a:pt x="6399" y="16115"/>
                    <a:pt x="6399" y="16115"/>
                    <a:pt x="6399" y="16115"/>
                  </a:cubicBezTo>
                  <a:cubicBezTo>
                    <a:pt x="6362" y="16115"/>
                    <a:pt x="6362" y="16115"/>
                    <a:pt x="6362" y="16115"/>
                  </a:cubicBezTo>
                  <a:cubicBezTo>
                    <a:pt x="6362" y="16115"/>
                    <a:pt x="6362" y="16115"/>
                    <a:pt x="6362" y="16115"/>
                  </a:cubicBezTo>
                  <a:cubicBezTo>
                    <a:pt x="6362" y="16183"/>
                    <a:pt x="6362" y="16183"/>
                    <a:pt x="6362" y="16183"/>
                  </a:cubicBezTo>
                  <a:cubicBezTo>
                    <a:pt x="6362" y="16183"/>
                    <a:pt x="6362" y="16183"/>
                    <a:pt x="6362" y="16183"/>
                  </a:cubicBezTo>
                  <a:cubicBezTo>
                    <a:pt x="6325" y="16183"/>
                    <a:pt x="6325" y="16183"/>
                    <a:pt x="6325" y="16183"/>
                  </a:cubicBezTo>
                  <a:cubicBezTo>
                    <a:pt x="6288" y="16183"/>
                    <a:pt x="6288" y="16183"/>
                    <a:pt x="6288" y="16183"/>
                  </a:cubicBezTo>
                  <a:cubicBezTo>
                    <a:pt x="6288" y="16251"/>
                    <a:pt x="6288" y="16251"/>
                    <a:pt x="6288" y="16251"/>
                  </a:cubicBezTo>
                  <a:cubicBezTo>
                    <a:pt x="6251" y="16251"/>
                    <a:pt x="6251" y="16251"/>
                    <a:pt x="6251" y="16251"/>
                  </a:cubicBezTo>
                  <a:cubicBezTo>
                    <a:pt x="6214" y="16251"/>
                    <a:pt x="6214" y="16251"/>
                    <a:pt x="6214" y="16251"/>
                  </a:cubicBezTo>
                  <a:cubicBezTo>
                    <a:pt x="6214" y="16251"/>
                    <a:pt x="6214" y="16251"/>
                    <a:pt x="6214" y="16251"/>
                  </a:cubicBezTo>
                  <a:cubicBezTo>
                    <a:pt x="6140" y="16386"/>
                    <a:pt x="6140" y="16386"/>
                    <a:pt x="6140" y="16386"/>
                  </a:cubicBezTo>
                  <a:cubicBezTo>
                    <a:pt x="6103" y="16386"/>
                    <a:pt x="6103" y="16386"/>
                    <a:pt x="6103" y="16386"/>
                  </a:cubicBezTo>
                  <a:cubicBezTo>
                    <a:pt x="6066" y="16386"/>
                    <a:pt x="6066" y="16386"/>
                    <a:pt x="6066" y="16386"/>
                  </a:cubicBezTo>
                  <a:cubicBezTo>
                    <a:pt x="6029" y="16386"/>
                    <a:pt x="6029" y="16386"/>
                    <a:pt x="6029" y="16386"/>
                  </a:cubicBezTo>
                  <a:cubicBezTo>
                    <a:pt x="6029" y="16386"/>
                    <a:pt x="6029" y="16386"/>
                    <a:pt x="6029" y="16386"/>
                  </a:cubicBezTo>
                  <a:cubicBezTo>
                    <a:pt x="5992" y="16386"/>
                    <a:pt x="5992" y="16386"/>
                    <a:pt x="5992" y="16386"/>
                  </a:cubicBezTo>
                  <a:cubicBezTo>
                    <a:pt x="5992" y="16454"/>
                    <a:pt x="5992" y="16454"/>
                    <a:pt x="5992" y="16454"/>
                  </a:cubicBezTo>
                  <a:cubicBezTo>
                    <a:pt x="5955" y="16454"/>
                    <a:pt x="5955" y="16454"/>
                    <a:pt x="5955" y="16454"/>
                  </a:cubicBezTo>
                  <a:cubicBezTo>
                    <a:pt x="5955" y="16454"/>
                    <a:pt x="5955" y="16454"/>
                    <a:pt x="5955" y="16454"/>
                  </a:cubicBezTo>
                  <a:cubicBezTo>
                    <a:pt x="5955" y="16522"/>
                    <a:pt x="5955" y="16522"/>
                    <a:pt x="5955" y="16522"/>
                  </a:cubicBezTo>
                  <a:cubicBezTo>
                    <a:pt x="5918" y="16522"/>
                    <a:pt x="5918" y="16522"/>
                    <a:pt x="5918" y="16522"/>
                  </a:cubicBezTo>
                  <a:cubicBezTo>
                    <a:pt x="5918" y="16522"/>
                    <a:pt x="5918" y="16522"/>
                    <a:pt x="5918" y="16522"/>
                  </a:cubicBezTo>
                  <a:cubicBezTo>
                    <a:pt x="5881" y="16522"/>
                    <a:pt x="5881" y="16522"/>
                    <a:pt x="5881" y="16522"/>
                  </a:cubicBezTo>
                  <a:cubicBezTo>
                    <a:pt x="5844" y="16522"/>
                    <a:pt x="5844" y="16522"/>
                    <a:pt x="5844" y="16522"/>
                  </a:cubicBezTo>
                  <a:cubicBezTo>
                    <a:pt x="5807" y="16589"/>
                    <a:pt x="5807" y="16589"/>
                    <a:pt x="5807" y="16589"/>
                  </a:cubicBezTo>
                  <a:cubicBezTo>
                    <a:pt x="5770" y="16589"/>
                    <a:pt x="5770" y="16589"/>
                    <a:pt x="5770" y="16589"/>
                  </a:cubicBezTo>
                  <a:cubicBezTo>
                    <a:pt x="5770" y="16657"/>
                    <a:pt x="5770" y="16657"/>
                    <a:pt x="5770" y="16657"/>
                  </a:cubicBezTo>
                  <a:cubicBezTo>
                    <a:pt x="5733" y="16657"/>
                    <a:pt x="5733" y="16657"/>
                    <a:pt x="5733" y="16657"/>
                  </a:cubicBezTo>
                  <a:cubicBezTo>
                    <a:pt x="5696" y="16657"/>
                    <a:pt x="5696" y="16657"/>
                    <a:pt x="5696" y="16657"/>
                  </a:cubicBezTo>
                  <a:cubicBezTo>
                    <a:pt x="5659" y="16657"/>
                    <a:pt x="5659" y="16657"/>
                    <a:pt x="5659" y="16657"/>
                  </a:cubicBezTo>
                  <a:cubicBezTo>
                    <a:pt x="5585" y="16725"/>
                    <a:pt x="5585" y="16725"/>
                    <a:pt x="5585" y="16725"/>
                  </a:cubicBezTo>
                  <a:cubicBezTo>
                    <a:pt x="5585" y="16725"/>
                    <a:pt x="5585" y="16725"/>
                    <a:pt x="5585" y="16725"/>
                  </a:cubicBezTo>
                  <a:cubicBezTo>
                    <a:pt x="5585" y="16792"/>
                    <a:pt x="5585" y="16792"/>
                    <a:pt x="5585" y="16792"/>
                  </a:cubicBezTo>
                  <a:cubicBezTo>
                    <a:pt x="5548" y="16725"/>
                    <a:pt x="5548" y="16725"/>
                    <a:pt x="5548" y="16725"/>
                  </a:cubicBezTo>
                  <a:cubicBezTo>
                    <a:pt x="5511" y="16725"/>
                    <a:pt x="5511" y="16725"/>
                    <a:pt x="5511" y="16725"/>
                  </a:cubicBezTo>
                  <a:cubicBezTo>
                    <a:pt x="5511" y="16725"/>
                    <a:pt x="5511" y="16725"/>
                    <a:pt x="5511" y="16725"/>
                  </a:cubicBezTo>
                  <a:cubicBezTo>
                    <a:pt x="5511" y="16792"/>
                    <a:pt x="5511" y="16792"/>
                    <a:pt x="5511" y="16792"/>
                  </a:cubicBezTo>
                  <a:cubicBezTo>
                    <a:pt x="5474" y="16792"/>
                    <a:pt x="5474" y="16792"/>
                    <a:pt x="5474" y="16792"/>
                  </a:cubicBezTo>
                  <a:cubicBezTo>
                    <a:pt x="5437" y="16792"/>
                    <a:pt x="5437" y="16792"/>
                    <a:pt x="5437" y="16792"/>
                  </a:cubicBezTo>
                  <a:cubicBezTo>
                    <a:pt x="5400" y="16792"/>
                    <a:pt x="5400" y="16792"/>
                    <a:pt x="5400" y="16792"/>
                  </a:cubicBezTo>
                  <a:cubicBezTo>
                    <a:pt x="5400" y="16725"/>
                    <a:pt x="5400" y="16725"/>
                    <a:pt x="5400" y="16725"/>
                  </a:cubicBezTo>
                  <a:cubicBezTo>
                    <a:pt x="5363" y="16725"/>
                    <a:pt x="5363" y="16725"/>
                    <a:pt x="5363" y="16725"/>
                  </a:cubicBezTo>
                  <a:cubicBezTo>
                    <a:pt x="5363" y="16792"/>
                    <a:pt x="5363" y="16792"/>
                    <a:pt x="5363" y="16792"/>
                  </a:cubicBezTo>
                  <a:cubicBezTo>
                    <a:pt x="5326" y="16792"/>
                    <a:pt x="5326" y="16792"/>
                    <a:pt x="5326" y="16792"/>
                  </a:cubicBezTo>
                  <a:cubicBezTo>
                    <a:pt x="5326" y="16792"/>
                    <a:pt x="5326" y="16792"/>
                    <a:pt x="5326" y="16792"/>
                  </a:cubicBezTo>
                  <a:cubicBezTo>
                    <a:pt x="5326" y="16860"/>
                    <a:pt x="5326" y="16860"/>
                    <a:pt x="5326" y="16860"/>
                  </a:cubicBezTo>
                  <a:cubicBezTo>
                    <a:pt x="5326" y="16928"/>
                    <a:pt x="5326" y="16928"/>
                    <a:pt x="5326" y="16928"/>
                  </a:cubicBezTo>
                  <a:cubicBezTo>
                    <a:pt x="5363" y="16928"/>
                    <a:pt x="5363" y="16928"/>
                    <a:pt x="5363" y="16928"/>
                  </a:cubicBezTo>
                  <a:cubicBezTo>
                    <a:pt x="5400" y="16928"/>
                    <a:pt x="5400" y="16928"/>
                    <a:pt x="5400" y="16928"/>
                  </a:cubicBezTo>
                  <a:cubicBezTo>
                    <a:pt x="5400" y="16996"/>
                    <a:pt x="5400" y="16996"/>
                    <a:pt x="5400" y="16996"/>
                  </a:cubicBezTo>
                  <a:cubicBezTo>
                    <a:pt x="5363" y="16996"/>
                    <a:pt x="5363" y="16996"/>
                    <a:pt x="5363" y="16996"/>
                  </a:cubicBezTo>
                  <a:cubicBezTo>
                    <a:pt x="5326" y="16996"/>
                    <a:pt x="5326" y="16996"/>
                    <a:pt x="5326" y="16996"/>
                  </a:cubicBezTo>
                  <a:cubicBezTo>
                    <a:pt x="5363" y="16996"/>
                    <a:pt x="5363" y="16996"/>
                    <a:pt x="5363" y="16996"/>
                  </a:cubicBezTo>
                  <a:cubicBezTo>
                    <a:pt x="5400" y="16996"/>
                    <a:pt x="5400" y="16996"/>
                    <a:pt x="5400" y="16996"/>
                  </a:cubicBezTo>
                  <a:cubicBezTo>
                    <a:pt x="5437" y="17063"/>
                    <a:pt x="5437" y="17063"/>
                    <a:pt x="5437" y="17063"/>
                  </a:cubicBezTo>
                  <a:cubicBezTo>
                    <a:pt x="5437" y="16996"/>
                    <a:pt x="5437" y="16996"/>
                    <a:pt x="5437" y="16996"/>
                  </a:cubicBezTo>
                  <a:cubicBezTo>
                    <a:pt x="5474" y="16996"/>
                    <a:pt x="5474" y="16996"/>
                    <a:pt x="5474" y="16996"/>
                  </a:cubicBezTo>
                  <a:cubicBezTo>
                    <a:pt x="5511" y="17063"/>
                    <a:pt x="5511" y="17063"/>
                    <a:pt x="5511" y="17063"/>
                  </a:cubicBezTo>
                  <a:cubicBezTo>
                    <a:pt x="5511" y="17063"/>
                    <a:pt x="5511" y="17063"/>
                    <a:pt x="5511" y="17063"/>
                  </a:cubicBezTo>
                  <a:cubicBezTo>
                    <a:pt x="5511" y="17131"/>
                    <a:pt x="5511" y="17131"/>
                    <a:pt x="5511" y="17131"/>
                  </a:cubicBezTo>
                  <a:cubicBezTo>
                    <a:pt x="5511" y="17131"/>
                    <a:pt x="5511" y="17131"/>
                    <a:pt x="5511" y="17131"/>
                  </a:cubicBezTo>
                  <a:cubicBezTo>
                    <a:pt x="5474" y="17131"/>
                    <a:pt x="5474" y="17131"/>
                    <a:pt x="5474" y="17131"/>
                  </a:cubicBezTo>
                  <a:cubicBezTo>
                    <a:pt x="5400" y="17131"/>
                    <a:pt x="5400" y="17131"/>
                    <a:pt x="5400" y="17131"/>
                  </a:cubicBezTo>
                  <a:cubicBezTo>
                    <a:pt x="5363" y="17199"/>
                    <a:pt x="5363" y="17199"/>
                    <a:pt x="5363" y="17199"/>
                  </a:cubicBezTo>
                  <a:cubicBezTo>
                    <a:pt x="5326" y="17266"/>
                    <a:pt x="5326" y="17266"/>
                    <a:pt x="5326" y="17266"/>
                  </a:cubicBezTo>
                  <a:cubicBezTo>
                    <a:pt x="5326" y="17334"/>
                    <a:pt x="5326" y="17334"/>
                    <a:pt x="5326" y="17334"/>
                  </a:cubicBezTo>
                  <a:cubicBezTo>
                    <a:pt x="5363" y="17334"/>
                    <a:pt x="5363" y="17334"/>
                    <a:pt x="5363" y="17334"/>
                  </a:cubicBezTo>
                  <a:cubicBezTo>
                    <a:pt x="5363" y="17402"/>
                    <a:pt x="5363" y="17402"/>
                    <a:pt x="5363" y="17402"/>
                  </a:cubicBezTo>
                  <a:cubicBezTo>
                    <a:pt x="5363" y="17470"/>
                    <a:pt x="5363" y="17470"/>
                    <a:pt x="5363" y="17470"/>
                  </a:cubicBezTo>
                  <a:cubicBezTo>
                    <a:pt x="5326" y="17537"/>
                    <a:pt x="5326" y="17537"/>
                    <a:pt x="5326" y="17537"/>
                  </a:cubicBezTo>
                  <a:cubicBezTo>
                    <a:pt x="5326" y="17537"/>
                    <a:pt x="5326" y="17537"/>
                    <a:pt x="5326" y="17537"/>
                  </a:cubicBezTo>
                  <a:cubicBezTo>
                    <a:pt x="5289" y="17537"/>
                    <a:pt x="5289" y="17537"/>
                    <a:pt x="5289" y="17537"/>
                  </a:cubicBezTo>
                  <a:cubicBezTo>
                    <a:pt x="5326" y="17605"/>
                    <a:pt x="5326" y="17605"/>
                    <a:pt x="5326" y="17605"/>
                  </a:cubicBezTo>
                  <a:cubicBezTo>
                    <a:pt x="5326" y="17605"/>
                    <a:pt x="5326" y="17605"/>
                    <a:pt x="5326" y="17605"/>
                  </a:cubicBezTo>
                  <a:cubicBezTo>
                    <a:pt x="5363" y="17605"/>
                    <a:pt x="5363" y="17605"/>
                    <a:pt x="5363" y="17605"/>
                  </a:cubicBezTo>
                  <a:cubicBezTo>
                    <a:pt x="5363" y="17673"/>
                    <a:pt x="5363" y="17673"/>
                    <a:pt x="5363" y="17673"/>
                  </a:cubicBezTo>
                  <a:cubicBezTo>
                    <a:pt x="5400" y="17673"/>
                    <a:pt x="5400" y="17673"/>
                    <a:pt x="5400" y="17673"/>
                  </a:cubicBezTo>
                  <a:cubicBezTo>
                    <a:pt x="5437" y="17740"/>
                    <a:pt x="5437" y="17740"/>
                    <a:pt x="5437" y="17740"/>
                  </a:cubicBezTo>
                  <a:cubicBezTo>
                    <a:pt x="5437" y="17740"/>
                    <a:pt x="5437" y="17740"/>
                    <a:pt x="5437" y="17740"/>
                  </a:cubicBezTo>
                  <a:cubicBezTo>
                    <a:pt x="5511" y="17740"/>
                    <a:pt x="5511" y="17740"/>
                    <a:pt x="5511" y="17740"/>
                  </a:cubicBezTo>
                  <a:cubicBezTo>
                    <a:pt x="5511" y="17740"/>
                    <a:pt x="5511" y="17740"/>
                    <a:pt x="5511" y="17740"/>
                  </a:cubicBezTo>
                  <a:cubicBezTo>
                    <a:pt x="5511" y="18011"/>
                    <a:pt x="5511" y="18011"/>
                    <a:pt x="5511" y="18011"/>
                  </a:cubicBezTo>
                  <a:cubicBezTo>
                    <a:pt x="5511" y="18011"/>
                    <a:pt x="5511" y="18011"/>
                    <a:pt x="5511" y="18011"/>
                  </a:cubicBezTo>
                  <a:cubicBezTo>
                    <a:pt x="5437" y="18079"/>
                    <a:pt x="5437" y="18079"/>
                    <a:pt x="5437" y="18079"/>
                  </a:cubicBezTo>
                  <a:cubicBezTo>
                    <a:pt x="5400" y="18079"/>
                    <a:pt x="5400" y="18079"/>
                    <a:pt x="5400" y="18079"/>
                  </a:cubicBezTo>
                  <a:cubicBezTo>
                    <a:pt x="5363" y="18011"/>
                    <a:pt x="5363" y="18011"/>
                    <a:pt x="5363" y="18011"/>
                  </a:cubicBezTo>
                  <a:cubicBezTo>
                    <a:pt x="5326" y="18011"/>
                    <a:pt x="5326" y="18011"/>
                    <a:pt x="5326" y="18011"/>
                  </a:cubicBezTo>
                  <a:cubicBezTo>
                    <a:pt x="5326" y="18079"/>
                    <a:pt x="5326" y="18079"/>
                    <a:pt x="5326" y="18079"/>
                  </a:cubicBezTo>
                  <a:cubicBezTo>
                    <a:pt x="5326" y="18147"/>
                    <a:pt x="5326" y="18147"/>
                    <a:pt x="5326" y="18147"/>
                  </a:cubicBezTo>
                  <a:cubicBezTo>
                    <a:pt x="5289" y="18147"/>
                    <a:pt x="5289" y="18147"/>
                    <a:pt x="5289" y="18147"/>
                  </a:cubicBezTo>
                  <a:cubicBezTo>
                    <a:pt x="5215" y="18079"/>
                    <a:pt x="5215" y="18079"/>
                    <a:pt x="5215" y="18079"/>
                  </a:cubicBezTo>
                  <a:cubicBezTo>
                    <a:pt x="5178" y="18079"/>
                    <a:pt x="5178" y="18079"/>
                    <a:pt x="5178" y="18079"/>
                  </a:cubicBezTo>
                  <a:cubicBezTo>
                    <a:pt x="5141" y="18079"/>
                    <a:pt x="5141" y="18079"/>
                    <a:pt x="5141" y="18079"/>
                  </a:cubicBezTo>
                  <a:cubicBezTo>
                    <a:pt x="5141" y="18079"/>
                    <a:pt x="5141" y="18079"/>
                    <a:pt x="5141" y="18079"/>
                  </a:cubicBezTo>
                  <a:cubicBezTo>
                    <a:pt x="5104" y="18079"/>
                    <a:pt x="5104" y="18079"/>
                    <a:pt x="5104" y="18079"/>
                  </a:cubicBezTo>
                  <a:cubicBezTo>
                    <a:pt x="5067" y="18011"/>
                    <a:pt x="5067" y="18011"/>
                    <a:pt x="5067" y="18011"/>
                  </a:cubicBezTo>
                  <a:cubicBezTo>
                    <a:pt x="5104" y="18011"/>
                    <a:pt x="5104" y="18011"/>
                    <a:pt x="5104" y="18011"/>
                  </a:cubicBezTo>
                  <a:cubicBezTo>
                    <a:pt x="5104" y="17944"/>
                    <a:pt x="5104" y="17944"/>
                    <a:pt x="5104" y="17944"/>
                  </a:cubicBezTo>
                  <a:cubicBezTo>
                    <a:pt x="5104" y="17944"/>
                    <a:pt x="5104" y="17944"/>
                    <a:pt x="5104" y="17944"/>
                  </a:cubicBezTo>
                  <a:cubicBezTo>
                    <a:pt x="5067" y="17876"/>
                    <a:pt x="5067" y="17876"/>
                    <a:pt x="5067" y="17876"/>
                  </a:cubicBezTo>
                  <a:cubicBezTo>
                    <a:pt x="5030" y="17944"/>
                    <a:pt x="5030" y="17944"/>
                    <a:pt x="5030" y="17944"/>
                  </a:cubicBezTo>
                  <a:cubicBezTo>
                    <a:pt x="4993" y="17944"/>
                    <a:pt x="4993" y="17944"/>
                    <a:pt x="4993" y="17944"/>
                  </a:cubicBezTo>
                  <a:cubicBezTo>
                    <a:pt x="4956" y="17944"/>
                    <a:pt x="4956" y="17944"/>
                    <a:pt x="4956" y="17944"/>
                  </a:cubicBezTo>
                  <a:cubicBezTo>
                    <a:pt x="4993" y="18011"/>
                    <a:pt x="4993" y="18011"/>
                    <a:pt x="4993" y="18011"/>
                  </a:cubicBezTo>
                  <a:cubicBezTo>
                    <a:pt x="4919" y="18011"/>
                    <a:pt x="4919" y="18011"/>
                    <a:pt x="4919" y="18011"/>
                  </a:cubicBezTo>
                  <a:cubicBezTo>
                    <a:pt x="4919" y="18011"/>
                    <a:pt x="4919" y="18011"/>
                    <a:pt x="4919" y="18011"/>
                  </a:cubicBezTo>
                  <a:cubicBezTo>
                    <a:pt x="4882" y="17944"/>
                    <a:pt x="4882" y="17944"/>
                    <a:pt x="4882" y="17944"/>
                  </a:cubicBezTo>
                  <a:cubicBezTo>
                    <a:pt x="4845" y="17944"/>
                    <a:pt x="4845" y="17944"/>
                    <a:pt x="4845" y="17944"/>
                  </a:cubicBezTo>
                  <a:cubicBezTo>
                    <a:pt x="4808" y="17944"/>
                    <a:pt x="4808" y="17944"/>
                    <a:pt x="4808" y="17944"/>
                  </a:cubicBezTo>
                  <a:cubicBezTo>
                    <a:pt x="4808" y="17944"/>
                    <a:pt x="4808" y="17944"/>
                    <a:pt x="4808" y="17944"/>
                  </a:cubicBezTo>
                  <a:cubicBezTo>
                    <a:pt x="4771" y="17944"/>
                    <a:pt x="4771" y="17944"/>
                    <a:pt x="4771" y="17944"/>
                  </a:cubicBezTo>
                  <a:cubicBezTo>
                    <a:pt x="4771" y="18011"/>
                    <a:pt x="4771" y="18011"/>
                    <a:pt x="4771" y="18011"/>
                  </a:cubicBezTo>
                  <a:cubicBezTo>
                    <a:pt x="4734" y="18011"/>
                    <a:pt x="4734" y="18011"/>
                    <a:pt x="4734" y="18011"/>
                  </a:cubicBezTo>
                  <a:cubicBezTo>
                    <a:pt x="4734" y="18079"/>
                    <a:pt x="4734" y="18079"/>
                    <a:pt x="4734" y="18079"/>
                  </a:cubicBezTo>
                  <a:cubicBezTo>
                    <a:pt x="4697" y="18147"/>
                    <a:pt x="4697" y="18147"/>
                    <a:pt x="4697" y="18147"/>
                  </a:cubicBezTo>
                  <a:cubicBezTo>
                    <a:pt x="4660" y="18147"/>
                    <a:pt x="4660" y="18147"/>
                    <a:pt x="4660" y="18147"/>
                  </a:cubicBezTo>
                  <a:cubicBezTo>
                    <a:pt x="4660" y="18079"/>
                    <a:pt x="4660" y="18079"/>
                    <a:pt x="4660" y="18079"/>
                  </a:cubicBezTo>
                  <a:cubicBezTo>
                    <a:pt x="4586" y="18079"/>
                    <a:pt x="4586" y="18079"/>
                    <a:pt x="4586" y="18079"/>
                  </a:cubicBezTo>
                  <a:cubicBezTo>
                    <a:pt x="4586" y="18011"/>
                    <a:pt x="4586" y="18011"/>
                    <a:pt x="4586" y="18011"/>
                  </a:cubicBezTo>
                  <a:cubicBezTo>
                    <a:pt x="4549" y="18079"/>
                    <a:pt x="4549" y="18079"/>
                    <a:pt x="4549" y="18079"/>
                  </a:cubicBezTo>
                  <a:cubicBezTo>
                    <a:pt x="4549" y="18147"/>
                    <a:pt x="4549" y="18147"/>
                    <a:pt x="4549" y="18147"/>
                  </a:cubicBezTo>
                  <a:cubicBezTo>
                    <a:pt x="4512" y="18147"/>
                    <a:pt x="4512" y="18147"/>
                    <a:pt x="4512" y="18147"/>
                  </a:cubicBezTo>
                  <a:cubicBezTo>
                    <a:pt x="4512" y="18147"/>
                    <a:pt x="4512" y="18147"/>
                    <a:pt x="4512" y="18147"/>
                  </a:cubicBezTo>
                  <a:cubicBezTo>
                    <a:pt x="4512" y="18079"/>
                    <a:pt x="4512" y="18079"/>
                    <a:pt x="4512" y="18079"/>
                  </a:cubicBezTo>
                  <a:cubicBezTo>
                    <a:pt x="4475" y="18079"/>
                    <a:pt x="4475" y="18079"/>
                    <a:pt x="4475" y="18079"/>
                  </a:cubicBezTo>
                  <a:cubicBezTo>
                    <a:pt x="4475" y="18079"/>
                    <a:pt x="4475" y="18079"/>
                    <a:pt x="4475" y="18079"/>
                  </a:cubicBezTo>
                  <a:cubicBezTo>
                    <a:pt x="4401" y="18011"/>
                    <a:pt x="4401" y="18011"/>
                    <a:pt x="4401" y="18011"/>
                  </a:cubicBezTo>
                  <a:cubicBezTo>
                    <a:pt x="4401" y="17944"/>
                    <a:pt x="4401" y="17944"/>
                    <a:pt x="4401" y="17944"/>
                  </a:cubicBezTo>
                  <a:cubicBezTo>
                    <a:pt x="4364" y="17944"/>
                    <a:pt x="4364" y="17944"/>
                    <a:pt x="4364" y="17944"/>
                  </a:cubicBezTo>
                  <a:cubicBezTo>
                    <a:pt x="4327" y="17876"/>
                    <a:pt x="4327" y="17876"/>
                    <a:pt x="4327" y="17876"/>
                  </a:cubicBezTo>
                  <a:cubicBezTo>
                    <a:pt x="4290" y="17876"/>
                    <a:pt x="4290" y="17876"/>
                    <a:pt x="4290" y="17876"/>
                  </a:cubicBezTo>
                  <a:cubicBezTo>
                    <a:pt x="4290" y="17808"/>
                    <a:pt x="4290" y="17808"/>
                    <a:pt x="4290" y="17808"/>
                  </a:cubicBezTo>
                  <a:cubicBezTo>
                    <a:pt x="4253" y="17808"/>
                    <a:pt x="4253" y="17808"/>
                    <a:pt x="4253" y="17808"/>
                  </a:cubicBezTo>
                  <a:cubicBezTo>
                    <a:pt x="4179" y="17876"/>
                    <a:pt x="4179" y="17876"/>
                    <a:pt x="4179" y="17876"/>
                  </a:cubicBezTo>
                  <a:cubicBezTo>
                    <a:pt x="4142" y="17808"/>
                    <a:pt x="4142" y="17808"/>
                    <a:pt x="4142" y="17808"/>
                  </a:cubicBezTo>
                  <a:cubicBezTo>
                    <a:pt x="4142" y="17740"/>
                    <a:pt x="4142" y="17740"/>
                    <a:pt x="4142" y="17740"/>
                  </a:cubicBezTo>
                  <a:cubicBezTo>
                    <a:pt x="4105" y="17740"/>
                    <a:pt x="4105" y="17740"/>
                    <a:pt x="4105" y="17740"/>
                  </a:cubicBezTo>
                  <a:cubicBezTo>
                    <a:pt x="4068" y="17808"/>
                    <a:pt x="4068" y="17808"/>
                    <a:pt x="4068" y="17808"/>
                  </a:cubicBezTo>
                  <a:cubicBezTo>
                    <a:pt x="4032" y="17808"/>
                    <a:pt x="4032" y="17808"/>
                    <a:pt x="4032" y="17808"/>
                  </a:cubicBezTo>
                  <a:cubicBezTo>
                    <a:pt x="4032" y="17808"/>
                    <a:pt x="4032" y="17808"/>
                    <a:pt x="4032" y="17808"/>
                  </a:cubicBezTo>
                  <a:cubicBezTo>
                    <a:pt x="4032" y="17876"/>
                    <a:pt x="4032" y="17876"/>
                    <a:pt x="4032" y="17876"/>
                  </a:cubicBezTo>
                  <a:cubicBezTo>
                    <a:pt x="4032" y="17808"/>
                    <a:pt x="4032" y="17808"/>
                    <a:pt x="4032" y="17808"/>
                  </a:cubicBezTo>
                  <a:cubicBezTo>
                    <a:pt x="3995" y="17808"/>
                    <a:pt x="3995" y="17808"/>
                    <a:pt x="3995" y="17808"/>
                  </a:cubicBezTo>
                  <a:cubicBezTo>
                    <a:pt x="3995" y="17876"/>
                    <a:pt x="3995" y="17876"/>
                    <a:pt x="3995" y="17876"/>
                  </a:cubicBezTo>
                  <a:cubicBezTo>
                    <a:pt x="3958" y="17944"/>
                    <a:pt x="3958" y="17944"/>
                    <a:pt x="3958" y="17944"/>
                  </a:cubicBezTo>
                  <a:cubicBezTo>
                    <a:pt x="3958" y="17876"/>
                    <a:pt x="3958" y="17876"/>
                    <a:pt x="3958" y="17876"/>
                  </a:cubicBezTo>
                  <a:cubicBezTo>
                    <a:pt x="3958" y="17808"/>
                    <a:pt x="3958" y="17808"/>
                    <a:pt x="3958" y="17808"/>
                  </a:cubicBezTo>
                  <a:cubicBezTo>
                    <a:pt x="3958" y="17808"/>
                    <a:pt x="3958" y="17808"/>
                    <a:pt x="3958" y="17808"/>
                  </a:cubicBezTo>
                  <a:cubicBezTo>
                    <a:pt x="3921" y="17808"/>
                    <a:pt x="3921" y="17808"/>
                    <a:pt x="3921" y="17808"/>
                  </a:cubicBezTo>
                  <a:cubicBezTo>
                    <a:pt x="3884" y="17740"/>
                    <a:pt x="3884" y="17740"/>
                    <a:pt x="3884" y="17740"/>
                  </a:cubicBezTo>
                  <a:cubicBezTo>
                    <a:pt x="3884" y="17740"/>
                    <a:pt x="3884" y="17740"/>
                    <a:pt x="3884" y="17740"/>
                  </a:cubicBezTo>
                  <a:cubicBezTo>
                    <a:pt x="3884" y="17808"/>
                    <a:pt x="3884" y="17808"/>
                    <a:pt x="3884" y="17808"/>
                  </a:cubicBezTo>
                  <a:cubicBezTo>
                    <a:pt x="3884" y="17876"/>
                    <a:pt x="3884" y="17876"/>
                    <a:pt x="3884" y="17876"/>
                  </a:cubicBezTo>
                  <a:cubicBezTo>
                    <a:pt x="3847" y="17876"/>
                    <a:pt x="3847" y="17876"/>
                    <a:pt x="3847" y="17876"/>
                  </a:cubicBezTo>
                  <a:cubicBezTo>
                    <a:pt x="3810" y="17876"/>
                    <a:pt x="3810" y="17876"/>
                    <a:pt x="3810" y="17876"/>
                  </a:cubicBezTo>
                  <a:cubicBezTo>
                    <a:pt x="3810" y="17944"/>
                    <a:pt x="3810" y="17944"/>
                    <a:pt x="3810" y="17944"/>
                  </a:cubicBezTo>
                  <a:cubicBezTo>
                    <a:pt x="3773" y="17944"/>
                    <a:pt x="3773" y="17944"/>
                    <a:pt x="3773" y="17944"/>
                  </a:cubicBezTo>
                  <a:cubicBezTo>
                    <a:pt x="3736" y="18011"/>
                    <a:pt x="3736" y="18011"/>
                    <a:pt x="3736" y="18011"/>
                  </a:cubicBezTo>
                  <a:cubicBezTo>
                    <a:pt x="3736" y="18079"/>
                    <a:pt x="3736" y="18079"/>
                    <a:pt x="3736" y="18079"/>
                  </a:cubicBezTo>
                  <a:cubicBezTo>
                    <a:pt x="3736" y="18147"/>
                    <a:pt x="3736" y="18147"/>
                    <a:pt x="3736" y="18147"/>
                  </a:cubicBezTo>
                  <a:cubicBezTo>
                    <a:pt x="3736" y="18147"/>
                    <a:pt x="3736" y="18147"/>
                    <a:pt x="3736" y="18147"/>
                  </a:cubicBezTo>
                  <a:cubicBezTo>
                    <a:pt x="3699" y="18147"/>
                    <a:pt x="3699" y="18147"/>
                    <a:pt x="3699" y="18147"/>
                  </a:cubicBezTo>
                  <a:cubicBezTo>
                    <a:pt x="3625" y="18214"/>
                    <a:pt x="3625" y="18214"/>
                    <a:pt x="3625" y="18214"/>
                  </a:cubicBezTo>
                  <a:cubicBezTo>
                    <a:pt x="3662" y="18418"/>
                    <a:pt x="3662" y="18418"/>
                    <a:pt x="3662" y="18418"/>
                  </a:cubicBezTo>
                  <a:cubicBezTo>
                    <a:pt x="3662" y="18418"/>
                    <a:pt x="3662" y="18418"/>
                    <a:pt x="3662" y="18418"/>
                  </a:cubicBezTo>
                  <a:cubicBezTo>
                    <a:pt x="3662" y="18485"/>
                    <a:pt x="3662" y="18485"/>
                    <a:pt x="3662" y="18485"/>
                  </a:cubicBezTo>
                  <a:cubicBezTo>
                    <a:pt x="3625" y="18553"/>
                    <a:pt x="3625" y="18553"/>
                    <a:pt x="3625" y="18553"/>
                  </a:cubicBezTo>
                  <a:cubicBezTo>
                    <a:pt x="3551" y="18485"/>
                    <a:pt x="3551" y="18485"/>
                    <a:pt x="3551" y="18485"/>
                  </a:cubicBezTo>
                  <a:cubicBezTo>
                    <a:pt x="3551" y="18418"/>
                    <a:pt x="3551" y="18418"/>
                    <a:pt x="3551" y="18418"/>
                  </a:cubicBezTo>
                  <a:cubicBezTo>
                    <a:pt x="3477" y="18282"/>
                    <a:pt x="3477" y="18282"/>
                    <a:pt x="3477" y="18282"/>
                  </a:cubicBezTo>
                  <a:cubicBezTo>
                    <a:pt x="3440" y="18350"/>
                    <a:pt x="3440" y="18350"/>
                    <a:pt x="3440" y="18350"/>
                  </a:cubicBezTo>
                  <a:cubicBezTo>
                    <a:pt x="3440" y="18418"/>
                    <a:pt x="3440" y="18418"/>
                    <a:pt x="3440" y="18418"/>
                  </a:cubicBezTo>
                  <a:cubicBezTo>
                    <a:pt x="3403" y="18485"/>
                    <a:pt x="3403" y="18485"/>
                    <a:pt x="3403" y="18485"/>
                  </a:cubicBezTo>
                  <a:cubicBezTo>
                    <a:pt x="3366" y="18553"/>
                    <a:pt x="3366" y="18553"/>
                    <a:pt x="3366" y="18553"/>
                  </a:cubicBezTo>
                  <a:cubicBezTo>
                    <a:pt x="3366" y="18688"/>
                    <a:pt x="3366" y="18688"/>
                    <a:pt x="3366" y="18688"/>
                  </a:cubicBezTo>
                  <a:cubicBezTo>
                    <a:pt x="3403" y="18688"/>
                    <a:pt x="3403" y="18688"/>
                    <a:pt x="3403" y="18688"/>
                  </a:cubicBezTo>
                  <a:cubicBezTo>
                    <a:pt x="3366" y="18892"/>
                    <a:pt x="3366" y="18892"/>
                    <a:pt x="3366" y="18892"/>
                  </a:cubicBezTo>
                  <a:cubicBezTo>
                    <a:pt x="3366" y="18959"/>
                    <a:pt x="3366" y="18959"/>
                    <a:pt x="3366" y="18959"/>
                  </a:cubicBezTo>
                  <a:cubicBezTo>
                    <a:pt x="3440" y="19027"/>
                    <a:pt x="3440" y="19027"/>
                    <a:pt x="3440" y="19027"/>
                  </a:cubicBezTo>
                  <a:cubicBezTo>
                    <a:pt x="3440" y="19095"/>
                    <a:pt x="3440" y="19095"/>
                    <a:pt x="3440" y="19095"/>
                  </a:cubicBezTo>
                  <a:cubicBezTo>
                    <a:pt x="3440" y="19095"/>
                    <a:pt x="3440" y="19095"/>
                    <a:pt x="3440" y="19095"/>
                  </a:cubicBezTo>
                  <a:cubicBezTo>
                    <a:pt x="3514" y="19230"/>
                    <a:pt x="3514" y="19230"/>
                    <a:pt x="3514" y="19230"/>
                  </a:cubicBezTo>
                  <a:cubicBezTo>
                    <a:pt x="3514" y="19162"/>
                    <a:pt x="3514" y="19162"/>
                    <a:pt x="3514" y="19162"/>
                  </a:cubicBezTo>
                  <a:cubicBezTo>
                    <a:pt x="3625" y="19230"/>
                    <a:pt x="3625" y="19230"/>
                    <a:pt x="3625" y="19230"/>
                  </a:cubicBezTo>
                  <a:cubicBezTo>
                    <a:pt x="3699" y="19298"/>
                    <a:pt x="3699" y="19298"/>
                    <a:pt x="3699" y="19298"/>
                  </a:cubicBezTo>
                  <a:cubicBezTo>
                    <a:pt x="3773" y="19501"/>
                    <a:pt x="3773" y="19501"/>
                    <a:pt x="3773" y="19501"/>
                  </a:cubicBezTo>
                  <a:cubicBezTo>
                    <a:pt x="3699" y="19501"/>
                    <a:pt x="3699" y="19501"/>
                    <a:pt x="3699" y="19501"/>
                  </a:cubicBezTo>
                  <a:cubicBezTo>
                    <a:pt x="3699" y="19569"/>
                    <a:pt x="3699" y="19569"/>
                    <a:pt x="3699" y="19569"/>
                  </a:cubicBezTo>
                  <a:cubicBezTo>
                    <a:pt x="3736" y="19636"/>
                    <a:pt x="3736" y="19636"/>
                    <a:pt x="3736" y="19636"/>
                  </a:cubicBezTo>
                  <a:cubicBezTo>
                    <a:pt x="3810" y="19569"/>
                    <a:pt x="3810" y="19569"/>
                    <a:pt x="3810" y="19569"/>
                  </a:cubicBezTo>
                  <a:cubicBezTo>
                    <a:pt x="3847" y="19636"/>
                    <a:pt x="3847" y="19636"/>
                    <a:pt x="3847" y="19636"/>
                  </a:cubicBezTo>
                  <a:cubicBezTo>
                    <a:pt x="3847" y="19636"/>
                    <a:pt x="3847" y="19636"/>
                    <a:pt x="3847" y="19636"/>
                  </a:cubicBezTo>
                  <a:cubicBezTo>
                    <a:pt x="3847" y="19636"/>
                    <a:pt x="3847" y="19636"/>
                    <a:pt x="3847" y="19636"/>
                  </a:cubicBezTo>
                  <a:cubicBezTo>
                    <a:pt x="3847" y="19636"/>
                    <a:pt x="3847" y="19636"/>
                    <a:pt x="3847" y="19636"/>
                  </a:cubicBezTo>
                  <a:cubicBezTo>
                    <a:pt x="3847" y="19704"/>
                    <a:pt x="3847" y="19704"/>
                    <a:pt x="3847" y="19704"/>
                  </a:cubicBezTo>
                  <a:cubicBezTo>
                    <a:pt x="3810" y="19704"/>
                    <a:pt x="3810" y="19704"/>
                    <a:pt x="3810" y="19704"/>
                  </a:cubicBezTo>
                  <a:cubicBezTo>
                    <a:pt x="3810" y="19704"/>
                    <a:pt x="3810" y="19704"/>
                    <a:pt x="3810" y="19704"/>
                  </a:cubicBezTo>
                  <a:cubicBezTo>
                    <a:pt x="3810" y="19772"/>
                    <a:pt x="3810" y="19772"/>
                    <a:pt x="3810" y="19772"/>
                  </a:cubicBezTo>
                  <a:cubicBezTo>
                    <a:pt x="3810" y="19772"/>
                    <a:pt x="3810" y="19772"/>
                    <a:pt x="3810" y="19772"/>
                  </a:cubicBezTo>
                  <a:cubicBezTo>
                    <a:pt x="3810" y="19772"/>
                    <a:pt x="3810" y="19772"/>
                    <a:pt x="3810" y="19772"/>
                  </a:cubicBezTo>
                  <a:cubicBezTo>
                    <a:pt x="3810" y="19772"/>
                    <a:pt x="3810" y="19772"/>
                    <a:pt x="3810" y="19772"/>
                  </a:cubicBezTo>
                  <a:cubicBezTo>
                    <a:pt x="3810" y="19772"/>
                    <a:pt x="3810" y="19772"/>
                    <a:pt x="3810" y="19772"/>
                  </a:cubicBezTo>
                  <a:cubicBezTo>
                    <a:pt x="3773" y="19772"/>
                    <a:pt x="3773" y="19772"/>
                    <a:pt x="3773" y="19772"/>
                  </a:cubicBezTo>
                  <a:cubicBezTo>
                    <a:pt x="3736" y="19772"/>
                    <a:pt x="3736" y="19772"/>
                    <a:pt x="3736" y="19772"/>
                  </a:cubicBezTo>
                  <a:cubicBezTo>
                    <a:pt x="3736" y="19772"/>
                    <a:pt x="3736" y="19772"/>
                    <a:pt x="3736" y="19772"/>
                  </a:cubicBezTo>
                  <a:cubicBezTo>
                    <a:pt x="3773" y="19839"/>
                    <a:pt x="3773" y="19839"/>
                    <a:pt x="3773" y="19839"/>
                  </a:cubicBezTo>
                  <a:cubicBezTo>
                    <a:pt x="3773" y="19839"/>
                    <a:pt x="3773" y="19839"/>
                    <a:pt x="3773" y="19839"/>
                  </a:cubicBezTo>
                  <a:cubicBezTo>
                    <a:pt x="3773" y="19907"/>
                    <a:pt x="3773" y="19907"/>
                    <a:pt x="3773" y="19907"/>
                  </a:cubicBezTo>
                  <a:cubicBezTo>
                    <a:pt x="3773" y="19839"/>
                    <a:pt x="3773" y="19839"/>
                    <a:pt x="3773" y="19839"/>
                  </a:cubicBezTo>
                  <a:cubicBezTo>
                    <a:pt x="3773" y="19839"/>
                    <a:pt x="3736" y="19839"/>
                    <a:pt x="3736" y="19839"/>
                  </a:cubicBezTo>
                  <a:cubicBezTo>
                    <a:pt x="3736" y="19839"/>
                    <a:pt x="3699" y="19839"/>
                    <a:pt x="3699" y="19839"/>
                  </a:cubicBezTo>
                  <a:cubicBezTo>
                    <a:pt x="3699" y="19839"/>
                    <a:pt x="3699" y="19839"/>
                    <a:pt x="3699" y="19839"/>
                  </a:cubicBezTo>
                  <a:cubicBezTo>
                    <a:pt x="3736" y="19839"/>
                    <a:pt x="3736" y="19839"/>
                    <a:pt x="3736" y="19839"/>
                  </a:cubicBezTo>
                  <a:cubicBezTo>
                    <a:pt x="3736" y="19907"/>
                    <a:pt x="3736" y="19907"/>
                    <a:pt x="3736" y="19907"/>
                  </a:cubicBezTo>
                  <a:cubicBezTo>
                    <a:pt x="3699" y="19907"/>
                    <a:pt x="3699" y="19907"/>
                    <a:pt x="3699" y="19907"/>
                  </a:cubicBezTo>
                  <a:cubicBezTo>
                    <a:pt x="3699" y="19907"/>
                    <a:pt x="3699" y="19907"/>
                    <a:pt x="3699" y="19907"/>
                  </a:cubicBezTo>
                  <a:cubicBezTo>
                    <a:pt x="3662" y="19975"/>
                    <a:pt x="3662" y="19975"/>
                    <a:pt x="3662" y="19975"/>
                  </a:cubicBezTo>
                  <a:cubicBezTo>
                    <a:pt x="3662" y="19907"/>
                    <a:pt x="3662" y="19907"/>
                    <a:pt x="3662" y="19907"/>
                  </a:cubicBezTo>
                  <a:cubicBezTo>
                    <a:pt x="3662" y="19975"/>
                    <a:pt x="3662" y="19975"/>
                    <a:pt x="3662" y="19975"/>
                  </a:cubicBezTo>
                  <a:cubicBezTo>
                    <a:pt x="3625" y="19975"/>
                    <a:pt x="3625" y="19975"/>
                    <a:pt x="3625" y="19975"/>
                  </a:cubicBezTo>
                  <a:cubicBezTo>
                    <a:pt x="3625" y="19975"/>
                    <a:pt x="3625" y="19975"/>
                    <a:pt x="3625" y="19975"/>
                  </a:cubicBezTo>
                  <a:cubicBezTo>
                    <a:pt x="3588" y="19907"/>
                    <a:pt x="3588" y="19907"/>
                    <a:pt x="3588" y="19907"/>
                  </a:cubicBezTo>
                  <a:cubicBezTo>
                    <a:pt x="3588" y="19975"/>
                    <a:pt x="3588" y="19975"/>
                    <a:pt x="3588" y="19975"/>
                  </a:cubicBezTo>
                  <a:cubicBezTo>
                    <a:pt x="3588" y="20043"/>
                    <a:pt x="3588" y="20043"/>
                    <a:pt x="3588" y="20043"/>
                  </a:cubicBezTo>
                  <a:cubicBezTo>
                    <a:pt x="3588" y="20043"/>
                    <a:pt x="3588" y="20043"/>
                    <a:pt x="3588" y="20043"/>
                  </a:cubicBezTo>
                  <a:cubicBezTo>
                    <a:pt x="3551" y="20110"/>
                    <a:pt x="3551" y="20110"/>
                    <a:pt x="3551" y="20110"/>
                  </a:cubicBezTo>
                  <a:cubicBezTo>
                    <a:pt x="3551" y="20178"/>
                    <a:pt x="3551" y="20178"/>
                    <a:pt x="3551" y="20178"/>
                  </a:cubicBezTo>
                  <a:cubicBezTo>
                    <a:pt x="3551" y="20178"/>
                    <a:pt x="3551" y="20178"/>
                    <a:pt x="3551" y="20178"/>
                  </a:cubicBezTo>
                  <a:cubicBezTo>
                    <a:pt x="3551" y="20313"/>
                    <a:pt x="3551" y="20313"/>
                    <a:pt x="3551" y="20313"/>
                  </a:cubicBezTo>
                  <a:cubicBezTo>
                    <a:pt x="3514" y="20313"/>
                    <a:pt x="3514" y="20313"/>
                    <a:pt x="3514" y="20313"/>
                  </a:cubicBezTo>
                  <a:cubicBezTo>
                    <a:pt x="3514" y="20381"/>
                    <a:pt x="3514" y="20381"/>
                    <a:pt x="3514" y="20381"/>
                  </a:cubicBezTo>
                  <a:cubicBezTo>
                    <a:pt x="3514" y="20449"/>
                    <a:pt x="3514" y="20449"/>
                    <a:pt x="3514" y="20449"/>
                  </a:cubicBezTo>
                  <a:cubicBezTo>
                    <a:pt x="3551" y="20449"/>
                    <a:pt x="3551" y="20449"/>
                    <a:pt x="3551" y="20449"/>
                  </a:cubicBezTo>
                  <a:cubicBezTo>
                    <a:pt x="3588" y="20449"/>
                    <a:pt x="3588" y="20449"/>
                    <a:pt x="3588" y="20449"/>
                  </a:cubicBezTo>
                  <a:cubicBezTo>
                    <a:pt x="3588" y="20517"/>
                    <a:pt x="3588" y="20517"/>
                    <a:pt x="3588" y="20517"/>
                  </a:cubicBezTo>
                  <a:cubicBezTo>
                    <a:pt x="3625" y="20517"/>
                    <a:pt x="3625" y="20517"/>
                    <a:pt x="3625" y="20517"/>
                  </a:cubicBezTo>
                  <a:cubicBezTo>
                    <a:pt x="3625" y="20584"/>
                    <a:pt x="3625" y="20584"/>
                    <a:pt x="3625" y="20584"/>
                  </a:cubicBezTo>
                  <a:cubicBezTo>
                    <a:pt x="3662" y="20652"/>
                    <a:pt x="3662" y="20652"/>
                    <a:pt x="3662" y="20652"/>
                  </a:cubicBezTo>
                  <a:cubicBezTo>
                    <a:pt x="3662" y="20584"/>
                    <a:pt x="3662" y="20584"/>
                    <a:pt x="3662" y="20584"/>
                  </a:cubicBezTo>
                  <a:cubicBezTo>
                    <a:pt x="3699" y="20584"/>
                    <a:pt x="3699" y="20584"/>
                    <a:pt x="3699" y="20584"/>
                  </a:cubicBezTo>
                  <a:cubicBezTo>
                    <a:pt x="3699" y="20652"/>
                    <a:pt x="3699" y="20652"/>
                    <a:pt x="3699" y="20652"/>
                  </a:cubicBezTo>
                  <a:cubicBezTo>
                    <a:pt x="3662" y="20720"/>
                    <a:pt x="3662" y="20720"/>
                    <a:pt x="3662" y="20720"/>
                  </a:cubicBezTo>
                  <a:cubicBezTo>
                    <a:pt x="3662" y="20720"/>
                    <a:pt x="3662" y="20720"/>
                    <a:pt x="3662" y="20720"/>
                  </a:cubicBezTo>
                  <a:cubicBezTo>
                    <a:pt x="3662" y="20720"/>
                    <a:pt x="3662" y="20720"/>
                    <a:pt x="3662" y="20720"/>
                  </a:cubicBezTo>
                  <a:cubicBezTo>
                    <a:pt x="3662" y="20720"/>
                    <a:pt x="3662" y="20720"/>
                    <a:pt x="3662" y="20720"/>
                  </a:cubicBezTo>
                  <a:cubicBezTo>
                    <a:pt x="3699" y="20787"/>
                    <a:pt x="3699" y="20787"/>
                    <a:pt x="3699" y="20787"/>
                  </a:cubicBezTo>
                  <a:cubicBezTo>
                    <a:pt x="3699" y="20787"/>
                    <a:pt x="3699" y="20787"/>
                    <a:pt x="3699" y="20787"/>
                  </a:cubicBezTo>
                  <a:cubicBezTo>
                    <a:pt x="3699" y="20855"/>
                    <a:pt x="3699" y="20855"/>
                    <a:pt x="3699" y="20855"/>
                  </a:cubicBezTo>
                  <a:cubicBezTo>
                    <a:pt x="3736" y="20923"/>
                    <a:pt x="3736" y="20923"/>
                    <a:pt x="3736" y="20923"/>
                  </a:cubicBezTo>
                  <a:cubicBezTo>
                    <a:pt x="3736" y="20991"/>
                    <a:pt x="3736" y="20991"/>
                    <a:pt x="3736" y="20991"/>
                  </a:cubicBezTo>
                  <a:cubicBezTo>
                    <a:pt x="3810" y="21126"/>
                    <a:pt x="3810" y="21126"/>
                    <a:pt x="3810" y="21126"/>
                  </a:cubicBezTo>
                  <a:cubicBezTo>
                    <a:pt x="3884" y="21261"/>
                    <a:pt x="3884" y="21261"/>
                    <a:pt x="3884" y="21261"/>
                  </a:cubicBezTo>
                  <a:cubicBezTo>
                    <a:pt x="3884" y="21261"/>
                    <a:pt x="3884" y="21261"/>
                    <a:pt x="3884" y="21261"/>
                  </a:cubicBezTo>
                  <a:cubicBezTo>
                    <a:pt x="3884" y="21261"/>
                    <a:pt x="3884" y="21261"/>
                    <a:pt x="3884" y="21261"/>
                  </a:cubicBezTo>
                  <a:cubicBezTo>
                    <a:pt x="3847" y="21397"/>
                    <a:pt x="3847" y="21397"/>
                    <a:pt x="3847" y="21397"/>
                  </a:cubicBezTo>
                  <a:cubicBezTo>
                    <a:pt x="3773" y="21397"/>
                    <a:pt x="3773" y="21397"/>
                    <a:pt x="3773" y="21397"/>
                  </a:cubicBezTo>
                  <a:cubicBezTo>
                    <a:pt x="3773" y="21465"/>
                    <a:pt x="3773" y="21465"/>
                    <a:pt x="3773" y="21465"/>
                  </a:cubicBezTo>
                  <a:cubicBezTo>
                    <a:pt x="3699" y="21465"/>
                    <a:pt x="3699" y="21465"/>
                    <a:pt x="3699" y="21465"/>
                  </a:cubicBezTo>
                  <a:cubicBezTo>
                    <a:pt x="3662" y="21397"/>
                    <a:pt x="3662" y="21397"/>
                    <a:pt x="3662" y="21397"/>
                  </a:cubicBezTo>
                  <a:cubicBezTo>
                    <a:pt x="3588" y="21329"/>
                    <a:pt x="3588" y="21329"/>
                    <a:pt x="3588" y="21329"/>
                  </a:cubicBezTo>
                  <a:cubicBezTo>
                    <a:pt x="3551" y="21261"/>
                    <a:pt x="3551" y="21261"/>
                    <a:pt x="3551" y="21261"/>
                  </a:cubicBezTo>
                  <a:cubicBezTo>
                    <a:pt x="3551" y="21397"/>
                    <a:pt x="3551" y="21397"/>
                    <a:pt x="3551" y="21397"/>
                  </a:cubicBezTo>
                  <a:cubicBezTo>
                    <a:pt x="3588" y="21397"/>
                    <a:pt x="3588" y="21397"/>
                    <a:pt x="3588" y="21397"/>
                  </a:cubicBezTo>
                  <a:cubicBezTo>
                    <a:pt x="3588" y="21465"/>
                    <a:pt x="3588" y="21465"/>
                    <a:pt x="3588" y="21465"/>
                  </a:cubicBezTo>
                  <a:cubicBezTo>
                    <a:pt x="3588" y="21600"/>
                    <a:pt x="3588" y="21600"/>
                    <a:pt x="3588" y="21600"/>
                  </a:cubicBezTo>
                  <a:cubicBezTo>
                    <a:pt x="3551" y="21532"/>
                    <a:pt x="3551" y="21532"/>
                    <a:pt x="3551" y="21532"/>
                  </a:cubicBezTo>
                  <a:cubicBezTo>
                    <a:pt x="3477" y="21532"/>
                    <a:pt x="3477" y="21532"/>
                    <a:pt x="3477" y="21532"/>
                  </a:cubicBezTo>
                  <a:cubicBezTo>
                    <a:pt x="3366" y="21465"/>
                    <a:pt x="3366" y="21465"/>
                    <a:pt x="3366" y="21465"/>
                  </a:cubicBezTo>
                  <a:cubicBezTo>
                    <a:pt x="3329" y="21465"/>
                    <a:pt x="3329" y="21465"/>
                    <a:pt x="3329" y="21465"/>
                  </a:cubicBezTo>
                  <a:cubicBezTo>
                    <a:pt x="3329" y="21532"/>
                    <a:pt x="3329" y="21532"/>
                    <a:pt x="3329" y="21532"/>
                  </a:cubicBezTo>
                  <a:cubicBezTo>
                    <a:pt x="3366" y="21600"/>
                    <a:pt x="3366" y="21600"/>
                    <a:pt x="3366" y="21600"/>
                  </a:cubicBezTo>
                  <a:cubicBezTo>
                    <a:pt x="3329" y="21532"/>
                    <a:pt x="3329" y="21532"/>
                    <a:pt x="3329" y="21532"/>
                  </a:cubicBezTo>
                  <a:cubicBezTo>
                    <a:pt x="3218" y="21532"/>
                    <a:pt x="3218" y="21532"/>
                    <a:pt x="3218" y="21532"/>
                  </a:cubicBezTo>
                  <a:cubicBezTo>
                    <a:pt x="3181" y="21532"/>
                    <a:pt x="3181" y="21532"/>
                    <a:pt x="3181" y="21532"/>
                  </a:cubicBezTo>
                  <a:cubicBezTo>
                    <a:pt x="3107" y="21532"/>
                    <a:pt x="3107" y="21532"/>
                    <a:pt x="3107" y="21532"/>
                  </a:cubicBezTo>
                  <a:cubicBezTo>
                    <a:pt x="3070" y="21532"/>
                    <a:pt x="3070" y="21532"/>
                    <a:pt x="3070" y="21532"/>
                  </a:cubicBezTo>
                  <a:cubicBezTo>
                    <a:pt x="3070" y="21532"/>
                    <a:pt x="3070" y="21532"/>
                    <a:pt x="3070" y="21532"/>
                  </a:cubicBezTo>
                  <a:cubicBezTo>
                    <a:pt x="3033" y="21532"/>
                    <a:pt x="3033" y="21532"/>
                    <a:pt x="3033" y="21532"/>
                  </a:cubicBezTo>
                  <a:cubicBezTo>
                    <a:pt x="2959" y="21465"/>
                    <a:pt x="2959" y="21465"/>
                    <a:pt x="2959" y="21465"/>
                  </a:cubicBezTo>
                  <a:cubicBezTo>
                    <a:pt x="2959" y="21465"/>
                    <a:pt x="2959" y="21465"/>
                    <a:pt x="2959" y="21465"/>
                  </a:cubicBezTo>
                  <a:cubicBezTo>
                    <a:pt x="2922" y="21465"/>
                    <a:pt x="2922" y="21465"/>
                    <a:pt x="2922" y="21465"/>
                  </a:cubicBezTo>
                  <a:cubicBezTo>
                    <a:pt x="2885" y="21465"/>
                    <a:pt x="2885" y="21465"/>
                    <a:pt x="2885" y="21465"/>
                  </a:cubicBezTo>
                  <a:cubicBezTo>
                    <a:pt x="2848" y="21465"/>
                    <a:pt x="2848" y="21465"/>
                    <a:pt x="2848" y="21465"/>
                  </a:cubicBezTo>
                  <a:cubicBezTo>
                    <a:pt x="2848" y="21465"/>
                    <a:pt x="2848" y="21465"/>
                    <a:pt x="2848" y="21465"/>
                  </a:cubicBezTo>
                  <a:cubicBezTo>
                    <a:pt x="2811" y="21465"/>
                    <a:pt x="2811" y="21465"/>
                    <a:pt x="2811" y="21465"/>
                  </a:cubicBezTo>
                  <a:cubicBezTo>
                    <a:pt x="2811" y="21397"/>
                    <a:pt x="2811" y="21397"/>
                    <a:pt x="2811" y="21397"/>
                  </a:cubicBezTo>
                  <a:cubicBezTo>
                    <a:pt x="2811" y="21397"/>
                    <a:pt x="2811" y="21397"/>
                    <a:pt x="2811" y="21397"/>
                  </a:cubicBezTo>
                  <a:cubicBezTo>
                    <a:pt x="2811" y="21397"/>
                    <a:pt x="2811" y="21397"/>
                    <a:pt x="2811" y="21397"/>
                  </a:cubicBezTo>
                  <a:cubicBezTo>
                    <a:pt x="2811" y="21397"/>
                    <a:pt x="2811" y="21397"/>
                    <a:pt x="2811" y="21397"/>
                  </a:cubicBezTo>
                  <a:cubicBezTo>
                    <a:pt x="2811" y="21397"/>
                    <a:pt x="2811" y="21397"/>
                    <a:pt x="2811" y="21397"/>
                  </a:cubicBezTo>
                  <a:cubicBezTo>
                    <a:pt x="2811" y="21329"/>
                    <a:pt x="2811" y="21329"/>
                    <a:pt x="2811" y="21329"/>
                  </a:cubicBezTo>
                  <a:cubicBezTo>
                    <a:pt x="2774" y="21261"/>
                    <a:pt x="2774" y="21261"/>
                    <a:pt x="2774" y="21261"/>
                  </a:cubicBezTo>
                  <a:cubicBezTo>
                    <a:pt x="2774" y="21126"/>
                    <a:pt x="2774" y="21126"/>
                    <a:pt x="2774" y="21126"/>
                  </a:cubicBezTo>
                  <a:cubicBezTo>
                    <a:pt x="2737" y="21126"/>
                    <a:pt x="2737" y="21126"/>
                    <a:pt x="2737" y="21126"/>
                  </a:cubicBezTo>
                  <a:cubicBezTo>
                    <a:pt x="2700" y="20991"/>
                    <a:pt x="2700" y="20991"/>
                    <a:pt x="2700" y="20991"/>
                  </a:cubicBezTo>
                  <a:cubicBezTo>
                    <a:pt x="2663" y="20991"/>
                    <a:pt x="2663" y="20991"/>
                    <a:pt x="2663" y="20991"/>
                  </a:cubicBezTo>
                  <a:cubicBezTo>
                    <a:pt x="2663" y="20991"/>
                    <a:pt x="2663" y="20991"/>
                    <a:pt x="2663" y="20991"/>
                  </a:cubicBezTo>
                  <a:cubicBezTo>
                    <a:pt x="2626" y="20923"/>
                    <a:pt x="2626" y="20923"/>
                    <a:pt x="2626" y="20923"/>
                  </a:cubicBezTo>
                  <a:cubicBezTo>
                    <a:pt x="2626" y="20923"/>
                    <a:pt x="2626" y="20923"/>
                    <a:pt x="2626" y="20923"/>
                  </a:cubicBezTo>
                  <a:cubicBezTo>
                    <a:pt x="2589" y="20923"/>
                    <a:pt x="2589" y="20923"/>
                    <a:pt x="2589" y="20923"/>
                  </a:cubicBezTo>
                  <a:cubicBezTo>
                    <a:pt x="2552" y="20923"/>
                    <a:pt x="2552" y="20923"/>
                    <a:pt x="2552" y="20923"/>
                  </a:cubicBezTo>
                  <a:cubicBezTo>
                    <a:pt x="2552" y="20855"/>
                    <a:pt x="2552" y="20855"/>
                    <a:pt x="2552" y="20855"/>
                  </a:cubicBezTo>
                  <a:cubicBezTo>
                    <a:pt x="2515" y="20855"/>
                    <a:pt x="2515" y="20855"/>
                    <a:pt x="2515" y="20855"/>
                  </a:cubicBezTo>
                  <a:cubicBezTo>
                    <a:pt x="2478" y="20787"/>
                    <a:pt x="2478" y="20787"/>
                    <a:pt x="2478" y="20787"/>
                  </a:cubicBezTo>
                  <a:cubicBezTo>
                    <a:pt x="2478" y="20787"/>
                    <a:pt x="2478" y="20787"/>
                    <a:pt x="2478" y="20787"/>
                  </a:cubicBezTo>
                  <a:cubicBezTo>
                    <a:pt x="2441" y="20787"/>
                    <a:pt x="2441" y="20787"/>
                    <a:pt x="2441" y="20787"/>
                  </a:cubicBezTo>
                  <a:cubicBezTo>
                    <a:pt x="2441" y="20720"/>
                    <a:pt x="2441" y="20720"/>
                    <a:pt x="2441" y="20720"/>
                  </a:cubicBezTo>
                  <a:cubicBezTo>
                    <a:pt x="2404" y="20720"/>
                    <a:pt x="2404" y="20720"/>
                    <a:pt x="2404" y="20720"/>
                  </a:cubicBezTo>
                  <a:cubicBezTo>
                    <a:pt x="2404" y="20720"/>
                    <a:pt x="2404" y="20720"/>
                    <a:pt x="2404" y="20720"/>
                  </a:cubicBezTo>
                  <a:cubicBezTo>
                    <a:pt x="2367" y="20652"/>
                    <a:pt x="2367" y="20652"/>
                    <a:pt x="2367" y="20652"/>
                  </a:cubicBezTo>
                  <a:cubicBezTo>
                    <a:pt x="2256" y="20517"/>
                    <a:pt x="2256" y="20517"/>
                    <a:pt x="2256" y="20517"/>
                  </a:cubicBezTo>
                  <a:cubicBezTo>
                    <a:pt x="2219" y="20449"/>
                    <a:pt x="2219" y="20449"/>
                    <a:pt x="2219" y="20449"/>
                  </a:cubicBezTo>
                  <a:cubicBezTo>
                    <a:pt x="2145" y="20381"/>
                    <a:pt x="2145" y="20381"/>
                    <a:pt x="2145" y="20381"/>
                  </a:cubicBezTo>
                  <a:cubicBezTo>
                    <a:pt x="2108" y="20449"/>
                    <a:pt x="2108" y="20449"/>
                    <a:pt x="2108" y="20449"/>
                  </a:cubicBezTo>
                  <a:cubicBezTo>
                    <a:pt x="2071" y="20381"/>
                    <a:pt x="2071" y="20381"/>
                    <a:pt x="2071" y="20381"/>
                  </a:cubicBezTo>
                  <a:cubicBezTo>
                    <a:pt x="2071" y="20313"/>
                    <a:pt x="2071" y="20313"/>
                    <a:pt x="2071" y="20313"/>
                  </a:cubicBezTo>
                  <a:cubicBezTo>
                    <a:pt x="1997" y="20246"/>
                    <a:pt x="1997" y="20246"/>
                    <a:pt x="1997" y="20246"/>
                  </a:cubicBezTo>
                  <a:cubicBezTo>
                    <a:pt x="1997" y="20246"/>
                    <a:pt x="1997" y="20246"/>
                    <a:pt x="1997" y="20246"/>
                  </a:cubicBezTo>
                  <a:cubicBezTo>
                    <a:pt x="1960" y="20246"/>
                    <a:pt x="1960" y="20246"/>
                    <a:pt x="1960" y="20246"/>
                  </a:cubicBezTo>
                  <a:cubicBezTo>
                    <a:pt x="1960" y="20246"/>
                    <a:pt x="1960" y="20246"/>
                    <a:pt x="1960" y="20246"/>
                  </a:cubicBezTo>
                  <a:cubicBezTo>
                    <a:pt x="1997" y="20178"/>
                    <a:pt x="1997" y="20178"/>
                    <a:pt x="1997" y="20178"/>
                  </a:cubicBezTo>
                  <a:cubicBezTo>
                    <a:pt x="1997" y="20178"/>
                    <a:pt x="1997" y="20178"/>
                    <a:pt x="1997" y="20178"/>
                  </a:cubicBezTo>
                  <a:cubicBezTo>
                    <a:pt x="1997" y="20110"/>
                    <a:pt x="1997" y="20110"/>
                    <a:pt x="1997" y="20110"/>
                  </a:cubicBezTo>
                  <a:cubicBezTo>
                    <a:pt x="2034" y="20178"/>
                    <a:pt x="2034" y="20178"/>
                    <a:pt x="2034" y="20178"/>
                  </a:cubicBezTo>
                  <a:cubicBezTo>
                    <a:pt x="2034" y="20178"/>
                    <a:pt x="2034" y="20178"/>
                    <a:pt x="2034" y="20178"/>
                  </a:cubicBezTo>
                  <a:cubicBezTo>
                    <a:pt x="2071" y="20178"/>
                    <a:pt x="2071" y="20178"/>
                    <a:pt x="2071" y="20178"/>
                  </a:cubicBezTo>
                  <a:cubicBezTo>
                    <a:pt x="2108" y="20178"/>
                    <a:pt x="2108" y="20178"/>
                    <a:pt x="2108" y="20178"/>
                  </a:cubicBezTo>
                  <a:cubicBezTo>
                    <a:pt x="2108" y="20110"/>
                    <a:pt x="2108" y="20110"/>
                    <a:pt x="2108" y="20110"/>
                  </a:cubicBezTo>
                  <a:cubicBezTo>
                    <a:pt x="2071" y="20110"/>
                    <a:pt x="2071" y="20110"/>
                    <a:pt x="2071" y="20110"/>
                  </a:cubicBezTo>
                  <a:cubicBezTo>
                    <a:pt x="2071" y="20043"/>
                    <a:pt x="2071" y="20043"/>
                    <a:pt x="2071" y="20043"/>
                  </a:cubicBezTo>
                  <a:cubicBezTo>
                    <a:pt x="2108" y="19975"/>
                    <a:pt x="2108" y="19975"/>
                    <a:pt x="2108" y="19975"/>
                  </a:cubicBezTo>
                  <a:cubicBezTo>
                    <a:pt x="2108" y="19975"/>
                    <a:pt x="2108" y="19975"/>
                    <a:pt x="2108" y="19975"/>
                  </a:cubicBezTo>
                  <a:cubicBezTo>
                    <a:pt x="2145" y="19907"/>
                    <a:pt x="2145" y="19907"/>
                    <a:pt x="2145" y="19907"/>
                  </a:cubicBezTo>
                  <a:cubicBezTo>
                    <a:pt x="2145" y="19907"/>
                    <a:pt x="2145" y="19907"/>
                    <a:pt x="2145" y="19907"/>
                  </a:cubicBezTo>
                  <a:cubicBezTo>
                    <a:pt x="2182" y="19907"/>
                    <a:pt x="2182" y="19907"/>
                    <a:pt x="2182" y="19907"/>
                  </a:cubicBezTo>
                  <a:cubicBezTo>
                    <a:pt x="2182" y="19907"/>
                    <a:pt x="2182" y="19907"/>
                    <a:pt x="2182" y="19907"/>
                  </a:cubicBezTo>
                  <a:cubicBezTo>
                    <a:pt x="2182" y="19907"/>
                    <a:pt x="2182" y="19907"/>
                    <a:pt x="2182" y="19907"/>
                  </a:cubicBezTo>
                  <a:cubicBezTo>
                    <a:pt x="2145" y="19839"/>
                    <a:pt x="2145" y="19839"/>
                    <a:pt x="2145" y="19839"/>
                  </a:cubicBezTo>
                  <a:cubicBezTo>
                    <a:pt x="2145" y="19839"/>
                    <a:pt x="2145" y="19839"/>
                    <a:pt x="2145" y="19839"/>
                  </a:cubicBezTo>
                  <a:cubicBezTo>
                    <a:pt x="2145" y="19839"/>
                    <a:pt x="2145" y="19839"/>
                    <a:pt x="2145" y="19839"/>
                  </a:cubicBezTo>
                  <a:cubicBezTo>
                    <a:pt x="2108" y="19839"/>
                    <a:pt x="2108" y="19839"/>
                    <a:pt x="2108" y="19839"/>
                  </a:cubicBezTo>
                  <a:cubicBezTo>
                    <a:pt x="2071" y="19704"/>
                    <a:pt x="2071" y="19704"/>
                    <a:pt x="2071" y="19704"/>
                  </a:cubicBezTo>
                  <a:cubicBezTo>
                    <a:pt x="2145" y="19704"/>
                    <a:pt x="2145" y="19704"/>
                    <a:pt x="2145" y="19704"/>
                  </a:cubicBezTo>
                  <a:cubicBezTo>
                    <a:pt x="2182" y="19704"/>
                    <a:pt x="2182" y="19704"/>
                    <a:pt x="2182" y="19704"/>
                  </a:cubicBezTo>
                  <a:cubicBezTo>
                    <a:pt x="2182" y="19704"/>
                    <a:pt x="2182" y="19704"/>
                    <a:pt x="2182" y="19704"/>
                  </a:cubicBezTo>
                  <a:cubicBezTo>
                    <a:pt x="2182" y="19704"/>
                    <a:pt x="2182" y="19704"/>
                    <a:pt x="2182" y="19704"/>
                  </a:cubicBezTo>
                  <a:cubicBezTo>
                    <a:pt x="2145" y="19704"/>
                    <a:pt x="2145" y="19704"/>
                    <a:pt x="2145" y="19704"/>
                  </a:cubicBezTo>
                  <a:cubicBezTo>
                    <a:pt x="2182" y="19636"/>
                    <a:pt x="2182" y="19636"/>
                    <a:pt x="2182" y="19636"/>
                  </a:cubicBezTo>
                  <a:cubicBezTo>
                    <a:pt x="2293" y="19569"/>
                    <a:pt x="2293" y="19569"/>
                    <a:pt x="2293" y="19569"/>
                  </a:cubicBezTo>
                  <a:cubicBezTo>
                    <a:pt x="2293" y="19501"/>
                    <a:pt x="2293" y="19501"/>
                    <a:pt x="2293" y="19501"/>
                  </a:cubicBezTo>
                  <a:cubicBezTo>
                    <a:pt x="2293" y="19501"/>
                    <a:pt x="2293" y="19501"/>
                    <a:pt x="2293" y="19501"/>
                  </a:cubicBezTo>
                  <a:cubicBezTo>
                    <a:pt x="2256" y="19501"/>
                    <a:pt x="2256" y="19501"/>
                    <a:pt x="2256" y="19501"/>
                  </a:cubicBezTo>
                  <a:cubicBezTo>
                    <a:pt x="2219" y="19501"/>
                    <a:pt x="2219" y="19501"/>
                    <a:pt x="2219" y="19501"/>
                  </a:cubicBezTo>
                  <a:cubicBezTo>
                    <a:pt x="2182" y="19501"/>
                    <a:pt x="2182" y="19501"/>
                    <a:pt x="2182" y="19501"/>
                  </a:cubicBezTo>
                  <a:cubicBezTo>
                    <a:pt x="2145" y="19501"/>
                    <a:pt x="2145" y="19501"/>
                    <a:pt x="2145" y="19501"/>
                  </a:cubicBezTo>
                  <a:cubicBezTo>
                    <a:pt x="2145" y="19501"/>
                    <a:pt x="2145" y="19501"/>
                    <a:pt x="2145" y="19501"/>
                  </a:cubicBezTo>
                  <a:cubicBezTo>
                    <a:pt x="2182" y="19433"/>
                    <a:pt x="2182" y="19433"/>
                    <a:pt x="2182" y="19433"/>
                  </a:cubicBezTo>
                  <a:cubicBezTo>
                    <a:pt x="2182" y="19366"/>
                    <a:pt x="2182" y="19366"/>
                    <a:pt x="2182" y="19366"/>
                  </a:cubicBezTo>
                  <a:cubicBezTo>
                    <a:pt x="2219" y="19298"/>
                    <a:pt x="2219" y="19298"/>
                    <a:pt x="2219" y="19298"/>
                  </a:cubicBezTo>
                  <a:cubicBezTo>
                    <a:pt x="2293" y="19298"/>
                    <a:pt x="2293" y="19298"/>
                    <a:pt x="2293" y="19298"/>
                  </a:cubicBezTo>
                  <a:cubicBezTo>
                    <a:pt x="2330" y="19230"/>
                    <a:pt x="2330" y="19230"/>
                    <a:pt x="2330" y="19230"/>
                  </a:cubicBezTo>
                  <a:cubicBezTo>
                    <a:pt x="2330" y="19162"/>
                    <a:pt x="2330" y="19162"/>
                    <a:pt x="2330" y="19162"/>
                  </a:cubicBezTo>
                  <a:cubicBezTo>
                    <a:pt x="2367" y="19095"/>
                    <a:pt x="2367" y="19095"/>
                    <a:pt x="2367" y="19095"/>
                  </a:cubicBezTo>
                  <a:cubicBezTo>
                    <a:pt x="2330" y="19027"/>
                    <a:pt x="2330" y="19027"/>
                    <a:pt x="2330" y="19027"/>
                  </a:cubicBezTo>
                  <a:cubicBezTo>
                    <a:pt x="2293" y="18959"/>
                    <a:pt x="2293" y="18959"/>
                    <a:pt x="2293" y="18959"/>
                  </a:cubicBezTo>
                  <a:cubicBezTo>
                    <a:pt x="2293" y="18824"/>
                    <a:pt x="2293" y="18824"/>
                    <a:pt x="2293" y="18824"/>
                  </a:cubicBezTo>
                  <a:cubicBezTo>
                    <a:pt x="2330" y="18824"/>
                    <a:pt x="2330" y="18824"/>
                    <a:pt x="2330" y="18824"/>
                  </a:cubicBezTo>
                  <a:cubicBezTo>
                    <a:pt x="2367" y="18756"/>
                    <a:pt x="2367" y="18756"/>
                    <a:pt x="2367" y="18756"/>
                  </a:cubicBezTo>
                  <a:cubicBezTo>
                    <a:pt x="2367" y="18688"/>
                    <a:pt x="2367" y="18688"/>
                    <a:pt x="2367" y="18688"/>
                  </a:cubicBezTo>
                  <a:cubicBezTo>
                    <a:pt x="2330" y="18688"/>
                    <a:pt x="2330" y="18688"/>
                    <a:pt x="2330" y="18688"/>
                  </a:cubicBezTo>
                  <a:cubicBezTo>
                    <a:pt x="2330" y="18621"/>
                    <a:pt x="2330" y="18621"/>
                    <a:pt x="2330" y="18621"/>
                  </a:cubicBezTo>
                  <a:cubicBezTo>
                    <a:pt x="2293" y="18621"/>
                    <a:pt x="2293" y="18621"/>
                    <a:pt x="2293" y="18621"/>
                  </a:cubicBezTo>
                  <a:cubicBezTo>
                    <a:pt x="2256" y="18621"/>
                    <a:pt x="2256" y="18621"/>
                    <a:pt x="2256" y="18621"/>
                  </a:cubicBezTo>
                  <a:cubicBezTo>
                    <a:pt x="2219" y="18553"/>
                    <a:pt x="2219" y="18553"/>
                    <a:pt x="2219" y="18553"/>
                  </a:cubicBezTo>
                  <a:cubicBezTo>
                    <a:pt x="2182" y="18621"/>
                    <a:pt x="2182" y="18621"/>
                    <a:pt x="2182" y="18621"/>
                  </a:cubicBezTo>
                  <a:cubicBezTo>
                    <a:pt x="2145" y="18553"/>
                    <a:pt x="2145" y="18553"/>
                    <a:pt x="2145" y="18553"/>
                  </a:cubicBezTo>
                  <a:cubicBezTo>
                    <a:pt x="2108" y="18553"/>
                    <a:pt x="2108" y="18553"/>
                    <a:pt x="2108" y="18553"/>
                  </a:cubicBezTo>
                  <a:cubicBezTo>
                    <a:pt x="2034" y="18553"/>
                    <a:pt x="2034" y="18553"/>
                    <a:pt x="2034" y="18553"/>
                  </a:cubicBezTo>
                  <a:cubicBezTo>
                    <a:pt x="2034" y="18553"/>
                    <a:pt x="2034" y="18553"/>
                    <a:pt x="2034" y="18553"/>
                  </a:cubicBezTo>
                  <a:cubicBezTo>
                    <a:pt x="1997" y="18553"/>
                    <a:pt x="1997" y="18553"/>
                    <a:pt x="1997" y="18553"/>
                  </a:cubicBezTo>
                  <a:cubicBezTo>
                    <a:pt x="1960" y="18485"/>
                    <a:pt x="1960" y="18485"/>
                    <a:pt x="1960" y="18485"/>
                  </a:cubicBezTo>
                  <a:cubicBezTo>
                    <a:pt x="1923" y="18350"/>
                    <a:pt x="1923" y="18350"/>
                    <a:pt x="1923" y="18350"/>
                  </a:cubicBezTo>
                  <a:cubicBezTo>
                    <a:pt x="1886" y="18350"/>
                    <a:pt x="1886" y="18350"/>
                    <a:pt x="1886" y="18350"/>
                  </a:cubicBezTo>
                  <a:cubicBezTo>
                    <a:pt x="1849" y="18418"/>
                    <a:pt x="1849" y="18418"/>
                    <a:pt x="1849" y="18418"/>
                  </a:cubicBezTo>
                  <a:cubicBezTo>
                    <a:pt x="1812" y="18418"/>
                    <a:pt x="1812" y="18418"/>
                    <a:pt x="1812" y="18418"/>
                  </a:cubicBezTo>
                  <a:cubicBezTo>
                    <a:pt x="1775" y="18418"/>
                    <a:pt x="1775" y="18418"/>
                    <a:pt x="1775" y="18418"/>
                  </a:cubicBezTo>
                  <a:cubicBezTo>
                    <a:pt x="1701" y="18350"/>
                    <a:pt x="1701" y="18350"/>
                    <a:pt x="1701" y="18350"/>
                  </a:cubicBezTo>
                  <a:cubicBezTo>
                    <a:pt x="1701" y="18418"/>
                    <a:pt x="1701" y="18418"/>
                    <a:pt x="1701" y="18418"/>
                  </a:cubicBezTo>
                  <a:cubicBezTo>
                    <a:pt x="1627" y="18282"/>
                    <a:pt x="1627" y="18282"/>
                    <a:pt x="1627" y="18282"/>
                  </a:cubicBezTo>
                  <a:cubicBezTo>
                    <a:pt x="1590" y="18214"/>
                    <a:pt x="1590" y="18214"/>
                    <a:pt x="1590" y="18214"/>
                  </a:cubicBezTo>
                  <a:cubicBezTo>
                    <a:pt x="1590" y="18147"/>
                    <a:pt x="1590" y="18147"/>
                    <a:pt x="1590" y="18147"/>
                  </a:cubicBezTo>
                  <a:cubicBezTo>
                    <a:pt x="1553" y="18147"/>
                    <a:pt x="1553" y="18147"/>
                    <a:pt x="1553" y="18147"/>
                  </a:cubicBezTo>
                  <a:cubicBezTo>
                    <a:pt x="1553" y="18079"/>
                    <a:pt x="1553" y="18079"/>
                    <a:pt x="1553" y="18079"/>
                  </a:cubicBezTo>
                  <a:cubicBezTo>
                    <a:pt x="1516" y="18011"/>
                    <a:pt x="1516" y="18011"/>
                    <a:pt x="1516" y="18011"/>
                  </a:cubicBezTo>
                  <a:cubicBezTo>
                    <a:pt x="1442" y="18079"/>
                    <a:pt x="1442" y="18079"/>
                    <a:pt x="1442" y="18079"/>
                  </a:cubicBezTo>
                  <a:cubicBezTo>
                    <a:pt x="1405" y="17944"/>
                    <a:pt x="1405" y="17944"/>
                    <a:pt x="1405" y="17944"/>
                  </a:cubicBezTo>
                  <a:cubicBezTo>
                    <a:pt x="1405" y="17876"/>
                    <a:pt x="1405" y="17876"/>
                    <a:pt x="1405" y="17876"/>
                  </a:cubicBezTo>
                  <a:cubicBezTo>
                    <a:pt x="1368" y="17876"/>
                    <a:pt x="1368" y="17876"/>
                    <a:pt x="1368" y="17876"/>
                  </a:cubicBezTo>
                  <a:cubicBezTo>
                    <a:pt x="1368" y="17740"/>
                    <a:pt x="1368" y="17740"/>
                    <a:pt x="1368" y="17740"/>
                  </a:cubicBezTo>
                  <a:cubicBezTo>
                    <a:pt x="1332" y="17740"/>
                    <a:pt x="1332" y="17740"/>
                    <a:pt x="1332" y="17740"/>
                  </a:cubicBezTo>
                  <a:cubicBezTo>
                    <a:pt x="1258" y="17740"/>
                    <a:pt x="1258" y="17740"/>
                    <a:pt x="1258" y="17740"/>
                  </a:cubicBezTo>
                  <a:cubicBezTo>
                    <a:pt x="1184" y="17740"/>
                    <a:pt x="1184" y="17740"/>
                    <a:pt x="1184" y="17740"/>
                  </a:cubicBezTo>
                  <a:cubicBezTo>
                    <a:pt x="1110" y="17740"/>
                    <a:pt x="1110" y="17740"/>
                    <a:pt x="1110" y="17740"/>
                  </a:cubicBezTo>
                  <a:cubicBezTo>
                    <a:pt x="1073" y="17740"/>
                    <a:pt x="1073" y="17740"/>
                    <a:pt x="1073" y="17740"/>
                  </a:cubicBezTo>
                  <a:cubicBezTo>
                    <a:pt x="1073" y="17808"/>
                    <a:pt x="1073" y="17808"/>
                    <a:pt x="1073" y="17808"/>
                  </a:cubicBezTo>
                  <a:cubicBezTo>
                    <a:pt x="1036" y="17808"/>
                    <a:pt x="1036" y="17808"/>
                    <a:pt x="1036" y="17808"/>
                  </a:cubicBezTo>
                  <a:cubicBezTo>
                    <a:pt x="1036" y="17808"/>
                    <a:pt x="1036" y="17808"/>
                    <a:pt x="1036" y="17808"/>
                  </a:cubicBezTo>
                  <a:cubicBezTo>
                    <a:pt x="1036" y="17740"/>
                    <a:pt x="1036" y="17740"/>
                    <a:pt x="1036" y="17740"/>
                  </a:cubicBezTo>
                  <a:cubicBezTo>
                    <a:pt x="999" y="17673"/>
                    <a:pt x="999" y="17673"/>
                    <a:pt x="999" y="17673"/>
                  </a:cubicBezTo>
                  <a:cubicBezTo>
                    <a:pt x="999" y="17605"/>
                    <a:pt x="999" y="17605"/>
                    <a:pt x="999" y="17605"/>
                  </a:cubicBezTo>
                  <a:cubicBezTo>
                    <a:pt x="962" y="17537"/>
                    <a:pt x="962" y="17537"/>
                    <a:pt x="962" y="17537"/>
                  </a:cubicBezTo>
                  <a:cubicBezTo>
                    <a:pt x="962" y="17470"/>
                    <a:pt x="962" y="17470"/>
                    <a:pt x="962" y="17470"/>
                  </a:cubicBezTo>
                  <a:cubicBezTo>
                    <a:pt x="962" y="17402"/>
                    <a:pt x="962" y="17402"/>
                    <a:pt x="962" y="17402"/>
                  </a:cubicBezTo>
                  <a:cubicBezTo>
                    <a:pt x="999" y="17470"/>
                    <a:pt x="999" y="17470"/>
                    <a:pt x="999" y="17470"/>
                  </a:cubicBezTo>
                  <a:cubicBezTo>
                    <a:pt x="1073" y="17470"/>
                    <a:pt x="1073" y="17470"/>
                    <a:pt x="1073" y="17470"/>
                  </a:cubicBezTo>
                  <a:cubicBezTo>
                    <a:pt x="1110" y="17334"/>
                    <a:pt x="1110" y="17334"/>
                    <a:pt x="1110" y="17334"/>
                  </a:cubicBezTo>
                  <a:cubicBezTo>
                    <a:pt x="1147" y="17334"/>
                    <a:pt x="1147" y="17334"/>
                    <a:pt x="1147" y="17334"/>
                  </a:cubicBezTo>
                  <a:cubicBezTo>
                    <a:pt x="1110" y="17266"/>
                    <a:pt x="1110" y="17266"/>
                    <a:pt x="1110" y="17266"/>
                  </a:cubicBezTo>
                  <a:cubicBezTo>
                    <a:pt x="1110" y="17199"/>
                    <a:pt x="1110" y="17199"/>
                    <a:pt x="1110" y="17199"/>
                  </a:cubicBezTo>
                  <a:cubicBezTo>
                    <a:pt x="1036" y="17131"/>
                    <a:pt x="1036" y="17131"/>
                    <a:pt x="1036" y="17131"/>
                  </a:cubicBezTo>
                  <a:cubicBezTo>
                    <a:pt x="962" y="17131"/>
                    <a:pt x="962" y="17131"/>
                    <a:pt x="962" y="17131"/>
                  </a:cubicBezTo>
                  <a:cubicBezTo>
                    <a:pt x="962" y="16996"/>
                    <a:pt x="962" y="16996"/>
                    <a:pt x="962" y="16996"/>
                  </a:cubicBezTo>
                  <a:cubicBezTo>
                    <a:pt x="925" y="16996"/>
                    <a:pt x="925" y="16996"/>
                    <a:pt x="925" y="16996"/>
                  </a:cubicBezTo>
                  <a:cubicBezTo>
                    <a:pt x="888" y="16860"/>
                    <a:pt x="888" y="16860"/>
                    <a:pt x="888" y="16860"/>
                  </a:cubicBezTo>
                  <a:cubicBezTo>
                    <a:pt x="851" y="16792"/>
                    <a:pt x="851" y="16792"/>
                    <a:pt x="851" y="16792"/>
                  </a:cubicBezTo>
                  <a:cubicBezTo>
                    <a:pt x="814" y="16725"/>
                    <a:pt x="814" y="16725"/>
                    <a:pt x="814" y="16725"/>
                  </a:cubicBezTo>
                  <a:cubicBezTo>
                    <a:pt x="814" y="16657"/>
                    <a:pt x="814" y="16657"/>
                    <a:pt x="814" y="16657"/>
                  </a:cubicBezTo>
                  <a:cubicBezTo>
                    <a:pt x="814" y="16589"/>
                    <a:pt x="814" y="16589"/>
                    <a:pt x="814" y="16589"/>
                  </a:cubicBezTo>
                  <a:cubicBezTo>
                    <a:pt x="814" y="16522"/>
                    <a:pt x="814" y="16522"/>
                    <a:pt x="814" y="16522"/>
                  </a:cubicBezTo>
                  <a:cubicBezTo>
                    <a:pt x="814" y="16454"/>
                    <a:pt x="814" y="16454"/>
                    <a:pt x="814" y="16454"/>
                  </a:cubicBezTo>
                  <a:cubicBezTo>
                    <a:pt x="740" y="16454"/>
                    <a:pt x="740" y="16454"/>
                    <a:pt x="740" y="16454"/>
                  </a:cubicBezTo>
                  <a:cubicBezTo>
                    <a:pt x="703" y="16454"/>
                    <a:pt x="703" y="16454"/>
                    <a:pt x="703" y="16454"/>
                  </a:cubicBezTo>
                  <a:cubicBezTo>
                    <a:pt x="703" y="16386"/>
                    <a:pt x="703" y="16386"/>
                    <a:pt x="703" y="16386"/>
                  </a:cubicBezTo>
                  <a:cubicBezTo>
                    <a:pt x="629" y="16386"/>
                    <a:pt x="629" y="16386"/>
                    <a:pt x="629" y="16386"/>
                  </a:cubicBezTo>
                  <a:cubicBezTo>
                    <a:pt x="592" y="16454"/>
                    <a:pt x="592" y="16454"/>
                    <a:pt x="592" y="16454"/>
                  </a:cubicBezTo>
                  <a:cubicBezTo>
                    <a:pt x="555" y="16386"/>
                    <a:pt x="555" y="16386"/>
                    <a:pt x="555" y="16386"/>
                  </a:cubicBezTo>
                  <a:cubicBezTo>
                    <a:pt x="518" y="16386"/>
                    <a:pt x="518" y="16386"/>
                    <a:pt x="518" y="16386"/>
                  </a:cubicBezTo>
                  <a:cubicBezTo>
                    <a:pt x="481" y="16386"/>
                    <a:pt x="481" y="16386"/>
                    <a:pt x="481" y="16386"/>
                  </a:cubicBezTo>
                  <a:cubicBezTo>
                    <a:pt x="444" y="16318"/>
                    <a:pt x="444" y="16318"/>
                    <a:pt x="444" y="16318"/>
                  </a:cubicBezTo>
                  <a:cubicBezTo>
                    <a:pt x="444" y="16386"/>
                    <a:pt x="444" y="16386"/>
                    <a:pt x="444" y="16386"/>
                  </a:cubicBezTo>
                  <a:cubicBezTo>
                    <a:pt x="407" y="16318"/>
                    <a:pt x="407" y="16318"/>
                    <a:pt x="407" y="16318"/>
                  </a:cubicBezTo>
                  <a:cubicBezTo>
                    <a:pt x="370" y="16318"/>
                    <a:pt x="370" y="16318"/>
                    <a:pt x="370" y="16318"/>
                  </a:cubicBezTo>
                  <a:cubicBezTo>
                    <a:pt x="370" y="16251"/>
                    <a:pt x="370" y="16251"/>
                    <a:pt x="370" y="16251"/>
                  </a:cubicBezTo>
                  <a:cubicBezTo>
                    <a:pt x="370" y="16183"/>
                    <a:pt x="370" y="16183"/>
                    <a:pt x="370" y="16183"/>
                  </a:cubicBezTo>
                  <a:cubicBezTo>
                    <a:pt x="333" y="16115"/>
                    <a:pt x="333" y="16115"/>
                    <a:pt x="333" y="16115"/>
                  </a:cubicBezTo>
                  <a:cubicBezTo>
                    <a:pt x="333" y="16115"/>
                    <a:pt x="333" y="16115"/>
                    <a:pt x="333" y="16115"/>
                  </a:cubicBezTo>
                  <a:cubicBezTo>
                    <a:pt x="296" y="16048"/>
                    <a:pt x="296" y="16048"/>
                    <a:pt x="296" y="16048"/>
                  </a:cubicBezTo>
                  <a:cubicBezTo>
                    <a:pt x="296" y="15980"/>
                    <a:pt x="296" y="15980"/>
                    <a:pt x="296" y="15980"/>
                  </a:cubicBezTo>
                  <a:cubicBezTo>
                    <a:pt x="296" y="15980"/>
                    <a:pt x="296" y="15980"/>
                    <a:pt x="296" y="15980"/>
                  </a:cubicBezTo>
                  <a:cubicBezTo>
                    <a:pt x="296" y="15912"/>
                    <a:pt x="296" y="15912"/>
                    <a:pt x="296" y="15912"/>
                  </a:cubicBezTo>
                  <a:cubicBezTo>
                    <a:pt x="296" y="15912"/>
                    <a:pt x="296" y="15912"/>
                    <a:pt x="296" y="15912"/>
                  </a:cubicBezTo>
                  <a:cubicBezTo>
                    <a:pt x="296" y="15845"/>
                    <a:pt x="296" y="15845"/>
                    <a:pt x="296" y="15845"/>
                  </a:cubicBezTo>
                  <a:cubicBezTo>
                    <a:pt x="259" y="15845"/>
                    <a:pt x="259" y="15845"/>
                    <a:pt x="259" y="15845"/>
                  </a:cubicBezTo>
                  <a:cubicBezTo>
                    <a:pt x="296" y="15777"/>
                    <a:pt x="296" y="15777"/>
                    <a:pt x="296" y="15777"/>
                  </a:cubicBezTo>
                  <a:cubicBezTo>
                    <a:pt x="259" y="15709"/>
                    <a:pt x="259" y="15709"/>
                    <a:pt x="259" y="15709"/>
                  </a:cubicBezTo>
                  <a:cubicBezTo>
                    <a:pt x="296" y="15709"/>
                    <a:pt x="296" y="15709"/>
                    <a:pt x="296" y="15709"/>
                  </a:cubicBezTo>
                  <a:cubicBezTo>
                    <a:pt x="296" y="15641"/>
                    <a:pt x="296" y="15641"/>
                    <a:pt x="296" y="15641"/>
                  </a:cubicBezTo>
                  <a:cubicBezTo>
                    <a:pt x="222" y="15438"/>
                    <a:pt x="222" y="15438"/>
                    <a:pt x="222" y="15438"/>
                  </a:cubicBezTo>
                  <a:cubicBezTo>
                    <a:pt x="222" y="15235"/>
                    <a:pt x="222" y="15235"/>
                    <a:pt x="222" y="15235"/>
                  </a:cubicBezTo>
                  <a:cubicBezTo>
                    <a:pt x="259" y="15167"/>
                    <a:pt x="259" y="15167"/>
                    <a:pt x="259" y="15167"/>
                  </a:cubicBezTo>
                  <a:cubicBezTo>
                    <a:pt x="259" y="15100"/>
                    <a:pt x="259" y="15100"/>
                    <a:pt x="259" y="15100"/>
                  </a:cubicBezTo>
                  <a:cubicBezTo>
                    <a:pt x="296" y="15032"/>
                    <a:pt x="296" y="15032"/>
                    <a:pt x="296" y="15032"/>
                  </a:cubicBezTo>
                  <a:cubicBezTo>
                    <a:pt x="296" y="15032"/>
                    <a:pt x="296" y="15032"/>
                    <a:pt x="296" y="15032"/>
                  </a:cubicBezTo>
                  <a:cubicBezTo>
                    <a:pt x="296" y="15032"/>
                    <a:pt x="296" y="15032"/>
                    <a:pt x="296" y="15032"/>
                  </a:cubicBezTo>
                  <a:cubicBezTo>
                    <a:pt x="296" y="14964"/>
                    <a:pt x="296" y="14964"/>
                    <a:pt x="296" y="14964"/>
                  </a:cubicBezTo>
                  <a:cubicBezTo>
                    <a:pt x="296" y="14964"/>
                    <a:pt x="296" y="14964"/>
                    <a:pt x="296" y="14964"/>
                  </a:cubicBezTo>
                  <a:cubicBezTo>
                    <a:pt x="296" y="14897"/>
                    <a:pt x="296" y="14897"/>
                    <a:pt x="296" y="14897"/>
                  </a:cubicBezTo>
                  <a:cubicBezTo>
                    <a:pt x="259" y="14897"/>
                    <a:pt x="259" y="14897"/>
                    <a:pt x="259" y="14897"/>
                  </a:cubicBezTo>
                  <a:cubicBezTo>
                    <a:pt x="259" y="14829"/>
                    <a:pt x="259" y="14829"/>
                    <a:pt x="259" y="14829"/>
                  </a:cubicBezTo>
                  <a:cubicBezTo>
                    <a:pt x="296" y="14829"/>
                    <a:pt x="296" y="14829"/>
                    <a:pt x="296" y="14829"/>
                  </a:cubicBezTo>
                  <a:cubicBezTo>
                    <a:pt x="296" y="14897"/>
                    <a:pt x="296" y="14897"/>
                    <a:pt x="296" y="14897"/>
                  </a:cubicBezTo>
                  <a:cubicBezTo>
                    <a:pt x="333" y="14897"/>
                    <a:pt x="333" y="14897"/>
                    <a:pt x="333" y="14897"/>
                  </a:cubicBezTo>
                  <a:cubicBezTo>
                    <a:pt x="333" y="14829"/>
                    <a:pt x="333" y="14829"/>
                    <a:pt x="333" y="14829"/>
                  </a:cubicBezTo>
                  <a:cubicBezTo>
                    <a:pt x="370" y="14829"/>
                    <a:pt x="370" y="14829"/>
                    <a:pt x="370" y="14829"/>
                  </a:cubicBezTo>
                  <a:cubicBezTo>
                    <a:pt x="370" y="14829"/>
                    <a:pt x="370" y="14829"/>
                    <a:pt x="370" y="14829"/>
                  </a:cubicBezTo>
                  <a:cubicBezTo>
                    <a:pt x="407" y="14761"/>
                    <a:pt x="407" y="14761"/>
                    <a:pt x="407" y="14761"/>
                  </a:cubicBezTo>
                  <a:cubicBezTo>
                    <a:pt x="444" y="14761"/>
                    <a:pt x="444" y="14761"/>
                    <a:pt x="444" y="14761"/>
                  </a:cubicBezTo>
                  <a:cubicBezTo>
                    <a:pt x="444" y="14693"/>
                    <a:pt x="444" y="14693"/>
                    <a:pt x="444" y="14693"/>
                  </a:cubicBezTo>
                  <a:cubicBezTo>
                    <a:pt x="518" y="14761"/>
                    <a:pt x="518" y="14761"/>
                    <a:pt x="518" y="14761"/>
                  </a:cubicBezTo>
                  <a:cubicBezTo>
                    <a:pt x="518" y="14693"/>
                    <a:pt x="518" y="14693"/>
                    <a:pt x="518" y="14693"/>
                  </a:cubicBezTo>
                  <a:cubicBezTo>
                    <a:pt x="481" y="14626"/>
                    <a:pt x="481" y="14626"/>
                    <a:pt x="481" y="14626"/>
                  </a:cubicBezTo>
                  <a:cubicBezTo>
                    <a:pt x="481" y="14626"/>
                    <a:pt x="481" y="14626"/>
                    <a:pt x="481" y="14626"/>
                  </a:cubicBezTo>
                  <a:cubicBezTo>
                    <a:pt x="444" y="14626"/>
                    <a:pt x="444" y="14626"/>
                    <a:pt x="444" y="14626"/>
                  </a:cubicBezTo>
                  <a:cubicBezTo>
                    <a:pt x="407" y="14626"/>
                    <a:pt x="407" y="14626"/>
                    <a:pt x="407" y="14626"/>
                  </a:cubicBezTo>
                  <a:cubicBezTo>
                    <a:pt x="407" y="14626"/>
                    <a:pt x="407" y="14626"/>
                    <a:pt x="407" y="14626"/>
                  </a:cubicBezTo>
                  <a:cubicBezTo>
                    <a:pt x="370" y="14626"/>
                    <a:pt x="370" y="14626"/>
                    <a:pt x="370" y="14626"/>
                  </a:cubicBezTo>
                  <a:cubicBezTo>
                    <a:pt x="333" y="14558"/>
                    <a:pt x="333" y="14558"/>
                    <a:pt x="333" y="14558"/>
                  </a:cubicBezTo>
                  <a:cubicBezTo>
                    <a:pt x="333" y="14490"/>
                    <a:pt x="333" y="14490"/>
                    <a:pt x="333" y="14490"/>
                  </a:cubicBezTo>
                  <a:cubicBezTo>
                    <a:pt x="370" y="14558"/>
                    <a:pt x="370" y="14558"/>
                    <a:pt x="370" y="14558"/>
                  </a:cubicBezTo>
                  <a:cubicBezTo>
                    <a:pt x="370" y="14490"/>
                    <a:pt x="370" y="14490"/>
                    <a:pt x="370" y="14490"/>
                  </a:cubicBezTo>
                  <a:cubicBezTo>
                    <a:pt x="333" y="14490"/>
                    <a:pt x="333" y="14490"/>
                    <a:pt x="333" y="14490"/>
                  </a:cubicBezTo>
                  <a:cubicBezTo>
                    <a:pt x="370" y="14423"/>
                    <a:pt x="370" y="14423"/>
                    <a:pt x="370" y="14423"/>
                  </a:cubicBezTo>
                  <a:cubicBezTo>
                    <a:pt x="333" y="14423"/>
                    <a:pt x="333" y="14423"/>
                    <a:pt x="333" y="14423"/>
                  </a:cubicBezTo>
                  <a:cubicBezTo>
                    <a:pt x="333" y="14423"/>
                    <a:pt x="296" y="14490"/>
                    <a:pt x="296" y="14490"/>
                  </a:cubicBezTo>
                  <a:cubicBezTo>
                    <a:pt x="296" y="14490"/>
                    <a:pt x="296" y="14490"/>
                    <a:pt x="296" y="14490"/>
                  </a:cubicBezTo>
                  <a:cubicBezTo>
                    <a:pt x="296" y="14490"/>
                    <a:pt x="296" y="14490"/>
                    <a:pt x="296" y="14490"/>
                  </a:cubicBezTo>
                  <a:cubicBezTo>
                    <a:pt x="259" y="14423"/>
                    <a:pt x="259" y="14423"/>
                    <a:pt x="259" y="14423"/>
                  </a:cubicBezTo>
                  <a:cubicBezTo>
                    <a:pt x="333" y="14287"/>
                    <a:pt x="333" y="14287"/>
                    <a:pt x="333" y="14287"/>
                  </a:cubicBezTo>
                  <a:cubicBezTo>
                    <a:pt x="407" y="14287"/>
                    <a:pt x="407" y="14287"/>
                    <a:pt x="407" y="14287"/>
                  </a:cubicBezTo>
                  <a:cubicBezTo>
                    <a:pt x="444" y="14152"/>
                    <a:pt x="444" y="14152"/>
                    <a:pt x="444" y="14152"/>
                  </a:cubicBezTo>
                  <a:cubicBezTo>
                    <a:pt x="481" y="14016"/>
                    <a:pt x="481" y="14016"/>
                    <a:pt x="481" y="14016"/>
                  </a:cubicBezTo>
                  <a:cubicBezTo>
                    <a:pt x="518" y="13881"/>
                    <a:pt x="518" y="13881"/>
                    <a:pt x="518" y="13881"/>
                  </a:cubicBezTo>
                  <a:cubicBezTo>
                    <a:pt x="592" y="13678"/>
                    <a:pt x="592" y="13678"/>
                    <a:pt x="592" y="13678"/>
                  </a:cubicBezTo>
                  <a:cubicBezTo>
                    <a:pt x="629" y="13542"/>
                    <a:pt x="629" y="13542"/>
                    <a:pt x="629" y="13542"/>
                  </a:cubicBezTo>
                  <a:cubicBezTo>
                    <a:pt x="629" y="13407"/>
                    <a:pt x="629" y="13407"/>
                    <a:pt x="629" y="13407"/>
                  </a:cubicBezTo>
                  <a:cubicBezTo>
                    <a:pt x="555" y="13271"/>
                    <a:pt x="555" y="13271"/>
                    <a:pt x="555" y="13271"/>
                  </a:cubicBezTo>
                  <a:cubicBezTo>
                    <a:pt x="518" y="13271"/>
                    <a:pt x="518" y="13271"/>
                    <a:pt x="518" y="13271"/>
                  </a:cubicBezTo>
                  <a:cubicBezTo>
                    <a:pt x="444" y="13068"/>
                    <a:pt x="444" y="13068"/>
                    <a:pt x="444" y="13068"/>
                  </a:cubicBezTo>
                  <a:cubicBezTo>
                    <a:pt x="444" y="13001"/>
                    <a:pt x="444" y="13001"/>
                    <a:pt x="444" y="13001"/>
                  </a:cubicBezTo>
                  <a:cubicBezTo>
                    <a:pt x="481" y="12933"/>
                    <a:pt x="481" y="12933"/>
                    <a:pt x="481" y="12933"/>
                  </a:cubicBezTo>
                  <a:cubicBezTo>
                    <a:pt x="481" y="12865"/>
                    <a:pt x="481" y="12865"/>
                    <a:pt x="481" y="12865"/>
                  </a:cubicBezTo>
                  <a:cubicBezTo>
                    <a:pt x="407" y="12797"/>
                    <a:pt x="407" y="12797"/>
                    <a:pt x="407" y="12797"/>
                  </a:cubicBezTo>
                  <a:cubicBezTo>
                    <a:pt x="407" y="12730"/>
                    <a:pt x="407" y="12730"/>
                    <a:pt x="407" y="12730"/>
                  </a:cubicBezTo>
                  <a:cubicBezTo>
                    <a:pt x="407" y="12662"/>
                    <a:pt x="407" y="12662"/>
                    <a:pt x="407" y="12662"/>
                  </a:cubicBezTo>
                  <a:cubicBezTo>
                    <a:pt x="407" y="12594"/>
                    <a:pt x="407" y="12594"/>
                    <a:pt x="407" y="12594"/>
                  </a:cubicBezTo>
                  <a:cubicBezTo>
                    <a:pt x="407" y="12594"/>
                    <a:pt x="407" y="12594"/>
                    <a:pt x="407" y="12594"/>
                  </a:cubicBezTo>
                  <a:cubicBezTo>
                    <a:pt x="370" y="12527"/>
                    <a:pt x="370" y="12527"/>
                    <a:pt x="370" y="12527"/>
                  </a:cubicBezTo>
                  <a:cubicBezTo>
                    <a:pt x="333" y="12527"/>
                    <a:pt x="333" y="12527"/>
                    <a:pt x="333" y="12527"/>
                  </a:cubicBezTo>
                  <a:cubicBezTo>
                    <a:pt x="333" y="12391"/>
                    <a:pt x="333" y="12391"/>
                    <a:pt x="333" y="12391"/>
                  </a:cubicBezTo>
                  <a:cubicBezTo>
                    <a:pt x="370" y="12391"/>
                    <a:pt x="370" y="12391"/>
                    <a:pt x="370" y="12391"/>
                  </a:cubicBezTo>
                  <a:cubicBezTo>
                    <a:pt x="333" y="12391"/>
                    <a:pt x="333" y="12391"/>
                    <a:pt x="333" y="12391"/>
                  </a:cubicBezTo>
                  <a:cubicBezTo>
                    <a:pt x="333" y="12324"/>
                    <a:pt x="333" y="12324"/>
                    <a:pt x="333" y="12324"/>
                  </a:cubicBezTo>
                  <a:cubicBezTo>
                    <a:pt x="333" y="12120"/>
                    <a:pt x="333" y="12120"/>
                    <a:pt x="333" y="12120"/>
                  </a:cubicBezTo>
                  <a:cubicBezTo>
                    <a:pt x="370" y="12120"/>
                    <a:pt x="370" y="12120"/>
                    <a:pt x="370" y="12120"/>
                  </a:cubicBezTo>
                  <a:cubicBezTo>
                    <a:pt x="296" y="11850"/>
                    <a:pt x="296" y="11850"/>
                    <a:pt x="296" y="11850"/>
                  </a:cubicBezTo>
                  <a:cubicBezTo>
                    <a:pt x="222" y="11646"/>
                    <a:pt x="222" y="11646"/>
                    <a:pt x="222" y="11646"/>
                  </a:cubicBezTo>
                  <a:cubicBezTo>
                    <a:pt x="222" y="11579"/>
                    <a:pt x="222" y="11579"/>
                    <a:pt x="222" y="11579"/>
                  </a:cubicBezTo>
                  <a:cubicBezTo>
                    <a:pt x="185" y="11511"/>
                    <a:pt x="185" y="11511"/>
                    <a:pt x="185" y="11511"/>
                  </a:cubicBezTo>
                  <a:cubicBezTo>
                    <a:pt x="185" y="11376"/>
                    <a:pt x="185" y="11376"/>
                    <a:pt x="185" y="11376"/>
                  </a:cubicBezTo>
                  <a:cubicBezTo>
                    <a:pt x="222" y="11240"/>
                    <a:pt x="222" y="11240"/>
                    <a:pt x="222" y="11240"/>
                  </a:cubicBezTo>
                  <a:cubicBezTo>
                    <a:pt x="259" y="11172"/>
                    <a:pt x="259" y="11172"/>
                    <a:pt x="259" y="11172"/>
                  </a:cubicBezTo>
                  <a:cubicBezTo>
                    <a:pt x="222" y="11172"/>
                    <a:pt x="222" y="11172"/>
                    <a:pt x="222" y="11172"/>
                  </a:cubicBezTo>
                  <a:cubicBezTo>
                    <a:pt x="148" y="11105"/>
                    <a:pt x="148" y="11105"/>
                    <a:pt x="148" y="11105"/>
                  </a:cubicBezTo>
                  <a:cubicBezTo>
                    <a:pt x="148" y="11037"/>
                    <a:pt x="148" y="11037"/>
                    <a:pt x="148" y="11037"/>
                  </a:cubicBezTo>
                  <a:cubicBezTo>
                    <a:pt x="111" y="10969"/>
                    <a:pt x="111" y="10969"/>
                    <a:pt x="111" y="10969"/>
                  </a:cubicBezTo>
                  <a:cubicBezTo>
                    <a:pt x="74" y="10902"/>
                    <a:pt x="74" y="10902"/>
                    <a:pt x="74" y="10902"/>
                  </a:cubicBezTo>
                  <a:cubicBezTo>
                    <a:pt x="37" y="10902"/>
                    <a:pt x="37" y="10902"/>
                    <a:pt x="37" y="10902"/>
                  </a:cubicBezTo>
                  <a:cubicBezTo>
                    <a:pt x="0" y="10766"/>
                    <a:pt x="0" y="10766"/>
                    <a:pt x="0" y="10766"/>
                  </a:cubicBezTo>
                  <a:cubicBezTo>
                    <a:pt x="0" y="10766"/>
                    <a:pt x="0" y="10766"/>
                    <a:pt x="0" y="10766"/>
                  </a:cubicBezTo>
                  <a:cubicBezTo>
                    <a:pt x="0" y="10631"/>
                    <a:pt x="0" y="10631"/>
                    <a:pt x="0" y="10631"/>
                  </a:cubicBezTo>
                  <a:cubicBezTo>
                    <a:pt x="0" y="10563"/>
                    <a:pt x="0" y="10563"/>
                    <a:pt x="0" y="10563"/>
                  </a:cubicBezTo>
                  <a:cubicBezTo>
                    <a:pt x="0" y="10563"/>
                    <a:pt x="0" y="10563"/>
                    <a:pt x="0" y="10563"/>
                  </a:cubicBezTo>
                  <a:cubicBezTo>
                    <a:pt x="0" y="10563"/>
                    <a:pt x="0" y="10563"/>
                    <a:pt x="0" y="10563"/>
                  </a:cubicBezTo>
                  <a:cubicBezTo>
                    <a:pt x="37" y="10495"/>
                    <a:pt x="37" y="10495"/>
                    <a:pt x="37" y="10495"/>
                  </a:cubicBezTo>
                  <a:cubicBezTo>
                    <a:pt x="37" y="10495"/>
                    <a:pt x="37" y="10495"/>
                    <a:pt x="37" y="10495"/>
                  </a:cubicBezTo>
                  <a:cubicBezTo>
                    <a:pt x="74" y="10495"/>
                    <a:pt x="74" y="10495"/>
                    <a:pt x="74" y="10495"/>
                  </a:cubicBezTo>
                  <a:cubicBezTo>
                    <a:pt x="74" y="10428"/>
                    <a:pt x="74" y="10428"/>
                    <a:pt x="74" y="10428"/>
                  </a:cubicBezTo>
                  <a:cubicBezTo>
                    <a:pt x="111" y="10360"/>
                    <a:pt x="111" y="10360"/>
                    <a:pt x="111" y="10360"/>
                  </a:cubicBezTo>
                  <a:cubicBezTo>
                    <a:pt x="148" y="10360"/>
                    <a:pt x="148" y="10360"/>
                    <a:pt x="148" y="10360"/>
                  </a:cubicBezTo>
                  <a:cubicBezTo>
                    <a:pt x="185" y="10292"/>
                    <a:pt x="185" y="10292"/>
                    <a:pt x="185" y="10292"/>
                  </a:cubicBezTo>
                  <a:cubicBezTo>
                    <a:pt x="185" y="10224"/>
                    <a:pt x="185" y="10224"/>
                    <a:pt x="185" y="10224"/>
                  </a:cubicBezTo>
                  <a:cubicBezTo>
                    <a:pt x="222" y="10224"/>
                    <a:pt x="222" y="10224"/>
                    <a:pt x="222" y="10224"/>
                  </a:cubicBezTo>
                  <a:cubicBezTo>
                    <a:pt x="259" y="10224"/>
                    <a:pt x="259" y="10224"/>
                    <a:pt x="259" y="10224"/>
                  </a:cubicBezTo>
                  <a:cubicBezTo>
                    <a:pt x="259" y="10157"/>
                    <a:pt x="259" y="10157"/>
                    <a:pt x="259" y="10157"/>
                  </a:cubicBezTo>
                  <a:cubicBezTo>
                    <a:pt x="259" y="10089"/>
                    <a:pt x="259" y="10089"/>
                    <a:pt x="259" y="10089"/>
                  </a:cubicBezTo>
                  <a:cubicBezTo>
                    <a:pt x="259" y="10089"/>
                    <a:pt x="259" y="10089"/>
                    <a:pt x="259" y="10089"/>
                  </a:cubicBezTo>
                  <a:cubicBezTo>
                    <a:pt x="296" y="10157"/>
                    <a:pt x="296" y="10157"/>
                    <a:pt x="296" y="10157"/>
                  </a:cubicBezTo>
                  <a:cubicBezTo>
                    <a:pt x="296" y="10157"/>
                    <a:pt x="296" y="10157"/>
                    <a:pt x="296" y="10157"/>
                  </a:cubicBezTo>
                  <a:cubicBezTo>
                    <a:pt x="296" y="10224"/>
                    <a:pt x="296" y="10224"/>
                    <a:pt x="296" y="10224"/>
                  </a:cubicBezTo>
                  <a:cubicBezTo>
                    <a:pt x="333" y="10224"/>
                    <a:pt x="333" y="10224"/>
                    <a:pt x="333" y="10224"/>
                  </a:cubicBezTo>
                  <a:cubicBezTo>
                    <a:pt x="333" y="10157"/>
                    <a:pt x="333" y="10157"/>
                    <a:pt x="333" y="10157"/>
                  </a:cubicBezTo>
                  <a:cubicBezTo>
                    <a:pt x="333" y="10157"/>
                    <a:pt x="333" y="10157"/>
                    <a:pt x="333" y="10157"/>
                  </a:cubicBezTo>
                  <a:cubicBezTo>
                    <a:pt x="370" y="10157"/>
                    <a:pt x="370" y="10157"/>
                    <a:pt x="370" y="10157"/>
                  </a:cubicBezTo>
                  <a:cubicBezTo>
                    <a:pt x="370" y="10089"/>
                    <a:pt x="370" y="10089"/>
                    <a:pt x="370" y="10089"/>
                  </a:cubicBezTo>
                  <a:cubicBezTo>
                    <a:pt x="333" y="10089"/>
                    <a:pt x="333" y="10089"/>
                    <a:pt x="333" y="10089"/>
                  </a:cubicBezTo>
                  <a:cubicBezTo>
                    <a:pt x="333" y="10089"/>
                    <a:pt x="333" y="10089"/>
                    <a:pt x="333" y="10089"/>
                  </a:cubicBezTo>
                  <a:cubicBezTo>
                    <a:pt x="370" y="10089"/>
                    <a:pt x="370" y="10089"/>
                    <a:pt x="370" y="10089"/>
                  </a:cubicBezTo>
                  <a:cubicBezTo>
                    <a:pt x="370" y="10089"/>
                    <a:pt x="370" y="10089"/>
                    <a:pt x="370" y="10089"/>
                  </a:cubicBezTo>
                  <a:cubicBezTo>
                    <a:pt x="370" y="10021"/>
                    <a:pt x="370" y="10021"/>
                    <a:pt x="370" y="10021"/>
                  </a:cubicBezTo>
                  <a:cubicBezTo>
                    <a:pt x="370" y="10021"/>
                    <a:pt x="370" y="10021"/>
                    <a:pt x="370" y="10021"/>
                  </a:cubicBezTo>
                  <a:cubicBezTo>
                    <a:pt x="370" y="10021"/>
                    <a:pt x="370" y="10021"/>
                    <a:pt x="370" y="10021"/>
                  </a:cubicBezTo>
                  <a:cubicBezTo>
                    <a:pt x="370" y="10021"/>
                    <a:pt x="370" y="10021"/>
                    <a:pt x="370" y="10021"/>
                  </a:cubicBezTo>
                  <a:cubicBezTo>
                    <a:pt x="407" y="10021"/>
                    <a:pt x="407" y="10021"/>
                    <a:pt x="407" y="10021"/>
                  </a:cubicBezTo>
                  <a:cubicBezTo>
                    <a:pt x="444" y="10021"/>
                    <a:pt x="444" y="10021"/>
                    <a:pt x="444" y="10021"/>
                  </a:cubicBezTo>
                  <a:cubicBezTo>
                    <a:pt x="444" y="10089"/>
                    <a:pt x="444" y="10089"/>
                    <a:pt x="444" y="10089"/>
                  </a:cubicBezTo>
                  <a:cubicBezTo>
                    <a:pt x="481" y="10089"/>
                    <a:pt x="481" y="10089"/>
                    <a:pt x="481" y="10089"/>
                  </a:cubicBezTo>
                  <a:cubicBezTo>
                    <a:pt x="481" y="10089"/>
                    <a:pt x="481" y="10089"/>
                    <a:pt x="481" y="10089"/>
                  </a:cubicBezTo>
                  <a:cubicBezTo>
                    <a:pt x="518" y="10089"/>
                    <a:pt x="518" y="10089"/>
                    <a:pt x="518" y="10089"/>
                  </a:cubicBezTo>
                  <a:cubicBezTo>
                    <a:pt x="518" y="10089"/>
                    <a:pt x="518" y="10089"/>
                    <a:pt x="518" y="10089"/>
                  </a:cubicBezTo>
                  <a:cubicBezTo>
                    <a:pt x="555" y="10157"/>
                    <a:pt x="555" y="10157"/>
                    <a:pt x="555" y="10157"/>
                  </a:cubicBezTo>
                  <a:cubicBezTo>
                    <a:pt x="555" y="10157"/>
                    <a:pt x="555" y="10157"/>
                    <a:pt x="555" y="10157"/>
                  </a:cubicBezTo>
                  <a:cubicBezTo>
                    <a:pt x="518" y="10224"/>
                    <a:pt x="518" y="10224"/>
                    <a:pt x="518" y="10224"/>
                  </a:cubicBezTo>
                  <a:cubicBezTo>
                    <a:pt x="481" y="10157"/>
                    <a:pt x="481" y="10157"/>
                    <a:pt x="481" y="10157"/>
                  </a:cubicBezTo>
                  <a:cubicBezTo>
                    <a:pt x="444" y="10157"/>
                    <a:pt x="444" y="10157"/>
                    <a:pt x="444" y="10157"/>
                  </a:cubicBezTo>
                  <a:cubicBezTo>
                    <a:pt x="407" y="10157"/>
                    <a:pt x="407" y="10157"/>
                    <a:pt x="407" y="10157"/>
                  </a:cubicBezTo>
                  <a:cubicBezTo>
                    <a:pt x="407" y="10089"/>
                    <a:pt x="407" y="10089"/>
                    <a:pt x="407" y="10089"/>
                  </a:cubicBezTo>
                  <a:cubicBezTo>
                    <a:pt x="407" y="10157"/>
                    <a:pt x="407" y="10157"/>
                    <a:pt x="407" y="10157"/>
                  </a:cubicBezTo>
                  <a:cubicBezTo>
                    <a:pt x="407" y="10224"/>
                    <a:pt x="407" y="10224"/>
                    <a:pt x="407" y="10224"/>
                  </a:cubicBezTo>
                  <a:cubicBezTo>
                    <a:pt x="407" y="10224"/>
                    <a:pt x="407" y="10224"/>
                    <a:pt x="407" y="10224"/>
                  </a:cubicBezTo>
                  <a:cubicBezTo>
                    <a:pt x="444" y="10224"/>
                    <a:pt x="444" y="10224"/>
                    <a:pt x="444" y="10224"/>
                  </a:cubicBezTo>
                  <a:cubicBezTo>
                    <a:pt x="444" y="10224"/>
                    <a:pt x="444" y="10224"/>
                    <a:pt x="444" y="10224"/>
                  </a:cubicBezTo>
                  <a:cubicBezTo>
                    <a:pt x="444" y="10292"/>
                    <a:pt x="444" y="10292"/>
                    <a:pt x="444" y="10292"/>
                  </a:cubicBezTo>
                  <a:cubicBezTo>
                    <a:pt x="481" y="10224"/>
                    <a:pt x="481" y="10224"/>
                    <a:pt x="481" y="10224"/>
                  </a:cubicBezTo>
                  <a:cubicBezTo>
                    <a:pt x="518" y="10224"/>
                    <a:pt x="518" y="10224"/>
                    <a:pt x="518" y="10224"/>
                  </a:cubicBezTo>
                  <a:cubicBezTo>
                    <a:pt x="518" y="10292"/>
                    <a:pt x="518" y="10292"/>
                    <a:pt x="518" y="10292"/>
                  </a:cubicBezTo>
                  <a:cubicBezTo>
                    <a:pt x="518" y="10292"/>
                    <a:pt x="518" y="10292"/>
                    <a:pt x="518" y="10292"/>
                  </a:cubicBezTo>
                  <a:cubicBezTo>
                    <a:pt x="518" y="10292"/>
                    <a:pt x="518" y="10292"/>
                    <a:pt x="518" y="10292"/>
                  </a:cubicBezTo>
                  <a:cubicBezTo>
                    <a:pt x="555" y="10292"/>
                    <a:pt x="555" y="10292"/>
                    <a:pt x="555" y="10292"/>
                  </a:cubicBezTo>
                  <a:cubicBezTo>
                    <a:pt x="555" y="10292"/>
                    <a:pt x="555" y="10292"/>
                    <a:pt x="555" y="10292"/>
                  </a:cubicBezTo>
                  <a:cubicBezTo>
                    <a:pt x="555" y="10360"/>
                    <a:pt x="555" y="10360"/>
                    <a:pt x="555" y="10360"/>
                  </a:cubicBezTo>
                  <a:cubicBezTo>
                    <a:pt x="555" y="10292"/>
                    <a:pt x="555" y="10292"/>
                    <a:pt x="555" y="10292"/>
                  </a:cubicBezTo>
                  <a:cubicBezTo>
                    <a:pt x="592" y="10224"/>
                    <a:pt x="592" y="10224"/>
                    <a:pt x="592" y="10224"/>
                  </a:cubicBezTo>
                  <a:cubicBezTo>
                    <a:pt x="592" y="10292"/>
                    <a:pt x="592" y="10292"/>
                    <a:pt x="592" y="10292"/>
                  </a:cubicBezTo>
                  <a:cubicBezTo>
                    <a:pt x="592" y="10292"/>
                    <a:pt x="592" y="10292"/>
                    <a:pt x="592" y="10292"/>
                  </a:cubicBezTo>
                  <a:cubicBezTo>
                    <a:pt x="592" y="10292"/>
                    <a:pt x="592" y="10292"/>
                    <a:pt x="592" y="10292"/>
                  </a:cubicBezTo>
                  <a:cubicBezTo>
                    <a:pt x="592" y="10292"/>
                    <a:pt x="592" y="10292"/>
                    <a:pt x="592" y="10292"/>
                  </a:cubicBezTo>
                  <a:cubicBezTo>
                    <a:pt x="629" y="10360"/>
                    <a:pt x="629" y="10360"/>
                    <a:pt x="629" y="10360"/>
                  </a:cubicBezTo>
                  <a:cubicBezTo>
                    <a:pt x="592" y="10360"/>
                    <a:pt x="592" y="10360"/>
                    <a:pt x="592" y="10360"/>
                  </a:cubicBezTo>
                  <a:cubicBezTo>
                    <a:pt x="592" y="10428"/>
                    <a:pt x="592" y="10428"/>
                    <a:pt x="592" y="10428"/>
                  </a:cubicBezTo>
                  <a:cubicBezTo>
                    <a:pt x="629" y="10428"/>
                    <a:pt x="629" y="10428"/>
                    <a:pt x="629" y="10428"/>
                  </a:cubicBezTo>
                  <a:cubicBezTo>
                    <a:pt x="629" y="10360"/>
                    <a:pt x="629" y="10360"/>
                    <a:pt x="629" y="10360"/>
                  </a:cubicBezTo>
                  <a:cubicBezTo>
                    <a:pt x="629" y="10292"/>
                    <a:pt x="629" y="10292"/>
                    <a:pt x="629" y="10292"/>
                  </a:cubicBezTo>
                  <a:cubicBezTo>
                    <a:pt x="629" y="10292"/>
                    <a:pt x="629" y="10292"/>
                    <a:pt x="629" y="10292"/>
                  </a:cubicBezTo>
                  <a:cubicBezTo>
                    <a:pt x="666" y="10292"/>
                    <a:pt x="666" y="10292"/>
                    <a:pt x="666" y="10292"/>
                  </a:cubicBezTo>
                  <a:cubicBezTo>
                    <a:pt x="703" y="10292"/>
                    <a:pt x="703" y="10292"/>
                    <a:pt x="703" y="10292"/>
                  </a:cubicBezTo>
                  <a:cubicBezTo>
                    <a:pt x="703" y="10292"/>
                    <a:pt x="703" y="10292"/>
                    <a:pt x="703" y="10292"/>
                  </a:cubicBezTo>
                  <a:cubicBezTo>
                    <a:pt x="666" y="10224"/>
                    <a:pt x="666" y="10224"/>
                    <a:pt x="666" y="10224"/>
                  </a:cubicBezTo>
                  <a:cubicBezTo>
                    <a:pt x="666" y="10224"/>
                    <a:pt x="666" y="10224"/>
                    <a:pt x="666" y="10224"/>
                  </a:cubicBezTo>
                  <a:cubicBezTo>
                    <a:pt x="703" y="10224"/>
                    <a:pt x="703" y="10224"/>
                    <a:pt x="703" y="10224"/>
                  </a:cubicBezTo>
                  <a:cubicBezTo>
                    <a:pt x="740" y="10292"/>
                    <a:pt x="740" y="10292"/>
                    <a:pt x="740" y="10292"/>
                  </a:cubicBezTo>
                  <a:cubicBezTo>
                    <a:pt x="777" y="10292"/>
                    <a:pt x="777" y="10292"/>
                    <a:pt x="777" y="10292"/>
                  </a:cubicBezTo>
                  <a:cubicBezTo>
                    <a:pt x="814" y="10292"/>
                    <a:pt x="814" y="10292"/>
                    <a:pt x="814" y="10292"/>
                  </a:cubicBezTo>
                  <a:cubicBezTo>
                    <a:pt x="851" y="10292"/>
                    <a:pt x="851" y="10292"/>
                    <a:pt x="851" y="10292"/>
                  </a:cubicBezTo>
                  <a:cubicBezTo>
                    <a:pt x="851" y="10292"/>
                    <a:pt x="851" y="10292"/>
                    <a:pt x="851" y="10292"/>
                  </a:cubicBezTo>
                  <a:cubicBezTo>
                    <a:pt x="888" y="10292"/>
                    <a:pt x="888" y="10292"/>
                    <a:pt x="888" y="10292"/>
                  </a:cubicBezTo>
                  <a:cubicBezTo>
                    <a:pt x="925" y="10292"/>
                    <a:pt x="925" y="10292"/>
                    <a:pt x="925" y="10292"/>
                  </a:cubicBezTo>
                  <a:cubicBezTo>
                    <a:pt x="925" y="10292"/>
                    <a:pt x="925" y="10292"/>
                    <a:pt x="925" y="10292"/>
                  </a:cubicBezTo>
                  <a:cubicBezTo>
                    <a:pt x="962" y="10292"/>
                    <a:pt x="962" y="10292"/>
                    <a:pt x="962" y="10292"/>
                  </a:cubicBezTo>
                  <a:cubicBezTo>
                    <a:pt x="1110" y="10495"/>
                    <a:pt x="1110" y="10495"/>
                    <a:pt x="1110" y="10495"/>
                  </a:cubicBezTo>
                  <a:cubicBezTo>
                    <a:pt x="1221" y="10563"/>
                    <a:pt x="1221" y="10563"/>
                    <a:pt x="1221" y="10563"/>
                  </a:cubicBezTo>
                  <a:cubicBezTo>
                    <a:pt x="1258" y="10631"/>
                    <a:pt x="1258" y="10631"/>
                    <a:pt x="1258" y="10631"/>
                  </a:cubicBezTo>
                  <a:cubicBezTo>
                    <a:pt x="1295" y="10631"/>
                    <a:pt x="1295" y="10631"/>
                    <a:pt x="1295" y="10631"/>
                  </a:cubicBezTo>
                  <a:cubicBezTo>
                    <a:pt x="1332" y="10766"/>
                    <a:pt x="1332" y="10766"/>
                    <a:pt x="1332" y="10766"/>
                  </a:cubicBezTo>
                  <a:cubicBezTo>
                    <a:pt x="1368" y="10766"/>
                    <a:pt x="1368" y="10766"/>
                    <a:pt x="1368" y="10766"/>
                  </a:cubicBezTo>
                  <a:cubicBezTo>
                    <a:pt x="1332" y="10698"/>
                    <a:pt x="1332" y="10698"/>
                    <a:pt x="1332" y="10698"/>
                  </a:cubicBezTo>
                  <a:cubicBezTo>
                    <a:pt x="1332" y="10698"/>
                    <a:pt x="1332" y="10698"/>
                    <a:pt x="1332" y="10698"/>
                  </a:cubicBezTo>
                  <a:cubicBezTo>
                    <a:pt x="1368" y="10698"/>
                    <a:pt x="1368" y="10698"/>
                    <a:pt x="1368" y="10698"/>
                  </a:cubicBezTo>
                  <a:cubicBezTo>
                    <a:pt x="1405" y="10766"/>
                    <a:pt x="1405" y="10766"/>
                    <a:pt x="1405" y="10766"/>
                  </a:cubicBezTo>
                  <a:cubicBezTo>
                    <a:pt x="1442" y="10766"/>
                    <a:pt x="1442" y="10766"/>
                    <a:pt x="1442" y="10766"/>
                  </a:cubicBezTo>
                  <a:cubicBezTo>
                    <a:pt x="1479" y="10834"/>
                    <a:pt x="1479" y="10834"/>
                    <a:pt x="1479" y="10834"/>
                  </a:cubicBezTo>
                  <a:cubicBezTo>
                    <a:pt x="1516" y="10834"/>
                    <a:pt x="1516" y="10834"/>
                    <a:pt x="1516" y="10834"/>
                  </a:cubicBezTo>
                  <a:cubicBezTo>
                    <a:pt x="1479" y="10766"/>
                    <a:pt x="1479" y="10766"/>
                    <a:pt x="1479" y="10766"/>
                  </a:cubicBezTo>
                  <a:cubicBezTo>
                    <a:pt x="1479" y="10766"/>
                    <a:pt x="1479" y="10766"/>
                    <a:pt x="1479" y="10766"/>
                  </a:cubicBezTo>
                  <a:cubicBezTo>
                    <a:pt x="1479" y="10766"/>
                    <a:pt x="1479" y="10766"/>
                    <a:pt x="1479" y="10766"/>
                  </a:cubicBezTo>
                  <a:cubicBezTo>
                    <a:pt x="1516" y="10766"/>
                    <a:pt x="1516" y="10766"/>
                    <a:pt x="1516" y="10766"/>
                  </a:cubicBezTo>
                  <a:cubicBezTo>
                    <a:pt x="1516" y="10834"/>
                    <a:pt x="1516" y="10834"/>
                    <a:pt x="1516" y="10834"/>
                  </a:cubicBezTo>
                  <a:cubicBezTo>
                    <a:pt x="1590" y="10902"/>
                    <a:pt x="1590" y="10902"/>
                    <a:pt x="1590" y="10902"/>
                  </a:cubicBezTo>
                  <a:cubicBezTo>
                    <a:pt x="1590" y="10969"/>
                    <a:pt x="1590" y="10969"/>
                    <a:pt x="1590" y="10969"/>
                  </a:cubicBezTo>
                  <a:cubicBezTo>
                    <a:pt x="1627" y="10969"/>
                    <a:pt x="1627" y="10969"/>
                    <a:pt x="1627" y="10969"/>
                  </a:cubicBezTo>
                  <a:cubicBezTo>
                    <a:pt x="1627" y="10969"/>
                    <a:pt x="1627" y="10969"/>
                    <a:pt x="1627" y="10969"/>
                  </a:cubicBezTo>
                  <a:cubicBezTo>
                    <a:pt x="1664" y="10969"/>
                    <a:pt x="1664" y="10969"/>
                    <a:pt x="1664" y="10969"/>
                  </a:cubicBezTo>
                  <a:cubicBezTo>
                    <a:pt x="1701" y="11037"/>
                    <a:pt x="1701" y="11037"/>
                    <a:pt x="1701" y="11037"/>
                  </a:cubicBezTo>
                  <a:cubicBezTo>
                    <a:pt x="1701" y="11105"/>
                    <a:pt x="1701" y="11105"/>
                    <a:pt x="1701" y="11105"/>
                  </a:cubicBezTo>
                  <a:cubicBezTo>
                    <a:pt x="1701" y="11105"/>
                    <a:pt x="1701" y="11105"/>
                    <a:pt x="1701" y="11105"/>
                  </a:cubicBezTo>
                  <a:cubicBezTo>
                    <a:pt x="1738" y="11172"/>
                    <a:pt x="1738" y="11172"/>
                    <a:pt x="1738" y="11172"/>
                  </a:cubicBezTo>
                  <a:cubicBezTo>
                    <a:pt x="1738" y="11172"/>
                    <a:pt x="1738" y="11172"/>
                    <a:pt x="1738" y="11172"/>
                  </a:cubicBezTo>
                  <a:cubicBezTo>
                    <a:pt x="1775" y="11172"/>
                    <a:pt x="1775" y="11172"/>
                    <a:pt x="1775" y="11172"/>
                  </a:cubicBezTo>
                  <a:cubicBezTo>
                    <a:pt x="1775" y="11240"/>
                    <a:pt x="1775" y="11240"/>
                    <a:pt x="1775" y="11240"/>
                  </a:cubicBezTo>
                  <a:cubicBezTo>
                    <a:pt x="1775" y="11308"/>
                    <a:pt x="1775" y="11308"/>
                    <a:pt x="1775" y="11308"/>
                  </a:cubicBezTo>
                  <a:cubicBezTo>
                    <a:pt x="1775" y="11443"/>
                    <a:pt x="1775" y="11443"/>
                    <a:pt x="1775" y="11443"/>
                  </a:cubicBezTo>
                  <a:cubicBezTo>
                    <a:pt x="1738" y="11443"/>
                    <a:pt x="1738" y="11443"/>
                    <a:pt x="1738" y="11443"/>
                  </a:cubicBezTo>
                  <a:cubicBezTo>
                    <a:pt x="1738" y="11511"/>
                    <a:pt x="1738" y="11511"/>
                    <a:pt x="1738" y="11511"/>
                  </a:cubicBezTo>
                  <a:cubicBezTo>
                    <a:pt x="1701" y="11579"/>
                    <a:pt x="1701" y="11579"/>
                    <a:pt x="1701" y="11579"/>
                  </a:cubicBezTo>
                  <a:cubicBezTo>
                    <a:pt x="1701" y="11579"/>
                    <a:pt x="1701" y="11579"/>
                    <a:pt x="1701" y="11579"/>
                  </a:cubicBezTo>
                  <a:cubicBezTo>
                    <a:pt x="1664" y="11714"/>
                    <a:pt x="1664" y="11714"/>
                    <a:pt x="1664" y="11714"/>
                  </a:cubicBezTo>
                  <a:cubicBezTo>
                    <a:pt x="1590" y="11782"/>
                    <a:pt x="1590" y="11782"/>
                    <a:pt x="1590" y="11782"/>
                  </a:cubicBezTo>
                  <a:cubicBezTo>
                    <a:pt x="1553" y="11782"/>
                    <a:pt x="1553" y="11782"/>
                    <a:pt x="1553" y="11782"/>
                  </a:cubicBezTo>
                  <a:cubicBezTo>
                    <a:pt x="1516" y="11850"/>
                    <a:pt x="1516" y="11850"/>
                    <a:pt x="1516" y="11850"/>
                  </a:cubicBezTo>
                  <a:cubicBezTo>
                    <a:pt x="1479" y="11850"/>
                    <a:pt x="1479" y="11850"/>
                    <a:pt x="1479" y="11850"/>
                  </a:cubicBezTo>
                  <a:cubicBezTo>
                    <a:pt x="1479" y="11850"/>
                    <a:pt x="1479" y="11850"/>
                    <a:pt x="1479" y="11850"/>
                  </a:cubicBezTo>
                  <a:cubicBezTo>
                    <a:pt x="1405" y="11850"/>
                    <a:pt x="1405" y="11850"/>
                    <a:pt x="1405" y="11850"/>
                  </a:cubicBezTo>
                  <a:cubicBezTo>
                    <a:pt x="1295" y="11850"/>
                    <a:pt x="1295" y="11850"/>
                    <a:pt x="1295" y="11850"/>
                  </a:cubicBezTo>
                  <a:cubicBezTo>
                    <a:pt x="1258" y="11850"/>
                    <a:pt x="1258" y="11850"/>
                    <a:pt x="1258" y="11850"/>
                  </a:cubicBezTo>
                  <a:cubicBezTo>
                    <a:pt x="1221" y="11782"/>
                    <a:pt x="1221" y="11782"/>
                    <a:pt x="1221" y="11782"/>
                  </a:cubicBezTo>
                  <a:cubicBezTo>
                    <a:pt x="1184" y="11782"/>
                    <a:pt x="1184" y="11782"/>
                    <a:pt x="1184" y="11782"/>
                  </a:cubicBezTo>
                  <a:cubicBezTo>
                    <a:pt x="1147" y="11782"/>
                    <a:pt x="1147" y="11782"/>
                    <a:pt x="1147" y="11782"/>
                  </a:cubicBezTo>
                  <a:cubicBezTo>
                    <a:pt x="1110" y="11782"/>
                    <a:pt x="1110" y="11782"/>
                    <a:pt x="1110" y="11782"/>
                  </a:cubicBezTo>
                  <a:cubicBezTo>
                    <a:pt x="1110" y="11782"/>
                    <a:pt x="1110" y="11782"/>
                    <a:pt x="1110" y="11782"/>
                  </a:cubicBezTo>
                  <a:cubicBezTo>
                    <a:pt x="1073" y="11782"/>
                    <a:pt x="1073" y="11782"/>
                    <a:pt x="1073" y="11782"/>
                  </a:cubicBezTo>
                  <a:cubicBezTo>
                    <a:pt x="1036" y="11782"/>
                    <a:pt x="1036" y="11782"/>
                    <a:pt x="1036" y="11782"/>
                  </a:cubicBezTo>
                  <a:cubicBezTo>
                    <a:pt x="999" y="11714"/>
                    <a:pt x="999" y="11714"/>
                    <a:pt x="999" y="11714"/>
                  </a:cubicBezTo>
                  <a:cubicBezTo>
                    <a:pt x="999" y="11714"/>
                    <a:pt x="999" y="11714"/>
                    <a:pt x="999" y="11714"/>
                  </a:cubicBezTo>
                  <a:cubicBezTo>
                    <a:pt x="962" y="11714"/>
                    <a:pt x="962" y="11714"/>
                    <a:pt x="962" y="11714"/>
                  </a:cubicBezTo>
                  <a:cubicBezTo>
                    <a:pt x="962" y="11714"/>
                    <a:pt x="962" y="11714"/>
                    <a:pt x="962" y="11714"/>
                  </a:cubicBezTo>
                  <a:cubicBezTo>
                    <a:pt x="962" y="11646"/>
                    <a:pt x="962" y="11646"/>
                    <a:pt x="962" y="11646"/>
                  </a:cubicBezTo>
                  <a:cubicBezTo>
                    <a:pt x="925" y="11646"/>
                    <a:pt x="925" y="11646"/>
                    <a:pt x="925" y="11646"/>
                  </a:cubicBezTo>
                  <a:cubicBezTo>
                    <a:pt x="888" y="11714"/>
                    <a:pt x="888" y="11714"/>
                    <a:pt x="888" y="11714"/>
                  </a:cubicBezTo>
                  <a:cubicBezTo>
                    <a:pt x="851" y="11714"/>
                    <a:pt x="851" y="11714"/>
                    <a:pt x="851" y="11714"/>
                  </a:cubicBezTo>
                  <a:cubicBezTo>
                    <a:pt x="851" y="11646"/>
                    <a:pt x="851" y="11646"/>
                    <a:pt x="851" y="11646"/>
                  </a:cubicBezTo>
                  <a:cubicBezTo>
                    <a:pt x="851" y="11646"/>
                    <a:pt x="851" y="11646"/>
                    <a:pt x="851" y="11646"/>
                  </a:cubicBezTo>
                  <a:cubicBezTo>
                    <a:pt x="888" y="11646"/>
                    <a:pt x="888" y="11646"/>
                    <a:pt x="888" y="11646"/>
                  </a:cubicBezTo>
                  <a:cubicBezTo>
                    <a:pt x="851" y="11579"/>
                    <a:pt x="851" y="11579"/>
                    <a:pt x="851" y="11579"/>
                  </a:cubicBezTo>
                  <a:cubicBezTo>
                    <a:pt x="851" y="11646"/>
                    <a:pt x="851" y="11646"/>
                    <a:pt x="851" y="11646"/>
                  </a:cubicBezTo>
                  <a:cubicBezTo>
                    <a:pt x="777" y="11646"/>
                    <a:pt x="777" y="11646"/>
                    <a:pt x="777" y="11646"/>
                  </a:cubicBezTo>
                  <a:cubicBezTo>
                    <a:pt x="777" y="11579"/>
                    <a:pt x="777" y="11579"/>
                    <a:pt x="777" y="11579"/>
                  </a:cubicBezTo>
                  <a:cubicBezTo>
                    <a:pt x="740" y="11579"/>
                    <a:pt x="740" y="11579"/>
                    <a:pt x="740" y="11579"/>
                  </a:cubicBezTo>
                  <a:cubicBezTo>
                    <a:pt x="740" y="11579"/>
                    <a:pt x="740" y="11579"/>
                    <a:pt x="740" y="11579"/>
                  </a:cubicBezTo>
                  <a:cubicBezTo>
                    <a:pt x="666" y="11511"/>
                    <a:pt x="666" y="11511"/>
                    <a:pt x="666" y="11511"/>
                  </a:cubicBezTo>
                  <a:cubicBezTo>
                    <a:pt x="666" y="11443"/>
                    <a:pt x="666" y="11443"/>
                    <a:pt x="666" y="11443"/>
                  </a:cubicBezTo>
                  <a:cubicBezTo>
                    <a:pt x="629" y="11443"/>
                    <a:pt x="629" y="11443"/>
                    <a:pt x="629" y="11443"/>
                  </a:cubicBezTo>
                  <a:cubicBezTo>
                    <a:pt x="592" y="11443"/>
                    <a:pt x="592" y="11443"/>
                    <a:pt x="592" y="11443"/>
                  </a:cubicBezTo>
                  <a:cubicBezTo>
                    <a:pt x="555" y="11443"/>
                    <a:pt x="555" y="11443"/>
                    <a:pt x="555" y="11443"/>
                  </a:cubicBezTo>
                  <a:cubicBezTo>
                    <a:pt x="555" y="11443"/>
                    <a:pt x="555" y="11443"/>
                    <a:pt x="555" y="11443"/>
                  </a:cubicBezTo>
                  <a:cubicBezTo>
                    <a:pt x="592" y="11511"/>
                    <a:pt x="592" y="11511"/>
                    <a:pt x="592" y="11511"/>
                  </a:cubicBezTo>
                  <a:cubicBezTo>
                    <a:pt x="592" y="11579"/>
                    <a:pt x="592" y="11579"/>
                    <a:pt x="592" y="11579"/>
                  </a:cubicBezTo>
                  <a:cubicBezTo>
                    <a:pt x="629" y="11579"/>
                    <a:pt x="629" y="11579"/>
                    <a:pt x="629" y="11579"/>
                  </a:cubicBezTo>
                  <a:cubicBezTo>
                    <a:pt x="666" y="11646"/>
                    <a:pt x="666" y="11646"/>
                    <a:pt x="666" y="11646"/>
                  </a:cubicBezTo>
                  <a:cubicBezTo>
                    <a:pt x="703" y="11646"/>
                    <a:pt x="703" y="11646"/>
                    <a:pt x="703" y="11646"/>
                  </a:cubicBezTo>
                  <a:cubicBezTo>
                    <a:pt x="703" y="11646"/>
                    <a:pt x="703" y="11646"/>
                    <a:pt x="703" y="11646"/>
                  </a:cubicBezTo>
                  <a:cubicBezTo>
                    <a:pt x="666" y="11714"/>
                    <a:pt x="666" y="11714"/>
                    <a:pt x="666" y="11714"/>
                  </a:cubicBezTo>
                  <a:cubicBezTo>
                    <a:pt x="666" y="11714"/>
                    <a:pt x="666" y="11714"/>
                    <a:pt x="666" y="11714"/>
                  </a:cubicBezTo>
                  <a:cubicBezTo>
                    <a:pt x="666" y="11782"/>
                    <a:pt x="666" y="11782"/>
                    <a:pt x="666" y="11782"/>
                  </a:cubicBezTo>
                  <a:cubicBezTo>
                    <a:pt x="740" y="11714"/>
                    <a:pt x="740" y="11714"/>
                    <a:pt x="740" y="11714"/>
                  </a:cubicBezTo>
                  <a:cubicBezTo>
                    <a:pt x="740" y="11714"/>
                    <a:pt x="740" y="11714"/>
                    <a:pt x="740" y="11714"/>
                  </a:cubicBezTo>
                  <a:cubicBezTo>
                    <a:pt x="777" y="11714"/>
                    <a:pt x="777" y="11714"/>
                    <a:pt x="777" y="11714"/>
                  </a:cubicBezTo>
                  <a:cubicBezTo>
                    <a:pt x="740" y="11714"/>
                    <a:pt x="740" y="11714"/>
                    <a:pt x="740" y="11714"/>
                  </a:cubicBezTo>
                  <a:cubicBezTo>
                    <a:pt x="740" y="11782"/>
                    <a:pt x="740" y="11782"/>
                    <a:pt x="740" y="11782"/>
                  </a:cubicBezTo>
                  <a:cubicBezTo>
                    <a:pt x="777" y="11782"/>
                    <a:pt x="777" y="11782"/>
                    <a:pt x="777" y="11782"/>
                  </a:cubicBezTo>
                  <a:cubicBezTo>
                    <a:pt x="777" y="11782"/>
                    <a:pt x="777" y="11782"/>
                    <a:pt x="777" y="11782"/>
                  </a:cubicBezTo>
                  <a:cubicBezTo>
                    <a:pt x="740" y="11850"/>
                    <a:pt x="740" y="11850"/>
                    <a:pt x="740" y="11850"/>
                  </a:cubicBezTo>
                  <a:cubicBezTo>
                    <a:pt x="740" y="11850"/>
                    <a:pt x="740" y="11850"/>
                    <a:pt x="740" y="11850"/>
                  </a:cubicBezTo>
                  <a:cubicBezTo>
                    <a:pt x="777" y="11850"/>
                    <a:pt x="777" y="11850"/>
                    <a:pt x="777" y="11850"/>
                  </a:cubicBezTo>
                  <a:cubicBezTo>
                    <a:pt x="777" y="11850"/>
                    <a:pt x="777" y="11850"/>
                    <a:pt x="777" y="11850"/>
                  </a:cubicBezTo>
                  <a:cubicBezTo>
                    <a:pt x="814" y="11850"/>
                    <a:pt x="814" y="11850"/>
                    <a:pt x="814" y="11850"/>
                  </a:cubicBezTo>
                  <a:cubicBezTo>
                    <a:pt x="814" y="11850"/>
                    <a:pt x="814" y="11850"/>
                    <a:pt x="814" y="11850"/>
                  </a:cubicBezTo>
                  <a:cubicBezTo>
                    <a:pt x="851" y="11850"/>
                    <a:pt x="851" y="11850"/>
                    <a:pt x="851" y="11850"/>
                  </a:cubicBezTo>
                  <a:cubicBezTo>
                    <a:pt x="925" y="11917"/>
                    <a:pt x="925" y="11917"/>
                    <a:pt x="925" y="11917"/>
                  </a:cubicBezTo>
                  <a:cubicBezTo>
                    <a:pt x="962" y="11985"/>
                    <a:pt x="962" y="11985"/>
                    <a:pt x="962" y="11985"/>
                  </a:cubicBezTo>
                  <a:cubicBezTo>
                    <a:pt x="962" y="11985"/>
                    <a:pt x="962" y="11985"/>
                    <a:pt x="962" y="11985"/>
                  </a:cubicBezTo>
                  <a:cubicBezTo>
                    <a:pt x="962" y="11985"/>
                    <a:pt x="962" y="11985"/>
                    <a:pt x="962" y="11985"/>
                  </a:cubicBezTo>
                  <a:cubicBezTo>
                    <a:pt x="962" y="12053"/>
                    <a:pt x="962" y="12053"/>
                    <a:pt x="962" y="12053"/>
                  </a:cubicBezTo>
                  <a:cubicBezTo>
                    <a:pt x="962" y="12053"/>
                    <a:pt x="962" y="12053"/>
                    <a:pt x="962" y="12053"/>
                  </a:cubicBezTo>
                  <a:cubicBezTo>
                    <a:pt x="962" y="12120"/>
                    <a:pt x="962" y="12120"/>
                    <a:pt x="962" y="12120"/>
                  </a:cubicBezTo>
                  <a:cubicBezTo>
                    <a:pt x="962" y="12188"/>
                    <a:pt x="962" y="12188"/>
                    <a:pt x="962" y="12188"/>
                  </a:cubicBezTo>
                  <a:cubicBezTo>
                    <a:pt x="925" y="12188"/>
                    <a:pt x="925" y="12188"/>
                    <a:pt x="925" y="12188"/>
                  </a:cubicBezTo>
                  <a:cubicBezTo>
                    <a:pt x="925" y="12256"/>
                    <a:pt x="925" y="12256"/>
                    <a:pt x="925" y="12256"/>
                  </a:cubicBezTo>
                  <a:cubicBezTo>
                    <a:pt x="962" y="12256"/>
                    <a:pt x="962" y="12256"/>
                    <a:pt x="962" y="12256"/>
                  </a:cubicBezTo>
                  <a:cubicBezTo>
                    <a:pt x="962" y="12324"/>
                    <a:pt x="962" y="12324"/>
                    <a:pt x="962" y="12324"/>
                  </a:cubicBezTo>
                  <a:cubicBezTo>
                    <a:pt x="999" y="12391"/>
                    <a:pt x="999" y="12391"/>
                    <a:pt x="999" y="12391"/>
                  </a:cubicBezTo>
                  <a:cubicBezTo>
                    <a:pt x="999" y="12459"/>
                    <a:pt x="999" y="12459"/>
                    <a:pt x="999" y="12459"/>
                  </a:cubicBezTo>
                  <a:cubicBezTo>
                    <a:pt x="1036" y="12459"/>
                    <a:pt x="1036" y="12459"/>
                    <a:pt x="1036" y="12459"/>
                  </a:cubicBezTo>
                  <a:cubicBezTo>
                    <a:pt x="1036" y="12527"/>
                    <a:pt x="1036" y="12527"/>
                    <a:pt x="1036" y="12527"/>
                  </a:cubicBezTo>
                  <a:cubicBezTo>
                    <a:pt x="1036" y="12594"/>
                    <a:pt x="1036" y="12594"/>
                    <a:pt x="1036" y="12594"/>
                  </a:cubicBezTo>
                  <a:cubicBezTo>
                    <a:pt x="1036" y="12662"/>
                    <a:pt x="1036" y="12662"/>
                    <a:pt x="1036" y="12662"/>
                  </a:cubicBezTo>
                  <a:cubicBezTo>
                    <a:pt x="1036" y="12662"/>
                    <a:pt x="1036" y="12662"/>
                    <a:pt x="1036" y="12662"/>
                  </a:cubicBezTo>
                  <a:cubicBezTo>
                    <a:pt x="1073" y="12730"/>
                    <a:pt x="1073" y="12730"/>
                    <a:pt x="1073" y="12730"/>
                  </a:cubicBezTo>
                  <a:cubicBezTo>
                    <a:pt x="1110" y="12730"/>
                    <a:pt x="1110" y="12730"/>
                    <a:pt x="1110" y="12730"/>
                  </a:cubicBezTo>
                  <a:cubicBezTo>
                    <a:pt x="1147" y="12730"/>
                    <a:pt x="1147" y="12730"/>
                    <a:pt x="1147" y="12730"/>
                  </a:cubicBezTo>
                  <a:cubicBezTo>
                    <a:pt x="1184" y="12730"/>
                    <a:pt x="1184" y="12730"/>
                    <a:pt x="1184" y="12730"/>
                  </a:cubicBezTo>
                  <a:cubicBezTo>
                    <a:pt x="1184" y="12797"/>
                    <a:pt x="1184" y="12797"/>
                    <a:pt x="1184" y="12797"/>
                  </a:cubicBezTo>
                  <a:cubicBezTo>
                    <a:pt x="1221" y="12797"/>
                    <a:pt x="1221" y="12797"/>
                    <a:pt x="1221" y="12797"/>
                  </a:cubicBezTo>
                  <a:cubicBezTo>
                    <a:pt x="1221" y="12865"/>
                    <a:pt x="1221" y="12865"/>
                    <a:pt x="1221" y="12865"/>
                  </a:cubicBezTo>
                  <a:cubicBezTo>
                    <a:pt x="1258" y="12865"/>
                    <a:pt x="1258" y="12865"/>
                    <a:pt x="1258" y="12865"/>
                  </a:cubicBezTo>
                  <a:cubicBezTo>
                    <a:pt x="1295" y="12865"/>
                    <a:pt x="1295" y="12865"/>
                    <a:pt x="1295" y="12865"/>
                  </a:cubicBezTo>
                  <a:cubicBezTo>
                    <a:pt x="1295" y="12933"/>
                    <a:pt x="1295" y="12933"/>
                    <a:pt x="1295" y="12933"/>
                  </a:cubicBezTo>
                  <a:cubicBezTo>
                    <a:pt x="1368" y="12933"/>
                    <a:pt x="1368" y="12933"/>
                    <a:pt x="1368" y="12933"/>
                  </a:cubicBezTo>
                  <a:cubicBezTo>
                    <a:pt x="1405" y="12933"/>
                    <a:pt x="1405" y="12933"/>
                    <a:pt x="1405" y="12933"/>
                  </a:cubicBezTo>
                  <a:cubicBezTo>
                    <a:pt x="1405" y="13001"/>
                    <a:pt x="1405" y="13001"/>
                    <a:pt x="1405" y="13001"/>
                  </a:cubicBezTo>
                  <a:cubicBezTo>
                    <a:pt x="1442" y="12933"/>
                    <a:pt x="1442" y="12933"/>
                    <a:pt x="1442" y="12933"/>
                  </a:cubicBezTo>
                  <a:cubicBezTo>
                    <a:pt x="1479" y="12933"/>
                    <a:pt x="1479" y="12933"/>
                    <a:pt x="1479" y="12933"/>
                  </a:cubicBezTo>
                  <a:cubicBezTo>
                    <a:pt x="1479" y="12865"/>
                    <a:pt x="1479" y="12865"/>
                    <a:pt x="1479" y="12865"/>
                  </a:cubicBezTo>
                  <a:cubicBezTo>
                    <a:pt x="1479" y="12797"/>
                    <a:pt x="1479" y="12797"/>
                    <a:pt x="1479" y="12797"/>
                  </a:cubicBezTo>
                  <a:cubicBezTo>
                    <a:pt x="1479" y="12797"/>
                    <a:pt x="1479" y="12797"/>
                    <a:pt x="1479" y="12797"/>
                  </a:cubicBezTo>
                  <a:cubicBezTo>
                    <a:pt x="1479" y="12730"/>
                    <a:pt x="1479" y="12730"/>
                    <a:pt x="1479" y="12730"/>
                  </a:cubicBezTo>
                  <a:cubicBezTo>
                    <a:pt x="1479" y="12730"/>
                    <a:pt x="1479" y="12730"/>
                    <a:pt x="1479" y="12730"/>
                  </a:cubicBezTo>
                  <a:cubicBezTo>
                    <a:pt x="1442" y="12662"/>
                    <a:pt x="1442" y="12662"/>
                    <a:pt x="1442" y="12662"/>
                  </a:cubicBezTo>
                  <a:cubicBezTo>
                    <a:pt x="1442" y="12662"/>
                    <a:pt x="1442" y="12662"/>
                    <a:pt x="1442" y="12662"/>
                  </a:cubicBezTo>
                  <a:cubicBezTo>
                    <a:pt x="1405" y="12662"/>
                    <a:pt x="1405" y="12662"/>
                    <a:pt x="1405" y="12662"/>
                  </a:cubicBezTo>
                  <a:cubicBezTo>
                    <a:pt x="1405" y="12662"/>
                    <a:pt x="1405" y="12662"/>
                    <a:pt x="1405" y="12662"/>
                  </a:cubicBezTo>
                  <a:cubicBezTo>
                    <a:pt x="1368" y="12730"/>
                    <a:pt x="1368" y="12730"/>
                    <a:pt x="1368" y="12730"/>
                  </a:cubicBezTo>
                  <a:cubicBezTo>
                    <a:pt x="1332" y="12662"/>
                    <a:pt x="1332" y="12662"/>
                    <a:pt x="1332" y="12662"/>
                  </a:cubicBezTo>
                  <a:cubicBezTo>
                    <a:pt x="1295" y="12594"/>
                    <a:pt x="1295" y="12594"/>
                    <a:pt x="1295" y="12594"/>
                  </a:cubicBezTo>
                  <a:cubicBezTo>
                    <a:pt x="1258" y="12594"/>
                    <a:pt x="1258" y="12594"/>
                    <a:pt x="1258" y="12594"/>
                  </a:cubicBezTo>
                  <a:cubicBezTo>
                    <a:pt x="1221" y="12527"/>
                    <a:pt x="1221" y="12527"/>
                    <a:pt x="1221" y="12527"/>
                  </a:cubicBezTo>
                  <a:cubicBezTo>
                    <a:pt x="1221" y="12459"/>
                    <a:pt x="1221" y="12459"/>
                    <a:pt x="1221" y="12459"/>
                  </a:cubicBezTo>
                  <a:cubicBezTo>
                    <a:pt x="1258" y="12459"/>
                    <a:pt x="1258" y="12459"/>
                    <a:pt x="1258" y="12459"/>
                  </a:cubicBezTo>
                  <a:cubicBezTo>
                    <a:pt x="1258" y="12391"/>
                    <a:pt x="1258" y="12391"/>
                    <a:pt x="1258" y="12391"/>
                  </a:cubicBezTo>
                  <a:cubicBezTo>
                    <a:pt x="1258" y="12391"/>
                    <a:pt x="1258" y="12391"/>
                    <a:pt x="1258" y="12391"/>
                  </a:cubicBezTo>
                  <a:cubicBezTo>
                    <a:pt x="1258" y="12324"/>
                    <a:pt x="1258" y="12324"/>
                    <a:pt x="1258" y="12324"/>
                  </a:cubicBezTo>
                  <a:cubicBezTo>
                    <a:pt x="1258" y="12324"/>
                    <a:pt x="1258" y="12324"/>
                    <a:pt x="1258" y="12324"/>
                  </a:cubicBezTo>
                  <a:cubicBezTo>
                    <a:pt x="1258" y="12256"/>
                    <a:pt x="1258" y="12256"/>
                    <a:pt x="1258" y="12256"/>
                  </a:cubicBezTo>
                  <a:cubicBezTo>
                    <a:pt x="1295" y="12256"/>
                    <a:pt x="1295" y="12256"/>
                    <a:pt x="1295" y="12256"/>
                  </a:cubicBezTo>
                  <a:cubicBezTo>
                    <a:pt x="1332" y="12324"/>
                    <a:pt x="1332" y="12324"/>
                    <a:pt x="1332" y="12324"/>
                  </a:cubicBezTo>
                  <a:cubicBezTo>
                    <a:pt x="1368" y="12324"/>
                    <a:pt x="1368" y="12324"/>
                    <a:pt x="1368" y="12324"/>
                  </a:cubicBezTo>
                  <a:cubicBezTo>
                    <a:pt x="1405" y="12391"/>
                    <a:pt x="1405" y="12391"/>
                    <a:pt x="1405" y="12391"/>
                  </a:cubicBezTo>
                  <a:cubicBezTo>
                    <a:pt x="1442" y="12459"/>
                    <a:pt x="1442" y="12459"/>
                    <a:pt x="1442" y="12459"/>
                  </a:cubicBezTo>
                  <a:cubicBezTo>
                    <a:pt x="1479" y="12459"/>
                    <a:pt x="1479" y="12459"/>
                    <a:pt x="1479" y="12459"/>
                  </a:cubicBezTo>
                  <a:cubicBezTo>
                    <a:pt x="1516" y="12459"/>
                    <a:pt x="1516" y="12459"/>
                    <a:pt x="1516" y="12459"/>
                  </a:cubicBezTo>
                  <a:cubicBezTo>
                    <a:pt x="1553" y="12459"/>
                    <a:pt x="1553" y="12459"/>
                    <a:pt x="1553" y="12459"/>
                  </a:cubicBezTo>
                  <a:cubicBezTo>
                    <a:pt x="1627" y="12527"/>
                    <a:pt x="1627" y="12527"/>
                    <a:pt x="1627" y="12527"/>
                  </a:cubicBezTo>
                  <a:cubicBezTo>
                    <a:pt x="1701" y="12594"/>
                    <a:pt x="1701" y="12594"/>
                    <a:pt x="1701" y="12594"/>
                  </a:cubicBezTo>
                  <a:cubicBezTo>
                    <a:pt x="1701" y="12594"/>
                    <a:pt x="1701" y="12594"/>
                    <a:pt x="1701" y="12594"/>
                  </a:cubicBezTo>
                  <a:cubicBezTo>
                    <a:pt x="1738" y="12527"/>
                    <a:pt x="1738" y="12527"/>
                    <a:pt x="1738" y="12527"/>
                  </a:cubicBezTo>
                  <a:cubicBezTo>
                    <a:pt x="1738" y="12459"/>
                    <a:pt x="1738" y="12459"/>
                    <a:pt x="1738" y="12459"/>
                  </a:cubicBezTo>
                  <a:cubicBezTo>
                    <a:pt x="1738" y="12459"/>
                    <a:pt x="1738" y="12459"/>
                    <a:pt x="1738" y="12459"/>
                  </a:cubicBezTo>
                  <a:cubicBezTo>
                    <a:pt x="1775" y="12459"/>
                    <a:pt x="1775" y="12459"/>
                    <a:pt x="1775" y="12459"/>
                  </a:cubicBezTo>
                  <a:cubicBezTo>
                    <a:pt x="1738" y="12324"/>
                    <a:pt x="1738" y="12324"/>
                    <a:pt x="1738" y="12324"/>
                  </a:cubicBezTo>
                  <a:cubicBezTo>
                    <a:pt x="1664" y="12188"/>
                    <a:pt x="1664" y="12188"/>
                    <a:pt x="1664" y="12188"/>
                  </a:cubicBezTo>
                  <a:cubicBezTo>
                    <a:pt x="1664" y="12120"/>
                    <a:pt x="1664" y="12120"/>
                    <a:pt x="1664" y="12120"/>
                  </a:cubicBezTo>
                  <a:cubicBezTo>
                    <a:pt x="1664" y="12053"/>
                    <a:pt x="1664" y="12053"/>
                    <a:pt x="1664" y="12053"/>
                  </a:cubicBezTo>
                  <a:cubicBezTo>
                    <a:pt x="1701" y="12053"/>
                    <a:pt x="1701" y="12053"/>
                    <a:pt x="1701" y="12053"/>
                  </a:cubicBezTo>
                  <a:cubicBezTo>
                    <a:pt x="1738" y="11917"/>
                    <a:pt x="1738" y="11917"/>
                    <a:pt x="1738" y="11917"/>
                  </a:cubicBezTo>
                  <a:cubicBezTo>
                    <a:pt x="1738" y="11850"/>
                    <a:pt x="1738" y="11850"/>
                    <a:pt x="1738" y="11850"/>
                  </a:cubicBezTo>
                  <a:cubicBezTo>
                    <a:pt x="1775" y="11850"/>
                    <a:pt x="1775" y="11850"/>
                    <a:pt x="1775" y="11850"/>
                  </a:cubicBezTo>
                  <a:cubicBezTo>
                    <a:pt x="1812" y="11782"/>
                    <a:pt x="1812" y="11782"/>
                    <a:pt x="1812" y="11782"/>
                  </a:cubicBezTo>
                  <a:cubicBezTo>
                    <a:pt x="1849" y="11714"/>
                    <a:pt x="1849" y="11714"/>
                    <a:pt x="1849" y="11714"/>
                  </a:cubicBezTo>
                  <a:cubicBezTo>
                    <a:pt x="1886" y="11579"/>
                    <a:pt x="1886" y="11579"/>
                    <a:pt x="1886" y="11579"/>
                  </a:cubicBezTo>
                  <a:cubicBezTo>
                    <a:pt x="1923" y="11579"/>
                    <a:pt x="1923" y="11579"/>
                    <a:pt x="1923" y="11579"/>
                  </a:cubicBezTo>
                  <a:cubicBezTo>
                    <a:pt x="1960" y="11579"/>
                    <a:pt x="1960" y="11579"/>
                    <a:pt x="1960" y="11579"/>
                  </a:cubicBezTo>
                  <a:cubicBezTo>
                    <a:pt x="1997" y="11646"/>
                    <a:pt x="1997" y="11646"/>
                    <a:pt x="1997" y="11646"/>
                  </a:cubicBezTo>
                  <a:cubicBezTo>
                    <a:pt x="2034" y="11646"/>
                    <a:pt x="2034" y="11646"/>
                    <a:pt x="2034" y="11646"/>
                  </a:cubicBezTo>
                  <a:cubicBezTo>
                    <a:pt x="2108" y="11646"/>
                    <a:pt x="2108" y="11646"/>
                    <a:pt x="2108" y="11646"/>
                  </a:cubicBezTo>
                  <a:cubicBezTo>
                    <a:pt x="2108" y="11646"/>
                    <a:pt x="2108" y="11646"/>
                    <a:pt x="2108" y="11646"/>
                  </a:cubicBezTo>
                  <a:cubicBezTo>
                    <a:pt x="2108" y="11714"/>
                    <a:pt x="2108" y="11714"/>
                    <a:pt x="2108" y="11714"/>
                  </a:cubicBezTo>
                  <a:cubicBezTo>
                    <a:pt x="2145" y="11646"/>
                    <a:pt x="2145" y="11646"/>
                    <a:pt x="2145" y="11646"/>
                  </a:cubicBezTo>
                  <a:cubicBezTo>
                    <a:pt x="2182" y="11714"/>
                    <a:pt x="2182" y="11714"/>
                    <a:pt x="2182" y="11714"/>
                  </a:cubicBezTo>
                  <a:cubicBezTo>
                    <a:pt x="2182" y="11782"/>
                    <a:pt x="2182" y="11782"/>
                    <a:pt x="2182" y="11782"/>
                  </a:cubicBezTo>
                  <a:cubicBezTo>
                    <a:pt x="2219" y="11850"/>
                    <a:pt x="2219" y="11850"/>
                    <a:pt x="2219" y="11850"/>
                  </a:cubicBezTo>
                  <a:cubicBezTo>
                    <a:pt x="2219" y="11714"/>
                    <a:pt x="2219" y="11714"/>
                    <a:pt x="2219" y="11714"/>
                  </a:cubicBezTo>
                  <a:cubicBezTo>
                    <a:pt x="2182" y="11646"/>
                    <a:pt x="2182" y="11646"/>
                    <a:pt x="2182" y="11646"/>
                  </a:cubicBezTo>
                  <a:cubicBezTo>
                    <a:pt x="2219" y="11646"/>
                    <a:pt x="2219" y="11646"/>
                    <a:pt x="2219" y="11646"/>
                  </a:cubicBezTo>
                  <a:cubicBezTo>
                    <a:pt x="2219" y="11511"/>
                    <a:pt x="2219" y="11511"/>
                    <a:pt x="2219" y="11511"/>
                  </a:cubicBezTo>
                  <a:cubicBezTo>
                    <a:pt x="2219" y="11443"/>
                    <a:pt x="2219" y="11443"/>
                    <a:pt x="2219" y="11443"/>
                  </a:cubicBezTo>
                  <a:cubicBezTo>
                    <a:pt x="2182" y="11443"/>
                    <a:pt x="2182" y="11443"/>
                    <a:pt x="2182" y="11443"/>
                  </a:cubicBezTo>
                  <a:cubicBezTo>
                    <a:pt x="2182" y="11376"/>
                    <a:pt x="2182" y="11376"/>
                    <a:pt x="2182" y="11376"/>
                  </a:cubicBezTo>
                  <a:cubicBezTo>
                    <a:pt x="2219" y="11376"/>
                    <a:pt x="2219" y="11376"/>
                    <a:pt x="2219" y="11376"/>
                  </a:cubicBezTo>
                  <a:cubicBezTo>
                    <a:pt x="2182" y="11308"/>
                    <a:pt x="2182" y="11308"/>
                    <a:pt x="2182" y="11308"/>
                  </a:cubicBezTo>
                  <a:cubicBezTo>
                    <a:pt x="2219" y="11308"/>
                    <a:pt x="2219" y="11308"/>
                    <a:pt x="2219" y="11308"/>
                  </a:cubicBezTo>
                  <a:cubicBezTo>
                    <a:pt x="2182" y="11240"/>
                    <a:pt x="2182" y="11240"/>
                    <a:pt x="2182" y="11240"/>
                  </a:cubicBezTo>
                  <a:cubicBezTo>
                    <a:pt x="2145" y="11240"/>
                    <a:pt x="2145" y="11240"/>
                    <a:pt x="2145" y="11240"/>
                  </a:cubicBezTo>
                  <a:cubicBezTo>
                    <a:pt x="2108" y="11240"/>
                    <a:pt x="2108" y="11240"/>
                    <a:pt x="2108" y="11240"/>
                  </a:cubicBezTo>
                  <a:cubicBezTo>
                    <a:pt x="2071" y="11172"/>
                    <a:pt x="2071" y="11172"/>
                    <a:pt x="2071" y="11172"/>
                  </a:cubicBezTo>
                  <a:cubicBezTo>
                    <a:pt x="2108" y="11105"/>
                    <a:pt x="2108" y="11105"/>
                    <a:pt x="2108" y="11105"/>
                  </a:cubicBezTo>
                  <a:cubicBezTo>
                    <a:pt x="2108" y="10969"/>
                    <a:pt x="2108" y="10969"/>
                    <a:pt x="2108" y="10969"/>
                  </a:cubicBezTo>
                  <a:cubicBezTo>
                    <a:pt x="2108" y="10969"/>
                    <a:pt x="2108" y="10969"/>
                    <a:pt x="2108" y="10969"/>
                  </a:cubicBezTo>
                  <a:cubicBezTo>
                    <a:pt x="2108" y="10902"/>
                    <a:pt x="2108" y="10902"/>
                    <a:pt x="2108" y="10902"/>
                  </a:cubicBezTo>
                  <a:cubicBezTo>
                    <a:pt x="2108" y="10902"/>
                    <a:pt x="2108" y="10902"/>
                    <a:pt x="2108" y="10902"/>
                  </a:cubicBezTo>
                  <a:cubicBezTo>
                    <a:pt x="2108" y="10834"/>
                    <a:pt x="2108" y="10834"/>
                    <a:pt x="2108" y="10834"/>
                  </a:cubicBezTo>
                  <a:cubicBezTo>
                    <a:pt x="2108" y="10834"/>
                    <a:pt x="2108" y="10834"/>
                    <a:pt x="2108" y="10834"/>
                  </a:cubicBezTo>
                  <a:cubicBezTo>
                    <a:pt x="2108" y="10766"/>
                    <a:pt x="2108" y="10766"/>
                    <a:pt x="2108" y="10766"/>
                  </a:cubicBezTo>
                  <a:cubicBezTo>
                    <a:pt x="2071" y="10631"/>
                    <a:pt x="2071" y="10631"/>
                    <a:pt x="2071" y="10631"/>
                  </a:cubicBezTo>
                  <a:cubicBezTo>
                    <a:pt x="2034" y="10563"/>
                    <a:pt x="2034" y="10563"/>
                    <a:pt x="2034" y="10563"/>
                  </a:cubicBezTo>
                  <a:cubicBezTo>
                    <a:pt x="1960" y="10495"/>
                    <a:pt x="1960" y="10495"/>
                    <a:pt x="1960" y="10495"/>
                  </a:cubicBezTo>
                  <a:cubicBezTo>
                    <a:pt x="1960" y="10428"/>
                    <a:pt x="1960" y="10428"/>
                    <a:pt x="1960" y="10428"/>
                  </a:cubicBezTo>
                  <a:cubicBezTo>
                    <a:pt x="1997" y="10428"/>
                    <a:pt x="1997" y="10428"/>
                    <a:pt x="1997" y="10428"/>
                  </a:cubicBezTo>
                  <a:cubicBezTo>
                    <a:pt x="2034" y="10495"/>
                    <a:pt x="2034" y="10495"/>
                    <a:pt x="2034" y="10495"/>
                  </a:cubicBezTo>
                  <a:cubicBezTo>
                    <a:pt x="2071" y="10495"/>
                    <a:pt x="2071" y="10495"/>
                    <a:pt x="2071" y="10495"/>
                  </a:cubicBezTo>
                  <a:cubicBezTo>
                    <a:pt x="2108" y="10495"/>
                    <a:pt x="2108" y="10495"/>
                    <a:pt x="2108" y="10495"/>
                  </a:cubicBezTo>
                  <a:cubicBezTo>
                    <a:pt x="2182" y="10495"/>
                    <a:pt x="2182" y="10495"/>
                    <a:pt x="2182" y="10495"/>
                  </a:cubicBezTo>
                  <a:cubicBezTo>
                    <a:pt x="2256" y="10495"/>
                    <a:pt x="2256" y="10495"/>
                    <a:pt x="2256" y="10495"/>
                  </a:cubicBezTo>
                  <a:cubicBezTo>
                    <a:pt x="2293" y="10563"/>
                    <a:pt x="2293" y="10563"/>
                    <a:pt x="2293" y="10563"/>
                  </a:cubicBezTo>
                  <a:cubicBezTo>
                    <a:pt x="2293" y="10563"/>
                    <a:pt x="2293" y="10563"/>
                    <a:pt x="2293" y="10563"/>
                  </a:cubicBezTo>
                  <a:cubicBezTo>
                    <a:pt x="2330" y="10631"/>
                    <a:pt x="2330" y="10631"/>
                    <a:pt x="2330" y="10631"/>
                  </a:cubicBezTo>
                  <a:cubicBezTo>
                    <a:pt x="2367" y="10698"/>
                    <a:pt x="2367" y="10698"/>
                    <a:pt x="2367" y="10698"/>
                  </a:cubicBezTo>
                  <a:cubicBezTo>
                    <a:pt x="2367" y="10698"/>
                    <a:pt x="2367" y="10698"/>
                    <a:pt x="2367" y="10698"/>
                  </a:cubicBezTo>
                  <a:cubicBezTo>
                    <a:pt x="2441" y="10834"/>
                    <a:pt x="2441" y="10834"/>
                    <a:pt x="2441" y="10834"/>
                  </a:cubicBezTo>
                  <a:cubicBezTo>
                    <a:pt x="2404" y="10834"/>
                    <a:pt x="2404" y="10834"/>
                    <a:pt x="2404" y="10834"/>
                  </a:cubicBezTo>
                  <a:cubicBezTo>
                    <a:pt x="2367" y="10834"/>
                    <a:pt x="2367" y="10834"/>
                    <a:pt x="2367" y="10834"/>
                  </a:cubicBezTo>
                  <a:cubicBezTo>
                    <a:pt x="2330" y="10902"/>
                    <a:pt x="2330" y="10902"/>
                    <a:pt x="2330" y="10902"/>
                  </a:cubicBezTo>
                  <a:cubicBezTo>
                    <a:pt x="2293" y="10902"/>
                    <a:pt x="2293" y="10902"/>
                    <a:pt x="2293" y="10902"/>
                  </a:cubicBezTo>
                  <a:cubicBezTo>
                    <a:pt x="2293" y="10902"/>
                    <a:pt x="2293" y="10902"/>
                    <a:pt x="2293" y="10902"/>
                  </a:cubicBezTo>
                  <a:cubicBezTo>
                    <a:pt x="2293" y="10969"/>
                    <a:pt x="2293" y="10969"/>
                    <a:pt x="2293" y="10969"/>
                  </a:cubicBezTo>
                  <a:cubicBezTo>
                    <a:pt x="2256" y="10969"/>
                    <a:pt x="2256" y="10969"/>
                    <a:pt x="2256" y="10969"/>
                  </a:cubicBezTo>
                  <a:cubicBezTo>
                    <a:pt x="2256" y="10969"/>
                    <a:pt x="2256" y="10969"/>
                    <a:pt x="2256" y="10969"/>
                  </a:cubicBezTo>
                  <a:cubicBezTo>
                    <a:pt x="2256" y="10969"/>
                    <a:pt x="2256" y="10969"/>
                    <a:pt x="2256" y="10969"/>
                  </a:cubicBezTo>
                  <a:cubicBezTo>
                    <a:pt x="2256" y="11105"/>
                    <a:pt x="2256" y="11105"/>
                    <a:pt x="2256" y="11105"/>
                  </a:cubicBezTo>
                  <a:cubicBezTo>
                    <a:pt x="2256" y="11105"/>
                    <a:pt x="2256" y="11105"/>
                    <a:pt x="2256" y="11105"/>
                  </a:cubicBezTo>
                  <a:cubicBezTo>
                    <a:pt x="2330" y="11172"/>
                    <a:pt x="2330" y="11172"/>
                    <a:pt x="2330" y="11172"/>
                  </a:cubicBezTo>
                  <a:cubicBezTo>
                    <a:pt x="2404" y="11308"/>
                    <a:pt x="2404" y="11308"/>
                    <a:pt x="2404" y="11308"/>
                  </a:cubicBezTo>
                  <a:cubicBezTo>
                    <a:pt x="2441" y="11308"/>
                    <a:pt x="2441" y="11308"/>
                    <a:pt x="2441" y="11308"/>
                  </a:cubicBezTo>
                  <a:cubicBezTo>
                    <a:pt x="2478" y="11308"/>
                    <a:pt x="2478" y="11308"/>
                    <a:pt x="2478" y="11308"/>
                  </a:cubicBezTo>
                  <a:cubicBezTo>
                    <a:pt x="2478" y="11376"/>
                    <a:pt x="2478" y="11376"/>
                    <a:pt x="2478" y="11376"/>
                  </a:cubicBezTo>
                  <a:cubicBezTo>
                    <a:pt x="2515" y="11308"/>
                    <a:pt x="2515" y="11308"/>
                    <a:pt x="2515" y="11308"/>
                  </a:cubicBezTo>
                  <a:cubicBezTo>
                    <a:pt x="2552" y="11308"/>
                    <a:pt x="2552" y="11308"/>
                    <a:pt x="2552" y="11308"/>
                  </a:cubicBezTo>
                  <a:cubicBezTo>
                    <a:pt x="2552" y="11308"/>
                    <a:pt x="2552" y="11308"/>
                    <a:pt x="2552" y="11308"/>
                  </a:cubicBezTo>
                  <a:cubicBezTo>
                    <a:pt x="2626" y="11240"/>
                    <a:pt x="2626" y="11240"/>
                    <a:pt x="2626" y="11240"/>
                  </a:cubicBezTo>
                  <a:cubicBezTo>
                    <a:pt x="2626" y="11172"/>
                    <a:pt x="2626" y="11172"/>
                    <a:pt x="2626" y="11172"/>
                  </a:cubicBezTo>
                  <a:cubicBezTo>
                    <a:pt x="2589" y="11105"/>
                    <a:pt x="2589" y="11105"/>
                    <a:pt x="2589" y="11105"/>
                  </a:cubicBezTo>
                  <a:cubicBezTo>
                    <a:pt x="2626" y="11037"/>
                    <a:pt x="2626" y="11037"/>
                    <a:pt x="2626" y="11037"/>
                  </a:cubicBezTo>
                  <a:cubicBezTo>
                    <a:pt x="2626" y="10969"/>
                    <a:pt x="2626" y="10969"/>
                    <a:pt x="2626" y="10969"/>
                  </a:cubicBezTo>
                  <a:cubicBezTo>
                    <a:pt x="2589" y="10969"/>
                    <a:pt x="2589" y="10969"/>
                    <a:pt x="2589" y="10969"/>
                  </a:cubicBezTo>
                  <a:cubicBezTo>
                    <a:pt x="2626" y="10902"/>
                    <a:pt x="2626" y="10902"/>
                    <a:pt x="2626" y="10902"/>
                  </a:cubicBezTo>
                  <a:cubicBezTo>
                    <a:pt x="2700" y="10902"/>
                    <a:pt x="2700" y="10902"/>
                    <a:pt x="2700" y="10902"/>
                  </a:cubicBezTo>
                  <a:cubicBezTo>
                    <a:pt x="2737" y="10902"/>
                    <a:pt x="2737" y="10902"/>
                    <a:pt x="2737" y="10902"/>
                  </a:cubicBezTo>
                  <a:cubicBezTo>
                    <a:pt x="2774" y="10902"/>
                    <a:pt x="2774" y="10902"/>
                    <a:pt x="2774" y="10902"/>
                  </a:cubicBezTo>
                  <a:cubicBezTo>
                    <a:pt x="2774" y="10834"/>
                    <a:pt x="2774" y="10834"/>
                    <a:pt x="2774" y="10834"/>
                  </a:cubicBezTo>
                  <a:cubicBezTo>
                    <a:pt x="2737" y="10834"/>
                    <a:pt x="2737" y="10834"/>
                    <a:pt x="2737" y="10834"/>
                  </a:cubicBezTo>
                  <a:cubicBezTo>
                    <a:pt x="2700" y="10766"/>
                    <a:pt x="2700" y="10766"/>
                    <a:pt x="2700" y="10766"/>
                  </a:cubicBezTo>
                  <a:cubicBezTo>
                    <a:pt x="2737" y="10766"/>
                    <a:pt x="2737" y="10766"/>
                    <a:pt x="2737" y="10766"/>
                  </a:cubicBezTo>
                  <a:cubicBezTo>
                    <a:pt x="2737" y="10766"/>
                    <a:pt x="2737" y="10766"/>
                    <a:pt x="2737" y="10766"/>
                  </a:cubicBezTo>
                  <a:cubicBezTo>
                    <a:pt x="2774" y="10766"/>
                    <a:pt x="2774" y="10766"/>
                    <a:pt x="2774" y="10766"/>
                  </a:cubicBezTo>
                  <a:cubicBezTo>
                    <a:pt x="2848" y="10631"/>
                    <a:pt x="2848" y="10631"/>
                    <a:pt x="2848" y="10631"/>
                  </a:cubicBezTo>
                  <a:cubicBezTo>
                    <a:pt x="2848" y="10631"/>
                    <a:pt x="2848" y="10631"/>
                    <a:pt x="2848" y="10631"/>
                  </a:cubicBezTo>
                  <a:cubicBezTo>
                    <a:pt x="2922" y="10495"/>
                    <a:pt x="2922" y="10495"/>
                    <a:pt x="2922" y="10495"/>
                  </a:cubicBezTo>
                  <a:cubicBezTo>
                    <a:pt x="2922" y="10495"/>
                    <a:pt x="2922" y="10495"/>
                    <a:pt x="2922" y="10495"/>
                  </a:cubicBezTo>
                  <a:cubicBezTo>
                    <a:pt x="2959" y="10428"/>
                    <a:pt x="2959" y="10428"/>
                    <a:pt x="2959" y="10428"/>
                  </a:cubicBezTo>
                  <a:cubicBezTo>
                    <a:pt x="2996" y="10495"/>
                    <a:pt x="2996" y="10495"/>
                    <a:pt x="2996" y="10495"/>
                  </a:cubicBezTo>
                  <a:cubicBezTo>
                    <a:pt x="3033" y="10428"/>
                    <a:pt x="3033" y="10428"/>
                    <a:pt x="3033" y="10428"/>
                  </a:cubicBezTo>
                  <a:cubicBezTo>
                    <a:pt x="3033" y="10428"/>
                    <a:pt x="3033" y="10428"/>
                    <a:pt x="3033" y="10428"/>
                  </a:cubicBezTo>
                  <a:cubicBezTo>
                    <a:pt x="3107" y="10360"/>
                    <a:pt x="3107" y="10360"/>
                    <a:pt x="3107" y="10360"/>
                  </a:cubicBezTo>
                  <a:cubicBezTo>
                    <a:pt x="3107" y="10428"/>
                    <a:pt x="3107" y="10428"/>
                    <a:pt x="3107" y="10428"/>
                  </a:cubicBezTo>
                  <a:cubicBezTo>
                    <a:pt x="3107" y="10428"/>
                    <a:pt x="3107" y="10428"/>
                    <a:pt x="3107" y="10428"/>
                  </a:cubicBezTo>
                  <a:cubicBezTo>
                    <a:pt x="3107" y="10428"/>
                    <a:pt x="3107" y="10428"/>
                    <a:pt x="3107" y="10428"/>
                  </a:cubicBezTo>
                  <a:cubicBezTo>
                    <a:pt x="3107" y="10495"/>
                    <a:pt x="3107" y="10495"/>
                    <a:pt x="3107" y="10495"/>
                  </a:cubicBezTo>
                  <a:cubicBezTo>
                    <a:pt x="3107" y="10495"/>
                    <a:pt x="3107" y="10495"/>
                    <a:pt x="3107" y="10495"/>
                  </a:cubicBezTo>
                  <a:cubicBezTo>
                    <a:pt x="3144" y="10428"/>
                    <a:pt x="3144" y="10428"/>
                    <a:pt x="3144" y="10428"/>
                  </a:cubicBezTo>
                  <a:cubicBezTo>
                    <a:pt x="3181" y="10428"/>
                    <a:pt x="3181" y="10428"/>
                    <a:pt x="3181" y="10428"/>
                  </a:cubicBezTo>
                  <a:cubicBezTo>
                    <a:pt x="3144" y="10360"/>
                    <a:pt x="3144" y="10360"/>
                    <a:pt x="3144" y="10360"/>
                  </a:cubicBezTo>
                  <a:cubicBezTo>
                    <a:pt x="3107" y="10360"/>
                    <a:pt x="3107" y="10360"/>
                    <a:pt x="3107" y="10360"/>
                  </a:cubicBezTo>
                  <a:cubicBezTo>
                    <a:pt x="3107" y="10292"/>
                    <a:pt x="3107" y="10292"/>
                    <a:pt x="3107" y="10292"/>
                  </a:cubicBezTo>
                  <a:cubicBezTo>
                    <a:pt x="3181" y="10224"/>
                    <a:pt x="3181" y="10224"/>
                    <a:pt x="3181" y="10224"/>
                  </a:cubicBezTo>
                  <a:cubicBezTo>
                    <a:pt x="3181" y="10224"/>
                    <a:pt x="3181" y="10224"/>
                    <a:pt x="3181" y="10224"/>
                  </a:cubicBezTo>
                  <a:cubicBezTo>
                    <a:pt x="3181" y="10224"/>
                    <a:pt x="3181" y="10224"/>
                    <a:pt x="3181" y="10224"/>
                  </a:cubicBezTo>
                  <a:cubicBezTo>
                    <a:pt x="3181" y="10292"/>
                    <a:pt x="3181" y="10292"/>
                    <a:pt x="3181" y="10292"/>
                  </a:cubicBezTo>
                  <a:cubicBezTo>
                    <a:pt x="3181" y="10292"/>
                    <a:pt x="3181" y="10292"/>
                    <a:pt x="3181" y="10292"/>
                  </a:cubicBezTo>
                  <a:cubicBezTo>
                    <a:pt x="3218" y="10360"/>
                    <a:pt x="3218" y="10360"/>
                    <a:pt x="3218" y="10360"/>
                  </a:cubicBezTo>
                  <a:cubicBezTo>
                    <a:pt x="3218" y="10360"/>
                    <a:pt x="3218" y="10360"/>
                    <a:pt x="3218" y="10360"/>
                  </a:cubicBezTo>
                  <a:cubicBezTo>
                    <a:pt x="3255" y="10292"/>
                    <a:pt x="3255" y="10292"/>
                    <a:pt x="3255" y="10292"/>
                  </a:cubicBezTo>
                  <a:cubicBezTo>
                    <a:pt x="3218" y="10292"/>
                    <a:pt x="3218" y="10292"/>
                    <a:pt x="3218" y="10292"/>
                  </a:cubicBezTo>
                  <a:cubicBezTo>
                    <a:pt x="3218" y="10224"/>
                    <a:pt x="3218" y="10224"/>
                    <a:pt x="3218" y="10224"/>
                  </a:cubicBezTo>
                  <a:cubicBezTo>
                    <a:pt x="3218" y="10157"/>
                    <a:pt x="3218" y="10157"/>
                    <a:pt x="3218" y="10157"/>
                  </a:cubicBezTo>
                  <a:cubicBezTo>
                    <a:pt x="3218" y="10157"/>
                    <a:pt x="3218" y="10157"/>
                    <a:pt x="3218" y="10157"/>
                  </a:cubicBezTo>
                  <a:cubicBezTo>
                    <a:pt x="3329" y="10089"/>
                    <a:pt x="3329" y="10089"/>
                    <a:pt x="3329" y="10089"/>
                  </a:cubicBezTo>
                  <a:cubicBezTo>
                    <a:pt x="3366" y="10089"/>
                    <a:pt x="3366" y="10089"/>
                    <a:pt x="3366" y="10089"/>
                  </a:cubicBezTo>
                  <a:cubicBezTo>
                    <a:pt x="3403" y="10089"/>
                    <a:pt x="3403" y="10089"/>
                    <a:pt x="3403" y="10089"/>
                  </a:cubicBezTo>
                  <a:cubicBezTo>
                    <a:pt x="3366" y="10157"/>
                    <a:pt x="3366" y="10157"/>
                    <a:pt x="3366" y="10157"/>
                  </a:cubicBezTo>
                  <a:cubicBezTo>
                    <a:pt x="3329" y="10157"/>
                    <a:pt x="3329" y="10157"/>
                    <a:pt x="3329" y="10157"/>
                  </a:cubicBezTo>
                  <a:cubicBezTo>
                    <a:pt x="3255" y="10157"/>
                    <a:pt x="3255" y="10157"/>
                    <a:pt x="3255" y="10157"/>
                  </a:cubicBezTo>
                  <a:cubicBezTo>
                    <a:pt x="3292" y="10224"/>
                    <a:pt x="3292" y="10224"/>
                    <a:pt x="3292" y="10224"/>
                  </a:cubicBezTo>
                  <a:cubicBezTo>
                    <a:pt x="3292" y="10224"/>
                    <a:pt x="3292" y="10224"/>
                    <a:pt x="3292" y="10224"/>
                  </a:cubicBezTo>
                  <a:cubicBezTo>
                    <a:pt x="3329" y="10224"/>
                    <a:pt x="3329" y="10224"/>
                    <a:pt x="3329" y="10224"/>
                  </a:cubicBezTo>
                  <a:cubicBezTo>
                    <a:pt x="3366" y="10224"/>
                    <a:pt x="3366" y="10224"/>
                    <a:pt x="3366" y="10224"/>
                  </a:cubicBezTo>
                  <a:cubicBezTo>
                    <a:pt x="3329" y="10292"/>
                    <a:pt x="3329" y="10292"/>
                    <a:pt x="3329" y="10292"/>
                  </a:cubicBezTo>
                  <a:cubicBezTo>
                    <a:pt x="3329" y="10292"/>
                    <a:pt x="3329" y="10292"/>
                    <a:pt x="3329" y="10292"/>
                  </a:cubicBezTo>
                  <a:cubicBezTo>
                    <a:pt x="3366" y="10360"/>
                    <a:pt x="3366" y="10360"/>
                    <a:pt x="3366" y="10360"/>
                  </a:cubicBezTo>
                  <a:cubicBezTo>
                    <a:pt x="3329" y="10360"/>
                    <a:pt x="3329" y="10360"/>
                    <a:pt x="3329" y="10360"/>
                  </a:cubicBezTo>
                  <a:cubicBezTo>
                    <a:pt x="3292" y="10360"/>
                    <a:pt x="3292" y="10360"/>
                    <a:pt x="3292" y="10360"/>
                  </a:cubicBezTo>
                  <a:cubicBezTo>
                    <a:pt x="3255" y="10428"/>
                    <a:pt x="3255" y="10428"/>
                    <a:pt x="3255" y="10428"/>
                  </a:cubicBezTo>
                  <a:cubicBezTo>
                    <a:pt x="3292" y="10495"/>
                    <a:pt x="3292" y="10495"/>
                    <a:pt x="3292" y="10495"/>
                  </a:cubicBezTo>
                  <a:cubicBezTo>
                    <a:pt x="3292" y="10495"/>
                    <a:pt x="3292" y="10495"/>
                    <a:pt x="3292" y="10495"/>
                  </a:cubicBezTo>
                  <a:cubicBezTo>
                    <a:pt x="3329" y="10495"/>
                    <a:pt x="3329" y="10495"/>
                    <a:pt x="3329" y="10495"/>
                  </a:cubicBezTo>
                  <a:cubicBezTo>
                    <a:pt x="3366" y="10495"/>
                    <a:pt x="3366" y="10495"/>
                    <a:pt x="3366" y="10495"/>
                  </a:cubicBezTo>
                  <a:cubicBezTo>
                    <a:pt x="3366" y="10495"/>
                    <a:pt x="3366" y="10495"/>
                    <a:pt x="3366" y="10495"/>
                  </a:cubicBezTo>
                  <a:cubicBezTo>
                    <a:pt x="3403" y="10495"/>
                    <a:pt x="3403" y="10495"/>
                    <a:pt x="3403" y="10495"/>
                  </a:cubicBezTo>
                  <a:cubicBezTo>
                    <a:pt x="3403" y="10563"/>
                    <a:pt x="3403" y="10563"/>
                    <a:pt x="3403" y="10563"/>
                  </a:cubicBezTo>
                  <a:cubicBezTo>
                    <a:pt x="3403" y="10495"/>
                    <a:pt x="3403" y="10495"/>
                    <a:pt x="3403" y="10495"/>
                  </a:cubicBezTo>
                  <a:cubicBezTo>
                    <a:pt x="3440" y="10428"/>
                    <a:pt x="3440" y="10428"/>
                    <a:pt x="3440" y="10428"/>
                  </a:cubicBezTo>
                  <a:cubicBezTo>
                    <a:pt x="3477" y="10428"/>
                    <a:pt x="3477" y="10428"/>
                    <a:pt x="3477" y="10428"/>
                  </a:cubicBezTo>
                  <a:cubicBezTo>
                    <a:pt x="3477" y="10428"/>
                    <a:pt x="3477" y="10428"/>
                    <a:pt x="3477" y="10428"/>
                  </a:cubicBezTo>
                  <a:cubicBezTo>
                    <a:pt x="3514" y="10495"/>
                    <a:pt x="3514" y="10495"/>
                    <a:pt x="3514" y="10495"/>
                  </a:cubicBezTo>
                  <a:cubicBezTo>
                    <a:pt x="3514" y="10495"/>
                    <a:pt x="3514" y="10495"/>
                    <a:pt x="3514" y="10495"/>
                  </a:cubicBezTo>
                  <a:cubicBezTo>
                    <a:pt x="3514" y="10428"/>
                    <a:pt x="3514" y="10428"/>
                    <a:pt x="3514" y="10428"/>
                  </a:cubicBezTo>
                  <a:cubicBezTo>
                    <a:pt x="3514" y="10428"/>
                    <a:pt x="3514" y="10428"/>
                    <a:pt x="3514" y="10428"/>
                  </a:cubicBezTo>
                  <a:cubicBezTo>
                    <a:pt x="3514" y="10360"/>
                    <a:pt x="3514" y="10360"/>
                    <a:pt x="3514" y="10360"/>
                  </a:cubicBezTo>
                  <a:cubicBezTo>
                    <a:pt x="3514" y="10360"/>
                    <a:pt x="3514" y="10360"/>
                    <a:pt x="3514" y="10360"/>
                  </a:cubicBezTo>
                  <a:cubicBezTo>
                    <a:pt x="3514" y="10292"/>
                    <a:pt x="3514" y="10292"/>
                    <a:pt x="3514" y="10292"/>
                  </a:cubicBezTo>
                  <a:cubicBezTo>
                    <a:pt x="3551" y="10292"/>
                    <a:pt x="3551" y="10292"/>
                    <a:pt x="3551" y="10292"/>
                  </a:cubicBezTo>
                  <a:cubicBezTo>
                    <a:pt x="3588" y="10224"/>
                    <a:pt x="3588" y="10224"/>
                    <a:pt x="3588" y="10224"/>
                  </a:cubicBezTo>
                  <a:cubicBezTo>
                    <a:pt x="3625" y="10224"/>
                    <a:pt x="3625" y="10224"/>
                    <a:pt x="3625" y="10224"/>
                  </a:cubicBezTo>
                  <a:cubicBezTo>
                    <a:pt x="3625" y="10224"/>
                    <a:pt x="3625" y="10224"/>
                    <a:pt x="3625" y="10224"/>
                  </a:cubicBezTo>
                  <a:cubicBezTo>
                    <a:pt x="3662" y="10224"/>
                    <a:pt x="3662" y="10224"/>
                    <a:pt x="3662" y="10224"/>
                  </a:cubicBezTo>
                  <a:cubicBezTo>
                    <a:pt x="3662" y="10224"/>
                    <a:pt x="3662" y="10224"/>
                    <a:pt x="3662" y="10224"/>
                  </a:cubicBezTo>
                  <a:cubicBezTo>
                    <a:pt x="3699" y="10224"/>
                    <a:pt x="3699" y="10224"/>
                    <a:pt x="3699" y="10224"/>
                  </a:cubicBezTo>
                  <a:cubicBezTo>
                    <a:pt x="3773" y="10224"/>
                    <a:pt x="3773" y="10224"/>
                    <a:pt x="3773" y="10224"/>
                  </a:cubicBezTo>
                  <a:cubicBezTo>
                    <a:pt x="3773" y="10224"/>
                    <a:pt x="3773" y="10224"/>
                    <a:pt x="3773" y="10224"/>
                  </a:cubicBezTo>
                  <a:cubicBezTo>
                    <a:pt x="3773" y="10157"/>
                    <a:pt x="3773" y="10157"/>
                    <a:pt x="3773" y="10157"/>
                  </a:cubicBezTo>
                  <a:cubicBezTo>
                    <a:pt x="3810" y="10157"/>
                    <a:pt x="3810" y="10157"/>
                    <a:pt x="3810" y="10157"/>
                  </a:cubicBezTo>
                  <a:cubicBezTo>
                    <a:pt x="3847" y="10157"/>
                    <a:pt x="3847" y="10157"/>
                    <a:pt x="3847" y="10157"/>
                  </a:cubicBezTo>
                  <a:cubicBezTo>
                    <a:pt x="3847" y="10089"/>
                    <a:pt x="3847" y="10089"/>
                    <a:pt x="3847" y="10089"/>
                  </a:cubicBezTo>
                  <a:cubicBezTo>
                    <a:pt x="3884" y="10089"/>
                    <a:pt x="3884" y="10089"/>
                    <a:pt x="3884" y="10089"/>
                  </a:cubicBezTo>
                  <a:cubicBezTo>
                    <a:pt x="3921" y="10021"/>
                    <a:pt x="3921" y="10021"/>
                    <a:pt x="3921" y="10021"/>
                  </a:cubicBezTo>
                  <a:cubicBezTo>
                    <a:pt x="3958" y="9954"/>
                    <a:pt x="3958" y="9954"/>
                    <a:pt x="3958" y="9954"/>
                  </a:cubicBezTo>
                  <a:cubicBezTo>
                    <a:pt x="3958" y="9954"/>
                    <a:pt x="3958" y="9954"/>
                    <a:pt x="3958" y="9954"/>
                  </a:cubicBezTo>
                  <a:cubicBezTo>
                    <a:pt x="3995" y="9954"/>
                    <a:pt x="3995" y="9954"/>
                    <a:pt x="3995" y="9954"/>
                  </a:cubicBezTo>
                  <a:cubicBezTo>
                    <a:pt x="3995" y="9954"/>
                    <a:pt x="3995" y="9954"/>
                    <a:pt x="3995" y="9954"/>
                  </a:cubicBezTo>
                  <a:cubicBezTo>
                    <a:pt x="3958" y="10021"/>
                    <a:pt x="3958" y="10021"/>
                    <a:pt x="3958" y="10021"/>
                  </a:cubicBezTo>
                  <a:cubicBezTo>
                    <a:pt x="3995" y="10021"/>
                    <a:pt x="3995" y="10021"/>
                    <a:pt x="3995" y="10021"/>
                  </a:cubicBezTo>
                  <a:cubicBezTo>
                    <a:pt x="4032" y="10089"/>
                    <a:pt x="4032" y="10089"/>
                    <a:pt x="4032" y="10089"/>
                  </a:cubicBezTo>
                  <a:cubicBezTo>
                    <a:pt x="4032" y="10157"/>
                    <a:pt x="4032" y="10157"/>
                    <a:pt x="4032" y="10157"/>
                  </a:cubicBezTo>
                  <a:cubicBezTo>
                    <a:pt x="3995" y="10157"/>
                    <a:pt x="3995" y="10157"/>
                    <a:pt x="3995" y="10157"/>
                  </a:cubicBezTo>
                  <a:cubicBezTo>
                    <a:pt x="4032" y="10224"/>
                    <a:pt x="4032" y="10224"/>
                    <a:pt x="4032" y="10224"/>
                  </a:cubicBezTo>
                  <a:cubicBezTo>
                    <a:pt x="4032" y="10292"/>
                    <a:pt x="4032" y="10292"/>
                    <a:pt x="4032" y="10292"/>
                  </a:cubicBezTo>
                  <a:cubicBezTo>
                    <a:pt x="4032" y="10292"/>
                    <a:pt x="4032" y="10292"/>
                    <a:pt x="4032" y="10292"/>
                  </a:cubicBezTo>
                  <a:cubicBezTo>
                    <a:pt x="4105" y="10292"/>
                    <a:pt x="4105" y="10292"/>
                    <a:pt x="4105" y="10292"/>
                  </a:cubicBezTo>
                  <a:cubicBezTo>
                    <a:pt x="4142" y="10292"/>
                    <a:pt x="4142" y="10292"/>
                    <a:pt x="4142" y="10292"/>
                  </a:cubicBezTo>
                  <a:cubicBezTo>
                    <a:pt x="4142" y="10224"/>
                    <a:pt x="4142" y="10224"/>
                    <a:pt x="4142" y="10224"/>
                  </a:cubicBezTo>
                  <a:cubicBezTo>
                    <a:pt x="4105" y="10224"/>
                    <a:pt x="4105" y="10224"/>
                    <a:pt x="4105" y="10224"/>
                  </a:cubicBezTo>
                  <a:cubicBezTo>
                    <a:pt x="4068" y="10157"/>
                    <a:pt x="4068" y="10157"/>
                    <a:pt x="4068" y="10157"/>
                  </a:cubicBezTo>
                  <a:cubicBezTo>
                    <a:pt x="4105" y="10157"/>
                    <a:pt x="4105" y="10157"/>
                    <a:pt x="4105" y="10157"/>
                  </a:cubicBezTo>
                  <a:cubicBezTo>
                    <a:pt x="4105" y="10089"/>
                    <a:pt x="4105" y="10089"/>
                    <a:pt x="4105" y="10089"/>
                  </a:cubicBezTo>
                  <a:cubicBezTo>
                    <a:pt x="4142" y="10157"/>
                    <a:pt x="4142" y="10157"/>
                    <a:pt x="4142" y="10157"/>
                  </a:cubicBezTo>
                  <a:cubicBezTo>
                    <a:pt x="4179" y="10089"/>
                    <a:pt x="4179" y="10089"/>
                    <a:pt x="4179" y="10089"/>
                  </a:cubicBezTo>
                  <a:cubicBezTo>
                    <a:pt x="4216" y="10021"/>
                    <a:pt x="4216" y="10021"/>
                    <a:pt x="4216" y="10021"/>
                  </a:cubicBezTo>
                  <a:cubicBezTo>
                    <a:pt x="4216" y="10021"/>
                    <a:pt x="4216" y="10021"/>
                    <a:pt x="4216" y="10021"/>
                  </a:cubicBezTo>
                  <a:cubicBezTo>
                    <a:pt x="4253" y="10021"/>
                    <a:pt x="4253" y="10021"/>
                    <a:pt x="4253" y="10021"/>
                  </a:cubicBezTo>
                  <a:cubicBezTo>
                    <a:pt x="4290" y="10021"/>
                    <a:pt x="4290" y="10021"/>
                    <a:pt x="4290" y="10021"/>
                  </a:cubicBezTo>
                  <a:cubicBezTo>
                    <a:pt x="4253" y="9954"/>
                    <a:pt x="4253" y="9954"/>
                    <a:pt x="4253" y="9954"/>
                  </a:cubicBezTo>
                  <a:cubicBezTo>
                    <a:pt x="4216" y="9954"/>
                    <a:pt x="4216" y="9954"/>
                    <a:pt x="4216" y="9954"/>
                  </a:cubicBezTo>
                  <a:cubicBezTo>
                    <a:pt x="4216" y="9886"/>
                    <a:pt x="4216" y="9886"/>
                    <a:pt x="4216" y="9886"/>
                  </a:cubicBezTo>
                  <a:cubicBezTo>
                    <a:pt x="4179" y="9818"/>
                    <a:pt x="4179" y="9818"/>
                    <a:pt x="4179" y="9818"/>
                  </a:cubicBezTo>
                  <a:cubicBezTo>
                    <a:pt x="4142" y="9818"/>
                    <a:pt x="4142" y="9818"/>
                    <a:pt x="4142" y="9818"/>
                  </a:cubicBezTo>
                  <a:cubicBezTo>
                    <a:pt x="4142" y="9818"/>
                    <a:pt x="4142" y="9818"/>
                    <a:pt x="4142" y="9818"/>
                  </a:cubicBezTo>
                  <a:cubicBezTo>
                    <a:pt x="4142" y="9818"/>
                    <a:pt x="4142" y="9818"/>
                    <a:pt x="4142" y="9818"/>
                  </a:cubicBezTo>
                  <a:cubicBezTo>
                    <a:pt x="4105" y="9683"/>
                    <a:pt x="4105" y="9683"/>
                    <a:pt x="4105" y="9683"/>
                  </a:cubicBezTo>
                  <a:cubicBezTo>
                    <a:pt x="4105" y="9683"/>
                    <a:pt x="4105" y="9683"/>
                    <a:pt x="4105" y="9683"/>
                  </a:cubicBezTo>
                  <a:cubicBezTo>
                    <a:pt x="4068" y="9615"/>
                    <a:pt x="4068" y="9615"/>
                    <a:pt x="4068" y="9615"/>
                  </a:cubicBezTo>
                  <a:cubicBezTo>
                    <a:pt x="4068" y="9615"/>
                    <a:pt x="4068" y="9615"/>
                    <a:pt x="4068" y="9615"/>
                  </a:cubicBezTo>
                  <a:cubicBezTo>
                    <a:pt x="4105" y="9547"/>
                    <a:pt x="4105" y="9547"/>
                    <a:pt x="4105" y="9547"/>
                  </a:cubicBezTo>
                  <a:cubicBezTo>
                    <a:pt x="4105" y="9547"/>
                    <a:pt x="4105" y="9547"/>
                    <a:pt x="4105" y="9547"/>
                  </a:cubicBezTo>
                  <a:cubicBezTo>
                    <a:pt x="4068" y="9480"/>
                    <a:pt x="4068" y="9480"/>
                    <a:pt x="4068" y="9480"/>
                  </a:cubicBezTo>
                  <a:cubicBezTo>
                    <a:pt x="4105" y="9412"/>
                    <a:pt x="4105" y="9412"/>
                    <a:pt x="4105" y="9412"/>
                  </a:cubicBezTo>
                  <a:cubicBezTo>
                    <a:pt x="4142" y="9480"/>
                    <a:pt x="4142" y="9480"/>
                    <a:pt x="4142" y="9480"/>
                  </a:cubicBezTo>
                  <a:cubicBezTo>
                    <a:pt x="4142" y="9412"/>
                    <a:pt x="4142" y="9412"/>
                    <a:pt x="4142" y="9412"/>
                  </a:cubicBezTo>
                  <a:cubicBezTo>
                    <a:pt x="4179" y="9480"/>
                    <a:pt x="4179" y="9480"/>
                    <a:pt x="4179" y="9480"/>
                  </a:cubicBezTo>
                  <a:cubicBezTo>
                    <a:pt x="4216" y="9480"/>
                    <a:pt x="4216" y="9480"/>
                    <a:pt x="4216" y="9480"/>
                  </a:cubicBezTo>
                  <a:cubicBezTo>
                    <a:pt x="4253" y="9480"/>
                    <a:pt x="4253" y="9480"/>
                    <a:pt x="4253" y="9480"/>
                  </a:cubicBezTo>
                  <a:cubicBezTo>
                    <a:pt x="4364" y="9480"/>
                    <a:pt x="4364" y="9480"/>
                    <a:pt x="4364" y="9480"/>
                  </a:cubicBezTo>
                  <a:cubicBezTo>
                    <a:pt x="4512" y="9480"/>
                    <a:pt x="4512" y="9480"/>
                    <a:pt x="4512" y="9480"/>
                  </a:cubicBezTo>
                  <a:cubicBezTo>
                    <a:pt x="4549" y="9547"/>
                    <a:pt x="4549" y="9547"/>
                    <a:pt x="4549" y="9547"/>
                  </a:cubicBezTo>
                  <a:cubicBezTo>
                    <a:pt x="4660" y="9547"/>
                    <a:pt x="4660" y="9547"/>
                    <a:pt x="4660" y="9547"/>
                  </a:cubicBezTo>
                  <a:cubicBezTo>
                    <a:pt x="4660" y="9615"/>
                    <a:pt x="4660" y="9615"/>
                    <a:pt x="4660" y="9615"/>
                  </a:cubicBezTo>
                  <a:cubicBezTo>
                    <a:pt x="4660" y="9615"/>
                    <a:pt x="4660" y="9615"/>
                    <a:pt x="4660" y="9615"/>
                  </a:cubicBezTo>
                  <a:cubicBezTo>
                    <a:pt x="4697" y="9683"/>
                    <a:pt x="4697" y="9683"/>
                    <a:pt x="4697" y="9683"/>
                  </a:cubicBezTo>
                  <a:cubicBezTo>
                    <a:pt x="4697" y="9683"/>
                    <a:pt x="4697" y="9683"/>
                    <a:pt x="4697" y="9683"/>
                  </a:cubicBezTo>
                  <a:cubicBezTo>
                    <a:pt x="4771" y="9615"/>
                    <a:pt x="4771" y="9615"/>
                    <a:pt x="4771" y="9615"/>
                  </a:cubicBezTo>
                  <a:cubicBezTo>
                    <a:pt x="4771" y="9683"/>
                    <a:pt x="4771" y="9683"/>
                    <a:pt x="4771" y="9683"/>
                  </a:cubicBezTo>
                  <a:cubicBezTo>
                    <a:pt x="4808" y="9683"/>
                    <a:pt x="4808" y="9683"/>
                    <a:pt x="4808" y="9683"/>
                  </a:cubicBezTo>
                  <a:cubicBezTo>
                    <a:pt x="4808" y="9750"/>
                    <a:pt x="4808" y="9750"/>
                    <a:pt x="4808" y="9750"/>
                  </a:cubicBezTo>
                  <a:cubicBezTo>
                    <a:pt x="4882" y="9750"/>
                    <a:pt x="4882" y="9750"/>
                    <a:pt x="4882" y="9750"/>
                  </a:cubicBezTo>
                  <a:cubicBezTo>
                    <a:pt x="4956" y="9818"/>
                    <a:pt x="4956" y="9818"/>
                    <a:pt x="4956" y="9818"/>
                  </a:cubicBezTo>
                  <a:cubicBezTo>
                    <a:pt x="5067" y="9818"/>
                    <a:pt x="5067" y="9818"/>
                    <a:pt x="5067" y="9818"/>
                  </a:cubicBezTo>
                  <a:cubicBezTo>
                    <a:pt x="5067" y="9886"/>
                    <a:pt x="5067" y="9886"/>
                    <a:pt x="5067" y="9886"/>
                  </a:cubicBezTo>
                  <a:cubicBezTo>
                    <a:pt x="5104" y="9954"/>
                    <a:pt x="5104" y="9954"/>
                    <a:pt x="5104" y="9954"/>
                  </a:cubicBezTo>
                  <a:cubicBezTo>
                    <a:pt x="5141" y="9954"/>
                    <a:pt x="5141" y="9954"/>
                    <a:pt x="5141" y="9954"/>
                  </a:cubicBezTo>
                  <a:cubicBezTo>
                    <a:pt x="5215" y="10021"/>
                    <a:pt x="5215" y="10021"/>
                    <a:pt x="5215" y="10021"/>
                  </a:cubicBezTo>
                  <a:cubicBezTo>
                    <a:pt x="5252" y="10157"/>
                    <a:pt x="5252" y="10157"/>
                    <a:pt x="5252" y="10157"/>
                  </a:cubicBezTo>
                  <a:cubicBezTo>
                    <a:pt x="5289" y="10157"/>
                    <a:pt x="5289" y="10157"/>
                    <a:pt x="5289" y="10157"/>
                  </a:cubicBezTo>
                  <a:cubicBezTo>
                    <a:pt x="5289" y="10157"/>
                    <a:pt x="5289" y="10157"/>
                    <a:pt x="5289" y="10157"/>
                  </a:cubicBezTo>
                  <a:cubicBezTo>
                    <a:pt x="5252" y="10089"/>
                    <a:pt x="5252" y="10089"/>
                    <a:pt x="5252" y="10089"/>
                  </a:cubicBezTo>
                  <a:cubicBezTo>
                    <a:pt x="5289" y="10021"/>
                    <a:pt x="5289" y="10021"/>
                    <a:pt x="5289" y="10021"/>
                  </a:cubicBezTo>
                  <a:cubicBezTo>
                    <a:pt x="5289" y="10021"/>
                    <a:pt x="5289" y="10021"/>
                    <a:pt x="5289" y="10021"/>
                  </a:cubicBezTo>
                  <a:cubicBezTo>
                    <a:pt x="5289" y="9954"/>
                    <a:pt x="5289" y="9954"/>
                    <a:pt x="5289" y="9954"/>
                  </a:cubicBezTo>
                  <a:cubicBezTo>
                    <a:pt x="5289" y="9954"/>
                    <a:pt x="5289" y="9954"/>
                    <a:pt x="5289" y="9954"/>
                  </a:cubicBezTo>
                  <a:cubicBezTo>
                    <a:pt x="5289" y="9750"/>
                    <a:pt x="5289" y="9750"/>
                    <a:pt x="5289" y="9750"/>
                  </a:cubicBezTo>
                  <a:cubicBezTo>
                    <a:pt x="5326" y="9750"/>
                    <a:pt x="5326" y="9750"/>
                    <a:pt x="5326" y="9750"/>
                  </a:cubicBezTo>
                  <a:cubicBezTo>
                    <a:pt x="5289" y="9750"/>
                    <a:pt x="5289" y="9750"/>
                    <a:pt x="5289" y="9750"/>
                  </a:cubicBezTo>
                  <a:cubicBezTo>
                    <a:pt x="5289" y="9750"/>
                    <a:pt x="5289" y="9750"/>
                    <a:pt x="5289" y="9750"/>
                  </a:cubicBezTo>
                  <a:cubicBezTo>
                    <a:pt x="5252" y="9750"/>
                    <a:pt x="5252" y="9750"/>
                    <a:pt x="5252" y="9750"/>
                  </a:cubicBezTo>
                  <a:cubicBezTo>
                    <a:pt x="5215" y="9750"/>
                    <a:pt x="5215" y="9750"/>
                    <a:pt x="5215" y="9750"/>
                  </a:cubicBezTo>
                  <a:cubicBezTo>
                    <a:pt x="5178" y="9750"/>
                    <a:pt x="5178" y="9750"/>
                    <a:pt x="5178" y="9750"/>
                  </a:cubicBezTo>
                  <a:cubicBezTo>
                    <a:pt x="5104" y="9615"/>
                    <a:pt x="5104" y="9615"/>
                    <a:pt x="5104" y="9615"/>
                  </a:cubicBezTo>
                  <a:cubicBezTo>
                    <a:pt x="5104" y="9615"/>
                    <a:pt x="5104" y="9615"/>
                    <a:pt x="5104" y="9615"/>
                  </a:cubicBezTo>
                  <a:cubicBezTo>
                    <a:pt x="5067" y="9547"/>
                    <a:pt x="5067" y="9547"/>
                    <a:pt x="5067" y="9547"/>
                  </a:cubicBezTo>
                  <a:cubicBezTo>
                    <a:pt x="5067" y="9480"/>
                    <a:pt x="5067" y="9480"/>
                    <a:pt x="5067" y="9480"/>
                  </a:cubicBezTo>
                  <a:cubicBezTo>
                    <a:pt x="5067" y="9412"/>
                    <a:pt x="5067" y="9412"/>
                    <a:pt x="5067" y="9412"/>
                  </a:cubicBezTo>
                  <a:cubicBezTo>
                    <a:pt x="5030" y="9480"/>
                    <a:pt x="5030" y="9480"/>
                    <a:pt x="5030" y="9480"/>
                  </a:cubicBezTo>
                  <a:cubicBezTo>
                    <a:pt x="4993" y="9480"/>
                    <a:pt x="4993" y="9480"/>
                    <a:pt x="4993" y="9480"/>
                  </a:cubicBezTo>
                  <a:cubicBezTo>
                    <a:pt x="4956" y="9480"/>
                    <a:pt x="4956" y="9480"/>
                    <a:pt x="4956" y="9480"/>
                  </a:cubicBezTo>
                  <a:cubicBezTo>
                    <a:pt x="4919" y="9412"/>
                    <a:pt x="4919" y="9412"/>
                    <a:pt x="4919" y="9412"/>
                  </a:cubicBezTo>
                  <a:cubicBezTo>
                    <a:pt x="4919" y="9480"/>
                    <a:pt x="4919" y="9480"/>
                    <a:pt x="4919" y="9480"/>
                  </a:cubicBezTo>
                  <a:cubicBezTo>
                    <a:pt x="4882" y="9344"/>
                    <a:pt x="4882" y="9344"/>
                    <a:pt x="4882" y="9344"/>
                  </a:cubicBezTo>
                  <a:cubicBezTo>
                    <a:pt x="4882" y="9344"/>
                    <a:pt x="4882" y="9344"/>
                    <a:pt x="4882" y="9344"/>
                  </a:cubicBezTo>
                  <a:cubicBezTo>
                    <a:pt x="4845" y="9209"/>
                    <a:pt x="4845" y="9209"/>
                    <a:pt x="4845" y="9209"/>
                  </a:cubicBezTo>
                  <a:cubicBezTo>
                    <a:pt x="4845" y="9209"/>
                    <a:pt x="4845" y="9209"/>
                    <a:pt x="4845" y="9209"/>
                  </a:cubicBezTo>
                  <a:cubicBezTo>
                    <a:pt x="4882" y="9209"/>
                    <a:pt x="4882" y="9209"/>
                    <a:pt x="4882" y="9209"/>
                  </a:cubicBezTo>
                  <a:cubicBezTo>
                    <a:pt x="4882" y="9141"/>
                    <a:pt x="4882" y="9141"/>
                    <a:pt x="4882" y="9141"/>
                  </a:cubicBezTo>
                  <a:cubicBezTo>
                    <a:pt x="4882" y="9073"/>
                    <a:pt x="4882" y="9073"/>
                    <a:pt x="4882" y="9073"/>
                  </a:cubicBezTo>
                  <a:cubicBezTo>
                    <a:pt x="4845" y="9073"/>
                    <a:pt x="4845" y="9073"/>
                    <a:pt x="4845" y="9073"/>
                  </a:cubicBezTo>
                  <a:cubicBezTo>
                    <a:pt x="4845" y="9006"/>
                    <a:pt x="4845" y="9006"/>
                    <a:pt x="4845" y="9006"/>
                  </a:cubicBezTo>
                  <a:cubicBezTo>
                    <a:pt x="4882" y="8938"/>
                    <a:pt x="4882" y="8938"/>
                    <a:pt x="4882" y="8938"/>
                  </a:cubicBezTo>
                  <a:cubicBezTo>
                    <a:pt x="4882" y="8938"/>
                    <a:pt x="4882" y="8938"/>
                    <a:pt x="4882" y="8938"/>
                  </a:cubicBezTo>
                  <a:cubicBezTo>
                    <a:pt x="4845" y="8870"/>
                    <a:pt x="4845" y="8870"/>
                    <a:pt x="4845" y="8870"/>
                  </a:cubicBezTo>
                  <a:cubicBezTo>
                    <a:pt x="4808" y="8870"/>
                    <a:pt x="4808" y="8870"/>
                    <a:pt x="4808" y="8870"/>
                  </a:cubicBezTo>
                  <a:cubicBezTo>
                    <a:pt x="4808" y="8803"/>
                    <a:pt x="4808" y="8803"/>
                    <a:pt x="4808" y="8803"/>
                  </a:cubicBezTo>
                  <a:cubicBezTo>
                    <a:pt x="4771" y="8735"/>
                    <a:pt x="4771" y="8735"/>
                    <a:pt x="4771" y="8735"/>
                  </a:cubicBezTo>
                  <a:cubicBezTo>
                    <a:pt x="4771" y="8803"/>
                    <a:pt x="4771" y="8803"/>
                    <a:pt x="4771" y="8803"/>
                  </a:cubicBezTo>
                  <a:cubicBezTo>
                    <a:pt x="4734" y="8735"/>
                    <a:pt x="4734" y="8735"/>
                    <a:pt x="4734" y="8735"/>
                  </a:cubicBezTo>
                  <a:cubicBezTo>
                    <a:pt x="4734" y="8599"/>
                    <a:pt x="4734" y="8599"/>
                    <a:pt x="4734" y="8599"/>
                  </a:cubicBezTo>
                  <a:cubicBezTo>
                    <a:pt x="4734" y="8599"/>
                    <a:pt x="4734" y="8599"/>
                    <a:pt x="4734" y="8599"/>
                  </a:cubicBezTo>
                  <a:cubicBezTo>
                    <a:pt x="4734" y="8532"/>
                    <a:pt x="4734" y="8532"/>
                    <a:pt x="4734" y="8532"/>
                  </a:cubicBezTo>
                  <a:cubicBezTo>
                    <a:pt x="4697" y="8464"/>
                    <a:pt x="4697" y="8464"/>
                    <a:pt x="4697" y="8464"/>
                  </a:cubicBezTo>
                  <a:cubicBezTo>
                    <a:pt x="4734" y="8464"/>
                    <a:pt x="4734" y="8464"/>
                    <a:pt x="4734" y="8464"/>
                  </a:cubicBezTo>
                  <a:cubicBezTo>
                    <a:pt x="4808" y="8329"/>
                    <a:pt x="4808" y="8329"/>
                    <a:pt x="4808" y="8329"/>
                  </a:cubicBezTo>
                  <a:cubicBezTo>
                    <a:pt x="4845" y="8261"/>
                    <a:pt x="4845" y="8261"/>
                    <a:pt x="4845" y="8261"/>
                  </a:cubicBezTo>
                  <a:cubicBezTo>
                    <a:pt x="4845" y="8261"/>
                    <a:pt x="4845" y="8261"/>
                    <a:pt x="4845" y="8261"/>
                  </a:cubicBezTo>
                  <a:cubicBezTo>
                    <a:pt x="4808" y="8193"/>
                    <a:pt x="4808" y="8193"/>
                    <a:pt x="4808" y="8193"/>
                  </a:cubicBezTo>
                  <a:cubicBezTo>
                    <a:pt x="4808" y="8125"/>
                    <a:pt x="4808" y="8125"/>
                    <a:pt x="4808" y="8125"/>
                  </a:cubicBezTo>
                  <a:cubicBezTo>
                    <a:pt x="4845" y="8058"/>
                    <a:pt x="4845" y="8058"/>
                    <a:pt x="4845" y="8058"/>
                  </a:cubicBezTo>
                  <a:cubicBezTo>
                    <a:pt x="4808" y="7990"/>
                    <a:pt x="4808" y="7990"/>
                    <a:pt x="4808" y="7990"/>
                  </a:cubicBezTo>
                  <a:cubicBezTo>
                    <a:pt x="4808" y="7922"/>
                    <a:pt x="4808" y="7922"/>
                    <a:pt x="4808" y="7922"/>
                  </a:cubicBezTo>
                  <a:cubicBezTo>
                    <a:pt x="4808" y="7855"/>
                    <a:pt x="4808" y="7855"/>
                    <a:pt x="4808" y="7855"/>
                  </a:cubicBezTo>
                  <a:cubicBezTo>
                    <a:pt x="4808" y="7787"/>
                    <a:pt x="4808" y="7787"/>
                    <a:pt x="4808" y="7787"/>
                  </a:cubicBezTo>
                  <a:cubicBezTo>
                    <a:pt x="4808" y="7787"/>
                    <a:pt x="4808" y="7787"/>
                    <a:pt x="4808" y="7787"/>
                  </a:cubicBezTo>
                  <a:cubicBezTo>
                    <a:pt x="4808" y="7719"/>
                    <a:pt x="4808" y="7719"/>
                    <a:pt x="4808" y="7719"/>
                  </a:cubicBezTo>
                  <a:cubicBezTo>
                    <a:pt x="4808" y="7651"/>
                    <a:pt x="4808" y="7651"/>
                    <a:pt x="4808" y="7651"/>
                  </a:cubicBezTo>
                  <a:cubicBezTo>
                    <a:pt x="4808" y="7584"/>
                    <a:pt x="4808" y="7584"/>
                    <a:pt x="4808" y="7584"/>
                  </a:cubicBezTo>
                  <a:cubicBezTo>
                    <a:pt x="4808" y="7516"/>
                    <a:pt x="4808" y="7516"/>
                    <a:pt x="4808" y="7516"/>
                  </a:cubicBezTo>
                  <a:cubicBezTo>
                    <a:pt x="4808" y="7448"/>
                    <a:pt x="4808" y="7448"/>
                    <a:pt x="4808" y="7448"/>
                  </a:cubicBezTo>
                  <a:cubicBezTo>
                    <a:pt x="4808" y="7313"/>
                    <a:pt x="4808" y="7313"/>
                    <a:pt x="4808" y="7313"/>
                  </a:cubicBezTo>
                  <a:cubicBezTo>
                    <a:pt x="4808" y="7313"/>
                    <a:pt x="4808" y="7313"/>
                    <a:pt x="4808" y="7313"/>
                  </a:cubicBezTo>
                  <a:cubicBezTo>
                    <a:pt x="4845" y="7313"/>
                    <a:pt x="4845" y="7313"/>
                    <a:pt x="4845" y="7313"/>
                  </a:cubicBezTo>
                  <a:cubicBezTo>
                    <a:pt x="4845" y="7381"/>
                    <a:pt x="4845" y="7381"/>
                    <a:pt x="4845" y="7381"/>
                  </a:cubicBezTo>
                  <a:cubicBezTo>
                    <a:pt x="4845" y="7381"/>
                    <a:pt x="4845" y="7381"/>
                    <a:pt x="4845" y="7381"/>
                  </a:cubicBezTo>
                  <a:cubicBezTo>
                    <a:pt x="4882" y="7381"/>
                    <a:pt x="4882" y="7381"/>
                    <a:pt x="4882" y="7381"/>
                  </a:cubicBezTo>
                  <a:cubicBezTo>
                    <a:pt x="4919" y="7381"/>
                    <a:pt x="4919" y="7381"/>
                    <a:pt x="4919" y="7381"/>
                  </a:cubicBezTo>
                  <a:cubicBezTo>
                    <a:pt x="4993" y="7313"/>
                    <a:pt x="4993" y="7313"/>
                    <a:pt x="4993" y="7313"/>
                  </a:cubicBezTo>
                  <a:cubicBezTo>
                    <a:pt x="4993" y="7313"/>
                    <a:pt x="4993" y="7313"/>
                    <a:pt x="4993" y="7313"/>
                  </a:cubicBezTo>
                  <a:cubicBezTo>
                    <a:pt x="5030" y="7381"/>
                    <a:pt x="5030" y="7381"/>
                    <a:pt x="5030" y="7381"/>
                  </a:cubicBezTo>
                  <a:cubicBezTo>
                    <a:pt x="5067" y="7313"/>
                    <a:pt x="5067" y="7313"/>
                    <a:pt x="5067" y="7313"/>
                  </a:cubicBezTo>
                  <a:cubicBezTo>
                    <a:pt x="5104" y="7313"/>
                    <a:pt x="5104" y="7313"/>
                    <a:pt x="5104" y="7313"/>
                  </a:cubicBezTo>
                  <a:cubicBezTo>
                    <a:pt x="5178" y="7381"/>
                    <a:pt x="5178" y="7381"/>
                    <a:pt x="5178" y="7381"/>
                  </a:cubicBezTo>
                  <a:cubicBezTo>
                    <a:pt x="5252" y="7381"/>
                    <a:pt x="5252" y="7381"/>
                    <a:pt x="5252" y="7381"/>
                  </a:cubicBezTo>
                  <a:cubicBezTo>
                    <a:pt x="5252" y="7381"/>
                    <a:pt x="5252" y="7381"/>
                    <a:pt x="5252" y="7381"/>
                  </a:cubicBezTo>
                  <a:cubicBezTo>
                    <a:pt x="5289" y="7448"/>
                    <a:pt x="5289" y="7448"/>
                    <a:pt x="5289" y="7448"/>
                  </a:cubicBezTo>
                  <a:cubicBezTo>
                    <a:pt x="5252" y="7448"/>
                    <a:pt x="5252" y="7448"/>
                    <a:pt x="5252" y="7448"/>
                  </a:cubicBezTo>
                  <a:cubicBezTo>
                    <a:pt x="5289" y="7516"/>
                    <a:pt x="5289" y="7516"/>
                    <a:pt x="5289" y="7516"/>
                  </a:cubicBezTo>
                  <a:cubicBezTo>
                    <a:pt x="5289" y="7584"/>
                    <a:pt x="5289" y="7584"/>
                    <a:pt x="5289" y="7584"/>
                  </a:cubicBezTo>
                  <a:cubicBezTo>
                    <a:pt x="5289" y="7651"/>
                    <a:pt x="5289" y="7651"/>
                    <a:pt x="5289" y="7651"/>
                  </a:cubicBezTo>
                  <a:cubicBezTo>
                    <a:pt x="5289" y="7719"/>
                    <a:pt x="5289" y="7719"/>
                    <a:pt x="5289" y="7719"/>
                  </a:cubicBezTo>
                  <a:cubicBezTo>
                    <a:pt x="5326" y="7787"/>
                    <a:pt x="5326" y="7787"/>
                    <a:pt x="5326" y="7787"/>
                  </a:cubicBezTo>
                  <a:cubicBezTo>
                    <a:pt x="5289" y="7990"/>
                    <a:pt x="5289" y="7990"/>
                    <a:pt x="5289" y="7990"/>
                  </a:cubicBezTo>
                  <a:cubicBezTo>
                    <a:pt x="5326" y="7990"/>
                    <a:pt x="5326" y="7990"/>
                    <a:pt x="5326" y="7990"/>
                  </a:cubicBezTo>
                  <a:cubicBezTo>
                    <a:pt x="5326" y="8058"/>
                    <a:pt x="5326" y="8058"/>
                    <a:pt x="5326" y="8058"/>
                  </a:cubicBezTo>
                  <a:cubicBezTo>
                    <a:pt x="5326" y="8058"/>
                    <a:pt x="5326" y="8058"/>
                    <a:pt x="5326" y="8058"/>
                  </a:cubicBezTo>
                  <a:cubicBezTo>
                    <a:pt x="5326" y="8125"/>
                    <a:pt x="5326" y="8125"/>
                    <a:pt x="5326" y="8125"/>
                  </a:cubicBezTo>
                  <a:cubicBezTo>
                    <a:pt x="5289" y="8125"/>
                    <a:pt x="5289" y="8125"/>
                    <a:pt x="5289" y="8125"/>
                  </a:cubicBezTo>
                  <a:cubicBezTo>
                    <a:pt x="5326" y="8193"/>
                    <a:pt x="5326" y="8193"/>
                    <a:pt x="5326" y="8193"/>
                  </a:cubicBezTo>
                  <a:cubicBezTo>
                    <a:pt x="5326" y="8261"/>
                    <a:pt x="5326" y="8261"/>
                    <a:pt x="5326" y="8261"/>
                  </a:cubicBezTo>
                  <a:cubicBezTo>
                    <a:pt x="5363" y="8329"/>
                    <a:pt x="5363" y="8329"/>
                    <a:pt x="5363" y="8329"/>
                  </a:cubicBezTo>
                  <a:cubicBezTo>
                    <a:pt x="5400" y="8329"/>
                    <a:pt x="5400" y="8329"/>
                    <a:pt x="5400" y="8329"/>
                  </a:cubicBezTo>
                  <a:cubicBezTo>
                    <a:pt x="5400" y="8396"/>
                    <a:pt x="5400" y="8396"/>
                    <a:pt x="5400" y="8396"/>
                  </a:cubicBezTo>
                  <a:cubicBezTo>
                    <a:pt x="5437" y="8329"/>
                    <a:pt x="5437" y="8329"/>
                    <a:pt x="5437" y="8329"/>
                  </a:cubicBezTo>
                  <a:cubicBezTo>
                    <a:pt x="5437" y="8396"/>
                    <a:pt x="5437" y="8396"/>
                    <a:pt x="5437" y="8396"/>
                  </a:cubicBezTo>
                  <a:cubicBezTo>
                    <a:pt x="5474" y="8464"/>
                    <a:pt x="5474" y="8464"/>
                    <a:pt x="5474" y="8464"/>
                  </a:cubicBezTo>
                  <a:cubicBezTo>
                    <a:pt x="5511" y="8532"/>
                    <a:pt x="5511" y="8532"/>
                    <a:pt x="5511" y="8532"/>
                  </a:cubicBezTo>
                  <a:cubicBezTo>
                    <a:pt x="5511" y="8599"/>
                    <a:pt x="5511" y="8599"/>
                    <a:pt x="5511" y="8599"/>
                  </a:cubicBezTo>
                  <a:cubicBezTo>
                    <a:pt x="5548" y="8735"/>
                    <a:pt x="5548" y="8735"/>
                    <a:pt x="5548" y="8735"/>
                  </a:cubicBezTo>
                  <a:cubicBezTo>
                    <a:pt x="5548" y="8803"/>
                    <a:pt x="5548" y="8803"/>
                    <a:pt x="5548" y="8803"/>
                  </a:cubicBezTo>
                  <a:cubicBezTo>
                    <a:pt x="5548" y="8803"/>
                    <a:pt x="5548" y="8803"/>
                    <a:pt x="5548" y="8803"/>
                  </a:cubicBezTo>
                  <a:cubicBezTo>
                    <a:pt x="5548" y="8870"/>
                    <a:pt x="5548" y="8870"/>
                    <a:pt x="5548" y="8870"/>
                  </a:cubicBezTo>
                  <a:cubicBezTo>
                    <a:pt x="5585" y="8938"/>
                    <a:pt x="5585" y="8938"/>
                    <a:pt x="5585" y="8938"/>
                  </a:cubicBezTo>
                  <a:cubicBezTo>
                    <a:pt x="5585" y="9006"/>
                    <a:pt x="5585" y="9006"/>
                    <a:pt x="5585" y="9006"/>
                  </a:cubicBezTo>
                  <a:cubicBezTo>
                    <a:pt x="5622" y="9141"/>
                    <a:pt x="5622" y="9141"/>
                    <a:pt x="5622" y="9141"/>
                  </a:cubicBezTo>
                  <a:cubicBezTo>
                    <a:pt x="5622" y="9209"/>
                    <a:pt x="5622" y="9209"/>
                    <a:pt x="5622" y="9209"/>
                  </a:cubicBezTo>
                  <a:cubicBezTo>
                    <a:pt x="5659" y="9276"/>
                    <a:pt x="5659" y="9276"/>
                    <a:pt x="5659" y="9276"/>
                  </a:cubicBezTo>
                  <a:cubicBezTo>
                    <a:pt x="5659" y="9276"/>
                    <a:pt x="5659" y="9276"/>
                    <a:pt x="5659" y="9276"/>
                  </a:cubicBezTo>
                  <a:cubicBezTo>
                    <a:pt x="5659" y="9344"/>
                    <a:pt x="5659" y="9344"/>
                    <a:pt x="5659" y="9344"/>
                  </a:cubicBezTo>
                  <a:cubicBezTo>
                    <a:pt x="5696" y="9412"/>
                    <a:pt x="5696" y="9412"/>
                    <a:pt x="5696" y="9412"/>
                  </a:cubicBezTo>
                  <a:cubicBezTo>
                    <a:pt x="5696" y="9480"/>
                    <a:pt x="5696" y="9480"/>
                    <a:pt x="5696" y="9480"/>
                  </a:cubicBezTo>
                  <a:cubicBezTo>
                    <a:pt x="5770" y="9615"/>
                    <a:pt x="5770" y="9615"/>
                    <a:pt x="5770" y="9615"/>
                  </a:cubicBezTo>
                  <a:cubicBezTo>
                    <a:pt x="5807" y="9683"/>
                    <a:pt x="5807" y="9683"/>
                    <a:pt x="5807" y="9683"/>
                  </a:cubicBezTo>
                  <a:cubicBezTo>
                    <a:pt x="5844" y="9683"/>
                    <a:pt x="5844" y="9683"/>
                    <a:pt x="5844" y="9683"/>
                  </a:cubicBezTo>
                  <a:cubicBezTo>
                    <a:pt x="5844" y="9750"/>
                    <a:pt x="5844" y="9750"/>
                    <a:pt x="5844" y="9750"/>
                  </a:cubicBezTo>
                  <a:cubicBezTo>
                    <a:pt x="5918" y="9818"/>
                    <a:pt x="5918" y="9818"/>
                    <a:pt x="5918" y="9818"/>
                  </a:cubicBezTo>
                  <a:cubicBezTo>
                    <a:pt x="5918" y="9818"/>
                    <a:pt x="5918" y="9818"/>
                    <a:pt x="5918" y="9818"/>
                  </a:cubicBezTo>
                  <a:cubicBezTo>
                    <a:pt x="5881" y="9818"/>
                    <a:pt x="5881" y="9818"/>
                    <a:pt x="5881" y="9818"/>
                  </a:cubicBezTo>
                  <a:cubicBezTo>
                    <a:pt x="5881" y="9886"/>
                    <a:pt x="5881" y="9886"/>
                    <a:pt x="5881" y="9886"/>
                  </a:cubicBezTo>
                  <a:cubicBezTo>
                    <a:pt x="5881" y="9954"/>
                    <a:pt x="5881" y="9954"/>
                    <a:pt x="5881" y="9954"/>
                  </a:cubicBezTo>
                  <a:cubicBezTo>
                    <a:pt x="5918" y="10089"/>
                    <a:pt x="5918" y="10089"/>
                    <a:pt x="5918" y="10089"/>
                  </a:cubicBezTo>
                  <a:cubicBezTo>
                    <a:pt x="5955" y="10157"/>
                    <a:pt x="5955" y="10157"/>
                    <a:pt x="5955" y="10157"/>
                  </a:cubicBezTo>
                  <a:cubicBezTo>
                    <a:pt x="5955" y="10224"/>
                    <a:pt x="5955" y="10224"/>
                    <a:pt x="5955" y="10224"/>
                  </a:cubicBezTo>
                  <a:cubicBezTo>
                    <a:pt x="5918" y="10292"/>
                    <a:pt x="5918" y="10292"/>
                    <a:pt x="5918" y="10292"/>
                  </a:cubicBezTo>
                  <a:cubicBezTo>
                    <a:pt x="5918" y="10292"/>
                    <a:pt x="5918" y="10292"/>
                    <a:pt x="5918" y="10292"/>
                  </a:cubicBezTo>
                  <a:cubicBezTo>
                    <a:pt x="5881" y="10360"/>
                    <a:pt x="5881" y="10360"/>
                    <a:pt x="5881" y="10360"/>
                  </a:cubicBezTo>
                  <a:cubicBezTo>
                    <a:pt x="5918" y="10360"/>
                    <a:pt x="5918" y="10360"/>
                    <a:pt x="5918" y="10360"/>
                  </a:cubicBezTo>
                  <a:cubicBezTo>
                    <a:pt x="5918" y="10495"/>
                    <a:pt x="5918" y="10495"/>
                    <a:pt x="5918" y="10495"/>
                  </a:cubicBezTo>
                  <a:cubicBezTo>
                    <a:pt x="5881" y="10495"/>
                    <a:pt x="5881" y="10495"/>
                    <a:pt x="5881" y="10495"/>
                  </a:cubicBezTo>
                  <a:cubicBezTo>
                    <a:pt x="5881" y="10563"/>
                    <a:pt x="5881" y="10563"/>
                    <a:pt x="5881" y="10563"/>
                  </a:cubicBezTo>
                  <a:cubicBezTo>
                    <a:pt x="5918" y="10495"/>
                    <a:pt x="5918" y="10495"/>
                    <a:pt x="5918" y="10495"/>
                  </a:cubicBezTo>
                  <a:cubicBezTo>
                    <a:pt x="5918" y="10563"/>
                    <a:pt x="5918" y="10563"/>
                    <a:pt x="5918" y="10563"/>
                  </a:cubicBezTo>
                  <a:cubicBezTo>
                    <a:pt x="5881" y="10563"/>
                    <a:pt x="5881" y="10563"/>
                    <a:pt x="5881" y="10563"/>
                  </a:cubicBezTo>
                  <a:cubicBezTo>
                    <a:pt x="5881" y="10698"/>
                    <a:pt x="5881" y="10698"/>
                    <a:pt x="5881" y="10698"/>
                  </a:cubicBezTo>
                  <a:cubicBezTo>
                    <a:pt x="5844" y="10766"/>
                    <a:pt x="5844" y="10766"/>
                    <a:pt x="5844" y="10766"/>
                  </a:cubicBezTo>
                  <a:cubicBezTo>
                    <a:pt x="5807" y="10698"/>
                    <a:pt x="5807" y="10698"/>
                    <a:pt x="5807" y="10698"/>
                  </a:cubicBezTo>
                  <a:cubicBezTo>
                    <a:pt x="5807" y="10766"/>
                    <a:pt x="5807" y="10766"/>
                    <a:pt x="5807" y="10766"/>
                  </a:cubicBezTo>
                  <a:cubicBezTo>
                    <a:pt x="5844" y="10834"/>
                    <a:pt x="5844" y="10834"/>
                    <a:pt x="5844" y="10834"/>
                  </a:cubicBezTo>
                  <a:cubicBezTo>
                    <a:pt x="5844" y="10834"/>
                    <a:pt x="5844" y="10834"/>
                    <a:pt x="5844" y="10834"/>
                  </a:cubicBezTo>
                  <a:cubicBezTo>
                    <a:pt x="5807" y="10902"/>
                    <a:pt x="5807" y="10902"/>
                    <a:pt x="5807" y="10902"/>
                  </a:cubicBezTo>
                  <a:cubicBezTo>
                    <a:pt x="5770" y="10902"/>
                    <a:pt x="5770" y="10902"/>
                    <a:pt x="5770" y="10902"/>
                  </a:cubicBezTo>
                  <a:cubicBezTo>
                    <a:pt x="5733" y="10902"/>
                    <a:pt x="5733" y="10902"/>
                    <a:pt x="5733" y="10902"/>
                  </a:cubicBezTo>
                  <a:cubicBezTo>
                    <a:pt x="5696" y="10902"/>
                    <a:pt x="5696" y="10902"/>
                    <a:pt x="5696" y="10902"/>
                  </a:cubicBezTo>
                  <a:cubicBezTo>
                    <a:pt x="5733" y="10834"/>
                    <a:pt x="5733" y="10834"/>
                    <a:pt x="5733" y="10834"/>
                  </a:cubicBezTo>
                  <a:cubicBezTo>
                    <a:pt x="5733" y="10834"/>
                    <a:pt x="5733" y="10834"/>
                    <a:pt x="5733" y="10834"/>
                  </a:cubicBezTo>
                  <a:cubicBezTo>
                    <a:pt x="5696" y="10834"/>
                    <a:pt x="5696" y="10834"/>
                    <a:pt x="5696" y="10834"/>
                  </a:cubicBezTo>
                  <a:cubicBezTo>
                    <a:pt x="5696" y="10834"/>
                    <a:pt x="5696" y="10834"/>
                    <a:pt x="5696" y="10834"/>
                  </a:cubicBezTo>
                  <a:cubicBezTo>
                    <a:pt x="5696" y="10834"/>
                    <a:pt x="5696" y="10834"/>
                    <a:pt x="5696" y="10834"/>
                  </a:cubicBezTo>
                  <a:cubicBezTo>
                    <a:pt x="5622" y="10766"/>
                    <a:pt x="5622" y="10766"/>
                    <a:pt x="5622" y="10766"/>
                  </a:cubicBezTo>
                  <a:cubicBezTo>
                    <a:pt x="5585" y="10834"/>
                    <a:pt x="5585" y="10834"/>
                    <a:pt x="5585" y="10834"/>
                  </a:cubicBezTo>
                  <a:cubicBezTo>
                    <a:pt x="5511" y="10834"/>
                    <a:pt x="5511" y="10834"/>
                    <a:pt x="5511" y="10834"/>
                  </a:cubicBezTo>
                  <a:cubicBezTo>
                    <a:pt x="5437" y="10834"/>
                    <a:pt x="5437" y="10834"/>
                    <a:pt x="5437" y="10834"/>
                  </a:cubicBezTo>
                  <a:cubicBezTo>
                    <a:pt x="5437" y="10902"/>
                    <a:pt x="5437" y="10902"/>
                    <a:pt x="5437" y="10902"/>
                  </a:cubicBezTo>
                  <a:cubicBezTo>
                    <a:pt x="5437" y="10902"/>
                    <a:pt x="5437" y="10902"/>
                    <a:pt x="5437" y="10902"/>
                  </a:cubicBezTo>
                  <a:cubicBezTo>
                    <a:pt x="5474" y="10902"/>
                    <a:pt x="5474" y="10902"/>
                    <a:pt x="5474" y="10902"/>
                  </a:cubicBezTo>
                  <a:cubicBezTo>
                    <a:pt x="5474" y="10902"/>
                    <a:pt x="5474" y="10902"/>
                    <a:pt x="5474" y="10902"/>
                  </a:cubicBezTo>
                  <a:cubicBezTo>
                    <a:pt x="5511" y="10834"/>
                    <a:pt x="5511" y="10834"/>
                    <a:pt x="5511" y="10834"/>
                  </a:cubicBezTo>
                  <a:cubicBezTo>
                    <a:pt x="5548" y="10902"/>
                    <a:pt x="5548" y="10902"/>
                    <a:pt x="5548" y="10902"/>
                  </a:cubicBezTo>
                  <a:cubicBezTo>
                    <a:pt x="5585" y="10969"/>
                    <a:pt x="5585" y="10969"/>
                    <a:pt x="5585" y="10969"/>
                  </a:cubicBezTo>
                  <a:cubicBezTo>
                    <a:pt x="5696" y="11037"/>
                    <a:pt x="5696" y="11037"/>
                    <a:pt x="5696" y="11037"/>
                  </a:cubicBezTo>
                  <a:cubicBezTo>
                    <a:pt x="5770" y="11037"/>
                    <a:pt x="5770" y="11037"/>
                    <a:pt x="5770" y="11037"/>
                  </a:cubicBezTo>
                  <a:cubicBezTo>
                    <a:pt x="5807" y="11037"/>
                    <a:pt x="5807" y="11037"/>
                    <a:pt x="5807" y="11037"/>
                  </a:cubicBezTo>
                  <a:cubicBezTo>
                    <a:pt x="5881" y="11037"/>
                    <a:pt x="5881" y="11037"/>
                    <a:pt x="5881" y="11037"/>
                  </a:cubicBezTo>
                  <a:cubicBezTo>
                    <a:pt x="5881" y="11037"/>
                    <a:pt x="5881" y="11037"/>
                    <a:pt x="5881" y="11037"/>
                  </a:cubicBezTo>
                  <a:cubicBezTo>
                    <a:pt x="5955" y="11105"/>
                    <a:pt x="5955" y="11105"/>
                    <a:pt x="5955" y="11105"/>
                  </a:cubicBezTo>
                  <a:cubicBezTo>
                    <a:pt x="5992" y="11037"/>
                    <a:pt x="5992" y="11037"/>
                    <a:pt x="5992" y="11037"/>
                  </a:cubicBezTo>
                  <a:cubicBezTo>
                    <a:pt x="5992" y="10969"/>
                    <a:pt x="5992" y="10969"/>
                    <a:pt x="5992" y="10969"/>
                  </a:cubicBezTo>
                  <a:cubicBezTo>
                    <a:pt x="5992" y="10969"/>
                    <a:pt x="5992" y="10969"/>
                    <a:pt x="5992" y="10969"/>
                  </a:cubicBezTo>
                  <a:cubicBezTo>
                    <a:pt x="5992" y="10902"/>
                    <a:pt x="5992" y="10902"/>
                    <a:pt x="5992" y="10902"/>
                  </a:cubicBezTo>
                  <a:cubicBezTo>
                    <a:pt x="5992" y="10834"/>
                    <a:pt x="5992" y="10834"/>
                    <a:pt x="5992" y="10834"/>
                  </a:cubicBezTo>
                  <a:cubicBezTo>
                    <a:pt x="6029" y="10766"/>
                    <a:pt x="6029" y="10766"/>
                    <a:pt x="6029" y="10766"/>
                  </a:cubicBezTo>
                  <a:cubicBezTo>
                    <a:pt x="6029" y="10766"/>
                    <a:pt x="6029" y="10766"/>
                    <a:pt x="6029" y="10766"/>
                  </a:cubicBezTo>
                  <a:cubicBezTo>
                    <a:pt x="6066" y="10698"/>
                    <a:pt x="6066" y="10698"/>
                    <a:pt x="6066" y="10698"/>
                  </a:cubicBezTo>
                  <a:cubicBezTo>
                    <a:pt x="6066" y="10631"/>
                    <a:pt x="6066" y="10631"/>
                    <a:pt x="6066" y="10631"/>
                  </a:cubicBezTo>
                  <a:cubicBezTo>
                    <a:pt x="6103" y="10495"/>
                    <a:pt x="6103" y="10495"/>
                    <a:pt x="6103" y="10495"/>
                  </a:cubicBezTo>
                  <a:cubicBezTo>
                    <a:pt x="6066" y="10428"/>
                    <a:pt x="6066" y="10428"/>
                    <a:pt x="6066" y="10428"/>
                  </a:cubicBezTo>
                  <a:cubicBezTo>
                    <a:pt x="6103" y="10360"/>
                    <a:pt x="6103" y="10360"/>
                    <a:pt x="6103" y="10360"/>
                  </a:cubicBezTo>
                  <a:cubicBezTo>
                    <a:pt x="6140" y="10157"/>
                    <a:pt x="6140" y="10157"/>
                    <a:pt x="6140" y="10157"/>
                  </a:cubicBezTo>
                  <a:cubicBezTo>
                    <a:pt x="6140" y="10157"/>
                    <a:pt x="6140" y="10157"/>
                    <a:pt x="6140" y="10157"/>
                  </a:cubicBezTo>
                  <a:cubicBezTo>
                    <a:pt x="6103" y="9954"/>
                    <a:pt x="6103" y="9954"/>
                    <a:pt x="6103" y="9954"/>
                  </a:cubicBezTo>
                  <a:cubicBezTo>
                    <a:pt x="6029" y="9886"/>
                    <a:pt x="6029" y="9886"/>
                    <a:pt x="6029" y="9886"/>
                  </a:cubicBezTo>
                  <a:cubicBezTo>
                    <a:pt x="6029" y="9818"/>
                    <a:pt x="6029" y="9818"/>
                    <a:pt x="6029" y="9818"/>
                  </a:cubicBezTo>
                  <a:cubicBezTo>
                    <a:pt x="5992" y="9683"/>
                    <a:pt x="5992" y="9683"/>
                    <a:pt x="5992" y="9683"/>
                  </a:cubicBezTo>
                  <a:cubicBezTo>
                    <a:pt x="6066" y="9615"/>
                    <a:pt x="6066" y="9615"/>
                    <a:pt x="6066" y="9615"/>
                  </a:cubicBezTo>
                  <a:cubicBezTo>
                    <a:pt x="6066" y="9547"/>
                    <a:pt x="6066" y="9547"/>
                    <a:pt x="6066" y="9547"/>
                  </a:cubicBezTo>
                  <a:cubicBezTo>
                    <a:pt x="6140" y="9547"/>
                    <a:pt x="6140" y="9547"/>
                    <a:pt x="6140" y="9547"/>
                  </a:cubicBezTo>
                  <a:cubicBezTo>
                    <a:pt x="6177" y="9412"/>
                    <a:pt x="6177" y="9412"/>
                    <a:pt x="6177" y="9412"/>
                  </a:cubicBezTo>
                  <a:cubicBezTo>
                    <a:pt x="6251" y="9412"/>
                    <a:pt x="6251" y="9412"/>
                    <a:pt x="6251" y="9412"/>
                  </a:cubicBezTo>
                  <a:cubicBezTo>
                    <a:pt x="6288" y="9480"/>
                    <a:pt x="6288" y="9480"/>
                    <a:pt x="6288" y="9480"/>
                  </a:cubicBezTo>
                  <a:cubicBezTo>
                    <a:pt x="6288" y="9547"/>
                    <a:pt x="6288" y="9547"/>
                    <a:pt x="6288" y="9547"/>
                  </a:cubicBezTo>
                  <a:cubicBezTo>
                    <a:pt x="6325" y="9615"/>
                    <a:pt x="6325" y="9615"/>
                    <a:pt x="6325" y="9615"/>
                  </a:cubicBezTo>
                  <a:cubicBezTo>
                    <a:pt x="6362" y="9683"/>
                    <a:pt x="6362" y="9683"/>
                    <a:pt x="6362" y="9683"/>
                  </a:cubicBezTo>
                  <a:cubicBezTo>
                    <a:pt x="6362" y="9683"/>
                    <a:pt x="6362" y="9683"/>
                    <a:pt x="6362" y="9683"/>
                  </a:cubicBezTo>
                  <a:cubicBezTo>
                    <a:pt x="6399" y="9750"/>
                    <a:pt x="6399" y="9750"/>
                    <a:pt x="6399" y="9750"/>
                  </a:cubicBezTo>
                  <a:cubicBezTo>
                    <a:pt x="6399" y="9818"/>
                    <a:pt x="6399" y="9818"/>
                    <a:pt x="6399" y="9818"/>
                  </a:cubicBezTo>
                  <a:cubicBezTo>
                    <a:pt x="6436" y="9818"/>
                    <a:pt x="6436" y="9818"/>
                    <a:pt x="6436" y="9818"/>
                  </a:cubicBezTo>
                  <a:cubicBezTo>
                    <a:pt x="6436" y="9886"/>
                    <a:pt x="6436" y="9886"/>
                    <a:pt x="6436" y="9886"/>
                  </a:cubicBezTo>
                  <a:cubicBezTo>
                    <a:pt x="6473" y="9954"/>
                    <a:pt x="6473" y="9954"/>
                    <a:pt x="6473" y="9954"/>
                  </a:cubicBezTo>
                  <a:cubicBezTo>
                    <a:pt x="6473" y="10021"/>
                    <a:pt x="6473" y="10021"/>
                    <a:pt x="6473" y="10021"/>
                  </a:cubicBezTo>
                  <a:cubicBezTo>
                    <a:pt x="6473" y="10089"/>
                    <a:pt x="6473" y="10089"/>
                    <a:pt x="6473" y="10089"/>
                  </a:cubicBezTo>
                  <a:cubicBezTo>
                    <a:pt x="6473" y="10089"/>
                    <a:pt x="6473" y="10089"/>
                    <a:pt x="6473" y="10089"/>
                  </a:cubicBezTo>
                  <a:cubicBezTo>
                    <a:pt x="6547" y="10157"/>
                    <a:pt x="6547" y="10157"/>
                    <a:pt x="6547" y="10157"/>
                  </a:cubicBezTo>
                  <a:cubicBezTo>
                    <a:pt x="6584" y="10157"/>
                    <a:pt x="6584" y="10157"/>
                    <a:pt x="6584" y="10157"/>
                  </a:cubicBezTo>
                  <a:cubicBezTo>
                    <a:pt x="6621" y="10157"/>
                    <a:pt x="6621" y="10157"/>
                    <a:pt x="6621" y="10157"/>
                  </a:cubicBezTo>
                  <a:cubicBezTo>
                    <a:pt x="6658" y="10157"/>
                    <a:pt x="6658" y="10157"/>
                    <a:pt x="6658" y="10157"/>
                  </a:cubicBezTo>
                  <a:cubicBezTo>
                    <a:pt x="6695" y="10157"/>
                    <a:pt x="6695" y="10157"/>
                    <a:pt x="6695" y="10157"/>
                  </a:cubicBezTo>
                  <a:cubicBezTo>
                    <a:pt x="6695" y="10089"/>
                    <a:pt x="6695" y="10089"/>
                    <a:pt x="6695" y="10089"/>
                  </a:cubicBezTo>
                  <a:cubicBezTo>
                    <a:pt x="6732" y="10089"/>
                    <a:pt x="6732" y="10089"/>
                    <a:pt x="6732" y="10089"/>
                  </a:cubicBezTo>
                  <a:cubicBezTo>
                    <a:pt x="6695" y="10089"/>
                    <a:pt x="6695" y="10089"/>
                    <a:pt x="6695" y="10089"/>
                  </a:cubicBezTo>
                  <a:cubicBezTo>
                    <a:pt x="6658" y="10089"/>
                    <a:pt x="6658" y="10089"/>
                    <a:pt x="6658" y="10089"/>
                  </a:cubicBezTo>
                  <a:cubicBezTo>
                    <a:pt x="6658" y="10021"/>
                    <a:pt x="6658" y="10021"/>
                    <a:pt x="6658" y="10021"/>
                  </a:cubicBezTo>
                  <a:cubicBezTo>
                    <a:pt x="6621" y="10089"/>
                    <a:pt x="6621" y="10089"/>
                    <a:pt x="6621" y="10089"/>
                  </a:cubicBezTo>
                  <a:cubicBezTo>
                    <a:pt x="6584" y="10089"/>
                    <a:pt x="6584" y="10089"/>
                    <a:pt x="6584" y="10089"/>
                  </a:cubicBezTo>
                  <a:cubicBezTo>
                    <a:pt x="6547" y="10089"/>
                    <a:pt x="6547" y="10089"/>
                    <a:pt x="6547" y="10089"/>
                  </a:cubicBezTo>
                  <a:cubicBezTo>
                    <a:pt x="6510" y="10089"/>
                    <a:pt x="6510" y="10089"/>
                    <a:pt x="6510" y="10089"/>
                  </a:cubicBezTo>
                  <a:cubicBezTo>
                    <a:pt x="6510" y="10021"/>
                    <a:pt x="6510" y="10021"/>
                    <a:pt x="6510" y="10021"/>
                  </a:cubicBezTo>
                  <a:cubicBezTo>
                    <a:pt x="6510" y="9954"/>
                    <a:pt x="6510" y="9954"/>
                    <a:pt x="6510" y="9954"/>
                  </a:cubicBezTo>
                  <a:cubicBezTo>
                    <a:pt x="6510" y="9954"/>
                    <a:pt x="6510" y="9954"/>
                    <a:pt x="6510" y="9954"/>
                  </a:cubicBezTo>
                  <a:cubicBezTo>
                    <a:pt x="6473" y="9886"/>
                    <a:pt x="6473" y="9886"/>
                    <a:pt x="6473" y="9886"/>
                  </a:cubicBezTo>
                  <a:cubicBezTo>
                    <a:pt x="6473" y="9818"/>
                    <a:pt x="6473" y="9818"/>
                    <a:pt x="6473" y="9818"/>
                  </a:cubicBezTo>
                  <a:cubicBezTo>
                    <a:pt x="6510" y="9750"/>
                    <a:pt x="6510" y="9750"/>
                    <a:pt x="6510" y="9750"/>
                  </a:cubicBezTo>
                  <a:cubicBezTo>
                    <a:pt x="6547" y="9750"/>
                    <a:pt x="6547" y="9750"/>
                    <a:pt x="6547" y="9750"/>
                  </a:cubicBezTo>
                  <a:cubicBezTo>
                    <a:pt x="6510" y="9683"/>
                    <a:pt x="6510" y="9683"/>
                    <a:pt x="6510" y="9683"/>
                  </a:cubicBezTo>
                  <a:cubicBezTo>
                    <a:pt x="6510" y="9683"/>
                    <a:pt x="6510" y="9683"/>
                    <a:pt x="6510" y="9683"/>
                  </a:cubicBezTo>
                  <a:cubicBezTo>
                    <a:pt x="6510" y="9683"/>
                    <a:pt x="6510" y="9683"/>
                    <a:pt x="6510" y="9683"/>
                  </a:cubicBezTo>
                  <a:cubicBezTo>
                    <a:pt x="6473" y="9615"/>
                    <a:pt x="6473" y="9615"/>
                    <a:pt x="6473" y="9615"/>
                  </a:cubicBezTo>
                  <a:cubicBezTo>
                    <a:pt x="6436" y="9547"/>
                    <a:pt x="6436" y="9547"/>
                    <a:pt x="6436" y="9547"/>
                  </a:cubicBezTo>
                  <a:cubicBezTo>
                    <a:pt x="6436" y="9547"/>
                    <a:pt x="6436" y="9547"/>
                    <a:pt x="6436" y="9547"/>
                  </a:cubicBezTo>
                  <a:cubicBezTo>
                    <a:pt x="6399" y="9412"/>
                    <a:pt x="6399" y="9412"/>
                    <a:pt x="6399" y="9412"/>
                  </a:cubicBezTo>
                  <a:cubicBezTo>
                    <a:pt x="6325" y="9412"/>
                    <a:pt x="6325" y="9412"/>
                    <a:pt x="6325" y="9412"/>
                  </a:cubicBezTo>
                  <a:cubicBezTo>
                    <a:pt x="6251" y="9412"/>
                    <a:pt x="6251" y="9412"/>
                    <a:pt x="6251" y="9412"/>
                  </a:cubicBezTo>
                  <a:cubicBezTo>
                    <a:pt x="6251" y="9344"/>
                    <a:pt x="6251" y="9344"/>
                    <a:pt x="6251" y="9344"/>
                  </a:cubicBezTo>
                  <a:cubicBezTo>
                    <a:pt x="6214" y="9344"/>
                    <a:pt x="6214" y="9344"/>
                    <a:pt x="6214" y="9344"/>
                  </a:cubicBezTo>
                  <a:cubicBezTo>
                    <a:pt x="6140" y="9276"/>
                    <a:pt x="6140" y="9276"/>
                    <a:pt x="6140" y="9276"/>
                  </a:cubicBezTo>
                  <a:cubicBezTo>
                    <a:pt x="6103" y="9276"/>
                    <a:pt x="6103" y="9276"/>
                    <a:pt x="6103" y="9276"/>
                  </a:cubicBezTo>
                  <a:cubicBezTo>
                    <a:pt x="6066" y="9276"/>
                    <a:pt x="6066" y="9276"/>
                    <a:pt x="6066" y="9276"/>
                  </a:cubicBezTo>
                  <a:cubicBezTo>
                    <a:pt x="6029" y="9344"/>
                    <a:pt x="6029" y="9344"/>
                    <a:pt x="6029" y="9344"/>
                  </a:cubicBezTo>
                  <a:cubicBezTo>
                    <a:pt x="6029" y="9412"/>
                    <a:pt x="6029" y="9412"/>
                    <a:pt x="6029" y="9412"/>
                  </a:cubicBezTo>
                  <a:cubicBezTo>
                    <a:pt x="5992" y="9480"/>
                    <a:pt x="5992" y="9480"/>
                    <a:pt x="5992" y="9480"/>
                  </a:cubicBezTo>
                  <a:cubicBezTo>
                    <a:pt x="5955" y="9412"/>
                    <a:pt x="5955" y="9412"/>
                    <a:pt x="5955" y="9412"/>
                  </a:cubicBezTo>
                  <a:cubicBezTo>
                    <a:pt x="5881" y="9480"/>
                    <a:pt x="5881" y="9480"/>
                    <a:pt x="5881" y="9480"/>
                  </a:cubicBezTo>
                  <a:cubicBezTo>
                    <a:pt x="5844" y="9480"/>
                    <a:pt x="5844" y="9480"/>
                    <a:pt x="5844" y="9480"/>
                  </a:cubicBezTo>
                  <a:cubicBezTo>
                    <a:pt x="5844" y="9412"/>
                    <a:pt x="5844" y="9412"/>
                    <a:pt x="5844" y="9412"/>
                  </a:cubicBezTo>
                  <a:cubicBezTo>
                    <a:pt x="5844" y="9344"/>
                    <a:pt x="5844" y="9344"/>
                    <a:pt x="5844" y="9344"/>
                  </a:cubicBezTo>
                  <a:cubicBezTo>
                    <a:pt x="5844" y="9276"/>
                    <a:pt x="5844" y="9276"/>
                    <a:pt x="5844" y="9276"/>
                  </a:cubicBezTo>
                  <a:cubicBezTo>
                    <a:pt x="5770" y="9209"/>
                    <a:pt x="5770" y="9209"/>
                    <a:pt x="5770" y="9209"/>
                  </a:cubicBezTo>
                  <a:cubicBezTo>
                    <a:pt x="5770" y="9141"/>
                    <a:pt x="5770" y="9141"/>
                    <a:pt x="5770" y="9141"/>
                  </a:cubicBezTo>
                  <a:cubicBezTo>
                    <a:pt x="5770" y="9006"/>
                    <a:pt x="5770" y="9006"/>
                    <a:pt x="5770" y="9006"/>
                  </a:cubicBezTo>
                  <a:cubicBezTo>
                    <a:pt x="5733" y="8870"/>
                    <a:pt x="5733" y="8870"/>
                    <a:pt x="5733" y="8870"/>
                  </a:cubicBezTo>
                  <a:cubicBezTo>
                    <a:pt x="5733" y="8803"/>
                    <a:pt x="5733" y="8803"/>
                    <a:pt x="5733" y="8803"/>
                  </a:cubicBezTo>
                  <a:cubicBezTo>
                    <a:pt x="5733" y="8667"/>
                    <a:pt x="5733" y="8667"/>
                    <a:pt x="5733" y="8667"/>
                  </a:cubicBezTo>
                  <a:cubicBezTo>
                    <a:pt x="5696" y="8532"/>
                    <a:pt x="5696" y="8532"/>
                    <a:pt x="5696" y="8532"/>
                  </a:cubicBezTo>
                  <a:cubicBezTo>
                    <a:pt x="5659" y="8464"/>
                    <a:pt x="5659" y="8464"/>
                    <a:pt x="5659" y="8464"/>
                  </a:cubicBezTo>
                  <a:cubicBezTo>
                    <a:pt x="5622" y="8464"/>
                    <a:pt x="5622" y="8464"/>
                    <a:pt x="5622" y="8464"/>
                  </a:cubicBezTo>
                  <a:cubicBezTo>
                    <a:pt x="5622" y="8396"/>
                    <a:pt x="5622" y="8396"/>
                    <a:pt x="5622" y="8396"/>
                  </a:cubicBezTo>
                  <a:cubicBezTo>
                    <a:pt x="5548" y="8329"/>
                    <a:pt x="5548" y="8329"/>
                    <a:pt x="5548" y="8329"/>
                  </a:cubicBezTo>
                  <a:cubicBezTo>
                    <a:pt x="5474" y="8261"/>
                    <a:pt x="5474" y="8261"/>
                    <a:pt x="5474" y="8261"/>
                  </a:cubicBezTo>
                  <a:cubicBezTo>
                    <a:pt x="5474" y="8193"/>
                    <a:pt x="5474" y="8193"/>
                    <a:pt x="5474" y="8193"/>
                  </a:cubicBezTo>
                  <a:cubicBezTo>
                    <a:pt x="5511" y="8058"/>
                    <a:pt x="5511" y="8058"/>
                    <a:pt x="5511" y="8058"/>
                  </a:cubicBezTo>
                  <a:cubicBezTo>
                    <a:pt x="5474" y="7990"/>
                    <a:pt x="5474" y="7990"/>
                    <a:pt x="5474" y="7990"/>
                  </a:cubicBezTo>
                  <a:cubicBezTo>
                    <a:pt x="5474" y="7922"/>
                    <a:pt x="5474" y="7922"/>
                    <a:pt x="5474" y="7922"/>
                  </a:cubicBezTo>
                  <a:cubicBezTo>
                    <a:pt x="5474" y="7922"/>
                    <a:pt x="5474" y="7922"/>
                    <a:pt x="5474" y="7922"/>
                  </a:cubicBezTo>
                  <a:cubicBezTo>
                    <a:pt x="5511" y="7855"/>
                    <a:pt x="5511" y="7855"/>
                    <a:pt x="5511" y="7855"/>
                  </a:cubicBezTo>
                  <a:cubicBezTo>
                    <a:pt x="5548" y="7719"/>
                    <a:pt x="5548" y="7719"/>
                    <a:pt x="5548" y="7719"/>
                  </a:cubicBezTo>
                  <a:cubicBezTo>
                    <a:pt x="5585" y="7651"/>
                    <a:pt x="5585" y="7651"/>
                    <a:pt x="5585" y="7651"/>
                  </a:cubicBezTo>
                  <a:cubicBezTo>
                    <a:pt x="5548" y="7516"/>
                    <a:pt x="5548" y="7516"/>
                    <a:pt x="5548" y="7516"/>
                  </a:cubicBezTo>
                  <a:cubicBezTo>
                    <a:pt x="5474" y="7245"/>
                    <a:pt x="5474" y="7245"/>
                    <a:pt x="5474" y="7245"/>
                  </a:cubicBezTo>
                  <a:cubicBezTo>
                    <a:pt x="5511" y="7245"/>
                    <a:pt x="5511" y="7245"/>
                    <a:pt x="5511" y="7245"/>
                  </a:cubicBezTo>
                  <a:cubicBezTo>
                    <a:pt x="5548" y="7313"/>
                    <a:pt x="5548" y="7313"/>
                    <a:pt x="5548" y="7313"/>
                  </a:cubicBezTo>
                  <a:cubicBezTo>
                    <a:pt x="5548" y="7381"/>
                    <a:pt x="5548" y="7381"/>
                    <a:pt x="5548" y="7381"/>
                  </a:cubicBezTo>
                  <a:cubicBezTo>
                    <a:pt x="5585" y="7381"/>
                    <a:pt x="5585" y="7381"/>
                    <a:pt x="5585" y="7381"/>
                  </a:cubicBezTo>
                  <a:cubicBezTo>
                    <a:pt x="5585" y="7381"/>
                    <a:pt x="5585" y="7381"/>
                    <a:pt x="5585" y="7381"/>
                  </a:cubicBezTo>
                  <a:cubicBezTo>
                    <a:pt x="5585" y="7516"/>
                    <a:pt x="5585" y="7516"/>
                    <a:pt x="5585" y="7516"/>
                  </a:cubicBezTo>
                  <a:cubicBezTo>
                    <a:pt x="5622" y="7584"/>
                    <a:pt x="5622" y="7584"/>
                    <a:pt x="5622" y="7584"/>
                  </a:cubicBezTo>
                  <a:cubicBezTo>
                    <a:pt x="5622" y="7651"/>
                    <a:pt x="5622" y="7651"/>
                    <a:pt x="5622" y="7651"/>
                  </a:cubicBezTo>
                  <a:cubicBezTo>
                    <a:pt x="5659" y="7719"/>
                    <a:pt x="5659" y="7719"/>
                    <a:pt x="5659" y="7719"/>
                  </a:cubicBezTo>
                  <a:cubicBezTo>
                    <a:pt x="5659" y="7787"/>
                    <a:pt x="5659" y="7787"/>
                    <a:pt x="5659" y="7787"/>
                  </a:cubicBezTo>
                  <a:cubicBezTo>
                    <a:pt x="5659" y="7855"/>
                    <a:pt x="5659" y="7855"/>
                    <a:pt x="5659" y="7855"/>
                  </a:cubicBezTo>
                  <a:cubicBezTo>
                    <a:pt x="5696" y="7922"/>
                    <a:pt x="5696" y="7922"/>
                    <a:pt x="5696" y="7922"/>
                  </a:cubicBezTo>
                  <a:cubicBezTo>
                    <a:pt x="5696" y="7990"/>
                    <a:pt x="5696" y="7990"/>
                    <a:pt x="5696" y="7990"/>
                  </a:cubicBezTo>
                  <a:cubicBezTo>
                    <a:pt x="5733" y="8058"/>
                    <a:pt x="5733" y="8058"/>
                    <a:pt x="5733" y="8058"/>
                  </a:cubicBezTo>
                  <a:cubicBezTo>
                    <a:pt x="5733" y="8058"/>
                    <a:pt x="5733" y="8058"/>
                    <a:pt x="5733" y="8058"/>
                  </a:cubicBezTo>
                  <a:cubicBezTo>
                    <a:pt x="5696" y="8125"/>
                    <a:pt x="5696" y="8125"/>
                    <a:pt x="5696" y="8125"/>
                  </a:cubicBezTo>
                  <a:cubicBezTo>
                    <a:pt x="5733" y="8125"/>
                    <a:pt x="5733" y="8125"/>
                    <a:pt x="5733" y="8125"/>
                  </a:cubicBezTo>
                  <a:cubicBezTo>
                    <a:pt x="5770" y="8125"/>
                    <a:pt x="5770" y="8125"/>
                    <a:pt x="5770" y="8125"/>
                  </a:cubicBezTo>
                  <a:cubicBezTo>
                    <a:pt x="5807" y="8193"/>
                    <a:pt x="5807" y="8193"/>
                    <a:pt x="5807" y="8193"/>
                  </a:cubicBezTo>
                  <a:cubicBezTo>
                    <a:pt x="5881" y="8193"/>
                    <a:pt x="5881" y="8193"/>
                    <a:pt x="5881" y="8193"/>
                  </a:cubicBezTo>
                  <a:cubicBezTo>
                    <a:pt x="5918" y="8125"/>
                    <a:pt x="5918" y="8125"/>
                    <a:pt x="5918" y="8125"/>
                  </a:cubicBezTo>
                  <a:cubicBezTo>
                    <a:pt x="5918" y="8193"/>
                    <a:pt x="5918" y="8193"/>
                    <a:pt x="5918" y="8193"/>
                  </a:cubicBezTo>
                  <a:cubicBezTo>
                    <a:pt x="5955" y="8261"/>
                    <a:pt x="5955" y="8261"/>
                    <a:pt x="5955" y="8261"/>
                  </a:cubicBezTo>
                  <a:cubicBezTo>
                    <a:pt x="5955" y="8193"/>
                    <a:pt x="5955" y="8193"/>
                    <a:pt x="5955" y="8193"/>
                  </a:cubicBezTo>
                  <a:cubicBezTo>
                    <a:pt x="5992" y="8193"/>
                    <a:pt x="5992" y="8193"/>
                    <a:pt x="5992" y="8193"/>
                  </a:cubicBezTo>
                  <a:cubicBezTo>
                    <a:pt x="6029" y="8125"/>
                    <a:pt x="6029" y="8125"/>
                    <a:pt x="6029" y="8125"/>
                  </a:cubicBezTo>
                  <a:cubicBezTo>
                    <a:pt x="6066" y="8125"/>
                    <a:pt x="6066" y="8125"/>
                    <a:pt x="6066" y="8125"/>
                  </a:cubicBezTo>
                  <a:cubicBezTo>
                    <a:pt x="6103" y="8261"/>
                    <a:pt x="6103" y="8261"/>
                    <a:pt x="6103" y="8261"/>
                  </a:cubicBezTo>
                  <a:cubicBezTo>
                    <a:pt x="6140" y="8261"/>
                    <a:pt x="6140" y="8261"/>
                    <a:pt x="6140" y="8261"/>
                  </a:cubicBezTo>
                  <a:cubicBezTo>
                    <a:pt x="6177" y="8261"/>
                    <a:pt x="6177" y="8261"/>
                    <a:pt x="6177" y="8261"/>
                  </a:cubicBezTo>
                  <a:cubicBezTo>
                    <a:pt x="6251" y="8261"/>
                    <a:pt x="6251" y="8261"/>
                    <a:pt x="6251" y="8261"/>
                  </a:cubicBezTo>
                  <a:cubicBezTo>
                    <a:pt x="6288" y="8193"/>
                    <a:pt x="6288" y="8193"/>
                    <a:pt x="6288" y="8193"/>
                  </a:cubicBezTo>
                  <a:cubicBezTo>
                    <a:pt x="6251" y="8261"/>
                    <a:pt x="6251" y="8261"/>
                    <a:pt x="6251" y="8261"/>
                  </a:cubicBezTo>
                  <a:cubicBezTo>
                    <a:pt x="6177" y="8261"/>
                    <a:pt x="6177" y="8261"/>
                    <a:pt x="6177" y="8261"/>
                  </a:cubicBezTo>
                  <a:cubicBezTo>
                    <a:pt x="6177" y="8193"/>
                    <a:pt x="6177" y="8193"/>
                    <a:pt x="6177" y="8193"/>
                  </a:cubicBezTo>
                  <a:cubicBezTo>
                    <a:pt x="6140" y="8193"/>
                    <a:pt x="6140" y="8193"/>
                    <a:pt x="6140" y="8193"/>
                  </a:cubicBezTo>
                  <a:cubicBezTo>
                    <a:pt x="6140" y="8125"/>
                    <a:pt x="6140" y="8125"/>
                    <a:pt x="6140" y="8125"/>
                  </a:cubicBezTo>
                  <a:cubicBezTo>
                    <a:pt x="6066" y="8125"/>
                    <a:pt x="6066" y="8125"/>
                    <a:pt x="6066" y="8125"/>
                  </a:cubicBezTo>
                  <a:cubicBezTo>
                    <a:pt x="6066" y="8058"/>
                    <a:pt x="6066" y="8058"/>
                    <a:pt x="6066" y="8058"/>
                  </a:cubicBezTo>
                  <a:cubicBezTo>
                    <a:pt x="6066" y="8058"/>
                    <a:pt x="6066" y="8058"/>
                    <a:pt x="6066" y="8058"/>
                  </a:cubicBezTo>
                  <a:cubicBezTo>
                    <a:pt x="6029" y="8058"/>
                    <a:pt x="6029" y="8058"/>
                    <a:pt x="6029" y="8058"/>
                  </a:cubicBezTo>
                  <a:cubicBezTo>
                    <a:pt x="5955" y="8058"/>
                    <a:pt x="5955" y="8058"/>
                    <a:pt x="5955" y="8058"/>
                  </a:cubicBezTo>
                  <a:cubicBezTo>
                    <a:pt x="5918" y="8058"/>
                    <a:pt x="5918" y="8058"/>
                    <a:pt x="5918" y="8058"/>
                  </a:cubicBezTo>
                  <a:cubicBezTo>
                    <a:pt x="5881" y="8058"/>
                    <a:pt x="5881" y="8058"/>
                    <a:pt x="5881" y="8058"/>
                  </a:cubicBezTo>
                  <a:cubicBezTo>
                    <a:pt x="5807" y="7922"/>
                    <a:pt x="5807" y="7922"/>
                    <a:pt x="5807" y="7922"/>
                  </a:cubicBezTo>
                  <a:cubicBezTo>
                    <a:pt x="5807" y="7855"/>
                    <a:pt x="5807" y="7855"/>
                    <a:pt x="5807" y="7855"/>
                  </a:cubicBezTo>
                  <a:cubicBezTo>
                    <a:pt x="5770" y="7855"/>
                    <a:pt x="5770" y="7855"/>
                    <a:pt x="5770" y="7855"/>
                  </a:cubicBezTo>
                  <a:cubicBezTo>
                    <a:pt x="5733" y="7719"/>
                    <a:pt x="5733" y="7719"/>
                    <a:pt x="5733" y="7719"/>
                  </a:cubicBezTo>
                  <a:cubicBezTo>
                    <a:pt x="5770" y="7719"/>
                    <a:pt x="5770" y="7719"/>
                    <a:pt x="5770" y="7719"/>
                  </a:cubicBezTo>
                  <a:cubicBezTo>
                    <a:pt x="5770" y="7719"/>
                    <a:pt x="5770" y="7719"/>
                    <a:pt x="5770" y="7719"/>
                  </a:cubicBezTo>
                  <a:cubicBezTo>
                    <a:pt x="5807" y="7651"/>
                    <a:pt x="5807" y="7651"/>
                    <a:pt x="5807" y="7651"/>
                  </a:cubicBezTo>
                  <a:cubicBezTo>
                    <a:pt x="5844" y="7651"/>
                    <a:pt x="5844" y="7651"/>
                    <a:pt x="5844" y="7651"/>
                  </a:cubicBezTo>
                  <a:cubicBezTo>
                    <a:pt x="5881" y="7719"/>
                    <a:pt x="5881" y="7719"/>
                    <a:pt x="5881" y="7719"/>
                  </a:cubicBezTo>
                  <a:cubicBezTo>
                    <a:pt x="5955" y="7787"/>
                    <a:pt x="5955" y="7787"/>
                    <a:pt x="5955" y="7787"/>
                  </a:cubicBezTo>
                  <a:cubicBezTo>
                    <a:pt x="5992" y="7787"/>
                    <a:pt x="5992" y="7787"/>
                    <a:pt x="5992" y="7787"/>
                  </a:cubicBezTo>
                  <a:cubicBezTo>
                    <a:pt x="6029" y="7651"/>
                    <a:pt x="6029" y="7651"/>
                    <a:pt x="6029" y="7651"/>
                  </a:cubicBezTo>
                  <a:cubicBezTo>
                    <a:pt x="6029" y="7584"/>
                    <a:pt x="6029" y="7584"/>
                    <a:pt x="6029" y="7584"/>
                  </a:cubicBezTo>
                  <a:cubicBezTo>
                    <a:pt x="5955" y="7516"/>
                    <a:pt x="5955" y="7516"/>
                    <a:pt x="5955" y="7516"/>
                  </a:cubicBezTo>
                  <a:cubicBezTo>
                    <a:pt x="5881" y="7584"/>
                    <a:pt x="5881" y="7584"/>
                    <a:pt x="5881" y="7584"/>
                  </a:cubicBezTo>
                  <a:cubicBezTo>
                    <a:pt x="5881" y="7584"/>
                    <a:pt x="5881" y="7584"/>
                    <a:pt x="5881" y="7584"/>
                  </a:cubicBezTo>
                  <a:cubicBezTo>
                    <a:pt x="5881" y="7516"/>
                    <a:pt x="5881" y="7516"/>
                    <a:pt x="5881" y="7516"/>
                  </a:cubicBezTo>
                  <a:cubicBezTo>
                    <a:pt x="5918" y="7516"/>
                    <a:pt x="5918" y="7516"/>
                    <a:pt x="5918" y="7516"/>
                  </a:cubicBezTo>
                  <a:cubicBezTo>
                    <a:pt x="5918" y="7516"/>
                    <a:pt x="5918" y="7516"/>
                    <a:pt x="5918" y="7516"/>
                  </a:cubicBezTo>
                  <a:cubicBezTo>
                    <a:pt x="5918" y="7448"/>
                    <a:pt x="5918" y="7448"/>
                    <a:pt x="5918" y="7448"/>
                  </a:cubicBezTo>
                  <a:cubicBezTo>
                    <a:pt x="5955" y="7381"/>
                    <a:pt x="5955" y="7381"/>
                    <a:pt x="5955" y="7381"/>
                  </a:cubicBezTo>
                  <a:cubicBezTo>
                    <a:pt x="5992" y="7313"/>
                    <a:pt x="5992" y="7313"/>
                    <a:pt x="5992" y="7313"/>
                  </a:cubicBezTo>
                  <a:cubicBezTo>
                    <a:pt x="6029" y="7313"/>
                    <a:pt x="6029" y="7313"/>
                    <a:pt x="6029" y="7313"/>
                  </a:cubicBezTo>
                  <a:cubicBezTo>
                    <a:pt x="6140" y="7313"/>
                    <a:pt x="6140" y="7313"/>
                    <a:pt x="6140" y="7313"/>
                  </a:cubicBezTo>
                  <a:cubicBezTo>
                    <a:pt x="6177" y="7381"/>
                    <a:pt x="6177" y="7381"/>
                    <a:pt x="6177" y="7381"/>
                  </a:cubicBezTo>
                  <a:cubicBezTo>
                    <a:pt x="6214" y="7448"/>
                    <a:pt x="6214" y="7448"/>
                    <a:pt x="6214" y="7448"/>
                  </a:cubicBezTo>
                  <a:cubicBezTo>
                    <a:pt x="6325" y="7448"/>
                    <a:pt x="6325" y="7448"/>
                    <a:pt x="6325" y="7448"/>
                  </a:cubicBezTo>
                  <a:cubicBezTo>
                    <a:pt x="6325" y="7516"/>
                    <a:pt x="6325" y="7516"/>
                    <a:pt x="6325" y="7516"/>
                  </a:cubicBezTo>
                  <a:cubicBezTo>
                    <a:pt x="6362" y="7584"/>
                    <a:pt x="6362" y="7584"/>
                    <a:pt x="6362" y="7584"/>
                  </a:cubicBezTo>
                  <a:cubicBezTo>
                    <a:pt x="6436" y="7651"/>
                    <a:pt x="6436" y="7651"/>
                    <a:pt x="6436" y="7651"/>
                  </a:cubicBezTo>
                  <a:cubicBezTo>
                    <a:pt x="6473" y="7651"/>
                    <a:pt x="6473" y="7651"/>
                    <a:pt x="6473" y="7651"/>
                  </a:cubicBezTo>
                  <a:cubicBezTo>
                    <a:pt x="6584" y="7651"/>
                    <a:pt x="6584" y="7651"/>
                    <a:pt x="6584" y="7651"/>
                  </a:cubicBezTo>
                  <a:cubicBezTo>
                    <a:pt x="6658" y="7584"/>
                    <a:pt x="6658" y="7584"/>
                    <a:pt x="6658" y="7584"/>
                  </a:cubicBezTo>
                  <a:cubicBezTo>
                    <a:pt x="6658" y="7651"/>
                    <a:pt x="6658" y="7651"/>
                    <a:pt x="6658" y="7651"/>
                  </a:cubicBezTo>
                  <a:cubicBezTo>
                    <a:pt x="6695" y="7651"/>
                    <a:pt x="6695" y="7651"/>
                    <a:pt x="6695" y="7651"/>
                  </a:cubicBezTo>
                  <a:cubicBezTo>
                    <a:pt x="6732" y="7651"/>
                    <a:pt x="6732" y="7651"/>
                    <a:pt x="6732" y="7651"/>
                  </a:cubicBezTo>
                  <a:cubicBezTo>
                    <a:pt x="6695" y="7719"/>
                    <a:pt x="6695" y="7719"/>
                    <a:pt x="6695" y="7719"/>
                  </a:cubicBezTo>
                  <a:cubicBezTo>
                    <a:pt x="6732" y="7787"/>
                    <a:pt x="6732" y="7787"/>
                    <a:pt x="6732" y="7787"/>
                  </a:cubicBezTo>
                  <a:cubicBezTo>
                    <a:pt x="6695" y="7787"/>
                    <a:pt x="6695" y="7787"/>
                    <a:pt x="6695" y="7787"/>
                  </a:cubicBezTo>
                  <a:cubicBezTo>
                    <a:pt x="6658" y="7855"/>
                    <a:pt x="6658" y="7855"/>
                    <a:pt x="6658" y="7855"/>
                  </a:cubicBezTo>
                  <a:cubicBezTo>
                    <a:pt x="6658" y="7922"/>
                    <a:pt x="6658" y="7922"/>
                    <a:pt x="6658" y="7922"/>
                  </a:cubicBezTo>
                  <a:cubicBezTo>
                    <a:pt x="6695" y="7990"/>
                    <a:pt x="6695" y="7990"/>
                    <a:pt x="6695" y="7990"/>
                  </a:cubicBezTo>
                  <a:cubicBezTo>
                    <a:pt x="6695" y="8058"/>
                    <a:pt x="6695" y="8058"/>
                    <a:pt x="6695" y="8058"/>
                  </a:cubicBezTo>
                  <a:cubicBezTo>
                    <a:pt x="6732" y="8193"/>
                    <a:pt x="6732" y="8193"/>
                    <a:pt x="6732" y="8193"/>
                  </a:cubicBezTo>
                  <a:cubicBezTo>
                    <a:pt x="6732" y="8193"/>
                    <a:pt x="6732" y="8193"/>
                    <a:pt x="6732" y="8193"/>
                  </a:cubicBezTo>
                  <a:cubicBezTo>
                    <a:pt x="6732" y="8261"/>
                    <a:pt x="6732" y="8261"/>
                    <a:pt x="6732" y="8261"/>
                  </a:cubicBezTo>
                  <a:cubicBezTo>
                    <a:pt x="6732" y="8464"/>
                    <a:pt x="6732" y="8464"/>
                    <a:pt x="6732" y="8464"/>
                  </a:cubicBezTo>
                  <a:cubicBezTo>
                    <a:pt x="6768" y="8464"/>
                    <a:pt x="6768" y="8464"/>
                    <a:pt x="6768" y="8464"/>
                  </a:cubicBezTo>
                  <a:cubicBezTo>
                    <a:pt x="6768" y="8396"/>
                    <a:pt x="6768" y="8396"/>
                    <a:pt x="6768" y="8396"/>
                  </a:cubicBezTo>
                  <a:cubicBezTo>
                    <a:pt x="6768" y="8329"/>
                    <a:pt x="6768" y="8329"/>
                    <a:pt x="6768" y="8329"/>
                  </a:cubicBezTo>
                  <a:cubicBezTo>
                    <a:pt x="6768" y="8329"/>
                    <a:pt x="6768" y="8329"/>
                    <a:pt x="6768" y="8329"/>
                  </a:cubicBezTo>
                  <a:cubicBezTo>
                    <a:pt x="6768" y="8261"/>
                    <a:pt x="6768" y="8261"/>
                    <a:pt x="6768" y="8261"/>
                  </a:cubicBezTo>
                  <a:cubicBezTo>
                    <a:pt x="6805" y="8193"/>
                    <a:pt x="6805" y="8193"/>
                    <a:pt x="6805" y="8193"/>
                  </a:cubicBezTo>
                  <a:cubicBezTo>
                    <a:pt x="6805" y="8125"/>
                    <a:pt x="6805" y="8125"/>
                    <a:pt x="6805" y="8125"/>
                  </a:cubicBezTo>
                  <a:cubicBezTo>
                    <a:pt x="6842" y="8193"/>
                    <a:pt x="6842" y="8193"/>
                    <a:pt x="6842" y="8193"/>
                  </a:cubicBezTo>
                  <a:cubicBezTo>
                    <a:pt x="6842" y="8261"/>
                    <a:pt x="6842" y="8261"/>
                    <a:pt x="6842" y="8261"/>
                  </a:cubicBezTo>
                  <a:cubicBezTo>
                    <a:pt x="6879" y="8396"/>
                    <a:pt x="6879" y="8396"/>
                    <a:pt x="6879" y="8396"/>
                  </a:cubicBezTo>
                  <a:cubicBezTo>
                    <a:pt x="6879" y="8396"/>
                    <a:pt x="6879" y="8396"/>
                    <a:pt x="6879" y="8396"/>
                  </a:cubicBezTo>
                  <a:cubicBezTo>
                    <a:pt x="6842" y="8464"/>
                    <a:pt x="6842" y="8464"/>
                    <a:pt x="6842" y="8464"/>
                  </a:cubicBezTo>
                  <a:cubicBezTo>
                    <a:pt x="6842" y="8532"/>
                    <a:pt x="6842" y="8532"/>
                    <a:pt x="6842" y="8532"/>
                  </a:cubicBezTo>
                  <a:cubicBezTo>
                    <a:pt x="6842" y="8532"/>
                    <a:pt x="6842" y="8532"/>
                    <a:pt x="6842" y="8532"/>
                  </a:cubicBezTo>
                  <a:cubicBezTo>
                    <a:pt x="6879" y="8599"/>
                    <a:pt x="6879" y="8599"/>
                    <a:pt x="6879" y="8599"/>
                  </a:cubicBezTo>
                  <a:cubicBezTo>
                    <a:pt x="6953" y="8599"/>
                    <a:pt x="6953" y="8599"/>
                    <a:pt x="6953" y="8599"/>
                  </a:cubicBezTo>
                  <a:cubicBezTo>
                    <a:pt x="6990" y="8599"/>
                    <a:pt x="6990" y="8599"/>
                    <a:pt x="6990" y="8599"/>
                  </a:cubicBezTo>
                  <a:cubicBezTo>
                    <a:pt x="7027" y="8667"/>
                    <a:pt x="7027" y="8667"/>
                    <a:pt x="7027" y="8667"/>
                  </a:cubicBezTo>
                  <a:cubicBezTo>
                    <a:pt x="7027" y="8735"/>
                    <a:pt x="7027" y="8735"/>
                    <a:pt x="7027" y="8735"/>
                  </a:cubicBezTo>
                  <a:cubicBezTo>
                    <a:pt x="7064" y="8803"/>
                    <a:pt x="7064" y="8803"/>
                    <a:pt x="7064" y="8803"/>
                  </a:cubicBezTo>
                  <a:cubicBezTo>
                    <a:pt x="7138" y="8803"/>
                    <a:pt x="7138" y="8803"/>
                    <a:pt x="7138" y="8803"/>
                  </a:cubicBezTo>
                  <a:cubicBezTo>
                    <a:pt x="7212" y="8870"/>
                    <a:pt x="7212" y="8870"/>
                    <a:pt x="7212" y="8870"/>
                  </a:cubicBezTo>
                  <a:cubicBezTo>
                    <a:pt x="7175" y="8870"/>
                    <a:pt x="7175" y="8870"/>
                    <a:pt x="7175" y="8870"/>
                  </a:cubicBezTo>
                  <a:cubicBezTo>
                    <a:pt x="7175" y="8803"/>
                    <a:pt x="7175" y="8803"/>
                    <a:pt x="7175" y="8803"/>
                  </a:cubicBezTo>
                  <a:cubicBezTo>
                    <a:pt x="7249" y="8735"/>
                    <a:pt x="7249" y="8735"/>
                    <a:pt x="7249" y="8735"/>
                  </a:cubicBezTo>
                  <a:cubicBezTo>
                    <a:pt x="7286" y="8667"/>
                    <a:pt x="7286" y="8667"/>
                    <a:pt x="7286" y="8667"/>
                  </a:cubicBezTo>
                  <a:cubicBezTo>
                    <a:pt x="7360" y="8803"/>
                    <a:pt x="7360" y="8803"/>
                    <a:pt x="7360" y="8803"/>
                  </a:cubicBezTo>
                  <a:cubicBezTo>
                    <a:pt x="7397" y="8803"/>
                    <a:pt x="7397" y="8803"/>
                    <a:pt x="7397" y="8803"/>
                  </a:cubicBezTo>
                  <a:cubicBezTo>
                    <a:pt x="7434" y="8870"/>
                    <a:pt x="7434" y="8870"/>
                    <a:pt x="7434" y="8870"/>
                  </a:cubicBezTo>
                  <a:cubicBezTo>
                    <a:pt x="7434" y="8938"/>
                    <a:pt x="7434" y="8938"/>
                    <a:pt x="7434" y="8938"/>
                  </a:cubicBezTo>
                  <a:cubicBezTo>
                    <a:pt x="7434" y="8870"/>
                    <a:pt x="7434" y="8870"/>
                    <a:pt x="7434" y="8870"/>
                  </a:cubicBezTo>
                  <a:cubicBezTo>
                    <a:pt x="7397" y="8735"/>
                    <a:pt x="7397" y="8735"/>
                    <a:pt x="7397" y="8735"/>
                  </a:cubicBezTo>
                  <a:cubicBezTo>
                    <a:pt x="7397" y="8735"/>
                    <a:pt x="7397" y="8735"/>
                    <a:pt x="7397" y="8735"/>
                  </a:cubicBezTo>
                  <a:cubicBezTo>
                    <a:pt x="7323" y="8735"/>
                    <a:pt x="7323" y="8735"/>
                    <a:pt x="7323" y="8735"/>
                  </a:cubicBezTo>
                  <a:cubicBezTo>
                    <a:pt x="7286" y="8667"/>
                    <a:pt x="7286" y="8667"/>
                    <a:pt x="7286" y="8667"/>
                  </a:cubicBezTo>
                  <a:cubicBezTo>
                    <a:pt x="7212" y="8667"/>
                    <a:pt x="7212" y="8667"/>
                    <a:pt x="7212" y="8667"/>
                  </a:cubicBezTo>
                  <a:cubicBezTo>
                    <a:pt x="7175" y="8735"/>
                    <a:pt x="7175" y="8735"/>
                    <a:pt x="7175" y="8735"/>
                  </a:cubicBezTo>
                  <a:cubicBezTo>
                    <a:pt x="7138" y="8735"/>
                    <a:pt x="7138" y="8735"/>
                    <a:pt x="7138" y="8735"/>
                  </a:cubicBezTo>
                  <a:cubicBezTo>
                    <a:pt x="7138" y="8735"/>
                    <a:pt x="7138" y="8735"/>
                    <a:pt x="7138" y="8735"/>
                  </a:cubicBezTo>
                  <a:cubicBezTo>
                    <a:pt x="7064" y="8735"/>
                    <a:pt x="7064" y="8735"/>
                    <a:pt x="7064" y="8735"/>
                  </a:cubicBezTo>
                  <a:cubicBezTo>
                    <a:pt x="7027" y="8599"/>
                    <a:pt x="7027" y="8599"/>
                    <a:pt x="7027" y="8599"/>
                  </a:cubicBezTo>
                  <a:cubicBezTo>
                    <a:pt x="6990" y="8599"/>
                    <a:pt x="6990" y="8599"/>
                    <a:pt x="6990" y="8599"/>
                  </a:cubicBezTo>
                  <a:cubicBezTo>
                    <a:pt x="6916" y="8532"/>
                    <a:pt x="6916" y="8532"/>
                    <a:pt x="6916" y="8532"/>
                  </a:cubicBezTo>
                  <a:cubicBezTo>
                    <a:pt x="6916" y="8464"/>
                    <a:pt x="6916" y="8464"/>
                    <a:pt x="6916" y="8464"/>
                  </a:cubicBezTo>
                  <a:cubicBezTo>
                    <a:pt x="6916" y="8464"/>
                    <a:pt x="6916" y="8464"/>
                    <a:pt x="6916" y="8464"/>
                  </a:cubicBezTo>
                  <a:cubicBezTo>
                    <a:pt x="6953" y="8464"/>
                    <a:pt x="6953" y="8464"/>
                    <a:pt x="6953" y="8464"/>
                  </a:cubicBezTo>
                  <a:cubicBezTo>
                    <a:pt x="6990" y="8396"/>
                    <a:pt x="6990" y="8396"/>
                    <a:pt x="6990" y="8396"/>
                  </a:cubicBezTo>
                  <a:cubicBezTo>
                    <a:pt x="6990" y="8329"/>
                    <a:pt x="6990" y="8329"/>
                    <a:pt x="6990" y="8329"/>
                  </a:cubicBezTo>
                  <a:cubicBezTo>
                    <a:pt x="6916" y="8261"/>
                    <a:pt x="6916" y="8261"/>
                    <a:pt x="6916" y="8261"/>
                  </a:cubicBezTo>
                  <a:cubicBezTo>
                    <a:pt x="6916" y="8125"/>
                    <a:pt x="6916" y="8125"/>
                    <a:pt x="6916" y="8125"/>
                  </a:cubicBezTo>
                  <a:cubicBezTo>
                    <a:pt x="6842" y="7990"/>
                    <a:pt x="6842" y="7990"/>
                    <a:pt x="6842" y="7990"/>
                  </a:cubicBezTo>
                  <a:cubicBezTo>
                    <a:pt x="6805" y="7990"/>
                    <a:pt x="6805" y="7990"/>
                    <a:pt x="6805" y="7990"/>
                  </a:cubicBezTo>
                  <a:cubicBezTo>
                    <a:pt x="6768" y="7922"/>
                    <a:pt x="6768" y="7922"/>
                    <a:pt x="6768" y="7922"/>
                  </a:cubicBezTo>
                  <a:cubicBezTo>
                    <a:pt x="6805" y="7855"/>
                    <a:pt x="6805" y="7855"/>
                    <a:pt x="6805" y="7855"/>
                  </a:cubicBezTo>
                  <a:cubicBezTo>
                    <a:pt x="6768" y="7787"/>
                    <a:pt x="6768" y="7787"/>
                    <a:pt x="6768" y="7787"/>
                  </a:cubicBezTo>
                  <a:cubicBezTo>
                    <a:pt x="6768" y="7651"/>
                    <a:pt x="6768" y="7651"/>
                    <a:pt x="6768" y="7651"/>
                  </a:cubicBezTo>
                  <a:cubicBezTo>
                    <a:pt x="6732" y="7584"/>
                    <a:pt x="6732" y="7584"/>
                    <a:pt x="6732" y="7584"/>
                  </a:cubicBezTo>
                  <a:cubicBezTo>
                    <a:pt x="6732" y="7584"/>
                    <a:pt x="6732" y="7584"/>
                    <a:pt x="6732" y="7584"/>
                  </a:cubicBezTo>
                  <a:cubicBezTo>
                    <a:pt x="6658" y="7516"/>
                    <a:pt x="6658" y="7516"/>
                    <a:pt x="6658" y="7516"/>
                  </a:cubicBezTo>
                  <a:cubicBezTo>
                    <a:pt x="6584" y="7516"/>
                    <a:pt x="6584" y="7516"/>
                    <a:pt x="6584" y="7516"/>
                  </a:cubicBezTo>
                  <a:cubicBezTo>
                    <a:pt x="6547" y="7448"/>
                    <a:pt x="6547" y="7448"/>
                    <a:pt x="6547" y="7448"/>
                  </a:cubicBezTo>
                  <a:cubicBezTo>
                    <a:pt x="6510" y="7381"/>
                    <a:pt x="6510" y="7381"/>
                    <a:pt x="6510" y="7381"/>
                  </a:cubicBezTo>
                  <a:cubicBezTo>
                    <a:pt x="6510" y="7313"/>
                    <a:pt x="6510" y="7313"/>
                    <a:pt x="6510" y="7313"/>
                  </a:cubicBezTo>
                  <a:cubicBezTo>
                    <a:pt x="6473" y="7245"/>
                    <a:pt x="6473" y="7245"/>
                    <a:pt x="6473" y="7245"/>
                  </a:cubicBezTo>
                  <a:cubicBezTo>
                    <a:pt x="6473" y="7245"/>
                    <a:pt x="6473" y="7245"/>
                    <a:pt x="6473" y="7245"/>
                  </a:cubicBezTo>
                  <a:cubicBezTo>
                    <a:pt x="6436" y="7245"/>
                    <a:pt x="6436" y="7245"/>
                    <a:pt x="6436" y="7245"/>
                  </a:cubicBezTo>
                  <a:cubicBezTo>
                    <a:pt x="6325" y="7245"/>
                    <a:pt x="6325" y="7245"/>
                    <a:pt x="6325" y="7245"/>
                  </a:cubicBezTo>
                  <a:cubicBezTo>
                    <a:pt x="6288" y="7245"/>
                    <a:pt x="6288" y="7245"/>
                    <a:pt x="6288" y="7245"/>
                  </a:cubicBezTo>
                  <a:cubicBezTo>
                    <a:pt x="6251" y="7245"/>
                    <a:pt x="6251" y="7245"/>
                    <a:pt x="6251" y="7245"/>
                  </a:cubicBezTo>
                  <a:cubicBezTo>
                    <a:pt x="6251" y="7110"/>
                    <a:pt x="6251" y="7110"/>
                    <a:pt x="6251" y="7110"/>
                  </a:cubicBezTo>
                  <a:cubicBezTo>
                    <a:pt x="6214" y="7110"/>
                    <a:pt x="6214" y="7110"/>
                    <a:pt x="6214" y="7110"/>
                  </a:cubicBezTo>
                  <a:cubicBezTo>
                    <a:pt x="6214" y="7110"/>
                    <a:pt x="6214" y="7110"/>
                    <a:pt x="6214" y="7110"/>
                  </a:cubicBezTo>
                  <a:cubicBezTo>
                    <a:pt x="6214" y="6974"/>
                    <a:pt x="6214" y="6974"/>
                    <a:pt x="6214" y="6974"/>
                  </a:cubicBezTo>
                  <a:cubicBezTo>
                    <a:pt x="6177" y="6907"/>
                    <a:pt x="6177" y="6907"/>
                    <a:pt x="6177" y="6907"/>
                  </a:cubicBezTo>
                  <a:cubicBezTo>
                    <a:pt x="6103" y="6839"/>
                    <a:pt x="6103" y="6839"/>
                    <a:pt x="6103" y="6839"/>
                  </a:cubicBezTo>
                  <a:cubicBezTo>
                    <a:pt x="6140" y="6771"/>
                    <a:pt x="6140" y="6771"/>
                    <a:pt x="6140" y="6771"/>
                  </a:cubicBezTo>
                  <a:cubicBezTo>
                    <a:pt x="6140" y="6771"/>
                    <a:pt x="6140" y="6771"/>
                    <a:pt x="6140" y="6771"/>
                  </a:cubicBezTo>
                  <a:cubicBezTo>
                    <a:pt x="6103" y="6771"/>
                    <a:pt x="6103" y="6771"/>
                    <a:pt x="6103" y="6771"/>
                  </a:cubicBezTo>
                  <a:cubicBezTo>
                    <a:pt x="6066" y="6703"/>
                    <a:pt x="6066" y="6703"/>
                    <a:pt x="6066" y="6703"/>
                  </a:cubicBezTo>
                  <a:cubicBezTo>
                    <a:pt x="6103" y="6636"/>
                    <a:pt x="6103" y="6636"/>
                    <a:pt x="6103" y="6636"/>
                  </a:cubicBezTo>
                  <a:cubicBezTo>
                    <a:pt x="6103" y="6568"/>
                    <a:pt x="6103" y="6568"/>
                    <a:pt x="6103" y="6568"/>
                  </a:cubicBezTo>
                  <a:cubicBezTo>
                    <a:pt x="6066" y="6568"/>
                    <a:pt x="6066" y="6568"/>
                    <a:pt x="6066" y="6568"/>
                  </a:cubicBezTo>
                  <a:cubicBezTo>
                    <a:pt x="6066" y="6500"/>
                    <a:pt x="6066" y="6500"/>
                    <a:pt x="6066" y="6500"/>
                  </a:cubicBezTo>
                  <a:cubicBezTo>
                    <a:pt x="6103" y="6500"/>
                    <a:pt x="6103" y="6500"/>
                    <a:pt x="6103" y="6500"/>
                  </a:cubicBezTo>
                  <a:cubicBezTo>
                    <a:pt x="6177" y="6433"/>
                    <a:pt x="6177" y="6433"/>
                    <a:pt x="6177" y="6433"/>
                  </a:cubicBezTo>
                  <a:cubicBezTo>
                    <a:pt x="6214" y="6433"/>
                    <a:pt x="6214" y="6433"/>
                    <a:pt x="6214" y="6433"/>
                  </a:cubicBezTo>
                  <a:cubicBezTo>
                    <a:pt x="6288" y="6433"/>
                    <a:pt x="6288" y="6433"/>
                    <a:pt x="6288" y="6433"/>
                  </a:cubicBezTo>
                  <a:cubicBezTo>
                    <a:pt x="6399" y="6297"/>
                    <a:pt x="6399" y="6297"/>
                    <a:pt x="6399" y="6297"/>
                  </a:cubicBezTo>
                  <a:cubicBezTo>
                    <a:pt x="6473" y="6229"/>
                    <a:pt x="6473" y="6229"/>
                    <a:pt x="6473" y="6229"/>
                  </a:cubicBezTo>
                  <a:cubicBezTo>
                    <a:pt x="6510" y="6229"/>
                    <a:pt x="6510" y="6229"/>
                    <a:pt x="6510" y="6229"/>
                  </a:cubicBezTo>
                  <a:cubicBezTo>
                    <a:pt x="6547" y="6297"/>
                    <a:pt x="6547" y="6297"/>
                    <a:pt x="6547" y="6297"/>
                  </a:cubicBezTo>
                  <a:cubicBezTo>
                    <a:pt x="6584" y="6229"/>
                    <a:pt x="6584" y="6229"/>
                    <a:pt x="6584" y="6229"/>
                  </a:cubicBezTo>
                  <a:cubicBezTo>
                    <a:pt x="6584" y="6162"/>
                    <a:pt x="6584" y="6162"/>
                    <a:pt x="6584" y="6162"/>
                  </a:cubicBezTo>
                  <a:cubicBezTo>
                    <a:pt x="6658" y="6162"/>
                    <a:pt x="6658" y="6162"/>
                    <a:pt x="6658" y="6162"/>
                  </a:cubicBezTo>
                  <a:cubicBezTo>
                    <a:pt x="6768" y="6026"/>
                    <a:pt x="6768" y="6026"/>
                    <a:pt x="6768" y="6026"/>
                  </a:cubicBezTo>
                  <a:cubicBezTo>
                    <a:pt x="6768" y="6094"/>
                    <a:pt x="6768" y="6094"/>
                    <a:pt x="6768" y="6094"/>
                  </a:cubicBezTo>
                  <a:cubicBezTo>
                    <a:pt x="6768" y="6162"/>
                    <a:pt x="6768" y="6162"/>
                    <a:pt x="6768" y="6162"/>
                  </a:cubicBezTo>
                  <a:cubicBezTo>
                    <a:pt x="6768" y="6162"/>
                    <a:pt x="6768" y="6162"/>
                    <a:pt x="6768" y="6162"/>
                  </a:cubicBezTo>
                  <a:cubicBezTo>
                    <a:pt x="6732" y="6229"/>
                    <a:pt x="6732" y="6229"/>
                    <a:pt x="6732" y="6229"/>
                  </a:cubicBezTo>
                  <a:cubicBezTo>
                    <a:pt x="6695" y="6297"/>
                    <a:pt x="6695" y="6297"/>
                    <a:pt x="6695" y="6297"/>
                  </a:cubicBezTo>
                  <a:cubicBezTo>
                    <a:pt x="6695" y="6365"/>
                    <a:pt x="6695" y="6365"/>
                    <a:pt x="6695" y="6365"/>
                  </a:cubicBezTo>
                  <a:cubicBezTo>
                    <a:pt x="6768" y="6500"/>
                    <a:pt x="6768" y="6500"/>
                    <a:pt x="6768" y="6500"/>
                  </a:cubicBezTo>
                  <a:cubicBezTo>
                    <a:pt x="6842" y="6500"/>
                    <a:pt x="6842" y="6500"/>
                    <a:pt x="6842" y="6500"/>
                  </a:cubicBezTo>
                  <a:cubicBezTo>
                    <a:pt x="6805" y="6433"/>
                    <a:pt x="6805" y="6433"/>
                    <a:pt x="6805" y="6433"/>
                  </a:cubicBezTo>
                  <a:cubicBezTo>
                    <a:pt x="6732" y="6365"/>
                    <a:pt x="6732" y="6365"/>
                    <a:pt x="6732" y="6365"/>
                  </a:cubicBezTo>
                  <a:cubicBezTo>
                    <a:pt x="6732" y="6297"/>
                    <a:pt x="6732" y="6297"/>
                    <a:pt x="6732" y="6297"/>
                  </a:cubicBezTo>
                  <a:cubicBezTo>
                    <a:pt x="6768" y="6229"/>
                    <a:pt x="6768" y="6229"/>
                    <a:pt x="6768" y="6229"/>
                  </a:cubicBezTo>
                  <a:cubicBezTo>
                    <a:pt x="6842" y="6162"/>
                    <a:pt x="6842" y="6162"/>
                    <a:pt x="6842" y="6162"/>
                  </a:cubicBezTo>
                  <a:cubicBezTo>
                    <a:pt x="6842" y="6094"/>
                    <a:pt x="6842" y="6094"/>
                    <a:pt x="6842" y="6094"/>
                  </a:cubicBezTo>
                  <a:cubicBezTo>
                    <a:pt x="6842" y="6026"/>
                    <a:pt x="6842" y="6026"/>
                    <a:pt x="6842" y="6026"/>
                  </a:cubicBezTo>
                  <a:cubicBezTo>
                    <a:pt x="6805" y="6026"/>
                    <a:pt x="6805" y="6026"/>
                    <a:pt x="6805" y="6026"/>
                  </a:cubicBezTo>
                  <a:cubicBezTo>
                    <a:pt x="6732" y="5959"/>
                    <a:pt x="6732" y="5959"/>
                    <a:pt x="6732" y="5959"/>
                  </a:cubicBezTo>
                  <a:cubicBezTo>
                    <a:pt x="6768" y="5891"/>
                    <a:pt x="6768" y="5891"/>
                    <a:pt x="6768" y="5891"/>
                  </a:cubicBezTo>
                  <a:cubicBezTo>
                    <a:pt x="6695" y="5891"/>
                    <a:pt x="6695" y="5891"/>
                    <a:pt x="6695" y="5891"/>
                  </a:cubicBezTo>
                  <a:cubicBezTo>
                    <a:pt x="6695" y="5959"/>
                    <a:pt x="6695" y="5959"/>
                    <a:pt x="6695" y="5959"/>
                  </a:cubicBezTo>
                  <a:cubicBezTo>
                    <a:pt x="6658" y="5891"/>
                    <a:pt x="6658" y="5891"/>
                    <a:pt x="6658" y="5891"/>
                  </a:cubicBezTo>
                  <a:cubicBezTo>
                    <a:pt x="6658" y="5823"/>
                    <a:pt x="6658" y="5823"/>
                    <a:pt x="6658" y="5823"/>
                  </a:cubicBezTo>
                  <a:cubicBezTo>
                    <a:pt x="6584" y="5823"/>
                    <a:pt x="6584" y="5823"/>
                    <a:pt x="6584" y="5823"/>
                  </a:cubicBezTo>
                  <a:cubicBezTo>
                    <a:pt x="6584" y="5891"/>
                    <a:pt x="6584" y="5891"/>
                    <a:pt x="6584" y="5891"/>
                  </a:cubicBezTo>
                  <a:cubicBezTo>
                    <a:pt x="6547" y="5755"/>
                    <a:pt x="6547" y="5755"/>
                    <a:pt x="6547" y="5755"/>
                  </a:cubicBezTo>
                  <a:cubicBezTo>
                    <a:pt x="6547" y="5755"/>
                    <a:pt x="6547" y="5755"/>
                    <a:pt x="6547" y="5755"/>
                  </a:cubicBezTo>
                  <a:cubicBezTo>
                    <a:pt x="6547" y="5688"/>
                    <a:pt x="6547" y="5688"/>
                    <a:pt x="6547" y="5688"/>
                  </a:cubicBezTo>
                  <a:cubicBezTo>
                    <a:pt x="6584" y="5688"/>
                    <a:pt x="6584" y="5688"/>
                    <a:pt x="6584" y="5688"/>
                  </a:cubicBezTo>
                  <a:cubicBezTo>
                    <a:pt x="6621" y="5755"/>
                    <a:pt x="6621" y="5755"/>
                    <a:pt x="6621" y="5755"/>
                  </a:cubicBezTo>
                  <a:cubicBezTo>
                    <a:pt x="6658" y="5755"/>
                    <a:pt x="6658" y="5755"/>
                    <a:pt x="6658" y="5755"/>
                  </a:cubicBezTo>
                  <a:cubicBezTo>
                    <a:pt x="6695" y="5688"/>
                    <a:pt x="6695" y="5688"/>
                    <a:pt x="6695" y="5688"/>
                  </a:cubicBezTo>
                  <a:cubicBezTo>
                    <a:pt x="6658" y="5688"/>
                    <a:pt x="6658" y="5688"/>
                    <a:pt x="6658" y="5688"/>
                  </a:cubicBezTo>
                  <a:cubicBezTo>
                    <a:pt x="6658" y="5688"/>
                    <a:pt x="6658" y="5688"/>
                    <a:pt x="6658" y="5688"/>
                  </a:cubicBezTo>
                  <a:cubicBezTo>
                    <a:pt x="6621" y="5688"/>
                    <a:pt x="6621" y="5688"/>
                    <a:pt x="6621" y="5688"/>
                  </a:cubicBezTo>
                  <a:cubicBezTo>
                    <a:pt x="6584" y="5688"/>
                    <a:pt x="6584" y="5688"/>
                    <a:pt x="6584" y="5688"/>
                  </a:cubicBezTo>
                  <a:cubicBezTo>
                    <a:pt x="6584" y="5620"/>
                    <a:pt x="6584" y="5620"/>
                    <a:pt x="6584" y="5620"/>
                  </a:cubicBezTo>
                  <a:cubicBezTo>
                    <a:pt x="6547" y="5620"/>
                    <a:pt x="6547" y="5620"/>
                    <a:pt x="6547" y="5620"/>
                  </a:cubicBezTo>
                  <a:cubicBezTo>
                    <a:pt x="6473" y="5620"/>
                    <a:pt x="6473" y="5620"/>
                    <a:pt x="6473" y="5620"/>
                  </a:cubicBezTo>
                  <a:cubicBezTo>
                    <a:pt x="6473" y="5620"/>
                    <a:pt x="6473" y="5620"/>
                    <a:pt x="6473" y="5620"/>
                  </a:cubicBezTo>
                  <a:cubicBezTo>
                    <a:pt x="6436" y="5552"/>
                    <a:pt x="6436" y="5552"/>
                    <a:pt x="6436" y="5552"/>
                  </a:cubicBezTo>
                  <a:cubicBezTo>
                    <a:pt x="6473" y="5552"/>
                    <a:pt x="6473" y="5552"/>
                    <a:pt x="6473" y="5552"/>
                  </a:cubicBezTo>
                  <a:cubicBezTo>
                    <a:pt x="6436" y="5485"/>
                    <a:pt x="6436" y="5485"/>
                    <a:pt x="6436" y="5485"/>
                  </a:cubicBezTo>
                  <a:cubicBezTo>
                    <a:pt x="6436" y="5417"/>
                    <a:pt x="6436" y="5417"/>
                    <a:pt x="6436" y="5417"/>
                  </a:cubicBezTo>
                  <a:cubicBezTo>
                    <a:pt x="6436" y="5417"/>
                    <a:pt x="6436" y="5417"/>
                    <a:pt x="6436" y="5417"/>
                  </a:cubicBezTo>
                  <a:cubicBezTo>
                    <a:pt x="6473" y="5417"/>
                    <a:pt x="6473" y="5417"/>
                    <a:pt x="6473" y="5417"/>
                  </a:cubicBezTo>
                  <a:cubicBezTo>
                    <a:pt x="6510" y="5485"/>
                    <a:pt x="6510" y="5485"/>
                    <a:pt x="6510" y="5485"/>
                  </a:cubicBezTo>
                  <a:cubicBezTo>
                    <a:pt x="6510" y="5485"/>
                    <a:pt x="6510" y="5485"/>
                    <a:pt x="6510" y="5485"/>
                  </a:cubicBezTo>
                  <a:cubicBezTo>
                    <a:pt x="6547" y="5552"/>
                    <a:pt x="6547" y="5552"/>
                    <a:pt x="6547" y="5552"/>
                  </a:cubicBezTo>
                  <a:cubicBezTo>
                    <a:pt x="6584" y="5552"/>
                    <a:pt x="6584" y="5552"/>
                    <a:pt x="6584" y="5552"/>
                  </a:cubicBezTo>
                  <a:cubicBezTo>
                    <a:pt x="6547" y="5485"/>
                    <a:pt x="6547" y="5485"/>
                    <a:pt x="6547" y="5485"/>
                  </a:cubicBezTo>
                  <a:cubicBezTo>
                    <a:pt x="6584" y="5485"/>
                    <a:pt x="6584" y="5485"/>
                    <a:pt x="6584" y="5485"/>
                  </a:cubicBezTo>
                  <a:cubicBezTo>
                    <a:pt x="6584" y="5349"/>
                    <a:pt x="6584" y="5349"/>
                    <a:pt x="6584" y="5349"/>
                  </a:cubicBezTo>
                  <a:cubicBezTo>
                    <a:pt x="6584" y="5282"/>
                    <a:pt x="6584" y="5282"/>
                    <a:pt x="6584" y="5282"/>
                  </a:cubicBezTo>
                  <a:cubicBezTo>
                    <a:pt x="6584" y="5282"/>
                    <a:pt x="6584" y="5282"/>
                    <a:pt x="6584" y="5282"/>
                  </a:cubicBezTo>
                  <a:cubicBezTo>
                    <a:pt x="6621" y="5282"/>
                    <a:pt x="6621" y="5282"/>
                    <a:pt x="6621" y="5282"/>
                  </a:cubicBezTo>
                  <a:cubicBezTo>
                    <a:pt x="6621" y="5282"/>
                    <a:pt x="6621" y="5282"/>
                    <a:pt x="6621" y="5282"/>
                  </a:cubicBezTo>
                  <a:cubicBezTo>
                    <a:pt x="6547" y="5214"/>
                    <a:pt x="6547" y="5214"/>
                    <a:pt x="6547" y="5214"/>
                  </a:cubicBezTo>
                  <a:cubicBezTo>
                    <a:pt x="6547" y="5282"/>
                    <a:pt x="6547" y="5282"/>
                    <a:pt x="6547" y="5282"/>
                  </a:cubicBezTo>
                  <a:cubicBezTo>
                    <a:pt x="6510" y="5282"/>
                    <a:pt x="6510" y="5282"/>
                    <a:pt x="6510" y="5282"/>
                  </a:cubicBezTo>
                  <a:cubicBezTo>
                    <a:pt x="6510" y="5214"/>
                    <a:pt x="6510" y="5214"/>
                    <a:pt x="6510" y="5214"/>
                  </a:cubicBezTo>
                  <a:cubicBezTo>
                    <a:pt x="6547" y="5146"/>
                    <a:pt x="6547" y="5146"/>
                    <a:pt x="6547" y="5146"/>
                  </a:cubicBezTo>
                  <a:cubicBezTo>
                    <a:pt x="6621" y="5146"/>
                    <a:pt x="6621" y="5146"/>
                    <a:pt x="6621" y="5146"/>
                  </a:cubicBezTo>
                  <a:cubicBezTo>
                    <a:pt x="6658" y="5146"/>
                    <a:pt x="6658" y="5146"/>
                    <a:pt x="6658" y="5146"/>
                  </a:cubicBezTo>
                  <a:cubicBezTo>
                    <a:pt x="6621" y="5078"/>
                    <a:pt x="6621" y="5078"/>
                    <a:pt x="6621" y="5078"/>
                  </a:cubicBezTo>
                  <a:cubicBezTo>
                    <a:pt x="6658" y="5011"/>
                    <a:pt x="6658" y="5011"/>
                    <a:pt x="6658" y="5011"/>
                  </a:cubicBezTo>
                  <a:cubicBezTo>
                    <a:pt x="6658" y="5011"/>
                    <a:pt x="6658" y="5011"/>
                    <a:pt x="6658" y="5011"/>
                  </a:cubicBezTo>
                  <a:cubicBezTo>
                    <a:pt x="6695" y="4943"/>
                    <a:pt x="6695" y="4943"/>
                    <a:pt x="6695" y="4943"/>
                  </a:cubicBezTo>
                  <a:cubicBezTo>
                    <a:pt x="6695" y="4943"/>
                    <a:pt x="6695" y="4943"/>
                    <a:pt x="6695" y="4943"/>
                  </a:cubicBezTo>
                  <a:cubicBezTo>
                    <a:pt x="6695" y="4875"/>
                    <a:pt x="6695" y="4875"/>
                    <a:pt x="6695" y="4875"/>
                  </a:cubicBezTo>
                  <a:cubicBezTo>
                    <a:pt x="6732" y="4875"/>
                    <a:pt x="6732" y="4875"/>
                    <a:pt x="6732" y="4875"/>
                  </a:cubicBezTo>
                  <a:cubicBezTo>
                    <a:pt x="6732" y="4875"/>
                    <a:pt x="6732" y="4875"/>
                    <a:pt x="6732" y="4875"/>
                  </a:cubicBezTo>
                  <a:cubicBezTo>
                    <a:pt x="6768" y="4875"/>
                    <a:pt x="6768" y="4875"/>
                    <a:pt x="6768" y="4875"/>
                  </a:cubicBezTo>
                  <a:cubicBezTo>
                    <a:pt x="6768" y="4808"/>
                    <a:pt x="6768" y="4808"/>
                    <a:pt x="6768" y="4808"/>
                  </a:cubicBezTo>
                  <a:cubicBezTo>
                    <a:pt x="6768" y="4808"/>
                    <a:pt x="6768" y="4808"/>
                    <a:pt x="6768" y="4808"/>
                  </a:cubicBezTo>
                  <a:cubicBezTo>
                    <a:pt x="6768" y="4808"/>
                    <a:pt x="6768" y="4808"/>
                    <a:pt x="6768" y="4808"/>
                  </a:cubicBezTo>
                  <a:cubicBezTo>
                    <a:pt x="6768" y="4740"/>
                    <a:pt x="6768" y="4740"/>
                    <a:pt x="6768" y="4740"/>
                  </a:cubicBezTo>
                  <a:cubicBezTo>
                    <a:pt x="6805" y="4740"/>
                    <a:pt x="6805" y="4740"/>
                    <a:pt x="6805" y="4740"/>
                  </a:cubicBezTo>
                  <a:cubicBezTo>
                    <a:pt x="6842" y="4740"/>
                    <a:pt x="6842" y="4740"/>
                    <a:pt x="6842" y="4740"/>
                  </a:cubicBezTo>
                  <a:cubicBezTo>
                    <a:pt x="6842" y="4672"/>
                    <a:pt x="6842" y="4672"/>
                    <a:pt x="6842" y="4672"/>
                  </a:cubicBezTo>
                  <a:cubicBezTo>
                    <a:pt x="6842" y="4672"/>
                    <a:pt x="6842" y="4672"/>
                    <a:pt x="6842" y="4672"/>
                  </a:cubicBezTo>
                  <a:cubicBezTo>
                    <a:pt x="6879" y="4672"/>
                    <a:pt x="6879" y="4672"/>
                    <a:pt x="6879" y="4672"/>
                  </a:cubicBezTo>
                  <a:cubicBezTo>
                    <a:pt x="6953" y="4672"/>
                    <a:pt x="6953" y="4672"/>
                    <a:pt x="6953" y="4672"/>
                  </a:cubicBezTo>
                  <a:cubicBezTo>
                    <a:pt x="6916" y="4604"/>
                    <a:pt x="6916" y="4604"/>
                    <a:pt x="6916" y="4604"/>
                  </a:cubicBezTo>
                  <a:cubicBezTo>
                    <a:pt x="6916" y="4604"/>
                    <a:pt x="6916" y="4604"/>
                    <a:pt x="6916" y="4604"/>
                  </a:cubicBezTo>
                  <a:cubicBezTo>
                    <a:pt x="6990" y="4537"/>
                    <a:pt x="6990" y="4537"/>
                    <a:pt x="6990" y="4537"/>
                  </a:cubicBezTo>
                  <a:cubicBezTo>
                    <a:pt x="7027" y="4537"/>
                    <a:pt x="7027" y="4537"/>
                    <a:pt x="7027" y="4537"/>
                  </a:cubicBezTo>
                  <a:cubicBezTo>
                    <a:pt x="7064" y="4469"/>
                    <a:pt x="7064" y="4469"/>
                    <a:pt x="7064" y="4469"/>
                  </a:cubicBezTo>
                  <a:cubicBezTo>
                    <a:pt x="7138" y="4401"/>
                    <a:pt x="7138" y="4401"/>
                    <a:pt x="7138" y="4401"/>
                  </a:cubicBezTo>
                  <a:cubicBezTo>
                    <a:pt x="7175" y="4334"/>
                    <a:pt x="7175" y="4334"/>
                    <a:pt x="7175" y="4334"/>
                  </a:cubicBezTo>
                  <a:cubicBezTo>
                    <a:pt x="7138" y="4334"/>
                    <a:pt x="7138" y="4334"/>
                    <a:pt x="7138" y="4334"/>
                  </a:cubicBezTo>
                  <a:cubicBezTo>
                    <a:pt x="7101" y="4401"/>
                    <a:pt x="7101" y="4401"/>
                    <a:pt x="7101" y="4401"/>
                  </a:cubicBezTo>
                  <a:cubicBezTo>
                    <a:pt x="7064" y="4401"/>
                    <a:pt x="7064" y="4401"/>
                    <a:pt x="7064" y="4401"/>
                  </a:cubicBezTo>
                  <a:cubicBezTo>
                    <a:pt x="7027" y="4401"/>
                    <a:pt x="7027" y="4401"/>
                    <a:pt x="7027" y="4401"/>
                  </a:cubicBezTo>
                  <a:cubicBezTo>
                    <a:pt x="7027" y="4401"/>
                    <a:pt x="7027" y="4401"/>
                    <a:pt x="7027" y="4401"/>
                  </a:cubicBezTo>
                  <a:cubicBezTo>
                    <a:pt x="7027" y="4266"/>
                    <a:pt x="7027" y="4266"/>
                    <a:pt x="7027" y="4266"/>
                  </a:cubicBezTo>
                  <a:cubicBezTo>
                    <a:pt x="7027" y="4266"/>
                    <a:pt x="7027" y="4266"/>
                    <a:pt x="7027" y="4266"/>
                  </a:cubicBezTo>
                  <a:cubicBezTo>
                    <a:pt x="7027" y="4198"/>
                    <a:pt x="7027" y="4198"/>
                    <a:pt x="7027" y="4198"/>
                  </a:cubicBezTo>
                  <a:cubicBezTo>
                    <a:pt x="7064" y="4198"/>
                    <a:pt x="7064" y="4198"/>
                    <a:pt x="7064" y="4198"/>
                  </a:cubicBezTo>
                  <a:cubicBezTo>
                    <a:pt x="7064" y="4266"/>
                    <a:pt x="7064" y="4266"/>
                    <a:pt x="7064" y="4266"/>
                  </a:cubicBezTo>
                  <a:cubicBezTo>
                    <a:pt x="7064" y="4266"/>
                    <a:pt x="7064" y="4266"/>
                    <a:pt x="7064" y="4266"/>
                  </a:cubicBezTo>
                  <a:cubicBezTo>
                    <a:pt x="7101" y="4198"/>
                    <a:pt x="7101" y="4198"/>
                    <a:pt x="7101" y="4198"/>
                  </a:cubicBezTo>
                  <a:cubicBezTo>
                    <a:pt x="7064" y="4130"/>
                    <a:pt x="7064" y="4130"/>
                    <a:pt x="7064" y="4130"/>
                  </a:cubicBezTo>
                  <a:cubicBezTo>
                    <a:pt x="7101" y="4130"/>
                    <a:pt x="7101" y="4130"/>
                    <a:pt x="7101" y="4130"/>
                  </a:cubicBezTo>
                  <a:cubicBezTo>
                    <a:pt x="7138" y="4198"/>
                    <a:pt x="7138" y="4198"/>
                    <a:pt x="7138" y="4198"/>
                  </a:cubicBezTo>
                  <a:cubicBezTo>
                    <a:pt x="7175" y="4198"/>
                    <a:pt x="7175" y="4198"/>
                    <a:pt x="7175" y="4198"/>
                  </a:cubicBezTo>
                  <a:cubicBezTo>
                    <a:pt x="7212" y="4130"/>
                    <a:pt x="7212" y="4130"/>
                    <a:pt x="7212" y="4130"/>
                  </a:cubicBezTo>
                  <a:cubicBezTo>
                    <a:pt x="7249" y="4130"/>
                    <a:pt x="7249" y="4130"/>
                    <a:pt x="7249" y="4130"/>
                  </a:cubicBezTo>
                  <a:cubicBezTo>
                    <a:pt x="7323" y="4130"/>
                    <a:pt x="7323" y="4130"/>
                    <a:pt x="7323" y="4130"/>
                  </a:cubicBezTo>
                  <a:cubicBezTo>
                    <a:pt x="7360" y="4130"/>
                    <a:pt x="7360" y="4130"/>
                    <a:pt x="7360" y="4130"/>
                  </a:cubicBezTo>
                  <a:cubicBezTo>
                    <a:pt x="7360" y="4130"/>
                    <a:pt x="7360" y="4130"/>
                    <a:pt x="7360" y="4130"/>
                  </a:cubicBezTo>
                  <a:cubicBezTo>
                    <a:pt x="7323" y="4266"/>
                    <a:pt x="7323" y="4266"/>
                    <a:pt x="7323" y="4266"/>
                  </a:cubicBezTo>
                  <a:cubicBezTo>
                    <a:pt x="7323" y="4334"/>
                    <a:pt x="7323" y="4334"/>
                    <a:pt x="7323" y="4334"/>
                  </a:cubicBezTo>
                  <a:cubicBezTo>
                    <a:pt x="7360" y="4334"/>
                    <a:pt x="7360" y="4334"/>
                    <a:pt x="7360" y="4334"/>
                  </a:cubicBezTo>
                  <a:cubicBezTo>
                    <a:pt x="7397" y="4266"/>
                    <a:pt x="7397" y="4266"/>
                    <a:pt x="7397" y="4266"/>
                  </a:cubicBezTo>
                  <a:cubicBezTo>
                    <a:pt x="7434" y="4198"/>
                    <a:pt x="7434" y="4198"/>
                    <a:pt x="7434" y="4198"/>
                  </a:cubicBezTo>
                  <a:cubicBezTo>
                    <a:pt x="7397" y="4130"/>
                    <a:pt x="7397" y="4130"/>
                    <a:pt x="7397" y="4130"/>
                  </a:cubicBezTo>
                  <a:cubicBezTo>
                    <a:pt x="7434" y="4130"/>
                    <a:pt x="7434" y="4130"/>
                    <a:pt x="7434" y="4130"/>
                  </a:cubicBezTo>
                  <a:cubicBezTo>
                    <a:pt x="7434" y="4198"/>
                    <a:pt x="7434" y="4198"/>
                    <a:pt x="7434" y="4198"/>
                  </a:cubicBezTo>
                  <a:cubicBezTo>
                    <a:pt x="7434" y="4266"/>
                    <a:pt x="7434" y="4266"/>
                    <a:pt x="7434" y="4266"/>
                  </a:cubicBezTo>
                  <a:cubicBezTo>
                    <a:pt x="7471" y="4266"/>
                    <a:pt x="7471" y="4266"/>
                    <a:pt x="7471" y="4266"/>
                  </a:cubicBezTo>
                  <a:cubicBezTo>
                    <a:pt x="7471" y="4198"/>
                    <a:pt x="7471" y="4198"/>
                    <a:pt x="7471" y="4198"/>
                  </a:cubicBezTo>
                  <a:cubicBezTo>
                    <a:pt x="7471" y="4130"/>
                    <a:pt x="7471" y="4130"/>
                    <a:pt x="7471" y="4130"/>
                  </a:cubicBezTo>
                  <a:cubicBezTo>
                    <a:pt x="7508" y="4130"/>
                    <a:pt x="7508" y="4130"/>
                    <a:pt x="7508" y="4130"/>
                  </a:cubicBezTo>
                  <a:cubicBezTo>
                    <a:pt x="7508" y="4130"/>
                    <a:pt x="7508" y="4130"/>
                    <a:pt x="7508" y="4130"/>
                  </a:cubicBezTo>
                  <a:cubicBezTo>
                    <a:pt x="7508" y="4198"/>
                    <a:pt x="7508" y="4198"/>
                    <a:pt x="7508" y="4198"/>
                  </a:cubicBezTo>
                  <a:cubicBezTo>
                    <a:pt x="7582" y="4130"/>
                    <a:pt x="7582" y="4130"/>
                    <a:pt x="7582" y="4130"/>
                  </a:cubicBezTo>
                  <a:cubicBezTo>
                    <a:pt x="7582" y="4063"/>
                    <a:pt x="7582" y="4063"/>
                    <a:pt x="7582" y="4063"/>
                  </a:cubicBezTo>
                  <a:cubicBezTo>
                    <a:pt x="7545" y="4063"/>
                    <a:pt x="7545" y="4063"/>
                    <a:pt x="7545" y="4063"/>
                  </a:cubicBezTo>
                  <a:cubicBezTo>
                    <a:pt x="7582" y="4063"/>
                    <a:pt x="7582" y="4063"/>
                    <a:pt x="7582" y="4063"/>
                  </a:cubicBezTo>
                  <a:cubicBezTo>
                    <a:pt x="7619" y="3995"/>
                    <a:pt x="7619" y="3995"/>
                    <a:pt x="7619" y="3995"/>
                  </a:cubicBezTo>
                  <a:cubicBezTo>
                    <a:pt x="7582" y="3995"/>
                    <a:pt x="7582" y="3995"/>
                    <a:pt x="7582" y="3995"/>
                  </a:cubicBezTo>
                  <a:cubicBezTo>
                    <a:pt x="7619" y="3927"/>
                    <a:pt x="7619" y="3927"/>
                    <a:pt x="7619" y="3927"/>
                  </a:cubicBezTo>
                  <a:cubicBezTo>
                    <a:pt x="7656" y="3927"/>
                    <a:pt x="7656" y="3927"/>
                    <a:pt x="7656" y="3927"/>
                  </a:cubicBezTo>
                  <a:cubicBezTo>
                    <a:pt x="7693" y="3860"/>
                    <a:pt x="7693" y="3860"/>
                    <a:pt x="7693" y="3860"/>
                  </a:cubicBezTo>
                  <a:cubicBezTo>
                    <a:pt x="7693" y="3927"/>
                    <a:pt x="7693" y="3927"/>
                    <a:pt x="7693" y="3927"/>
                  </a:cubicBezTo>
                  <a:cubicBezTo>
                    <a:pt x="7693" y="3927"/>
                    <a:pt x="7693" y="3927"/>
                    <a:pt x="7693" y="3927"/>
                  </a:cubicBezTo>
                  <a:cubicBezTo>
                    <a:pt x="7730" y="3927"/>
                    <a:pt x="7730" y="3927"/>
                    <a:pt x="7730" y="3927"/>
                  </a:cubicBezTo>
                  <a:cubicBezTo>
                    <a:pt x="7767" y="3927"/>
                    <a:pt x="7767" y="3927"/>
                    <a:pt x="7767" y="3927"/>
                  </a:cubicBezTo>
                  <a:cubicBezTo>
                    <a:pt x="7767" y="4063"/>
                    <a:pt x="7767" y="4063"/>
                    <a:pt x="7767" y="4063"/>
                  </a:cubicBezTo>
                  <a:cubicBezTo>
                    <a:pt x="7767" y="4063"/>
                    <a:pt x="7767" y="4063"/>
                    <a:pt x="7767" y="4063"/>
                  </a:cubicBezTo>
                  <a:cubicBezTo>
                    <a:pt x="7767" y="4198"/>
                    <a:pt x="7767" y="4198"/>
                    <a:pt x="7767" y="4198"/>
                  </a:cubicBezTo>
                  <a:cubicBezTo>
                    <a:pt x="7804" y="4130"/>
                    <a:pt x="7804" y="4130"/>
                    <a:pt x="7804" y="4130"/>
                  </a:cubicBezTo>
                  <a:cubicBezTo>
                    <a:pt x="7841" y="4063"/>
                    <a:pt x="7841" y="4063"/>
                    <a:pt x="7841" y="4063"/>
                  </a:cubicBezTo>
                  <a:cubicBezTo>
                    <a:pt x="7804" y="3927"/>
                    <a:pt x="7804" y="3927"/>
                    <a:pt x="7804" y="3927"/>
                  </a:cubicBezTo>
                  <a:cubicBezTo>
                    <a:pt x="7767" y="3860"/>
                    <a:pt x="7767" y="3860"/>
                    <a:pt x="7767" y="3860"/>
                  </a:cubicBezTo>
                  <a:cubicBezTo>
                    <a:pt x="7730" y="3792"/>
                    <a:pt x="7730" y="3792"/>
                    <a:pt x="7730" y="3792"/>
                  </a:cubicBezTo>
                  <a:cubicBezTo>
                    <a:pt x="7693" y="3860"/>
                    <a:pt x="7693" y="3860"/>
                    <a:pt x="7693" y="3860"/>
                  </a:cubicBezTo>
                  <a:cubicBezTo>
                    <a:pt x="7656" y="3860"/>
                    <a:pt x="7656" y="3860"/>
                    <a:pt x="7656" y="3860"/>
                  </a:cubicBezTo>
                  <a:cubicBezTo>
                    <a:pt x="7619" y="3860"/>
                    <a:pt x="7619" y="3860"/>
                    <a:pt x="7619" y="3860"/>
                  </a:cubicBezTo>
                  <a:cubicBezTo>
                    <a:pt x="7619" y="3792"/>
                    <a:pt x="7619" y="3792"/>
                    <a:pt x="7619" y="3792"/>
                  </a:cubicBezTo>
                  <a:cubicBezTo>
                    <a:pt x="7582" y="3792"/>
                    <a:pt x="7582" y="3792"/>
                    <a:pt x="7582" y="3792"/>
                  </a:cubicBezTo>
                  <a:cubicBezTo>
                    <a:pt x="7582" y="3724"/>
                    <a:pt x="7582" y="3724"/>
                    <a:pt x="7582" y="3724"/>
                  </a:cubicBezTo>
                  <a:cubicBezTo>
                    <a:pt x="7619" y="3724"/>
                    <a:pt x="7619" y="3724"/>
                    <a:pt x="7619" y="3724"/>
                  </a:cubicBezTo>
                  <a:cubicBezTo>
                    <a:pt x="7693" y="3724"/>
                    <a:pt x="7693" y="3724"/>
                    <a:pt x="7693" y="3724"/>
                  </a:cubicBezTo>
                  <a:cubicBezTo>
                    <a:pt x="7693" y="3656"/>
                    <a:pt x="7693" y="3656"/>
                    <a:pt x="7693" y="3656"/>
                  </a:cubicBezTo>
                  <a:cubicBezTo>
                    <a:pt x="7730" y="3656"/>
                    <a:pt x="7730" y="3656"/>
                    <a:pt x="7730" y="3656"/>
                  </a:cubicBezTo>
                  <a:cubicBezTo>
                    <a:pt x="7767" y="3656"/>
                    <a:pt x="7767" y="3656"/>
                    <a:pt x="7767" y="3656"/>
                  </a:cubicBezTo>
                  <a:cubicBezTo>
                    <a:pt x="7804" y="3656"/>
                    <a:pt x="7804" y="3656"/>
                    <a:pt x="7804" y="3656"/>
                  </a:cubicBezTo>
                  <a:cubicBezTo>
                    <a:pt x="7804" y="3656"/>
                    <a:pt x="7804" y="3656"/>
                    <a:pt x="7804" y="3656"/>
                  </a:cubicBezTo>
                  <a:cubicBezTo>
                    <a:pt x="7878" y="3656"/>
                    <a:pt x="7878" y="3656"/>
                    <a:pt x="7878" y="3656"/>
                  </a:cubicBezTo>
                  <a:cubicBezTo>
                    <a:pt x="7915" y="3656"/>
                    <a:pt x="7915" y="3656"/>
                    <a:pt x="7915" y="3656"/>
                  </a:cubicBezTo>
                  <a:cubicBezTo>
                    <a:pt x="7952" y="3656"/>
                    <a:pt x="7952" y="3656"/>
                    <a:pt x="7952" y="3656"/>
                  </a:cubicBezTo>
                  <a:cubicBezTo>
                    <a:pt x="7989" y="3656"/>
                    <a:pt x="7989" y="3656"/>
                    <a:pt x="7989" y="3656"/>
                  </a:cubicBezTo>
                  <a:cubicBezTo>
                    <a:pt x="8026" y="3656"/>
                    <a:pt x="8026" y="3656"/>
                    <a:pt x="8026" y="3656"/>
                  </a:cubicBezTo>
                  <a:cubicBezTo>
                    <a:pt x="7989" y="3589"/>
                    <a:pt x="7989" y="3589"/>
                    <a:pt x="7989" y="3589"/>
                  </a:cubicBezTo>
                  <a:cubicBezTo>
                    <a:pt x="7952" y="3589"/>
                    <a:pt x="7952" y="3589"/>
                    <a:pt x="7952" y="3589"/>
                  </a:cubicBezTo>
                  <a:cubicBezTo>
                    <a:pt x="7878" y="3589"/>
                    <a:pt x="7878" y="3589"/>
                    <a:pt x="7878" y="3589"/>
                  </a:cubicBezTo>
                  <a:cubicBezTo>
                    <a:pt x="7841" y="3589"/>
                    <a:pt x="7841" y="3589"/>
                    <a:pt x="7841" y="3589"/>
                  </a:cubicBezTo>
                  <a:cubicBezTo>
                    <a:pt x="7804" y="3589"/>
                    <a:pt x="7804" y="3589"/>
                    <a:pt x="7804" y="3589"/>
                  </a:cubicBezTo>
                  <a:cubicBezTo>
                    <a:pt x="7804" y="3521"/>
                    <a:pt x="7804" y="3521"/>
                    <a:pt x="7804" y="3521"/>
                  </a:cubicBezTo>
                  <a:cubicBezTo>
                    <a:pt x="7767" y="3453"/>
                    <a:pt x="7767" y="3453"/>
                    <a:pt x="7767" y="3453"/>
                  </a:cubicBezTo>
                  <a:cubicBezTo>
                    <a:pt x="7841" y="3453"/>
                    <a:pt x="7841" y="3453"/>
                    <a:pt x="7841" y="3453"/>
                  </a:cubicBezTo>
                  <a:cubicBezTo>
                    <a:pt x="7767" y="3386"/>
                    <a:pt x="7767" y="3386"/>
                    <a:pt x="7767" y="3386"/>
                  </a:cubicBezTo>
                  <a:cubicBezTo>
                    <a:pt x="7730" y="3318"/>
                    <a:pt x="7730" y="3318"/>
                    <a:pt x="7730" y="3318"/>
                  </a:cubicBezTo>
                  <a:cubicBezTo>
                    <a:pt x="7693" y="3318"/>
                    <a:pt x="7693" y="3318"/>
                    <a:pt x="7693" y="3318"/>
                  </a:cubicBezTo>
                  <a:cubicBezTo>
                    <a:pt x="7693" y="3250"/>
                    <a:pt x="7693" y="3250"/>
                    <a:pt x="7693" y="3250"/>
                  </a:cubicBezTo>
                  <a:cubicBezTo>
                    <a:pt x="7693" y="3182"/>
                    <a:pt x="7693" y="3182"/>
                    <a:pt x="7693" y="3182"/>
                  </a:cubicBezTo>
                  <a:cubicBezTo>
                    <a:pt x="7693" y="3182"/>
                    <a:pt x="7693" y="3182"/>
                    <a:pt x="7693" y="3182"/>
                  </a:cubicBezTo>
                  <a:cubicBezTo>
                    <a:pt x="7693" y="3115"/>
                    <a:pt x="7693" y="3115"/>
                    <a:pt x="7693" y="3115"/>
                  </a:cubicBezTo>
                  <a:cubicBezTo>
                    <a:pt x="7656" y="3047"/>
                    <a:pt x="7656" y="3047"/>
                    <a:pt x="7656" y="3047"/>
                  </a:cubicBezTo>
                  <a:cubicBezTo>
                    <a:pt x="7656" y="2844"/>
                    <a:pt x="7656" y="2844"/>
                    <a:pt x="7656" y="2844"/>
                  </a:cubicBezTo>
                  <a:cubicBezTo>
                    <a:pt x="7693" y="2776"/>
                    <a:pt x="7693" y="2776"/>
                    <a:pt x="7693" y="2776"/>
                  </a:cubicBezTo>
                  <a:cubicBezTo>
                    <a:pt x="7693" y="2708"/>
                    <a:pt x="7693" y="2708"/>
                    <a:pt x="7693" y="2708"/>
                  </a:cubicBezTo>
                  <a:cubicBezTo>
                    <a:pt x="7693" y="2573"/>
                    <a:pt x="7693" y="2573"/>
                    <a:pt x="7693" y="2573"/>
                  </a:cubicBezTo>
                  <a:cubicBezTo>
                    <a:pt x="7730" y="2573"/>
                    <a:pt x="7730" y="2573"/>
                    <a:pt x="7730" y="2573"/>
                  </a:cubicBezTo>
                  <a:cubicBezTo>
                    <a:pt x="7693" y="2505"/>
                    <a:pt x="7693" y="2505"/>
                    <a:pt x="7693" y="2505"/>
                  </a:cubicBezTo>
                  <a:cubicBezTo>
                    <a:pt x="7730" y="2505"/>
                    <a:pt x="7730" y="2505"/>
                    <a:pt x="7730" y="2505"/>
                  </a:cubicBezTo>
                  <a:cubicBezTo>
                    <a:pt x="7730" y="2438"/>
                    <a:pt x="7730" y="2438"/>
                    <a:pt x="7730" y="2438"/>
                  </a:cubicBezTo>
                  <a:cubicBezTo>
                    <a:pt x="7804" y="2370"/>
                    <a:pt x="7804" y="2370"/>
                    <a:pt x="7804" y="2370"/>
                  </a:cubicBezTo>
                  <a:cubicBezTo>
                    <a:pt x="7804" y="2370"/>
                    <a:pt x="7804" y="2370"/>
                    <a:pt x="7804" y="2370"/>
                  </a:cubicBezTo>
                  <a:cubicBezTo>
                    <a:pt x="7841" y="2438"/>
                    <a:pt x="7841" y="2438"/>
                    <a:pt x="7841" y="2438"/>
                  </a:cubicBezTo>
                  <a:cubicBezTo>
                    <a:pt x="7878" y="2370"/>
                    <a:pt x="7878" y="2370"/>
                    <a:pt x="7878" y="2370"/>
                  </a:cubicBezTo>
                  <a:cubicBezTo>
                    <a:pt x="7915" y="2370"/>
                    <a:pt x="7915" y="2370"/>
                    <a:pt x="7915" y="2370"/>
                  </a:cubicBezTo>
                  <a:cubicBezTo>
                    <a:pt x="7915" y="2505"/>
                    <a:pt x="7915" y="2505"/>
                    <a:pt x="7915" y="2505"/>
                  </a:cubicBezTo>
                  <a:cubicBezTo>
                    <a:pt x="7989" y="2505"/>
                    <a:pt x="7989" y="2505"/>
                    <a:pt x="7989" y="2505"/>
                  </a:cubicBezTo>
                  <a:cubicBezTo>
                    <a:pt x="8026" y="2438"/>
                    <a:pt x="8026" y="2438"/>
                    <a:pt x="8026" y="2438"/>
                  </a:cubicBezTo>
                  <a:cubicBezTo>
                    <a:pt x="8026" y="2438"/>
                    <a:pt x="8026" y="2438"/>
                    <a:pt x="8026" y="2438"/>
                  </a:cubicBezTo>
                  <a:cubicBezTo>
                    <a:pt x="8026" y="2505"/>
                    <a:pt x="8026" y="2505"/>
                    <a:pt x="8026" y="2505"/>
                  </a:cubicBezTo>
                  <a:cubicBezTo>
                    <a:pt x="8063" y="2505"/>
                    <a:pt x="8063" y="2505"/>
                    <a:pt x="8063" y="2505"/>
                  </a:cubicBezTo>
                  <a:cubicBezTo>
                    <a:pt x="8100" y="2573"/>
                    <a:pt x="8100" y="2573"/>
                    <a:pt x="8100" y="2573"/>
                  </a:cubicBezTo>
                  <a:cubicBezTo>
                    <a:pt x="8100" y="2573"/>
                    <a:pt x="8100" y="2573"/>
                    <a:pt x="8100" y="2573"/>
                  </a:cubicBezTo>
                  <a:cubicBezTo>
                    <a:pt x="8063" y="2641"/>
                    <a:pt x="8063" y="2641"/>
                    <a:pt x="8063" y="2641"/>
                  </a:cubicBezTo>
                  <a:cubicBezTo>
                    <a:pt x="8063" y="2641"/>
                    <a:pt x="8063" y="2641"/>
                    <a:pt x="8063" y="2641"/>
                  </a:cubicBezTo>
                  <a:cubicBezTo>
                    <a:pt x="8063" y="2708"/>
                    <a:pt x="8063" y="2708"/>
                    <a:pt x="8063" y="2708"/>
                  </a:cubicBezTo>
                  <a:cubicBezTo>
                    <a:pt x="8063" y="2776"/>
                    <a:pt x="8063" y="2776"/>
                    <a:pt x="8063" y="2776"/>
                  </a:cubicBezTo>
                  <a:cubicBezTo>
                    <a:pt x="8026" y="2844"/>
                    <a:pt x="8026" y="2844"/>
                    <a:pt x="8026" y="2844"/>
                  </a:cubicBezTo>
                  <a:cubicBezTo>
                    <a:pt x="7989" y="2844"/>
                    <a:pt x="7989" y="2844"/>
                    <a:pt x="7989" y="2844"/>
                  </a:cubicBezTo>
                  <a:cubicBezTo>
                    <a:pt x="7952" y="2912"/>
                    <a:pt x="7952" y="2912"/>
                    <a:pt x="7952" y="2912"/>
                  </a:cubicBezTo>
                  <a:cubicBezTo>
                    <a:pt x="7989" y="2912"/>
                    <a:pt x="7989" y="2912"/>
                    <a:pt x="7989" y="2912"/>
                  </a:cubicBezTo>
                  <a:cubicBezTo>
                    <a:pt x="8063" y="2912"/>
                    <a:pt x="8063" y="2912"/>
                    <a:pt x="8063" y="2912"/>
                  </a:cubicBezTo>
                  <a:cubicBezTo>
                    <a:pt x="8137" y="2776"/>
                    <a:pt x="8137" y="2776"/>
                    <a:pt x="8137" y="2776"/>
                  </a:cubicBezTo>
                  <a:cubicBezTo>
                    <a:pt x="8137" y="2776"/>
                    <a:pt x="8137" y="2776"/>
                    <a:pt x="8137" y="2776"/>
                  </a:cubicBezTo>
                  <a:cubicBezTo>
                    <a:pt x="8137" y="2776"/>
                    <a:pt x="8137" y="2776"/>
                    <a:pt x="8137" y="2776"/>
                  </a:cubicBezTo>
                  <a:cubicBezTo>
                    <a:pt x="8137" y="2844"/>
                    <a:pt x="8137" y="2844"/>
                    <a:pt x="8137" y="2844"/>
                  </a:cubicBezTo>
                  <a:cubicBezTo>
                    <a:pt x="8137" y="2912"/>
                    <a:pt x="8137" y="2912"/>
                    <a:pt x="8137" y="2912"/>
                  </a:cubicBezTo>
                  <a:cubicBezTo>
                    <a:pt x="8174" y="2912"/>
                    <a:pt x="8174" y="2912"/>
                    <a:pt x="8174" y="2912"/>
                  </a:cubicBezTo>
                  <a:cubicBezTo>
                    <a:pt x="8174" y="2844"/>
                    <a:pt x="8174" y="2844"/>
                    <a:pt x="8174" y="2844"/>
                  </a:cubicBezTo>
                  <a:cubicBezTo>
                    <a:pt x="8211" y="2776"/>
                    <a:pt x="8211" y="2776"/>
                    <a:pt x="8211" y="2776"/>
                  </a:cubicBezTo>
                  <a:cubicBezTo>
                    <a:pt x="8248" y="2844"/>
                    <a:pt x="8248" y="2844"/>
                    <a:pt x="8248" y="2844"/>
                  </a:cubicBezTo>
                  <a:cubicBezTo>
                    <a:pt x="8285" y="2776"/>
                    <a:pt x="8285" y="2776"/>
                    <a:pt x="8285" y="2776"/>
                  </a:cubicBezTo>
                  <a:cubicBezTo>
                    <a:pt x="8285" y="2776"/>
                    <a:pt x="8285" y="2776"/>
                    <a:pt x="8285" y="2776"/>
                  </a:cubicBezTo>
                  <a:cubicBezTo>
                    <a:pt x="8285" y="2708"/>
                    <a:pt x="8285" y="2708"/>
                    <a:pt x="8285" y="2708"/>
                  </a:cubicBezTo>
                  <a:cubicBezTo>
                    <a:pt x="8322" y="2776"/>
                    <a:pt x="8322" y="2776"/>
                    <a:pt x="8322" y="2776"/>
                  </a:cubicBezTo>
                  <a:cubicBezTo>
                    <a:pt x="8359" y="2708"/>
                    <a:pt x="8359" y="2708"/>
                    <a:pt x="8359" y="2708"/>
                  </a:cubicBezTo>
                  <a:cubicBezTo>
                    <a:pt x="8396" y="2844"/>
                    <a:pt x="8396" y="2844"/>
                    <a:pt x="8396" y="2844"/>
                  </a:cubicBezTo>
                  <a:cubicBezTo>
                    <a:pt x="8396" y="2844"/>
                    <a:pt x="8396" y="2844"/>
                    <a:pt x="8396" y="2844"/>
                  </a:cubicBezTo>
                  <a:cubicBezTo>
                    <a:pt x="8396" y="2979"/>
                    <a:pt x="8396" y="2979"/>
                    <a:pt x="8396" y="2979"/>
                  </a:cubicBezTo>
                  <a:cubicBezTo>
                    <a:pt x="8396" y="2979"/>
                    <a:pt x="8396" y="2979"/>
                    <a:pt x="8396" y="2979"/>
                  </a:cubicBezTo>
                  <a:cubicBezTo>
                    <a:pt x="8396" y="3047"/>
                    <a:pt x="8396" y="3047"/>
                    <a:pt x="8396" y="3047"/>
                  </a:cubicBezTo>
                  <a:cubicBezTo>
                    <a:pt x="8359" y="3115"/>
                    <a:pt x="8359" y="3115"/>
                    <a:pt x="8359" y="3115"/>
                  </a:cubicBezTo>
                  <a:cubicBezTo>
                    <a:pt x="8433" y="3250"/>
                    <a:pt x="8433" y="3250"/>
                    <a:pt x="8433" y="3250"/>
                  </a:cubicBezTo>
                  <a:cubicBezTo>
                    <a:pt x="8396" y="3250"/>
                    <a:pt x="8396" y="3250"/>
                    <a:pt x="8396" y="3250"/>
                  </a:cubicBezTo>
                  <a:cubicBezTo>
                    <a:pt x="8396" y="3318"/>
                    <a:pt x="8396" y="3318"/>
                    <a:pt x="8396" y="3318"/>
                  </a:cubicBezTo>
                  <a:cubicBezTo>
                    <a:pt x="8359" y="3318"/>
                    <a:pt x="8359" y="3318"/>
                    <a:pt x="8359" y="3318"/>
                  </a:cubicBezTo>
                  <a:cubicBezTo>
                    <a:pt x="8396" y="3318"/>
                    <a:pt x="8396" y="3318"/>
                    <a:pt x="8396" y="3318"/>
                  </a:cubicBezTo>
                  <a:cubicBezTo>
                    <a:pt x="8433" y="3318"/>
                    <a:pt x="8433" y="3318"/>
                    <a:pt x="8433" y="3318"/>
                  </a:cubicBezTo>
                  <a:cubicBezTo>
                    <a:pt x="8470" y="3250"/>
                    <a:pt x="8470" y="3250"/>
                    <a:pt x="8470" y="3250"/>
                  </a:cubicBezTo>
                  <a:cubicBezTo>
                    <a:pt x="8544" y="3250"/>
                    <a:pt x="8544" y="3250"/>
                    <a:pt x="8544" y="3250"/>
                  </a:cubicBezTo>
                  <a:cubicBezTo>
                    <a:pt x="8544" y="3182"/>
                    <a:pt x="8544" y="3182"/>
                    <a:pt x="8544" y="3182"/>
                  </a:cubicBezTo>
                  <a:cubicBezTo>
                    <a:pt x="8544" y="3047"/>
                    <a:pt x="8544" y="3047"/>
                    <a:pt x="8544" y="3047"/>
                  </a:cubicBezTo>
                  <a:cubicBezTo>
                    <a:pt x="8544" y="2979"/>
                    <a:pt x="8544" y="2979"/>
                    <a:pt x="8544" y="2979"/>
                  </a:cubicBezTo>
                  <a:cubicBezTo>
                    <a:pt x="8507" y="2979"/>
                    <a:pt x="8507" y="2979"/>
                    <a:pt x="8507" y="2979"/>
                  </a:cubicBezTo>
                  <a:cubicBezTo>
                    <a:pt x="8507" y="2979"/>
                    <a:pt x="8507" y="2979"/>
                    <a:pt x="8507" y="2979"/>
                  </a:cubicBezTo>
                  <a:cubicBezTo>
                    <a:pt x="8507" y="2912"/>
                    <a:pt x="8507" y="2912"/>
                    <a:pt x="8507" y="2912"/>
                  </a:cubicBezTo>
                  <a:cubicBezTo>
                    <a:pt x="8507" y="2912"/>
                    <a:pt x="8507" y="2912"/>
                    <a:pt x="8507" y="2912"/>
                  </a:cubicBezTo>
                  <a:cubicBezTo>
                    <a:pt x="8544" y="2912"/>
                    <a:pt x="8544" y="2912"/>
                    <a:pt x="8544" y="2912"/>
                  </a:cubicBezTo>
                  <a:cubicBezTo>
                    <a:pt x="8544" y="2912"/>
                    <a:pt x="8544" y="2912"/>
                    <a:pt x="8544" y="2912"/>
                  </a:cubicBezTo>
                  <a:cubicBezTo>
                    <a:pt x="8581" y="2912"/>
                    <a:pt x="8581" y="2912"/>
                    <a:pt x="8581" y="2912"/>
                  </a:cubicBezTo>
                  <a:cubicBezTo>
                    <a:pt x="8618" y="2912"/>
                    <a:pt x="8618" y="2912"/>
                    <a:pt x="8618" y="2912"/>
                  </a:cubicBezTo>
                  <a:cubicBezTo>
                    <a:pt x="8655" y="2844"/>
                    <a:pt x="8655" y="2844"/>
                    <a:pt x="8655" y="2844"/>
                  </a:cubicBezTo>
                  <a:cubicBezTo>
                    <a:pt x="8692" y="2844"/>
                    <a:pt x="8692" y="2844"/>
                    <a:pt x="8692" y="2844"/>
                  </a:cubicBezTo>
                  <a:cubicBezTo>
                    <a:pt x="8729" y="2844"/>
                    <a:pt x="8729" y="2844"/>
                    <a:pt x="8729" y="2844"/>
                  </a:cubicBezTo>
                  <a:cubicBezTo>
                    <a:pt x="8729" y="2776"/>
                    <a:pt x="8729" y="2776"/>
                    <a:pt x="8729" y="2776"/>
                  </a:cubicBezTo>
                  <a:cubicBezTo>
                    <a:pt x="8766" y="2708"/>
                    <a:pt x="8766" y="2708"/>
                    <a:pt x="8766" y="2708"/>
                  </a:cubicBezTo>
                  <a:cubicBezTo>
                    <a:pt x="8766" y="2776"/>
                    <a:pt x="8766" y="2776"/>
                    <a:pt x="8766" y="2776"/>
                  </a:cubicBezTo>
                  <a:cubicBezTo>
                    <a:pt x="8803" y="2708"/>
                    <a:pt x="8803" y="2708"/>
                    <a:pt x="8803" y="2708"/>
                  </a:cubicBezTo>
                  <a:cubicBezTo>
                    <a:pt x="8840" y="2708"/>
                    <a:pt x="8840" y="2708"/>
                    <a:pt x="8840" y="2708"/>
                  </a:cubicBezTo>
                  <a:cubicBezTo>
                    <a:pt x="8840" y="2708"/>
                    <a:pt x="8840" y="2708"/>
                    <a:pt x="8840" y="2708"/>
                  </a:cubicBezTo>
                  <a:cubicBezTo>
                    <a:pt x="8877" y="2708"/>
                    <a:pt x="8877" y="2708"/>
                    <a:pt x="8877" y="2708"/>
                  </a:cubicBezTo>
                  <a:cubicBezTo>
                    <a:pt x="8877" y="2708"/>
                    <a:pt x="8877" y="2708"/>
                    <a:pt x="8877" y="2708"/>
                  </a:cubicBezTo>
                  <a:cubicBezTo>
                    <a:pt x="8877" y="2776"/>
                    <a:pt x="8877" y="2776"/>
                    <a:pt x="8877" y="2776"/>
                  </a:cubicBezTo>
                  <a:cubicBezTo>
                    <a:pt x="8877" y="2844"/>
                    <a:pt x="8877" y="2844"/>
                    <a:pt x="8877" y="2844"/>
                  </a:cubicBezTo>
                  <a:cubicBezTo>
                    <a:pt x="8951" y="2776"/>
                    <a:pt x="8951" y="2776"/>
                    <a:pt x="8951" y="2776"/>
                  </a:cubicBezTo>
                  <a:cubicBezTo>
                    <a:pt x="8988" y="2844"/>
                    <a:pt x="8988" y="2844"/>
                    <a:pt x="8988" y="2844"/>
                  </a:cubicBezTo>
                  <a:cubicBezTo>
                    <a:pt x="8988" y="2844"/>
                    <a:pt x="8988" y="2844"/>
                    <a:pt x="8988" y="2844"/>
                  </a:cubicBezTo>
                  <a:cubicBezTo>
                    <a:pt x="9136" y="2979"/>
                    <a:pt x="9136" y="2979"/>
                    <a:pt x="9136" y="2979"/>
                  </a:cubicBezTo>
                  <a:cubicBezTo>
                    <a:pt x="9173" y="2979"/>
                    <a:pt x="9173" y="2979"/>
                    <a:pt x="9173" y="2979"/>
                  </a:cubicBezTo>
                  <a:cubicBezTo>
                    <a:pt x="9173" y="3047"/>
                    <a:pt x="9173" y="3047"/>
                    <a:pt x="9173" y="3047"/>
                  </a:cubicBezTo>
                  <a:cubicBezTo>
                    <a:pt x="9173" y="3047"/>
                    <a:pt x="9173" y="3047"/>
                    <a:pt x="9173" y="3047"/>
                  </a:cubicBezTo>
                  <a:cubicBezTo>
                    <a:pt x="9210" y="3182"/>
                    <a:pt x="9210" y="3182"/>
                    <a:pt x="9210" y="3182"/>
                  </a:cubicBezTo>
                  <a:cubicBezTo>
                    <a:pt x="9247" y="3182"/>
                    <a:pt x="9247" y="3182"/>
                    <a:pt x="9247" y="3182"/>
                  </a:cubicBezTo>
                  <a:cubicBezTo>
                    <a:pt x="9247" y="3115"/>
                    <a:pt x="9247" y="3115"/>
                    <a:pt x="9247" y="3115"/>
                  </a:cubicBezTo>
                  <a:cubicBezTo>
                    <a:pt x="9247" y="3115"/>
                    <a:pt x="9247" y="3115"/>
                    <a:pt x="9247" y="3115"/>
                  </a:cubicBezTo>
                  <a:cubicBezTo>
                    <a:pt x="9284" y="3047"/>
                    <a:pt x="9284" y="3047"/>
                    <a:pt x="9284" y="3047"/>
                  </a:cubicBezTo>
                  <a:cubicBezTo>
                    <a:pt x="9247" y="3047"/>
                    <a:pt x="9247" y="3047"/>
                    <a:pt x="9247" y="3047"/>
                  </a:cubicBezTo>
                  <a:cubicBezTo>
                    <a:pt x="9210" y="3047"/>
                    <a:pt x="9210" y="3047"/>
                    <a:pt x="9210" y="3047"/>
                  </a:cubicBezTo>
                  <a:cubicBezTo>
                    <a:pt x="9210" y="2979"/>
                    <a:pt x="9210" y="2979"/>
                    <a:pt x="9210" y="2979"/>
                  </a:cubicBezTo>
                  <a:cubicBezTo>
                    <a:pt x="9247" y="2979"/>
                    <a:pt x="9247" y="2979"/>
                    <a:pt x="9247" y="2979"/>
                  </a:cubicBezTo>
                  <a:cubicBezTo>
                    <a:pt x="9247" y="2979"/>
                    <a:pt x="9247" y="2979"/>
                    <a:pt x="9247" y="2979"/>
                  </a:cubicBezTo>
                  <a:cubicBezTo>
                    <a:pt x="9284" y="2979"/>
                    <a:pt x="9284" y="2979"/>
                    <a:pt x="9284" y="2979"/>
                  </a:cubicBezTo>
                  <a:cubicBezTo>
                    <a:pt x="9321" y="3047"/>
                    <a:pt x="9321" y="3047"/>
                    <a:pt x="9321" y="3047"/>
                  </a:cubicBezTo>
                  <a:cubicBezTo>
                    <a:pt x="9321" y="3115"/>
                    <a:pt x="9321" y="3115"/>
                    <a:pt x="9321" y="3115"/>
                  </a:cubicBezTo>
                  <a:cubicBezTo>
                    <a:pt x="9358" y="3182"/>
                    <a:pt x="9358" y="3182"/>
                    <a:pt x="9358" y="3182"/>
                  </a:cubicBezTo>
                  <a:cubicBezTo>
                    <a:pt x="9358" y="3250"/>
                    <a:pt x="9358" y="3250"/>
                    <a:pt x="9358" y="3250"/>
                  </a:cubicBezTo>
                  <a:cubicBezTo>
                    <a:pt x="9395" y="3250"/>
                    <a:pt x="9395" y="3250"/>
                    <a:pt x="9395" y="3250"/>
                  </a:cubicBezTo>
                  <a:cubicBezTo>
                    <a:pt x="9395" y="3250"/>
                    <a:pt x="9395" y="3250"/>
                    <a:pt x="9395" y="3250"/>
                  </a:cubicBezTo>
                  <a:cubicBezTo>
                    <a:pt x="9395" y="3182"/>
                    <a:pt x="9395" y="3182"/>
                    <a:pt x="9395" y="3182"/>
                  </a:cubicBezTo>
                  <a:cubicBezTo>
                    <a:pt x="9432" y="3250"/>
                    <a:pt x="9432" y="3250"/>
                    <a:pt x="9432" y="3250"/>
                  </a:cubicBezTo>
                  <a:cubicBezTo>
                    <a:pt x="9468" y="3318"/>
                    <a:pt x="9468" y="3318"/>
                    <a:pt x="9468" y="3318"/>
                  </a:cubicBezTo>
                  <a:cubicBezTo>
                    <a:pt x="9468" y="3318"/>
                    <a:pt x="9468" y="3318"/>
                    <a:pt x="9468" y="3318"/>
                  </a:cubicBezTo>
                  <a:cubicBezTo>
                    <a:pt x="9468" y="3386"/>
                    <a:pt x="9468" y="3386"/>
                    <a:pt x="9468" y="3386"/>
                  </a:cubicBezTo>
                  <a:cubicBezTo>
                    <a:pt x="9468" y="3453"/>
                    <a:pt x="9468" y="3453"/>
                    <a:pt x="9468" y="3453"/>
                  </a:cubicBezTo>
                  <a:cubicBezTo>
                    <a:pt x="9468" y="3453"/>
                    <a:pt x="9468" y="3453"/>
                    <a:pt x="9468" y="3453"/>
                  </a:cubicBezTo>
                  <a:cubicBezTo>
                    <a:pt x="9468" y="3386"/>
                    <a:pt x="9468" y="3386"/>
                    <a:pt x="9468" y="3386"/>
                  </a:cubicBezTo>
                  <a:cubicBezTo>
                    <a:pt x="9468" y="3386"/>
                    <a:pt x="9468" y="3386"/>
                    <a:pt x="9468" y="3386"/>
                  </a:cubicBezTo>
                  <a:cubicBezTo>
                    <a:pt x="9432" y="3386"/>
                    <a:pt x="9432" y="3386"/>
                    <a:pt x="9432" y="3386"/>
                  </a:cubicBezTo>
                  <a:cubicBezTo>
                    <a:pt x="9432" y="3386"/>
                    <a:pt x="9432" y="3386"/>
                    <a:pt x="9432" y="3386"/>
                  </a:cubicBezTo>
                  <a:cubicBezTo>
                    <a:pt x="9395" y="3386"/>
                    <a:pt x="9395" y="3386"/>
                    <a:pt x="9395" y="3386"/>
                  </a:cubicBezTo>
                  <a:cubicBezTo>
                    <a:pt x="9358" y="3318"/>
                    <a:pt x="9358" y="3318"/>
                    <a:pt x="9358" y="3318"/>
                  </a:cubicBezTo>
                  <a:cubicBezTo>
                    <a:pt x="9284" y="3318"/>
                    <a:pt x="9284" y="3318"/>
                    <a:pt x="9284" y="3318"/>
                  </a:cubicBezTo>
                  <a:cubicBezTo>
                    <a:pt x="9284" y="3318"/>
                    <a:pt x="9284" y="3318"/>
                    <a:pt x="9284" y="3318"/>
                  </a:cubicBezTo>
                  <a:cubicBezTo>
                    <a:pt x="9321" y="3386"/>
                    <a:pt x="9321" y="3386"/>
                    <a:pt x="9321" y="3386"/>
                  </a:cubicBezTo>
                  <a:cubicBezTo>
                    <a:pt x="9358" y="3386"/>
                    <a:pt x="9358" y="3386"/>
                    <a:pt x="9358" y="3386"/>
                  </a:cubicBezTo>
                  <a:cubicBezTo>
                    <a:pt x="9358" y="3453"/>
                    <a:pt x="9358" y="3453"/>
                    <a:pt x="9358" y="3453"/>
                  </a:cubicBezTo>
                  <a:cubicBezTo>
                    <a:pt x="9358" y="3453"/>
                    <a:pt x="9358" y="3453"/>
                    <a:pt x="9358" y="3453"/>
                  </a:cubicBezTo>
                  <a:cubicBezTo>
                    <a:pt x="9395" y="3521"/>
                    <a:pt x="9395" y="3521"/>
                    <a:pt x="9395" y="3521"/>
                  </a:cubicBezTo>
                  <a:cubicBezTo>
                    <a:pt x="9395" y="3521"/>
                    <a:pt x="9395" y="3521"/>
                    <a:pt x="9395" y="3521"/>
                  </a:cubicBezTo>
                  <a:cubicBezTo>
                    <a:pt x="9432" y="3521"/>
                    <a:pt x="9432" y="3521"/>
                    <a:pt x="9432" y="3521"/>
                  </a:cubicBezTo>
                  <a:cubicBezTo>
                    <a:pt x="9432" y="3453"/>
                    <a:pt x="9432" y="3453"/>
                    <a:pt x="9432" y="3453"/>
                  </a:cubicBezTo>
                  <a:cubicBezTo>
                    <a:pt x="9432" y="3453"/>
                    <a:pt x="9432" y="3453"/>
                    <a:pt x="9432" y="3453"/>
                  </a:cubicBezTo>
                  <a:cubicBezTo>
                    <a:pt x="9468" y="3453"/>
                    <a:pt x="9468" y="3453"/>
                    <a:pt x="9468" y="3453"/>
                  </a:cubicBezTo>
                  <a:cubicBezTo>
                    <a:pt x="9468" y="3521"/>
                    <a:pt x="9468" y="3521"/>
                    <a:pt x="9468" y="3521"/>
                  </a:cubicBezTo>
                  <a:cubicBezTo>
                    <a:pt x="9505" y="3521"/>
                    <a:pt x="9505" y="3521"/>
                    <a:pt x="9505" y="3521"/>
                  </a:cubicBezTo>
                  <a:cubicBezTo>
                    <a:pt x="9505" y="3521"/>
                    <a:pt x="9505" y="3521"/>
                    <a:pt x="9505" y="3521"/>
                  </a:cubicBezTo>
                  <a:cubicBezTo>
                    <a:pt x="9542" y="3521"/>
                    <a:pt x="9542" y="3521"/>
                    <a:pt x="9542" y="3521"/>
                  </a:cubicBezTo>
                  <a:cubicBezTo>
                    <a:pt x="9505" y="3589"/>
                    <a:pt x="9505" y="3589"/>
                    <a:pt x="9505" y="3589"/>
                  </a:cubicBezTo>
                  <a:cubicBezTo>
                    <a:pt x="9542" y="3656"/>
                    <a:pt x="9542" y="3656"/>
                    <a:pt x="9542" y="3656"/>
                  </a:cubicBezTo>
                  <a:cubicBezTo>
                    <a:pt x="9542" y="3724"/>
                    <a:pt x="9542" y="3724"/>
                    <a:pt x="9542" y="3724"/>
                  </a:cubicBezTo>
                  <a:cubicBezTo>
                    <a:pt x="9542" y="3860"/>
                    <a:pt x="9542" y="3860"/>
                    <a:pt x="9542" y="3860"/>
                  </a:cubicBezTo>
                  <a:cubicBezTo>
                    <a:pt x="9542" y="3927"/>
                    <a:pt x="9542" y="3927"/>
                    <a:pt x="9542" y="3927"/>
                  </a:cubicBezTo>
                  <a:cubicBezTo>
                    <a:pt x="9505" y="3927"/>
                    <a:pt x="9505" y="3927"/>
                    <a:pt x="9505" y="3927"/>
                  </a:cubicBezTo>
                  <a:cubicBezTo>
                    <a:pt x="9505" y="3995"/>
                    <a:pt x="9505" y="3995"/>
                    <a:pt x="9505" y="3995"/>
                  </a:cubicBezTo>
                  <a:cubicBezTo>
                    <a:pt x="9505" y="4063"/>
                    <a:pt x="9505" y="4063"/>
                    <a:pt x="9505" y="4063"/>
                  </a:cubicBezTo>
                  <a:cubicBezTo>
                    <a:pt x="9505" y="4130"/>
                    <a:pt x="9505" y="4130"/>
                    <a:pt x="9505" y="4130"/>
                  </a:cubicBezTo>
                  <a:cubicBezTo>
                    <a:pt x="9505" y="4130"/>
                    <a:pt x="9505" y="4130"/>
                    <a:pt x="9505" y="4130"/>
                  </a:cubicBezTo>
                  <a:cubicBezTo>
                    <a:pt x="9505" y="4198"/>
                    <a:pt x="9505" y="4198"/>
                    <a:pt x="9505" y="4198"/>
                  </a:cubicBezTo>
                  <a:cubicBezTo>
                    <a:pt x="9505" y="4198"/>
                    <a:pt x="9505" y="4198"/>
                    <a:pt x="9505" y="4198"/>
                  </a:cubicBezTo>
                  <a:cubicBezTo>
                    <a:pt x="9468" y="4266"/>
                    <a:pt x="9468" y="4266"/>
                    <a:pt x="9468" y="4266"/>
                  </a:cubicBezTo>
                  <a:cubicBezTo>
                    <a:pt x="9468" y="4334"/>
                    <a:pt x="9468" y="4334"/>
                    <a:pt x="9468" y="4334"/>
                  </a:cubicBezTo>
                  <a:cubicBezTo>
                    <a:pt x="9468" y="4334"/>
                    <a:pt x="9468" y="4334"/>
                    <a:pt x="9468" y="4334"/>
                  </a:cubicBezTo>
                  <a:cubicBezTo>
                    <a:pt x="9432" y="4401"/>
                    <a:pt x="9432" y="4401"/>
                    <a:pt x="9432" y="4401"/>
                  </a:cubicBezTo>
                  <a:cubicBezTo>
                    <a:pt x="9432" y="4469"/>
                    <a:pt x="9432" y="4469"/>
                    <a:pt x="9432" y="4469"/>
                  </a:cubicBezTo>
                  <a:cubicBezTo>
                    <a:pt x="9432" y="4469"/>
                    <a:pt x="9432" y="4469"/>
                    <a:pt x="9432" y="4469"/>
                  </a:cubicBezTo>
                  <a:cubicBezTo>
                    <a:pt x="9432" y="4537"/>
                    <a:pt x="9432" y="4537"/>
                    <a:pt x="9432" y="4537"/>
                  </a:cubicBezTo>
                  <a:cubicBezTo>
                    <a:pt x="9395" y="4537"/>
                    <a:pt x="9395" y="4537"/>
                    <a:pt x="9395" y="4537"/>
                  </a:cubicBezTo>
                  <a:cubicBezTo>
                    <a:pt x="9358" y="4604"/>
                    <a:pt x="9358" y="4604"/>
                    <a:pt x="9358" y="4604"/>
                  </a:cubicBezTo>
                  <a:cubicBezTo>
                    <a:pt x="9321" y="4604"/>
                    <a:pt x="9321" y="4604"/>
                    <a:pt x="9321" y="4604"/>
                  </a:cubicBezTo>
                  <a:cubicBezTo>
                    <a:pt x="9358" y="4604"/>
                    <a:pt x="9358" y="4604"/>
                    <a:pt x="9358" y="4604"/>
                  </a:cubicBezTo>
                  <a:cubicBezTo>
                    <a:pt x="9395" y="4604"/>
                    <a:pt x="9395" y="4604"/>
                    <a:pt x="9395" y="4604"/>
                  </a:cubicBezTo>
                  <a:cubicBezTo>
                    <a:pt x="9395" y="4604"/>
                    <a:pt x="9395" y="4604"/>
                    <a:pt x="9395" y="4604"/>
                  </a:cubicBezTo>
                  <a:cubicBezTo>
                    <a:pt x="9395" y="4604"/>
                    <a:pt x="9395" y="4604"/>
                    <a:pt x="9395" y="4604"/>
                  </a:cubicBezTo>
                  <a:cubicBezTo>
                    <a:pt x="9432" y="4672"/>
                    <a:pt x="9432" y="4672"/>
                    <a:pt x="9432" y="4672"/>
                  </a:cubicBezTo>
                  <a:cubicBezTo>
                    <a:pt x="9395" y="4740"/>
                    <a:pt x="9395" y="4740"/>
                    <a:pt x="9395" y="4740"/>
                  </a:cubicBezTo>
                  <a:cubicBezTo>
                    <a:pt x="9358" y="4808"/>
                    <a:pt x="9358" y="4808"/>
                    <a:pt x="9358" y="4808"/>
                  </a:cubicBezTo>
                  <a:cubicBezTo>
                    <a:pt x="9358" y="4943"/>
                    <a:pt x="9358" y="4943"/>
                    <a:pt x="9358" y="4943"/>
                  </a:cubicBezTo>
                  <a:cubicBezTo>
                    <a:pt x="9358" y="5011"/>
                    <a:pt x="9358" y="5011"/>
                    <a:pt x="9358" y="5011"/>
                  </a:cubicBezTo>
                  <a:cubicBezTo>
                    <a:pt x="9358" y="5078"/>
                    <a:pt x="9358" y="5078"/>
                    <a:pt x="9358" y="5078"/>
                  </a:cubicBezTo>
                  <a:cubicBezTo>
                    <a:pt x="9358" y="5146"/>
                    <a:pt x="9358" y="5146"/>
                    <a:pt x="9358" y="5146"/>
                  </a:cubicBezTo>
                  <a:cubicBezTo>
                    <a:pt x="9321" y="5214"/>
                    <a:pt x="9321" y="5214"/>
                    <a:pt x="9321" y="5214"/>
                  </a:cubicBezTo>
                  <a:cubicBezTo>
                    <a:pt x="9284" y="5214"/>
                    <a:pt x="9284" y="5214"/>
                    <a:pt x="9284" y="5214"/>
                  </a:cubicBezTo>
                  <a:cubicBezTo>
                    <a:pt x="9284" y="5214"/>
                    <a:pt x="9284" y="5214"/>
                    <a:pt x="9284" y="5214"/>
                  </a:cubicBezTo>
                  <a:cubicBezTo>
                    <a:pt x="9247" y="5214"/>
                    <a:pt x="9247" y="5214"/>
                    <a:pt x="9247" y="5214"/>
                  </a:cubicBezTo>
                  <a:cubicBezTo>
                    <a:pt x="9284" y="5282"/>
                    <a:pt x="9284" y="5282"/>
                    <a:pt x="9284" y="5282"/>
                  </a:cubicBezTo>
                  <a:cubicBezTo>
                    <a:pt x="9284" y="5349"/>
                    <a:pt x="9284" y="5349"/>
                    <a:pt x="9284" y="5349"/>
                  </a:cubicBezTo>
                  <a:cubicBezTo>
                    <a:pt x="9284" y="5417"/>
                    <a:pt x="9284" y="5417"/>
                    <a:pt x="9284" y="5417"/>
                  </a:cubicBezTo>
                  <a:cubicBezTo>
                    <a:pt x="9247" y="5417"/>
                    <a:pt x="9247" y="5417"/>
                    <a:pt x="9247" y="5417"/>
                  </a:cubicBezTo>
                  <a:cubicBezTo>
                    <a:pt x="9210" y="5552"/>
                    <a:pt x="9210" y="5552"/>
                    <a:pt x="9210" y="5552"/>
                  </a:cubicBezTo>
                  <a:cubicBezTo>
                    <a:pt x="9247" y="5620"/>
                    <a:pt x="9247" y="5620"/>
                    <a:pt x="9247" y="5620"/>
                  </a:cubicBezTo>
                  <a:cubicBezTo>
                    <a:pt x="9247" y="5688"/>
                    <a:pt x="9247" y="5688"/>
                    <a:pt x="9247" y="5688"/>
                  </a:cubicBezTo>
                  <a:cubicBezTo>
                    <a:pt x="9247" y="5688"/>
                    <a:pt x="9247" y="5688"/>
                    <a:pt x="9247" y="5688"/>
                  </a:cubicBezTo>
                  <a:cubicBezTo>
                    <a:pt x="9247" y="5755"/>
                    <a:pt x="9247" y="5755"/>
                    <a:pt x="9247" y="5755"/>
                  </a:cubicBezTo>
                  <a:cubicBezTo>
                    <a:pt x="9247" y="5755"/>
                    <a:pt x="9247" y="5755"/>
                    <a:pt x="9247" y="5755"/>
                  </a:cubicBezTo>
                  <a:cubicBezTo>
                    <a:pt x="9247" y="5891"/>
                    <a:pt x="9247" y="5891"/>
                    <a:pt x="9247" y="5891"/>
                  </a:cubicBezTo>
                  <a:cubicBezTo>
                    <a:pt x="9210" y="5959"/>
                    <a:pt x="9210" y="5959"/>
                    <a:pt x="9210" y="5959"/>
                  </a:cubicBezTo>
                  <a:cubicBezTo>
                    <a:pt x="9210" y="5959"/>
                    <a:pt x="9210" y="5959"/>
                    <a:pt x="9210" y="5959"/>
                  </a:cubicBezTo>
                  <a:cubicBezTo>
                    <a:pt x="9210" y="5959"/>
                    <a:pt x="9210" y="5959"/>
                    <a:pt x="9210" y="5959"/>
                  </a:cubicBezTo>
                  <a:cubicBezTo>
                    <a:pt x="9247" y="5959"/>
                    <a:pt x="9247" y="5959"/>
                    <a:pt x="9247" y="5959"/>
                  </a:cubicBezTo>
                  <a:cubicBezTo>
                    <a:pt x="9284" y="5891"/>
                    <a:pt x="9284" y="5891"/>
                    <a:pt x="9284" y="5891"/>
                  </a:cubicBezTo>
                  <a:cubicBezTo>
                    <a:pt x="9284" y="5823"/>
                    <a:pt x="9284" y="5823"/>
                    <a:pt x="9284" y="5823"/>
                  </a:cubicBezTo>
                  <a:cubicBezTo>
                    <a:pt x="9284" y="5823"/>
                    <a:pt x="9284" y="5823"/>
                    <a:pt x="9284" y="5823"/>
                  </a:cubicBezTo>
                  <a:cubicBezTo>
                    <a:pt x="9284" y="5823"/>
                    <a:pt x="9284" y="5823"/>
                    <a:pt x="9284" y="5823"/>
                  </a:cubicBezTo>
                  <a:cubicBezTo>
                    <a:pt x="9321" y="5755"/>
                    <a:pt x="9321" y="5755"/>
                    <a:pt x="9321" y="5755"/>
                  </a:cubicBezTo>
                  <a:cubicBezTo>
                    <a:pt x="9358" y="5755"/>
                    <a:pt x="9358" y="5755"/>
                    <a:pt x="9358" y="5755"/>
                  </a:cubicBezTo>
                  <a:cubicBezTo>
                    <a:pt x="9321" y="5755"/>
                    <a:pt x="9321" y="5755"/>
                    <a:pt x="9321" y="5755"/>
                  </a:cubicBezTo>
                  <a:cubicBezTo>
                    <a:pt x="9284" y="5688"/>
                    <a:pt x="9284" y="5688"/>
                    <a:pt x="9284" y="5688"/>
                  </a:cubicBezTo>
                  <a:cubicBezTo>
                    <a:pt x="9247" y="5620"/>
                    <a:pt x="9247" y="5620"/>
                    <a:pt x="9247" y="5620"/>
                  </a:cubicBezTo>
                  <a:cubicBezTo>
                    <a:pt x="9284" y="5552"/>
                    <a:pt x="9284" y="5552"/>
                    <a:pt x="9284" y="5552"/>
                  </a:cubicBezTo>
                  <a:cubicBezTo>
                    <a:pt x="9321" y="5552"/>
                    <a:pt x="9321" y="5552"/>
                    <a:pt x="9321" y="5552"/>
                  </a:cubicBezTo>
                  <a:cubicBezTo>
                    <a:pt x="9395" y="5485"/>
                    <a:pt x="9395" y="5485"/>
                    <a:pt x="9395" y="5485"/>
                  </a:cubicBezTo>
                  <a:cubicBezTo>
                    <a:pt x="9432" y="5417"/>
                    <a:pt x="9432" y="5417"/>
                    <a:pt x="9432" y="5417"/>
                  </a:cubicBezTo>
                  <a:cubicBezTo>
                    <a:pt x="9468" y="5417"/>
                    <a:pt x="9468" y="5417"/>
                    <a:pt x="9468" y="5417"/>
                  </a:cubicBezTo>
                  <a:cubicBezTo>
                    <a:pt x="9468" y="5417"/>
                    <a:pt x="9468" y="5417"/>
                    <a:pt x="9468" y="5417"/>
                  </a:cubicBezTo>
                  <a:cubicBezTo>
                    <a:pt x="9468" y="5349"/>
                    <a:pt x="9468" y="5349"/>
                    <a:pt x="9468" y="5349"/>
                  </a:cubicBezTo>
                  <a:cubicBezTo>
                    <a:pt x="9505" y="5282"/>
                    <a:pt x="9505" y="5282"/>
                    <a:pt x="9505" y="5282"/>
                  </a:cubicBezTo>
                  <a:cubicBezTo>
                    <a:pt x="9542" y="5214"/>
                    <a:pt x="9542" y="5214"/>
                    <a:pt x="9542" y="5214"/>
                  </a:cubicBezTo>
                  <a:cubicBezTo>
                    <a:pt x="9505" y="5214"/>
                    <a:pt x="9505" y="5214"/>
                    <a:pt x="9505" y="5214"/>
                  </a:cubicBezTo>
                  <a:cubicBezTo>
                    <a:pt x="9505" y="5146"/>
                    <a:pt x="9505" y="5146"/>
                    <a:pt x="9505" y="5146"/>
                  </a:cubicBezTo>
                  <a:cubicBezTo>
                    <a:pt x="9542" y="5214"/>
                    <a:pt x="9542" y="5214"/>
                    <a:pt x="9542" y="5214"/>
                  </a:cubicBezTo>
                  <a:cubicBezTo>
                    <a:pt x="9579" y="5214"/>
                    <a:pt x="9579" y="5214"/>
                    <a:pt x="9579" y="5214"/>
                  </a:cubicBezTo>
                  <a:cubicBezTo>
                    <a:pt x="9616" y="5146"/>
                    <a:pt x="9616" y="5146"/>
                    <a:pt x="9616" y="5146"/>
                  </a:cubicBezTo>
                  <a:cubicBezTo>
                    <a:pt x="9616" y="5078"/>
                    <a:pt x="9616" y="5078"/>
                    <a:pt x="9616" y="5078"/>
                  </a:cubicBezTo>
                  <a:cubicBezTo>
                    <a:pt x="9653" y="5011"/>
                    <a:pt x="9653" y="5011"/>
                    <a:pt x="9653" y="5011"/>
                  </a:cubicBezTo>
                  <a:cubicBezTo>
                    <a:pt x="9653" y="4943"/>
                    <a:pt x="9653" y="4943"/>
                    <a:pt x="9653" y="4943"/>
                  </a:cubicBezTo>
                  <a:cubicBezTo>
                    <a:pt x="9653" y="4875"/>
                    <a:pt x="9653" y="4875"/>
                    <a:pt x="9653" y="4875"/>
                  </a:cubicBezTo>
                  <a:cubicBezTo>
                    <a:pt x="9579" y="4943"/>
                    <a:pt x="9579" y="4943"/>
                    <a:pt x="9579" y="4943"/>
                  </a:cubicBezTo>
                  <a:cubicBezTo>
                    <a:pt x="9579" y="5011"/>
                    <a:pt x="9579" y="5011"/>
                    <a:pt x="9579" y="5011"/>
                  </a:cubicBezTo>
                  <a:cubicBezTo>
                    <a:pt x="9542" y="5078"/>
                    <a:pt x="9542" y="5078"/>
                    <a:pt x="9542" y="5078"/>
                  </a:cubicBezTo>
                  <a:cubicBezTo>
                    <a:pt x="9505" y="5011"/>
                    <a:pt x="9505" y="5011"/>
                    <a:pt x="9505" y="5011"/>
                  </a:cubicBezTo>
                  <a:cubicBezTo>
                    <a:pt x="9468" y="4943"/>
                    <a:pt x="9468" y="4943"/>
                    <a:pt x="9468" y="4943"/>
                  </a:cubicBezTo>
                  <a:cubicBezTo>
                    <a:pt x="9505" y="4875"/>
                    <a:pt x="9505" y="4875"/>
                    <a:pt x="9505" y="4875"/>
                  </a:cubicBezTo>
                  <a:cubicBezTo>
                    <a:pt x="9505" y="4808"/>
                    <a:pt x="9505" y="4808"/>
                    <a:pt x="9505" y="4808"/>
                  </a:cubicBezTo>
                  <a:cubicBezTo>
                    <a:pt x="9542" y="4740"/>
                    <a:pt x="9542" y="4740"/>
                    <a:pt x="9542" y="4740"/>
                  </a:cubicBezTo>
                  <a:cubicBezTo>
                    <a:pt x="9579" y="4740"/>
                    <a:pt x="9579" y="4740"/>
                    <a:pt x="9579" y="4740"/>
                  </a:cubicBezTo>
                  <a:cubicBezTo>
                    <a:pt x="9616" y="4808"/>
                    <a:pt x="9616" y="4808"/>
                    <a:pt x="9616" y="4808"/>
                  </a:cubicBezTo>
                  <a:cubicBezTo>
                    <a:pt x="9653" y="4808"/>
                    <a:pt x="9653" y="4808"/>
                    <a:pt x="9653" y="4808"/>
                  </a:cubicBezTo>
                  <a:cubicBezTo>
                    <a:pt x="9653" y="4740"/>
                    <a:pt x="9653" y="4740"/>
                    <a:pt x="9653" y="4740"/>
                  </a:cubicBezTo>
                  <a:cubicBezTo>
                    <a:pt x="9690" y="4672"/>
                    <a:pt x="9690" y="4672"/>
                    <a:pt x="9690" y="4672"/>
                  </a:cubicBezTo>
                  <a:cubicBezTo>
                    <a:pt x="9690" y="4740"/>
                    <a:pt x="9690" y="4740"/>
                    <a:pt x="9690" y="4740"/>
                  </a:cubicBezTo>
                  <a:cubicBezTo>
                    <a:pt x="9690" y="4740"/>
                    <a:pt x="9690" y="4740"/>
                    <a:pt x="9690" y="4740"/>
                  </a:cubicBezTo>
                  <a:cubicBezTo>
                    <a:pt x="9690" y="4808"/>
                    <a:pt x="9690" y="4808"/>
                    <a:pt x="9690" y="4808"/>
                  </a:cubicBezTo>
                  <a:cubicBezTo>
                    <a:pt x="9764" y="4943"/>
                    <a:pt x="9764" y="4943"/>
                    <a:pt x="9764" y="4943"/>
                  </a:cubicBezTo>
                  <a:cubicBezTo>
                    <a:pt x="9801" y="4943"/>
                    <a:pt x="9801" y="4943"/>
                    <a:pt x="9801" y="4943"/>
                  </a:cubicBezTo>
                  <a:cubicBezTo>
                    <a:pt x="9838" y="4943"/>
                    <a:pt x="9838" y="4943"/>
                    <a:pt x="9838" y="4943"/>
                  </a:cubicBezTo>
                  <a:cubicBezTo>
                    <a:pt x="9912" y="4875"/>
                    <a:pt x="9912" y="4875"/>
                    <a:pt x="9912" y="4875"/>
                  </a:cubicBezTo>
                  <a:cubicBezTo>
                    <a:pt x="9912" y="4875"/>
                    <a:pt x="9912" y="4875"/>
                    <a:pt x="9912" y="4875"/>
                  </a:cubicBezTo>
                  <a:cubicBezTo>
                    <a:pt x="9912" y="4808"/>
                    <a:pt x="9912" y="4808"/>
                    <a:pt x="9912" y="4808"/>
                  </a:cubicBezTo>
                  <a:cubicBezTo>
                    <a:pt x="9875" y="4672"/>
                    <a:pt x="9875" y="4672"/>
                    <a:pt x="9875" y="4672"/>
                  </a:cubicBezTo>
                  <a:cubicBezTo>
                    <a:pt x="9875" y="4672"/>
                    <a:pt x="9875" y="4672"/>
                    <a:pt x="9875" y="4672"/>
                  </a:cubicBezTo>
                  <a:cubicBezTo>
                    <a:pt x="9875" y="4672"/>
                    <a:pt x="9875" y="4672"/>
                    <a:pt x="9875" y="4672"/>
                  </a:cubicBezTo>
                  <a:cubicBezTo>
                    <a:pt x="9949" y="4740"/>
                    <a:pt x="9949" y="4740"/>
                    <a:pt x="9949" y="4740"/>
                  </a:cubicBezTo>
                  <a:cubicBezTo>
                    <a:pt x="9986" y="4808"/>
                    <a:pt x="9986" y="4808"/>
                    <a:pt x="9986" y="4808"/>
                  </a:cubicBezTo>
                  <a:cubicBezTo>
                    <a:pt x="10023" y="4808"/>
                    <a:pt x="10023" y="4808"/>
                    <a:pt x="10023" y="4808"/>
                  </a:cubicBezTo>
                  <a:cubicBezTo>
                    <a:pt x="9986" y="4875"/>
                    <a:pt x="9986" y="4875"/>
                    <a:pt x="9986" y="4875"/>
                  </a:cubicBezTo>
                  <a:cubicBezTo>
                    <a:pt x="10023" y="4875"/>
                    <a:pt x="10023" y="4875"/>
                    <a:pt x="10023" y="4875"/>
                  </a:cubicBezTo>
                  <a:cubicBezTo>
                    <a:pt x="10060" y="4943"/>
                    <a:pt x="10060" y="4943"/>
                    <a:pt x="10060" y="4943"/>
                  </a:cubicBezTo>
                  <a:cubicBezTo>
                    <a:pt x="10060" y="5078"/>
                    <a:pt x="10060" y="5078"/>
                    <a:pt x="10060" y="5078"/>
                  </a:cubicBezTo>
                  <a:cubicBezTo>
                    <a:pt x="10060" y="5078"/>
                    <a:pt x="10060" y="5078"/>
                    <a:pt x="10060" y="5078"/>
                  </a:cubicBezTo>
                  <a:cubicBezTo>
                    <a:pt x="10060" y="5078"/>
                    <a:pt x="10060" y="5078"/>
                    <a:pt x="10060" y="5078"/>
                  </a:cubicBezTo>
                  <a:cubicBezTo>
                    <a:pt x="10097" y="5011"/>
                    <a:pt x="10097" y="5011"/>
                    <a:pt x="10097" y="5011"/>
                  </a:cubicBezTo>
                  <a:cubicBezTo>
                    <a:pt x="10097" y="5011"/>
                    <a:pt x="10097" y="5011"/>
                    <a:pt x="10097" y="5011"/>
                  </a:cubicBezTo>
                  <a:cubicBezTo>
                    <a:pt x="10134" y="4943"/>
                    <a:pt x="10134" y="4943"/>
                    <a:pt x="10134" y="4943"/>
                  </a:cubicBezTo>
                  <a:cubicBezTo>
                    <a:pt x="10134" y="4943"/>
                    <a:pt x="10134" y="4943"/>
                    <a:pt x="10134" y="4943"/>
                  </a:cubicBezTo>
                  <a:cubicBezTo>
                    <a:pt x="10097" y="4943"/>
                    <a:pt x="10097" y="4943"/>
                    <a:pt x="10097" y="4943"/>
                  </a:cubicBezTo>
                  <a:cubicBezTo>
                    <a:pt x="10060" y="4943"/>
                    <a:pt x="10060" y="4943"/>
                    <a:pt x="10060" y="4943"/>
                  </a:cubicBezTo>
                  <a:cubicBezTo>
                    <a:pt x="10060" y="4875"/>
                    <a:pt x="10060" y="4875"/>
                    <a:pt x="10060" y="4875"/>
                  </a:cubicBezTo>
                  <a:cubicBezTo>
                    <a:pt x="10097" y="4808"/>
                    <a:pt x="10097" y="4808"/>
                    <a:pt x="10097" y="4808"/>
                  </a:cubicBezTo>
                  <a:cubicBezTo>
                    <a:pt x="10134" y="4808"/>
                    <a:pt x="10134" y="4808"/>
                    <a:pt x="10134" y="4808"/>
                  </a:cubicBezTo>
                  <a:cubicBezTo>
                    <a:pt x="10134" y="4740"/>
                    <a:pt x="10134" y="4740"/>
                    <a:pt x="10134" y="4740"/>
                  </a:cubicBezTo>
                  <a:cubicBezTo>
                    <a:pt x="10171" y="4740"/>
                    <a:pt x="10171" y="4740"/>
                    <a:pt x="10171" y="4740"/>
                  </a:cubicBezTo>
                  <a:cubicBezTo>
                    <a:pt x="10171" y="4740"/>
                    <a:pt x="10171" y="4740"/>
                    <a:pt x="10171" y="4740"/>
                  </a:cubicBezTo>
                  <a:cubicBezTo>
                    <a:pt x="10245" y="4672"/>
                    <a:pt x="10245" y="4672"/>
                    <a:pt x="10245" y="4672"/>
                  </a:cubicBezTo>
                  <a:cubicBezTo>
                    <a:pt x="10356" y="4672"/>
                    <a:pt x="10356" y="4672"/>
                    <a:pt x="10356" y="4672"/>
                  </a:cubicBezTo>
                  <a:cubicBezTo>
                    <a:pt x="10467" y="4604"/>
                    <a:pt x="10467" y="4604"/>
                    <a:pt x="10467" y="4604"/>
                  </a:cubicBezTo>
                  <a:cubicBezTo>
                    <a:pt x="10578" y="4537"/>
                    <a:pt x="10578" y="4537"/>
                    <a:pt x="10578" y="4537"/>
                  </a:cubicBezTo>
                  <a:cubicBezTo>
                    <a:pt x="10615" y="4537"/>
                    <a:pt x="10615" y="4537"/>
                    <a:pt x="10615" y="4537"/>
                  </a:cubicBezTo>
                  <a:cubicBezTo>
                    <a:pt x="10689" y="4604"/>
                    <a:pt x="10689" y="4604"/>
                    <a:pt x="10689" y="4604"/>
                  </a:cubicBezTo>
                  <a:cubicBezTo>
                    <a:pt x="10689" y="4604"/>
                    <a:pt x="10689" y="4604"/>
                    <a:pt x="10689" y="4604"/>
                  </a:cubicBezTo>
                  <a:cubicBezTo>
                    <a:pt x="10652" y="4672"/>
                    <a:pt x="10652" y="4672"/>
                    <a:pt x="10652" y="4672"/>
                  </a:cubicBezTo>
                  <a:cubicBezTo>
                    <a:pt x="10652" y="4672"/>
                    <a:pt x="10652" y="4672"/>
                    <a:pt x="10652" y="4672"/>
                  </a:cubicBezTo>
                  <a:cubicBezTo>
                    <a:pt x="10652" y="4808"/>
                    <a:pt x="10652" y="4808"/>
                    <a:pt x="10652" y="4808"/>
                  </a:cubicBezTo>
                  <a:cubicBezTo>
                    <a:pt x="10689" y="4875"/>
                    <a:pt x="10689" y="4875"/>
                    <a:pt x="10689" y="4875"/>
                  </a:cubicBezTo>
                  <a:cubicBezTo>
                    <a:pt x="10837" y="4875"/>
                    <a:pt x="10837" y="4875"/>
                    <a:pt x="10837" y="4875"/>
                  </a:cubicBezTo>
                  <a:cubicBezTo>
                    <a:pt x="10874" y="4875"/>
                    <a:pt x="10874" y="4875"/>
                    <a:pt x="10874" y="4875"/>
                  </a:cubicBezTo>
                  <a:cubicBezTo>
                    <a:pt x="10874" y="4875"/>
                    <a:pt x="10874" y="4875"/>
                    <a:pt x="10874" y="4875"/>
                  </a:cubicBezTo>
                  <a:cubicBezTo>
                    <a:pt x="10948" y="4875"/>
                    <a:pt x="10948" y="4875"/>
                    <a:pt x="10948" y="4875"/>
                  </a:cubicBezTo>
                  <a:cubicBezTo>
                    <a:pt x="10985" y="4875"/>
                    <a:pt x="10985" y="4875"/>
                    <a:pt x="10985" y="4875"/>
                  </a:cubicBezTo>
                  <a:cubicBezTo>
                    <a:pt x="11096" y="4875"/>
                    <a:pt x="11096" y="4875"/>
                    <a:pt x="11096" y="4875"/>
                  </a:cubicBezTo>
                  <a:cubicBezTo>
                    <a:pt x="11170" y="4808"/>
                    <a:pt x="11170" y="4808"/>
                    <a:pt x="11170" y="4808"/>
                  </a:cubicBezTo>
                  <a:cubicBezTo>
                    <a:pt x="11170" y="4808"/>
                    <a:pt x="11170" y="4808"/>
                    <a:pt x="11170" y="4808"/>
                  </a:cubicBezTo>
                  <a:cubicBezTo>
                    <a:pt x="11207" y="4808"/>
                    <a:pt x="11207" y="4808"/>
                    <a:pt x="11207" y="4808"/>
                  </a:cubicBezTo>
                  <a:cubicBezTo>
                    <a:pt x="11244" y="4740"/>
                    <a:pt x="11244" y="4740"/>
                    <a:pt x="11244" y="4740"/>
                  </a:cubicBezTo>
                  <a:cubicBezTo>
                    <a:pt x="11207" y="4740"/>
                    <a:pt x="11207" y="4740"/>
                    <a:pt x="11207" y="4740"/>
                  </a:cubicBezTo>
                  <a:cubicBezTo>
                    <a:pt x="11244" y="4740"/>
                    <a:pt x="11244" y="4740"/>
                    <a:pt x="11244" y="4740"/>
                  </a:cubicBezTo>
                  <a:cubicBezTo>
                    <a:pt x="11281" y="4740"/>
                    <a:pt x="11281" y="4740"/>
                    <a:pt x="11281" y="4740"/>
                  </a:cubicBezTo>
                  <a:cubicBezTo>
                    <a:pt x="11318" y="4740"/>
                    <a:pt x="11318" y="4740"/>
                    <a:pt x="11318" y="4740"/>
                  </a:cubicBezTo>
                  <a:cubicBezTo>
                    <a:pt x="11318" y="4740"/>
                    <a:pt x="11318" y="4740"/>
                    <a:pt x="11318" y="4740"/>
                  </a:cubicBezTo>
                  <a:cubicBezTo>
                    <a:pt x="11355" y="4740"/>
                    <a:pt x="11355" y="4740"/>
                    <a:pt x="11355" y="4740"/>
                  </a:cubicBezTo>
                  <a:cubicBezTo>
                    <a:pt x="11355" y="4672"/>
                    <a:pt x="11355" y="4672"/>
                    <a:pt x="11355" y="4672"/>
                  </a:cubicBezTo>
                  <a:cubicBezTo>
                    <a:pt x="11355" y="4672"/>
                    <a:pt x="11355" y="4672"/>
                    <a:pt x="11355" y="4672"/>
                  </a:cubicBezTo>
                  <a:cubicBezTo>
                    <a:pt x="11318" y="4604"/>
                    <a:pt x="11318" y="4604"/>
                    <a:pt x="11318" y="4604"/>
                  </a:cubicBezTo>
                  <a:cubicBezTo>
                    <a:pt x="11355" y="4537"/>
                    <a:pt x="11355" y="4537"/>
                    <a:pt x="11355" y="4537"/>
                  </a:cubicBezTo>
                  <a:cubicBezTo>
                    <a:pt x="11318" y="4537"/>
                    <a:pt x="11318" y="4537"/>
                    <a:pt x="11318" y="4537"/>
                  </a:cubicBezTo>
                  <a:cubicBezTo>
                    <a:pt x="11281" y="4537"/>
                    <a:pt x="11281" y="4537"/>
                    <a:pt x="11281" y="4537"/>
                  </a:cubicBezTo>
                  <a:cubicBezTo>
                    <a:pt x="11281" y="4469"/>
                    <a:pt x="11281" y="4469"/>
                    <a:pt x="11281" y="4469"/>
                  </a:cubicBezTo>
                  <a:cubicBezTo>
                    <a:pt x="11244" y="4401"/>
                    <a:pt x="11244" y="4401"/>
                    <a:pt x="11244" y="4401"/>
                  </a:cubicBezTo>
                  <a:cubicBezTo>
                    <a:pt x="11244" y="4401"/>
                    <a:pt x="11244" y="4401"/>
                    <a:pt x="11244" y="4401"/>
                  </a:cubicBezTo>
                  <a:cubicBezTo>
                    <a:pt x="11244" y="4334"/>
                    <a:pt x="11244" y="4334"/>
                    <a:pt x="11244" y="4334"/>
                  </a:cubicBezTo>
                  <a:cubicBezTo>
                    <a:pt x="11244" y="4266"/>
                    <a:pt x="11244" y="4266"/>
                    <a:pt x="11244" y="4266"/>
                  </a:cubicBezTo>
                  <a:cubicBezTo>
                    <a:pt x="11244" y="4198"/>
                    <a:pt x="11244" y="4198"/>
                    <a:pt x="11244" y="4198"/>
                  </a:cubicBezTo>
                  <a:cubicBezTo>
                    <a:pt x="11244" y="4266"/>
                    <a:pt x="11244" y="4266"/>
                    <a:pt x="11244" y="4266"/>
                  </a:cubicBezTo>
                  <a:cubicBezTo>
                    <a:pt x="11281" y="4266"/>
                    <a:pt x="11281" y="4266"/>
                    <a:pt x="11281" y="4266"/>
                  </a:cubicBezTo>
                  <a:cubicBezTo>
                    <a:pt x="11318" y="4198"/>
                    <a:pt x="11318" y="4198"/>
                    <a:pt x="11318" y="4198"/>
                  </a:cubicBezTo>
                  <a:cubicBezTo>
                    <a:pt x="11281" y="4198"/>
                    <a:pt x="11281" y="4198"/>
                    <a:pt x="11281" y="4198"/>
                  </a:cubicBezTo>
                  <a:cubicBezTo>
                    <a:pt x="11281" y="4130"/>
                    <a:pt x="11281" y="4130"/>
                    <a:pt x="11281" y="4130"/>
                  </a:cubicBezTo>
                  <a:cubicBezTo>
                    <a:pt x="11318" y="4130"/>
                    <a:pt x="11318" y="4130"/>
                    <a:pt x="11318" y="4130"/>
                  </a:cubicBezTo>
                  <a:cubicBezTo>
                    <a:pt x="11355" y="4198"/>
                    <a:pt x="11355" y="4198"/>
                    <a:pt x="11355" y="4198"/>
                  </a:cubicBezTo>
                  <a:cubicBezTo>
                    <a:pt x="11355" y="4198"/>
                    <a:pt x="11355" y="4198"/>
                    <a:pt x="11355" y="4198"/>
                  </a:cubicBezTo>
                  <a:cubicBezTo>
                    <a:pt x="11392" y="4130"/>
                    <a:pt x="11392" y="4130"/>
                    <a:pt x="11392" y="4130"/>
                  </a:cubicBezTo>
                  <a:cubicBezTo>
                    <a:pt x="11392" y="4130"/>
                    <a:pt x="11392" y="4130"/>
                    <a:pt x="11392" y="4130"/>
                  </a:cubicBezTo>
                  <a:cubicBezTo>
                    <a:pt x="11429" y="4130"/>
                    <a:pt x="11429" y="4130"/>
                    <a:pt x="11429" y="4130"/>
                  </a:cubicBezTo>
                  <a:cubicBezTo>
                    <a:pt x="11466" y="4130"/>
                    <a:pt x="11466" y="4130"/>
                    <a:pt x="11466" y="4130"/>
                  </a:cubicBezTo>
                  <a:cubicBezTo>
                    <a:pt x="11466" y="4130"/>
                    <a:pt x="11466" y="4130"/>
                    <a:pt x="11466" y="4130"/>
                  </a:cubicBezTo>
                  <a:cubicBezTo>
                    <a:pt x="11503" y="4130"/>
                    <a:pt x="11503" y="4130"/>
                    <a:pt x="11503" y="4130"/>
                  </a:cubicBezTo>
                  <a:cubicBezTo>
                    <a:pt x="11540" y="4198"/>
                    <a:pt x="11540" y="4198"/>
                    <a:pt x="11540" y="4198"/>
                  </a:cubicBezTo>
                  <a:cubicBezTo>
                    <a:pt x="11540" y="4198"/>
                    <a:pt x="11540" y="4198"/>
                    <a:pt x="11540" y="4198"/>
                  </a:cubicBezTo>
                  <a:cubicBezTo>
                    <a:pt x="11577" y="4198"/>
                    <a:pt x="11577" y="4198"/>
                    <a:pt x="11577" y="4198"/>
                  </a:cubicBezTo>
                  <a:cubicBezTo>
                    <a:pt x="11577" y="4130"/>
                    <a:pt x="11577" y="4130"/>
                    <a:pt x="11577" y="4130"/>
                  </a:cubicBezTo>
                  <a:cubicBezTo>
                    <a:pt x="11577" y="4130"/>
                    <a:pt x="11577" y="4130"/>
                    <a:pt x="11577" y="4130"/>
                  </a:cubicBezTo>
                  <a:cubicBezTo>
                    <a:pt x="11614" y="4198"/>
                    <a:pt x="11614" y="4198"/>
                    <a:pt x="11614" y="4198"/>
                  </a:cubicBezTo>
                  <a:cubicBezTo>
                    <a:pt x="11577" y="4266"/>
                    <a:pt x="11577" y="4266"/>
                    <a:pt x="11577" y="4266"/>
                  </a:cubicBezTo>
                  <a:cubicBezTo>
                    <a:pt x="11577" y="4266"/>
                    <a:pt x="11577" y="4266"/>
                    <a:pt x="11577" y="4266"/>
                  </a:cubicBezTo>
                  <a:cubicBezTo>
                    <a:pt x="11577" y="4266"/>
                    <a:pt x="11577" y="4266"/>
                    <a:pt x="11577" y="4266"/>
                  </a:cubicBezTo>
                  <a:cubicBezTo>
                    <a:pt x="11614" y="4266"/>
                    <a:pt x="11614" y="4266"/>
                    <a:pt x="11614" y="4266"/>
                  </a:cubicBezTo>
                  <a:cubicBezTo>
                    <a:pt x="11651" y="4266"/>
                    <a:pt x="11651" y="4266"/>
                    <a:pt x="11651" y="4266"/>
                  </a:cubicBezTo>
                  <a:cubicBezTo>
                    <a:pt x="11651" y="4266"/>
                    <a:pt x="11651" y="4266"/>
                    <a:pt x="11651" y="4266"/>
                  </a:cubicBezTo>
                  <a:cubicBezTo>
                    <a:pt x="11651" y="4266"/>
                    <a:pt x="11651" y="4266"/>
                    <a:pt x="11651" y="4266"/>
                  </a:cubicBezTo>
                  <a:cubicBezTo>
                    <a:pt x="11688" y="4266"/>
                    <a:pt x="11688" y="4266"/>
                    <a:pt x="11688" y="4266"/>
                  </a:cubicBezTo>
                  <a:cubicBezTo>
                    <a:pt x="11651" y="4198"/>
                    <a:pt x="11651" y="4198"/>
                    <a:pt x="11651" y="4198"/>
                  </a:cubicBezTo>
                  <a:cubicBezTo>
                    <a:pt x="11651" y="4198"/>
                    <a:pt x="11651" y="4198"/>
                    <a:pt x="11651" y="4198"/>
                  </a:cubicBezTo>
                  <a:cubicBezTo>
                    <a:pt x="11651" y="4130"/>
                    <a:pt x="11651" y="4130"/>
                    <a:pt x="11651" y="4130"/>
                  </a:cubicBezTo>
                  <a:cubicBezTo>
                    <a:pt x="11688" y="4130"/>
                    <a:pt x="11688" y="4130"/>
                    <a:pt x="11688" y="4130"/>
                  </a:cubicBezTo>
                  <a:cubicBezTo>
                    <a:pt x="11725" y="4130"/>
                    <a:pt x="11725" y="4130"/>
                    <a:pt x="11725" y="4130"/>
                  </a:cubicBezTo>
                  <a:cubicBezTo>
                    <a:pt x="11762" y="4130"/>
                    <a:pt x="11762" y="4130"/>
                    <a:pt x="11762" y="4130"/>
                  </a:cubicBezTo>
                  <a:cubicBezTo>
                    <a:pt x="11762" y="4130"/>
                    <a:pt x="11762" y="4130"/>
                    <a:pt x="11762" y="4130"/>
                  </a:cubicBezTo>
                  <a:cubicBezTo>
                    <a:pt x="11799" y="4130"/>
                    <a:pt x="11799" y="4130"/>
                    <a:pt x="11799" y="4130"/>
                  </a:cubicBezTo>
                  <a:cubicBezTo>
                    <a:pt x="11799" y="4198"/>
                    <a:pt x="11799" y="4198"/>
                    <a:pt x="11799" y="4198"/>
                  </a:cubicBezTo>
                  <a:cubicBezTo>
                    <a:pt x="11836" y="4266"/>
                    <a:pt x="11836" y="4266"/>
                    <a:pt x="11836" y="4266"/>
                  </a:cubicBezTo>
                  <a:cubicBezTo>
                    <a:pt x="11836" y="4198"/>
                    <a:pt x="11836" y="4198"/>
                    <a:pt x="11836" y="4198"/>
                  </a:cubicBezTo>
                  <a:cubicBezTo>
                    <a:pt x="11836" y="4198"/>
                    <a:pt x="11836" y="4198"/>
                    <a:pt x="11836" y="4198"/>
                  </a:cubicBezTo>
                  <a:cubicBezTo>
                    <a:pt x="11873" y="4130"/>
                    <a:pt x="11873" y="4130"/>
                    <a:pt x="11873" y="4130"/>
                  </a:cubicBezTo>
                  <a:cubicBezTo>
                    <a:pt x="11873" y="4198"/>
                    <a:pt x="11873" y="4198"/>
                    <a:pt x="11873" y="4198"/>
                  </a:cubicBezTo>
                  <a:cubicBezTo>
                    <a:pt x="11910" y="4266"/>
                    <a:pt x="11910" y="4266"/>
                    <a:pt x="11910" y="4266"/>
                  </a:cubicBezTo>
                  <a:cubicBezTo>
                    <a:pt x="11947" y="4198"/>
                    <a:pt x="11947" y="4198"/>
                    <a:pt x="11947" y="4198"/>
                  </a:cubicBezTo>
                  <a:cubicBezTo>
                    <a:pt x="11947" y="4266"/>
                    <a:pt x="11947" y="4266"/>
                    <a:pt x="11947" y="4266"/>
                  </a:cubicBezTo>
                  <a:cubicBezTo>
                    <a:pt x="11984" y="4334"/>
                    <a:pt x="11984" y="4334"/>
                    <a:pt x="11984" y="4334"/>
                  </a:cubicBezTo>
                  <a:cubicBezTo>
                    <a:pt x="11984" y="4266"/>
                    <a:pt x="11984" y="4266"/>
                    <a:pt x="11984" y="4266"/>
                  </a:cubicBezTo>
                  <a:cubicBezTo>
                    <a:pt x="12021" y="4266"/>
                    <a:pt x="12021" y="4266"/>
                    <a:pt x="12021" y="4266"/>
                  </a:cubicBezTo>
                  <a:cubicBezTo>
                    <a:pt x="12021" y="4266"/>
                    <a:pt x="12021" y="4266"/>
                    <a:pt x="12021" y="4266"/>
                  </a:cubicBezTo>
                  <a:cubicBezTo>
                    <a:pt x="12021" y="4334"/>
                    <a:pt x="12021" y="4334"/>
                    <a:pt x="12021" y="4334"/>
                  </a:cubicBezTo>
                  <a:cubicBezTo>
                    <a:pt x="12021" y="4401"/>
                    <a:pt x="12021" y="4401"/>
                    <a:pt x="12021" y="4401"/>
                  </a:cubicBezTo>
                  <a:cubicBezTo>
                    <a:pt x="12058" y="4401"/>
                    <a:pt x="12058" y="4401"/>
                    <a:pt x="12058" y="4401"/>
                  </a:cubicBezTo>
                  <a:cubicBezTo>
                    <a:pt x="12095" y="4401"/>
                    <a:pt x="12095" y="4401"/>
                    <a:pt x="12095" y="4401"/>
                  </a:cubicBezTo>
                  <a:cubicBezTo>
                    <a:pt x="12095" y="4469"/>
                    <a:pt x="12095" y="4469"/>
                    <a:pt x="12095" y="4469"/>
                  </a:cubicBezTo>
                  <a:cubicBezTo>
                    <a:pt x="12095" y="4401"/>
                    <a:pt x="12095" y="4401"/>
                    <a:pt x="12095" y="4401"/>
                  </a:cubicBezTo>
                  <a:cubicBezTo>
                    <a:pt x="12132" y="4401"/>
                    <a:pt x="12132" y="4401"/>
                    <a:pt x="12132" y="4401"/>
                  </a:cubicBezTo>
                  <a:cubicBezTo>
                    <a:pt x="12132" y="4469"/>
                    <a:pt x="12132" y="4469"/>
                    <a:pt x="12132" y="4469"/>
                  </a:cubicBezTo>
                  <a:cubicBezTo>
                    <a:pt x="12095" y="4537"/>
                    <a:pt x="12095" y="4537"/>
                    <a:pt x="12095" y="4537"/>
                  </a:cubicBezTo>
                  <a:cubicBezTo>
                    <a:pt x="12095" y="4604"/>
                    <a:pt x="12095" y="4604"/>
                    <a:pt x="12095" y="4604"/>
                  </a:cubicBezTo>
                  <a:cubicBezTo>
                    <a:pt x="12132" y="4537"/>
                    <a:pt x="12132" y="4537"/>
                    <a:pt x="12132" y="4537"/>
                  </a:cubicBezTo>
                  <a:cubicBezTo>
                    <a:pt x="12168" y="4537"/>
                    <a:pt x="12168" y="4537"/>
                    <a:pt x="12168" y="4537"/>
                  </a:cubicBezTo>
                  <a:cubicBezTo>
                    <a:pt x="12168" y="4537"/>
                    <a:pt x="12168" y="4537"/>
                    <a:pt x="12168" y="4537"/>
                  </a:cubicBezTo>
                  <a:cubicBezTo>
                    <a:pt x="12132" y="4672"/>
                    <a:pt x="12132" y="4672"/>
                    <a:pt x="12132" y="4672"/>
                  </a:cubicBezTo>
                  <a:cubicBezTo>
                    <a:pt x="12132" y="4740"/>
                    <a:pt x="12132" y="4740"/>
                    <a:pt x="12132" y="4740"/>
                  </a:cubicBezTo>
                  <a:cubicBezTo>
                    <a:pt x="12168" y="4740"/>
                    <a:pt x="12168" y="4740"/>
                    <a:pt x="12168" y="4740"/>
                  </a:cubicBezTo>
                  <a:cubicBezTo>
                    <a:pt x="12205" y="4740"/>
                    <a:pt x="12205" y="4740"/>
                    <a:pt x="12205" y="4740"/>
                  </a:cubicBezTo>
                  <a:cubicBezTo>
                    <a:pt x="12205" y="4672"/>
                    <a:pt x="12205" y="4672"/>
                    <a:pt x="12205" y="4672"/>
                  </a:cubicBezTo>
                  <a:cubicBezTo>
                    <a:pt x="12242" y="4672"/>
                    <a:pt x="12242" y="4672"/>
                    <a:pt x="12242" y="4672"/>
                  </a:cubicBezTo>
                  <a:cubicBezTo>
                    <a:pt x="12242" y="4740"/>
                    <a:pt x="12242" y="4740"/>
                    <a:pt x="12242" y="4740"/>
                  </a:cubicBezTo>
                  <a:cubicBezTo>
                    <a:pt x="12279" y="4740"/>
                    <a:pt x="12279" y="4740"/>
                    <a:pt x="12279" y="4740"/>
                  </a:cubicBezTo>
                  <a:cubicBezTo>
                    <a:pt x="12279" y="4808"/>
                    <a:pt x="12279" y="4808"/>
                    <a:pt x="12279" y="4808"/>
                  </a:cubicBezTo>
                  <a:cubicBezTo>
                    <a:pt x="12279" y="4875"/>
                    <a:pt x="12279" y="4875"/>
                    <a:pt x="12279" y="4875"/>
                  </a:cubicBezTo>
                  <a:cubicBezTo>
                    <a:pt x="12316" y="4875"/>
                    <a:pt x="12316" y="4875"/>
                    <a:pt x="12316" y="4875"/>
                  </a:cubicBezTo>
                  <a:cubicBezTo>
                    <a:pt x="12316" y="4875"/>
                    <a:pt x="12316" y="4875"/>
                    <a:pt x="12316" y="4875"/>
                  </a:cubicBezTo>
                  <a:cubicBezTo>
                    <a:pt x="12353" y="4875"/>
                    <a:pt x="12353" y="4875"/>
                    <a:pt x="12353" y="4875"/>
                  </a:cubicBezTo>
                  <a:cubicBezTo>
                    <a:pt x="12353" y="4943"/>
                    <a:pt x="12353" y="4943"/>
                    <a:pt x="12353" y="4943"/>
                  </a:cubicBezTo>
                  <a:cubicBezTo>
                    <a:pt x="12316" y="5011"/>
                    <a:pt x="12316" y="5011"/>
                    <a:pt x="12316" y="5011"/>
                  </a:cubicBezTo>
                  <a:cubicBezTo>
                    <a:pt x="12279" y="5011"/>
                    <a:pt x="12279" y="5011"/>
                    <a:pt x="12279" y="5011"/>
                  </a:cubicBezTo>
                  <a:cubicBezTo>
                    <a:pt x="12242" y="5011"/>
                    <a:pt x="12242" y="5011"/>
                    <a:pt x="12242" y="5011"/>
                  </a:cubicBezTo>
                  <a:cubicBezTo>
                    <a:pt x="12205" y="4943"/>
                    <a:pt x="12205" y="4943"/>
                    <a:pt x="12205" y="4943"/>
                  </a:cubicBezTo>
                  <a:cubicBezTo>
                    <a:pt x="12132" y="4943"/>
                    <a:pt x="12132" y="4943"/>
                    <a:pt x="12132" y="4943"/>
                  </a:cubicBezTo>
                  <a:cubicBezTo>
                    <a:pt x="12168" y="5011"/>
                    <a:pt x="12168" y="5011"/>
                    <a:pt x="12168" y="5011"/>
                  </a:cubicBezTo>
                  <a:cubicBezTo>
                    <a:pt x="12168" y="5078"/>
                    <a:pt x="12168" y="5078"/>
                    <a:pt x="12168" y="5078"/>
                  </a:cubicBezTo>
                  <a:cubicBezTo>
                    <a:pt x="12242" y="5078"/>
                    <a:pt x="12242" y="5078"/>
                    <a:pt x="12242" y="5078"/>
                  </a:cubicBezTo>
                  <a:cubicBezTo>
                    <a:pt x="12242" y="5146"/>
                    <a:pt x="12242" y="5146"/>
                    <a:pt x="12242" y="5146"/>
                  </a:cubicBezTo>
                  <a:cubicBezTo>
                    <a:pt x="12316" y="5214"/>
                    <a:pt x="12316" y="5214"/>
                    <a:pt x="12316" y="5214"/>
                  </a:cubicBezTo>
                  <a:cubicBezTo>
                    <a:pt x="12353" y="5214"/>
                    <a:pt x="12353" y="5214"/>
                    <a:pt x="12353" y="5214"/>
                  </a:cubicBezTo>
                  <a:cubicBezTo>
                    <a:pt x="12390" y="5146"/>
                    <a:pt x="12390" y="5146"/>
                    <a:pt x="12390" y="5146"/>
                  </a:cubicBezTo>
                  <a:cubicBezTo>
                    <a:pt x="12390" y="5146"/>
                    <a:pt x="12390" y="5146"/>
                    <a:pt x="12390" y="5146"/>
                  </a:cubicBezTo>
                  <a:cubicBezTo>
                    <a:pt x="12390" y="5078"/>
                    <a:pt x="12390" y="5078"/>
                    <a:pt x="12390" y="5078"/>
                  </a:cubicBezTo>
                  <a:cubicBezTo>
                    <a:pt x="12353" y="5011"/>
                    <a:pt x="12353" y="5011"/>
                    <a:pt x="12353" y="5011"/>
                  </a:cubicBezTo>
                  <a:cubicBezTo>
                    <a:pt x="12390" y="5011"/>
                    <a:pt x="12390" y="5011"/>
                    <a:pt x="12390" y="5011"/>
                  </a:cubicBezTo>
                  <a:cubicBezTo>
                    <a:pt x="12427" y="5078"/>
                    <a:pt x="12427" y="5078"/>
                    <a:pt x="12427" y="5078"/>
                  </a:cubicBezTo>
                  <a:cubicBezTo>
                    <a:pt x="12464" y="5146"/>
                    <a:pt x="12464" y="5146"/>
                    <a:pt x="12464" y="5146"/>
                  </a:cubicBezTo>
                  <a:cubicBezTo>
                    <a:pt x="12464" y="5146"/>
                    <a:pt x="12464" y="5146"/>
                    <a:pt x="12464" y="5146"/>
                  </a:cubicBezTo>
                  <a:cubicBezTo>
                    <a:pt x="12427" y="5146"/>
                    <a:pt x="12427" y="5146"/>
                    <a:pt x="12427" y="5146"/>
                  </a:cubicBezTo>
                  <a:cubicBezTo>
                    <a:pt x="12390" y="5282"/>
                    <a:pt x="12390" y="5282"/>
                    <a:pt x="12390" y="5282"/>
                  </a:cubicBezTo>
                  <a:cubicBezTo>
                    <a:pt x="12390" y="5282"/>
                    <a:pt x="12390" y="5282"/>
                    <a:pt x="12390" y="5282"/>
                  </a:cubicBezTo>
                  <a:cubicBezTo>
                    <a:pt x="12427" y="5282"/>
                    <a:pt x="12427" y="5282"/>
                    <a:pt x="12427" y="5282"/>
                  </a:cubicBezTo>
                  <a:cubicBezTo>
                    <a:pt x="12427" y="5282"/>
                    <a:pt x="12427" y="5282"/>
                    <a:pt x="12427" y="5282"/>
                  </a:cubicBezTo>
                  <a:cubicBezTo>
                    <a:pt x="12464" y="5282"/>
                    <a:pt x="12464" y="5282"/>
                    <a:pt x="12464" y="5282"/>
                  </a:cubicBezTo>
                  <a:cubicBezTo>
                    <a:pt x="12575" y="5417"/>
                    <a:pt x="12575" y="5417"/>
                    <a:pt x="12575" y="5417"/>
                  </a:cubicBezTo>
                  <a:cubicBezTo>
                    <a:pt x="12612" y="5417"/>
                    <a:pt x="12612" y="5417"/>
                    <a:pt x="12612" y="5417"/>
                  </a:cubicBezTo>
                  <a:cubicBezTo>
                    <a:pt x="12612" y="5485"/>
                    <a:pt x="12612" y="5485"/>
                    <a:pt x="12612" y="5485"/>
                  </a:cubicBezTo>
                  <a:cubicBezTo>
                    <a:pt x="12723" y="5552"/>
                    <a:pt x="12723" y="5552"/>
                    <a:pt x="12723" y="5552"/>
                  </a:cubicBezTo>
                  <a:cubicBezTo>
                    <a:pt x="12760" y="5620"/>
                    <a:pt x="12760" y="5620"/>
                    <a:pt x="12760" y="5620"/>
                  </a:cubicBezTo>
                  <a:cubicBezTo>
                    <a:pt x="12797" y="5620"/>
                    <a:pt x="12797" y="5620"/>
                    <a:pt x="12797" y="5620"/>
                  </a:cubicBezTo>
                  <a:cubicBezTo>
                    <a:pt x="12797" y="5620"/>
                    <a:pt x="12797" y="5620"/>
                    <a:pt x="12797" y="5620"/>
                  </a:cubicBezTo>
                  <a:cubicBezTo>
                    <a:pt x="12797" y="5552"/>
                    <a:pt x="12797" y="5552"/>
                    <a:pt x="12797" y="5552"/>
                  </a:cubicBezTo>
                  <a:cubicBezTo>
                    <a:pt x="12834" y="5552"/>
                    <a:pt x="12834" y="5552"/>
                    <a:pt x="12834" y="5552"/>
                  </a:cubicBezTo>
                  <a:cubicBezTo>
                    <a:pt x="12834" y="5620"/>
                    <a:pt x="12834" y="5620"/>
                    <a:pt x="12834" y="5620"/>
                  </a:cubicBezTo>
                  <a:cubicBezTo>
                    <a:pt x="12871" y="5620"/>
                    <a:pt x="12871" y="5620"/>
                    <a:pt x="12871" y="5620"/>
                  </a:cubicBezTo>
                  <a:cubicBezTo>
                    <a:pt x="12871" y="5688"/>
                    <a:pt x="12871" y="5688"/>
                    <a:pt x="12871" y="5688"/>
                  </a:cubicBezTo>
                  <a:cubicBezTo>
                    <a:pt x="12908" y="5688"/>
                    <a:pt x="12908" y="5688"/>
                    <a:pt x="12908" y="5688"/>
                  </a:cubicBezTo>
                  <a:cubicBezTo>
                    <a:pt x="12908" y="5620"/>
                    <a:pt x="12908" y="5620"/>
                    <a:pt x="12908" y="5620"/>
                  </a:cubicBezTo>
                  <a:cubicBezTo>
                    <a:pt x="12871" y="5349"/>
                    <a:pt x="12871" y="5349"/>
                    <a:pt x="12871" y="5349"/>
                  </a:cubicBezTo>
                  <a:cubicBezTo>
                    <a:pt x="12834" y="5214"/>
                    <a:pt x="12834" y="5214"/>
                    <a:pt x="12834" y="5214"/>
                  </a:cubicBezTo>
                  <a:cubicBezTo>
                    <a:pt x="12797" y="5011"/>
                    <a:pt x="12797" y="5011"/>
                    <a:pt x="12797" y="5011"/>
                  </a:cubicBezTo>
                  <a:cubicBezTo>
                    <a:pt x="12797" y="4875"/>
                    <a:pt x="12797" y="4875"/>
                    <a:pt x="12797" y="4875"/>
                  </a:cubicBezTo>
                  <a:cubicBezTo>
                    <a:pt x="12760" y="4808"/>
                    <a:pt x="12760" y="4808"/>
                    <a:pt x="12760" y="4808"/>
                  </a:cubicBezTo>
                  <a:cubicBezTo>
                    <a:pt x="12760" y="4740"/>
                    <a:pt x="12760" y="4740"/>
                    <a:pt x="12760" y="4740"/>
                  </a:cubicBezTo>
                  <a:cubicBezTo>
                    <a:pt x="12797" y="4808"/>
                    <a:pt x="12797" y="4808"/>
                    <a:pt x="12797" y="4808"/>
                  </a:cubicBezTo>
                  <a:cubicBezTo>
                    <a:pt x="12797" y="4875"/>
                    <a:pt x="12797" y="4875"/>
                    <a:pt x="12797" y="4875"/>
                  </a:cubicBezTo>
                  <a:cubicBezTo>
                    <a:pt x="12834" y="4943"/>
                    <a:pt x="12834" y="4943"/>
                    <a:pt x="12834" y="4943"/>
                  </a:cubicBezTo>
                  <a:cubicBezTo>
                    <a:pt x="12871" y="4943"/>
                    <a:pt x="12871" y="4943"/>
                    <a:pt x="12871" y="4943"/>
                  </a:cubicBezTo>
                  <a:cubicBezTo>
                    <a:pt x="12908" y="5011"/>
                    <a:pt x="12908" y="5011"/>
                    <a:pt x="12908" y="5011"/>
                  </a:cubicBezTo>
                  <a:cubicBezTo>
                    <a:pt x="12982" y="5011"/>
                    <a:pt x="12982" y="5011"/>
                    <a:pt x="12982" y="5011"/>
                  </a:cubicBezTo>
                  <a:cubicBezTo>
                    <a:pt x="13093" y="5011"/>
                    <a:pt x="13093" y="5011"/>
                    <a:pt x="13093" y="5011"/>
                  </a:cubicBezTo>
                  <a:cubicBezTo>
                    <a:pt x="13130" y="5011"/>
                    <a:pt x="13130" y="5011"/>
                    <a:pt x="13130" y="5011"/>
                  </a:cubicBezTo>
                  <a:cubicBezTo>
                    <a:pt x="13167" y="5011"/>
                    <a:pt x="13167" y="5011"/>
                    <a:pt x="13167" y="5011"/>
                  </a:cubicBezTo>
                  <a:cubicBezTo>
                    <a:pt x="13204" y="5011"/>
                    <a:pt x="13204" y="5011"/>
                    <a:pt x="13204" y="5011"/>
                  </a:cubicBezTo>
                  <a:cubicBezTo>
                    <a:pt x="13204" y="5011"/>
                    <a:pt x="13204" y="5011"/>
                    <a:pt x="13204" y="5011"/>
                  </a:cubicBezTo>
                  <a:cubicBezTo>
                    <a:pt x="13167" y="4943"/>
                    <a:pt x="13167" y="4943"/>
                    <a:pt x="13167" y="4943"/>
                  </a:cubicBezTo>
                  <a:cubicBezTo>
                    <a:pt x="13167" y="4943"/>
                    <a:pt x="13167" y="4943"/>
                    <a:pt x="13167" y="4943"/>
                  </a:cubicBezTo>
                  <a:cubicBezTo>
                    <a:pt x="13167" y="4875"/>
                    <a:pt x="13167" y="4875"/>
                    <a:pt x="13167" y="4875"/>
                  </a:cubicBezTo>
                  <a:cubicBezTo>
                    <a:pt x="13167" y="4875"/>
                    <a:pt x="13167" y="4875"/>
                    <a:pt x="13167" y="4875"/>
                  </a:cubicBezTo>
                  <a:cubicBezTo>
                    <a:pt x="13167" y="4808"/>
                    <a:pt x="13167" y="4808"/>
                    <a:pt x="13167" y="4808"/>
                  </a:cubicBezTo>
                  <a:cubicBezTo>
                    <a:pt x="13278" y="4740"/>
                    <a:pt x="13278" y="4740"/>
                    <a:pt x="13278" y="4740"/>
                  </a:cubicBezTo>
                  <a:cubicBezTo>
                    <a:pt x="13315" y="4740"/>
                    <a:pt x="13315" y="4740"/>
                    <a:pt x="13315" y="4740"/>
                  </a:cubicBezTo>
                  <a:cubicBezTo>
                    <a:pt x="13315" y="4740"/>
                    <a:pt x="13315" y="4740"/>
                    <a:pt x="13315" y="4740"/>
                  </a:cubicBezTo>
                  <a:cubicBezTo>
                    <a:pt x="13352" y="4740"/>
                    <a:pt x="13352" y="4740"/>
                    <a:pt x="13352" y="4740"/>
                  </a:cubicBezTo>
                  <a:cubicBezTo>
                    <a:pt x="13426" y="4740"/>
                    <a:pt x="13426" y="4740"/>
                    <a:pt x="13426" y="4740"/>
                  </a:cubicBezTo>
                  <a:cubicBezTo>
                    <a:pt x="13463" y="4808"/>
                    <a:pt x="13463" y="4808"/>
                    <a:pt x="13463" y="4808"/>
                  </a:cubicBezTo>
                  <a:cubicBezTo>
                    <a:pt x="13500" y="4875"/>
                    <a:pt x="13500" y="4875"/>
                    <a:pt x="13500" y="4875"/>
                  </a:cubicBezTo>
                  <a:cubicBezTo>
                    <a:pt x="13500" y="4875"/>
                    <a:pt x="13500" y="4875"/>
                    <a:pt x="13500" y="4875"/>
                  </a:cubicBezTo>
                  <a:cubicBezTo>
                    <a:pt x="13574" y="4943"/>
                    <a:pt x="13574" y="4943"/>
                    <a:pt x="13574" y="4943"/>
                  </a:cubicBezTo>
                  <a:cubicBezTo>
                    <a:pt x="13574" y="4943"/>
                    <a:pt x="13574" y="4943"/>
                    <a:pt x="13574" y="4943"/>
                  </a:cubicBezTo>
                  <a:cubicBezTo>
                    <a:pt x="13648" y="4943"/>
                    <a:pt x="13648" y="4943"/>
                    <a:pt x="13648" y="4943"/>
                  </a:cubicBezTo>
                  <a:cubicBezTo>
                    <a:pt x="13611" y="4943"/>
                    <a:pt x="13611" y="4943"/>
                    <a:pt x="13611" y="4943"/>
                  </a:cubicBezTo>
                  <a:cubicBezTo>
                    <a:pt x="13611" y="4875"/>
                    <a:pt x="13611" y="4875"/>
                    <a:pt x="13611" y="4875"/>
                  </a:cubicBezTo>
                  <a:cubicBezTo>
                    <a:pt x="13648" y="4943"/>
                    <a:pt x="13648" y="4943"/>
                    <a:pt x="13648" y="4943"/>
                  </a:cubicBezTo>
                  <a:cubicBezTo>
                    <a:pt x="13685" y="4875"/>
                    <a:pt x="13685" y="4875"/>
                    <a:pt x="13685" y="4875"/>
                  </a:cubicBezTo>
                  <a:cubicBezTo>
                    <a:pt x="13648" y="4875"/>
                    <a:pt x="13648" y="4875"/>
                    <a:pt x="13648" y="4875"/>
                  </a:cubicBezTo>
                  <a:cubicBezTo>
                    <a:pt x="13685" y="4808"/>
                    <a:pt x="13685" y="4808"/>
                    <a:pt x="13685" y="4808"/>
                  </a:cubicBezTo>
                  <a:cubicBezTo>
                    <a:pt x="13648" y="4740"/>
                    <a:pt x="13648" y="4740"/>
                    <a:pt x="13648" y="4740"/>
                  </a:cubicBezTo>
                  <a:cubicBezTo>
                    <a:pt x="13611" y="4808"/>
                    <a:pt x="13611" y="4808"/>
                    <a:pt x="13611" y="4808"/>
                  </a:cubicBezTo>
                  <a:cubicBezTo>
                    <a:pt x="13574" y="4808"/>
                    <a:pt x="13574" y="4808"/>
                    <a:pt x="13574" y="4808"/>
                  </a:cubicBezTo>
                  <a:cubicBezTo>
                    <a:pt x="13574" y="4672"/>
                    <a:pt x="13574" y="4672"/>
                    <a:pt x="13574" y="4672"/>
                  </a:cubicBezTo>
                  <a:cubicBezTo>
                    <a:pt x="13537" y="4604"/>
                    <a:pt x="13537" y="4604"/>
                    <a:pt x="13537" y="4604"/>
                  </a:cubicBezTo>
                  <a:cubicBezTo>
                    <a:pt x="13574" y="4604"/>
                    <a:pt x="13574" y="4604"/>
                    <a:pt x="13574" y="4604"/>
                  </a:cubicBezTo>
                  <a:cubicBezTo>
                    <a:pt x="13574" y="4604"/>
                    <a:pt x="13574" y="4604"/>
                    <a:pt x="13574" y="4604"/>
                  </a:cubicBezTo>
                  <a:cubicBezTo>
                    <a:pt x="13611" y="4604"/>
                    <a:pt x="13611" y="4604"/>
                    <a:pt x="13611" y="4604"/>
                  </a:cubicBezTo>
                  <a:cubicBezTo>
                    <a:pt x="13611" y="4537"/>
                    <a:pt x="13611" y="4537"/>
                    <a:pt x="13611" y="4537"/>
                  </a:cubicBezTo>
                  <a:cubicBezTo>
                    <a:pt x="13611" y="4537"/>
                    <a:pt x="13611" y="4537"/>
                    <a:pt x="13611" y="4537"/>
                  </a:cubicBezTo>
                  <a:cubicBezTo>
                    <a:pt x="13685" y="4604"/>
                    <a:pt x="13685" y="4604"/>
                    <a:pt x="13685" y="4604"/>
                  </a:cubicBezTo>
                  <a:cubicBezTo>
                    <a:pt x="13685" y="4672"/>
                    <a:pt x="13685" y="4672"/>
                    <a:pt x="13685" y="4672"/>
                  </a:cubicBezTo>
                  <a:cubicBezTo>
                    <a:pt x="13722" y="4672"/>
                    <a:pt x="13722" y="4672"/>
                    <a:pt x="13722" y="4672"/>
                  </a:cubicBezTo>
                  <a:cubicBezTo>
                    <a:pt x="13722" y="4672"/>
                    <a:pt x="13722" y="4672"/>
                    <a:pt x="13722" y="4672"/>
                  </a:cubicBezTo>
                  <a:cubicBezTo>
                    <a:pt x="13759" y="4672"/>
                    <a:pt x="13759" y="4672"/>
                    <a:pt x="13759" y="4672"/>
                  </a:cubicBezTo>
                  <a:cubicBezTo>
                    <a:pt x="13722" y="4604"/>
                    <a:pt x="13722" y="4604"/>
                    <a:pt x="13722" y="4604"/>
                  </a:cubicBezTo>
                  <a:cubicBezTo>
                    <a:pt x="13759" y="4604"/>
                    <a:pt x="13759" y="4604"/>
                    <a:pt x="13759" y="4604"/>
                  </a:cubicBezTo>
                  <a:cubicBezTo>
                    <a:pt x="13796" y="4604"/>
                    <a:pt x="13796" y="4604"/>
                    <a:pt x="13796" y="4604"/>
                  </a:cubicBezTo>
                  <a:cubicBezTo>
                    <a:pt x="13796" y="4537"/>
                    <a:pt x="13796" y="4537"/>
                    <a:pt x="13796" y="4537"/>
                  </a:cubicBezTo>
                  <a:cubicBezTo>
                    <a:pt x="13759" y="4469"/>
                    <a:pt x="13759" y="4469"/>
                    <a:pt x="13759" y="4469"/>
                  </a:cubicBezTo>
                  <a:cubicBezTo>
                    <a:pt x="13722" y="4469"/>
                    <a:pt x="13722" y="4469"/>
                    <a:pt x="13722" y="4469"/>
                  </a:cubicBezTo>
                  <a:cubicBezTo>
                    <a:pt x="13685" y="4401"/>
                    <a:pt x="13685" y="4401"/>
                    <a:pt x="13685" y="4401"/>
                  </a:cubicBezTo>
                  <a:cubicBezTo>
                    <a:pt x="13685" y="4334"/>
                    <a:pt x="13685" y="4334"/>
                    <a:pt x="13685" y="4334"/>
                  </a:cubicBezTo>
                  <a:cubicBezTo>
                    <a:pt x="13648" y="4266"/>
                    <a:pt x="13648" y="4266"/>
                    <a:pt x="13648" y="4266"/>
                  </a:cubicBezTo>
                  <a:cubicBezTo>
                    <a:pt x="13611" y="4334"/>
                    <a:pt x="13611" y="4334"/>
                    <a:pt x="13611" y="4334"/>
                  </a:cubicBezTo>
                  <a:cubicBezTo>
                    <a:pt x="13574" y="4266"/>
                    <a:pt x="13574" y="4266"/>
                    <a:pt x="13574" y="4266"/>
                  </a:cubicBezTo>
                  <a:cubicBezTo>
                    <a:pt x="13648" y="4266"/>
                    <a:pt x="13648" y="4266"/>
                    <a:pt x="13648" y="4266"/>
                  </a:cubicBezTo>
                  <a:cubicBezTo>
                    <a:pt x="13611" y="4198"/>
                    <a:pt x="13611" y="4198"/>
                    <a:pt x="13611" y="4198"/>
                  </a:cubicBezTo>
                  <a:cubicBezTo>
                    <a:pt x="13611" y="4198"/>
                    <a:pt x="13611" y="4198"/>
                    <a:pt x="13611" y="4198"/>
                  </a:cubicBezTo>
                  <a:cubicBezTo>
                    <a:pt x="13611" y="4130"/>
                    <a:pt x="13611" y="4130"/>
                    <a:pt x="13611" y="4130"/>
                  </a:cubicBezTo>
                  <a:cubicBezTo>
                    <a:pt x="13648" y="4130"/>
                    <a:pt x="13648" y="4130"/>
                    <a:pt x="13648" y="4130"/>
                  </a:cubicBezTo>
                  <a:cubicBezTo>
                    <a:pt x="13648" y="3995"/>
                    <a:pt x="13648" y="3995"/>
                    <a:pt x="13648" y="3995"/>
                  </a:cubicBezTo>
                  <a:cubicBezTo>
                    <a:pt x="13611" y="4063"/>
                    <a:pt x="13611" y="4063"/>
                    <a:pt x="13611" y="4063"/>
                  </a:cubicBezTo>
                  <a:cubicBezTo>
                    <a:pt x="13574" y="4130"/>
                    <a:pt x="13574" y="4130"/>
                    <a:pt x="13574" y="4130"/>
                  </a:cubicBezTo>
                  <a:cubicBezTo>
                    <a:pt x="13574" y="4198"/>
                    <a:pt x="13574" y="4198"/>
                    <a:pt x="13574" y="4198"/>
                  </a:cubicBezTo>
                  <a:cubicBezTo>
                    <a:pt x="13500" y="4130"/>
                    <a:pt x="13500" y="4130"/>
                    <a:pt x="13500" y="4130"/>
                  </a:cubicBezTo>
                  <a:cubicBezTo>
                    <a:pt x="13463" y="4063"/>
                    <a:pt x="13463" y="4063"/>
                    <a:pt x="13463" y="4063"/>
                  </a:cubicBezTo>
                  <a:cubicBezTo>
                    <a:pt x="13500" y="3995"/>
                    <a:pt x="13500" y="3995"/>
                    <a:pt x="13500" y="3995"/>
                  </a:cubicBezTo>
                  <a:cubicBezTo>
                    <a:pt x="13500" y="3927"/>
                    <a:pt x="13500" y="3927"/>
                    <a:pt x="13500" y="3927"/>
                  </a:cubicBezTo>
                  <a:cubicBezTo>
                    <a:pt x="13537" y="3860"/>
                    <a:pt x="13537" y="3860"/>
                    <a:pt x="13537" y="3860"/>
                  </a:cubicBezTo>
                  <a:cubicBezTo>
                    <a:pt x="13574" y="3860"/>
                    <a:pt x="13574" y="3860"/>
                    <a:pt x="13574" y="3860"/>
                  </a:cubicBezTo>
                  <a:cubicBezTo>
                    <a:pt x="13648" y="3792"/>
                    <a:pt x="13648" y="3792"/>
                    <a:pt x="13648" y="3792"/>
                  </a:cubicBezTo>
                  <a:cubicBezTo>
                    <a:pt x="13648" y="3792"/>
                    <a:pt x="13648" y="3792"/>
                    <a:pt x="13648" y="3792"/>
                  </a:cubicBezTo>
                  <a:cubicBezTo>
                    <a:pt x="13611" y="3724"/>
                    <a:pt x="13611" y="3724"/>
                    <a:pt x="13611" y="3724"/>
                  </a:cubicBezTo>
                  <a:cubicBezTo>
                    <a:pt x="13574" y="3724"/>
                    <a:pt x="13574" y="3724"/>
                    <a:pt x="13574" y="3724"/>
                  </a:cubicBezTo>
                  <a:cubicBezTo>
                    <a:pt x="13537" y="3656"/>
                    <a:pt x="13537" y="3656"/>
                    <a:pt x="13537" y="3656"/>
                  </a:cubicBezTo>
                  <a:cubicBezTo>
                    <a:pt x="13500" y="3656"/>
                    <a:pt x="13500" y="3656"/>
                    <a:pt x="13500" y="3656"/>
                  </a:cubicBezTo>
                  <a:cubicBezTo>
                    <a:pt x="13463" y="3589"/>
                    <a:pt x="13463" y="3589"/>
                    <a:pt x="13463" y="3589"/>
                  </a:cubicBezTo>
                  <a:cubicBezTo>
                    <a:pt x="13500" y="3589"/>
                    <a:pt x="13500" y="3589"/>
                    <a:pt x="13500" y="3589"/>
                  </a:cubicBezTo>
                  <a:cubicBezTo>
                    <a:pt x="13574" y="3589"/>
                    <a:pt x="13574" y="3589"/>
                    <a:pt x="13574" y="3589"/>
                  </a:cubicBezTo>
                  <a:cubicBezTo>
                    <a:pt x="13648" y="3589"/>
                    <a:pt x="13648" y="3589"/>
                    <a:pt x="13648" y="3589"/>
                  </a:cubicBezTo>
                  <a:cubicBezTo>
                    <a:pt x="13722" y="3589"/>
                    <a:pt x="13722" y="3589"/>
                    <a:pt x="13722" y="3589"/>
                  </a:cubicBezTo>
                  <a:cubicBezTo>
                    <a:pt x="13833" y="3589"/>
                    <a:pt x="13833" y="3589"/>
                    <a:pt x="13833" y="3589"/>
                  </a:cubicBezTo>
                  <a:cubicBezTo>
                    <a:pt x="14018" y="3589"/>
                    <a:pt x="14018" y="3589"/>
                    <a:pt x="14018" y="3589"/>
                  </a:cubicBezTo>
                  <a:cubicBezTo>
                    <a:pt x="14055" y="3521"/>
                    <a:pt x="14055" y="3521"/>
                    <a:pt x="14055" y="3521"/>
                  </a:cubicBezTo>
                  <a:cubicBezTo>
                    <a:pt x="14166" y="3521"/>
                    <a:pt x="14166" y="3521"/>
                    <a:pt x="14166" y="3521"/>
                  </a:cubicBezTo>
                  <a:cubicBezTo>
                    <a:pt x="14240" y="3521"/>
                    <a:pt x="14240" y="3521"/>
                    <a:pt x="14240" y="3521"/>
                  </a:cubicBezTo>
                  <a:cubicBezTo>
                    <a:pt x="14277" y="3521"/>
                    <a:pt x="14277" y="3521"/>
                    <a:pt x="14277" y="3521"/>
                  </a:cubicBezTo>
                  <a:cubicBezTo>
                    <a:pt x="14388" y="3521"/>
                    <a:pt x="14388" y="3521"/>
                    <a:pt x="14388" y="3521"/>
                  </a:cubicBezTo>
                  <a:cubicBezTo>
                    <a:pt x="14314" y="3589"/>
                    <a:pt x="14314" y="3589"/>
                    <a:pt x="14314" y="3589"/>
                  </a:cubicBezTo>
                  <a:cubicBezTo>
                    <a:pt x="14240" y="3656"/>
                    <a:pt x="14240" y="3656"/>
                    <a:pt x="14240" y="3656"/>
                  </a:cubicBezTo>
                  <a:cubicBezTo>
                    <a:pt x="14203" y="3589"/>
                    <a:pt x="14203" y="3589"/>
                    <a:pt x="14203" y="3589"/>
                  </a:cubicBezTo>
                  <a:cubicBezTo>
                    <a:pt x="14166" y="3589"/>
                    <a:pt x="14166" y="3589"/>
                    <a:pt x="14166" y="3589"/>
                  </a:cubicBezTo>
                  <a:cubicBezTo>
                    <a:pt x="14129" y="3589"/>
                    <a:pt x="14129" y="3589"/>
                    <a:pt x="14129" y="3589"/>
                  </a:cubicBezTo>
                  <a:cubicBezTo>
                    <a:pt x="14129" y="3724"/>
                    <a:pt x="14129" y="3724"/>
                    <a:pt x="14129" y="3724"/>
                  </a:cubicBezTo>
                  <a:cubicBezTo>
                    <a:pt x="14129" y="3792"/>
                    <a:pt x="14129" y="3792"/>
                    <a:pt x="14129" y="3792"/>
                  </a:cubicBezTo>
                  <a:cubicBezTo>
                    <a:pt x="14129" y="3792"/>
                    <a:pt x="14129" y="3792"/>
                    <a:pt x="14129" y="3792"/>
                  </a:cubicBezTo>
                  <a:cubicBezTo>
                    <a:pt x="14129" y="3860"/>
                    <a:pt x="14129" y="3860"/>
                    <a:pt x="14129" y="3860"/>
                  </a:cubicBezTo>
                  <a:cubicBezTo>
                    <a:pt x="14129" y="3860"/>
                    <a:pt x="14129" y="3860"/>
                    <a:pt x="14129" y="3860"/>
                  </a:cubicBezTo>
                  <a:cubicBezTo>
                    <a:pt x="14203" y="3792"/>
                    <a:pt x="14203" y="3792"/>
                    <a:pt x="14203" y="3792"/>
                  </a:cubicBezTo>
                  <a:cubicBezTo>
                    <a:pt x="14203" y="3724"/>
                    <a:pt x="14203" y="3724"/>
                    <a:pt x="14203" y="3724"/>
                  </a:cubicBezTo>
                  <a:cubicBezTo>
                    <a:pt x="14277" y="3656"/>
                    <a:pt x="14277" y="3656"/>
                    <a:pt x="14277" y="3656"/>
                  </a:cubicBezTo>
                  <a:cubicBezTo>
                    <a:pt x="14388" y="3589"/>
                    <a:pt x="14388" y="3589"/>
                    <a:pt x="14388" y="3589"/>
                  </a:cubicBezTo>
                  <a:cubicBezTo>
                    <a:pt x="14425" y="3656"/>
                    <a:pt x="14425" y="3656"/>
                    <a:pt x="14425" y="3656"/>
                  </a:cubicBezTo>
                  <a:cubicBezTo>
                    <a:pt x="14425" y="3792"/>
                    <a:pt x="14425" y="3792"/>
                    <a:pt x="14425" y="3792"/>
                  </a:cubicBezTo>
                  <a:cubicBezTo>
                    <a:pt x="14388" y="3860"/>
                    <a:pt x="14388" y="3860"/>
                    <a:pt x="14388" y="3860"/>
                  </a:cubicBezTo>
                  <a:cubicBezTo>
                    <a:pt x="14388" y="3792"/>
                    <a:pt x="14388" y="3792"/>
                    <a:pt x="14388" y="3792"/>
                  </a:cubicBezTo>
                  <a:cubicBezTo>
                    <a:pt x="14351" y="3724"/>
                    <a:pt x="14351" y="3724"/>
                    <a:pt x="14351" y="3724"/>
                  </a:cubicBezTo>
                  <a:cubicBezTo>
                    <a:pt x="14351" y="3656"/>
                    <a:pt x="14351" y="3656"/>
                    <a:pt x="14351" y="3656"/>
                  </a:cubicBezTo>
                  <a:cubicBezTo>
                    <a:pt x="14314" y="3724"/>
                    <a:pt x="14314" y="3724"/>
                    <a:pt x="14314" y="3724"/>
                  </a:cubicBezTo>
                  <a:cubicBezTo>
                    <a:pt x="14277" y="3656"/>
                    <a:pt x="14277" y="3656"/>
                    <a:pt x="14277" y="3656"/>
                  </a:cubicBezTo>
                  <a:cubicBezTo>
                    <a:pt x="14314" y="3792"/>
                    <a:pt x="14314" y="3792"/>
                    <a:pt x="14314" y="3792"/>
                  </a:cubicBezTo>
                  <a:cubicBezTo>
                    <a:pt x="14351" y="3792"/>
                    <a:pt x="14351" y="3792"/>
                    <a:pt x="14351" y="3792"/>
                  </a:cubicBezTo>
                  <a:cubicBezTo>
                    <a:pt x="14351" y="3927"/>
                    <a:pt x="14351" y="3927"/>
                    <a:pt x="14351" y="3927"/>
                  </a:cubicBezTo>
                  <a:cubicBezTo>
                    <a:pt x="14351" y="3995"/>
                    <a:pt x="14351" y="3995"/>
                    <a:pt x="14351" y="3995"/>
                  </a:cubicBezTo>
                  <a:cubicBezTo>
                    <a:pt x="14314" y="3995"/>
                    <a:pt x="14314" y="3995"/>
                    <a:pt x="14314" y="3995"/>
                  </a:cubicBezTo>
                  <a:cubicBezTo>
                    <a:pt x="14277" y="3995"/>
                    <a:pt x="14277" y="3995"/>
                    <a:pt x="14277" y="3995"/>
                  </a:cubicBezTo>
                  <a:cubicBezTo>
                    <a:pt x="14314" y="4063"/>
                    <a:pt x="14314" y="4063"/>
                    <a:pt x="14314" y="4063"/>
                  </a:cubicBezTo>
                  <a:cubicBezTo>
                    <a:pt x="14314" y="4130"/>
                    <a:pt x="14314" y="4130"/>
                    <a:pt x="14314" y="4130"/>
                  </a:cubicBezTo>
                  <a:cubicBezTo>
                    <a:pt x="14351" y="4130"/>
                    <a:pt x="14351" y="4130"/>
                    <a:pt x="14351" y="4130"/>
                  </a:cubicBezTo>
                  <a:cubicBezTo>
                    <a:pt x="14351" y="4130"/>
                    <a:pt x="14351" y="4130"/>
                    <a:pt x="14351" y="4130"/>
                  </a:cubicBezTo>
                  <a:cubicBezTo>
                    <a:pt x="14425" y="4063"/>
                    <a:pt x="14425" y="4063"/>
                    <a:pt x="14425" y="4063"/>
                  </a:cubicBezTo>
                  <a:cubicBezTo>
                    <a:pt x="14425" y="3995"/>
                    <a:pt x="14425" y="3995"/>
                    <a:pt x="14425" y="3995"/>
                  </a:cubicBezTo>
                  <a:cubicBezTo>
                    <a:pt x="14425" y="3927"/>
                    <a:pt x="14425" y="3927"/>
                    <a:pt x="14425" y="3927"/>
                  </a:cubicBezTo>
                  <a:cubicBezTo>
                    <a:pt x="14425" y="3860"/>
                    <a:pt x="14425" y="3860"/>
                    <a:pt x="14425" y="3860"/>
                  </a:cubicBezTo>
                  <a:cubicBezTo>
                    <a:pt x="14425" y="3792"/>
                    <a:pt x="14425" y="3792"/>
                    <a:pt x="14425" y="3792"/>
                  </a:cubicBezTo>
                  <a:cubicBezTo>
                    <a:pt x="14425" y="3521"/>
                    <a:pt x="14425" y="3521"/>
                    <a:pt x="14425" y="3521"/>
                  </a:cubicBezTo>
                  <a:cubicBezTo>
                    <a:pt x="14462" y="3453"/>
                    <a:pt x="14462" y="3453"/>
                    <a:pt x="14462" y="3453"/>
                  </a:cubicBezTo>
                  <a:cubicBezTo>
                    <a:pt x="14573" y="3386"/>
                    <a:pt x="14573" y="3386"/>
                    <a:pt x="14573" y="3386"/>
                  </a:cubicBezTo>
                  <a:cubicBezTo>
                    <a:pt x="14647" y="3386"/>
                    <a:pt x="14647" y="3386"/>
                    <a:pt x="14647" y="3386"/>
                  </a:cubicBezTo>
                  <a:cubicBezTo>
                    <a:pt x="14758" y="3386"/>
                    <a:pt x="14758" y="3386"/>
                    <a:pt x="14758" y="3386"/>
                  </a:cubicBezTo>
                  <a:cubicBezTo>
                    <a:pt x="14868" y="3453"/>
                    <a:pt x="14868" y="3453"/>
                    <a:pt x="14868" y="3453"/>
                  </a:cubicBezTo>
                  <a:cubicBezTo>
                    <a:pt x="14905" y="3589"/>
                    <a:pt x="14905" y="3589"/>
                    <a:pt x="14905" y="3589"/>
                  </a:cubicBezTo>
                  <a:cubicBezTo>
                    <a:pt x="14905" y="3656"/>
                    <a:pt x="14905" y="3656"/>
                    <a:pt x="14905" y="3656"/>
                  </a:cubicBezTo>
                  <a:cubicBezTo>
                    <a:pt x="14868" y="3656"/>
                    <a:pt x="14868" y="3656"/>
                    <a:pt x="14868" y="3656"/>
                  </a:cubicBezTo>
                  <a:cubicBezTo>
                    <a:pt x="14832" y="3589"/>
                    <a:pt x="14832" y="3589"/>
                    <a:pt x="14832" y="3589"/>
                  </a:cubicBezTo>
                  <a:cubicBezTo>
                    <a:pt x="14832" y="3589"/>
                    <a:pt x="14832" y="3589"/>
                    <a:pt x="14832" y="3589"/>
                  </a:cubicBezTo>
                  <a:cubicBezTo>
                    <a:pt x="14832" y="3656"/>
                    <a:pt x="14832" y="3656"/>
                    <a:pt x="14832" y="3656"/>
                  </a:cubicBezTo>
                  <a:cubicBezTo>
                    <a:pt x="14832" y="3724"/>
                    <a:pt x="14832" y="3724"/>
                    <a:pt x="14832" y="3724"/>
                  </a:cubicBezTo>
                  <a:cubicBezTo>
                    <a:pt x="14832" y="3792"/>
                    <a:pt x="14832" y="3792"/>
                    <a:pt x="14832" y="3792"/>
                  </a:cubicBezTo>
                  <a:cubicBezTo>
                    <a:pt x="14795" y="3792"/>
                    <a:pt x="14795" y="3792"/>
                    <a:pt x="14795" y="3792"/>
                  </a:cubicBezTo>
                  <a:cubicBezTo>
                    <a:pt x="14832" y="3792"/>
                    <a:pt x="14832" y="3792"/>
                    <a:pt x="14832" y="3792"/>
                  </a:cubicBezTo>
                  <a:cubicBezTo>
                    <a:pt x="14868" y="3792"/>
                    <a:pt x="14868" y="3792"/>
                    <a:pt x="14868" y="3792"/>
                  </a:cubicBezTo>
                  <a:cubicBezTo>
                    <a:pt x="14905" y="3792"/>
                    <a:pt x="14905" y="3792"/>
                    <a:pt x="14905" y="3792"/>
                  </a:cubicBezTo>
                  <a:cubicBezTo>
                    <a:pt x="14942" y="3724"/>
                    <a:pt x="14942" y="3724"/>
                    <a:pt x="14942" y="3724"/>
                  </a:cubicBezTo>
                  <a:cubicBezTo>
                    <a:pt x="14979" y="3792"/>
                    <a:pt x="14979" y="3792"/>
                    <a:pt x="14979" y="3792"/>
                  </a:cubicBezTo>
                  <a:cubicBezTo>
                    <a:pt x="14979" y="3860"/>
                    <a:pt x="14979" y="3860"/>
                    <a:pt x="14979" y="3860"/>
                  </a:cubicBezTo>
                  <a:cubicBezTo>
                    <a:pt x="14979" y="3927"/>
                    <a:pt x="14979" y="3927"/>
                    <a:pt x="14979" y="3927"/>
                  </a:cubicBezTo>
                  <a:cubicBezTo>
                    <a:pt x="15016" y="3995"/>
                    <a:pt x="15016" y="3995"/>
                    <a:pt x="15016" y="3995"/>
                  </a:cubicBezTo>
                  <a:cubicBezTo>
                    <a:pt x="15016" y="3927"/>
                    <a:pt x="15016" y="3927"/>
                    <a:pt x="15016" y="3927"/>
                  </a:cubicBezTo>
                  <a:cubicBezTo>
                    <a:pt x="15016" y="3860"/>
                    <a:pt x="15016" y="3860"/>
                    <a:pt x="15016" y="3860"/>
                  </a:cubicBezTo>
                  <a:cubicBezTo>
                    <a:pt x="15053" y="3792"/>
                    <a:pt x="15053" y="3792"/>
                    <a:pt x="15053" y="3792"/>
                  </a:cubicBezTo>
                  <a:cubicBezTo>
                    <a:pt x="15090" y="3860"/>
                    <a:pt x="15090" y="3860"/>
                    <a:pt x="15090" y="3860"/>
                  </a:cubicBezTo>
                  <a:cubicBezTo>
                    <a:pt x="15127" y="3927"/>
                    <a:pt x="15127" y="3927"/>
                    <a:pt x="15127" y="3927"/>
                  </a:cubicBezTo>
                  <a:cubicBezTo>
                    <a:pt x="15090" y="3927"/>
                    <a:pt x="15090" y="3927"/>
                    <a:pt x="15090" y="3927"/>
                  </a:cubicBezTo>
                  <a:cubicBezTo>
                    <a:pt x="15090" y="3995"/>
                    <a:pt x="15090" y="3995"/>
                    <a:pt x="15090" y="3995"/>
                  </a:cubicBezTo>
                  <a:cubicBezTo>
                    <a:pt x="15090" y="4063"/>
                    <a:pt x="15090" y="4063"/>
                    <a:pt x="15090" y="4063"/>
                  </a:cubicBezTo>
                  <a:cubicBezTo>
                    <a:pt x="15127" y="3995"/>
                    <a:pt x="15127" y="3995"/>
                    <a:pt x="15127" y="3995"/>
                  </a:cubicBezTo>
                  <a:cubicBezTo>
                    <a:pt x="15127" y="3927"/>
                    <a:pt x="15127" y="3927"/>
                    <a:pt x="15127" y="3927"/>
                  </a:cubicBezTo>
                  <a:cubicBezTo>
                    <a:pt x="15164" y="3927"/>
                    <a:pt x="15164" y="3927"/>
                    <a:pt x="15164" y="3927"/>
                  </a:cubicBezTo>
                  <a:cubicBezTo>
                    <a:pt x="15164" y="3995"/>
                    <a:pt x="15164" y="3995"/>
                    <a:pt x="15164" y="3995"/>
                  </a:cubicBezTo>
                  <a:cubicBezTo>
                    <a:pt x="15164" y="3927"/>
                    <a:pt x="15164" y="3927"/>
                    <a:pt x="15164" y="3927"/>
                  </a:cubicBezTo>
                  <a:cubicBezTo>
                    <a:pt x="15201" y="3792"/>
                    <a:pt x="15201" y="3792"/>
                    <a:pt x="15201" y="3792"/>
                  </a:cubicBezTo>
                  <a:cubicBezTo>
                    <a:pt x="15201" y="3792"/>
                    <a:pt x="15201" y="3792"/>
                    <a:pt x="15201" y="3792"/>
                  </a:cubicBezTo>
                  <a:cubicBezTo>
                    <a:pt x="15238" y="3792"/>
                    <a:pt x="15238" y="3792"/>
                    <a:pt x="15238" y="3792"/>
                  </a:cubicBezTo>
                  <a:cubicBezTo>
                    <a:pt x="15312" y="3927"/>
                    <a:pt x="15312" y="3927"/>
                    <a:pt x="15312" y="3927"/>
                  </a:cubicBezTo>
                  <a:cubicBezTo>
                    <a:pt x="15386" y="3927"/>
                    <a:pt x="15386" y="3927"/>
                    <a:pt x="15386" y="3927"/>
                  </a:cubicBezTo>
                  <a:cubicBezTo>
                    <a:pt x="15460" y="3995"/>
                    <a:pt x="15460" y="3995"/>
                    <a:pt x="15460" y="3995"/>
                  </a:cubicBezTo>
                  <a:cubicBezTo>
                    <a:pt x="15423" y="4063"/>
                    <a:pt x="15423" y="4063"/>
                    <a:pt x="15423" y="4063"/>
                  </a:cubicBezTo>
                  <a:cubicBezTo>
                    <a:pt x="15386" y="4130"/>
                    <a:pt x="15386" y="4130"/>
                    <a:pt x="15386" y="4130"/>
                  </a:cubicBezTo>
                  <a:cubicBezTo>
                    <a:pt x="15349" y="4198"/>
                    <a:pt x="15349" y="4198"/>
                    <a:pt x="15349" y="4198"/>
                  </a:cubicBezTo>
                  <a:cubicBezTo>
                    <a:pt x="15386" y="4130"/>
                    <a:pt x="15386" y="4130"/>
                    <a:pt x="15386" y="4130"/>
                  </a:cubicBezTo>
                  <a:cubicBezTo>
                    <a:pt x="15460" y="4130"/>
                    <a:pt x="15460" y="4130"/>
                    <a:pt x="15460" y="4130"/>
                  </a:cubicBezTo>
                  <a:cubicBezTo>
                    <a:pt x="15497" y="4130"/>
                    <a:pt x="15497" y="4130"/>
                    <a:pt x="15497" y="4130"/>
                  </a:cubicBezTo>
                  <a:cubicBezTo>
                    <a:pt x="15571" y="4130"/>
                    <a:pt x="15571" y="4130"/>
                    <a:pt x="15571" y="4130"/>
                  </a:cubicBezTo>
                  <a:cubicBezTo>
                    <a:pt x="15608" y="4063"/>
                    <a:pt x="15608" y="4063"/>
                    <a:pt x="15608" y="4063"/>
                  </a:cubicBezTo>
                  <a:cubicBezTo>
                    <a:pt x="15645" y="4063"/>
                    <a:pt x="15645" y="4063"/>
                    <a:pt x="15645" y="4063"/>
                  </a:cubicBezTo>
                  <a:cubicBezTo>
                    <a:pt x="15719" y="3927"/>
                    <a:pt x="15719" y="3927"/>
                    <a:pt x="15719" y="3927"/>
                  </a:cubicBezTo>
                  <a:cubicBezTo>
                    <a:pt x="15756" y="3927"/>
                    <a:pt x="15756" y="3927"/>
                    <a:pt x="15756" y="3927"/>
                  </a:cubicBezTo>
                  <a:cubicBezTo>
                    <a:pt x="15793" y="3860"/>
                    <a:pt x="15793" y="3860"/>
                    <a:pt x="15793" y="3860"/>
                  </a:cubicBezTo>
                  <a:cubicBezTo>
                    <a:pt x="15830" y="3792"/>
                    <a:pt x="15830" y="3792"/>
                    <a:pt x="15830" y="3792"/>
                  </a:cubicBezTo>
                  <a:cubicBezTo>
                    <a:pt x="15978" y="3724"/>
                    <a:pt x="15978" y="3724"/>
                    <a:pt x="15978" y="3724"/>
                  </a:cubicBezTo>
                  <a:cubicBezTo>
                    <a:pt x="16015" y="3656"/>
                    <a:pt x="16015" y="3656"/>
                    <a:pt x="16015" y="3656"/>
                  </a:cubicBezTo>
                  <a:cubicBezTo>
                    <a:pt x="16052" y="3724"/>
                    <a:pt x="16052" y="3724"/>
                    <a:pt x="16052" y="3724"/>
                  </a:cubicBezTo>
                  <a:cubicBezTo>
                    <a:pt x="16052" y="3656"/>
                    <a:pt x="16052" y="3656"/>
                    <a:pt x="16052" y="3656"/>
                  </a:cubicBezTo>
                  <a:cubicBezTo>
                    <a:pt x="16126" y="3589"/>
                    <a:pt x="16126" y="3589"/>
                    <a:pt x="16126" y="3589"/>
                  </a:cubicBezTo>
                  <a:cubicBezTo>
                    <a:pt x="16163" y="3589"/>
                    <a:pt x="16163" y="3589"/>
                    <a:pt x="16163" y="3589"/>
                  </a:cubicBezTo>
                  <a:cubicBezTo>
                    <a:pt x="16274" y="3589"/>
                    <a:pt x="16274" y="3589"/>
                    <a:pt x="16274" y="3589"/>
                  </a:cubicBezTo>
                  <a:cubicBezTo>
                    <a:pt x="16422" y="3656"/>
                    <a:pt x="16422" y="3656"/>
                    <a:pt x="16422" y="3656"/>
                  </a:cubicBezTo>
                  <a:cubicBezTo>
                    <a:pt x="16496" y="3792"/>
                    <a:pt x="16496" y="3792"/>
                    <a:pt x="16496" y="3792"/>
                  </a:cubicBezTo>
                  <a:cubicBezTo>
                    <a:pt x="16570" y="3860"/>
                    <a:pt x="16570" y="3860"/>
                    <a:pt x="16570" y="3860"/>
                  </a:cubicBezTo>
                  <a:cubicBezTo>
                    <a:pt x="16607" y="3995"/>
                    <a:pt x="16607" y="3995"/>
                    <a:pt x="16607" y="3995"/>
                  </a:cubicBezTo>
                  <a:cubicBezTo>
                    <a:pt x="16644" y="4063"/>
                    <a:pt x="16644" y="4063"/>
                    <a:pt x="16644" y="4063"/>
                  </a:cubicBezTo>
                  <a:cubicBezTo>
                    <a:pt x="16644" y="4130"/>
                    <a:pt x="16644" y="4130"/>
                    <a:pt x="16644" y="4130"/>
                  </a:cubicBezTo>
                  <a:cubicBezTo>
                    <a:pt x="16681" y="4130"/>
                    <a:pt x="16681" y="4130"/>
                    <a:pt x="16681" y="4130"/>
                  </a:cubicBezTo>
                  <a:cubicBezTo>
                    <a:pt x="16644" y="4198"/>
                    <a:pt x="16644" y="4198"/>
                    <a:pt x="16644" y="4198"/>
                  </a:cubicBezTo>
                  <a:cubicBezTo>
                    <a:pt x="16681" y="4334"/>
                    <a:pt x="16681" y="4334"/>
                    <a:pt x="16681" y="4334"/>
                  </a:cubicBezTo>
                  <a:cubicBezTo>
                    <a:pt x="16681" y="4401"/>
                    <a:pt x="16681" y="4401"/>
                    <a:pt x="16681" y="4401"/>
                  </a:cubicBezTo>
                  <a:cubicBezTo>
                    <a:pt x="16681" y="4401"/>
                    <a:pt x="16681" y="4401"/>
                    <a:pt x="16681" y="4401"/>
                  </a:cubicBezTo>
                  <a:cubicBezTo>
                    <a:pt x="16718" y="4401"/>
                    <a:pt x="16718" y="4401"/>
                    <a:pt x="16718" y="4401"/>
                  </a:cubicBezTo>
                  <a:cubicBezTo>
                    <a:pt x="16755" y="4334"/>
                    <a:pt x="16755" y="4334"/>
                    <a:pt x="16755" y="4334"/>
                  </a:cubicBezTo>
                  <a:cubicBezTo>
                    <a:pt x="16792" y="4334"/>
                    <a:pt x="16792" y="4334"/>
                    <a:pt x="16792" y="4334"/>
                  </a:cubicBezTo>
                  <a:cubicBezTo>
                    <a:pt x="16829" y="4401"/>
                    <a:pt x="16829" y="4401"/>
                    <a:pt x="16829" y="4401"/>
                  </a:cubicBezTo>
                  <a:cubicBezTo>
                    <a:pt x="16829" y="4334"/>
                    <a:pt x="16829" y="4334"/>
                    <a:pt x="16829" y="4334"/>
                  </a:cubicBezTo>
                  <a:cubicBezTo>
                    <a:pt x="16866" y="4334"/>
                    <a:pt x="16866" y="4334"/>
                    <a:pt x="16866" y="4334"/>
                  </a:cubicBezTo>
                  <a:cubicBezTo>
                    <a:pt x="16903" y="4334"/>
                    <a:pt x="16903" y="4334"/>
                    <a:pt x="16903" y="4334"/>
                  </a:cubicBezTo>
                  <a:cubicBezTo>
                    <a:pt x="16903" y="4401"/>
                    <a:pt x="16903" y="4401"/>
                    <a:pt x="16903" y="4401"/>
                  </a:cubicBezTo>
                  <a:cubicBezTo>
                    <a:pt x="16940" y="4401"/>
                    <a:pt x="16940" y="4401"/>
                    <a:pt x="16940" y="4401"/>
                  </a:cubicBezTo>
                  <a:cubicBezTo>
                    <a:pt x="16903" y="4266"/>
                    <a:pt x="16903" y="4266"/>
                    <a:pt x="16903" y="4266"/>
                  </a:cubicBezTo>
                  <a:cubicBezTo>
                    <a:pt x="16940" y="4266"/>
                    <a:pt x="16940" y="4266"/>
                    <a:pt x="16940" y="4266"/>
                  </a:cubicBezTo>
                  <a:cubicBezTo>
                    <a:pt x="16977" y="4334"/>
                    <a:pt x="16977" y="4334"/>
                    <a:pt x="16977" y="4334"/>
                  </a:cubicBezTo>
                  <a:cubicBezTo>
                    <a:pt x="17014" y="4469"/>
                    <a:pt x="17014" y="4469"/>
                    <a:pt x="17014" y="4469"/>
                  </a:cubicBezTo>
                  <a:cubicBezTo>
                    <a:pt x="17014" y="4537"/>
                    <a:pt x="17014" y="4537"/>
                    <a:pt x="17014" y="4537"/>
                  </a:cubicBezTo>
                  <a:cubicBezTo>
                    <a:pt x="17051" y="4537"/>
                    <a:pt x="17051" y="4537"/>
                    <a:pt x="17051" y="4537"/>
                  </a:cubicBezTo>
                  <a:cubicBezTo>
                    <a:pt x="17088" y="4672"/>
                    <a:pt x="17088" y="4672"/>
                    <a:pt x="17088" y="4672"/>
                  </a:cubicBezTo>
                  <a:cubicBezTo>
                    <a:pt x="17088" y="4604"/>
                    <a:pt x="17088" y="4604"/>
                    <a:pt x="17088" y="4604"/>
                  </a:cubicBezTo>
                  <a:cubicBezTo>
                    <a:pt x="17088" y="4537"/>
                    <a:pt x="17088" y="4537"/>
                    <a:pt x="17088" y="4537"/>
                  </a:cubicBezTo>
                  <a:cubicBezTo>
                    <a:pt x="17051" y="4537"/>
                    <a:pt x="17051" y="4537"/>
                    <a:pt x="17051" y="4537"/>
                  </a:cubicBezTo>
                  <a:cubicBezTo>
                    <a:pt x="17051" y="4469"/>
                    <a:pt x="17051" y="4469"/>
                    <a:pt x="17051" y="4469"/>
                  </a:cubicBezTo>
                  <a:cubicBezTo>
                    <a:pt x="17088" y="4469"/>
                    <a:pt x="17088" y="4469"/>
                    <a:pt x="17088" y="4469"/>
                  </a:cubicBezTo>
                  <a:cubicBezTo>
                    <a:pt x="17125" y="4469"/>
                    <a:pt x="17125" y="4469"/>
                    <a:pt x="17125" y="4469"/>
                  </a:cubicBezTo>
                  <a:cubicBezTo>
                    <a:pt x="17162" y="4537"/>
                    <a:pt x="17162" y="4537"/>
                    <a:pt x="17162" y="4537"/>
                  </a:cubicBezTo>
                  <a:cubicBezTo>
                    <a:pt x="17199" y="4672"/>
                    <a:pt x="17199" y="4672"/>
                    <a:pt x="17199" y="4672"/>
                  </a:cubicBezTo>
                  <a:cubicBezTo>
                    <a:pt x="17162" y="4537"/>
                    <a:pt x="17162" y="4537"/>
                    <a:pt x="17162" y="4537"/>
                  </a:cubicBezTo>
                  <a:cubicBezTo>
                    <a:pt x="17125" y="4401"/>
                    <a:pt x="17125" y="4401"/>
                    <a:pt x="17125" y="4401"/>
                  </a:cubicBezTo>
                  <a:cubicBezTo>
                    <a:pt x="17125" y="4266"/>
                    <a:pt x="17125" y="4266"/>
                    <a:pt x="17125" y="4266"/>
                  </a:cubicBezTo>
                  <a:cubicBezTo>
                    <a:pt x="17125" y="4198"/>
                    <a:pt x="17125" y="4198"/>
                    <a:pt x="17125" y="4198"/>
                  </a:cubicBezTo>
                  <a:cubicBezTo>
                    <a:pt x="17162" y="4130"/>
                    <a:pt x="17162" y="4130"/>
                    <a:pt x="17162" y="4130"/>
                  </a:cubicBezTo>
                  <a:cubicBezTo>
                    <a:pt x="17236" y="4130"/>
                    <a:pt x="17236" y="4130"/>
                    <a:pt x="17236" y="4130"/>
                  </a:cubicBezTo>
                  <a:cubicBezTo>
                    <a:pt x="17273" y="4063"/>
                    <a:pt x="17273" y="4063"/>
                    <a:pt x="17273" y="4063"/>
                  </a:cubicBezTo>
                  <a:cubicBezTo>
                    <a:pt x="17310" y="3995"/>
                    <a:pt x="17310" y="3995"/>
                    <a:pt x="17310" y="3995"/>
                  </a:cubicBezTo>
                  <a:cubicBezTo>
                    <a:pt x="17310" y="3995"/>
                    <a:pt x="17310" y="3995"/>
                    <a:pt x="17310" y="3995"/>
                  </a:cubicBezTo>
                  <a:cubicBezTo>
                    <a:pt x="17310" y="3927"/>
                    <a:pt x="17310" y="3927"/>
                    <a:pt x="17310" y="3927"/>
                  </a:cubicBezTo>
                  <a:cubicBezTo>
                    <a:pt x="17347" y="3927"/>
                    <a:pt x="17347" y="3927"/>
                    <a:pt x="17347" y="3927"/>
                  </a:cubicBezTo>
                  <a:cubicBezTo>
                    <a:pt x="17384" y="3995"/>
                    <a:pt x="17384" y="3995"/>
                    <a:pt x="17384" y="3995"/>
                  </a:cubicBezTo>
                  <a:cubicBezTo>
                    <a:pt x="17421" y="3995"/>
                    <a:pt x="17421" y="3995"/>
                    <a:pt x="17421" y="3995"/>
                  </a:cubicBezTo>
                  <a:cubicBezTo>
                    <a:pt x="17458" y="3995"/>
                    <a:pt x="17458" y="3995"/>
                    <a:pt x="17458" y="3995"/>
                  </a:cubicBezTo>
                  <a:cubicBezTo>
                    <a:pt x="17495" y="3927"/>
                    <a:pt x="17495" y="3927"/>
                    <a:pt x="17495" y="3927"/>
                  </a:cubicBezTo>
                  <a:cubicBezTo>
                    <a:pt x="17532" y="3995"/>
                    <a:pt x="17532" y="3995"/>
                    <a:pt x="17532" y="3995"/>
                  </a:cubicBezTo>
                  <a:cubicBezTo>
                    <a:pt x="17568" y="3927"/>
                    <a:pt x="17568" y="3927"/>
                    <a:pt x="17568" y="3927"/>
                  </a:cubicBezTo>
                  <a:cubicBezTo>
                    <a:pt x="17642" y="3927"/>
                    <a:pt x="17642" y="3927"/>
                    <a:pt x="17642" y="3927"/>
                  </a:cubicBezTo>
                  <a:cubicBezTo>
                    <a:pt x="17679" y="3927"/>
                    <a:pt x="17679" y="3927"/>
                    <a:pt x="17679" y="3927"/>
                  </a:cubicBezTo>
                  <a:cubicBezTo>
                    <a:pt x="17679" y="3927"/>
                    <a:pt x="17679" y="3927"/>
                    <a:pt x="17679" y="3927"/>
                  </a:cubicBezTo>
                  <a:cubicBezTo>
                    <a:pt x="17679" y="3927"/>
                    <a:pt x="17679" y="3927"/>
                    <a:pt x="17679" y="3927"/>
                  </a:cubicBezTo>
                  <a:cubicBezTo>
                    <a:pt x="17716" y="3995"/>
                    <a:pt x="17716" y="3995"/>
                    <a:pt x="17716" y="3995"/>
                  </a:cubicBezTo>
                  <a:cubicBezTo>
                    <a:pt x="17716" y="3927"/>
                    <a:pt x="17716" y="3927"/>
                    <a:pt x="17716" y="3927"/>
                  </a:cubicBezTo>
                  <a:cubicBezTo>
                    <a:pt x="17753" y="3860"/>
                    <a:pt x="17753" y="3860"/>
                    <a:pt x="17753" y="3860"/>
                  </a:cubicBezTo>
                  <a:cubicBezTo>
                    <a:pt x="17753" y="3792"/>
                    <a:pt x="17753" y="3792"/>
                    <a:pt x="17753" y="3792"/>
                  </a:cubicBezTo>
                  <a:cubicBezTo>
                    <a:pt x="17753" y="3724"/>
                    <a:pt x="17753" y="3724"/>
                    <a:pt x="17753" y="3724"/>
                  </a:cubicBezTo>
                  <a:cubicBezTo>
                    <a:pt x="17753" y="3656"/>
                    <a:pt x="17753" y="3656"/>
                    <a:pt x="17753" y="3656"/>
                  </a:cubicBezTo>
                  <a:cubicBezTo>
                    <a:pt x="17790" y="3656"/>
                    <a:pt x="17790" y="3656"/>
                    <a:pt x="17790" y="3656"/>
                  </a:cubicBezTo>
                  <a:cubicBezTo>
                    <a:pt x="17827" y="3656"/>
                    <a:pt x="17827" y="3656"/>
                    <a:pt x="17827" y="3656"/>
                  </a:cubicBezTo>
                  <a:cubicBezTo>
                    <a:pt x="17864" y="3724"/>
                    <a:pt x="17864" y="3724"/>
                    <a:pt x="17864" y="3724"/>
                  </a:cubicBezTo>
                  <a:cubicBezTo>
                    <a:pt x="17864" y="3724"/>
                    <a:pt x="17864" y="3724"/>
                    <a:pt x="17864" y="3724"/>
                  </a:cubicBezTo>
                  <a:cubicBezTo>
                    <a:pt x="17901" y="3724"/>
                    <a:pt x="17901" y="3724"/>
                    <a:pt x="17901" y="3724"/>
                  </a:cubicBezTo>
                  <a:cubicBezTo>
                    <a:pt x="17938" y="3792"/>
                    <a:pt x="17938" y="3792"/>
                    <a:pt x="17938" y="3792"/>
                  </a:cubicBezTo>
                  <a:cubicBezTo>
                    <a:pt x="17938" y="3860"/>
                    <a:pt x="17938" y="3860"/>
                    <a:pt x="17938" y="3860"/>
                  </a:cubicBezTo>
                  <a:cubicBezTo>
                    <a:pt x="17975" y="3927"/>
                    <a:pt x="17975" y="3927"/>
                    <a:pt x="17975" y="3927"/>
                  </a:cubicBezTo>
                  <a:cubicBezTo>
                    <a:pt x="18012" y="3995"/>
                    <a:pt x="18012" y="3995"/>
                    <a:pt x="18012" y="3995"/>
                  </a:cubicBezTo>
                  <a:cubicBezTo>
                    <a:pt x="18049" y="3927"/>
                    <a:pt x="18049" y="3927"/>
                    <a:pt x="18049" y="3927"/>
                  </a:cubicBezTo>
                  <a:cubicBezTo>
                    <a:pt x="18123" y="3995"/>
                    <a:pt x="18123" y="3995"/>
                    <a:pt x="18123" y="3995"/>
                  </a:cubicBezTo>
                  <a:cubicBezTo>
                    <a:pt x="18123" y="3995"/>
                    <a:pt x="18123" y="3995"/>
                    <a:pt x="18123" y="3995"/>
                  </a:cubicBezTo>
                  <a:cubicBezTo>
                    <a:pt x="18160" y="3995"/>
                    <a:pt x="18160" y="3995"/>
                    <a:pt x="18160" y="3995"/>
                  </a:cubicBezTo>
                  <a:cubicBezTo>
                    <a:pt x="18234" y="4130"/>
                    <a:pt x="18234" y="4130"/>
                    <a:pt x="18234" y="4130"/>
                  </a:cubicBezTo>
                  <a:cubicBezTo>
                    <a:pt x="18234" y="4130"/>
                    <a:pt x="18234" y="4130"/>
                    <a:pt x="18234" y="4130"/>
                  </a:cubicBezTo>
                  <a:cubicBezTo>
                    <a:pt x="18234" y="4198"/>
                    <a:pt x="18234" y="4198"/>
                    <a:pt x="18234" y="4198"/>
                  </a:cubicBezTo>
                  <a:cubicBezTo>
                    <a:pt x="18308" y="4198"/>
                    <a:pt x="18308" y="4198"/>
                    <a:pt x="18308" y="4198"/>
                  </a:cubicBezTo>
                  <a:cubicBezTo>
                    <a:pt x="18308" y="4198"/>
                    <a:pt x="18308" y="4198"/>
                    <a:pt x="18308" y="4198"/>
                  </a:cubicBezTo>
                  <a:cubicBezTo>
                    <a:pt x="18345" y="4198"/>
                    <a:pt x="18345" y="4198"/>
                    <a:pt x="18345" y="4198"/>
                  </a:cubicBezTo>
                  <a:cubicBezTo>
                    <a:pt x="18345" y="4130"/>
                    <a:pt x="18345" y="4130"/>
                    <a:pt x="18345" y="4130"/>
                  </a:cubicBezTo>
                  <a:cubicBezTo>
                    <a:pt x="18382" y="4063"/>
                    <a:pt x="18382" y="4063"/>
                    <a:pt x="18382" y="4063"/>
                  </a:cubicBezTo>
                  <a:cubicBezTo>
                    <a:pt x="18419" y="4063"/>
                    <a:pt x="18419" y="4063"/>
                    <a:pt x="18419" y="4063"/>
                  </a:cubicBezTo>
                  <a:cubicBezTo>
                    <a:pt x="18419" y="4063"/>
                    <a:pt x="18419" y="4063"/>
                    <a:pt x="18419" y="4063"/>
                  </a:cubicBezTo>
                  <a:cubicBezTo>
                    <a:pt x="18419" y="3995"/>
                    <a:pt x="18419" y="3995"/>
                    <a:pt x="18419" y="3995"/>
                  </a:cubicBezTo>
                  <a:cubicBezTo>
                    <a:pt x="18419" y="3995"/>
                    <a:pt x="18419" y="3995"/>
                    <a:pt x="18419" y="3995"/>
                  </a:cubicBezTo>
                  <a:cubicBezTo>
                    <a:pt x="18419" y="3995"/>
                    <a:pt x="18419" y="3995"/>
                    <a:pt x="18419" y="3995"/>
                  </a:cubicBezTo>
                  <a:cubicBezTo>
                    <a:pt x="18419" y="3927"/>
                    <a:pt x="18419" y="3927"/>
                    <a:pt x="18419" y="3927"/>
                  </a:cubicBezTo>
                  <a:cubicBezTo>
                    <a:pt x="18382" y="3860"/>
                    <a:pt x="18382" y="3860"/>
                    <a:pt x="18382" y="3860"/>
                  </a:cubicBezTo>
                  <a:cubicBezTo>
                    <a:pt x="18345" y="3860"/>
                    <a:pt x="18345" y="3860"/>
                    <a:pt x="18345" y="3860"/>
                  </a:cubicBezTo>
                  <a:cubicBezTo>
                    <a:pt x="18345" y="3724"/>
                    <a:pt x="18345" y="3724"/>
                    <a:pt x="18345" y="3724"/>
                  </a:cubicBezTo>
                  <a:cubicBezTo>
                    <a:pt x="18271" y="3656"/>
                    <a:pt x="18271" y="3656"/>
                    <a:pt x="18271" y="3656"/>
                  </a:cubicBezTo>
                  <a:cubicBezTo>
                    <a:pt x="18234" y="3656"/>
                    <a:pt x="18234" y="3656"/>
                    <a:pt x="18234" y="3656"/>
                  </a:cubicBezTo>
                  <a:cubicBezTo>
                    <a:pt x="18234" y="3589"/>
                    <a:pt x="18234" y="3589"/>
                    <a:pt x="18234" y="3589"/>
                  </a:cubicBezTo>
                  <a:cubicBezTo>
                    <a:pt x="18160" y="3521"/>
                    <a:pt x="18160" y="3521"/>
                    <a:pt x="18160" y="3521"/>
                  </a:cubicBezTo>
                  <a:cubicBezTo>
                    <a:pt x="18123" y="3589"/>
                    <a:pt x="18123" y="3589"/>
                    <a:pt x="18123" y="3589"/>
                  </a:cubicBezTo>
                  <a:cubicBezTo>
                    <a:pt x="18123" y="3589"/>
                    <a:pt x="18123" y="3589"/>
                    <a:pt x="18123" y="3589"/>
                  </a:cubicBezTo>
                  <a:cubicBezTo>
                    <a:pt x="18123" y="3521"/>
                    <a:pt x="18123" y="3521"/>
                    <a:pt x="18123" y="3521"/>
                  </a:cubicBezTo>
                  <a:cubicBezTo>
                    <a:pt x="18123" y="3521"/>
                    <a:pt x="18123" y="3521"/>
                    <a:pt x="18123" y="3521"/>
                  </a:cubicBezTo>
                  <a:cubicBezTo>
                    <a:pt x="18123" y="3386"/>
                    <a:pt x="18123" y="3386"/>
                    <a:pt x="18123" y="3386"/>
                  </a:cubicBezTo>
                  <a:cubicBezTo>
                    <a:pt x="18086" y="3386"/>
                    <a:pt x="18086" y="3386"/>
                    <a:pt x="18086" y="3386"/>
                  </a:cubicBezTo>
                  <a:cubicBezTo>
                    <a:pt x="18086" y="3318"/>
                    <a:pt x="18086" y="3318"/>
                    <a:pt x="18086" y="3318"/>
                  </a:cubicBezTo>
                  <a:cubicBezTo>
                    <a:pt x="18049" y="3250"/>
                    <a:pt x="18049" y="3250"/>
                    <a:pt x="18049" y="3250"/>
                  </a:cubicBezTo>
                  <a:cubicBezTo>
                    <a:pt x="18012" y="3182"/>
                    <a:pt x="18012" y="3182"/>
                    <a:pt x="18012" y="3182"/>
                  </a:cubicBezTo>
                  <a:cubicBezTo>
                    <a:pt x="18012" y="3182"/>
                    <a:pt x="18012" y="3182"/>
                    <a:pt x="18012" y="3182"/>
                  </a:cubicBezTo>
                  <a:cubicBezTo>
                    <a:pt x="18086" y="3182"/>
                    <a:pt x="18086" y="3182"/>
                    <a:pt x="18086" y="3182"/>
                  </a:cubicBezTo>
                  <a:cubicBezTo>
                    <a:pt x="18123" y="3182"/>
                    <a:pt x="18123" y="3182"/>
                    <a:pt x="18123" y="3182"/>
                  </a:cubicBezTo>
                  <a:cubicBezTo>
                    <a:pt x="18197" y="3182"/>
                    <a:pt x="18197" y="3182"/>
                    <a:pt x="18197" y="3182"/>
                  </a:cubicBezTo>
                  <a:cubicBezTo>
                    <a:pt x="18271" y="3182"/>
                    <a:pt x="18271" y="3182"/>
                    <a:pt x="18271" y="3182"/>
                  </a:cubicBezTo>
                  <a:cubicBezTo>
                    <a:pt x="18271" y="3115"/>
                    <a:pt x="18271" y="3115"/>
                    <a:pt x="18271" y="3115"/>
                  </a:cubicBezTo>
                  <a:cubicBezTo>
                    <a:pt x="18308" y="3115"/>
                    <a:pt x="18308" y="3115"/>
                    <a:pt x="18308" y="3115"/>
                  </a:cubicBezTo>
                  <a:cubicBezTo>
                    <a:pt x="18382" y="3115"/>
                    <a:pt x="18382" y="3115"/>
                    <a:pt x="18382" y="3115"/>
                  </a:cubicBezTo>
                  <a:cubicBezTo>
                    <a:pt x="18382" y="3115"/>
                    <a:pt x="18382" y="3115"/>
                    <a:pt x="18382" y="3115"/>
                  </a:cubicBezTo>
                  <a:cubicBezTo>
                    <a:pt x="18419" y="3115"/>
                    <a:pt x="18419" y="3115"/>
                    <a:pt x="18419" y="3115"/>
                  </a:cubicBezTo>
                  <a:cubicBezTo>
                    <a:pt x="18419" y="3047"/>
                    <a:pt x="18419" y="3047"/>
                    <a:pt x="18419" y="3047"/>
                  </a:cubicBezTo>
                  <a:cubicBezTo>
                    <a:pt x="18456" y="3047"/>
                    <a:pt x="18456" y="3047"/>
                    <a:pt x="18456" y="3047"/>
                  </a:cubicBezTo>
                  <a:cubicBezTo>
                    <a:pt x="18456" y="3115"/>
                    <a:pt x="18456" y="3115"/>
                    <a:pt x="18456" y="3115"/>
                  </a:cubicBezTo>
                  <a:cubicBezTo>
                    <a:pt x="18493" y="3115"/>
                    <a:pt x="18493" y="3115"/>
                    <a:pt x="18493" y="3115"/>
                  </a:cubicBezTo>
                  <a:cubicBezTo>
                    <a:pt x="18493" y="3047"/>
                    <a:pt x="18493" y="3047"/>
                    <a:pt x="18493" y="3047"/>
                  </a:cubicBezTo>
                  <a:cubicBezTo>
                    <a:pt x="18530" y="3047"/>
                    <a:pt x="18530" y="3047"/>
                    <a:pt x="18530" y="3047"/>
                  </a:cubicBezTo>
                  <a:cubicBezTo>
                    <a:pt x="18530" y="2979"/>
                    <a:pt x="18530" y="2979"/>
                    <a:pt x="18530" y="2979"/>
                  </a:cubicBezTo>
                  <a:cubicBezTo>
                    <a:pt x="18678" y="2979"/>
                    <a:pt x="18678" y="2979"/>
                    <a:pt x="18678" y="2979"/>
                  </a:cubicBezTo>
                  <a:cubicBezTo>
                    <a:pt x="18678" y="2979"/>
                    <a:pt x="18678" y="2979"/>
                    <a:pt x="18678" y="2979"/>
                  </a:cubicBezTo>
                  <a:cubicBezTo>
                    <a:pt x="18678" y="2979"/>
                    <a:pt x="18678" y="2979"/>
                    <a:pt x="18678" y="2979"/>
                  </a:cubicBezTo>
                  <a:cubicBezTo>
                    <a:pt x="18715" y="2912"/>
                    <a:pt x="18715" y="2912"/>
                    <a:pt x="18715" y="2912"/>
                  </a:cubicBezTo>
                  <a:cubicBezTo>
                    <a:pt x="18715" y="2912"/>
                    <a:pt x="18715" y="2912"/>
                    <a:pt x="18715" y="2912"/>
                  </a:cubicBezTo>
                  <a:cubicBezTo>
                    <a:pt x="18752" y="2912"/>
                    <a:pt x="18752" y="2912"/>
                    <a:pt x="18752" y="2912"/>
                  </a:cubicBezTo>
                  <a:cubicBezTo>
                    <a:pt x="18789" y="2912"/>
                    <a:pt x="18789" y="2912"/>
                    <a:pt x="18789" y="2912"/>
                  </a:cubicBezTo>
                  <a:cubicBezTo>
                    <a:pt x="18826" y="2979"/>
                    <a:pt x="18826" y="2979"/>
                    <a:pt x="18826" y="2979"/>
                  </a:cubicBezTo>
                  <a:cubicBezTo>
                    <a:pt x="18863" y="2979"/>
                    <a:pt x="18863" y="2979"/>
                    <a:pt x="18863" y="2979"/>
                  </a:cubicBezTo>
                  <a:cubicBezTo>
                    <a:pt x="18900" y="2912"/>
                    <a:pt x="18900" y="2912"/>
                    <a:pt x="18900" y="2912"/>
                  </a:cubicBezTo>
                  <a:cubicBezTo>
                    <a:pt x="18937" y="2979"/>
                    <a:pt x="18937" y="2979"/>
                    <a:pt x="18937" y="2979"/>
                  </a:cubicBezTo>
                  <a:cubicBezTo>
                    <a:pt x="18937" y="2979"/>
                    <a:pt x="18937" y="2979"/>
                    <a:pt x="18937" y="2979"/>
                  </a:cubicBezTo>
                  <a:cubicBezTo>
                    <a:pt x="18974" y="2979"/>
                    <a:pt x="18974" y="2979"/>
                    <a:pt x="18974" y="2979"/>
                  </a:cubicBezTo>
                  <a:cubicBezTo>
                    <a:pt x="19011" y="2912"/>
                    <a:pt x="19011" y="2912"/>
                    <a:pt x="19011" y="2912"/>
                  </a:cubicBezTo>
                  <a:cubicBezTo>
                    <a:pt x="19122" y="2979"/>
                    <a:pt x="19122" y="2979"/>
                    <a:pt x="19122" y="2979"/>
                  </a:cubicBezTo>
                  <a:cubicBezTo>
                    <a:pt x="19159" y="3047"/>
                    <a:pt x="19159" y="3047"/>
                    <a:pt x="19159" y="3047"/>
                  </a:cubicBezTo>
                  <a:cubicBezTo>
                    <a:pt x="19196" y="2979"/>
                    <a:pt x="19196" y="2979"/>
                    <a:pt x="19196" y="2979"/>
                  </a:cubicBezTo>
                  <a:cubicBezTo>
                    <a:pt x="19159" y="2979"/>
                    <a:pt x="19159" y="2979"/>
                    <a:pt x="19159" y="2979"/>
                  </a:cubicBezTo>
                  <a:cubicBezTo>
                    <a:pt x="19196" y="2979"/>
                    <a:pt x="19196" y="2979"/>
                    <a:pt x="19196" y="2979"/>
                  </a:cubicBezTo>
                  <a:cubicBezTo>
                    <a:pt x="19233" y="2979"/>
                    <a:pt x="19233" y="2979"/>
                    <a:pt x="19233" y="2979"/>
                  </a:cubicBezTo>
                  <a:cubicBezTo>
                    <a:pt x="19233" y="3047"/>
                    <a:pt x="19233" y="3047"/>
                    <a:pt x="19233" y="3047"/>
                  </a:cubicBezTo>
                  <a:cubicBezTo>
                    <a:pt x="19233" y="3047"/>
                    <a:pt x="19233" y="3047"/>
                    <a:pt x="19233" y="3047"/>
                  </a:cubicBezTo>
                  <a:cubicBezTo>
                    <a:pt x="19270" y="3047"/>
                    <a:pt x="19270" y="3047"/>
                    <a:pt x="19270" y="3047"/>
                  </a:cubicBezTo>
                  <a:cubicBezTo>
                    <a:pt x="19381" y="3047"/>
                    <a:pt x="19381" y="3047"/>
                    <a:pt x="19381" y="3047"/>
                  </a:cubicBezTo>
                  <a:cubicBezTo>
                    <a:pt x="19492" y="3182"/>
                    <a:pt x="19492" y="3182"/>
                    <a:pt x="19492" y="3182"/>
                  </a:cubicBezTo>
                  <a:cubicBezTo>
                    <a:pt x="19492" y="3182"/>
                    <a:pt x="19492" y="3182"/>
                    <a:pt x="19492" y="3182"/>
                  </a:cubicBezTo>
                  <a:cubicBezTo>
                    <a:pt x="19455" y="3182"/>
                    <a:pt x="19455" y="3182"/>
                    <a:pt x="19455" y="3182"/>
                  </a:cubicBezTo>
                  <a:cubicBezTo>
                    <a:pt x="19381" y="3115"/>
                    <a:pt x="19381" y="3115"/>
                    <a:pt x="19381" y="3115"/>
                  </a:cubicBezTo>
                  <a:cubicBezTo>
                    <a:pt x="19381" y="3115"/>
                    <a:pt x="19381" y="3115"/>
                    <a:pt x="19381" y="3115"/>
                  </a:cubicBezTo>
                  <a:cubicBezTo>
                    <a:pt x="19492" y="3182"/>
                    <a:pt x="19492" y="3182"/>
                    <a:pt x="19492" y="3182"/>
                  </a:cubicBezTo>
                  <a:cubicBezTo>
                    <a:pt x="19529" y="3182"/>
                    <a:pt x="19529" y="3182"/>
                    <a:pt x="19529" y="3182"/>
                  </a:cubicBezTo>
                  <a:cubicBezTo>
                    <a:pt x="19566" y="3182"/>
                    <a:pt x="19566" y="3182"/>
                    <a:pt x="19566" y="3182"/>
                  </a:cubicBezTo>
                  <a:cubicBezTo>
                    <a:pt x="19603" y="3182"/>
                    <a:pt x="19603" y="3182"/>
                    <a:pt x="19603" y="3182"/>
                  </a:cubicBezTo>
                  <a:cubicBezTo>
                    <a:pt x="19640" y="3182"/>
                    <a:pt x="19640" y="3182"/>
                    <a:pt x="19640" y="3182"/>
                  </a:cubicBezTo>
                  <a:cubicBezTo>
                    <a:pt x="19640" y="3115"/>
                    <a:pt x="19640" y="3115"/>
                    <a:pt x="19640" y="3115"/>
                  </a:cubicBezTo>
                  <a:cubicBezTo>
                    <a:pt x="19640" y="3115"/>
                    <a:pt x="19640" y="3115"/>
                    <a:pt x="19640" y="3115"/>
                  </a:cubicBezTo>
                  <a:cubicBezTo>
                    <a:pt x="19677" y="3115"/>
                    <a:pt x="19677" y="3115"/>
                    <a:pt x="19677" y="3115"/>
                  </a:cubicBezTo>
                  <a:cubicBezTo>
                    <a:pt x="19714" y="3182"/>
                    <a:pt x="19714" y="3182"/>
                    <a:pt x="19714" y="3182"/>
                  </a:cubicBezTo>
                  <a:cubicBezTo>
                    <a:pt x="19714" y="3182"/>
                    <a:pt x="19714" y="3182"/>
                    <a:pt x="19714" y="3182"/>
                  </a:cubicBezTo>
                  <a:cubicBezTo>
                    <a:pt x="19751" y="3115"/>
                    <a:pt x="19751" y="3115"/>
                    <a:pt x="19751" y="3115"/>
                  </a:cubicBezTo>
                  <a:cubicBezTo>
                    <a:pt x="19751" y="3115"/>
                    <a:pt x="19751" y="3115"/>
                    <a:pt x="19751" y="3115"/>
                  </a:cubicBezTo>
                  <a:cubicBezTo>
                    <a:pt x="19788" y="3182"/>
                    <a:pt x="19788" y="3182"/>
                    <a:pt x="19788" y="3182"/>
                  </a:cubicBezTo>
                  <a:cubicBezTo>
                    <a:pt x="19788" y="3182"/>
                    <a:pt x="19788" y="3182"/>
                    <a:pt x="19788" y="3182"/>
                  </a:cubicBezTo>
                  <a:cubicBezTo>
                    <a:pt x="19825" y="3250"/>
                    <a:pt x="19825" y="3250"/>
                    <a:pt x="19825" y="3250"/>
                  </a:cubicBezTo>
                  <a:cubicBezTo>
                    <a:pt x="19862" y="3182"/>
                    <a:pt x="19862" y="3182"/>
                    <a:pt x="19862" y="3182"/>
                  </a:cubicBezTo>
                  <a:cubicBezTo>
                    <a:pt x="20010" y="3250"/>
                    <a:pt x="20010" y="3250"/>
                    <a:pt x="20010" y="3250"/>
                  </a:cubicBezTo>
                  <a:cubicBezTo>
                    <a:pt x="20010" y="3182"/>
                    <a:pt x="20010" y="3182"/>
                    <a:pt x="20010" y="3182"/>
                  </a:cubicBezTo>
                  <a:cubicBezTo>
                    <a:pt x="20047" y="3182"/>
                    <a:pt x="20047" y="3182"/>
                    <a:pt x="20047" y="3182"/>
                  </a:cubicBezTo>
                  <a:cubicBezTo>
                    <a:pt x="20084" y="3250"/>
                    <a:pt x="20084" y="3250"/>
                    <a:pt x="20084" y="3250"/>
                  </a:cubicBezTo>
                  <a:cubicBezTo>
                    <a:pt x="20084" y="3250"/>
                    <a:pt x="20084" y="3250"/>
                    <a:pt x="20084" y="3250"/>
                  </a:cubicBezTo>
                  <a:cubicBezTo>
                    <a:pt x="20084" y="3182"/>
                    <a:pt x="20084" y="3182"/>
                    <a:pt x="20084" y="3182"/>
                  </a:cubicBezTo>
                  <a:cubicBezTo>
                    <a:pt x="20084" y="3182"/>
                    <a:pt x="20084" y="3182"/>
                    <a:pt x="20084" y="3182"/>
                  </a:cubicBezTo>
                  <a:cubicBezTo>
                    <a:pt x="20158" y="3182"/>
                    <a:pt x="20158" y="3182"/>
                    <a:pt x="20158" y="3182"/>
                  </a:cubicBezTo>
                  <a:cubicBezTo>
                    <a:pt x="20158" y="3250"/>
                    <a:pt x="20158" y="3250"/>
                    <a:pt x="20158" y="3250"/>
                  </a:cubicBezTo>
                  <a:cubicBezTo>
                    <a:pt x="20158" y="3318"/>
                    <a:pt x="20158" y="3318"/>
                    <a:pt x="20158" y="3318"/>
                  </a:cubicBezTo>
                  <a:cubicBezTo>
                    <a:pt x="20232" y="3250"/>
                    <a:pt x="20232" y="3250"/>
                    <a:pt x="20232" y="3250"/>
                  </a:cubicBezTo>
                  <a:cubicBezTo>
                    <a:pt x="20232" y="3250"/>
                    <a:pt x="20232" y="3250"/>
                    <a:pt x="20232" y="3250"/>
                  </a:cubicBezTo>
                  <a:cubicBezTo>
                    <a:pt x="20195" y="3250"/>
                    <a:pt x="20195" y="3250"/>
                    <a:pt x="20195" y="3250"/>
                  </a:cubicBezTo>
                  <a:cubicBezTo>
                    <a:pt x="20232" y="3250"/>
                    <a:pt x="20232" y="3250"/>
                    <a:pt x="20232" y="3250"/>
                  </a:cubicBezTo>
                  <a:cubicBezTo>
                    <a:pt x="20268" y="3250"/>
                    <a:pt x="20268" y="3250"/>
                    <a:pt x="20268" y="3250"/>
                  </a:cubicBezTo>
                  <a:cubicBezTo>
                    <a:pt x="20268" y="3318"/>
                    <a:pt x="20268" y="3318"/>
                    <a:pt x="20268" y="3318"/>
                  </a:cubicBezTo>
                  <a:cubicBezTo>
                    <a:pt x="20305" y="3318"/>
                    <a:pt x="20305" y="3318"/>
                    <a:pt x="20305" y="3318"/>
                  </a:cubicBezTo>
                  <a:cubicBezTo>
                    <a:pt x="20342" y="3386"/>
                    <a:pt x="20342" y="3386"/>
                    <a:pt x="20342" y="3386"/>
                  </a:cubicBezTo>
                  <a:cubicBezTo>
                    <a:pt x="20379" y="3318"/>
                    <a:pt x="20379" y="3318"/>
                    <a:pt x="20379" y="3318"/>
                  </a:cubicBezTo>
                  <a:cubicBezTo>
                    <a:pt x="20342" y="3318"/>
                    <a:pt x="20342" y="3318"/>
                    <a:pt x="20342" y="3318"/>
                  </a:cubicBezTo>
                  <a:cubicBezTo>
                    <a:pt x="20305" y="3250"/>
                    <a:pt x="20305" y="3250"/>
                    <a:pt x="20305" y="3250"/>
                  </a:cubicBezTo>
                  <a:cubicBezTo>
                    <a:pt x="20305" y="3250"/>
                    <a:pt x="20305" y="3250"/>
                    <a:pt x="20305" y="3250"/>
                  </a:cubicBezTo>
                  <a:cubicBezTo>
                    <a:pt x="20342" y="3250"/>
                    <a:pt x="20342" y="3250"/>
                    <a:pt x="20342" y="3250"/>
                  </a:cubicBezTo>
                  <a:cubicBezTo>
                    <a:pt x="20379" y="3250"/>
                    <a:pt x="20379" y="3250"/>
                    <a:pt x="20379" y="3250"/>
                  </a:cubicBezTo>
                  <a:cubicBezTo>
                    <a:pt x="20416" y="3318"/>
                    <a:pt x="20416" y="3318"/>
                    <a:pt x="20416" y="3318"/>
                  </a:cubicBezTo>
                  <a:cubicBezTo>
                    <a:pt x="20453" y="3386"/>
                    <a:pt x="20453" y="3386"/>
                    <a:pt x="20453" y="3386"/>
                  </a:cubicBezTo>
                  <a:cubicBezTo>
                    <a:pt x="20453" y="3386"/>
                    <a:pt x="20453" y="3386"/>
                    <a:pt x="20453" y="3386"/>
                  </a:cubicBezTo>
                  <a:cubicBezTo>
                    <a:pt x="20453" y="3318"/>
                    <a:pt x="20453" y="3318"/>
                    <a:pt x="20453" y="3318"/>
                  </a:cubicBezTo>
                  <a:cubicBezTo>
                    <a:pt x="20453" y="3318"/>
                    <a:pt x="20453" y="3318"/>
                    <a:pt x="20453" y="3318"/>
                  </a:cubicBezTo>
                  <a:cubicBezTo>
                    <a:pt x="20490" y="3318"/>
                    <a:pt x="20490" y="3318"/>
                    <a:pt x="20490" y="3318"/>
                  </a:cubicBezTo>
                  <a:cubicBezTo>
                    <a:pt x="20490" y="3318"/>
                    <a:pt x="20490" y="3318"/>
                    <a:pt x="20490" y="3318"/>
                  </a:cubicBezTo>
                  <a:cubicBezTo>
                    <a:pt x="20490" y="3386"/>
                    <a:pt x="20490" y="3386"/>
                    <a:pt x="20490" y="3386"/>
                  </a:cubicBezTo>
                  <a:cubicBezTo>
                    <a:pt x="20527" y="3453"/>
                    <a:pt x="20527" y="3453"/>
                    <a:pt x="20527" y="3453"/>
                  </a:cubicBezTo>
                  <a:cubicBezTo>
                    <a:pt x="20601" y="3589"/>
                    <a:pt x="20601" y="3589"/>
                    <a:pt x="20601" y="3589"/>
                  </a:cubicBezTo>
                  <a:cubicBezTo>
                    <a:pt x="20638" y="3656"/>
                    <a:pt x="20638" y="3656"/>
                    <a:pt x="20638" y="3656"/>
                  </a:cubicBezTo>
                  <a:cubicBezTo>
                    <a:pt x="20638" y="3656"/>
                    <a:pt x="20638" y="3656"/>
                    <a:pt x="20638" y="3656"/>
                  </a:cubicBezTo>
                  <a:cubicBezTo>
                    <a:pt x="20675" y="3724"/>
                    <a:pt x="20675" y="3724"/>
                    <a:pt x="20675" y="3724"/>
                  </a:cubicBezTo>
                  <a:cubicBezTo>
                    <a:pt x="20712" y="3792"/>
                    <a:pt x="20712" y="3792"/>
                    <a:pt x="20712" y="3792"/>
                  </a:cubicBezTo>
                  <a:cubicBezTo>
                    <a:pt x="20675" y="3792"/>
                    <a:pt x="20675" y="3792"/>
                    <a:pt x="20675" y="3792"/>
                  </a:cubicBezTo>
                  <a:cubicBezTo>
                    <a:pt x="20712" y="3860"/>
                    <a:pt x="20712" y="3860"/>
                    <a:pt x="20712" y="3860"/>
                  </a:cubicBezTo>
                  <a:cubicBezTo>
                    <a:pt x="20712" y="3860"/>
                    <a:pt x="20712" y="3860"/>
                    <a:pt x="20712" y="3860"/>
                  </a:cubicBezTo>
                  <a:cubicBezTo>
                    <a:pt x="20749" y="3860"/>
                    <a:pt x="20749" y="3860"/>
                    <a:pt x="20749" y="3860"/>
                  </a:cubicBezTo>
                  <a:cubicBezTo>
                    <a:pt x="20786" y="3860"/>
                    <a:pt x="20786" y="3860"/>
                    <a:pt x="20786" y="3860"/>
                  </a:cubicBezTo>
                  <a:cubicBezTo>
                    <a:pt x="20823" y="3927"/>
                    <a:pt x="20823" y="3927"/>
                    <a:pt x="20823" y="3927"/>
                  </a:cubicBezTo>
                  <a:cubicBezTo>
                    <a:pt x="20860" y="3927"/>
                    <a:pt x="20860" y="3927"/>
                    <a:pt x="20860" y="3927"/>
                  </a:cubicBezTo>
                  <a:cubicBezTo>
                    <a:pt x="20860" y="3927"/>
                    <a:pt x="20860" y="3927"/>
                    <a:pt x="20860" y="3927"/>
                  </a:cubicBezTo>
                  <a:cubicBezTo>
                    <a:pt x="20860" y="3927"/>
                    <a:pt x="20860" y="3927"/>
                    <a:pt x="20860" y="3927"/>
                  </a:cubicBezTo>
                  <a:cubicBezTo>
                    <a:pt x="20823" y="3860"/>
                    <a:pt x="20823" y="3860"/>
                    <a:pt x="20823" y="3860"/>
                  </a:cubicBezTo>
                  <a:cubicBezTo>
                    <a:pt x="20860" y="3792"/>
                    <a:pt x="20860" y="3792"/>
                    <a:pt x="20860" y="3792"/>
                  </a:cubicBezTo>
                  <a:cubicBezTo>
                    <a:pt x="20860" y="3792"/>
                    <a:pt x="20860" y="3792"/>
                    <a:pt x="20860" y="3792"/>
                  </a:cubicBezTo>
                  <a:cubicBezTo>
                    <a:pt x="20897" y="3860"/>
                    <a:pt x="20897" y="3860"/>
                    <a:pt x="20897" y="3860"/>
                  </a:cubicBezTo>
                  <a:cubicBezTo>
                    <a:pt x="20934" y="3927"/>
                    <a:pt x="20934" y="3927"/>
                    <a:pt x="20934" y="3927"/>
                  </a:cubicBezTo>
                  <a:cubicBezTo>
                    <a:pt x="20934" y="3927"/>
                    <a:pt x="20934" y="3927"/>
                    <a:pt x="20934" y="3927"/>
                  </a:cubicBezTo>
                  <a:cubicBezTo>
                    <a:pt x="20897" y="3860"/>
                    <a:pt x="20897" y="3860"/>
                    <a:pt x="20897" y="3860"/>
                  </a:cubicBezTo>
                  <a:cubicBezTo>
                    <a:pt x="20897" y="3792"/>
                    <a:pt x="20897" y="3792"/>
                    <a:pt x="20897" y="3792"/>
                  </a:cubicBezTo>
                  <a:cubicBezTo>
                    <a:pt x="20860" y="3724"/>
                    <a:pt x="20860" y="3724"/>
                    <a:pt x="20860" y="3724"/>
                  </a:cubicBezTo>
                  <a:cubicBezTo>
                    <a:pt x="20823" y="3792"/>
                    <a:pt x="20823" y="3792"/>
                    <a:pt x="20823" y="3792"/>
                  </a:cubicBezTo>
                  <a:cubicBezTo>
                    <a:pt x="20786" y="3792"/>
                    <a:pt x="20786" y="3792"/>
                    <a:pt x="20786" y="3792"/>
                  </a:cubicBezTo>
                  <a:cubicBezTo>
                    <a:pt x="20786" y="3724"/>
                    <a:pt x="20786" y="3724"/>
                    <a:pt x="20786" y="3724"/>
                  </a:cubicBezTo>
                  <a:cubicBezTo>
                    <a:pt x="20786" y="3724"/>
                    <a:pt x="20786" y="3724"/>
                    <a:pt x="20786" y="3724"/>
                  </a:cubicBezTo>
                  <a:cubicBezTo>
                    <a:pt x="20786" y="3656"/>
                    <a:pt x="20786" y="3656"/>
                    <a:pt x="20786" y="3656"/>
                  </a:cubicBezTo>
                  <a:cubicBezTo>
                    <a:pt x="20749" y="3589"/>
                    <a:pt x="20749" y="3589"/>
                    <a:pt x="20749" y="3589"/>
                  </a:cubicBezTo>
                  <a:cubicBezTo>
                    <a:pt x="20712" y="3521"/>
                    <a:pt x="20712" y="3521"/>
                    <a:pt x="20712" y="3521"/>
                  </a:cubicBezTo>
                  <a:cubicBezTo>
                    <a:pt x="20675" y="3453"/>
                    <a:pt x="20675" y="3453"/>
                    <a:pt x="20675" y="3453"/>
                  </a:cubicBezTo>
                  <a:cubicBezTo>
                    <a:pt x="20675" y="3453"/>
                    <a:pt x="20675" y="3453"/>
                    <a:pt x="20675" y="3453"/>
                  </a:cubicBezTo>
                  <a:cubicBezTo>
                    <a:pt x="20638" y="3521"/>
                    <a:pt x="20638" y="3521"/>
                    <a:pt x="20638" y="3521"/>
                  </a:cubicBezTo>
                  <a:cubicBezTo>
                    <a:pt x="20638" y="3521"/>
                    <a:pt x="20638" y="3521"/>
                    <a:pt x="20638" y="3521"/>
                  </a:cubicBezTo>
                  <a:cubicBezTo>
                    <a:pt x="20638" y="3453"/>
                    <a:pt x="20638" y="3453"/>
                    <a:pt x="20638" y="3453"/>
                  </a:cubicBezTo>
                  <a:cubicBezTo>
                    <a:pt x="20675" y="3386"/>
                    <a:pt x="20675" y="3386"/>
                    <a:pt x="20675" y="3386"/>
                  </a:cubicBezTo>
                  <a:cubicBezTo>
                    <a:pt x="20712" y="3250"/>
                    <a:pt x="20712" y="3250"/>
                    <a:pt x="20712" y="3250"/>
                  </a:cubicBezTo>
                  <a:cubicBezTo>
                    <a:pt x="20749" y="3250"/>
                    <a:pt x="20749" y="3250"/>
                    <a:pt x="20749" y="3250"/>
                  </a:cubicBezTo>
                  <a:cubicBezTo>
                    <a:pt x="20749" y="3318"/>
                    <a:pt x="20749" y="3318"/>
                    <a:pt x="20749" y="3318"/>
                  </a:cubicBezTo>
                  <a:cubicBezTo>
                    <a:pt x="20749" y="3386"/>
                    <a:pt x="20749" y="3386"/>
                    <a:pt x="20749" y="3386"/>
                  </a:cubicBezTo>
                  <a:cubicBezTo>
                    <a:pt x="20786" y="3386"/>
                    <a:pt x="20786" y="3386"/>
                    <a:pt x="20786" y="3386"/>
                  </a:cubicBezTo>
                  <a:cubicBezTo>
                    <a:pt x="20786" y="3386"/>
                    <a:pt x="20786" y="3386"/>
                    <a:pt x="20786" y="3386"/>
                  </a:cubicBezTo>
                  <a:cubicBezTo>
                    <a:pt x="20786" y="3318"/>
                    <a:pt x="20786" y="3318"/>
                    <a:pt x="20786" y="3318"/>
                  </a:cubicBezTo>
                  <a:cubicBezTo>
                    <a:pt x="20749" y="3318"/>
                    <a:pt x="20749" y="3318"/>
                    <a:pt x="20749" y="3318"/>
                  </a:cubicBezTo>
                  <a:cubicBezTo>
                    <a:pt x="20786" y="3318"/>
                    <a:pt x="20786" y="3318"/>
                    <a:pt x="20786" y="3318"/>
                  </a:cubicBezTo>
                  <a:cubicBezTo>
                    <a:pt x="20823" y="3250"/>
                    <a:pt x="20823" y="3250"/>
                    <a:pt x="20823" y="3250"/>
                  </a:cubicBezTo>
                  <a:cubicBezTo>
                    <a:pt x="20823" y="3182"/>
                    <a:pt x="20823" y="3182"/>
                    <a:pt x="20823" y="3182"/>
                  </a:cubicBezTo>
                  <a:cubicBezTo>
                    <a:pt x="20786" y="3182"/>
                    <a:pt x="20786" y="3182"/>
                    <a:pt x="20786" y="3182"/>
                  </a:cubicBezTo>
                  <a:cubicBezTo>
                    <a:pt x="20823" y="3182"/>
                    <a:pt x="20823" y="3182"/>
                    <a:pt x="20823" y="3182"/>
                  </a:cubicBezTo>
                  <a:cubicBezTo>
                    <a:pt x="20823" y="3182"/>
                    <a:pt x="20823" y="3182"/>
                    <a:pt x="20823" y="3182"/>
                  </a:cubicBezTo>
                  <a:cubicBezTo>
                    <a:pt x="20860" y="3182"/>
                    <a:pt x="20860" y="3182"/>
                    <a:pt x="20860" y="3182"/>
                  </a:cubicBezTo>
                  <a:cubicBezTo>
                    <a:pt x="20897" y="3115"/>
                    <a:pt x="20897" y="3115"/>
                    <a:pt x="20897" y="3115"/>
                  </a:cubicBezTo>
                  <a:cubicBezTo>
                    <a:pt x="20897" y="3115"/>
                    <a:pt x="20897" y="3115"/>
                    <a:pt x="20897" y="3115"/>
                  </a:cubicBezTo>
                  <a:cubicBezTo>
                    <a:pt x="20934" y="3115"/>
                    <a:pt x="20934" y="3115"/>
                    <a:pt x="20934" y="3115"/>
                  </a:cubicBezTo>
                  <a:cubicBezTo>
                    <a:pt x="20934" y="3115"/>
                    <a:pt x="20934" y="3115"/>
                    <a:pt x="20934" y="3115"/>
                  </a:cubicBezTo>
                  <a:cubicBezTo>
                    <a:pt x="20971" y="3115"/>
                    <a:pt x="20971" y="3115"/>
                    <a:pt x="20971" y="3115"/>
                  </a:cubicBezTo>
                  <a:cubicBezTo>
                    <a:pt x="20971" y="3182"/>
                    <a:pt x="20971" y="3182"/>
                    <a:pt x="20971" y="3182"/>
                  </a:cubicBezTo>
                  <a:cubicBezTo>
                    <a:pt x="21008" y="3182"/>
                    <a:pt x="21008" y="3182"/>
                    <a:pt x="21008" y="3182"/>
                  </a:cubicBezTo>
                  <a:cubicBezTo>
                    <a:pt x="21045" y="3182"/>
                    <a:pt x="21045" y="3182"/>
                    <a:pt x="21045" y="3182"/>
                  </a:cubicBezTo>
                  <a:cubicBezTo>
                    <a:pt x="21082" y="3182"/>
                    <a:pt x="21082" y="3182"/>
                    <a:pt x="21082" y="3182"/>
                  </a:cubicBezTo>
                  <a:cubicBezTo>
                    <a:pt x="21156" y="3250"/>
                    <a:pt x="21156" y="3250"/>
                    <a:pt x="21156" y="3250"/>
                  </a:cubicBezTo>
                  <a:cubicBezTo>
                    <a:pt x="21156" y="3250"/>
                    <a:pt x="21156" y="3250"/>
                    <a:pt x="21156" y="3250"/>
                  </a:cubicBezTo>
                  <a:cubicBezTo>
                    <a:pt x="21156" y="3318"/>
                    <a:pt x="21156" y="3318"/>
                    <a:pt x="21156" y="3318"/>
                  </a:cubicBezTo>
                  <a:cubicBezTo>
                    <a:pt x="21193" y="3318"/>
                    <a:pt x="21193" y="3318"/>
                    <a:pt x="21193" y="3318"/>
                  </a:cubicBezTo>
                  <a:cubicBezTo>
                    <a:pt x="21193" y="3250"/>
                    <a:pt x="21193" y="3250"/>
                    <a:pt x="21193" y="3250"/>
                  </a:cubicBezTo>
                  <a:cubicBezTo>
                    <a:pt x="21230" y="3250"/>
                    <a:pt x="21230" y="3250"/>
                    <a:pt x="21230" y="3250"/>
                  </a:cubicBezTo>
                  <a:cubicBezTo>
                    <a:pt x="21230" y="3318"/>
                    <a:pt x="21230" y="3318"/>
                    <a:pt x="21230" y="3318"/>
                  </a:cubicBezTo>
                  <a:cubicBezTo>
                    <a:pt x="21267" y="3318"/>
                    <a:pt x="21267" y="3318"/>
                    <a:pt x="21267" y="3318"/>
                  </a:cubicBezTo>
                  <a:cubicBezTo>
                    <a:pt x="21304" y="3250"/>
                    <a:pt x="21304" y="3250"/>
                    <a:pt x="21304" y="3250"/>
                  </a:cubicBezTo>
                  <a:cubicBezTo>
                    <a:pt x="21304" y="3250"/>
                    <a:pt x="21304" y="3250"/>
                    <a:pt x="21304" y="3250"/>
                  </a:cubicBezTo>
                  <a:cubicBezTo>
                    <a:pt x="21304" y="3318"/>
                    <a:pt x="21304" y="3318"/>
                    <a:pt x="21304" y="3318"/>
                  </a:cubicBezTo>
                  <a:cubicBezTo>
                    <a:pt x="21304" y="3318"/>
                    <a:pt x="21304" y="3318"/>
                    <a:pt x="21304" y="3318"/>
                  </a:cubicBezTo>
                  <a:cubicBezTo>
                    <a:pt x="21304" y="3386"/>
                    <a:pt x="21304" y="3386"/>
                    <a:pt x="21304" y="3386"/>
                  </a:cubicBezTo>
                  <a:cubicBezTo>
                    <a:pt x="21304" y="3521"/>
                    <a:pt x="21304" y="3521"/>
                    <a:pt x="21304" y="3521"/>
                  </a:cubicBezTo>
                  <a:cubicBezTo>
                    <a:pt x="21304" y="3589"/>
                    <a:pt x="21304" y="3589"/>
                    <a:pt x="21304" y="3589"/>
                  </a:cubicBezTo>
                  <a:cubicBezTo>
                    <a:pt x="21304" y="3589"/>
                    <a:pt x="21304" y="3589"/>
                    <a:pt x="21304" y="3589"/>
                  </a:cubicBezTo>
                  <a:cubicBezTo>
                    <a:pt x="21341" y="3589"/>
                    <a:pt x="21341" y="3589"/>
                    <a:pt x="21341" y="3589"/>
                  </a:cubicBezTo>
                  <a:cubicBezTo>
                    <a:pt x="21378" y="3656"/>
                    <a:pt x="21378" y="3656"/>
                    <a:pt x="21378" y="3656"/>
                  </a:cubicBezTo>
                  <a:cubicBezTo>
                    <a:pt x="21415" y="3656"/>
                    <a:pt x="21415" y="3656"/>
                    <a:pt x="21415" y="3656"/>
                  </a:cubicBezTo>
                  <a:cubicBezTo>
                    <a:pt x="21415" y="3724"/>
                    <a:pt x="21415" y="3724"/>
                    <a:pt x="21415" y="3724"/>
                  </a:cubicBezTo>
                  <a:cubicBezTo>
                    <a:pt x="21378" y="3792"/>
                    <a:pt x="21378" y="3792"/>
                    <a:pt x="21378" y="3792"/>
                  </a:cubicBezTo>
                  <a:cubicBezTo>
                    <a:pt x="21341" y="3792"/>
                    <a:pt x="21341" y="3792"/>
                    <a:pt x="21341" y="3792"/>
                  </a:cubicBezTo>
                  <a:cubicBezTo>
                    <a:pt x="21304" y="3792"/>
                    <a:pt x="21304" y="3792"/>
                    <a:pt x="21304" y="3792"/>
                  </a:cubicBezTo>
                  <a:cubicBezTo>
                    <a:pt x="21341" y="3792"/>
                    <a:pt x="21341" y="3792"/>
                    <a:pt x="21341" y="3792"/>
                  </a:cubicBezTo>
                  <a:cubicBezTo>
                    <a:pt x="21378" y="3860"/>
                    <a:pt x="21378" y="3860"/>
                    <a:pt x="21378" y="3860"/>
                  </a:cubicBezTo>
                  <a:cubicBezTo>
                    <a:pt x="21378" y="3927"/>
                    <a:pt x="21378" y="3927"/>
                    <a:pt x="21378" y="3927"/>
                  </a:cubicBezTo>
                  <a:cubicBezTo>
                    <a:pt x="21341" y="3927"/>
                    <a:pt x="21341" y="3927"/>
                    <a:pt x="21341" y="3927"/>
                  </a:cubicBezTo>
                  <a:cubicBezTo>
                    <a:pt x="21304" y="3995"/>
                    <a:pt x="21304" y="3995"/>
                    <a:pt x="21304" y="3995"/>
                  </a:cubicBezTo>
                  <a:cubicBezTo>
                    <a:pt x="21304" y="3995"/>
                    <a:pt x="21304" y="3995"/>
                    <a:pt x="21304" y="3995"/>
                  </a:cubicBezTo>
                  <a:cubicBezTo>
                    <a:pt x="21267" y="4063"/>
                    <a:pt x="21267" y="4063"/>
                    <a:pt x="21267" y="4063"/>
                  </a:cubicBezTo>
                  <a:cubicBezTo>
                    <a:pt x="21193" y="4063"/>
                    <a:pt x="21193" y="4063"/>
                    <a:pt x="21193" y="4063"/>
                  </a:cubicBezTo>
                  <a:cubicBezTo>
                    <a:pt x="21156" y="4063"/>
                    <a:pt x="21156" y="4063"/>
                    <a:pt x="21156" y="4063"/>
                  </a:cubicBezTo>
                  <a:cubicBezTo>
                    <a:pt x="21230" y="4063"/>
                    <a:pt x="21230" y="4063"/>
                    <a:pt x="21230" y="4063"/>
                  </a:cubicBezTo>
                  <a:cubicBezTo>
                    <a:pt x="21230" y="4063"/>
                    <a:pt x="21230" y="4063"/>
                    <a:pt x="21230" y="4063"/>
                  </a:cubicBezTo>
                  <a:cubicBezTo>
                    <a:pt x="21267" y="4130"/>
                    <a:pt x="21267" y="4130"/>
                    <a:pt x="21267" y="4130"/>
                  </a:cubicBezTo>
                  <a:cubicBezTo>
                    <a:pt x="21304" y="4063"/>
                    <a:pt x="21304" y="4063"/>
                    <a:pt x="21304" y="4063"/>
                  </a:cubicBezTo>
                  <a:cubicBezTo>
                    <a:pt x="21304" y="4063"/>
                    <a:pt x="21304" y="4063"/>
                    <a:pt x="21304" y="4063"/>
                  </a:cubicBezTo>
                  <a:cubicBezTo>
                    <a:pt x="21304" y="4130"/>
                    <a:pt x="21304" y="4130"/>
                    <a:pt x="21304" y="4130"/>
                  </a:cubicBezTo>
                  <a:cubicBezTo>
                    <a:pt x="21341" y="4198"/>
                    <a:pt x="21341" y="4198"/>
                    <a:pt x="21341" y="4198"/>
                  </a:cubicBezTo>
                  <a:cubicBezTo>
                    <a:pt x="21304" y="4266"/>
                    <a:pt x="21304" y="4266"/>
                    <a:pt x="21304" y="4266"/>
                  </a:cubicBezTo>
                  <a:cubicBezTo>
                    <a:pt x="21304" y="4334"/>
                    <a:pt x="21304" y="4334"/>
                    <a:pt x="21304" y="4334"/>
                  </a:cubicBezTo>
                  <a:cubicBezTo>
                    <a:pt x="21341" y="4266"/>
                    <a:pt x="21341" y="4266"/>
                    <a:pt x="21341" y="4266"/>
                  </a:cubicBezTo>
                  <a:cubicBezTo>
                    <a:pt x="21378" y="4266"/>
                    <a:pt x="21378" y="4266"/>
                    <a:pt x="21378" y="4266"/>
                  </a:cubicBezTo>
                  <a:cubicBezTo>
                    <a:pt x="21415" y="4334"/>
                    <a:pt x="21415" y="4334"/>
                    <a:pt x="21415" y="4334"/>
                  </a:cubicBezTo>
                  <a:cubicBezTo>
                    <a:pt x="21415" y="4334"/>
                    <a:pt x="21415" y="4334"/>
                    <a:pt x="21415" y="4334"/>
                  </a:cubicBezTo>
                  <a:cubicBezTo>
                    <a:pt x="21452" y="4401"/>
                    <a:pt x="21452" y="4401"/>
                    <a:pt x="21452" y="4401"/>
                  </a:cubicBezTo>
                  <a:cubicBezTo>
                    <a:pt x="21415" y="4469"/>
                    <a:pt x="21415" y="4469"/>
                    <a:pt x="21415" y="4469"/>
                  </a:cubicBezTo>
                  <a:cubicBezTo>
                    <a:pt x="21415" y="4469"/>
                    <a:pt x="21415" y="4469"/>
                    <a:pt x="21415" y="4469"/>
                  </a:cubicBezTo>
                  <a:cubicBezTo>
                    <a:pt x="21452" y="4537"/>
                    <a:pt x="21452" y="4537"/>
                    <a:pt x="21452" y="4537"/>
                  </a:cubicBezTo>
                  <a:cubicBezTo>
                    <a:pt x="21415" y="4604"/>
                    <a:pt x="21415" y="4604"/>
                    <a:pt x="21415" y="4604"/>
                  </a:cubicBezTo>
                  <a:cubicBezTo>
                    <a:pt x="21378" y="4604"/>
                    <a:pt x="21378" y="4604"/>
                    <a:pt x="21378" y="4604"/>
                  </a:cubicBezTo>
                  <a:cubicBezTo>
                    <a:pt x="21415" y="4672"/>
                    <a:pt x="21415" y="4672"/>
                    <a:pt x="21415" y="4672"/>
                  </a:cubicBezTo>
                  <a:cubicBezTo>
                    <a:pt x="21415" y="4604"/>
                    <a:pt x="21415" y="4604"/>
                    <a:pt x="21415" y="4604"/>
                  </a:cubicBezTo>
                  <a:cubicBezTo>
                    <a:pt x="21452" y="4604"/>
                    <a:pt x="21452" y="4604"/>
                    <a:pt x="21452" y="4604"/>
                  </a:cubicBezTo>
                  <a:cubicBezTo>
                    <a:pt x="21452" y="4672"/>
                    <a:pt x="21452" y="4672"/>
                    <a:pt x="21452" y="4672"/>
                  </a:cubicBezTo>
                  <a:cubicBezTo>
                    <a:pt x="21452" y="4740"/>
                    <a:pt x="21452" y="4740"/>
                    <a:pt x="21452" y="4740"/>
                  </a:cubicBezTo>
                  <a:cubicBezTo>
                    <a:pt x="21489" y="4672"/>
                    <a:pt x="21489" y="4672"/>
                    <a:pt x="21489" y="4672"/>
                  </a:cubicBezTo>
                  <a:cubicBezTo>
                    <a:pt x="21489" y="4740"/>
                    <a:pt x="21489" y="4740"/>
                    <a:pt x="21489" y="4740"/>
                  </a:cubicBezTo>
                  <a:cubicBezTo>
                    <a:pt x="21489" y="4672"/>
                    <a:pt x="21489" y="4672"/>
                    <a:pt x="21489" y="4672"/>
                  </a:cubicBezTo>
                  <a:cubicBezTo>
                    <a:pt x="21526" y="4672"/>
                    <a:pt x="21526" y="4672"/>
                    <a:pt x="21526" y="4672"/>
                  </a:cubicBezTo>
                  <a:cubicBezTo>
                    <a:pt x="21563" y="4672"/>
                    <a:pt x="21563" y="4672"/>
                    <a:pt x="21563" y="4672"/>
                  </a:cubicBezTo>
                  <a:cubicBezTo>
                    <a:pt x="21600" y="4672"/>
                    <a:pt x="21600" y="4672"/>
                    <a:pt x="21600" y="4672"/>
                  </a:cubicBezTo>
                  <a:cubicBezTo>
                    <a:pt x="21600" y="4740"/>
                    <a:pt x="21600" y="4740"/>
                    <a:pt x="21600" y="4740"/>
                  </a:cubicBezTo>
                  <a:cubicBezTo>
                    <a:pt x="21563" y="4808"/>
                    <a:pt x="21563" y="4808"/>
                    <a:pt x="21563" y="4808"/>
                  </a:cubicBezTo>
                  <a:cubicBezTo>
                    <a:pt x="21526" y="4740"/>
                    <a:pt x="21526" y="4740"/>
                    <a:pt x="21526" y="4740"/>
                  </a:cubicBezTo>
                  <a:cubicBezTo>
                    <a:pt x="21526" y="4808"/>
                    <a:pt x="21526" y="4808"/>
                    <a:pt x="21526" y="4808"/>
                  </a:cubicBezTo>
                  <a:cubicBezTo>
                    <a:pt x="21563" y="4808"/>
                    <a:pt x="21563" y="4808"/>
                    <a:pt x="21563" y="4808"/>
                  </a:cubicBezTo>
                  <a:cubicBezTo>
                    <a:pt x="21563" y="4808"/>
                    <a:pt x="21563" y="4808"/>
                    <a:pt x="21563" y="4808"/>
                  </a:cubicBezTo>
                  <a:cubicBezTo>
                    <a:pt x="21600" y="4875"/>
                    <a:pt x="21600" y="4875"/>
                    <a:pt x="21600" y="4875"/>
                  </a:cubicBezTo>
                  <a:cubicBezTo>
                    <a:pt x="21600" y="4943"/>
                    <a:pt x="21600" y="4943"/>
                    <a:pt x="21600" y="4943"/>
                  </a:cubicBezTo>
                  <a:cubicBezTo>
                    <a:pt x="21563" y="4943"/>
                    <a:pt x="21563" y="4943"/>
                    <a:pt x="21563" y="4943"/>
                  </a:cubicBezTo>
                  <a:cubicBezTo>
                    <a:pt x="21526" y="4875"/>
                    <a:pt x="21526" y="4875"/>
                    <a:pt x="21526" y="4875"/>
                  </a:cubicBezTo>
                  <a:cubicBezTo>
                    <a:pt x="21489" y="4875"/>
                    <a:pt x="21489" y="4875"/>
                    <a:pt x="21489" y="4875"/>
                  </a:cubicBezTo>
                  <a:cubicBezTo>
                    <a:pt x="21526" y="4943"/>
                    <a:pt x="21526" y="4943"/>
                    <a:pt x="21526" y="4943"/>
                  </a:cubicBezTo>
                  <a:cubicBezTo>
                    <a:pt x="21489" y="5011"/>
                    <a:pt x="21489" y="5011"/>
                    <a:pt x="21489" y="5011"/>
                  </a:cubicBezTo>
                  <a:cubicBezTo>
                    <a:pt x="21489" y="5011"/>
                    <a:pt x="21489" y="5011"/>
                    <a:pt x="21489" y="5011"/>
                  </a:cubicBezTo>
                  <a:cubicBezTo>
                    <a:pt x="21452" y="5011"/>
                    <a:pt x="21452" y="5011"/>
                    <a:pt x="21452" y="5011"/>
                  </a:cubicBezTo>
                  <a:cubicBezTo>
                    <a:pt x="21452" y="5011"/>
                    <a:pt x="21452" y="5011"/>
                    <a:pt x="21452" y="5011"/>
                  </a:cubicBezTo>
                  <a:cubicBezTo>
                    <a:pt x="21415" y="4943"/>
                    <a:pt x="21415" y="4943"/>
                    <a:pt x="21415" y="4943"/>
                  </a:cubicBezTo>
                  <a:cubicBezTo>
                    <a:pt x="21341" y="4943"/>
                    <a:pt x="21341" y="4943"/>
                    <a:pt x="21341" y="4943"/>
                  </a:cubicBezTo>
                  <a:cubicBezTo>
                    <a:pt x="21304" y="5011"/>
                    <a:pt x="21304" y="5011"/>
                    <a:pt x="21304" y="5011"/>
                  </a:cubicBezTo>
                  <a:cubicBezTo>
                    <a:pt x="21304" y="5011"/>
                    <a:pt x="21304" y="5011"/>
                    <a:pt x="21304" y="5011"/>
                  </a:cubicBezTo>
                  <a:cubicBezTo>
                    <a:pt x="21304" y="4943"/>
                    <a:pt x="21304" y="4943"/>
                    <a:pt x="21304" y="4943"/>
                  </a:cubicBezTo>
                  <a:cubicBezTo>
                    <a:pt x="21267" y="4875"/>
                    <a:pt x="21267" y="4875"/>
                    <a:pt x="21267" y="4875"/>
                  </a:cubicBezTo>
                  <a:cubicBezTo>
                    <a:pt x="21267" y="4875"/>
                    <a:pt x="21267" y="4875"/>
                    <a:pt x="21267" y="4875"/>
                  </a:cubicBezTo>
                  <a:cubicBezTo>
                    <a:pt x="21267" y="4943"/>
                    <a:pt x="21267" y="4943"/>
                    <a:pt x="21267" y="4943"/>
                  </a:cubicBezTo>
                  <a:cubicBezTo>
                    <a:pt x="21230" y="4943"/>
                    <a:pt x="21230" y="4943"/>
                    <a:pt x="21230" y="4943"/>
                  </a:cubicBezTo>
                  <a:cubicBezTo>
                    <a:pt x="21230" y="5011"/>
                    <a:pt x="21230" y="5011"/>
                    <a:pt x="21230" y="5011"/>
                  </a:cubicBezTo>
                  <a:cubicBezTo>
                    <a:pt x="21267" y="5011"/>
                    <a:pt x="21267" y="5011"/>
                    <a:pt x="21267" y="5011"/>
                  </a:cubicBezTo>
                  <a:cubicBezTo>
                    <a:pt x="21230" y="5078"/>
                    <a:pt x="21230" y="5078"/>
                    <a:pt x="21230" y="5078"/>
                  </a:cubicBezTo>
                  <a:cubicBezTo>
                    <a:pt x="21230" y="5078"/>
                    <a:pt x="21230" y="5078"/>
                    <a:pt x="21230" y="5078"/>
                  </a:cubicBezTo>
                  <a:cubicBezTo>
                    <a:pt x="21230" y="5078"/>
                    <a:pt x="21230" y="5078"/>
                    <a:pt x="21230" y="5078"/>
                  </a:cubicBezTo>
                  <a:cubicBezTo>
                    <a:pt x="21193" y="5011"/>
                    <a:pt x="21193" y="5011"/>
                    <a:pt x="21193" y="5011"/>
                  </a:cubicBezTo>
                  <a:cubicBezTo>
                    <a:pt x="21119" y="5078"/>
                    <a:pt x="21119" y="5078"/>
                    <a:pt x="21119" y="5078"/>
                  </a:cubicBezTo>
                  <a:cubicBezTo>
                    <a:pt x="21119" y="5078"/>
                    <a:pt x="21119" y="5078"/>
                    <a:pt x="21119" y="5078"/>
                  </a:cubicBezTo>
                  <a:cubicBezTo>
                    <a:pt x="21119" y="5011"/>
                    <a:pt x="21119" y="5011"/>
                    <a:pt x="21119" y="5011"/>
                  </a:cubicBezTo>
                  <a:cubicBezTo>
                    <a:pt x="21119" y="4943"/>
                    <a:pt x="21119" y="4943"/>
                    <a:pt x="21119" y="4943"/>
                  </a:cubicBezTo>
                  <a:cubicBezTo>
                    <a:pt x="21082" y="4943"/>
                    <a:pt x="21082" y="4943"/>
                    <a:pt x="21082" y="4943"/>
                  </a:cubicBezTo>
                  <a:cubicBezTo>
                    <a:pt x="21008" y="4875"/>
                    <a:pt x="21008" y="4875"/>
                    <a:pt x="21008" y="4875"/>
                  </a:cubicBezTo>
                  <a:cubicBezTo>
                    <a:pt x="21008" y="4808"/>
                    <a:pt x="21008" y="4808"/>
                    <a:pt x="21008" y="4808"/>
                  </a:cubicBezTo>
                  <a:cubicBezTo>
                    <a:pt x="21008" y="4808"/>
                    <a:pt x="21008" y="4808"/>
                    <a:pt x="21008" y="4808"/>
                  </a:cubicBezTo>
                  <a:cubicBezTo>
                    <a:pt x="20971" y="4740"/>
                    <a:pt x="20971" y="4740"/>
                    <a:pt x="20971" y="4740"/>
                  </a:cubicBezTo>
                  <a:cubicBezTo>
                    <a:pt x="20934" y="4808"/>
                    <a:pt x="20934" y="4808"/>
                    <a:pt x="20934" y="4808"/>
                  </a:cubicBezTo>
                  <a:cubicBezTo>
                    <a:pt x="20897" y="4875"/>
                    <a:pt x="20897" y="4875"/>
                    <a:pt x="20897" y="4875"/>
                  </a:cubicBezTo>
                  <a:cubicBezTo>
                    <a:pt x="20860" y="4875"/>
                    <a:pt x="20860" y="4875"/>
                    <a:pt x="20860" y="4875"/>
                  </a:cubicBezTo>
                  <a:cubicBezTo>
                    <a:pt x="20860" y="4875"/>
                    <a:pt x="20860" y="4875"/>
                    <a:pt x="20860" y="4875"/>
                  </a:cubicBezTo>
                  <a:cubicBezTo>
                    <a:pt x="20860" y="4808"/>
                    <a:pt x="20860" y="4808"/>
                    <a:pt x="20860" y="4808"/>
                  </a:cubicBezTo>
                  <a:cubicBezTo>
                    <a:pt x="20823" y="4808"/>
                    <a:pt x="20823" y="4808"/>
                    <a:pt x="20823" y="4808"/>
                  </a:cubicBezTo>
                  <a:cubicBezTo>
                    <a:pt x="20823" y="4808"/>
                    <a:pt x="20823" y="4808"/>
                    <a:pt x="20823" y="4808"/>
                  </a:cubicBezTo>
                  <a:cubicBezTo>
                    <a:pt x="20823" y="4943"/>
                    <a:pt x="20823" y="4943"/>
                    <a:pt x="20823" y="4943"/>
                  </a:cubicBezTo>
                  <a:cubicBezTo>
                    <a:pt x="20860" y="5011"/>
                    <a:pt x="20860" y="5011"/>
                    <a:pt x="20860" y="5011"/>
                  </a:cubicBezTo>
                  <a:cubicBezTo>
                    <a:pt x="20823" y="5078"/>
                    <a:pt x="20823" y="5078"/>
                    <a:pt x="20823" y="5078"/>
                  </a:cubicBezTo>
                  <a:cubicBezTo>
                    <a:pt x="20786" y="5214"/>
                    <a:pt x="20786" y="5214"/>
                    <a:pt x="20786" y="5214"/>
                  </a:cubicBezTo>
                  <a:cubicBezTo>
                    <a:pt x="20749" y="5214"/>
                    <a:pt x="20749" y="5214"/>
                    <a:pt x="20749" y="5214"/>
                  </a:cubicBezTo>
                  <a:cubicBezTo>
                    <a:pt x="20749" y="5078"/>
                    <a:pt x="20749" y="5078"/>
                    <a:pt x="20749" y="5078"/>
                  </a:cubicBezTo>
                  <a:cubicBezTo>
                    <a:pt x="20712" y="5078"/>
                    <a:pt x="20712" y="5078"/>
                    <a:pt x="20712" y="5078"/>
                  </a:cubicBezTo>
                  <a:cubicBezTo>
                    <a:pt x="20675" y="5146"/>
                    <a:pt x="20675" y="5146"/>
                    <a:pt x="20675" y="5146"/>
                  </a:cubicBezTo>
                  <a:cubicBezTo>
                    <a:pt x="20601" y="5011"/>
                    <a:pt x="20601" y="5011"/>
                    <a:pt x="20601" y="5011"/>
                  </a:cubicBezTo>
                  <a:cubicBezTo>
                    <a:pt x="20601" y="4943"/>
                    <a:pt x="20601" y="4943"/>
                    <a:pt x="20601" y="4943"/>
                  </a:cubicBezTo>
                  <a:cubicBezTo>
                    <a:pt x="20601" y="4808"/>
                    <a:pt x="20601" y="4808"/>
                    <a:pt x="20601" y="4808"/>
                  </a:cubicBezTo>
                  <a:cubicBezTo>
                    <a:pt x="20564" y="4808"/>
                    <a:pt x="20564" y="4808"/>
                    <a:pt x="20564" y="4808"/>
                  </a:cubicBezTo>
                  <a:cubicBezTo>
                    <a:pt x="20564" y="4808"/>
                    <a:pt x="20564" y="4808"/>
                    <a:pt x="20564" y="4808"/>
                  </a:cubicBezTo>
                  <a:cubicBezTo>
                    <a:pt x="20527" y="4740"/>
                    <a:pt x="20527" y="4740"/>
                    <a:pt x="20527" y="4740"/>
                  </a:cubicBezTo>
                  <a:cubicBezTo>
                    <a:pt x="20527" y="4808"/>
                    <a:pt x="20527" y="4808"/>
                    <a:pt x="20527" y="4808"/>
                  </a:cubicBezTo>
                  <a:cubicBezTo>
                    <a:pt x="20527" y="4808"/>
                    <a:pt x="20527" y="4808"/>
                    <a:pt x="20527" y="4808"/>
                  </a:cubicBezTo>
                  <a:cubicBezTo>
                    <a:pt x="20527" y="4875"/>
                    <a:pt x="20527" y="4875"/>
                    <a:pt x="20527" y="4875"/>
                  </a:cubicBezTo>
                  <a:cubicBezTo>
                    <a:pt x="20527" y="4875"/>
                    <a:pt x="20527" y="4875"/>
                    <a:pt x="20527" y="4875"/>
                  </a:cubicBezTo>
                  <a:cubicBezTo>
                    <a:pt x="20527" y="4943"/>
                    <a:pt x="20527" y="4943"/>
                    <a:pt x="20527" y="4943"/>
                  </a:cubicBezTo>
                  <a:cubicBezTo>
                    <a:pt x="20490" y="4875"/>
                    <a:pt x="20490" y="4875"/>
                    <a:pt x="20490" y="4875"/>
                  </a:cubicBezTo>
                  <a:cubicBezTo>
                    <a:pt x="20453" y="4808"/>
                    <a:pt x="20453" y="4808"/>
                    <a:pt x="20453" y="4808"/>
                  </a:cubicBezTo>
                  <a:cubicBezTo>
                    <a:pt x="20453" y="4808"/>
                    <a:pt x="20453" y="4808"/>
                    <a:pt x="20453" y="4808"/>
                  </a:cubicBezTo>
                  <a:cubicBezTo>
                    <a:pt x="20453" y="4875"/>
                    <a:pt x="20453" y="4875"/>
                    <a:pt x="20453" y="4875"/>
                  </a:cubicBezTo>
                  <a:cubicBezTo>
                    <a:pt x="20453" y="4943"/>
                    <a:pt x="20453" y="4943"/>
                    <a:pt x="20453" y="4943"/>
                  </a:cubicBezTo>
                  <a:cubicBezTo>
                    <a:pt x="20453" y="4943"/>
                    <a:pt x="20453" y="4943"/>
                    <a:pt x="20453" y="4943"/>
                  </a:cubicBezTo>
                  <a:cubicBezTo>
                    <a:pt x="20490" y="4943"/>
                    <a:pt x="20490" y="4943"/>
                    <a:pt x="20490" y="4943"/>
                  </a:cubicBezTo>
                  <a:cubicBezTo>
                    <a:pt x="20527" y="5011"/>
                    <a:pt x="20527" y="5011"/>
                    <a:pt x="20527" y="5011"/>
                  </a:cubicBezTo>
                  <a:cubicBezTo>
                    <a:pt x="20490" y="5078"/>
                    <a:pt x="20490" y="5078"/>
                    <a:pt x="20490" y="5078"/>
                  </a:cubicBezTo>
                  <a:cubicBezTo>
                    <a:pt x="20453" y="5078"/>
                    <a:pt x="20453" y="5078"/>
                    <a:pt x="20453" y="5078"/>
                  </a:cubicBezTo>
                  <a:cubicBezTo>
                    <a:pt x="20453" y="5078"/>
                    <a:pt x="20453" y="5078"/>
                    <a:pt x="20453" y="5078"/>
                  </a:cubicBezTo>
                  <a:cubicBezTo>
                    <a:pt x="20453" y="5078"/>
                    <a:pt x="20453" y="5078"/>
                    <a:pt x="20453" y="5078"/>
                  </a:cubicBezTo>
                  <a:cubicBezTo>
                    <a:pt x="20564" y="5282"/>
                    <a:pt x="20564" y="5282"/>
                    <a:pt x="20564" y="5282"/>
                  </a:cubicBezTo>
                  <a:cubicBezTo>
                    <a:pt x="20638" y="5282"/>
                    <a:pt x="20638" y="5282"/>
                    <a:pt x="20638" y="5282"/>
                  </a:cubicBezTo>
                  <a:cubicBezTo>
                    <a:pt x="20675" y="5282"/>
                    <a:pt x="20675" y="5282"/>
                    <a:pt x="20675" y="5282"/>
                  </a:cubicBezTo>
                  <a:cubicBezTo>
                    <a:pt x="20712" y="5349"/>
                    <a:pt x="20712" y="5349"/>
                    <a:pt x="20712" y="5349"/>
                  </a:cubicBezTo>
                  <a:cubicBezTo>
                    <a:pt x="20712" y="5417"/>
                    <a:pt x="20712" y="5417"/>
                    <a:pt x="20712" y="5417"/>
                  </a:cubicBezTo>
                  <a:cubicBezTo>
                    <a:pt x="20712" y="5417"/>
                    <a:pt x="20712" y="5417"/>
                    <a:pt x="20712" y="5417"/>
                  </a:cubicBezTo>
                  <a:cubicBezTo>
                    <a:pt x="20675" y="5349"/>
                    <a:pt x="20675" y="5349"/>
                    <a:pt x="20675" y="5349"/>
                  </a:cubicBezTo>
                  <a:cubicBezTo>
                    <a:pt x="20675" y="5349"/>
                    <a:pt x="20675" y="5349"/>
                    <a:pt x="20675" y="5349"/>
                  </a:cubicBezTo>
                  <a:cubicBezTo>
                    <a:pt x="20675" y="5417"/>
                    <a:pt x="20675" y="5417"/>
                    <a:pt x="20675" y="5417"/>
                  </a:cubicBezTo>
                  <a:cubicBezTo>
                    <a:pt x="20712" y="5485"/>
                    <a:pt x="20712" y="5485"/>
                    <a:pt x="20712" y="5485"/>
                  </a:cubicBezTo>
                  <a:cubicBezTo>
                    <a:pt x="20749" y="5552"/>
                    <a:pt x="20749" y="5552"/>
                    <a:pt x="20749" y="5552"/>
                  </a:cubicBezTo>
                  <a:cubicBezTo>
                    <a:pt x="20786" y="5620"/>
                    <a:pt x="20786" y="5620"/>
                    <a:pt x="20786" y="5620"/>
                  </a:cubicBezTo>
                  <a:cubicBezTo>
                    <a:pt x="20786" y="5688"/>
                    <a:pt x="20786" y="5688"/>
                    <a:pt x="20786" y="5688"/>
                  </a:cubicBezTo>
                  <a:cubicBezTo>
                    <a:pt x="20749" y="5891"/>
                    <a:pt x="20749" y="5891"/>
                    <a:pt x="20749" y="5891"/>
                  </a:cubicBezTo>
                  <a:cubicBezTo>
                    <a:pt x="20749" y="6026"/>
                    <a:pt x="20749" y="6026"/>
                    <a:pt x="20749" y="6026"/>
                  </a:cubicBezTo>
                  <a:cubicBezTo>
                    <a:pt x="20749" y="6094"/>
                    <a:pt x="20749" y="6094"/>
                    <a:pt x="20749" y="6094"/>
                  </a:cubicBezTo>
                  <a:cubicBezTo>
                    <a:pt x="20786" y="6094"/>
                    <a:pt x="20786" y="6094"/>
                    <a:pt x="20786" y="6094"/>
                  </a:cubicBezTo>
                  <a:cubicBezTo>
                    <a:pt x="20749" y="6229"/>
                    <a:pt x="20749" y="6229"/>
                    <a:pt x="20749" y="6229"/>
                  </a:cubicBezTo>
                  <a:cubicBezTo>
                    <a:pt x="20749" y="6297"/>
                    <a:pt x="20749" y="6297"/>
                    <a:pt x="20749" y="6297"/>
                  </a:cubicBezTo>
                  <a:cubicBezTo>
                    <a:pt x="20712" y="6297"/>
                    <a:pt x="20712" y="6297"/>
                    <a:pt x="20712" y="6297"/>
                  </a:cubicBezTo>
                  <a:cubicBezTo>
                    <a:pt x="20712" y="6229"/>
                    <a:pt x="20712" y="6229"/>
                    <a:pt x="20712" y="6229"/>
                  </a:cubicBezTo>
                  <a:cubicBezTo>
                    <a:pt x="20712" y="6229"/>
                    <a:pt x="20712" y="6229"/>
                    <a:pt x="20712" y="6229"/>
                  </a:cubicBezTo>
                  <a:cubicBezTo>
                    <a:pt x="20638" y="6365"/>
                    <a:pt x="20638" y="6365"/>
                    <a:pt x="20638" y="6365"/>
                  </a:cubicBezTo>
                  <a:cubicBezTo>
                    <a:pt x="20601" y="6297"/>
                    <a:pt x="20601" y="6297"/>
                    <a:pt x="20601" y="6297"/>
                  </a:cubicBezTo>
                  <a:cubicBezTo>
                    <a:pt x="20564" y="6365"/>
                    <a:pt x="20564" y="6365"/>
                    <a:pt x="20564" y="6365"/>
                  </a:cubicBezTo>
                  <a:cubicBezTo>
                    <a:pt x="20564" y="6297"/>
                    <a:pt x="20564" y="6297"/>
                    <a:pt x="20564" y="6297"/>
                  </a:cubicBezTo>
                  <a:cubicBezTo>
                    <a:pt x="20527" y="6297"/>
                    <a:pt x="20527" y="6297"/>
                    <a:pt x="20527" y="6297"/>
                  </a:cubicBezTo>
                  <a:cubicBezTo>
                    <a:pt x="20490" y="6297"/>
                    <a:pt x="20490" y="6297"/>
                    <a:pt x="20490" y="6297"/>
                  </a:cubicBezTo>
                  <a:cubicBezTo>
                    <a:pt x="20453" y="6162"/>
                    <a:pt x="20453" y="6162"/>
                    <a:pt x="20453" y="6162"/>
                  </a:cubicBezTo>
                  <a:cubicBezTo>
                    <a:pt x="20416" y="6162"/>
                    <a:pt x="20416" y="6162"/>
                    <a:pt x="20416" y="6162"/>
                  </a:cubicBezTo>
                  <a:cubicBezTo>
                    <a:pt x="20379" y="6162"/>
                    <a:pt x="20379" y="6162"/>
                    <a:pt x="20379" y="6162"/>
                  </a:cubicBezTo>
                  <a:cubicBezTo>
                    <a:pt x="20342" y="6094"/>
                    <a:pt x="20342" y="6094"/>
                    <a:pt x="20342" y="6094"/>
                  </a:cubicBezTo>
                  <a:cubicBezTo>
                    <a:pt x="20305" y="6094"/>
                    <a:pt x="20305" y="6094"/>
                    <a:pt x="20305" y="6094"/>
                  </a:cubicBezTo>
                  <a:cubicBezTo>
                    <a:pt x="20268" y="6162"/>
                    <a:pt x="20268" y="6162"/>
                    <a:pt x="20268" y="6162"/>
                  </a:cubicBezTo>
                  <a:cubicBezTo>
                    <a:pt x="20232" y="6162"/>
                    <a:pt x="20232" y="6162"/>
                    <a:pt x="20232" y="6162"/>
                  </a:cubicBezTo>
                  <a:cubicBezTo>
                    <a:pt x="20268" y="6229"/>
                    <a:pt x="20268" y="6229"/>
                    <a:pt x="20268" y="6229"/>
                  </a:cubicBezTo>
                  <a:cubicBezTo>
                    <a:pt x="20342" y="6229"/>
                    <a:pt x="20342" y="6229"/>
                    <a:pt x="20342" y="6229"/>
                  </a:cubicBezTo>
                  <a:cubicBezTo>
                    <a:pt x="20342" y="6162"/>
                    <a:pt x="20342" y="6162"/>
                    <a:pt x="20342" y="6162"/>
                  </a:cubicBezTo>
                  <a:cubicBezTo>
                    <a:pt x="20453" y="6229"/>
                    <a:pt x="20453" y="6229"/>
                    <a:pt x="20453" y="6229"/>
                  </a:cubicBezTo>
                  <a:cubicBezTo>
                    <a:pt x="20453" y="6297"/>
                    <a:pt x="20453" y="6297"/>
                    <a:pt x="20453" y="6297"/>
                  </a:cubicBezTo>
                  <a:cubicBezTo>
                    <a:pt x="20416" y="6297"/>
                    <a:pt x="20416" y="6297"/>
                    <a:pt x="20416" y="6297"/>
                  </a:cubicBezTo>
                  <a:cubicBezTo>
                    <a:pt x="20379" y="6297"/>
                    <a:pt x="20379" y="6297"/>
                    <a:pt x="20379" y="6297"/>
                  </a:cubicBezTo>
                  <a:cubicBezTo>
                    <a:pt x="20342" y="6297"/>
                    <a:pt x="20342" y="6297"/>
                    <a:pt x="20342" y="6297"/>
                  </a:cubicBezTo>
                  <a:cubicBezTo>
                    <a:pt x="20342" y="6365"/>
                    <a:pt x="20342" y="6365"/>
                    <a:pt x="20342" y="6365"/>
                  </a:cubicBezTo>
                  <a:cubicBezTo>
                    <a:pt x="20305" y="6297"/>
                    <a:pt x="20305" y="6297"/>
                    <a:pt x="20305" y="6297"/>
                  </a:cubicBezTo>
                  <a:cubicBezTo>
                    <a:pt x="20268" y="6297"/>
                    <a:pt x="20268" y="6297"/>
                    <a:pt x="20268" y="6297"/>
                  </a:cubicBezTo>
                  <a:cubicBezTo>
                    <a:pt x="20305" y="6297"/>
                    <a:pt x="20305" y="6297"/>
                    <a:pt x="20305" y="6297"/>
                  </a:cubicBezTo>
                  <a:cubicBezTo>
                    <a:pt x="20305" y="6365"/>
                    <a:pt x="20305" y="6365"/>
                    <a:pt x="20305" y="6365"/>
                  </a:cubicBezTo>
                  <a:cubicBezTo>
                    <a:pt x="20379" y="6433"/>
                    <a:pt x="20379" y="6433"/>
                    <a:pt x="20379" y="6433"/>
                  </a:cubicBezTo>
                  <a:cubicBezTo>
                    <a:pt x="20342" y="6500"/>
                    <a:pt x="20342" y="6500"/>
                    <a:pt x="20342" y="6500"/>
                  </a:cubicBezTo>
                  <a:cubicBezTo>
                    <a:pt x="20379" y="6568"/>
                    <a:pt x="20379" y="6568"/>
                    <a:pt x="20379" y="6568"/>
                  </a:cubicBezTo>
                  <a:cubicBezTo>
                    <a:pt x="20416" y="6636"/>
                    <a:pt x="20416" y="6636"/>
                    <a:pt x="20416" y="6636"/>
                  </a:cubicBezTo>
                  <a:cubicBezTo>
                    <a:pt x="20379" y="6568"/>
                    <a:pt x="20379" y="6568"/>
                    <a:pt x="20379" y="6568"/>
                  </a:cubicBezTo>
                  <a:cubicBezTo>
                    <a:pt x="20379" y="6433"/>
                    <a:pt x="20379" y="6433"/>
                    <a:pt x="20379" y="6433"/>
                  </a:cubicBezTo>
                  <a:cubicBezTo>
                    <a:pt x="20416" y="6433"/>
                    <a:pt x="20416" y="6433"/>
                    <a:pt x="20416" y="6433"/>
                  </a:cubicBezTo>
                  <a:cubicBezTo>
                    <a:pt x="20453" y="6433"/>
                    <a:pt x="20453" y="6433"/>
                    <a:pt x="20453" y="6433"/>
                  </a:cubicBezTo>
                  <a:cubicBezTo>
                    <a:pt x="20453" y="6433"/>
                    <a:pt x="20453" y="6433"/>
                    <a:pt x="20453" y="6433"/>
                  </a:cubicBezTo>
                  <a:cubicBezTo>
                    <a:pt x="20490" y="6365"/>
                    <a:pt x="20490" y="6365"/>
                    <a:pt x="20490" y="6365"/>
                  </a:cubicBezTo>
                  <a:cubicBezTo>
                    <a:pt x="20527" y="6365"/>
                    <a:pt x="20527" y="6365"/>
                    <a:pt x="20527" y="6365"/>
                  </a:cubicBezTo>
                  <a:cubicBezTo>
                    <a:pt x="20527" y="6365"/>
                    <a:pt x="20527" y="6365"/>
                    <a:pt x="20527" y="6365"/>
                  </a:cubicBezTo>
                  <a:cubicBezTo>
                    <a:pt x="20527" y="6433"/>
                    <a:pt x="20527" y="6433"/>
                    <a:pt x="20527" y="6433"/>
                  </a:cubicBezTo>
                  <a:cubicBezTo>
                    <a:pt x="20564" y="6500"/>
                    <a:pt x="20564" y="6500"/>
                    <a:pt x="20564" y="6500"/>
                  </a:cubicBezTo>
                  <a:cubicBezTo>
                    <a:pt x="20638" y="6500"/>
                    <a:pt x="20638" y="6500"/>
                    <a:pt x="20638" y="6500"/>
                  </a:cubicBezTo>
                  <a:cubicBezTo>
                    <a:pt x="20675" y="6568"/>
                    <a:pt x="20675" y="6568"/>
                    <a:pt x="20675" y="6568"/>
                  </a:cubicBezTo>
                  <a:cubicBezTo>
                    <a:pt x="20712" y="6568"/>
                    <a:pt x="20712" y="6568"/>
                    <a:pt x="20712" y="6568"/>
                  </a:cubicBezTo>
                  <a:cubicBezTo>
                    <a:pt x="20712" y="6500"/>
                    <a:pt x="20712" y="6500"/>
                    <a:pt x="20712" y="6500"/>
                  </a:cubicBezTo>
                  <a:cubicBezTo>
                    <a:pt x="20712" y="6500"/>
                    <a:pt x="20712" y="6500"/>
                    <a:pt x="20712" y="6500"/>
                  </a:cubicBezTo>
                  <a:cubicBezTo>
                    <a:pt x="20712" y="6500"/>
                    <a:pt x="20712" y="6500"/>
                    <a:pt x="20712" y="6500"/>
                  </a:cubicBezTo>
                  <a:cubicBezTo>
                    <a:pt x="20823" y="6636"/>
                    <a:pt x="20823" y="6636"/>
                    <a:pt x="20823" y="6636"/>
                  </a:cubicBezTo>
                  <a:cubicBezTo>
                    <a:pt x="20823" y="6636"/>
                    <a:pt x="20823" y="6636"/>
                    <a:pt x="20823" y="6636"/>
                  </a:cubicBezTo>
                  <a:cubicBezTo>
                    <a:pt x="20786" y="6636"/>
                    <a:pt x="20786" y="6636"/>
                    <a:pt x="20786" y="6636"/>
                  </a:cubicBezTo>
                  <a:cubicBezTo>
                    <a:pt x="20786" y="6703"/>
                    <a:pt x="20786" y="6703"/>
                    <a:pt x="20786" y="6703"/>
                  </a:cubicBezTo>
                  <a:cubicBezTo>
                    <a:pt x="20860" y="6771"/>
                    <a:pt x="20860" y="6771"/>
                    <a:pt x="20860" y="6771"/>
                  </a:cubicBezTo>
                  <a:cubicBezTo>
                    <a:pt x="20860" y="6771"/>
                    <a:pt x="20860" y="6771"/>
                    <a:pt x="20860" y="6771"/>
                  </a:cubicBezTo>
                  <a:cubicBezTo>
                    <a:pt x="20860" y="6771"/>
                    <a:pt x="20860" y="6771"/>
                    <a:pt x="20860" y="6771"/>
                  </a:cubicBezTo>
                  <a:cubicBezTo>
                    <a:pt x="20860" y="6703"/>
                    <a:pt x="20860" y="6703"/>
                    <a:pt x="20860" y="6703"/>
                  </a:cubicBezTo>
                  <a:cubicBezTo>
                    <a:pt x="20934" y="6771"/>
                    <a:pt x="20934" y="6771"/>
                    <a:pt x="20934" y="6771"/>
                  </a:cubicBezTo>
                  <a:cubicBezTo>
                    <a:pt x="20971" y="6907"/>
                    <a:pt x="20971" y="6907"/>
                    <a:pt x="20971" y="6907"/>
                  </a:cubicBezTo>
                  <a:cubicBezTo>
                    <a:pt x="20971" y="6907"/>
                    <a:pt x="20971" y="6907"/>
                    <a:pt x="20971" y="6907"/>
                  </a:cubicBezTo>
                  <a:cubicBezTo>
                    <a:pt x="20934" y="6907"/>
                    <a:pt x="20934" y="6907"/>
                    <a:pt x="20934" y="6907"/>
                  </a:cubicBezTo>
                  <a:cubicBezTo>
                    <a:pt x="20934" y="6907"/>
                    <a:pt x="20934" y="6907"/>
                    <a:pt x="20934" y="6907"/>
                  </a:cubicBezTo>
                  <a:cubicBezTo>
                    <a:pt x="20971" y="6974"/>
                    <a:pt x="20971" y="6974"/>
                    <a:pt x="20971" y="6974"/>
                  </a:cubicBezTo>
                  <a:cubicBezTo>
                    <a:pt x="20934" y="6974"/>
                    <a:pt x="20934" y="6974"/>
                    <a:pt x="20934" y="6974"/>
                  </a:cubicBezTo>
                  <a:cubicBezTo>
                    <a:pt x="20934" y="7042"/>
                    <a:pt x="20934" y="7042"/>
                    <a:pt x="20934" y="7042"/>
                  </a:cubicBezTo>
                  <a:cubicBezTo>
                    <a:pt x="20934" y="7110"/>
                    <a:pt x="20934" y="7110"/>
                    <a:pt x="20934" y="7110"/>
                  </a:cubicBezTo>
                  <a:cubicBezTo>
                    <a:pt x="20971" y="7042"/>
                    <a:pt x="20971" y="7042"/>
                    <a:pt x="20971" y="7042"/>
                  </a:cubicBezTo>
                  <a:cubicBezTo>
                    <a:pt x="20971" y="7042"/>
                    <a:pt x="20971" y="7042"/>
                    <a:pt x="20971" y="7042"/>
                  </a:cubicBezTo>
                  <a:cubicBezTo>
                    <a:pt x="20971" y="6974"/>
                    <a:pt x="20971" y="6974"/>
                    <a:pt x="20971" y="6974"/>
                  </a:cubicBezTo>
                  <a:cubicBezTo>
                    <a:pt x="21008" y="7042"/>
                    <a:pt x="21008" y="7042"/>
                    <a:pt x="21008" y="7042"/>
                  </a:cubicBezTo>
                  <a:cubicBezTo>
                    <a:pt x="21008" y="6974"/>
                    <a:pt x="21008" y="6974"/>
                    <a:pt x="21008" y="6974"/>
                  </a:cubicBezTo>
                  <a:cubicBezTo>
                    <a:pt x="21045" y="7042"/>
                    <a:pt x="21045" y="7042"/>
                    <a:pt x="21045" y="7042"/>
                  </a:cubicBezTo>
                  <a:cubicBezTo>
                    <a:pt x="21119" y="7110"/>
                    <a:pt x="21119" y="7110"/>
                    <a:pt x="21119" y="7110"/>
                  </a:cubicBezTo>
                  <a:cubicBezTo>
                    <a:pt x="21193" y="7177"/>
                    <a:pt x="21193" y="7177"/>
                    <a:pt x="21193" y="7177"/>
                  </a:cubicBezTo>
                  <a:cubicBezTo>
                    <a:pt x="21230" y="7245"/>
                    <a:pt x="21230" y="7245"/>
                    <a:pt x="21230" y="7245"/>
                  </a:cubicBezTo>
                  <a:cubicBezTo>
                    <a:pt x="21193" y="7245"/>
                    <a:pt x="21193" y="7245"/>
                    <a:pt x="21193" y="7245"/>
                  </a:cubicBezTo>
                  <a:cubicBezTo>
                    <a:pt x="21267" y="7381"/>
                    <a:pt x="21267" y="7381"/>
                    <a:pt x="21267" y="7381"/>
                  </a:cubicBezTo>
                  <a:cubicBezTo>
                    <a:pt x="21304" y="7381"/>
                    <a:pt x="21304" y="7381"/>
                    <a:pt x="21304" y="7381"/>
                  </a:cubicBezTo>
                  <a:cubicBezTo>
                    <a:pt x="21341" y="7448"/>
                    <a:pt x="21341" y="7448"/>
                    <a:pt x="21341" y="7448"/>
                  </a:cubicBezTo>
                  <a:cubicBezTo>
                    <a:pt x="21341" y="7651"/>
                    <a:pt x="21341" y="7651"/>
                    <a:pt x="21341" y="7651"/>
                  </a:cubicBezTo>
                  <a:cubicBezTo>
                    <a:pt x="21304" y="7651"/>
                    <a:pt x="21304" y="7651"/>
                    <a:pt x="21304" y="7651"/>
                  </a:cubicBezTo>
                  <a:cubicBezTo>
                    <a:pt x="21304" y="7651"/>
                    <a:pt x="21304" y="7651"/>
                    <a:pt x="21304" y="7651"/>
                  </a:cubicBezTo>
                  <a:cubicBezTo>
                    <a:pt x="21341" y="7719"/>
                    <a:pt x="21341" y="7719"/>
                    <a:pt x="21341" y="7719"/>
                  </a:cubicBezTo>
                  <a:cubicBezTo>
                    <a:pt x="21378" y="7787"/>
                    <a:pt x="21378" y="7787"/>
                    <a:pt x="21378" y="7787"/>
                  </a:cubicBezTo>
                  <a:cubicBezTo>
                    <a:pt x="21341" y="7787"/>
                    <a:pt x="21341" y="7787"/>
                    <a:pt x="21341" y="7787"/>
                  </a:cubicBezTo>
                  <a:cubicBezTo>
                    <a:pt x="21341" y="7787"/>
                    <a:pt x="21341" y="7787"/>
                    <a:pt x="21341" y="7787"/>
                  </a:cubicBezTo>
                  <a:cubicBezTo>
                    <a:pt x="21193" y="7787"/>
                    <a:pt x="21193" y="7787"/>
                    <a:pt x="21193" y="7787"/>
                  </a:cubicBezTo>
                  <a:cubicBezTo>
                    <a:pt x="21156" y="7719"/>
                    <a:pt x="21156" y="7719"/>
                    <a:pt x="21156" y="7719"/>
                  </a:cubicBezTo>
                  <a:cubicBezTo>
                    <a:pt x="21156" y="7719"/>
                    <a:pt x="21156" y="7719"/>
                    <a:pt x="21156" y="7719"/>
                  </a:cubicBezTo>
                  <a:cubicBezTo>
                    <a:pt x="21119" y="7719"/>
                    <a:pt x="21119" y="7719"/>
                    <a:pt x="21119" y="7719"/>
                  </a:cubicBezTo>
                  <a:cubicBezTo>
                    <a:pt x="21119" y="7651"/>
                    <a:pt x="21119" y="7651"/>
                    <a:pt x="21119" y="7651"/>
                  </a:cubicBezTo>
                  <a:cubicBezTo>
                    <a:pt x="21082" y="7651"/>
                    <a:pt x="21082" y="7651"/>
                    <a:pt x="21082" y="7651"/>
                  </a:cubicBezTo>
                  <a:cubicBezTo>
                    <a:pt x="21082" y="7719"/>
                    <a:pt x="21082" y="7719"/>
                    <a:pt x="21082" y="7719"/>
                  </a:cubicBezTo>
                  <a:cubicBezTo>
                    <a:pt x="21082" y="7719"/>
                    <a:pt x="21082" y="7719"/>
                    <a:pt x="21082" y="7719"/>
                  </a:cubicBezTo>
                  <a:cubicBezTo>
                    <a:pt x="21045" y="7787"/>
                    <a:pt x="21045" y="7787"/>
                    <a:pt x="21045" y="7787"/>
                  </a:cubicBezTo>
                  <a:cubicBezTo>
                    <a:pt x="21008" y="7787"/>
                    <a:pt x="21008" y="7787"/>
                    <a:pt x="21008" y="7787"/>
                  </a:cubicBezTo>
                  <a:cubicBezTo>
                    <a:pt x="21008" y="7787"/>
                    <a:pt x="21008" y="7787"/>
                    <a:pt x="21008" y="7787"/>
                  </a:cubicBezTo>
                  <a:cubicBezTo>
                    <a:pt x="21008" y="7855"/>
                    <a:pt x="21008" y="7855"/>
                    <a:pt x="21008" y="7855"/>
                  </a:cubicBezTo>
                  <a:cubicBezTo>
                    <a:pt x="20971" y="7922"/>
                    <a:pt x="20971" y="7922"/>
                    <a:pt x="20971" y="7922"/>
                  </a:cubicBezTo>
                  <a:cubicBezTo>
                    <a:pt x="20934" y="7922"/>
                    <a:pt x="20934" y="7922"/>
                    <a:pt x="20934" y="7922"/>
                  </a:cubicBezTo>
                  <a:cubicBezTo>
                    <a:pt x="20934" y="7990"/>
                    <a:pt x="20934" y="7990"/>
                    <a:pt x="20934" y="7990"/>
                  </a:cubicBezTo>
                  <a:cubicBezTo>
                    <a:pt x="20934" y="7990"/>
                    <a:pt x="20934" y="7990"/>
                    <a:pt x="20934" y="7990"/>
                  </a:cubicBezTo>
                  <a:cubicBezTo>
                    <a:pt x="20897" y="8058"/>
                    <a:pt x="20897" y="8058"/>
                    <a:pt x="20897" y="8058"/>
                  </a:cubicBezTo>
                  <a:cubicBezTo>
                    <a:pt x="20897" y="8125"/>
                    <a:pt x="20897" y="8125"/>
                    <a:pt x="20897" y="8125"/>
                  </a:cubicBezTo>
                  <a:cubicBezTo>
                    <a:pt x="20860" y="8125"/>
                    <a:pt x="20860" y="8125"/>
                    <a:pt x="20860" y="8125"/>
                  </a:cubicBezTo>
                  <a:cubicBezTo>
                    <a:pt x="20860" y="8125"/>
                    <a:pt x="20860" y="8125"/>
                    <a:pt x="20860" y="8125"/>
                  </a:cubicBezTo>
                  <a:cubicBezTo>
                    <a:pt x="20860" y="8193"/>
                    <a:pt x="20860" y="8193"/>
                    <a:pt x="20860" y="8193"/>
                  </a:cubicBezTo>
                  <a:cubicBezTo>
                    <a:pt x="20860" y="8261"/>
                    <a:pt x="20860" y="8261"/>
                    <a:pt x="20860" y="8261"/>
                  </a:cubicBezTo>
                  <a:cubicBezTo>
                    <a:pt x="20823" y="8329"/>
                    <a:pt x="20823" y="8329"/>
                    <a:pt x="20823" y="8329"/>
                  </a:cubicBezTo>
                  <a:cubicBezTo>
                    <a:pt x="20823" y="8261"/>
                    <a:pt x="20823" y="8261"/>
                    <a:pt x="20823" y="8261"/>
                  </a:cubicBezTo>
                  <a:cubicBezTo>
                    <a:pt x="20823" y="8329"/>
                    <a:pt x="20823" y="8329"/>
                    <a:pt x="20823" y="8329"/>
                  </a:cubicBezTo>
                  <a:cubicBezTo>
                    <a:pt x="20823" y="8396"/>
                    <a:pt x="20823" y="8396"/>
                    <a:pt x="20823" y="8396"/>
                  </a:cubicBezTo>
                  <a:cubicBezTo>
                    <a:pt x="20786" y="8396"/>
                    <a:pt x="20786" y="8396"/>
                    <a:pt x="20786" y="8396"/>
                  </a:cubicBezTo>
                  <a:cubicBezTo>
                    <a:pt x="20749" y="8464"/>
                    <a:pt x="20749" y="8464"/>
                    <a:pt x="20749" y="8464"/>
                  </a:cubicBezTo>
                  <a:cubicBezTo>
                    <a:pt x="20786" y="8464"/>
                    <a:pt x="20786" y="8464"/>
                    <a:pt x="20786" y="8464"/>
                  </a:cubicBezTo>
                  <a:cubicBezTo>
                    <a:pt x="20786" y="8464"/>
                    <a:pt x="20786" y="8464"/>
                    <a:pt x="20786" y="8464"/>
                  </a:cubicBezTo>
                  <a:cubicBezTo>
                    <a:pt x="20749" y="8532"/>
                    <a:pt x="20749" y="8532"/>
                    <a:pt x="20749" y="8532"/>
                  </a:cubicBezTo>
                  <a:cubicBezTo>
                    <a:pt x="20749" y="8532"/>
                    <a:pt x="20749" y="8532"/>
                    <a:pt x="20749" y="8532"/>
                  </a:cubicBezTo>
                  <a:cubicBezTo>
                    <a:pt x="20712" y="8532"/>
                    <a:pt x="20712" y="8532"/>
                    <a:pt x="20712" y="8532"/>
                  </a:cubicBezTo>
                  <a:cubicBezTo>
                    <a:pt x="20749" y="8599"/>
                    <a:pt x="20749" y="8599"/>
                    <a:pt x="20749" y="8599"/>
                  </a:cubicBezTo>
                  <a:cubicBezTo>
                    <a:pt x="20749" y="8599"/>
                    <a:pt x="20749" y="8599"/>
                    <a:pt x="20749" y="8599"/>
                  </a:cubicBezTo>
                  <a:cubicBezTo>
                    <a:pt x="20712" y="8667"/>
                    <a:pt x="20712" y="8667"/>
                    <a:pt x="20712" y="8667"/>
                  </a:cubicBezTo>
                  <a:cubicBezTo>
                    <a:pt x="20712" y="8735"/>
                    <a:pt x="20712" y="8735"/>
                    <a:pt x="20712" y="8735"/>
                  </a:cubicBezTo>
                  <a:cubicBezTo>
                    <a:pt x="20712" y="8735"/>
                    <a:pt x="20712" y="8735"/>
                    <a:pt x="20712" y="8735"/>
                  </a:cubicBezTo>
                  <a:cubicBezTo>
                    <a:pt x="20675" y="8735"/>
                    <a:pt x="20675" y="8735"/>
                    <a:pt x="20675" y="8735"/>
                  </a:cubicBezTo>
                  <a:cubicBezTo>
                    <a:pt x="20675" y="8735"/>
                    <a:pt x="20675" y="8735"/>
                    <a:pt x="20675" y="8735"/>
                  </a:cubicBezTo>
                  <a:cubicBezTo>
                    <a:pt x="20638" y="8735"/>
                    <a:pt x="20638" y="8735"/>
                    <a:pt x="20638" y="8735"/>
                  </a:cubicBezTo>
                  <a:cubicBezTo>
                    <a:pt x="20675" y="8803"/>
                    <a:pt x="20675" y="8803"/>
                    <a:pt x="20675" y="8803"/>
                  </a:cubicBezTo>
                  <a:cubicBezTo>
                    <a:pt x="20712" y="8803"/>
                    <a:pt x="20712" y="8803"/>
                    <a:pt x="20712" y="8803"/>
                  </a:cubicBezTo>
                  <a:cubicBezTo>
                    <a:pt x="20712" y="8870"/>
                    <a:pt x="20712" y="8870"/>
                    <a:pt x="20712" y="8870"/>
                  </a:cubicBezTo>
                  <a:cubicBezTo>
                    <a:pt x="20638" y="8870"/>
                    <a:pt x="20638" y="8870"/>
                    <a:pt x="20638" y="8870"/>
                  </a:cubicBezTo>
                  <a:cubicBezTo>
                    <a:pt x="20638" y="8938"/>
                    <a:pt x="20638" y="8938"/>
                    <a:pt x="20638" y="8938"/>
                  </a:cubicBezTo>
                  <a:cubicBezTo>
                    <a:pt x="20675" y="8938"/>
                    <a:pt x="20675" y="8938"/>
                    <a:pt x="20675" y="8938"/>
                  </a:cubicBezTo>
                  <a:cubicBezTo>
                    <a:pt x="20712" y="9006"/>
                    <a:pt x="20712" y="9006"/>
                    <a:pt x="20712" y="9006"/>
                  </a:cubicBezTo>
                  <a:cubicBezTo>
                    <a:pt x="20675" y="9073"/>
                    <a:pt x="20675" y="9073"/>
                    <a:pt x="20675" y="9073"/>
                  </a:cubicBezTo>
                  <a:cubicBezTo>
                    <a:pt x="20712" y="9073"/>
                    <a:pt x="20712" y="9073"/>
                    <a:pt x="20712" y="9073"/>
                  </a:cubicBezTo>
                  <a:cubicBezTo>
                    <a:pt x="20675" y="9209"/>
                    <a:pt x="20675" y="9209"/>
                    <a:pt x="20675" y="9209"/>
                  </a:cubicBezTo>
                  <a:cubicBezTo>
                    <a:pt x="20675" y="9209"/>
                    <a:pt x="20675" y="9209"/>
                    <a:pt x="20675" y="9209"/>
                  </a:cubicBezTo>
                  <a:cubicBezTo>
                    <a:pt x="20638" y="9344"/>
                    <a:pt x="20638" y="9344"/>
                    <a:pt x="20638" y="9344"/>
                  </a:cubicBezTo>
                  <a:cubicBezTo>
                    <a:pt x="20638" y="9412"/>
                    <a:pt x="20638" y="9412"/>
                    <a:pt x="20638" y="9412"/>
                  </a:cubicBezTo>
                  <a:cubicBezTo>
                    <a:pt x="20601" y="9480"/>
                    <a:pt x="20601" y="9480"/>
                    <a:pt x="20601" y="9480"/>
                  </a:cubicBezTo>
                  <a:cubicBezTo>
                    <a:pt x="20601" y="9547"/>
                    <a:pt x="20601" y="9547"/>
                    <a:pt x="20601" y="9547"/>
                  </a:cubicBezTo>
                  <a:cubicBezTo>
                    <a:pt x="20638" y="9547"/>
                    <a:pt x="20638" y="9547"/>
                    <a:pt x="20638" y="9547"/>
                  </a:cubicBezTo>
                  <a:cubicBezTo>
                    <a:pt x="20638" y="9615"/>
                    <a:pt x="20638" y="9615"/>
                    <a:pt x="20638" y="9615"/>
                  </a:cubicBezTo>
                  <a:cubicBezTo>
                    <a:pt x="20638" y="9615"/>
                    <a:pt x="20638" y="9615"/>
                    <a:pt x="20638" y="9615"/>
                  </a:cubicBezTo>
                  <a:cubicBezTo>
                    <a:pt x="20675" y="9750"/>
                    <a:pt x="20675" y="9750"/>
                    <a:pt x="20675" y="9750"/>
                  </a:cubicBezTo>
                  <a:cubicBezTo>
                    <a:pt x="20675" y="9750"/>
                    <a:pt x="20675" y="9750"/>
                    <a:pt x="20675" y="9750"/>
                  </a:cubicBezTo>
                  <a:cubicBezTo>
                    <a:pt x="20638" y="9750"/>
                    <a:pt x="20638" y="9750"/>
                    <a:pt x="20638" y="9750"/>
                  </a:cubicBezTo>
                  <a:cubicBezTo>
                    <a:pt x="20601" y="9750"/>
                    <a:pt x="20601" y="9750"/>
                    <a:pt x="20601" y="9750"/>
                  </a:cubicBezTo>
                  <a:cubicBezTo>
                    <a:pt x="20601" y="9683"/>
                    <a:pt x="20601" y="9683"/>
                    <a:pt x="20601" y="9683"/>
                  </a:cubicBezTo>
                  <a:cubicBezTo>
                    <a:pt x="20564" y="9750"/>
                    <a:pt x="20564" y="9750"/>
                    <a:pt x="20564" y="9750"/>
                  </a:cubicBezTo>
                  <a:cubicBezTo>
                    <a:pt x="20527" y="9683"/>
                    <a:pt x="20527" y="9683"/>
                    <a:pt x="20527" y="9683"/>
                  </a:cubicBezTo>
                  <a:cubicBezTo>
                    <a:pt x="20527" y="9615"/>
                    <a:pt x="20527" y="9615"/>
                    <a:pt x="20527" y="9615"/>
                  </a:cubicBezTo>
                  <a:cubicBezTo>
                    <a:pt x="20527" y="9615"/>
                    <a:pt x="20527" y="9615"/>
                    <a:pt x="20527" y="9615"/>
                  </a:cubicBezTo>
                  <a:cubicBezTo>
                    <a:pt x="20490" y="9615"/>
                    <a:pt x="20490" y="9615"/>
                    <a:pt x="20490" y="9615"/>
                  </a:cubicBezTo>
                  <a:cubicBezTo>
                    <a:pt x="20453" y="9615"/>
                    <a:pt x="20453" y="9615"/>
                    <a:pt x="20453" y="9615"/>
                  </a:cubicBezTo>
                  <a:cubicBezTo>
                    <a:pt x="20453" y="9547"/>
                    <a:pt x="20453" y="9547"/>
                    <a:pt x="20453" y="9547"/>
                  </a:cubicBezTo>
                  <a:cubicBezTo>
                    <a:pt x="20379" y="9480"/>
                    <a:pt x="20379" y="9480"/>
                    <a:pt x="20379" y="9480"/>
                  </a:cubicBezTo>
                  <a:cubicBezTo>
                    <a:pt x="20342" y="9480"/>
                    <a:pt x="20342" y="9480"/>
                    <a:pt x="20342" y="9480"/>
                  </a:cubicBezTo>
                  <a:cubicBezTo>
                    <a:pt x="20268" y="9547"/>
                    <a:pt x="20268" y="9547"/>
                    <a:pt x="20268" y="9547"/>
                  </a:cubicBezTo>
                  <a:cubicBezTo>
                    <a:pt x="20268" y="9480"/>
                    <a:pt x="20268" y="9480"/>
                    <a:pt x="20268" y="9480"/>
                  </a:cubicBezTo>
                  <a:cubicBezTo>
                    <a:pt x="20232" y="9547"/>
                    <a:pt x="20232" y="9547"/>
                    <a:pt x="20232" y="9547"/>
                  </a:cubicBezTo>
                  <a:cubicBezTo>
                    <a:pt x="20195" y="9615"/>
                    <a:pt x="20195" y="9615"/>
                    <a:pt x="20195" y="9615"/>
                  </a:cubicBezTo>
                  <a:cubicBezTo>
                    <a:pt x="20158" y="9615"/>
                    <a:pt x="20158" y="9615"/>
                    <a:pt x="20158" y="9615"/>
                  </a:cubicBezTo>
                  <a:cubicBezTo>
                    <a:pt x="20121" y="9683"/>
                    <a:pt x="20121" y="9683"/>
                    <a:pt x="20121" y="9683"/>
                  </a:cubicBezTo>
                  <a:cubicBezTo>
                    <a:pt x="20121" y="9750"/>
                    <a:pt x="20121" y="9750"/>
                    <a:pt x="20121" y="9750"/>
                  </a:cubicBezTo>
                  <a:cubicBezTo>
                    <a:pt x="20084" y="9683"/>
                    <a:pt x="20084" y="9683"/>
                    <a:pt x="20084" y="9683"/>
                  </a:cubicBezTo>
                  <a:cubicBezTo>
                    <a:pt x="20121" y="9818"/>
                    <a:pt x="20121" y="9818"/>
                    <a:pt x="20121" y="9818"/>
                  </a:cubicBezTo>
                  <a:cubicBezTo>
                    <a:pt x="20084" y="9818"/>
                    <a:pt x="20084" y="9818"/>
                    <a:pt x="20084" y="9818"/>
                  </a:cubicBezTo>
                  <a:cubicBezTo>
                    <a:pt x="20084" y="9886"/>
                    <a:pt x="20084" y="9886"/>
                    <a:pt x="20084" y="9886"/>
                  </a:cubicBezTo>
                  <a:cubicBezTo>
                    <a:pt x="20084" y="9954"/>
                    <a:pt x="20084" y="9954"/>
                    <a:pt x="20084" y="9954"/>
                  </a:cubicBezTo>
                  <a:cubicBezTo>
                    <a:pt x="20084" y="10089"/>
                    <a:pt x="20084" y="10089"/>
                    <a:pt x="20084" y="10089"/>
                  </a:cubicBezTo>
                  <a:cubicBezTo>
                    <a:pt x="20047" y="10089"/>
                    <a:pt x="20047" y="10089"/>
                    <a:pt x="20047" y="10089"/>
                  </a:cubicBezTo>
                  <a:cubicBezTo>
                    <a:pt x="20047" y="10089"/>
                    <a:pt x="20047" y="10089"/>
                    <a:pt x="20047" y="10089"/>
                  </a:cubicBezTo>
                  <a:cubicBezTo>
                    <a:pt x="20010" y="9886"/>
                    <a:pt x="20010" y="9886"/>
                    <a:pt x="20010" y="9886"/>
                  </a:cubicBezTo>
                  <a:cubicBezTo>
                    <a:pt x="20010" y="9818"/>
                    <a:pt x="20010" y="9818"/>
                    <a:pt x="20010" y="9818"/>
                  </a:cubicBezTo>
                  <a:cubicBezTo>
                    <a:pt x="19973" y="9818"/>
                    <a:pt x="19973" y="9818"/>
                    <a:pt x="19973" y="9818"/>
                  </a:cubicBezTo>
                  <a:cubicBezTo>
                    <a:pt x="19936" y="9750"/>
                    <a:pt x="19936" y="9750"/>
                    <a:pt x="19936" y="9750"/>
                  </a:cubicBezTo>
                  <a:cubicBezTo>
                    <a:pt x="19936" y="9818"/>
                    <a:pt x="19936" y="9818"/>
                    <a:pt x="19936" y="9818"/>
                  </a:cubicBezTo>
                  <a:cubicBezTo>
                    <a:pt x="19899" y="9954"/>
                    <a:pt x="19899" y="9954"/>
                    <a:pt x="19899" y="9954"/>
                  </a:cubicBezTo>
                  <a:cubicBezTo>
                    <a:pt x="19862" y="9954"/>
                    <a:pt x="19862" y="9954"/>
                    <a:pt x="19862" y="9954"/>
                  </a:cubicBezTo>
                  <a:cubicBezTo>
                    <a:pt x="19862" y="10021"/>
                    <a:pt x="19862" y="10021"/>
                    <a:pt x="19862" y="10021"/>
                  </a:cubicBezTo>
                  <a:cubicBezTo>
                    <a:pt x="19899" y="10021"/>
                    <a:pt x="19899" y="10021"/>
                    <a:pt x="19899" y="10021"/>
                  </a:cubicBezTo>
                  <a:cubicBezTo>
                    <a:pt x="19862" y="10157"/>
                    <a:pt x="19862" y="10157"/>
                    <a:pt x="19862" y="10157"/>
                  </a:cubicBezTo>
                  <a:cubicBezTo>
                    <a:pt x="19825" y="10089"/>
                    <a:pt x="19825" y="10089"/>
                    <a:pt x="19825" y="10089"/>
                  </a:cubicBezTo>
                  <a:cubicBezTo>
                    <a:pt x="19825" y="10089"/>
                    <a:pt x="19825" y="10089"/>
                    <a:pt x="19825" y="10089"/>
                  </a:cubicBezTo>
                  <a:cubicBezTo>
                    <a:pt x="19825" y="10021"/>
                    <a:pt x="19825" y="10021"/>
                    <a:pt x="19825" y="10021"/>
                  </a:cubicBezTo>
                  <a:cubicBezTo>
                    <a:pt x="19788" y="10021"/>
                    <a:pt x="19788" y="10021"/>
                    <a:pt x="19788" y="10021"/>
                  </a:cubicBezTo>
                  <a:cubicBezTo>
                    <a:pt x="19788" y="10157"/>
                    <a:pt x="19788" y="10157"/>
                    <a:pt x="19788" y="10157"/>
                  </a:cubicBezTo>
                  <a:cubicBezTo>
                    <a:pt x="19751" y="10157"/>
                    <a:pt x="19751" y="10157"/>
                    <a:pt x="19751" y="10157"/>
                  </a:cubicBezTo>
                  <a:cubicBezTo>
                    <a:pt x="19714" y="10089"/>
                    <a:pt x="19714" y="10089"/>
                    <a:pt x="19714" y="10089"/>
                  </a:cubicBezTo>
                  <a:cubicBezTo>
                    <a:pt x="19677" y="10089"/>
                    <a:pt x="19677" y="10089"/>
                    <a:pt x="19677" y="10089"/>
                  </a:cubicBezTo>
                  <a:cubicBezTo>
                    <a:pt x="19677" y="10157"/>
                    <a:pt x="19677" y="10157"/>
                    <a:pt x="19677" y="10157"/>
                  </a:cubicBezTo>
                  <a:cubicBezTo>
                    <a:pt x="19714" y="10224"/>
                    <a:pt x="19714" y="10224"/>
                    <a:pt x="19714" y="10224"/>
                  </a:cubicBezTo>
                  <a:cubicBezTo>
                    <a:pt x="19714" y="10224"/>
                    <a:pt x="19714" y="10224"/>
                    <a:pt x="19714" y="10224"/>
                  </a:cubicBezTo>
                  <a:cubicBezTo>
                    <a:pt x="19677" y="10292"/>
                    <a:pt x="19677" y="10292"/>
                    <a:pt x="19677" y="10292"/>
                  </a:cubicBezTo>
                  <a:cubicBezTo>
                    <a:pt x="19677" y="10292"/>
                    <a:pt x="19677" y="10292"/>
                    <a:pt x="19677" y="10292"/>
                  </a:cubicBezTo>
                  <a:cubicBezTo>
                    <a:pt x="19714" y="10360"/>
                    <a:pt x="19714" y="10360"/>
                    <a:pt x="19714" y="10360"/>
                  </a:cubicBezTo>
                  <a:cubicBezTo>
                    <a:pt x="19714" y="10428"/>
                    <a:pt x="19714" y="10428"/>
                    <a:pt x="19714" y="10428"/>
                  </a:cubicBezTo>
                  <a:cubicBezTo>
                    <a:pt x="19714" y="10428"/>
                    <a:pt x="19714" y="10428"/>
                    <a:pt x="19714" y="10428"/>
                  </a:cubicBezTo>
                  <a:cubicBezTo>
                    <a:pt x="19714" y="10495"/>
                    <a:pt x="19714" y="10495"/>
                    <a:pt x="19714" y="10495"/>
                  </a:cubicBezTo>
                  <a:cubicBezTo>
                    <a:pt x="19751" y="10495"/>
                    <a:pt x="19751" y="10495"/>
                    <a:pt x="19751" y="10495"/>
                  </a:cubicBezTo>
                  <a:cubicBezTo>
                    <a:pt x="19788" y="10563"/>
                    <a:pt x="19788" y="10563"/>
                    <a:pt x="19788" y="10563"/>
                  </a:cubicBezTo>
                  <a:cubicBezTo>
                    <a:pt x="19788" y="10563"/>
                    <a:pt x="19788" y="10563"/>
                    <a:pt x="19788" y="10563"/>
                  </a:cubicBezTo>
                  <a:cubicBezTo>
                    <a:pt x="19751" y="10563"/>
                    <a:pt x="19751" y="10563"/>
                    <a:pt x="19751" y="10563"/>
                  </a:cubicBezTo>
                  <a:cubicBezTo>
                    <a:pt x="19751" y="10631"/>
                    <a:pt x="19751" y="10631"/>
                    <a:pt x="19751" y="10631"/>
                  </a:cubicBezTo>
                  <a:cubicBezTo>
                    <a:pt x="19788" y="10631"/>
                    <a:pt x="19788" y="10631"/>
                    <a:pt x="19788" y="10631"/>
                  </a:cubicBezTo>
                  <a:cubicBezTo>
                    <a:pt x="19788" y="10698"/>
                    <a:pt x="19788" y="10698"/>
                    <a:pt x="19788" y="10698"/>
                  </a:cubicBezTo>
                  <a:cubicBezTo>
                    <a:pt x="19788" y="10698"/>
                    <a:pt x="19788" y="10698"/>
                    <a:pt x="19788" y="10698"/>
                  </a:cubicBezTo>
                  <a:cubicBezTo>
                    <a:pt x="19788" y="10698"/>
                    <a:pt x="19788" y="10698"/>
                    <a:pt x="19788" y="10698"/>
                  </a:cubicBezTo>
                  <a:cubicBezTo>
                    <a:pt x="19751" y="10698"/>
                    <a:pt x="19751" y="10698"/>
                    <a:pt x="19751" y="10698"/>
                  </a:cubicBezTo>
                  <a:cubicBezTo>
                    <a:pt x="19751" y="10698"/>
                    <a:pt x="19751" y="10698"/>
                    <a:pt x="19751" y="10698"/>
                  </a:cubicBezTo>
                  <a:cubicBezTo>
                    <a:pt x="19788" y="10766"/>
                    <a:pt x="19788" y="10766"/>
                    <a:pt x="19788" y="10766"/>
                  </a:cubicBezTo>
                  <a:cubicBezTo>
                    <a:pt x="19788" y="10766"/>
                    <a:pt x="19788" y="10766"/>
                    <a:pt x="19788" y="10766"/>
                  </a:cubicBezTo>
                  <a:cubicBezTo>
                    <a:pt x="19788" y="10834"/>
                    <a:pt x="19788" y="10834"/>
                    <a:pt x="19788" y="10834"/>
                  </a:cubicBezTo>
                  <a:cubicBezTo>
                    <a:pt x="19788" y="10902"/>
                    <a:pt x="19788" y="10902"/>
                    <a:pt x="19788" y="10902"/>
                  </a:cubicBezTo>
                  <a:cubicBezTo>
                    <a:pt x="19788" y="10902"/>
                    <a:pt x="19788" y="10902"/>
                    <a:pt x="19788" y="10902"/>
                  </a:cubicBezTo>
                  <a:cubicBezTo>
                    <a:pt x="19751" y="10969"/>
                    <a:pt x="19751" y="10969"/>
                    <a:pt x="19751" y="10969"/>
                  </a:cubicBezTo>
                  <a:cubicBezTo>
                    <a:pt x="19788" y="11037"/>
                    <a:pt x="19788" y="11037"/>
                    <a:pt x="19788" y="11037"/>
                  </a:cubicBezTo>
                  <a:cubicBezTo>
                    <a:pt x="19788" y="11105"/>
                    <a:pt x="19788" y="11105"/>
                    <a:pt x="19788" y="11105"/>
                  </a:cubicBezTo>
                  <a:cubicBezTo>
                    <a:pt x="19788" y="11105"/>
                    <a:pt x="19788" y="11105"/>
                    <a:pt x="19788" y="11105"/>
                  </a:cubicBezTo>
                  <a:cubicBezTo>
                    <a:pt x="19788" y="11172"/>
                    <a:pt x="19788" y="11172"/>
                    <a:pt x="19788" y="11172"/>
                  </a:cubicBezTo>
                  <a:cubicBezTo>
                    <a:pt x="19788" y="11240"/>
                    <a:pt x="19788" y="11240"/>
                    <a:pt x="19788" y="11240"/>
                  </a:cubicBezTo>
                  <a:cubicBezTo>
                    <a:pt x="19825" y="11308"/>
                    <a:pt x="19825" y="11308"/>
                    <a:pt x="19825" y="11308"/>
                  </a:cubicBezTo>
                  <a:cubicBezTo>
                    <a:pt x="19788" y="11376"/>
                    <a:pt x="19788" y="11376"/>
                    <a:pt x="19788" y="11376"/>
                  </a:cubicBezTo>
                  <a:cubicBezTo>
                    <a:pt x="19825" y="11376"/>
                    <a:pt x="19825" y="11376"/>
                    <a:pt x="19825" y="11376"/>
                  </a:cubicBezTo>
                  <a:cubicBezTo>
                    <a:pt x="19862" y="11443"/>
                    <a:pt x="19862" y="11443"/>
                    <a:pt x="19862" y="11443"/>
                  </a:cubicBezTo>
                  <a:cubicBezTo>
                    <a:pt x="19899" y="11511"/>
                    <a:pt x="19899" y="11511"/>
                    <a:pt x="19899" y="11511"/>
                  </a:cubicBezTo>
                  <a:cubicBezTo>
                    <a:pt x="19936" y="11579"/>
                    <a:pt x="19936" y="11579"/>
                    <a:pt x="19936" y="11579"/>
                  </a:cubicBezTo>
                  <a:cubicBezTo>
                    <a:pt x="19973" y="11511"/>
                    <a:pt x="19973" y="11511"/>
                    <a:pt x="19973" y="11511"/>
                  </a:cubicBezTo>
                  <a:cubicBezTo>
                    <a:pt x="19973" y="11511"/>
                    <a:pt x="19973" y="11511"/>
                    <a:pt x="19973" y="11511"/>
                  </a:cubicBezTo>
                  <a:cubicBezTo>
                    <a:pt x="19936" y="11443"/>
                    <a:pt x="19936" y="11443"/>
                    <a:pt x="19936" y="11443"/>
                  </a:cubicBezTo>
                  <a:cubicBezTo>
                    <a:pt x="19899" y="11376"/>
                    <a:pt x="19899" y="11376"/>
                    <a:pt x="19899" y="11376"/>
                  </a:cubicBezTo>
                  <a:cubicBezTo>
                    <a:pt x="19936" y="11376"/>
                    <a:pt x="19936" y="11376"/>
                    <a:pt x="19936" y="11376"/>
                  </a:cubicBezTo>
                  <a:cubicBezTo>
                    <a:pt x="19973" y="11376"/>
                    <a:pt x="19973" y="11376"/>
                    <a:pt x="19973" y="11376"/>
                  </a:cubicBezTo>
                  <a:cubicBezTo>
                    <a:pt x="20047" y="11443"/>
                    <a:pt x="20047" y="11443"/>
                    <a:pt x="20047" y="11443"/>
                  </a:cubicBezTo>
                  <a:cubicBezTo>
                    <a:pt x="20047" y="11376"/>
                    <a:pt x="20047" y="11376"/>
                    <a:pt x="20047" y="11376"/>
                  </a:cubicBezTo>
                  <a:cubicBezTo>
                    <a:pt x="20084" y="11443"/>
                    <a:pt x="20084" y="11443"/>
                    <a:pt x="20084" y="11443"/>
                  </a:cubicBezTo>
                  <a:cubicBezTo>
                    <a:pt x="20084" y="11443"/>
                    <a:pt x="20084" y="11443"/>
                    <a:pt x="20084" y="11443"/>
                  </a:cubicBezTo>
                  <a:cubicBezTo>
                    <a:pt x="20084" y="11511"/>
                    <a:pt x="20084" y="11511"/>
                    <a:pt x="20084" y="11511"/>
                  </a:cubicBezTo>
                  <a:cubicBezTo>
                    <a:pt x="20084" y="11579"/>
                    <a:pt x="20084" y="11579"/>
                    <a:pt x="20084" y="11579"/>
                  </a:cubicBezTo>
                  <a:cubicBezTo>
                    <a:pt x="20084" y="11579"/>
                    <a:pt x="20084" y="11579"/>
                    <a:pt x="20084" y="11579"/>
                  </a:cubicBezTo>
                  <a:cubicBezTo>
                    <a:pt x="20084" y="11646"/>
                    <a:pt x="20084" y="11646"/>
                    <a:pt x="20084" y="11646"/>
                  </a:cubicBezTo>
                  <a:cubicBezTo>
                    <a:pt x="20084" y="11646"/>
                    <a:pt x="20084" y="11646"/>
                    <a:pt x="20084" y="11646"/>
                  </a:cubicBezTo>
                  <a:cubicBezTo>
                    <a:pt x="20047" y="11714"/>
                    <a:pt x="20047" y="11714"/>
                    <a:pt x="20047" y="11714"/>
                  </a:cubicBezTo>
                  <a:cubicBezTo>
                    <a:pt x="20084" y="11782"/>
                    <a:pt x="20084" y="11782"/>
                    <a:pt x="20084" y="11782"/>
                  </a:cubicBezTo>
                  <a:cubicBezTo>
                    <a:pt x="20084" y="11850"/>
                    <a:pt x="20084" y="11850"/>
                    <a:pt x="20084" y="11850"/>
                  </a:cubicBezTo>
                  <a:cubicBezTo>
                    <a:pt x="20084" y="11985"/>
                    <a:pt x="20084" y="11985"/>
                    <a:pt x="20084" y="11985"/>
                  </a:cubicBezTo>
                  <a:cubicBezTo>
                    <a:pt x="20121" y="11985"/>
                    <a:pt x="20121" y="11985"/>
                    <a:pt x="20121" y="11985"/>
                  </a:cubicBezTo>
                  <a:cubicBezTo>
                    <a:pt x="20158" y="11985"/>
                    <a:pt x="20158" y="11985"/>
                    <a:pt x="20158" y="11985"/>
                  </a:cubicBezTo>
                  <a:cubicBezTo>
                    <a:pt x="20158" y="11985"/>
                    <a:pt x="20158" y="11985"/>
                    <a:pt x="20158" y="11985"/>
                  </a:cubicBezTo>
                  <a:cubicBezTo>
                    <a:pt x="20195" y="11917"/>
                    <a:pt x="20195" y="11917"/>
                    <a:pt x="20195" y="11917"/>
                  </a:cubicBezTo>
                  <a:cubicBezTo>
                    <a:pt x="20195" y="11917"/>
                    <a:pt x="20195" y="11917"/>
                    <a:pt x="20195" y="11917"/>
                  </a:cubicBezTo>
                  <a:cubicBezTo>
                    <a:pt x="20195" y="11917"/>
                    <a:pt x="20195" y="11917"/>
                    <a:pt x="20195" y="11917"/>
                  </a:cubicBezTo>
                  <a:cubicBezTo>
                    <a:pt x="20232" y="11917"/>
                    <a:pt x="20232" y="11917"/>
                    <a:pt x="20232" y="11917"/>
                  </a:cubicBezTo>
                  <a:cubicBezTo>
                    <a:pt x="20232" y="12053"/>
                    <a:pt x="20232" y="12053"/>
                    <a:pt x="20232" y="12053"/>
                  </a:cubicBezTo>
                  <a:cubicBezTo>
                    <a:pt x="20305" y="12188"/>
                    <a:pt x="20305" y="12188"/>
                    <a:pt x="20305" y="12188"/>
                  </a:cubicBezTo>
                  <a:cubicBezTo>
                    <a:pt x="20342" y="12256"/>
                    <a:pt x="20342" y="12256"/>
                    <a:pt x="20342" y="12256"/>
                  </a:cubicBezTo>
                  <a:cubicBezTo>
                    <a:pt x="20305" y="12324"/>
                    <a:pt x="20305" y="12324"/>
                    <a:pt x="20305" y="12324"/>
                  </a:cubicBezTo>
                  <a:cubicBezTo>
                    <a:pt x="20305" y="12391"/>
                    <a:pt x="20305" y="12391"/>
                    <a:pt x="20305" y="12391"/>
                  </a:cubicBezTo>
                  <a:cubicBezTo>
                    <a:pt x="20305" y="12391"/>
                    <a:pt x="20305" y="12391"/>
                    <a:pt x="20305" y="12391"/>
                  </a:cubicBezTo>
                  <a:cubicBezTo>
                    <a:pt x="20232" y="12324"/>
                    <a:pt x="20232" y="12324"/>
                    <a:pt x="20232" y="12324"/>
                  </a:cubicBezTo>
                  <a:cubicBezTo>
                    <a:pt x="20195" y="12324"/>
                    <a:pt x="20195" y="12324"/>
                    <a:pt x="20195" y="12324"/>
                  </a:cubicBezTo>
                  <a:cubicBezTo>
                    <a:pt x="20195" y="12256"/>
                    <a:pt x="20195" y="12256"/>
                    <a:pt x="20195" y="12256"/>
                  </a:cubicBezTo>
                  <a:cubicBezTo>
                    <a:pt x="20195" y="12188"/>
                    <a:pt x="20195" y="12188"/>
                    <a:pt x="20195" y="12188"/>
                  </a:cubicBezTo>
                  <a:cubicBezTo>
                    <a:pt x="20195" y="12120"/>
                    <a:pt x="20195" y="12120"/>
                    <a:pt x="20195" y="12120"/>
                  </a:cubicBezTo>
                  <a:cubicBezTo>
                    <a:pt x="20195" y="12053"/>
                    <a:pt x="20195" y="12053"/>
                    <a:pt x="20195" y="12053"/>
                  </a:cubicBezTo>
                  <a:cubicBezTo>
                    <a:pt x="20195" y="12053"/>
                    <a:pt x="20195" y="12053"/>
                    <a:pt x="20195" y="12053"/>
                  </a:cubicBezTo>
                  <a:cubicBezTo>
                    <a:pt x="20195" y="12120"/>
                    <a:pt x="20195" y="12120"/>
                    <a:pt x="20195" y="12120"/>
                  </a:cubicBezTo>
                  <a:cubicBezTo>
                    <a:pt x="20195" y="12120"/>
                    <a:pt x="20195" y="12120"/>
                    <a:pt x="20195" y="12120"/>
                  </a:cubicBezTo>
                  <a:cubicBezTo>
                    <a:pt x="20158" y="12120"/>
                    <a:pt x="20158" y="12120"/>
                    <a:pt x="20158" y="12120"/>
                  </a:cubicBezTo>
                  <a:cubicBezTo>
                    <a:pt x="20121" y="12256"/>
                    <a:pt x="20121" y="12256"/>
                    <a:pt x="20121" y="12256"/>
                  </a:cubicBezTo>
                  <a:cubicBezTo>
                    <a:pt x="20121" y="12256"/>
                    <a:pt x="20121" y="12256"/>
                    <a:pt x="20121" y="12256"/>
                  </a:cubicBezTo>
                  <a:cubicBezTo>
                    <a:pt x="20195" y="12256"/>
                    <a:pt x="20195" y="12256"/>
                    <a:pt x="20195" y="12256"/>
                  </a:cubicBezTo>
                  <a:cubicBezTo>
                    <a:pt x="20195" y="12324"/>
                    <a:pt x="20195" y="12324"/>
                    <a:pt x="20195" y="12324"/>
                  </a:cubicBezTo>
                  <a:cubicBezTo>
                    <a:pt x="20158" y="12391"/>
                    <a:pt x="20158" y="12391"/>
                    <a:pt x="20158" y="12391"/>
                  </a:cubicBezTo>
                  <a:cubicBezTo>
                    <a:pt x="20158" y="12459"/>
                    <a:pt x="20158" y="12459"/>
                    <a:pt x="20158" y="12459"/>
                  </a:cubicBezTo>
                  <a:cubicBezTo>
                    <a:pt x="20158" y="12459"/>
                    <a:pt x="20158" y="12459"/>
                    <a:pt x="20158" y="12459"/>
                  </a:cubicBezTo>
                  <a:cubicBezTo>
                    <a:pt x="20158" y="12662"/>
                    <a:pt x="20158" y="12662"/>
                    <a:pt x="20158" y="12662"/>
                  </a:cubicBezTo>
                  <a:cubicBezTo>
                    <a:pt x="20195" y="12730"/>
                    <a:pt x="20195" y="12730"/>
                    <a:pt x="20195" y="12730"/>
                  </a:cubicBezTo>
                  <a:cubicBezTo>
                    <a:pt x="20195" y="12730"/>
                    <a:pt x="20195" y="12730"/>
                    <a:pt x="20195" y="12730"/>
                  </a:cubicBezTo>
                  <a:cubicBezTo>
                    <a:pt x="20268" y="12933"/>
                    <a:pt x="20268" y="12933"/>
                    <a:pt x="20268" y="12933"/>
                  </a:cubicBezTo>
                  <a:cubicBezTo>
                    <a:pt x="20305" y="12933"/>
                    <a:pt x="20305" y="12933"/>
                    <a:pt x="20305" y="12933"/>
                  </a:cubicBezTo>
                  <a:cubicBezTo>
                    <a:pt x="20342" y="13068"/>
                    <a:pt x="20342" y="13068"/>
                    <a:pt x="20342" y="13068"/>
                  </a:cubicBezTo>
                  <a:cubicBezTo>
                    <a:pt x="20379" y="13136"/>
                    <a:pt x="20379" y="13136"/>
                    <a:pt x="20379" y="13136"/>
                  </a:cubicBezTo>
                  <a:cubicBezTo>
                    <a:pt x="20379" y="13136"/>
                    <a:pt x="20379" y="13136"/>
                    <a:pt x="20379" y="13136"/>
                  </a:cubicBezTo>
                  <a:cubicBezTo>
                    <a:pt x="20379" y="13204"/>
                    <a:pt x="20379" y="13204"/>
                    <a:pt x="20379" y="13204"/>
                  </a:cubicBezTo>
                  <a:cubicBezTo>
                    <a:pt x="20268" y="13271"/>
                    <a:pt x="20268" y="13271"/>
                    <a:pt x="20268" y="13271"/>
                  </a:cubicBezTo>
                  <a:cubicBezTo>
                    <a:pt x="20268" y="13271"/>
                    <a:pt x="20268" y="13271"/>
                    <a:pt x="20268" y="13271"/>
                  </a:cubicBezTo>
                  <a:cubicBezTo>
                    <a:pt x="20195" y="13339"/>
                    <a:pt x="20195" y="13339"/>
                    <a:pt x="20195" y="13339"/>
                  </a:cubicBezTo>
                  <a:cubicBezTo>
                    <a:pt x="20195" y="13339"/>
                    <a:pt x="20195" y="13339"/>
                    <a:pt x="20195" y="13339"/>
                  </a:cubicBezTo>
                  <a:cubicBezTo>
                    <a:pt x="20195" y="13339"/>
                    <a:pt x="20195" y="13339"/>
                    <a:pt x="20195" y="13339"/>
                  </a:cubicBezTo>
                  <a:cubicBezTo>
                    <a:pt x="20158" y="13475"/>
                    <a:pt x="20158" y="13475"/>
                    <a:pt x="20158" y="13475"/>
                  </a:cubicBezTo>
                  <a:cubicBezTo>
                    <a:pt x="20158" y="13542"/>
                    <a:pt x="20158" y="13542"/>
                    <a:pt x="20158" y="13542"/>
                  </a:cubicBezTo>
                  <a:cubicBezTo>
                    <a:pt x="20158" y="13542"/>
                    <a:pt x="20158" y="13542"/>
                    <a:pt x="20158" y="13542"/>
                  </a:cubicBezTo>
                  <a:cubicBezTo>
                    <a:pt x="20158" y="13610"/>
                    <a:pt x="20158" y="13610"/>
                    <a:pt x="20158" y="13610"/>
                  </a:cubicBezTo>
                  <a:cubicBezTo>
                    <a:pt x="20158" y="13745"/>
                    <a:pt x="20158" y="13745"/>
                    <a:pt x="20158" y="13745"/>
                  </a:cubicBezTo>
                  <a:cubicBezTo>
                    <a:pt x="20195" y="13881"/>
                    <a:pt x="20195" y="13881"/>
                    <a:pt x="20195" y="13881"/>
                  </a:cubicBezTo>
                  <a:cubicBezTo>
                    <a:pt x="20232" y="13949"/>
                    <a:pt x="20232" y="13949"/>
                    <a:pt x="20232" y="13949"/>
                  </a:cubicBezTo>
                  <a:cubicBezTo>
                    <a:pt x="20232" y="14016"/>
                    <a:pt x="20232" y="14016"/>
                    <a:pt x="20232" y="14016"/>
                  </a:cubicBezTo>
                  <a:cubicBezTo>
                    <a:pt x="20268" y="14016"/>
                    <a:pt x="20268" y="14016"/>
                    <a:pt x="20268" y="14016"/>
                  </a:cubicBezTo>
                  <a:cubicBezTo>
                    <a:pt x="20305" y="14084"/>
                    <a:pt x="20305" y="14084"/>
                    <a:pt x="20305" y="14084"/>
                  </a:cubicBezTo>
                  <a:cubicBezTo>
                    <a:pt x="20268" y="14084"/>
                    <a:pt x="20268" y="14084"/>
                    <a:pt x="20268" y="14084"/>
                  </a:cubicBezTo>
                  <a:cubicBezTo>
                    <a:pt x="20232" y="14084"/>
                    <a:pt x="20232" y="14084"/>
                    <a:pt x="20232" y="14084"/>
                  </a:cubicBezTo>
                  <a:cubicBezTo>
                    <a:pt x="20232" y="14084"/>
                    <a:pt x="20232" y="14084"/>
                    <a:pt x="20232" y="14084"/>
                  </a:cubicBezTo>
                  <a:cubicBezTo>
                    <a:pt x="20195" y="14152"/>
                    <a:pt x="20195" y="14152"/>
                    <a:pt x="20195" y="14152"/>
                  </a:cubicBezTo>
                  <a:cubicBezTo>
                    <a:pt x="20158" y="14152"/>
                    <a:pt x="20158" y="14152"/>
                    <a:pt x="20158" y="14152"/>
                  </a:cubicBezTo>
                  <a:cubicBezTo>
                    <a:pt x="20121" y="14219"/>
                    <a:pt x="20121" y="14219"/>
                    <a:pt x="20121" y="14219"/>
                  </a:cubicBezTo>
                  <a:cubicBezTo>
                    <a:pt x="20084" y="14152"/>
                    <a:pt x="20084" y="14152"/>
                    <a:pt x="20084" y="14152"/>
                  </a:cubicBezTo>
                  <a:cubicBezTo>
                    <a:pt x="20047" y="14219"/>
                    <a:pt x="20047" y="14219"/>
                    <a:pt x="20047" y="14219"/>
                  </a:cubicBezTo>
                  <a:cubicBezTo>
                    <a:pt x="20084" y="14219"/>
                    <a:pt x="20084" y="14219"/>
                    <a:pt x="20084" y="14219"/>
                  </a:cubicBezTo>
                  <a:cubicBezTo>
                    <a:pt x="20121" y="14219"/>
                    <a:pt x="20121" y="14219"/>
                    <a:pt x="20121" y="14219"/>
                  </a:cubicBezTo>
                  <a:cubicBezTo>
                    <a:pt x="20121" y="14287"/>
                    <a:pt x="20121" y="14287"/>
                    <a:pt x="20121" y="14287"/>
                  </a:cubicBezTo>
                  <a:cubicBezTo>
                    <a:pt x="20084" y="14355"/>
                    <a:pt x="20084" y="14355"/>
                    <a:pt x="20084" y="14355"/>
                  </a:cubicBezTo>
                  <a:cubicBezTo>
                    <a:pt x="20121" y="14423"/>
                    <a:pt x="20121" y="14423"/>
                    <a:pt x="20121" y="14423"/>
                  </a:cubicBezTo>
                  <a:cubicBezTo>
                    <a:pt x="20121" y="14423"/>
                    <a:pt x="20121" y="14423"/>
                    <a:pt x="20121" y="14423"/>
                  </a:cubicBezTo>
                  <a:cubicBezTo>
                    <a:pt x="20121" y="14423"/>
                    <a:pt x="20121" y="14423"/>
                    <a:pt x="20121" y="14423"/>
                  </a:cubicBezTo>
                  <a:cubicBezTo>
                    <a:pt x="20121" y="14490"/>
                    <a:pt x="20121" y="14490"/>
                    <a:pt x="20121" y="14490"/>
                  </a:cubicBezTo>
                  <a:cubicBezTo>
                    <a:pt x="20121" y="14558"/>
                    <a:pt x="20121" y="14558"/>
                    <a:pt x="20121" y="14558"/>
                  </a:cubicBezTo>
                  <a:cubicBezTo>
                    <a:pt x="20121" y="14558"/>
                    <a:pt x="20121" y="14558"/>
                    <a:pt x="20121" y="14558"/>
                  </a:cubicBezTo>
                  <a:cubicBezTo>
                    <a:pt x="20158" y="14490"/>
                    <a:pt x="20158" y="14490"/>
                    <a:pt x="20158" y="14490"/>
                  </a:cubicBezTo>
                  <a:cubicBezTo>
                    <a:pt x="20195" y="14558"/>
                    <a:pt x="20195" y="14558"/>
                    <a:pt x="20195" y="14558"/>
                  </a:cubicBezTo>
                  <a:cubicBezTo>
                    <a:pt x="20158" y="14626"/>
                    <a:pt x="20158" y="14626"/>
                    <a:pt x="20158" y="14626"/>
                  </a:cubicBezTo>
                  <a:cubicBezTo>
                    <a:pt x="20158" y="14693"/>
                    <a:pt x="20158" y="14693"/>
                    <a:pt x="20158" y="14693"/>
                  </a:cubicBezTo>
                  <a:cubicBezTo>
                    <a:pt x="20158" y="14761"/>
                    <a:pt x="20158" y="14761"/>
                    <a:pt x="20158" y="14761"/>
                  </a:cubicBezTo>
                  <a:cubicBezTo>
                    <a:pt x="20158" y="14829"/>
                    <a:pt x="20158" y="14829"/>
                    <a:pt x="20158" y="14829"/>
                  </a:cubicBezTo>
                  <a:cubicBezTo>
                    <a:pt x="20158" y="14897"/>
                    <a:pt x="20158" y="14897"/>
                    <a:pt x="20158" y="14897"/>
                  </a:cubicBezTo>
                  <a:cubicBezTo>
                    <a:pt x="20158" y="14897"/>
                    <a:pt x="20158" y="14897"/>
                    <a:pt x="20158" y="14897"/>
                  </a:cubicBezTo>
                  <a:cubicBezTo>
                    <a:pt x="20158" y="14964"/>
                    <a:pt x="20158" y="14964"/>
                    <a:pt x="20158" y="14964"/>
                  </a:cubicBezTo>
                  <a:cubicBezTo>
                    <a:pt x="20121" y="15032"/>
                    <a:pt x="20121" y="15032"/>
                    <a:pt x="20121" y="15032"/>
                  </a:cubicBezTo>
                  <a:cubicBezTo>
                    <a:pt x="20121" y="15100"/>
                    <a:pt x="20121" y="15100"/>
                    <a:pt x="20121" y="15100"/>
                  </a:cubicBezTo>
                  <a:cubicBezTo>
                    <a:pt x="20084" y="15100"/>
                    <a:pt x="20084" y="15100"/>
                    <a:pt x="20084" y="15100"/>
                  </a:cubicBezTo>
                  <a:cubicBezTo>
                    <a:pt x="20084" y="15235"/>
                    <a:pt x="20084" y="15235"/>
                    <a:pt x="20084" y="15235"/>
                  </a:cubicBezTo>
                  <a:cubicBezTo>
                    <a:pt x="20047" y="15371"/>
                    <a:pt x="20047" y="15371"/>
                    <a:pt x="20047" y="15371"/>
                  </a:cubicBezTo>
                  <a:cubicBezTo>
                    <a:pt x="20047" y="15303"/>
                    <a:pt x="20047" y="15303"/>
                    <a:pt x="20047" y="15303"/>
                  </a:cubicBezTo>
                  <a:cubicBezTo>
                    <a:pt x="20047" y="15235"/>
                    <a:pt x="20047" y="15235"/>
                    <a:pt x="20047" y="15235"/>
                  </a:cubicBezTo>
                  <a:cubicBezTo>
                    <a:pt x="20047" y="15167"/>
                    <a:pt x="20047" y="15167"/>
                    <a:pt x="20047" y="15167"/>
                  </a:cubicBezTo>
                  <a:cubicBezTo>
                    <a:pt x="20047" y="15167"/>
                    <a:pt x="20047" y="15167"/>
                    <a:pt x="20047" y="15167"/>
                  </a:cubicBezTo>
                  <a:cubicBezTo>
                    <a:pt x="19973" y="15167"/>
                    <a:pt x="19973" y="15167"/>
                    <a:pt x="19973" y="15167"/>
                  </a:cubicBezTo>
                  <a:cubicBezTo>
                    <a:pt x="19936" y="15032"/>
                    <a:pt x="19936" y="15032"/>
                    <a:pt x="19936" y="15032"/>
                  </a:cubicBezTo>
                  <a:cubicBezTo>
                    <a:pt x="19936" y="14964"/>
                    <a:pt x="19936" y="14964"/>
                    <a:pt x="19936" y="14964"/>
                  </a:cubicBezTo>
                  <a:cubicBezTo>
                    <a:pt x="19862" y="14693"/>
                    <a:pt x="19862" y="14693"/>
                    <a:pt x="19862" y="14693"/>
                  </a:cubicBezTo>
                  <a:cubicBezTo>
                    <a:pt x="19825" y="14626"/>
                    <a:pt x="19825" y="14626"/>
                    <a:pt x="19825" y="14626"/>
                  </a:cubicBezTo>
                  <a:cubicBezTo>
                    <a:pt x="19825" y="14626"/>
                    <a:pt x="19825" y="14626"/>
                    <a:pt x="19825" y="14626"/>
                  </a:cubicBezTo>
                  <a:cubicBezTo>
                    <a:pt x="19862" y="14626"/>
                    <a:pt x="19862" y="14626"/>
                    <a:pt x="19862" y="14626"/>
                  </a:cubicBezTo>
                  <a:cubicBezTo>
                    <a:pt x="19899" y="14558"/>
                    <a:pt x="19899" y="14558"/>
                    <a:pt x="19899" y="14558"/>
                  </a:cubicBezTo>
                  <a:cubicBezTo>
                    <a:pt x="19862" y="14558"/>
                    <a:pt x="19862" y="14558"/>
                    <a:pt x="19862" y="14558"/>
                  </a:cubicBezTo>
                  <a:cubicBezTo>
                    <a:pt x="19825" y="14558"/>
                    <a:pt x="19825" y="14558"/>
                    <a:pt x="19825" y="14558"/>
                  </a:cubicBezTo>
                  <a:cubicBezTo>
                    <a:pt x="19751" y="14490"/>
                    <a:pt x="19751" y="14490"/>
                    <a:pt x="19751" y="14490"/>
                  </a:cubicBezTo>
                  <a:cubicBezTo>
                    <a:pt x="19640" y="14152"/>
                    <a:pt x="19640" y="14152"/>
                    <a:pt x="19640" y="14152"/>
                  </a:cubicBezTo>
                  <a:cubicBezTo>
                    <a:pt x="19529" y="13949"/>
                    <a:pt x="19529" y="13949"/>
                    <a:pt x="19529" y="13949"/>
                  </a:cubicBezTo>
                  <a:cubicBezTo>
                    <a:pt x="19492" y="13813"/>
                    <a:pt x="19492" y="13813"/>
                    <a:pt x="19492" y="13813"/>
                  </a:cubicBezTo>
                  <a:cubicBezTo>
                    <a:pt x="19455" y="13745"/>
                    <a:pt x="19455" y="13745"/>
                    <a:pt x="19455" y="13745"/>
                  </a:cubicBezTo>
                  <a:cubicBezTo>
                    <a:pt x="19381" y="13542"/>
                    <a:pt x="19381" y="13542"/>
                    <a:pt x="19381" y="13542"/>
                  </a:cubicBezTo>
                  <a:cubicBezTo>
                    <a:pt x="19307" y="13204"/>
                    <a:pt x="19307" y="13204"/>
                    <a:pt x="19307" y="13204"/>
                  </a:cubicBezTo>
                  <a:cubicBezTo>
                    <a:pt x="19233" y="12933"/>
                    <a:pt x="19233" y="12933"/>
                    <a:pt x="19233" y="12933"/>
                  </a:cubicBezTo>
                  <a:cubicBezTo>
                    <a:pt x="19233" y="12865"/>
                    <a:pt x="19233" y="12865"/>
                    <a:pt x="19233" y="12865"/>
                  </a:cubicBezTo>
                  <a:cubicBezTo>
                    <a:pt x="19159" y="12730"/>
                    <a:pt x="19159" y="12730"/>
                    <a:pt x="19159" y="12730"/>
                  </a:cubicBezTo>
                  <a:cubicBezTo>
                    <a:pt x="19159" y="12527"/>
                    <a:pt x="19159" y="12527"/>
                    <a:pt x="19159" y="12527"/>
                  </a:cubicBezTo>
                  <a:cubicBezTo>
                    <a:pt x="19122" y="12459"/>
                    <a:pt x="19122" y="12459"/>
                    <a:pt x="19122" y="12459"/>
                  </a:cubicBezTo>
                  <a:cubicBezTo>
                    <a:pt x="19122" y="12324"/>
                    <a:pt x="19122" y="12324"/>
                    <a:pt x="19122" y="12324"/>
                  </a:cubicBezTo>
                  <a:cubicBezTo>
                    <a:pt x="19159" y="12256"/>
                    <a:pt x="19159" y="12256"/>
                    <a:pt x="19159" y="12256"/>
                  </a:cubicBezTo>
                  <a:cubicBezTo>
                    <a:pt x="19196" y="12188"/>
                    <a:pt x="19196" y="12188"/>
                    <a:pt x="19196" y="12188"/>
                  </a:cubicBezTo>
                  <a:cubicBezTo>
                    <a:pt x="19196" y="12188"/>
                    <a:pt x="19196" y="12188"/>
                    <a:pt x="19196" y="12188"/>
                  </a:cubicBezTo>
                  <a:cubicBezTo>
                    <a:pt x="19196" y="12120"/>
                    <a:pt x="19196" y="12120"/>
                    <a:pt x="19196" y="12120"/>
                  </a:cubicBezTo>
                  <a:cubicBezTo>
                    <a:pt x="19196" y="12120"/>
                    <a:pt x="19196" y="12120"/>
                    <a:pt x="19196" y="12120"/>
                  </a:cubicBezTo>
                  <a:cubicBezTo>
                    <a:pt x="19196" y="11985"/>
                    <a:pt x="19196" y="11985"/>
                    <a:pt x="19196" y="11985"/>
                  </a:cubicBezTo>
                  <a:cubicBezTo>
                    <a:pt x="19159" y="11850"/>
                    <a:pt x="19159" y="11850"/>
                    <a:pt x="19159" y="11850"/>
                  </a:cubicBezTo>
                  <a:cubicBezTo>
                    <a:pt x="19085" y="11850"/>
                    <a:pt x="19085" y="11850"/>
                    <a:pt x="19085" y="11850"/>
                  </a:cubicBezTo>
                  <a:cubicBezTo>
                    <a:pt x="19085" y="11782"/>
                    <a:pt x="19085" y="11782"/>
                    <a:pt x="19085" y="11782"/>
                  </a:cubicBezTo>
                  <a:cubicBezTo>
                    <a:pt x="19122" y="11714"/>
                    <a:pt x="19122" y="11714"/>
                    <a:pt x="19122" y="11714"/>
                  </a:cubicBezTo>
                  <a:cubicBezTo>
                    <a:pt x="19196" y="11782"/>
                    <a:pt x="19196" y="11782"/>
                    <a:pt x="19196" y="11782"/>
                  </a:cubicBezTo>
                  <a:cubicBezTo>
                    <a:pt x="19233" y="11714"/>
                    <a:pt x="19233" y="11714"/>
                    <a:pt x="19233" y="11714"/>
                  </a:cubicBezTo>
                  <a:cubicBezTo>
                    <a:pt x="19233" y="11646"/>
                    <a:pt x="19233" y="11646"/>
                    <a:pt x="19233" y="11646"/>
                  </a:cubicBezTo>
                  <a:cubicBezTo>
                    <a:pt x="19233" y="11579"/>
                    <a:pt x="19233" y="11579"/>
                    <a:pt x="19233" y="11579"/>
                  </a:cubicBezTo>
                  <a:cubicBezTo>
                    <a:pt x="19270" y="11579"/>
                    <a:pt x="19270" y="11579"/>
                    <a:pt x="19270" y="11579"/>
                  </a:cubicBezTo>
                  <a:cubicBezTo>
                    <a:pt x="19307" y="11579"/>
                    <a:pt x="19307" y="11579"/>
                    <a:pt x="19307" y="11579"/>
                  </a:cubicBezTo>
                  <a:cubicBezTo>
                    <a:pt x="19270" y="11511"/>
                    <a:pt x="19270" y="11511"/>
                    <a:pt x="19270" y="11511"/>
                  </a:cubicBezTo>
                  <a:cubicBezTo>
                    <a:pt x="19344" y="11376"/>
                    <a:pt x="19344" y="11376"/>
                    <a:pt x="19344" y="11376"/>
                  </a:cubicBezTo>
                  <a:cubicBezTo>
                    <a:pt x="19307" y="11240"/>
                    <a:pt x="19307" y="11240"/>
                    <a:pt x="19307" y="11240"/>
                  </a:cubicBezTo>
                  <a:cubicBezTo>
                    <a:pt x="19307" y="11172"/>
                    <a:pt x="19307" y="11172"/>
                    <a:pt x="19307" y="11172"/>
                  </a:cubicBezTo>
                  <a:cubicBezTo>
                    <a:pt x="19307" y="11105"/>
                    <a:pt x="19307" y="11105"/>
                    <a:pt x="19307" y="11105"/>
                  </a:cubicBezTo>
                  <a:cubicBezTo>
                    <a:pt x="19307" y="11037"/>
                    <a:pt x="19307" y="11037"/>
                    <a:pt x="19307" y="11037"/>
                  </a:cubicBezTo>
                  <a:cubicBezTo>
                    <a:pt x="19307" y="10969"/>
                    <a:pt x="19307" y="10969"/>
                    <a:pt x="19307" y="10969"/>
                  </a:cubicBezTo>
                  <a:cubicBezTo>
                    <a:pt x="19307" y="10969"/>
                    <a:pt x="19307" y="10969"/>
                    <a:pt x="19307" y="10969"/>
                  </a:cubicBezTo>
                  <a:cubicBezTo>
                    <a:pt x="19307" y="10834"/>
                    <a:pt x="19307" y="10834"/>
                    <a:pt x="19307" y="10834"/>
                  </a:cubicBezTo>
                  <a:cubicBezTo>
                    <a:pt x="19344" y="10834"/>
                    <a:pt x="19344" y="10834"/>
                    <a:pt x="19344" y="10834"/>
                  </a:cubicBezTo>
                  <a:cubicBezTo>
                    <a:pt x="19307" y="10766"/>
                    <a:pt x="19307" y="10766"/>
                    <a:pt x="19307" y="10766"/>
                  </a:cubicBezTo>
                  <a:cubicBezTo>
                    <a:pt x="19307" y="10766"/>
                    <a:pt x="19307" y="10766"/>
                    <a:pt x="19307" y="10766"/>
                  </a:cubicBezTo>
                  <a:cubicBezTo>
                    <a:pt x="19307" y="10698"/>
                    <a:pt x="19307" y="10698"/>
                    <a:pt x="19307" y="10698"/>
                  </a:cubicBezTo>
                  <a:cubicBezTo>
                    <a:pt x="19344" y="10631"/>
                    <a:pt x="19344" y="10631"/>
                    <a:pt x="19344" y="10631"/>
                  </a:cubicBezTo>
                  <a:cubicBezTo>
                    <a:pt x="19307" y="10631"/>
                    <a:pt x="19307" y="10631"/>
                    <a:pt x="19307" y="10631"/>
                  </a:cubicBezTo>
                  <a:cubicBezTo>
                    <a:pt x="19307" y="10563"/>
                    <a:pt x="19307" y="10563"/>
                    <a:pt x="19307" y="10563"/>
                  </a:cubicBezTo>
                  <a:cubicBezTo>
                    <a:pt x="19344" y="10495"/>
                    <a:pt x="19344" y="10495"/>
                    <a:pt x="19344" y="10495"/>
                  </a:cubicBezTo>
                  <a:cubicBezTo>
                    <a:pt x="19381" y="10495"/>
                    <a:pt x="19381" y="10495"/>
                    <a:pt x="19381" y="10495"/>
                  </a:cubicBezTo>
                  <a:cubicBezTo>
                    <a:pt x="19344" y="10428"/>
                    <a:pt x="19344" y="10428"/>
                    <a:pt x="19344" y="10428"/>
                  </a:cubicBezTo>
                  <a:cubicBezTo>
                    <a:pt x="19381" y="10292"/>
                    <a:pt x="19381" y="10292"/>
                    <a:pt x="19381" y="10292"/>
                  </a:cubicBezTo>
                  <a:cubicBezTo>
                    <a:pt x="19344" y="10292"/>
                    <a:pt x="19344" y="10292"/>
                    <a:pt x="19344" y="10292"/>
                  </a:cubicBezTo>
                  <a:cubicBezTo>
                    <a:pt x="19344" y="10224"/>
                    <a:pt x="19344" y="10224"/>
                    <a:pt x="19344" y="10224"/>
                  </a:cubicBezTo>
                  <a:cubicBezTo>
                    <a:pt x="19381" y="10157"/>
                    <a:pt x="19381" y="10157"/>
                    <a:pt x="19381" y="10157"/>
                  </a:cubicBezTo>
                  <a:cubicBezTo>
                    <a:pt x="19381" y="10089"/>
                    <a:pt x="19381" y="10089"/>
                    <a:pt x="19381" y="10089"/>
                  </a:cubicBezTo>
                  <a:cubicBezTo>
                    <a:pt x="19344" y="10089"/>
                    <a:pt x="19344" y="10089"/>
                    <a:pt x="19344" y="10089"/>
                  </a:cubicBezTo>
                  <a:cubicBezTo>
                    <a:pt x="19344" y="10021"/>
                    <a:pt x="19344" y="10021"/>
                    <a:pt x="19344" y="10021"/>
                  </a:cubicBezTo>
                  <a:cubicBezTo>
                    <a:pt x="19344" y="9954"/>
                    <a:pt x="19344" y="9954"/>
                    <a:pt x="19344" y="9954"/>
                  </a:cubicBezTo>
                  <a:cubicBezTo>
                    <a:pt x="19381" y="9954"/>
                    <a:pt x="19381" y="9954"/>
                    <a:pt x="19381" y="9954"/>
                  </a:cubicBezTo>
                  <a:cubicBezTo>
                    <a:pt x="19381" y="9886"/>
                    <a:pt x="19381" y="9886"/>
                    <a:pt x="19381" y="9886"/>
                  </a:cubicBezTo>
                  <a:cubicBezTo>
                    <a:pt x="19381" y="9886"/>
                    <a:pt x="19381" y="9886"/>
                    <a:pt x="19381" y="9886"/>
                  </a:cubicBezTo>
                  <a:cubicBezTo>
                    <a:pt x="19418" y="9818"/>
                    <a:pt x="19418" y="9818"/>
                    <a:pt x="19418" y="9818"/>
                  </a:cubicBezTo>
                  <a:cubicBezTo>
                    <a:pt x="19455" y="9818"/>
                    <a:pt x="19455" y="9818"/>
                    <a:pt x="19455" y="9818"/>
                  </a:cubicBezTo>
                  <a:cubicBezTo>
                    <a:pt x="19492" y="9750"/>
                    <a:pt x="19492" y="9750"/>
                    <a:pt x="19492" y="9750"/>
                  </a:cubicBezTo>
                  <a:cubicBezTo>
                    <a:pt x="19492" y="9750"/>
                    <a:pt x="19492" y="9750"/>
                    <a:pt x="19492" y="9750"/>
                  </a:cubicBezTo>
                  <a:cubicBezTo>
                    <a:pt x="19529" y="9683"/>
                    <a:pt x="19529" y="9683"/>
                    <a:pt x="19529" y="9683"/>
                  </a:cubicBezTo>
                  <a:cubicBezTo>
                    <a:pt x="19529" y="9683"/>
                    <a:pt x="19529" y="9683"/>
                    <a:pt x="19529" y="9683"/>
                  </a:cubicBezTo>
                  <a:cubicBezTo>
                    <a:pt x="19529" y="9683"/>
                    <a:pt x="19529" y="9683"/>
                    <a:pt x="19529" y="9683"/>
                  </a:cubicBezTo>
                  <a:cubicBezTo>
                    <a:pt x="19529" y="9615"/>
                    <a:pt x="19529" y="9615"/>
                    <a:pt x="19529" y="9615"/>
                  </a:cubicBezTo>
                  <a:cubicBezTo>
                    <a:pt x="19492" y="9615"/>
                    <a:pt x="19492" y="9615"/>
                    <a:pt x="19492" y="9615"/>
                  </a:cubicBezTo>
                  <a:cubicBezTo>
                    <a:pt x="19492" y="9683"/>
                    <a:pt x="19492" y="9683"/>
                    <a:pt x="19492" y="9683"/>
                  </a:cubicBezTo>
                  <a:cubicBezTo>
                    <a:pt x="19455" y="9615"/>
                    <a:pt x="19455" y="9615"/>
                    <a:pt x="19455" y="9615"/>
                  </a:cubicBezTo>
                  <a:cubicBezTo>
                    <a:pt x="19455" y="9547"/>
                    <a:pt x="19455" y="9547"/>
                    <a:pt x="19455" y="9547"/>
                  </a:cubicBezTo>
                  <a:cubicBezTo>
                    <a:pt x="19492" y="9412"/>
                    <a:pt x="19492" y="9412"/>
                    <a:pt x="19492" y="9412"/>
                  </a:cubicBezTo>
                  <a:cubicBezTo>
                    <a:pt x="19455" y="9412"/>
                    <a:pt x="19455" y="9412"/>
                    <a:pt x="19455" y="9412"/>
                  </a:cubicBezTo>
                  <a:cubicBezTo>
                    <a:pt x="19455" y="9344"/>
                    <a:pt x="19455" y="9344"/>
                    <a:pt x="19455" y="9344"/>
                  </a:cubicBezTo>
                  <a:cubicBezTo>
                    <a:pt x="19455" y="9344"/>
                    <a:pt x="19455" y="9344"/>
                    <a:pt x="19455" y="9344"/>
                  </a:cubicBezTo>
                  <a:cubicBezTo>
                    <a:pt x="19418" y="9344"/>
                    <a:pt x="19418" y="9344"/>
                    <a:pt x="19418" y="9344"/>
                  </a:cubicBezTo>
                  <a:cubicBezTo>
                    <a:pt x="19418" y="9344"/>
                    <a:pt x="19418" y="9344"/>
                    <a:pt x="19418" y="9344"/>
                  </a:cubicBezTo>
                  <a:cubicBezTo>
                    <a:pt x="19418" y="9209"/>
                    <a:pt x="19418" y="9209"/>
                    <a:pt x="19418" y="9209"/>
                  </a:cubicBezTo>
                  <a:cubicBezTo>
                    <a:pt x="19418" y="9209"/>
                    <a:pt x="19418" y="9209"/>
                    <a:pt x="19418" y="9209"/>
                  </a:cubicBezTo>
                  <a:cubicBezTo>
                    <a:pt x="19418" y="9209"/>
                    <a:pt x="19418" y="9209"/>
                    <a:pt x="19418" y="9209"/>
                  </a:cubicBezTo>
                  <a:cubicBezTo>
                    <a:pt x="19418" y="9141"/>
                    <a:pt x="19418" y="9141"/>
                    <a:pt x="19418" y="9141"/>
                  </a:cubicBezTo>
                  <a:cubicBezTo>
                    <a:pt x="19381" y="9073"/>
                    <a:pt x="19381" y="9073"/>
                    <a:pt x="19381" y="9073"/>
                  </a:cubicBezTo>
                  <a:cubicBezTo>
                    <a:pt x="19381" y="9073"/>
                    <a:pt x="19381" y="9073"/>
                    <a:pt x="19381" y="9073"/>
                  </a:cubicBezTo>
                  <a:cubicBezTo>
                    <a:pt x="19381" y="9073"/>
                    <a:pt x="19381" y="9073"/>
                    <a:pt x="19381" y="9073"/>
                  </a:cubicBezTo>
                  <a:cubicBezTo>
                    <a:pt x="19381" y="9006"/>
                    <a:pt x="19381" y="9006"/>
                    <a:pt x="19381" y="9006"/>
                  </a:cubicBezTo>
                  <a:cubicBezTo>
                    <a:pt x="19344" y="8938"/>
                    <a:pt x="19344" y="8938"/>
                    <a:pt x="19344" y="8938"/>
                  </a:cubicBezTo>
                  <a:cubicBezTo>
                    <a:pt x="19344" y="8938"/>
                    <a:pt x="19344" y="8938"/>
                    <a:pt x="19344" y="8938"/>
                  </a:cubicBezTo>
                  <a:cubicBezTo>
                    <a:pt x="19307" y="8870"/>
                    <a:pt x="19307" y="8870"/>
                    <a:pt x="19307" y="8870"/>
                  </a:cubicBezTo>
                  <a:cubicBezTo>
                    <a:pt x="19307" y="8870"/>
                    <a:pt x="19307" y="8870"/>
                    <a:pt x="19307" y="8870"/>
                  </a:cubicBezTo>
                  <a:cubicBezTo>
                    <a:pt x="19307" y="8803"/>
                    <a:pt x="19307" y="8803"/>
                    <a:pt x="19307" y="8803"/>
                  </a:cubicBezTo>
                  <a:cubicBezTo>
                    <a:pt x="19307" y="8735"/>
                    <a:pt x="19307" y="8735"/>
                    <a:pt x="19307" y="8735"/>
                  </a:cubicBezTo>
                  <a:cubicBezTo>
                    <a:pt x="19344" y="8667"/>
                    <a:pt x="19344" y="8667"/>
                    <a:pt x="19344" y="8667"/>
                  </a:cubicBezTo>
                  <a:cubicBezTo>
                    <a:pt x="19381" y="8667"/>
                    <a:pt x="19381" y="8667"/>
                    <a:pt x="19381" y="8667"/>
                  </a:cubicBezTo>
                  <a:cubicBezTo>
                    <a:pt x="19418" y="8667"/>
                    <a:pt x="19418" y="8667"/>
                    <a:pt x="19418" y="8667"/>
                  </a:cubicBezTo>
                  <a:cubicBezTo>
                    <a:pt x="19381" y="8599"/>
                    <a:pt x="19381" y="8599"/>
                    <a:pt x="19381" y="8599"/>
                  </a:cubicBezTo>
                  <a:cubicBezTo>
                    <a:pt x="19455" y="8599"/>
                    <a:pt x="19455" y="8599"/>
                    <a:pt x="19455" y="8599"/>
                  </a:cubicBezTo>
                  <a:cubicBezTo>
                    <a:pt x="19418" y="8599"/>
                    <a:pt x="19418" y="8599"/>
                    <a:pt x="19418" y="8599"/>
                  </a:cubicBezTo>
                  <a:cubicBezTo>
                    <a:pt x="19381" y="8599"/>
                    <a:pt x="19381" y="8599"/>
                    <a:pt x="19381" y="8599"/>
                  </a:cubicBezTo>
                  <a:cubicBezTo>
                    <a:pt x="19381" y="8599"/>
                    <a:pt x="19381" y="8599"/>
                    <a:pt x="19381" y="8599"/>
                  </a:cubicBezTo>
                  <a:cubicBezTo>
                    <a:pt x="19307" y="8599"/>
                    <a:pt x="19307" y="8599"/>
                    <a:pt x="19307" y="8599"/>
                  </a:cubicBezTo>
                  <a:cubicBezTo>
                    <a:pt x="19270" y="8532"/>
                    <a:pt x="19270" y="8532"/>
                    <a:pt x="19270" y="8532"/>
                  </a:cubicBezTo>
                  <a:cubicBezTo>
                    <a:pt x="19270" y="8532"/>
                    <a:pt x="19270" y="8532"/>
                    <a:pt x="19270" y="8532"/>
                  </a:cubicBezTo>
                  <a:cubicBezTo>
                    <a:pt x="19233" y="8532"/>
                    <a:pt x="19233" y="8532"/>
                    <a:pt x="19233" y="8532"/>
                  </a:cubicBezTo>
                  <a:cubicBezTo>
                    <a:pt x="19196" y="8599"/>
                    <a:pt x="19196" y="8599"/>
                    <a:pt x="19196" y="8599"/>
                  </a:cubicBezTo>
                  <a:cubicBezTo>
                    <a:pt x="19159" y="8599"/>
                    <a:pt x="19159" y="8599"/>
                    <a:pt x="19159" y="8599"/>
                  </a:cubicBezTo>
                  <a:cubicBezTo>
                    <a:pt x="19122" y="8667"/>
                    <a:pt x="19122" y="8667"/>
                    <a:pt x="19122" y="8667"/>
                  </a:cubicBezTo>
                  <a:cubicBezTo>
                    <a:pt x="19122" y="8667"/>
                    <a:pt x="19122" y="8667"/>
                    <a:pt x="19122" y="8667"/>
                  </a:cubicBezTo>
                  <a:cubicBezTo>
                    <a:pt x="19122" y="8735"/>
                    <a:pt x="19122" y="8735"/>
                    <a:pt x="19122" y="8735"/>
                  </a:cubicBezTo>
                  <a:cubicBezTo>
                    <a:pt x="19159" y="8803"/>
                    <a:pt x="19159" y="8803"/>
                    <a:pt x="19159" y="8803"/>
                  </a:cubicBezTo>
                  <a:cubicBezTo>
                    <a:pt x="19159" y="8803"/>
                    <a:pt x="19159" y="8803"/>
                    <a:pt x="19159" y="8803"/>
                  </a:cubicBezTo>
                  <a:cubicBezTo>
                    <a:pt x="19159" y="8870"/>
                    <a:pt x="19159" y="8870"/>
                    <a:pt x="19159" y="8870"/>
                  </a:cubicBezTo>
                  <a:cubicBezTo>
                    <a:pt x="19159" y="8938"/>
                    <a:pt x="19159" y="8938"/>
                    <a:pt x="19159" y="8938"/>
                  </a:cubicBezTo>
                  <a:cubicBezTo>
                    <a:pt x="19196" y="9006"/>
                    <a:pt x="19196" y="9006"/>
                    <a:pt x="19196" y="9006"/>
                  </a:cubicBezTo>
                  <a:cubicBezTo>
                    <a:pt x="19196" y="9006"/>
                    <a:pt x="19196" y="9006"/>
                    <a:pt x="19196" y="9006"/>
                  </a:cubicBezTo>
                  <a:cubicBezTo>
                    <a:pt x="19233" y="9006"/>
                    <a:pt x="19233" y="9006"/>
                    <a:pt x="19233" y="9006"/>
                  </a:cubicBezTo>
                  <a:cubicBezTo>
                    <a:pt x="19233" y="9141"/>
                    <a:pt x="19233" y="9141"/>
                    <a:pt x="19233" y="9141"/>
                  </a:cubicBezTo>
                  <a:cubicBezTo>
                    <a:pt x="19270" y="9141"/>
                    <a:pt x="19270" y="9141"/>
                    <a:pt x="19270" y="9141"/>
                  </a:cubicBezTo>
                  <a:cubicBezTo>
                    <a:pt x="19270" y="9209"/>
                    <a:pt x="19270" y="9209"/>
                    <a:pt x="19270" y="9209"/>
                  </a:cubicBezTo>
                  <a:cubicBezTo>
                    <a:pt x="19307" y="9276"/>
                    <a:pt x="19307" y="9276"/>
                    <a:pt x="19307" y="9276"/>
                  </a:cubicBezTo>
                  <a:cubicBezTo>
                    <a:pt x="19270" y="9276"/>
                    <a:pt x="19270" y="9276"/>
                    <a:pt x="19270" y="9276"/>
                  </a:cubicBezTo>
                  <a:cubicBezTo>
                    <a:pt x="19270" y="9276"/>
                    <a:pt x="19270" y="9276"/>
                    <a:pt x="19270" y="9276"/>
                  </a:cubicBezTo>
                  <a:cubicBezTo>
                    <a:pt x="19233" y="9209"/>
                    <a:pt x="19233" y="9209"/>
                    <a:pt x="19233" y="9209"/>
                  </a:cubicBezTo>
                  <a:cubicBezTo>
                    <a:pt x="19196" y="9209"/>
                    <a:pt x="19196" y="9209"/>
                    <a:pt x="19196" y="9209"/>
                  </a:cubicBezTo>
                  <a:cubicBezTo>
                    <a:pt x="19196" y="9276"/>
                    <a:pt x="19196" y="9276"/>
                    <a:pt x="19196" y="9276"/>
                  </a:cubicBezTo>
                  <a:cubicBezTo>
                    <a:pt x="19159" y="9344"/>
                    <a:pt x="19159" y="9344"/>
                    <a:pt x="19159" y="9344"/>
                  </a:cubicBezTo>
                  <a:cubicBezTo>
                    <a:pt x="19196" y="9412"/>
                    <a:pt x="19196" y="9412"/>
                    <a:pt x="19196" y="9412"/>
                  </a:cubicBezTo>
                  <a:cubicBezTo>
                    <a:pt x="19159" y="9480"/>
                    <a:pt x="19159" y="9480"/>
                    <a:pt x="19159" y="9480"/>
                  </a:cubicBezTo>
                  <a:cubicBezTo>
                    <a:pt x="19159" y="9480"/>
                    <a:pt x="19159" y="9480"/>
                    <a:pt x="19159" y="9480"/>
                  </a:cubicBezTo>
                  <a:cubicBezTo>
                    <a:pt x="19159" y="9480"/>
                    <a:pt x="19159" y="9480"/>
                    <a:pt x="19159" y="9480"/>
                  </a:cubicBezTo>
                  <a:cubicBezTo>
                    <a:pt x="19159" y="9547"/>
                    <a:pt x="19159" y="9547"/>
                    <a:pt x="19159" y="9547"/>
                  </a:cubicBezTo>
                  <a:cubicBezTo>
                    <a:pt x="19159" y="9547"/>
                    <a:pt x="19159" y="9547"/>
                    <a:pt x="19159" y="9547"/>
                  </a:cubicBezTo>
                  <a:cubicBezTo>
                    <a:pt x="19159" y="9615"/>
                    <a:pt x="19159" y="9615"/>
                    <a:pt x="19159" y="9615"/>
                  </a:cubicBezTo>
                  <a:cubicBezTo>
                    <a:pt x="19159" y="9615"/>
                    <a:pt x="19159" y="9615"/>
                    <a:pt x="19159" y="9615"/>
                  </a:cubicBezTo>
                  <a:cubicBezTo>
                    <a:pt x="19159" y="9683"/>
                    <a:pt x="19159" y="9683"/>
                    <a:pt x="19159" y="9683"/>
                  </a:cubicBezTo>
                  <a:cubicBezTo>
                    <a:pt x="19159" y="9818"/>
                    <a:pt x="19159" y="9818"/>
                    <a:pt x="19159" y="9818"/>
                  </a:cubicBezTo>
                  <a:cubicBezTo>
                    <a:pt x="19122" y="9818"/>
                    <a:pt x="19122" y="9818"/>
                    <a:pt x="19122" y="9818"/>
                  </a:cubicBezTo>
                  <a:cubicBezTo>
                    <a:pt x="19122" y="9886"/>
                    <a:pt x="19122" y="9886"/>
                    <a:pt x="19122" y="9886"/>
                  </a:cubicBezTo>
                  <a:cubicBezTo>
                    <a:pt x="19122" y="9886"/>
                    <a:pt x="19122" y="9886"/>
                    <a:pt x="19122" y="9886"/>
                  </a:cubicBezTo>
                  <a:cubicBezTo>
                    <a:pt x="19085" y="9954"/>
                    <a:pt x="19085" y="9954"/>
                    <a:pt x="19085" y="9954"/>
                  </a:cubicBezTo>
                  <a:cubicBezTo>
                    <a:pt x="19085" y="9954"/>
                    <a:pt x="19085" y="9954"/>
                    <a:pt x="19085" y="9954"/>
                  </a:cubicBezTo>
                  <a:cubicBezTo>
                    <a:pt x="19048" y="9886"/>
                    <a:pt x="19048" y="9886"/>
                    <a:pt x="19048" y="9886"/>
                  </a:cubicBezTo>
                  <a:cubicBezTo>
                    <a:pt x="19085" y="9818"/>
                    <a:pt x="19085" y="9818"/>
                    <a:pt x="19085" y="9818"/>
                  </a:cubicBezTo>
                  <a:cubicBezTo>
                    <a:pt x="19048" y="9750"/>
                    <a:pt x="19048" y="9750"/>
                    <a:pt x="19048" y="9750"/>
                  </a:cubicBezTo>
                  <a:cubicBezTo>
                    <a:pt x="19048" y="9750"/>
                    <a:pt x="19048" y="9750"/>
                    <a:pt x="19048" y="9750"/>
                  </a:cubicBezTo>
                  <a:cubicBezTo>
                    <a:pt x="19011" y="9818"/>
                    <a:pt x="19011" y="9818"/>
                    <a:pt x="19011" y="9818"/>
                  </a:cubicBezTo>
                  <a:cubicBezTo>
                    <a:pt x="19011" y="9818"/>
                    <a:pt x="19011" y="9818"/>
                    <a:pt x="19011" y="9818"/>
                  </a:cubicBezTo>
                  <a:cubicBezTo>
                    <a:pt x="18974" y="9886"/>
                    <a:pt x="18974" y="9886"/>
                    <a:pt x="18974" y="9886"/>
                  </a:cubicBezTo>
                  <a:cubicBezTo>
                    <a:pt x="18974" y="9750"/>
                    <a:pt x="18974" y="9750"/>
                    <a:pt x="18974" y="9750"/>
                  </a:cubicBezTo>
                  <a:cubicBezTo>
                    <a:pt x="18937" y="9750"/>
                    <a:pt x="18937" y="9750"/>
                    <a:pt x="18937" y="9750"/>
                  </a:cubicBezTo>
                  <a:cubicBezTo>
                    <a:pt x="18937" y="9750"/>
                    <a:pt x="18937" y="9750"/>
                    <a:pt x="18937" y="9750"/>
                  </a:cubicBezTo>
                  <a:cubicBezTo>
                    <a:pt x="18900" y="9750"/>
                    <a:pt x="18900" y="9750"/>
                    <a:pt x="18900" y="9750"/>
                  </a:cubicBezTo>
                  <a:cubicBezTo>
                    <a:pt x="18900" y="9750"/>
                    <a:pt x="18900" y="9750"/>
                    <a:pt x="18900" y="9750"/>
                  </a:cubicBezTo>
                  <a:cubicBezTo>
                    <a:pt x="18900" y="9750"/>
                    <a:pt x="18900" y="9750"/>
                    <a:pt x="18900" y="9750"/>
                  </a:cubicBezTo>
                  <a:cubicBezTo>
                    <a:pt x="18937" y="9683"/>
                    <a:pt x="18937" y="9683"/>
                    <a:pt x="18937" y="9683"/>
                  </a:cubicBezTo>
                  <a:cubicBezTo>
                    <a:pt x="18900" y="9683"/>
                    <a:pt x="18900" y="9683"/>
                    <a:pt x="18900" y="9683"/>
                  </a:cubicBezTo>
                  <a:cubicBezTo>
                    <a:pt x="18900" y="9615"/>
                    <a:pt x="18900" y="9615"/>
                    <a:pt x="18900" y="9615"/>
                  </a:cubicBezTo>
                  <a:cubicBezTo>
                    <a:pt x="18937" y="9615"/>
                    <a:pt x="18937" y="9615"/>
                    <a:pt x="18937" y="9615"/>
                  </a:cubicBezTo>
                  <a:cubicBezTo>
                    <a:pt x="18900" y="9547"/>
                    <a:pt x="18900" y="9547"/>
                    <a:pt x="18900" y="9547"/>
                  </a:cubicBezTo>
                  <a:cubicBezTo>
                    <a:pt x="18900" y="9547"/>
                    <a:pt x="18900" y="9547"/>
                    <a:pt x="18900" y="9547"/>
                  </a:cubicBezTo>
                  <a:cubicBezTo>
                    <a:pt x="18937" y="9480"/>
                    <a:pt x="18937" y="9480"/>
                    <a:pt x="18937" y="9480"/>
                  </a:cubicBezTo>
                  <a:cubicBezTo>
                    <a:pt x="18900" y="9480"/>
                    <a:pt x="18900" y="9480"/>
                    <a:pt x="18900" y="9480"/>
                  </a:cubicBezTo>
                  <a:cubicBezTo>
                    <a:pt x="18900" y="9412"/>
                    <a:pt x="18900" y="9412"/>
                    <a:pt x="18900" y="9412"/>
                  </a:cubicBezTo>
                  <a:cubicBezTo>
                    <a:pt x="18900" y="9412"/>
                    <a:pt x="18900" y="9412"/>
                    <a:pt x="18900" y="9412"/>
                  </a:cubicBezTo>
                  <a:cubicBezTo>
                    <a:pt x="18900" y="9344"/>
                    <a:pt x="18900" y="9344"/>
                    <a:pt x="18900" y="9344"/>
                  </a:cubicBezTo>
                  <a:cubicBezTo>
                    <a:pt x="18863" y="9276"/>
                    <a:pt x="18863" y="9276"/>
                    <a:pt x="18863" y="9276"/>
                  </a:cubicBezTo>
                  <a:cubicBezTo>
                    <a:pt x="18863" y="9276"/>
                    <a:pt x="18863" y="9276"/>
                    <a:pt x="18863" y="9276"/>
                  </a:cubicBezTo>
                  <a:cubicBezTo>
                    <a:pt x="18863" y="9276"/>
                    <a:pt x="18863" y="9276"/>
                    <a:pt x="18863" y="9276"/>
                  </a:cubicBezTo>
                  <a:cubicBezTo>
                    <a:pt x="18826" y="9344"/>
                    <a:pt x="18826" y="9344"/>
                    <a:pt x="18826" y="9344"/>
                  </a:cubicBezTo>
                  <a:cubicBezTo>
                    <a:pt x="18826" y="9344"/>
                    <a:pt x="18826" y="9344"/>
                    <a:pt x="18826" y="9344"/>
                  </a:cubicBezTo>
                  <a:cubicBezTo>
                    <a:pt x="18826" y="9412"/>
                    <a:pt x="18826" y="9412"/>
                    <a:pt x="18826" y="9412"/>
                  </a:cubicBezTo>
                  <a:cubicBezTo>
                    <a:pt x="18789" y="9480"/>
                    <a:pt x="18789" y="9480"/>
                    <a:pt x="18789" y="9480"/>
                  </a:cubicBezTo>
                  <a:cubicBezTo>
                    <a:pt x="18789" y="9480"/>
                    <a:pt x="18789" y="9480"/>
                    <a:pt x="18789" y="9480"/>
                  </a:cubicBezTo>
                  <a:cubicBezTo>
                    <a:pt x="18752" y="9412"/>
                    <a:pt x="18752" y="9412"/>
                    <a:pt x="18752" y="9412"/>
                  </a:cubicBezTo>
                  <a:cubicBezTo>
                    <a:pt x="18752" y="9412"/>
                    <a:pt x="18752" y="9412"/>
                    <a:pt x="18752" y="9412"/>
                  </a:cubicBezTo>
                  <a:cubicBezTo>
                    <a:pt x="18752" y="9412"/>
                    <a:pt x="18752" y="9412"/>
                    <a:pt x="18752" y="9412"/>
                  </a:cubicBezTo>
                  <a:cubicBezTo>
                    <a:pt x="18715" y="9344"/>
                    <a:pt x="18715" y="9344"/>
                    <a:pt x="18715" y="9344"/>
                  </a:cubicBezTo>
                  <a:cubicBezTo>
                    <a:pt x="18678" y="9344"/>
                    <a:pt x="18678" y="9344"/>
                    <a:pt x="18678" y="9344"/>
                  </a:cubicBezTo>
                  <a:cubicBezTo>
                    <a:pt x="18678" y="9344"/>
                    <a:pt x="18678" y="9344"/>
                    <a:pt x="18678" y="9344"/>
                  </a:cubicBezTo>
                  <a:cubicBezTo>
                    <a:pt x="18678" y="9344"/>
                    <a:pt x="18678" y="9344"/>
                    <a:pt x="18678" y="9344"/>
                  </a:cubicBezTo>
                  <a:cubicBezTo>
                    <a:pt x="18678" y="9412"/>
                    <a:pt x="18678" y="9412"/>
                    <a:pt x="18678" y="9412"/>
                  </a:cubicBezTo>
                  <a:cubicBezTo>
                    <a:pt x="18641" y="9412"/>
                    <a:pt x="18641" y="9412"/>
                    <a:pt x="18641" y="9412"/>
                  </a:cubicBezTo>
                  <a:cubicBezTo>
                    <a:pt x="18641" y="9480"/>
                    <a:pt x="18641" y="9480"/>
                    <a:pt x="18641" y="9480"/>
                  </a:cubicBezTo>
                  <a:cubicBezTo>
                    <a:pt x="18567" y="9480"/>
                    <a:pt x="18567" y="9480"/>
                    <a:pt x="18567" y="9480"/>
                  </a:cubicBezTo>
                  <a:cubicBezTo>
                    <a:pt x="18567" y="9480"/>
                    <a:pt x="18567" y="9480"/>
                    <a:pt x="18567" y="9480"/>
                  </a:cubicBezTo>
                  <a:cubicBezTo>
                    <a:pt x="18530" y="9480"/>
                    <a:pt x="18530" y="9480"/>
                    <a:pt x="18530" y="9480"/>
                  </a:cubicBezTo>
                  <a:cubicBezTo>
                    <a:pt x="18530" y="9547"/>
                    <a:pt x="18530" y="9547"/>
                    <a:pt x="18530" y="9547"/>
                  </a:cubicBezTo>
                  <a:cubicBezTo>
                    <a:pt x="18456" y="9480"/>
                    <a:pt x="18456" y="9480"/>
                    <a:pt x="18456" y="9480"/>
                  </a:cubicBezTo>
                  <a:cubicBezTo>
                    <a:pt x="18419" y="9615"/>
                    <a:pt x="18419" y="9615"/>
                    <a:pt x="18419" y="9615"/>
                  </a:cubicBezTo>
                  <a:cubicBezTo>
                    <a:pt x="18419" y="9615"/>
                    <a:pt x="18419" y="9615"/>
                    <a:pt x="18419" y="9615"/>
                  </a:cubicBezTo>
                  <a:cubicBezTo>
                    <a:pt x="18419" y="9683"/>
                    <a:pt x="18419" y="9683"/>
                    <a:pt x="18419" y="9683"/>
                  </a:cubicBezTo>
                  <a:cubicBezTo>
                    <a:pt x="18382" y="9750"/>
                    <a:pt x="18382" y="9750"/>
                    <a:pt x="18382" y="9750"/>
                  </a:cubicBezTo>
                  <a:cubicBezTo>
                    <a:pt x="18382" y="9750"/>
                    <a:pt x="18382" y="9750"/>
                    <a:pt x="18382" y="9750"/>
                  </a:cubicBezTo>
                  <a:cubicBezTo>
                    <a:pt x="18419" y="9818"/>
                    <a:pt x="18419" y="9818"/>
                    <a:pt x="18419" y="9818"/>
                  </a:cubicBezTo>
                  <a:cubicBezTo>
                    <a:pt x="18419" y="9886"/>
                    <a:pt x="18419" y="9886"/>
                    <a:pt x="18419" y="9886"/>
                  </a:cubicBezTo>
                  <a:cubicBezTo>
                    <a:pt x="18456" y="9954"/>
                    <a:pt x="18456" y="9954"/>
                    <a:pt x="18456" y="9954"/>
                  </a:cubicBezTo>
                  <a:cubicBezTo>
                    <a:pt x="18419" y="9954"/>
                    <a:pt x="18419" y="9954"/>
                    <a:pt x="18419" y="9954"/>
                  </a:cubicBezTo>
                  <a:cubicBezTo>
                    <a:pt x="18419" y="10157"/>
                    <a:pt x="18419" y="10157"/>
                    <a:pt x="18419" y="10157"/>
                  </a:cubicBezTo>
                  <a:cubicBezTo>
                    <a:pt x="18456" y="10224"/>
                    <a:pt x="18456" y="10224"/>
                    <a:pt x="18456" y="10224"/>
                  </a:cubicBezTo>
                  <a:cubicBezTo>
                    <a:pt x="18419" y="10292"/>
                    <a:pt x="18419" y="10292"/>
                    <a:pt x="18419" y="10292"/>
                  </a:cubicBezTo>
                  <a:cubicBezTo>
                    <a:pt x="18419" y="10292"/>
                    <a:pt x="18419" y="10292"/>
                    <a:pt x="18419" y="10292"/>
                  </a:cubicBezTo>
                  <a:cubicBezTo>
                    <a:pt x="18419" y="10360"/>
                    <a:pt x="18419" y="10360"/>
                    <a:pt x="18419" y="10360"/>
                  </a:cubicBezTo>
                  <a:cubicBezTo>
                    <a:pt x="18382" y="10360"/>
                    <a:pt x="18382" y="10360"/>
                    <a:pt x="18382" y="10360"/>
                  </a:cubicBezTo>
                  <a:cubicBezTo>
                    <a:pt x="18382" y="10495"/>
                    <a:pt x="18382" y="10495"/>
                    <a:pt x="18382" y="10495"/>
                  </a:cubicBezTo>
                  <a:cubicBezTo>
                    <a:pt x="18382" y="10495"/>
                    <a:pt x="18382" y="10495"/>
                    <a:pt x="18382" y="10495"/>
                  </a:cubicBezTo>
                  <a:cubicBezTo>
                    <a:pt x="18382" y="10563"/>
                    <a:pt x="18382" y="10563"/>
                    <a:pt x="18382" y="10563"/>
                  </a:cubicBezTo>
                  <a:cubicBezTo>
                    <a:pt x="18345" y="10698"/>
                    <a:pt x="18345" y="10698"/>
                    <a:pt x="18345" y="10698"/>
                  </a:cubicBezTo>
                  <a:cubicBezTo>
                    <a:pt x="18382" y="10766"/>
                    <a:pt x="18382" y="10766"/>
                    <a:pt x="18382" y="10766"/>
                  </a:cubicBezTo>
                  <a:cubicBezTo>
                    <a:pt x="18345" y="10766"/>
                    <a:pt x="18345" y="10766"/>
                    <a:pt x="18345" y="10766"/>
                  </a:cubicBezTo>
                  <a:cubicBezTo>
                    <a:pt x="18382" y="10902"/>
                    <a:pt x="18382" y="10902"/>
                    <a:pt x="18382" y="10902"/>
                  </a:cubicBezTo>
                  <a:cubicBezTo>
                    <a:pt x="18382" y="10902"/>
                    <a:pt x="18382" y="10902"/>
                    <a:pt x="18382" y="10902"/>
                  </a:cubicBezTo>
                  <a:cubicBezTo>
                    <a:pt x="18382" y="10969"/>
                    <a:pt x="18382" y="10969"/>
                    <a:pt x="18382" y="10969"/>
                  </a:cubicBezTo>
                  <a:cubicBezTo>
                    <a:pt x="18382" y="10969"/>
                    <a:pt x="18382" y="10969"/>
                    <a:pt x="18382" y="10969"/>
                  </a:cubicBezTo>
                  <a:cubicBezTo>
                    <a:pt x="18419" y="10969"/>
                    <a:pt x="18419" y="10969"/>
                    <a:pt x="18419" y="10969"/>
                  </a:cubicBezTo>
                  <a:cubicBezTo>
                    <a:pt x="18456" y="10969"/>
                    <a:pt x="18456" y="10969"/>
                    <a:pt x="18456" y="10969"/>
                  </a:cubicBezTo>
                  <a:cubicBezTo>
                    <a:pt x="18456" y="10902"/>
                    <a:pt x="18456" y="10902"/>
                    <a:pt x="18456" y="10902"/>
                  </a:cubicBezTo>
                  <a:cubicBezTo>
                    <a:pt x="18456" y="10902"/>
                    <a:pt x="18456" y="10902"/>
                    <a:pt x="18456" y="10902"/>
                  </a:cubicBezTo>
                  <a:cubicBezTo>
                    <a:pt x="18493" y="10902"/>
                    <a:pt x="18493" y="10902"/>
                    <a:pt x="18493" y="10902"/>
                  </a:cubicBezTo>
                  <a:cubicBezTo>
                    <a:pt x="18493" y="10902"/>
                    <a:pt x="18493" y="10902"/>
                    <a:pt x="18493" y="10902"/>
                  </a:cubicBezTo>
                  <a:cubicBezTo>
                    <a:pt x="18493" y="10902"/>
                    <a:pt x="18493" y="10902"/>
                    <a:pt x="18493" y="10902"/>
                  </a:cubicBezTo>
                  <a:cubicBezTo>
                    <a:pt x="18493" y="10902"/>
                    <a:pt x="18493" y="10902"/>
                    <a:pt x="18493" y="10902"/>
                  </a:cubicBezTo>
                  <a:cubicBezTo>
                    <a:pt x="18530" y="10902"/>
                    <a:pt x="18530" y="10902"/>
                    <a:pt x="18530" y="10902"/>
                  </a:cubicBezTo>
                  <a:cubicBezTo>
                    <a:pt x="18567" y="10969"/>
                    <a:pt x="18567" y="10969"/>
                    <a:pt x="18567" y="10969"/>
                  </a:cubicBezTo>
                  <a:cubicBezTo>
                    <a:pt x="18567" y="10969"/>
                    <a:pt x="18567" y="10969"/>
                    <a:pt x="18567" y="10969"/>
                  </a:cubicBezTo>
                  <a:cubicBezTo>
                    <a:pt x="18530" y="10969"/>
                    <a:pt x="18530" y="10969"/>
                    <a:pt x="18530" y="10969"/>
                  </a:cubicBezTo>
                  <a:cubicBezTo>
                    <a:pt x="18567" y="11037"/>
                    <a:pt x="18567" y="11037"/>
                    <a:pt x="18567" y="11037"/>
                  </a:cubicBezTo>
                  <a:cubicBezTo>
                    <a:pt x="18567" y="11037"/>
                    <a:pt x="18567" y="11037"/>
                    <a:pt x="18567" y="11037"/>
                  </a:cubicBezTo>
                  <a:cubicBezTo>
                    <a:pt x="18530" y="11037"/>
                    <a:pt x="18530" y="11037"/>
                    <a:pt x="18530" y="11037"/>
                  </a:cubicBezTo>
                  <a:cubicBezTo>
                    <a:pt x="18530" y="11105"/>
                    <a:pt x="18530" y="11105"/>
                    <a:pt x="18530" y="11105"/>
                  </a:cubicBezTo>
                  <a:cubicBezTo>
                    <a:pt x="18493" y="11037"/>
                    <a:pt x="18493" y="11037"/>
                    <a:pt x="18493" y="11037"/>
                  </a:cubicBezTo>
                  <a:cubicBezTo>
                    <a:pt x="18493" y="11105"/>
                    <a:pt x="18493" y="11105"/>
                    <a:pt x="18493" y="11105"/>
                  </a:cubicBezTo>
                  <a:cubicBezTo>
                    <a:pt x="18493" y="11105"/>
                    <a:pt x="18493" y="11105"/>
                    <a:pt x="18493" y="11105"/>
                  </a:cubicBezTo>
                  <a:cubicBezTo>
                    <a:pt x="18493" y="11172"/>
                    <a:pt x="18493" y="11172"/>
                    <a:pt x="18493" y="11172"/>
                  </a:cubicBezTo>
                  <a:cubicBezTo>
                    <a:pt x="18456" y="11240"/>
                    <a:pt x="18456" y="11240"/>
                    <a:pt x="18456" y="11240"/>
                  </a:cubicBezTo>
                  <a:cubicBezTo>
                    <a:pt x="18419" y="11172"/>
                    <a:pt x="18419" y="11172"/>
                    <a:pt x="18419" y="11172"/>
                  </a:cubicBezTo>
                  <a:cubicBezTo>
                    <a:pt x="18419" y="11172"/>
                    <a:pt x="18419" y="11172"/>
                    <a:pt x="18419" y="11172"/>
                  </a:cubicBezTo>
                  <a:cubicBezTo>
                    <a:pt x="18419" y="11105"/>
                    <a:pt x="18419" y="11105"/>
                    <a:pt x="18419" y="11105"/>
                  </a:cubicBezTo>
                  <a:cubicBezTo>
                    <a:pt x="18382" y="11172"/>
                    <a:pt x="18382" y="11172"/>
                    <a:pt x="18382" y="11172"/>
                  </a:cubicBezTo>
                  <a:cubicBezTo>
                    <a:pt x="18382" y="11105"/>
                    <a:pt x="18382" y="11105"/>
                    <a:pt x="18382" y="11105"/>
                  </a:cubicBezTo>
                  <a:cubicBezTo>
                    <a:pt x="18345" y="11105"/>
                    <a:pt x="18345" y="11105"/>
                    <a:pt x="18345" y="11105"/>
                  </a:cubicBezTo>
                  <a:cubicBezTo>
                    <a:pt x="18345" y="11172"/>
                    <a:pt x="18345" y="11172"/>
                    <a:pt x="18345" y="11172"/>
                  </a:cubicBezTo>
                  <a:cubicBezTo>
                    <a:pt x="18345" y="11240"/>
                    <a:pt x="18345" y="11240"/>
                    <a:pt x="18345" y="11240"/>
                  </a:cubicBezTo>
                  <a:cubicBezTo>
                    <a:pt x="18345" y="11240"/>
                    <a:pt x="18345" y="11240"/>
                    <a:pt x="18345" y="11240"/>
                  </a:cubicBezTo>
                  <a:cubicBezTo>
                    <a:pt x="18308" y="11240"/>
                    <a:pt x="18308" y="11240"/>
                    <a:pt x="18308" y="11240"/>
                  </a:cubicBezTo>
                  <a:cubicBezTo>
                    <a:pt x="18308" y="11308"/>
                    <a:pt x="18308" y="11308"/>
                    <a:pt x="18308" y="11308"/>
                  </a:cubicBezTo>
                  <a:cubicBezTo>
                    <a:pt x="18308" y="11308"/>
                    <a:pt x="18308" y="11308"/>
                    <a:pt x="18308" y="11308"/>
                  </a:cubicBezTo>
                  <a:cubicBezTo>
                    <a:pt x="18308" y="11376"/>
                    <a:pt x="18308" y="11376"/>
                    <a:pt x="18308" y="11376"/>
                  </a:cubicBezTo>
                  <a:cubicBezTo>
                    <a:pt x="18271" y="11308"/>
                    <a:pt x="18271" y="11308"/>
                    <a:pt x="18271" y="11308"/>
                  </a:cubicBezTo>
                  <a:cubicBezTo>
                    <a:pt x="18234" y="11240"/>
                    <a:pt x="18234" y="11240"/>
                    <a:pt x="18234" y="11240"/>
                  </a:cubicBezTo>
                  <a:cubicBezTo>
                    <a:pt x="18197" y="11240"/>
                    <a:pt x="18197" y="11240"/>
                    <a:pt x="18197" y="11240"/>
                  </a:cubicBezTo>
                  <a:cubicBezTo>
                    <a:pt x="18234" y="11308"/>
                    <a:pt x="18234" y="11308"/>
                    <a:pt x="18234" y="11308"/>
                  </a:cubicBezTo>
                  <a:cubicBezTo>
                    <a:pt x="18197" y="11376"/>
                    <a:pt x="18197" y="11376"/>
                    <a:pt x="18197" y="11376"/>
                  </a:cubicBezTo>
                  <a:cubicBezTo>
                    <a:pt x="18197" y="11376"/>
                    <a:pt x="18197" y="11376"/>
                    <a:pt x="18197" y="11376"/>
                  </a:cubicBezTo>
                  <a:cubicBezTo>
                    <a:pt x="18197" y="11443"/>
                    <a:pt x="18197" y="11443"/>
                    <a:pt x="18197" y="11443"/>
                  </a:cubicBezTo>
                  <a:cubicBezTo>
                    <a:pt x="18160" y="11443"/>
                    <a:pt x="18160" y="11443"/>
                    <a:pt x="18160" y="11443"/>
                  </a:cubicBezTo>
                  <a:cubicBezTo>
                    <a:pt x="18123" y="11443"/>
                    <a:pt x="18123" y="11443"/>
                    <a:pt x="18123" y="11443"/>
                  </a:cubicBezTo>
                  <a:cubicBezTo>
                    <a:pt x="18086" y="11376"/>
                    <a:pt x="18086" y="11376"/>
                    <a:pt x="18086" y="11376"/>
                  </a:cubicBezTo>
                  <a:cubicBezTo>
                    <a:pt x="18049" y="11376"/>
                    <a:pt x="18049" y="11376"/>
                    <a:pt x="18049" y="11376"/>
                  </a:cubicBezTo>
                  <a:cubicBezTo>
                    <a:pt x="18049" y="11376"/>
                    <a:pt x="18049" y="11376"/>
                    <a:pt x="18049" y="11376"/>
                  </a:cubicBezTo>
                  <a:cubicBezTo>
                    <a:pt x="18049" y="11308"/>
                    <a:pt x="18049" y="11308"/>
                    <a:pt x="18049" y="11308"/>
                  </a:cubicBezTo>
                  <a:cubicBezTo>
                    <a:pt x="18086" y="11308"/>
                    <a:pt x="18086" y="11308"/>
                    <a:pt x="18086" y="11308"/>
                  </a:cubicBezTo>
                  <a:cubicBezTo>
                    <a:pt x="18086" y="11240"/>
                    <a:pt x="18086" y="11240"/>
                    <a:pt x="18086" y="11240"/>
                  </a:cubicBezTo>
                  <a:cubicBezTo>
                    <a:pt x="18086" y="11240"/>
                    <a:pt x="18086" y="11240"/>
                    <a:pt x="18086" y="11240"/>
                  </a:cubicBezTo>
                  <a:cubicBezTo>
                    <a:pt x="18160" y="11240"/>
                    <a:pt x="18160" y="11240"/>
                    <a:pt x="18160" y="11240"/>
                  </a:cubicBezTo>
                  <a:cubicBezTo>
                    <a:pt x="18197" y="11172"/>
                    <a:pt x="18197" y="11172"/>
                    <a:pt x="18197" y="11172"/>
                  </a:cubicBezTo>
                  <a:cubicBezTo>
                    <a:pt x="18197" y="11172"/>
                    <a:pt x="18197" y="11172"/>
                    <a:pt x="18197" y="11172"/>
                  </a:cubicBezTo>
                  <a:cubicBezTo>
                    <a:pt x="18160" y="11105"/>
                    <a:pt x="18160" y="11105"/>
                    <a:pt x="18160" y="11105"/>
                  </a:cubicBezTo>
                  <a:cubicBezTo>
                    <a:pt x="18123" y="11172"/>
                    <a:pt x="18123" y="11172"/>
                    <a:pt x="18123" y="11172"/>
                  </a:cubicBezTo>
                  <a:cubicBezTo>
                    <a:pt x="18086" y="11172"/>
                    <a:pt x="18086" y="11172"/>
                    <a:pt x="18086" y="11172"/>
                  </a:cubicBezTo>
                  <a:cubicBezTo>
                    <a:pt x="18086" y="11172"/>
                    <a:pt x="18086" y="11172"/>
                    <a:pt x="18086" y="11172"/>
                  </a:cubicBezTo>
                  <a:cubicBezTo>
                    <a:pt x="18049" y="11105"/>
                    <a:pt x="18049" y="11105"/>
                    <a:pt x="18049" y="11105"/>
                  </a:cubicBezTo>
                  <a:cubicBezTo>
                    <a:pt x="18049" y="11105"/>
                    <a:pt x="18049" y="11105"/>
                    <a:pt x="18049" y="11105"/>
                  </a:cubicBezTo>
                  <a:cubicBezTo>
                    <a:pt x="17975" y="11105"/>
                    <a:pt x="17975" y="11105"/>
                    <a:pt x="17975" y="11105"/>
                  </a:cubicBezTo>
                  <a:cubicBezTo>
                    <a:pt x="17938" y="11105"/>
                    <a:pt x="17938" y="11105"/>
                    <a:pt x="17938" y="11105"/>
                  </a:cubicBezTo>
                  <a:cubicBezTo>
                    <a:pt x="17938" y="11105"/>
                    <a:pt x="17938" y="11105"/>
                    <a:pt x="17938" y="11105"/>
                  </a:cubicBezTo>
                  <a:cubicBezTo>
                    <a:pt x="17938" y="11105"/>
                    <a:pt x="17938" y="11105"/>
                    <a:pt x="17938" y="11105"/>
                  </a:cubicBezTo>
                  <a:cubicBezTo>
                    <a:pt x="17901" y="11105"/>
                    <a:pt x="17901" y="11105"/>
                    <a:pt x="17901" y="11105"/>
                  </a:cubicBezTo>
                  <a:cubicBezTo>
                    <a:pt x="17901" y="11105"/>
                    <a:pt x="17901" y="11105"/>
                    <a:pt x="17901" y="11105"/>
                  </a:cubicBezTo>
                  <a:cubicBezTo>
                    <a:pt x="17864" y="11105"/>
                    <a:pt x="17864" y="11105"/>
                    <a:pt x="17864" y="11105"/>
                  </a:cubicBezTo>
                  <a:cubicBezTo>
                    <a:pt x="17827" y="11037"/>
                    <a:pt x="17827" y="11037"/>
                    <a:pt x="17827" y="11037"/>
                  </a:cubicBezTo>
                  <a:cubicBezTo>
                    <a:pt x="17790" y="11105"/>
                    <a:pt x="17790" y="11105"/>
                    <a:pt x="17790" y="11105"/>
                  </a:cubicBezTo>
                  <a:cubicBezTo>
                    <a:pt x="17753" y="11037"/>
                    <a:pt x="17753" y="11037"/>
                    <a:pt x="17753" y="11037"/>
                  </a:cubicBezTo>
                  <a:cubicBezTo>
                    <a:pt x="17716" y="11037"/>
                    <a:pt x="17716" y="11037"/>
                    <a:pt x="17716" y="11037"/>
                  </a:cubicBezTo>
                  <a:cubicBezTo>
                    <a:pt x="17679" y="11105"/>
                    <a:pt x="17679" y="11105"/>
                    <a:pt x="17679" y="11105"/>
                  </a:cubicBezTo>
                  <a:cubicBezTo>
                    <a:pt x="17642" y="11172"/>
                    <a:pt x="17642" y="11172"/>
                    <a:pt x="17642" y="11172"/>
                  </a:cubicBezTo>
                  <a:cubicBezTo>
                    <a:pt x="17642" y="11172"/>
                    <a:pt x="17642" y="11172"/>
                    <a:pt x="17642" y="11172"/>
                  </a:cubicBezTo>
                  <a:cubicBezTo>
                    <a:pt x="17679" y="11240"/>
                    <a:pt x="17679" y="11240"/>
                    <a:pt x="17679" y="11240"/>
                  </a:cubicBezTo>
                  <a:cubicBezTo>
                    <a:pt x="17642" y="11240"/>
                    <a:pt x="17642" y="11240"/>
                    <a:pt x="17642" y="11240"/>
                  </a:cubicBezTo>
                  <a:cubicBezTo>
                    <a:pt x="17642" y="11240"/>
                    <a:pt x="17642" y="11240"/>
                    <a:pt x="17642" y="11240"/>
                  </a:cubicBezTo>
                  <a:cubicBezTo>
                    <a:pt x="17605" y="11308"/>
                    <a:pt x="17605" y="11308"/>
                    <a:pt x="17605" y="11308"/>
                  </a:cubicBezTo>
                  <a:cubicBezTo>
                    <a:pt x="17642" y="11308"/>
                    <a:pt x="17642" y="11308"/>
                    <a:pt x="17642" y="11308"/>
                  </a:cubicBezTo>
                  <a:cubicBezTo>
                    <a:pt x="17679" y="11308"/>
                    <a:pt x="17679" y="11308"/>
                    <a:pt x="17679" y="11308"/>
                  </a:cubicBezTo>
                  <a:cubicBezTo>
                    <a:pt x="17679" y="11308"/>
                    <a:pt x="17679" y="11308"/>
                    <a:pt x="17679" y="11308"/>
                  </a:cubicBezTo>
                  <a:cubicBezTo>
                    <a:pt x="17679" y="11376"/>
                    <a:pt x="17679" y="11376"/>
                    <a:pt x="17679" y="11376"/>
                  </a:cubicBezTo>
                  <a:cubicBezTo>
                    <a:pt x="17605" y="11376"/>
                    <a:pt x="17605" y="11376"/>
                    <a:pt x="17605" y="11376"/>
                  </a:cubicBezTo>
                  <a:cubicBezTo>
                    <a:pt x="17605" y="11376"/>
                    <a:pt x="17605" y="11376"/>
                    <a:pt x="17605" y="11376"/>
                  </a:cubicBezTo>
                  <a:cubicBezTo>
                    <a:pt x="17532" y="11376"/>
                    <a:pt x="17532" y="11376"/>
                    <a:pt x="17532" y="11376"/>
                  </a:cubicBezTo>
                  <a:cubicBezTo>
                    <a:pt x="17532" y="11376"/>
                    <a:pt x="17532" y="11376"/>
                    <a:pt x="17532" y="11376"/>
                  </a:cubicBezTo>
                  <a:cubicBezTo>
                    <a:pt x="17532" y="11443"/>
                    <a:pt x="17532" y="11443"/>
                    <a:pt x="17532" y="11443"/>
                  </a:cubicBezTo>
                  <a:cubicBezTo>
                    <a:pt x="17495" y="11376"/>
                    <a:pt x="17495" y="11376"/>
                    <a:pt x="17495" y="11376"/>
                  </a:cubicBezTo>
                  <a:cubicBezTo>
                    <a:pt x="17495" y="11443"/>
                    <a:pt x="17495" y="11443"/>
                    <a:pt x="17495" y="11443"/>
                  </a:cubicBezTo>
                  <a:cubicBezTo>
                    <a:pt x="17458" y="11443"/>
                    <a:pt x="17458" y="11443"/>
                    <a:pt x="17458" y="11443"/>
                  </a:cubicBezTo>
                  <a:cubicBezTo>
                    <a:pt x="17458" y="11376"/>
                    <a:pt x="17458" y="11376"/>
                    <a:pt x="17458" y="11376"/>
                  </a:cubicBezTo>
                  <a:cubicBezTo>
                    <a:pt x="17384" y="11376"/>
                    <a:pt x="17384" y="11376"/>
                    <a:pt x="17384" y="11376"/>
                  </a:cubicBezTo>
                  <a:cubicBezTo>
                    <a:pt x="17384" y="11443"/>
                    <a:pt x="17384" y="11443"/>
                    <a:pt x="17384" y="11443"/>
                  </a:cubicBezTo>
                  <a:cubicBezTo>
                    <a:pt x="17310" y="11376"/>
                    <a:pt x="17310" y="11376"/>
                    <a:pt x="17310" y="11376"/>
                  </a:cubicBezTo>
                  <a:cubicBezTo>
                    <a:pt x="17273" y="11443"/>
                    <a:pt x="17273" y="11443"/>
                    <a:pt x="17273" y="11443"/>
                  </a:cubicBezTo>
                  <a:cubicBezTo>
                    <a:pt x="17273" y="11443"/>
                    <a:pt x="17273" y="11443"/>
                    <a:pt x="17273" y="11443"/>
                  </a:cubicBezTo>
                  <a:cubicBezTo>
                    <a:pt x="17310" y="11511"/>
                    <a:pt x="17310" y="11511"/>
                    <a:pt x="17310" y="11511"/>
                  </a:cubicBezTo>
                  <a:cubicBezTo>
                    <a:pt x="17273" y="11579"/>
                    <a:pt x="17273" y="11579"/>
                    <a:pt x="17273" y="11579"/>
                  </a:cubicBezTo>
                  <a:cubicBezTo>
                    <a:pt x="17273" y="11646"/>
                    <a:pt x="17273" y="11646"/>
                    <a:pt x="17273" y="11646"/>
                  </a:cubicBezTo>
                  <a:cubicBezTo>
                    <a:pt x="17236" y="11579"/>
                    <a:pt x="17236" y="11579"/>
                    <a:pt x="17236" y="11579"/>
                  </a:cubicBezTo>
                  <a:cubicBezTo>
                    <a:pt x="17236" y="11579"/>
                    <a:pt x="17236" y="11579"/>
                    <a:pt x="17236" y="11579"/>
                  </a:cubicBezTo>
                  <a:cubicBezTo>
                    <a:pt x="17236" y="11511"/>
                    <a:pt x="17236" y="11511"/>
                    <a:pt x="17236" y="11511"/>
                  </a:cubicBezTo>
                  <a:cubicBezTo>
                    <a:pt x="17199" y="11443"/>
                    <a:pt x="17199" y="11443"/>
                    <a:pt x="17199" y="11443"/>
                  </a:cubicBezTo>
                  <a:cubicBezTo>
                    <a:pt x="17199" y="11511"/>
                    <a:pt x="17199" y="11511"/>
                    <a:pt x="17199" y="11511"/>
                  </a:cubicBezTo>
                  <a:cubicBezTo>
                    <a:pt x="17162" y="11511"/>
                    <a:pt x="17162" y="11511"/>
                    <a:pt x="17162" y="11511"/>
                  </a:cubicBezTo>
                  <a:cubicBezTo>
                    <a:pt x="17125" y="11511"/>
                    <a:pt x="17125" y="11511"/>
                    <a:pt x="17125" y="11511"/>
                  </a:cubicBezTo>
                  <a:cubicBezTo>
                    <a:pt x="17088" y="11579"/>
                    <a:pt x="17088" y="11579"/>
                    <a:pt x="17088" y="11579"/>
                  </a:cubicBezTo>
                  <a:cubicBezTo>
                    <a:pt x="17051" y="11511"/>
                    <a:pt x="17051" y="11511"/>
                    <a:pt x="17051" y="11511"/>
                  </a:cubicBezTo>
                  <a:cubicBezTo>
                    <a:pt x="17014" y="11579"/>
                    <a:pt x="17014" y="11579"/>
                    <a:pt x="17014" y="11579"/>
                  </a:cubicBezTo>
                  <a:cubicBezTo>
                    <a:pt x="16977" y="11579"/>
                    <a:pt x="16977" y="11579"/>
                    <a:pt x="16977" y="11579"/>
                  </a:cubicBezTo>
                  <a:cubicBezTo>
                    <a:pt x="16903" y="11646"/>
                    <a:pt x="16903" y="11646"/>
                    <a:pt x="16903" y="11646"/>
                  </a:cubicBezTo>
                  <a:cubicBezTo>
                    <a:pt x="16866" y="11714"/>
                    <a:pt x="16866" y="11714"/>
                    <a:pt x="16866" y="11714"/>
                  </a:cubicBezTo>
                  <a:cubicBezTo>
                    <a:pt x="16866" y="11646"/>
                    <a:pt x="16866" y="11646"/>
                    <a:pt x="16866" y="11646"/>
                  </a:cubicBezTo>
                  <a:cubicBezTo>
                    <a:pt x="16829" y="11646"/>
                    <a:pt x="16829" y="11646"/>
                    <a:pt x="16829" y="11646"/>
                  </a:cubicBezTo>
                  <a:cubicBezTo>
                    <a:pt x="16829" y="11714"/>
                    <a:pt x="16829" y="11714"/>
                    <a:pt x="16829" y="11714"/>
                  </a:cubicBezTo>
                  <a:cubicBezTo>
                    <a:pt x="16755" y="11782"/>
                    <a:pt x="16755" y="11782"/>
                    <a:pt x="16755" y="11782"/>
                  </a:cubicBezTo>
                  <a:cubicBezTo>
                    <a:pt x="16755" y="11850"/>
                    <a:pt x="16755" y="11850"/>
                    <a:pt x="16755" y="11850"/>
                  </a:cubicBezTo>
                  <a:cubicBezTo>
                    <a:pt x="16718" y="11850"/>
                    <a:pt x="16718" y="11850"/>
                    <a:pt x="16718" y="11850"/>
                  </a:cubicBezTo>
                  <a:cubicBezTo>
                    <a:pt x="16718" y="11917"/>
                    <a:pt x="16718" y="11917"/>
                    <a:pt x="16718" y="11917"/>
                  </a:cubicBezTo>
                  <a:cubicBezTo>
                    <a:pt x="16755" y="12053"/>
                    <a:pt x="16755" y="12053"/>
                    <a:pt x="16755" y="12053"/>
                  </a:cubicBezTo>
                  <a:cubicBezTo>
                    <a:pt x="16755" y="12188"/>
                    <a:pt x="16755" y="12188"/>
                    <a:pt x="16755" y="12188"/>
                  </a:cubicBezTo>
                  <a:cubicBezTo>
                    <a:pt x="16718" y="12256"/>
                    <a:pt x="16718" y="12256"/>
                    <a:pt x="16718" y="12256"/>
                  </a:cubicBezTo>
                  <a:cubicBezTo>
                    <a:pt x="16681" y="12324"/>
                    <a:pt x="16681" y="12324"/>
                    <a:pt x="16681" y="12324"/>
                  </a:cubicBezTo>
                  <a:cubicBezTo>
                    <a:pt x="16681" y="12391"/>
                    <a:pt x="16681" y="12391"/>
                    <a:pt x="16681" y="12391"/>
                  </a:cubicBezTo>
                  <a:cubicBezTo>
                    <a:pt x="16681" y="12527"/>
                    <a:pt x="16681" y="12527"/>
                    <a:pt x="16681" y="12527"/>
                  </a:cubicBezTo>
                  <a:cubicBezTo>
                    <a:pt x="16718" y="12527"/>
                    <a:pt x="16718" y="12527"/>
                    <a:pt x="16718" y="12527"/>
                  </a:cubicBezTo>
                  <a:cubicBezTo>
                    <a:pt x="16718" y="12594"/>
                    <a:pt x="16718" y="12594"/>
                    <a:pt x="16718" y="12594"/>
                  </a:cubicBezTo>
                  <a:cubicBezTo>
                    <a:pt x="16681" y="12594"/>
                    <a:pt x="16681" y="12594"/>
                    <a:pt x="16681" y="12594"/>
                  </a:cubicBezTo>
                  <a:cubicBezTo>
                    <a:pt x="16681" y="12594"/>
                    <a:pt x="16681" y="12594"/>
                    <a:pt x="16681" y="12594"/>
                  </a:cubicBezTo>
                  <a:cubicBezTo>
                    <a:pt x="16681" y="12662"/>
                    <a:pt x="16681" y="12662"/>
                    <a:pt x="16681" y="12662"/>
                  </a:cubicBezTo>
                  <a:cubicBezTo>
                    <a:pt x="16644" y="12730"/>
                    <a:pt x="16644" y="12730"/>
                    <a:pt x="16644" y="12730"/>
                  </a:cubicBezTo>
                  <a:cubicBezTo>
                    <a:pt x="16681" y="12797"/>
                    <a:pt x="16681" y="12797"/>
                    <a:pt x="16681" y="12797"/>
                  </a:cubicBezTo>
                  <a:cubicBezTo>
                    <a:pt x="16644" y="12865"/>
                    <a:pt x="16644" y="12865"/>
                    <a:pt x="16644" y="12865"/>
                  </a:cubicBezTo>
                  <a:cubicBezTo>
                    <a:pt x="16644" y="12933"/>
                    <a:pt x="16644" y="12933"/>
                    <a:pt x="16644" y="12933"/>
                  </a:cubicBezTo>
                  <a:cubicBezTo>
                    <a:pt x="16570" y="13001"/>
                    <a:pt x="16570" y="13001"/>
                    <a:pt x="16570" y="13001"/>
                  </a:cubicBezTo>
                  <a:cubicBezTo>
                    <a:pt x="16607" y="13068"/>
                    <a:pt x="16607" y="13068"/>
                    <a:pt x="16607" y="13068"/>
                  </a:cubicBezTo>
                  <a:cubicBezTo>
                    <a:pt x="16570" y="13068"/>
                    <a:pt x="16570" y="13068"/>
                    <a:pt x="16570" y="13068"/>
                  </a:cubicBezTo>
                  <a:cubicBezTo>
                    <a:pt x="16570" y="13204"/>
                    <a:pt x="16570" y="13204"/>
                    <a:pt x="16570" y="13204"/>
                  </a:cubicBezTo>
                  <a:cubicBezTo>
                    <a:pt x="16533" y="13204"/>
                    <a:pt x="16533" y="13204"/>
                    <a:pt x="16533" y="13204"/>
                  </a:cubicBezTo>
                  <a:cubicBezTo>
                    <a:pt x="16533" y="13339"/>
                    <a:pt x="16533" y="13339"/>
                    <a:pt x="16533" y="13339"/>
                  </a:cubicBezTo>
                  <a:cubicBezTo>
                    <a:pt x="16533" y="13407"/>
                    <a:pt x="16533" y="13407"/>
                    <a:pt x="16533" y="13407"/>
                  </a:cubicBezTo>
                  <a:cubicBezTo>
                    <a:pt x="16533" y="13475"/>
                    <a:pt x="16533" y="13475"/>
                    <a:pt x="16533" y="13475"/>
                  </a:cubicBezTo>
                  <a:cubicBezTo>
                    <a:pt x="16533" y="13542"/>
                    <a:pt x="16533" y="13542"/>
                    <a:pt x="16533" y="13542"/>
                  </a:cubicBezTo>
                  <a:cubicBezTo>
                    <a:pt x="16496" y="13542"/>
                    <a:pt x="16496" y="13542"/>
                    <a:pt x="16496" y="13542"/>
                  </a:cubicBezTo>
                  <a:cubicBezTo>
                    <a:pt x="16496" y="13610"/>
                    <a:pt x="16496" y="13610"/>
                    <a:pt x="16496" y="13610"/>
                  </a:cubicBezTo>
                  <a:cubicBezTo>
                    <a:pt x="16459" y="13678"/>
                    <a:pt x="16459" y="13678"/>
                    <a:pt x="16459" y="13678"/>
                  </a:cubicBezTo>
                  <a:cubicBezTo>
                    <a:pt x="16459" y="13745"/>
                    <a:pt x="16459" y="13745"/>
                    <a:pt x="16459" y="13745"/>
                  </a:cubicBezTo>
                  <a:cubicBezTo>
                    <a:pt x="16459" y="13745"/>
                    <a:pt x="16459" y="13745"/>
                    <a:pt x="16459" y="13745"/>
                  </a:cubicBezTo>
                  <a:cubicBezTo>
                    <a:pt x="16459" y="13813"/>
                    <a:pt x="16459" y="13813"/>
                    <a:pt x="16459" y="13813"/>
                  </a:cubicBezTo>
                  <a:cubicBezTo>
                    <a:pt x="16422" y="13881"/>
                    <a:pt x="16422" y="13881"/>
                    <a:pt x="16422" y="13881"/>
                  </a:cubicBezTo>
                  <a:cubicBezTo>
                    <a:pt x="16422" y="13949"/>
                    <a:pt x="16422" y="13949"/>
                    <a:pt x="16422" y="13949"/>
                  </a:cubicBezTo>
                  <a:cubicBezTo>
                    <a:pt x="16348" y="14016"/>
                    <a:pt x="16348" y="14016"/>
                    <a:pt x="16348" y="14016"/>
                  </a:cubicBezTo>
                  <a:cubicBezTo>
                    <a:pt x="16348" y="14084"/>
                    <a:pt x="16348" y="14084"/>
                    <a:pt x="16348" y="14084"/>
                  </a:cubicBezTo>
                  <a:cubicBezTo>
                    <a:pt x="16311" y="14152"/>
                    <a:pt x="16311" y="14152"/>
                    <a:pt x="16311" y="14152"/>
                  </a:cubicBezTo>
                  <a:cubicBezTo>
                    <a:pt x="16311" y="14219"/>
                    <a:pt x="16311" y="14219"/>
                    <a:pt x="16311" y="14219"/>
                  </a:cubicBezTo>
                  <a:cubicBezTo>
                    <a:pt x="16311" y="14287"/>
                    <a:pt x="16311" y="14287"/>
                    <a:pt x="16311" y="14287"/>
                  </a:cubicBezTo>
                  <a:cubicBezTo>
                    <a:pt x="16311" y="14355"/>
                    <a:pt x="16311" y="14355"/>
                    <a:pt x="16311" y="14355"/>
                  </a:cubicBezTo>
                  <a:cubicBezTo>
                    <a:pt x="16348" y="14355"/>
                    <a:pt x="16348" y="14355"/>
                    <a:pt x="16348" y="14355"/>
                  </a:cubicBezTo>
                  <a:cubicBezTo>
                    <a:pt x="16385" y="14355"/>
                    <a:pt x="16385" y="14355"/>
                    <a:pt x="16385" y="14355"/>
                  </a:cubicBezTo>
                  <a:cubicBezTo>
                    <a:pt x="16422" y="14355"/>
                    <a:pt x="16422" y="14355"/>
                    <a:pt x="16422" y="14355"/>
                  </a:cubicBezTo>
                  <a:cubicBezTo>
                    <a:pt x="16422" y="14355"/>
                    <a:pt x="16422" y="14355"/>
                    <a:pt x="16422" y="14355"/>
                  </a:cubicBezTo>
                  <a:cubicBezTo>
                    <a:pt x="16496" y="14355"/>
                    <a:pt x="16496" y="14355"/>
                    <a:pt x="16496" y="14355"/>
                  </a:cubicBezTo>
                  <a:cubicBezTo>
                    <a:pt x="16496" y="14355"/>
                    <a:pt x="16496" y="14355"/>
                    <a:pt x="16496" y="14355"/>
                  </a:cubicBezTo>
                  <a:cubicBezTo>
                    <a:pt x="16533" y="14287"/>
                    <a:pt x="16533" y="14287"/>
                    <a:pt x="16533" y="14287"/>
                  </a:cubicBezTo>
                  <a:cubicBezTo>
                    <a:pt x="16533" y="14287"/>
                    <a:pt x="16533" y="14287"/>
                    <a:pt x="16533" y="14287"/>
                  </a:cubicBezTo>
                  <a:cubicBezTo>
                    <a:pt x="16570" y="14287"/>
                    <a:pt x="16570" y="14287"/>
                    <a:pt x="16570" y="14287"/>
                  </a:cubicBezTo>
                  <a:cubicBezTo>
                    <a:pt x="16570" y="14423"/>
                    <a:pt x="16570" y="14423"/>
                    <a:pt x="16570" y="14423"/>
                  </a:cubicBezTo>
                  <a:cubicBezTo>
                    <a:pt x="16607" y="14490"/>
                    <a:pt x="16607" y="14490"/>
                    <a:pt x="16607" y="14490"/>
                  </a:cubicBezTo>
                  <a:cubicBezTo>
                    <a:pt x="16644" y="14558"/>
                    <a:pt x="16644" y="14558"/>
                    <a:pt x="16644" y="14558"/>
                  </a:cubicBezTo>
                  <a:cubicBezTo>
                    <a:pt x="16644" y="14626"/>
                    <a:pt x="16644" y="14626"/>
                    <a:pt x="16644" y="14626"/>
                  </a:cubicBezTo>
                  <a:cubicBezTo>
                    <a:pt x="16681" y="14693"/>
                    <a:pt x="16681" y="14693"/>
                    <a:pt x="16681" y="14693"/>
                  </a:cubicBezTo>
                  <a:cubicBezTo>
                    <a:pt x="16681" y="14693"/>
                    <a:pt x="16681" y="14693"/>
                    <a:pt x="16681" y="14693"/>
                  </a:cubicBezTo>
                  <a:cubicBezTo>
                    <a:pt x="16718" y="14693"/>
                    <a:pt x="16718" y="14693"/>
                    <a:pt x="16718" y="14693"/>
                  </a:cubicBezTo>
                  <a:cubicBezTo>
                    <a:pt x="16718" y="14626"/>
                    <a:pt x="16718" y="14626"/>
                    <a:pt x="16718" y="14626"/>
                  </a:cubicBezTo>
                  <a:cubicBezTo>
                    <a:pt x="16755" y="14626"/>
                    <a:pt x="16755" y="14626"/>
                    <a:pt x="16755" y="14626"/>
                  </a:cubicBezTo>
                  <a:cubicBezTo>
                    <a:pt x="16755" y="14558"/>
                    <a:pt x="16755" y="14558"/>
                    <a:pt x="16755" y="14558"/>
                  </a:cubicBezTo>
                  <a:cubicBezTo>
                    <a:pt x="16755" y="14626"/>
                    <a:pt x="16755" y="14626"/>
                    <a:pt x="16755" y="14626"/>
                  </a:cubicBezTo>
                  <a:cubicBezTo>
                    <a:pt x="16792" y="14558"/>
                    <a:pt x="16792" y="14558"/>
                    <a:pt x="16792" y="14558"/>
                  </a:cubicBezTo>
                  <a:cubicBezTo>
                    <a:pt x="16829" y="14626"/>
                    <a:pt x="16829" y="14626"/>
                    <a:pt x="16829" y="14626"/>
                  </a:cubicBezTo>
                  <a:cubicBezTo>
                    <a:pt x="16829" y="14626"/>
                    <a:pt x="16829" y="14626"/>
                    <a:pt x="16829" y="14626"/>
                  </a:cubicBezTo>
                  <a:cubicBezTo>
                    <a:pt x="16792" y="14626"/>
                    <a:pt x="16792" y="14626"/>
                    <a:pt x="16792" y="14626"/>
                  </a:cubicBezTo>
                  <a:cubicBezTo>
                    <a:pt x="16792" y="14761"/>
                    <a:pt x="16792" y="14761"/>
                    <a:pt x="16792" y="14761"/>
                  </a:cubicBezTo>
                  <a:cubicBezTo>
                    <a:pt x="16792" y="14761"/>
                    <a:pt x="16792" y="14761"/>
                    <a:pt x="16792" y="14761"/>
                  </a:cubicBezTo>
                  <a:cubicBezTo>
                    <a:pt x="16755" y="14761"/>
                    <a:pt x="16755" y="14761"/>
                    <a:pt x="16755" y="14761"/>
                  </a:cubicBezTo>
                  <a:cubicBezTo>
                    <a:pt x="16755" y="14829"/>
                    <a:pt x="16755" y="14829"/>
                    <a:pt x="16755" y="14829"/>
                  </a:cubicBezTo>
                  <a:cubicBezTo>
                    <a:pt x="16829" y="14761"/>
                    <a:pt x="16829" y="14761"/>
                    <a:pt x="16829" y="14761"/>
                  </a:cubicBezTo>
                  <a:cubicBezTo>
                    <a:pt x="16866" y="14761"/>
                    <a:pt x="16866" y="14761"/>
                    <a:pt x="16866" y="14761"/>
                  </a:cubicBezTo>
                  <a:cubicBezTo>
                    <a:pt x="16903" y="14693"/>
                    <a:pt x="16903" y="14693"/>
                    <a:pt x="16903" y="14693"/>
                  </a:cubicBezTo>
                  <a:cubicBezTo>
                    <a:pt x="16903" y="14626"/>
                    <a:pt x="16903" y="14626"/>
                    <a:pt x="16903" y="14626"/>
                  </a:cubicBezTo>
                  <a:cubicBezTo>
                    <a:pt x="16903" y="14558"/>
                    <a:pt x="16903" y="14558"/>
                    <a:pt x="16903" y="14558"/>
                  </a:cubicBezTo>
                  <a:cubicBezTo>
                    <a:pt x="16903" y="14626"/>
                    <a:pt x="16903" y="14626"/>
                    <a:pt x="16903" y="14626"/>
                  </a:cubicBezTo>
                  <a:cubicBezTo>
                    <a:pt x="16903" y="14693"/>
                    <a:pt x="16903" y="14693"/>
                    <a:pt x="16903" y="14693"/>
                  </a:cubicBezTo>
                  <a:cubicBezTo>
                    <a:pt x="16903" y="14761"/>
                    <a:pt x="16903" y="14761"/>
                    <a:pt x="16903" y="14761"/>
                  </a:cubicBezTo>
                  <a:cubicBezTo>
                    <a:pt x="16940" y="14761"/>
                    <a:pt x="16940" y="14761"/>
                    <a:pt x="16940" y="14761"/>
                  </a:cubicBezTo>
                  <a:cubicBezTo>
                    <a:pt x="16940" y="14693"/>
                    <a:pt x="16940" y="14693"/>
                    <a:pt x="16940" y="14693"/>
                  </a:cubicBezTo>
                  <a:cubicBezTo>
                    <a:pt x="16940" y="14558"/>
                    <a:pt x="16940" y="14558"/>
                    <a:pt x="16940" y="14558"/>
                  </a:cubicBezTo>
                  <a:cubicBezTo>
                    <a:pt x="16940" y="14558"/>
                    <a:pt x="16940" y="14558"/>
                    <a:pt x="16940" y="14558"/>
                  </a:cubicBezTo>
                  <a:cubicBezTo>
                    <a:pt x="16903" y="14490"/>
                    <a:pt x="16903" y="14490"/>
                    <a:pt x="16903" y="14490"/>
                  </a:cubicBezTo>
                  <a:cubicBezTo>
                    <a:pt x="16903" y="14423"/>
                    <a:pt x="16903" y="14423"/>
                    <a:pt x="16903" y="14423"/>
                  </a:cubicBezTo>
                  <a:cubicBezTo>
                    <a:pt x="16940" y="14423"/>
                    <a:pt x="16940" y="14423"/>
                    <a:pt x="16940" y="14423"/>
                  </a:cubicBezTo>
                  <a:cubicBezTo>
                    <a:pt x="16977" y="14423"/>
                    <a:pt x="16977" y="14423"/>
                    <a:pt x="16977" y="14423"/>
                  </a:cubicBezTo>
                  <a:cubicBezTo>
                    <a:pt x="16977" y="14423"/>
                    <a:pt x="16977" y="14423"/>
                    <a:pt x="16977" y="14423"/>
                  </a:cubicBezTo>
                  <a:cubicBezTo>
                    <a:pt x="16977" y="14490"/>
                    <a:pt x="16977" y="14490"/>
                    <a:pt x="16977" y="14490"/>
                  </a:cubicBezTo>
                  <a:cubicBezTo>
                    <a:pt x="16977" y="14490"/>
                    <a:pt x="16977" y="14490"/>
                    <a:pt x="16977" y="14490"/>
                  </a:cubicBezTo>
                  <a:cubicBezTo>
                    <a:pt x="17014" y="14423"/>
                    <a:pt x="17014" y="14423"/>
                    <a:pt x="17014" y="14423"/>
                  </a:cubicBezTo>
                  <a:cubicBezTo>
                    <a:pt x="17051" y="14423"/>
                    <a:pt x="17051" y="14423"/>
                    <a:pt x="17051" y="14423"/>
                  </a:cubicBezTo>
                  <a:cubicBezTo>
                    <a:pt x="17088" y="14423"/>
                    <a:pt x="17088" y="14423"/>
                    <a:pt x="17088" y="14423"/>
                  </a:cubicBezTo>
                  <a:cubicBezTo>
                    <a:pt x="17125" y="14423"/>
                    <a:pt x="17125" y="14423"/>
                    <a:pt x="17125" y="14423"/>
                  </a:cubicBezTo>
                  <a:cubicBezTo>
                    <a:pt x="17162" y="14423"/>
                    <a:pt x="17162" y="14423"/>
                    <a:pt x="17162" y="14423"/>
                  </a:cubicBezTo>
                  <a:cubicBezTo>
                    <a:pt x="17162" y="14490"/>
                    <a:pt x="17162" y="14490"/>
                    <a:pt x="17162" y="14490"/>
                  </a:cubicBezTo>
                  <a:cubicBezTo>
                    <a:pt x="17199" y="14558"/>
                    <a:pt x="17199" y="14558"/>
                    <a:pt x="17199" y="14558"/>
                  </a:cubicBezTo>
                  <a:cubicBezTo>
                    <a:pt x="17199" y="14558"/>
                    <a:pt x="17199" y="14558"/>
                    <a:pt x="17199" y="14558"/>
                  </a:cubicBezTo>
                  <a:cubicBezTo>
                    <a:pt x="17273" y="14558"/>
                    <a:pt x="17273" y="14558"/>
                    <a:pt x="17273" y="14558"/>
                  </a:cubicBezTo>
                  <a:cubicBezTo>
                    <a:pt x="17273" y="14626"/>
                    <a:pt x="17273" y="14626"/>
                    <a:pt x="17273" y="14626"/>
                  </a:cubicBezTo>
                  <a:cubicBezTo>
                    <a:pt x="17347" y="14626"/>
                    <a:pt x="17347" y="14626"/>
                    <a:pt x="17347" y="14626"/>
                  </a:cubicBezTo>
                  <a:cubicBezTo>
                    <a:pt x="17347" y="14693"/>
                    <a:pt x="17347" y="14693"/>
                    <a:pt x="17347" y="14693"/>
                  </a:cubicBezTo>
                  <a:cubicBezTo>
                    <a:pt x="17384" y="14693"/>
                    <a:pt x="17384" y="14693"/>
                    <a:pt x="17384" y="14693"/>
                  </a:cubicBezTo>
                  <a:cubicBezTo>
                    <a:pt x="17384" y="14761"/>
                    <a:pt x="17384" y="14761"/>
                    <a:pt x="17384" y="14761"/>
                  </a:cubicBezTo>
                  <a:cubicBezTo>
                    <a:pt x="17421" y="14761"/>
                    <a:pt x="17421" y="14761"/>
                    <a:pt x="17421" y="14761"/>
                  </a:cubicBezTo>
                  <a:cubicBezTo>
                    <a:pt x="17458" y="14829"/>
                    <a:pt x="17458" y="14829"/>
                    <a:pt x="17458" y="14829"/>
                  </a:cubicBezTo>
                  <a:cubicBezTo>
                    <a:pt x="17421" y="14897"/>
                    <a:pt x="17421" y="14897"/>
                    <a:pt x="17421" y="14897"/>
                  </a:cubicBezTo>
                  <a:cubicBezTo>
                    <a:pt x="17421" y="14897"/>
                    <a:pt x="17421" y="14897"/>
                    <a:pt x="17421" y="14897"/>
                  </a:cubicBezTo>
                  <a:cubicBezTo>
                    <a:pt x="17421" y="14964"/>
                    <a:pt x="17421" y="14964"/>
                    <a:pt x="17421" y="14964"/>
                  </a:cubicBezTo>
                  <a:cubicBezTo>
                    <a:pt x="17421" y="15032"/>
                    <a:pt x="17421" y="15032"/>
                    <a:pt x="17421" y="15032"/>
                  </a:cubicBezTo>
                  <a:cubicBezTo>
                    <a:pt x="17458" y="15032"/>
                    <a:pt x="17458" y="15032"/>
                    <a:pt x="17458" y="15032"/>
                  </a:cubicBezTo>
                  <a:cubicBezTo>
                    <a:pt x="17495" y="15100"/>
                    <a:pt x="17495" y="15100"/>
                    <a:pt x="17495" y="15100"/>
                  </a:cubicBezTo>
                  <a:cubicBezTo>
                    <a:pt x="17495" y="15167"/>
                    <a:pt x="17495" y="15167"/>
                    <a:pt x="17495" y="15167"/>
                  </a:cubicBezTo>
                  <a:cubicBezTo>
                    <a:pt x="17495" y="15167"/>
                    <a:pt x="17495" y="15167"/>
                    <a:pt x="17495" y="15167"/>
                  </a:cubicBezTo>
                  <a:cubicBezTo>
                    <a:pt x="17495" y="15235"/>
                    <a:pt x="17495" y="15235"/>
                    <a:pt x="17495" y="15235"/>
                  </a:cubicBezTo>
                  <a:cubicBezTo>
                    <a:pt x="17532" y="15303"/>
                    <a:pt x="17532" y="15303"/>
                    <a:pt x="17532" y="15303"/>
                  </a:cubicBezTo>
                  <a:cubicBezTo>
                    <a:pt x="17532" y="15303"/>
                    <a:pt x="17532" y="15303"/>
                    <a:pt x="17532" y="15303"/>
                  </a:cubicBezTo>
                  <a:cubicBezTo>
                    <a:pt x="17568" y="15235"/>
                    <a:pt x="17568" y="15235"/>
                    <a:pt x="17568" y="15235"/>
                  </a:cubicBezTo>
                  <a:cubicBezTo>
                    <a:pt x="17568" y="15303"/>
                    <a:pt x="17568" y="15303"/>
                    <a:pt x="17568" y="15303"/>
                  </a:cubicBezTo>
                  <a:cubicBezTo>
                    <a:pt x="17568" y="15371"/>
                    <a:pt x="17568" y="15371"/>
                    <a:pt x="17568" y="15371"/>
                  </a:cubicBezTo>
                  <a:cubicBezTo>
                    <a:pt x="17568" y="15438"/>
                    <a:pt x="17568" y="15438"/>
                    <a:pt x="17568" y="15438"/>
                  </a:cubicBezTo>
                  <a:cubicBezTo>
                    <a:pt x="17605" y="15438"/>
                    <a:pt x="17605" y="15438"/>
                    <a:pt x="17605" y="15438"/>
                  </a:cubicBezTo>
                  <a:cubicBezTo>
                    <a:pt x="17568" y="15506"/>
                    <a:pt x="17568" y="15506"/>
                    <a:pt x="17568" y="15506"/>
                  </a:cubicBezTo>
                  <a:cubicBezTo>
                    <a:pt x="17568" y="15506"/>
                    <a:pt x="17568" y="15506"/>
                    <a:pt x="17568" y="15506"/>
                  </a:cubicBezTo>
                  <a:cubicBezTo>
                    <a:pt x="17568" y="15574"/>
                    <a:pt x="17568" y="15574"/>
                    <a:pt x="17568" y="15574"/>
                  </a:cubicBezTo>
                  <a:cubicBezTo>
                    <a:pt x="17568" y="15641"/>
                    <a:pt x="17568" y="15641"/>
                    <a:pt x="17568" y="15641"/>
                  </a:cubicBezTo>
                  <a:cubicBezTo>
                    <a:pt x="17568" y="15641"/>
                    <a:pt x="17568" y="15641"/>
                    <a:pt x="17568" y="15641"/>
                  </a:cubicBezTo>
                  <a:cubicBezTo>
                    <a:pt x="17568" y="15641"/>
                    <a:pt x="17568" y="15641"/>
                    <a:pt x="17568" y="15641"/>
                  </a:cubicBezTo>
                  <a:cubicBezTo>
                    <a:pt x="17568" y="15709"/>
                    <a:pt x="17568" y="15709"/>
                    <a:pt x="17568" y="15709"/>
                  </a:cubicBezTo>
                  <a:cubicBezTo>
                    <a:pt x="17568" y="15709"/>
                    <a:pt x="17568" y="15709"/>
                    <a:pt x="17568" y="15709"/>
                  </a:cubicBezTo>
                  <a:cubicBezTo>
                    <a:pt x="17568" y="15777"/>
                    <a:pt x="17568" y="15777"/>
                    <a:pt x="17568" y="15777"/>
                  </a:cubicBezTo>
                  <a:cubicBezTo>
                    <a:pt x="17605" y="15912"/>
                    <a:pt x="17605" y="15912"/>
                    <a:pt x="17605" y="15912"/>
                  </a:cubicBezTo>
                  <a:cubicBezTo>
                    <a:pt x="17568" y="15912"/>
                    <a:pt x="17568" y="15912"/>
                    <a:pt x="17568" y="15912"/>
                  </a:cubicBezTo>
                  <a:cubicBezTo>
                    <a:pt x="17605" y="16048"/>
                    <a:pt x="17605" y="16048"/>
                    <a:pt x="17605" y="16048"/>
                  </a:cubicBezTo>
                  <a:cubicBezTo>
                    <a:pt x="17605" y="16048"/>
                    <a:pt x="17605" y="16048"/>
                    <a:pt x="17605" y="16048"/>
                  </a:cubicBezTo>
                  <a:cubicBezTo>
                    <a:pt x="17605" y="16115"/>
                    <a:pt x="17605" y="16115"/>
                    <a:pt x="17605" y="16115"/>
                  </a:cubicBezTo>
                  <a:cubicBezTo>
                    <a:pt x="17642" y="16318"/>
                    <a:pt x="17642" y="16318"/>
                    <a:pt x="17642" y="16318"/>
                  </a:cubicBezTo>
                  <a:cubicBezTo>
                    <a:pt x="17642" y="16318"/>
                    <a:pt x="17642" y="16318"/>
                    <a:pt x="17642" y="16318"/>
                  </a:cubicBezTo>
                  <a:cubicBezTo>
                    <a:pt x="17679" y="16251"/>
                    <a:pt x="17679" y="16251"/>
                    <a:pt x="17679" y="16251"/>
                  </a:cubicBezTo>
                  <a:cubicBezTo>
                    <a:pt x="17679" y="16318"/>
                    <a:pt x="17679" y="16318"/>
                    <a:pt x="17679" y="16318"/>
                  </a:cubicBezTo>
                  <a:cubicBezTo>
                    <a:pt x="17642" y="16386"/>
                    <a:pt x="17642" y="16386"/>
                    <a:pt x="17642" y="16386"/>
                  </a:cubicBezTo>
                  <a:cubicBezTo>
                    <a:pt x="17642" y="16386"/>
                    <a:pt x="17642" y="16386"/>
                    <a:pt x="17642" y="16386"/>
                  </a:cubicBezTo>
                  <a:cubicBezTo>
                    <a:pt x="17679" y="16454"/>
                    <a:pt x="17679" y="16454"/>
                    <a:pt x="17679" y="16454"/>
                  </a:cubicBezTo>
                  <a:cubicBezTo>
                    <a:pt x="17679" y="16454"/>
                    <a:pt x="17679" y="16454"/>
                    <a:pt x="17679" y="16454"/>
                  </a:cubicBezTo>
                  <a:cubicBezTo>
                    <a:pt x="17716" y="16522"/>
                    <a:pt x="17716" y="16522"/>
                    <a:pt x="17716" y="16522"/>
                  </a:cubicBezTo>
                  <a:cubicBezTo>
                    <a:pt x="17716" y="16589"/>
                    <a:pt x="17716" y="16589"/>
                    <a:pt x="17716" y="16589"/>
                  </a:cubicBezTo>
                  <a:cubicBezTo>
                    <a:pt x="17716" y="16657"/>
                    <a:pt x="17716" y="16657"/>
                    <a:pt x="17716" y="16657"/>
                  </a:cubicBezTo>
                  <a:cubicBezTo>
                    <a:pt x="17716" y="16657"/>
                    <a:pt x="17716" y="16657"/>
                    <a:pt x="17716" y="16657"/>
                  </a:cubicBezTo>
                  <a:cubicBezTo>
                    <a:pt x="17753" y="16792"/>
                    <a:pt x="17753" y="16792"/>
                    <a:pt x="17753" y="16792"/>
                  </a:cubicBezTo>
                  <a:cubicBezTo>
                    <a:pt x="17753" y="16792"/>
                    <a:pt x="17753" y="16792"/>
                    <a:pt x="17753" y="16792"/>
                  </a:cubicBezTo>
                  <a:cubicBezTo>
                    <a:pt x="17753" y="16860"/>
                    <a:pt x="17753" y="16860"/>
                    <a:pt x="17753" y="16860"/>
                  </a:cubicBezTo>
                  <a:cubicBezTo>
                    <a:pt x="17753" y="16928"/>
                    <a:pt x="17753" y="16928"/>
                    <a:pt x="17753" y="16928"/>
                  </a:cubicBezTo>
                  <a:cubicBezTo>
                    <a:pt x="17753" y="16996"/>
                    <a:pt x="17753" y="16996"/>
                    <a:pt x="17753" y="16996"/>
                  </a:cubicBezTo>
                  <a:cubicBezTo>
                    <a:pt x="17753" y="17063"/>
                    <a:pt x="17753" y="17063"/>
                    <a:pt x="17753" y="17063"/>
                  </a:cubicBezTo>
                  <a:cubicBezTo>
                    <a:pt x="17753" y="17131"/>
                    <a:pt x="17753" y="17131"/>
                    <a:pt x="17753" y="17131"/>
                  </a:cubicBezTo>
                  <a:cubicBezTo>
                    <a:pt x="17716" y="17199"/>
                    <a:pt x="17716" y="17199"/>
                    <a:pt x="17716" y="17199"/>
                  </a:cubicBezTo>
                  <a:cubicBezTo>
                    <a:pt x="17716" y="17266"/>
                    <a:pt x="17716" y="17266"/>
                    <a:pt x="17716" y="17266"/>
                  </a:cubicBezTo>
                  <a:cubicBezTo>
                    <a:pt x="17716" y="17334"/>
                    <a:pt x="17716" y="17334"/>
                    <a:pt x="17716" y="17334"/>
                  </a:cubicBezTo>
                  <a:cubicBezTo>
                    <a:pt x="17716" y="17470"/>
                    <a:pt x="17716" y="17470"/>
                    <a:pt x="17716" y="17470"/>
                  </a:cubicBezTo>
                  <a:cubicBezTo>
                    <a:pt x="17716" y="17470"/>
                    <a:pt x="17716" y="17470"/>
                    <a:pt x="17716" y="17470"/>
                  </a:cubicBezTo>
                  <a:cubicBezTo>
                    <a:pt x="17716" y="17537"/>
                    <a:pt x="17716" y="17537"/>
                    <a:pt x="17716" y="17537"/>
                  </a:cubicBezTo>
                  <a:cubicBezTo>
                    <a:pt x="17679" y="17605"/>
                    <a:pt x="17679" y="17605"/>
                    <a:pt x="17679" y="17605"/>
                  </a:cubicBezTo>
                  <a:cubicBezTo>
                    <a:pt x="17679" y="17673"/>
                    <a:pt x="17679" y="17673"/>
                    <a:pt x="17679" y="17673"/>
                  </a:cubicBezTo>
                  <a:cubicBezTo>
                    <a:pt x="17642" y="17740"/>
                    <a:pt x="17642" y="17740"/>
                    <a:pt x="17642" y="17740"/>
                  </a:cubicBezTo>
                  <a:cubicBezTo>
                    <a:pt x="17679" y="17740"/>
                    <a:pt x="17679" y="17740"/>
                    <a:pt x="17679" y="17740"/>
                  </a:cubicBezTo>
                  <a:cubicBezTo>
                    <a:pt x="17679" y="17808"/>
                    <a:pt x="17679" y="17808"/>
                    <a:pt x="17679" y="17808"/>
                  </a:cubicBezTo>
                  <a:cubicBezTo>
                    <a:pt x="17642" y="17808"/>
                    <a:pt x="17642" y="17808"/>
                    <a:pt x="17642" y="17808"/>
                  </a:cubicBezTo>
                  <a:cubicBezTo>
                    <a:pt x="17679" y="17944"/>
                    <a:pt x="17679" y="17944"/>
                    <a:pt x="17679" y="17944"/>
                  </a:cubicBezTo>
                  <a:cubicBezTo>
                    <a:pt x="17642" y="18011"/>
                    <a:pt x="17642" y="18011"/>
                    <a:pt x="17642" y="18011"/>
                  </a:cubicBezTo>
                  <a:cubicBezTo>
                    <a:pt x="17642" y="18079"/>
                    <a:pt x="17642" y="18079"/>
                    <a:pt x="17642" y="18079"/>
                  </a:cubicBezTo>
                  <a:cubicBezTo>
                    <a:pt x="17642" y="18079"/>
                    <a:pt x="17642" y="18079"/>
                    <a:pt x="17642" y="18079"/>
                  </a:cubicBezTo>
                  <a:cubicBezTo>
                    <a:pt x="17642" y="18147"/>
                    <a:pt x="17642" y="18147"/>
                    <a:pt x="17642" y="18147"/>
                  </a:cubicBezTo>
                  <a:cubicBezTo>
                    <a:pt x="17605" y="18214"/>
                    <a:pt x="17605" y="18214"/>
                    <a:pt x="17605" y="18214"/>
                  </a:cubicBezTo>
                  <a:cubicBezTo>
                    <a:pt x="17605" y="18282"/>
                    <a:pt x="17605" y="18282"/>
                    <a:pt x="17605" y="18282"/>
                  </a:cubicBezTo>
                  <a:cubicBezTo>
                    <a:pt x="17568" y="18350"/>
                    <a:pt x="17568" y="18350"/>
                    <a:pt x="17568" y="18350"/>
                  </a:cubicBezTo>
                  <a:cubicBezTo>
                    <a:pt x="17568" y="18418"/>
                    <a:pt x="17568" y="18418"/>
                    <a:pt x="17568" y="18418"/>
                  </a:cubicBezTo>
                  <a:cubicBezTo>
                    <a:pt x="17532" y="18485"/>
                    <a:pt x="17532" y="18485"/>
                    <a:pt x="17532" y="18485"/>
                  </a:cubicBezTo>
                  <a:cubicBezTo>
                    <a:pt x="17495" y="18688"/>
                    <a:pt x="17495" y="18688"/>
                    <a:pt x="17495" y="18688"/>
                  </a:cubicBezTo>
                  <a:cubicBezTo>
                    <a:pt x="17495" y="18688"/>
                    <a:pt x="17495" y="18688"/>
                    <a:pt x="17495" y="18688"/>
                  </a:cubicBezTo>
                  <a:cubicBezTo>
                    <a:pt x="17495" y="18756"/>
                    <a:pt x="17495" y="18756"/>
                    <a:pt x="17495" y="18756"/>
                  </a:cubicBezTo>
                  <a:cubicBezTo>
                    <a:pt x="17495" y="18824"/>
                    <a:pt x="17495" y="18824"/>
                    <a:pt x="17495" y="18824"/>
                  </a:cubicBezTo>
                  <a:cubicBezTo>
                    <a:pt x="17495" y="18824"/>
                    <a:pt x="17495" y="18824"/>
                    <a:pt x="17495" y="18824"/>
                  </a:cubicBezTo>
                  <a:cubicBezTo>
                    <a:pt x="17458" y="18892"/>
                    <a:pt x="17458" y="18892"/>
                    <a:pt x="17458" y="18892"/>
                  </a:cubicBezTo>
                  <a:cubicBezTo>
                    <a:pt x="17458" y="18959"/>
                    <a:pt x="17458" y="18959"/>
                    <a:pt x="17458" y="18959"/>
                  </a:cubicBezTo>
                  <a:cubicBezTo>
                    <a:pt x="17421" y="18959"/>
                    <a:pt x="17421" y="18959"/>
                    <a:pt x="17421" y="18959"/>
                  </a:cubicBezTo>
                  <a:cubicBezTo>
                    <a:pt x="17421" y="19027"/>
                    <a:pt x="17421" y="19027"/>
                    <a:pt x="17421" y="19027"/>
                  </a:cubicBezTo>
                  <a:cubicBezTo>
                    <a:pt x="17384" y="19027"/>
                    <a:pt x="17384" y="19027"/>
                    <a:pt x="17384" y="19027"/>
                  </a:cubicBezTo>
                  <a:cubicBezTo>
                    <a:pt x="17421" y="19095"/>
                    <a:pt x="17421" y="19095"/>
                    <a:pt x="17421" y="19095"/>
                  </a:cubicBezTo>
                  <a:cubicBezTo>
                    <a:pt x="17384" y="19162"/>
                    <a:pt x="17384" y="19162"/>
                    <a:pt x="17384" y="19162"/>
                  </a:cubicBezTo>
                  <a:cubicBezTo>
                    <a:pt x="17384" y="19162"/>
                    <a:pt x="17384" y="19162"/>
                    <a:pt x="17384" y="19162"/>
                  </a:cubicBezTo>
                  <a:cubicBezTo>
                    <a:pt x="17347" y="19162"/>
                    <a:pt x="17347" y="19162"/>
                    <a:pt x="17347" y="19162"/>
                  </a:cubicBezTo>
                  <a:cubicBezTo>
                    <a:pt x="17347" y="19230"/>
                    <a:pt x="17347" y="19230"/>
                    <a:pt x="17347" y="19230"/>
                  </a:cubicBezTo>
                  <a:cubicBezTo>
                    <a:pt x="17347" y="19298"/>
                    <a:pt x="17347" y="19298"/>
                    <a:pt x="17347" y="19298"/>
                  </a:cubicBezTo>
                  <a:cubicBezTo>
                    <a:pt x="17310" y="19298"/>
                    <a:pt x="17310" y="19298"/>
                    <a:pt x="17310" y="19298"/>
                  </a:cubicBezTo>
                  <a:cubicBezTo>
                    <a:pt x="17347" y="19366"/>
                    <a:pt x="17347" y="19366"/>
                    <a:pt x="17347" y="19366"/>
                  </a:cubicBezTo>
                  <a:cubicBezTo>
                    <a:pt x="17273" y="19433"/>
                    <a:pt x="17273" y="19433"/>
                    <a:pt x="17273" y="19433"/>
                  </a:cubicBezTo>
                  <a:cubicBezTo>
                    <a:pt x="17236" y="19501"/>
                    <a:pt x="17236" y="19501"/>
                    <a:pt x="17236" y="19501"/>
                  </a:cubicBezTo>
                  <a:cubicBezTo>
                    <a:pt x="17236" y="19501"/>
                    <a:pt x="17236" y="19501"/>
                    <a:pt x="17236" y="19501"/>
                  </a:cubicBezTo>
                  <a:cubicBezTo>
                    <a:pt x="17236" y="19569"/>
                    <a:pt x="17236" y="19569"/>
                    <a:pt x="17236" y="19569"/>
                  </a:cubicBezTo>
                  <a:cubicBezTo>
                    <a:pt x="17162" y="19569"/>
                    <a:pt x="17162" y="19569"/>
                    <a:pt x="17162" y="19569"/>
                  </a:cubicBezTo>
                  <a:cubicBezTo>
                    <a:pt x="17125" y="19636"/>
                    <a:pt x="17125" y="19636"/>
                    <a:pt x="17125" y="19636"/>
                  </a:cubicBezTo>
                  <a:cubicBezTo>
                    <a:pt x="17125" y="19636"/>
                    <a:pt x="17125" y="19636"/>
                    <a:pt x="17125" y="19636"/>
                  </a:cubicBezTo>
                  <a:cubicBezTo>
                    <a:pt x="17088" y="19636"/>
                    <a:pt x="17088" y="19636"/>
                    <a:pt x="17088" y="19636"/>
                  </a:cubicBezTo>
                  <a:cubicBezTo>
                    <a:pt x="17051" y="19569"/>
                    <a:pt x="17051" y="19569"/>
                    <a:pt x="17051" y="19569"/>
                  </a:cubicBezTo>
                  <a:cubicBezTo>
                    <a:pt x="17014" y="19569"/>
                    <a:pt x="17014" y="19569"/>
                    <a:pt x="17014" y="19569"/>
                  </a:cubicBezTo>
                  <a:cubicBezTo>
                    <a:pt x="17014" y="19433"/>
                    <a:pt x="17014" y="19433"/>
                    <a:pt x="17014" y="19433"/>
                  </a:cubicBezTo>
                  <a:cubicBezTo>
                    <a:pt x="16977" y="19433"/>
                    <a:pt x="16977" y="19433"/>
                    <a:pt x="16977" y="19433"/>
                  </a:cubicBezTo>
                  <a:cubicBezTo>
                    <a:pt x="16940" y="19433"/>
                    <a:pt x="16940" y="19433"/>
                    <a:pt x="16940" y="19433"/>
                  </a:cubicBezTo>
                  <a:cubicBezTo>
                    <a:pt x="16903" y="19433"/>
                    <a:pt x="16903" y="19433"/>
                    <a:pt x="16903" y="19433"/>
                  </a:cubicBezTo>
                  <a:cubicBezTo>
                    <a:pt x="16903" y="19433"/>
                    <a:pt x="16903" y="19433"/>
                    <a:pt x="16903" y="19433"/>
                  </a:cubicBezTo>
                  <a:cubicBezTo>
                    <a:pt x="16903" y="19501"/>
                    <a:pt x="16903" y="19501"/>
                    <a:pt x="16903" y="19501"/>
                  </a:cubicBezTo>
                  <a:cubicBezTo>
                    <a:pt x="16866" y="19569"/>
                    <a:pt x="16866" y="19569"/>
                    <a:pt x="16866" y="19569"/>
                  </a:cubicBezTo>
                  <a:cubicBezTo>
                    <a:pt x="16866" y="19636"/>
                    <a:pt x="16866" y="19636"/>
                    <a:pt x="16866" y="19636"/>
                  </a:cubicBezTo>
                  <a:cubicBezTo>
                    <a:pt x="16829" y="19636"/>
                    <a:pt x="16829" y="19636"/>
                    <a:pt x="16829" y="19636"/>
                  </a:cubicBezTo>
                  <a:cubicBezTo>
                    <a:pt x="16829" y="19772"/>
                    <a:pt x="16829" y="19772"/>
                    <a:pt x="16829" y="19772"/>
                  </a:cubicBezTo>
                  <a:cubicBezTo>
                    <a:pt x="16829" y="19704"/>
                    <a:pt x="16829" y="19704"/>
                    <a:pt x="16829" y="19704"/>
                  </a:cubicBezTo>
                  <a:cubicBezTo>
                    <a:pt x="16755" y="19772"/>
                    <a:pt x="16755" y="19772"/>
                    <a:pt x="16755" y="19772"/>
                  </a:cubicBezTo>
                  <a:cubicBezTo>
                    <a:pt x="16755" y="19839"/>
                    <a:pt x="16755" y="19839"/>
                    <a:pt x="16755" y="19839"/>
                  </a:cubicBezTo>
                  <a:cubicBezTo>
                    <a:pt x="16755" y="19839"/>
                    <a:pt x="16755" y="19839"/>
                    <a:pt x="16755" y="19839"/>
                  </a:cubicBezTo>
                  <a:close/>
                  <a:moveTo>
                    <a:pt x="5437" y="20043"/>
                  </a:moveTo>
                  <a:cubicBezTo>
                    <a:pt x="5400" y="19975"/>
                    <a:pt x="5400" y="19975"/>
                    <a:pt x="5400" y="19975"/>
                  </a:cubicBezTo>
                  <a:cubicBezTo>
                    <a:pt x="5178" y="20043"/>
                    <a:pt x="5178" y="20043"/>
                    <a:pt x="5178" y="20043"/>
                  </a:cubicBezTo>
                  <a:cubicBezTo>
                    <a:pt x="5437" y="20043"/>
                    <a:pt x="5437" y="20043"/>
                    <a:pt x="5437" y="20043"/>
                  </a:cubicBezTo>
                  <a:close/>
                  <a:moveTo>
                    <a:pt x="19159" y="18892"/>
                  </a:moveTo>
                  <a:cubicBezTo>
                    <a:pt x="19196" y="18892"/>
                    <a:pt x="19196" y="18892"/>
                    <a:pt x="19196" y="18892"/>
                  </a:cubicBezTo>
                  <a:cubicBezTo>
                    <a:pt x="19196" y="18824"/>
                    <a:pt x="19196" y="18824"/>
                    <a:pt x="19196" y="18824"/>
                  </a:cubicBezTo>
                  <a:cubicBezTo>
                    <a:pt x="19233" y="18824"/>
                    <a:pt x="19233" y="18824"/>
                    <a:pt x="19233" y="18824"/>
                  </a:cubicBezTo>
                  <a:cubicBezTo>
                    <a:pt x="19196" y="18824"/>
                    <a:pt x="19196" y="18824"/>
                    <a:pt x="19196" y="18824"/>
                  </a:cubicBezTo>
                  <a:cubicBezTo>
                    <a:pt x="19159" y="18892"/>
                    <a:pt x="19159" y="18892"/>
                    <a:pt x="19159" y="18892"/>
                  </a:cubicBezTo>
                  <a:close/>
                  <a:moveTo>
                    <a:pt x="1073" y="2776"/>
                  </a:moveTo>
                  <a:cubicBezTo>
                    <a:pt x="1036" y="2708"/>
                    <a:pt x="1036" y="2708"/>
                    <a:pt x="1036" y="2708"/>
                  </a:cubicBezTo>
                  <a:cubicBezTo>
                    <a:pt x="1036" y="2641"/>
                    <a:pt x="1036" y="2641"/>
                    <a:pt x="1036" y="2641"/>
                  </a:cubicBezTo>
                  <a:cubicBezTo>
                    <a:pt x="1036" y="2641"/>
                    <a:pt x="1036" y="2641"/>
                    <a:pt x="1036" y="2641"/>
                  </a:cubicBezTo>
                  <a:cubicBezTo>
                    <a:pt x="999" y="2573"/>
                    <a:pt x="999" y="2573"/>
                    <a:pt x="999" y="2573"/>
                  </a:cubicBezTo>
                  <a:cubicBezTo>
                    <a:pt x="999" y="2573"/>
                    <a:pt x="999" y="2573"/>
                    <a:pt x="999" y="2573"/>
                  </a:cubicBezTo>
                  <a:cubicBezTo>
                    <a:pt x="1036" y="2505"/>
                    <a:pt x="1036" y="2505"/>
                    <a:pt x="1036" y="2505"/>
                  </a:cubicBezTo>
                  <a:cubicBezTo>
                    <a:pt x="1036" y="2438"/>
                    <a:pt x="1036" y="2438"/>
                    <a:pt x="1036" y="2438"/>
                  </a:cubicBezTo>
                  <a:cubicBezTo>
                    <a:pt x="1110" y="2438"/>
                    <a:pt x="1110" y="2438"/>
                    <a:pt x="1110" y="2438"/>
                  </a:cubicBezTo>
                  <a:cubicBezTo>
                    <a:pt x="1110" y="2438"/>
                    <a:pt x="1110" y="2438"/>
                    <a:pt x="1110" y="2438"/>
                  </a:cubicBezTo>
                  <a:cubicBezTo>
                    <a:pt x="1147" y="2438"/>
                    <a:pt x="1147" y="2438"/>
                    <a:pt x="1147" y="2438"/>
                  </a:cubicBezTo>
                  <a:cubicBezTo>
                    <a:pt x="1147" y="2505"/>
                    <a:pt x="1147" y="2505"/>
                    <a:pt x="1147" y="2505"/>
                  </a:cubicBezTo>
                  <a:cubicBezTo>
                    <a:pt x="1184" y="2505"/>
                    <a:pt x="1184" y="2505"/>
                    <a:pt x="1184" y="2505"/>
                  </a:cubicBezTo>
                  <a:cubicBezTo>
                    <a:pt x="1221" y="2505"/>
                    <a:pt x="1221" y="2505"/>
                    <a:pt x="1221" y="2505"/>
                  </a:cubicBezTo>
                  <a:cubicBezTo>
                    <a:pt x="1221" y="2505"/>
                    <a:pt x="1221" y="2505"/>
                    <a:pt x="1221" y="2505"/>
                  </a:cubicBezTo>
                  <a:cubicBezTo>
                    <a:pt x="1258" y="2438"/>
                    <a:pt x="1258" y="2438"/>
                    <a:pt x="1258" y="2438"/>
                  </a:cubicBezTo>
                  <a:cubicBezTo>
                    <a:pt x="1221" y="2438"/>
                    <a:pt x="1221" y="2438"/>
                    <a:pt x="1221" y="2438"/>
                  </a:cubicBezTo>
                  <a:cubicBezTo>
                    <a:pt x="1184" y="2438"/>
                    <a:pt x="1184" y="2438"/>
                    <a:pt x="1184" y="2438"/>
                  </a:cubicBezTo>
                  <a:cubicBezTo>
                    <a:pt x="1110" y="2302"/>
                    <a:pt x="1110" y="2302"/>
                    <a:pt x="1110" y="2302"/>
                  </a:cubicBezTo>
                  <a:cubicBezTo>
                    <a:pt x="1036" y="2302"/>
                    <a:pt x="1036" y="2302"/>
                    <a:pt x="1036" y="2302"/>
                  </a:cubicBezTo>
                  <a:cubicBezTo>
                    <a:pt x="999" y="2302"/>
                    <a:pt x="999" y="2302"/>
                    <a:pt x="999" y="2302"/>
                  </a:cubicBezTo>
                  <a:cubicBezTo>
                    <a:pt x="925" y="2438"/>
                    <a:pt x="925" y="2438"/>
                    <a:pt x="925" y="2438"/>
                  </a:cubicBezTo>
                  <a:cubicBezTo>
                    <a:pt x="925" y="2505"/>
                    <a:pt x="925" y="2505"/>
                    <a:pt x="925" y="2505"/>
                  </a:cubicBezTo>
                  <a:cubicBezTo>
                    <a:pt x="888" y="2505"/>
                    <a:pt x="888" y="2505"/>
                    <a:pt x="888" y="2505"/>
                  </a:cubicBezTo>
                  <a:cubicBezTo>
                    <a:pt x="814" y="2573"/>
                    <a:pt x="814" y="2573"/>
                    <a:pt x="814" y="2573"/>
                  </a:cubicBezTo>
                  <a:cubicBezTo>
                    <a:pt x="814" y="2708"/>
                    <a:pt x="814" y="2708"/>
                    <a:pt x="814" y="2708"/>
                  </a:cubicBezTo>
                  <a:cubicBezTo>
                    <a:pt x="851" y="2708"/>
                    <a:pt x="851" y="2708"/>
                    <a:pt x="851" y="2708"/>
                  </a:cubicBezTo>
                  <a:cubicBezTo>
                    <a:pt x="888" y="2708"/>
                    <a:pt x="888" y="2708"/>
                    <a:pt x="888" y="2708"/>
                  </a:cubicBezTo>
                  <a:cubicBezTo>
                    <a:pt x="925" y="2708"/>
                    <a:pt x="925" y="2708"/>
                    <a:pt x="925" y="2708"/>
                  </a:cubicBezTo>
                  <a:cubicBezTo>
                    <a:pt x="925" y="2776"/>
                    <a:pt x="925" y="2776"/>
                    <a:pt x="925" y="2776"/>
                  </a:cubicBezTo>
                  <a:cubicBezTo>
                    <a:pt x="962" y="2776"/>
                    <a:pt x="962" y="2776"/>
                    <a:pt x="962" y="2776"/>
                  </a:cubicBezTo>
                  <a:cubicBezTo>
                    <a:pt x="962" y="2708"/>
                    <a:pt x="962" y="2708"/>
                    <a:pt x="962" y="2708"/>
                  </a:cubicBezTo>
                  <a:cubicBezTo>
                    <a:pt x="962" y="2708"/>
                    <a:pt x="962" y="2708"/>
                    <a:pt x="962" y="2708"/>
                  </a:cubicBezTo>
                  <a:cubicBezTo>
                    <a:pt x="999" y="2708"/>
                    <a:pt x="999" y="2708"/>
                    <a:pt x="999" y="2708"/>
                  </a:cubicBezTo>
                  <a:cubicBezTo>
                    <a:pt x="999" y="2708"/>
                    <a:pt x="999" y="2708"/>
                    <a:pt x="999" y="2708"/>
                  </a:cubicBezTo>
                  <a:cubicBezTo>
                    <a:pt x="1036" y="2776"/>
                    <a:pt x="1036" y="2776"/>
                    <a:pt x="1036" y="2776"/>
                  </a:cubicBezTo>
                  <a:cubicBezTo>
                    <a:pt x="1073" y="2844"/>
                    <a:pt x="1073" y="2844"/>
                    <a:pt x="1073" y="2844"/>
                  </a:cubicBezTo>
                  <a:cubicBezTo>
                    <a:pt x="1073" y="2776"/>
                    <a:pt x="1073" y="2776"/>
                    <a:pt x="1073" y="2776"/>
                  </a:cubicBezTo>
                  <a:close/>
                  <a:moveTo>
                    <a:pt x="1332" y="1964"/>
                  </a:moveTo>
                  <a:cubicBezTo>
                    <a:pt x="1332" y="1964"/>
                    <a:pt x="1332" y="1964"/>
                    <a:pt x="1332" y="1964"/>
                  </a:cubicBezTo>
                  <a:cubicBezTo>
                    <a:pt x="1368" y="1896"/>
                    <a:pt x="1368" y="1896"/>
                    <a:pt x="1368" y="1896"/>
                  </a:cubicBezTo>
                  <a:cubicBezTo>
                    <a:pt x="1368" y="1896"/>
                    <a:pt x="1368" y="1896"/>
                    <a:pt x="1368" y="1896"/>
                  </a:cubicBezTo>
                  <a:cubicBezTo>
                    <a:pt x="1368" y="1964"/>
                    <a:pt x="1368" y="1964"/>
                    <a:pt x="1368" y="1964"/>
                  </a:cubicBezTo>
                  <a:cubicBezTo>
                    <a:pt x="1368" y="1964"/>
                    <a:pt x="1368" y="1964"/>
                    <a:pt x="1368" y="1964"/>
                  </a:cubicBezTo>
                  <a:cubicBezTo>
                    <a:pt x="1368" y="2031"/>
                    <a:pt x="1368" y="2031"/>
                    <a:pt x="1368" y="2031"/>
                  </a:cubicBezTo>
                  <a:cubicBezTo>
                    <a:pt x="1332" y="2031"/>
                    <a:pt x="1332" y="2031"/>
                    <a:pt x="1332" y="2031"/>
                  </a:cubicBezTo>
                  <a:cubicBezTo>
                    <a:pt x="1332" y="2031"/>
                    <a:pt x="1332" y="1964"/>
                    <a:pt x="1332" y="1964"/>
                  </a:cubicBezTo>
                  <a:close/>
                  <a:moveTo>
                    <a:pt x="1258" y="3047"/>
                  </a:moveTo>
                  <a:cubicBezTo>
                    <a:pt x="1258" y="3047"/>
                    <a:pt x="1258" y="3047"/>
                    <a:pt x="1258" y="3047"/>
                  </a:cubicBezTo>
                  <a:cubicBezTo>
                    <a:pt x="1295" y="3047"/>
                    <a:pt x="1295" y="3047"/>
                    <a:pt x="1295" y="3047"/>
                  </a:cubicBezTo>
                  <a:cubicBezTo>
                    <a:pt x="1295" y="3047"/>
                    <a:pt x="1295" y="3047"/>
                    <a:pt x="1295" y="3047"/>
                  </a:cubicBezTo>
                  <a:cubicBezTo>
                    <a:pt x="1295" y="2979"/>
                    <a:pt x="1295" y="2979"/>
                    <a:pt x="1295" y="2979"/>
                  </a:cubicBezTo>
                  <a:cubicBezTo>
                    <a:pt x="1295" y="2979"/>
                    <a:pt x="1295" y="2979"/>
                    <a:pt x="1295" y="2979"/>
                  </a:cubicBezTo>
                  <a:cubicBezTo>
                    <a:pt x="1332" y="2979"/>
                    <a:pt x="1332" y="2979"/>
                    <a:pt x="1332" y="2979"/>
                  </a:cubicBezTo>
                  <a:cubicBezTo>
                    <a:pt x="1332" y="2912"/>
                    <a:pt x="1332" y="2912"/>
                    <a:pt x="1332" y="2912"/>
                  </a:cubicBezTo>
                  <a:cubicBezTo>
                    <a:pt x="1368" y="2844"/>
                    <a:pt x="1368" y="2844"/>
                    <a:pt x="1368" y="2844"/>
                  </a:cubicBezTo>
                  <a:cubicBezTo>
                    <a:pt x="1332" y="2776"/>
                    <a:pt x="1332" y="2776"/>
                    <a:pt x="1332" y="2776"/>
                  </a:cubicBezTo>
                  <a:cubicBezTo>
                    <a:pt x="1332" y="2776"/>
                    <a:pt x="1332" y="2776"/>
                    <a:pt x="1332" y="2776"/>
                  </a:cubicBezTo>
                  <a:cubicBezTo>
                    <a:pt x="1332" y="2708"/>
                    <a:pt x="1332" y="2708"/>
                    <a:pt x="1332" y="2708"/>
                  </a:cubicBezTo>
                  <a:cubicBezTo>
                    <a:pt x="1332" y="2708"/>
                    <a:pt x="1332" y="2708"/>
                    <a:pt x="1332" y="2708"/>
                  </a:cubicBezTo>
                  <a:cubicBezTo>
                    <a:pt x="1368" y="2708"/>
                    <a:pt x="1368" y="2708"/>
                    <a:pt x="1368" y="2708"/>
                  </a:cubicBezTo>
                  <a:cubicBezTo>
                    <a:pt x="1442" y="2708"/>
                    <a:pt x="1442" y="2708"/>
                    <a:pt x="1442" y="2708"/>
                  </a:cubicBezTo>
                  <a:cubicBezTo>
                    <a:pt x="1442" y="2708"/>
                    <a:pt x="1442" y="2708"/>
                    <a:pt x="1442" y="2708"/>
                  </a:cubicBezTo>
                  <a:cubicBezTo>
                    <a:pt x="1442" y="2641"/>
                    <a:pt x="1442" y="2641"/>
                    <a:pt x="1442" y="2641"/>
                  </a:cubicBezTo>
                  <a:cubicBezTo>
                    <a:pt x="1442" y="2641"/>
                    <a:pt x="1442" y="2641"/>
                    <a:pt x="1442" y="2641"/>
                  </a:cubicBezTo>
                  <a:cubicBezTo>
                    <a:pt x="1405" y="2641"/>
                    <a:pt x="1405" y="2641"/>
                    <a:pt x="1405" y="2641"/>
                  </a:cubicBezTo>
                  <a:cubicBezTo>
                    <a:pt x="1405" y="2573"/>
                    <a:pt x="1405" y="2573"/>
                    <a:pt x="1405" y="2573"/>
                  </a:cubicBezTo>
                  <a:cubicBezTo>
                    <a:pt x="1405" y="2573"/>
                    <a:pt x="1405" y="2573"/>
                    <a:pt x="1405" y="2573"/>
                  </a:cubicBezTo>
                  <a:cubicBezTo>
                    <a:pt x="1405" y="2505"/>
                    <a:pt x="1405" y="2505"/>
                    <a:pt x="1405" y="2505"/>
                  </a:cubicBezTo>
                  <a:cubicBezTo>
                    <a:pt x="1405" y="2505"/>
                    <a:pt x="1405" y="2505"/>
                    <a:pt x="1405" y="2505"/>
                  </a:cubicBezTo>
                  <a:cubicBezTo>
                    <a:pt x="1405" y="2505"/>
                    <a:pt x="1405" y="2505"/>
                    <a:pt x="1405" y="2505"/>
                  </a:cubicBezTo>
                  <a:cubicBezTo>
                    <a:pt x="1442" y="2505"/>
                    <a:pt x="1442" y="2505"/>
                    <a:pt x="1442" y="2505"/>
                  </a:cubicBezTo>
                  <a:cubicBezTo>
                    <a:pt x="1442" y="2573"/>
                    <a:pt x="1442" y="2573"/>
                    <a:pt x="1442" y="2573"/>
                  </a:cubicBezTo>
                  <a:cubicBezTo>
                    <a:pt x="1479" y="2505"/>
                    <a:pt x="1479" y="2505"/>
                    <a:pt x="1479" y="2505"/>
                  </a:cubicBezTo>
                  <a:cubicBezTo>
                    <a:pt x="1479" y="2505"/>
                    <a:pt x="1479" y="2505"/>
                    <a:pt x="1479" y="2505"/>
                  </a:cubicBezTo>
                  <a:cubicBezTo>
                    <a:pt x="1516" y="2438"/>
                    <a:pt x="1516" y="2438"/>
                    <a:pt x="1516" y="2438"/>
                  </a:cubicBezTo>
                  <a:cubicBezTo>
                    <a:pt x="1516" y="2438"/>
                    <a:pt x="1516" y="2438"/>
                    <a:pt x="1516" y="2438"/>
                  </a:cubicBezTo>
                  <a:cubicBezTo>
                    <a:pt x="1516" y="2370"/>
                    <a:pt x="1516" y="2370"/>
                    <a:pt x="1516" y="2370"/>
                  </a:cubicBezTo>
                  <a:cubicBezTo>
                    <a:pt x="1516" y="2370"/>
                    <a:pt x="1516" y="2370"/>
                    <a:pt x="1516" y="2370"/>
                  </a:cubicBezTo>
                  <a:cubicBezTo>
                    <a:pt x="1479" y="2302"/>
                    <a:pt x="1479" y="2302"/>
                    <a:pt x="1479" y="2302"/>
                  </a:cubicBezTo>
                  <a:cubicBezTo>
                    <a:pt x="1479" y="2302"/>
                    <a:pt x="1479" y="2302"/>
                    <a:pt x="1479" y="2302"/>
                  </a:cubicBezTo>
                  <a:cubicBezTo>
                    <a:pt x="1442" y="2234"/>
                    <a:pt x="1442" y="2234"/>
                    <a:pt x="1442" y="2234"/>
                  </a:cubicBezTo>
                  <a:cubicBezTo>
                    <a:pt x="1405" y="2302"/>
                    <a:pt x="1405" y="2302"/>
                    <a:pt x="1405" y="2302"/>
                  </a:cubicBezTo>
                  <a:cubicBezTo>
                    <a:pt x="1405" y="2370"/>
                    <a:pt x="1405" y="2370"/>
                    <a:pt x="1405" y="2370"/>
                  </a:cubicBezTo>
                  <a:cubicBezTo>
                    <a:pt x="1368" y="2370"/>
                    <a:pt x="1368" y="2370"/>
                    <a:pt x="1368" y="2370"/>
                  </a:cubicBezTo>
                  <a:cubicBezTo>
                    <a:pt x="1368" y="2370"/>
                    <a:pt x="1368" y="2370"/>
                    <a:pt x="1368" y="2370"/>
                  </a:cubicBezTo>
                  <a:cubicBezTo>
                    <a:pt x="1368" y="2302"/>
                    <a:pt x="1368" y="2302"/>
                    <a:pt x="1368" y="2302"/>
                  </a:cubicBezTo>
                  <a:cubicBezTo>
                    <a:pt x="1405" y="2234"/>
                    <a:pt x="1405" y="2234"/>
                    <a:pt x="1405" y="2234"/>
                  </a:cubicBezTo>
                  <a:cubicBezTo>
                    <a:pt x="1405" y="2167"/>
                    <a:pt x="1405" y="2167"/>
                    <a:pt x="1405" y="2167"/>
                  </a:cubicBezTo>
                  <a:cubicBezTo>
                    <a:pt x="1405" y="2099"/>
                    <a:pt x="1405" y="2099"/>
                    <a:pt x="1405" y="2099"/>
                  </a:cubicBezTo>
                  <a:cubicBezTo>
                    <a:pt x="1405" y="2099"/>
                    <a:pt x="1405" y="2099"/>
                    <a:pt x="1405" y="2099"/>
                  </a:cubicBezTo>
                  <a:cubicBezTo>
                    <a:pt x="1368" y="2167"/>
                    <a:pt x="1368" y="2167"/>
                    <a:pt x="1368" y="2167"/>
                  </a:cubicBezTo>
                  <a:cubicBezTo>
                    <a:pt x="1368" y="2234"/>
                    <a:pt x="1368" y="2234"/>
                    <a:pt x="1368" y="2234"/>
                  </a:cubicBezTo>
                  <a:cubicBezTo>
                    <a:pt x="1332" y="2234"/>
                    <a:pt x="1332" y="2234"/>
                    <a:pt x="1332" y="2234"/>
                  </a:cubicBezTo>
                  <a:cubicBezTo>
                    <a:pt x="1332" y="2234"/>
                    <a:pt x="1332" y="2234"/>
                    <a:pt x="1332" y="2234"/>
                  </a:cubicBezTo>
                  <a:cubicBezTo>
                    <a:pt x="1368" y="2167"/>
                    <a:pt x="1368" y="2167"/>
                    <a:pt x="1368" y="2167"/>
                  </a:cubicBezTo>
                  <a:cubicBezTo>
                    <a:pt x="1332" y="2167"/>
                    <a:pt x="1332" y="2167"/>
                    <a:pt x="1332" y="2167"/>
                  </a:cubicBezTo>
                  <a:cubicBezTo>
                    <a:pt x="1332" y="2167"/>
                    <a:pt x="1332" y="2167"/>
                    <a:pt x="1332" y="2167"/>
                  </a:cubicBezTo>
                  <a:cubicBezTo>
                    <a:pt x="1332" y="2234"/>
                    <a:pt x="1332" y="2234"/>
                    <a:pt x="1332" y="2234"/>
                  </a:cubicBezTo>
                  <a:cubicBezTo>
                    <a:pt x="1295" y="2234"/>
                    <a:pt x="1295" y="2234"/>
                    <a:pt x="1295" y="2234"/>
                  </a:cubicBezTo>
                  <a:cubicBezTo>
                    <a:pt x="1295" y="2302"/>
                    <a:pt x="1295" y="2302"/>
                    <a:pt x="1295" y="2302"/>
                  </a:cubicBezTo>
                  <a:cubicBezTo>
                    <a:pt x="1295" y="2302"/>
                    <a:pt x="1295" y="2302"/>
                    <a:pt x="1295" y="2302"/>
                  </a:cubicBezTo>
                  <a:cubicBezTo>
                    <a:pt x="1332" y="2302"/>
                    <a:pt x="1332" y="2302"/>
                    <a:pt x="1332" y="2302"/>
                  </a:cubicBezTo>
                  <a:cubicBezTo>
                    <a:pt x="1332" y="2302"/>
                    <a:pt x="1332" y="2302"/>
                    <a:pt x="1332" y="2302"/>
                  </a:cubicBezTo>
                  <a:cubicBezTo>
                    <a:pt x="1332" y="2370"/>
                    <a:pt x="1332" y="2370"/>
                    <a:pt x="1332" y="2370"/>
                  </a:cubicBezTo>
                  <a:cubicBezTo>
                    <a:pt x="1332" y="2370"/>
                    <a:pt x="1332" y="2370"/>
                    <a:pt x="1332" y="2370"/>
                  </a:cubicBezTo>
                  <a:cubicBezTo>
                    <a:pt x="1295" y="2438"/>
                    <a:pt x="1295" y="2438"/>
                    <a:pt x="1295" y="2438"/>
                  </a:cubicBezTo>
                  <a:cubicBezTo>
                    <a:pt x="1295" y="2438"/>
                    <a:pt x="1295" y="2438"/>
                    <a:pt x="1295" y="2438"/>
                  </a:cubicBezTo>
                  <a:cubicBezTo>
                    <a:pt x="1295" y="2505"/>
                    <a:pt x="1295" y="2505"/>
                    <a:pt x="1295" y="2505"/>
                  </a:cubicBezTo>
                  <a:cubicBezTo>
                    <a:pt x="1258" y="2505"/>
                    <a:pt x="1258" y="2505"/>
                    <a:pt x="1258" y="2505"/>
                  </a:cubicBezTo>
                  <a:cubicBezTo>
                    <a:pt x="1258" y="2573"/>
                    <a:pt x="1258" y="2573"/>
                    <a:pt x="1258" y="2573"/>
                  </a:cubicBezTo>
                  <a:cubicBezTo>
                    <a:pt x="1221" y="2573"/>
                    <a:pt x="1221" y="2573"/>
                    <a:pt x="1221" y="2573"/>
                  </a:cubicBezTo>
                  <a:cubicBezTo>
                    <a:pt x="1184" y="2573"/>
                    <a:pt x="1184" y="2573"/>
                    <a:pt x="1184" y="2573"/>
                  </a:cubicBezTo>
                  <a:cubicBezTo>
                    <a:pt x="1147" y="2573"/>
                    <a:pt x="1147" y="2573"/>
                    <a:pt x="1147" y="2573"/>
                  </a:cubicBezTo>
                  <a:cubicBezTo>
                    <a:pt x="1110" y="2573"/>
                    <a:pt x="1110" y="2573"/>
                    <a:pt x="1110" y="2573"/>
                  </a:cubicBezTo>
                  <a:cubicBezTo>
                    <a:pt x="1110" y="2505"/>
                    <a:pt x="1110" y="2505"/>
                    <a:pt x="1110" y="2505"/>
                  </a:cubicBezTo>
                  <a:cubicBezTo>
                    <a:pt x="1073" y="2573"/>
                    <a:pt x="1073" y="2573"/>
                    <a:pt x="1073" y="2573"/>
                  </a:cubicBezTo>
                  <a:cubicBezTo>
                    <a:pt x="1073" y="2573"/>
                    <a:pt x="1073" y="2573"/>
                    <a:pt x="1073" y="2573"/>
                  </a:cubicBezTo>
                  <a:cubicBezTo>
                    <a:pt x="1073" y="2641"/>
                    <a:pt x="1073" y="2641"/>
                    <a:pt x="1073" y="2641"/>
                  </a:cubicBezTo>
                  <a:cubicBezTo>
                    <a:pt x="1073" y="2641"/>
                    <a:pt x="1073" y="2641"/>
                    <a:pt x="1073" y="2641"/>
                  </a:cubicBezTo>
                  <a:cubicBezTo>
                    <a:pt x="1110" y="2641"/>
                    <a:pt x="1110" y="2641"/>
                    <a:pt x="1110" y="2641"/>
                  </a:cubicBezTo>
                  <a:cubicBezTo>
                    <a:pt x="1147" y="2641"/>
                    <a:pt x="1147" y="2641"/>
                    <a:pt x="1147" y="2641"/>
                  </a:cubicBezTo>
                  <a:cubicBezTo>
                    <a:pt x="1147" y="2641"/>
                    <a:pt x="1147" y="2641"/>
                    <a:pt x="1147" y="2641"/>
                  </a:cubicBezTo>
                  <a:cubicBezTo>
                    <a:pt x="1147" y="2708"/>
                    <a:pt x="1147" y="2708"/>
                    <a:pt x="1147" y="2708"/>
                  </a:cubicBezTo>
                  <a:cubicBezTo>
                    <a:pt x="1184" y="2708"/>
                    <a:pt x="1184" y="2708"/>
                    <a:pt x="1184" y="2708"/>
                  </a:cubicBezTo>
                  <a:cubicBezTo>
                    <a:pt x="1184" y="2776"/>
                    <a:pt x="1184" y="2776"/>
                    <a:pt x="1184" y="2776"/>
                  </a:cubicBezTo>
                  <a:cubicBezTo>
                    <a:pt x="1184" y="2776"/>
                    <a:pt x="1184" y="2776"/>
                    <a:pt x="1184" y="2776"/>
                  </a:cubicBezTo>
                  <a:cubicBezTo>
                    <a:pt x="1147" y="2776"/>
                    <a:pt x="1147" y="2776"/>
                    <a:pt x="1147" y="2776"/>
                  </a:cubicBezTo>
                  <a:cubicBezTo>
                    <a:pt x="1110" y="2776"/>
                    <a:pt x="1110" y="2776"/>
                    <a:pt x="1110" y="2776"/>
                  </a:cubicBezTo>
                  <a:cubicBezTo>
                    <a:pt x="1110" y="2912"/>
                    <a:pt x="1110" y="2912"/>
                    <a:pt x="1110" y="2912"/>
                  </a:cubicBezTo>
                  <a:cubicBezTo>
                    <a:pt x="1147" y="2979"/>
                    <a:pt x="1147" y="2979"/>
                    <a:pt x="1147" y="2979"/>
                  </a:cubicBezTo>
                  <a:cubicBezTo>
                    <a:pt x="1147" y="2979"/>
                    <a:pt x="1147" y="2979"/>
                    <a:pt x="1147" y="2979"/>
                  </a:cubicBezTo>
                  <a:cubicBezTo>
                    <a:pt x="1147" y="3047"/>
                    <a:pt x="1147" y="3047"/>
                    <a:pt x="1147" y="3047"/>
                  </a:cubicBezTo>
                  <a:cubicBezTo>
                    <a:pt x="1147" y="3047"/>
                    <a:pt x="1147" y="3047"/>
                    <a:pt x="1147" y="3047"/>
                  </a:cubicBezTo>
                  <a:cubicBezTo>
                    <a:pt x="1184" y="3047"/>
                    <a:pt x="1184" y="3047"/>
                    <a:pt x="1184" y="3047"/>
                  </a:cubicBezTo>
                  <a:cubicBezTo>
                    <a:pt x="1221" y="2979"/>
                    <a:pt x="1221" y="2979"/>
                    <a:pt x="1221" y="2979"/>
                  </a:cubicBezTo>
                  <a:cubicBezTo>
                    <a:pt x="1221" y="2912"/>
                    <a:pt x="1221" y="2912"/>
                    <a:pt x="1221" y="2912"/>
                  </a:cubicBezTo>
                  <a:cubicBezTo>
                    <a:pt x="1221" y="2912"/>
                    <a:pt x="1221" y="2912"/>
                    <a:pt x="1221" y="2912"/>
                  </a:cubicBezTo>
                  <a:cubicBezTo>
                    <a:pt x="1258" y="2979"/>
                    <a:pt x="1258" y="2979"/>
                    <a:pt x="1258" y="2979"/>
                  </a:cubicBezTo>
                  <a:cubicBezTo>
                    <a:pt x="1258" y="3047"/>
                    <a:pt x="1258" y="3047"/>
                    <a:pt x="1258" y="3047"/>
                  </a:cubicBezTo>
                  <a:close/>
                  <a:moveTo>
                    <a:pt x="1479" y="2979"/>
                  </a:moveTo>
                  <a:cubicBezTo>
                    <a:pt x="1479" y="2912"/>
                    <a:pt x="1479" y="2912"/>
                    <a:pt x="1479" y="2912"/>
                  </a:cubicBezTo>
                  <a:cubicBezTo>
                    <a:pt x="1479" y="2912"/>
                    <a:pt x="1479" y="2912"/>
                    <a:pt x="1479" y="2912"/>
                  </a:cubicBezTo>
                  <a:cubicBezTo>
                    <a:pt x="1479" y="2844"/>
                    <a:pt x="1479" y="2844"/>
                    <a:pt x="1479" y="2844"/>
                  </a:cubicBezTo>
                  <a:cubicBezTo>
                    <a:pt x="1442" y="2844"/>
                    <a:pt x="1442" y="2844"/>
                    <a:pt x="1442" y="2844"/>
                  </a:cubicBezTo>
                  <a:cubicBezTo>
                    <a:pt x="1405" y="2776"/>
                    <a:pt x="1405" y="2776"/>
                    <a:pt x="1405" y="2776"/>
                  </a:cubicBezTo>
                  <a:cubicBezTo>
                    <a:pt x="1405" y="2844"/>
                    <a:pt x="1405" y="2844"/>
                    <a:pt x="1405" y="2844"/>
                  </a:cubicBezTo>
                  <a:cubicBezTo>
                    <a:pt x="1405" y="2912"/>
                    <a:pt x="1405" y="2912"/>
                    <a:pt x="1405" y="2912"/>
                  </a:cubicBezTo>
                  <a:cubicBezTo>
                    <a:pt x="1405" y="2912"/>
                    <a:pt x="1405" y="2912"/>
                    <a:pt x="1405" y="2912"/>
                  </a:cubicBezTo>
                  <a:cubicBezTo>
                    <a:pt x="1479" y="2979"/>
                    <a:pt x="1479" y="2979"/>
                    <a:pt x="1479" y="2979"/>
                  </a:cubicBezTo>
                  <a:close/>
                  <a:moveTo>
                    <a:pt x="1516" y="3115"/>
                  </a:moveTo>
                  <a:cubicBezTo>
                    <a:pt x="1516" y="3115"/>
                    <a:pt x="1553" y="3115"/>
                    <a:pt x="1553" y="3115"/>
                  </a:cubicBezTo>
                  <a:cubicBezTo>
                    <a:pt x="1553" y="3115"/>
                    <a:pt x="1553" y="3115"/>
                    <a:pt x="1553" y="3115"/>
                  </a:cubicBezTo>
                  <a:cubicBezTo>
                    <a:pt x="1627" y="3115"/>
                    <a:pt x="1627" y="3115"/>
                    <a:pt x="1627" y="3115"/>
                  </a:cubicBezTo>
                  <a:cubicBezTo>
                    <a:pt x="1627" y="3047"/>
                    <a:pt x="1627" y="3047"/>
                    <a:pt x="1627" y="3047"/>
                  </a:cubicBezTo>
                  <a:cubicBezTo>
                    <a:pt x="1627" y="3047"/>
                    <a:pt x="1627" y="3047"/>
                    <a:pt x="1627" y="3047"/>
                  </a:cubicBezTo>
                  <a:cubicBezTo>
                    <a:pt x="1590" y="2979"/>
                    <a:pt x="1590" y="2979"/>
                    <a:pt x="1590" y="2979"/>
                  </a:cubicBezTo>
                  <a:cubicBezTo>
                    <a:pt x="1590" y="2979"/>
                    <a:pt x="1590" y="2979"/>
                    <a:pt x="1590" y="2979"/>
                  </a:cubicBezTo>
                  <a:cubicBezTo>
                    <a:pt x="1553" y="2844"/>
                    <a:pt x="1553" y="2844"/>
                    <a:pt x="1553" y="2844"/>
                  </a:cubicBezTo>
                  <a:cubicBezTo>
                    <a:pt x="1553" y="2912"/>
                    <a:pt x="1553" y="2912"/>
                    <a:pt x="1553" y="2912"/>
                  </a:cubicBezTo>
                  <a:cubicBezTo>
                    <a:pt x="1553" y="2979"/>
                    <a:pt x="1553" y="2979"/>
                    <a:pt x="1553" y="2979"/>
                  </a:cubicBezTo>
                  <a:cubicBezTo>
                    <a:pt x="1516" y="3047"/>
                    <a:pt x="1516" y="3047"/>
                    <a:pt x="1516" y="3047"/>
                  </a:cubicBezTo>
                  <a:cubicBezTo>
                    <a:pt x="1479" y="3047"/>
                    <a:pt x="1479" y="3047"/>
                    <a:pt x="1479" y="3047"/>
                  </a:cubicBezTo>
                  <a:cubicBezTo>
                    <a:pt x="1479" y="3047"/>
                    <a:pt x="1479" y="3047"/>
                    <a:pt x="1479" y="3047"/>
                  </a:cubicBezTo>
                  <a:cubicBezTo>
                    <a:pt x="1516" y="3047"/>
                    <a:pt x="1516" y="3047"/>
                    <a:pt x="1516" y="3047"/>
                  </a:cubicBezTo>
                  <a:cubicBezTo>
                    <a:pt x="1516" y="3115"/>
                    <a:pt x="1516" y="3115"/>
                    <a:pt x="1516" y="3115"/>
                  </a:cubicBezTo>
                  <a:close/>
                  <a:moveTo>
                    <a:pt x="1923" y="1219"/>
                  </a:moveTo>
                  <a:cubicBezTo>
                    <a:pt x="1960" y="1151"/>
                    <a:pt x="1960" y="1151"/>
                    <a:pt x="1960" y="1151"/>
                  </a:cubicBezTo>
                  <a:cubicBezTo>
                    <a:pt x="1997" y="1151"/>
                    <a:pt x="1997" y="1151"/>
                    <a:pt x="1997" y="1151"/>
                  </a:cubicBezTo>
                  <a:cubicBezTo>
                    <a:pt x="1997" y="1151"/>
                    <a:pt x="1997" y="1151"/>
                    <a:pt x="1997" y="1151"/>
                  </a:cubicBezTo>
                  <a:cubicBezTo>
                    <a:pt x="2034" y="1083"/>
                    <a:pt x="2034" y="1083"/>
                    <a:pt x="2034" y="1083"/>
                  </a:cubicBezTo>
                  <a:cubicBezTo>
                    <a:pt x="1997" y="1083"/>
                    <a:pt x="1997" y="1083"/>
                    <a:pt x="1997" y="1083"/>
                  </a:cubicBezTo>
                  <a:cubicBezTo>
                    <a:pt x="1997" y="1016"/>
                    <a:pt x="1997" y="1016"/>
                    <a:pt x="1997" y="1016"/>
                  </a:cubicBezTo>
                  <a:cubicBezTo>
                    <a:pt x="1997" y="1016"/>
                    <a:pt x="1997" y="1016"/>
                    <a:pt x="1997" y="1016"/>
                  </a:cubicBezTo>
                  <a:cubicBezTo>
                    <a:pt x="1960" y="1016"/>
                    <a:pt x="1960" y="1016"/>
                    <a:pt x="1960" y="1016"/>
                  </a:cubicBezTo>
                  <a:cubicBezTo>
                    <a:pt x="1923" y="1016"/>
                    <a:pt x="1923" y="1016"/>
                    <a:pt x="1923" y="1016"/>
                  </a:cubicBezTo>
                  <a:cubicBezTo>
                    <a:pt x="1886" y="1083"/>
                    <a:pt x="1886" y="1083"/>
                    <a:pt x="1886" y="1083"/>
                  </a:cubicBezTo>
                  <a:cubicBezTo>
                    <a:pt x="1886" y="1083"/>
                    <a:pt x="1886" y="1083"/>
                    <a:pt x="1886" y="1083"/>
                  </a:cubicBezTo>
                  <a:cubicBezTo>
                    <a:pt x="1923" y="1151"/>
                    <a:pt x="1923" y="1151"/>
                    <a:pt x="1923" y="1151"/>
                  </a:cubicBezTo>
                  <a:cubicBezTo>
                    <a:pt x="1923" y="1151"/>
                    <a:pt x="1923" y="1151"/>
                    <a:pt x="1923" y="1151"/>
                  </a:cubicBezTo>
                  <a:cubicBezTo>
                    <a:pt x="1923" y="1151"/>
                    <a:pt x="1923" y="1219"/>
                    <a:pt x="1923" y="1219"/>
                  </a:cubicBezTo>
                  <a:close/>
                  <a:moveTo>
                    <a:pt x="1960" y="1287"/>
                  </a:moveTo>
                  <a:cubicBezTo>
                    <a:pt x="1960" y="1287"/>
                    <a:pt x="1960" y="1287"/>
                    <a:pt x="1960" y="1287"/>
                  </a:cubicBezTo>
                  <a:cubicBezTo>
                    <a:pt x="1997" y="1219"/>
                    <a:pt x="1997" y="1219"/>
                    <a:pt x="1997" y="1219"/>
                  </a:cubicBezTo>
                  <a:cubicBezTo>
                    <a:pt x="1997" y="1287"/>
                    <a:pt x="1997" y="1287"/>
                    <a:pt x="1997" y="1287"/>
                  </a:cubicBezTo>
                  <a:cubicBezTo>
                    <a:pt x="1960" y="1287"/>
                    <a:pt x="1960" y="1287"/>
                    <a:pt x="1960" y="1287"/>
                  </a:cubicBezTo>
                  <a:close/>
                  <a:moveTo>
                    <a:pt x="1997" y="1490"/>
                  </a:moveTo>
                  <a:cubicBezTo>
                    <a:pt x="1997" y="1422"/>
                    <a:pt x="1997" y="1422"/>
                    <a:pt x="1997" y="1422"/>
                  </a:cubicBezTo>
                  <a:cubicBezTo>
                    <a:pt x="1997" y="1422"/>
                    <a:pt x="1997" y="1422"/>
                    <a:pt x="1997" y="1422"/>
                  </a:cubicBezTo>
                  <a:cubicBezTo>
                    <a:pt x="2034" y="1354"/>
                    <a:pt x="2034" y="1354"/>
                    <a:pt x="2034" y="1354"/>
                  </a:cubicBezTo>
                  <a:cubicBezTo>
                    <a:pt x="1997" y="1354"/>
                    <a:pt x="1997" y="1354"/>
                    <a:pt x="1997" y="1354"/>
                  </a:cubicBezTo>
                  <a:cubicBezTo>
                    <a:pt x="1997" y="1354"/>
                    <a:pt x="1997" y="1354"/>
                    <a:pt x="1997" y="1354"/>
                  </a:cubicBezTo>
                  <a:cubicBezTo>
                    <a:pt x="1960" y="1354"/>
                    <a:pt x="1960" y="1354"/>
                    <a:pt x="1960" y="1354"/>
                  </a:cubicBezTo>
                  <a:cubicBezTo>
                    <a:pt x="1960" y="1354"/>
                    <a:pt x="1960" y="1354"/>
                    <a:pt x="1960" y="1354"/>
                  </a:cubicBezTo>
                  <a:cubicBezTo>
                    <a:pt x="1923" y="1354"/>
                    <a:pt x="1923" y="1354"/>
                    <a:pt x="1923" y="1354"/>
                  </a:cubicBezTo>
                  <a:cubicBezTo>
                    <a:pt x="1886" y="1354"/>
                    <a:pt x="1886" y="1354"/>
                    <a:pt x="1886" y="1354"/>
                  </a:cubicBezTo>
                  <a:cubicBezTo>
                    <a:pt x="1849" y="1422"/>
                    <a:pt x="1849" y="1422"/>
                    <a:pt x="1849" y="1422"/>
                  </a:cubicBezTo>
                  <a:cubicBezTo>
                    <a:pt x="1849" y="1422"/>
                    <a:pt x="1849" y="1422"/>
                    <a:pt x="1849" y="1422"/>
                  </a:cubicBezTo>
                  <a:cubicBezTo>
                    <a:pt x="1849" y="1490"/>
                    <a:pt x="1849" y="1490"/>
                    <a:pt x="1849" y="1490"/>
                  </a:cubicBezTo>
                  <a:cubicBezTo>
                    <a:pt x="1886" y="1490"/>
                    <a:pt x="1886" y="1490"/>
                    <a:pt x="1886" y="1490"/>
                  </a:cubicBezTo>
                  <a:cubicBezTo>
                    <a:pt x="1923" y="1490"/>
                    <a:pt x="1923" y="1490"/>
                    <a:pt x="1923" y="1490"/>
                  </a:cubicBezTo>
                  <a:cubicBezTo>
                    <a:pt x="1960" y="1490"/>
                    <a:pt x="1960" y="1490"/>
                    <a:pt x="1960" y="1490"/>
                  </a:cubicBezTo>
                  <a:cubicBezTo>
                    <a:pt x="1960" y="1490"/>
                    <a:pt x="1960" y="1490"/>
                    <a:pt x="1960" y="1490"/>
                  </a:cubicBezTo>
                  <a:cubicBezTo>
                    <a:pt x="1997" y="1490"/>
                    <a:pt x="1997" y="1490"/>
                    <a:pt x="1997" y="1490"/>
                  </a:cubicBezTo>
                  <a:close/>
                  <a:moveTo>
                    <a:pt x="2071" y="1490"/>
                  </a:moveTo>
                  <a:cubicBezTo>
                    <a:pt x="2034" y="1422"/>
                    <a:pt x="2034" y="1422"/>
                    <a:pt x="2034" y="1422"/>
                  </a:cubicBezTo>
                  <a:cubicBezTo>
                    <a:pt x="2071" y="1354"/>
                    <a:pt x="2071" y="1354"/>
                    <a:pt x="2071" y="1354"/>
                  </a:cubicBezTo>
                  <a:cubicBezTo>
                    <a:pt x="2071" y="1354"/>
                    <a:pt x="2071" y="1354"/>
                    <a:pt x="2071" y="1354"/>
                  </a:cubicBezTo>
                  <a:cubicBezTo>
                    <a:pt x="2108" y="1422"/>
                    <a:pt x="2108" y="1422"/>
                    <a:pt x="2108" y="1422"/>
                  </a:cubicBezTo>
                  <a:cubicBezTo>
                    <a:pt x="2108" y="1422"/>
                    <a:pt x="2108" y="1422"/>
                    <a:pt x="2108" y="1422"/>
                  </a:cubicBezTo>
                  <a:cubicBezTo>
                    <a:pt x="2108" y="1490"/>
                    <a:pt x="2108" y="1490"/>
                    <a:pt x="2108" y="1490"/>
                  </a:cubicBezTo>
                  <a:cubicBezTo>
                    <a:pt x="2071" y="1490"/>
                    <a:pt x="2071" y="1490"/>
                    <a:pt x="2071" y="1490"/>
                  </a:cubicBezTo>
                  <a:cubicBezTo>
                    <a:pt x="2071" y="1490"/>
                    <a:pt x="2071" y="1490"/>
                    <a:pt x="2071" y="1490"/>
                  </a:cubicBezTo>
                  <a:close/>
                  <a:moveTo>
                    <a:pt x="1923" y="1761"/>
                  </a:moveTo>
                  <a:cubicBezTo>
                    <a:pt x="1960" y="1693"/>
                    <a:pt x="1960" y="1693"/>
                    <a:pt x="1960" y="1693"/>
                  </a:cubicBezTo>
                  <a:cubicBezTo>
                    <a:pt x="1960" y="1625"/>
                    <a:pt x="1960" y="1625"/>
                    <a:pt x="1960" y="1625"/>
                  </a:cubicBezTo>
                  <a:cubicBezTo>
                    <a:pt x="1997" y="1557"/>
                    <a:pt x="1997" y="1557"/>
                    <a:pt x="1997" y="1557"/>
                  </a:cubicBezTo>
                  <a:cubicBezTo>
                    <a:pt x="1997" y="1557"/>
                    <a:pt x="1997" y="1557"/>
                    <a:pt x="1997" y="1557"/>
                  </a:cubicBezTo>
                  <a:cubicBezTo>
                    <a:pt x="1997" y="1490"/>
                    <a:pt x="1997" y="1490"/>
                    <a:pt x="1997" y="1490"/>
                  </a:cubicBezTo>
                  <a:cubicBezTo>
                    <a:pt x="1960" y="1557"/>
                    <a:pt x="1960" y="1557"/>
                    <a:pt x="1960" y="1557"/>
                  </a:cubicBezTo>
                  <a:cubicBezTo>
                    <a:pt x="1923" y="1557"/>
                    <a:pt x="1923" y="1557"/>
                    <a:pt x="1923" y="1557"/>
                  </a:cubicBezTo>
                  <a:cubicBezTo>
                    <a:pt x="1886" y="1557"/>
                    <a:pt x="1886" y="1557"/>
                    <a:pt x="1886" y="1557"/>
                  </a:cubicBezTo>
                  <a:cubicBezTo>
                    <a:pt x="1849" y="1557"/>
                    <a:pt x="1849" y="1557"/>
                    <a:pt x="1849" y="1557"/>
                  </a:cubicBezTo>
                  <a:cubicBezTo>
                    <a:pt x="1849" y="1625"/>
                    <a:pt x="1849" y="1625"/>
                    <a:pt x="1849" y="1625"/>
                  </a:cubicBezTo>
                  <a:cubicBezTo>
                    <a:pt x="1849" y="1625"/>
                    <a:pt x="1849" y="1625"/>
                    <a:pt x="1849" y="1625"/>
                  </a:cubicBezTo>
                  <a:cubicBezTo>
                    <a:pt x="1886" y="1625"/>
                    <a:pt x="1886" y="1625"/>
                    <a:pt x="1886" y="1625"/>
                  </a:cubicBezTo>
                  <a:cubicBezTo>
                    <a:pt x="1886" y="1693"/>
                    <a:pt x="1886" y="1693"/>
                    <a:pt x="1886" y="1693"/>
                  </a:cubicBezTo>
                  <a:cubicBezTo>
                    <a:pt x="1886" y="1693"/>
                    <a:pt x="1886" y="1693"/>
                    <a:pt x="1886" y="1693"/>
                  </a:cubicBezTo>
                  <a:cubicBezTo>
                    <a:pt x="1849" y="1693"/>
                    <a:pt x="1849" y="1693"/>
                    <a:pt x="1849" y="1693"/>
                  </a:cubicBezTo>
                  <a:cubicBezTo>
                    <a:pt x="1812" y="1761"/>
                    <a:pt x="1812" y="1761"/>
                    <a:pt x="1812" y="1761"/>
                  </a:cubicBezTo>
                  <a:cubicBezTo>
                    <a:pt x="1812" y="1761"/>
                    <a:pt x="1812" y="1761"/>
                    <a:pt x="1812" y="1761"/>
                  </a:cubicBezTo>
                  <a:cubicBezTo>
                    <a:pt x="1812" y="1828"/>
                    <a:pt x="1812" y="1828"/>
                    <a:pt x="1812" y="1828"/>
                  </a:cubicBezTo>
                  <a:cubicBezTo>
                    <a:pt x="1849" y="1828"/>
                    <a:pt x="1849" y="1828"/>
                    <a:pt x="1849" y="1828"/>
                  </a:cubicBezTo>
                  <a:cubicBezTo>
                    <a:pt x="1886" y="1761"/>
                    <a:pt x="1886" y="1761"/>
                    <a:pt x="1886" y="1761"/>
                  </a:cubicBezTo>
                  <a:cubicBezTo>
                    <a:pt x="1886" y="1761"/>
                    <a:pt x="1923" y="1761"/>
                    <a:pt x="1923" y="1761"/>
                  </a:cubicBezTo>
                  <a:close/>
                  <a:moveTo>
                    <a:pt x="2034" y="1761"/>
                  </a:moveTo>
                  <a:cubicBezTo>
                    <a:pt x="1997" y="1761"/>
                    <a:pt x="1997" y="1761"/>
                    <a:pt x="1997" y="1761"/>
                  </a:cubicBezTo>
                  <a:cubicBezTo>
                    <a:pt x="1960" y="1761"/>
                    <a:pt x="1960" y="1761"/>
                    <a:pt x="1960" y="1761"/>
                  </a:cubicBezTo>
                  <a:cubicBezTo>
                    <a:pt x="1960" y="1761"/>
                    <a:pt x="1960" y="1761"/>
                    <a:pt x="1960" y="1761"/>
                  </a:cubicBezTo>
                  <a:cubicBezTo>
                    <a:pt x="1960" y="1693"/>
                    <a:pt x="1960" y="1693"/>
                    <a:pt x="1960" y="1693"/>
                  </a:cubicBezTo>
                  <a:cubicBezTo>
                    <a:pt x="1997" y="1693"/>
                    <a:pt x="1997" y="1693"/>
                    <a:pt x="1997" y="1693"/>
                  </a:cubicBezTo>
                  <a:cubicBezTo>
                    <a:pt x="1997" y="1625"/>
                    <a:pt x="1997" y="1625"/>
                    <a:pt x="1997" y="1625"/>
                  </a:cubicBezTo>
                  <a:cubicBezTo>
                    <a:pt x="2034" y="1693"/>
                    <a:pt x="2034" y="1693"/>
                    <a:pt x="2034" y="1693"/>
                  </a:cubicBezTo>
                  <a:cubicBezTo>
                    <a:pt x="2034" y="1693"/>
                    <a:pt x="2034" y="1693"/>
                    <a:pt x="2034" y="1693"/>
                  </a:cubicBezTo>
                  <a:cubicBezTo>
                    <a:pt x="2034" y="1761"/>
                    <a:pt x="2034" y="1761"/>
                    <a:pt x="2034" y="1761"/>
                  </a:cubicBezTo>
                  <a:close/>
                  <a:moveTo>
                    <a:pt x="2108" y="1896"/>
                  </a:moveTo>
                  <a:cubicBezTo>
                    <a:pt x="2071" y="1828"/>
                    <a:pt x="2071" y="1828"/>
                    <a:pt x="2071" y="1828"/>
                  </a:cubicBezTo>
                  <a:cubicBezTo>
                    <a:pt x="2071" y="1761"/>
                    <a:pt x="2071" y="1761"/>
                    <a:pt x="2071" y="1761"/>
                  </a:cubicBezTo>
                  <a:cubicBezTo>
                    <a:pt x="2071" y="1761"/>
                    <a:pt x="2071" y="1761"/>
                    <a:pt x="2071" y="1761"/>
                  </a:cubicBezTo>
                  <a:cubicBezTo>
                    <a:pt x="2071" y="1761"/>
                    <a:pt x="2071" y="1761"/>
                    <a:pt x="2071" y="1761"/>
                  </a:cubicBezTo>
                  <a:cubicBezTo>
                    <a:pt x="2108" y="1761"/>
                    <a:pt x="2108" y="1761"/>
                    <a:pt x="2108" y="1761"/>
                  </a:cubicBezTo>
                  <a:cubicBezTo>
                    <a:pt x="2145" y="1761"/>
                    <a:pt x="2145" y="1761"/>
                    <a:pt x="2145" y="1761"/>
                  </a:cubicBezTo>
                  <a:cubicBezTo>
                    <a:pt x="2145" y="1828"/>
                    <a:pt x="2145" y="1828"/>
                    <a:pt x="2145" y="1828"/>
                  </a:cubicBezTo>
                  <a:cubicBezTo>
                    <a:pt x="2145" y="1828"/>
                    <a:pt x="2145" y="1828"/>
                    <a:pt x="2145" y="1828"/>
                  </a:cubicBezTo>
                  <a:cubicBezTo>
                    <a:pt x="2108" y="1896"/>
                    <a:pt x="2108" y="1896"/>
                    <a:pt x="2108" y="1896"/>
                  </a:cubicBezTo>
                  <a:close/>
                  <a:moveTo>
                    <a:pt x="2071" y="2031"/>
                  </a:moveTo>
                  <a:cubicBezTo>
                    <a:pt x="2034" y="1964"/>
                    <a:pt x="2034" y="1964"/>
                    <a:pt x="2034" y="1964"/>
                  </a:cubicBezTo>
                  <a:cubicBezTo>
                    <a:pt x="1997" y="1896"/>
                    <a:pt x="1997" y="1896"/>
                    <a:pt x="1997" y="1896"/>
                  </a:cubicBezTo>
                  <a:cubicBezTo>
                    <a:pt x="1923" y="1828"/>
                    <a:pt x="1923" y="1828"/>
                    <a:pt x="1923" y="1828"/>
                  </a:cubicBezTo>
                  <a:cubicBezTo>
                    <a:pt x="1886" y="1828"/>
                    <a:pt x="1886" y="1828"/>
                    <a:pt x="1886" y="1828"/>
                  </a:cubicBezTo>
                  <a:cubicBezTo>
                    <a:pt x="1886" y="1828"/>
                    <a:pt x="1886" y="1828"/>
                    <a:pt x="1886" y="1828"/>
                  </a:cubicBezTo>
                  <a:cubicBezTo>
                    <a:pt x="1886" y="1828"/>
                    <a:pt x="1886" y="1828"/>
                    <a:pt x="1886" y="1828"/>
                  </a:cubicBezTo>
                  <a:cubicBezTo>
                    <a:pt x="1923" y="1828"/>
                    <a:pt x="1923" y="1828"/>
                    <a:pt x="1923" y="1828"/>
                  </a:cubicBezTo>
                  <a:cubicBezTo>
                    <a:pt x="1960" y="1828"/>
                    <a:pt x="1960" y="1828"/>
                    <a:pt x="1960" y="1828"/>
                  </a:cubicBezTo>
                  <a:cubicBezTo>
                    <a:pt x="1997" y="1828"/>
                    <a:pt x="1997" y="1828"/>
                    <a:pt x="1997" y="1828"/>
                  </a:cubicBezTo>
                  <a:cubicBezTo>
                    <a:pt x="2071" y="1896"/>
                    <a:pt x="2071" y="1896"/>
                    <a:pt x="2071" y="1896"/>
                  </a:cubicBezTo>
                  <a:cubicBezTo>
                    <a:pt x="2071" y="1896"/>
                    <a:pt x="2071" y="1896"/>
                    <a:pt x="2071" y="1896"/>
                  </a:cubicBezTo>
                  <a:cubicBezTo>
                    <a:pt x="2108" y="1896"/>
                    <a:pt x="2108" y="1896"/>
                    <a:pt x="2108" y="1896"/>
                  </a:cubicBezTo>
                  <a:cubicBezTo>
                    <a:pt x="2108" y="1896"/>
                    <a:pt x="2108" y="1896"/>
                    <a:pt x="2108" y="1896"/>
                  </a:cubicBezTo>
                  <a:cubicBezTo>
                    <a:pt x="2108" y="1964"/>
                    <a:pt x="2108" y="1964"/>
                    <a:pt x="2108" y="1964"/>
                  </a:cubicBezTo>
                  <a:cubicBezTo>
                    <a:pt x="2108" y="2031"/>
                    <a:pt x="2108" y="2031"/>
                    <a:pt x="2108" y="2031"/>
                  </a:cubicBezTo>
                  <a:cubicBezTo>
                    <a:pt x="2071" y="2031"/>
                    <a:pt x="2071" y="2031"/>
                    <a:pt x="2071" y="2031"/>
                  </a:cubicBezTo>
                  <a:close/>
                  <a:moveTo>
                    <a:pt x="2108" y="2167"/>
                  </a:moveTo>
                  <a:cubicBezTo>
                    <a:pt x="2108" y="2099"/>
                    <a:pt x="2108" y="2099"/>
                    <a:pt x="2108" y="2099"/>
                  </a:cubicBezTo>
                  <a:cubicBezTo>
                    <a:pt x="2071" y="2031"/>
                    <a:pt x="2071" y="2031"/>
                    <a:pt x="2071" y="2031"/>
                  </a:cubicBezTo>
                  <a:cubicBezTo>
                    <a:pt x="2034" y="2031"/>
                    <a:pt x="2034" y="2031"/>
                    <a:pt x="2034" y="2031"/>
                  </a:cubicBezTo>
                  <a:cubicBezTo>
                    <a:pt x="1997" y="2031"/>
                    <a:pt x="1997" y="2031"/>
                    <a:pt x="1997" y="2031"/>
                  </a:cubicBezTo>
                  <a:cubicBezTo>
                    <a:pt x="1960" y="1964"/>
                    <a:pt x="1960" y="1964"/>
                    <a:pt x="1960" y="1964"/>
                  </a:cubicBezTo>
                  <a:cubicBezTo>
                    <a:pt x="1923" y="1964"/>
                    <a:pt x="1923" y="1964"/>
                    <a:pt x="1923" y="1964"/>
                  </a:cubicBezTo>
                  <a:cubicBezTo>
                    <a:pt x="1923" y="1896"/>
                    <a:pt x="1923" y="1896"/>
                    <a:pt x="1923" y="1896"/>
                  </a:cubicBezTo>
                  <a:cubicBezTo>
                    <a:pt x="1886" y="1896"/>
                    <a:pt x="1886" y="1896"/>
                    <a:pt x="1886" y="1896"/>
                  </a:cubicBezTo>
                  <a:cubicBezTo>
                    <a:pt x="1849" y="1896"/>
                    <a:pt x="1849" y="1896"/>
                    <a:pt x="1849" y="1896"/>
                  </a:cubicBezTo>
                  <a:cubicBezTo>
                    <a:pt x="1775" y="1896"/>
                    <a:pt x="1775" y="1896"/>
                    <a:pt x="1775" y="1896"/>
                  </a:cubicBezTo>
                  <a:cubicBezTo>
                    <a:pt x="1738" y="1896"/>
                    <a:pt x="1738" y="1896"/>
                    <a:pt x="1738" y="1896"/>
                  </a:cubicBezTo>
                  <a:cubicBezTo>
                    <a:pt x="1738" y="1964"/>
                    <a:pt x="1738" y="1964"/>
                    <a:pt x="1738" y="1964"/>
                  </a:cubicBezTo>
                  <a:cubicBezTo>
                    <a:pt x="1738" y="1964"/>
                    <a:pt x="1738" y="1964"/>
                    <a:pt x="1738" y="1964"/>
                  </a:cubicBezTo>
                  <a:cubicBezTo>
                    <a:pt x="1738" y="2031"/>
                    <a:pt x="1738" y="2031"/>
                    <a:pt x="1738" y="2031"/>
                  </a:cubicBezTo>
                  <a:cubicBezTo>
                    <a:pt x="1812" y="2031"/>
                    <a:pt x="1812" y="2031"/>
                    <a:pt x="1812" y="2031"/>
                  </a:cubicBezTo>
                  <a:cubicBezTo>
                    <a:pt x="1812" y="2031"/>
                    <a:pt x="1812" y="2031"/>
                    <a:pt x="1812" y="2031"/>
                  </a:cubicBezTo>
                  <a:cubicBezTo>
                    <a:pt x="1849" y="2031"/>
                    <a:pt x="1849" y="2031"/>
                    <a:pt x="1849" y="2031"/>
                  </a:cubicBezTo>
                  <a:cubicBezTo>
                    <a:pt x="1849" y="2031"/>
                    <a:pt x="1849" y="2031"/>
                    <a:pt x="1849" y="2031"/>
                  </a:cubicBezTo>
                  <a:cubicBezTo>
                    <a:pt x="1886" y="2099"/>
                    <a:pt x="1886" y="2099"/>
                    <a:pt x="1886" y="2099"/>
                  </a:cubicBezTo>
                  <a:cubicBezTo>
                    <a:pt x="1886" y="2099"/>
                    <a:pt x="1886" y="2099"/>
                    <a:pt x="1886" y="2099"/>
                  </a:cubicBezTo>
                  <a:cubicBezTo>
                    <a:pt x="1923" y="2099"/>
                    <a:pt x="1923" y="2099"/>
                    <a:pt x="1923" y="2099"/>
                  </a:cubicBezTo>
                  <a:cubicBezTo>
                    <a:pt x="1923" y="2099"/>
                    <a:pt x="1923" y="2099"/>
                    <a:pt x="1923" y="2099"/>
                  </a:cubicBezTo>
                  <a:cubicBezTo>
                    <a:pt x="1960" y="2167"/>
                    <a:pt x="1960" y="2167"/>
                    <a:pt x="1960" y="2167"/>
                  </a:cubicBezTo>
                  <a:cubicBezTo>
                    <a:pt x="1997" y="2167"/>
                    <a:pt x="1997" y="2167"/>
                    <a:pt x="1997" y="2167"/>
                  </a:cubicBezTo>
                  <a:cubicBezTo>
                    <a:pt x="2034" y="2167"/>
                    <a:pt x="2034" y="2167"/>
                    <a:pt x="2034" y="2167"/>
                  </a:cubicBezTo>
                  <a:cubicBezTo>
                    <a:pt x="2071" y="2167"/>
                    <a:pt x="2071" y="2167"/>
                    <a:pt x="2071" y="2167"/>
                  </a:cubicBezTo>
                  <a:cubicBezTo>
                    <a:pt x="2108" y="2167"/>
                    <a:pt x="2108" y="2167"/>
                    <a:pt x="2108" y="2167"/>
                  </a:cubicBezTo>
                  <a:close/>
                  <a:moveTo>
                    <a:pt x="1849" y="2234"/>
                  </a:moveTo>
                  <a:cubicBezTo>
                    <a:pt x="1849" y="2234"/>
                    <a:pt x="1849" y="2234"/>
                    <a:pt x="1849" y="2234"/>
                  </a:cubicBezTo>
                  <a:cubicBezTo>
                    <a:pt x="1812" y="2234"/>
                    <a:pt x="1812" y="2234"/>
                    <a:pt x="1812" y="2234"/>
                  </a:cubicBezTo>
                  <a:cubicBezTo>
                    <a:pt x="1775" y="2234"/>
                    <a:pt x="1775" y="2234"/>
                    <a:pt x="1775" y="2234"/>
                  </a:cubicBezTo>
                  <a:cubicBezTo>
                    <a:pt x="1775" y="2167"/>
                    <a:pt x="1775" y="2167"/>
                    <a:pt x="1775" y="2167"/>
                  </a:cubicBezTo>
                  <a:cubicBezTo>
                    <a:pt x="1738" y="2167"/>
                    <a:pt x="1738" y="2167"/>
                    <a:pt x="1738" y="2167"/>
                  </a:cubicBezTo>
                  <a:cubicBezTo>
                    <a:pt x="1775" y="2167"/>
                    <a:pt x="1775" y="2167"/>
                    <a:pt x="1775" y="2167"/>
                  </a:cubicBezTo>
                  <a:cubicBezTo>
                    <a:pt x="1812" y="2099"/>
                    <a:pt x="1812" y="2099"/>
                    <a:pt x="1812" y="2099"/>
                  </a:cubicBezTo>
                  <a:cubicBezTo>
                    <a:pt x="1849" y="2167"/>
                    <a:pt x="1849" y="2167"/>
                    <a:pt x="1849" y="2167"/>
                  </a:cubicBezTo>
                  <a:cubicBezTo>
                    <a:pt x="1849" y="2099"/>
                    <a:pt x="1849" y="2099"/>
                    <a:pt x="1849" y="2099"/>
                  </a:cubicBezTo>
                  <a:cubicBezTo>
                    <a:pt x="1886" y="2167"/>
                    <a:pt x="1886" y="2167"/>
                    <a:pt x="1886" y="2167"/>
                  </a:cubicBezTo>
                  <a:cubicBezTo>
                    <a:pt x="1886" y="2167"/>
                    <a:pt x="1886" y="2167"/>
                    <a:pt x="1886" y="2167"/>
                  </a:cubicBezTo>
                  <a:cubicBezTo>
                    <a:pt x="1886" y="2167"/>
                    <a:pt x="1886" y="2167"/>
                    <a:pt x="1886" y="2167"/>
                  </a:cubicBezTo>
                  <a:cubicBezTo>
                    <a:pt x="1923" y="2167"/>
                    <a:pt x="1923" y="2167"/>
                    <a:pt x="1923" y="2167"/>
                  </a:cubicBezTo>
                  <a:cubicBezTo>
                    <a:pt x="1923" y="2167"/>
                    <a:pt x="1923" y="2167"/>
                    <a:pt x="1923" y="2167"/>
                  </a:cubicBezTo>
                  <a:cubicBezTo>
                    <a:pt x="1923" y="2234"/>
                    <a:pt x="1923" y="2234"/>
                    <a:pt x="1923" y="2234"/>
                  </a:cubicBezTo>
                  <a:cubicBezTo>
                    <a:pt x="1849" y="2234"/>
                    <a:pt x="1849" y="2234"/>
                    <a:pt x="1849" y="2234"/>
                  </a:cubicBezTo>
                  <a:close/>
                  <a:moveTo>
                    <a:pt x="1775" y="2573"/>
                  </a:moveTo>
                  <a:cubicBezTo>
                    <a:pt x="1775" y="2505"/>
                    <a:pt x="1775" y="2505"/>
                    <a:pt x="1775" y="2505"/>
                  </a:cubicBezTo>
                  <a:cubicBezTo>
                    <a:pt x="1775" y="2438"/>
                    <a:pt x="1775" y="2438"/>
                    <a:pt x="1775" y="2438"/>
                  </a:cubicBezTo>
                  <a:cubicBezTo>
                    <a:pt x="1738" y="2438"/>
                    <a:pt x="1738" y="2438"/>
                    <a:pt x="1738" y="2438"/>
                  </a:cubicBezTo>
                  <a:cubicBezTo>
                    <a:pt x="1738" y="2505"/>
                    <a:pt x="1738" y="2505"/>
                    <a:pt x="1738" y="2505"/>
                  </a:cubicBezTo>
                  <a:cubicBezTo>
                    <a:pt x="1738" y="2505"/>
                    <a:pt x="1738" y="2505"/>
                    <a:pt x="1738" y="2505"/>
                  </a:cubicBezTo>
                  <a:cubicBezTo>
                    <a:pt x="1738" y="2573"/>
                    <a:pt x="1738" y="2573"/>
                    <a:pt x="1738" y="2573"/>
                  </a:cubicBezTo>
                  <a:cubicBezTo>
                    <a:pt x="1775" y="2573"/>
                    <a:pt x="1775" y="2573"/>
                    <a:pt x="1775" y="2573"/>
                  </a:cubicBezTo>
                  <a:cubicBezTo>
                    <a:pt x="1775" y="2573"/>
                    <a:pt x="1775" y="2573"/>
                    <a:pt x="1775" y="2573"/>
                  </a:cubicBezTo>
                  <a:close/>
                  <a:moveTo>
                    <a:pt x="1812" y="2505"/>
                  </a:moveTo>
                  <a:cubicBezTo>
                    <a:pt x="1812" y="2505"/>
                    <a:pt x="1812" y="2505"/>
                    <a:pt x="1812" y="2505"/>
                  </a:cubicBezTo>
                  <a:cubicBezTo>
                    <a:pt x="1849" y="2505"/>
                    <a:pt x="1849" y="2505"/>
                    <a:pt x="1849" y="2505"/>
                  </a:cubicBezTo>
                  <a:cubicBezTo>
                    <a:pt x="1812" y="2438"/>
                    <a:pt x="1812" y="2438"/>
                    <a:pt x="1812" y="2438"/>
                  </a:cubicBezTo>
                  <a:cubicBezTo>
                    <a:pt x="1812" y="2370"/>
                    <a:pt x="1812" y="2370"/>
                    <a:pt x="1812" y="2370"/>
                  </a:cubicBezTo>
                  <a:cubicBezTo>
                    <a:pt x="1775" y="2438"/>
                    <a:pt x="1775" y="2438"/>
                    <a:pt x="1775" y="2438"/>
                  </a:cubicBezTo>
                  <a:cubicBezTo>
                    <a:pt x="1775" y="2438"/>
                    <a:pt x="1775" y="2438"/>
                    <a:pt x="1775" y="2438"/>
                  </a:cubicBezTo>
                  <a:cubicBezTo>
                    <a:pt x="1812" y="2505"/>
                    <a:pt x="1812" y="2505"/>
                    <a:pt x="1812" y="2505"/>
                  </a:cubicBezTo>
                  <a:close/>
                  <a:moveTo>
                    <a:pt x="1886" y="2505"/>
                  </a:moveTo>
                  <a:cubicBezTo>
                    <a:pt x="1886" y="2505"/>
                    <a:pt x="1923" y="2505"/>
                    <a:pt x="1923" y="2505"/>
                  </a:cubicBezTo>
                  <a:cubicBezTo>
                    <a:pt x="1923" y="2438"/>
                    <a:pt x="1923" y="2438"/>
                    <a:pt x="1923" y="2438"/>
                  </a:cubicBezTo>
                  <a:cubicBezTo>
                    <a:pt x="1886" y="2438"/>
                    <a:pt x="1886" y="2438"/>
                    <a:pt x="1886" y="2438"/>
                  </a:cubicBezTo>
                  <a:cubicBezTo>
                    <a:pt x="1849" y="2438"/>
                    <a:pt x="1849" y="2438"/>
                    <a:pt x="1849" y="2438"/>
                  </a:cubicBezTo>
                  <a:cubicBezTo>
                    <a:pt x="1849" y="2438"/>
                    <a:pt x="1849" y="2438"/>
                    <a:pt x="1849" y="2438"/>
                  </a:cubicBezTo>
                  <a:cubicBezTo>
                    <a:pt x="1886" y="2505"/>
                    <a:pt x="1886" y="2505"/>
                    <a:pt x="1886" y="2505"/>
                  </a:cubicBezTo>
                  <a:close/>
                  <a:moveTo>
                    <a:pt x="1886" y="2641"/>
                  </a:moveTo>
                  <a:cubicBezTo>
                    <a:pt x="1886" y="2573"/>
                    <a:pt x="1886" y="2573"/>
                    <a:pt x="1886" y="2573"/>
                  </a:cubicBezTo>
                  <a:cubicBezTo>
                    <a:pt x="1886" y="2573"/>
                    <a:pt x="1886" y="2573"/>
                    <a:pt x="1886" y="2573"/>
                  </a:cubicBezTo>
                  <a:cubicBezTo>
                    <a:pt x="1886" y="2505"/>
                    <a:pt x="1886" y="2505"/>
                    <a:pt x="1886" y="2505"/>
                  </a:cubicBezTo>
                  <a:cubicBezTo>
                    <a:pt x="1849" y="2505"/>
                    <a:pt x="1849" y="2505"/>
                    <a:pt x="1849" y="2505"/>
                  </a:cubicBezTo>
                  <a:cubicBezTo>
                    <a:pt x="1849" y="2505"/>
                    <a:pt x="1849" y="2505"/>
                    <a:pt x="1849" y="2505"/>
                  </a:cubicBezTo>
                  <a:cubicBezTo>
                    <a:pt x="1849" y="2573"/>
                    <a:pt x="1849" y="2573"/>
                    <a:pt x="1849" y="2573"/>
                  </a:cubicBezTo>
                  <a:cubicBezTo>
                    <a:pt x="1849" y="2573"/>
                    <a:pt x="1849" y="2573"/>
                    <a:pt x="1849" y="2573"/>
                  </a:cubicBezTo>
                  <a:cubicBezTo>
                    <a:pt x="1886" y="2641"/>
                    <a:pt x="1886" y="2641"/>
                    <a:pt x="1886" y="2641"/>
                  </a:cubicBezTo>
                  <a:close/>
                  <a:moveTo>
                    <a:pt x="1812" y="2776"/>
                  </a:moveTo>
                  <a:cubicBezTo>
                    <a:pt x="1812" y="2708"/>
                    <a:pt x="1812" y="2708"/>
                    <a:pt x="1812" y="2708"/>
                  </a:cubicBezTo>
                  <a:cubicBezTo>
                    <a:pt x="1812" y="2708"/>
                    <a:pt x="1812" y="2708"/>
                    <a:pt x="1812" y="2708"/>
                  </a:cubicBezTo>
                  <a:cubicBezTo>
                    <a:pt x="1775" y="2641"/>
                    <a:pt x="1775" y="2641"/>
                    <a:pt x="1775" y="2641"/>
                  </a:cubicBezTo>
                  <a:cubicBezTo>
                    <a:pt x="1738" y="2641"/>
                    <a:pt x="1738" y="2641"/>
                    <a:pt x="1738" y="2641"/>
                  </a:cubicBezTo>
                  <a:cubicBezTo>
                    <a:pt x="1738" y="2708"/>
                    <a:pt x="1738" y="2708"/>
                    <a:pt x="1738" y="2708"/>
                  </a:cubicBezTo>
                  <a:cubicBezTo>
                    <a:pt x="1738" y="2708"/>
                    <a:pt x="1738" y="2708"/>
                    <a:pt x="1738" y="2708"/>
                  </a:cubicBezTo>
                  <a:cubicBezTo>
                    <a:pt x="1738" y="2776"/>
                    <a:pt x="1738" y="2776"/>
                    <a:pt x="1738" y="2776"/>
                  </a:cubicBezTo>
                  <a:cubicBezTo>
                    <a:pt x="1701" y="2776"/>
                    <a:pt x="1701" y="2776"/>
                    <a:pt x="1701" y="2776"/>
                  </a:cubicBezTo>
                  <a:cubicBezTo>
                    <a:pt x="1738" y="2844"/>
                    <a:pt x="1738" y="2844"/>
                    <a:pt x="1738" y="2844"/>
                  </a:cubicBezTo>
                  <a:cubicBezTo>
                    <a:pt x="1775" y="2844"/>
                    <a:pt x="1775" y="2844"/>
                    <a:pt x="1775" y="2844"/>
                  </a:cubicBezTo>
                  <a:cubicBezTo>
                    <a:pt x="1812" y="2844"/>
                    <a:pt x="1812" y="2844"/>
                    <a:pt x="1812" y="2844"/>
                  </a:cubicBezTo>
                  <a:cubicBezTo>
                    <a:pt x="1812" y="2776"/>
                    <a:pt x="1812" y="2776"/>
                    <a:pt x="1812" y="2776"/>
                  </a:cubicBezTo>
                  <a:close/>
                  <a:moveTo>
                    <a:pt x="1849" y="2641"/>
                  </a:moveTo>
                  <a:cubicBezTo>
                    <a:pt x="1849" y="2708"/>
                    <a:pt x="1849" y="2708"/>
                    <a:pt x="1849" y="2708"/>
                  </a:cubicBezTo>
                  <a:cubicBezTo>
                    <a:pt x="1849" y="2776"/>
                    <a:pt x="1849" y="2776"/>
                    <a:pt x="1849" y="2776"/>
                  </a:cubicBezTo>
                  <a:cubicBezTo>
                    <a:pt x="1886" y="2776"/>
                    <a:pt x="1886" y="2776"/>
                    <a:pt x="1886" y="2776"/>
                  </a:cubicBezTo>
                  <a:cubicBezTo>
                    <a:pt x="1886" y="2708"/>
                    <a:pt x="1886" y="2708"/>
                    <a:pt x="1886" y="2708"/>
                  </a:cubicBezTo>
                  <a:cubicBezTo>
                    <a:pt x="1886" y="2708"/>
                    <a:pt x="1886" y="2708"/>
                    <a:pt x="1886" y="2708"/>
                  </a:cubicBezTo>
                  <a:cubicBezTo>
                    <a:pt x="1849" y="2641"/>
                    <a:pt x="1849" y="2641"/>
                    <a:pt x="1849" y="2641"/>
                  </a:cubicBezTo>
                  <a:close/>
                  <a:moveTo>
                    <a:pt x="2108" y="2031"/>
                  </a:moveTo>
                  <a:cubicBezTo>
                    <a:pt x="2108" y="2031"/>
                    <a:pt x="2108" y="2031"/>
                    <a:pt x="2108" y="2031"/>
                  </a:cubicBezTo>
                  <a:cubicBezTo>
                    <a:pt x="2145" y="2031"/>
                    <a:pt x="2145" y="2031"/>
                    <a:pt x="2145" y="2031"/>
                  </a:cubicBezTo>
                  <a:cubicBezTo>
                    <a:pt x="2145" y="1964"/>
                    <a:pt x="2145" y="1964"/>
                    <a:pt x="2145" y="1964"/>
                  </a:cubicBezTo>
                  <a:cubicBezTo>
                    <a:pt x="2145" y="1896"/>
                    <a:pt x="2145" y="1896"/>
                    <a:pt x="2145" y="1896"/>
                  </a:cubicBezTo>
                  <a:cubicBezTo>
                    <a:pt x="2182" y="1896"/>
                    <a:pt x="2182" y="1896"/>
                    <a:pt x="2182" y="1896"/>
                  </a:cubicBezTo>
                  <a:cubicBezTo>
                    <a:pt x="2182" y="1964"/>
                    <a:pt x="2182" y="1964"/>
                    <a:pt x="2182" y="1964"/>
                  </a:cubicBezTo>
                  <a:cubicBezTo>
                    <a:pt x="2182" y="2031"/>
                    <a:pt x="2182" y="2031"/>
                    <a:pt x="2182" y="2031"/>
                  </a:cubicBezTo>
                  <a:cubicBezTo>
                    <a:pt x="2182" y="2031"/>
                    <a:pt x="2182" y="2031"/>
                    <a:pt x="2182" y="2031"/>
                  </a:cubicBezTo>
                  <a:cubicBezTo>
                    <a:pt x="2182" y="2031"/>
                    <a:pt x="2182" y="2031"/>
                    <a:pt x="2182" y="2031"/>
                  </a:cubicBezTo>
                  <a:cubicBezTo>
                    <a:pt x="2145" y="2099"/>
                    <a:pt x="2145" y="2099"/>
                    <a:pt x="2145" y="2099"/>
                  </a:cubicBezTo>
                  <a:cubicBezTo>
                    <a:pt x="2108" y="2099"/>
                    <a:pt x="2108" y="2099"/>
                    <a:pt x="2108" y="2099"/>
                  </a:cubicBezTo>
                  <a:cubicBezTo>
                    <a:pt x="2108" y="2031"/>
                    <a:pt x="2108" y="2031"/>
                    <a:pt x="2108" y="2031"/>
                  </a:cubicBezTo>
                  <a:close/>
                  <a:moveTo>
                    <a:pt x="1923" y="2641"/>
                  </a:moveTo>
                  <a:cubicBezTo>
                    <a:pt x="1923" y="2708"/>
                    <a:pt x="1923" y="2708"/>
                    <a:pt x="1923" y="2708"/>
                  </a:cubicBezTo>
                  <a:cubicBezTo>
                    <a:pt x="1960" y="2708"/>
                    <a:pt x="1960" y="2708"/>
                    <a:pt x="1960" y="2708"/>
                  </a:cubicBezTo>
                  <a:cubicBezTo>
                    <a:pt x="1997" y="2708"/>
                    <a:pt x="1997" y="2708"/>
                    <a:pt x="1997" y="2708"/>
                  </a:cubicBezTo>
                  <a:cubicBezTo>
                    <a:pt x="1997" y="2641"/>
                    <a:pt x="1997" y="2641"/>
                    <a:pt x="1997" y="2641"/>
                  </a:cubicBezTo>
                  <a:cubicBezTo>
                    <a:pt x="1997" y="2641"/>
                    <a:pt x="1997" y="2641"/>
                    <a:pt x="1997" y="2641"/>
                  </a:cubicBezTo>
                  <a:cubicBezTo>
                    <a:pt x="1960" y="2573"/>
                    <a:pt x="1960" y="2573"/>
                    <a:pt x="1960" y="2573"/>
                  </a:cubicBezTo>
                  <a:cubicBezTo>
                    <a:pt x="1960" y="2573"/>
                    <a:pt x="1960" y="2573"/>
                    <a:pt x="1960" y="2573"/>
                  </a:cubicBezTo>
                  <a:cubicBezTo>
                    <a:pt x="1923" y="2641"/>
                    <a:pt x="1923" y="2641"/>
                    <a:pt x="1923" y="2641"/>
                  </a:cubicBezTo>
                  <a:cubicBezTo>
                    <a:pt x="1923" y="2641"/>
                    <a:pt x="1923" y="2641"/>
                    <a:pt x="1923" y="2641"/>
                  </a:cubicBezTo>
                  <a:close/>
                  <a:moveTo>
                    <a:pt x="1923" y="2573"/>
                  </a:moveTo>
                  <a:cubicBezTo>
                    <a:pt x="1960" y="2573"/>
                    <a:pt x="1960" y="2573"/>
                    <a:pt x="1960" y="2573"/>
                  </a:cubicBezTo>
                  <a:cubicBezTo>
                    <a:pt x="1960" y="2505"/>
                    <a:pt x="1960" y="2505"/>
                    <a:pt x="1960" y="2505"/>
                  </a:cubicBezTo>
                  <a:cubicBezTo>
                    <a:pt x="1960" y="2505"/>
                    <a:pt x="1960" y="2505"/>
                    <a:pt x="1960" y="2505"/>
                  </a:cubicBezTo>
                  <a:cubicBezTo>
                    <a:pt x="1960" y="2505"/>
                    <a:pt x="1960" y="2505"/>
                    <a:pt x="1960" y="2505"/>
                  </a:cubicBezTo>
                  <a:cubicBezTo>
                    <a:pt x="1923" y="2573"/>
                    <a:pt x="1923" y="2573"/>
                    <a:pt x="1923" y="2573"/>
                  </a:cubicBezTo>
                  <a:close/>
                  <a:moveTo>
                    <a:pt x="1997" y="2505"/>
                  </a:moveTo>
                  <a:cubicBezTo>
                    <a:pt x="1997" y="2505"/>
                    <a:pt x="1997" y="2505"/>
                    <a:pt x="1997" y="2505"/>
                  </a:cubicBezTo>
                  <a:cubicBezTo>
                    <a:pt x="1997" y="2505"/>
                    <a:pt x="1997" y="2505"/>
                    <a:pt x="1997" y="2505"/>
                  </a:cubicBezTo>
                  <a:cubicBezTo>
                    <a:pt x="2034" y="2505"/>
                    <a:pt x="2034" y="2505"/>
                    <a:pt x="2034" y="2505"/>
                  </a:cubicBezTo>
                  <a:cubicBezTo>
                    <a:pt x="2034" y="2505"/>
                    <a:pt x="2034" y="2505"/>
                    <a:pt x="2034" y="2505"/>
                  </a:cubicBezTo>
                  <a:cubicBezTo>
                    <a:pt x="2034" y="2505"/>
                    <a:pt x="2034" y="2505"/>
                    <a:pt x="2034" y="2505"/>
                  </a:cubicBezTo>
                  <a:cubicBezTo>
                    <a:pt x="1997" y="2505"/>
                    <a:pt x="1997" y="2505"/>
                    <a:pt x="1997" y="2505"/>
                  </a:cubicBezTo>
                  <a:cubicBezTo>
                    <a:pt x="1997" y="2505"/>
                    <a:pt x="1997" y="2505"/>
                    <a:pt x="1997" y="2505"/>
                  </a:cubicBezTo>
                  <a:cubicBezTo>
                    <a:pt x="1997" y="2505"/>
                    <a:pt x="1997" y="2505"/>
                    <a:pt x="1997" y="2505"/>
                  </a:cubicBezTo>
                  <a:close/>
                  <a:moveTo>
                    <a:pt x="1997" y="2302"/>
                  </a:moveTo>
                  <a:cubicBezTo>
                    <a:pt x="1960" y="2302"/>
                    <a:pt x="1960" y="2302"/>
                    <a:pt x="1960" y="2302"/>
                  </a:cubicBezTo>
                  <a:cubicBezTo>
                    <a:pt x="1960" y="2302"/>
                    <a:pt x="1960" y="2302"/>
                    <a:pt x="1960" y="2302"/>
                  </a:cubicBezTo>
                  <a:cubicBezTo>
                    <a:pt x="1923" y="2302"/>
                    <a:pt x="1923" y="2302"/>
                    <a:pt x="1923" y="2302"/>
                  </a:cubicBezTo>
                  <a:cubicBezTo>
                    <a:pt x="1923" y="2234"/>
                    <a:pt x="1923" y="2234"/>
                    <a:pt x="1923" y="2234"/>
                  </a:cubicBezTo>
                  <a:cubicBezTo>
                    <a:pt x="1960" y="2167"/>
                    <a:pt x="1960" y="2167"/>
                    <a:pt x="1960" y="2167"/>
                  </a:cubicBezTo>
                  <a:cubicBezTo>
                    <a:pt x="1997" y="2167"/>
                    <a:pt x="1997" y="2167"/>
                    <a:pt x="1997" y="2167"/>
                  </a:cubicBezTo>
                  <a:cubicBezTo>
                    <a:pt x="2034" y="2167"/>
                    <a:pt x="2034" y="2167"/>
                    <a:pt x="2034" y="2167"/>
                  </a:cubicBezTo>
                  <a:cubicBezTo>
                    <a:pt x="2034" y="2234"/>
                    <a:pt x="2034" y="2234"/>
                    <a:pt x="2034" y="2234"/>
                  </a:cubicBezTo>
                  <a:cubicBezTo>
                    <a:pt x="2071" y="2234"/>
                    <a:pt x="2071" y="2234"/>
                    <a:pt x="2071" y="2234"/>
                  </a:cubicBezTo>
                  <a:cubicBezTo>
                    <a:pt x="2071" y="2302"/>
                    <a:pt x="2071" y="2302"/>
                    <a:pt x="2071" y="2302"/>
                  </a:cubicBezTo>
                  <a:cubicBezTo>
                    <a:pt x="2034" y="2302"/>
                    <a:pt x="2034" y="2302"/>
                    <a:pt x="2034" y="2302"/>
                  </a:cubicBezTo>
                  <a:cubicBezTo>
                    <a:pt x="1997" y="2302"/>
                    <a:pt x="1997" y="2302"/>
                    <a:pt x="1997" y="2302"/>
                  </a:cubicBezTo>
                  <a:cubicBezTo>
                    <a:pt x="1997" y="2302"/>
                    <a:pt x="1997" y="2302"/>
                    <a:pt x="1997" y="2302"/>
                  </a:cubicBezTo>
                  <a:close/>
                  <a:moveTo>
                    <a:pt x="2108" y="2234"/>
                  </a:moveTo>
                  <a:cubicBezTo>
                    <a:pt x="2145" y="2302"/>
                    <a:pt x="2145" y="2302"/>
                    <a:pt x="2145" y="2302"/>
                  </a:cubicBezTo>
                  <a:cubicBezTo>
                    <a:pt x="2145" y="2302"/>
                    <a:pt x="2145" y="2302"/>
                    <a:pt x="2145" y="2302"/>
                  </a:cubicBezTo>
                  <a:cubicBezTo>
                    <a:pt x="2182" y="2302"/>
                    <a:pt x="2182" y="2302"/>
                    <a:pt x="2182" y="2302"/>
                  </a:cubicBezTo>
                  <a:cubicBezTo>
                    <a:pt x="2182" y="2234"/>
                    <a:pt x="2182" y="2234"/>
                    <a:pt x="2182" y="2234"/>
                  </a:cubicBezTo>
                  <a:cubicBezTo>
                    <a:pt x="2182" y="2234"/>
                    <a:pt x="2182" y="2234"/>
                    <a:pt x="2182" y="2234"/>
                  </a:cubicBezTo>
                  <a:cubicBezTo>
                    <a:pt x="2145" y="2234"/>
                    <a:pt x="2145" y="2234"/>
                    <a:pt x="2145" y="2234"/>
                  </a:cubicBezTo>
                  <a:cubicBezTo>
                    <a:pt x="2145" y="2234"/>
                    <a:pt x="2145" y="2234"/>
                    <a:pt x="2145" y="2234"/>
                  </a:cubicBezTo>
                  <a:cubicBezTo>
                    <a:pt x="2108" y="2234"/>
                    <a:pt x="2108" y="2234"/>
                    <a:pt x="2108" y="2234"/>
                  </a:cubicBezTo>
                  <a:close/>
                  <a:moveTo>
                    <a:pt x="2182" y="2776"/>
                  </a:moveTo>
                  <a:cubicBezTo>
                    <a:pt x="2182" y="2776"/>
                    <a:pt x="2182" y="2776"/>
                    <a:pt x="2182" y="2776"/>
                  </a:cubicBezTo>
                  <a:cubicBezTo>
                    <a:pt x="2182" y="2708"/>
                    <a:pt x="2182" y="2708"/>
                    <a:pt x="2182" y="2708"/>
                  </a:cubicBezTo>
                  <a:cubicBezTo>
                    <a:pt x="2182" y="2641"/>
                    <a:pt x="2182" y="2641"/>
                    <a:pt x="2182" y="2641"/>
                  </a:cubicBezTo>
                  <a:cubicBezTo>
                    <a:pt x="2182" y="2573"/>
                    <a:pt x="2182" y="2573"/>
                    <a:pt x="2182" y="2573"/>
                  </a:cubicBezTo>
                  <a:cubicBezTo>
                    <a:pt x="2145" y="2505"/>
                    <a:pt x="2145" y="2505"/>
                    <a:pt x="2145" y="2505"/>
                  </a:cubicBezTo>
                  <a:cubicBezTo>
                    <a:pt x="2108" y="2505"/>
                    <a:pt x="2108" y="2505"/>
                    <a:pt x="2108" y="2505"/>
                  </a:cubicBezTo>
                  <a:cubicBezTo>
                    <a:pt x="2108" y="2505"/>
                    <a:pt x="2108" y="2505"/>
                    <a:pt x="2108" y="2505"/>
                  </a:cubicBezTo>
                  <a:cubicBezTo>
                    <a:pt x="2071" y="2505"/>
                    <a:pt x="2071" y="2505"/>
                    <a:pt x="2071" y="2505"/>
                  </a:cubicBezTo>
                  <a:cubicBezTo>
                    <a:pt x="2034" y="2573"/>
                    <a:pt x="2034" y="2573"/>
                    <a:pt x="2034" y="2573"/>
                  </a:cubicBezTo>
                  <a:cubicBezTo>
                    <a:pt x="2034" y="2573"/>
                    <a:pt x="2034" y="2573"/>
                    <a:pt x="2034" y="2573"/>
                  </a:cubicBezTo>
                  <a:cubicBezTo>
                    <a:pt x="2034" y="2641"/>
                    <a:pt x="2034" y="2641"/>
                    <a:pt x="2034" y="2641"/>
                  </a:cubicBezTo>
                  <a:cubicBezTo>
                    <a:pt x="2071" y="2776"/>
                    <a:pt x="2071" y="2776"/>
                    <a:pt x="2071" y="2776"/>
                  </a:cubicBezTo>
                  <a:cubicBezTo>
                    <a:pt x="2071" y="2776"/>
                    <a:pt x="2071" y="2776"/>
                    <a:pt x="2071" y="2776"/>
                  </a:cubicBezTo>
                  <a:cubicBezTo>
                    <a:pt x="2108" y="2776"/>
                    <a:pt x="2108" y="2776"/>
                    <a:pt x="2108" y="2776"/>
                  </a:cubicBezTo>
                  <a:cubicBezTo>
                    <a:pt x="2145" y="2776"/>
                    <a:pt x="2145" y="2776"/>
                    <a:pt x="2145" y="2776"/>
                  </a:cubicBezTo>
                  <a:cubicBezTo>
                    <a:pt x="2182" y="2776"/>
                    <a:pt x="2182" y="2776"/>
                    <a:pt x="2182" y="2776"/>
                  </a:cubicBezTo>
                  <a:close/>
                  <a:moveTo>
                    <a:pt x="2256" y="2708"/>
                  </a:moveTo>
                  <a:cubicBezTo>
                    <a:pt x="2256" y="2708"/>
                    <a:pt x="2256" y="2708"/>
                    <a:pt x="2256" y="2708"/>
                  </a:cubicBezTo>
                  <a:cubicBezTo>
                    <a:pt x="2256" y="2641"/>
                    <a:pt x="2256" y="2641"/>
                    <a:pt x="2256" y="2641"/>
                  </a:cubicBezTo>
                  <a:cubicBezTo>
                    <a:pt x="2256" y="2641"/>
                    <a:pt x="2256" y="2641"/>
                    <a:pt x="2256" y="2641"/>
                  </a:cubicBezTo>
                  <a:cubicBezTo>
                    <a:pt x="2256" y="2641"/>
                    <a:pt x="2256" y="2641"/>
                    <a:pt x="2256" y="2641"/>
                  </a:cubicBezTo>
                  <a:cubicBezTo>
                    <a:pt x="2293" y="2573"/>
                    <a:pt x="2293" y="2573"/>
                    <a:pt x="2293" y="2573"/>
                  </a:cubicBezTo>
                  <a:cubicBezTo>
                    <a:pt x="2293" y="2505"/>
                    <a:pt x="2293" y="2505"/>
                    <a:pt x="2293" y="2505"/>
                  </a:cubicBezTo>
                  <a:cubicBezTo>
                    <a:pt x="2330" y="2505"/>
                    <a:pt x="2330" y="2505"/>
                    <a:pt x="2330" y="2505"/>
                  </a:cubicBezTo>
                  <a:cubicBezTo>
                    <a:pt x="2367" y="2505"/>
                    <a:pt x="2367" y="2505"/>
                    <a:pt x="2367" y="2505"/>
                  </a:cubicBezTo>
                  <a:cubicBezTo>
                    <a:pt x="2367" y="2438"/>
                    <a:pt x="2367" y="2438"/>
                    <a:pt x="2367" y="2438"/>
                  </a:cubicBezTo>
                  <a:cubicBezTo>
                    <a:pt x="2330" y="2438"/>
                    <a:pt x="2330" y="2438"/>
                    <a:pt x="2330" y="2438"/>
                  </a:cubicBezTo>
                  <a:cubicBezTo>
                    <a:pt x="2293" y="2438"/>
                    <a:pt x="2293" y="2438"/>
                    <a:pt x="2293" y="2438"/>
                  </a:cubicBezTo>
                  <a:cubicBezTo>
                    <a:pt x="2256" y="2438"/>
                    <a:pt x="2256" y="2438"/>
                    <a:pt x="2256" y="2438"/>
                  </a:cubicBezTo>
                  <a:cubicBezTo>
                    <a:pt x="2219" y="2370"/>
                    <a:pt x="2219" y="2370"/>
                    <a:pt x="2219" y="2370"/>
                  </a:cubicBezTo>
                  <a:cubicBezTo>
                    <a:pt x="2182" y="2370"/>
                    <a:pt x="2182" y="2370"/>
                    <a:pt x="2182" y="2370"/>
                  </a:cubicBezTo>
                  <a:cubicBezTo>
                    <a:pt x="2145" y="2370"/>
                    <a:pt x="2145" y="2370"/>
                    <a:pt x="2145" y="2370"/>
                  </a:cubicBezTo>
                  <a:cubicBezTo>
                    <a:pt x="2145" y="2370"/>
                    <a:pt x="2145" y="2370"/>
                    <a:pt x="2145" y="2370"/>
                  </a:cubicBezTo>
                  <a:cubicBezTo>
                    <a:pt x="2145" y="2438"/>
                    <a:pt x="2145" y="2438"/>
                    <a:pt x="2145" y="2438"/>
                  </a:cubicBezTo>
                  <a:cubicBezTo>
                    <a:pt x="2182" y="2505"/>
                    <a:pt x="2182" y="2505"/>
                    <a:pt x="2182" y="2505"/>
                  </a:cubicBezTo>
                  <a:cubicBezTo>
                    <a:pt x="2182" y="2641"/>
                    <a:pt x="2182" y="2641"/>
                    <a:pt x="2182" y="2641"/>
                  </a:cubicBezTo>
                  <a:cubicBezTo>
                    <a:pt x="2219" y="2708"/>
                    <a:pt x="2219" y="2708"/>
                    <a:pt x="2219" y="2708"/>
                  </a:cubicBezTo>
                  <a:cubicBezTo>
                    <a:pt x="2256" y="2708"/>
                    <a:pt x="2256" y="2708"/>
                    <a:pt x="2256" y="2708"/>
                  </a:cubicBezTo>
                  <a:cubicBezTo>
                    <a:pt x="2256" y="2708"/>
                    <a:pt x="2256" y="2708"/>
                    <a:pt x="2256" y="2708"/>
                  </a:cubicBezTo>
                  <a:close/>
                  <a:moveTo>
                    <a:pt x="2367" y="2708"/>
                  </a:moveTo>
                  <a:cubicBezTo>
                    <a:pt x="2367" y="2776"/>
                    <a:pt x="2367" y="2776"/>
                    <a:pt x="2367" y="2776"/>
                  </a:cubicBezTo>
                  <a:cubicBezTo>
                    <a:pt x="2404" y="2776"/>
                    <a:pt x="2404" y="2776"/>
                    <a:pt x="2404" y="2776"/>
                  </a:cubicBezTo>
                  <a:cubicBezTo>
                    <a:pt x="2441" y="2844"/>
                    <a:pt x="2441" y="2844"/>
                    <a:pt x="2441" y="2844"/>
                  </a:cubicBezTo>
                  <a:cubicBezTo>
                    <a:pt x="2478" y="2844"/>
                    <a:pt x="2478" y="2844"/>
                    <a:pt x="2478" y="2844"/>
                  </a:cubicBezTo>
                  <a:cubicBezTo>
                    <a:pt x="2515" y="2776"/>
                    <a:pt x="2515" y="2776"/>
                    <a:pt x="2515" y="2776"/>
                  </a:cubicBezTo>
                  <a:cubicBezTo>
                    <a:pt x="2478" y="2708"/>
                    <a:pt x="2478" y="2708"/>
                    <a:pt x="2478" y="2708"/>
                  </a:cubicBezTo>
                  <a:cubicBezTo>
                    <a:pt x="2478" y="2641"/>
                    <a:pt x="2478" y="2641"/>
                    <a:pt x="2478" y="2641"/>
                  </a:cubicBezTo>
                  <a:cubicBezTo>
                    <a:pt x="2404" y="2708"/>
                    <a:pt x="2404" y="2708"/>
                    <a:pt x="2404" y="2708"/>
                  </a:cubicBezTo>
                  <a:cubicBezTo>
                    <a:pt x="2367" y="2708"/>
                    <a:pt x="2367" y="2708"/>
                    <a:pt x="2367" y="2708"/>
                  </a:cubicBezTo>
                  <a:close/>
                  <a:moveTo>
                    <a:pt x="2367" y="2844"/>
                  </a:moveTo>
                  <a:cubicBezTo>
                    <a:pt x="2367" y="2912"/>
                    <a:pt x="2367" y="2912"/>
                    <a:pt x="2367" y="2912"/>
                  </a:cubicBezTo>
                  <a:cubicBezTo>
                    <a:pt x="2404" y="2912"/>
                    <a:pt x="2404" y="2912"/>
                    <a:pt x="2404" y="2912"/>
                  </a:cubicBezTo>
                  <a:cubicBezTo>
                    <a:pt x="2404" y="2912"/>
                    <a:pt x="2404" y="2912"/>
                    <a:pt x="2404" y="2912"/>
                  </a:cubicBezTo>
                  <a:cubicBezTo>
                    <a:pt x="2441" y="2912"/>
                    <a:pt x="2441" y="2912"/>
                    <a:pt x="2441" y="2912"/>
                  </a:cubicBezTo>
                  <a:cubicBezTo>
                    <a:pt x="2404" y="2844"/>
                    <a:pt x="2404" y="2844"/>
                    <a:pt x="2404" y="2844"/>
                  </a:cubicBezTo>
                  <a:cubicBezTo>
                    <a:pt x="2367" y="2844"/>
                    <a:pt x="2367" y="2844"/>
                    <a:pt x="2367" y="2844"/>
                  </a:cubicBezTo>
                  <a:close/>
                  <a:moveTo>
                    <a:pt x="2367" y="1083"/>
                  </a:moveTo>
                  <a:cubicBezTo>
                    <a:pt x="2404" y="1083"/>
                    <a:pt x="2404" y="1083"/>
                    <a:pt x="2404" y="1083"/>
                  </a:cubicBezTo>
                  <a:cubicBezTo>
                    <a:pt x="2404" y="1083"/>
                    <a:pt x="2404" y="1083"/>
                    <a:pt x="2404" y="1083"/>
                  </a:cubicBezTo>
                  <a:cubicBezTo>
                    <a:pt x="2441" y="1016"/>
                    <a:pt x="2441" y="1016"/>
                    <a:pt x="2441" y="1016"/>
                  </a:cubicBezTo>
                  <a:cubicBezTo>
                    <a:pt x="2441" y="1083"/>
                    <a:pt x="2441" y="1083"/>
                    <a:pt x="2441" y="1083"/>
                  </a:cubicBezTo>
                  <a:cubicBezTo>
                    <a:pt x="2478" y="1083"/>
                    <a:pt x="2478" y="1083"/>
                    <a:pt x="2478" y="1083"/>
                  </a:cubicBezTo>
                  <a:cubicBezTo>
                    <a:pt x="2478" y="1083"/>
                    <a:pt x="2478" y="1083"/>
                    <a:pt x="2478" y="1083"/>
                  </a:cubicBezTo>
                  <a:cubicBezTo>
                    <a:pt x="2515" y="1083"/>
                    <a:pt x="2515" y="1083"/>
                    <a:pt x="2515" y="1083"/>
                  </a:cubicBezTo>
                  <a:cubicBezTo>
                    <a:pt x="2478" y="1151"/>
                    <a:pt x="2478" y="1151"/>
                    <a:pt x="2478" y="1151"/>
                  </a:cubicBezTo>
                  <a:cubicBezTo>
                    <a:pt x="2441" y="1151"/>
                    <a:pt x="2441" y="1151"/>
                    <a:pt x="2441" y="1151"/>
                  </a:cubicBezTo>
                  <a:cubicBezTo>
                    <a:pt x="2441" y="1151"/>
                    <a:pt x="2441" y="1151"/>
                    <a:pt x="2441" y="1151"/>
                  </a:cubicBezTo>
                  <a:cubicBezTo>
                    <a:pt x="2367" y="1151"/>
                    <a:pt x="2367" y="1151"/>
                    <a:pt x="2367" y="1151"/>
                  </a:cubicBezTo>
                  <a:cubicBezTo>
                    <a:pt x="2367" y="1083"/>
                    <a:pt x="2367" y="1083"/>
                    <a:pt x="2367" y="1083"/>
                  </a:cubicBezTo>
                  <a:close/>
                  <a:moveTo>
                    <a:pt x="2441" y="1896"/>
                  </a:moveTo>
                  <a:cubicBezTo>
                    <a:pt x="2441" y="1828"/>
                    <a:pt x="2441" y="1828"/>
                    <a:pt x="2441" y="1828"/>
                  </a:cubicBezTo>
                  <a:cubicBezTo>
                    <a:pt x="2478" y="1761"/>
                    <a:pt x="2478" y="1761"/>
                    <a:pt x="2478" y="1761"/>
                  </a:cubicBezTo>
                  <a:cubicBezTo>
                    <a:pt x="2478" y="1761"/>
                    <a:pt x="2478" y="1761"/>
                    <a:pt x="2478" y="1761"/>
                  </a:cubicBezTo>
                  <a:cubicBezTo>
                    <a:pt x="2441" y="1693"/>
                    <a:pt x="2441" y="1693"/>
                    <a:pt x="2441" y="1693"/>
                  </a:cubicBezTo>
                  <a:cubicBezTo>
                    <a:pt x="2441" y="1693"/>
                    <a:pt x="2441" y="1693"/>
                    <a:pt x="2441" y="1693"/>
                  </a:cubicBezTo>
                  <a:cubicBezTo>
                    <a:pt x="2404" y="1693"/>
                    <a:pt x="2404" y="1693"/>
                    <a:pt x="2404" y="1693"/>
                  </a:cubicBezTo>
                  <a:cubicBezTo>
                    <a:pt x="2367" y="1693"/>
                    <a:pt x="2367" y="1693"/>
                    <a:pt x="2367" y="1693"/>
                  </a:cubicBezTo>
                  <a:cubicBezTo>
                    <a:pt x="2330" y="1761"/>
                    <a:pt x="2330" y="1761"/>
                    <a:pt x="2330" y="1761"/>
                  </a:cubicBezTo>
                  <a:cubicBezTo>
                    <a:pt x="2293" y="1761"/>
                    <a:pt x="2293" y="1761"/>
                    <a:pt x="2293" y="1761"/>
                  </a:cubicBezTo>
                  <a:cubicBezTo>
                    <a:pt x="2293" y="1828"/>
                    <a:pt x="2293" y="1828"/>
                    <a:pt x="2293" y="1828"/>
                  </a:cubicBezTo>
                  <a:cubicBezTo>
                    <a:pt x="2367" y="1896"/>
                    <a:pt x="2367" y="1896"/>
                    <a:pt x="2367" y="1896"/>
                  </a:cubicBezTo>
                  <a:cubicBezTo>
                    <a:pt x="2404" y="1896"/>
                    <a:pt x="2404" y="1896"/>
                    <a:pt x="2404" y="1896"/>
                  </a:cubicBezTo>
                  <a:cubicBezTo>
                    <a:pt x="2441" y="1896"/>
                    <a:pt x="2441" y="1896"/>
                    <a:pt x="2441" y="1896"/>
                  </a:cubicBezTo>
                  <a:close/>
                  <a:moveTo>
                    <a:pt x="2515" y="1761"/>
                  </a:moveTo>
                  <a:cubicBezTo>
                    <a:pt x="2515" y="1828"/>
                    <a:pt x="2515" y="1828"/>
                    <a:pt x="2515" y="1828"/>
                  </a:cubicBezTo>
                  <a:cubicBezTo>
                    <a:pt x="2515" y="1896"/>
                    <a:pt x="2515" y="1896"/>
                    <a:pt x="2515" y="1896"/>
                  </a:cubicBezTo>
                  <a:cubicBezTo>
                    <a:pt x="2478" y="1896"/>
                    <a:pt x="2478" y="1896"/>
                    <a:pt x="2478" y="1896"/>
                  </a:cubicBezTo>
                  <a:cubicBezTo>
                    <a:pt x="2478" y="1896"/>
                    <a:pt x="2478" y="1896"/>
                    <a:pt x="2478" y="1896"/>
                  </a:cubicBezTo>
                  <a:cubicBezTo>
                    <a:pt x="2441" y="1896"/>
                    <a:pt x="2441" y="1896"/>
                    <a:pt x="2441" y="1896"/>
                  </a:cubicBezTo>
                  <a:cubicBezTo>
                    <a:pt x="2404" y="1964"/>
                    <a:pt x="2404" y="1964"/>
                    <a:pt x="2404" y="1964"/>
                  </a:cubicBezTo>
                  <a:cubicBezTo>
                    <a:pt x="2367" y="1964"/>
                    <a:pt x="2367" y="1964"/>
                    <a:pt x="2367" y="1964"/>
                  </a:cubicBezTo>
                  <a:cubicBezTo>
                    <a:pt x="2330" y="1964"/>
                    <a:pt x="2330" y="1964"/>
                    <a:pt x="2330" y="1964"/>
                  </a:cubicBezTo>
                  <a:cubicBezTo>
                    <a:pt x="2330" y="1964"/>
                    <a:pt x="2330" y="1964"/>
                    <a:pt x="2330" y="1964"/>
                  </a:cubicBezTo>
                  <a:cubicBezTo>
                    <a:pt x="2330" y="2031"/>
                    <a:pt x="2330" y="2031"/>
                    <a:pt x="2330" y="2031"/>
                  </a:cubicBezTo>
                  <a:cubicBezTo>
                    <a:pt x="2330" y="2031"/>
                    <a:pt x="2330" y="2031"/>
                    <a:pt x="2330" y="2031"/>
                  </a:cubicBezTo>
                  <a:cubicBezTo>
                    <a:pt x="2330" y="2234"/>
                    <a:pt x="2330" y="2234"/>
                    <a:pt x="2330" y="2234"/>
                  </a:cubicBezTo>
                  <a:cubicBezTo>
                    <a:pt x="2367" y="2302"/>
                    <a:pt x="2367" y="2302"/>
                    <a:pt x="2367" y="2302"/>
                  </a:cubicBezTo>
                  <a:cubicBezTo>
                    <a:pt x="2404" y="2370"/>
                    <a:pt x="2404" y="2370"/>
                    <a:pt x="2404" y="2370"/>
                  </a:cubicBezTo>
                  <a:cubicBezTo>
                    <a:pt x="2441" y="2370"/>
                    <a:pt x="2441" y="2370"/>
                    <a:pt x="2441" y="2370"/>
                  </a:cubicBezTo>
                  <a:cubicBezTo>
                    <a:pt x="2478" y="2370"/>
                    <a:pt x="2478" y="2370"/>
                    <a:pt x="2478" y="2370"/>
                  </a:cubicBezTo>
                  <a:cubicBezTo>
                    <a:pt x="2515" y="2370"/>
                    <a:pt x="2515" y="2370"/>
                    <a:pt x="2515" y="2370"/>
                  </a:cubicBezTo>
                  <a:cubicBezTo>
                    <a:pt x="2552" y="2302"/>
                    <a:pt x="2552" y="2302"/>
                    <a:pt x="2552" y="2302"/>
                  </a:cubicBezTo>
                  <a:cubicBezTo>
                    <a:pt x="2589" y="2302"/>
                    <a:pt x="2589" y="2302"/>
                    <a:pt x="2589" y="2302"/>
                  </a:cubicBezTo>
                  <a:cubicBezTo>
                    <a:pt x="2589" y="2234"/>
                    <a:pt x="2589" y="2234"/>
                    <a:pt x="2589" y="2234"/>
                  </a:cubicBezTo>
                  <a:cubicBezTo>
                    <a:pt x="2552" y="2234"/>
                    <a:pt x="2552" y="2234"/>
                    <a:pt x="2552" y="2234"/>
                  </a:cubicBezTo>
                  <a:cubicBezTo>
                    <a:pt x="2552" y="2167"/>
                    <a:pt x="2552" y="2167"/>
                    <a:pt x="2552" y="2167"/>
                  </a:cubicBezTo>
                  <a:cubicBezTo>
                    <a:pt x="2515" y="2167"/>
                    <a:pt x="2515" y="2167"/>
                    <a:pt x="2515" y="2167"/>
                  </a:cubicBezTo>
                  <a:cubicBezTo>
                    <a:pt x="2478" y="2099"/>
                    <a:pt x="2478" y="2099"/>
                    <a:pt x="2478" y="2099"/>
                  </a:cubicBezTo>
                  <a:cubicBezTo>
                    <a:pt x="2478" y="2031"/>
                    <a:pt x="2478" y="2031"/>
                    <a:pt x="2478" y="2031"/>
                  </a:cubicBezTo>
                  <a:cubicBezTo>
                    <a:pt x="2515" y="2031"/>
                    <a:pt x="2515" y="2031"/>
                    <a:pt x="2515" y="2031"/>
                  </a:cubicBezTo>
                  <a:cubicBezTo>
                    <a:pt x="2552" y="2031"/>
                    <a:pt x="2552" y="2031"/>
                    <a:pt x="2552" y="2031"/>
                  </a:cubicBezTo>
                  <a:cubicBezTo>
                    <a:pt x="2589" y="1964"/>
                    <a:pt x="2589" y="1964"/>
                    <a:pt x="2589" y="1964"/>
                  </a:cubicBezTo>
                  <a:cubicBezTo>
                    <a:pt x="2589" y="1964"/>
                    <a:pt x="2589" y="1964"/>
                    <a:pt x="2589" y="1964"/>
                  </a:cubicBezTo>
                  <a:cubicBezTo>
                    <a:pt x="2552" y="1896"/>
                    <a:pt x="2552" y="1896"/>
                    <a:pt x="2552" y="1896"/>
                  </a:cubicBezTo>
                  <a:cubicBezTo>
                    <a:pt x="2515" y="1828"/>
                    <a:pt x="2515" y="1828"/>
                    <a:pt x="2515" y="1828"/>
                  </a:cubicBezTo>
                  <a:cubicBezTo>
                    <a:pt x="2515" y="1761"/>
                    <a:pt x="2515" y="1761"/>
                    <a:pt x="2515" y="1761"/>
                  </a:cubicBezTo>
                  <a:close/>
                  <a:moveTo>
                    <a:pt x="2663" y="1896"/>
                  </a:moveTo>
                  <a:cubicBezTo>
                    <a:pt x="2626" y="1828"/>
                    <a:pt x="2626" y="1828"/>
                    <a:pt x="2626" y="1828"/>
                  </a:cubicBezTo>
                  <a:cubicBezTo>
                    <a:pt x="2626" y="1828"/>
                    <a:pt x="2626" y="1828"/>
                    <a:pt x="2626" y="1828"/>
                  </a:cubicBezTo>
                  <a:cubicBezTo>
                    <a:pt x="2626" y="1761"/>
                    <a:pt x="2626" y="1761"/>
                    <a:pt x="2626" y="1761"/>
                  </a:cubicBezTo>
                  <a:cubicBezTo>
                    <a:pt x="2589" y="1761"/>
                    <a:pt x="2589" y="1761"/>
                    <a:pt x="2589" y="1761"/>
                  </a:cubicBezTo>
                  <a:cubicBezTo>
                    <a:pt x="2552" y="1761"/>
                    <a:pt x="2552" y="1761"/>
                    <a:pt x="2552" y="1761"/>
                  </a:cubicBezTo>
                  <a:cubicBezTo>
                    <a:pt x="2552" y="1693"/>
                    <a:pt x="2552" y="1693"/>
                    <a:pt x="2552" y="1693"/>
                  </a:cubicBezTo>
                  <a:cubicBezTo>
                    <a:pt x="2552" y="1693"/>
                    <a:pt x="2552" y="1693"/>
                    <a:pt x="2552" y="1693"/>
                  </a:cubicBezTo>
                  <a:cubicBezTo>
                    <a:pt x="2552" y="1557"/>
                    <a:pt x="2552" y="1557"/>
                    <a:pt x="2552" y="1557"/>
                  </a:cubicBezTo>
                  <a:cubicBezTo>
                    <a:pt x="2552" y="1557"/>
                    <a:pt x="2552" y="1557"/>
                    <a:pt x="2552" y="1557"/>
                  </a:cubicBezTo>
                  <a:cubicBezTo>
                    <a:pt x="2552" y="1422"/>
                    <a:pt x="2552" y="1422"/>
                    <a:pt x="2552" y="1422"/>
                  </a:cubicBezTo>
                  <a:cubicBezTo>
                    <a:pt x="2589" y="1422"/>
                    <a:pt x="2589" y="1422"/>
                    <a:pt x="2589" y="1422"/>
                  </a:cubicBezTo>
                  <a:cubicBezTo>
                    <a:pt x="2626" y="1354"/>
                    <a:pt x="2626" y="1354"/>
                    <a:pt x="2626" y="1354"/>
                  </a:cubicBezTo>
                  <a:cubicBezTo>
                    <a:pt x="2626" y="1354"/>
                    <a:pt x="2626" y="1354"/>
                    <a:pt x="2626" y="1354"/>
                  </a:cubicBezTo>
                  <a:cubicBezTo>
                    <a:pt x="2626" y="1287"/>
                    <a:pt x="2626" y="1287"/>
                    <a:pt x="2626" y="1287"/>
                  </a:cubicBezTo>
                  <a:cubicBezTo>
                    <a:pt x="2626" y="1287"/>
                    <a:pt x="2626" y="1287"/>
                    <a:pt x="2626" y="1287"/>
                  </a:cubicBezTo>
                  <a:cubicBezTo>
                    <a:pt x="2663" y="1287"/>
                    <a:pt x="2663" y="1287"/>
                    <a:pt x="2663" y="1287"/>
                  </a:cubicBezTo>
                  <a:cubicBezTo>
                    <a:pt x="2700" y="1287"/>
                    <a:pt x="2700" y="1287"/>
                    <a:pt x="2700" y="1287"/>
                  </a:cubicBezTo>
                  <a:cubicBezTo>
                    <a:pt x="2700" y="1354"/>
                    <a:pt x="2700" y="1354"/>
                    <a:pt x="2700" y="1354"/>
                  </a:cubicBezTo>
                  <a:cubicBezTo>
                    <a:pt x="2700" y="1422"/>
                    <a:pt x="2700" y="1422"/>
                    <a:pt x="2700" y="1422"/>
                  </a:cubicBezTo>
                  <a:cubicBezTo>
                    <a:pt x="2700" y="1490"/>
                    <a:pt x="2700" y="1490"/>
                    <a:pt x="2700" y="1490"/>
                  </a:cubicBezTo>
                  <a:cubicBezTo>
                    <a:pt x="2737" y="1490"/>
                    <a:pt x="2737" y="1490"/>
                    <a:pt x="2737" y="1490"/>
                  </a:cubicBezTo>
                  <a:cubicBezTo>
                    <a:pt x="2774" y="1557"/>
                    <a:pt x="2774" y="1557"/>
                    <a:pt x="2774" y="1557"/>
                  </a:cubicBezTo>
                  <a:cubicBezTo>
                    <a:pt x="2811" y="1557"/>
                    <a:pt x="2811" y="1557"/>
                    <a:pt x="2811" y="1557"/>
                  </a:cubicBezTo>
                  <a:cubicBezTo>
                    <a:pt x="2811" y="1625"/>
                    <a:pt x="2811" y="1625"/>
                    <a:pt x="2811" y="1625"/>
                  </a:cubicBezTo>
                  <a:cubicBezTo>
                    <a:pt x="2737" y="1625"/>
                    <a:pt x="2737" y="1625"/>
                    <a:pt x="2737" y="1625"/>
                  </a:cubicBezTo>
                  <a:cubicBezTo>
                    <a:pt x="2700" y="1693"/>
                    <a:pt x="2700" y="1693"/>
                    <a:pt x="2700" y="1693"/>
                  </a:cubicBezTo>
                  <a:cubicBezTo>
                    <a:pt x="2700" y="1693"/>
                    <a:pt x="2700" y="1693"/>
                    <a:pt x="2700" y="1693"/>
                  </a:cubicBezTo>
                  <a:cubicBezTo>
                    <a:pt x="2700" y="1761"/>
                    <a:pt x="2700" y="1761"/>
                    <a:pt x="2700" y="1761"/>
                  </a:cubicBezTo>
                  <a:cubicBezTo>
                    <a:pt x="2700" y="1828"/>
                    <a:pt x="2700" y="1828"/>
                    <a:pt x="2700" y="1828"/>
                  </a:cubicBezTo>
                  <a:cubicBezTo>
                    <a:pt x="2663" y="1896"/>
                    <a:pt x="2663" y="1896"/>
                    <a:pt x="2663" y="1896"/>
                  </a:cubicBezTo>
                  <a:close/>
                  <a:moveTo>
                    <a:pt x="16755" y="3386"/>
                  </a:moveTo>
                  <a:cubicBezTo>
                    <a:pt x="16755" y="3386"/>
                    <a:pt x="16755" y="3386"/>
                    <a:pt x="16755" y="3386"/>
                  </a:cubicBezTo>
                  <a:cubicBezTo>
                    <a:pt x="16755" y="3386"/>
                    <a:pt x="16755" y="3386"/>
                    <a:pt x="16755" y="3386"/>
                  </a:cubicBezTo>
                  <a:cubicBezTo>
                    <a:pt x="16755" y="3386"/>
                    <a:pt x="16755" y="3386"/>
                    <a:pt x="16755" y="3386"/>
                  </a:cubicBezTo>
                  <a:cubicBezTo>
                    <a:pt x="16718" y="3386"/>
                    <a:pt x="16718" y="3386"/>
                    <a:pt x="16718" y="3386"/>
                  </a:cubicBezTo>
                  <a:cubicBezTo>
                    <a:pt x="16755" y="3386"/>
                    <a:pt x="16755" y="3386"/>
                    <a:pt x="16755" y="3386"/>
                  </a:cubicBezTo>
                  <a:close/>
                  <a:moveTo>
                    <a:pt x="16607" y="3386"/>
                  </a:moveTo>
                  <a:cubicBezTo>
                    <a:pt x="16644" y="3386"/>
                    <a:pt x="16644" y="3386"/>
                    <a:pt x="16644" y="3386"/>
                  </a:cubicBezTo>
                  <a:cubicBezTo>
                    <a:pt x="16644" y="3318"/>
                    <a:pt x="16644" y="3318"/>
                    <a:pt x="16644" y="3318"/>
                  </a:cubicBezTo>
                  <a:cubicBezTo>
                    <a:pt x="16607" y="3318"/>
                    <a:pt x="16607" y="3318"/>
                    <a:pt x="16607" y="3318"/>
                  </a:cubicBezTo>
                  <a:cubicBezTo>
                    <a:pt x="16607" y="3318"/>
                    <a:pt x="16607" y="3318"/>
                    <a:pt x="16607" y="3318"/>
                  </a:cubicBezTo>
                  <a:cubicBezTo>
                    <a:pt x="16607" y="3386"/>
                    <a:pt x="16607" y="3386"/>
                    <a:pt x="16607" y="3386"/>
                  </a:cubicBezTo>
                  <a:close/>
                  <a:moveTo>
                    <a:pt x="16496" y="3453"/>
                  </a:moveTo>
                  <a:cubicBezTo>
                    <a:pt x="16496" y="3453"/>
                    <a:pt x="16496" y="3453"/>
                    <a:pt x="16496" y="3453"/>
                  </a:cubicBezTo>
                  <a:cubicBezTo>
                    <a:pt x="16496" y="3453"/>
                    <a:pt x="16496" y="3453"/>
                    <a:pt x="16496" y="3453"/>
                  </a:cubicBezTo>
                  <a:cubicBezTo>
                    <a:pt x="16496" y="3386"/>
                    <a:pt x="16496" y="3386"/>
                    <a:pt x="16496" y="3386"/>
                  </a:cubicBezTo>
                  <a:cubicBezTo>
                    <a:pt x="16496" y="3386"/>
                    <a:pt x="16496" y="3386"/>
                    <a:pt x="16496" y="3386"/>
                  </a:cubicBezTo>
                  <a:cubicBezTo>
                    <a:pt x="16459" y="3386"/>
                    <a:pt x="16459" y="3386"/>
                    <a:pt x="16459" y="3386"/>
                  </a:cubicBezTo>
                  <a:cubicBezTo>
                    <a:pt x="16496" y="3453"/>
                    <a:pt x="16496" y="3453"/>
                    <a:pt x="16496" y="3453"/>
                  </a:cubicBezTo>
                  <a:close/>
                  <a:moveTo>
                    <a:pt x="19344" y="9209"/>
                  </a:moveTo>
                  <a:cubicBezTo>
                    <a:pt x="19307" y="9209"/>
                    <a:pt x="19307" y="9209"/>
                    <a:pt x="19307" y="9209"/>
                  </a:cubicBezTo>
                  <a:cubicBezTo>
                    <a:pt x="19344" y="9276"/>
                    <a:pt x="19344" y="9276"/>
                    <a:pt x="19344" y="9276"/>
                  </a:cubicBezTo>
                  <a:cubicBezTo>
                    <a:pt x="19344" y="9276"/>
                    <a:pt x="19344" y="9276"/>
                    <a:pt x="19344" y="9276"/>
                  </a:cubicBezTo>
                  <a:cubicBezTo>
                    <a:pt x="19344" y="9209"/>
                    <a:pt x="19344" y="9209"/>
                    <a:pt x="19344" y="9209"/>
                  </a:cubicBezTo>
                  <a:cubicBezTo>
                    <a:pt x="19344" y="9209"/>
                    <a:pt x="19344" y="9209"/>
                    <a:pt x="19344" y="9209"/>
                  </a:cubicBezTo>
                  <a:cubicBezTo>
                    <a:pt x="19344" y="9209"/>
                    <a:pt x="19344" y="9209"/>
                    <a:pt x="19344" y="9209"/>
                  </a:cubicBezTo>
                  <a:close/>
                  <a:moveTo>
                    <a:pt x="19307" y="9073"/>
                  </a:moveTo>
                  <a:cubicBezTo>
                    <a:pt x="19307" y="9141"/>
                    <a:pt x="19307" y="9141"/>
                    <a:pt x="19307" y="9141"/>
                  </a:cubicBezTo>
                  <a:cubicBezTo>
                    <a:pt x="19344" y="9141"/>
                    <a:pt x="19344" y="9141"/>
                    <a:pt x="19344" y="9141"/>
                  </a:cubicBezTo>
                  <a:cubicBezTo>
                    <a:pt x="19344" y="9141"/>
                    <a:pt x="19344" y="9141"/>
                    <a:pt x="19344" y="9141"/>
                  </a:cubicBezTo>
                  <a:cubicBezTo>
                    <a:pt x="19307" y="9073"/>
                    <a:pt x="19307" y="9073"/>
                    <a:pt x="19307" y="9073"/>
                  </a:cubicBezTo>
                  <a:cubicBezTo>
                    <a:pt x="19307" y="9073"/>
                    <a:pt x="19307" y="9073"/>
                    <a:pt x="19307" y="9073"/>
                  </a:cubicBezTo>
                  <a:cubicBezTo>
                    <a:pt x="19307" y="9073"/>
                    <a:pt x="19307" y="9073"/>
                    <a:pt x="19307" y="9073"/>
                  </a:cubicBezTo>
                  <a:close/>
                  <a:moveTo>
                    <a:pt x="3070" y="5823"/>
                  </a:moveTo>
                  <a:cubicBezTo>
                    <a:pt x="3070" y="5823"/>
                    <a:pt x="3070" y="5823"/>
                    <a:pt x="3070" y="5823"/>
                  </a:cubicBezTo>
                  <a:cubicBezTo>
                    <a:pt x="3070" y="5755"/>
                    <a:pt x="3070" y="5755"/>
                    <a:pt x="3070" y="5755"/>
                  </a:cubicBezTo>
                  <a:cubicBezTo>
                    <a:pt x="3144" y="5755"/>
                    <a:pt x="3144" y="5755"/>
                    <a:pt x="3144" y="5755"/>
                  </a:cubicBezTo>
                  <a:cubicBezTo>
                    <a:pt x="3144" y="5688"/>
                    <a:pt x="3144" y="5688"/>
                    <a:pt x="3144" y="5688"/>
                  </a:cubicBezTo>
                  <a:cubicBezTo>
                    <a:pt x="3107" y="5688"/>
                    <a:pt x="3107" y="5688"/>
                    <a:pt x="3107" y="5688"/>
                  </a:cubicBezTo>
                  <a:cubicBezTo>
                    <a:pt x="3070" y="5755"/>
                    <a:pt x="3070" y="5755"/>
                    <a:pt x="3070" y="5755"/>
                  </a:cubicBezTo>
                  <a:cubicBezTo>
                    <a:pt x="3070" y="5755"/>
                    <a:pt x="3070" y="5755"/>
                    <a:pt x="3070" y="5755"/>
                  </a:cubicBezTo>
                  <a:cubicBezTo>
                    <a:pt x="3033" y="5755"/>
                    <a:pt x="3033" y="5755"/>
                    <a:pt x="3033" y="5755"/>
                  </a:cubicBezTo>
                  <a:cubicBezTo>
                    <a:pt x="3070" y="5823"/>
                    <a:pt x="3070" y="5823"/>
                    <a:pt x="3070" y="5823"/>
                  </a:cubicBezTo>
                  <a:close/>
                  <a:moveTo>
                    <a:pt x="2848" y="7516"/>
                  </a:moveTo>
                  <a:cubicBezTo>
                    <a:pt x="2922" y="7584"/>
                    <a:pt x="2922" y="7584"/>
                    <a:pt x="2922" y="7584"/>
                  </a:cubicBezTo>
                  <a:cubicBezTo>
                    <a:pt x="2959" y="7516"/>
                    <a:pt x="2959" y="7516"/>
                    <a:pt x="2959" y="7516"/>
                  </a:cubicBezTo>
                  <a:cubicBezTo>
                    <a:pt x="2996" y="7516"/>
                    <a:pt x="2996" y="7516"/>
                    <a:pt x="2996" y="7516"/>
                  </a:cubicBezTo>
                  <a:cubicBezTo>
                    <a:pt x="3033" y="7516"/>
                    <a:pt x="3033" y="7516"/>
                    <a:pt x="3033" y="7516"/>
                  </a:cubicBezTo>
                  <a:cubicBezTo>
                    <a:pt x="3033" y="7516"/>
                    <a:pt x="3033" y="7516"/>
                    <a:pt x="3033" y="7516"/>
                  </a:cubicBezTo>
                  <a:cubicBezTo>
                    <a:pt x="3070" y="7516"/>
                    <a:pt x="3070" y="7516"/>
                    <a:pt x="3070" y="7516"/>
                  </a:cubicBezTo>
                  <a:cubicBezTo>
                    <a:pt x="3107" y="7516"/>
                    <a:pt x="3107" y="7516"/>
                    <a:pt x="3107" y="7516"/>
                  </a:cubicBezTo>
                  <a:cubicBezTo>
                    <a:pt x="3107" y="7516"/>
                    <a:pt x="3107" y="7516"/>
                    <a:pt x="3107" y="7516"/>
                  </a:cubicBezTo>
                  <a:cubicBezTo>
                    <a:pt x="3107" y="7448"/>
                    <a:pt x="3107" y="7448"/>
                    <a:pt x="3107" y="7448"/>
                  </a:cubicBezTo>
                  <a:cubicBezTo>
                    <a:pt x="3107" y="7448"/>
                    <a:pt x="3107" y="7448"/>
                    <a:pt x="3107" y="7448"/>
                  </a:cubicBezTo>
                  <a:cubicBezTo>
                    <a:pt x="3107" y="7516"/>
                    <a:pt x="3107" y="7516"/>
                    <a:pt x="3107" y="7516"/>
                  </a:cubicBezTo>
                  <a:cubicBezTo>
                    <a:pt x="3144" y="7516"/>
                    <a:pt x="3144" y="7516"/>
                    <a:pt x="3144" y="7516"/>
                  </a:cubicBezTo>
                  <a:cubicBezTo>
                    <a:pt x="3181" y="7516"/>
                    <a:pt x="3181" y="7516"/>
                    <a:pt x="3181" y="7516"/>
                  </a:cubicBezTo>
                  <a:cubicBezTo>
                    <a:pt x="3218" y="7516"/>
                    <a:pt x="3218" y="7516"/>
                    <a:pt x="3218" y="7516"/>
                  </a:cubicBezTo>
                  <a:cubicBezTo>
                    <a:pt x="3218" y="7516"/>
                    <a:pt x="3218" y="7516"/>
                    <a:pt x="3218" y="7516"/>
                  </a:cubicBezTo>
                  <a:cubicBezTo>
                    <a:pt x="3255" y="7448"/>
                    <a:pt x="3255" y="7448"/>
                    <a:pt x="3255" y="7448"/>
                  </a:cubicBezTo>
                  <a:cubicBezTo>
                    <a:pt x="3255" y="7381"/>
                    <a:pt x="3255" y="7381"/>
                    <a:pt x="3255" y="7381"/>
                  </a:cubicBezTo>
                  <a:cubicBezTo>
                    <a:pt x="3255" y="7313"/>
                    <a:pt x="3255" y="7313"/>
                    <a:pt x="3255" y="7313"/>
                  </a:cubicBezTo>
                  <a:cubicBezTo>
                    <a:pt x="3255" y="7245"/>
                    <a:pt x="3255" y="7245"/>
                    <a:pt x="3255" y="7245"/>
                  </a:cubicBezTo>
                  <a:cubicBezTo>
                    <a:pt x="3255" y="7245"/>
                    <a:pt x="3255" y="7245"/>
                    <a:pt x="3255" y="7245"/>
                  </a:cubicBezTo>
                  <a:cubicBezTo>
                    <a:pt x="3218" y="7177"/>
                    <a:pt x="3218" y="7177"/>
                    <a:pt x="3218" y="7177"/>
                  </a:cubicBezTo>
                  <a:cubicBezTo>
                    <a:pt x="3181" y="7177"/>
                    <a:pt x="3181" y="7177"/>
                    <a:pt x="3181" y="7177"/>
                  </a:cubicBezTo>
                  <a:cubicBezTo>
                    <a:pt x="3181" y="7177"/>
                    <a:pt x="3181" y="7177"/>
                    <a:pt x="3181" y="7177"/>
                  </a:cubicBezTo>
                  <a:cubicBezTo>
                    <a:pt x="3181" y="7110"/>
                    <a:pt x="3181" y="7110"/>
                    <a:pt x="3181" y="7110"/>
                  </a:cubicBezTo>
                  <a:cubicBezTo>
                    <a:pt x="3181" y="7110"/>
                    <a:pt x="3181" y="7110"/>
                    <a:pt x="3181" y="7110"/>
                  </a:cubicBezTo>
                  <a:cubicBezTo>
                    <a:pt x="3218" y="7110"/>
                    <a:pt x="3218" y="7110"/>
                    <a:pt x="3218" y="7110"/>
                  </a:cubicBezTo>
                  <a:cubicBezTo>
                    <a:pt x="3218" y="7110"/>
                    <a:pt x="3218" y="7110"/>
                    <a:pt x="3218" y="7110"/>
                  </a:cubicBezTo>
                  <a:cubicBezTo>
                    <a:pt x="3255" y="7177"/>
                    <a:pt x="3255" y="7177"/>
                    <a:pt x="3255" y="7177"/>
                  </a:cubicBezTo>
                  <a:cubicBezTo>
                    <a:pt x="3255" y="7177"/>
                    <a:pt x="3255" y="7177"/>
                    <a:pt x="3255" y="7177"/>
                  </a:cubicBezTo>
                  <a:cubicBezTo>
                    <a:pt x="3255" y="7177"/>
                    <a:pt x="3255" y="7177"/>
                    <a:pt x="3255" y="7177"/>
                  </a:cubicBezTo>
                  <a:cubicBezTo>
                    <a:pt x="3292" y="7177"/>
                    <a:pt x="3292" y="7177"/>
                    <a:pt x="3292" y="7177"/>
                  </a:cubicBezTo>
                  <a:cubicBezTo>
                    <a:pt x="3255" y="7110"/>
                    <a:pt x="3255" y="7110"/>
                    <a:pt x="3255" y="7110"/>
                  </a:cubicBezTo>
                  <a:cubicBezTo>
                    <a:pt x="3218" y="6974"/>
                    <a:pt x="3218" y="6974"/>
                    <a:pt x="3218" y="6974"/>
                  </a:cubicBezTo>
                  <a:cubicBezTo>
                    <a:pt x="3218" y="6907"/>
                    <a:pt x="3218" y="6907"/>
                    <a:pt x="3218" y="6907"/>
                  </a:cubicBezTo>
                  <a:cubicBezTo>
                    <a:pt x="3218" y="6907"/>
                    <a:pt x="3218" y="6907"/>
                    <a:pt x="3218" y="6907"/>
                  </a:cubicBezTo>
                  <a:cubicBezTo>
                    <a:pt x="3218" y="6974"/>
                    <a:pt x="3218" y="6974"/>
                    <a:pt x="3218" y="6974"/>
                  </a:cubicBezTo>
                  <a:cubicBezTo>
                    <a:pt x="3255" y="6974"/>
                    <a:pt x="3255" y="6974"/>
                    <a:pt x="3255" y="6974"/>
                  </a:cubicBezTo>
                  <a:cubicBezTo>
                    <a:pt x="3255" y="7042"/>
                    <a:pt x="3255" y="7042"/>
                    <a:pt x="3255" y="7042"/>
                  </a:cubicBezTo>
                  <a:cubicBezTo>
                    <a:pt x="3292" y="7042"/>
                    <a:pt x="3292" y="7042"/>
                    <a:pt x="3292" y="7042"/>
                  </a:cubicBezTo>
                  <a:cubicBezTo>
                    <a:pt x="3292" y="6974"/>
                    <a:pt x="3292" y="6974"/>
                    <a:pt x="3292" y="6974"/>
                  </a:cubicBezTo>
                  <a:cubicBezTo>
                    <a:pt x="3292" y="6974"/>
                    <a:pt x="3292" y="6974"/>
                    <a:pt x="3292" y="6974"/>
                  </a:cubicBezTo>
                  <a:cubicBezTo>
                    <a:pt x="3292" y="6907"/>
                    <a:pt x="3292" y="6907"/>
                    <a:pt x="3292" y="6907"/>
                  </a:cubicBezTo>
                  <a:cubicBezTo>
                    <a:pt x="3292" y="6907"/>
                    <a:pt x="3292" y="6907"/>
                    <a:pt x="3292" y="6907"/>
                  </a:cubicBezTo>
                  <a:cubicBezTo>
                    <a:pt x="3292" y="6839"/>
                    <a:pt x="3292" y="6839"/>
                    <a:pt x="3292" y="6839"/>
                  </a:cubicBezTo>
                  <a:cubicBezTo>
                    <a:pt x="3292" y="6771"/>
                    <a:pt x="3292" y="6771"/>
                    <a:pt x="3292" y="6771"/>
                  </a:cubicBezTo>
                  <a:cubicBezTo>
                    <a:pt x="3292" y="6771"/>
                    <a:pt x="3292" y="6771"/>
                    <a:pt x="3292" y="6771"/>
                  </a:cubicBezTo>
                  <a:cubicBezTo>
                    <a:pt x="3255" y="6703"/>
                    <a:pt x="3255" y="6703"/>
                    <a:pt x="3255" y="6703"/>
                  </a:cubicBezTo>
                  <a:cubicBezTo>
                    <a:pt x="3255" y="6636"/>
                    <a:pt x="3255" y="6636"/>
                    <a:pt x="3255" y="6636"/>
                  </a:cubicBezTo>
                  <a:cubicBezTo>
                    <a:pt x="3292" y="6703"/>
                    <a:pt x="3292" y="6703"/>
                    <a:pt x="3292" y="6703"/>
                  </a:cubicBezTo>
                  <a:cubicBezTo>
                    <a:pt x="3329" y="6703"/>
                    <a:pt x="3329" y="6703"/>
                    <a:pt x="3329" y="6703"/>
                  </a:cubicBezTo>
                  <a:cubicBezTo>
                    <a:pt x="3329" y="6636"/>
                    <a:pt x="3329" y="6636"/>
                    <a:pt x="3329" y="6636"/>
                  </a:cubicBezTo>
                  <a:cubicBezTo>
                    <a:pt x="3329" y="6636"/>
                    <a:pt x="3329" y="6636"/>
                    <a:pt x="3329" y="6636"/>
                  </a:cubicBezTo>
                  <a:cubicBezTo>
                    <a:pt x="3292" y="6636"/>
                    <a:pt x="3292" y="6636"/>
                    <a:pt x="3292" y="6636"/>
                  </a:cubicBezTo>
                  <a:cubicBezTo>
                    <a:pt x="3292" y="6568"/>
                    <a:pt x="3292" y="6568"/>
                    <a:pt x="3292" y="6568"/>
                  </a:cubicBezTo>
                  <a:cubicBezTo>
                    <a:pt x="3329" y="6568"/>
                    <a:pt x="3329" y="6568"/>
                    <a:pt x="3329" y="6568"/>
                  </a:cubicBezTo>
                  <a:cubicBezTo>
                    <a:pt x="3366" y="6568"/>
                    <a:pt x="3366" y="6568"/>
                    <a:pt x="3366" y="6568"/>
                  </a:cubicBezTo>
                  <a:cubicBezTo>
                    <a:pt x="3403" y="6636"/>
                    <a:pt x="3403" y="6636"/>
                    <a:pt x="3403" y="6636"/>
                  </a:cubicBezTo>
                  <a:cubicBezTo>
                    <a:pt x="3403" y="6568"/>
                    <a:pt x="3403" y="6568"/>
                    <a:pt x="3403" y="6568"/>
                  </a:cubicBezTo>
                  <a:cubicBezTo>
                    <a:pt x="3403" y="6568"/>
                    <a:pt x="3403" y="6568"/>
                    <a:pt x="3403" y="6568"/>
                  </a:cubicBezTo>
                  <a:cubicBezTo>
                    <a:pt x="3366" y="6500"/>
                    <a:pt x="3366" y="6500"/>
                    <a:pt x="3366" y="6500"/>
                  </a:cubicBezTo>
                  <a:cubicBezTo>
                    <a:pt x="3403" y="6500"/>
                    <a:pt x="3403" y="6500"/>
                    <a:pt x="3403" y="6500"/>
                  </a:cubicBezTo>
                  <a:cubicBezTo>
                    <a:pt x="3440" y="6568"/>
                    <a:pt x="3440" y="6568"/>
                    <a:pt x="3440" y="6568"/>
                  </a:cubicBezTo>
                  <a:cubicBezTo>
                    <a:pt x="3440" y="6500"/>
                    <a:pt x="3440" y="6500"/>
                    <a:pt x="3440" y="6500"/>
                  </a:cubicBezTo>
                  <a:cubicBezTo>
                    <a:pt x="3440" y="6433"/>
                    <a:pt x="3440" y="6433"/>
                    <a:pt x="3440" y="6433"/>
                  </a:cubicBezTo>
                  <a:cubicBezTo>
                    <a:pt x="3440" y="6433"/>
                    <a:pt x="3440" y="6433"/>
                    <a:pt x="3440" y="6433"/>
                  </a:cubicBezTo>
                  <a:cubicBezTo>
                    <a:pt x="3440" y="6433"/>
                    <a:pt x="3440" y="6433"/>
                    <a:pt x="3440" y="6433"/>
                  </a:cubicBezTo>
                  <a:cubicBezTo>
                    <a:pt x="3477" y="6365"/>
                    <a:pt x="3477" y="6365"/>
                    <a:pt x="3477" y="6365"/>
                  </a:cubicBezTo>
                  <a:cubicBezTo>
                    <a:pt x="3514" y="6365"/>
                    <a:pt x="3514" y="6365"/>
                    <a:pt x="3514" y="6365"/>
                  </a:cubicBezTo>
                  <a:cubicBezTo>
                    <a:pt x="3477" y="6297"/>
                    <a:pt x="3477" y="6297"/>
                    <a:pt x="3477" y="6297"/>
                  </a:cubicBezTo>
                  <a:cubicBezTo>
                    <a:pt x="3477" y="6297"/>
                    <a:pt x="3477" y="6297"/>
                    <a:pt x="3477" y="6297"/>
                  </a:cubicBezTo>
                  <a:cubicBezTo>
                    <a:pt x="3477" y="6229"/>
                    <a:pt x="3477" y="6229"/>
                    <a:pt x="3477" y="6229"/>
                  </a:cubicBezTo>
                  <a:cubicBezTo>
                    <a:pt x="3477" y="6297"/>
                    <a:pt x="3477" y="6297"/>
                    <a:pt x="3477" y="6297"/>
                  </a:cubicBezTo>
                  <a:cubicBezTo>
                    <a:pt x="3514" y="6229"/>
                    <a:pt x="3514" y="6229"/>
                    <a:pt x="3514" y="6229"/>
                  </a:cubicBezTo>
                  <a:cubicBezTo>
                    <a:pt x="3551" y="6162"/>
                    <a:pt x="3551" y="6162"/>
                    <a:pt x="3551" y="6162"/>
                  </a:cubicBezTo>
                  <a:cubicBezTo>
                    <a:pt x="3551" y="6094"/>
                    <a:pt x="3551" y="6094"/>
                    <a:pt x="3551" y="6094"/>
                  </a:cubicBezTo>
                  <a:cubicBezTo>
                    <a:pt x="3588" y="6026"/>
                    <a:pt x="3588" y="6026"/>
                    <a:pt x="3588" y="6026"/>
                  </a:cubicBezTo>
                  <a:cubicBezTo>
                    <a:pt x="3588" y="5959"/>
                    <a:pt x="3588" y="5959"/>
                    <a:pt x="3588" y="5959"/>
                  </a:cubicBezTo>
                  <a:cubicBezTo>
                    <a:pt x="3625" y="5959"/>
                    <a:pt x="3625" y="5959"/>
                    <a:pt x="3625" y="5959"/>
                  </a:cubicBezTo>
                  <a:cubicBezTo>
                    <a:pt x="3662" y="5891"/>
                    <a:pt x="3662" y="5891"/>
                    <a:pt x="3662" y="5891"/>
                  </a:cubicBezTo>
                  <a:cubicBezTo>
                    <a:pt x="3699" y="5755"/>
                    <a:pt x="3699" y="5755"/>
                    <a:pt x="3699" y="5755"/>
                  </a:cubicBezTo>
                  <a:cubicBezTo>
                    <a:pt x="3699" y="5755"/>
                    <a:pt x="3699" y="5755"/>
                    <a:pt x="3699" y="5755"/>
                  </a:cubicBezTo>
                  <a:cubicBezTo>
                    <a:pt x="3773" y="5688"/>
                    <a:pt x="3773" y="5688"/>
                    <a:pt x="3773" y="5688"/>
                  </a:cubicBezTo>
                  <a:cubicBezTo>
                    <a:pt x="3847" y="5552"/>
                    <a:pt x="3847" y="5552"/>
                    <a:pt x="3847" y="5552"/>
                  </a:cubicBezTo>
                  <a:cubicBezTo>
                    <a:pt x="3884" y="5485"/>
                    <a:pt x="3884" y="5485"/>
                    <a:pt x="3884" y="5485"/>
                  </a:cubicBezTo>
                  <a:cubicBezTo>
                    <a:pt x="3921" y="5485"/>
                    <a:pt x="3921" y="5485"/>
                    <a:pt x="3921" y="5485"/>
                  </a:cubicBezTo>
                  <a:cubicBezTo>
                    <a:pt x="3958" y="5417"/>
                    <a:pt x="3958" y="5417"/>
                    <a:pt x="3958" y="5417"/>
                  </a:cubicBezTo>
                  <a:cubicBezTo>
                    <a:pt x="3995" y="5417"/>
                    <a:pt x="3995" y="5417"/>
                    <a:pt x="3995" y="5417"/>
                  </a:cubicBezTo>
                  <a:cubicBezTo>
                    <a:pt x="4032" y="5349"/>
                    <a:pt x="4032" y="5349"/>
                    <a:pt x="4032" y="5349"/>
                  </a:cubicBezTo>
                  <a:cubicBezTo>
                    <a:pt x="4068" y="5282"/>
                    <a:pt x="4068" y="5282"/>
                    <a:pt x="4068" y="5282"/>
                  </a:cubicBezTo>
                  <a:cubicBezTo>
                    <a:pt x="4105" y="5214"/>
                    <a:pt x="4105" y="5214"/>
                    <a:pt x="4105" y="5214"/>
                  </a:cubicBezTo>
                  <a:cubicBezTo>
                    <a:pt x="4142" y="5214"/>
                    <a:pt x="4142" y="5214"/>
                    <a:pt x="4142" y="5214"/>
                  </a:cubicBezTo>
                  <a:cubicBezTo>
                    <a:pt x="4142" y="5214"/>
                    <a:pt x="4142" y="5214"/>
                    <a:pt x="4142" y="5214"/>
                  </a:cubicBezTo>
                  <a:cubicBezTo>
                    <a:pt x="4142" y="5214"/>
                    <a:pt x="4142" y="5214"/>
                    <a:pt x="4142" y="5214"/>
                  </a:cubicBezTo>
                  <a:cubicBezTo>
                    <a:pt x="4142" y="5146"/>
                    <a:pt x="4142" y="5146"/>
                    <a:pt x="4142" y="5146"/>
                  </a:cubicBezTo>
                  <a:cubicBezTo>
                    <a:pt x="4142" y="5078"/>
                    <a:pt x="4142" y="5078"/>
                    <a:pt x="4142" y="5078"/>
                  </a:cubicBezTo>
                  <a:cubicBezTo>
                    <a:pt x="4142" y="5078"/>
                    <a:pt x="4142" y="5078"/>
                    <a:pt x="4142" y="5078"/>
                  </a:cubicBezTo>
                  <a:cubicBezTo>
                    <a:pt x="4142" y="5011"/>
                    <a:pt x="4142" y="5011"/>
                    <a:pt x="4142" y="5011"/>
                  </a:cubicBezTo>
                  <a:cubicBezTo>
                    <a:pt x="4142" y="4943"/>
                    <a:pt x="4142" y="4943"/>
                    <a:pt x="4142" y="4943"/>
                  </a:cubicBezTo>
                  <a:cubicBezTo>
                    <a:pt x="4105" y="4943"/>
                    <a:pt x="4105" y="4943"/>
                    <a:pt x="4105" y="4943"/>
                  </a:cubicBezTo>
                  <a:cubicBezTo>
                    <a:pt x="4105" y="4875"/>
                    <a:pt x="4105" y="4875"/>
                    <a:pt x="4105" y="4875"/>
                  </a:cubicBezTo>
                  <a:cubicBezTo>
                    <a:pt x="4142" y="4808"/>
                    <a:pt x="4142" y="4808"/>
                    <a:pt x="4142" y="4808"/>
                  </a:cubicBezTo>
                  <a:cubicBezTo>
                    <a:pt x="4142" y="4808"/>
                    <a:pt x="4142" y="4808"/>
                    <a:pt x="4142" y="4808"/>
                  </a:cubicBezTo>
                  <a:cubicBezTo>
                    <a:pt x="4105" y="4808"/>
                    <a:pt x="4105" y="4808"/>
                    <a:pt x="4105" y="4808"/>
                  </a:cubicBezTo>
                  <a:cubicBezTo>
                    <a:pt x="4068" y="4740"/>
                    <a:pt x="4068" y="4740"/>
                    <a:pt x="4068" y="4740"/>
                  </a:cubicBezTo>
                  <a:cubicBezTo>
                    <a:pt x="4032" y="4740"/>
                    <a:pt x="4032" y="4740"/>
                    <a:pt x="4032" y="4740"/>
                  </a:cubicBezTo>
                  <a:cubicBezTo>
                    <a:pt x="4032" y="4740"/>
                    <a:pt x="4032" y="4740"/>
                    <a:pt x="4032" y="4740"/>
                  </a:cubicBezTo>
                  <a:cubicBezTo>
                    <a:pt x="4032" y="4672"/>
                    <a:pt x="4032" y="4672"/>
                    <a:pt x="4032" y="4672"/>
                  </a:cubicBezTo>
                  <a:cubicBezTo>
                    <a:pt x="3995" y="4672"/>
                    <a:pt x="3995" y="4672"/>
                    <a:pt x="3995" y="4672"/>
                  </a:cubicBezTo>
                  <a:cubicBezTo>
                    <a:pt x="3958" y="4672"/>
                    <a:pt x="3958" y="4672"/>
                    <a:pt x="3958" y="4672"/>
                  </a:cubicBezTo>
                  <a:cubicBezTo>
                    <a:pt x="3958" y="4740"/>
                    <a:pt x="3958" y="4740"/>
                    <a:pt x="3958" y="4740"/>
                  </a:cubicBezTo>
                  <a:cubicBezTo>
                    <a:pt x="3958" y="4740"/>
                    <a:pt x="3958" y="4740"/>
                    <a:pt x="3958" y="4740"/>
                  </a:cubicBezTo>
                  <a:cubicBezTo>
                    <a:pt x="3921" y="4672"/>
                    <a:pt x="3921" y="4672"/>
                    <a:pt x="3921" y="4672"/>
                  </a:cubicBezTo>
                  <a:cubicBezTo>
                    <a:pt x="3884" y="4672"/>
                    <a:pt x="3884" y="4672"/>
                    <a:pt x="3884" y="4672"/>
                  </a:cubicBezTo>
                  <a:cubicBezTo>
                    <a:pt x="3847" y="4740"/>
                    <a:pt x="3847" y="4740"/>
                    <a:pt x="3847" y="4740"/>
                  </a:cubicBezTo>
                  <a:cubicBezTo>
                    <a:pt x="3847" y="4808"/>
                    <a:pt x="3847" y="4808"/>
                    <a:pt x="3847" y="4808"/>
                  </a:cubicBezTo>
                  <a:cubicBezTo>
                    <a:pt x="3810" y="4808"/>
                    <a:pt x="3810" y="4808"/>
                    <a:pt x="3810" y="4808"/>
                  </a:cubicBezTo>
                  <a:cubicBezTo>
                    <a:pt x="3810" y="4808"/>
                    <a:pt x="3810" y="4808"/>
                    <a:pt x="3810" y="4808"/>
                  </a:cubicBezTo>
                  <a:cubicBezTo>
                    <a:pt x="3773" y="4875"/>
                    <a:pt x="3773" y="4875"/>
                    <a:pt x="3773" y="4875"/>
                  </a:cubicBezTo>
                  <a:cubicBezTo>
                    <a:pt x="3773" y="4875"/>
                    <a:pt x="3773" y="4875"/>
                    <a:pt x="3773" y="4875"/>
                  </a:cubicBezTo>
                  <a:cubicBezTo>
                    <a:pt x="3773" y="4943"/>
                    <a:pt x="3773" y="4943"/>
                    <a:pt x="3773" y="4943"/>
                  </a:cubicBezTo>
                  <a:cubicBezTo>
                    <a:pt x="3736" y="4943"/>
                    <a:pt x="3736" y="4943"/>
                    <a:pt x="3736" y="4943"/>
                  </a:cubicBezTo>
                  <a:cubicBezTo>
                    <a:pt x="3773" y="5011"/>
                    <a:pt x="3773" y="5011"/>
                    <a:pt x="3773" y="5011"/>
                  </a:cubicBezTo>
                  <a:cubicBezTo>
                    <a:pt x="3773" y="5078"/>
                    <a:pt x="3773" y="5078"/>
                    <a:pt x="3773" y="5078"/>
                  </a:cubicBezTo>
                  <a:cubicBezTo>
                    <a:pt x="3736" y="5078"/>
                    <a:pt x="3736" y="5078"/>
                    <a:pt x="3736" y="5078"/>
                  </a:cubicBezTo>
                  <a:cubicBezTo>
                    <a:pt x="3736" y="5078"/>
                    <a:pt x="3736" y="5078"/>
                    <a:pt x="3736" y="5078"/>
                  </a:cubicBezTo>
                  <a:cubicBezTo>
                    <a:pt x="3736" y="5146"/>
                    <a:pt x="3736" y="5146"/>
                    <a:pt x="3736" y="5146"/>
                  </a:cubicBezTo>
                  <a:cubicBezTo>
                    <a:pt x="3699" y="5146"/>
                    <a:pt x="3699" y="5146"/>
                    <a:pt x="3699" y="5146"/>
                  </a:cubicBezTo>
                  <a:cubicBezTo>
                    <a:pt x="3699" y="5214"/>
                    <a:pt x="3699" y="5214"/>
                    <a:pt x="3699" y="5214"/>
                  </a:cubicBezTo>
                  <a:cubicBezTo>
                    <a:pt x="3625" y="5214"/>
                    <a:pt x="3625" y="5214"/>
                    <a:pt x="3625" y="5214"/>
                  </a:cubicBezTo>
                  <a:cubicBezTo>
                    <a:pt x="3625" y="5282"/>
                    <a:pt x="3625" y="5282"/>
                    <a:pt x="3625" y="5282"/>
                  </a:cubicBezTo>
                  <a:cubicBezTo>
                    <a:pt x="3625" y="5282"/>
                    <a:pt x="3625" y="5282"/>
                    <a:pt x="3625" y="5282"/>
                  </a:cubicBezTo>
                  <a:cubicBezTo>
                    <a:pt x="3588" y="5282"/>
                    <a:pt x="3588" y="5282"/>
                    <a:pt x="3588" y="5282"/>
                  </a:cubicBezTo>
                  <a:cubicBezTo>
                    <a:pt x="3551" y="5282"/>
                    <a:pt x="3551" y="5282"/>
                    <a:pt x="3551" y="5282"/>
                  </a:cubicBezTo>
                  <a:cubicBezTo>
                    <a:pt x="3514" y="5349"/>
                    <a:pt x="3514" y="5349"/>
                    <a:pt x="3514" y="5349"/>
                  </a:cubicBezTo>
                  <a:cubicBezTo>
                    <a:pt x="3514" y="5417"/>
                    <a:pt x="3514" y="5417"/>
                    <a:pt x="3514" y="5417"/>
                  </a:cubicBezTo>
                  <a:cubicBezTo>
                    <a:pt x="3477" y="5349"/>
                    <a:pt x="3477" y="5349"/>
                    <a:pt x="3477" y="5349"/>
                  </a:cubicBezTo>
                  <a:cubicBezTo>
                    <a:pt x="3477" y="5349"/>
                    <a:pt x="3477" y="5349"/>
                    <a:pt x="3477" y="5349"/>
                  </a:cubicBezTo>
                  <a:cubicBezTo>
                    <a:pt x="3477" y="5349"/>
                    <a:pt x="3477" y="5349"/>
                    <a:pt x="3477" y="5349"/>
                  </a:cubicBezTo>
                  <a:cubicBezTo>
                    <a:pt x="3477" y="5349"/>
                    <a:pt x="3477" y="5349"/>
                    <a:pt x="3477" y="5349"/>
                  </a:cubicBezTo>
                  <a:cubicBezTo>
                    <a:pt x="3477" y="5417"/>
                    <a:pt x="3477" y="5417"/>
                    <a:pt x="3477" y="5417"/>
                  </a:cubicBezTo>
                  <a:cubicBezTo>
                    <a:pt x="3440" y="5417"/>
                    <a:pt x="3440" y="5417"/>
                    <a:pt x="3440" y="5417"/>
                  </a:cubicBezTo>
                  <a:cubicBezTo>
                    <a:pt x="3440" y="5417"/>
                    <a:pt x="3440" y="5417"/>
                    <a:pt x="3440" y="5417"/>
                  </a:cubicBezTo>
                  <a:cubicBezTo>
                    <a:pt x="3440" y="5349"/>
                    <a:pt x="3440" y="5349"/>
                    <a:pt x="3440" y="5349"/>
                  </a:cubicBezTo>
                  <a:cubicBezTo>
                    <a:pt x="3366" y="5349"/>
                    <a:pt x="3366" y="5349"/>
                    <a:pt x="3366" y="5349"/>
                  </a:cubicBezTo>
                  <a:cubicBezTo>
                    <a:pt x="3329" y="5417"/>
                    <a:pt x="3329" y="5417"/>
                    <a:pt x="3329" y="5417"/>
                  </a:cubicBezTo>
                  <a:cubicBezTo>
                    <a:pt x="3292" y="5417"/>
                    <a:pt x="3292" y="5417"/>
                    <a:pt x="3292" y="5417"/>
                  </a:cubicBezTo>
                  <a:cubicBezTo>
                    <a:pt x="3292" y="5417"/>
                    <a:pt x="3292" y="5417"/>
                    <a:pt x="3292" y="5417"/>
                  </a:cubicBezTo>
                  <a:cubicBezTo>
                    <a:pt x="3292" y="5417"/>
                    <a:pt x="3292" y="5417"/>
                    <a:pt x="3292" y="5417"/>
                  </a:cubicBezTo>
                  <a:cubicBezTo>
                    <a:pt x="3292" y="5485"/>
                    <a:pt x="3292" y="5485"/>
                    <a:pt x="3292" y="5485"/>
                  </a:cubicBezTo>
                  <a:cubicBezTo>
                    <a:pt x="3292" y="5552"/>
                    <a:pt x="3292" y="5552"/>
                    <a:pt x="3292" y="5552"/>
                  </a:cubicBezTo>
                  <a:cubicBezTo>
                    <a:pt x="3292" y="5552"/>
                    <a:pt x="3292" y="5552"/>
                    <a:pt x="3292" y="5552"/>
                  </a:cubicBezTo>
                  <a:cubicBezTo>
                    <a:pt x="3292" y="5552"/>
                    <a:pt x="3292" y="5552"/>
                    <a:pt x="3292" y="5552"/>
                  </a:cubicBezTo>
                  <a:cubicBezTo>
                    <a:pt x="3255" y="5620"/>
                    <a:pt x="3255" y="5620"/>
                    <a:pt x="3255" y="5620"/>
                  </a:cubicBezTo>
                  <a:cubicBezTo>
                    <a:pt x="3255" y="5620"/>
                    <a:pt x="3255" y="5620"/>
                    <a:pt x="3255" y="5620"/>
                  </a:cubicBezTo>
                  <a:cubicBezTo>
                    <a:pt x="3255" y="5552"/>
                    <a:pt x="3255" y="5552"/>
                    <a:pt x="3255" y="5552"/>
                  </a:cubicBezTo>
                  <a:cubicBezTo>
                    <a:pt x="3255" y="5552"/>
                    <a:pt x="3255" y="5552"/>
                    <a:pt x="3255" y="5552"/>
                  </a:cubicBezTo>
                  <a:cubicBezTo>
                    <a:pt x="3255" y="5552"/>
                    <a:pt x="3255" y="5552"/>
                    <a:pt x="3255" y="5552"/>
                  </a:cubicBezTo>
                  <a:cubicBezTo>
                    <a:pt x="3255" y="5552"/>
                    <a:pt x="3255" y="5552"/>
                    <a:pt x="3255" y="5552"/>
                  </a:cubicBezTo>
                  <a:cubicBezTo>
                    <a:pt x="3218" y="5552"/>
                    <a:pt x="3218" y="5552"/>
                    <a:pt x="3218" y="5552"/>
                  </a:cubicBezTo>
                  <a:cubicBezTo>
                    <a:pt x="3181" y="5620"/>
                    <a:pt x="3181" y="5620"/>
                    <a:pt x="3181" y="5620"/>
                  </a:cubicBezTo>
                  <a:cubicBezTo>
                    <a:pt x="3181" y="5620"/>
                    <a:pt x="3181" y="5620"/>
                    <a:pt x="3181" y="5620"/>
                  </a:cubicBezTo>
                  <a:cubicBezTo>
                    <a:pt x="3218" y="5688"/>
                    <a:pt x="3218" y="5688"/>
                    <a:pt x="3218" y="5688"/>
                  </a:cubicBezTo>
                  <a:cubicBezTo>
                    <a:pt x="3218" y="5688"/>
                    <a:pt x="3218" y="5688"/>
                    <a:pt x="3218" y="5688"/>
                  </a:cubicBezTo>
                  <a:cubicBezTo>
                    <a:pt x="3181" y="5755"/>
                    <a:pt x="3181" y="5755"/>
                    <a:pt x="3181" y="5755"/>
                  </a:cubicBezTo>
                  <a:cubicBezTo>
                    <a:pt x="3144" y="5755"/>
                    <a:pt x="3144" y="5755"/>
                    <a:pt x="3144" y="5755"/>
                  </a:cubicBezTo>
                  <a:cubicBezTo>
                    <a:pt x="3144" y="5755"/>
                    <a:pt x="3144" y="5755"/>
                    <a:pt x="3144" y="5755"/>
                  </a:cubicBezTo>
                  <a:cubicBezTo>
                    <a:pt x="3144" y="5823"/>
                    <a:pt x="3144" y="5823"/>
                    <a:pt x="3144" y="5823"/>
                  </a:cubicBezTo>
                  <a:cubicBezTo>
                    <a:pt x="3107" y="5823"/>
                    <a:pt x="3107" y="5823"/>
                    <a:pt x="3107" y="5823"/>
                  </a:cubicBezTo>
                  <a:cubicBezTo>
                    <a:pt x="3070" y="5823"/>
                    <a:pt x="3070" y="5823"/>
                    <a:pt x="3070" y="5823"/>
                  </a:cubicBezTo>
                  <a:cubicBezTo>
                    <a:pt x="3070" y="5891"/>
                    <a:pt x="3070" y="5891"/>
                    <a:pt x="3070" y="5891"/>
                  </a:cubicBezTo>
                  <a:cubicBezTo>
                    <a:pt x="3070" y="5959"/>
                    <a:pt x="3070" y="5959"/>
                    <a:pt x="3070" y="5959"/>
                  </a:cubicBezTo>
                  <a:cubicBezTo>
                    <a:pt x="3107" y="5959"/>
                    <a:pt x="3107" y="5959"/>
                    <a:pt x="3107" y="5959"/>
                  </a:cubicBezTo>
                  <a:cubicBezTo>
                    <a:pt x="3070" y="5959"/>
                    <a:pt x="3070" y="5959"/>
                    <a:pt x="3070" y="5959"/>
                  </a:cubicBezTo>
                  <a:cubicBezTo>
                    <a:pt x="3033" y="5959"/>
                    <a:pt x="3033" y="5959"/>
                    <a:pt x="3033" y="5959"/>
                  </a:cubicBezTo>
                  <a:cubicBezTo>
                    <a:pt x="2996" y="6026"/>
                    <a:pt x="2996" y="6026"/>
                    <a:pt x="2996" y="6026"/>
                  </a:cubicBezTo>
                  <a:cubicBezTo>
                    <a:pt x="2996" y="6094"/>
                    <a:pt x="2996" y="6094"/>
                    <a:pt x="2996" y="6094"/>
                  </a:cubicBezTo>
                  <a:cubicBezTo>
                    <a:pt x="2996" y="6094"/>
                    <a:pt x="2996" y="6094"/>
                    <a:pt x="2996" y="6094"/>
                  </a:cubicBezTo>
                  <a:cubicBezTo>
                    <a:pt x="3033" y="6094"/>
                    <a:pt x="3033" y="6094"/>
                    <a:pt x="3033" y="6094"/>
                  </a:cubicBezTo>
                  <a:cubicBezTo>
                    <a:pt x="3033" y="6094"/>
                    <a:pt x="3033" y="6094"/>
                    <a:pt x="3033" y="6094"/>
                  </a:cubicBezTo>
                  <a:cubicBezTo>
                    <a:pt x="3070" y="6162"/>
                    <a:pt x="3070" y="6162"/>
                    <a:pt x="3070" y="6162"/>
                  </a:cubicBezTo>
                  <a:cubicBezTo>
                    <a:pt x="3070" y="6162"/>
                    <a:pt x="3070" y="6162"/>
                    <a:pt x="3070" y="6162"/>
                  </a:cubicBezTo>
                  <a:cubicBezTo>
                    <a:pt x="3070" y="6229"/>
                    <a:pt x="3070" y="6229"/>
                    <a:pt x="3070" y="6229"/>
                  </a:cubicBezTo>
                  <a:cubicBezTo>
                    <a:pt x="3033" y="6229"/>
                    <a:pt x="3033" y="6229"/>
                    <a:pt x="3033" y="6229"/>
                  </a:cubicBezTo>
                  <a:cubicBezTo>
                    <a:pt x="3033" y="6229"/>
                    <a:pt x="3033" y="6229"/>
                    <a:pt x="3033" y="6229"/>
                  </a:cubicBezTo>
                  <a:cubicBezTo>
                    <a:pt x="2996" y="6229"/>
                    <a:pt x="2996" y="6229"/>
                    <a:pt x="2996" y="6229"/>
                  </a:cubicBezTo>
                  <a:cubicBezTo>
                    <a:pt x="2959" y="6229"/>
                    <a:pt x="2959" y="6229"/>
                    <a:pt x="2959" y="6229"/>
                  </a:cubicBezTo>
                  <a:cubicBezTo>
                    <a:pt x="2922" y="6297"/>
                    <a:pt x="2922" y="6297"/>
                    <a:pt x="2922" y="6297"/>
                  </a:cubicBezTo>
                  <a:cubicBezTo>
                    <a:pt x="2922" y="6297"/>
                    <a:pt x="2922" y="6297"/>
                    <a:pt x="2922" y="6297"/>
                  </a:cubicBezTo>
                  <a:cubicBezTo>
                    <a:pt x="2922" y="6365"/>
                    <a:pt x="2922" y="6365"/>
                    <a:pt x="2922" y="6365"/>
                  </a:cubicBezTo>
                  <a:cubicBezTo>
                    <a:pt x="2885" y="6365"/>
                    <a:pt x="2885" y="6365"/>
                    <a:pt x="2885" y="6365"/>
                  </a:cubicBezTo>
                  <a:cubicBezTo>
                    <a:pt x="2885" y="6365"/>
                    <a:pt x="2885" y="6365"/>
                    <a:pt x="2885" y="6365"/>
                  </a:cubicBezTo>
                  <a:cubicBezTo>
                    <a:pt x="2848" y="6365"/>
                    <a:pt x="2848" y="6365"/>
                    <a:pt x="2848" y="6365"/>
                  </a:cubicBezTo>
                  <a:cubicBezTo>
                    <a:pt x="2848" y="6297"/>
                    <a:pt x="2848" y="6297"/>
                    <a:pt x="2848" y="6297"/>
                  </a:cubicBezTo>
                  <a:cubicBezTo>
                    <a:pt x="2848" y="6297"/>
                    <a:pt x="2848" y="6297"/>
                    <a:pt x="2848" y="6297"/>
                  </a:cubicBezTo>
                  <a:cubicBezTo>
                    <a:pt x="2811" y="6365"/>
                    <a:pt x="2811" y="6365"/>
                    <a:pt x="2811" y="6365"/>
                  </a:cubicBezTo>
                  <a:cubicBezTo>
                    <a:pt x="2811" y="6433"/>
                    <a:pt x="2811" y="6433"/>
                    <a:pt x="2811" y="6433"/>
                  </a:cubicBezTo>
                  <a:cubicBezTo>
                    <a:pt x="2848" y="6500"/>
                    <a:pt x="2848" y="6500"/>
                    <a:pt x="2848" y="6500"/>
                  </a:cubicBezTo>
                  <a:cubicBezTo>
                    <a:pt x="2885" y="6500"/>
                    <a:pt x="2885" y="6500"/>
                    <a:pt x="2885" y="6500"/>
                  </a:cubicBezTo>
                  <a:cubicBezTo>
                    <a:pt x="2885" y="6500"/>
                    <a:pt x="2885" y="6500"/>
                    <a:pt x="2885" y="6500"/>
                  </a:cubicBezTo>
                  <a:cubicBezTo>
                    <a:pt x="2885" y="6500"/>
                    <a:pt x="2885" y="6500"/>
                    <a:pt x="2885" y="6500"/>
                  </a:cubicBezTo>
                  <a:cubicBezTo>
                    <a:pt x="2885" y="6568"/>
                    <a:pt x="2885" y="6568"/>
                    <a:pt x="2885" y="6568"/>
                  </a:cubicBezTo>
                  <a:cubicBezTo>
                    <a:pt x="2885" y="6568"/>
                    <a:pt x="2885" y="6568"/>
                    <a:pt x="2885" y="6568"/>
                  </a:cubicBezTo>
                  <a:cubicBezTo>
                    <a:pt x="2885" y="6636"/>
                    <a:pt x="2885" y="6636"/>
                    <a:pt x="2885" y="6636"/>
                  </a:cubicBezTo>
                  <a:cubicBezTo>
                    <a:pt x="2922" y="6568"/>
                    <a:pt x="2922" y="6568"/>
                    <a:pt x="2922" y="6568"/>
                  </a:cubicBezTo>
                  <a:cubicBezTo>
                    <a:pt x="2922" y="6568"/>
                    <a:pt x="2922" y="6568"/>
                    <a:pt x="2922" y="6568"/>
                  </a:cubicBezTo>
                  <a:cubicBezTo>
                    <a:pt x="2959" y="6568"/>
                    <a:pt x="2959" y="6568"/>
                    <a:pt x="2959" y="6568"/>
                  </a:cubicBezTo>
                  <a:cubicBezTo>
                    <a:pt x="2959" y="6568"/>
                    <a:pt x="2959" y="6568"/>
                    <a:pt x="2959" y="6568"/>
                  </a:cubicBezTo>
                  <a:cubicBezTo>
                    <a:pt x="2996" y="6568"/>
                    <a:pt x="2996" y="6568"/>
                    <a:pt x="2996" y="6568"/>
                  </a:cubicBezTo>
                  <a:cubicBezTo>
                    <a:pt x="2996" y="6568"/>
                    <a:pt x="2996" y="6568"/>
                    <a:pt x="2996" y="6568"/>
                  </a:cubicBezTo>
                  <a:cubicBezTo>
                    <a:pt x="2996" y="6636"/>
                    <a:pt x="2996" y="6636"/>
                    <a:pt x="2996" y="6636"/>
                  </a:cubicBezTo>
                  <a:cubicBezTo>
                    <a:pt x="2959" y="6636"/>
                    <a:pt x="2959" y="6636"/>
                    <a:pt x="2959" y="6636"/>
                  </a:cubicBezTo>
                  <a:cubicBezTo>
                    <a:pt x="2922" y="6636"/>
                    <a:pt x="2922" y="6636"/>
                    <a:pt x="2922" y="6636"/>
                  </a:cubicBezTo>
                  <a:cubicBezTo>
                    <a:pt x="2922" y="6636"/>
                    <a:pt x="2922" y="6636"/>
                    <a:pt x="2922" y="6636"/>
                  </a:cubicBezTo>
                  <a:cubicBezTo>
                    <a:pt x="2885" y="6636"/>
                    <a:pt x="2885" y="6636"/>
                    <a:pt x="2885" y="6636"/>
                  </a:cubicBezTo>
                  <a:cubicBezTo>
                    <a:pt x="2885" y="6703"/>
                    <a:pt x="2885" y="6703"/>
                    <a:pt x="2885" y="6703"/>
                  </a:cubicBezTo>
                  <a:cubicBezTo>
                    <a:pt x="2885" y="6771"/>
                    <a:pt x="2885" y="6771"/>
                    <a:pt x="2885" y="6771"/>
                  </a:cubicBezTo>
                  <a:cubicBezTo>
                    <a:pt x="2922" y="6771"/>
                    <a:pt x="2922" y="6771"/>
                    <a:pt x="2922" y="6771"/>
                  </a:cubicBezTo>
                  <a:cubicBezTo>
                    <a:pt x="2959" y="6771"/>
                    <a:pt x="2959" y="6771"/>
                    <a:pt x="2959" y="6771"/>
                  </a:cubicBezTo>
                  <a:cubicBezTo>
                    <a:pt x="2959" y="6771"/>
                    <a:pt x="2959" y="6771"/>
                    <a:pt x="2959" y="6771"/>
                  </a:cubicBezTo>
                  <a:cubicBezTo>
                    <a:pt x="2959" y="6771"/>
                    <a:pt x="2959" y="6771"/>
                    <a:pt x="2959" y="6771"/>
                  </a:cubicBezTo>
                  <a:cubicBezTo>
                    <a:pt x="2959" y="6771"/>
                    <a:pt x="2959" y="6771"/>
                    <a:pt x="2959" y="6771"/>
                  </a:cubicBezTo>
                  <a:cubicBezTo>
                    <a:pt x="2922" y="6839"/>
                    <a:pt x="2922" y="6839"/>
                    <a:pt x="2922" y="6839"/>
                  </a:cubicBezTo>
                  <a:cubicBezTo>
                    <a:pt x="2885" y="6839"/>
                    <a:pt x="2885" y="6839"/>
                    <a:pt x="2885" y="6839"/>
                  </a:cubicBezTo>
                  <a:cubicBezTo>
                    <a:pt x="2885" y="6839"/>
                    <a:pt x="2885" y="6839"/>
                    <a:pt x="2885" y="6839"/>
                  </a:cubicBezTo>
                  <a:cubicBezTo>
                    <a:pt x="2885" y="6907"/>
                    <a:pt x="2885" y="6907"/>
                    <a:pt x="2885" y="6907"/>
                  </a:cubicBezTo>
                  <a:cubicBezTo>
                    <a:pt x="2885" y="6907"/>
                    <a:pt x="2885" y="6907"/>
                    <a:pt x="2885" y="6907"/>
                  </a:cubicBezTo>
                  <a:cubicBezTo>
                    <a:pt x="2922" y="6907"/>
                    <a:pt x="2922" y="6907"/>
                    <a:pt x="2922" y="6907"/>
                  </a:cubicBezTo>
                  <a:cubicBezTo>
                    <a:pt x="2959" y="6907"/>
                    <a:pt x="2959" y="6907"/>
                    <a:pt x="2959" y="6907"/>
                  </a:cubicBezTo>
                  <a:cubicBezTo>
                    <a:pt x="2959" y="6907"/>
                    <a:pt x="2959" y="6907"/>
                    <a:pt x="2959" y="6907"/>
                  </a:cubicBezTo>
                  <a:cubicBezTo>
                    <a:pt x="2922" y="6907"/>
                    <a:pt x="2922" y="6907"/>
                    <a:pt x="2922" y="6907"/>
                  </a:cubicBezTo>
                  <a:cubicBezTo>
                    <a:pt x="2885" y="6907"/>
                    <a:pt x="2885" y="6907"/>
                    <a:pt x="2885" y="6907"/>
                  </a:cubicBezTo>
                  <a:cubicBezTo>
                    <a:pt x="2885" y="6974"/>
                    <a:pt x="2885" y="6974"/>
                    <a:pt x="2885" y="6974"/>
                  </a:cubicBezTo>
                  <a:cubicBezTo>
                    <a:pt x="2922" y="6974"/>
                    <a:pt x="2922" y="6974"/>
                    <a:pt x="2922" y="6974"/>
                  </a:cubicBezTo>
                  <a:cubicBezTo>
                    <a:pt x="2959" y="6974"/>
                    <a:pt x="2959" y="6974"/>
                    <a:pt x="2959" y="6974"/>
                  </a:cubicBezTo>
                  <a:cubicBezTo>
                    <a:pt x="2996" y="7042"/>
                    <a:pt x="2996" y="7042"/>
                    <a:pt x="2996" y="7042"/>
                  </a:cubicBezTo>
                  <a:cubicBezTo>
                    <a:pt x="3033" y="7042"/>
                    <a:pt x="3033" y="7042"/>
                    <a:pt x="3033" y="7042"/>
                  </a:cubicBezTo>
                  <a:cubicBezTo>
                    <a:pt x="3033" y="7042"/>
                    <a:pt x="3033" y="7042"/>
                    <a:pt x="3033" y="7042"/>
                  </a:cubicBezTo>
                  <a:cubicBezTo>
                    <a:pt x="3033" y="7110"/>
                    <a:pt x="3033" y="7110"/>
                    <a:pt x="3033" y="7110"/>
                  </a:cubicBezTo>
                  <a:cubicBezTo>
                    <a:pt x="2996" y="7042"/>
                    <a:pt x="2996" y="7042"/>
                    <a:pt x="2996" y="7042"/>
                  </a:cubicBezTo>
                  <a:cubicBezTo>
                    <a:pt x="2959" y="7042"/>
                    <a:pt x="2959" y="7042"/>
                    <a:pt x="2959" y="7042"/>
                  </a:cubicBezTo>
                  <a:cubicBezTo>
                    <a:pt x="2922" y="7042"/>
                    <a:pt x="2922" y="7042"/>
                    <a:pt x="2922" y="7042"/>
                  </a:cubicBezTo>
                  <a:cubicBezTo>
                    <a:pt x="2922" y="6974"/>
                    <a:pt x="2922" y="6974"/>
                    <a:pt x="2922" y="6974"/>
                  </a:cubicBezTo>
                  <a:cubicBezTo>
                    <a:pt x="2885" y="6974"/>
                    <a:pt x="2885" y="6974"/>
                    <a:pt x="2885" y="6974"/>
                  </a:cubicBezTo>
                  <a:cubicBezTo>
                    <a:pt x="2848" y="7042"/>
                    <a:pt x="2848" y="7042"/>
                    <a:pt x="2848" y="7042"/>
                  </a:cubicBezTo>
                  <a:cubicBezTo>
                    <a:pt x="2848" y="7042"/>
                    <a:pt x="2848" y="7042"/>
                    <a:pt x="2848" y="7042"/>
                  </a:cubicBezTo>
                  <a:cubicBezTo>
                    <a:pt x="2848" y="7110"/>
                    <a:pt x="2848" y="7110"/>
                    <a:pt x="2848" y="7110"/>
                  </a:cubicBezTo>
                  <a:cubicBezTo>
                    <a:pt x="2848" y="7110"/>
                    <a:pt x="2848" y="7110"/>
                    <a:pt x="2848" y="7110"/>
                  </a:cubicBezTo>
                  <a:cubicBezTo>
                    <a:pt x="2848" y="7110"/>
                    <a:pt x="2848" y="7110"/>
                    <a:pt x="2848" y="7110"/>
                  </a:cubicBezTo>
                  <a:cubicBezTo>
                    <a:pt x="2848" y="7177"/>
                    <a:pt x="2848" y="7177"/>
                    <a:pt x="2848" y="7177"/>
                  </a:cubicBezTo>
                  <a:cubicBezTo>
                    <a:pt x="2848" y="7177"/>
                    <a:pt x="2848" y="7177"/>
                    <a:pt x="2848" y="7177"/>
                  </a:cubicBezTo>
                  <a:cubicBezTo>
                    <a:pt x="2811" y="7177"/>
                    <a:pt x="2811" y="7177"/>
                    <a:pt x="2811" y="7177"/>
                  </a:cubicBezTo>
                  <a:cubicBezTo>
                    <a:pt x="2811" y="7177"/>
                    <a:pt x="2811" y="7177"/>
                    <a:pt x="2811" y="7177"/>
                  </a:cubicBezTo>
                  <a:cubicBezTo>
                    <a:pt x="2811" y="7245"/>
                    <a:pt x="2811" y="7245"/>
                    <a:pt x="2811" y="7245"/>
                  </a:cubicBezTo>
                  <a:cubicBezTo>
                    <a:pt x="2811" y="7245"/>
                    <a:pt x="2811" y="7245"/>
                    <a:pt x="2811" y="7245"/>
                  </a:cubicBezTo>
                  <a:cubicBezTo>
                    <a:pt x="2774" y="7313"/>
                    <a:pt x="2774" y="7313"/>
                    <a:pt x="2774" y="7313"/>
                  </a:cubicBezTo>
                  <a:cubicBezTo>
                    <a:pt x="2774" y="7313"/>
                    <a:pt x="2774" y="7313"/>
                    <a:pt x="2774" y="7313"/>
                  </a:cubicBezTo>
                  <a:cubicBezTo>
                    <a:pt x="2774" y="7313"/>
                    <a:pt x="2774" y="7313"/>
                    <a:pt x="2774" y="7313"/>
                  </a:cubicBezTo>
                  <a:cubicBezTo>
                    <a:pt x="2811" y="7381"/>
                    <a:pt x="2811" y="7381"/>
                    <a:pt x="2811" y="7381"/>
                  </a:cubicBezTo>
                  <a:cubicBezTo>
                    <a:pt x="2811" y="7381"/>
                    <a:pt x="2811" y="7381"/>
                    <a:pt x="2811" y="7381"/>
                  </a:cubicBezTo>
                  <a:cubicBezTo>
                    <a:pt x="2848" y="7381"/>
                    <a:pt x="2848" y="7381"/>
                    <a:pt x="2848" y="7381"/>
                  </a:cubicBezTo>
                  <a:cubicBezTo>
                    <a:pt x="2848" y="7381"/>
                    <a:pt x="2848" y="7381"/>
                    <a:pt x="2848" y="7381"/>
                  </a:cubicBezTo>
                  <a:cubicBezTo>
                    <a:pt x="2885" y="7313"/>
                    <a:pt x="2885" y="7313"/>
                    <a:pt x="2885" y="7313"/>
                  </a:cubicBezTo>
                  <a:cubicBezTo>
                    <a:pt x="2922" y="7313"/>
                    <a:pt x="2922" y="7313"/>
                    <a:pt x="2922" y="7313"/>
                  </a:cubicBezTo>
                  <a:cubicBezTo>
                    <a:pt x="2959" y="7245"/>
                    <a:pt x="2959" y="7245"/>
                    <a:pt x="2959" y="7245"/>
                  </a:cubicBezTo>
                  <a:cubicBezTo>
                    <a:pt x="2996" y="7245"/>
                    <a:pt x="2996" y="7245"/>
                    <a:pt x="2996" y="7245"/>
                  </a:cubicBezTo>
                  <a:cubicBezTo>
                    <a:pt x="2996" y="7313"/>
                    <a:pt x="2996" y="7313"/>
                    <a:pt x="2996" y="7313"/>
                  </a:cubicBezTo>
                  <a:cubicBezTo>
                    <a:pt x="2996" y="7313"/>
                    <a:pt x="2996" y="7313"/>
                    <a:pt x="2996" y="7313"/>
                  </a:cubicBezTo>
                  <a:cubicBezTo>
                    <a:pt x="2996" y="7313"/>
                    <a:pt x="2996" y="7313"/>
                    <a:pt x="2996" y="7313"/>
                  </a:cubicBezTo>
                  <a:cubicBezTo>
                    <a:pt x="2959" y="7313"/>
                    <a:pt x="2959" y="7313"/>
                    <a:pt x="2959" y="7313"/>
                  </a:cubicBezTo>
                  <a:cubicBezTo>
                    <a:pt x="2959" y="7313"/>
                    <a:pt x="2959" y="7313"/>
                    <a:pt x="2959" y="7313"/>
                  </a:cubicBezTo>
                  <a:cubicBezTo>
                    <a:pt x="2922" y="7313"/>
                    <a:pt x="2922" y="7313"/>
                    <a:pt x="2922" y="7313"/>
                  </a:cubicBezTo>
                  <a:cubicBezTo>
                    <a:pt x="2885" y="7381"/>
                    <a:pt x="2885" y="7381"/>
                    <a:pt x="2885" y="7381"/>
                  </a:cubicBezTo>
                  <a:cubicBezTo>
                    <a:pt x="2885" y="7381"/>
                    <a:pt x="2885" y="7381"/>
                    <a:pt x="2885" y="7381"/>
                  </a:cubicBezTo>
                  <a:cubicBezTo>
                    <a:pt x="2848" y="7448"/>
                    <a:pt x="2848" y="7448"/>
                    <a:pt x="2848" y="7448"/>
                  </a:cubicBezTo>
                  <a:cubicBezTo>
                    <a:pt x="2885" y="7516"/>
                    <a:pt x="2885" y="7516"/>
                    <a:pt x="2885" y="7516"/>
                  </a:cubicBezTo>
                  <a:cubicBezTo>
                    <a:pt x="2848" y="7516"/>
                    <a:pt x="2848" y="7516"/>
                    <a:pt x="2848" y="7516"/>
                  </a:cubicBezTo>
                  <a:cubicBezTo>
                    <a:pt x="2848" y="7516"/>
                    <a:pt x="2848" y="7584"/>
                    <a:pt x="2848" y="7516"/>
                  </a:cubicBezTo>
                  <a:close/>
                  <a:moveTo>
                    <a:pt x="2996" y="9006"/>
                  </a:moveTo>
                  <a:cubicBezTo>
                    <a:pt x="3033" y="9006"/>
                    <a:pt x="3033" y="9006"/>
                    <a:pt x="3033" y="9006"/>
                  </a:cubicBezTo>
                  <a:cubicBezTo>
                    <a:pt x="3033" y="9006"/>
                    <a:pt x="3033" y="9006"/>
                    <a:pt x="3033" y="9006"/>
                  </a:cubicBezTo>
                  <a:cubicBezTo>
                    <a:pt x="2996" y="8938"/>
                    <a:pt x="2996" y="8938"/>
                    <a:pt x="2996" y="8938"/>
                  </a:cubicBezTo>
                  <a:cubicBezTo>
                    <a:pt x="3033" y="8938"/>
                    <a:pt x="3033" y="8938"/>
                    <a:pt x="3033" y="8938"/>
                  </a:cubicBezTo>
                  <a:cubicBezTo>
                    <a:pt x="2996" y="8870"/>
                    <a:pt x="2996" y="8870"/>
                    <a:pt x="2996" y="8870"/>
                  </a:cubicBezTo>
                  <a:cubicBezTo>
                    <a:pt x="2959" y="8870"/>
                    <a:pt x="2959" y="8870"/>
                    <a:pt x="2959" y="8870"/>
                  </a:cubicBezTo>
                  <a:cubicBezTo>
                    <a:pt x="2959" y="8803"/>
                    <a:pt x="2959" y="8803"/>
                    <a:pt x="2959" y="8803"/>
                  </a:cubicBezTo>
                  <a:cubicBezTo>
                    <a:pt x="2959" y="8803"/>
                    <a:pt x="2959" y="8803"/>
                    <a:pt x="2959" y="8803"/>
                  </a:cubicBezTo>
                  <a:cubicBezTo>
                    <a:pt x="2922" y="8803"/>
                    <a:pt x="2922" y="8803"/>
                    <a:pt x="2922" y="8803"/>
                  </a:cubicBezTo>
                  <a:cubicBezTo>
                    <a:pt x="2885" y="8870"/>
                    <a:pt x="2885" y="8870"/>
                    <a:pt x="2885" y="8870"/>
                  </a:cubicBezTo>
                  <a:cubicBezTo>
                    <a:pt x="2885" y="8870"/>
                    <a:pt x="2885" y="8870"/>
                    <a:pt x="2885" y="8870"/>
                  </a:cubicBezTo>
                  <a:cubicBezTo>
                    <a:pt x="2922" y="8870"/>
                    <a:pt x="2922" y="8870"/>
                    <a:pt x="2922" y="8870"/>
                  </a:cubicBezTo>
                  <a:cubicBezTo>
                    <a:pt x="2922" y="8870"/>
                    <a:pt x="2922" y="8870"/>
                    <a:pt x="2922" y="8870"/>
                  </a:cubicBezTo>
                  <a:cubicBezTo>
                    <a:pt x="2959" y="8870"/>
                    <a:pt x="2959" y="8870"/>
                    <a:pt x="2959" y="8870"/>
                  </a:cubicBezTo>
                  <a:cubicBezTo>
                    <a:pt x="2959" y="8938"/>
                    <a:pt x="2959" y="8938"/>
                    <a:pt x="2959" y="8938"/>
                  </a:cubicBezTo>
                  <a:cubicBezTo>
                    <a:pt x="2996" y="8938"/>
                    <a:pt x="2996" y="8938"/>
                    <a:pt x="2996" y="8938"/>
                  </a:cubicBezTo>
                  <a:cubicBezTo>
                    <a:pt x="2996" y="9006"/>
                    <a:pt x="2996" y="9006"/>
                    <a:pt x="2996" y="9006"/>
                  </a:cubicBezTo>
                  <a:close/>
                  <a:moveTo>
                    <a:pt x="3588" y="9006"/>
                  </a:moveTo>
                  <a:cubicBezTo>
                    <a:pt x="3551" y="8938"/>
                    <a:pt x="3551" y="8938"/>
                    <a:pt x="3551" y="8938"/>
                  </a:cubicBezTo>
                  <a:cubicBezTo>
                    <a:pt x="3551" y="9006"/>
                    <a:pt x="3551" y="9006"/>
                    <a:pt x="3551" y="9006"/>
                  </a:cubicBezTo>
                  <a:cubicBezTo>
                    <a:pt x="3514" y="9006"/>
                    <a:pt x="3514" y="9006"/>
                    <a:pt x="3514" y="9006"/>
                  </a:cubicBezTo>
                  <a:cubicBezTo>
                    <a:pt x="3477" y="8870"/>
                    <a:pt x="3477" y="8870"/>
                    <a:pt x="3477" y="8870"/>
                  </a:cubicBezTo>
                  <a:cubicBezTo>
                    <a:pt x="3477" y="8870"/>
                    <a:pt x="3477" y="8870"/>
                    <a:pt x="3477" y="8870"/>
                  </a:cubicBezTo>
                  <a:cubicBezTo>
                    <a:pt x="3403" y="8803"/>
                    <a:pt x="3403" y="8803"/>
                    <a:pt x="3403" y="8803"/>
                  </a:cubicBezTo>
                  <a:cubicBezTo>
                    <a:pt x="3403" y="8803"/>
                    <a:pt x="3403" y="8803"/>
                    <a:pt x="3403" y="8803"/>
                  </a:cubicBezTo>
                  <a:cubicBezTo>
                    <a:pt x="3366" y="8803"/>
                    <a:pt x="3366" y="8803"/>
                    <a:pt x="3366" y="8803"/>
                  </a:cubicBezTo>
                  <a:cubicBezTo>
                    <a:pt x="3329" y="8667"/>
                    <a:pt x="3329" y="8667"/>
                    <a:pt x="3329" y="8667"/>
                  </a:cubicBezTo>
                  <a:cubicBezTo>
                    <a:pt x="3255" y="8532"/>
                    <a:pt x="3255" y="8532"/>
                    <a:pt x="3255" y="8532"/>
                  </a:cubicBezTo>
                  <a:cubicBezTo>
                    <a:pt x="3218" y="8396"/>
                    <a:pt x="3218" y="8396"/>
                    <a:pt x="3218" y="8396"/>
                  </a:cubicBezTo>
                  <a:cubicBezTo>
                    <a:pt x="3218" y="8329"/>
                    <a:pt x="3218" y="8329"/>
                    <a:pt x="3218" y="8329"/>
                  </a:cubicBezTo>
                  <a:cubicBezTo>
                    <a:pt x="3218" y="8193"/>
                    <a:pt x="3218" y="8193"/>
                    <a:pt x="3218" y="8193"/>
                  </a:cubicBezTo>
                  <a:cubicBezTo>
                    <a:pt x="3181" y="8125"/>
                    <a:pt x="3181" y="8125"/>
                    <a:pt x="3181" y="8125"/>
                  </a:cubicBezTo>
                  <a:cubicBezTo>
                    <a:pt x="3144" y="7990"/>
                    <a:pt x="3144" y="7990"/>
                    <a:pt x="3144" y="7990"/>
                  </a:cubicBezTo>
                  <a:cubicBezTo>
                    <a:pt x="3144" y="7922"/>
                    <a:pt x="3144" y="7922"/>
                    <a:pt x="3144" y="7922"/>
                  </a:cubicBezTo>
                  <a:cubicBezTo>
                    <a:pt x="3181" y="7922"/>
                    <a:pt x="3181" y="7922"/>
                    <a:pt x="3181" y="7922"/>
                  </a:cubicBezTo>
                  <a:cubicBezTo>
                    <a:pt x="3181" y="7855"/>
                    <a:pt x="3181" y="7855"/>
                    <a:pt x="3181" y="7855"/>
                  </a:cubicBezTo>
                  <a:cubicBezTo>
                    <a:pt x="3144" y="7855"/>
                    <a:pt x="3144" y="7855"/>
                    <a:pt x="3144" y="7855"/>
                  </a:cubicBezTo>
                  <a:cubicBezTo>
                    <a:pt x="3107" y="7855"/>
                    <a:pt x="3107" y="7855"/>
                    <a:pt x="3107" y="7855"/>
                  </a:cubicBezTo>
                  <a:cubicBezTo>
                    <a:pt x="3107" y="7855"/>
                    <a:pt x="3107" y="7855"/>
                    <a:pt x="3107" y="7855"/>
                  </a:cubicBezTo>
                  <a:cubicBezTo>
                    <a:pt x="3107" y="7855"/>
                    <a:pt x="3107" y="7855"/>
                    <a:pt x="3107" y="7855"/>
                  </a:cubicBezTo>
                  <a:cubicBezTo>
                    <a:pt x="3144" y="7855"/>
                    <a:pt x="3144" y="7855"/>
                    <a:pt x="3144" y="7855"/>
                  </a:cubicBezTo>
                  <a:cubicBezTo>
                    <a:pt x="3181" y="7787"/>
                    <a:pt x="3181" y="7787"/>
                    <a:pt x="3181" y="7787"/>
                  </a:cubicBezTo>
                  <a:cubicBezTo>
                    <a:pt x="3181" y="7719"/>
                    <a:pt x="3181" y="7719"/>
                    <a:pt x="3181" y="7719"/>
                  </a:cubicBezTo>
                  <a:cubicBezTo>
                    <a:pt x="3181" y="7651"/>
                    <a:pt x="3181" y="7651"/>
                    <a:pt x="3181" y="7651"/>
                  </a:cubicBezTo>
                  <a:cubicBezTo>
                    <a:pt x="3144" y="7651"/>
                    <a:pt x="3144" y="7651"/>
                    <a:pt x="3144" y="7651"/>
                  </a:cubicBezTo>
                  <a:cubicBezTo>
                    <a:pt x="3107" y="7651"/>
                    <a:pt x="3107" y="7651"/>
                    <a:pt x="3107" y="7651"/>
                  </a:cubicBezTo>
                  <a:cubicBezTo>
                    <a:pt x="3144" y="7651"/>
                    <a:pt x="3144" y="7651"/>
                    <a:pt x="3144" y="7651"/>
                  </a:cubicBezTo>
                  <a:cubicBezTo>
                    <a:pt x="3181" y="7651"/>
                    <a:pt x="3181" y="7651"/>
                    <a:pt x="3181" y="7651"/>
                  </a:cubicBezTo>
                  <a:cubicBezTo>
                    <a:pt x="3181" y="7584"/>
                    <a:pt x="3181" y="7584"/>
                    <a:pt x="3181" y="7584"/>
                  </a:cubicBezTo>
                  <a:cubicBezTo>
                    <a:pt x="3181" y="7584"/>
                    <a:pt x="3181" y="7584"/>
                    <a:pt x="3181" y="7584"/>
                  </a:cubicBezTo>
                  <a:cubicBezTo>
                    <a:pt x="3107" y="7584"/>
                    <a:pt x="3107" y="7584"/>
                    <a:pt x="3107" y="7584"/>
                  </a:cubicBezTo>
                  <a:cubicBezTo>
                    <a:pt x="3033" y="7516"/>
                    <a:pt x="3033" y="7516"/>
                    <a:pt x="3033" y="7516"/>
                  </a:cubicBezTo>
                  <a:cubicBezTo>
                    <a:pt x="2996" y="7516"/>
                    <a:pt x="2996" y="7516"/>
                    <a:pt x="2996" y="7516"/>
                  </a:cubicBezTo>
                  <a:cubicBezTo>
                    <a:pt x="2959" y="7516"/>
                    <a:pt x="2959" y="7516"/>
                    <a:pt x="2959" y="7516"/>
                  </a:cubicBezTo>
                  <a:cubicBezTo>
                    <a:pt x="2922" y="7584"/>
                    <a:pt x="2922" y="7584"/>
                    <a:pt x="2922" y="7584"/>
                  </a:cubicBezTo>
                  <a:cubicBezTo>
                    <a:pt x="2848" y="7584"/>
                    <a:pt x="2848" y="7584"/>
                    <a:pt x="2848" y="7584"/>
                  </a:cubicBezTo>
                  <a:cubicBezTo>
                    <a:pt x="2848" y="7584"/>
                    <a:pt x="2848" y="7584"/>
                    <a:pt x="2848" y="7584"/>
                  </a:cubicBezTo>
                  <a:cubicBezTo>
                    <a:pt x="2811" y="7651"/>
                    <a:pt x="2811" y="7651"/>
                    <a:pt x="2811" y="7651"/>
                  </a:cubicBezTo>
                  <a:cubicBezTo>
                    <a:pt x="2811" y="7719"/>
                    <a:pt x="2811" y="7719"/>
                    <a:pt x="2811" y="7719"/>
                  </a:cubicBezTo>
                  <a:cubicBezTo>
                    <a:pt x="2774" y="7719"/>
                    <a:pt x="2774" y="7719"/>
                    <a:pt x="2774" y="7719"/>
                  </a:cubicBezTo>
                  <a:cubicBezTo>
                    <a:pt x="2811" y="7787"/>
                    <a:pt x="2811" y="7787"/>
                    <a:pt x="2811" y="7787"/>
                  </a:cubicBezTo>
                  <a:cubicBezTo>
                    <a:pt x="2811" y="7787"/>
                    <a:pt x="2811" y="7787"/>
                    <a:pt x="2811" y="7787"/>
                  </a:cubicBezTo>
                  <a:cubicBezTo>
                    <a:pt x="2848" y="7855"/>
                    <a:pt x="2848" y="7855"/>
                    <a:pt x="2848" y="7855"/>
                  </a:cubicBezTo>
                  <a:cubicBezTo>
                    <a:pt x="2811" y="7855"/>
                    <a:pt x="2811" y="7855"/>
                    <a:pt x="2811" y="7855"/>
                  </a:cubicBezTo>
                  <a:cubicBezTo>
                    <a:pt x="2811" y="7855"/>
                    <a:pt x="2811" y="7855"/>
                    <a:pt x="2811" y="7855"/>
                  </a:cubicBezTo>
                  <a:cubicBezTo>
                    <a:pt x="2774" y="7855"/>
                    <a:pt x="2774" y="7855"/>
                    <a:pt x="2774" y="7855"/>
                  </a:cubicBezTo>
                  <a:cubicBezTo>
                    <a:pt x="2737" y="7922"/>
                    <a:pt x="2737" y="7922"/>
                    <a:pt x="2737" y="7922"/>
                  </a:cubicBezTo>
                  <a:cubicBezTo>
                    <a:pt x="2737" y="7990"/>
                    <a:pt x="2737" y="7990"/>
                    <a:pt x="2737" y="7990"/>
                  </a:cubicBezTo>
                  <a:cubicBezTo>
                    <a:pt x="2737" y="8058"/>
                    <a:pt x="2737" y="8058"/>
                    <a:pt x="2737" y="8058"/>
                  </a:cubicBezTo>
                  <a:cubicBezTo>
                    <a:pt x="2774" y="8058"/>
                    <a:pt x="2774" y="8058"/>
                    <a:pt x="2774" y="8058"/>
                  </a:cubicBezTo>
                  <a:cubicBezTo>
                    <a:pt x="2811" y="7990"/>
                    <a:pt x="2811" y="7990"/>
                    <a:pt x="2811" y="7990"/>
                  </a:cubicBezTo>
                  <a:cubicBezTo>
                    <a:pt x="2811" y="7990"/>
                    <a:pt x="2811" y="7990"/>
                    <a:pt x="2811" y="7990"/>
                  </a:cubicBezTo>
                  <a:cubicBezTo>
                    <a:pt x="2811" y="8058"/>
                    <a:pt x="2811" y="8058"/>
                    <a:pt x="2811" y="8058"/>
                  </a:cubicBezTo>
                  <a:cubicBezTo>
                    <a:pt x="2774" y="8125"/>
                    <a:pt x="2774" y="8125"/>
                    <a:pt x="2774" y="8125"/>
                  </a:cubicBezTo>
                  <a:cubicBezTo>
                    <a:pt x="2811" y="8125"/>
                    <a:pt x="2811" y="8125"/>
                    <a:pt x="2811" y="8125"/>
                  </a:cubicBezTo>
                  <a:cubicBezTo>
                    <a:pt x="2811" y="8058"/>
                    <a:pt x="2811" y="8058"/>
                    <a:pt x="2811" y="8058"/>
                  </a:cubicBezTo>
                  <a:cubicBezTo>
                    <a:pt x="2848" y="8058"/>
                    <a:pt x="2848" y="8058"/>
                    <a:pt x="2848" y="8058"/>
                  </a:cubicBezTo>
                  <a:cubicBezTo>
                    <a:pt x="2848" y="8058"/>
                    <a:pt x="2848" y="8058"/>
                    <a:pt x="2848" y="8058"/>
                  </a:cubicBezTo>
                  <a:cubicBezTo>
                    <a:pt x="2848" y="8125"/>
                    <a:pt x="2848" y="8125"/>
                    <a:pt x="2848" y="8125"/>
                  </a:cubicBezTo>
                  <a:cubicBezTo>
                    <a:pt x="2811" y="8125"/>
                    <a:pt x="2811" y="8125"/>
                    <a:pt x="2811" y="8125"/>
                  </a:cubicBezTo>
                  <a:cubicBezTo>
                    <a:pt x="2848" y="8193"/>
                    <a:pt x="2848" y="8193"/>
                    <a:pt x="2848" y="8193"/>
                  </a:cubicBezTo>
                  <a:cubicBezTo>
                    <a:pt x="2885" y="8193"/>
                    <a:pt x="2885" y="8193"/>
                    <a:pt x="2885" y="8193"/>
                  </a:cubicBezTo>
                  <a:cubicBezTo>
                    <a:pt x="2848" y="8193"/>
                    <a:pt x="2848" y="8193"/>
                    <a:pt x="2848" y="8193"/>
                  </a:cubicBezTo>
                  <a:cubicBezTo>
                    <a:pt x="2848" y="8193"/>
                    <a:pt x="2848" y="8193"/>
                    <a:pt x="2848" y="8193"/>
                  </a:cubicBezTo>
                  <a:cubicBezTo>
                    <a:pt x="2811" y="8261"/>
                    <a:pt x="2811" y="8261"/>
                    <a:pt x="2811" y="8261"/>
                  </a:cubicBezTo>
                  <a:cubicBezTo>
                    <a:pt x="2811" y="8261"/>
                    <a:pt x="2811" y="8261"/>
                    <a:pt x="2811" y="8261"/>
                  </a:cubicBezTo>
                  <a:cubicBezTo>
                    <a:pt x="2848" y="8329"/>
                    <a:pt x="2848" y="8329"/>
                    <a:pt x="2848" y="8329"/>
                  </a:cubicBezTo>
                  <a:cubicBezTo>
                    <a:pt x="2811" y="8329"/>
                    <a:pt x="2811" y="8329"/>
                    <a:pt x="2811" y="8329"/>
                  </a:cubicBezTo>
                  <a:cubicBezTo>
                    <a:pt x="2811" y="8329"/>
                    <a:pt x="2811" y="8329"/>
                    <a:pt x="2811" y="8329"/>
                  </a:cubicBezTo>
                  <a:cubicBezTo>
                    <a:pt x="2774" y="8329"/>
                    <a:pt x="2774" y="8329"/>
                    <a:pt x="2774" y="8329"/>
                  </a:cubicBezTo>
                  <a:cubicBezTo>
                    <a:pt x="2737" y="8329"/>
                    <a:pt x="2737" y="8329"/>
                    <a:pt x="2737" y="8329"/>
                  </a:cubicBezTo>
                  <a:cubicBezTo>
                    <a:pt x="2737" y="8329"/>
                    <a:pt x="2737" y="8329"/>
                    <a:pt x="2737" y="8329"/>
                  </a:cubicBezTo>
                  <a:cubicBezTo>
                    <a:pt x="2700" y="8396"/>
                    <a:pt x="2700" y="8396"/>
                    <a:pt x="2700" y="8396"/>
                  </a:cubicBezTo>
                  <a:cubicBezTo>
                    <a:pt x="2700" y="8464"/>
                    <a:pt x="2700" y="8464"/>
                    <a:pt x="2700" y="8464"/>
                  </a:cubicBezTo>
                  <a:cubicBezTo>
                    <a:pt x="2700" y="8532"/>
                    <a:pt x="2700" y="8532"/>
                    <a:pt x="2700" y="8532"/>
                  </a:cubicBezTo>
                  <a:cubicBezTo>
                    <a:pt x="2700" y="8599"/>
                    <a:pt x="2700" y="8599"/>
                    <a:pt x="2700" y="8599"/>
                  </a:cubicBezTo>
                  <a:cubicBezTo>
                    <a:pt x="2700" y="8667"/>
                    <a:pt x="2700" y="8667"/>
                    <a:pt x="2700" y="8667"/>
                  </a:cubicBezTo>
                  <a:cubicBezTo>
                    <a:pt x="2774" y="8667"/>
                    <a:pt x="2774" y="8667"/>
                    <a:pt x="2774" y="8667"/>
                  </a:cubicBezTo>
                  <a:cubicBezTo>
                    <a:pt x="2774" y="8735"/>
                    <a:pt x="2774" y="8735"/>
                    <a:pt x="2774" y="8735"/>
                  </a:cubicBezTo>
                  <a:cubicBezTo>
                    <a:pt x="2811" y="8803"/>
                    <a:pt x="2811" y="8803"/>
                    <a:pt x="2811" y="8803"/>
                  </a:cubicBezTo>
                  <a:cubicBezTo>
                    <a:pt x="2848" y="8803"/>
                    <a:pt x="2848" y="8803"/>
                    <a:pt x="2848" y="8803"/>
                  </a:cubicBezTo>
                  <a:cubicBezTo>
                    <a:pt x="2848" y="8803"/>
                    <a:pt x="2848" y="8803"/>
                    <a:pt x="2848" y="8803"/>
                  </a:cubicBezTo>
                  <a:cubicBezTo>
                    <a:pt x="2885" y="8803"/>
                    <a:pt x="2885" y="8803"/>
                    <a:pt x="2885" y="8803"/>
                  </a:cubicBezTo>
                  <a:cubicBezTo>
                    <a:pt x="2922" y="8735"/>
                    <a:pt x="2922" y="8735"/>
                    <a:pt x="2922" y="8735"/>
                  </a:cubicBezTo>
                  <a:cubicBezTo>
                    <a:pt x="2885" y="8667"/>
                    <a:pt x="2885" y="8667"/>
                    <a:pt x="2885" y="8667"/>
                  </a:cubicBezTo>
                  <a:cubicBezTo>
                    <a:pt x="2885" y="8599"/>
                    <a:pt x="2885" y="8599"/>
                    <a:pt x="2885" y="8599"/>
                  </a:cubicBezTo>
                  <a:cubicBezTo>
                    <a:pt x="2922" y="8532"/>
                    <a:pt x="2922" y="8532"/>
                    <a:pt x="2922" y="8532"/>
                  </a:cubicBezTo>
                  <a:cubicBezTo>
                    <a:pt x="2922" y="8599"/>
                    <a:pt x="2922" y="8599"/>
                    <a:pt x="2922" y="8599"/>
                  </a:cubicBezTo>
                  <a:cubicBezTo>
                    <a:pt x="2922" y="8667"/>
                    <a:pt x="2922" y="8667"/>
                    <a:pt x="2922" y="8667"/>
                  </a:cubicBezTo>
                  <a:cubicBezTo>
                    <a:pt x="2922" y="8667"/>
                    <a:pt x="2922" y="8667"/>
                    <a:pt x="2922" y="8667"/>
                  </a:cubicBezTo>
                  <a:cubicBezTo>
                    <a:pt x="2922" y="8735"/>
                    <a:pt x="2922" y="8735"/>
                    <a:pt x="2922" y="8735"/>
                  </a:cubicBezTo>
                  <a:cubicBezTo>
                    <a:pt x="2959" y="8735"/>
                    <a:pt x="2959" y="8735"/>
                    <a:pt x="2959" y="8735"/>
                  </a:cubicBezTo>
                  <a:cubicBezTo>
                    <a:pt x="2959" y="8735"/>
                    <a:pt x="2959" y="8735"/>
                    <a:pt x="2959" y="8735"/>
                  </a:cubicBezTo>
                  <a:cubicBezTo>
                    <a:pt x="2959" y="8667"/>
                    <a:pt x="2959" y="8667"/>
                    <a:pt x="2959" y="8667"/>
                  </a:cubicBezTo>
                  <a:cubicBezTo>
                    <a:pt x="2996" y="8667"/>
                    <a:pt x="2996" y="8667"/>
                    <a:pt x="2996" y="8667"/>
                  </a:cubicBezTo>
                  <a:cubicBezTo>
                    <a:pt x="2996" y="8667"/>
                    <a:pt x="2996" y="8667"/>
                    <a:pt x="2996" y="8667"/>
                  </a:cubicBezTo>
                  <a:cubicBezTo>
                    <a:pt x="2996" y="8667"/>
                    <a:pt x="2996" y="8667"/>
                    <a:pt x="2996" y="8667"/>
                  </a:cubicBezTo>
                  <a:cubicBezTo>
                    <a:pt x="2996" y="8735"/>
                    <a:pt x="2996" y="8735"/>
                    <a:pt x="2996" y="8735"/>
                  </a:cubicBezTo>
                  <a:cubicBezTo>
                    <a:pt x="3033" y="8803"/>
                    <a:pt x="3033" y="8803"/>
                    <a:pt x="3033" y="8803"/>
                  </a:cubicBezTo>
                  <a:cubicBezTo>
                    <a:pt x="3070" y="8870"/>
                    <a:pt x="3070" y="8870"/>
                    <a:pt x="3070" y="8870"/>
                  </a:cubicBezTo>
                  <a:cubicBezTo>
                    <a:pt x="3107" y="8870"/>
                    <a:pt x="3107" y="8870"/>
                    <a:pt x="3107" y="8870"/>
                  </a:cubicBezTo>
                  <a:cubicBezTo>
                    <a:pt x="3107" y="8803"/>
                    <a:pt x="3107" y="8803"/>
                    <a:pt x="3107" y="8803"/>
                  </a:cubicBezTo>
                  <a:cubicBezTo>
                    <a:pt x="3144" y="8870"/>
                    <a:pt x="3144" y="8870"/>
                    <a:pt x="3144" y="8870"/>
                  </a:cubicBezTo>
                  <a:cubicBezTo>
                    <a:pt x="3107" y="8870"/>
                    <a:pt x="3107" y="8870"/>
                    <a:pt x="3107" y="8870"/>
                  </a:cubicBezTo>
                  <a:cubicBezTo>
                    <a:pt x="3107" y="8870"/>
                    <a:pt x="3107" y="8870"/>
                    <a:pt x="3107" y="8870"/>
                  </a:cubicBezTo>
                  <a:cubicBezTo>
                    <a:pt x="3107" y="8870"/>
                    <a:pt x="3107" y="8870"/>
                    <a:pt x="3107" y="8870"/>
                  </a:cubicBezTo>
                  <a:cubicBezTo>
                    <a:pt x="3070" y="8938"/>
                    <a:pt x="3070" y="8938"/>
                    <a:pt x="3070" y="8938"/>
                  </a:cubicBezTo>
                  <a:cubicBezTo>
                    <a:pt x="3070" y="8938"/>
                    <a:pt x="3070" y="8938"/>
                    <a:pt x="3070" y="8938"/>
                  </a:cubicBezTo>
                  <a:cubicBezTo>
                    <a:pt x="3107" y="9006"/>
                    <a:pt x="3107" y="9006"/>
                    <a:pt x="3107" y="9006"/>
                  </a:cubicBezTo>
                  <a:cubicBezTo>
                    <a:pt x="3107" y="9006"/>
                    <a:pt x="3107" y="9006"/>
                    <a:pt x="3107" y="9006"/>
                  </a:cubicBezTo>
                  <a:cubicBezTo>
                    <a:pt x="3070" y="9006"/>
                    <a:pt x="3070" y="9006"/>
                    <a:pt x="3070" y="9006"/>
                  </a:cubicBezTo>
                  <a:cubicBezTo>
                    <a:pt x="3070" y="9006"/>
                    <a:pt x="3070" y="9006"/>
                    <a:pt x="3070" y="9006"/>
                  </a:cubicBezTo>
                  <a:cubicBezTo>
                    <a:pt x="3070" y="9073"/>
                    <a:pt x="3070" y="9073"/>
                    <a:pt x="3070" y="9073"/>
                  </a:cubicBezTo>
                  <a:cubicBezTo>
                    <a:pt x="3070" y="9073"/>
                    <a:pt x="3070" y="9073"/>
                    <a:pt x="3070" y="9073"/>
                  </a:cubicBezTo>
                  <a:cubicBezTo>
                    <a:pt x="3107" y="9073"/>
                    <a:pt x="3107" y="9073"/>
                    <a:pt x="3107" y="9073"/>
                  </a:cubicBezTo>
                  <a:cubicBezTo>
                    <a:pt x="3144" y="9141"/>
                    <a:pt x="3144" y="9141"/>
                    <a:pt x="3144" y="9141"/>
                  </a:cubicBezTo>
                  <a:cubicBezTo>
                    <a:pt x="3181" y="9141"/>
                    <a:pt x="3181" y="9141"/>
                    <a:pt x="3181" y="9141"/>
                  </a:cubicBezTo>
                  <a:cubicBezTo>
                    <a:pt x="3218" y="9141"/>
                    <a:pt x="3218" y="9141"/>
                    <a:pt x="3218" y="9141"/>
                  </a:cubicBezTo>
                  <a:cubicBezTo>
                    <a:pt x="3218" y="9073"/>
                    <a:pt x="3218" y="9073"/>
                    <a:pt x="3218" y="9073"/>
                  </a:cubicBezTo>
                  <a:cubicBezTo>
                    <a:pt x="3255" y="9073"/>
                    <a:pt x="3255" y="9073"/>
                    <a:pt x="3255" y="9073"/>
                  </a:cubicBezTo>
                  <a:cubicBezTo>
                    <a:pt x="3255" y="9141"/>
                    <a:pt x="3255" y="9141"/>
                    <a:pt x="3255" y="9141"/>
                  </a:cubicBezTo>
                  <a:cubicBezTo>
                    <a:pt x="3255" y="9209"/>
                    <a:pt x="3255" y="9209"/>
                    <a:pt x="3255" y="9209"/>
                  </a:cubicBezTo>
                  <a:cubicBezTo>
                    <a:pt x="3292" y="9209"/>
                    <a:pt x="3292" y="9209"/>
                    <a:pt x="3292" y="9209"/>
                  </a:cubicBezTo>
                  <a:cubicBezTo>
                    <a:pt x="3329" y="9209"/>
                    <a:pt x="3329" y="9209"/>
                    <a:pt x="3329" y="9209"/>
                  </a:cubicBezTo>
                  <a:cubicBezTo>
                    <a:pt x="3329" y="9209"/>
                    <a:pt x="3329" y="9209"/>
                    <a:pt x="3329" y="9209"/>
                  </a:cubicBezTo>
                  <a:cubicBezTo>
                    <a:pt x="3329" y="9141"/>
                    <a:pt x="3329" y="9141"/>
                    <a:pt x="3329" y="9141"/>
                  </a:cubicBezTo>
                  <a:cubicBezTo>
                    <a:pt x="3292" y="9073"/>
                    <a:pt x="3292" y="9073"/>
                    <a:pt x="3292" y="9073"/>
                  </a:cubicBezTo>
                  <a:cubicBezTo>
                    <a:pt x="3292" y="9073"/>
                    <a:pt x="3292" y="9073"/>
                    <a:pt x="3292" y="9073"/>
                  </a:cubicBezTo>
                  <a:cubicBezTo>
                    <a:pt x="3292" y="9073"/>
                    <a:pt x="3292" y="9073"/>
                    <a:pt x="3292" y="9073"/>
                  </a:cubicBezTo>
                  <a:cubicBezTo>
                    <a:pt x="3329" y="9073"/>
                    <a:pt x="3329" y="9073"/>
                    <a:pt x="3329" y="9073"/>
                  </a:cubicBezTo>
                  <a:cubicBezTo>
                    <a:pt x="3329" y="9141"/>
                    <a:pt x="3329" y="9141"/>
                    <a:pt x="3329" y="9141"/>
                  </a:cubicBezTo>
                  <a:cubicBezTo>
                    <a:pt x="3366" y="9141"/>
                    <a:pt x="3366" y="9141"/>
                    <a:pt x="3366" y="9141"/>
                  </a:cubicBezTo>
                  <a:cubicBezTo>
                    <a:pt x="3366" y="9209"/>
                    <a:pt x="3366" y="9209"/>
                    <a:pt x="3366" y="9209"/>
                  </a:cubicBezTo>
                  <a:cubicBezTo>
                    <a:pt x="3403" y="9209"/>
                    <a:pt x="3403" y="9209"/>
                    <a:pt x="3403" y="9209"/>
                  </a:cubicBezTo>
                  <a:cubicBezTo>
                    <a:pt x="3403" y="9141"/>
                    <a:pt x="3403" y="9141"/>
                    <a:pt x="3403" y="9141"/>
                  </a:cubicBezTo>
                  <a:cubicBezTo>
                    <a:pt x="3403" y="9141"/>
                    <a:pt x="3403" y="9141"/>
                    <a:pt x="3403" y="9141"/>
                  </a:cubicBezTo>
                  <a:cubicBezTo>
                    <a:pt x="3440" y="9209"/>
                    <a:pt x="3440" y="9209"/>
                    <a:pt x="3440" y="9209"/>
                  </a:cubicBezTo>
                  <a:cubicBezTo>
                    <a:pt x="3477" y="9209"/>
                    <a:pt x="3477" y="9209"/>
                    <a:pt x="3477" y="9209"/>
                  </a:cubicBezTo>
                  <a:cubicBezTo>
                    <a:pt x="3477" y="9209"/>
                    <a:pt x="3477" y="9209"/>
                    <a:pt x="3477" y="9209"/>
                  </a:cubicBezTo>
                  <a:cubicBezTo>
                    <a:pt x="3477" y="9209"/>
                    <a:pt x="3477" y="9209"/>
                    <a:pt x="3477" y="9209"/>
                  </a:cubicBezTo>
                  <a:cubicBezTo>
                    <a:pt x="3477" y="9141"/>
                    <a:pt x="3477" y="9141"/>
                    <a:pt x="3477" y="9141"/>
                  </a:cubicBezTo>
                  <a:cubicBezTo>
                    <a:pt x="3477" y="9141"/>
                    <a:pt x="3477" y="9141"/>
                    <a:pt x="3477" y="9141"/>
                  </a:cubicBezTo>
                  <a:cubicBezTo>
                    <a:pt x="3477" y="9141"/>
                    <a:pt x="3477" y="9141"/>
                    <a:pt x="3477" y="9141"/>
                  </a:cubicBezTo>
                  <a:cubicBezTo>
                    <a:pt x="3514" y="9141"/>
                    <a:pt x="3514" y="9141"/>
                    <a:pt x="3514" y="9141"/>
                  </a:cubicBezTo>
                  <a:cubicBezTo>
                    <a:pt x="3514" y="9141"/>
                    <a:pt x="3514" y="9141"/>
                    <a:pt x="3514" y="9141"/>
                  </a:cubicBezTo>
                  <a:cubicBezTo>
                    <a:pt x="3514" y="9141"/>
                    <a:pt x="3514" y="9141"/>
                    <a:pt x="3514" y="9141"/>
                  </a:cubicBezTo>
                  <a:cubicBezTo>
                    <a:pt x="3551" y="9209"/>
                    <a:pt x="3551" y="9209"/>
                    <a:pt x="3551" y="9209"/>
                  </a:cubicBezTo>
                  <a:cubicBezTo>
                    <a:pt x="3551" y="9276"/>
                    <a:pt x="3551" y="9276"/>
                    <a:pt x="3551" y="9276"/>
                  </a:cubicBezTo>
                  <a:cubicBezTo>
                    <a:pt x="3588" y="9209"/>
                    <a:pt x="3588" y="9209"/>
                    <a:pt x="3588" y="9209"/>
                  </a:cubicBezTo>
                  <a:cubicBezTo>
                    <a:pt x="3588" y="9209"/>
                    <a:pt x="3588" y="9209"/>
                    <a:pt x="3588" y="9209"/>
                  </a:cubicBezTo>
                  <a:cubicBezTo>
                    <a:pt x="3551" y="9141"/>
                    <a:pt x="3551" y="9141"/>
                    <a:pt x="3551" y="9141"/>
                  </a:cubicBezTo>
                  <a:cubicBezTo>
                    <a:pt x="3551" y="9141"/>
                    <a:pt x="3551" y="9141"/>
                    <a:pt x="3551" y="9141"/>
                  </a:cubicBezTo>
                  <a:cubicBezTo>
                    <a:pt x="3514" y="9141"/>
                    <a:pt x="3514" y="9141"/>
                    <a:pt x="3514" y="9141"/>
                  </a:cubicBezTo>
                  <a:cubicBezTo>
                    <a:pt x="3551" y="9141"/>
                    <a:pt x="3551" y="9141"/>
                    <a:pt x="3551" y="9141"/>
                  </a:cubicBezTo>
                  <a:cubicBezTo>
                    <a:pt x="3551" y="9141"/>
                    <a:pt x="3551" y="9141"/>
                    <a:pt x="3551" y="9141"/>
                  </a:cubicBezTo>
                  <a:cubicBezTo>
                    <a:pt x="3551" y="9141"/>
                    <a:pt x="3551" y="9141"/>
                    <a:pt x="3551" y="9141"/>
                  </a:cubicBezTo>
                  <a:cubicBezTo>
                    <a:pt x="3588" y="9073"/>
                    <a:pt x="3588" y="9073"/>
                    <a:pt x="3588" y="9073"/>
                  </a:cubicBezTo>
                  <a:cubicBezTo>
                    <a:pt x="3588" y="9073"/>
                    <a:pt x="3588" y="9073"/>
                    <a:pt x="3588" y="9073"/>
                  </a:cubicBezTo>
                  <a:cubicBezTo>
                    <a:pt x="3588" y="9006"/>
                    <a:pt x="3588" y="9006"/>
                    <a:pt x="3588" y="9006"/>
                  </a:cubicBezTo>
                  <a:close/>
                  <a:moveTo>
                    <a:pt x="1147" y="12391"/>
                  </a:moveTo>
                  <a:cubicBezTo>
                    <a:pt x="1110" y="12391"/>
                    <a:pt x="1110" y="12391"/>
                    <a:pt x="1110" y="12391"/>
                  </a:cubicBezTo>
                  <a:cubicBezTo>
                    <a:pt x="1147" y="12324"/>
                    <a:pt x="1147" y="12324"/>
                    <a:pt x="1147" y="12324"/>
                  </a:cubicBezTo>
                  <a:cubicBezTo>
                    <a:pt x="1110" y="12324"/>
                    <a:pt x="1110" y="12324"/>
                    <a:pt x="1110" y="12324"/>
                  </a:cubicBezTo>
                  <a:cubicBezTo>
                    <a:pt x="1110" y="12324"/>
                    <a:pt x="1110" y="12324"/>
                    <a:pt x="1110" y="12324"/>
                  </a:cubicBezTo>
                  <a:cubicBezTo>
                    <a:pt x="1073" y="12324"/>
                    <a:pt x="1073" y="12324"/>
                    <a:pt x="1073" y="12324"/>
                  </a:cubicBezTo>
                  <a:cubicBezTo>
                    <a:pt x="1073" y="12391"/>
                    <a:pt x="1073" y="12391"/>
                    <a:pt x="1073" y="12391"/>
                  </a:cubicBezTo>
                  <a:cubicBezTo>
                    <a:pt x="1110" y="12391"/>
                    <a:pt x="1110" y="12391"/>
                    <a:pt x="1110" y="12391"/>
                  </a:cubicBezTo>
                  <a:cubicBezTo>
                    <a:pt x="1110" y="12459"/>
                    <a:pt x="1110" y="12459"/>
                    <a:pt x="1110" y="12459"/>
                  </a:cubicBezTo>
                  <a:cubicBezTo>
                    <a:pt x="1147" y="12459"/>
                    <a:pt x="1147" y="12459"/>
                    <a:pt x="1147" y="12459"/>
                  </a:cubicBezTo>
                  <a:cubicBezTo>
                    <a:pt x="1147" y="12391"/>
                    <a:pt x="1147" y="12391"/>
                    <a:pt x="1147" y="12391"/>
                  </a:cubicBezTo>
                  <a:close/>
                  <a:moveTo>
                    <a:pt x="1997" y="11511"/>
                  </a:moveTo>
                  <a:cubicBezTo>
                    <a:pt x="1997" y="11511"/>
                    <a:pt x="1997" y="11511"/>
                    <a:pt x="1997" y="11511"/>
                  </a:cubicBezTo>
                  <a:cubicBezTo>
                    <a:pt x="1997" y="11511"/>
                    <a:pt x="1997" y="11511"/>
                    <a:pt x="1997" y="11511"/>
                  </a:cubicBezTo>
                  <a:cubicBezTo>
                    <a:pt x="1960" y="11443"/>
                    <a:pt x="1960" y="11443"/>
                    <a:pt x="1960" y="11443"/>
                  </a:cubicBezTo>
                  <a:cubicBezTo>
                    <a:pt x="1960" y="11443"/>
                    <a:pt x="1960" y="11443"/>
                    <a:pt x="1960" y="11443"/>
                  </a:cubicBezTo>
                  <a:cubicBezTo>
                    <a:pt x="1960" y="11511"/>
                    <a:pt x="1960" y="11511"/>
                    <a:pt x="1960" y="11511"/>
                  </a:cubicBezTo>
                  <a:cubicBezTo>
                    <a:pt x="1997" y="11511"/>
                    <a:pt x="1997" y="11511"/>
                    <a:pt x="1997" y="11511"/>
                  </a:cubicBezTo>
                  <a:close/>
                  <a:moveTo>
                    <a:pt x="2626" y="10360"/>
                  </a:moveTo>
                  <a:cubicBezTo>
                    <a:pt x="2663" y="10360"/>
                    <a:pt x="2663" y="10360"/>
                    <a:pt x="2663" y="10360"/>
                  </a:cubicBezTo>
                  <a:cubicBezTo>
                    <a:pt x="2737" y="10292"/>
                    <a:pt x="2737" y="10292"/>
                    <a:pt x="2737" y="10292"/>
                  </a:cubicBezTo>
                  <a:cubicBezTo>
                    <a:pt x="2737" y="10224"/>
                    <a:pt x="2737" y="10224"/>
                    <a:pt x="2737" y="10224"/>
                  </a:cubicBezTo>
                  <a:cubicBezTo>
                    <a:pt x="2737" y="10089"/>
                    <a:pt x="2737" y="10089"/>
                    <a:pt x="2737" y="10089"/>
                  </a:cubicBezTo>
                  <a:cubicBezTo>
                    <a:pt x="2774" y="10089"/>
                    <a:pt x="2774" y="10089"/>
                    <a:pt x="2774" y="10089"/>
                  </a:cubicBezTo>
                  <a:cubicBezTo>
                    <a:pt x="2774" y="10157"/>
                    <a:pt x="2774" y="10157"/>
                    <a:pt x="2774" y="10157"/>
                  </a:cubicBezTo>
                  <a:cubicBezTo>
                    <a:pt x="2774" y="10224"/>
                    <a:pt x="2774" y="10224"/>
                    <a:pt x="2774" y="10224"/>
                  </a:cubicBezTo>
                  <a:cubicBezTo>
                    <a:pt x="2811" y="10157"/>
                    <a:pt x="2811" y="10157"/>
                    <a:pt x="2811" y="10157"/>
                  </a:cubicBezTo>
                  <a:cubicBezTo>
                    <a:pt x="2811" y="10089"/>
                    <a:pt x="2811" y="10089"/>
                    <a:pt x="2811" y="10089"/>
                  </a:cubicBezTo>
                  <a:cubicBezTo>
                    <a:pt x="2774" y="10021"/>
                    <a:pt x="2774" y="10021"/>
                    <a:pt x="2774" y="10021"/>
                  </a:cubicBezTo>
                  <a:cubicBezTo>
                    <a:pt x="2663" y="9954"/>
                    <a:pt x="2663" y="9954"/>
                    <a:pt x="2663" y="9954"/>
                  </a:cubicBezTo>
                  <a:cubicBezTo>
                    <a:pt x="2589" y="9886"/>
                    <a:pt x="2589" y="9886"/>
                    <a:pt x="2589" y="9886"/>
                  </a:cubicBezTo>
                  <a:cubicBezTo>
                    <a:pt x="2552" y="9954"/>
                    <a:pt x="2552" y="9954"/>
                    <a:pt x="2552" y="9954"/>
                  </a:cubicBezTo>
                  <a:cubicBezTo>
                    <a:pt x="2552" y="10089"/>
                    <a:pt x="2552" y="10089"/>
                    <a:pt x="2552" y="10089"/>
                  </a:cubicBezTo>
                  <a:cubicBezTo>
                    <a:pt x="2552" y="10224"/>
                    <a:pt x="2552" y="10224"/>
                    <a:pt x="2552" y="10224"/>
                  </a:cubicBezTo>
                  <a:cubicBezTo>
                    <a:pt x="2552" y="10224"/>
                    <a:pt x="2552" y="10224"/>
                    <a:pt x="2552" y="10224"/>
                  </a:cubicBezTo>
                  <a:cubicBezTo>
                    <a:pt x="2552" y="10360"/>
                    <a:pt x="2552" y="10360"/>
                    <a:pt x="2552" y="10360"/>
                  </a:cubicBezTo>
                  <a:cubicBezTo>
                    <a:pt x="2589" y="10292"/>
                    <a:pt x="2589" y="10292"/>
                    <a:pt x="2589" y="10292"/>
                  </a:cubicBezTo>
                  <a:cubicBezTo>
                    <a:pt x="2589" y="10360"/>
                    <a:pt x="2589" y="10360"/>
                    <a:pt x="2589" y="10360"/>
                  </a:cubicBezTo>
                  <a:cubicBezTo>
                    <a:pt x="2589" y="10360"/>
                    <a:pt x="2589" y="10360"/>
                    <a:pt x="2589" y="10360"/>
                  </a:cubicBezTo>
                  <a:cubicBezTo>
                    <a:pt x="2626" y="10360"/>
                    <a:pt x="2626" y="10360"/>
                    <a:pt x="2626" y="10360"/>
                  </a:cubicBezTo>
                  <a:cubicBezTo>
                    <a:pt x="2626" y="10360"/>
                    <a:pt x="2626" y="10360"/>
                    <a:pt x="2626" y="10360"/>
                  </a:cubicBezTo>
                  <a:close/>
                  <a:moveTo>
                    <a:pt x="2922" y="10428"/>
                  </a:moveTo>
                  <a:cubicBezTo>
                    <a:pt x="2959" y="10428"/>
                    <a:pt x="2959" y="10428"/>
                    <a:pt x="2959" y="10428"/>
                  </a:cubicBezTo>
                  <a:cubicBezTo>
                    <a:pt x="2959" y="10428"/>
                    <a:pt x="2959" y="10428"/>
                    <a:pt x="2959" y="10428"/>
                  </a:cubicBezTo>
                  <a:cubicBezTo>
                    <a:pt x="2996" y="10428"/>
                    <a:pt x="2996" y="10428"/>
                    <a:pt x="2996" y="10428"/>
                  </a:cubicBezTo>
                  <a:cubicBezTo>
                    <a:pt x="2996" y="10360"/>
                    <a:pt x="2996" y="10360"/>
                    <a:pt x="2996" y="10360"/>
                  </a:cubicBezTo>
                  <a:cubicBezTo>
                    <a:pt x="2959" y="10360"/>
                    <a:pt x="2959" y="10360"/>
                    <a:pt x="2959" y="10360"/>
                  </a:cubicBezTo>
                  <a:cubicBezTo>
                    <a:pt x="2922" y="10428"/>
                    <a:pt x="2922" y="10428"/>
                    <a:pt x="2922" y="10428"/>
                  </a:cubicBezTo>
                  <a:cubicBezTo>
                    <a:pt x="2922" y="10428"/>
                    <a:pt x="2922" y="10428"/>
                    <a:pt x="2922" y="10428"/>
                  </a:cubicBezTo>
                  <a:close/>
                  <a:moveTo>
                    <a:pt x="3403" y="10428"/>
                  </a:moveTo>
                  <a:cubicBezTo>
                    <a:pt x="3403" y="10428"/>
                    <a:pt x="3403" y="10428"/>
                    <a:pt x="3403" y="10428"/>
                  </a:cubicBezTo>
                  <a:cubicBezTo>
                    <a:pt x="3440" y="10360"/>
                    <a:pt x="3440" y="10360"/>
                    <a:pt x="3440" y="10360"/>
                  </a:cubicBezTo>
                  <a:cubicBezTo>
                    <a:pt x="3440" y="10360"/>
                    <a:pt x="3440" y="10360"/>
                    <a:pt x="3440" y="10360"/>
                  </a:cubicBezTo>
                  <a:cubicBezTo>
                    <a:pt x="3403" y="10360"/>
                    <a:pt x="3403" y="10360"/>
                    <a:pt x="3403" y="10360"/>
                  </a:cubicBezTo>
                  <a:cubicBezTo>
                    <a:pt x="3403" y="10428"/>
                    <a:pt x="3403" y="10428"/>
                    <a:pt x="3403" y="10428"/>
                  </a:cubicBezTo>
                  <a:cubicBezTo>
                    <a:pt x="3403" y="10428"/>
                    <a:pt x="3403" y="10428"/>
                    <a:pt x="3403" y="10428"/>
                  </a:cubicBezTo>
                  <a:close/>
                  <a:moveTo>
                    <a:pt x="3329" y="10428"/>
                  </a:moveTo>
                  <a:cubicBezTo>
                    <a:pt x="3366" y="10428"/>
                    <a:pt x="3366" y="10428"/>
                    <a:pt x="3366" y="10428"/>
                  </a:cubicBezTo>
                  <a:cubicBezTo>
                    <a:pt x="3403" y="10428"/>
                    <a:pt x="3403" y="10428"/>
                    <a:pt x="3403" y="10428"/>
                  </a:cubicBezTo>
                  <a:cubicBezTo>
                    <a:pt x="3366" y="10360"/>
                    <a:pt x="3366" y="10360"/>
                    <a:pt x="3366" y="10360"/>
                  </a:cubicBezTo>
                  <a:cubicBezTo>
                    <a:pt x="3366" y="10360"/>
                    <a:pt x="3366" y="10360"/>
                    <a:pt x="3366" y="10360"/>
                  </a:cubicBezTo>
                  <a:cubicBezTo>
                    <a:pt x="3329" y="10428"/>
                    <a:pt x="3329" y="10428"/>
                    <a:pt x="3329" y="10428"/>
                  </a:cubicBezTo>
                  <a:close/>
                  <a:moveTo>
                    <a:pt x="3736" y="10157"/>
                  </a:moveTo>
                  <a:cubicBezTo>
                    <a:pt x="3736" y="10157"/>
                    <a:pt x="3736" y="10157"/>
                    <a:pt x="3736" y="10157"/>
                  </a:cubicBezTo>
                  <a:cubicBezTo>
                    <a:pt x="3773" y="10157"/>
                    <a:pt x="3773" y="10157"/>
                    <a:pt x="3773" y="10157"/>
                  </a:cubicBezTo>
                  <a:cubicBezTo>
                    <a:pt x="3810" y="10089"/>
                    <a:pt x="3810" y="10089"/>
                    <a:pt x="3810" y="10089"/>
                  </a:cubicBezTo>
                  <a:cubicBezTo>
                    <a:pt x="3810" y="10089"/>
                    <a:pt x="3810" y="10089"/>
                    <a:pt x="3810" y="10089"/>
                  </a:cubicBezTo>
                  <a:cubicBezTo>
                    <a:pt x="3810" y="10089"/>
                    <a:pt x="3810" y="10089"/>
                    <a:pt x="3810" y="10089"/>
                  </a:cubicBezTo>
                  <a:cubicBezTo>
                    <a:pt x="3736" y="10089"/>
                    <a:pt x="3736" y="10089"/>
                    <a:pt x="3736" y="10089"/>
                  </a:cubicBezTo>
                  <a:cubicBezTo>
                    <a:pt x="3736" y="10157"/>
                    <a:pt x="3736" y="10157"/>
                    <a:pt x="3736" y="10157"/>
                  </a:cubicBezTo>
                  <a:close/>
                  <a:moveTo>
                    <a:pt x="3588" y="10089"/>
                  </a:moveTo>
                  <a:cubicBezTo>
                    <a:pt x="3588" y="10157"/>
                    <a:pt x="3588" y="10157"/>
                    <a:pt x="3588" y="10157"/>
                  </a:cubicBezTo>
                  <a:cubicBezTo>
                    <a:pt x="3625" y="10157"/>
                    <a:pt x="3625" y="10157"/>
                    <a:pt x="3625" y="10157"/>
                  </a:cubicBezTo>
                  <a:cubicBezTo>
                    <a:pt x="3625" y="10089"/>
                    <a:pt x="3625" y="10089"/>
                    <a:pt x="3625" y="10089"/>
                  </a:cubicBezTo>
                  <a:cubicBezTo>
                    <a:pt x="3588" y="10089"/>
                    <a:pt x="3588" y="10089"/>
                    <a:pt x="3588" y="10089"/>
                  </a:cubicBezTo>
                  <a:cubicBezTo>
                    <a:pt x="3588" y="10089"/>
                    <a:pt x="3588" y="10089"/>
                    <a:pt x="3588" y="10089"/>
                  </a:cubicBezTo>
                  <a:close/>
                  <a:moveTo>
                    <a:pt x="3477" y="10089"/>
                  </a:moveTo>
                  <a:cubicBezTo>
                    <a:pt x="3514" y="10089"/>
                    <a:pt x="3514" y="10089"/>
                    <a:pt x="3514" y="10089"/>
                  </a:cubicBezTo>
                  <a:cubicBezTo>
                    <a:pt x="3514" y="10157"/>
                    <a:pt x="3514" y="10157"/>
                    <a:pt x="3514" y="10157"/>
                  </a:cubicBezTo>
                  <a:cubicBezTo>
                    <a:pt x="3551" y="10157"/>
                    <a:pt x="3551" y="10157"/>
                    <a:pt x="3551" y="10157"/>
                  </a:cubicBezTo>
                  <a:cubicBezTo>
                    <a:pt x="3551" y="10089"/>
                    <a:pt x="3551" y="10089"/>
                    <a:pt x="3551" y="10089"/>
                  </a:cubicBezTo>
                  <a:cubicBezTo>
                    <a:pt x="3514" y="10089"/>
                    <a:pt x="3514" y="10089"/>
                    <a:pt x="3514" y="10089"/>
                  </a:cubicBezTo>
                  <a:cubicBezTo>
                    <a:pt x="3477" y="10089"/>
                    <a:pt x="3477" y="10089"/>
                    <a:pt x="3477" y="10089"/>
                  </a:cubicBezTo>
                  <a:close/>
                  <a:moveTo>
                    <a:pt x="3440" y="10089"/>
                  </a:moveTo>
                  <a:cubicBezTo>
                    <a:pt x="3440" y="10089"/>
                    <a:pt x="3440" y="10089"/>
                    <a:pt x="3440" y="10089"/>
                  </a:cubicBezTo>
                  <a:cubicBezTo>
                    <a:pt x="3440" y="10089"/>
                    <a:pt x="3440" y="10089"/>
                    <a:pt x="3440" y="10089"/>
                  </a:cubicBezTo>
                  <a:cubicBezTo>
                    <a:pt x="3477" y="10089"/>
                    <a:pt x="3477" y="10089"/>
                    <a:pt x="3477" y="10089"/>
                  </a:cubicBezTo>
                  <a:cubicBezTo>
                    <a:pt x="3440" y="10089"/>
                    <a:pt x="3440" y="10089"/>
                    <a:pt x="3440" y="10089"/>
                  </a:cubicBezTo>
                  <a:cubicBezTo>
                    <a:pt x="3440" y="10089"/>
                    <a:pt x="3440" y="10089"/>
                    <a:pt x="3440" y="10089"/>
                  </a:cubicBezTo>
                  <a:close/>
                  <a:moveTo>
                    <a:pt x="6953" y="8329"/>
                  </a:moveTo>
                  <a:cubicBezTo>
                    <a:pt x="6953" y="8396"/>
                    <a:pt x="6953" y="8396"/>
                    <a:pt x="6953" y="8396"/>
                  </a:cubicBezTo>
                  <a:cubicBezTo>
                    <a:pt x="6953" y="8396"/>
                    <a:pt x="6953" y="8396"/>
                    <a:pt x="6953" y="8396"/>
                  </a:cubicBezTo>
                  <a:cubicBezTo>
                    <a:pt x="6953" y="8396"/>
                    <a:pt x="6953" y="8396"/>
                    <a:pt x="6953" y="8396"/>
                  </a:cubicBezTo>
                  <a:cubicBezTo>
                    <a:pt x="6953" y="8329"/>
                    <a:pt x="6953" y="8329"/>
                    <a:pt x="6953" y="8329"/>
                  </a:cubicBezTo>
                  <a:cubicBezTo>
                    <a:pt x="6953" y="8329"/>
                    <a:pt x="6953" y="8329"/>
                    <a:pt x="6953" y="8329"/>
                  </a:cubicBezTo>
                  <a:close/>
                  <a:moveTo>
                    <a:pt x="6879" y="8193"/>
                  </a:moveTo>
                  <a:cubicBezTo>
                    <a:pt x="6879" y="8261"/>
                    <a:pt x="6879" y="8261"/>
                    <a:pt x="6879" y="8261"/>
                  </a:cubicBezTo>
                  <a:cubicBezTo>
                    <a:pt x="6879" y="8329"/>
                    <a:pt x="6879" y="8329"/>
                    <a:pt x="6879" y="8329"/>
                  </a:cubicBezTo>
                  <a:cubicBezTo>
                    <a:pt x="6879" y="8396"/>
                    <a:pt x="6879" y="8396"/>
                    <a:pt x="6879" y="8396"/>
                  </a:cubicBezTo>
                  <a:cubicBezTo>
                    <a:pt x="6879" y="8396"/>
                    <a:pt x="6879" y="8396"/>
                    <a:pt x="6879" y="8396"/>
                  </a:cubicBezTo>
                  <a:cubicBezTo>
                    <a:pt x="6916" y="8396"/>
                    <a:pt x="6916" y="8396"/>
                    <a:pt x="6916" y="8396"/>
                  </a:cubicBezTo>
                  <a:cubicBezTo>
                    <a:pt x="6916" y="8261"/>
                    <a:pt x="6916" y="8261"/>
                    <a:pt x="6916" y="8261"/>
                  </a:cubicBezTo>
                  <a:cubicBezTo>
                    <a:pt x="6879" y="8193"/>
                    <a:pt x="6879" y="8193"/>
                    <a:pt x="6879" y="8193"/>
                  </a:cubicBezTo>
                  <a:cubicBezTo>
                    <a:pt x="6879" y="8193"/>
                    <a:pt x="6879" y="8193"/>
                    <a:pt x="6879" y="8193"/>
                  </a:cubicBezTo>
                  <a:close/>
                  <a:moveTo>
                    <a:pt x="6842" y="8058"/>
                  </a:moveTo>
                  <a:cubicBezTo>
                    <a:pt x="6842" y="8125"/>
                    <a:pt x="6842" y="8125"/>
                    <a:pt x="6842" y="8125"/>
                  </a:cubicBezTo>
                  <a:cubicBezTo>
                    <a:pt x="6842" y="8125"/>
                    <a:pt x="6842" y="8125"/>
                    <a:pt x="6842" y="8125"/>
                  </a:cubicBezTo>
                  <a:cubicBezTo>
                    <a:pt x="6879" y="8058"/>
                    <a:pt x="6879" y="8058"/>
                    <a:pt x="6879" y="8058"/>
                  </a:cubicBezTo>
                  <a:cubicBezTo>
                    <a:pt x="6842" y="8058"/>
                    <a:pt x="6842" y="8058"/>
                    <a:pt x="6842" y="8058"/>
                  </a:cubicBezTo>
                  <a:cubicBezTo>
                    <a:pt x="6842" y="8058"/>
                    <a:pt x="6842" y="8058"/>
                    <a:pt x="6842" y="8058"/>
                  </a:cubicBezTo>
                  <a:close/>
                  <a:moveTo>
                    <a:pt x="3847" y="9683"/>
                  </a:moveTo>
                  <a:cubicBezTo>
                    <a:pt x="3847" y="9683"/>
                    <a:pt x="3847" y="9683"/>
                    <a:pt x="3847" y="9683"/>
                  </a:cubicBezTo>
                  <a:cubicBezTo>
                    <a:pt x="3847" y="9615"/>
                    <a:pt x="3847" y="9615"/>
                    <a:pt x="3847" y="9615"/>
                  </a:cubicBezTo>
                  <a:cubicBezTo>
                    <a:pt x="3847" y="9615"/>
                    <a:pt x="3847" y="9615"/>
                    <a:pt x="3847" y="9615"/>
                  </a:cubicBezTo>
                  <a:cubicBezTo>
                    <a:pt x="3847" y="9683"/>
                    <a:pt x="3847" y="9683"/>
                    <a:pt x="3847" y="9683"/>
                  </a:cubicBezTo>
                  <a:close/>
                  <a:moveTo>
                    <a:pt x="3995" y="9886"/>
                  </a:moveTo>
                  <a:cubicBezTo>
                    <a:pt x="3995" y="9886"/>
                    <a:pt x="4032" y="9886"/>
                    <a:pt x="4032" y="9886"/>
                  </a:cubicBezTo>
                  <a:cubicBezTo>
                    <a:pt x="3995" y="9886"/>
                    <a:pt x="3995" y="9886"/>
                    <a:pt x="3995" y="9886"/>
                  </a:cubicBezTo>
                  <a:cubicBezTo>
                    <a:pt x="3995" y="9886"/>
                    <a:pt x="3995" y="9886"/>
                    <a:pt x="3995" y="9886"/>
                  </a:cubicBezTo>
                  <a:close/>
                  <a:moveTo>
                    <a:pt x="3958" y="9818"/>
                  </a:moveTo>
                  <a:cubicBezTo>
                    <a:pt x="3958" y="9750"/>
                    <a:pt x="3958" y="9750"/>
                    <a:pt x="3958" y="9750"/>
                  </a:cubicBezTo>
                  <a:cubicBezTo>
                    <a:pt x="3921" y="9750"/>
                    <a:pt x="3921" y="9750"/>
                    <a:pt x="3921" y="9750"/>
                  </a:cubicBezTo>
                  <a:cubicBezTo>
                    <a:pt x="3884" y="9683"/>
                    <a:pt x="3884" y="9683"/>
                    <a:pt x="3884" y="9683"/>
                  </a:cubicBezTo>
                  <a:cubicBezTo>
                    <a:pt x="3884" y="9750"/>
                    <a:pt x="3884" y="9750"/>
                    <a:pt x="3884" y="9750"/>
                  </a:cubicBezTo>
                  <a:cubicBezTo>
                    <a:pt x="3921" y="9750"/>
                    <a:pt x="3921" y="9750"/>
                    <a:pt x="3921" y="9750"/>
                  </a:cubicBezTo>
                  <a:cubicBezTo>
                    <a:pt x="3958" y="9818"/>
                    <a:pt x="3958" y="9818"/>
                    <a:pt x="3958" y="9818"/>
                  </a:cubicBezTo>
                  <a:close/>
                  <a:moveTo>
                    <a:pt x="4068" y="9547"/>
                  </a:moveTo>
                  <a:cubicBezTo>
                    <a:pt x="4068" y="9547"/>
                    <a:pt x="4068" y="9547"/>
                    <a:pt x="4068" y="9547"/>
                  </a:cubicBezTo>
                  <a:cubicBezTo>
                    <a:pt x="4068" y="9412"/>
                    <a:pt x="4068" y="9412"/>
                    <a:pt x="4068" y="9412"/>
                  </a:cubicBezTo>
                  <a:cubicBezTo>
                    <a:pt x="3995" y="9344"/>
                    <a:pt x="3995" y="9344"/>
                    <a:pt x="3995" y="9344"/>
                  </a:cubicBezTo>
                  <a:cubicBezTo>
                    <a:pt x="3958" y="9276"/>
                    <a:pt x="3958" y="9276"/>
                    <a:pt x="3958" y="9276"/>
                  </a:cubicBezTo>
                  <a:cubicBezTo>
                    <a:pt x="3921" y="9276"/>
                    <a:pt x="3921" y="9276"/>
                    <a:pt x="3921" y="9276"/>
                  </a:cubicBezTo>
                  <a:cubicBezTo>
                    <a:pt x="3884" y="9209"/>
                    <a:pt x="3884" y="9209"/>
                    <a:pt x="3884" y="9209"/>
                  </a:cubicBezTo>
                  <a:cubicBezTo>
                    <a:pt x="3847" y="9209"/>
                    <a:pt x="3847" y="9209"/>
                    <a:pt x="3847" y="9209"/>
                  </a:cubicBezTo>
                  <a:cubicBezTo>
                    <a:pt x="3847" y="9141"/>
                    <a:pt x="3847" y="9141"/>
                    <a:pt x="3847" y="9141"/>
                  </a:cubicBezTo>
                  <a:cubicBezTo>
                    <a:pt x="3810" y="9141"/>
                    <a:pt x="3810" y="9141"/>
                    <a:pt x="3810" y="9141"/>
                  </a:cubicBezTo>
                  <a:cubicBezTo>
                    <a:pt x="3773" y="9141"/>
                    <a:pt x="3773" y="9141"/>
                    <a:pt x="3773" y="9141"/>
                  </a:cubicBezTo>
                  <a:cubicBezTo>
                    <a:pt x="3773" y="9141"/>
                    <a:pt x="3773" y="9141"/>
                    <a:pt x="3773" y="9141"/>
                  </a:cubicBezTo>
                  <a:cubicBezTo>
                    <a:pt x="3773" y="9141"/>
                    <a:pt x="3773" y="9141"/>
                    <a:pt x="3773" y="9141"/>
                  </a:cubicBezTo>
                  <a:cubicBezTo>
                    <a:pt x="3736" y="9209"/>
                    <a:pt x="3736" y="9209"/>
                    <a:pt x="3736" y="9209"/>
                  </a:cubicBezTo>
                  <a:cubicBezTo>
                    <a:pt x="3773" y="9276"/>
                    <a:pt x="3773" y="9276"/>
                    <a:pt x="3773" y="9276"/>
                  </a:cubicBezTo>
                  <a:cubicBezTo>
                    <a:pt x="3810" y="9276"/>
                    <a:pt x="3810" y="9276"/>
                    <a:pt x="3810" y="9276"/>
                  </a:cubicBezTo>
                  <a:cubicBezTo>
                    <a:pt x="3810" y="9276"/>
                    <a:pt x="3810" y="9276"/>
                    <a:pt x="3810" y="9276"/>
                  </a:cubicBezTo>
                  <a:cubicBezTo>
                    <a:pt x="3773" y="9276"/>
                    <a:pt x="3773" y="9276"/>
                    <a:pt x="3773" y="9276"/>
                  </a:cubicBezTo>
                  <a:cubicBezTo>
                    <a:pt x="3736" y="9276"/>
                    <a:pt x="3736" y="9276"/>
                    <a:pt x="3736" y="9276"/>
                  </a:cubicBezTo>
                  <a:cubicBezTo>
                    <a:pt x="3736" y="9276"/>
                    <a:pt x="3736" y="9276"/>
                    <a:pt x="3736" y="9276"/>
                  </a:cubicBezTo>
                  <a:cubicBezTo>
                    <a:pt x="3736" y="9276"/>
                    <a:pt x="3736" y="9276"/>
                    <a:pt x="3736" y="9276"/>
                  </a:cubicBezTo>
                  <a:cubicBezTo>
                    <a:pt x="3810" y="9412"/>
                    <a:pt x="3810" y="9412"/>
                    <a:pt x="3810" y="9412"/>
                  </a:cubicBezTo>
                  <a:cubicBezTo>
                    <a:pt x="3847" y="9412"/>
                    <a:pt x="3847" y="9412"/>
                    <a:pt x="3847" y="9412"/>
                  </a:cubicBezTo>
                  <a:cubicBezTo>
                    <a:pt x="3847" y="9480"/>
                    <a:pt x="3847" y="9480"/>
                    <a:pt x="3847" y="9480"/>
                  </a:cubicBezTo>
                  <a:cubicBezTo>
                    <a:pt x="3884" y="9480"/>
                    <a:pt x="3884" y="9480"/>
                    <a:pt x="3884" y="9480"/>
                  </a:cubicBezTo>
                  <a:cubicBezTo>
                    <a:pt x="3884" y="9412"/>
                    <a:pt x="3884" y="9412"/>
                    <a:pt x="3884" y="9412"/>
                  </a:cubicBezTo>
                  <a:cubicBezTo>
                    <a:pt x="3921" y="9480"/>
                    <a:pt x="3921" y="9480"/>
                    <a:pt x="3921" y="9480"/>
                  </a:cubicBezTo>
                  <a:cubicBezTo>
                    <a:pt x="3921" y="9412"/>
                    <a:pt x="3921" y="9412"/>
                    <a:pt x="3921" y="9412"/>
                  </a:cubicBezTo>
                  <a:cubicBezTo>
                    <a:pt x="3958" y="9480"/>
                    <a:pt x="3958" y="9480"/>
                    <a:pt x="3958" y="9480"/>
                  </a:cubicBezTo>
                  <a:cubicBezTo>
                    <a:pt x="3958" y="9547"/>
                    <a:pt x="3958" y="9547"/>
                    <a:pt x="3958" y="9547"/>
                  </a:cubicBezTo>
                  <a:cubicBezTo>
                    <a:pt x="3958" y="9547"/>
                    <a:pt x="3958" y="9547"/>
                    <a:pt x="3958" y="9547"/>
                  </a:cubicBezTo>
                  <a:cubicBezTo>
                    <a:pt x="3958" y="9615"/>
                    <a:pt x="3958" y="9615"/>
                    <a:pt x="3958" y="9615"/>
                  </a:cubicBezTo>
                  <a:cubicBezTo>
                    <a:pt x="3995" y="9615"/>
                    <a:pt x="3995" y="9615"/>
                    <a:pt x="3995" y="9615"/>
                  </a:cubicBezTo>
                  <a:cubicBezTo>
                    <a:pt x="4032" y="9547"/>
                    <a:pt x="4032" y="9547"/>
                    <a:pt x="4032" y="9547"/>
                  </a:cubicBezTo>
                  <a:cubicBezTo>
                    <a:pt x="4068" y="9547"/>
                    <a:pt x="4068" y="9547"/>
                    <a:pt x="4068" y="9547"/>
                  </a:cubicBezTo>
                  <a:close/>
                  <a:moveTo>
                    <a:pt x="4845" y="7245"/>
                  </a:moveTo>
                  <a:cubicBezTo>
                    <a:pt x="4845" y="7245"/>
                    <a:pt x="4845" y="7245"/>
                    <a:pt x="4845" y="7245"/>
                  </a:cubicBezTo>
                  <a:cubicBezTo>
                    <a:pt x="4845" y="7245"/>
                    <a:pt x="4845" y="7245"/>
                    <a:pt x="4845" y="7245"/>
                  </a:cubicBezTo>
                  <a:cubicBezTo>
                    <a:pt x="4845" y="7177"/>
                    <a:pt x="4845" y="7177"/>
                    <a:pt x="4845" y="7177"/>
                  </a:cubicBezTo>
                  <a:cubicBezTo>
                    <a:pt x="4845" y="7177"/>
                    <a:pt x="4845" y="7177"/>
                    <a:pt x="4845" y="7177"/>
                  </a:cubicBezTo>
                  <a:cubicBezTo>
                    <a:pt x="4882" y="7245"/>
                    <a:pt x="4882" y="7245"/>
                    <a:pt x="4882" y="7245"/>
                  </a:cubicBezTo>
                  <a:cubicBezTo>
                    <a:pt x="4882" y="7245"/>
                    <a:pt x="4882" y="7245"/>
                    <a:pt x="4882" y="7245"/>
                  </a:cubicBezTo>
                  <a:cubicBezTo>
                    <a:pt x="4919" y="7245"/>
                    <a:pt x="4919" y="7245"/>
                    <a:pt x="4919" y="7245"/>
                  </a:cubicBezTo>
                  <a:cubicBezTo>
                    <a:pt x="4919" y="7245"/>
                    <a:pt x="4919" y="7245"/>
                    <a:pt x="4919" y="7245"/>
                  </a:cubicBezTo>
                  <a:cubicBezTo>
                    <a:pt x="4956" y="7177"/>
                    <a:pt x="4956" y="7177"/>
                    <a:pt x="4956" y="7177"/>
                  </a:cubicBezTo>
                  <a:cubicBezTo>
                    <a:pt x="4956" y="7177"/>
                    <a:pt x="4956" y="7177"/>
                    <a:pt x="4956" y="7177"/>
                  </a:cubicBezTo>
                  <a:cubicBezTo>
                    <a:pt x="4993" y="7110"/>
                    <a:pt x="4993" y="7110"/>
                    <a:pt x="4993" y="7110"/>
                  </a:cubicBezTo>
                  <a:cubicBezTo>
                    <a:pt x="4993" y="7110"/>
                    <a:pt x="4993" y="7110"/>
                    <a:pt x="4993" y="7110"/>
                  </a:cubicBezTo>
                  <a:cubicBezTo>
                    <a:pt x="4993" y="7042"/>
                    <a:pt x="4993" y="7042"/>
                    <a:pt x="4993" y="7042"/>
                  </a:cubicBezTo>
                  <a:cubicBezTo>
                    <a:pt x="4956" y="7042"/>
                    <a:pt x="4956" y="7042"/>
                    <a:pt x="4956" y="7042"/>
                  </a:cubicBezTo>
                  <a:cubicBezTo>
                    <a:pt x="4956" y="6974"/>
                    <a:pt x="4956" y="6974"/>
                    <a:pt x="4956" y="6974"/>
                  </a:cubicBezTo>
                  <a:cubicBezTo>
                    <a:pt x="4919" y="6907"/>
                    <a:pt x="4919" y="6907"/>
                    <a:pt x="4919" y="6907"/>
                  </a:cubicBezTo>
                  <a:cubicBezTo>
                    <a:pt x="4882" y="6907"/>
                    <a:pt x="4882" y="6907"/>
                    <a:pt x="4882" y="6907"/>
                  </a:cubicBezTo>
                  <a:cubicBezTo>
                    <a:pt x="4882" y="6907"/>
                    <a:pt x="4882" y="6907"/>
                    <a:pt x="4882" y="6907"/>
                  </a:cubicBezTo>
                  <a:cubicBezTo>
                    <a:pt x="4845" y="6974"/>
                    <a:pt x="4845" y="6974"/>
                    <a:pt x="4845" y="6974"/>
                  </a:cubicBezTo>
                  <a:cubicBezTo>
                    <a:pt x="4808" y="6974"/>
                    <a:pt x="4808" y="6974"/>
                    <a:pt x="4808" y="6974"/>
                  </a:cubicBezTo>
                  <a:cubicBezTo>
                    <a:pt x="4771" y="7042"/>
                    <a:pt x="4771" y="7042"/>
                    <a:pt x="4771" y="7042"/>
                  </a:cubicBezTo>
                  <a:cubicBezTo>
                    <a:pt x="4771" y="7042"/>
                    <a:pt x="4771" y="7042"/>
                    <a:pt x="4771" y="7042"/>
                  </a:cubicBezTo>
                  <a:cubicBezTo>
                    <a:pt x="4808" y="7110"/>
                    <a:pt x="4808" y="7110"/>
                    <a:pt x="4808" y="7110"/>
                  </a:cubicBezTo>
                  <a:cubicBezTo>
                    <a:pt x="4808" y="7177"/>
                    <a:pt x="4808" y="7177"/>
                    <a:pt x="4808" y="7177"/>
                  </a:cubicBezTo>
                  <a:cubicBezTo>
                    <a:pt x="4808" y="7245"/>
                    <a:pt x="4808" y="7245"/>
                    <a:pt x="4808" y="7245"/>
                  </a:cubicBezTo>
                  <a:cubicBezTo>
                    <a:pt x="4845" y="7245"/>
                    <a:pt x="4845" y="7245"/>
                    <a:pt x="4845" y="7245"/>
                  </a:cubicBezTo>
                  <a:close/>
                  <a:moveTo>
                    <a:pt x="4919" y="9547"/>
                  </a:moveTo>
                  <a:cubicBezTo>
                    <a:pt x="4919" y="9547"/>
                    <a:pt x="4956" y="9547"/>
                    <a:pt x="4956" y="9547"/>
                  </a:cubicBezTo>
                  <a:cubicBezTo>
                    <a:pt x="4956" y="9615"/>
                    <a:pt x="4956" y="9615"/>
                    <a:pt x="4956" y="9615"/>
                  </a:cubicBezTo>
                  <a:cubicBezTo>
                    <a:pt x="4993" y="9547"/>
                    <a:pt x="4993" y="9547"/>
                    <a:pt x="4993" y="9547"/>
                  </a:cubicBezTo>
                  <a:cubicBezTo>
                    <a:pt x="4993" y="9480"/>
                    <a:pt x="4993" y="9480"/>
                    <a:pt x="4993" y="9480"/>
                  </a:cubicBezTo>
                  <a:cubicBezTo>
                    <a:pt x="4956" y="9480"/>
                    <a:pt x="4956" y="9480"/>
                    <a:pt x="4956" y="9480"/>
                  </a:cubicBezTo>
                  <a:cubicBezTo>
                    <a:pt x="4956" y="9480"/>
                    <a:pt x="4956" y="9480"/>
                    <a:pt x="4956" y="9480"/>
                  </a:cubicBezTo>
                  <a:cubicBezTo>
                    <a:pt x="4956" y="9547"/>
                    <a:pt x="4956" y="9547"/>
                    <a:pt x="4956" y="9547"/>
                  </a:cubicBezTo>
                  <a:cubicBezTo>
                    <a:pt x="4919" y="9547"/>
                    <a:pt x="4919" y="9547"/>
                    <a:pt x="4919" y="9547"/>
                  </a:cubicBezTo>
                  <a:close/>
                  <a:moveTo>
                    <a:pt x="5548" y="10834"/>
                  </a:moveTo>
                  <a:cubicBezTo>
                    <a:pt x="5548" y="10902"/>
                    <a:pt x="5548" y="10902"/>
                    <a:pt x="5548" y="10902"/>
                  </a:cubicBezTo>
                  <a:cubicBezTo>
                    <a:pt x="5585" y="10902"/>
                    <a:pt x="5585" y="10902"/>
                    <a:pt x="5585" y="10902"/>
                  </a:cubicBezTo>
                  <a:cubicBezTo>
                    <a:pt x="5585" y="10902"/>
                    <a:pt x="5585" y="10902"/>
                    <a:pt x="5585" y="10902"/>
                  </a:cubicBezTo>
                  <a:cubicBezTo>
                    <a:pt x="5622" y="10969"/>
                    <a:pt x="5622" y="10969"/>
                    <a:pt x="5622" y="10969"/>
                  </a:cubicBezTo>
                  <a:cubicBezTo>
                    <a:pt x="5659" y="10902"/>
                    <a:pt x="5659" y="10902"/>
                    <a:pt x="5659" y="10902"/>
                  </a:cubicBezTo>
                  <a:cubicBezTo>
                    <a:pt x="5659" y="10902"/>
                    <a:pt x="5659" y="10902"/>
                    <a:pt x="5659" y="10902"/>
                  </a:cubicBezTo>
                  <a:cubicBezTo>
                    <a:pt x="5659" y="10834"/>
                    <a:pt x="5659" y="10834"/>
                    <a:pt x="5659" y="10834"/>
                  </a:cubicBezTo>
                  <a:cubicBezTo>
                    <a:pt x="5622" y="10834"/>
                    <a:pt x="5622" y="10834"/>
                    <a:pt x="5622" y="10834"/>
                  </a:cubicBezTo>
                  <a:cubicBezTo>
                    <a:pt x="5585" y="10834"/>
                    <a:pt x="5585" y="10834"/>
                    <a:pt x="5585" y="10834"/>
                  </a:cubicBezTo>
                  <a:cubicBezTo>
                    <a:pt x="5585" y="10834"/>
                    <a:pt x="5585" y="10834"/>
                    <a:pt x="5585" y="10834"/>
                  </a:cubicBezTo>
                  <a:cubicBezTo>
                    <a:pt x="5548" y="10834"/>
                    <a:pt x="5548" y="10834"/>
                    <a:pt x="5548" y="10834"/>
                  </a:cubicBezTo>
                  <a:close/>
                  <a:moveTo>
                    <a:pt x="5437" y="7245"/>
                  </a:moveTo>
                  <a:cubicBezTo>
                    <a:pt x="5437" y="7177"/>
                    <a:pt x="5437" y="7177"/>
                    <a:pt x="5437" y="7177"/>
                  </a:cubicBezTo>
                  <a:cubicBezTo>
                    <a:pt x="5400" y="7177"/>
                    <a:pt x="5400" y="7177"/>
                    <a:pt x="5400" y="7177"/>
                  </a:cubicBezTo>
                  <a:cubicBezTo>
                    <a:pt x="5400" y="7110"/>
                    <a:pt x="5400" y="7110"/>
                    <a:pt x="5400" y="7110"/>
                  </a:cubicBezTo>
                  <a:cubicBezTo>
                    <a:pt x="5437" y="7110"/>
                    <a:pt x="5437" y="7110"/>
                    <a:pt x="5437" y="7110"/>
                  </a:cubicBezTo>
                  <a:cubicBezTo>
                    <a:pt x="5437" y="7042"/>
                    <a:pt x="5437" y="7042"/>
                    <a:pt x="5437" y="7042"/>
                  </a:cubicBezTo>
                  <a:cubicBezTo>
                    <a:pt x="5400" y="7042"/>
                    <a:pt x="5400" y="7042"/>
                    <a:pt x="5400" y="7042"/>
                  </a:cubicBezTo>
                  <a:cubicBezTo>
                    <a:pt x="5363" y="7042"/>
                    <a:pt x="5363" y="7042"/>
                    <a:pt x="5363" y="7042"/>
                  </a:cubicBezTo>
                  <a:cubicBezTo>
                    <a:pt x="5363" y="7177"/>
                    <a:pt x="5363" y="7177"/>
                    <a:pt x="5363" y="7177"/>
                  </a:cubicBezTo>
                  <a:cubicBezTo>
                    <a:pt x="5363" y="7177"/>
                    <a:pt x="5363" y="7177"/>
                    <a:pt x="5363" y="7177"/>
                  </a:cubicBezTo>
                  <a:cubicBezTo>
                    <a:pt x="5400" y="7177"/>
                    <a:pt x="5400" y="7177"/>
                    <a:pt x="5400" y="7177"/>
                  </a:cubicBezTo>
                  <a:cubicBezTo>
                    <a:pt x="5400" y="7245"/>
                    <a:pt x="5400" y="7245"/>
                    <a:pt x="5400" y="7245"/>
                  </a:cubicBezTo>
                  <a:cubicBezTo>
                    <a:pt x="5437" y="7245"/>
                    <a:pt x="5437" y="7245"/>
                    <a:pt x="5437" y="7245"/>
                  </a:cubicBezTo>
                  <a:close/>
                  <a:moveTo>
                    <a:pt x="5400" y="6839"/>
                  </a:moveTo>
                  <a:cubicBezTo>
                    <a:pt x="5400" y="6771"/>
                    <a:pt x="5400" y="6771"/>
                    <a:pt x="5400" y="6771"/>
                  </a:cubicBezTo>
                  <a:cubicBezTo>
                    <a:pt x="5437" y="6839"/>
                    <a:pt x="5437" y="6839"/>
                    <a:pt x="5437" y="6839"/>
                  </a:cubicBezTo>
                  <a:cubicBezTo>
                    <a:pt x="5474" y="6771"/>
                    <a:pt x="5474" y="6771"/>
                    <a:pt x="5474" y="6771"/>
                  </a:cubicBezTo>
                  <a:cubicBezTo>
                    <a:pt x="5437" y="6771"/>
                    <a:pt x="5437" y="6771"/>
                    <a:pt x="5437" y="6771"/>
                  </a:cubicBezTo>
                  <a:cubicBezTo>
                    <a:pt x="5474" y="6703"/>
                    <a:pt x="5474" y="6703"/>
                    <a:pt x="5474" y="6703"/>
                  </a:cubicBezTo>
                  <a:cubicBezTo>
                    <a:pt x="5474" y="6703"/>
                    <a:pt x="5474" y="6703"/>
                    <a:pt x="5474" y="6703"/>
                  </a:cubicBezTo>
                  <a:cubicBezTo>
                    <a:pt x="5474" y="6703"/>
                    <a:pt x="5474" y="6703"/>
                    <a:pt x="5474" y="6703"/>
                  </a:cubicBezTo>
                  <a:cubicBezTo>
                    <a:pt x="5437" y="6703"/>
                    <a:pt x="5437" y="6703"/>
                    <a:pt x="5437" y="6703"/>
                  </a:cubicBezTo>
                  <a:cubicBezTo>
                    <a:pt x="5400" y="6771"/>
                    <a:pt x="5400" y="6771"/>
                    <a:pt x="5400" y="6771"/>
                  </a:cubicBezTo>
                  <a:cubicBezTo>
                    <a:pt x="5400" y="6771"/>
                    <a:pt x="5400" y="6771"/>
                    <a:pt x="5400" y="6771"/>
                  </a:cubicBezTo>
                  <a:cubicBezTo>
                    <a:pt x="5400" y="6839"/>
                    <a:pt x="5400" y="6839"/>
                    <a:pt x="5400" y="6839"/>
                  </a:cubicBezTo>
                  <a:close/>
                  <a:moveTo>
                    <a:pt x="5511" y="6907"/>
                  </a:moveTo>
                  <a:cubicBezTo>
                    <a:pt x="5548" y="6974"/>
                    <a:pt x="5548" y="6974"/>
                    <a:pt x="5548" y="6974"/>
                  </a:cubicBezTo>
                  <a:cubicBezTo>
                    <a:pt x="5585" y="6974"/>
                    <a:pt x="5585" y="6974"/>
                    <a:pt x="5585" y="6974"/>
                  </a:cubicBezTo>
                  <a:cubicBezTo>
                    <a:pt x="5622" y="6974"/>
                    <a:pt x="5622" y="6974"/>
                    <a:pt x="5622" y="6974"/>
                  </a:cubicBezTo>
                  <a:cubicBezTo>
                    <a:pt x="5622" y="6907"/>
                    <a:pt x="5622" y="6907"/>
                    <a:pt x="5622" y="6907"/>
                  </a:cubicBezTo>
                  <a:cubicBezTo>
                    <a:pt x="5585" y="6907"/>
                    <a:pt x="5585" y="6907"/>
                    <a:pt x="5585" y="6907"/>
                  </a:cubicBezTo>
                  <a:cubicBezTo>
                    <a:pt x="5548" y="6907"/>
                    <a:pt x="5548" y="6907"/>
                    <a:pt x="5548" y="6907"/>
                  </a:cubicBezTo>
                  <a:cubicBezTo>
                    <a:pt x="5511" y="6907"/>
                    <a:pt x="5511" y="6907"/>
                    <a:pt x="5511" y="6907"/>
                  </a:cubicBezTo>
                  <a:close/>
                  <a:moveTo>
                    <a:pt x="5844" y="7313"/>
                  </a:moveTo>
                  <a:cubicBezTo>
                    <a:pt x="5844" y="7381"/>
                    <a:pt x="5844" y="7381"/>
                    <a:pt x="5844" y="7381"/>
                  </a:cubicBezTo>
                  <a:cubicBezTo>
                    <a:pt x="5807" y="7381"/>
                    <a:pt x="5807" y="7381"/>
                    <a:pt x="5807" y="7381"/>
                  </a:cubicBezTo>
                  <a:cubicBezTo>
                    <a:pt x="5807" y="7448"/>
                    <a:pt x="5807" y="7448"/>
                    <a:pt x="5807" y="7448"/>
                  </a:cubicBezTo>
                  <a:cubicBezTo>
                    <a:pt x="5807" y="7448"/>
                    <a:pt x="5807" y="7448"/>
                    <a:pt x="5807" y="7448"/>
                  </a:cubicBezTo>
                  <a:cubicBezTo>
                    <a:pt x="5807" y="7516"/>
                    <a:pt x="5807" y="7516"/>
                    <a:pt x="5807" y="7516"/>
                  </a:cubicBezTo>
                  <a:cubicBezTo>
                    <a:pt x="5844" y="7516"/>
                    <a:pt x="5844" y="7516"/>
                    <a:pt x="5844" y="7516"/>
                  </a:cubicBezTo>
                  <a:cubicBezTo>
                    <a:pt x="5881" y="7448"/>
                    <a:pt x="5881" y="7448"/>
                    <a:pt x="5881" y="7448"/>
                  </a:cubicBezTo>
                  <a:cubicBezTo>
                    <a:pt x="5881" y="7448"/>
                    <a:pt x="5881" y="7448"/>
                    <a:pt x="5881" y="7448"/>
                  </a:cubicBezTo>
                  <a:cubicBezTo>
                    <a:pt x="5918" y="7381"/>
                    <a:pt x="5918" y="7381"/>
                    <a:pt x="5918" y="7381"/>
                  </a:cubicBezTo>
                  <a:cubicBezTo>
                    <a:pt x="5918" y="7381"/>
                    <a:pt x="5918" y="7381"/>
                    <a:pt x="5918" y="7381"/>
                  </a:cubicBezTo>
                  <a:cubicBezTo>
                    <a:pt x="5955" y="7313"/>
                    <a:pt x="5955" y="7313"/>
                    <a:pt x="5955" y="7313"/>
                  </a:cubicBezTo>
                  <a:cubicBezTo>
                    <a:pt x="5955" y="7245"/>
                    <a:pt x="5955" y="7245"/>
                    <a:pt x="5955" y="7245"/>
                  </a:cubicBezTo>
                  <a:cubicBezTo>
                    <a:pt x="5955" y="7245"/>
                    <a:pt x="5955" y="7245"/>
                    <a:pt x="5955" y="7245"/>
                  </a:cubicBezTo>
                  <a:cubicBezTo>
                    <a:pt x="5918" y="7245"/>
                    <a:pt x="5918" y="7245"/>
                    <a:pt x="5918" y="7245"/>
                  </a:cubicBezTo>
                  <a:cubicBezTo>
                    <a:pt x="5881" y="7245"/>
                    <a:pt x="5881" y="7245"/>
                    <a:pt x="5881" y="7245"/>
                  </a:cubicBezTo>
                  <a:cubicBezTo>
                    <a:pt x="5844" y="7313"/>
                    <a:pt x="5844" y="7313"/>
                    <a:pt x="5844" y="7313"/>
                  </a:cubicBezTo>
                  <a:close/>
                  <a:moveTo>
                    <a:pt x="5955" y="6771"/>
                  </a:moveTo>
                  <a:cubicBezTo>
                    <a:pt x="5918" y="6839"/>
                    <a:pt x="5918" y="6839"/>
                    <a:pt x="5918" y="6839"/>
                  </a:cubicBezTo>
                  <a:cubicBezTo>
                    <a:pt x="5918" y="6974"/>
                    <a:pt x="5918" y="6974"/>
                    <a:pt x="5918" y="6974"/>
                  </a:cubicBezTo>
                  <a:cubicBezTo>
                    <a:pt x="5918" y="7042"/>
                    <a:pt x="5918" y="7042"/>
                    <a:pt x="5918" y="7042"/>
                  </a:cubicBezTo>
                  <a:cubicBezTo>
                    <a:pt x="5918" y="7042"/>
                    <a:pt x="5918" y="7042"/>
                    <a:pt x="5918" y="7042"/>
                  </a:cubicBezTo>
                  <a:cubicBezTo>
                    <a:pt x="5955" y="7042"/>
                    <a:pt x="5955" y="7042"/>
                    <a:pt x="5955" y="7042"/>
                  </a:cubicBezTo>
                  <a:cubicBezTo>
                    <a:pt x="5955" y="7110"/>
                    <a:pt x="5955" y="7110"/>
                    <a:pt x="5955" y="7110"/>
                  </a:cubicBezTo>
                  <a:cubicBezTo>
                    <a:pt x="5992" y="7110"/>
                    <a:pt x="5992" y="7110"/>
                    <a:pt x="5992" y="7110"/>
                  </a:cubicBezTo>
                  <a:cubicBezTo>
                    <a:pt x="6029" y="7110"/>
                    <a:pt x="6029" y="7110"/>
                    <a:pt x="6029" y="7110"/>
                  </a:cubicBezTo>
                  <a:cubicBezTo>
                    <a:pt x="6029" y="7110"/>
                    <a:pt x="6029" y="7110"/>
                    <a:pt x="6029" y="7110"/>
                  </a:cubicBezTo>
                  <a:cubicBezTo>
                    <a:pt x="6066" y="7042"/>
                    <a:pt x="6066" y="7042"/>
                    <a:pt x="6066" y="7042"/>
                  </a:cubicBezTo>
                  <a:cubicBezTo>
                    <a:pt x="6029" y="6974"/>
                    <a:pt x="6029" y="6974"/>
                    <a:pt x="6029" y="6974"/>
                  </a:cubicBezTo>
                  <a:cubicBezTo>
                    <a:pt x="6029" y="6907"/>
                    <a:pt x="6029" y="6907"/>
                    <a:pt x="6029" y="6907"/>
                  </a:cubicBezTo>
                  <a:cubicBezTo>
                    <a:pt x="5992" y="6839"/>
                    <a:pt x="5992" y="6839"/>
                    <a:pt x="5992" y="6839"/>
                  </a:cubicBezTo>
                  <a:cubicBezTo>
                    <a:pt x="5955" y="6771"/>
                    <a:pt x="5955" y="6771"/>
                    <a:pt x="5955" y="6771"/>
                  </a:cubicBezTo>
                  <a:close/>
                  <a:moveTo>
                    <a:pt x="5733" y="5891"/>
                  </a:moveTo>
                  <a:cubicBezTo>
                    <a:pt x="5733" y="5823"/>
                    <a:pt x="5733" y="5823"/>
                    <a:pt x="5733" y="5823"/>
                  </a:cubicBezTo>
                  <a:cubicBezTo>
                    <a:pt x="5733" y="5823"/>
                    <a:pt x="5733" y="5823"/>
                    <a:pt x="5733" y="5823"/>
                  </a:cubicBezTo>
                  <a:cubicBezTo>
                    <a:pt x="5696" y="5823"/>
                    <a:pt x="5696" y="5823"/>
                    <a:pt x="5696" y="5823"/>
                  </a:cubicBezTo>
                  <a:cubicBezTo>
                    <a:pt x="5659" y="5823"/>
                    <a:pt x="5659" y="5823"/>
                    <a:pt x="5659" y="5823"/>
                  </a:cubicBezTo>
                  <a:cubicBezTo>
                    <a:pt x="5659" y="5823"/>
                    <a:pt x="5659" y="5823"/>
                    <a:pt x="5659" y="5823"/>
                  </a:cubicBezTo>
                  <a:cubicBezTo>
                    <a:pt x="5696" y="5823"/>
                    <a:pt x="5696" y="5823"/>
                    <a:pt x="5696" y="5823"/>
                  </a:cubicBezTo>
                  <a:cubicBezTo>
                    <a:pt x="5696" y="5891"/>
                    <a:pt x="5696" y="5891"/>
                    <a:pt x="5696" y="5891"/>
                  </a:cubicBezTo>
                  <a:cubicBezTo>
                    <a:pt x="5696" y="5891"/>
                    <a:pt x="5696" y="5891"/>
                    <a:pt x="5696" y="5891"/>
                  </a:cubicBezTo>
                  <a:cubicBezTo>
                    <a:pt x="5733" y="5891"/>
                    <a:pt x="5733" y="5891"/>
                    <a:pt x="5733" y="5891"/>
                  </a:cubicBezTo>
                  <a:close/>
                  <a:moveTo>
                    <a:pt x="5844" y="5214"/>
                  </a:moveTo>
                  <a:cubicBezTo>
                    <a:pt x="5807" y="5214"/>
                    <a:pt x="5807" y="5214"/>
                    <a:pt x="5807" y="5214"/>
                  </a:cubicBezTo>
                  <a:cubicBezTo>
                    <a:pt x="5807" y="5146"/>
                    <a:pt x="5807" y="5146"/>
                    <a:pt x="5807" y="5146"/>
                  </a:cubicBezTo>
                  <a:cubicBezTo>
                    <a:pt x="5807" y="5282"/>
                    <a:pt x="5807" y="5282"/>
                    <a:pt x="5807" y="5282"/>
                  </a:cubicBezTo>
                  <a:cubicBezTo>
                    <a:pt x="5844" y="5282"/>
                    <a:pt x="5844" y="5282"/>
                    <a:pt x="5844" y="5282"/>
                  </a:cubicBezTo>
                  <a:cubicBezTo>
                    <a:pt x="5844" y="5282"/>
                    <a:pt x="5844" y="5282"/>
                    <a:pt x="5844" y="5282"/>
                  </a:cubicBezTo>
                  <a:cubicBezTo>
                    <a:pt x="5844" y="5282"/>
                    <a:pt x="5844" y="5282"/>
                    <a:pt x="5844" y="5282"/>
                  </a:cubicBezTo>
                  <a:cubicBezTo>
                    <a:pt x="5881" y="5349"/>
                    <a:pt x="5881" y="5349"/>
                    <a:pt x="5881" y="5349"/>
                  </a:cubicBezTo>
                  <a:cubicBezTo>
                    <a:pt x="5881" y="5349"/>
                    <a:pt x="5881" y="5349"/>
                    <a:pt x="5881" y="5349"/>
                  </a:cubicBezTo>
                  <a:cubicBezTo>
                    <a:pt x="5881" y="5349"/>
                    <a:pt x="5881" y="5349"/>
                    <a:pt x="5881" y="5349"/>
                  </a:cubicBezTo>
                  <a:cubicBezTo>
                    <a:pt x="5881" y="5282"/>
                    <a:pt x="5881" y="5282"/>
                    <a:pt x="5881" y="5282"/>
                  </a:cubicBezTo>
                  <a:cubicBezTo>
                    <a:pt x="5881" y="5214"/>
                    <a:pt x="5881" y="5214"/>
                    <a:pt x="5881" y="5214"/>
                  </a:cubicBezTo>
                  <a:cubicBezTo>
                    <a:pt x="5881" y="5214"/>
                    <a:pt x="5881" y="5214"/>
                    <a:pt x="5881" y="5214"/>
                  </a:cubicBezTo>
                  <a:cubicBezTo>
                    <a:pt x="5881" y="5146"/>
                    <a:pt x="5881" y="5146"/>
                    <a:pt x="5881" y="5146"/>
                  </a:cubicBezTo>
                  <a:cubicBezTo>
                    <a:pt x="5881" y="5146"/>
                    <a:pt x="5881" y="5146"/>
                    <a:pt x="5881" y="5146"/>
                  </a:cubicBezTo>
                  <a:cubicBezTo>
                    <a:pt x="5881" y="5078"/>
                    <a:pt x="5881" y="5078"/>
                    <a:pt x="5881" y="5078"/>
                  </a:cubicBezTo>
                  <a:cubicBezTo>
                    <a:pt x="5844" y="5078"/>
                    <a:pt x="5844" y="5078"/>
                    <a:pt x="5844" y="5078"/>
                  </a:cubicBezTo>
                  <a:cubicBezTo>
                    <a:pt x="5844" y="5078"/>
                    <a:pt x="5844" y="5078"/>
                    <a:pt x="5844" y="5078"/>
                  </a:cubicBezTo>
                  <a:cubicBezTo>
                    <a:pt x="5807" y="5146"/>
                    <a:pt x="5807" y="5146"/>
                    <a:pt x="5807" y="5146"/>
                  </a:cubicBezTo>
                  <a:cubicBezTo>
                    <a:pt x="5844" y="5146"/>
                    <a:pt x="5844" y="5146"/>
                    <a:pt x="5844" y="5146"/>
                  </a:cubicBezTo>
                  <a:cubicBezTo>
                    <a:pt x="5844" y="5214"/>
                    <a:pt x="5844" y="5214"/>
                    <a:pt x="5844" y="5214"/>
                  </a:cubicBezTo>
                  <a:close/>
                  <a:moveTo>
                    <a:pt x="5770" y="4875"/>
                  </a:moveTo>
                  <a:cubicBezTo>
                    <a:pt x="5733" y="4875"/>
                    <a:pt x="5733" y="4875"/>
                    <a:pt x="5733" y="4875"/>
                  </a:cubicBezTo>
                  <a:cubicBezTo>
                    <a:pt x="5733" y="4875"/>
                    <a:pt x="5733" y="4875"/>
                    <a:pt x="5733" y="4875"/>
                  </a:cubicBezTo>
                  <a:cubicBezTo>
                    <a:pt x="5696" y="4808"/>
                    <a:pt x="5696" y="4808"/>
                    <a:pt x="5696" y="4808"/>
                  </a:cubicBezTo>
                  <a:cubicBezTo>
                    <a:pt x="5696" y="4875"/>
                    <a:pt x="5696" y="4875"/>
                    <a:pt x="5696" y="4875"/>
                  </a:cubicBezTo>
                  <a:cubicBezTo>
                    <a:pt x="5696" y="4875"/>
                    <a:pt x="5696" y="4875"/>
                    <a:pt x="5696" y="4875"/>
                  </a:cubicBezTo>
                  <a:cubicBezTo>
                    <a:pt x="5733" y="4943"/>
                    <a:pt x="5733" y="4943"/>
                    <a:pt x="5733" y="4943"/>
                  </a:cubicBezTo>
                  <a:cubicBezTo>
                    <a:pt x="5770" y="4943"/>
                    <a:pt x="5770" y="4943"/>
                    <a:pt x="5770" y="4943"/>
                  </a:cubicBezTo>
                  <a:cubicBezTo>
                    <a:pt x="5770" y="4875"/>
                    <a:pt x="5770" y="4875"/>
                    <a:pt x="5770" y="4875"/>
                  </a:cubicBezTo>
                  <a:close/>
                  <a:moveTo>
                    <a:pt x="5770" y="4808"/>
                  </a:moveTo>
                  <a:cubicBezTo>
                    <a:pt x="5770" y="4808"/>
                    <a:pt x="5807" y="4875"/>
                    <a:pt x="5807" y="4875"/>
                  </a:cubicBezTo>
                  <a:cubicBezTo>
                    <a:pt x="5844" y="4808"/>
                    <a:pt x="5844" y="4808"/>
                    <a:pt x="5844" y="4808"/>
                  </a:cubicBezTo>
                  <a:cubicBezTo>
                    <a:pt x="5881" y="4875"/>
                    <a:pt x="5881" y="4875"/>
                    <a:pt x="5881" y="4875"/>
                  </a:cubicBezTo>
                  <a:cubicBezTo>
                    <a:pt x="5881" y="4808"/>
                    <a:pt x="5881" y="4808"/>
                    <a:pt x="5881" y="4808"/>
                  </a:cubicBezTo>
                  <a:cubicBezTo>
                    <a:pt x="5881" y="4808"/>
                    <a:pt x="5881" y="4808"/>
                    <a:pt x="5881" y="4808"/>
                  </a:cubicBezTo>
                  <a:cubicBezTo>
                    <a:pt x="5844" y="4808"/>
                    <a:pt x="5844" y="4808"/>
                    <a:pt x="5844" y="4808"/>
                  </a:cubicBezTo>
                  <a:cubicBezTo>
                    <a:pt x="5844" y="4740"/>
                    <a:pt x="5844" y="4740"/>
                    <a:pt x="5844" y="4740"/>
                  </a:cubicBezTo>
                  <a:cubicBezTo>
                    <a:pt x="5807" y="4808"/>
                    <a:pt x="5807" y="4808"/>
                    <a:pt x="5807" y="4808"/>
                  </a:cubicBezTo>
                  <a:cubicBezTo>
                    <a:pt x="5770" y="4808"/>
                    <a:pt x="5770" y="4808"/>
                    <a:pt x="5770" y="4808"/>
                  </a:cubicBezTo>
                  <a:close/>
                  <a:moveTo>
                    <a:pt x="6177" y="6162"/>
                  </a:moveTo>
                  <a:cubicBezTo>
                    <a:pt x="6177" y="6094"/>
                    <a:pt x="6177" y="6094"/>
                    <a:pt x="6177" y="6094"/>
                  </a:cubicBezTo>
                  <a:cubicBezTo>
                    <a:pt x="6177" y="6026"/>
                    <a:pt x="6177" y="6026"/>
                    <a:pt x="6177" y="6026"/>
                  </a:cubicBezTo>
                  <a:cubicBezTo>
                    <a:pt x="6140" y="6094"/>
                    <a:pt x="6140" y="6094"/>
                    <a:pt x="6140" y="6094"/>
                  </a:cubicBezTo>
                  <a:cubicBezTo>
                    <a:pt x="6140" y="6094"/>
                    <a:pt x="6140" y="6094"/>
                    <a:pt x="6140" y="6094"/>
                  </a:cubicBezTo>
                  <a:cubicBezTo>
                    <a:pt x="6140" y="6162"/>
                    <a:pt x="6140" y="6162"/>
                    <a:pt x="6140" y="6162"/>
                  </a:cubicBezTo>
                  <a:cubicBezTo>
                    <a:pt x="6177" y="6162"/>
                    <a:pt x="6177" y="6162"/>
                    <a:pt x="6177" y="6162"/>
                  </a:cubicBezTo>
                  <a:close/>
                  <a:moveTo>
                    <a:pt x="6251" y="6094"/>
                  </a:moveTo>
                  <a:cubicBezTo>
                    <a:pt x="6288" y="6094"/>
                    <a:pt x="6288" y="6094"/>
                    <a:pt x="6288" y="6094"/>
                  </a:cubicBezTo>
                  <a:cubicBezTo>
                    <a:pt x="6288" y="6026"/>
                    <a:pt x="6288" y="6026"/>
                    <a:pt x="6288" y="6026"/>
                  </a:cubicBezTo>
                  <a:cubicBezTo>
                    <a:pt x="6251" y="6026"/>
                    <a:pt x="6251" y="6026"/>
                    <a:pt x="6251" y="6026"/>
                  </a:cubicBezTo>
                  <a:cubicBezTo>
                    <a:pt x="6251" y="6026"/>
                    <a:pt x="6251" y="6026"/>
                    <a:pt x="6251" y="6026"/>
                  </a:cubicBezTo>
                  <a:cubicBezTo>
                    <a:pt x="6214" y="6026"/>
                    <a:pt x="6214" y="6026"/>
                    <a:pt x="6214" y="6026"/>
                  </a:cubicBezTo>
                  <a:cubicBezTo>
                    <a:pt x="6214" y="6094"/>
                    <a:pt x="6214" y="6094"/>
                    <a:pt x="6214" y="6094"/>
                  </a:cubicBezTo>
                  <a:cubicBezTo>
                    <a:pt x="6251" y="6094"/>
                    <a:pt x="6251" y="6094"/>
                    <a:pt x="6251" y="6094"/>
                  </a:cubicBezTo>
                  <a:close/>
                  <a:moveTo>
                    <a:pt x="6399" y="6162"/>
                  </a:moveTo>
                  <a:cubicBezTo>
                    <a:pt x="6436" y="6094"/>
                    <a:pt x="6436" y="6094"/>
                    <a:pt x="6436" y="6094"/>
                  </a:cubicBezTo>
                  <a:cubicBezTo>
                    <a:pt x="6399" y="6094"/>
                    <a:pt x="6399" y="6094"/>
                    <a:pt x="6399" y="6094"/>
                  </a:cubicBezTo>
                  <a:cubicBezTo>
                    <a:pt x="6362" y="6094"/>
                    <a:pt x="6362" y="6094"/>
                    <a:pt x="6362" y="6094"/>
                  </a:cubicBezTo>
                  <a:cubicBezTo>
                    <a:pt x="6362" y="6162"/>
                    <a:pt x="6362" y="6162"/>
                    <a:pt x="6362" y="6162"/>
                  </a:cubicBezTo>
                  <a:cubicBezTo>
                    <a:pt x="6399" y="6162"/>
                    <a:pt x="6399" y="6162"/>
                    <a:pt x="6399" y="6162"/>
                  </a:cubicBezTo>
                  <a:close/>
                  <a:moveTo>
                    <a:pt x="6621" y="6026"/>
                  </a:moveTo>
                  <a:cubicBezTo>
                    <a:pt x="6658" y="6094"/>
                    <a:pt x="6658" y="6094"/>
                    <a:pt x="6658" y="6094"/>
                  </a:cubicBezTo>
                  <a:cubicBezTo>
                    <a:pt x="6658" y="6094"/>
                    <a:pt x="6658" y="6094"/>
                    <a:pt x="6658" y="6094"/>
                  </a:cubicBezTo>
                  <a:cubicBezTo>
                    <a:pt x="6695" y="6094"/>
                    <a:pt x="6695" y="6094"/>
                    <a:pt x="6695" y="6094"/>
                  </a:cubicBezTo>
                  <a:cubicBezTo>
                    <a:pt x="6658" y="6026"/>
                    <a:pt x="6658" y="6026"/>
                    <a:pt x="6658" y="6026"/>
                  </a:cubicBezTo>
                  <a:cubicBezTo>
                    <a:pt x="6621" y="6026"/>
                    <a:pt x="6621" y="6026"/>
                    <a:pt x="6621" y="6026"/>
                  </a:cubicBezTo>
                  <a:close/>
                  <a:moveTo>
                    <a:pt x="6510" y="5959"/>
                  </a:moveTo>
                  <a:cubicBezTo>
                    <a:pt x="6547" y="5959"/>
                    <a:pt x="6547" y="5959"/>
                    <a:pt x="6547" y="5959"/>
                  </a:cubicBezTo>
                  <a:cubicBezTo>
                    <a:pt x="6547" y="5959"/>
                    <a:pt x="6547" y="5959"/>
                    <a:pt x="6547" y="5959"/>
                  </a:cubicBezTo>
                  <a:cubicBezTo>
                    <a:pt x="6510" y="5891"/>
                    <a:pt x="6510" y="5891"/>
                    <a:pt x="6510" y="5891"/>
                  </a:cubicBezTo>
                  <a:cubicBezTo>
                    <a:pt x="6510" y="5891"/>
                    <a:pt x="6510" y="5891"/>
                    <a:pt x="6510" y="5891"/>
                  </a:cubicBezTo>
                  <a:cubicBezTo>
                    <a:pt x="6510" y="5959"/>
                    <a:pt x="6510" y="5959"/>
                    <a:pt x="6510" y="5959"/>
                  </a:cubicBezTo>
                  <a:cubicBezTo>
                    <a:pt x="6510" y="5959"/>
                    <a:pt x="6510" y="5959"/>
                    <a:pt x="6510" y="5959"/>
                  </a:cubicBezTo>
                  <a:close/>
                  <a:moveTo>
                    <a:pt x="6399" y="5755"/>
                  </a:moveTo>
                  <a:cubicBezTo>
                    <a:pt x="6399" y="5688"/>
                    <a:pt x="6399" y="5688"/>
                    <a:pt x="6399" y="5688"/>
                  </a:cubicBezTo>
                  <a:cubicBezTo>
                    <a:pt x="6362" y="5688"/>
                    <a:pt x="6362" y="5688"/>
                    <a:pt x="6362" y="5688"/>
                  </a:cubicBezTo>
                  <a:cubicBezTo>
                    <a:pt x="6325" y="5755"/>
                    <a:pt x="6325" y="5755"/>
                    <a:pt x="6325" y="5755"/>
                  </a:cubicBezTo>
                  <a:cubicBezTo>
                    <a:pt x="6325" y="5823"/>
                    <a:pt x="6325" y="5823"/>
                    <a:pt x="6325" y="5823"/>
                  </a:cubicBezTo>
                  <a:cubicBezTo>
                    <a:pt x="6362" y="5823"/>
                    <a:pt x="6362" y="5823"/>
                    <a:pt x="6362" y="5823"/>
                  </a:cubicBezTo>
                  <a:cubicBezTo>
                    <a:pt x="6362" y="5823"/>
                    <a:pt x="6362" y="5823"/>
                    <a:pt x="6362" y="5823"/>
                  </a:cubicBezTo>
                  <a:cubicBezTo>
                    <a:pt x="6362" y="5755"/>
                    <a:pt x="6362" y="5755"/>
                    <a:pt x="6362" y="5755"/>
                  </a:cubicBezTo>
                  <a:cubicBezTo>
                    <a:pt x="6362" y="5755"/>
                    <a:pt x="6362" y="5755"/>
                    <a:pt x="6362" y="5755"/>
                  </a:cubicBezTo>
                  <a:cubicBezTo>
                    <a:pt x="6399" y="5755"/>
                    <a:pt x="6399" y="5755"/>
                    <a:pt x="6399" y="5755"/>
                  </a:cubicBezTo>
                  <a:close/>
                  <a:moveTo>
                    <a:pt x="6473" y="5688"/>
                  </a:moveTo>
                  <a:cubicBezTo>
                    <a:pt x="6473" y="5688"/>
                    <a:pt x="6473" y="5688"/>
                    <a:pt x="6473" y="5688"/>
                  </a:cubicBezTo>
                  <a:cubicBezTo>
                    <a:pt x="6436" y="5688"/>
                    <a:pt x="6436" y="5688"/>
                    <a:pt x="6436" y="5688"/>
                  </a:cubicBezTo>
                  <a:cubicBezTo>
                    <a:pt x="6436" y="5688"/>
                    <a:pt x="6436" y="5688"/>
                    <a:pt x="6436" y="5688"/>
                  </a:cubicBezTo>
                  <a:cubicBezTo>
                    <a:pt x="6436" y="5755"/>
                    <a:pt x="6436" y="5755"/>
                    <a:pt x="6436" y="5755"/>
                  </a:cubicBezTo>
                  <a:cubicBezTo>
                    <a:pt x="6473" y="5755"/>
                    <a:pt x="6473" y="5755"/>
                    <a:pt x="6473" y="5755"/>
                  </a:cubicBezTo>
                  <a:cubicBezTo>
                    <a:pt x="6473" y="5755"/>
                    <a:pt x="6473" y="5755"/>
                    <a:pt x="6473" y="5755"/>
                  </a:cubicBezTo>
                  <a:cubicBezTo>
                    <a:pt x="6473" y="5688"/>
                    <a:pt x="6473" y="5688"/>
                    <a:pt x="6473" y="5688"/>
                  </a:cubicBezTo>
                  <a:close/>
                  <a:moveTo>
                    <a:pt x="6510" y="5755"/>
                  </a:moveTo>
                  <a:cubicBezTo>
                    <a:pt x="6510" y="5755"/>
                    <a:pt x="6510" y="5755"/>
                    <a:pt x="6510" y="5755"/>
                  </a:cubicBezTo>
                  <a:cubicBezTo>
                    <a:pt x="6510" y="5755"/>
                    <a:pt x="6510" y="5755"/>
                    <a:pt x="6510" y="5755"/>
                  </a:cubicBezTo>
                  <a:cubicBezTo>
                    <a:pt x="6547" y="5688"/>
                    <a:pt x="6547" y="5688"/>
                    <a:pt x="6547" y="5688"/>
                  </a:cubicBezTo>
                  <a:cubicBezTo>
                    <a:pt x="6547" y="5688"/>
                    <a:pt x="6547" y="5688"/>
                    <a:pt x="6547" y="5688"/>
                  </a:cubicBezTo>
                  <a:cubicBezTo>
                    <a:pt x="6547" y="5620"/>
                    <a:pt x="6547" y="5620"/>
                    <a:pt x="6547" y="5620"/>
                  </a:cubicBezTo>
                  <a:cubicBezTo>
                    <a:pt x="6510" y="5620"/>
                    <a:pt x="6510" y="5620"/>
                    <a:pt x="6510" y="5620"/>
                  </a:cubicBezTo>
                  <a:cubicBezTo>
                    <a:pt x="6510" y="5688"/>
                    <a:pt x="6510" y="5688"/>
                    <a:pt x="6510" y="5688"/>
                  </a:cubicBezTo>
                  <a:cubicBezTo>
                    <a:pt x="6510" y="5688"/>
                    <a:pt x="6510" y="5688"/>
                    <a:pt x="6510" y="5688"/>
                  </a:cubicBezTo>
                  <a:cubicBezTo>
                    <a:pt x="6510" y="5755"/>
                    <a:pt x="6510" y="5755"/>
                    <a:pt x="6510" y="5755"/>
                  </a:cubicBezTo>
                  <a:close/>
                  <a:moveTo>
                    <a:pt x="6399" y="5552"/>
                  </a:moveTo>
                  <a:cubicBezTo>
                    <a:pt x="6436" y="5485"/>
                    <a:pt x="6436" y="5485"/>
                    <a:pt x="6436" y="5485"/>
                  </a:cubicBezTo>
                  <a:cubicBezTo>
                    <a:pt x="6399" y="5485"/>
                    <a:pt x="6399" y="5485"/>
                    <a:pt x="6399" y="5485"/>
                  </a:cubicBezTo>
                  <a:cubicBezTo>
                    <a:pt x="6399" y="5485"/>
                    <a:pt x="6399" y="5485"/>
                    <a:pt x="6399" y="5485"/>
                  </a:cubicBezTo>
                  <a:cubicBezTo>
                    <a:pt x="6362" y="5485"/>
                    <a:pt x="6362" y="5485"/>
                    <a:pt x="6362" y="5485"/>
                  </a:cubicBezTo>
                  <a:cubicBezTo>
                    <a:pt x="6325" y="5485"/>
                    <a:pt x="6325" y="5485"/>
                    <a:pt x="6325" y="5485"/>
                  </a:cubicBezTo>
                  <a:cubicBezTo>
                    <a:pt x="6325" y="5552"/>
                    <a:pt x="6325" y="5552"/>
                    <a:pt x="6325" y="5552"/>
                  </a:cubicBezTo>
                  <a:cubicBezTo>
                    <a:pt x="6399" y="5552"/>
                    <a:pt x="6399" y="5552"/>
                    <a:pt x="6399" y="5552"/>
                  </a:cubicBezTo>
                  <a:cubicBezTo>
                    <a:pt x="6399" y="5552"/>
                    <a:pt x="6399" y="5552"/>
                    <a:pt x="6399" y="5552"/>
                  </a:cubicBezTo>
                  <a:close/>
                  <a:moveTo>
                    <a:pt x="6547" y="5417"/>
                  </a:moveTo>
                  <a:cubicBezTo>
                    <a:pt x="6547" y="5417"/>
                    <a:pt x="6547" y="5417"/>
                    <a:pt x="6547" y="5417"/>
                  </a:cubicBezTo>
                  <a:cubicBezTo>
                    <a:pt x="6547" y="5417"/>
                    <a:pt x="6547" y="5417"/>
                    <a:pt x="6547" y="5417"/>
                  </a:cubicBezTo>
                  <a:cubicBezTo>
                    <a:pt x="6547" y="5349"/>
                    <a:pt x="6547" y="5349"/>
                    <a:pt x="6547" y="5349"/>
                  </a:cubicBezTo>
                  <a:cubicBezTo>
                    <a:pt x="6584" y="5349"/>
                    <a:pt x="6584" y="5349"/>
                    <a:pt x="6584" y="5349"/>
                  </a:cubicBezTo>
                  <a:cubicBezTo>
                    <a:pt x="6584" y="5349"/>
                    <a:pt x="6584" y="5349"/>
                    <a:pt x="6584" y="5349"/>
                  </a:cubicBezTo>
                  <a:cubicBezTo>
                    <a:pt x="6547" y="5282"/>
                    <a:pt x="6547" y="5282"/>
                    <a:pt x="6547" y="5282"/>
                  </a:cubicBezTo>
                  <a:cubicBezTo>
                    <a:pt x="6510" y="5282"/>
                    <a:pt x="6510" y="5282"/>
                    <a:pt x="6510" y="5282"/>
                  </a:cubicBezTo>
                  <a:cubicBezTo>
                    <a:pt x="6510" y="5349"/>
                    <a:pt x="6510" y="5349"/>
                    <a:pt x="6510" y="5349"/>
                  </a:cubicBezTo>
                  <a:cubicBezTo>
                    <a:pt x="6510" y="5349"/>
                    <a:pt x="6510" y="5349"/>
                    <a:pt x="6510" y="5349"/>
                  </a:cubicBezTo>
                  <a:cubicBezTo>
                    <a:pt x="6510" y="5349"/>
                    <a:pt x="6510" y="5349"/>
                    <a:pt x="6510" y="5349"/>
                  </a:cubicBezTo>
                  <a:cubicBezTo>
                    <a:pt x="6473" y="5349"/>
                    <a:pt x="6473" y="5349"/>
                    <a:pt x="6473" y="5349"/>
                  </a:cubicBezTo>
                  <a:cubicBezTo>
                    <a:pt x="6473" y="5349"/>
                    <a:pt x="6473" y="5349"/>
                    <a:pt x="6473" y="5349"/>
                  </a:cubicBezTo>
                  <a:cubicBezTo>
                    <a:pt x="6473" y="5417"/>
                    <a:pt x="6473" y="5417"/>
                    <a:pt x="6473" y="5417"/>
                  </a:cubicBezTo>
                  <a:cubicBezTo>
                    <a:pt x="6510" y="5417"/>
                    <a:pt x="6510" y="5417"/>
                    <a:pt x="6510" y="5417"/>
                  </a:cubicBezTo>
                  <a:cubicBezTo>
                    <a:pt x="6510" y="5417"/>
                    <a:pt x="6510" y="5417"/>
                    <a:pt x="6510" y="5417"/>
                  </a:cubicBezTo>
                  <a:cubicBezTo>
                    <a:pt x="6547" y="5417"/>
                    <a:pt x="6547" y="5417"/>
                    <a:pt x="6547" y="5417"/>
                  </a:cubicBezTo>
                  <a:close/>
                  <a:moveTo>
                    <a:pt x="6436" y="3115"/>
                  </a:moveTo>
                  <a:cubicBezTo>
                    <a:pt x="6436" y="3115"/>
                    <a:pt x="6436" y="3115"/>
                    <a:pt x="6436" y="3115"/>
                  </a:cubicBezTo>
                  <a:cubicBezTo>
                    <a:pt x="6436" y="3047"/>
                    <a:pt x="6436" y="3047"/>
                    <a:pt x="6436" y="3047"/>
                  </a:cubicBezTo>
                  <a:cubicBezTo>
                    <a:pt x="6436" y="3047"/>
                    <a:pt x="6436" y="3047"/>
                    <a:pt x="6436" y="3047"/>
                  </a:cubicBezTo>
                  <a:cubicBezTo>
                    <a:pt x="6399" y="3047"/>
                    <a:pt x="6399" y="3047"/>
                    <a:pt x="6399" y="3047"/>
                  </a:cubicBezTo>
                  <a:cubicBezTo>
                    <a:pt x="6436" y="3115"/>
                    <a:pt x="6436" y="3115"/>
                    <a:pt x="6436" y="3115"/>
                  </a:cubicBezTo>
                  <a:close/>
                  <a:moveTo>
                    <a:pt x="6251" y="3589"/>
                  </a:moveTo>
                  <a:cubicBezTo>
                    <a:pt x="6251" y="3589"/>
                    <a:pt x="6251" y="3589"/>
                    <a:pt x="6251" y="3589"/>
                  </a:cubicBezTo>
                  <a:cubicBezTo>
                    <a:pt x="6288" y="3589"/>
                    <a:pt x="6288" y="3589"/>
                    <a:pt x="6288" y="3589"/>
                  </a:cubicBezTo>
                  <a:cubicBezTo>
                    <a:pt x="6288" y="3589"/>
                    <a:pt x="6288" y="3589"/>
                    <a:pt x="6288" y="3589"/>
                  </a:cubicBezTo>
                  <a:cubicBezTo>
                    <a:pt x="6325" y="3589"/>
                    <a:pt x="6325" y="3589"/>
                    <a:pt x="6325" y="3589"/>
                  </a:cubicBezTo>
                  <a:cubicBezTo>
                    <a:pt x="6325" y="3521"/>
                    <a:pt x="6325" y="3521"/>
                    <a:pt x="6325" y="3521"/>
                  </a:cubicBezTo>
                  <a:cubicBezTo>
                    <a:pt x="6288" y="3453"/>
                    <a:pt x="6288" y="3453"/>
                    <a:pt x="6288" y="3453"/>
                  </a:cubicBezTo>
                  <a:cubicBezTo>
                    <a:pt x="6251" y="3453"/>
                    <a:pt x="6251" y="3453"/>
                    <a:pt x="6251" y="3453"/>
                  </a:cubicBezTo>
                  <a:cubicBezTo>
                    <a:pt x="6251" y="3453"/>
                    <a:pt x="6251" y="3453"/>
                    <a:pt x="6251" y="3453"/>
                  </a:cubicBezTo>
                  <a:cubicBezTo>
                    <a:pt x="6251" y="3521"/>
                    <a:pt x="6251" y="3521"/>
                    <a:pt x="6251" y="3521"/>
                  </a:cubicBezTo>
                  <a:cubicBezTo>
                    <a:pt x="6251" y="3589"/>
                    <a:pt x="6251" y="3589"/>
                    <a:pt x="6251" y="3589"/>
                  </a:cubicBezTo>
                  <a:close/>
                  <a:moveTo>
                    <a:pt x="6990" y="3453"/>
                  </a:moveTo>
                  <a:cubicBezTo>
                    <a:pt x="6990" y="3453"/>
                    <a:pt x="6990" y="3453"/>
                    <a:pt x="6990" y="3453"/>
                  </a:cubicBezTo>
                  <a:cubicBezTo>
                    <a:pt x="7027" y="3453"/>
                    <a:pt x="7027" y="3453"/>
                    <a:pt x="7027" y="3453"/>
                  </a:cubicBezTo>
                  <a:cubicBezTo>
                    <a:pt x="7027" y="3453"/>
                    <a:pt x="7027" y="3453"/>
                    <a:pt x="7027" y="3453"/>
                  </a:cubicBezTo>
                  <a:cubicBezTo>
                    <a:pt x="7064" y="3453"/>
                    <a:pt x="7064" y="3453"/>
                    <a:pt x="7064" y="3453"/>
                  </a:cubicBezTo>
                  <a:cubicBezTo>
                    <a:pt x="7064" y="3453"/>
                    <a:pt x="7064" y="3453"/>
                    <a:pt x="7064" y="3453"/>
                  </a:cubicBezTo>
                  <a:cubicBezTo>
                    <a:pt x="7064" y="3453"/>
                    <a:pt x="7064" y="3453"/>
                    <a:pt x="7064" y="3453"/>
                  </a:cubicBezTo>
                  <a:cubicBezTo>
                    <a:pt x="7101" y="3453"/>
                    <a:pt x="7101" y="3453"/>
                    <a:pt x="7101" y="3453"/>
                  </a:cubicBezTo>
                  <a:cubicBezTo>
                    <a:pt x="7101" y="3386"/>
                    <a:pt x="7101" y="3386"/>
                    <a:pt x="7101" y="3386"/>
                  </a:cubicBezTo>
                  <a:cubicBezTo>
                    <a:pt x="7101" y="3318"/>
                    <a:pt x="7101" y="3318"/>
                    <a:pt x="7101" y="3318"/>
                  </a:cubicBezTo>
                  <a:cubicBezTo>
                    <a:pt x="7138" y="3318"/>
                    <a:pt x="7138" y="3318"/>
                    <a:pt x="7138" y="3318"/>
                  </a:cubicBezTo>
                  <a:cubicBezTo>
                    <a:pt x="7138" y="3250"/>
                    <a:pt x="7138" y="3250"/>
                    <a:pt x="7138" y="3250"/>
                  </a:cubicBezTo>
                  <a:cubicBezTo>
                    <a:pt x="7138" y="3250"/>
                    <a:pt x="7138" y="3250"/>
                    <a:pt x="7138" y="3250"/>
                  </a:cubicBezTo>
                  <a:cubicBezTo>
                    <a:pt x="7101" y="3250"/>
                    <a:pt x="7101" y="3250"/>
                    <a:pt x="7101" y="3250"/>
                  </a:cubicBezTo>
                  <a:cubicBezTo>
                    <a:pt x="7101" y="3250"/>
                    <a:pt x="7101" y="3250"/>
                    <a:pt x="7101" y="3250"/>
                  </a:cubicBezTo>
                  <a:cubicBezTo>
                    <a:pt x="7064" y="3318"/>
                    <a:pt x="7064" y="3318"/>
                    <a:pt x="7064" y="3318"/>
                  </a:cubicBezTo>
                  <a:cubicBezTo>
                    <a:pt x="7027" y="3318"/>
                    <a:pt x="7027" y="3318"/>
                    <a:pt x="7027" y="3318"/>
                  </a:cubicBezTo>
                  <a:cubicBezTo>
                    <a:pt x="6990" y="3453"/>
                    <a:pt x="6990" y="3453"/>
                    <a:pt x="6990" y="3453"/>
                  </a:cubicBezTo>
                  <a:cubicBezTo>
                    <a:pt x="6990" y="3453"/>
                    <a:pt x="6990" y="3453"/>
                    <a:pt x="6990" y="3453"/>
                  </a:cubicBezTo>
                  <a:close/>
                  <a:moveTo>
                    <a:pt x="7286" y="3521"/>
                  </a:moveTo>
                  <a:cubicBezTo>
                    <a:pt x="7323" y="3521"/>
                    <a:pt x="7323" y="3521"/>
                    <a:pt x="7323" y="3521"/>
                  </a:cubicBezTo>
                  <a:cubicBezTo>
                    <a:pt x="7360" y="3453"/>
                    <a:pt x="7360" y="3453"/>
                    <a:pt x="7360" y="3453"/>
                  </a:cubicBezTo>
                  <a:cubicBezTo>
                    <a:pt x="7323" y="3453"/>
                    <a:pt x="7323" y="3453"/>
                    <a:pt x="7323" y="3453"/>
                  </a:cubicBezTo>
                  <a:cubicBezTo>
                    <a:pt x="7286" y="3453"/>
                    <a:pt x="7286" y="3453"/>
                    <a:pt x="7286" y="3453"/>
                  </a:cubicBezTo>
                  <a:cubicBezTo>
                    <a:pt x="7286" y="3521"/>
                    <a:pt x="7286" y="3521"/>
                    <a:pt x="7286" y="3521"/>
                  </a:cubicBezTo>
                  <a:cubicBezTo>
                    <a:pt x="7286" y="3521"/>
                    <a:pt x="7286" y="3521"/>
                    <a:pt x="7286" y="3521"/>
                  </a:cubicBezTo>
                  <a:close/>
                  <a:moveTo>
                    <a:pt x="7360" y="3656"/>
                  </a:moveTo>
                  <a:cubicBezTo>
                    <a:pt x="7360" y="3656"/>
                    <a:pt x="7360" y="3656"/>
                    <a:pt x="7360" y="3656"/>
                  </a:cubicBezTo>
                  <a:cubicBezTo>
                    <a:pt x="7360" y="3656"/>
                    <a:pt x="7360" y="3656"/>
                    <a:pt x="7360" y="3656"/>
                  </a:cubicBezTo>
                  <a:cubicBezTo>
                    <a:pt x="7397" y="3589"/>
                    <a:pt x="7397" y="3589"/>
                    <a:pt x="7397" y="3589"/>
                  </a:cubicBezTo>
                  <a:cubicBezTo>
                    <a:pt x="7360" y="3589"/>
                    <a:pt x="7360" y="3589"/>
                    <a:pt x="7360" y="3589"/>
                  </a:cubicBezTo>
                  <a:cubicBezTo>
                    <a:pt x="7360" y="3521"/>
                    <a:pt x="7360" y="3521"/>
                    <a:pt x="7360" y="3521"/>
                  </a:cubicBezTo>
                  <a:cubicBezTo>
                    <a:pt x="7323" y="3521"/>
                    <a:pt x="7323" y="3521"/>
                    <a:pt x="7323" y="3521"/>
                  </a:cubicBezTo>
                  <a:cubicBezTo>
                    <a:pt x="7323" y="3589"/>
                    <a:pt x="7323" y="3589"/>
                    <a:pt x="7323" y="3589"/>
                  </a:cubicBezTo>
                  <a:cubicBezTo>
                    <a:pt x="7360" y="3589"/>
                    <a:pt x="7360" y="3589"/>
                    <a:pt x="7360" y="3589"/>
                  </a:cubicBezTo>
                  <a:cubicBezTo>
                    <a:pt x="7360" y="3656"/>
                    <a:pt x="7360" y="3656"/>
                    <a:pt x="7360" y="3656"/>
                  </a:cubicBezTo>
                  <a:close/>
                  <a:moveTo>
                    <a:pt x="7064" y="3792"/>
                  </a:moveTo>
                  <a:cubicBezTo>
                    <a:pt x="7101" y="3724"/>
                    <a:pt x="7101" y="3724"/>
                    <a:pt x="7101" y="3724"/>
                  </a:cubicBezTo>
                  <a:cubicBezTo>
                    <a:pt x="7101" y="3724"/>
                    <a:pt x="7101" y="3724"/>
                    <a:pt x="7101" y="3724"/>
                  </a:cubicBezTo>
                  <a:cubicBezTo>
                    <a:pt x="7064" y="3724"/>
                    <a:pt x="7064" y="3724"/>
                    <a:pt x="7064" y="3724"/>
                  </a:cubicBezTo>
                  <a:cubicBezTo>
                    <a:pt x="7064" y="3724"/>
                    <a:pt x="7064" y="3724"/>
                    <a:pt x="7064" y="3724"/>
                  </a:cubicBezTo>
                  <a:cubicBezTo>
                    <a:pt x="7027" y="3724"/>
                    <a:pt x="7027" y="3724"/>
                    <a:pt x="7027" y="3724"/>
                  </a:cubicBezTo>
                  <a:cubicBezTo>
                    <a:pt x="7027" y="3792"/>
                    <a:pt x="7027" y="3792"/>
                    <a:pt x="7027" y="3792"/>
                  </a:cubicBezTo>
                  <a:cubicBezTo>
                    <a:pt x="7064" y="3792"/>
                    <a:pt x="7064" y="3792"/>
                    <a:pt x="7064" y="3792"/>
                  </a:cubicBezTo>
                  <a:close/>
                  <a:moveTo>
                    <a:pt x="7212" y="3792"/>
                  </a:moveTo>
                  <a:cubicBezTo>
                    <a:pt x="7249" y="3724"/>
                    <a:pt x="7249" y="3724"/>
                    <a:pt x="7249" y="3724"/>
                  </a:cubicBezTo>
                  <a:cubicBezTo>
                    <a:pt x="7249" y="3724"/>
                    <a:pt x="7249" y="3724"/>
                    <a:pt x="7249" y="3724"/>
                  </a:cubicBezTo>
                  <a:cubicBezTo>
                    <a:pt x="7249" y="3724"/>
                    <a:pt x="7249" y="3724"/>
                    <a:pt x="7249" y="3724"/>
                  </a:cubicBezTo>
                  <a:cubicBezTo>
                    <a:pt x="7249" y="3656"/>
                    <a:pt x="7249" y="3656"/>
                    <a:pt x="7249" y="3656"/>
                  </a:cubicBezTo>
                  <a:cubicBezTo>
                    <a:pt x="7212" y="3656"/>
                    <a:pt x="7212" y="3656"/>
                    <a:pt x="7212" y="3656"/>
                  </a:cubicBezTo>
                  <a:cubicBezTo>
                    <a:pt x="7212" y="3656"/>
                    <a:pt x="7212" y="3656"/>
                    <a:pt x="7212" y="3656"/>
                  </a:cubicBezTo>
                  <a:cubicBezTo>
                    <a:pt x="7175" y="3724"/>
                    <a:pt x="7175" y="3724"/>
                    <a:pt x="7175" y="3724"/>
                  </a:cubicBezTo>
                  <a:cubicBezTo>
                    <a:pt x="7175" y="3724"/>
                    <a:pt x="7175" y="3724"/>
                    <a:pt x="7175" y="3724"/>
                  </a:cubicBezTo>
                  <a:cubicBezTo>
                    <a:pt x="7175" y="3724"/>
                    <a:pt x="7175" y="3724"/>
                    <a:pt x="7175" y="3724"/>
                  </a:cubicBezTo>
                  <a:cubicBezTo>
                    <a:pt x="7175" y="3724"/>
                    <a:pt x="7175" y="3724"/>
                    <a:pt x="7175" y="3724"/>
                  </a:cubicBezTo>
                  <a:cubicBezTo>
                    <a:pt x="7212" y="3724"/>
                    <a:pt x="7212" y="3724"/>
                    <a:pt x="7212" y="3724"/>
                  </a:cubicBezTo>
                  <a:cubicBezTo>
                    <a:pt x="7212" y="3724"/>
                    <a:pt x="7212" y="3724"/>
                    <a:pt x="7212" y="3724"/>
                  </a:cubicBezTo>
                  <a:cubicBezTo>
                    <a:pt x="7212" y="3792"/>
                    <a:pt x="7212" y="3792"/>
                    <a:pt x="7212" y="3792"/>
                  </a:cubicBezTo>
                  <a:close/>
                  <a:moveTo>
                    <a:pt x="7249" y="4063"/>
                  </a:moveTo>
                  <a:cubicBezTo>
                    <a:pt x="7249" y="4063"/>
                    <a:pt x="7249" y="4063"/>
                    <a:pt x="7249" y="4063"/>
                  </a:cubicBezTo>
                  <a:cubicBezTo>
                    <a:pt x="7286" y="4063"/>
                    <a:pt x="7286" y="4063"/>
                    <a:pt x="7286" y="4063"/>
                  </a:cubicBezTo>
                  <a:cubicBezTo>
                    <a:pt x="7323" y="4063"/>
                    <a:pt x="7323" y="4063"/>
                    <a:pt x="7323" y="4063"/>
                  </a:cubicBezTo>
                  <a:cubicBezTo>
                    <a:pt x="7323" y="4063"/>
                    <a:pt x="7323" y="4063"/>
                    <a:pt x="7323" y="4063"/>
                  </a:cubicBezTo>
                  <a:cubicBezTo>
                    <a:pt x="7360" y="4063"/>
                    <a:pt x="7360" y="4063"/>
                    <a:pt x="7360" y="4063"/>
                  </a:cubicBezTo>
                  <a:cubicBezTo>
                    <a:pt x="7397" y="4063"/>
                    <a:pt x="7397" y="4063"/>
                    <a:pt x="7397" y="4063"/>
                  </a:cubicBezTo>
                  <a:cubicBezTo>
                    <a:pt x="7397" y="3995"/>
                    <a:pt x="7397" y="3995"/>
                    <a:pt x="7397" y="3995"/>
                  </a:cubicBezTo>
                  <a:cubicBezTo>
                    <a:pt x="7397" y="3995"/>
                    <a:pt x="7397" y="3995"/>
                    <a:pt x="7397" y="3995"/>
                  </a:cubicBezTo>
                  <a:cubicBezTo>
                    <a:pt x="7397" y="3995"/>
                    <a:pt x="7397" y="3995"/>
                    <a:pt x="7397" y="3995"/>
                  </a:cubicBezTo>
                  <a:cubicBezTo>
                    <a:pt x="7397" y="3995"/>
                    <a:pt x="7397" y="3995"/>
                    <a:pt x="7397" y="3995"/>
                  </a:cubicBezTo>
                  <a:cubicBezTo>
                    <a:pt x="7397" y="3927"/>
                    <a:pt x="7397" y="3927"/>
                    <a:pt x="7397" y="3927"/>
                  </a:cubicBezTo>
                  <a:cubicBezTo>
                    <a:pt x="7360" y="3927"/>
                    <a:pt x="7360" y="3927"/>
                    <a:pt x="7360" y="3927"/>
                  </a:cubicBezTo>
                  <a:cubicBezTo>
                    <a:pt x="7360" y="3927"/>
                    <a:pt x="7360" y="3927"/>
                    <a:pt x="7360" y="3927"/>
                  </a:cubicBezTo>
                  <a:cubicBezTo>
                    <a:pt x="7360" y="3995"/>
                    <a:pt x="7360" y="3995"/>
                    <a:pt x="7360" y="3995"/>
                  </a:cubicBezTo>
                  <a:cubicBezTo>
                    <a:pt x="7323" y="3995"/>
                    <a:pt x="7323" y="3995"/>
                    <a:pt x="7323" y="3995"/>
                  </a:cubicBezTo>
                  <a:cubicBezTo>
                    <a:pt x="7323" y="3995"/>
                    <a:pt x="7323" y="3995"/>
                    <a:pt x="7323" y="3995"/>
                  </a:cubicBezTo>
                  <a:cubicBezTo>
                    <a:pt x="7323" y="3927"/>
                    <a:pt x="7323" y="3927"/>
                    <a:pt x="7323" y="3927"/>
                  </a:cubicBezTo>
                  <a:cubicBezTo>
                    <a:pt x="7286" y="3927"/>
                    <a:pt x="7286" y="3927"/>
                    <a:pt x="7286" y="3927"/>
                  </a:cubicBezTo>
                  <a:cubicBezTo>
                    <a:pt x="7286" y="3995"/>
                    <a:pt x="7286" y="3995"/>
                    <a:pt x="7286" y="3995"/>
                  </a:cubicBezTo>
                  <a:cubicBezTo>
                    <a:pt x="7286" y="3995"/>
                    <a:pt x="7286" y="3995"/>
                    <a:pt x="7286" y="3995"/>
                  </a:cubicBezTo>
                  <a:cubicBezTo>
                    <a:pt x="7249" y="3995"/>
                    <a:pt x="7249" y="3995"/>
                    <a:pt x="7249" y="3995"/>
                  </a:cubicBezTo>
                  <a:cubicBezTo>
                    <a:pt x="7249" y="4063"/>
                    <a:pt x="7249" y="4063"/>
                    <a:pt x="7249" y="4063"/>
                  </a:cubicBezTo>
                  <a:cubicBezTo>
                    <a:pt x="7249" y="4063"/>
                    <a:pt x="7249" y="4063"/>
                    <a:pt x="7249" y="4063"/>
                  </a:cubicBezTo>
                  <a:close/>
                  <a:moveTo>
                    <a:pt x="4290" y="2438"/>
                  </a:moveTo>
                  <a:cubicBezTo>
                    <a:pt x="4327" y="2438"/>
                    <a:pt x="4327" y="2438"/>
                    <a:pt x="4327" y="2438"/>
                  </a:cubicBezTo>
                  <a:cubicBezTo>
                    <a:pt x="4364" y="2505"/>
                    <a:pt x="4364" y="2505"/>
                    <a:pt x="4364" y="2505"/>
                  </a:cubicBezTo>
                  <a:cubicBezTo>
                    <a:pt x="4364" y="2505"/>
                    <a:pt x="4364" y="2505"/>
                    <a:pt x="4364" y="2505"/>
                  </a:cubicBezTo>
                  <a:cubicBezTo>
                    <a:pt x="4401" y="2438"/>
                    <a:pt x="4401" y="2438"/>
                    <a:pt x="4401" y="2438"/>
                  </a:cubicBezTo>
                  <a:cubicBezTo>
                    <a:pt x="4438" y="2438"/>
                    <a:pt x="4438" y="2438"/>
                    <a:pt x="4438" y="2438"/>
                  </a:cubicBezTo>
                  <a:cubicBezTo>
                    <a:pt x="4401" y="2438"/>
                    <a:pt x="4401" y="2438"/>
                    <a:pt x="4401" y="2438"/>
                  </a:cubicBezTo>
                  <a:cubicBezTo>
                    <a:pt x="4364" y="2438"/>
                    <a:pt x="4364" y="2438"/>
                    <a:pt x="4364" y="2438"/>
                  </a:cubicBezTo>
                  <a:cubicBezTo>
                    <a:pt x="4327" y="2438"/>
                    <a:pt x="4327" y="2438"/>
                    <a:pt x="4327" y="2438"/>
                  </a:cubicBezTo>
                  <a:cubicBezTo>
                    <a:pt x="4327" y="2370"/>
                    <a:pt x="4327" y="2370"/>
                    <a:pt x="4327" y="2370"/>
                  </a:cubicBezTo>
                  <a:cubicBezTo>
                    <a:pt x="4290" y="2370"/>
                    <a:pt x="4290" y="2370"/>
                    <a:pt x="4290" y="2370"/>
                  </a:cubicBezTo>
                  <a:cubicBezTo>
                    <a:pt x="4290" y="2438"/>
                    <a:pt x="4290" y="2438"/>
                    <a:pt x="4290" y="2438"/>
                  </a:cubicBezTo>
                  <a:cubicBezTo>
                    <a:pt x="4290" y="2438"/>
                    <a:pt x="4290" y="2438"/>
                    <a:pt x="4290" y="2438"/>
                  </a:cubicBezTo>
                  <a:close/>
                  <a:moveTo>
                    <a:pt x="4216" y="1287"/>
                  </a:moveTo>
                  <a:cubicBezTo>
                    <a:pt x="4216" y="1287"/>
                    <a:pt x="4216" y="1287"/>
                    <a:pt x="4216" y="1287"/>
                  </a:cubicBezTo>
                  <a:cubicBezTo>
                    <a:pt x="4216" y="1219"/>
                    <a:pt x="4216" y="1219"/>
                    <a:pt x="4216" y="1219"/>
                  </a:cubicBezTo>
                  <a:cubicBezTo>
                    <a:pt x="4253" y="1151"/>
                    <a:pt x="4253" y="1151"/>
                    <a:pt x="4253" y="1151"/>
                  </a:cubicBezTo>
                  <a:cubicBezTo>
                    <a:pt x="4290" y="1151"/>
                    <a:pt x="4290" y="1151"/>
                    <a:pt x="4290" y="1151"/>
                  </a:cubicBezTo>
                  <a:cubicBezTo>
                    <a:pt x="4364" y="1219"/>
                    <a:pt x="4364" y="1219"/>
                    <a:pt x="4364" y="1219"/>
                  </a:cubicBezTo>
                  <a:cubicBezTo>
                    <a:pt x="4364" y="1219"/>
                    <a:pt x="4364" y="1219"/>
                    <a:pt x="4364" y="1219"/>
                  </a:cubicBezTo>
                  <a:cubicBezTo>
                    <a:pt x="4327" y="1287"/>
                    <a:pt x="4327" y="1287"/>
                    <a:pt x="4327" y="1287"/>
                  </a:cubicBezTo>
                  <a:cubicBezTo>
                    <a:pt x="4290" y="1287"/>
                    <a:pt x="4290" y="1287"/>
                    <a:pt x="4290" y="1287"/>
                  </a:cubicBezTo>
                  <a:cubicBezTo>
                    <a:pt x="4253" y="1287"/>
                    <a:pt x="4253" y="1287"/>
                    <a:pt x="4253" y="1287"/>
                  </a:cubicBezTo>
                  <a:cubicBezTo>
                    <a:pt x="4253" y="1287"/>
                    <a:pt x="4216" y="1287"/>
                    <a:pt x="4216" y="1287"/>
                  </a:cubicBezTo>
                  <a:close/>
                  <a:moveTo>
                    <a:pt x="5252" y="406"/>
                  </a:moveTo>
                  <a:cubicBezTo>
                    <a:pt x="5252" y="339"/>
                    <a:pt x="5252" y="339"/>
                    <a:pt x="5252" y="339"/>
                  </a:cubicBezTo>
                  <a:cubicBezTo>
                    <a:pt x="5289" y="339"/>
                    <a:pt x="5289" y="339"/>
                    <a:pt x="5289" y="339"/>
                  </a:cubicBezTo>
                  <a:cubicBezTo>
                    <a:pt x="5326" y="339"/>
                    <a:pt x="5326" y="339"/>
                    <a:pt x="5326" y="339"/>
                  </a:cubicBezTo>
                  <a:cubicBezTo>
                    <a:pt x="5363" y="339"/>
                    <a:pt x="5363" y="339"/>
                    <a:pt x="5363" y="339"/>
                  </a:cubicBezTo>
                  <a:cubicBezTo>
                    <a:pt x="5363" y="339"/>
                    <a:pt x="5363" y="339"/>
                    <a:pt x="5363" y="339"/>
                  </a:cubicBezTo>
                  <a:cubicBezTo>
                    <a:pt x="5363" y="406"/>
                    <a:pt x="5363" y="406"/>
                    <a:pt x="5363" y="406"/>
                  </a:cubicBezTo>
                  <a:cubicBezTo>
                    <a:pt x="5326" y="474"/>
                    <a:pt x="5326" y="474"/>
                    <a:pt x="5326" y="474"/>
                  </a:cubicBezTo>
                  <a:cubicBezTo>
                    <a:pt x="5289" y="474"/>
                    <a:pt x="5289" y="474"/>
                    <a:pt x="5289" y="474"/>
                  </a:cubicBezTo>
                  <a:cubicBezTo>
                    <a:pt x="5252" y="474"/>
                    <a:pt x="5252" y="474"/>
                    <a:pt x="5252" y="474"/>
                  </a:cubicBezTo>
                  <a:cubicBezTo>
                    <a:pt x="5252" y="406"/>
                    <a:pt x="5252" y="406"/>
                    <a:pt x="5252" y="406"/>
                  </a:cubicBezTo>
                  <a:close/>
                  <a:moveTo>
                    <a:pt x="5955" y="1219"/>
                  </a:moveTo>
                  <a:cubicBezTo>
                    <a:pt x="6029" y="1151"/>
                    <a:pt x="6029" y="1151"/>
                    <a:pt x="6029" y="1151"/>
                  </a:cubicBezTo>
                  <a:cubicBezTo>
                    <a:pt x="6066" y="1083"/>
                    <a:pt x="6066" y="1083"/>
                    <a:pt x="6066" y="1083"/>
                  </a:cubicBezTo>
                  <a:cubicBezTo>
                    <a:pt x="6066" y="1016"/>
                    <a:pt x="6066" y="1016"/>
                    <a:pt x="6066" y="1016"/>
                  </a:cubicBezTo>
                  <a:cubicBezTo>
                    <a:pt x="6103" y="948"/>
                    <a:pt x="6103" y="948"/>
                    <a:pt x="6103" y="948"/>
                  </a:cubicBezTo>
                  <a:cubicBezTo>
                    <a:pt x="6140" y="880"/>
                    <a:pt x="6140" y="880"/>
                    <a:pt x="6140" y="880"/>
                  </a:cubicBezTo>
                  <a:cubicBezTo>
                    <a:pt x="6214" y="813"/>
                    <a:pt x="6214" y="813"/>
                    <a:pt x="6214" y="813"/>
                  </a:cubicBezTo>
                  <a:cubicBezTo>
                    <a:pt x="6214" y="813"/>
                    <a:pt x="6214" y="813"/>
                    <a:pt x="6214" y="813"/>
                  </a:cubicBezTo>
                  <a:cubicBezTo>
                    <a:pt x="6214" y="745"/>
                    <a:pt x="6214" y="745"/>
                    <a:pt x="6214" y="745"/>
                  </a:cubicBezTo>
                  <a:cubicBezTo>
                    <a:pt x="6140" y="677"/>
                    <a:pt x="6140" y="677"/>
                    <a:pt x="6140" y="677"/>
                  </a:cubicBezTo>
                  <a:cubicBezTo>
                    <a:pt x="6103" y="609"/>
                    <a:pt x="6103" y="609"/>
                    <a:pt x="6103" y="609"/>
                  </a:cubicBezTo>
                  <a:cubicBezTo>
                    <a:pt x="6066" y="542"/>
                    <a:pt x="6066" y="542"/>
                    <a:pt x="6066" y="542"/>
                  </a:cubicBezTo>
                  <a:cubicBezTo>
                    <a:pt x="6066" y="474"/>
                    <a:pt x="6066" y="474"/>
                    <a:pt x="6066" y="474"/>
                  </a:cubicBezTo>
                  <a:cubicBezTo>
                    <a:pt x="6103" y="406"/>
                    <a:pt x="6103" y="406"/>
                    <a:pt x="6103" y="406"/>
                  </a:cubicBezTo>
                  <a:cubicBezTo>
                    <a:pt x="6103" y="339"/>
                    <a:pt x="6103" y="339"/>
                    <a:pt x="6103" y="339"/>
                  </a:cubicBezTo>
                  <a:cubicBezTo>
                    <a:pt x="6103" y="339"/>
                    <a:pt x="6103" y="339"/>
                    <a:pt x="6103" y="339"/>
                  </a:cubicBezTo>
                  <a:cubicBezTo>
                    <a:pt x="5992" y="339"/>
                    <a:pt x="5992" y="339"/>
                    <a:pt x="5992" y="339"/>
                  </a:cubicBezTo>
                  <a:cubicBezTo>
                    <a:pt x="5955" y="339"/>
                    <a:pt x="5955" y="339"/>
                    <a:pt x="5955" y="339"/>
                  </a:cubicBezTo>
                  <a:cubicBezTo>
                    <a:pt x="5881" y="271"/>
                    <a:pt x="5881" y="271"/>
                    <a:pt x="5881" y="271"/>
                  </a:cubicBezTo>
                  <a:cubicBezTo>
                    <a:pt x="5844" y="135"/>
                    <a:pt x="5844" y="135"/>
                    <a:pt x="5844" y="135"/>
                  </a:cubicBezTo>
                  <a:cubicBezTo>
                    <a:pt x="5770" y="68"/>
                    <a:pt x="5770" y="68"/>
                    <a:pt x="5770" y="68"/>
                  </a:cubicBezTo>
                  <a:cubicBezTo>
                    <a:pt x="5733" y="0"/>
                    <a:pt x="5733" y="0"/>
                    <a:pt x="5733" y="0"/>
                  </a:cubicBezTo>
                  <a:cubicBezTo>
                    <a:pt x="5696" y="0"/>
                    <a:pt x="5696" y="0"/>
                    <a:pt x="5696" y="0"/>
                  </a:cubicBezTo>
                  <a:cubicBezTo>
                    <a:pt x="5696" y="68"/>
                    <a:pt x="5696" y="68"/>
                    <a:pt x="5696" y="68"/>
                  </a:cubicBezTo>
                  <a:cubicBezTo>
                    <a:pt x="5696" y="68"/>
                    <a:pt x="5696" y="68"/>
                    <a:pt x="5696" y="68"/>
                  </a:cubicBezTo>
                  <a:cubicBezTo>
                    <a:pt x="5696" y="135"/>
                    <a:pt x="5696" y="135"/>
                    <a:pt x="5696" y="135"/>
                  </a:cubicBezTo>
                  <a:cubicBezTo>
                    <a:pt x="5696" y="203"/>
                    <a:pt x="5696" y="203"/>
                    <a:pt x="5696" y="203"/>
                  </a:cubicBezTo>
                  <a:cubicBezTo>
                    <a:pt x="5659" y="271"/>
                    <a:pt x="5659" y="271"/>
                    <a:pt x="5659" y="271"/>
                  </a:cubicBezTo>
                  <a:cubicBezTo>
                    <a:pt x="5622" y="339"/>
                    <a:pt x="5622" y="339"/>
                    <a:pt x="5622" y="339"/>
                  </a:cubicBezTo>
                  <a:cubicBezTo>
                    <a:pt x="5622" y="406"/>
                    <a:pt x="5622" y="406"/>
                    <a:pt x="5622" y="406"/>
                  </a:cubicBezTo>
                  <a:cubicBezTo>
                    <a:pt x="5585" y="474"/>
                    <a:pt x="5585" y="474"/>
                    <a:pt x="5585" y="474"/>
                  </a:cubicBezTo>
                  <a:cubicBezTo>
                    <a:pt x="5622" y="677"/>
                    <a:pt x="5622" y="677"/>
                    <a:pt x="5622" y="677"/>
                  </a:cubicBezTo>
                  <a:cubicBezTo>
                    <a:pt x="5622" y="745"/>
                    <a:pt x="5622" y="745"/>
                    <a:pt x="5622" y="745"/>
                  </a:cubicBezTo>
                  <a:cubicBezTo>
                    <a:pt x="5659" y="813"/>
                    <a:pt x="5659" y="813"/>
                    <a:pt x="5659" y="813"/>
                  </a:cubicBezTo>
                  <a:cubicBezTo>
                    <a:pt x="5659" y="813"/>
                    <a:pt x="5659" y="813"/>
                    <a:pt x="5659" y="813"/>
                  </a:cubicBezTo>
                  <a:cubicBezTo>
                    <a:pt x="5659" y="948"/>
                    <a:pt x="5659" y="948"/>
                    <a:pt x="5659" y="948"/>
                  </a:cubicBezTo>
                  <a:cubicBezTo>
                    <a:pt x="5622" y="1016"/>
                    <a:pt x="5622" y="1016"/>
                    <a:pt x="5622" y="1016"/>
                  </a:cubicBezTo>
                  <a:cubicBezTo>
                    <a:pt x="5622" y="1083"/>
                    <a:pt x="5622" y="1083"/>
                    <a:pt x="5622" y="1083"/>
                  </a:cubicBezTo>
                  <a:cubicBezTo>
                    <a:pt x="5622" y="1151"/>
                    <a:pt x="5622" y="1151"/>
                    <a:pt x="5622" y="1151"/>
                  </a:cubicBezTo>
                  <a:cubicBezTo>
                    <a:pt x="5659" y="1083"/>
                    <a:pt x="5659" y="1083"/>
                    <a:pt x="5659" y="1083"/>
                  </a:cubicBezTo>
                  <a:cubicBezTo>
                    <a:pt x="5659" y="1083"/>
                    <a:pt x="5659" y="1083"/>
                    <a:pt x="5659" y="1083"/>
                  </a:cubicBezTo>
                  <a:cubicBezTo>
                    <a:pt x="5696" y="1016"/>
                    <a:pt x="5696" y="1016"/>
                    <a:pt x="5696" y="1016"/>
                  </a:cubicBezTo>
                  <a:cubicBezTo>
                    <a:pt x="5733" y="1083"/>
                    <a:pt x="5733" y="1083"/>
                    <a:pt x="5733" y="1083"/>
                  </a:cubicBezTo>
                  <a:cubicBezTo>
                    <a:pt x="5733" y="1083"/>
                    <a:pt x="5733" y="1083"/>
                    <a:pt x="5733" y="1083"/>
                  </a:cubicBezTo>
                  <a:cubicBezTo>
                    <a:pt x="5770" y="1151"/>
                    <a:pt x="5770" y="1151"/>
                    <a:pt x="5770" y="1151"/>
                  </a:cubicBezTo>
                  <a:cubicBezTo>
                    <a:pt x="5807" y="1151"/>
                    <a:pt x="5807" y="1151"/>
                    <a:pt x="5807" y="1151"/>
                  </a:cubicBezTo>
                  <a:cubicBezTo>
                    <a:pt x="5807" y="1151"/>
                    <a:pt x="5807" y="1151"/>
                    <a:pt x="5807" y="1151"/>
                  </a:cubicBezTo>
                  <a:cubicBezTo>
                    <a:pt x="5844" y="1151"/>
                    <a:pt x="5844" y="1151"/>
                    <a:pt x="5844" y="1151"/>
                  </a:cubicBezTo>
                  <a:cubicBezTo>
                    <a:pt x="5881" y="1219"/>
                    <a:pt x="5881" y="1219"/>
                    <a:pt x="5881" y="1219"/>
                  </a:cubicBezTo>
                  <a:cubicBezTo>
                    <a:pt x="5918" y="1219"/>
                    <a:pt x="5918" y="1219"/>
                    <a:pt x="5918" y="1219"/>
                  </a:cubicBezTo>
                  <a:cubicBezTo>
                    <a:pt x="5955" y="1219"/>
                    <a:pt x="5955" y="1219"/>
                    <a:pt x="5955" y="1219"/>
                  </a:cubicBezTo>
                  <a:close/>
                  <a:moveTo>
                    <a:pt x="5807" y="1557"/>
                  </a:moveTo>
                  <a:cubicBezTo>
                    <a:pt x="5807" y="1557"/>
                    <a:pt x="5807" y="1557"/>
                    <a:pt x="5807" y="1557"/>
                  </a:cubicBezTo>
                  <a:cubicBezTo>
                    <a:pt x="5844" y="1625"/>
                    <a:pt x="5844" y="1625"/>
                    <a:pt x="5844" y="1625"/>
                  </a:cubicBezTo>
                  <a:cubicBezTo>
                    <a:pt x="5881" y="1625"/>
                    <a:pt x="5881" y="1625"/>
                    <a:pt x="5881" y="1625"/>
                  </a:cubicBezTo>
                  <a:cubicBezTo>
                    <a:pt x="5918" y="1557"/>
                    <a:pt x="5918" y="1557"/>
                    <a:pt x="5918" y="1557"/>
                  </a:cubicBezTo>
                  <a:cubicBezTo>
                    <a:pt x="5955" y="1557"/>
                    <a:pt x="5955" y="1557"/>
                    <a:pt x="5955" y="1557"/>
                  </a:cubicBezTo>
                  <a:cubicBezTo>
                    <a:pt x="5992" y="1490"/>
                    <a:pt x="5992" y="1490"/>
                    <a:pt x="5992" y="1490"/>
                  </a:cubicBezTo>
                  <a:cubicBezTo>
                    <a:pt x="5992" y="1422"/>
                    <a:pt x="5992" y="1422"/>
                    <a:pt x="5992" y="1422"/>
                  </a:cubicBezTo>
                  <a:cubicBezTo>
                    <a:pt x="6029" y="1354"/>
                    <a:pt x="6029" y="1354"/>
                    <a:pt x="6029" y="1354"/>
                  </a:cubicBezTo>
                  <a:cubicBezTo>
                    <a:pt x="5992" y="1287"/>
                    <a:pt x="5992" y="1287"/>
                    <a:pt x="5992" y="1287"/>
                  </a:cubicBezTo>
                  <a:cubicBezTo>
                    <a:pt x="5955" y="1287"/>
                    <a:pt x="5955" y="1287"/>
                    <a:pt x="5955" y="1287"/>
                  </a:cubicBezTo>
                  <a:cubicBezTo>
                    <a:pt x="5881" y="1219"/>
                    <a:pt x="5881" y="1219"/>
                    <a:pt x="5881" y="1219"/>
                  </a:cubicBezTo>
                  <a:cubicBezTo>
                    <a:pt x="5844" y="1287"/>
                    <a:pt x="5844" y="1287"/>
                    <a:pt x="5844" y="1287"/>
                  </a:cubicBezTo>
                  <a:cubicBezTo>
                    <a:pt x="5807" y="1287"/>
                    <a:pt x="5807" y="1287"/>
                    <a:pt x="5807" y="1287"/>
                  </a:cubicBezTo>
                  <a:cubicBezTo>
                    <a:pt x="5770" y="1287"/>
                    <a:pt x="5770" y="1287"/>
                    <a:pt x="5770" y="1287"/>
                  </a:cubicBezTo>
                  <a:cubicBezTo>
                    <a:pt x="5733" y="1287"/>
                    <a:pt x="5733" y="1287"/>
                    <a:pt x="5733" y="1287"/>
                  </a:cubicBezTo>
                  <a:cubicBezTo>
                    <a:pt x="5733" y="1287"/>
                    <a:pt x="5733" y="1287"/>
                    <a:pt x="5733" y="1287"/>
                  </a:cubicBezTo>
                  <a:cubicBezTo>
                    <a:pt x="5696" y="1287"/>
                    <a:pt x="5696" y="1287"/>
                    <a:pt x="5696" y="1287"/>
                  </a:cubicBezTo>
                  <a:cubicBezTo>
                    <a:pt x="5659" y="1287"/>
                    <a:pt x="5659" y="1287"/>
                    <a:pt x="5659" y="1287"/>
                  </a:cubicBezTo>
                  <a:cubicBezTo>
                    <a:pt x="5696" y="1354"/>
                    <a:pt x="5696" y="1354"/>
                    <a:pt x="5696" y="1354"/>
                  </a:cubicBezTo>
                  <a:cubicBezTo>
                    <a:pt x="5733" y="1354"/>
                    <a:pt x="5733" y="1354"/>
                    <a:pt x="5733" y="1354"/>
                  </a:cubicBezTo>
                  <a:cubicBezTo>
                    <a:pt x="5733" y="1422"/>
                    <a:pt x="5733" y="1422"/>
                    <a:pt x="5733" y="1422"/>
                  </a:cubicBezTo>
                  <a:cubicBezTo>
                    <a:pt x="5770" y="1422"/>
                    <a:pt x="5770" y="1422"/>
                    <a:pt x="5770" y="1422"/>
                  </a:cubicBezTo>
                  <a:cubicBezTo>
                    <a:pt x="5807" y="1490"/>
                    <a:pt x="5807" y="1490"/>
                    <a:pt x="5807" y="1490"/>
                  </a:cubicBezTo>
                  <a:cubicBezTo>
                    <a:pt x="5844" y="1490"/>
                    <a:pt x="5844" y="1490"/>
                    <a:pt x="5844" y="1490"/>
                  </a:cubicBezTo>
                  <a:cubicBezTo>
                    <a:pt x="5881" y="1490"/>
                    <a:pt x="5881" y="1490"/>
                    <a:pt x="5881" y="1490"/>
                  </a:cubicBezTo>
                  <a:cubicBezTo>
                    <a:pt x="5918" y="1557"/>
                    <a:pt x="5918" y="1557"/>
                    <a:pt x="5918" y="1557"/>
                  </a:cubicBezTo>
                  <a:cubicBezTo>
                    <a:pt x="5918" y="1557"/>
                    <a:pt x="5918" y="1557"/>
                    <a:pt x="5918" y="1557"/>
                  </a:cubicBezTo>
                  <a:cubicBezTo>
                    <a:pt x="5844" y="1557"/>
                    <a:pt x="5844" y="1557"/>
                    <a:pt x="5844" y="1557"/>
                  </a:cubicBezTo>
                  <a:cubicBezTo>
                    <a:pt x="5807" y="1557"/>
                    <a:pt x="5807" y="1557"/>
                    <a:pt x="5807" y="1557"/>
                  </a:cubicBezTo>
                  <a:close/>
                  <a:moveTo>
                    <a:pt x="6916" y="1761"/>
                  </a:moveTo>
                  <a:cubicBezTo>
                    <a:pt x="6916" y="1761"/>
                    <a:pt x="6916" y="1761"/>
                    <a:pt x="6916" y="1761"/>
                  </a:cubicBezTo>
                  <a:cubicBezTo>
                    <a:pt x="6879" y="1828"/>
                    <a:pt x="6879" y="1828"/>
                    <a:pt x="6879" y="1828"/>
                  </a:cubicBezTo>
                  <a:cubicBezTo>
                    <a:pt x="6842" y="1896"/>
                    <a:pt x="6842" y="1896"/>
                    <a:pt x="6842" y="1896"/>
                  </a:cubicBezTo>
                  <a:cubicBezTo>
                    <a:pt x="6805" y="1964"/>
                    <a:pt x="6805" y="1964"/>
                    <a:pt x="6805" y="1964"/>
                  </a:cubicBezTo>
                  <a:cubicBezTo>
                    <a:pt x="6768" y="1964"/>
                    <a:pt x="6768" y="1964"/>
                    <a:pt x="6768" y="1964"/>
                  </a:cubicBezTo>
                  <a:cubicBezTo>
                    <a:pt x="6732" y="1964"/>
                    <a:pt x="6732" y="1964"/>
                    <a:pt x="6732" y="1964"/>
                  </a:cubicBezTo>
                  <a:cubicBezTo>
                    <a:pt x="6732" y="1964"/>
                    <a:pt x="6732" y="1964"/>
                    <a:pt x="6732" y="1964"/>
                  </a:cubicBezTo>
                  <a:cubicBezTo>
                    <a:pt x="6695" y="1896"/>
                    <a:pt x="6695" y="1896"/>
                    <a:pt x="6695" y="1896"/>
                  </a:cubicBezTo>
                  <a:cubicBezTo>
                    <a:pt x="6658" y="1896"/>
                    <a:pt x="6658" y="1896"/>
                    <a:pt x="6658" y="1896"/>
                  </a:cubicBezTo>
                  <a:cubicBezTo>
                    <a:pt x="6621" y="1896"/>
                    <a:pt x="6621" y="1896"/>
                    <a:pt x="6621" y="1896"/>
                  </a:cubicBezTo>
                  <a:cubicBezTo>
                    <a:pt x="6621" y="1896"/>
                    <a:pt x="6621" y="1896"/>
                    <a:pt x="6621" y="1896"/>
                  </a:cubicBezTo>
                  <a:cubicBezTo>
                    <a:pt x="6510" y="1896"/>
                    <a:pt x="6510" y="1896"/>
                    <a:pt x="6510" y="1896"/>
                  </a:cubicBezTo>
                  <a:cubicBezTo>
                    <a:pt x="6473" y="1896"/>
                    <a:pt x="6473" y="1896"/>
                    <a:pt x="6473" y="1896"/>
                  </a:cubicBezTo>
                  <a:cubicBezTo>
                    <a:pt x="6473" y="1828"/>
                    <a:pt x="6473" y="1828"/>
                    <a:pt x="6473" y="1828"/>
                  </a:cubicBezTo>
                  <a:cubicBezTo>
                    <a:pt x="6436" y="1896"/>
                    <a:pt x="6436" y="1896"/>
                    <a:pt x="6436" y="1896"/>
                  </a:cubicBezTo>
                  <a:cubicBezTo>
                    <a:pt x="6362" y="1896"/>
                    <a:pt x="6362" y="1896"/>
                    <a:pt x="6362" y="1896"/>
                  </a:cubicBezTo>
                  <a:cubicBezTo>
                    <a:pt x="6362" y="1896"/>
                    <a:pt x="6362" y="1896"/>
                    <a:pt x="6362" y="1896"/>
                  </a:cubicBezTo>
                  <a:cubicBezTo>
                    <a:pt x="6325" y="1828"/>
                    <a:pt x="6325" y="1828"/>
                    <a:pt x="6325" y="1828"/>
                  </a:cubicBezTo>
                  <a:cubicBezTo>
                    <a:pt x="6288" y="1828"/>
                    <a:pt x="6288" y="1828"/>
                    <a:pt x="6288" y="1828"/>
                  </a:cubicBezTo>
                  <a:cubicBezTo>
                    <a:pt x="6251" y="1828"/>
                    <a:pt x="6251" y="1828"/>
                    <a:pt x="6251" y="1828"/>
                  </a:cubicBezTo>
                  <a:cubicBezTo>
                    <a:pt x="6214" y="1693"/>
                    <a:pt x="6214" y="1693"/>
                    <a:pt x="6214" y="1693"/>
                  </a:cubicBezTo>
                  <a:cubicBezTo>
                    <a:pt x="6214" y="1625"/>
                    <a:pt x="6214" y="1625"/>
                    <a:pt x="6214" y="1625"/>
                  </a:cubicBezTo>
                  <a:cubicBezTo>
                    <a:pt x="6177" y="1625"/>
                    <a:pt x="6177" y="1625"/>
                    <a:pt x="6177" y="1625"/>
                  </a:cubicBezTo>
                  <a:cubicBezTo>
                    <a:pt x="6140" y="1693"/>
                    <a:pt x="6140" y="1693"/>
                    <a:pt x="6140" y="1693"/>
                  </a:cubicBezTo>
                  <a:cubicBezTo>
                    <a:pt x="6140" y="1625"/>
                    <a:pt x="6140" y="1625"/>
                    <a:pt x="6140" y="1625"/>
                  </a:cubicBezTo>
                  <a:cubicBezTo>
                    <a:pt x="6103" y="1625"/>
                    <a:pt x="6103" y="1625"/>
                    <a:pt x="6103" y="1625"/>
                  </a:cubicBezTo>
                  <a:cubicBezTo>
                    <a:pt x="6103" y="1625"/>
                    <a:pt x="6103" y="1625"/>
                    <a:pt x="6103" y="1625"/>
                  </a:cubicBezTo>
                  <a:cubicBezTo>
                    <a:pt x="6103" y="1693"/>
                    <a:pt x="6103" y="1693"/>
                    <a:pt x="6103" y="1693"/>
                  </a:cubicBezTo>
                  <a:cubicBezTo>
                    <a:pt x="6066" y="1693"/>
                    <a:pt x="6066" y="1693"/>
                    <a:pt x="6066" y="1693"/>
                  </a:cubicBezTo>
                  <a:cubicBezTo>
                    <a:pt x="6066" y="1693"/>
                    <a:pt x="6066" y="1693"/>
                    <a:pt x="6066" y="1693"/>
                  </a:cubicBezTo>
                  <a:cubicBezTo>
                    <a:pt x="6029" y="1625"/>
                    <a:pt x="6029" y="1625"/>
                    <a:pt x="6029" y="1625"/>
                  </a:cubicBezTo>
                  <a:cubicBezTo>
                    <a:pt x="6029" y="1625"/>
                    <a:pt x="6029" y="1625"/>
                    <a:pt x="6029" y="1625"/>
                  </a:cubicBezTo>
                  <a:cubicBezTo>
                    <a:pt x="6066" y="1557"/>
                    <a:pt x="6066" y="1557"/>
                    <a:pt x="6066" y="1557"/>
                  </a:cubicBezTo>
                  <a:cubicBezTo>
                    <a:pt x="6103" y="1557"/>
                    <a:pt x="6103" y="1557"/>
                    <a:pt x="6103" y="1557"/>
                  </a:cubicBezTo>
                  <a:cubicBezTo>
                    <a:pt x="6066" y="1422"/>
                    <a:pt x="6066" y="1422"/>
                    <a:pt x="6066" y="1422"/>
                  </a:cubicBezTo>
                  <a:cubicBezTo>
                    <a:pt x="6066" y="1422"/>
                    <a:pt x="6066" y="1422"/>
                    <a:pt x="6066" y="1422"/>
                  </a:cubicBezTo>
                  <a:cubicBezTo>
                    <a:pt x="6103" y="1354"/>
                    <a:pt x="6103" y="1354"/>
                    <a:pt x="6103" y="1354"/>
                  </a:cubicBezTo>
                  <a:cubicBezTo>
                    <a:pt x="6103" y="1287"/>
                    <a:pt x="6103" y="1287"/>
                    <a:pt x="6103" y="1287"/>
                  </a:cubicBezTo>
                  <a:cubicBezTo>
                    <a:pt x="6103" y="1287"/>
                    <a:pt x="6103" y="1287"/>
                    <a:pt x="6103" y="1287"/>
                  </a:cubicBezTo>
                  <a:cubicBezTo>
                    <a:pt x="6066" y="1287"/>
                    <a:pt x="6066" y="1287"/>
                    <a:pt x="6066" y="1287"/>
                  </a:cubicBezTo>
                  <a:cubicBezTo>
                    <a:pt x="6066" y="1219"/>
                    <a:pt x="6066" y="1219"/>
                    <a:pt x="6066" y="1219"/>
                  </a:cubicBezTo>
                  <a:cubicBezTo>
                    <a:pt x="6066" y="1151"/>
                    <a:pt x="6066" y="1151"/>
                    <a:pt x="6066" y="1151"/>
                  </a:cubicBezTo>
                  <a:cubicBezTo>
                    <a:pt x="6103" y="1083"/>
                    <a:pt x="6103" y="1083"/>
                    <a:pt x="6103" y="1083"/>
                  </a:cubicBezTo>
                  <a:cubicBezTo>
                    <a:pt x="6140" y="1083"/>
                    <a:pt x="6140" y="1083"/>
                    <a:pt x="6140" y="1083"/>
                  </a:cubicBezTo>
                  <a:cubicBezTo>
                    <a:pt x="6140" y="1016"/>
                    <a:pt x="6140" y="1016"/>
                    <a:pt x="6140" y="1016"/>
                  </a:cubicBezTo>
                  <a:cubicBezTo>
                    <a:pt x="6140" y="1016"/>
                    <a:pt x="6140" y="1016"/>
                    <a:pt x="6140" y="1016"/>
                  </a:cubicBezTo>
                  <a:cubicBezTo>
                    <a:pt x="6214" y="948"/>
                    <a:pt x="6214" y="948"/>
                    <a:pt x="6214" y="948"/>
                  </a:cubicBezTo>
                  <a:cubicBezTo>
                    <a:pt x="6251" y="948"/>
                    <a:pt x="6251" y="948"/>
                    <a:pt x="6251" y="948"/>
                  </a:cubicBezTo>
                  <a:cubicBezTo>
                    <a:pt x="6251" y="880"/>
                    <a:pt x="6251" y="880"/>
                    <a:pt x="6251" y="880"/>
                  </a:cubicBezTo>
                  <a:cubicBezTo>
                    <a:pt x="6288" y="813"/>
                    <a:pt x="6288" y="813"/>
                    <a:pt x="6288" y="813"/>
                  </a:cubicBezTo>
                  <a:cubicBezTo>
                    <a:pt x="6325" y="813"/>
                    <a:pt x="6325" y="813"/>
                    <a:pt x="6325" y="813"/>
                  </a:cubicBezTo>
                  <a:cubicBezTo>
                    <a:pt x="6399" y="880"/>
                    <a:pt x="6399" y="880"/>
                    <a:pt x="6399" y="880"/>
                  </a:cubicBezTo>
                  <a:cubicBezTo>
                    <a:pt x="6436" y="1016"/>
                    <a:pt x="6436" y="1016"/>
                    <a:pt x="6436" y="1016"/>
                  </a:cubicBezTo>
                  <a:cubicBezTo>
                    <a:pt x="6436" y="1083"/>
                    <a:pt x="6436" y="1083"/>
                    <a:pt x="6436" y="1083"/>
                  </a:cubicBezTo>
                  <a:cubicBezTo>
                    <a:pt x="6436" y="1151"/>
                    <a:pt x="6436" y="1151"/>
                    <a:pt x="6436" y="1151"/>
                  </a:cubicBezTo>
                  <a:cubicBezTo>
                    <a:pt x="6436" y="1151"/>
                    <a:pt x="6436" y="1151"/>
                    <a:pt x="6436" y="1151"/>
                  </a:cubicBezTo>
                  <a:cubicBezTo>
                    <a:pt x="6436" y="1219"/>
                    <a:pt x="6436" y="1219"/>
                    <a:pt x="6436" y="1219"/>
                  </a:cubicBezTo>
                  <a:cubicBezTo>
                    <a:pt x="6436" y="1287"/>
                    <a:pt x="6436" y="1287"/>
                    <a:pt x="6436" y="1287"/>
                  </a:cubicBezTo>
                  <a:cubicBezTo>
                    <a:pt x="6436" y="1287"/>
                    <a:pt x="6436" y="1287"/>
                    <a:pt x="6436" y="1287"/>
                  </a:cubicBezTo>
                  <a:cubicBezTo>
                    <a:pt x="6436" y="1287"/>
                    <a:pt x="6436" y="1287"/>
                    <a:pt x="6436" y="1287"/>
                  </a:cubicBezTo>
                  <a:cubicBezTo>
                    <a:pt x="6473" y="1219"/>
                    <a:pt x="6473" y="1219"/>
                    <a:pt x="6473" y="1219"/>
                  </a:cubicBezTo>
                  <a:cubicBezTo>
                    <a:pt x="6473" y="1151"/>
                    <a:pt x="6473" y="1151"/>
                    <a:pt x="6473" y="1151"/>
                  </a:cubicBezTo>
                  <a:cubicBezTo>
                    <a:pt x="6473" y="1083"/>
                    <a:pt x="6473" y="1083"/>
                    <a:pt x="6473" y="1083"/>
                  </a:cubicBezTo>
                  <a:cubicBezTo>
                    <a:pt x="6473" y="1083"/>
                    <a:pt x="6473" y="1083"/>
                    <a:pt x="6473" y="1083"/>
                  </a:cubicBezTo>
                  <a:cubicBezTo>
                    <a:pt x="6473" y="1016"/>
                    <a:pt x="6473" y="1016"/>
                    <a:pt x="6473" y="1016"/>
                  </a:cubicBezTo>
                  <a:cubicBezTo>
                    <a:pt x="6436" y="948"/>
                    <a:pt x="6436" y="948"/>
                    <a:pt x="6436" y="948"/>
                  </a:cubicBezTo>
                  <a:cubicBezTo>
                    <a:pt x="6436" y="880"/>
                    <a:pt x="6436" y="880"/>
                    <a:pt x="6436" y="880"/>
                  </a:cubicBezTo>
                  <a:cubicBezTo>
                    <a:pt x="6436" y="880"/>
                    <a:pt x="6436" y="880"/>
                    <a:pt x="6436" y="880"/>
                  </a:cubicBezTo>
                  <a:cubicBezTo>
                    <a:pt x="6510" y="880"/>
                    <a:pt x="6510" y="880"/>
                    <a:pt x="6510" y="880"/>
                  </a:cubicBezTo>
                  <a:cubicBezTo>
                    <a:pt x="6547" y="880"/>
                    <a:pt x="6547" y="880"/>
                    <a:pt x="6547" y="880"/>
                  </a:cubicBezTo>
                  <a:cubicBezTo>
                    <a:pt x="6658" y="1016"/>
                    <a:pt x="6658" y="1016"/>
                    <a:pt x="6658" y="1016"/>
                  </a:cubicBezTo>
                  <a:cubicBezTo>
                    <a:pt x="6695" y="1016"/>
                    <a:pt x="6695" y="1016"/>
                    <a:pt x="6695" y="1016"/>
                  </a:cubicBezTo>
                  <a:cubicBezTo>
                    <a:pt x="6695" y="1016"/>
                    <a:pt x="6695" y="1016"/>
                    <a:pt x="6695" y="1016"/>
                  </a:cubicBezTo>
                  <a:cubicBezTo>
                    <a:pt x="6695" y="1083"/>
                    <a:pt x="6695" y="1083"/>
                    <a:pt x="6695" y="1083"/>
                  </a:cubicBezTo>
                  <a:cubicBezTo>
                    <a:pt x="6732" y="1151"/>
                    <a:pt x="6732" y="1151"/>
                    <a:pt x="6732" y="1151"/>
                  </a:cubicBezTo>
                  <a:cubicBezTo>
                    <a:pt x="6732" y="1219"/>
                    <a:pt x="6732" y="1219"/>
                    <a:pt x="6732" y="1219"/>
                  </a:cubicBezTo>
                  <a:cubicBezTo>
                    <a:pt x="6732" y="1287"/>
                    <a:pt x="6732" y="1287"/>
                    <a:pt x="6732" y="1287"/>
                  </a:cubicBezTo>
                  <a:cubicBezTo>
                    <a:pt x="6768" y="1354"/>
                    <a:pt x="6768" y="1354"/>
                    <a:pt x="6768" y="1354"/>
                  </a:cubicBezTo>
                  <a:cubicBezTo>
                    <a:pt x="6805" y="1422"/>
                    <a:pt x="6805" y="1422"/>
                    <a:pt x="6805" y="1422"/>
                  </a:cubicBezTo>
                  <a:cubicBezTo>
                    <a:pt x="6805" y="1490"/>
                    <a:pt x="6805" y="1490"/>
                    <a:pt x="6805" y="1490"/>
                  </a:cubicBezTo>
                  <a:cubicBezTo>
                    <a:pt x="6768" y="1490"/>
                    <a:pt x="6768" y="1490"/>
                    <a:pt x="6768" y="1490"/>
                  </a:cubicBezTo>
                  <a:cubicBezTo>
                    <a:pt x="6768" y="1422"/>
                    <a:pt x="6768" y="1422"/>
                    <a:pt x="6768" y="1422"/>
                  </a:cubicBezTo>
                  <a:cubicBezTo>
                    <a:pt x="6732" y="1490"/>
                    <a:pt x="6732" y="1490"/>
                    <a:pt x="6732" y="1490"/>
                  </a:cubicBezTo>
                  <a:cubicBezTo>
                    <a:pt x="6732" y="1490"/>
                    <a:pt x="6732" y="1490"/>
                    <a:pt x="6732" y="1490"/>
                  </a:cubicBezTo>
                  <a:cubicBezTo>
                    <a:pt x="6768" y="1557"/>
                    <a:pt x="6768" y="1557"/>
                    <a:pt x="6768" y="1557"/>
                  </a:cubicBezTo>
                  <a:cubicBezTo>
                    <a:pt x="6842" y="1557"/>
                    <a:pt x="6842" y="1557"/>
                    <a:pt x="6842" y="1557"/>
                  </a:cubicBezTo>
                  <a:cubicBezTo>
                    <a:pt x="6879" y="1625"/>
                    <a:pt x="6879" y="1625"/>
                    <a:pt x="6879" y="1625"/>
                  </a:cubicBezTo>
                  <a:cubicBezTo>
                    <a:pt x="6879" y="1625"/>
                    <a:pt x="6879" y="1625"/>
                    <a:pt x="6879" y="1625"/>
                  </a:cubicBezTo>
                  <a:cubicBezTo>
                    <a:pt x="6916" y="1761"/>
                    <a:pt x="6916" y="1761"/>
                    <a:pt x="6916" y="1761"/>
                  </a:cubicBezTo>
                  <a:close/>
                  <a:moveTo>
                    <a:pt x="12945" y="203"/>
                  </a:moveTo>
                  <a:cubicBezTo>
                    <a:pt x="12945" y="135"/>
                    <a:pt x="12945" y="135"/>
                    <a:pt x="12945" y="135"/>
                  </a:cubicBezTo>
                  <a:cubicBezTo>
                    <a:pt x="12982" y="68"/>
                    <a:pt x="12982" y="68"/>
                    <a:pt x="12982" y="68"/>
                  </a:cubicBezTo>
                  <a:cubicBezTo>
                    <a:pt x="12982" y="68"/>
                    <a:pt x="12982" y="68"/>
                    <a:pt x="12982" y="68"/>
                  </a:cubicBezTo>
                  <a:cubicBezTo>
                    <a:pt x="13019" y="68"/>
                    <a:pt x="13019" y="68"/>
                    <a:pt x="13019" y="68"/>
                  </a:cubicBezTo>
                  <a:cubicBezTo>
                    <a:pt x="13019" y="135"/>
                    <a:pt x="13019" y="135"/>
                    <a:pt x="13019" y="135"/>
                  </a:cubicBezTo>
                  <a:cubicBezTo>
                    <a:pt x="12982" y="135"/>
                    <a:pt x="12982" y="135"/>
                    <a:pt x="12982" y="135"/>
                  </a:cubicBezTo>
                  <a:cubicBezTo>
                    <a:pt x="12982" y="203"/>
                    <a:pt x="12982" y="203"/>
                    <a:pt x="12982" y="203"/>
                  </a:cubicBezTo>
                  <a:cubicBezTo>
                    <a:pt x="12945" y="203"/>
                    <a:pt x="12945" y="203"/>
                    <a:pt x="12945" y="203"/>
                  </a:cubicBezTo>
                  <a:close/>
                  <a:moveTo>
                    <a:pt x="13278" y="1151"/>
                  </a:moveTo>
                  <a:cubicBezTo>
                    <a:pt x="13278" y="1219"/>
                    <a:pt x="13278" y="1219"/>
                    <a:pt x="13278" y="1219"/>
                  </a:cubicBezTo>
                  <a:cubicBezTo>
                    <a:pt x="13352" y="1354"/>
                    <a:pt x="13352" y="1354"/>
                    <a:pt x="13352" y="1354"/>
                  </a:cubicBezTo>
                  <a:cubicBezTo>
                    <a:pt x="13352" y="1422"/>
                    <a:pt x="13352" y="1422"/>
                    <a:pt x="13352" y="1422"/>
                  </a:cubicBezTo>
                  <a:cubicBezTo>
                    <a:pt x="13463" y="1490"/>
                    <a:pt x="13463" y="1490"/>
                    <a:pt x="13463" y="1490"/>
                  </a:cubicBezTo>
                  <a:cubicBezTo>
                    <a:pt x="13574" y="1490"/>
                    <a:pt x="13574" y="1490"/>
                    <a:pt x="13574" y="1490"/>
                  </a:cubicBezTo>
                  <a:cubicBezTo>
                    <a:pt x="13611" y="1557"/>
                    <a:pt x="13611" y="1557"/>
                    <a:pt x="13611" y="1557"/>
                  </a:cubicBezTo>
                  <a:cubicBezTo>
                    <a:pt x="13685" y="1557"/>
                    <a:pt x="13685" y="1557"/>
                    <a:pt x="13685" y="1557"/>
                  </a:cubicBezTo>
                  <a:cubicBezTo>
                    <a:pt x="13722" y="1490"/>
                    <a:pt x="13722" y="1490"/>
                    <a:pt x="13722" y="1490"/>
                  </a:cubicBezTo>
                  <a:cubicBezTo>
                    <a:pt x="13759" y="1557"/>
                    <a:pt x="13759" y="1557"/>
                    <a:pt x="13759" y="1557"/>
                  </a:cubicBezTo>
                  <a:cubicBezTo>
                    <a:pt x="13796" y="1557"/>
                    <a:pt x="13796" y="1557"/>
                    <a:pt x="13796" y="1557"/>
                  </a:cubicBezTo>
                  <a:cubicBezTo>
                    <a:pt x="13870" y="1490"/>
                    <a:pt x="13870" y="1490"/>
                    <a:pt x="13870" y="1490"/>
                  </a:cubicBezTo>
                  <a:cubicBezTo>
                    <a:pt x="13870" y="1422"/>
                    <a:pt x="13870" y="1422"/>
                    <a:pt x="13870" y="1422"/>
                  </a:cubicBezTo>
                  <a:cubicBezTo>
                    <a:pt x="13907" y="1354"/>
                    <a:pt x="13907" y="1354"/>
                    <a:pt x="13907" y="1354"/>
                  </a:cubicBezTo>
                  <a:cubicBezTo>
                    <a:pt x="13870" y="1287"/>
                    <a:pt x="13870" y="1287"/>
                    <a:pt x="13870" y="1287"/>
                  </a:cubicBezTo>
                  <a:cubicBezTo>
                    <a:pt x="13870" y="1219"/>
                    <a:pt x="13870" y="1219"/>
                    <a:pt x="13870" y="1219"/>
                  </a:cubicBezTo>
                  <a:cubicBezTo>
                    <a:pt x="13833" y="1219"/>
                    <a:pt x="13833" y="1219"/>
                    <a:pt x="13833" y="1219"/>
                  </a:cubicBezTo>
                  <a:cubicBezTo>
                    <a:pt x="13833" y="1219"/>
                    <a:pt x="13833" y="1219"/>
                    <a:pt x="13833" y="1219"/>
                  </a:cubicBezTo>
                  <a:cubicBezTo>
                    <a:pt x="13833" y="1151"/>
                    <a:pt x="13833" y="1151"/>
                    <a:pt x="13833" y="1151"/>
                  </a:cubicBezTo>
                  <a:cubicBezTo>
                    <a:pt x="13796" y="1151"/>
                    <a:pt x="13796" y="1151"/>
                    <a:pt x="13796" y="1151"/>
                  </a:cubicBezTo>
                  <a:cubicBezTo>
                    <a:pt x="13796" y="1151"/>
                    <a:pt x="13796" y="1151"/>
                    <a:pt x="13796" y="1151"/>
                  </a:cubicBezTo>
                  <a:cubicBezTo>
                    <a:pt x="13722" y="1151"/>
                    <a:pt x="13722" y="1151"/>
                    <a:pt x="13722" y="1151"/>
                  </a:cubicBezTo>
                  <a:cubicBezTo>
                    <a:pt x="13648" y="1151"/>
                    <a:pt x="13648" y="1151"/>
                    <a:pt x="13648" y="1151"/>
                  </a:cubicBezTo>
                  <a:cubicBezTo>
                    <a:pt x="13611" y="1219"/>
                    <a:pt x="13611" y="1219"/>
                    <a:pt x="13611" y="1219"/>
                  </a:cubicBezTo>
                  <a:cubicBezTo>
                    <a:pt x="13574" y="1219"/>
                    <a:pt x="13574" y="1219"/>
                    <a:pt x="13574" y="1219"/>
                  </a:cubicBezTo>
                  <a:cubicBezTo>
                    <a:pt x="13574" y="1219"/>
                    <a:pt x="13574" y="1219"/>
                    <a:pt x="13574" y="1219"/>
                  </a:cubicBezTo>
                  <a:cubicBezTo>
                    <a:pt x="13537" y="1151"/>
                    <a:pt x="13537" y="1151"/>
                    <a:pt x="13537" y="1151"/>
                  </a:cubicBezTo>
                  <a:cubicBezTo>
                    <a:pt x="13537" y="1151"/>
                    <a:pt x="13537" y="1151"/>
                    <a:pt x="13537" y="1151"/>
                  </a:cubicBezTo>
                  <a:cubicBezTo>
                    <a:pt x="13500" y="1151"/>
                    <a:pt x="13500" y="1151"/>
                    <a:pt x="13500" y="1151"/>
                  </a:cubicBezTo>
                  <a:cubicBezTo>
                    <a:pt x="13426" y="1151"/>
                    <a:pt x="13426" y="1151"/>
                    <a:pt x="13426" y="1151"/>
                  </a:cubicBezTo>
                  <a:cubicBezTo>
                    <a:pt x="13426" y="1151"/>
                    <a:pt x="13426" y="1151"/>
                    <a:pt x="13426" y="1151"/>
                  </a:cubicBezTo>
                  <a:cubicBezTo>
                    <a:pt x="13426" y="1219"/>
                    <a:pt x="13426" y="1219"/>
                    <a:pt x="13426" y="1219"/>
                  </a:cubicBezTo>
                  <a:cubicBezTo>
                    <a:pt x="13389" y="1219"/>
                    <a:pt x="13389" y="1219"/>
                    <a:pt x="13389" y="1219"/>
                  </a:cubicBezTo>
                  <a:cubicBezTo>
                    <a:pt x="13352" y="1219"/>
                    <a:pt x="13352" y="1219"/>
                    <a:pt x="13352" y="1219"/>
                  </a:cubicBezTo>
                  <a:cubicBezTo>
                    <a:pt x="13315" y="1219"/>
                    <a:pt x="13315" y="1219"/>
                    <a:pt x="13315" y="1219"/>
                  </a:cubicBezTo>
                  <a:cubicBezTo>
                    <a:pt x="13315" y="1151"/>
                    <a:pt x="13315" y="1151"/>
                    <a:pt x="13315" y="1151"/>
                  </a:cubicBezTo>
                  <a:cubicBezTo>
                    <a:pt x="13278" y="1151"/>
                    <a:pt x="13278" y="1151"/>
                    <a:pt x="13278" y="1151"/>
                  </a:cubicBezTo>
                  <a:close/>
                  <a:moveTo>
                    <a:pt x="12021" y="2099"/>
                  </a:moveTo>
                  <a:cubicBezTo>
                    <a:pt x="11984" y="1964"/>
                    <a:pt x="11984" y="1964"/>
                    <a:pt x="11984" y="1964"/>
                  </a:cubicBezTo>
                  <a:cubicBezTo>
                    <a:pt x="11984" y="1896"/>
                    <a:pt x="11984" y="1896"/>
                    <a:pt x="11984" y="1896"/>
                  </a:cubicBezTo>
                  <a:cubicBezTo>
                    <a:pt x="11947" y="1828"/>
                    <a:pt x="11947" y="1828"/>
                    <a:pt x="11947" y="1828"/>
                  </a:cubicBezTo>
                  <a:cubicBezTo>
                    <a:pt x="11873" y="1828"/>
                    <a:pt x="11873" y="1828"/>
                    <a:pt x="11873" y="1828"/>
                  </a:cubicBezTo>
                  <a:cubicBezTo>
                    <a:pt x="11873" y="1761"/>
                    <a:pt x="11873" y="1761"/>
                    <a:pt x="11873" y="1761"/>
                  </a:cubicBezTo>
                  <a:cubicBezTo>
                    <a:pt x="11836" y="1761"/>
                    <a:pt x="11836" y="1761"/>
                    <a:pt x="11836" y="1761"/>
                  </a:cubicBezTo>
                  <a:cubicBezTo>
                    <a:pt x="11799" y="1693"/>
                    <a:pt x="11799" y="1693"/>
                    <a:pt x="11799" y="1693"/>
                  </a:cubicBezTo>
                  <a:cubicBezTo>
                    <a:pt x="11836" y="1761"/>
                    <a:pt x="11836" y="1761"/>
                    <a:pt x="11836" y="1761"/>
                  </a:cubicBezTo>
                  <a:cubicBezTo>
                    <a:pt x="11836" y="1828"/>
                    <a:pt x="11836" y="1828"/>
                    <a:pt x="11836" y="1828"/>
                  </a:cubicBezTo>
                  <a:cubicBezTo>
                    <a:pt x="11910" y="1896"/>
                    <a:pt x="11910" y="1896"/>
                    <a:pt x="11910" y="1896"/>
                  </a:cubicBezTo>
                  <a:cubicBezTo>
                    <a:pt x="11947" y="2031"/>
                    <a:pt x="11947" y="2031"/>
                    <a:pt x="11947" y="2031"/>
                  </a:cubicBezTo>
                  <a:cubicBezTo>
                    <a:pt x="11984" y="2167"/>
                    <a:pt x="11984" y="2167"/>
                    <a:pt x="11984" y="2167"/>
                  </a:cubicBezTo>
                  <a:cubicBezTo>
                    <a:pt x="11984" y="2167"/>
                    <a:pt x="11984" y="2167"/>
                    <a:pt x="11984" y="2167"/>
                  </a:cubicBezTo>
                  <a:cubicBezTo>
                    <a:pt x="12021" y="2167"/>
                    <a:pt x="12021" y="2167"/>
                    <a:pt x="12021" y="2167"/>
                  </a:cubicBezTo>
                  <a:cubicBezTo>
                    <a:pt x="12021" y="2099"/>
                    <a:pt x="12021" y="2099"/>
                    <a:pt x="12021" y="2099"/>
                  </a:cubicBezTo>
                  <a:close/>
                  <a:moveTo>
                    <a:pt x="12649" y="2167"/>
                  </a:moveTo>
                  <a:cubicBezTo>
                    <a:pt x="12649" y="2167"/>
                    <a:pt x="12649" y="2167"/>
                    <a:pt x="12649" y="2167"/>
                  </a:cubicBezTo>
                  <a:cubicBezTo>
                    <a:pt x="12612" y="2167"/>
                    <a:pt x="12612" y="2167"/>
                    <a:pt x="12612" y="2167"/>
                  </a:cubicBezTo>
                  <a:cubicBezTo>
                    <a:pt x="12612" y="2167"/>
                    <a:pt x="12612" y="2167"/>
                    <a:pt x="12612" y="2167"/>
                  </a:cubicBezTo>
                  <a:cubicBezTo>
                    <a:pt x="12612" y="2099"/>
                    <a:pt x="12612" y="2099"/>
                    <a:pt x="12612" y="2099"/>
                  </a:cubicBezTo>
                  <a:cubicBezTo>
                    <a:pt x="12649" y="2099"/>
                    <a:pt x="12649" y="2099"/>
                    <a:pt x="12649" y="2099"/>
                  </a:cubicBezTo>
                  <a:cubicBezTo>
                    <a:pt x="12649" y="2167"/>
                    <a:pt x="12649" y="2167"/>
                    <a:pt x="12649" y="2167"/>
                  </a:cubicBezTo>
                  <a:cubicBezTo>
                    <a:pt x="12686" y="2167"/>
                    <a:pt x="12686" y="2167"/>
                    <a:pt x="12686" y="2167"/>
                  </a:cubicBezTo>
                  <a:cubicBezTo>
                    <a:pt x="12686" y="2234"/>
                    <a:pt x="12686" y="2234"/>
                    <a:pt x="12686" y="2234"/>
                  </a:cubicBezTo>
                  <a:cubicBezTo>
                    <a:pt x="12686" y="2234"/>
                    <a:pt x="12686" y="2234"/>
                    <a:pt x="12686" y="2234"/>
                  </a:cubicBezTo>
                  <a:cubicBezTo>
                    <a:pt x="12723" y="2234"/>
                    <a:pt x="12723" y="2234"/>
                    <a:pt x="12723" y="2234"/>
                  </a:cubicBezTo>
                  <a:cubicBezTo>
                    <a:pt x="12760" y="2167"/>
                    <a:pt x="12760" y="2167"/>
                    <a:pt x="12760" y="2167"/>
                  </a:cubicBezTo>
                  <a:cubicBezTo>
                    <a:pt x="12797" y="2031"/>
                    <a:pt x="12797" y="2031"/>
                    <a:pt x="12797" y="2031"/>
                  </a:cubicBezTo>
                  <a:cubicBezTo>
                    <a:pt x="12834" y="1964"/>
                    <a:pt x="12834" y="1964"/>
                    <a:pt x="12834" y="1964"/>
                  </a:cubicBezTo>
                  <a:cubicBezTo>
                    <a:pt x="12871" y="1964"/>
                    <a:pt x="12871" y="1964"/>
                    <a:pt x="12871" y="1964"/>
                  </a:cubicBezTo>
                  <a:cubicBezTo>
                    <a:pt x="12908" y="1896"/>
                    <a:pt x="12908" y="1896"/>
                    <a:pt x="12908" y="1896"/>
                  </a:cubicBezTo>
                  <a:cubicBezTo>
                    <a:pt x="12908" y="1964"/>
                    <a:pt x="12908" y="1964"/>
                    <a:pt x="12908" y="1964"/>
                  </a:cubicBezTo>
                  <a:cubicBezTo>
                    <a:pt x="12908" y="1964"/>
                    <a:pt x="12908" y="1964"/>
                    <a:pt x="12908" y="1964"/>
                  </a:cubicBezTo>
                  <a:cubicBezTo>
                    <a:pt x="12945" y="1964"/>
                    <a:pt x="12945" y="1964"/>
                    <a:pt x="12945" y="1964"/>
                  </a:cubicBezTo>
                  <a:cubicBezTo>
                    <a:pt x="12945" y="2031"/>
                    <a:pt x="12945" y="2031"/>
                    <a:pt x="12945" y="2031"/>
                  </a:cubicBezTo>
                  <a:cubicBezTo>
                    <a:pt x="12982" y="1964"/>
                    <a:pt x="12982" y="1964"/>
                    <a:pt x="12982" y="1964"/>
                  </a:cubicBezTo>
                  <a:cubicBezTo>
                    <a:pt x="12982" y="1964"/>
                    <a:pt x="12982" y="1964"/>
                    <a:pt x="12982" y="1964"/>
                  </a:cubicBezTo>
                  <a:cubicBezTo>
                    <a:pt x="13056" y="1896"/>
                    <a:pt x="13056" y="1896"/>
                    <a:pt x="13056" y="1896"/>
                  </a:cubicBezTo>
                  <a:cubicBezTo>
                    <a:pt x="13056" y="1828"/>
                    <a:pt x="13056" y="1828"/>
                    <a:pt x="13056" y="1828"/>
                  </a:cubicBezTo>
                  <a:cubicBezTo>
                    <a:pt x="13056" y="1828"/>
                    <a:pt x="13056" y="1828"/>
                    <a:pt x="13056" y="1828"/>
                  </a:cubicBezTo>
                  <a:cubicBezTo>
                    <a:pt x="13019" y="1828"/>
                    <a:pt x="13019" y="1828"/>
                    <a:pt x="13019" y="1828"/>
                  </a:cubicBezTo>
                  <a:cubicBezTo>
                    <a:pt x="12945" y="1896"/>
                    <a:pt x="12945" y="1896"/>
                    <a:pt x="12945" y="1896"/>
                  </a:cubicBezTo>
                  <a:cubicBezTo>
                    <a:pt x="12908" y="1828"/>
                    <a:pt x="12908" y="1828"/>
                    <a:pt x="12908" y="1828"/>
                  </a:cubicBezTo>
                  <a:cubicBezTo>
                    <a:pt x="12871" y="1761"/>
                    <a:pt x="12871" y="1761"/>
                    <a:pt x="12871" y="1761"/>
                  </a:cubicBezTo>
                  <a:cubicBezTo>
                    <a:pt x="12834" y="1761"/>
                    <a:pt x="12834" y="1761"/>
                    <a:pt x="12834" y="1761"/>
                  </a:cubicBezTo>
                  <a:cubicBezTo>
                    <a:pt x="12797" y="1761"/>
                    <a:pt x="12797" y="1761"/>
                    <a:pt x="12797" y="1761"/>
                  </a:cubicBezTo>
                  <a:cubicBezTo>
                    <a:pt x="12797" y="1693"/>
                    <a:pt x="12797" y="1693"/>
                    <a:pt x="12797" y="1693"/>
                  </a:cubicBezTo>
                  <a:cubicBezTo>
                    <a:pt x="12760" y="1625"/>
                    <a:pt x="12760" y="1625"/>
                    <a:pt x="12760" y="1625"/>
                  </a:cubicBezTo>
                  <a:cubicBezTo>
                    <a:pt x="12723" y="1625"/>
                    <a:pt x="12723" y="1625"/>
                    <a:pt x="12723" y="1625"/>
                  </a:cubicBezTo>
                  <a:cubicBezTo>
                    <a:pt x="12686" y="1557"/>
                    <a:pt x="12686" y="1557"/>
                    <a:pt x="12686" y="1557"/>
                  </a:cubicBezTo>
                  <a:cubicBezTo>
                    <a:pt x="12686" y="1490"/>
                    <a:pt x="12686" y="1490"/>
                    <a:pt x="12686" y="1490"/>
                  </a:cubicBezTo>
                  <a:cubicBezTo>
                    <a:pt x="12686" y="1422"/>
                    <a:pt x="12686" y="1422"/>
                    <a:pt x="12686" y="1422"/>
                  </a:cubicBezTo>
                  <a:cubicBezTo>
                    <a:pt x="12649" y="1354"/>
                    <a:pt x="12649" y="1354"/>
                    <a:pt x="12649" y="1354"/>
                  </a:cubicBezTo>
                  <a:cubicBezTo>
                    <a:pt x="12612" y="1354"/>
                    <a:pt x="12612" y="1354"/>
                    <a:pt x="12612" y="1354"/>
                  </a:cubicBezTo>
                  <a:cubicBezTo>
                    <a:pt x="12612" y="1354"/>
                    <a:pt x="12612" y="1354"/>
                    <a:pt x="12612" y="1354"/>
                  </a:cubicBezTo>
                  <a:cubicBezTo>
                    <a:pt x="12649" y="1287"/>
                    <a:pt x="12649" y="1287"/>
                    <a:pt x="12649" y="1287"/>
                  </a:cubicBezTo>
                  <a:cubicBezTo>
                    <a:pt x="12649" y="1287"/>
                    <a:pt x="12649" y="1287"/>
                    <a:pt x="12649" y="1287"/>
                  </a:cubicBezTo>
                  <a:cubicBezTo>
                    <a:pt x="12649" y="1219"/>
                    <a:pt x="12649" y="1219"/>
                    <a:pt x="12649" y="1219"/>
                  </a:cubicBezTo>
                  <a:cubicBezTo>
                    <a:pt x="12649" y="1219"/>
                    <a:pt x="12649" y="1219"/>
                    <a:pt x="12649" y="1219"/>
                  </a:cubicBezTo>
                  <a:cubicBezTo>
                    <a:pt x="12649" y="1219"/>
                    <a:pt x="12649" y="1219"/>
                    <a:pt x="12649" y="1219"/>
                  </a:cubicBezTo>
                  <a:cubicBezTo>
                    <a:pt x="12649" y="1151"/>
                    <a:pt x="12649" y="1151"/>
                    <a:pt x="12649" y="1151"/>
                  </a:cubicBezTo>
                  <a:cubicBezTo>
                    <a:pt x="12612" y="1151"/>
                    <a:pt x="12612" y="1151"/>
                    <a:pt x="12612" y="1151"/>
                  </a:cubicBezTo>
                  <a:cubicBezTo>
                    <a:pt x="12538" y="1151"/>
                    <a:pt x="12538" y="1151"/>
                    <a:pt x="12538" y="1151"/>
                  </a:cubicBezTo>
                  <a:cubicBezTo>
                    <a:pt x="12501" y="1151"/>
                    <a:pt x="12501" y="1151"/>
                    <a:pt x="12501" y="1151"/>
                  </a:cubicBezTo>
                  <a:cubicBezTo>
                    <a:pt x="12501" y="1083"/>
                    <a:pt x="12501" y="1083"/>
                    <a:pt x="12501" y="1083"/>
                  </a:cubicBezTo>
                  <a:cubicBezTo>
                    <a:pt x="12464" y="1083"/>
                    <a:pt x="12464" y="1083"/>
                    <a:pt x="12464" y="1083"/>
                  </a:cubicBezTo>
                  <a:cubicBezTo>
                    <a:pt x="12427" y="1083"/>
                    <a:pt x="12427" y="1083"/>
                    <a:pt x="12427" y="1083"/>
                  </a:cubicBezTo>
                  <a:cubicBezTo>
                    <a:pt x="12390" y="1083"/>
                    <a:pt x="12390" y="1083"/>
                    <a:pt x="12390" y="1083"/>
                  </a:cubicBezTo>
                  <a:cubicBezTo>
                    <a:pt x="12464" y="1151"/>
                    <a:pt x="12464" y="1151"/>
                    <a:pt x="12464" y="1151"/>
                  </a:cubicBezTo>
                  <a:cubicBezTo>
                    <a:pt x="12501" y="1151"/>
                    <a:pt x="12501" y="1151"/>
                    <a:pt x="12501" y="1151"/>
                  </a:cubicBezTo>
                  <a:cubicBezTo>
                    <a:pt x="12501" y="1219"/>
                    <a:pt x="12501" y="1219"/>
                    <a:pt x="12501" y="1219"/>
                  </a:cubicBezTo>
                  <a:cubicBezTo>
                    <a:pt x="12464" y="1219"/>
                    <a:pt x="12464" y="1219"/>
                    <a:pt x="12464" y="1219"/>
                  </a:cubicBezTo>
                  <a:cubicBezTo>
                    <a:pt x="12464" y="1219"/>
                    <a:pt x="12464" y="1219"/>
                    <a:pt x="12464" y="1219"/>
                  </a:cubicBezTo>
                  <a:cubicBezTo>
                    <a:pt x="12427" y="1219"/>
                    <a:pt x="12427" y="1219"/>
                    <a:pt x="12427" y="1219"/>
                  </a:cubicBezTo>
                  <a:cubicBezTo>
                    <a:pt x="12390" y="1219"/>
                    <a:pt x="12390" y="1219"/>
                    <a:pt x="12390" y="1219"/>
                  </a:cubicBezTo>
                  <a:cubicBezTo>
                    <a:pt x="12427" y="1287"/>
                    <a:pt x="12427" y="1287"/>
                    <a:pt x="12427" y="1287"/>
                  </a:cubicBezTo>
                  <a:cubicBezTo>
                    <a:pt x="12427" y="1354"/>
                    <a:pt x="12427" y="1354"/>
                    <a:pt x="12427" y="1354"/>
                  </a:cubicBezTo>
                  <a:cubicBezTo>
                    <a:pt x="12427" y="1422"/>
                    <a:pt x="12427" y="1422"/>
                    <a:pt x="12427" y="1422"/>
                  </a:cubicBezTo>
                  <a:cubicBezTo>
                    <a:pt x="12501" y="1490"/>
                    <a:pt x="12501" y="1490"/>
                    <a:pt x="12501" y="1490"/>
                  </a:cubicBezTo>
                  <a:cubicBezTo>
                    <a:pt x="12501" y="1557"/>
                    <a:pt x="12501" y="1557"/>
                    <a:pt x="12501" y="1557"/>
                  </a:cubicBezTo>
                  <a:cubicBezTo>
                    <a:pt x="12501" y="1557"/>
                    <a:pt x="12501" y="1557"/>
                    <a:pt x="12501" y="1557"/>
                  </a:cubicBezTo>
                  <a:cubicBezTo>
                    <a:pt x="12464" y="1557"/>
                    <a:pt x="12464" y="1557"/>
                    <a:pt x="12464" y="1557"/>
                  </a:cubicBezTo>
                  <a:cubicBezTo>
                    <a:pt x="12427" y="1490"/>
                    <a:pt x="12427" y="1490"/>
                    <a:pt x="12427" y="1490"/>
                  </a:cubicBezTo>
                  <a:cubicBezTo>
                    <a:pt x="12390" y="1422"/>
                    <a:pt x="12390" y="1422"/>
                    <a:pt x="12390" y="1422"/>
                  </a:cubicBezTo>
                  <a:cubicBezTo>
                    <a:pt x="12353" y="1422"/>
                    <a:pt x="12353" y="1422"/>
                    <a:pt x="12353" y="1422"/>
                  </a:cubicBezTo>
                  <a:cubicBezTo>
                    <a:pt x="12353" y="1422"/>
                    <a:pt x="12353" y="1422"/>
                    <a:pt x="12353" y="1422"/>
                  </a:cubicBezTo>
                  <a:cubicBezTo>
                    <a:pt x="12316" y="1422"/>
                    <a:pt x="12316" y="1422"/>
                    <a:pt x="12316" y="1422"/>
                  </a:cubicBezTo>
                  <a:cubicBezTo>
                    <a:pt x="12316" y="1422"/>
                    <a:pt x="12316" y="1422"/>
                    <a:pt x="12316" y="1422"/>
                  </a:cubicBezTo>
                  <a:cubicBezTo>
                    <a:pt x="12279" y="1422"/>
                    <a:pt x="12279" y="1422"/>
                    <a:pt x="12279" y="1422"/>
                  </a:cubicBezTo>
                  <a:cubicBezTo>
                    <a:pt x="12279" y="1354"/>
                    <a:pt x="12279" y="1354"/>
                    <a:pt x="12279" y="1354"/>
                  </a:cubicBezTo>
                  <a:cubicBezTo>
                    <a:pt x="12279" y="1287"/>
                    <a:pt x="12279" y="1287"/>
                    <a:pt x="12279" y="1287"/>
                  </a:cubicBezTo>
                  <a:cubicBezTo>
                    <a:pt x="12242" y="1287"/>
                    <a:pt x="12242" y="1287"/>
                    <a:pt x="12242" y="1287"/>
                  </a:cubicBezTo>
                  <a:cubicBezTo>
                    <a:pt x="12205" y="1219"/>
                    <a:pt x="12205" y="1219"/>
                    <a:pt x="12205" y="1219"/>
                  </a:cubicBezTo>
                  <a:cubicBezTo>
                    <a:pt x="12168" y="1219"/>
                    <a:pt x="12168" y="1219"/>
                    <a:pt x="12168" y="1219"/>
                  </a:cubicBezTo>
                  <a:cubicBezTo>
                    <a:pt x="12132" y="1219"/>
                    <a:pt x="12132" y="1219"/>
                    <a:pt x="12132" y="1219"/>
                  </a:cubicBezTo>
                  <a:cubicBezTo>
                    <a:pt x="12132" y="1151"/>
                    <a:pt x="12132" y="1151"/>
                    <a:pt x="12132" y="1151"/>
                  </a:cubicBezTo>
                  <a:cubicBezTo>
                    <a:pt x="12095" y="1219"/>
                    <a:pt x="12095" y="1219"/>
                    <a:pt x="12095" y="1219"/>
                  </a:cubicBezTo>
                  <a:cubicBezTo>
                    <a:pt x="12058" y="1219"/>
                    <a:pt x="12058" y="1219"/>
                    <a:pt x="12058" y="1219"/>
                  </a:cubicBezTo>
                  <a:cubicBezTo>
                    <a:pt x="12058" y="1287"/>
                    <a:pt x="12058" y="1287"/>
                    <a:pt x="12058" y="1287"/>
                  </a:cubicBezTo>
                  <a:cubicBezTo>
                    <a:pt x="12058" y="1354"/>
                    <a:pt x="12058" y="1354"/>
                    <a:pt x="12058" y="1354"/>
                  </a:cubicBezTo>
                  <a:cubicBezTo>
                    <a:pt x="12058" y="1422"/>
                    <a:pt x="12058" y="1422"/>
                    <a:pt x="12058" y="1422"/>
                  </a:cubicBezTo>
                  <a:cubicBezTo>
                    <a:pt x="12021" y="1490"/>
                    <a:pt x="12021" y="1490"/>
                    <a:pt x="12021" y="1490"/>
                  </a:cubicBezTo>
                  <a:cubicBezTo>
                    <a:pt x="11984" y="1490"/>
                    <a:pt x="11984" y="1490"/>
                    <a:pt x="11984" y="1490"/>
                  </a:cubicBezTo>
                  <a:cubicBezTo>
                    <a:pt x="11984" y="1557"/>
                    <a:pt x="11984" y="1557"/>
                    <a:pt x="11984" y="1557"/>
                  </a:cubicBezTo>
                  <a:cubicBezTo>
                    <a:pt x="12021" y="1625"/>
                    <a:pt x="12021" y="1625"/>
                    <a:pt x="12021" y="1625"/>
                  </a:cubicBezTo>
                  <a:cubicBezTo>
                    <a:pt x="12058" y="1625"/>
                    <a:pt x="12058" y="1625"/>
                    <a:pt x="12058" y="1625"/>
                  </a:cubicBezTo>
                  <a:cubicBezTo>
                    <a:pt x="12095" y="1693"/>
                    <a:pt x="12095" y="1693"/>
                    <a:pt x="12095" y="1693"/>
                  </a:cubicBezTo>
                  <a:cubicBezTo>
                    <a:pt x="12058" y="1693"/>
                    <a:pt x="12058" y="1693"/>
                    <a:pt x="12058" y="1693"/>
                  </a:cubicBezTo>
                  <a:cubicBezTo>
                    <a:pt x="12058" y="1693"/>
                    <a:pt x="12058" y="1693"/>
                    <a:pt x="12058" y="1693"/>
                  </a:cubicBezTo>
                  <a:cubicBezTo>
                    <a:pt x="12058" y="1761"/>
                    <a:pt x="12058" y="1761"/>
                    <a:pt x="12058" y="1761"/>
                  </a:cubicBezTo>
                  <a:cubicBezTo>
                    <a:pt x="12095" y="1761"/>
                    <a:pt x="12095" y="1761"/>
                    <a:pt x="12095" y="1761"/>
                  </a:cubicBezTo>
                  <a:cubicBezTo>
                    <a:pt x="12095" y="1828"/>
                    <a:pt x="12095" y="1828"/>
                    <a:pt x="12095" y="1828"/>
                  </a:cubicBezTo>
                  <a:cubicBezTo>
                    <a:pt x="12095" y="1828"/>
                    <a:pt x="12095" y="1828"/>
                    <a:pt x="12095" y="1828"/>
                  </a:cubicBezTo>
                  <a:cubicBezTo>
                    <a:pt x="12095" y="1896"/>
                    <a:pt x="12095" y="1896"/>
                    <a:pt x="12095" y="1896"/>
                  </a:cubicBezTo>
                  <a:cubicBezTo>
                    <a:pt x="12132" y="1896"/>
                    <a:pt x="12132" y="1896"/>
                    <a:pt x="12132" y="1896"/>
                  </a:cubicBezTo>
                  <a:cubicBezTo>
                    <a:pt x="12168" y="1964"/>
                    <a:pt x="12168" y="1964"/>
                    <a:pt x="12168" y="1964"/>
                  </a:cubicBezTo>
                  <a:cubicBezTo>
                    <a:pt x="12168" y="1964"/>
                    <a:pt x="12168" y="1964"/>
                    <a:pt x="12168" y="1964"/>
                  </a:cubicBezTo>
                  <a:cubicBezTo>
                    <a:pt x="12168" y="1964"/>
                    <a:pt x="12168" y="1964"/>
                    <a:pt x="12168" y="1964"/>
                  </a:cubicBezTo>
                  <a:cubicBezTo>
                    <a:pt x="12168" y="1964"/>
                    <a:pt x="12168" y="1964"/>
                    <a:pt x="12168" y="1964"/>
                  </a:cubicBezTo>
                  <a:cubicBezTo>
                    <a:pt x="12205" y="1964"/>
                    <a:pt x="12205" y="1964"/>
                    <a:pt x="12205" y="1964"/>
                  </a:cubicBezTo>
                  <a:cubicBezTo>
                    <a:pt x="12205" y="2031"/>
                    <a:pt x="12205" y="2031"/>
                    <a:pt x="12205" y="2031"/>
                  </a:cubicBezTo>
                  <a:cubicBezTo>
                    <a:pt x="12205" y="2031"/>
                    <a:pt x="12205" y="2031"/>
                    <a:pt x="12205" y="2031"/>
                  </a:cubicBezTo>
                  <a:cubicBezTo>
                    <a:pt x="12168" y="2031"/>
                    <a:pt x="12168" y="2031"/>
                    <a:pt x="12168" y="2031"/>
                  </a:cubicBezTo>
                  <a:cubicBezTo>
                    <a:pt x="12168" y="2031"/>
                    <a:pt x="12168" y="2031"/>
                    <a:pt x="12168" y="2031"/>
                  </a:cubicBezTo>
                  <a:cubicBezTo>
                    <a:pt x="12168" y="2031"/>
                    <a:pt x="12168" y="2031"/>
                    <a:pt x="12168" y="2031"/>
                  </a:cubicBezTo>
                  <a:cubicBezTo>
                    <a:pt x="12168" y="2099"/>
                    <a:pt x="12168" y="2099"/>
                    <a:pt x="12168" y="2099"/>
                  </a:cubicBezTo>
                  <a:cubicBezTo>
                    <a:pt x="12279" y="2234"/>
                    <a:pt x="12279" y="2234"/>
                    <a:pt x="12279" y="2234"/>
                  </a:cubicBezTo>
                  <a:cubicBezTo>
                    <a:pt x="12316" y="2234"/>
                    <a:pt x="12316" y="2234"/>
                    <a:pt x="12316" y="2234"/>
                  </a:cubicBezTo>
                  <a:cubicBezTo>
                    <a:pt x="12353" y="2234"/>
                    <a:pt x="12353" y="2234"/>
                    <a:pt x="12353" y="2234"/>
                  </a:cubicBezTo>
                  <a:cubicBezTo>
                    <a:pt x="12390" y="2302"/>
                    <a:pt x="12390" y="2302"/>
                    <a:pt x="12390" y="2302"/>
                  </a:cubicBezTo>
                  <a:cubicBezTo>
                    <a:pt x="12427" y="2302"/>
                    <a:pt x="12427" y="2302"/>
                    <a:pt x="12427" y="2302"/>
                  </a:cubicBezTo>
                  <a:cubicBezTo>
                    <a:pt x="12427" y="2370"/>
                    <a:pt x="12427" y="2370"/>
                    <a:pt x="12427" y="2370"/>
                  </a:cubicBezTo>
                  <a:cubicBezTo>
                    <a:pt x="12464" y="2370"/>
                    <a:pt x="12464" y="2370"/>
                    <a:pt x="12464" y="2370"/>
                  </a:cubicBezTo>
                  <a:cubicBezTo>
                    <a:pt x="12501" y="2370"/>
                    <a:pt x="12501" y="2370"/>
                    <a:pt x="12501" y="2370"/>
                  </a:cubicBezTo>
                  <a:cubicBezTo>
                    <a:pt x="12538" y="2370"/>
                    <a:pt x="12538" y="2370"/>
                    <a:pt x="12538" y="2370"/>
                  </a:cubicBezTo>
                  <a:cubicBezTo>
                    <a:pt x="12612" y="2370"/>
                    <a:pt x="12612" y="2370"/>
                    <a:pt x="12612" y="2370"/>
                  </a:cubicBezTo>
                  <a:cubicBezTo>
                    <a:pt x="12649" y="2438"/>
                    <a:pt x="12649" y="2438"/>
                    <a:pt x="12649" y="2438"/>
                  </a:cubicBezTo>
                  <a:cubicBezTo>
                    <a:pt x="12649" y="2370"/>
                    <a:pt x="12649" y="2370"/>
                    <a:pt x="12649" y="2370"/>
                  </a:cubicBezTo>
                  <a:cubicBezTo>
                    <a:pt x="12686" y="2370"/>
                    <a:pt x="12686" y="2370"/>
                    <a:pt x="12686" y="2370"/>
                  </a:cubicBezTo>
                  <a:cubicBezTo>
                    <a:pt x="12686" y="2302"/>
                    <a:pt x="12686" y="2302"/>
                    <a:pt x="12686" y="2302"/>
                  </a:cubicBezTo>
                  <a:cubicBezTo>
                    <a:pt x="12649" y="2234"/>
                    <a:pt x="12649" y="2234"/>
                    <a:pt x="12649" y="2234"/>
                  </a:cubicBezTo>
                  <a:cubicBezTo>
                    <a:pt x="12649" y="2167"/>
                    <a:pt x="12649" y="2167"/>
                    <a:pt x="12649" y="2167"/>
                  </a:cubicBezTo>
                  <a:close/>
                  <a:moveTo>
                    <a:pt x="12686" y="1151"/>
                  </a:moveTo>
                  <a:cubicBezTo>
                    <a:pt x="12723" y="1151"/>
                    <a:pt x="12723" y="1151"/>
                    <a:pt x="12723" y="1151"/>
                  </a:cubicBezTo>
                  <a:cubicBezTo>
                    <a:pt x="12760" y="1151"/>
                    <a:pt x="12760" y="1151"/>
                    <a:pt x="12760" y="1151"/>
                  </a:cubicBezTo>
                  <a:cubicBezTo>
                    <a:pt x="12797" y="1151"/>
                    <a:pt x="12797" y="1151"/>
                    <a:pt x="12797" y="1151"/>
                  </a:cubicBezTo>
                  <a:cubicBezTo>
                    <a:pt x="12871" y="1219"/>
                    <a:pt x="12871" y="1219"/>
                    <a:pt x="12871" y="1219"/>
                  </a:cubicBezTo>
                  <a:cubicBezTo>
                    <a:pt x="12908" y="1219"/>
                    <a:pt x="12908" y="1219"/>
                    <a:pt x="12908" y="1219"/>
                  </a:cubicBezTo>
                  <a:cubicBezTo>
                    <a:pt x="12945" y="1219"/>
                    <a:pt x="12945" y="1219"/>
                    <a:pt x="12945" y="1219"/>
                  </a:cubicBezTo>
                  <a:cubicBezTo>
                    <a:pt x="13019" y="1219"/>
                    <a:pt x="13019" y="1219"/>
                    <a:pt x="13019" y="1219"/>
                  </a:cubicBezTo>
                  <a:cubicBezTo>
                    <a:pt x="13130" y="1287"/>
                    <a:pt x="13130" y="1287"/>
                    <a:pt x="13130" y="1287"/>
                  </a:cubicBezTo>
                  <a:cubicBezTo>
                    <a:pt x="13130" y="1287"/>
                    <a:pt x="13130" y="1287"/>
                    <a:pt x="13130" y="1287"/>
                  </a:cubicBezTo>
                  <a:cubicBezTo>
                    <a:pt x="13093" y="1287"/>
                    <a:pt x="13093" y="1287"/>
                    <a:pt x="13093" y="1287"/>
                  </a:cubicBezTo>
                  <a:cubicBezTo>
                    <a:pt x="13056" y="1354"/>
                    <a:pt x="13056" y="1354"/>
                    <a:pt x="13056" y="1354"/>
                  </a:cubicBezTo>
                  <a:cubicBezTo>
                    <a:pt x="13056" y="1422"/>
                    <a:pt x="13056" y="1422"/>
                    <a:pt x="13056" y="1422"/>
                  </a:cubicBezTo>
                  <a:cubicBezTo>
                    <a:pt x="13093" y="1490"/>
                    <a:pt x="13093" y="1490"/>
                    <a:pt x="13093" y="1490"/>
                  </a:cubicBezTo>
                  <a:cubicBezTo>
                    <a:pt x="13130" y="1490"/>
                    <a:pt x="13130" y="1490"/>
                    <a:pt x="13130" y="1490"/>
                  </a:cubicBezTo>
                  <a:cubicBezTo>
                    <a:pt x="13130" y="1557"/>
                    <a:pt x="13130" y="1557"/>
                    <a:pt x="13130" y="1557"/>
                  </a:cubicBezTo>
                  <a:cubicBezTo>
                    <a:pt x="13130" y="1557"/>
                    <a:pt x="13130" y="1557"/>
                    <a:pt x="13130" y="1557"/>
                  </a:cubicBezTo>
                  <a:cubicBezTo>
                    <a:pt x="13130" y="1625"/>
                    <a:pt x="13130" y="1625"/>
                    <a:pt x="13130" y="1625"/>
                  </a:cubicBezTo>
                  <a:cubicBezTo>
                    <a:pt x="13130" y="1693"/>
                    <a:pt x="13130" y="1693"/>
                    <a:pt x="13130" y="1693"/>
                  </a:cubicBezTo>
                  <a:cubicBezTo>
                    <a:pt x="13093" y="1761"/>
                    <a:pt x="13093" y="1761"/>
                    <a:pt x="13093" y="1761"/>
                  </a:cubicBezTo>
                  <a:cubicBezTo>
                    <a:pt x="13056" y="1761"/>
                    <a:pt x="13056" y="1761"/>
                    <a:pt x="13056" y="1761"/>
                  </a:cubicBezTo>
                  <a:cubicBezTo>
                    <a:pt x="13056" y="1761"/>
                    <a:pt x="13056" y="1761"/>
                    <a:pt x="13056" y="1761"/>
                  </a:cubicBezTo>
                  <a:cubicBezTo>
                    <a:pt x="13019" y="1761"/>
                    <a:pt x="13019" y="1761"/>
                    <a:pt x="13019" y="1761"/>
                  </a:cubicBezTo>
                  <a:cubicBezTo>
                    <a:pt x="12982" y="1761"/>
                    <a:pt x="12982" y="1761"/>
                    <a:pt x="12982" y="1761"/>
                  </a:cubicBezTo>
                  <a:cubicBezTo>
                    <a:pt x="12945" y="1828"/>
                    <a:pt x="12945" y="1828"/>
                    <a:pt x="12945" y="1828"/>
                  </a:cubicBezTo>
                  <a:cubicBezTo>
                    <a:pt x="12871" y="1761"/>
                    <a:pt x="12871" y="1761"/>
                    <a:pt x="12871" y="1761"/>
                  </a:cubicBezTo>
                  <a:cubicBezTo>
                    <a:pt x="12834" y="1693"/>
                    <a:pt x="12834" y="1693"/>
                    <a:pt x="12834" y="1693"/>
                  </a:cubicBezTo>
                  <a:cubicBezTo>
                    <a:pt x="12760" y="1557"/>
                    <a:pt x="12760" y="1557"/>
                    <a:pt x="12760" y="1557"/>
                  </a:cubicBezTo>
                  <a:cubicBezTo>
                    <a:pt x="12760" y="1490"/>
                    <a:pt x="12760" y="1490"/>
                    <a:pt x="12760" y="1490"/>
                  </a:cubicBezTo>
                  <a:cubicBezTo>
                    <a:pt x="12760" y="1422"/>
                    <a:pt x="12760" y="1422"/>
                    <a:pt x="12760" y="1422"/>
                  </a:cubicBezTo>
                  <a:cubicBezTo>
                    <a:pt x="12760" y="1422"/>
                    <a:pt x="12760" y="1422"/>
                    <a:pt x="12760" y="1422"/>
                  </a:cubicBezTo>
                  <a:cubicBezTo>
                    <a:pt x="12797" y="1354"/>
                    <a:pt x="12797" y="1354"/>
                    <a:pt x="12797" y="1354"/>
                  </a:cubicBezTo>
                  <a:cubicBezTo>
                    <a:pt x="12760" y="1354"/>
                    <a:pt x="12760" y="1354"/>
                    <a:pt x="12760" y="1354"/>
                  </a:cubicBezTo>
                  <a:cubicBezTo>
                    <a:pt x="12760" y="1287"/>
                    <a:pt x="12760" y="1287"/>
                    <a:pt x="12760" y="1287"/>
                  </a:cubicBezTo>
                  <a:cubicBezTo>
                    <a:pt x="12723" y="1287"/>
                    <a:pt x="12723" y="1287"/>
                    <a:pt x="12723" y="1287"/>
                  </a:cubicBezTo>
                  <a:cubicBezTo>
                    <a:pt x="12723" y="1219"/>
                    <a:pt x="12723" y="1219"/>
                    <a:pt x="12723" y="1219"/>
                  </a:cubicBezTo>
                  <a:cubicBezTo>
                    <a:pt x="12686" y="1219"/>
                    <a:pt x="12686" y="1219"/>
                    <a:pt x="12686" y="1219"/>
                  </a:cubicBezTo>
                  <a:cubicBezTo>
                    <a:pt x="12686" y="1151"/>
                    <a:pt x="12686" y="1151"/>
                    <a:pt x="12686" y="1151"/>
                  </a:cubicBezTo>
                  <a:close/>
                  <a:moveTo>
                    <a:pt x="7212" y="2573"/>
                  </a:moveTo>
                  <a:cubicBezTo>
                    <a:pt x="7212" y="2573"/>
                    <a:pt x="7249" y="2505"/>
                    <a:pt x="7249" y="2505"/>
                  </a:cubicBezTo>
                  <a:cubicBezTo>
                    <a:pt x="7286" y="2438"/>
                    <a:pt x="7286" y="2438"/>
                    <a:pt x="7286" y="2438"/>
                  </a:cubicBezTo>
                  <a:cubicBezTo>
                    <a:pt x="7323" y="2370"/>
                    <a:pt x="7323" y="2370"/>
                    <a:pt x="7323" y="2370"/>
                  </a:cubicBezTo>
                  <a:cubicBezTo>
                    <a:pt x="7360" y="2370"/>
                    <a:pt x="7360" y="2370"/>
                    <a:pt x="7360" y="2370"/>
                  </a:cubicBezTo>
                  <a:cubicBezTo>
                    <a:pt x="7323" y="2302"/>
                    <a:pt x="7323" y="2302"/>
                    <a:pt x="7323" y="2302"/>
                  </a:cubicBezTo>
                  <a:cubicBezTo>
                    <a:pt x="7360" y="2234"/>
                    <a:pt x="7360" y="2234"/>
                    <a:pt x="7360" y="2234"/>
                  </a:cubicBezTo>
                  <a:cubicBezTo>
                    <a:pt x="7397" y="2167"/>
                    <a:pt x="7397" y="2167"/>
                    <a:pt x="7397" y="2167"/>
                  </a:cubicBezTo>
                  <a:cubicBezTo>
                    <a:pt x="7434" y="2167"/>
                    <a:pt x="7434" y="2167"/>
                    <a:pt x="7434" y="2167"/>
                  </a:cubicBezTo>
                  <a:cubicBezTo>
                    <a:pt x="7471" y="2234"/>
                    <a:pt x="7471" y="2234"/>
                    <a:pt x="7471" y="2234"/>
                  </a:cubicBezTo>
                  <a:cubicBezTo>
                    <a:pt x="7471" y="2167"/>
                    <a:pt x="7471" y="2167"/>
                    <a:pt x="7471" y="2167"/>
                  </a:cubicBezTo>
                  <a:cubicBezTo>
                    <a:pt x="7508" y="2167"/>
                    <a:pt x="7508" y="2167"/>
                    <a:pt x="7508" y="2167"/>
                  </a:cubicBezTo>
                  <a:cubicBezTo>
                    <a:pt x="7508" y="2099"/>
                    <a:pt x="7508" y="2099"/>
                    <a:pt x="7508" y="2099"/>
                  </a:cubicBezTo>
                  <a:cubicBezTo>
                    <a:pt x="7545" y="2099"/>
                    <a:pt x="7545" y="2099"/>
                    <a:pt x="7545" y="2099"/>
                  </a:cubicBezTo>
                  <a:cubicBezTo>
                    <a:pt x="7619" y="2031"/>
                    <a:pt x="7619" y="2031"/>
                    <a:pt x="7619" y="2031"/>
                  </a:cubicBezTo>
                  <a:cubicBezTo>
                    <a:pt x="7619" y="1964"/>
                    <a:pt x="7619" y="1964"/>
                    <a:pt x="7619" y="1964"/>
                  </a:cubicBezTo>
                  <a:cubicBezTo>
                    <a:pt x="7619" y="1964"/>
                    <a:pt x="7619" y="1964"/>
                    <a:pt x="7619" y="1964"/>
                  </a:cubicBezTo>
                  <a:cubicBezTo>
                    <a:pt x="7656" y="1828"/>
                    <a:pt x="7656" y="1828"/>
                    <a:pt x="7656" y="1828"/>
                  </a:cubicBezTo>
                  <a:cubicBezTo>
                    <a:pt x="7656" y="1761"/>
                    <a:pt x="7656" y="1761"/>
                    <a:pt x="7656" y="1761"/>
                  </a:cubicBezTo>
                  <a:cubicBezTo>
                    <a:pt x="7619" y="1693"/>
                    <a:pt x="7619" y="1693"/>
                    <a:pt x="7619" y="1693"/>
                  </a:cubicBezTo>
                  <a:cubicBezTo>
                    <a:pt x="7582" y="1625"/>
                    <a:pt x="7582" y="1625"/>
                    <a:pt x="7582" y="1625"/>
                  </a:cubicBezTo>
                  <a:cubicBezTo>
                    <a:pt x="7582" y="1557"/>
                    <a:pt x="7582" y="1557"/>
                    <a:pt x="7582" y="1557"/>
                  </a:cubicBezTo>
                  <a:cubicBezTo>
                    <a:pt x="7545" y="1557"/>
                    <a:pt x="7545" y="1557"/>
                    <a:pt x="7545" y="1557"/>
                  </a:cubicBezTo>
                  <a:cubicBezTo>
                    <a:pt x="7508" y="1490"/>
                    <a:pt x="7508" y="1490"/>
                    <a:pt x="7508" y="1490"/>
                  </a:cubicBezTo>
                  <a:cubicBezTo>
                    <a:pt x="7508" y="1557"/>
                    <a:pt x="7508" y="1557"/>
                    <a:pt x="7508" y="1557"/>
                  </a:cubicBezTo>
                  <a:cubicBezTo>
                    <a:pt x="7471" y="1490"/>
                    <a:pt x="7471" y="1490"/>
                    <a:pt x="7471" y="1490"/>
                  </a:cubicBezTo>
                  <a:cubicBezTo>
                    <a:pt x="7434" y="1490"/>
                    <a:pt x="7434" y="1490"/>
                    <a:pt x="7434" y="1490"/>
                  </a:cubicBezTo>
                  <a:cubicBezTo>
                    <a:pt x="7397" y="1422"/>
                    <a:pt x="7397" y="1422"/>
                    <a:pt x="7397" y="1422"/>
                  </a:cubicBezTo>
                  <a:cubicBezTo>
                    <a:pt x="7360" y="1422"/>
                    <a:pt x="7360" y="1422"/>
                    <a:pt x="7360" y="1422"/>
                  </a:cubicBezTo>
                  <a:cubicBezTo>
                    <a:pt x="7360" y="1422"/>
                    <a:pt x="7360" y="1422"/>
                    <a:pt x="7360" y="1422"/>
                  </a:cubicBezTo>
                  <a:cubicBezTo>
                    <a:pt x="7323" y="1422"/>
                    <a:pt x="7323" y="1422"/>
                    <a:pt x="7323" y="1422"/>
                  </a:cubicBezTo>
                  <a:cubicBezTo>
                    <a:pt x="7323" y="1354"/>
                    <a:pt x="7323" y="1354"/>
                    <a:pt x="7323" y="1354"/>
                  </a:cubicBezTo>
                  <a:cubicBezTo>
                    <a:pt x="7323" y="1354"/>
                    <a:pt x="7323" y="1354"/>
                    <a:pt x="7323" y="1354"/>
                  </a:cubicBezTo>
                  <a:cubicBezTo>
                    <a:pt x="7286" y="1354"/>
                    <a:pt x="7286" y="1354"/>
                    <a:pt x="7286" y="1354"/>
                  </a:cubicBezTo>
                  <a:cubicBezTo>
                    <a:pt x="7286" y="1354"/>
                    <a:pt x="7286" y="1354"/>
                    <a:pt x="7286" y="1354"/>
                  </a:cubicBezTo>
                  <a:cubicBezTo>
                    <a:pt x="7249" y="1354"/>
                    <a:pt x="7249" y="1354"/>
                    <a:pt x="7249" y="1354"/>
                  </a:cubicBezTo>
                  <a:cubicBezTo>
                    <a:pt x="7212" y="1287"/>
                    <a:pt x="7212" y="1287"/>
                    <a:pt x="7212" y="1287"/>
                  </a:cubicBezTo>
                  <a:cubicBezTo>
                    <a:pt x="7212" y="1287"/>
                    <a:pt x="7212" y="1287"/>
                    <a:pt x="7212" y="1287"/>
                  </a:cubicBezTo>
                  <a:cubicBezTo>
                    <a:pt x="7212" y="1354"/>
                    <a:pt x="7212" y="1354"/>
                    <a:pt x="7212" y="1354"/>
                  </a:cubicBezTo>
                  <a:cubicBezTo>
                    <a:pt x="7249" y="1354"/>
                    <a:pt x="7249" y="1354"/>
                    <a:pt x="7249" y="1354"/>
                  </a:cubicBezTo>
                  <a:cubicBezTo>
                    <a:pt x="7249" y="1422"/>
                    <a:pt x="7249" y="1422"/>
                    <a:pt x="7249" y="1422"/>
                  </a:cubicBezTo>
                  <a:cubicBezTo>
                    <a:pt x="7212" y="1422"/>
                    <a:pt x="7212" y="1422"/>
                    <a:pt x="7212" y="1422"/>
                  </a:cubicBezTo>
                  <a:cubicBezTo>
                    <a:pt x="7212" y="1490"/>
                    <a:pt x="7212" y="1490"/>
                    <a:pt x="7212" y="1490"/>
                  </a:cubicBezTo>
                  <a:cubicBezTo>
                    <a:pt x="7212" y="1490"/>
                    <a:pt x="7212" y="1490"/>
                    <a:pt x="7212" y="1490"/>
                  </a:cubicBezTo>
                  <a:cubicBezTo>
                    <a:pt x="7175" y="1422"/>
                    <a:pt x="7175" y="1422"/>
                    <a:pt x="7175" y="1422"/>
                  </a:cubicBezTo>
                  <a:cubicBezTo>
                    <a:pt x="7175" y="1287"/>
                    <a:pt x="7175" y="1287"/>
                    <a:pt x="7175" y="1287"/>
                  </a:cubicBezTo>
                  <a:cubicBezTo>
                    <a:pt x="7138" y="1219"/>
                    <a:pt x="7138" y="1219"/>
                    <a:pt x="7138" y="1219"/>
                  </a:cubicBezTo>
                  <a:cubicBezTo>
                    <a:pt x="7101" y="1219"/>
                    <a:pt x="7101" y="1219"/>
                    <a:pt x="7101" y="1219"/>
                  </a:cubicBezTo>
                  <a:cubicBezTo>
                    <a:pt x="7064" y="1219"/>
                    <a:pt x="7064" y="1219"/>
                    <a:pt x="7064" y="1219"/>
                  </a:cubicBezTo>
                  <a:cubicBezTo>
                    <a:pt x="7064" y="1219"/>
                    <a:pt x="7064" y="1219"/>
                    <a:pt x="7064" y="1219"/>
                  </a:cubicBezTo>
                  <a:cubicBezTo>
                    <a:pt x="7027" y="1219"/>
                    <a:pt x="7027" y="1219"/>
                    <a:pt x="7027" y="1219"/>
                  </a:cubicBezTo>
                  <a:cubicBezTo>
                    <a:pt x="7027" y="1287"/>
                    <a:pt x="7027" y="1287"/>
                    <a:pt x="7027" y="1287"/>
                  </a:cubicBezTo>
                  <a:cubicBezTo>
                    <a:pt x="7064" y="1354"/>
                    <a:pt x="7064" y="1354"/>
                    <a:pt x="7064" y="1354"/>
                  </a:cubicBezTo>
                  <a:cubicBezTo>
                    <a:pt x="7101" y="1354"/>
                    <a:pt x="7101" y="1354"/>
                    <a:pt x="7101" y="1354"/>
                  </a:cubicBezTo>
                  <a:cubicBezTo>
                    <a:pt x="7064" y="1422"/>
                    <a:pt x="7064" y="1422"/>
                    <a:pt x="7064" y="1422"/>
                  </a:cubicBezTo>
                  <a:cubicBezTo>
                    <a:pt x="7064" y="1422"/>
                    <a:pt x="7064" y="1422"/>
                    <a:pt x="7064" y="1422"/>
                  </a:cubicBezTo>
                  <a:cubicBezTo>
                    <a:pt x="7027" y="1354"/>
                    <a:pt x="7027" y="1354"/>
                    <a:pt x="7027" y="1354"/>
                  </a:cubicBezTo>
                  <a:cubicBezTo>
                    <a:pt x="7027" y="1354"/>
                    <a:pt x="7027" y="1354"/>
                    <a:pt x="7027" y="1354"/>
                  </a:cubicBezTo>
                  <a:cubicBezTo>
                    <a:pt x="6990" y="1354"/>
                    <a:pt x="6990" y="1354"/>
                    <a:pt x="6990" y="1354"/>
                  </a:cubicBezTo>
                  <a:cubicBezTo>
                    <a:pt x="7027" y="1354"/>
                    <a:pt x="7027" y="1354"/>
                    <a:pt x="7027" y="1354"/>
                  </a:cubicBezTo>
                  <a:cubicBezTo>
                    <a:pt x="7027" y="1422"/>
                    <a:pt x="7027" y="1422"/>
                    <a:pt x="7027" y="1422"/>
                  </a:cubicBezTo>
                  <a:cubicBezTo>
                    <a:pt x="7027" y="1422"/>
                    <a:pt x="7027" y="1422"/>
                    <a:pt x="7027" y="1422"/>
                  </a:cubicBezTo>
                  <a:cubicBezTo>
                    <a:pt x="7027" y="1490"/>
                    <a:pt x="7027" y="1490"/>
                    <a:pt x="7027" y="1490"/>
                  </a:cubicBezTo>
                  <a:cubicBezTo>
                    <a:pt x="7027" y="1490"/>
                    <a:pt x="7027" y="1490"/>
                    <a:pt x="7027" y="1490"/>
                  </a:cubicBezTo>
                  <a:cubicBezTo>
                    <a:pt x="7064" y="1557"/>
                    <a:pt x="7064" y="1557"/>
                    <a:pt x="7064" y="1557"/>
                  </a:cubicBezTo>
                  <a:cubicBezTo>
                    <a:pt x="7064" y="1557"/>
                    <a:pt x="7064" y="1557"/>
                    <a:pt x="7064" y="1557"/>
                  </a:cubicBezTo>
                  <a:cubicBezTo>
                    <a:pt x="7064" y="1625"/>
                    <a:pt x="7064" y="1625"/>
                    <a:pt x="7064" y="1625"/>
                  </a:cubicBezTo>
                  <a:cubicBezTo>
                    <a:pt x="7101" y="1761"/>
                    <a:pt x="7101" y="1761"/>
                    <a:pt x="7101" y="1761"/>
                  </a:cubicBezTo>
                  <a:cubicBezTo>
                    <a:pt x="7138" y="1761"/>
                    <a:pt x="7138" y="1761"/>
                    <a:pt x="7138" y="1761"/>
                  </a:cubicBezTo>
                  <a:cubicBezTo>
                    <a:pt x="7138" y="1761"/>
                    <a:pt x="7138" y="1761"/>
                    <a:pt x="7138" y="1761"/>
                  </a:cubicBezTo>
                  <a:cubicBezTo>
                    <a:pt x="7138" y="1828"/>
                    <a:pt x="7138" y="1828"/>
                    <a:pt x="7138" y="1828"/>
                  </a:cubicBezTo>
                  <a:cubicBezTo>
                    <a:pt x="7101" y="1828"/>
                    <a:pt x="7101" y="1828"/>
                    <a:pt x="7101" y="1828"/>
                  </a:cubicBezTo>
                  <a:cubicBezTo>
                    <a:pt x="7101" y="1896"/>
                    <a:pt x="7101" y="1896"/>
                    <a:pt x="7101" y="1896"/>
                  </a:cubicBezTo>
                  <a:cubicBezTo>
                    <a:pt x="7101" y="2031"/>
                    <a:pt x="7101" y="2031"/>
                    <a:pt x="7101" y="2031"/>
                  </a:cubicBezTo>
                  <a:cubicBezTo>
                    <a:pt x="7138" y="2099"/>
                    <a:pt x="7138" y="2099"/>
                    <a:pt x="7138" y="2099"/>
                  </a:cubicBezTo>
                  <a:cubicBezTo>
                    <a:pt x="7138" y="2167"/>
                    <a:pt x="7138" y="2167"/>
                    <a:pt x="7138" y="2167"/>
                  </a:cubicBezTo>
                  <a:cubicBezTo>
                    <a:pt x="7138" y="2167"/>
                    <a:pt x="7138" y="2167"/>
                    <a:pt x="7138" y="2167"/>
                  </a:cubicBezTo>
                  <a:cubicBezTo>
                    <a:pt x="7138" y="2234"/>
                    <a:pt x="7138" y="2234"/>
                    <a:pt x="7138" y="2234"/>
                  </a:cubicBezTo>
                  <a:cubicBezTo>
                    <a:pt x="7138" y="2234"/>
                    <a:pt x="7138" y="2234"/>
                    <a:pt x="7138" y="2234"/>
                  </a:cubicBezTo>
                  <a:cubicBezTo>
                    <a:pt x="7138" y="2302"/>
                    <a:pt x="7138" y="2302"/>
                    <a:pt x="7138" y="2302"/>
                  </a:cubicBezTo>
                  <a:cubicBezTo>
                    <a:pt x="7175" y="2438"/>
                    <a:pt x="7175" y="2438"/>
                    <a:pt x="7175" y="2438"/>
                  </a:cubicBezTo>
                  <a:cubicBezTo>
                    <a:pt x="7212" y="2438"/>
                    <a:pt x="7212" y="2438"/>
                    <a:pt x="7212" y="2438"/>
                  </a:cubicBezTo>
                  <a:cubicBezTo>
                    <a:pt x="7212" y="2505"/>
                    <a:pt x="7212" y="2505"/>
                    <a:pt x="7212" y="2505"/>
                  </a:cubicBezTo>
                  <a:cubicBezTo>
                    <a:pt x="7212" y="2573"/>
                    <a:pt x="7212" y="2573"/>
                    <a:pt x="7212" y="2573"/>
                  </a:cubicBezTo>
                  <a:close/>
                  <a:moveTo>
                    <a:pt x="7841" y="1964"/>
                  </a:moveTo>
                  <a:cubicBezTo>
                    <a:pt x="7878" y="1896"/>
                    <a:pt x="7878" y="1896"/>
                    <a:pt x="7878" y="1896"/>
                  </a:cubicBezTo>
                  <a:cubicBezTo>
                    <a:pt x="7878" y="1896"/>
                    <a:pt x="7878" y="1896"/>
                    <a:pt x="7878" y="1896"/>
                  </a:cubicBezTo>
                  <a:cubicBezTo>
                    <a:pt x="7878" y="1896"/>
                    <a:pt x="7878" y="1896"/>
                    <a:pt x="7878" y="1896"/>
                  </a:cubicBezTo>
                  <a:cubicBezTo>
                    <a:pt x="7878" y="1828"/>
                    <a:pt x="7878" y="1828"/>
                    <a:pt x="7878" y="1828"/>
                  </a:cubicBezTo>
                  <a:cubicBezTo>
                    <a:pt x="7915" y="1828"/>
                    <a:pt x="7915" y="1828"/>
                    <a:pt x="7915" y="1828"/>
                  </a:cubicBezTo>
                  <a:cubicBezTo>
                    <a:pt x="7878" y="1761"/>
                    <a:pt x="7878" y="1761"/>
                    <a:pt x="7878" y="1761"/>
                  </a:cubicBezTo>
                  <a:cubicBezTo>
                    <a:pt x="7878" y="1828"/>
                    <a:pt x="7878" y="1828"/>
                    <a:pt x="7878" y="1828"/>
                  </a:cubicBezTo>
                  <a:cubicBezTo>
                    <a:pt x="7841" y="1828"/>
                    <a:pt x="7841" y="1828"/>
                    <a:pt x="7841" y="1828"/>
                  </a:cubicBezTo>
                  <a:cubicBezTo>
                    <a:pt x="7841" y="1896"/>
                    <a:pt x="7841" y="1896"/>
                    <a:pt x="7841" y="1896"/>
                  </a:cubicBezTo>
                  <a:cubicBezTo>
                    <a:pt x="7841" y="1896"/>
                    <a:pt x="7841" y="1896"/>
                    <a:pt x="7841" y="1896"/>
                  </a:cubicBezTo>
                  <a:cubicBezTo>
                    <a:pt x="7804" y="1964"/>
                    <a:pt x="7804" y="1964"/>
                    <a:pt x="7804" y="1964"/>
                  </a:cubicBezTo>
                  <a:cubicBezTo>
                    <a:pt x="7841" y="1964"/>
                    <a:pt x="7841" y="1964"/>
                    <a:pt x="7841" y="1964"/>
                  </a:cubicBezTo>
                  <a:cubicBezTo>
                    <a:pt x="7841" y="1964"/>
                    <a:pt x="7841" y="1964"/>
                    <a:pt x="7841" y="1964"/>
                  </a:cubicBezTo>
                  <a:close/>
                  <a:moveTo>
                    <a:pt x="7878" y="1964"/>
                  </a:moveTo>
                  <a:cubicBezTo>
                    <a:pt x="7915" y="1896"/>
                    <a:pt x="7915" y="1896"/>
                    <a:pt x="7915" y="1896"/>
                  </a:cubicBezTo>
                  <a:cubicBezTo>
                    <a:pt x="7952" y="1896"/>
                    <a:pt x="7952" y="1896"/>
                    <a:pt x="7952" y="1896"/>
                  </a:cubicBezTo>
                  <a:cubicBezTo>
                    <a:pt x="7989" y="1896"/>
                    <a:pt x="7989" y="1896"/>
                    <a:pt x="7989" y="1896"/>
                  </a:cubicBezTo>
                  <a:cubicBezTo>
                    <a:pt x="7989" y="1896"/>
                    <a:pt x="7989" y="1896"/>
                    <a:pt x="7989" y="1896"/>
                  </a:cubicBezTo>
                  <a:cubicBezTo>
                    <a:pt x="8026" y="1828"/>
                    <a:pt x="8026" y="1828"/>
                    <a:pt x="8026" y="1828"/>
                  </a:cubicBezTo>
                  <a:cubicBezTo>
                    <a:pt x="8026" y="1828"/>
                    <a:pt x="8026" y="1828"/>
                    <a:pt x="8026" y="1828"/>
                  </a:cubicBezTo>
                  <a:cubicBezTo>
                    <a:pt x="8063" y="1896"/>
                    <a:pt x="8063" y="1896"/>
                    <a:pt x="8063" y="1896"/>
                  </a:cubicBezTo>
                  <a:cubicBezTo>
                    <a:pt x="8026" y="1964"/>
                    <a:pt x="8026" y="1964"/>
                    <a:pt x="8026" y="1964"/>
                  </a:cubicBezTo>
                  <a:cubicBezTo>
                    <a:pt x="7989" y="1964"/>
                    <a:pt x="7989" y="1964"/>
                    <a:pt x="7989" y="1964"/>
                  </a:cubicBezTo>
                  <a:cubicBezTo>
                    <a:pt x="7989" y="1964"/>
                    <a:pt x="7989" y="1964"/>
                    <a:pt x="7989" y="1964"/>
                  </a:cubicBezTo>
                  <a:cubicBezTo>
                    <a:pt x="7952" y="1964"/>
                    <a:pt x="7952" y="1964"/>
                    <a:pt x="7952" y="1964"/>
                  </a:cubicBezTo>
                  <a:cubicBezTo>
                    <a:pt x="7878" y="1964"/>
                    <a:pt x="7878" y="1964"/>
                    <a:pt x="7878" y="1964"/>
                  </a:cubicBezTo>
                  <a:cubicBezTo>
                    <a:pt x="7878" y="1964"/>
                    <a:pt x="7878" y="1964"/>
                    <a:pt x="7878" y="1964"/>
                  </a:cubicBezTo>
                  <a:close/>
                  <a:moveTo>
                    <a:pt x="8211" y="2438"/>
                  </a:moveTo>
                  <a:cubicBezTo>
                    <a:pt x="8211" y="2505"/>
                    <a:pt x="8211" y="2505"/>
                    <a:pt x="8211" y="2505"/>
                  </a:cubicBezTo>
                  <a:cubicBezTo>
                    <a:pt x="8248" y="2573"/>
                    <a:pt x="8248" y="2573"/>
                    <a:pt x="8248" y="2573"/>
                  </a:cubicBezTo>
                  <a:cubicBezTo>
                    <a:pt x="8248" y="2573"/>
                    <a:pt x="8248" y="2573"/>
                    <a:pt x="8248" y="2573"/>
                  </a:cubicBezTo>
                  <a:cubicBezTo>
                    <a:pt x="8248" y="2641"/>
                    <a:pt x="8248" y="2641"/>
                    <a:pt x="8248" y="2641"/>
                  </a:cubicBezTo>
                  <a:cubicBezTo>
                    <a:pt x="8285" y="2573"/>
                    <a:pt x="8285" y="2573"/>
                    <a:pt x="8285" y="2573"/>
                  </a:cubicBezTo>
                  <a:cubicBezTo>
                    <a:pt x="8285" y="2505"/>
                    <a:pt x="8285" y="2505"/>
                    <a:pt x="8285" y="2505"/>
                  </a:cubicBezTo>
                  <a:cubicBezTo>
                    <a:pt x="8285" y="2438"/>
                    <a:pt x="8285" y="2438"/>
                    <a:pt x="8285" y="2438"/>
                  </a:cubicBezTo>
                  <a:cubicBezTo>
                    <a:pt x="8248" y="2438"/>
                    <a:pt x="8248" y="2438"/>
                    <a:pt x="8248" y="2438"/>
                  </a:cubicBezTo>
                  <a:cubicBezTo>
                    <a:pt x="8211" y="2438"/>
                    <a:pt x="8211" y="2438"/>
                    <a:pt x="8211" y="2438"/>
                  </a:cubicBezTo>
                  <a:close/>
                  <a:moveTo>
                    <a:pt x="11281" y="4130"/>
                  </a:moveTo>
                  <a:cubicBezTo>
                    <a:pt x="11281" y="4063"/>
                    <a:pt x="11281" y="4063"/>
                    <a:pt x="11281" y="4063"/>
                  </a:cubicBezTo>
                  <a:cubicBezTo>
                    <a:pt x="11318" y="3995"/>
                    <a:pt x="11318" y="3995"/>
                    <a:pt x="11318" y="3995"/>
                  </a:cubicBezTo>
                  <a:cubicBezTo>
                    <a:pt x="11318" y="3995"/>
                    <a:pt x="11318" y="3995"/>
                    <a:pt x="11318" y="3995"/>
                  </a:cubicBezTo>
                  <a:cubicBezTo>
                    <a:pt x="11244" y="3995"/>
                    <a:pt x="11244" y="3995"/>
                    <a:pt x="11244" y="3995"/>
                  </a:cubicBezTo>
                  <a:cubicBezTo>
                    <a:pt x="11244" y="4063"/>
                    <a:pt x="11244" y="4063"/>
                    <a:pt x="11244" y="4063"/>
                  </a:cubicBezTo>
                  <a:cubicBezTo>
                    <a:pt x="11244" y="4063"/>
                    <a:pt x="11244" y="4063"/>
                    <a:pt x="11244" y="4063"/>
                  </a:cubicBezTo>
                  <a:cubicBezTo>
                    <a:pt x="11281" y="4063"/>
                    <a:pt x="11281" y="4063"/>
                    <a:pt x="11281" y="4063"/>
                  </a:cubicBezTo>
                  <a:cubicBezTo>
                    <a:pt x="11281" y="4130"/>
                    <a:pt x="11281" y="4130"/>
                    <a:pt x="11281" y="4130"/>
                  </a:cubicBezTo>
                  <a:close/>
                  <a:moveTo>
                    <a:pt x="10874" y="4875"/>
                  </a:moveTo>
                  <a:cubicBezTo>
                    <a:pt x="10911" y="4875"/>
                    <a:pt x="10911" y="4875"/>
                    <a:pt x="10911" y="4875"/>
                  </a:cubicBezTo>
                  <a:cubicBezTo>
                    <a:pt x="10911" y="4808"/>
                    <a:pt x="10911" y="4808"/>
                    <a:pt x="10911" y="4808"/>
                  </a:cubicBezTo>
                  <a:cubicBezTo>
                    <a:pt x="10948" y="4875"/>
                    <a:pt x="10948" y="4875"/>
                    <a:pt x="10948" y="4875"/>
                  </a:cubicBezTo>
                  <a:cubicBezTo>
                    <a:pt x="10948" y="4808"/>
                    <a:pt x="10948" y="4808"/>
                    <a:pt x="10948" y="4808"/>
                  </a:cubicBezTo>
                  <a:cubicBezTo>
                    <a:pt x="10911" y="4808"/>
                    <a:pt x="10911" y="4808"/>
                    <a:pt x="10911" y="4808"/>
                  </a:cubicBezTo>
                  <a:cubicBezTo>
                    <a:pt x="10874" y="4740"/>
                    <a:pt x="10874" y="4740"/>
                    <a:pt x="10874" y="4740"/>
                  </a:cubicBezTo>
                  <a:cubicBezTo>
                    <a:pt x="10874" y="4740"/>
                    <a:pt x="10874" y="4740"/>
                    <a:pt x="10874" y="4740"/>
                  </a:cubicBezTo>
                  <a:cubicBezTo>
                    <a:pt x="10837" y="4740"/>
                    <a:pt x="10837" y="4740"/>
                    <a:pt x="10837" y="4740"/>
                  </a:cubicBezTo>
                  <a:cubicBezTo>
                    <a:pt x="10837" y="4808"/>
                    <a:pt x="10837" y="4808"/>
                    <a:pt x="10837" y="4808"/>
                  </a:cubicBezTo>
                  <a:cubicBezTo>
                    <a:pt x="10874" y="4808"/>
                    <a:pt x="10874" y="4808"/>
                    <a:pt x="10874" y="4808"/>
                  </a:cubicBezTo>
                  <a:cubicBezTo>
                    <a:pt x="10874" y="4808"/>
                    <a:pt x="10874" y="4875"/>
                    <a:pt x="10874" y="4875"/>
                  </a:cubicBezTo>
                  <a:close/>
                  <a:moveTo>
                    <a:pt x="9727" y="4537"/>
                  </a:moveTo>
                  <a:cubicBezTo>
                    <a:pt x="9764" y="4537"/>
                    <a:pt x="9764" y="4537"/>
                    <a:pt x="9764" y="4537"/>
                  </a:cubicBezTo>
                  <a:cubicBezTo>
                    <a:pt x="9801" y="4537"/>
                    <a:pt x="9801" y="4537"/>
                    <a:pt x="9801" y="4537"/>
                  </a:cubicBezTo>
                  <a:cubicBezTo>
                    <a:pt x="9801" y="4537"/>
                    <a:pt x="9801" y="4537"/>
                    <a:pt x="9801" y="4537"/>
                  </a:cubicBezTo>
                  <a:cubicBezTo>
                    <a:pt x="9801" y="4469"/>
                    <a:pt x="9801" y="4469"/>
                    <a:pt x="9801" y="4469"/>
                  </a:cubicBezTo>
                  <a:cubicBezTo>
                    <a:pt x="9838" y="4469"/>
                    <a:pt x="9838" y="4469"/>
                    <a:pt x="9838" y="4469"/>
                  </a:cubicBezTo>
                  <a:cubicBezTo>
                    <a:pt x="9838" y="4401"/>
                    <a:pt x="9838" y="4401"/>
                    <a:pt x="9838" y="4401"/>
                  </a:cubicBezTo>
                  <a:cubicBezTo>
                    <a:pt x="9801" y="4401"/>
                    <a:pt x="9801" y="4401"/>
                    <a:pt x="9801" y="4401"/>
                  </a:cubicBezTo>
                  <a:cubicBezTo>
                    <a:pt x="9801" y="4334"/>
                    <a:pt x="9801" y="4334"/>
                    <a:pt x="9801" y="4334"/>
                  </a:cubicBezTo>
                  <a:cubicBezTo>
                    <a:pt x="9801" y="4266"/>
                    <a:pt x="9801" y="4266"/>
                    <a:pt x="9801" y="4266"/>
                  </a:cubicBezTo>
                  <a:cubicBezTo>
                    <a:pt x="9764" y="4198"/>
                    <a:pt x="9764" y="4198"/>
                    <a:pt x="9764" y="4198"/>
                  </a:cubicBezTo>
                  <a:cubicBezTo>
                    <a:pt x="9764" y="4198"/>
                    <a:pt x="9764" y="4198"/>
                    <a:pt x="9764" y="4198"/>
                  </a:cubicBezTo>
                  <a:cubicBezTo>
                    <a:pt x="9764" y="4198"/>
                    <a:pt x="9764" y="4198"/>
                    <a:pt x="9764" y="4198"/>
                  </a:cubicBezTo>
                  <a:cubicBezTo>
                    <a:pt x="9690" y="4198"/>
                    <a:pt x="9690" y="4198"/>
                    <a:pt x="9690" y="4198"/>
                  </a:cubicBezTo>
                  <a:cubicBezTo>
                    <a:pt x="9653" y="4266"/>
                    <a:pt x="9653" y="4266"/>
                    <a:pt x="9653" y="4266"/>
                  </a:cubicBezTo>
                  <a:cubicBezTo>
                    <a:pt x="9616" y="4266"/>
                    <a:pt x="9616" y="4266"/>
                    <a:pt x="9616" y="4266"/>
                  </a:cubicBezTo>
                  <a:cubicBezTo>
                    <a:pt x="9579" y="4266"/>
                    <a:pt x="9579" y="4266"/>
                    <a:pt x="9579" y="4266"/>
                  </a:cubicBezTo>
                  <a:cubicBezTo>
                    <a:pt x="9616" y="4334"/>
                    <a:pt x="9616" y="4334"/>
                    <a:pt x="9616" y="4334"/>
                  </a:cubicBezTo>
                  <a:cubicBezTo>
                    <a:pt x="9616" y="4401"/>
                    <a:pt x="9616" y="4401"/>
                    <a:pt x="9616" y="4401"/>
                  </a:cubicBezTo>
                  <a:cubicBezTo>
                    <a:pt x="9653" y="4401"/>
                    <a:pt x="9653" y="4401"/>
                    <a:pt x="9653" y="4401"/>
                  </a:cubicBezTo>
                  <a:cubicBezTo>
                    <a:pt x="9616" y="4469"/>
                    <a:pt x="9616" y="4469"/>
                    <a:pt x="9616" y="4469"/>
                  </a:cubicBezTo>
                  <a:cubicBezTo>
                    <a:pt x="9579" y="4469"/>
                    <a:pt x="9579" y="4469"/>
                    <a:pt x="9579" y="4469"/>
                  </a:cubicBezTo>
                  <a:cubicBezTo>
                    <a:pt x="9579" y="4469"/>
                    <a:pt x="9579" y="4469"/>
                    <a:pt x="9579" y="4469"/>
                  </a:cubicBezTo>
                  <a:cubicBezTo>
                    <a:pt x="9616" y="4469"/>
                    <a:pt x="9616" y="4469"/>
                    <a:pt x="9616" y="4469"/>
                  </a:cubicBezTo>
                  <a:cubicBezTo>
                    <a:pt x="9653" y="4469"/>
                    <a:pt x="9653" y="4469"/>
                    <a:pt x="9653" y="4469"/>
                  </a:cubicBezTo>
                  <a:cubicBezTo>
                    <a:pt x="9727" y="4537"/>
                    <a:pt x="9727" y="4537"/>
                    <a:pt x="9727" y="4537"/>
                  </a:cubicBezTo>
                  <a:close/>
                  <a:moveTo>
                    <a:pt x="13056" y="2844"/>
                  </a:moveTo>
                  <a:cubicBezTo>
                    <a:pt x="13093" y="2844"/>
                    <a:pt x="13093" y="2844"/>
                    <a:pt x="13093" y="2844"/>
                  </a:cubicBezTo>
                  <a:cubicBezTo>
                    <a:pt x="13093" y="2844"/>
                    <a:pt x="13093" y="2844"/>
                    <a:pt x="13093" y="2844"/>
                  </a:cubicBezTo>
                  <a:cubicBezTo>
                    <a:pt x="13093" y="2776"/>
                    <a:pt x="13093" y="2776"/>
                    <a:pt x="13093" y="2776"/>
                  </a:cubicBezTo>
                  <a:cubicBezTo>
                    <a:pt x="13093" y="2708"/>
                    <a:pt x="13093" y="2708"/>
                    <a:pt x="13093" y="2708"/>
                  </a:cubicBezTo>
                  <a:cubicBezTo>
                    <a:pt x="13093" y="2708"/>
                    <a:pt x="13093" y="2708"/>
                    <a:pt x="13093" y="2708"/>
                  </a:cubicBezTo>
                  <a:cubicBezTo>
                    <a:pt x="13056" y="2641"/>
                    <a:pt x="13056" y="2641"/>
                    <a:pt x="13056" y="2641"/>
                  </a:cubicBezTo>
                  <a:cubicBezTo>
                    <a:pt x="13056" y="2573"/>
                    <a:pt x="13056" y="2573"/>
                    <a:pt x="13056" y="2573"/>
                  </a:cubicBezTo>
                  <a:cubicBezTo>
                    <a:pt x="13019" y="2505"/>
                    <a:pt x="13019" y="2505"/>
                    <a:pt x="13019" y="2505"/>
                  </a:cubicBezTo>
                  <a:cubicBezTo>
                    <a:pt x="12982" y="2573"/>
                    <a:pt x="12982" y="2573"/>
                    <a:pt x="12982" y="2573"/>
                  </a:cubicBezTo>
                  <a:cubicBezTo>
                    <a:pt x="12945" y="2573"/>
                    <a:pt x="12945" y="2573"/>
                    <a:pt x="12945" y="2573"/>
                  </a:cubicBezTo>
                  <a:cubicBezTo>
                    <a:pt x="12945" y="2641"/>
                    <a:pt x="12945" y="2641"/>
                    <a:pt x="12945" y="2641"/>
                  </a:cubicBezTo>
                  <a:cubicBezTo>
                    <a:pt x="12982" y="2708"/>
                    <a:pt x="12982" y="2708"/>
                    <a:pt x="12982" y="2708"/>
                  </a:cubicBezTo>
                  <a:cubicBezTo>
                    <a:pt x="12982" y="2708"/>
                    <a:pt x="12982" y="2708"/>
                    <a:pt x="12982" y="2708"/>
                  </a:cubicBezTo>
                  <a:cubicBezTo>
                    <a:pt x="12982" y="2776"/>
                    <a:pt x="12982" y="2776"/>
                    <a:pt x="12982" y="2776"/>
                  </a:cubicBezTo>
                  <a:cubicBezTo>
                    <a:pt x="13019" y="2776"/>
                    <a:pt x="13019" y="2776"/>
                    <a:pt x="13019" y="2776"/>
                  </a:cubicBezTo>
                  <a:cubicBezTo>
                    <a:pt x="13056" y="2844"/>
                    <a:pt x="13056" y="2844"/>
                    <a:pt x="13056" y="2844"/>
                  </a:cubicBezTo>
                  <a:cubicBezTo>
                    <a:pt x="13056" y="2844"/>
                    <a:pt x="13056" y="2844"/>
                    <a:pt x="13056" y="2844"/>
                  </a:cubicBezTo>
                  <a:close/>
                  <a:moveTo>
                    <a:pt x="13167" y="3250"/>
                  </a:moveTo>
                  <a:cubicBezTo>
                    <a:pt x="13204" y="3250"/>
                    <a:pt x="13204" y="3250"/>
                    <a:pt x="13204" y="3250"/>
                  </a:cubicBezTo>
                  <a:cubicBezTo>
                    <a:pt x="13204" y="3182"/>
                    <a:pt x="13204" y="3182"/>
                    <a:pt x="13204" y="3182"/>
                  </a:cubicBezTo>
                  <a:cubicBezTo>
                    <a:pt x="13278" y="3182"/>
                    <a:pt x="13278" y="3182"/>
                    <a:pt x="13278" y="3182"/>
                  </a:cubicBezTo>
                  <a:cubicBezTo>
                    <a:pt x="13315" y="3182"/>
                    <a:pt x="13315" y="3182"/>
                    <a:pt x="13315" y="3182"/>
                  </a:cubicBezTo>
                  <a:cubicBezTo>
                    <a:pt x="13389" y="3182"/>
                    <a:pt x="13389" y="3182"/>
                    <a:pt x="13389" y="3182"/>
                  </a:cubicBezTo>
                  <a:cubicBezTo>
                    <a:pt x="13426" y="3182"/>
                    <a:pt x="13426" y="3182"/>
                    <a:pt x="13426" y="3182"/>
                  </a:cubicBezTo>
                  <a:cubicBezTo>
                    <a:pt x="13500" y="3182"/>
                    <a:pt x="13500" y="3182"/>
                    <a:pt x="13500" y="3182"/>
                  </a:cubicBezTo>
                  <a:cubicBezTo>
                    <a:pt x="13537" y="3115"/>
                    <a:pt x="13537" y="3115"/>
                    <a:pt x="13537" y="3115"/>
                  </a:cubicBezTo>
                  <a:cubicBezTo>
                    <a:pt x="13574" y="3115"/>
                    <a:pt x="13574" y="3115"/>
                    <a:pt x="13574" y="3115"/>
                  </a:cubicBezTo>
                  <a:cubicBezTo>
                    <a:pt x="13611" y="3115"/>
                    <a:pt x="13611" y="3115"/>
                    <a:pt x="13611" y="3115"/>
                  </a:cubicBezTo>
                  <a:cubicBezTo>
                    <a:pt x="13648" y="3115"/>
                    <a:pt x="13648" y="3115"/>
                    <a:pt x="13648" y="3115"/>
                  </a:cubicBezTo>
                  <a:cubicBezTo>
                    <a:pt x="13611" y="3047"/>
                    <a:pt x="13611" y="3047"/>
                    <a:pt x="13611" y="3047"/>
                  </a:cubicBezTo>
                  <a:cubicBezTo>
                    <a:pt x="13611" y="2979"/>
                    <a:pt x="13611" y="2979"/>
                    <a:pt x="13611" y="2979"/>
                  </a:cubicBezTo>
                  <a:cubicBezTo>
                    <a:pt x="13574" y="2912"/>
                    <a:pt x="13574" y="2912"/>
                    <a:pt x="13574" y="2912"/>
                  </a:cubicBezTo>
                  <a:cubicBezTo>
                    <a:pt x="13500" y="2844"/>
                    <a:pt x="13500" y="2844"/>
                    <a:pt x="13500" y="2844"/>
                  </a:cubicBezTo>
                  <a:cubicBezTo>
                    <a:pt x="13463" y="2844"/>
                    <a:pt x="13463" y="2844"/>
                    <a:pt x="13463" y="2844"/>
                  </a:cubicBezTo>
                  <a:cubicBezTo>
                    <a:pt x="13426" y="2776"/>
                    <a:pt x="13426" y="2776"/>
                    <a:pt x="13426" y="2776"/>
                  </a:cubicBezTo>
                  <a:cubicBezTo>
                    <a:pt x="13389" y="2776"/>
                    <a:pt x="13389" y="2776"/>
                    <a:pt x="13389" y="2776"/>
                  </a:cubicBezTo>
                  <a:cubicBezTo>
                    <a:pt x="13352" y="2776"/>
                    <a:pt x="13352" y="2776"/>
                    <a:pt x="13352" y="2776"/>
                  </a:cubicBezTo>
                  <a:cubicBezTo>
                    <a:pt x="13315" y="2776"/>
                    <a:pt x="13315" y="2776"/>
                    <a:pt x="13315" y="2776"/>
                  </a:cubicBezTo>
                  <a:cubicBezTo>
                    <a:pt x="13278" y="2708"/>
                    <a:pt x="13278" y="2708"/>
                    <a:pt x="13278" y="2708"/>
                  </a:cubicBezTo>
                  <a:cubicBezTo>
                    <a:pt x="13241" y="2708"/>
                    <a:pt x="13241" y="2708"/>
                    <a:pt x="13241" y="2708"/>
                  </a:cubicBezTo>
                  <a:cubicBezTo>
                    <a:pt x="13241" y="2776"/>
                    <a:pt x="13241" y="2776"/>
                    <a:pt x="13241" y="2776"/>
                  </a:cubicBezTo>
                  <a:cubicBezTo>
                    <a:pt x="13204" y="2912"/>
                    <a:pt x="13204" y="2912"/>
                    <a:pt x="13204" y="2912"/>
                  </a:cubicBezTo>
                  <a:cubicBezTo>
                    <a:pt x="13204" y="2912"/>
                    <a:pt x="13204" y="2912"/>
                    <a:pt x="13204" y="2912"/>
                  </a:cubicBezTo>
                  <a:cubicBezTo>
                    <a:pt x="13204" y="3047"/>
                    <a:pt x="13204" y="3047"/>
                    <a:pt x="13204" y="3047"/>
                  </a:cubicBezTo>
                  <a:cubicBezTo>
                    <a:pt x="13167" y="3182"/>
                    <a:pt x="13167" y="3182"/>
                    <a:pt x="13167" y="3182"/>
                  </a:cubicBezTo>
                  <a:cubicBezTo>
                    <a:pt x="13130" y="3250"/>
                    <a:pt x="13130" y="3250"/>
                    <a:pt x="13130" y="3250"/>
                  </a:cubicBezTo>
                  <a:cubicBezTo>
                    <a:pt x="13130" y="3250"/>
                    <a:pt x="13130" y="3250"/>
                    <a:pt x="13130" y="3250"/>
                  </a:cubicBezTo>
                  <a:cubicBezTo>
                    <a:pt x="13167" y="3250"/>
                    <a:pt x="13167" y="3250"/>
                    <a:pt x="13167" y="3250"/>
                  </a:cubicBezTo>
                  <a:close/>
                  <a:moveTo>
                    <a:pt x="12390" y="2979"/>
                  </a:moveTo>
                  <a:cubicBezTo>
                    <a:pt x="12390" y="3047"/>
                    <a:pt x="12390" y="3047"/>
                    <a:pt x="12390" y="3047"/>
                  </a:cubicBezTo>
                  <a:cubicBezTo>
                    <a:pt x="12427" y="3115"/>
                    <a:pt x="12427" y="3115"/>
                    <a:pt x="12427" y="3115"/>
                  </a:cubicBezTo>
                  <a:cubicBezTo>
                    <a:pt x="12464" y="3115"/>
                    <a:pt x="12464" y="3115"/>
                    <a:pt x="12464" y="3115"/>
                  </a:cubicBezTo>
                  <a:cubicBezTo>
                    <a:pt x="12464" y="3115"/>
                    <a:pt x="12464" y="3115"/>
                    <a:pt x="12464" y="3115"/>
                  </a:cubicBezTo>
                  <a:cubicBezTo>
                    <a:pt x="12538" y="3115"/>
                    <a:pt x="12538" y="3115"/>
                    <a:pt x="12538" y="3115"/>
                  </a:cubicBezTo>
                  <a:cubicBezTo>
                    <a:pt x="12538" y="3182"/>
                    <a:pt x="12538" y="3182"/>
                    <a:pt x="12538" y="3182"/>
                  </a:cubicBezTo>
                  <a:cubicBezTo>
                    <a:pt x="12575" y="3182"/>
                    <a:pt x="12575" y="3182"/>
                    <a:pt x="12575" y="3182"/>
                  </a:cubicBezTo>
                  <a:cubicBezTo>
                    <a:pt x="12575" y="3182"/>
                    <a:pt x="12575" y="3182"/>
                    <a:pt x="12575" y="3182"/>
                  </a:cubicBezTo>
                  <a:cubicBezTo>
                    <a:pt x="12538" y="3115"/>
                    <a:pt x="12538" y="3115"/>
                    <a:pt x="12538" y="3115"/>
                  </a:cubicBezTo>
                  <a:cubicBezTo>
                    <a:pt x="12501" y="3047"/>
                    <a:pt x="12501" y="3047"/>
                    <a:pt x="12501" y="3047"/>
                  </a:cubicBezTo>
                  <a:cubicBezTo>
                    <a:pt x="12464" y="3047"/>
                    <a:pt x="12464" y="3047"/>
                    <a:pt x="12464" y="3047"/>
                  </a:cubicBezTo>
                  <a:cubicBezTo>
                    <a:pt x="12427" y="2979"/>
                    <a:pt x="12427" y="2979"/>
                    <a:pt x="12427" y="2979"/>
                  </a:cubicBezTo>
                  <a:cubicBezTo>
                    <a:pt x="12390" y="2979"/>
                    <a:pt x="12390" y="2979"/>
                    <a:pt x="12390" y="2979"/>
                  </a:cubicBezTo>
                  <a:cubicBezTo>
                    <a:pt x="12390" y="2979"/>
                    <a:pt x="12390" y="2979"/>
                    <a:pt x="12390" y="2979"/>
                  </a:cubicBezTo>
                  <a:close/>
                  <a:moveTo>
                    <a:pt x="13426" y="4740"/>
                  </a:moveTo>
                  <a:cubicBezTo>
                    <a:pt x="13463" y="4808"/>
                    <a:pt x="13463" y="4808"/>
                    <a:pt x="13463" y="4808"/>
                  </a:cubicBezTo>
                  <a:cubicBezTo>
                    <a:pt x="13500" y="4808"/>
                    <a:pt x="13500" y="4808"/>
                    <a:pt x="13500" y="4808"/>
                  </a:cubicBezTo>
                  <a:cubicBezTo>
                    <a:pt x="13500" y="4808"/>
                    <a:pt x="13500" y="4808"/>
                    <a:pt x="13500" y="4808"/>
                  </a:cubicBezTo>
                  <a:cubicBezTo>
                    <a:pt x="13537" y="4740"/>
                    <a:pt x="13537" y="4740"/>
                    <a:pt x="13537" y="4740"/>
                  </a:cubicBezTo>
                  <a:cubicBezTo>
                    <a:pt x="13537" y="4740"/>
                    <a:pt x="13537" y="4740"/>
                    <a:pt x="13537" y="4740"/>
                  </a:cubicBezTo>
                  <a:cubicBezTo>
                    <a:pt x="13537" y="4672"/>
                    <a:pt x="13537" y="4672"/>
                    <a:pt x="13537" y="4672"/>
                  </a:cubicBezTo>
                  <a:cubicBezTo>
                    <a:pt x="13500" y="4604"/>
                    <a:pt x="13500" y="4604"/>
                    <a:pt x="13500" y="4604"/>
                  </a:cubicBezTo>
                  <a:cubicBezTo>
                    <a:pt x="13500" y="4672"/>
                    <a:pt x="13500" y="4672"/>
                    <a:pt x="13500" y="4672"/>
                  </a:cubicBezTo>
                  <a:cubicBezTo>
                    <a:pt x="13500" y="4672"/>
                    <a:pt x="13500" y="4672"/>
                    <a:pt x="13500" y="4672"/>
                  </a:cubicBezTo>
                  <a:cubicBezTo>
                    <a:pt x="13463" y="4740"/>
                    <a:pt x="13463" y="4740"/>
                    <a:pt x="13463" y="4740"/>
                  </a:cubicBezTo>
                  <a:cubicBezTo>
                    <a:pt x="13463" y="4740"/>
                    <a:pt x="13426" y="4740"/>
                    <a:pt x="13426" y="4740"/>
                  </a:cubicBezTo>
                  <a:close/>
                  <a:moveTo>
                    <a:pt x="17088" y="4266"/>
                  </a:moveTo>
                  <a:cubicBezTo>
                    <a:pt x="17088" y="4266"/>
                    <a:pt x="17088" y="4266"/>
                    <a:pt x="17088" y="4266"/>
                  </a:cubicBezTo>
                  <a:cubicBezTo>
                    <a:pt x="17125" y="4198"/>
                    <a:pt x="17125" y="4198"/>
                    <a:pt x="17125" y="4198"/>
                  </a:cubicBezTo>
                  <a:cubicBezTo>
                    <a:pt x="17088" y="4198"/>
                    <a:pt x="17088" y="4198"/>
                    <a:pt x="17088" y="4198"/>
                  </a:cubicBezTo>
                  <a:cubicBezTo>
                    <a:pt x="17088" y="4198"/>
                    <a:pt x="17088" y="4198"/>
                    <a:pt x="17088" y="4198"/>
                  </a:cubicBezTo>
                  <a:cubicBezTo>
                    <a:pt x="17088" y="4198"/>
                    <a:pt x="17088" y="4198"/>
                    <a:pt x="17088" y="4198"/>
                  </a:cubicBezTo>
                  <a:cubicBezTo>
                    <a:pt x="17088" y="4266"/>
                    <a:pt x="17088" y="4266"/>
                    <a:pt x="17088" y="4266"/>
                  </a:cubicBezTo>
                  <a:close/>
                  <a:moveTo>
                    <a:pt x="17051" y="4334"/>
                  </a:moveTo>
                  <a:cubicBezTo>
                    <a:pt x="17088" y="4334"/>
                    <a:pt x="17088" y="4334"/>
                    <a:pt x="17088" y="4334"/>
                  </a:cubicBezTo>
                  <a:cubicBezTo>
                    <a:pt x="17088" y="4266"/>
                    <a:pt x="17088" y="4266"/>
                    <a:pt x="17088" y="4266"/>
                  </a:cubicBezTo>
                  <a:cubicBezTo>
                    <a:pt x="17051" y="4198"/>
                    <a:pt x="17051" y="4198"/>
                    <a:pt x="17051" y="4198"/>
                  </a:cubicBezTo>
                  <a:cubicBezTo>
                    <a:pt x="17051" y="4198"/>
                    <a:pt x="17051" y="4198"/>
                    <a:pt x="17051" y="4198"/>
                  </a:cubicBezTo>
                  <a:cubicBezTo>
                    <a:pt x="17051" y="4266"/>
                    <a:pt x="17051" y="4266"/>
                    <a:pt x="17051" y="4266"/>
                  </a:cubicBezTo>
                  <a:cubicBezTo>
                    <a:pt x="17051" y="4334"/>
                    <a:pt x="17051" y="4334"/>
                    <a:pt x="17051" y="4334"/>
                  </a:cubicBezTo>
                  <a:close/>
                  <a:moveTo>
                    <a:pt x="17051" y="4334"/>
                  </a:moveTo>
                  <a:cubicBezTo>
                    <a:pt x="17051" y="4401"/>
                    <a:pt x="17051" y="4401"/>
                    <a:pt x="17051" y="4401"/>
                  </a:cubicBezTo>
                  <a:cubicBezTo>
                    <a:pt x="17088" y="4469"/>
                    <a:pt x="17088" y="4469"/>
                    <a:pt x="17088" y="4469"/>
                  </a:cubicBezTo>
                  <a:cubicBezTo>
                    <a:pt x="17088" y="4401"/>
                    <a:pt x="17088" y="4401"/>
                    <a:pt x="17088" y="4401"/>
                  </a:cubicBezTo>
                  <a:cubicBezTo>
                    <a:pt x="17088" y="4334"/>
                    <a:pt x="17088" y="4334"/>
                    <a:pt x="17088" y="4334"/>
                  </a:cubicBezTo>
                  <a:cubicBezTo>
                    <a:pt x="17051" y="4334"/>
                    <a:pt x="17051" y="4334"/>
                    <a:pt x="17051" y="4334"/>
                  </a:cubicBezTo>
                  <a:cubicBezTo>
                    <a:pt x="17051" y="4334"/>
                    <a:pt x="17051" y="4334"/>
                    <a:pt x="17051" y="4334"/>
                  </a:cubicBezTo>
                  <a:cubicBezTo>
                    <a:pt x="17051" y="4334"/>
                    <a:pt x="17051" y="4334"/>
                    <a:pt x="17051" y="4334"/>
                  </a:cubicBezTo>
                  <a:close/>
                  <a:moveTo>
                    <a:pt x="16940" y="4266"/>
                  </a:moveTo>
                  <a:cubicBezTo>
                    <a:pt x="16977" y="4334"/>
                    <a:pt x="16977" y="4334"/>
                    <a:pt x="16977" y="4334"/>
                  </a:cubicBezTo>
                  <a:cubicBezTo>
                    <a:pt x="17014" y="4401"/>
                    <a:pt x="17014" y="4401"/>
                    <a:pt x="17014" y="4401"/>
                  </a:cubicBezTo>
                  <a:cubicBezTo>
                    <a:pt x="17014" y="4334"/>
                    <a:pt x="17014" y="4334"/>
                    <a:pt x="17014" y="4334"/>
                  </a:cubicBezTo>
                  <a:cubicBezTo>
                    <a:pt x="17014" y="4334"/>
                    <a:pt x="17014" y="4334"/>
                    <a:pt x="17014" y="4334"/>
                  </a:cubicBezTo>
                  <a:cubicBezTo>
                    <a:pt x="17014" y="4266"/>
                    <a:pt x="17014" y="4266"/>
                    <a:pt x="17014" y="4266"/>
                  </a:cubicBezTo>
                  <a:cubicBezTo>
                    <a:pt x="16977" y="4266"/>
                    <a:pt x="16977" y="4266"/>
                    <a:pt x="16977" y="4266"/>
                  </a:cubicBezTo>
                  <a:cubicBezTo>
                    <a:pt x="16977" y="4266"/>
                    <a:pt x="16977" y="4266"/>
                    <a:pt x="16977" y="4266"/>
                  </a:cubicBezTo>
                  <a:cubicBezTo>
                    <a:pt x="16940" y="4266"/>
                    <a:pt x="16940" y="4266"/>
                    <a:pt x="16940" y="4266"/>
                  </a:cubicBezTo>
                  <a:close/>
                  <a:moveTo>
                    <a:pt x="17864" y="3656"/>
                  </a:moveTo>
                  <a:cubicBezTo>
                    <a:pt x="17901" y="3724"/>
                    <a:pt x="17901" y="3724"/>
                    <a:pt x="17901" y="3724"/>
                  </a:cubicBezTo>
                  <a:cubicBezTo>
                    <a:pt x="17938" y="3656"/>
                    <a:pt x="17938" y="3656"/>
                    <a:pt x="17938" y="3656"/>
                  </a:cubicBezTo>
                  <a:cubicBezTo>
                    <a:pt x="17975" y="3656"/>
                    <a:pt x="17975" y="3656"/>
                    <a:pt x="17975" y="3656"/>
                  </a:cubicBezTo>
                  <a:cubicBezTo>
                    <a:pt x="17938" y="3589"/>
                    <a:pt x="17938" y="3589"/>
                    <a:pt x="17938" y="3589"/>
                  </a:cubicBezTo>
                  <a:cubicBezTo>
                    <a:pt x="17938" y="3521"/>
                    <a:pt x="17938" y="3521"/>
                    <a:pt x="17938" y="3521"/>
                  </a:cubicBezTo>
                  <a:cubicBezTo>
                    <a:pt x="17938" y="3521"/>
                    <a:pt x="17938" y="3521"/>
                    <a:pt x="17938" y="3521"/>
                  </a:cubicBezTo>
                  <a:cubicBezTo>
                    <a:pt x="17938" y="3453"/>
                    <a:pt x="17938" y="3453"/>
                    <a:pt x="17938" y="3453"/>
                  </a:cubicBezTo>
                  <a:cubicBezTo>
                    <a:pt x="17901" y="3386"/>
                    <a:pt x="17901" y="3386"/>
                    <a:pt x="17901" y="3386"/>
                  </a:cubicBezTo>
                  <a:cubicBezTo>
                    <a:pt x="17901" y="3453"/>
                    <a:pt x="17901" y="3453"/>
                    <a:pt x="17901" y="3453"/>
                  </a:cubicBezTo>
                  <a:cubicBezTo>
                    <a:pt x="17864" y="3453"/>
                    <a:pt x="17864" y="3453"/>
                    <a:pt x="17864" y="3453"/>
                  </a:cubicBezTo>
                  <a:cubicBezTo>
                    <a:pt x="17827" y="3386"/>
                    <a:pt x="17827" y="3386"/>
                    <a:pt x="17827" y="3386"/>
                  </a:cubicBezTo>
                  <a:cubicBezTo>
                    <a:pt x="17790" y="3386"/>
                    <a:pt x="17790" y="3386"/>
                    <a:pt x="17790" y="3386"/>
                  </a:cubicBezTo>
                  <a:cubicBezTo>
                    <a:pt x="17790" y="3453"/>
                    <a:pt x="17790" y="3453"/>
                    <a:pt x="17790" y="3453"/>
                  </a:cubicBezTo>
                  <a:cubicBezTo>
                    <a:pt x="17753" y="3453"/>
                    <a:pt x="17753" y="3453"/>
                    <a:pt x="17753" y="3453"/>
                  </a:cubicBezTo>
                  <a:cubicBezTo>
                    <a:pt x="17790" y="3453"/>
                    <a:pt x="17790" y="3453"/>
                    <a:pt x="17790" y="3453"/>
                  </a:cubicBezTo>
                  <a:cubicBezTo>
                    <a:pt x="17753" y="3453"/>
                    <a:pt x="17753" y="3453"/>
                    <a:pt x="17753" y="3453"/>
                  </a:cubicBezTo>
                  <a:cubicBezTo>
                    <a:pt x="17753" y="3521"/>
                    <a:pt x="17753" y="3521"/>
                    <a:pt x="17753" y="3521"/>
                  </a:cubicBezTo>
                  <a:cubicBezTo>
                    <a:pt x="17753" y="3589"/>
                    <a:pt x="17753" y="3589"/>
                    <a:pt x="17753" y="3589"/>
                  </a:cubicBezTo>
                  <a:cubicBezTo>
                    <a:pt x="17753" y="3589"/>
                    <a:pt x="17753" y="3589"/>
                    <a:pt x="17753" y="3589"/>
                  </a:cubicBezTo>
                  <a:cubicBezTo>
                    <a:pt x="17790" y="3589"/>
                    <a:pt x="17790" y="3589"/>
                    <a:pt x="17790" y="3589"/>
                  </a:cubicBezTo>
                  <a:cubicBezTo>
                    <a:pt x="17827" y="3656"/>
                    <a:pt x="17827" y="3656"/>
                    <a:pt x="17827" y="3656"/>
                  </a:cubicBezTo>
                  <a:cubicBezTo>
                    <a:pt x="17864" y="3656"/>
                    <a:pt x="17864" y="3656"/>
                    <a:pt x="17864" y="3656"/>
                  </a:cubicBezTo>
                  <a:close/>
                  <a:moveTo>
                    <a:pt x="18086" y="3521"/>
                  </a:moveTo>
                  <a:cubicBezTo>
                    <a:pt x="18086" y="3521"/>
                    <a:pt x="18086" y="3521"/>
                    <a:pt x="18086" y="3521"/>
                  </a:cubicBezTo>
                  <a:cubicBezTo>
                    <a:pt x="18086" y="3453"/>
                    <a:pt x="18086" y="3453"/>
                    <a:pt x="18086" y="3453"/>
                  </a:cubicBezTo>
                  <a:cubicBezTo>
                    <a:pt x="18086" y="3521"/>
                    <a:pt x="18086" y="3521"/>
                    <a:pt x="18086" y="3521"/>
                  </a:cubicBezTo>
                  <a:cubicBezTo>
                    <a:pt x="18049" y="3521"/>
                    <a:pt x="18049" y="3521"/>
                    <a:pt x="18049" y="3521"/>
                  </a:cubicBezTo>
                  <a:cubicBezTo>
                    <a:pt x="18086" y="3521"/>
                    <a:pt x="18086" y="3521"/>
                    <a:pt x="18086" y="3521"/>
                  </a:cubicBezTo>
                  <a:close/>
                  <a:moveTo>
                    <a:pt x="18308" y="18079"/>
                  </a:moveTo>
                  <a:cubicBezTo>
                    <a:pt x="18308" y="18079"/>
                    <a:pt x="18308" y="18079"/>
                    <a:pt x="18308" y="18079"/>
                  </a:cubicBezTo>
                  <a:cubicBezTo>
                    <a:pt x="18308" y="18011"/>
                    <a:pt x="18308" y="18011"/>
                    <a:pt x="18308" y="18011"/>
                  </a:cubicBezTo>
                  <a:cubicBezTo>
                    <a:pt x="18271" y="17944"/>
                    <a:pt x="18271" y="17944"/>
                    <a:pt x="18271" y="17944"/>
                  </a:cubicBezTo>
                  <a:cubicBezTo>
                    <a:pt x="18271" y="17876"/>
                    <a:pt x="18271" y="17876"/>
                    <a:pt x="18271" y="17876"/>
                  </a:cubicBezTo>
                  <a:cubicBezTo>
                    <a:pt x="18271" y="17808"/>
                    <a:pt x="18271" y="17808"/>
                    <a:pt x="18271" y="17808"/>
                  </a:cubicBezTo>
                  <a:cubicBezTo>
                    <a:pt x="18308" y="17740"/>
                    <a:pt x="18308" y="17740"/>
                    <a:pt x="18308" y="17740"/>
                  </a:cubicBezTo>
                  <a:cubicBezTo>
                    <a:pt x="18345" y="17740"/>
                    <a:pt x="18345" y="17740"/>
                    <a:pt x="18345" y="17740"/>
                  </a:cubicBezTo>
                  <a:cubicBezTo>
                    <a:pt x="18345" y="17808"/>
                    <a:pt x="18345" y="17808"/>
                    <a:pt x="18345" y="17808"/>
                  </a:cubicBezTo>
                  <a:cubicBezTo>
                    <a:pt x="18345" y="17808"/>
                    <a:pt x="18345" y="17808"/>
                    <a:pt x="18345" y="17808"/>
                  </a:cubicBezTo>
                  <a:cubicBezTo>
                    <a:pt x="18419" y="17808"/>
                    <a:pt x="18419" y="17808"/>
                    <a:pt x="18419" y="17808"/>
                  </a:cubicBezTo>
                  <a:cubicBezTo>
                    <a:pt x="18419" y="17808"/>
                    <a:pt x="18419" y="17808"/>
                    <a:pt x="18419" y="17808"/>
                  </a:cubicBezTo>
                  <a:cubicBezTo>
                    <a:pt x="18419" y="17808"/>
                    <a:pt x="18419" y="17808"/>
                    <a:pt x="18419" y="17808"/>
                  </a:cubicBezTo>
                  <a:cubicBezTo>
                    <a:pt x="18456" y="17808"/>
                    <a:pt x="18456" y="17808"/>
                    <a:pt x="18456" y="17808"/>
                  </a:cubicBezTo>
                  <a:cubicBezTo>
                    <a:pt x="18419" y="17808"/>
                    <a:pt x="18419" y="17808"/>
                    <a:pt x="18419" y="17808"/>
                  </a:cubicBezTo>
                  <a:cubicBezTo>
                    <a:pt x="18419" y="17876"/>
                    <a:pt x="18419" y="17876"/>
                    <a:pt x="18419" y="17876"/>
                  </a:cubicBezTo>
                  <a:cubicBezTo>
                    <a:pt x="18456" y="17944"/>
                    <a:pt x="18456" y="17944"/>
                    <a:pt x="18456" y="17944"/>
                  </a:cubicBezTo>
                  <a:cubicBezTo>
                    <a:pt x="18493" y="17944"/>
                    <a:pt x="18493" y="17944"/>
                    <a:pt x="18493" y="17944"/>
                  </a:cubicBezTo>
                  <a:cubicBezTo>
                    <a:pt x="18493" y="18011"/>
                    <a:pt x="18493" y="18011"/>
                    <a:pt x="18493" y="18011"/>
                  </a:cubicBezTo>
                  <a:cubicBezTo>
                    <a:pt x="18493" y="17944"/>
                    <a:pt x="18493" y="17944"/>
                    <a:pt x="18493" y="17944"/>
                  </a:cubicBezTo>
                  <a:cubicBezTo>
                    <a:pt x="18493" y="17944"/>
                    <a:pt x="18493" y="17944"/>
                    <a:pt x="18493" y="17944"/>
                  </a:cubicBezTo>
                  <a:cubicBezTo>
                    <a:pt x="18493" y="17876"/>
                    <a:pt x="18493" y="17876"/>
                    <a:pt x="18493" y="17876"/>
                  </a:cubicBezTo>
                  <a:cubicBezTo>
                    <a:pt x="18493" y="17808"/>
                    <a:pt x="18493" y="17808"/>
                    <a:pt x="18493" y="17808"/>
                  </a:cubicBezTo>
                  <a:cubicBezTo>
                    <a:pt x="18456" y="17808"/>
                    <a:pt x="18456" y="17808"/>
                    <a:pt x="18456" y="17808"/>
                  </a:cubicBezTo>
                  <a:cubicBezTo>
                    <a:pt x="18456" y="17673"/>
                    <a:pt x="18456" y="17673"/>
                    <a:pt x="18456" y="17673"/>
                  </a:cubicBezTo>
                  <a:cubicBezTo>
                    <a:pt x="18456" y="17673"/>
                    <a:pt x="18456" y="17673"/>
                    <a:pt x="18456" y="17673"/>
                  </a:cubicBezTo>
                  <a:cubicBezTo>
                    <a:pt x="18419" y="17673"/>
                    <a:pt x="18419" y="17673"/>
                    <a:pt x="18419" y="17673"/>
                  </a:cubicBezTo>
                  <a:cubicBezTo>
                    <a:pt x="18382" y="17673"/>
                    <a:pt x="18382" y="17673"/>
                    <a:pt x="18382" y="17673"/>
                  </a:cubicBezTo>
                  <a:cubicBezTo>
                    <a:pt x="18345" y="17605"/>
                    <a:pt x="18345" y="17605"/>
                    <a:pt x="18345" y="17605"/>
                  </a:cubicBezTo>
                  <a:cubicBezTo>
                    <a:pt x="18345" y="17537"/>
                    <a:pt x="18345" y="17537"/>
                    <a:pt x="18345" y="17537"/>
                  </a:cubicBezTo>
                  <a:cubicBezTo>
                    <a:pt x="18308" y="17470"/>
                    <a:pt x="18308" y="17470"/>
                    <a:pt x="18308" y="17470"/>
                  </a:cubicBezTo>
                  <a:cubicBezTo>
                    <a:pt x="18271" y="17402"/>
                    <a:pt x="18271" y="17402"/>
                    <a:pt x="18271" y="17402"/>
                  </a:cubicBezTo>
                  <a:cubicBezTo>
                    <a:pt x="18271" y="17402"/>
                    <a:pt x="18271" y="17402"/>
                    <a:pt x="18271" y="17402"/>
                  </a:cubicBezTo>
                  <a:cubicBezTo>
                    <a:pt x="18234" y="17334"/>
                    <a:pt x="18234" y="17334"/>
                    <a:pt x="18234" y="17334"/>
                  </a:cubicBezTo>
                  <a:cubicBezTo>
                    <a:pt x="18234" y="17266"/>
                    <a:pt x="18234" y="17266"/>
                    <a:pt x="18234" y="17266"/>
                  </a:cubicBezTo>
                  <a:cubicBezTo>
                    <a:pt x="18197" y="17199"/>
                    <a:pt x="18197" y="17199"/>
                    <a:pt x="18197" y="17199"/>
                  </a:cubicBezTo>
                  <a:cubicBezTo>
                    <a:pt x="18197" y="17131"/>
                    <a:pt x="18197" y="17131"/>
                    <a:pt x="18197" y="17131"/>
                  </a:cubicBezTo>
                  <a:cubicBezTo>
                    <a:pt x="18197" y="17063"/>
                    <a:pt x="18197" y="17063"/>
                    <a:pt x="18197" y="17063"/>
                  </a:cubicBezTo>
                  <a:cubicBezTo>
                    <a:pt x="18160" y="16928"/>
                    <a:pt x="18160" y="16928"/>
                    <a:pt x="18160" y="16928"/>
                  </a:cubicBezTo>
                  <a:cubicBezTo>
                    <a:pt x="18160" y="16860"/>
                    <a:pt x="18160" y="16860"/>
                    <a:pt x="18160" y="16860"/>
                  </a:cubicBezTo>
                  <a:cubicBezTo>
                    <a:pt x="18160" y="16792"/>
                    <a:pt x="18160" y="16792"/>
                    <a:pt x="18160" y="16792"/>
                  </a:cubicBezTo>
                  <a:cubicBezTo>
                    <a:pt x="18160" y="16725"/>
                    <a:pt x="18160" y="16725"/>
                    <a:pt x="18160" y="16725"/>
                  </a:cubicBezTo>
                  <a:cubicBezTo>
                    <a:pt x="18123" y="16657"/>
                    <a:pt x="18123" y="16657"/>
                    <a:pt x="18123" y="16657"/>
                  </a:cubicBezTo>
                  <a:cubicBezTo>
                    <a:pt x="18160" y="16657"/>
                    <a:pt x="18160" y="16657"/>
                    <a:pt x="18160" y="16657"/>
                  </a:cubicBezTo>
                  <a:cubicBezTo>
                    <a:pt x="18160" y="16589"/>
                    <a:pt x="18160" y="16589"/>
                    <a:pt x="18160" y="16589"/>
                  </a:cubicBezTo>
                  <a:cubicBezTo>
                    <a:pt x="18160" y="16589"/>
                    <a:pt x="18160" y="16589"/>
                    <a:pt x="18160" y="16589"/>
                  </a:cubicBezTo>
                  <a:cubicBezTo>
                    <a:pt x="18160" y="16589"/>
                    <a:pt x="18160" y="16589"/>
                    <a:pt x="18160" y="16589"/>
                  </a:cubicBezTo>
                  <a:cubicBezTo>
                    <a:pt x="18197" y="16589"/>
                    <a:pt x="18197" y="16589"/>
                    <a:pt x="18197" y="16589"/>
                  </a:cubicBezTo>
                  <a:cubicBezTo>
                    <a:pt x="18234" y="16589"/>
                    <a:pt x="18234" y="16589"/>
                    <a:pt x="18234" y="16589"/>
                  </a:cubicBezTo>
                  <a:cubicBezTo>
                    <a:pt x="18271" y="16589"/>
                    <a:pt x="18271" y="16589"/>
                    <a:pt x="18271" y="16589"/>
                  </a:cubicBezTo>
                  <a:cubicBezTo>
                    <a:pt x="18308" y="16589"/>
                    <a:pt x="18308" y="16589"/>
                    <a:pt x="18308" y="16589"/>
                  </a:cubicBezTo>
                  <a:cubicBezTo>
                    <a:pt x="18308" y="16657"/>
                    <a:pt x="18308" y="16657"/>
                    <a:pt x="18308" y="16657"/>
                  </a:cubicBezTo>
                  <a:cubicBezTo>
                    <a:pt x="18345" y="16725"/>
                    <a:pt x="18345" y="16725"/>
                    <a:pt x="18345" y="16725"/>
                  </a:cubicBezTo>
                  <a:cubicBezTo>
                    <a:pt x="18382" y="16725"/>
                    <a:pt x="18382" y="16725"/>
                    <a:pt x="18382" y="16725"/>
                  </a:cubicBezTo>
                  <a:cubicBezTo>
                    <a:pt x="18419" y="16792"/>
                    <a:pt x="18419" y="16792"/>
                    <a:pt x="18419" y="16792"/>
                  </a:cubicBezTo>
                  <a:cubicBezTo>
                    <a:pt x="18456" y="16792"/>
                    <a:pt x="18456" y="16792"/>
                    <a:pt x="18456" y="16792"/>
                  </a:cubicBezTo>
                  <a:cubicBezTo>
                    <a:pt x="18419" y="16725"/>
                    <a:pt x="18419" y="16725"/>
                    <a:pt x="18419" y="16725"/>
                  </a:cubicBezTo>
                  <a:cubicBezTo>
                    <a:pt x="18382" y="16657"/>
                    <a:pt x="18382" y="16657"/>
                    <a:pt x="18382" y="16657"/>
                  </a:cubicBezTo>
                  <a:cubicBezTo>
                    <a:pt x="18345" y="16657"/>
                    <a:pt x="18345" y="16657"/>
                    <a:pt x="18345" y="16657"/>
                  </a:cubicBezTo>
                  <a:cubicBezTo>
                    <a:pt x="18308" y="16522"/>
                    <a:pt x="18308" y="16522"/>
                    <a:pt x="18308" y="16522"/>
                  </a:cubicBezTo>
                  <a:cubicBezTo>
                    <a:pt x="18271" y="16454"/>
                    <a:pt x="18271" y="16454"/>
                    <a:pt x="18271" y="16454"/>
                  </a:cubicBezTo>
                  <a:cubicBezTo>
                    <a:pt x="18271" y="16454"/>
                    <a:pt x="18271" y="16454"/>
                    <a:pt x="18271" y="16454"/>
                  </a:cubicBezTo>
                  <a:cubicBezTo>
                    <a:pt x="18271" y="16454"/>
                    <a:pt x="18271" y="16454"/>
                    <a:pt x="18271" y="16454"/>
                  </a:cubicBezTo>
                  <a:cubicBezTo>
                    <a:pt x="18234" y="16318"/>
                    <a:pt x="18234" y="16318"/>
                    <a:pt x="18234" y="16318"/>
                  </a:cubicBezTo>
                  <a:cubicBezTo>
                    <a:pt x="18234" y="16251"/>
                    <a:pt x="18234" y="16251"/>
                    <a:pt x="18234" y="16251"/>
                  </a:cubicBezTo>
                  <a:cubicBezTo>
                    <a:pt x="18197" y="16251"/>
                    <a:pt x="18197" y="16251"/>
                    <a:pt x="18197" y="16251"/>
                  </a:cubicBezTo>
                  <a:cubicBezTo>
                    <a:pt x="18197" y="16183"/>
                    <a:pt x="18197" y="16183"/>
                    <a:pt x="18197" y="16183"/>
                  </a:cubicBezTo>
                  <a:cubicBezTo>
                    <a:pt x="18160" y="16115"/>
                    <a:pt x="18160" y="16115"/>
                    <a:pt x="18160" y="16115"/>
                  </a:cubicBezTo>
                  <a:cubicBezTo>
                    <a:pt x="18086" y="15980"/>
                    <a:pt x="18086" y="15980"/>
                    <a:pt x="18086" y="15980"/>
                  </a:cubicBezTo>
                  <a:cubicBezTo>
                    <a:pt x="18086" y="15912"/>
                    <a:pt x="18086" y="15912"/>
                    <a:pt x="18086" y="15912"/>
                  </a:cubicBezTo>
                  <a:cubicBezTo>
                    <a:pt x="18049" y="15777"/>
                    <a:pt x="18049" y="15777"/>
                    <a:pt x="18049" y="15777"/>
                  </a:cubicBezTo>
                  <a:cubicBezTo>
                    <a:pt x="18012" y="15709"/>
                    <a:pt x="18012" y="15709"/>
                    <a:pt x="18012" y="15709"/>
                  </a:cubicBezTo>
                  <a:cubicBezTo>
                    <a:pt x="17975" y="15641"/>
                    <a:pt x="17975" y="15641"/>
                    <a:pt x="17975" y="15641"/>
                  </a:cubicBezTo>
                  <a:cubicBezTo>
                    <a:pt x="17975" y="15574"/>
                    <a:pt x="17975" y="15574"/>
                    <a:pt x="17975" y="15574"/>
                  </a:cubicBezTo>
                  <a:cubicBezTo>
                    <a:pt x="17975" y="15574"/>
                    <a:pt x="17975" y="15574"/>
                    <a:pt x="17975" y="15574"/>
                  </a:cubicBezTo>
                  <a:cubicBezTo>
                    <a:pt x="17938" y="15506"/>
                    <a:pt x="17938" y="15506"/>
                    <a:pt x="17938" y="15506"/>
                  </a:cubicBezTo>
                  <a:cubicBezTo>
                    <a:pt x="17938" y="15574"/>
                    <a:pt x="17938" y="15574"/>
                    <a:pt x="17938" y="15574"/>
                  </a:cubicBezTo>
                  <a:cubicBezTo>
                    <a:pt x="17938" y="15574"/>
                    <a:pt x="17938" y="15574"/>
                    <a:pt x="17938" y="15574"/>
                  </a:cubicBezTo>
                  <a:cubicBezTo>
                    <a:pt x="17901" y="15506"/>
                    <a:pt x="17901" y="15506"/>
                    <a:pt x="17901" y="15506"/>
                  </a:cubicBezTo>
                  <a:cubicBezTo>
                    <a:pt x="17938" y="15506"/>
                    <a:pt x="17938" y="15506"/>
                    <a:pt x="17938" y="15506"/>
                  </a:cubicBezTo>
                  <a:cubicBezTo>
                    <a:pt x="17901" y="15438"/>
                    <a:pt x="17901" y="15438"/>
                    <a:pt x="17901" y="15438"/>
                  </a:cubicBezTo>
                  <a:cubicBezTo>
                    <a:pt x="17864" y="15438"/>
                    <a:pt x="17864" y="15438"/>
                    <a:pt x="17864" y="15438"/>
                  </a:cubicBezTo>
                  <a:cubicBezTo>
                    <a:pt x="17864" y="15371"/>
                    <a:pt x="17864" y="15371"/>
                    <a:pt x="17864" y="15371"/>
                  </a:cubicBezTo>
                  <a:cubicBezTo>
                    <a:pt x="17827" y="15303"/>
                    <a:pt x="17827" y="15303"/>
                    <a:pt x="17827" y="15303"/>
                  </a:cubicBezTo>
                  <a:cubicBezTo>
                    <a:pt x="17827" y="15235"/>
                    <a:pt x="17827" y="15235"/>
                    <a:pt x="17827" y="15235"/>
                  </a:cubicBezTo>
                  <a:cubicBezTo>
                    <a:pt x="17827" y="15167"/>
                    <a:pt x="17827" y="15167"/>
                    <a:pt x="17827" y="15167"/>
                  </a:cubicBezTo>
                  <a:cubicBezTo>
                    <a:pt x="17827" y="15167"/>
                    <a:pt x="17827" y="15167"/>
                    <a:pt x="17827" y="15167"/>
                  </a:cubicBezTo>
                  <a:cubicBezTo>
                    <a:pt x="17827" y="15167"/>
                    <a:pt x="17827" y="15167"/>
                    <a:pt x="17827" y="15167"/>
                  </a:cubicBezTo>
                  <a:cubicBezTo>
                    <a:pt x="17827" y="15100"/>
                    <a:pt x="17827" y="15100"/>
                    <a:pt x="17827" y="15100"/>
                  </a:cubicBezTo>
                  <a:cubicBezTo>
                    <a:pt x="17827" y="14964"/>
                    <a:pt x="17827" y="14964"/>
                    <a:pt x="17827" y="14964"/>
                  </a:cubicBezTo>
                  <a:cubicBezTo>
                    <a:pt x="17790" y="14897"/>
                    <a:pt x="17790" y="14897"/>
                    <a:pt x="17790" y="14897"/>
                  </a:cubicBezTo>
                  <a:cubicBezTo>
                    <a:pt x="17753" y="14897"/>
                    <a:pt x="17753" y="14897"/>
                    <a:pt x="17753" y="14897"/>
                  </a:cubicBezTo>
                  <a:cubicBezTo>
                    <a:pt x="17753" y="14829"/>
                    <a:pt x="17753" y="14829"/>
                    <a:pt x="17753" y="14829"/>
                  </a:cubicBezTo>
                  <a:cubicBezTo>
                    <a:pt x="17716" y="14829"/>
                    <a:pt x="17716" y="14829"/>
                    <a:pt x="17716" y="14829"/>
                  </a:cubicBezTo>
                  <a:cubicBezTo>
                    <a:pt x="17716" y="14761"/>
                    <a:pt x="17716" y="14761"/>
                    <a:pt x="17716" y="14761"/>
                  </a:cubicBezTo>
                  <a:cubicBezTo>
                    <a:pt x="17716" y="14761"/>
                    <a:pt x="17716" y="14761"/>
                    <a:pt x="17716" y="14761"/>
                  </a:cubicBezTo>
                  <a:cubicBezTo>
                    <a:pt x="17716" y="14761"/>
                    <a:pt x="17716" y="14761"/>
                    <a:pt x="17716" y="14761"/>
                  </a:cubicBezTo>
                  <a:cubicBezTo>
                    <a:pt x="17753" y="14761"/>
                    <a:pt x="17753" y="14761"/>
                    <a:pt x="17753" y="14761"/>
                  </a:cubicBezTo>
                  <a:cubicBezTo>
                    <a:pt x="17790" y="14829"/>
                    <a:pt x="17790" y="14829"/>
                    <a:pt x="17790" y="14829"/>
                  </a:cubicBezTo>
                  <a:cubicBezTo>
                    <a:pt x="17790" y="14761"/>
                    <a:pt x="17790" y="14761"/>
                    <a:pt x="17790" y="14761"/>
                  </a:cubicBezTo>
                  <a:cubicBezTo>
                    <a:pt x="17753" y="14693"/>
                    <a:pt x="17753" y="14693"/>
                    <a:pt x="17753" y="14693"/>
                  </a:cubicBezTo>
                  <a:cubicBezTo>
                    <a:pt x="17716" y="14626"/>
                    <a:pt x="17716" y="14626"/>
                    <a:pt x="17716" y="14626"/>
                  </a:cubicBezTo>
                  <a:cubicBezTo>
                    <a:pt x="17679" y="14626"/>
                    <a:pt x="17679" y="14626"/>
                    <a:pt x="17679" y="14626"/>
                  </a:cubicBezTo>
                  <a:cubicBezTo>
                    <a:pt x="17679" y="14558"/>
                    <a:pt x="17679" y="14558"/>
                    <a:pt x="17679" y="14558"/>
                  </a:cubicBezTo>
                  <a:cubicBezTo>
                    <a:pt x="17605" y="14490"/>
                    <a:pt x="17605" y="14490"/>
                    <a:pt x="17605" y="14490"/>
                  </a:cubicBezTo>
                  <a:cubicBezTo>
                    <a:pt x="17605" y="14423"/>
                    <a:pt x="17605" y="14423"/>
                    <a:pt x="17605" y="14423"/>
                  </a:cubicBezTo>
                  <a:cubicBezTo>
                    <a:pt x="17605" y="14355"/>
                    <a:pt x="17605" y="14355"/>
                    <a:pt x="17605" y="14355"/>
                  </a:cubicBezTo>
                  <a:cubicBezTo>
                    <a:pt x="17568" y="14287"/>
                    <a:pt x="17568" y="14287"/>
                    <a:pt x="17568" y="14287"/>
                  </a:cubicBezTo>
                  <a:cubicBezTo>
                    <a:pt x="17532" y="14287"/>
                    <a:pt x="17532" y="14287"/>
                    <a:pt x="17532" y="14287"/>
                  </a:cubicBezTo>
                  <a:cubicBezTo>
                    <a:pt x="17495" y="14219"/>
                    <a:pt x="17495" y="14219"/>
                    <a:pt x="17495" y="14219"/>
                  </a:cubicBezTo>
                  <a:cubicBezTo>
                    <a:pt x="17495" y="14152"/>
                    <a:pt x="17495" y="14152"/>
                    <a:pt x="17495" y="14152"/>
                  </a:cubicBezTo>
                  <a:cubicBezTo>
                    <a:pt x="17495" y="14219"/>
                    <a:pt x="17495" y="14219"/>
                    <a:pt x="17495" y="14219"/>
                  </a:cubicBezTo>
                  <a:cubicBezTo>
                    <a:pt x="17495" y="14219"/>
                    <a:pt x="17495" y="14219"/>
                    <a:pt x="17495" y="14219"/>
                  </a:cubicBezTo>
                  <a:cubicBezTo>
                    <a:pt x="17495" y="14287"/>
                    <a:pt x="17495" y="14287"/>
                    <a:pt x="17495" y="14287"/>
                  </a:cubicBezTo>
                  <a:cubicBezTo>
                    <a:pt x="17458" y="14287"/>
                    <a:pt x="17458" y="14287"/>
                    <a:pt x="17458" y="14287"/>
                  </a:cubicBezTo>
                  <a:cubicBezTo>
                    <a:pt x="17458" y="14287"/>
                    <a:pt x="17458" y="14287"/>
                    <a:pt x="17458" y="14287"/>
                  </a:cubicBezTo>
                  <a:cubicBezTo>
                    <a:pt x="17421" y="14287"/>
                    <a:pt x="17421" y="14287"/>
                    <a:pt x="17421" y="14287"/>
                  </a:cubicBezTo>
                  <a:cubicBezTo>
                    <a:pt x="17458" y="14355"/>
                    <a:pt x="17458" y="14355"/>
                    <a:pt x="17458" y="14355"/>
                  </a:cubicBezTo>
                  <a:cubicBezTo>
                    <a:pt x="17532" y="14355"/>
                    <a:pt x="17532" y="14355"/>
                    <a:pt x="17532" y="14355"/>
                  </a:cubicBezTo>
                  <a:cubicBezTo>
                    <a:pt x="17532" y="14423"/>
                    <a:pt x="17532" y="14423"/>
                    <a:pt x="17532" y="14423"/>
                  </a:cubicBezTo>
                  <a:cubicBezTo>
                    <a:pt x="17532" y="14490"/>
                    <a:pt x="17532" y="14490"/>
                    <a:pt x="17532" y="14490"/>
                  </a:cubicBezTo>
                  <a:cubicBezTo>
                    <a:pt x="17532" y="14490"/>
                    <a:pt x="17532" y="14490"/>
                    <a:pt x="17532" y="14490"/>
                  </a:cubicBezTo>
                  <a:cubicBezTo>
                    <a:pt x="17568" y="14490"/>
                    <a:pt x="17568" y="14490"/>
                    <a:pt x="17568" y="14490"/>
                  </a:cubicBezTo>
                  <a:cubicBezTo>
                    <a:pt x="17568" y="14490"/>
                    <a:pt x="17568" y="14490"/>
                    <a:pt x="17568" y="14490"/>
                  </a:cubicBezTo>
                  <a:cubicBezTo>
                    <a:pt x="17568" y="14558"/>
                    <a:pt x="17568" y="14558"/>
                    <a:pt x="17568" y="14558"/>
                  </a:cubicBezTo>
                  <a:cubicBezTo>
                    <a:pt x="17532" y="14558"/>
                    <a:pt x="17532" y="14558"/>
                    <a:pt x="17532" y="14558"/>
                  </a:cubicBezTo>
                  <a:cubicBezTo>
                    <a:pt x="17532" y="14558"/>
                    <a:pt x="17532" y="14558"/>
                    <a:pt x="17532" y="14558"/>
                  </a:cubicBezTo>
                  <a:cubicBezTo>
                    <a:pt x="17568" y="14558"/>
                    <a:pt x="17568" y="14558"/>
                    <a:pt x="17568" y="14558"/>
                  </a:cubicBezTo>
                  <a:cubicBezTo>
                    <a:pt x="17568" y="14626"/>
                    <a:pt x="17568" y="14626"/>
                    <a:pt x="17568" y="14626"/>
                  </a:cubicBezTo>
                  <a:cubicBezTo>
                    <a:pt x="17568" y="14626"/>
                    <a:pt x="17568" y="14626"/>
                    <a:pt x="17568" y="14626"/>
                  </a:cubicBezTo>
                  <a:cubicBezTo>
                    <a:pt x="17532" y="14626"/>
                    <a:pt x="17532" y="14626"/>
                    <a:pt x="17532" y="14626"/>
                  </a:cubicBezTo>
                  <a:cubicBezTo>
                    <a:pt x="17495" y="14626"/>
                    <a:pt x="17495" y="14626"/>
                    <a:pt x="17495" y="14626"/>
                  </a:cubicBezTo>
                  <a:cubicBezTo>
                    <a:pt x="17495" y="14626"/>
                    <a:pt x="17495" y="14626"/>
                    <a:pt x="17495" y="14626"/>
                  </a:cubicBezTo>
                  <a:cubicBezTo>
                    <a:pt x="17458" y="14693"/>
                    <a:pt x="17458" y="14693"/>
                    <a:pt x="17458" y="14693"/>
                  </a:cubicBezTo>
                  <a:cubicBezTo>
                    <a:pt x="17495" y="14761"/>
                    <a:pt x="17495" y="14761"/>
                    <a:pt x="17495" y="14761"/>
                  </a:cubicBezTo>
                  <a:cubicBezTo>
                    <a:pt x="17495" y="14829"/>
                    <a:pt x="17495" y="14829"/>
                    <a:pt x="17495" y="14829"/>
                  </a:cubicBezTo>
                  <a:cubicBezTo>
                    <a:pt x="17532" y="14897"/>
                    <a:pt x="17532" y="14897"/>
                    <a:pt x="17532" y="14897"/>
                  </a:cubicBezTo>
                  <a:cubicBezTo>
                    <a:pt x="17568" y="14964"/>
                    <a:pt x="17568" y="14964"/>
                    <a:pt x="17568" y="14964"/>
                  </a:cubicBezTo>
                  <a:cubicBezTo>
                    <a:pt x="17568" y="15100"/>
                    <a:pt x="17568" y="15100"/>
                    <a:pt x="17568" y="15100"/>
                  </a:cubicBezTo>
                  <a:cubicBezTo>
                    <a:pt x="17568" y="15100"/>
                    <a:pt x="17568" y="15100"/>
                    <a:pt x="17568" y="15100"/>
                  </a:cubicBezTo>
                  <a:cubicBezTo>
                    <a:pt x="17605" y="15235"/>
                    <a:pt x="17605" y="15235"/>
                    <a:pt x="17605" y="15235"/>
                  </a:cubicBezTo>
                  <a:cubicBezTo>
                    <a:pt x="17605" y="15371"/>
                    <a:pt x="17605" y="15371"/>
                    <a:pt x="17605" y="15371"/>
                  </a:cubicBezTo>
                  <a:cubicBezTo>
                    <a:pt x="17642" y="15438"/>
                    <a:pt x="17642" y="15438"/>
                    <a:pt x="17642" y="15438"/>
                  </a:cubicBezTo>
                  <a:cubicBezTo>
                    <a:pt x="17679" y="15438"/>
                    <a:pt x="17679" y="15438"/>
                    <a:pt x="17679" y="15438"/>
                  </a:cubicBezTo>
                  <a:cubicBezTo>
                    <a:pt x="17679" y="15506"/>
                    <a:pt x="17679" y="15506"/>
                    <a:pt x="17679" y="15506"/>
                  </a:cubicBezTo>
                  <a:cubicBezTo>
                    <a:pt x="17679" y="15506"/>
                    <a:pt x="17679" y="15506"/>
                    <a:pt x="17679" y="15506"/>
                  </a:cubicBezTo>
                  <a:cubicBezTo>
                    <a:pt x="17753" y="15641"/>
                    <a:pt x="17753" y="15641"/>
                    <a:pt x="17753" y="15641"/>
                  </a:cubicBezTo>
                  <a:cubicBezTo>
                    <a:pt x="17753" y="15641"/>
                    <a:pt x="17753" y="15641"/>
                    <a:pt x="17753" y="15641"/>
                  </a:cubicBezTo>
                  <a:cubicBezTo>
                    <a:pt x="17790" y="15709"/>
                    <a:pt x="17790" y="15709"/>
                    <a:pt x="17790" y="15709"/>
                  </a:cubicBezTo>
                  <a:cubicBezTo>
                    <a:pt x="17827" y="15845"/>
                    <a:pt x="17827" y="15845"/>
                    <a:pt x="17827" y="15845"/>
                  </a:cubicBezTo>
                  <a:cubicBezTo>
                    <a:pt x="17827" y="15912"/>
                    <a:pt x="17827" y="15912"/>
                    <a:pt x="17827" y="15912"/>
                  </a:cubicBezTo>
                  <a:cubicBezTo>
                    <a:pt x="17827" y="15980"/>
                    <a:pt x="17827" y="15980"/>
                    <a:pt x="17827" y="15980"/>
                  </a:cubicBezTo>
                  <a:cubicBezTo>
                    <a:pt x="17827" y="16048"/>
                    <a:pt x="17827" y="16048"/>
                    <a:pt x="17827" y="16048"/>
                  </a:cubicBezTo>
                  <a:cubicBezTo>
                    <a:pt x="17864" y="16048"/>
                    <a:pt x="17864" y="16048"/>
                    <a:pt x="17864" y="16048"/>
                  </a:cubicBezTo>
                  <a:cubicBezTo>
                    <a:pt x="17901" y="16115"/>
                    <a:pt x="17901" y="16115"/>
                    <a:pt x="17901" y="16115"/>
                  </a:cubicBezTo>
                  <a:cubicBezTo>
                    <a:pt x="17901" y="16115"/>
                    <a:pt x="17901" y="16115"/>
                    <a:pt x="17901" y="16115"/>
                  </a:cubicBezTo>
                  <a:cubicBezTo>
                    <a:pt x="17901" y="16183"/>
                    <a:pt x="17901" y="16183"/>
                    <a:pt x="17901" y="16183"/>
                  </a:cubicBezTo>
                  <a:cubicBezTo>
                    <a:pt x="17938" y="16251"/>
                    <a:pt x="17938" y="16251"/>
                    <a:pt x="17938" y="16251"/>
                  </a:cubicBezTo>
                  <a:cubicBezTo>
                    <a:pt x="17938" y="16318"/>
                    <a:pt x="17938" y="16318"/>
                    <a:pt x="17938" y="16318"/>
                  </a:cubicBezTo>
                  <a:cubicBezTo>
                    <a:pt x="17938" y="16386"/>
                    <a:pt x="17938" y="16386"/>
                    <a:pt x="17938" y="16386"/>
                  </a:cubicBezTo>
                  <a:cubicBezTo>
                    <a:pt x="17975" y="16522"/>
                    <a:pt x="17975" y="16522"/>
                    <a:pt x="17975" y="16522"/>
                  </a:cubicBezTo>
                  <a:cubicBezTo>
                    <a:pt x="17975" y="16522"/>
                    <a:pt x="17975" y="16522"/>
                    <a:pt x="17975" y="16522"/>
                  </a:cubicBezTo>
                  <a:cubicBezTo>
                    <a:pt x="17975" y="16589"/>
                    <a:pt x="17975" y="16589"/>
                    <a:pt x="17975" y="16589"/>
                  </a:cubicBezTo>
                  <a:cubicBezTo>
                    <a:pt x="17975" y="16657"/>
                    <a:pt x="17975" y="16657"/>
                    <a:pt x="17975" y="16657"/>
                  </a:cubicBezTo>
                  <a:cubicBezTo>
                    <a:pt x="18012" y="16792"/>
                    <a:pt x="18012" y="16792"/>
                    <a:pt x="18012" y="16792"/>
                  </a:cubicBezTo>
                  <a:cubicBezTo>
                    <a:pt x="17975" y="16792"/>
                    <a:pt x="17975" y="16792"/>
                    <a:pt x="17975" y="16792"/>
                  </a:cubicBezTo>
                  <a:cubicBezTo>
                    <a:pt x="18012" y="16928"/>
                    <a:pt x="18012" y="16928"/>
                    <a:pt x="18012" y="16928"/>
                  </a:cubicBezTo>
                  <a:cubicBezTo>
                    <a:pt x="18012" y="16928"/>
                    <a:pt x="18012" y="16928"/>
                    <a:pt x="18012" y="16928"/>
                  </a:cubicBezTo>
                  <a:cubicBezTo>
                    <a:pt x="18086" y="17063"/>
                    <a:pt x="18086" y="17063"/>
                    <a:pt x="18086" y="17063"/>
                  </a:cubicBezTo>
                  <a:cubicBezTo>
                    <a:pt x="18086" y="17131"/>
                    <a:pt x="18086" y="17131"/>
                    <a:pt x="18086" y="17131"/>
                  </a:cubicBezTo>
                  <a:cubicBezTo>
                    <a:pt x="18123" y="17199"/>
                    <a:pt x="18123" y="17199"/>
                    <a:pt x="18123" y="17199"/>
                  </a:cubicBezTo>
                  <a:cubicBezTo>
                    <a:pt x="18123" y="17334"/>
                    <a:pt x="18123" y="17334"/>
                    <a:pt x="18123" y="17334"/>
                  </a:cubicBezTo>
                  <a:cubicBezTo>
                    <a:pt x="18123" y="17402"/>
                    <a:pt x="18123" y="17402"/>
                    <a:pt x="18123" y="17402"/>
                  </a:cubicBezTo>
                  <a:cubicBezTo>
                    <a:pt x="18160" y="17470"/>
                    <a:pt x="18160" y="17470"/>
                    <a:pt x="18160" y="17470"/>
                  </a:cubicBezTo>
                  <a:cubicBezTo>
                    <a:pt x="18160" y="17537"/>
                    <a:pt x="18160" y="17537"/>
                    <a:pt x="18160" y="17537"/>
                  </a:cubicBezTo>
                  <a:cubicBezTo>
                    <a:pt x="18197" y="17605"/>
                    <a:pt x="18197" y="17605"/>
                    <a:pt x="18197" y="17605"/>
                  </a:cubicBezTo>
                  <a:cubicBezTo>
                    <a:pt x="18197" y="17673"/>
                    <a:pt x="18197" y="17673"/>
                    <a:pt x="18197" y="17673"/>
                  </a:cubicBezTo>
                  <a:cubicBezTo>
                    <a:pt x="18197" y="17740"/>
                    <a:pt x="18197" y="17740"/>
                    <a:pt x="18197" y="17740"/>
                  </a:cubicBezTo>
                  <a:cubicBezTo>
                    <a:pt x="18197" y="17876"/>
                    <a:pt x="18197" y="17876"/>
                    <a:pt x="18197" y="17876"/>
                  </a:cubicBezTo>
                  <a:cubicBezTo>
                    <a:pt x="18197" y="17944"/>
                    <a:pt x="18197" y="17944"/>
                    <a:pt x="18197" y="17944"/>
                  </a:cubicBezTo>
                  <a:cubicBezTo>
                    <a:pt x="18234" y="18011"/>
                    <a:pt x="18234" y="18011"/>
                    <a:pt x="18234" y="18011"/>
                  </a:cubicBezTo>
                  <a:cubicBezTo>
                    <a:pt x="18271" y="18079"/>
                    <a:pt x="18271" y="18079"/>
                    <a:pt x="18271" y="18079"/>
                  </a:cubicBezTo>
                  <a:cubicBezTo>
                    <a:pt x="18308" y="18079"/>
                    <a:pt x="18308" y="18079"/>
                    <a:pt x="18308" y="18079"/>
                  </a:cubicBezTo>
                  <a:close/>
                  <a:moveTo>
                    <a:pt x="16644" y="14287"/>
                  </a:moveTo>
                  <a:cubicBezTo>
                    <a:pt x="16644" y="14287"/>
                    <a:pt x="16644" y="14287"/>
                    <a:pt x="16644" y="14287"/>
                  </a:cubicBezTo>
                  <a:cubicBezTo>
                    <a:pt x="16644" y="14219"/>
                    <a:pt x="16644" y="14219"/>
                    <a:pt x="16644" y="14219"/>
                  </a:cubicBezTo>
                  <a:cubicBezTo>
                    <a:pt x="16644" y="14219"/>
                    <a:pt x="16644" y="14219"/>
                    <a:pt x="16644" y="14219"/>
                  </a:cubicBezTo>
                  <a:cubicBezTo>
                    <a:pt x="16681" y="14219"/>
                    <a:pt x="16681" y="14219"/>
                    <a:pt x="16681" y="14219"/>
                  </a:cubicBezTo>
                  <a:cubicBezTo>
                    <a:pt x="16681" y="14287"/>
                    <a:pt x="16681" y="14287"/>
                    <a:pt x="16681" y="14287"/>
                  </a:cubicBezTo>
                  <a:cubicBezTo>
                    <a:pt x="16718" y="14287"/>
                    <a:pt x="16718" y="14287"/>
                    <a:pt x="16718" y="14287"/>
                  </a:cubicBezTo>
                  <a:cubicBezTo>
                    <a:pt x="16718" y="14219"/>
                    <a:pt x="16718" y="14219"/>
                    <a:pt x="16718" y="14219"/>
                  </a:cubicBezTo>
                  <a:cubicBezTo>
                    <a:pt x="16755" y="14219"/>
                    <a:pt x="16755" y="14219"/>
                    <a:pt x="16755" y="14219"/>
                  </a:cubicBezTo>
                  <a:cubicBezTo>
                    <a:pt x="16718" y="14152"/>
                    <a:pt x="16718" y="14152"/>
                    <a:pt x="16718" y="14152"/>
                  </a:cubicBezTo>
                  <a:cubicBezTo>
                    <a:pt x="16718" y="14152"/>
                    <a:pt x="16718" y="14152"/>
                    <a:pt x="16718" y="14152"/>
                  </a:cubicBezTo>
                  <a:cubicBezTo>
                    <a:pt x="16755" y="14152"/>
                    <a:pt x="16755" y="14152"/>
                    <a:pt x="16755" y="14152"/>
                  </a:cubicBezTo>
                  <a:cubicBezTo>
                    <a:pt x="16755" y="14084"/>
                    <a:pt x="16755" y="14084"/>
                    <a:pt x="16755" y="14084"/>
                  </a:cubicBezTo>
                  <a:cubicBezTo>
                    <a:pt x="16718" y="14084"/>
                    <a:pt x="16718" y="14084"/>
                    <a:pt x="16718" y="14084"/>
                  </a:cubicBezTo>
                  <a:cubicBezTo>
                    <a:pt x="16718" y="14084"/>
                    <a:pt x="16718" y="14084"/>
                    <a:pt x="16718" y="14084"/>
                  </a:cubicBezTo>
                  <a:cubicBezTo>
                    <a:pt x="16718" y="14152"/>
                    <a:pt x="16718" y="14152"/>
                    <a:pt x="16718" y="14152"/>
                  </a:cubicBezTo>
                  <a:cubicBezTo>
                    <a:pt x="16681" y="14152"/>
                    <a:pt x="16681" y="14152"/>
                    <a:pt x="16681" y="14152"/>
                  </a:cubicBezTo>
                  <a:cubicBezTo>
                    <a:pt x="16718" y="14084"/>
                    <a:pt x="16718" y="14084"/>
                    <a:pt x="16718" y="14084"/>
                  </a:cubicBezTo>
                  <a:cubicBezTo>
                    <a:pt x="16718" y="14084"/>
                    <a:pt x="16718" y="14084"/>
                    <a:pt x="16718" y="14084"/>
                  </a:cubicBezTo>
                  <a:cubicBezTo>
                    <a:pt x="16718" y="14084"/>
                    <a:pt x="16718" y="14084"/>
                    <a:pt x="16718" y="14084"/>
                  </a:cubicBezTo>
                  <a:cubicBezTo>
                    <a:pt x="16681" y="14084"/>
                    <a:pt x="16681" y="14084"/>
                    <a:pt x="16681" y="14084"/>
                  </a:cubicBezTo>
                  <a:cubicBezTo>
                    <a:pt x="16644" y="14016"/>
                    <a:pt x="16644" y="14016"/>
                    <a:pt x="16644" y="14016"/>
                  </a:cubicBezTo>
                  <a:cubicBezTo>
                    <a:pt x="16644" y="14084"/>
                    <a:pt x="16644" y="14084"/>
                    <a:pt x="16644" y="14084"/>
                  </a:cubicBezTo>
                  <a:cubicBezTo>
                    <a:pt x="16607" y="14152"/>
                    <a:pt x="16607" y="14152"/>
                    <a:pt x="16607" y="14152"/>
                  </a:cubicBezTo>
                  <a:cubicBezTo>
                    <a:pt x="16607" y="14152"/>
                    <a:pt x="16607" y="14152"/>
                    <a:pt x="16607" y="14152"/>
                  </a:cubicBezTo>
                  <a:cubicBezTo>
                    <a:pt x="16607" y="14219"/>
                    <a:pt x="16607" y="14219"/>
                    <a:pt x="16607" y="14219"/>
                  </a:cubicBezTo>
                  <a:cubicBezTo>
                    <a:pt x="16644" y="14287"/>
                    <a:pt x="16644" y="14287"/>
                    <a:pt x="16644" y="14287"/>
                  </a:cubicBezTo>
                  <a:close/>
                  <a:moveTo>
                    <a:pt x="16533" y="14219"/>
                  </a:moveTo>
                  <a:cubicBezTo>
                    <a:pt x="16533" y="14219"/>
                    <a:pt x="16533" y="14219"/>
                    <a:pt x="16533" y="14219"/>
                  </a:cubicBezTo>
                  <a:cubicBezTo>
                    <a:pt x="16533" y="14219"/>
                    <a:pt x="16533" y="14219"/>
                    <a:pt x="16533" y="14219"/>
                  </a:cubicBezTo>
                  <a:cubicBezTo>
                    <a:pt x="16533" y="14152"/>
                    <a:pt x="16533" y="14152"/>
                    <a:pt x="16533" y="14152"/>
                  </a:cubicBezTo>
                  <a:cubicBezTo>
                    <a:pt x="16570" y="14219"/>
                    <a:pt x="16570" y="14219"/>
                    <a:pt x="16570" y="14219"/>
                  </a:cubicBezTo>
                  <a:cubicBezTo>
                    <a:pt x="16570" y="14219"/>
                    <a:pt x="16570" y="14219"/>
                    <a:pt x="16570" y="14219"/>
                  </a:cubicBezTo>
                  <a:cubicBezTo>
                    <a:pt x="16570" y="14152"/>
                    <a:pt x="16570" y="14152"/>
                    <a:pt x="16570" y="14152"/>
                  </a:cubicBezTo>
                  <a:cubicBezTo>
                    <a:pt x="16570" y="14152"/>
                    <a:pt x="16570" y="14152"/>
                    <a:pt x="16570" y="14152"/>
                  </a:cubicBezTo>
                  <a:cubicBezTo>
                    <a:pt x="16570" y="14084"/>
                    <a:pt x="16570" y="14084"/>
                    <a:pt x="16570" y="14084"/>
                  </a:cubicBezTo>
                  <a:cubicBezTo>
                    <a:pt x="16570" y="14084"/>
                    <a:pt x="16570" y="14084"/>
                    <a:pt x="16570" y="14084"/>
                  </a:cubicBezTo>
                  <a:cubicBezTo>
                    <a:pt x="16533" y="14152"/>
                    <a:pt x="16533" y="14152"/>
                    <a:pt x="16533" y="14152"/>
                  </a:cubicBezTo>
                  <a:cubicBezTo>
                    <a:pt x="16496" y="14152"/>
                    <a:pt x="16496" y="14152"/>
                    <a:pt x="16496" y="14152"/>
                  </a:cubicBezTo>
                  <a:cubicBezTo>
                    <a:pt x="16496" y="14219"/>
                    <a:pt x="16496" y="14219"/>
                    <a:pt x="16496" y="14219"/>
                  </a:cubicBezTo>
                  <a:cubicBezTo>
                    <a:pt x="16533" y="14219"/>
                    <a:pt x="16533" y="14219"/>
                    <a:pt x="16533" y="14219"/>
                  </a:cubicBezTo>
                  <a:close/>
                  <a:moveTo>
                    <a:pt x="16755" y="14423"/>
                  </a:moveTo>
                  <a:cubicBezTo>
                    <a:pt x="16755" y="14423"/>
                    <a:pt x="16755" y="14423"/>
                    <a:pt x="16755" y="14423"/>
                  </a:cubicBezTo>
                  <a:cubicBezTo>
                    <a:pt x="16755" y="14423"/>
                    <a:pt x="16755" y="14423"/>
                    <a:pt x="16755" y="14423"/>
                  </a:cubicBezTo>
                  <a:cubicBezTo>
                    <a:pt x="16792" y="14355"/>
                    <a:pt x="16792" y="14355"/>
                    <a:pt x="16792" y="14355"/>
                  </a:cubicBezTo>
                  <a:cubicBezTo>
                    <a:pt x="16755" y="14355"/>
                    <a:pt x="16755" y="14355"/>
                    <a:pt x="16755" y="14355"/>
                  </a:cubicBezTo>
                  <a:cubicBezTo>
                    <a:pt x="16755" y="14355"/>
                    <a:pt x="16755" y="14355"/>
                    <a:pt x="16755" y="14355"/>
                  </a:cubicBezTo>
                  <a:cubicBezTo>
                    <a:pt x="16755" y="14355"/>
                    <a:pt x="16755" y="14355"/>
                    <a:pt x="16755" y="14355"/>
                  </a:cubicBezTo>
                  <a:cubicBezTo>
                    <a:pt x="16755" y="14423"/>
                    <a:pt x="16755" y="14423"/>
                    <a:pt x="16755" y="14423"/>
                  </a:cubicBezTo>
                  <a:close/>
                  <a:moveTo>
                    <a:pt x="16718" y="14355"/>
                  </a:moveTo>
                  <a:cubicBezTo>
                    <a:pt x="16718" y="14355"/>
                    <a:pt x="16718" y="14355"/>
                    <a:pt x="16718" y="14355"/>
                  </a:cubicBezTo>
                  <a:cubicBezTo>
                    <a:pt x="16718" y="14423"/>
                    <a:pt x="16718" y="14423"/>
                    <a:pt x="16718" y="14423"/>
                  </a:cubicBezTo>
                  <a:cubicBezTo>
                    <a:pt x="16718" y="14355"/>
                    <a:pt x="16718" y="14355"/>
                    <a:pt x="16718" y="14355"/>
                  </a:cubicBezTo>
                  <a:cubicBezTo>
                    <a:pt x="16718" y="14355"/>
                    <a:pt x="16718" y="14355"/>
                    <a:pt x="16718" y="14355"/>
                  </a:cubicBezTo>
                  <a:cubicBezTo>
                    <a:pt x="16718" y="14355"/>
                    <a:pt x="16718" y="14355"/>
                    <a:pt x="16718" y="14355"/>
                  </a:cubicBezTo>
                  <a:cubicBezTo>
                    <a:pt x="16718" y="14355"/>
                    <a:pt x="16718" y="14355"/>
                    <a:pt x="16718" y="14355"/>
                  </a:cubicBezTo>
                  <a:close/>
                  <a:moveTo>
                    <a:pt x="16718" y="14558"/>
                  </a:moveTo>
                  <a:cubicBezTo>
                    <a:pt x="16718" y="14558"/>
                    <a:pt x="16718" y="14558"/>
                    <a:pt x="16718" y="14558"/>
                  </a:cubicBezTo>
                  <a:cubicBezTo>
                    <a:pt x="16755" y="14558"/>
                    <a:pt x="16755" y="14558"/>
                    <a:pt x="16755" y="14558"/>
                  </a:cubicBezTo>
                  <a:cubicBezTo>
                    <a:pt x="16755" y="14490"/>
                    <a:pt x="16755" y="14490"/>
                    <a:pt x="16755" y="14490"/>
                  </a:cubicBezTo>
                  <a:cubicBezTo>
                    <a:pt x="16755" y="14490"/>
                    <a:pt x="16755" y="14490"/>
                    <a:pt x="16755" y="14490"/>
                  </a:cubicBezTo>
                  <a:cubicBezTo>
                    <a:pt x="16755" y="14423"/>
                    <a:pt x="16755" y="14423"/>
                    <a:pt x="16755" y="14423"/>
                  </a:cubicBezTo>
                  <a:cubicBezTo>
                    <a:pt x="16718" y="14490"/>
                    <a:pt x="16718" y="14490"/>
                    <a:pt x="16718" y="14490"/>
                  </a:cubicBezTo>
                  <a:cubicBezTo>
                    <a:pt x="16681" y="14490"/>
                    <a:pt x="16681" y="14490"/>
                    <a:pt x="16681" y="14490"/>
                  </a:cubicBezTo>
                  <a:cubicBezTo>
                    <a:pt x="16681" y="14558"/>
                    <a:pt x="16681" y="14558"/>
                    <a:pt x="16681" y="14558"/>
                  </a:cubicBezTo>
                  <a:cubicBezTo>
                    <a:pt x="16718" y="14558"/>
                    <a:pt x="16718" y="14558"/>
                    <a:pt x="16718" y="14558"/>
                  </a:cubicBezTo>
                  <a:close/>
                  <a:moveTo>
                    <a:pt x="17975" y="11443"/>
                  </a:moveTo>
                  <a:cubicBezTo>
                    <a:pt x="17975" y="11443"/>
                    <a:pt x="17975" y="11443"/>
                    <a:pt x="17975" y="11443"/>
                  </a:cubicBezTo>
                  <a:cubicBezTo>
                    <a:pt x="18012" y="11376"/>
                    <a:pt x="18012" y="11376"/>
                    <a:pt x="18012" y="11376"/>
                  </a:cubicBezTo>
                  <a:cubicBezTo>
                    <a:pt x="18012" y="11308"/>
                    <a:pt x="18012" y="11308"/>
                    <a:pt x="18012" y="11308"/>
                  </a:cubicBezTo>
                  <a:cubicBezTo>
                    <a:pt x="17975" y="11308"/>
                    <a:pt x="17975" y="11308"/>
                    <a:pt x="17975" y="11308"/>
                  </a:cubicBezTo>
                  <a:cubicBezTo>
                    <a:pt x="17975" y="11376"/>
                    <a:pt x="17975" y="11376"/>
                    <a:pt x="17975" y="11376"/>
                  </a:cubicBezTo>
                  <a:cubicBezTo>
                    <a:pt x="17975" y="11443"/>
                    <a:pt x="17975" y="11443"/>
                    <a:pt x="17975" y="11443"/>
                  </a:cubicBezTo>
                  <a:close/>
                  <a:moveTo>
                    <a:pt x="19973" y="11037"/>
                  </a:moveTo>
                  <a:cubicBezTo>
                    <a:pt x="19973" y="11105"/>
                    <a:pt x="19973" y="11105"/>
                    <a:pt x="19973" y="11105"/>
                  </a:cubicBezTo>
                  <a:cubicBezTo>
                    <a:pt x="19973" y="11037"/>
                    <a:pt x="19973" y="11037"/>
                    <a:pt x="19973" y="11037"/>
                  </a:cubicBezTo>
                  <a:cubicBezTo>
                    <a:pt x="19973" y="10969"/>
                    <a:pt x="19973" y="10969"/>
                    <a:pt x="19973" y="10969"/>
                  </a:cubicBezTo>
                  <a:cubicBezTo>
                    <a:pt x="19973" y="10969"/>
                    <a:pt x="19973" y="10969"/>
                    <a:pt x="19973" y="10969"/>
                  </a:cubicBezTo>
                  <a:cubicBezTo>
                    <a:pt x="19973" y="10902"/>
                    <a:pt x="19973" y="10902"/>
                    <a:pt x="19973" y="10902"/>
                  </a:cubicBezTo>
                  <a:cubicBezTo>
                    <a:pt x="20010" y="10834"/>
                    <a:pt x="20010" y="10834"/>
                    <a:pt x="20010" y="10834"/>
                  </a:cubicBezTo>
                  <a:cubicBezTo>
                    <a:pt x="20010" y="10766"/>
                    <a:pt x="20010" y="10766"/>
                    <a:pt x="20010" y="10766"/>
                  </a:cubicBezTo>
                  <a:cubicBezTo>
                    <a:pt x="20047" y="10766"/>
                    <a:pt x="20047" y="10766"/>
                    <a:pt x="20047" y="10766"/>
                  </a:cubicBezTo>
                  <a:cubicBezTo>
                    <a:pt x="20084" y="10698"/>
                    <a:pt x="20084" y="10698"/>
                    <a:pt x="20084" y="10698"/>
                  </a:cubicBezTo>
                  <a:cubicBezTo>
                    <a:pt x="20084" y="10698"/>
                    <a:pt x="20084" y="10698"/>
                    <a:pt x="20084" y="10698"/>
                  </a:cubicBezTo>
                  <a:cubicBezTo>
                    <a:pt x="20047" y="10631"/>
                    <a:pt x="20047" y="10631"/>
                    <a:pt x="20047" y="10631"/>
                  </a:cubicBezTo>
                  <a:cubicBezTo>
                    <a:pt x="20010" y="10495"/>
                    <a:pt x="20010" y="10495"/>
                    <a:pt x="20010" y="10495"/>
                  </a:cubicBezTo>
                  <a:cubicBezTo>
                    <a:pt x="20010" y="10495"/>
                    <a:pt x="20010" y="10495"/>
                    <a:pt x="20010" y="10495"/>
                  </a:cubicBezTo>
                  <a:cubicBezTo>
                    <a:pt x="19973" y="10563"/>
                    <a:pt x="19973" y="10563"/>
                    <a:pt x="19973" y="10563"/>
                  </a:cubicBezTo>
                  <a:cubicBezTo>
                    <a:pt x="19973" y="10563"/>
                    <a:pt x="19973" y="10563"/>
                    <a:pt x="19973" y="10563"/>
                  </a:cubicBezTo>
                  <a:cubicBezTo>
                    <a:pt x="19973" y="10563"/>
                    <a:pt x="19973" y="10563"/>
                    <a:pt x="19973" y="10563"/>
                  </a:cubicBezTo>
                  <a:cubicBezTo>
                    <a:pt x="19936" y="10698"/>
                    <a:pt x="19936" y="10698"/>
                    <a:pt x="19936" y="10698"/>
                  </a:cubicBezTo>
                  <a:cubicBezTo>
                    <a:pt x="19899" y="10698"/>
                    <a:pt x="19899" y="10698"/>
                    <a:pt x="19899" y="10698"/>
                  </a:cubicBezTo>
                  <a:cubicBezTo>
                    <a:pt x="19899" y="10766"/>
                    <a:pt x="19899" y="10766"/>
                    <a:pt x="19899" y="10766"/>
                  </a:cubicBezTo>
                  <a:cubicBezTo>
                    <a:pt x="19899" y="10698"/>
                    <a:pt x="19899" y="10698"/>
                    <a:pt x="19899" y="10698"/>
                  </a:cubicBezTo>
                  <a:cubicBezTo>
                    <a:pt x="19936" y="10698"/>
                    <a:pt x="19936" y="10698"/>
                    <a:pt x="19936" y="10698"/>
                  </a:cubicBezTo>
                  <a:cubicBezTo>
                    <a:pt x="19936" y="10698"/>
                    <a:pt x="19936" y="10698"/>
                    <a:pt x="19936" y="10698"/>
                  </a:cubicBezTo>
                  <a:cubicBezTo>
                    <a:pt x="19936" y="10766"/>
                    <a:pt x="19936" y="10766"/>
                    <a:pt x="19936" y="10766"/>
                  </a:cubicBezTo>
                  <a:cubicBezTo>
                    <a:pt x="19936" y="10834"/>
                    <a:pt x="19936" y="10834"/>
                    <a:pt x="19936" y="10834"/>
                  </a:cubicBezTo>
                  <a:cubicBezTo>
                    <a:pt x="19973" y="10902"/>
                    <a:pt x="19973" y="10902"/>
                    <a:pt x="19973" y="10902"/>
                  </a:cubicBezTo>
                  <a:cubicBezTo>
                    <a:pt x="19973" y="10969"/>
                    <a:pt x="19973" y="10969"/>
                    <a:pt x="19973" y="10969"/>
                  </a:cubicBezTo>
                  <a:cubicBezTo>
                    <a:pt x="19936" y="10969"/>
                    <a:pt x="19936" y="10969"/>
                    <a:pt x="19936" y="10969"/>
                  </a:cubicBezTo>
                  <a:cubicBezTo>
                    <a:pt x="19936" y="11037"/>
                    <a:pt x="19936" y="11037"/>
                    <a:pt x="19936" y="11037"/>
                  </a:cubicBezTo>
                  <a:cubicBezTo>
                    <a:pt x="19973" y="11037"/>
                    <a:pt x="19973" y="11037"/>
                    <a:pt x="19973" y="11037"/>
                  </a:cubicBezTo>
                  <a:close/>
                  <a:moveTo>
                    <a:pt x="21156" y="12797"/>
                  </a:moveTo>
                  <a:cubicBezTo>
                    <a:pt x="21156" y="12797"/>
                    <a:pt x="21156" y="12797"/>
                    <a:pt x="21156" y="12797"/>
                  </a:cubicBezTo>
                  <a:cubicBezTo>
                    <a:pt x="21193" y="12797"/>
                    <a:pt x="21193" y="12797"/>
                    <a:pt x="21193" y="12797"/>
                  </a:cubicBezTo>
                  <a:cubicBezTo>
                    <a:pt x="21230" y="12865"/>
                    <a:pt x="21230" y="12865"/>
                    <a:pt x="21230" y="12865"/>
                  </a:cubicBezTo>
                  <a:cubicBezTo>
                    <a:pt x="21304" y="12933"/>
                    <a:pt x="21304" y="12933"/>
                    <a:pt x="21304" y="12933"/>
                  </a:cubicBezTo>
                  <a:cubicBezTo>
                    <a:pt x="21304" y="12933"/>
                    <a:pt x="21304" y="12933"/>
                    <a:pt x="21304" y="12933"/>
                  </a:cubicBezTo>
                  <a:cubicBezTo>
                    <a:pt x="21341" y="12933"/>
                    <a:pt x="21341" y="12933"/>
                    <a:pt x="21341" y="12933"/>
                  </a:cubicBezTo>
                  <a:cubicBezTo>
                    <a:pt x="21341" y="12865"/>
                    <a:pt x="21341" y="12865"/>
                    <a:pt x="21341" y="12865"/>
                  </a:cubicBezTo>
                  <a:cubicBezTo>
                    <a:pt x="21304" y="12865"/>
                    <a:pt x="21304" y="12865"/>
                    <a:pt x="21304" y="12865"/>
                  </a:cubicBezTo>
                  <a:cubicBezTo>
                    <a:pt x="21267" y="12865"/>
                    <a:pt x="21267" y="12865"/>
                    <a:pt x="21267" y="12865"/>
                  </a:cubicBezTo>
                  <a:cubicBezTo>
                    <a:pt x="21230" y="12797"/>
                    <a:pt x="21230" y="12797"/>
                    <a:pt x="21230" y="12797"/>
                  </a:cubicBezTo>
                  <a:cubicBezTo>
                    <a:pt x="21230" y="12797"/>
                    <a:pt x="21230" y="12797"/>
                    <a:pt x="21230" y="12797"/>
                  </a:cubicBezTo>
                  <a:cubicBezTo>
                    <a:pt x="21156" y="12797"/>
                    <a:pt x="21156" y="12797"/>
                    <a:pt x="21156" y="12797"/>
                  </a:cubicBezTo>
                  <a:cubicBezTo>
                    <a:pt x="21156" y="12797"/>
                    <a:pt x="21156" y="12797"/>
                    <a:pt x="21156" y="12797"/>
                  </a:cubicBezTo>
                  <a:close/>
                  <a:moveTo>
                    <a:pt x="20823" y="12662"/>
                  </a:moveTo>
                  <a:cubicBezTo>
                    <a:pt x="20860" y="12662"/>
                    <a:pt x="20860" y="12662"/>
                    <a:pt x="20860" y="12662"/>
                  </a:cubicBezTo>
                  <a:cubicBezTo>
                    <a:pt x="20860" y="12662"/>
                    <a:pt x="20860" y="12662"/>
                    <a:pt x="20860" y="12662"/>
                  </a:cubicBezTo>
                  <a:cubicBezTo>
                    <a:pt x="20897" y="12730"/>
                    <a:pt x="20897" y="12730"/>
                    <a:pt x="20897" y="12730"/>
                  </a:cubicBezTo>
                  <a:cubicBezTo>
                    <a:pt x="20897" y="12730"/>
                    <a:pt x="20897" y="12730"/>
                    <a:pt x="20897" y="12730"/>
                  </a:cubicBezTo>
                  <a:cubicBezTo>
                    <a:pt x="20934" y="12797"/>
                    <a:pt x="20934" y="12797"/>
                    <a:pt x="20934" y="12797"/>
                  </a:cubicBezTo>
                  <a:cubicBezTo>
                    <a:pt x="20934" y="12797"/>
                    <a:pt x="20934" y="12797"/>
                    <a:pt x="20934" y="12797"/>
                  </a:cubicBezTo>
                  <a:cubicBezTo>
                    <a:pt x="20971" y="12865"/>
                    <a:pt x="20971" y="12865"/>
                    <a:pt x="20971" y="12865"/>
                  </a:cubicBezTo>
                  <a:cubicBezTo>
                    <a:pt x="20971" y="12865"/>
                    <a:pt x="20971" y="12865"/>
                    <a:pt x="20971" y="12865"/>
                  </a:cubicBezTo>
                  <a:cubicBezTo>
                    <a:pt x="21008" y="12865"/>
                    <a:pt x="21008" y="12865"/>
                    <a:pt x="21008" y="12865"/>
                  </a:cubicBezTo>
                  <a:cubicBezTo>
                    <a:pt x="21045" y="12865"/>
                    <a:pt x="21045" y="12865"/>
                    <a:pt x="21045" y="12865"/>
                  </a:cubicBezTo>
                  <a:cubicBezTo>
                    <a:pt x="21082" y="12865"/>
                    <a:pt x="21082" y="12865"/>
                    <a:pt x="21082" y="12865"/>
                  </a:cubicBezTo>
                  <a:cubicBezTo>
                    <a:pt x="21082" y="12865"/>
                    <a:pt x="21082" y="12865"/>
                    <a:pt x="21082" y="12865"/>
                  </a:cubicBezTo>
                  <a:cubicBezTo>
                    <a:pt x="21045" y="12797"/>
                    <a:pt x="21045" y="12797"/>
                    <a:pt x="21045" y="12797"/>
                  </a:cubicBezTo>
                  <a:cubicBezTo>
                    <a:pt x="21008" y="12797"/>
                    <a:pt x="21008" y="12797"/>
                    <a:pt x="21008" y="12797"/>
                  </a:cubicBezTo>
                  <a:cubicBezTo>
                    <a:pt x="20971" y="12730"/>
                    <a:pt x="20971" y="12730"/>
                    <a:pt x="20971" y="12730"/>
                  </a:cubicBezTo>
                  <a:cubicBezTo>
                    <a:pt x="20971" y="12662"/>
                    <a:pt x="20971" y="12662"/>
                    <a:pt x="20971" y="12662"/>
                  </a:cubicBezTo>
                  <a:cubicBezTo>
                    <a:pt x="20934" y="12662"/>
                    <a:pt x="20934" y="12662"/>
                    <a:pt x="20934" y="12662"/>
                  </a:cubicBezTo>
                  <a:cubicBezTo>
                    <a:pt x="20897" y="12594"/>
                    <a:pt x="20897" y="12594"/>
                    <a:pt x="20897" y="12594"/>
                  </a:cubicBezTo>
                  <a:cubicBezTo>
                    <a:pt x="20897" y="12594"/>
                    <a:pt x="20897" y="12594"/>
                    <a:pt x="20897" y="12594"/>
                  </a:cubicBezTo>
                  <a:cubicBezTo>
                    <a:pt x="20934" y="12594"/>
                    <a:pt x="20934" y="12594"/>
                    <a:pt x="20934" y="12594"/>
                  </a:cubicBezTo>
                  <a:cubicBezTo>
                    <a:pt x="20897" y="12594"/>
                    <a:pt x="20897" y="12594"/>
                    <a:pt x="20897" y="12594"/>
                  </a:cubicBezTo>
                  <a:cubicBezTo>
                    <a:pt x="20860" y="12594"/>
                    <a:pt x="20860" y="12594"/>
                    <a:pt x="20860" y="12594"/>
                  </a:cubicBezTo>
                  <a:cubicBezTo>
                    <a:pt x="20823" y="12594"/>
                    <a:pt x="20823" y="12594"/>
                    <a:pt x="20823" y="12594"/>
                  </a:cubicBezTo>
                  <a:cubicBezTo>
                    <a:pt x="20823" y="12594"/>
                    <a:pt x="20823" y="12594"/>
                    <a:pt x="20823" y="12594"/>
                  </a:cubicBezTo>
                  <a:cubicBezTo>
                    <a:pt x="20823" y="12662"/>
                    <a:pt x="20823" y="12662"/>
                    <a:pt x="20823" y="12662"/>
                  </a:cubicBezTo>
                  <a:close/>
                  <a:moveTo>
                    <a:pt x="20010" y="15438"/>
                  </a:moveTo>
                  <a:cubicBezTo>
                    <a:pt x="20010" y="15438"/>
                    <a:pt x="20010" y="15438"/>
                    <a:pt x="20010" y="15438"/>
                  </a:cubicBezTo>
                  <a:cubicBezTo>
                    <a:pt x="20047" y="15438"/>
                    <a:pt x="20047" y="15438"/>
                    <a:pt x="20047" y="15438"/>
                  </a:cubicBezTo>
                  <a:cubicBezTo>
                    <a:pt x="20047" y="15371"/>
                    <a:pt x="20047" y="15371"/>
                    <a:pt x="20047" y="15371"/>
                  </a:cubicBezTo>
                  <a:cubicBezTo>
                    <a:pt x="20010" y="15371"/>
                    <a:pt x="20010" y="15371"/>
                    <a:pt x="20010" y="15371"/>
                  </a:cubicBezTo>
                  <a:cubicBezTo>
                    <a:pt x="19973" y="15371"/>
                    <a:pt x="19973" y="15371"/>
                    <a:pt x="19973" y="15371"/>
                  </a:cubicBezTo>
                  <a:cubicBezTo>
                    <a:pt x="19973" y="15438"/>
                    <a:pt x="19973" y="15438"/>
                    <a:pt x="19973" y="15438"/>
                  </a:cubicBezTo>
                  <a:cubicBezTo>
                    <a:pt x="20010" y="15438"/>
                    <a:pt x="20010" y="15438"/>
                    <a:pt x="20010" y="15438"/>
                  </a:cubicBezTo>
                  <a:close/>
                  <a:moveTo>
                    <a:pt x="19825" y="15371"/>
                  </a:moveTo>
                  <a:cubicBezTo>
                    <a:pt x="19825" y="15438"/>
                    <a:pt x="19825" y="15438"/>
                    <a:pt x="19825" y="15438"/>
                  </a:cubicBezTo>
                  <a:cubicBezTo>
                    <a:pt x="19862" y="15438"/>
                    <a:pt x="19862" y="15438"/>
                    <a:pt x="19862" y="15438"/>
                  </a:cubicBezTo>
                  <a:cubicBezTo>
                    <a:pt x="19899" y="15438"/>
                    <a:pt x="19899" y="15438"/>
                    <a:pt x="19899" y="15438"/>
                  </a:cubicBezTo>
                  <a:cubicBezTo>
                    <a:pt x="19899" y="15438"/>
                    <a:pt x="19899" y="15438"/>
                    <a:pt x="19899" y="15438"/>
                  </a:cubicBezTo>
                  <a:cubicBezTo>
                    <a:pt x="19862" y="15371"/>
                    <a:pt x="19862" y="15371"/>
                    <a:pt x="19862" y="15371"/>
                  </a:cubicBezTo>
                  <a:cubicBezTo>
                    <a:pt x="19825" y="15371"/>
                    <a:pt x="19825" y="15371"/>
                    <a:pt x="19825" y="15371"/>
                  </a:cubicBezTo>
                  <a:close/>
                  <a:moveTo>
                    <a:pt x="19936" y="15845"/>
                  </a:moveTo>
                  <a:cubicBezTo>
                    <a:pt x="19936" y="15845"/>
                    <a:pt x="19936" y="15845"/>
                    <a:pt x="19936" y="15845"/>
                  </a:cubicBezTo>
                  <a:cubicBezTo>
                    <a:pt x="19936" y="15777"/>
                    <a:pt x="19936" y="15777"/>
                    <a:pt x="19936" y="15777"/>
                  </a:cubicBezTo>
                  <a:cubicBezTo>
                    <a:pt x="19936" y="15709"/>
                    <a:pt x="19936" y="15709"/>
                    <a:pt x="19936" y="15709"/>
                  </a:cubicBezTo>
                  <a:cubicBezTo>
                    <a:pt x="19973" y="15709"/>
                    <a:pt x="19973" y="15709"/>
                    <a:pt x="19973" y="15709"/>
                  </a:cubicBezTo>
                  <a:cubicBezTo>
                    <a:pt x="20010" y="15641"/>
                    <a:pt x="20010" y="15641"/>
                    <a:pt x="20010" y="15641"/>
                  </a:cubicBezTo>
                  <a:cubicBezTo>
                    <a:pt x="19973" y="15574"/>
                    <a:pt x="19973" y="15574"/>
                    <a:pt x="19973" y="15574"/>
                  </a:cubicBezTo>
                  <a:cubicBezTo>
                    <a:pt x="20010" y="15574"/>
                    <a:pt x="20010" y="15574"/>
                    <a:pt x="20010" y="15574"/>
                  </a:cubicBezTo>
                  <a:cubicBezTo>
                    <a:pt x="20010" y="15506"/>
                    <a:pt x="20010" y="15506"/>
                    <a:pt x="20010" y="15506"/>
                  </a:cubicBezTo>
                  <a:cubicBezTo>
                    <a:pt x="20010" y="15506"/>
                    <a:pt x="20010" y="15506"/>
                    <a:pt x="20010" y="15506"/>
                  </a:cubicBezTo>
                  <a:cubicBezTo>
                    <a:pt x="19936" y="15438"/>
                    <a:pt x="19936" y="15438"/>
                    <a:pt x="19936" y="15438"/>
                  </a:cubicBezTo>
                  <a:cubicBezTo>
                    <a:pt x="19936" y="15438"/>
                    <a:pt x="19936" y="15438"/>
                    <a:pt x="19936" y="15438"/>
                  </a:cubicBezTo>
                  <a:cubicBezTo>
                    <a:pt x="19936" y="15574"/>
                    <a:pt x="19936" y="15574"/>
                    <a:pt x="19936" y="15574"/>
                  </a:cubicBezTo>
                  <a:cubicBezTo>
                    <a:pt x="19936" y="15574"/>
                    <a:pt x="19936" y="15574"/>
                    <a:pt x="19936" y="15574"/>
                  </a:cubicBezTo>
                  <a:cubicBezTo>
                    <a:pt x="19899" y="15641"/>
                    <a:pt x="19899" y="15641"/>
                    <a:pt x="19899" y="15641"/>
                  </a:cubicBezTo>
                  <a:cubicBezTo>
                    <a:pt x="19899" y="15641"/>
                    <a:pt x="19899" y="15641"/>
                    <a:pt x="19899" y="15641"/>
                  </a:cubicBezTo>
                  <a:cubicBezTo>
                    <a:pt x="19862" y="15641"/>
                    <a:pt x="19862" y="15641"/>
                    <a:pt x="19862" y="15641"/>
                  </a:cubicBezTo>
                  <a:cubicBezTo>
                    <a:pt x="19862" y="15709"/>
                    <a:pt x="19862" y="15709"/>
                    <a:pt x="19862" y="15709"/>
                  </a:cubicBezTo>
                  <a:cubicBezTo>
                    <a:pt x="19899" y="15709"/>
                    <a:pt x="19899" y="15709"/>
                    <a:pt x="19899" y="15709"/>
                  </a:cubicBezTo>
                  <a:cubicBezTo>
                    <a:pt x="19899" y="15777"/>
                    <a:pt x="19899" y="15777"/>
                    <a:pt x="19899" y="15777"/>
                  </a:cubicBezTo>
                  <a:cubicBezTo>
                    <a:pt x="19899" y="15777"/>
                    <a:pt x="19899" y="15777"/>
                    <a:pt x="19899" y="15777"/>
                  </a:cubicBezTo>
                  <a:cubicBezTo>
                    <a:pt x="19899" y="15777"/>
                    <a:pt x="19899" y="15777"/>
                    <a:pt x="19899" y="15777"/>
                  </a:cubicBezTo>
                  <a:cubicBezTo>
                    <a:pt x="19936" y="15777"/>
                    <a:pt x="19936" y="15777"/>
                    <a:pt x="19936" y="15777"/>
                  </a:cubicBezTo>
                  <a:cubicBezTo>
                    <a:pt x="19936" y="15845"/>
                    <a:pt x="19936" y="15845"/>
                    <a:pt x="19936" y="15845"/>
                  </a:cubicBezTo>
                  <a:close/>
                  <a:moveTo>
                    <a:pt x="19899" y="16183"/>
                  </a:moveTo>
                  <a:cubicBezTo>
                    <a:pt x="19899" y="16183"/>
                    <a:pt x="19899" y="16115"/>
                    <a:pt x="19899" y="16115"/>
                  </a:cubicBezTo>
                  <a:cubicBezTo>
                    <a:pt x="19899" y="16115"/>
                    <a:pt x="19899" y="16115"/>
                    <a:pt x="19899" y="16115"/>
                  </a:cubicBezTo>
                  <a:cubicBezTo>
                    <a:pt x="19899" y="16048"/>
                    <a:pt x="19899" y="16048"/>
                    <a:pt x="19899" y="16048"/>
                  </a:cubicBezTo>
                  <a:cubicBezTo>
                    <a:pt x="19899" y="16048"/>
                    <a:pt x="19899" y="16048"/>
                    <a:pt x="19899" y="16048"/>
                  </a:cubicBezTo>
                  <a:cubicBezTo>
                    <a:pt x="19899" y="16048"/>
                    <a:pt x="19899" y="16048"/>
                    <a:pt x="19899" y="16048"/>
                  </a:cubicBezTo>
                  <a:cubicBezTo>
                    <a:pt x="19862" y="16115"/>
                    <a:pt x="19862" y="16115"/>
                    <a:pt x="19862" y="16115"/>
                  </a:cubicBezTo>
                  <a:cubicBezTo>
                    <a:pt x="19899" y="16183"/>
                    <a:pt x="19899" y="16183"/>
                    <a:pt x="19899" y="16183"/>
                  </a:cubicBezTo>
                  <a:close/>
                  <a:moveTo>
                    <a:pt x="19899" y="16251"/>
                  </a:moveTo>
                  <a:cubicBezTo>
                    <a:pt x="19936" y="16251"/>
                    <a:pt x="19936" y="16251"/>
                    <a:pt x="19936" y="16251"/>
                  </a:cubicBezTo>
                  <a:cubicBezTo>
                    <a:pt x="19899" y="16251"/>
                    <a:pt x="19899" y="16251"/>
                    <a:pt x="19899" y="16251"/>
                  </a:cubicBezTo>
                  <a:cubicBezTo>
                    <a:pt x="19899" y="16183"/>
                    <a:pt x="19899" y="16183"/>
                    <a:pt x="19899" y="16183"/>
                  </a:cubicBezTo>
                  <a:cubicBezTo>
                    <a:pt x="19899" y="16251"/>
                    <a:pt x="19899" y="16251"/>
                    <a:pt x="19899" y="16251"/>
                  </a:cubicBezTo>
                  <a:cubicBezTo>
                    <a:pt x="19899" y="16251"/>
                    <a:pt x="19899" y="16251"/>
                    <a:pt x="19899" y="16251"/>
                  </a:cubicBezTo>
                  <a:cubicBezTo>
                    <a:pt x="19899" y="16251"/>
                    <a:pt x="19899" y="16251"/>
                    <a:pt x="19899" y="16251"/>
                  </a:cubicBezTo>
                  <a:close/>
                  <a:moveTo>
                    <a:pt x="19862" y="16318"/>
                  </a:moveTo>
                  <a:cubicBezTo>
                    <a:pt x="19862" y="16318"/>
                    <a:pt x="19862" y="16318"/>
                    <a:pt x="19862" y="16318"/>
                  </a:cubicBezTo>
                  <a:cubicBezTo>
                    <a:pt x="19862" y="16318"/>
                    <a:pt x="19862" y="16318"/>
                    <a:pt x="19862" y="16318"/>
                  </a:cubicBezTo>
                  <a:cubicBezTo>
                    <a:pt x="19825" y="16318"/>
                    <a:pt x="19825" y="16318"/>
                    <a:pt x="19825" y="16318"/>
                  </a:cubicBezTo>
                  <a:cubicBezTo>
                    <a:pt x="19825" y="16318"/>
                    <a:pt x="19825" y="16318"/>
                    <a:pt x="19825" y="16318"/>
                  </a:cubicBezTo>
                  <a:cubicBezTo>
                    <a:pt x="19862" y="16318"/>
                    <a:pt x="19862" y="16318"/>
                    <a:pt x="19862" y="16318"/>
                  </a:cubicBezTo>
                  <a:close/>
                  <a:moveTo>
                    <a:pt x="19862" y="16454"/>
                  </a:moveTo>
                  <a:cubicBezTo>
                    <a:pt x="19899" y="16454"/>
                    <a:pt x="19899" y="16454"/>
                    <a:pt x="19899" y="16454"/>
                  </a:cubicBezTo>
                  <a:cubicBezTo>
                    <a:pt x="19899" y="16454"/>
                    <a:pt x="19899" y="16454"/>
                    <a:pt x="19899" y="16454"/>
                  </a:cubicBezTo>
                  <a:cubicBezTo>
                    <a:pt x="19899" y="16386"/>
                    <a:pt x="19899" y="16386"/>
                    <a:pt x="19899" y="16386"/>
                  </a:cubicBezTo>
                  <a:cubicBezTo>
                    <a:pt x="19899" y="16386"/>
                    <a:pt x="19899" y="16386"/>
                    <a:pt x="19899" y="16386"/>
                  </a:cubicBezTo>
                  <a:cubicBezTo>
                    <a:pt x="19862" y="16386"/>
                    <a:pt x="19862" y="16386"/>
                    <a:pt x="19862" y="16386"/>
                  </a:cubicBezTo>
                  <a:cubicBezTo>
                    <a:pt x="19862" y="16454"/>
                    <a:pt x="19862" y="16454"/>
                    <a:pt x="19862" y="16454"/>
                  </a:cubicBezTo>
                  <a:close/>
                  <a:moveTo>
                    <a:pt x="19825" y="16792"/>
                  </a:moveTo>
                  <a:cubicBezTo>
                    <a:pt x="19825" y="16792"/>
                    <a:pt x="19825" y="16792"/>
                    <a:pt x="19825" y="16792"/>
                  </a:cubicBezTo>
                  <a:cubicBezTo>
                    <a:pt x="19825" y="16792"/>
                    <a:pt x="19825" y="16792"/>
                    <a:pt x="19825" y="16792"/>
                  </a:cubicBezTo>
                  <a:cubicBezTo>
                    <a:pt x="19825" y="16792"/>
                    <a:pt x="19825" y="16792"/>
                    <a:pt x="19825" y="16792"/>
                  </a:cubicBezTo>
                  <a:cubicBezTo>
                    <a:pt x="19825" y="16792"/>
                    <a:pt x="19825" y="16792"/>
                    <a:pt x="19825" y="16792"/>
                  </a:cubicBezTo>
                  <a:close/>
                  <a:moveTo>
                    <a:pt x="19825" y="16996"/>
                  </a:moveTo>
                  <a:cubicBezTo>
                    <a:pt x="19825" y="16928"/>
                    <a:pt x="19825" y="16928"/>
                    <a:pt x="19825" y="16928"/>
                  </a:cubicBezTo>
                  <a:cubicBezTo>
                    <a:pt x="19825" y="16928"/>
                    <a:pt x="19825" y="16928"/>
                    <a:pt x="19825" y="16928"/>
                  </a:cubicBezTo>
                  <a:cubicBezTo>
                    <a:pt x="19825" y="16928"/>
                    <a:pt x="19825" y="16928"/>
                    <a:pt x="19825" y="16928"/>
                  </a:cubicBezTo>
                  <a:cubicBezTo>
                    <a:pt x="19825" y="16996"/>
                    <a:pt x="19825" y="16996"/>
                    <a:pt x="19825" y="16996"/>
                  </a:cubicBezTo>
                  <a:close/>
                  <a:moveTo>
                    <a:pt x="19825" y="17063"/>
                  </a:moveTo>
                  <a:cubicBezTo>
                    <a:pt x="19825" y="17063"/>
                    <a:pt x="19825" y="17063"/>
                    <a:pt x="19825" y="17063"/>
                  </a:cubicBezTo>
                  <a:cubicBezTo>
                    <a:pt x="19825" y="17063"/>
                    <a:pt x="19825" y="17063"/>
                    <a:pt x="19825" y="17063"/>
                  </a:cubicBezTo>
                  <a:cubicBezTo>
                    <a:pt x="19825" y="17063"/>
                    <a:pt x="19825" y="17063"/>
                    <a:pt x="19825" y="17063"/>
                  </a:cubicBezTo>
                  <a:close/>
                  <a:moveTo>
                    <a:pt x="19788" y="17131"/>
                  </a:moveTo>
                  <a:cubicBezTo>
                    <a:pt x="19788" y="17131"/>
                    <a:pt x="19788" y="17131"/>
                    <a:pt x="19788" y="17131"/>
                  </a:cubicBezTo>
                  <a:cubicBezTo>
                    <a:pt x="19788" y="17131"/>
                    <a:pt x="19788" y="17131"/>
                    <a:pt x="19788" y="17131"/>
                  </a:cubicBezTo>
                  <a:cubicBezTo>
                    <a:pt x="19788" y="17131"/>
                    <a:pt x="19788" y="17131"/>
                    <a:pt x="19788" y="17131"/>
                  </a:cubicBezTo>
                  <a:cubicBezTo>
                    <a:pt x="19788" y="17131"/>
                    <a:pt x="19788" y="17131"/>
                    <a:pt x="19788" y="17131"/>
                  </a:cubicBezTo>
                  <a:cubicBezTo>
                    <a:pt x="19788" y="17131"/>
                    <a:pt x="19788" y="17131"/>
                    <a:pt x="19788" y="17131"/>
                  </a:cubicBezTo>
                  <a:close/>
                  <a:moveTo>
                    <a:pt x="19751" y="17334"/>
                  </a:moveTo>
                  <a:cubicBezTo>
                    <a:pt x="19751" y="17334"/>
                    <a:pt x="19751" y="17334"/>
                    <a:pt x="19751" y="17334"/>
                  </a:cubicBezTo>
                  <a:cubicBezTo>
                    <a:pt x="19751" y="17266"/>
                    <a:pt x="19751" y="17266"/>
                    <a:pt x="19751" y="17266"/>
                  </a:cubicBezTo>
                  <a:cubicBezTo>
                    <a:pt x="19751" y="17266"/>
                    <a:pt x="19751" y="17266"/>
                    <a:pt x="19751" y="17266"/>
                  </a:cubicBezTo>
                  <a:cubicBezTo>
                    <a:pt x="19751" y="17266"/>
                    <a:pt x="19751" y="17266"/>
                    <a:pt x="19751" y="17266"/>
                  </a:cubicBezTo>
                  <a:cubicBezTo>
                    <a:pt x="19751" y="17334"/>
                    <a:pt x="19751" y="17334"/>
                    <a:pt x="19751" y="17334"/>
                  </a:cubicBezTo>
                  <a:cubicBezTo>
                    <a:pt x="19751" y="17334"/>
                    <a:pt x="19751" y="17334"/>
                    <a:pt x="19751" y="17334"/>
                  </a:cubicBezTo>
                  <a:close/>
                  <a:moveTo>
                    <a:pt x="19455" y="18011"/>
                  </a:moveTo>
                  <a:cubicBezTo>
                    <a:pt x="19492" y="18011"/>
                    <a:pt x="19492" y="18011"/>
                    <a:pt x="19492" y="18011"/>
                  </a:cubicBezTo>
                  <a:cubicBezTo>
                    <a:pt x="19529" y="17944"/>
                    <a:pt x="19529" y="17944"/>
                    <a:pt x="19529" y="17944"/>
                  </a:cubicBezTo>
                  <a:cubicBezTo>
                    <a:pt x="19529" y="17876"/>
                    <a:pt x="19529" y="17876"/>
                    <a:pt x="19529" y="17876"/>
                  </a:cubicBezTo>
                  <a:cubicBezTo>
                    <a:pt x="19566" y="17876"/>
                    <a:pt x="19566" y="17876"/>
                    <a:pt x="19566" y="17876"/>
                  </a:cubicBezTo>
                  <a:cubicBezTo>
                    <a:pt x="19566" y="17808"/>
                    <a:pt x="19566" y="17808"/>
                    <a:pt x="19566" y="17808"/>
                  </a:cubicBezTo>
                  <a:cubicBezTo>
                    <a:pt x="19566" y="17740"/>
                    <a:pt x="19566" y="17740"/>
                    <a:pt x="19566" y="17740"/>
                  </a:cubicBezTo>
                  <a:cubicBezTo>
                    <a:pt x="19603" y="17673"/>
                    <a:pt x="19603" y="17673"/>
                    <a:pt x="19603" y="17673"/>
                  </a:cubicBezTo>
                  <a:cubicBezTo>
                    <a:pt x="19603" y="17673"/>
                    <a:pt x="19603" y="17673"/>
                    <a:pt x="19603" y="17673"/>
                  </a:cubicBezTo>
                  <a:cubicBezTo>
                    <a:pt x="19566" y="17673"/>
                    <a:pt x="19566" y="17673"/>
                    <a:pt x="19566" y="17673"/>
                  </a:cubicBezTo>
                  <a:cubicBezTo>
                    <a:pt x="19529" y="17740"/>
                    <a:pt x="19529" y="17740"/>
                    <a:pt x="19529" y="17740"/>
                  </a:cubicBezTo>
                  <a:cubicBezTo>
                    <a:pt x="19529" y="17740"/>
                    <a:pt x="19529" y="17740"/>
                    <a:pt x="19529" y="17740"/>
                  </a:cubicBezTo>
                  <a:cubicBezTo>
                    <a:pt x="19529" y="17808"/>
                    <a:pt x="19529" y="17808"/>
                    <a:pt x="19529" y="17808"/>
                  </a:cubicBezTo>
                  <a:cubicBezTo>
                    <a:pt x="19492" y="17808"/>
                    <a:pt x="19492" y="17808"/>
                    <a:pt x="19492" y="17808"/>
                  </a:cubicBezTo>
                  <a:cubicBezTo>
                    <a:pt x="19492" y="17876"/>
                    <a:pt x="19492" y="17876"/>
                    <a:pt x="19492" y="17876"/>
                  </a:cubicBezTo>
                  <a:cubicBezTo>
                    <a:pt x="19492" y="17876"/>
                    <a:pt x="19492" y="17876"/>
                    <a:pt x="19492" y="17876"/>
                  </a:cubicBezTo>
                  <a:cubicBezTo>
                    <a:pt x="19455" y="18011"/>
                    <a:pt x="19455" y="18011"/>
                    <a:pt x="19455" y="18011"/>
                  </a:cubicBezTo>
                  <a:close/>
                  <a:moveTo>
                    <a:pt x="19159" y="18553"/>
                  </a:moveTo>
                  <a:cubicBezTo>
                    <a:pt x="19196" y="18553"/>
                    <a:pt x="19196" y="18553"/>
                    <a:pt x="19196" y="18553"/>
                  </a:cubicBezTo>
                  <a:cubicBezTo>
                    <a:pt x="19196" y="18485"/>
                    <a:pt x="19196" y="18485"/>
                    <a:pt x="19196" y="18485"/>
                  </a:cubicBezTo>
                  <a:cubicBezTo>
                    <a:pt x="19196" y="18485"/>
                    <a:pt x="19196" y="18485"/>
                    <a:pt x="19196" y="18485"/>
                  </a:cubicBezTo>
                  <a:cubicBezTo>
                    <a:pt x="19196" y="18418"/>
                    <a:pt x="19196" y="18418"/>
                    <a:pt x="19196" y="18418"/>
                  </a:cubicBezTo>
                  <a:cubicBezTo>
                    <a:pt x="19233" y="18418"/>
                    <a:pt x="19233" y="18418"/>
                    <a:pt x="19233" y="18418"/>
                  </a:cubicBezTo>
                  <a:cubicBezTo>
                    <a:pt x="19233" y="18350"/>
                    <a:pt x="19233" y="18350"/>
                    <a:pt x="19233" y="18350"/>
                  </a:cubicBezTo>
                  <a:cubicBezTo>
                    <a:pt x="19233" y="18350"/>
                    <a:pt x="19233" y="18350"/>
                    <a:pt x="19233" y="18350"/>
                  </a:cubicBezTo>
                  <a:cubicBezTo>
                    <a:pt x="19270" y="18350"/>
                    <a:pt x="19270" y="18350"/>
                    <a:pt x="19270" y="18350"/>
                  </a:cubicBezTo>
                  <a:cubicBezTo>
                    <a:pt x="19270" y="18282"/>
                    <a:pt x="19270" y="18282"/>
                    <a:pt x="19270" y="18282"/>
                  </a:cubicBezTo>
                  <a:cubicBezTo>
                    <a:pt x="19307" y="18214"/>
                    <a:pt x="19307" y="18214"/>
                    <a:pt x="19307" y="18214"/>
                  </a:cubicBezTo>
                  <a:cubicBezTo>
                    <a:pt x="19344" y="18147"/>
                    <a:pt x="19344" y="18147"/>
                    <a:pt x="19344" y="18147"/>
                  </a:cubicBezTo>
                  <a:cubicBezTo>
                    <a:pt x="19381" y="18147"/>
                    <a:pt x="19381" y="18147"/>
                    <a:pt x="19381" y="18147"/>
                  </a:cubicBezTo>
                  <a:cubicBezTo>
                    <a:pt x="19381" y="18147"/>
                    <a:pt x="19381" y="18147"/>
                    <a:pt x="19381" y="18147"/>
                  </a:cubicBezTo>
                  <a:cubicBezTo>
                    <a:pt x="19381" y="18079"/>
                    <a:pt x="19381" y="18079"/>
                    <a:pt x="19381" y="18079"/>
                  </a:cubicBezTo>
                  <a:cubicBezTo>
                    <a:pt x="19381" y="18011"/>
                    <a:pt x="19381" y="18011"/>
                    <a:pt x="19381" y="18011"/>
                  </a:cubicBezTo>
                  <a:cubicBezTo>
                    <a:pt x="19344" y="18011"/>
                    <a:pt x="19344" y="18011"/>
                    <a:pt x="19344" y="18011"/>
                  </a:cubicBezTo>
                  <a:cubicBezTo>
                    <a:pt x="19344" y="18079"/>
                    <a:pt x="19344" y="18079"/>
                    <a:pt x="19344" y="18079"/>
                  </a:cubicBezTo>
                  <a:cubicBezTo>
                    <a:pt x="19307" y="18147"/>
                    <a:pt x="19307" y="18147"/>
                    <a:pt x="19307" y="18147"/>
                  </a:cubicBezTo>
                  <a:cubicBezTo>
                    <a:pt x="19307" y="18147"/>
                    <a:pt x="19307" y="18147"/>
                    <a:pt x="19307" y="18147"/>
                  </a:cubicBezTo>
                  <a:cubicBezTo>
                    <a:pt x="19270" y="18147"/>
                    <a:pt x="19270" y="18147"/>
                    <a:pt x="19270" y="18147"/>
                  </a:cubicBezTo>
                  <a:cubicBezTo>
                    <a:pt x="19270" y="18147"/>
                    <a:pt x="19270" y="18147"/>
                    <a:pt x="19270" y="18147"/>
                  </a:cubicBezTo>
                  <a:cubicBezTo>
                    <a:pt x="19233" y="18147"/>
                    <a:pt x="19233" y="18147"/>
                    <a:pt x="19233" y="18147"/>
                  </a:cubicBezTo>
                  <a:cubicBezTo>
                    <a:pt x="19233" y="18147"/>
                    <a:pt x="19233" y="18147"/>
                    <a:pt x="19233" y="18147"/>
                  </a:cubicBezTo>
                  <a:cubicBezTo>
                    <a:pt x="19233" y="18147"/>
                    <a:pt x="19233" y="18147"/>
                    <a:pt x="19233" y="18147"/>
                  </a:cubicBezTo>
                  <a:cubicBezTo>
                    <a:pt x="19233" y="18214"/>
                    <a:pt x="19233" y="18214"/>
                    <a:pt x="19233" y="18214"/>
                  </a:cubicBezTo>
                  <a:cubicBezTo>
                    <a:pt x="19233" y="18214"/>
                    <a:pt x="19233" y="18214"/>
                    <a:pt x="19233" y="18214"/>
                  </a:cubicBezTo>
                  <a:cubicBezTo>
                    <a:pt x="19196" y="18282"/>
                    <a:pt x="19196" y="18282"/>
                    <a:pt x="19196" y="18282"/>
                  </a:cubicBezTo>
                  <a:cubicBezTo>
                    <a:pt x="19196" y="18282"/>
                    <a:pt x="19196" y="18282"/>
                    <a:pt x="19196" y="18282"/>
                  </a:cubicBezTo>
                  <a:cubicBezTo>
                    <a:pt x="19196" y="18350"/>
                    <a:pt x="19196" y="18350"/>
                    <a:pt x="19196" y="18350"/>
                  </a:cubicBezTo>
                  <a:cubicBezTo>
                    <a:pt x="19196" y="18350"/>
                    <a:pt x="19196" y="18350"/>
                    <a:pt x="19196" y="18350"/>
                  </a:cubicBezTo>
                  <a:cubicBezTo>
                    <a:pt x="19159" y="18418"/>
                    <a:pt x="19159" y="18418"/>
                    <a:pt x="19159" y="18418"/>
                  </a:cubicBezTo>
                  <a:cubicBezTo>
                    <a:pt x="19159" y="18418"/>
                    <a:pt x="19159" y="18418"/>
                    <a:pt x="19159" y="18418"/>
                  </a:cubicBezTo>
                  <a:cubicBezTo>
                    <a:pt x="19159" y="18485"/>
                    <a:pt x="19159" y="18485"/>
                    <a:pt x="19159" y="18485"/>
                  </a:cubicBezTo>
                  <a:cubicBezTo>
                    <a:pt x="19159" y="18485"/>
                    <a:pt x="19159" y="18485"/>
                    <a:pt x="19159" y="18485"/>
                  </a:cubicBezTo>
                  <a:cubicBezTo>
                    <a:pt x="19159" y="18553"/>
                    <a:pt x="19159" y="18553"/>
                    <a:pt x="19159" y="18553"/>
                  </a:cubicBezTo>
                  <a:cubicBezTo>
                    <a:pt x="19159" y="18553"/>
                    <a:pt x="19159" y="18553"/>
                    <a:pt x="19159" y="18553"/>
                  </a:cubicBezTo>
                  <a:close/>
                  <a:moveTo>
                    <a:pt x="19011" y="18959"/>
                  </a:moveTo>
                  <a:cubicBezTo>
                    <a:pt x="19011" y="18959"/>
                    <a:pt x="19011" y="18892"/>
                    <a:pt x="19011" y="18892"/>
                  </a:cubicBezTo>
                  <a:cubicBezTo>
                    <a:pt x="19048" y="18756"/>
                    <a:pt x="19048" y="18756"/>
                    <a:pt x="19048" y="18756"/>
                  </a:cubicBezTo>
                  <a:cubicBezTo>
                    <a:pt x="19048" y="18756"/>
                    <a:pt x="19048" y="18756"/>
                    <a:pt x="19048" y="18756"/>
                  </a:cubicBezTo>
                  <a:cubicBezTo>
                    <a:pt x="19085" y="18688"/>
                    <a:pt x="19085" y="18688"/>
                    <a:pt x="19085" y="18688"/>
                  </a:cubicBezTo>
                  <a:cubicBezTo>
                    <a:pt x="19085" y="18621"/>
                    <a:pt x="19085" y="18621"/>
                    <a:pt x="19085" y="18621"/>
                  </a:cubicBezTo>
                  <a:cubicBezTo>
                    <a:pt x="19085" y="18621"/>
                    <a:pt x="19085" y="18621"/>
                    <a:pt x="19085" y="18621"/>
                  </a:cubicBezTo>
                  <a:cubicBezTo>
                    <a:pt x="19085" y="18621"/>
                    <a:pt x="19085" y="18621"/>
                    <a:pt x="19085" y="18621"/>
                  </a:cubicBezTo>
                  <a:cubicBezTo>
                    <a:pt x="19048" y="18621"/>
                    <a:pt x="19048" y="18621"/>
                    <a:pt x="19048" y="18621"/>
                  </a:cubicBezTo>
                  <a:cubicBezTo>
                    <a:pt x="19048" y="18553"/>
                    <a:pt x="19048" y="18553"/>
                    <a:pt x="19048" y="18553"/>
                  </a:cubicBezTo>
                  <a:cubicBezTo>
                    <a:pt x="19011" y="18621"/>
                    <a:pt x="19011" y="18621"/>
                    <a:pt x="19011" y="18621"/>
                  </a:cubicBezTo>
                  <a:cubicBezTo>
                    <a:pt x="19011" y="18688"/>
                    <a:pt x="19011" y="18688"/>
                    <a:pt x="19011" y="18688"/>
                  </a:cubicBezTo>
                  <a:cubicBezTo>
                    <a:pt x="19011" y="18688"/>
                    <a:pt x="19011" y="18688"/>
                    <a:pt x="19011" y="18688"/>
                  </a:cubicBezTo>
                  <a:cubicBezTo>
                    <a:pt x="19011" y="18824"/>
                    <a:pt x="19011" y="18824"/>
                    <a:pt x="19011" y="18824"/>
                  </a:cubicBezTo>
                  <a:cubicBezTo>
                    <a:pt x="18974" y="18824"/>
                    <a:pt x="18974" y="18824"/>
                    <a:pt x="18974" y="18824"/>
                  </a:cubicBezTo>
                  <a:cubicBezTo>
                    <a:pt x="19011" y="18892"/>
                    <a:pt x="19011" y="18892"/>
                    <a:pt x="19011" y="18892"/>
                  </a:cubicBezTo>
                  <a:cubicBezTo>
                    <a:pt x="19011" y="18959"/>
                    <a:pt x="19011" y="18959"/>
                    <a:pt x="19011" y="18959"/>
                  </a:cubicBezTo>
                  <a:close/>
                  <a:moveTo>
                    <a:pt x="333" y="14558"/>
                  </a:moveTo>
                  <a:cubicBezTo>
                    <a:pt x="333" y="14558"/>
                    <a:pt x="296" y="14626"/>
                    <a:pt x="296" y="14626"/>
                  </a:cubicBezTo>
                  <a:cubicBezTo>
                    <a:pt x="333" y="14693"/>
                    <a:pt x="333" y="14693"/>
                    <a:pt x="333" y="14693"/>
                  </a:cubicBezTo>
                  <a:cubicBezTo>
                    <a:pt x="370" y="14626"/>
                    <a:pt x="370" y="14626"/>
                    <a:pt x="370" y="14626"/>
                  </a:cubicBezTo>
                  <a:lnTo>
                    <a:pt x="333" y="14558"/>
                  </a:lnTo>
                  <a:close/>
                  <a:moveTo>
                    <a:pt x="333" y="1455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1" name="AutoShape 8"/>
            <p:cNvSpPr>
              <a:spLocks/>
            </p:cNvSpPr>
            <p:nvPr/>
          </p:nvSpPr>
          <p:spPr bwMode="auto">
            <a:xfrm>
              <a:off x="7121" y="521"/>
              <a:ext cx="591" cy="63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9886" y="1878"/>
                  </a:moveTo>
                  <a:cubicBezTo>
                    <a:pt x="20229" y="1878"/>
                    <a:pt x="20229" y="1565"/>
                    <a:pt x="20229" y="1565"/>
                  </a:cubicBezTo>
                  <a:cubicBezTo>
                    <a:pt x="20571" y="1565"/>
                    <a:pt x="20571" y="1565"/>
                    <a:pt x="20571" y="1565"/>
                  </a:cubicBezTo>
                  <a:cubicBezTo>
                    <a:pt x="20914" y="1565"/>
                    <a:pt x="20914" y="1565"/>
                    <a:pt x="20914" y="1565"/>
                  </a:cubicBezTo>
                  <a:cubicBezTo>
                    <a:pt x="20914" y="1252"/>
                    <a:pt x="20914" y="1252"/>
                    <a:pt x="20914" y="1252"/>
                  </a:cubicBezTo>
                  <a:cubicBezTo>
                    <a:pt x="21257" y="939"/>
                    <a:pt x="21257" y="939"/>
                    <a:pt x="21257" y="939"/>
                  </a:cubicBezTo>
                  <a:cubicBezTo>
                    <a:pt x="21600" y="939"/>
                    <a:pt x="21600" y="939"/>
                    <a:pt x="21600" y="939"/>
                  </a:cubicBezTo>
                  <a:cubicBezTo>
                    <a:pt x="21600" y="1252"/>
                    <a:pt x="21600" y="1252"/>
                    <a:pt x="21600" y="1252"/>
                  </a:cubicBezTo>
                  <a:cubicBezTo>
                    <a:pt x="21600" y="1252"/>
                    <a:pt x="21600" y="1252"/>
                    <a:pt x="21600" y="1252"/>
                  </a:cubicBezTo>
                  <a:cubicBezTo>
                    <a:pt x="21257" y="1565"/>
                    <a:pt x="21257" y="1565"/>
                    <a:pt x="21257" y="1565"/>
                  </a:cubicBezTo>
                  <a:cubicBezTo>
                    <a:pt x="20914" y="1565"/>
                    <a:pt x="20914" y="1565"/>
                    <a:pt x="20914" y="1565"/>
                  </a:cubicBezTo>
                  <a:cubicBezTo>
                    <a:pt x="20571" y="1878"/>
                    <a:pt x="20571" y="1878"/>
                    <a:pt x="20571" y="1878"/>
                  </a:cubicBezTo>
                  <a:cubicBezTo>
                    <a:pt x="20229" y="1878"/>
                    <a:pt x="20229" y="1878"/>
                    <a:pt x="20229" y="1878"/>
                  </a:cubicBezTo>
                  <a:cubicBezTo>
                    <a:pt x="20229" y="1878"/>
                    <a:pt x="20229" y="1878"/>
                    <a:pt x="20229" y="1878"/>
                  </a:cubicBezTo>
                  <a:cubicBezTo>
                    <a:pt x="19886" y="1878"/>
                    <a:pt x="19886" y="1878"/>
                    <a:pt x="19886" y="1878"/>
                  </a:cubicBezTo>
                  <a:close/>
                  <a:moveTo>
                    <a:pt x="16114" y="2191"/>
                  </a:moveTo>
                  <a:cubicBezTo>
                    <a:pt x="16457" y="2191"/>
                    <a:pt x="16457" y="2191"/>
                    <a:pt x="16457" y="2191"/>
                  </a:cubicBezTo>
                  <a:cubicBezTo>
                    <a:pt x="16457" y="2191"/>
                    <a:pt x="16457" y="2191"/>
                    <a:pt x="16457" y="2191"/>
                  </a:cubicBezTo>
                  <a:cubicBezTo>
                    <a:pt x="16800" y="2191"/>
                    <a:pt x="16800" y="2191"/>
                    <a:pt x="16800" y="2191"/>
                  </a:cubicBezTo>
                  <a:cubicBezTo>
                    <a:pt x="16457" y="1878"/>
                    <a:pt x="16457" y="1878"/>
                    <a:pt x="16457" y="1878"/>
                  </a:cubicBezTo>
                  <a:cubicBezTo>
                    <a:pt x="16457" y="1878"/>
                    <a:pt x="16457" y="1878"/>
                    <a:pt x="16457" y="1878"/>
                  </a:cubicBezTo>
                  <a:cubicBezTo>
                    <a:pt x="16114" y="1878"/>
                    <a:pt x="16114" y="1878"/>
                    <a:pt x="16114" y="1878"/>
                  </a:cubicBezTo>
                  <a:cubicBezTo>
                    <a:pt x="16114" y="2191"/>
                    <a:pt x="16114" y="2191"/>
                    <a:pt x="16114" y="2191"/>
                  </a:cubicBezTo>
                  <a:close/>
                  <a:moveTo>
                    <a:pt x="8914" y="0"/>
                  </a:moveTo>
                  <a:cubicBezTo>
                    <a:pt x="9257" y="313"/>
                    <a:pt x="9257" y="313"/>
                    <a:pt x="9257" y="313"/>
                  </a:cubicBezTo>
                  <a:cubicBezTo>
                    <a:pt x="9600" y="626"/>
                    <a:pt x="9600" y="626"/>
                    <a:pt x="9600" y="626"/>
                  </a:cubicBezTo>
                  <a:cubicBezTo>
                    <a:pt x="9600" y="313"/>
                    <a:pt x="9600" y="313"/>
                    <a:pt x="9600" y="313"/>
                  </a:cubicBezTo>
                  <a:cubicBezTo>
                    <a:pt x="9943" y="313"/>
                    <a:pt x="9943" y="313"/>
                    <a:pt x="9943" y="313"/>
                  </a:cubicBezTo>
                  <a:cubicBezTo>
                    <a:pt x="9600" y="0"/>
                    <a:pt x="9600" y="0"/>
                    <a:pt x="9600" y="0"/>
                  </a:cubicBezTo>
                  <a:cubicBezTo>
                    <a:pt x="9600" y="313"/>
                    <a:pt x="9600" y="313"/>
                    <a:pt x="9600" y="313"/>
                  </a:cubicBezTo>
                  <a:cubicBezTo>
                    <a:pt x="9257" y="0"/>
                    <a:pt x="9257" y="0"/>
                    <a:pt x="9257" y="0"/>
                  </a:cubicBezTo>
                  <a:cubicBezTo>
                    <a:pt x="8914" y="0"/>
                    <a:pt x="8914" y="0"/>
                    <a:pt x="8914" y="0"/>
                  </a:cubicBezTo>
                  <a:cubicBezTo>
                    <a:pt x="8914" y="0"/>
                    <a:pt x="8914" y="0"/>
                    <a:pt x="8914" y="0"/>
                  </a:cubicBezTo>
                  <a:cubicBezTo>
                    <a:pt x="8914" y="0"/>
                    <a:pt x="8914" y="0"/>
                    <a:pt x="8914" y="0"/>
                  </a:cubicBezTo>
                  <a:close/>
                  <a:moveTo>
                    <a:pt x="7543" y="2191"/>
                  </a:moveTo>
                  <a:cubicBezTo>
                    <a:pt x="7200" y="2191"/>
                    <a:pt x="7200" y="2191"/>
                    <a:pt x="7200" y="2191"/>
                  </a:cubicBezTo>
                  <a:cubicBezTo>
                    <a:pt x="7200" y="1878"/>
                    <a:pt x="7200" y="1878"/>
                    <a:pt x="7200" y="1878"/>
                  </a:cubicBezTo>
                  <a:cubicBezTo>
                    <a:pt x="7200" y="1878"/>
                    <a:pt x="7200" y="1878"/>
                    <a:pt x="7200" y="1878"/>
                  </a:cubicBezTo>
                  <a:cubicBezTo>
                    <a:pt x="7543" y="1878"/>
                    <a:pt x="7543" y="1878"/>
                    <a:pt x="7543" y="1878"/>
                  </a:cubicBezTo>
                  <a:cubicBezTo>
                    <a:pt x="7543" y="1878"/>
                    <a:pt x="7543" y="1878"/>
                    <a:pt x="7543" y="1878"/>
                  </a:cubicBezTo>
                  <a:cubicBezTo>
                    <a:pt x="7886" y="1878"/>
                    <a:pt x="7886" y="1878"/>
                    <a:pt x="7886" y="1878"/>
                  </a:cubicBezTo>
                  <a:cubicBezTo>
                    <a:pt x="7543" y="2191"/>
                    <a:pt x="7543" y="2191"/>
                    <a:pt x="7543" y="2191"/>
                  </a:cubicBezTo>
                  <a:cubicBezTo>
                    <a:pt x="7543" y="2191"/>
                    <a:pt x="7543" y="2191"/>
                    <a:pt x="7543" y="2191"/>
                  </a:cubicBezTo>
                  <a:cubicBezTo>
                    <a:pt x="7543" y="2191"/>
                    <a:pt x="7543" y="2191"/>
                    <a:pt x="7543" y="2191"/>
                  </a:cubicBezTo>
                  <a:close/>
                  <a:moveTo>
                    <a:pt x="8914" y="4070"/>
                  </a:moveTo>
                  <a:cubicBezTo>
                    <a:pt x="8914" y="4070"/>
                    <a:pt x="8914" y="4070"/>
                    <a:pt x="8914" y="4070"/>
                  </a:cubicBezTo>
                  <a:cubicBezTo>
                    <a:pt x="9257" y="4070"/>
                    <a:pt x="9257" y="4070"/>
                    <a:pt x="9257" y="4070"/>
                  </a:cubicBezTo>
                  <a:cubicBezTo>
                    <a:pt x="9600" y="4070"/>
                    <a:pt x="9600" y="4070"/>
                    <a:pt x="9600" y="4070"/>
                  </a:cubicBezTo>
                  <a:cubicBezTo>
                    <a:pt x="9943" y="3757"/>
                    <a:pt x="9943" y="3757"/>
                    <a:pt x="9943" y="3757"/>
                  </a:cubicBezTo>
                  <a:cubicBezTo>
                    <a:pt x="10629" y="3757"/>
                    <a:pt x="10629" y="3757"/>
                    <a:pt x="10629" y="3757"/>
                  </a:cubicBezTo>
                  <a:cubicBezTo>
                    <a:pt x="10629" y="3757"/>
                    <a:pt x="10629" y="3757"/>
                    <a:pt x="10629" y="3757"/>
                  </a:cubicBezTo>
                  <a:cubicBezTo>
                    <a:pt x="10971" y="3757"/>
                    <a:pt x="10971" y="3757"/>
                    <a:pt x="10971" y="3757"/>
                  </a:cubicBezTo>
                  <a:cubicBezTo>
                    <a:pt x="10971" y="3757"/>
                    <a:pt x="10971" y="3757"/>
                    <a:pt x="10971" y="3757"/>
                  </a:cubicBezTo>
                  <a:cubicBezTo>
                    <a:pt x="10971" y="4070"/>
                    <a:pt x="10971" y="4070"/>
                    <a:pt x="10971" y="4070"/>
                  </a:cubicBezTo>
                  <a:cubicBezTo>
                    <a:pt x="10971" y="4070"/>
                    <a:pt x="10971" y="4070"/>
                    <a:pt x="10971" y="4070"/>
                  </a:cubicBezTo>
                  <a:cubicBezTo>
                    <a:pt x="10971" y="4070"/>
                    <a:pt x="10971" y="4070"/>
                    <a:pt x="10971" y="4070"/>
                  </a:cubicBezTo>
                  <a:cubicBezTo>
                    <a:pt x="10629" y="4383"/>
                    <a:pt x="10629" y="4383"/>
                    <a:pt x="10629" y="4383"/>
                  </a:cubicBezTo>
                  <a:cubicBezTo>
                    <a:pt x="10286" y="4070"/>
                    <a:pt x="10286" y="4070"/>
                    <a:pt x="10286" y="4070"/>
                  </a:cubicBezTo>
                  <a:cubicBezTo>
                    <a:pt x="9943" y="4070"/>
                    <a:pt x="9943" y="4070"/>
                    <a:pt x="9943" y="4070"/>
                  </a:cubicBezTo>
                  <a:cubicBezTo>
                    <a:pt x="9600" y="4070"/>
                    <a:pt x="9600" y="4070"/>
                    <a:pt x="9600" y="4070"/>
                  </a:cubicBezTo>
                  <a:cubicBezTo>
                    <a:pt x="9600" y="4383"/>
                    <a:pt x="9600" y="4383"/>
                    <a:pt x="9600" y="4383"/>
                  </a:cubicBezTo>
                  <a:cubicBezTo>
                    <a:pt x="9600" y="4383"/>
                    <a:pt x="9600" y="4383"/>
                    <a:pt x="9600" y="4383"/>
                  </a:cubicBezTo>
                  <a:cubicBezTo>
                    <a:pt x="10286" y="4383"/>
                    <a:pt x="10286" y="4383"/>
                    <a:pt x="10286" y="4383"/>
                  </a:cubicBezTo>
                  <a:cubicBezTo>
                    <a:pt x="10286" y="4383"/>
                    <a:pt x="10286" y="4383"/>
                    <a:pt x="10286" y="4383"/>
                  </a:cubicBezTo>
                  <a:cubicBezTo>
                    <a:pt x="10286" y="4696"/>
                    <a:pt x="10286" y="4696"/>
                    <a:pt x="10286" y="4696"/>
                  </a:cubicBezTo>
                  <a:cubicBezTo>
                    <a:pt x="10286" y="4696"/>
                    <a:pt x="10286" y="4696"/>
                    <a:pt x="10286" y="4696"/>
                  </a:cubicBezTo>
                  <a:cubicBezTo>
                    <a:pt x="9943" y="4383"/>
                    <a:pt x="9943" y="4383"/>
                    <a:pt x="9943" y="4383"/>
                  </a:cubicBezTo>
                  <a:cubicBezTo>
                    <a:pt x="9943" y="4696"/>
                    <a:pt x="9943" y="4696"/>
                    <a:pt x="9943" y="4696"/>
                  </a:cubicBezTo>
                  <a:cubicBezTo>
                    <a:pt x="9600" y="4696"/>
                    <a:pt x="9600" y="4696"/>
                    <a:pt x="9600" y="4696"/>
                  </a:cubicBezTo>
                  <a:cubicBezTo>
                    <a:pt x="9257" y="4383"/>
                    <a:pt x="9257" y="4383"/>
                    <a:pt x="9257" y="4383"/>
                  </a:cubicBezTo>
                  <a:cubicBezTo>
                    <a:pt x="8914" y="4383"/>
                    <a:pt x="8914" y="4383"/>
                    <a:pt x="8914" y="4383"/>
                  </a:cubicBezTo>
                  <a:cubicBezTo>
                    <a:pt x="8571" y="4383"/>
                    <a:pt x="8571" y="4383"/>
                    <a:pt x="8571" y="4383"/>
                  </a:cubicBezTo>
                  <a:cubicBezTo>
                    <a:pt x="8571" y="4696"/>
                    <a:pt x="8571" y="4696"/>
                    <a:pt x="8571" y="4696"/>
                  </a:cubicBezTo>
                  <a:cubicBezTo>
                    <a:pt x="8914" y="4696"/>
                    <a:pt x="8914" y="4696"/>
                    <a:pt x="8914" y="4696"/>
                  </a:cubicBezTo>
                  <a:cubicBezTo>
                    <a:pt x="9600" y="5009"/>
                    <a:pt x="9600" y="5009"/>
                    <a:pt x="9600" y="5009"/>
                  </a:cubicBezTo>
                  <a:cubicBezTo>
                    <a:pt x="9600" y="5009"/>
                    <a:pt x="9600" y="5009"/>
                    <a:pt x="9600" y="5009"/>
                  </a:cubicBezTo>
                  <a:cubicBezTo>
                    <a:pt x="9943" y="5009"/>
                    <a:pt x="9943" y="5009"/>
                    <a:pt x="9943" y="5009"/>
                  </a:cubicBezTo>
                  <a:cubicBezTo>
                    <a:pt x="9943" y="5009"/>
                    <a:pt x="9943" y="5009"/>
                    <a:pt x="9943" y="5009"/>
                  </a:cubicBezTo>
                  <a:cubicBezTo>
                    <a:pt x="10286" y="5322"/>
                    <a:pt x="10286" y="5322"/>
                    <a:pt x="10286" y="5322"/>
                  </a:cubicBezTo>
                  <a:cubicBezTo>
                    <a:pt x="10286" y="5635"/>
                    <a:pt x="10286" y="5635"/>
                    <a:pt x="10286" y="5635"/>
                  </a:cubicBezTo>
                  <a:cubicBezTo>
                    <a:pt x="10286" y="5635"/>
                    <a:pt x="10286" y="5635"/>
                    <a:pt x="10286" y="5635"/>
                  </a:cubicBezTo>
                  <a:cubicBezTo>
                    <a:pt x="10629" y="5635"/>
                    <a:pt x="10629" y="5635"/>
                    <a:pt x="10629" y="5635"/>
                  </a:cubicBezTo>
                  <a:cubicBezTo>
                    <a:pt x="10971" y="5322"/>
                    <a:pt x="10971" y="5322"/>
                    <a:pt x="10971" y="5322"/>
                  </a:cubicBezTo>
                  <a:cubicBezTo>
                    <a:pt x="11314" y="5322"/>
                    <a:pt x="11314" y="5322"/>
                    <a:pt x="11314" y="5322"/>
                  </a:cubicBezTo>
                  <a:cubicBezTo>
                    <a:pt x="11657" y="5322"/>
                    <a:pt x="11657" y="5322"/>
                    <a:pt x="11657" y="5322"/>
                  </a:cubicBezTo>
                  <a:cubicBezTo>
                    <a:pt x="12000" y="5322"/>
                    <a:pt x="12000" y="5322"/>
                    <a:pt x="12000" y="5322"/>
                  </a:cubicBezTo>
                  <a:cubicBezTo>
                    <a:pt x="12343" y="5322"/>
                    <a:pt x="12343" y="5322"/>
                    <a:pt x="12343" y="5322"/>
                  </a:cubicBezTo>
                  <a:cubicBezTo>
                    <a:pt x="12000" y="5635"/>
                    <a:pt x="12000" y="5635"/>
                    <a:pt x="12000" y="5635"/>
                  </a:cubicBezTo>
                  <a:cubicBezTo>
                    <a:pt x="12343" y="5948"/>
                    <a:pt x="12343" y="5948"/>
                    <a:pt x="12343" y="5948"/>
                  </a:cubicBezTo>
                  <a:cubicBezTo>
                    <a:pt x="12686" y="5948"/>
                    <a:pt x="12686" y="5948"/>
                    <a:pt x="12686" y="5948"/>
                  </a:cubicBezTo>
                  <a:cubicBezTo>
                    <a:pt x="13029" y="5948"/>
                    <a:pt x="13029" y="5948"/>
                    <a:pt x="13029" y="5948"/>
                  </a:cubicBezTo>
                  <a:cubicBezTo>
                    <a:pt x="13371" y="5948"/>
                    <a:pt x="13371" y="5948"/>
                    <a:pt x="13371" y="5948"/>
                  </a:cubicBezTo>
                  <a:cubicBezTo>
                    <a:pt x="13371" y="5948"/>
                    <a:pt x="13371" y="5948"/>
                    <a:pt x="13371" y="5948"/>
                  </a:cubicBezTo>
                  <a:cubicBezTo>
                    <a:pt x="13371" y="5635"/>
                    <a:pt x="13371" y="5635"/>
                    <a:pt x="13371" y="5635"/>
                  </a:cubicBezTo>
                  <a:cubicBezTo>
                    <a:pt x="13371" y="5635"/>
                    <a:pt x="13371" y="5635"/>
                    <a:pt x="13371" y="5635"/>
                  </a:cubicBezTo>
                  <a:cubicBezTo>
                    <a:pt x="13371" y="5322"/>
                    <a:pt x="13371" y="5322"/>
                    <a:pt x="13371" y="5322"/>
                  </a:cubicBezTo>
                  <a:cubicBezTo>
                    <a:pt x="13714" y="5322"/>
                    <a:pt x="13714" y="5322"/>
                    <a:pt x="13714" y="5322"/>
                  </a:cubicBezTo>
                  <a:cubicBezTo>
                    <a:pt x="14057" y="5322"/>
                    <a:pt x="14057" y="5322"/>
                    <a:pt x="14057" y="5322"/>
                  </a:cubicBezTo>
                  <a:cubicBezTo>
                    <a:pt x="14057" y="5322"/>
                    <a:pt x="14057" y="5322"/>
                    <a:pt x="14057" y="5322"/>
                  </a:cubicBezTo>
                  <a:cubicBezTo>
                    <a:pt x="14400" y="5322"/>
                    <a:pt x="14400" y="5322"/>
                    <a:pt x="14400" y="5322"/>
                  </a:cubicBezTo>
                  <a:cubicBezTo>
                    <a:pt x="14743" y="5322"/>
                    <a:pt x="14743" y="5322"/>
                    <a:pt x="14743" y="5322"/>
                  </a:cubicBezTo>
                  <a:cubicBezTo>
                    <a:pt x="15086" y="5322"/>
                    <a:pt x="15086" y="5322"/>
                    <a:pt x="15086" y="5322"/>
                  </a:cubicBezTo>
                  <a:cubicBezTo>
                    <a:pt x="15086" y="5009"/>
                    <a:pt x="15086" y="5009"/>
                    <a:pt x="15086" y="5009"/>
                  </a:cubicBezTo>
                  <a:cubicBezTo>
                    <a:pt x="15086" y="4696"/>
                    <a:pt x="15086" y="4696"/>
                    <a:pt x="15086" y="4696"/>
                  </a:cubicBezTo>
                  <a:cubicBezTo>
                    <a:pt x="15086" y="4696"/>
                    <a:pt x="15086" y="4696"/>
                    <a:pt x="15086" y="4696"/>
                  </a:cubicBezTo>
                  <a:cubicBezTo>
                    <a:pt x="15086" y="4383"/>
                    <a:pt x="15086" y="4383"/>
                    <a:pt x="15086" y="4383"/>
                  </a:cubicBezTo>
                  <a:cubicBezTo>
                    <a:pt x="15429" y="4383"/>
                    <a:pt x="15429" y="4383"/>
                    <a:pt x="15429" y="4383"/>
                  </a:cubicBezTo>
                  <a:cubicBezTo>
                    <a:pt x="15429" y="3757"/>
                    <a:pt x="15429" y="3757"/>
                    <a:pt x="15429" y="3757"/>
                  </a:cubicBezTo>
                  <a:cubicBezTo>
                    <a:pt x="15771" y="3757"/>
                    <a:pt x="15771" y="3757"/>
                    <a:pt x="15771" y="3757"/>
                  </a:cubicBezTo>
                  <a:cubicBezTo>
                    <a:pt x="16114" y="3443"/>
                    <a:pt x="16114" y="3443"/>
                    <a:pt x="16114" y="3443"/>
                  </a:cubicBezTo>
                  <a:cubicBezTo>
                    <a:pt x="16114" y="3130"/>
                    <a:pt x="16114" y="3130"/>
                    <a:pt x="16114" y="3130"/>
                  </a:cubicBezTo>
                  <a:cubicBezTo>
                    <a:pt x="16114" y="3130"/>
                    <a:pt x="16114" y="3130"/>
                    <a:pt x="16114" y="3130"/>
                  </a:cubicBezTo>
                  <a:cubicBezTo>
                    <a:pt x="16114" y="2817"/>
                    <a:pt x="16114" y="2817"/>
                    <a:pt x="16114" y="2817"/>
                  </a:cubicBezTo>
                  <a:cubicBezTo>
                    <a:pt x="16114" y="2504"/>
                    <a:pt x="16114" y="2504"/>
                    <a:pt x="16114" y="2504"/>
                  </a:cubicBezTo>
                  <a:cubicBezTo>
                    <a:pt x="16114" y="2504"/>
                    <a:pt x="16114" y="2504"/>
                    <a:pt x="16114" y="2504"/>
                  </a:cubicBezTo>
                  <a:cubicBezTo>
                    <a:pt x="16114" y="2191"/>
                    <a:pt x="16114" y="2191"/>
                    <a:pt x="16114" y="2191"/>
                  </a:cubicBezTo>
                  <a:cubicBezTo>
                    <a:pt x="16114" y="2191"/>
                    <a:pt x="16114" y="2191"/>
                    <a:pt x="16114" y="2191"/>
                  </a:cubicBezTo>
                  <a:cubicBezTo>
                    <a:pt x="15429" y="2191"/>
                    <a:pt x="15429" y="2191"/>
                    <a:pt x="15429" y="2191"/>
                  </a:cubicBezTo>
                  <a:cubicBezTo>
                    <a:pt x="15429" y="2191"/>
                    <a:pt x="15429" y="2191"/>
                    <a:pt x="15429" y="2191"/>
                  </a:cubicBezTo>
                  <a:cubicBezTo>
                    <a:pt x="15086" y="2191"/>
                    <a:pt x="15086" y="2191"/>
                    <a:pt x="15086" y="2191"/>
                  </a:cubicBezTo>
                  <a:cubicBezTo>
                    <a:pt x="14743" y="2191"/>
                    <a:pt x="14743" y="2191"/>
                    <a:pt x="14743" y="2191"/>
                  </a:cubicBezTo>
                  <a:cubicBezTo>
                    <a:pt x="14400" y="2191"/>
                    <a:pt x="14400" y="2191"/>
                    <a:pt x="14400" y="2191"/>
                  </a:cubicBezTo>
                  <a:cubicBezTo>
                    <a:pt x="14057" y="1878"/>
                    <a:pt x="14057" y="1878"/>
                    <a:pt x="14057" y="1878"/>
                  </a:cubicBezTo>
                  <a:cubicBezTo>
                    <a:pt x="13714" y="1878"/>
                    <a:pt x="13714" y="1878"/>
                    <a:pt x="13714" y="1878"/>
                  </a:cubicBezTo>
                  <a:cubicBezTo>
                    <a:pt x="13714" y="1878"/>
                    <a:pt x="13714" y="1878"/>
                    <a:pt x="13714" y="1878"/>
                  </a:cubicBezTo>
                  <a:cubicBezTo>
                    <a:pt x="13714" y="1878"/>
                    <a:pt x="13714" y="1878"/>
                    <a:pt x="13714" y="1878"/>
                  </a:cubicBezTo>
                  <a:cubicBezTo>
                    <a:pt x="13371" y="1565"/>
                    <a:pt x="13371" y="1565"/>
                    <a:pt x="13371" y="1565"/>
                  </a:cubicBezTo>
                  <a:cubicBezTo>
                    <a:pt x="13371" y="1878"/>
                    <a:pt x="13371" y="1878"/>
                    <a:pt x="13371" y="1878"/>
                  </a:cubicBezTo>
                  <a:cubicBezTo>
                    <a:pt x="13371" y="1565"/>
                    <a:pt x="13371" y="1565"/>
                    <a:pt x="13371" y="1565"/>
                  </a:cubicBezTo>
                  <a:cubicBezTo>
                    <a:pt x="13371" y="1565"/>
                    <a:pt x="13371" y="1565"/>
                    <a:pt x="13371" y="1565"/>
                  </a:cubicBezTo>
                  <a:cubicBezTo>
                    <a:pt x="13371" y="1252"/>
                    <a:pt x="13371" y="1252"/>
                    <a:pt x="13371" y="1252"/>
                  </a:cubicBezTo>
                  <a:cubicBezTo>
                    <a:pt x="13029" y="1565"/>
                    <a:pt x="13029" y="1565"/>
                    <a:pt x="13029" y="1565"/>
                  </a:cubicBezTo>
                  <a:cubicBezTo>
                    <a:pt x="13029" y="1565"/>
                    <a:pt x="13029" y="1565"/>
                    <a:pt x="13029" y="1565"/>
                  </a:cubicBezTo>
                  <a:cubicBezTo>
                    <a:pt x="13029" y="1878"/>
                    <a:pt x="13029" y="1878"/>
                    <a:pt x="13029" y="1878"/>
                  </a:cubicBezTo>
                  <a:cubicBezTo>
                    <a:pt x="12686" y="1565"/>
                    <a:pt x="12686" y="1565"/>
                    <a:pt x="12686" y="1565"/>
                  </a:cubicBezTo>
                  <a:cubicBezTo>
                    <a:pt x="12686" y="1565"/>
                    <a:pt x="12686" y="1565"/>
                    <a:pt x="12686" y="1565"/>
                  </a:cubicBezTo>
                  <a:cubicBezTo>
                    <a:pt x="12686" y="1565"/>
                    <a:pt x="12686" y="1565"/>
                    <a:pt x="12686" y="1565"/>
                  </a:cubicBezTo>
                  <a:cubicBezTo>
                    <a:pt x="12686" y="1565"/>
                    <a:pt x="12686" y="1565"/>
                    <a:pt x="12686" y="1565"/>
                  </a:cubicBezTo>
                  <a:cubicBezTo>
                    <a:pt x="12686" y="1878"/>
                    <a:pt x="12686" y="1878"/>
                    <a:pt x="12686" y="1878"/>
                  </a:cubicBezTo>
                  <a:cubicBezTo>
                    <a:pt x="12343" y="1878"/>
                    <a:pt x="12343" y="1878"/>
                    <a:pt x="12343" y="1878"/>
                  </a:cubicBezTo>
                  <a:cubicBezTo>
                    <a:pt x="12343" y="2191"/>
                    <a:pt x="12343" y="2191"/>
                    <a:pt x="12343" y="2191"/>
                  </a:cubicBezTo>
                  <a:cubicBezTo>
                    <a:pt x="12343" y="2191"/>
                    <a:pt x="12343" y="2191"/>
                    <a:pt x="12343" y="2191"/>
                  </a:cubicBezTo>
                  <a:cubicBezTo>
                    <a:pt x="12343" y="2191"/>
                    <a:pt x="12343" y="2191"/>
                    <a:pt x="12343" y="2191"/>
                  </a:cubicBezTo>
                  <a:cubicBezTo>
                    <a:pt x="12000" y="2191"/>
                    <a:pt x="12000" y="2191"/>
                    <a:pt x="12000" y="2191"/>
                  </a:cubicBezTo>
                  <a:cubicBezTo>
                    <a:pt x="12000" y="2191"/>
                    <a:pt x="12000" y="2191"/>
                    <a:pt x="12000" y="2191"/>
                  </a:cubicBezTo>
                  <a:cubicBezTo>
                    <a:pt x="12000" y="2191"/>
                    <a:pt x="12000" y="2191"/>
                    <a:pt x="12000" y="2191"/>
                  </a:cubicBezTo>
                  <a:cubicBezTo>
                    <a:pt x="12000" y="2504"/>
                    <a:pt x="12000" y="2504"/>
                    <a:pt x="12000" y="2504"/>
                  </a:cubicBezTo>
                  <a:cubicBezTo>
                    <a:pt x="12000" y="2191"/>
                    <a:pt x="12000" y="2191"/>
                    <a:pt x="12000" y="2191"/>
                  </a:cubicBezTo>
                  <a:cubicBezTo>
                    <a:pt x="11657" y="2191"/>
                    <a:pt x="11657" y="2191"/>
                    <a:pt x="11657" y="2191"/>
                  </a:cubicBezTo>
                  <a:cubicBezTo>
                    <a:pt x="12000" y="1878"/>
                    <a:pt x="12000" y="1878"/>
                    <a:pt x="12000" y="1878"/>
                  </a:cubicBezTo>
                  <a:cubicBezTo>
                    <a:pt x="12000" y="1252"/>
                    <a:pt x="12000" y="1252"/>
                    <a:pt x="12000" y="1252"/>
                  </a:cubicBezTo>
                  <a:cubicBezTo>
                    <a:pt x="12000" y="1252"/>
                    <a:pt x="12000" y="1252"/>
                    <a:pt x="12000" y="1252"/>
                  </a:cubicBezTo>
                  <a:cubicBezTo>
                    <a:pt x="11657" y="939"/>
                    <a:pt x="11657" y="939"/>
                    <a:pt x="11657" y="939"/>
                  </a:cubicBezTo>
                  <a:cubicBezTo>
                    <a:pt x="11314" y="939"/>
                    <a:pt x="11314" y="939"/>
                    <a:pt x="11314" y="939"/>
                  </a:cubicBezTo>
                  <a:cubicBezTo>
                    <a:pt x="11314" y="939"/>
                    <a:pt x="11314" y="939"/>
                    <a:pt x="11314" y="939"/>
                  </a:cubicBezTo>
                  <a:cubicBezTo>
                    <a:pt x="11314" y="939"/>
                    <a:pt x="11314" y="939"/>
                    <a:pt x="11314" y="939"/>
                  </a:cubicBezTo>
                  <a:cubicBezTo>
                    <a:pt x="11314" y="1252"/>
                    <a:pt x="11314" y="1252"/>
                    <a:pt x="11314" y="1252"/>
                  </a:cubicBezTo>
                  <a:cubicBezTo>
                    <a:pt x="11314" y="1252"/>
                    <a:pt x="11314" y="1252"/>
                    <a:pt x="11314" y="1252"/>
                  </a:cubicBezTo>
                  <a:cubicBezTo>
                    <a:pt x="11314" y="1252"/>
                    <a:pt x="11314" y="1252"/>
                    <a:pt x="11314" y="1252"/>
                  </a:cubicBezTo>
                  <a:cubicBezTo>
                    <a:pt x="11314" y="1252"/>
                    <a:pt x="11314" y="1252"/>
                    <a:pt x="11314" y="1252"/>
                  </a:cubicBezTo>
                  <a:cubicBezTo>
                    <a:pt x="10971" y="1252"/>
                    <a:pt x="10971" y="1252"/>
                    <a:pt x="10971" y="1252"/>
                  </a:cubicBezTo>
                  <a:cubicBezTo>
                    <a:pt x="10971" y="1565"/>
                    <a:pt x="10971" y="1565"/>
                    <a:pt x="10971" y="1565"/>
                  </a:cubicBezTo>
                  <a:cubicBezTo>
                    <a:pt x="11314" y="1878"/>
                    <a:pt x="11314" y="1878"/>
                    <a:pt x="11314" y="1878"/>
                  </a:cubicBezTo>
                  <a:cubicBezTo>
                    <a:pt x="11314" y="1878"/>
                    <a:pt x="11314" y="1878"/>
                    <a:pt x="11314" y="1878"/>
                  </a:cubicBezTo>
                  <a:cubicBezTo>
                    <a:pt x="11314" y="2191"/>
                    <a:pt x="11314" y="2191"/>
                    <a:pt x="11314" y="2191"/>
                  </a:cubicBezTo>
                  <a:cubicBezTo>
                    <a:pt x="11314" y="2504"/>
                    <a:pt x="11314" y="2504"/>
                    <a:pt x="11314" y="2504"/>
                  </a:cubicBezTo>
                  <a:cubicBezTo>
                    <a:pt x="11314" y="2817"/>
                    <a:pt x="11314" y="2817"/>
                    <a:pt x="11314" y="2817"/>
                  </a:cubicBezTo>
                  <a:cubicBezTo>
                    <a:pt x="11314" y="3130"/>
                    <a:pt x="11314" y="3130"/>
                    <a:pt x="11314" y="3130"/>
                  </a:cubicBezTo>
                  <a:cubicBezTo>
                    <a:pt x="11314" y="3130"/>
                    <a:pt x="11314" y="3130"/>
                    <a:pt x="11314" y="3130"/>
                  </a:cubicBezTo>
                  <a:cubicBezTo>
                    <a:pt x="10971" y="2817"/>
                    <a:pt x="10971" y="2817"/>
                    <a:pt x="10971" y="2817"/>
                  </a:cubicBezTo>
                  <a:cubicBezTo>
                    <a:pt x="10971" y="2504"/>
                    <a:pt x="10971" y="2504"/>
                    <a:pt x="10971" y="2504"/>
                  </a:cubicBezTo>
                  <a:cubicBezTo>
                    <a:pt x="10629" y="2504"/>
                    <a:pt x="10629" y="2504"/>
                    <a:pt x="10629" y="2504"/>
                  </a:cubicBezTo>
                  <a:cubicBezTo>
                    <a:pt x="10629" y="2191"/>
                    <a:pt x="10629" y="2191"/>
                    <a:pt x="10629" y="2191"/>
                  </a:cubicBezTo>
                  <a:cubicBezTo>
                    <a:pt x="10629" y="2191"/>
                    <a:pt x="10629" y="2191"/>
                    <a:pt x="10629" y="2191"/>
                  </a:cubicBezTo>
                  <a:cubicBezTo>
                    <a:pt x="10629" y="1878"/>
                    <a:pt x="10629" y="1878"/>
                    <a:pt x="10629" y="1878"/>
                  </a:cubicBezTo>
                  <a:cubicBezTo>
                    <a:pt x="10286" y="1878"/>
                    <a:pt x="10286" y="1878"/>
                    <a:pt x="10286" y="1878"/>
                  </a:cubicBezTo>
                  <a:cubicBezTo>
                    <a:pt x="10286" y="2191"/>
                    <a:pt x="10286" y="2191"/>
                    <a:pt x="10286" y="2191"/>
                  </a:cubicBezTo>
                  <a:cubicBezTo>
                    <a:pt x="9943" y="2191"/>
                    <a:pt x="9943" y="2191"/>
                    <a:pt x="9943" y="2191"/>
                  </a:cubicBezTo>
                  <a:cubicBezTo>
                    <a:pt x="9943" y="2191"/>
                    <a:pt x="9943" y="2191"/>
                    <a:pt x="9943" y="2191"/>
                  </a:cubicBezTo>
                  <a:cubicBezTo>
                    <a:pt x="9600" y="2191"/>
                    <a:pt x="9600" y="2191"/>
                    <a:pt x="9600" y="2191"/>
                  </a:cubicBezTo>
                  <a:cubicBezTo>
                    <a:pt x="9600" y="2191"/>
                    <a:pt x="9600" y="2191"/>
                    <a:pt x="9600" y="2191"/>
                  </a:cubicBezTo>
                  <a:cubicBezTo>
                    <a:pt x="9600" y="2191"/>
                    <a:pt x="9600" y="2191"/>
                    <a:pt x="9600" y="2191"/>
                  </a:cubicBezTo>
                  <a:cubicBezTo>
                    <a:pt x="9600" y="1878"/>
                    <a:pt x="9600" y="1878"/>
                    <a:pt x="9600" y="1878"/>
                  </a:cubicBezTo>
                  <a:cubicBezTo>
                    <a:pt x="9257" y="1878"/>
                    <a:pt x="9257" y="1878"/>
                    <a:pt x="9257" y="1878"/>
                  </a:cubicBezTo>
                  <a:cubicBezTo>
                    <a:pt x="9257" y="1878"/>
                    <a:pt x="9257" y="1878"/>
                    <a:pt x="9257" y="1878"/>
                  </a:cubicBezTo>
                  <a:cubicBezTo>
                    <a:pt x="8914" y="1565"/>
                    <a:pt x="8914" y="1565"/>
                    <a:pt x="8914" y="1565"/>
                  </a:cubicBezTo>
                  <a:cubicBezTo>
                    <a:pt x="8914" y="1565"/>
                    <a:pt x="8914" y="1565"/>
                    <a:pt x="8914" y="1565"/>
                  </a:cubicBezTo>
                  <a:cubicBezTo>
                    <a:pt x="8914" y="1565"/>
                    <a:pt x="8914" y="1565"/>
                    <a:pt x="8914" y="1565"/>
                  </a:cubicBezTo>
                  <a:cubicBezTo>
                    <a:pt x="8571" y="1252"/>
                    <a:pt x="8571" y="1252"/>
                    <a:pt x="8571" y="1252"/>
                  </a:cubicBezTo>
                  <a:cubicBezTo>
                    <a:pt x="8571" y="1252"/>
                    <a:pt x="8571" y="1252"/>
                    <a:pt x="8571" y="1252"/>
                  </a:cubicBezTo>
                  <a:cubicBezTo>
                    <a:pt x="8571" y="939"/>
                    <a:pt x="8571" y="939"/>
                    <a:pt x="8571" y="939"/>
                  </a:cubicBezTo>
                  <a:cubicBezTo>
                    <a:pt x="8571" y="939"/>
                    <a:pt x="8571" y="939"/>
                    <a:pt x="8571" y="939"/>
                  </a:cubicBezTo>
                  <a:cubicBezTo>
                    <a:pt x="8229" y="939"/>
                    <a:pt x="8229" y="939"/>
                    <a:pt x="8229" y="939"/>
                  </a:cubicBezTo>
                  <a:cubicBezTo>
                    <a:pt x="8229" y="1565"/>
                    <a:pt x="8229" y="1565"/>
                    <a:pt x="8229" y="1565"/>
                  </a:cubicBezTo>
                  <a:cubicBezTo>
                    <a:pt x="8229" y="1565"/>
                    <a:pt x="8229" y="1565"/>
                    <a:pt x="8229" y="1565"/>
                  </a:cubicBezTo>
                  <a:cubicBezTo>
                    <a:pt x="8571" y="1878"/>
                    <a:pt x="8571" y="1878"/>
                    <a:pt x="8571" y="1878"/>
                  </a:cubicBezTo>
                  <a:cubicBezTo>
                    <a:pt x="8571" y="2191"/>
                    <a:pt x="8571" y="2191"/>
                    <a:pt x="8571" y="2191"/>
                  </a:cubicBezTo>
                  <a:cubicBezTo>
                    <a:pt x="8571" y="2191"/>
                    <a:pt x="8571" y="2191"/>
                    <a:pt x="8571" y="2191"/>
                  </a:cubicBezTo>
                  <a:cubicBezTo>
                    <a:pt x="8229" y="2191"/>
                    <a:pt x="8229" y="2191"/>
                    <a:pt x="8229" y="2191"/>
                  </a:cubicBezTo>
                  <a:cubicBezTo>
                    <a:pt x="8229" y="1878"/>
                    <a:pt x="8229" y="1878"/>
                    <a:pt x="8229" y="1878"/>
                  </a:cubicBezTo>
                  <a:cubicBezTo>
                    <a:pt x="7886" y="1878"/>
                    <a:pt x="7886" y="1878"/>
                    <a:pt x="7886" y="1878"/>
                  </a:cubicBezTo>
                  <a:cubicBezTo>
                    <a:pt x="7886" y="2191"/>
                    <a:pt x="7886" y="2191"/>
                    <a:pt x="7886" y="2191"/>
                  </a:cubicBezTo>
                  <a:cubicBezTo>
                    <a:pt x="8229" y="2504"/>
                    <a:pt x="8229" y="2504"/>
                    <a:pt x="8229" y="2504"/>
                  </a:cubicBezTo>
                  <a:cubicBezTo>
                    <a:pt x="8229" y="2504"/>
                    <a:pt x="8229" y="2504"/>
                    <a:pt x="8229" y="2504"/>
                  </a:cubicBezTo>
                  <a:cubicBezTo>
                    <a:pt x="8229" y="2817"/>
                    <a:pt x="8229" y="2817"/>
                    <a:pt x="8229" y="2817"/>
                  </a:cubicBezTo>
                  <a:cubicBezTo>
                    <a:pt x="8229" y="2817"/>
                    <a:pt x="8229" y="2817"/>
                    <a:pt x="8229" y="2817"/>
                  </a:cubicBezTo>
                  <a:cubicBezTo>
                    <a:pt x="7886" y="2817"/>
                    <a:pt x="7886" y="2817"/>
                    <a:pt x="7886" y="2817"/>
                  </a:cubicBezTo>
                  <a:cubicBezTo>
                    <a:pt x="7886" y="2504"/>
                    <a:pt x="7886" y="2504"/>
                    <a:pt x="7886" y="2504"/>
                  </a:cubicBezTo>
                  <a:cubicBezTo>
                    <a:pt x="7886" y="2504"/>
                    <a:pt x="7886" y="2504"/>
                    <a:pt x="7886" y="2504"/>
                  </a:cubicBezTo>
                  <a:cubicBezTo>
                    <a:pt x="7200" y="2504"/>
                    <a:pt x="7200" y="2504"/>
                    <a:pt x="7200" y="2504"/>
                  </a:cubicBezTo>
                  <a:cubicBezTo>
                    <a:pt x="7200" y="2504"/>
                    <a:pt x="7200" y="2504"/>
                    <a:pt x="7200" y="2504"/>
                  </a:cubicBezTo>
                  <a:cubicBezTo>
                    <a:pt x="6857" y="2504"/>
                    <a:pt x="6857" y="2504"/>
                    <a:pt x="6857" y="2504"/>
                  </a:cubicBezTo>
                  <a:cubicBezTo>
                    <a:pt x="7200" y="2817"/>
                    <a:pt x="7200" y="2817"/>
                    <a:pt x="7200" y="2817"/>
                  </a:cubicBezTo>
                  <a:cubicBezTo>
                    <a:pt x="7200" y="2817"/>
                    <a:pt x="7200" y="2817"/>
                    <a:pt x="7200" y="2817"/>
                  </a:cubicBezTo>
                  <a:cubicBezTo>
                    <a:pt x="7543" y="2817"/>
                    <a:pt x="7543" y="2817"/>
                    <a:pt x="7543" y="2817"/>
                  </a:cubicBezTo>
                  <a:cubicBezTo>
                    <a:pt x="7200" y="3130"/>
                    <a:pt x="7200" y="3130"/>
                    <a:pt x="7200" y="3130"/>
                  </a:cubicBezTo>
                  <a:cubicBezTo>
                    <a:pt x="7543" y="3130"/>
                    <a:pt x="7543" y="3130"/>
                    <a:pt x="7543" y="3130"/>
                  </a:cubicBezTo>
                  <a:cubicBezTo>
                    <a:pt x="7543" y="3130"/>
                    <a:pt x="7543" y="3130"/>
                    <a:pt x="7543" y="3130"/>
                  </a:cubicBezTo>
                  <a:cubicBezTo>
                    <a:pt x="7886" y="3130"/>
                    <a:pt x="7886" y="3130"/>
                    <a:pt x="7886" y="3130"/>
                  </a:cubicBezTo>
                  <a:cubicBezTo>
                    <a:pt x="7200" y="3443"/>
                    <a:pt x="7200" y="3443"/>
                    <a:pt x="7200" y="3443"/>
                  </a:cubicBezTo>
                  <a:cubicBezTo>
                    <a:pt x="7200" y="3443"/>
                    <a:pt x="7200" y="3443"/>
                    <a:pt x="7200" y="3443"/>
                  </a:cubicBezTo>
                  <a:cubicBezTo>
                    <a:pt x="7543" y="4070"/>
                    <a:pt x="7543" y="4070"/>
                    <a:pt x="7543" y="4070"/>
                  </a:cubicBezTo>
                  <a:cubicBezTo>
                    <a:pt x="7886" y="4070"/>
                    <a:pt x="7886" y="4070"/>
                    <a:pt x="7886" y="4070"/>
                  </a:cubicBezTo>
                  <a:cubicBezTo>
                    <a:pt x="8229" y="4070"/>
                    <a:pt x="8229" y="4070"/>
                    <a:pt x="8229" y="4070"/>
                  </a:cubicBezTo>
                  <a:cubicBezTo>
                    <a:pt x="8571" y="4070"/>
                    <a:pt x="8571" y="4070"/>
                    <a:pt x="8571" y="4070"/>
                  </a:cubicBezTo>
                  <a:cubicBezTo>
                    <a:pt x="8571" y="4070"/>
                    <a:pt x="8571" y="4070"/>
                    <a:pt x="8571" y="4070"/>
                  </a:cubicBezTo>
                  <a:cubicBezTo>
                    <a:pt x="8914" y="4070"/>
                    <a:pt x="8914" y="4070"/>
                    <a:pt x="8914" y="4070"/>
                  </a:cubicBezTo>
                  <a:close/>
                  <a:moveTo>
                    <a:pt x="17486" y="6887"/>
                  </a:moveTo>
                  <a:cubicBezTo>
                    <a:pt x="17829" y="6574"/>
                    <a:pt x="17829" y="6574"/>
                    <a:pt x="17829" y="6574"/>
                  </a:cubicBezTo>
                  <a:cubicBezTo>
                    <a:pt x="17829" y="6574"/>
                    <a:pt x="17829" y="6574"/>
                    <a:pt x="17829" y="6574"/>
                  </a:cubicBezTo>
                  <a:cubicBezTo>
                    <a:pt x="18171" y="6574"/>
                    <a:pt x="18171" y="6574"/>
                    <a:pt x="18171" y="6574"/>
                  </a:cubicBezTo>
                  <a:cubicBezTo>
                    <a:pt x="18171" y="6261"/>
                    <a:pt x="18171" y="6261"/>
                    <a:pt x="18171" y="6261"/>
                  </a:cubicBezTo>
                  <a:cubicBezTo>
                    <a:pt x="18514" y="6574"/>
                    <a:pt x="18514" y="6574"/>
                    <a:pt x="18514" y="6574"/>
                  </a:cubicBezTo>
                  <a:cubicBezTo>
                    <a:pt x="18857" y="6574"/>
                    <a:pt x="18857" y="6574"/>
                    <a:pt x="18857" y="6574"/>
                  </a:cubicBezTo>
                  <a:cubicBezTo>
                    <a:pt x="19200" y="6574"/>
                    <a:pt x="19200" y="6574"/>
                    <a:pt x="19200" y="6574"/>
                  </a:cubicBezTo>
                  <a:cubicBezTo>
                    <a:pt x="18857" y="6574"/>
                    <a:pt x="18857" y="6574"/>
                    <a:pt x="18857" y="6574"/>
                  </a:cubicBezTo>
                  <a:cubicBezTo>
                    <a:pt x="18857" y="6887"/>
                    <a:pt x="18857" y="6887"/>
                    <a:pt x="18857" y="6887"/>
                  </a:cubicBezTo>
                  <a:cubicBezTo>
                    <a:pt x="18171" y="6574"/>
                    <a:pt x="18171" y="6574"/>
                    <a:pt x="18171" y="6574"/>
                  </a:cubicBezTo>
                  <a:cubicBezTo>
                    <a:pt x="18171" y="6574"/>
                    <a:pt x="18171" y="6574"/>
                    <a:pt x="18171" y="6574"/>
                  </a:cubicBezTo>
                  <a:cubicBezTo>
                    <a:pt x="17829" y="6887"/>
                    <a:pt x="17829" y="6887"/>
                    <a:pt x="17829" y="6887"/>
                  </a:cubicBezTo>
                  <a:cubicBezTo>
                    <a:pt x="17829" y="6887"/>
                    <a:pt x="17829" y="6887"/>
                    <a:pt x="17829" y="6887"/>
                  </a:cubicBezTo>
                  <a:cubicBezTo>
                    <a:pt x="17486" y="6887"/>
                    <a:pt x="17486" y="6887"/>
                    <a:pt x="17486" y="6887"/>
                  </a:cubicBezTo>
                  <a:cubicBezTo>
                    <a:pt x="17486" y="6887"/>
                    <a:pt x="17486" y="6887"/>
                    <a:pt x="17486" y="6887"/>
                  </a:cubicBezTo>
                  <a:close/>
                  <a:moveTo>
                    <a:pt x="16457" y="7826"/>
                  </a:moveTo>
                  <a:cubicBezTo>
                    <a:pt x="16457" y="7513"/>
                    <a:pt x="16457" y="7513"/>
                    <a:pt x="16457" y="7513"/>
                  </a:cubicBezTo>
                  <a:cubicBezTo>
                    <a:pt x="16114" y="7513"/>
                    <a:pt x="16114" y="7513"/>
                    <a:pt x="16114" y="7513"/>
                  </a:cubicBezTo>
                  <a:cubicBezTo>
                    <a:pt x="16114" y="7200"/>
                    <a:pt x="16114" y="7200"/>
                    <a:pt x="16114" y="7200"/>
                  </a:cubicBezTo>
                  <a:cubicBezTo>
                    <a:pt x="16114" y="7200"/>
                    <a:pt x="16114" y="7200"/>
                    <a:pt x="16114" y="7200"/>
                  </a:cubicBezTo>
                  <a:cubicBezTo>
                    <a:pt x="16457" y="7200"/>
                    <a:pt x="16457" y="7200"/>
                    <a:pt x="16457" y="7200"/>
                  </a:cubicBezTo>
                  <a:cubicBezTo>
                    <a:pt x="16457" y="7200"/>
                    <a:pt x="16457" y="7200"/>
                    <a:pt x="16457" y="7200"/>
                  </a:cubicBezTo>
                  <a:cubicBezTo>
                    <a:pt x="16457" y="7200"/>
                    <a:pt x="16457" y="7200"/>
                    <a:pt x="16457" y="7200"/>
                  </a:cubicBezTo>
                  <a:cubicBezTo>
                    <a:pt x="16800" y="7513"/>
                    <a:pt x="16800" y="7513"/>
                    <a:pt x="16800" y="7513"/>
                  </a:cubicBezTo>
                  <a:cubicBezTo>
                    <a:pt x="16800" y="7513"/>
                    <a:pt x="16800" y="7513"/>
                    <a:pt x="16800" y="7513"/>
                  </a:cubicBezTo>
                  <a:cubicBezTo>
                    <a:pt x="16457" y="7826"/>
                    <a:pt x="16457" y="7826"/>
                    <a:pt x="16457" y="7826"/>
                  </a:cubicBezTo>
                  <a:cubicBezTo>
                    <a:pt x="16457" y="7826"/>
                    <a:pt x="16457" y="7826"/>
                    <a:pt x="16457" y="7826"/>
                  </a:cubicBezTo>
                  <a:close/>
                  <a:moveTo>
                    <a:pt x="10971" y="10017"/>
                  </a:moveTo>
                  <a:cubicBezTo>
                    <a:pt x="10971" y="9704"/>
                    <a:pt x="10971" y="9704"/>
                    <a:pt x="10971" y="9704"/>
                  </a:cubicBezTo>
                  <a:cubicBezTo>
                    <a:pt x="11314" y="9391"/>
                    <a:pt x="11314" y="9391"/>
                    <a:pt x="11314" y="9391"/>
                  </a:cubicBezTo>
                  <a:cubicBezTo>
                    <a:pt x="12000" y="9391"/>
                    <a:pt x="12000" y="9391"/>
                    <a:pt x="12000" y="9391"/>
                  </a:cubicBezTo>
                  <a:cubicBezTo>
                    <a:pt x="12343" y="9391"/>
                    <a:pt x="12343" y="9391"/>
                    <a:pt x="12343" y="9391"/>
                  </a:cubicBezTo>
                  <a:cubicBezTo>
                    <a:pt x="12686" y="9078"/>
                    <a:pt x="12686" y="9078"/>
                    <a:pt x="12686" y="9078"/>
                  </a:cubicBezTo>
                  <a:cubicBezTo>
                    <a:pt x="13029" y="8765"/>
                    <a:pt x="13029" y="8765"/>
                    <a:pt x="13029" y="8765"/>
                  </a:cubicBezTo>
                  <a:cubicBezTo>
                    <a:pt x="13029" y="9078"/>
                    <a:pt x="13029" y="9078"/>
                    <a:pt x="13029" y="9078"/>
                  </a:cubicBezTo>
                  <a:cubicBezTo>
                    <a:pt x="13371" y="9391"/>
                    <a:pt x="13371" y="9391"/>
                    <a:pt x="13371" y="9391"/>
                  </a:cubicBezTo>
                  <a:cubicBezTo>
                    <a:pt x="13371" y="9391"/>
                    <a:pt x="13371" y="9391"/>
                    <a:pt x="13371" y="9391"/>
                  </a:cubicBezTo>
                  <a:cubicBezTo>
                    <a:pt x="13029" y="9704"/>
                    <a:pt x="13029" y="9704"/>
                    <a:pt x="13029" y="9704"/>
                  </a:cubicBezTo>
                  <a:cubicBezTo>
                    <a:pt x="13029" y="9704"/>
                    <a:pt x="13029" y="9704"/>
                    <a:pt x="13029" y="9704"/>
                  </a:cubicBezTo>
                  <a:cubicBezTo>
                    <a:pt x="13029" y="10017"/>
                    <a:pt x="13029" y="10017"/>
                    <a:pt x="13029" y="10017"/>
                  </a:cubicBezTo>
                  <a:cubicBezTo>
                    <a:pt x="13371" y="10330"/>
                    <a:pt x="13371" y="10330"/>
                    <a:pt x="13371" y="10330"/>
                  </a:cubicBezTo>
                  <a:cubicBezTo>
                    <a:pt x="13714" y="10643"/>
                    <a:pt x="13714" y="10643"/>
                    <a:pt x="13714" y="10643"/>
                  </a:cubicBezTo>
                  <a:cubicBezTo>
                    <a:pt x="14057" y="10330"/>
                    <a:pt x="14057" y="10330"/>
                    <a:pt x="14057" y="10330"/>
                  </a:cubicBezTo>
                  <a:cubicBezTo>
                    <a:pt x="14400" y="10330"/>
                    <a:pt x="14400" y="10330"/>
                    <a:pt x="14400" y="10330"/>
                  </a:cubicBezTo>
                  <a:cubicBezTo>
                    <a:pt x="14743" y="10330"/>
                    <a:pt x="14743" y="10330"/>
                    <a:pt x="14743" y="10330"/>
                  </a:cubicBezTo>
                  <a:cubicBezTo>
                    <a:pt x="14743" y="10330"/>
                    <a:pt x="14743" y="10330"/>
                    <a:pt x="14743" y="10330"/>
                  </a:cubicBezTo>
                  <a:cubicBezTo>
                    <a:pt x="15086" y="10643"/>
                    <a:pt x="15086" y="10643"/>
                    <a:pt x="15086" y="10643"/>
                  </a:cubicBezTo>
                  <a:cubicBezTo>
                    <a:pt x="15086" y="10643"/>
                    <a:pt x="15086" y="10643"/>
                    <a:pt x="15086" y="10643"/>
                  </a:cubicBezTo>
                  <a:cubicBezTo>
                    <a:pt x="14743" y="10643"/>
                    <a:pt x="14743" y="10643"/>
                    <a:pt x="14743" y="10643"/>
                  </a:cubicBezTo>
                  <a:cubicBezTo>
                    <a:pt x="14400" y="11270"/>
                    <a:pt x="14400" y="11270"/>
                    <a:pt x="14400" y="11270"/>
                  </a:cubicBezTo>
                  <a:cubicBezTo>
                    <a:pt x="14400" y="11270"/>
                    <a:pt x="14400" y="11270"/>
                    <a:pt x="14400" y="11270"/>
                  </a:cubicBezTo>
                  <a:cubicBezTo>
                    <a:pt x="14057" y="11896"/>
                    <a:pt x="14057" y="11896"/>
                    <a:pt x="14057" y="11896"/>
                  </a:cubicBezTo>
                  <a:cubicBezTo>
                    <a:pt x="13714" y="11896"/>
                    <a:pt x="13714" y="11896"/>
                    <a:pt x="13714" y="11896"/>
                  </a:cubicBezTo>
                  <a:cubicBezTo>
                    <a:pt x="13714" y="11896"/>
                    <a:pt x="13714" y="11896"/>
                    <a:pt x="13714" y="11896"/>
                  </a:cubicBezTo>
                  <a:cubicBezTo>
                    <a:pt x="13371" y="12209"/>
                    <a:pt x="13371" y="12209"/>
                    <a:pt x="13371" y="12209"/>
                  </a:cubicBezTo>
                  <a:cubicBezTo>
                    <a:pt x="13371" y="12522"/>
                    <a:pt x="13371" y="12522"/>
                    <a:pt x="13371" y="12522"/>
                  </a:cubicBezTo>
                  <a:cubicBezTo>
                    <a:pt x="13029" y="12522"/>
                    <a:pt x="13029" y="12522"/>
                    <a:pt x="13029" y="12522"/>
                  </a:cubicBezTo>
                  <a:cubicBezTo>
                    <a:pt x="13029" y="12522"/>
                    <a:pt x="13029" y="12522"/>
                    <a:pt x="13029" y="12522"/>
                  </a:cubicBezTo>
                  <a:cubicBezTo>
                    <a:pt x="13029" y="12522"/>
                    <a:pt x="13029" y="12522"/>
                    <a:pt x="13029" y="12522"/>
                  </a:cubicBezTo>
                  <a:cubicBezTo>
                    <a:pt x="13029" y="12209"/>
                    <a:pt x="13029" y="12209"/>
                    <a:pt x="13029" y="12209"/>
                  </a:cubicBezTo>
                  <a:cubicBezTo>
                    <a:pt x="13029" y="11896"/>
                    <a:pt x="13029" y="11896"/>
                    <a:pt x="13029" y="11896"/>
                  </a:cubicBezTo>
                  <a:cubicBezTo>
                    <a:pt x="13029" y="11583"/>
                    <a:pt x="13029" y="11583"/>
                    <a:pt x="13029" y="11583"/>
                  </a:cubicBezTo>
                  <a:cubicBezTo>
                    <a:pt x="13029" y="11270"/>
                    <a:pt x="13029" y="11270"/>
                    <a:pt x="13029" y="11270"/>
                  </a:cubicBezTo>
                  <a:cubicBezTo>
                    <a:pt x="13029" y="11270"/>
                    <a:pt x="13029" y="11270"/>
                    <a:pt x="13029" y="11270"/>
                  </a:cubicBezTo>
                  <a:cubicBezTo>
                    <a:pt x="12686" y="11270"/>
                    <a:pt x="12686" y="11270"/>
                    <a:pt x="12686" y="11270"/>
                  </a:cubicBezTo>
                  <a:cubicBezTo>
                    <a:pt x="12686" y="11270"/>
                    <a:pt x="12686" y="11270"/>
                    <a:pt x="12686" y="11270"/>
                  </a:cubicBezTo>
                  <a:cubicBezTo>
                    <a:pt x="12343" y="11583"/>
                    <a:pt x="12343" y="11583"/>
                    <a:pt x="12343" y="11583"/>
                  </a:cubicBezTo>
                  <a:cubicBezTo>
                    <a:pt x="12343" y="11896"/>
                    <a:pt x="12343" y="11896"/>
                    <a:pt x="12343" y="11896"/>
                  </a:cubicBezTo>
                  <a:cubicBezTo>
                    <a:pt x="12000" y="11896"/>
                    <a:pt x="12000" y="11896"/>
                    <a:pt x="12000" y="11896"/>
                  </a:cubicBezTo>
                  <a:cubicBezTo>
                    <a:pt x="11657" y="12209"/>
                    <a:pt x="11657" y="12209"/>
                    <a:pt x="11657" y="12209"/>
                  </a:cubicBezTo>
                  <a:cubicBezTo>
                    <a:pt x="11314" y="12209"/>
                    <a:pt x="11314" y="12209"/>
                    <a:pt x="11314" y="12209"/>
                  </a:cubicBezTo>
                  <a:cubicBezTo>
                    <a:pt x="11314" y="12209"/>
                    <a:pt x="11314" y="12209"/>
                    <a:pt x="11314" y="12209"/>
                  </a:cubicBezTo>
                  <a:cubicBezTo>
                    <a:pt x="10971" y="12209"/>
                    <a:pt x="10971" y="12209"/>
                    <a:pt x="10971" y="12209"/>
                  </a:cubicBezTo>
                  <a:cubicBezTo>
                    <a:pt x="10971" y="11896"/>
                    <a:pt x="10971" y="11896"/>
                    <a:pt x="10971" y="11896"/>
                  </a:cubicBezTo>
                  <a:cubicBezTo>
                    <a:pt x="11314" y="11896"/>
                    <a:pt x="11314" y="11896"/>
                    <a:pt x="11314" y="11896"/>
                  </a:cubicBezTo>
                  <a:cubicBezTo>
                    <a:pt x="10971" y="11583"/>
                    <a:pt x="10971" y="11583"/>
                    <a:pt x="10971" y="11583"/>
                  </a:cubicBezTo>
                  <a:cubicBezTo>
                    <a:pt x="11314" y="11583"/>
                    <a:pt x="11314" y="11583"/>
                    <a:pt x="11314" y="11583"/>
                  </a:cubicBezTo>
                  <a:cubicBezTo>
                    <a:pt x="11314" y="11270"/>
                    <a:pt x="11314" y="11270"/>
                    <a:pt x="11314" y="11270"/>
                  </a:cubicBezTo>
                  <a:cubicBezTo>
                    <a:pt x="11657" y="10957"/>
                    <a:pt x="11657" y="10957"/>
                    <a:pt x="11657" y="10957"/>
                  </a:cubicBezTo>
                  <a:cubicBezTo>
                    <a:pt x="11657" y="10643"/>
                    <a:pt x="11657" y="10643"/>
                    <a:pt x="11657" y="10643"/>
                  </a:cubicBezTo>
                  <a:cubicBezTo>
                    <a:pt x="11657" y="10330"/>
                    <a:pt x="11657" y="10330"/>
                    <a:pt x="11657" y="10330"/>
                  </a:cubicBezTo>
                  <a:cubicBezTo>
                    <a:pt x="11657" y="10330"/>
                    <a:pt x="11657" y="10330"/>
                    <a:pt x="11657" y="10330"/>
                  </a:cubicBezTo>
                  <a:cubicBezTo>
                    <a:pt x="11314" y="10330"/>
                    <a:pt x="11314" y="10330"/>
                    <a:pt x="11314" y="10330"/>
                  </a:cubicBezTo>
                  <a:cubicBezTo>
                    <a:pt x="11314" y="10017"/>
                    <a:pt x="11314" y="10017"/>
                    <a:pt x="11314" y="10017"/>
                  </a:cubicBezTo>
                  <a:cubicBezTo>
                    <a:pt x="10971" y="10017"/>
                    <a:pt x="10971" y="10017"/>
                    <a:pt x="10971" y="10017"/>
                  </a:cubicBezTo>
                  <a:close/>
                  <a:moveTo>
                    <a:pt x="9600" y="6261"/>
                  </a:moveTo>
                  <a:cubicBezTo>
                    <a:pt x="9600" y="6574"/>
                    <a:pt x="9600" y="6574"/>
                    <a:pt x="9600" y="6574"/>
                  </a:cubicBezTo>
                  <a:cubicBezTo>
                    <a:pt x="9943" y="6574"/>
                    <a:pt x="9943" y="6574"/>
                    <a:pt x="9943" y="6574"/>
                  </a:cubicBezTo>
                  <a:cubicBezTo>
                    <a:pt x="9943" y="6574"/>
                    <a:pt x="9943" y="6574"/>
                    <a:pt x="9943" y="6574"/>
                  </a:cubicBezTo>
                  <a:cubicBezTo>
                    <a:pt x="10286" y="6574"/>
                    <a:pt x="10286" y="6574"/>
                    <a:pt x="10286" y="6574"/>
                  </a:cubicBezTo>
                  <a:cubicBezTo>
                    <a:pt x="10286" y="6574"/>
                    <a:pt x="10286" y="6574"/>
                    <a:pt x="10286" y="6574"/>
                  </a:cubicBezTo>
                  <a:cubicBezTo>
                    <a:pt x="10286" y="6261"/>
                    <a:pt x="10286" y="6261"/>
                    <a:pt x="10286" y="6261"/>
                  </a:cubicBezTo>
                  <a:cubicBezTo>
                    <a:pt x="9600" y="6261"/>
                    <a:pt x="9600" y="6261"/>
                    <a:pt x="9600" y="6261"/>
                  </a:cubicBezTo>
                  <a:cubicBezTo>
                    <a:pt x="9600" y="6261"/>
                    <a:pt x="9600" y="6261"/>
                    <a:pt x="9600" y="6261"/>
                  </a:cubicBezTo>
                  <a:cubicBezTo>
                    <a:pt x="9600" y="6261"/>
                    <a:pt x="9600" y="6261"/>
                    <a:pt x="9600" y="6261"/>
                  </a:cubicBezTo>
                  <a:close/>
                  <a:moveTo>
                    <a:pt x="9943" y="8452"/>
                  </a:moveTo>
                  <a:cubicBezTo>
                    <a:pt x="10286" y="8765"/>
                    <a:pt x="10286" y="8765"/>
                    <a:pt x="10286" y="8765"/>
                  </a:cubicBezTo>
                  <a:cubicBezTo>
                    <a:pt x="10629" y="8765"/>
                    <a:pt x="10629" y="8765"/>
                    <a:pt x="10629" y="8765"/>
                  </a:cubicBezTo>
                  <a:cubicBezTo>
                    <a:pt x="10629" y="8765"/>
                    <a:pt x="10629" y="8765"/>
                    <a:pt x="10629" y="8765"/>
                  </a:cubicBezTo>
                  <a:cubicBezTo>
                    <a:pt x="10971" y="9078"/>
                    <a:pt x="10971" y="9078"/>
                    <a:pt x="10971" y="9078"/>
                  </a:cubicBezTo>
                  <a:cubicBezTo>
                    <a:pt x="10971" y="9078"/>
                    <a:pt x="10971" y="9078"/>
                    <a:pt x="10971" y="9078"/>
                  </a:cubicBezTo>
                  <a:cubicBezTo>
                    <a:pt x="10971" y="9078"/>
                    <a:pt x="10971" y="9078"/>
                    <a:pt x="10971" y="9078"/>
                  </a:cubicBezTo>
                  <a:cubicBezTo>
                    <a:pt x="10971" y="9391"/>
                    <a:pt x="10971" y="9391"/>
                    <a:pt x="10971" y="9391"/>
                  </a:cubicBezTo>
                  <a:cubicBezTo>
                    <a:pt x="10971" y="9391"/>
                    <a:pt x="10971" y="9391"/>
                    <a:pt x="10971" y="9391"/>
                  </a:cubicBezTo>
                  <a:cubicBezTo>
                    <a:pt x="11314" y="9391"/>
                    <a:pt x="11314" y="9391"/>
                    <a:pt x="11314" y="9391"/>
                  </a:cubicBezTo>
                  <a:cubicBezTo>
                    <a:pt x="11314" y="9391"/>
                    <a:pt x="11314" y="9391"/>
                    <a:pt x="11314" y="9391"/>
                  </a:cubicBezTo>
                  <a:cubicBezTo>
                    <a:pt x="11657" y="9078"/>
                    <a:pt x="11657" y="9078"/>
                    <a:pt x="11657" y="9078"/>
                  </a:cubicBezTo>
                  <a:cubicBezTo>
                    <a:pt x="12000" y="9078"/>
                    <a:pt x="12000" y="9078"/>
                    <a:pt x="12000" y="9078"/>
                  </a:cubicBezTo>
                  <a:cubicBezTo>
                    <a:pt x="12000" y="9078"/>
                    <a:pt x="12000" y="9078"/>
                    <a:pt x="12000" y="9078"/>
                  </a:cubicBezTo>
                  <a:cubicBezTo>
                    <a:pt x="12000" y="8765"/>
                    <a:pt x="12000" y="8765"/>
                    <a:pt x="12000" y="8765"/>
                  </a:cubicBezTo>
                  <a:cubicBezTo>
                    <a:pt x="12000" y="8452"/>
                    <a:pt x="12000" y="8452"/>
                    <a:pt x="12000" y="8452"/>
                  </a:cubicBezTo>
                  <a:cubicBezTo>
                    <a:pt x="12343" y="8452"/>
                    <a:pt x="12343" y="8452"/>
                    <a:pt x="12343" y="8452"/>
                  </a:cubicBezTo>
                  <a:cubicBezTo>
                    <a:pt x="12343" y="8139"/>
                    <a:pt x="12343" y="8139"/>
                    <a:pt x="12343" y="8139"/>
                  </a:cubicBezTo>
                  <a:cubicBezTo>
                    <a:pt x="12343" y="8139"/>
                    <a:pt x="12343" y="8139"/>
                    <a:pt x="12343" y="8139"/>
                  </a:cubicBezTo>
                  <a:cubicBezTo>
                    <a:pt x="12000" y="8139"/>
                    <a:pt x="12000" y="8139"/>
                    <a:pt x="12000" y="8139"/>
                  </a:cubicBezTo>
                  <a:cubicBezTo>
                    <a:pt x="12000" y="7826"/>
                    <a:pt x="12000" y="7826"/>
                    <a:pt x="12000" y="7826"/>
                  </a:cubicBezTo>
                  <a:cubicBezTo>
                    <a:pt x="11657" y="7826"/>
                    <a:pt x="11657" y="7826"/>
                    <a:pt x="11657" y="7826"/>
                  </a:cubicBezTo>
                  <a:cubicBezTo>
                    <a:pt x="11657" y="7826"/>
                    <a:pt x="11657" y="7826"/>
                    <a:pt x="11657" y="7826"/>
                  </a:cubicBezTo>
                  <a:cubicBezTo>
                    <a:pt x="11314" y="8139"/>
                    <a:pt x="11314" y="8139"/>
                    <a:pt x="11314" y="8139"/>
                  </a:cubicBezTo>
                  <a:cubicBezTo>
                    <a:pt x="11314" y="7826"/>
                    <a:pt x="11314" y="7826"/>
                    <a:pt x="11314" y="7826"/>
                  </a:cubicBezTo>
                  <a:cubicBezTo>
                    <a:pt x="10971" y="7826"/>
                    <a:pt x="10971" y="7826"/>
                    <a:pt x="10971" y="7826"/>
                  </a:cubicBezTo>
                  <a:cubicBezTo>
                    <a:pt x="10971" y="8139"/>
                    <a:pt x="10971" y="8139"/>
                    <a:pt x="10971" y="8139"/>
                  </a:cubicBezTo>
                  <a:cubicBezTo>
                    <a:pt x="10971" y="8139"/>
                    <a:pt x="10971" y="8139"/>
                    <a:pt x="10971" y="8139"/>
                  </a:cubicBezTo>
                  <a:cubicBezTo>
                    <a:pt x="10629" y="8139"/>
                    <a:pt x="10629" y="8139"/>
                    <a:pt x="10629" y="8139"/>
                  </a:cubicBezTo>
                  <a:cubicBezTo>
                    <a:pt x="10286" y="8139"/>
                    <a:pt x="10286" y="8139"/>
                    <a:pt x="10286" y="8139"/>
                  </a:cubicBezTo>
                  <a:cubicBezTo>
                    <a:pt x="10286" y="8452"/>
                    <a:pt x="10286" y="8452"/>
                    <a:pt x="10286" y="8452"/>
                  </a:cubicBezTo>
                  <a:cubicBezTo>
                    <a:pt x="9943" y="8452"/>
                    <a:pt x="9943" y="8452"/>
                    <a:pt x="9943" y="8452"/>
                  </a:cubicBezTo>
                  <a:close/>
                  <a:moveTo>
                    <a:pt x="1714" y="9704"/>
                  </a:moveTo>
                  <a:cubicBezTo>
                    <a:pt x="1371" y="9391"/>
                    <a:pt x="1371" y="9391"/>
                    <a:pt x="1371" y="9391"/>
                  </a:cubicBezTo>
                  <a:cubicBezTo>
                    <a:pt x="1371" y="9391"/>
                    <a:pt x="1371" y="9391"/>
                    <a:pt x="1371" y="9391"/>
                  </a:cubicBezTo>
                  <a:cubicBezTo>
                    <a:pt x="1371" y="9078"/>
                    <a:pt x="1371" y="9078"/>
                    <a:pt x="1371" y="9078"/>
                  </a:cubicBezTo>
                  <a:cubicBezTo>
                    <a:pt x="1029" y="8765"/>
                    <a:pt x="1029" y="8765"/>
                    <a:pt x="1029" y="8765"/>
                  </a:cubicBezTo>
                  <a:cubicBezTo>
                    <a:pt x="686" y="8765"/>
                    <a:pt x="686" y="8765"/>
                    <a:pt x="686" y="8765"/>
                  </a:cubicBezTo>
                  <a:cubicBezTo>
                    <a:pt x="686" y="8765"/>
                    <a:pt x="686" y="8765"/>
                    <a:pt x="686" y="8765"/>
                  </a:cubicBezTo>
                  <a:cubicBezTo>
                    <a:pt x="686" y="8139"/>
                    <a:pt x="686" y="8139"/>
                    <a:pt x="686" y="8139"/>
                  </a:cubicBezTo>
                  <a:cubicBezTo>
                    <a:pt x="343" y="8139"/>
                    <a:pt x="343" y="8139"/>
                    <a:pt x="343" y="8139"/>
                  </a:cubicBezTo>
                  <a:cubicBezTo>
                    <a:pt x="343" y="7826"/>
                    <a:pt x="343" y="7826"/>
                    <a:pt x="343" y="7826"/>
                  </a:cubicBezTo>
                  <a:cubicBezTo>
                    <a:pt x="343" y="7513"/>
                    <a:pt x="343" y="7513"/>
                    <a:pt x="343" y="7513"/>
                  </a:cubicBezTo>
                  <a:cubicBezTo>
                    <a:pt x="343" y="7513"/>
                    <a:pt x="343" y="7513"/>
                    <a:pt x="343" y="7513"/>
                  </a:cubicBezTo>
                  <a:cubicBezTo>
                    <a:pt x="686" y="7513"/>
                    <a:pt x="686" y="7513"/>
                    <a:pt x="686" y="7513"/>
                  </a:cubicBezTo>
                  <a:cubicBezTo>
                    <a:pt x="686" y="7826"/>
                    <a:pt x="686" y="7826"/>
                    <a:pt x="686" y="7826"/>
                  </a:cubicBezTo>
                  <a:cubicBezTo>
                    <a:pt x="1029" y="7826"/>
                    <a:pt x="1029" y="7826"/>
                    <a:pt x="1029" y="7826"/>
                  </a:cubicBezTo>
                  <a:cubicBezTo>
                    <a:pt x="686" y="8139"/>
                    <a:pt x="686" y="8139"/>
                    <a:pt x="686" y="8139"/>
                  </a:cubicBezTo>
                  <a:cubicBezTo>
                    <a:pt x="1029" y="8452"/>
                    <a:pt x="1029" y="8452"/>
                    <a:pt x="1029" y="8452"/>
                  </a:cubicBezTo>
                  <a:cubicBezTo>
                    <a:pt x="1371" y="8765"/>
                    <a:pt x="1371" y="8765"/>
                    <a:pt x="1371" y="8765"/>
                  </a:cubicBezTo>
                  <a:cubicBezTo>
                    <a:pt x="1371" y="8765"/>
                    <a:pt x="1371" y="8765"/>
                    <a:pt x="1371" y="8765"/>
                  </a:cubicBezTo>
                  <a:cubicBezTo>
                    <a:pt x="1371" y="8765"/>
                    <a:pt x="1371" y="8765"/>
                    <a:pt x="1371" y="8765"/>
                  </a:cubicBezTo>
                  <a:cubicBezTo>
                    <a:pt x="1371" y="8765"/>
                    <a:pt x="1371" y="8765"/>
                    <a:pt x="1371" y="8765"/>
                  </a:cubicBezTo>
                  <a:cubicBezTo>
                    <a:pt x="1714" y="9078"/>
                    <a:pt x="1714" y="9078"/>
                    <a:pt x="1714" y="9078"/>
                  </a:cubicBezTo>
                  <a:cubicBezTo>
                    <a:pt x="1714" y="9391"/>
                    <a:pt x="1714" y="9391"/>
                    <a:pt x="1714" y="9391"/>
                  </a:cubicBezTo>
                  <a:cubicBezTo>
                    <a:pt x="2057" y="9391"/>
                    <a:pt x="2057" y="9391"/>
                    <a:pt x="2057" y="9391"/>
                  </a:cubicBezTo>
                  <a:cubicBezTo>
                    <a:pt x="1714" y="9704"/>
                    <a:pt x="1714" y="9704"/>
                    <a:pt x="1714" y="9704"/>
                  </a:cubicBezTo>
                  <a:cubicBezTo>
                    <a:pt x="1714" y="9704"/>
                    <a:pt x="1714" y="9704"/>
                    <a:pt x="1714" y="9704"/>
                  </a:cubicBezTo>
                  <a:cubicBezTo>
                    <a:pt x="1714" y="9704"/>
                    <a:pt x="1714" y="9704"/>
                    <a:pt x="1714" y="9704"/>
                  </a:cubicBezTo>
                  <a:close/>
                  <a:moveTo>
                    <a:pt x="7200" y="15339"/>
                  </a:moveTo>
                  <a:cubicBezTo>
                    <a:pt x="7200" y="15026"/>
                    <a:pt x="7200" y="15026"/>
                    <a:pt x="7200" y="15026"/>
                  </a:cubicBezTo>
                  <a:cubicBezTo>
                    <a:pt x="7200" y="15339"/>
                    <a:pt x="7200" y="15339"/>
                    <a:pt x="7200" y="15339"/>
                  </a:cubicBezTo>
                  <a:cubicBezTo>
                    <a:pt x="6857" y="15339"/>
                    <a:pt x="6857" y="15339"/>
                    <a:pt x="6857" y="15339"/>
                  </a:cubicBezTo>
                  <a:cubicBezTo>
                    <a:pt x="6857" y="15339"/>
                    <a:pt x="6857" y="15339"/>
                    <a:pt x="6857" y="15339"/>
                  </a:cubicBezTo>
                  <a:cubicBezTo>
                    <a:pt x="6857" y="15026"/>
                    <a:pt x="6857" y="15026"/>
                    <a:pt x="6857" y="15026"/>
                  </a:cubicBezTo>
                  <a:cubicBezTo>
                    <a:pt x="6857" y="14713"/>
                    <a:pt x="6857" y="14713"/>
                    <a:pt x="6857" y="14713"/>
                  </a:cubicBezTo>
                  <a:cubicBezTo>
                    <a:pt x="6857" y="14713"/>
                    <a:pt x="6857" y="14713"/>
                    <a:pt x="6857" y="14713"/>
                  </a:cubicBezTo>
                  <a:cubicBezTo>
                    <a:pt x="6514" y="14713"/>
                    <a:pt x="6514" y="14713"/>
                    <a:pt x="6514" y="14713"/>
                  </a:cubicBezTo>
                  <a:cubicBezTo>
                    <a:pt x="6171" y="14400"/>
                    <a:pt x="6171" y="14400"/>
                    <a:pt x="6171" y="14400"/>
                  </a:cubicBezTo>
                  <a:cubicBezTo>
                    <a:pt x="6171" y="14087"/>
                    <a:pt x="6171" y="14087"/>
                    <a:pt x="6171" y="14087"/>
                  </a:cubicBezTo>
                  <a:cubicBezTo>
                    <a:pt x="6514" y="14087"/>
                    <a:pt x="6514" y="14087"/>
                    <a:pt x="6514" y="14087"/>
                  </a:cubicBezTo>
                  <a:cubicBezTo>
                    <a:pt x="6514" y="14087"/>
                    <a:pt x="6514" y="14087"/>
                    <a:pt x="6514" y="14087"/>
                  </a:cubicBezTo>
                  <a:cubicBezTo>
                    <a:pt x="6514" y="13774"/>
                    <a:pt x="6514" y="13774"/>
                    <a:pt x="6514" y="13774"/>
                  </a:cubicBezTo>
                  <a:cubicBezTo>
                    <a:pt x="6514" y="13774"/>
                    <a:pt x="6514" y="13774"/>
                    <a:pt x="6514" y="13774"/>
                  </a:cubicBezTo>
                  <a:cubicBezTo>
                    <a:pt x="6514" y="13774"/>
                    <a:pt x="6514" y="13774"/>
                    <a:pt x="6514" y="13774"/>
                  </a:cubicBezTo>
                  <a:cubicBezTo>
                    <a:pt x="6514" y="13774"/>
                    <a:pt x="6514" y="13774"/>
                    <a:pt x="6514" y="13774"/>
                  </a:cubicBezTo>
                  <a:cubicBezTo>
                    <a:pt x="6171" y="13461"/>
                    <a:pt x="6171" y="13461"/>
                    <a:pt x="6171" y="13461"/>
                  </a:cubicBezTo>
                  <a:cubicBezTo>
                    <a:pt x="6171" y="13461"/>
                    <a:pt x="6171" y="13461"/>
                    <a:pt x="6171" y="13461"/>
                  </a:cubicBezTo>
                  <a:cubicBezTo>
                    <a:pt x="6171" y="13774"/>
                    <a:pt x="6171" y="13774"/>
                    <a:pt x="6171" y="13774"/>
                  </a:cubicBezTo>
                  <a:cubicBezTo>
                    <a:pt x="5829" y="13774"/>
                    <a:pt x="5829" y="13774"/>
                    <a:pt x="5829" y="13774"/>
                  </a:cubicBezTo>
                  <a:cubicBezTo>
                    <a:pt x="5486" y="13461"/>
                    <a:pt x="5486" y="13461"/>
                    <a:pt x="5486" y="13461"/>
                  </a:cubicBezTo>
                  <a:cubicBezTo>
                    <a:pt x="5486" y="13461"/>
                    <a:pt x="5486" y="13461"/>
                    <a:pt x="5486" y="13461"/>
                  </a:cubicBezTo>
                  <a:cubicBezTo>
                    <a:pt x="5143" y="13461"/>
                    <a:pt x="5143" y="13461"/>
                    <a:pt x="5143" y="13461"/>
                  </a:cubicBezTo>
                  <a:cubicBezTo>
                    <a:pt x="5143" y="13148"/>
                    <a:pt x="5143" y="13148"/>
                    <a:pt x="5143" y="13148"/>
                  </a:cubicBezTo>
                  <a:cubicBezTo>
                    <a:pt x="4800" y="13148"/>
                    <a:pt x="4800" y="13148"/>
                    <a:pt x="4800" y="13148"/>
                  </a:cubicBezTo>
                  <a:cubicBezTo>
                    <a:pt x="4800" y="13148"/>
                    <a:pt x="4800" y="13148"/>
                    <a:pt x="4800" y="13148"/>
                  </a:cubicBezTo>
                  <a:cubicBezTo>
                    <a:pt x="4800" y="13148"/>
                    <a:pt x="4800" y="13148"/>
                    <a:pt x="4800" y="13148"/>
                  </a:cubicBezTo>
                  <a:cubicBezTo>
                    <a:pt x="4800" y="12835"/>
                    <a:pt x="4800" y="12835"/>
                    <a:pt x="4800" y="12835"/>
                  </a:cubicBezTo>
                  <a:cubicBezTo>
                    <a:pt x="4457" y="12835"/>
                    <a:pt x="4457" y="12835"/>
                    <a:pt x="4457" y="12835"/>
                  </a:cubicBezTo>
                  <a:cubicBezTo>
                    <a:pt x="4457" y="12835"/>
                    <a:pt x="4457" y="12835"/>
                    <a:pt x="4457" y="12835"/>
                  </a:cubicBezTo>
                  <a:cubicBezTo>
                    <a:pt x="4457" y="12835"/>
                    <a:pt x="4457" y="12835"/>
                    <a:pt x="4457" y="12835"/>
                  </a:cubicBezTo>
                  <a:cubicBezTo>
                    <a:pt x="4457" y="12522"/>
                    <a:pt x="4457" y="12522"/>
                    <a:pt x="4457" y="12522"/>
                  </a:cubicBezTo>
                  <a:cubicBezTo>
                    <a:pt x="4114" y="12522"/>
                    <a:pt x="4114" y="12522"/>
                    <a:pt x="4114" y="12522"/>
                  </a:cubicBezTo>
                  <a:cubicBezTo>
                    <a:pt x="4114" y="12522"/>
                    <a:pt x="4114" y="12522"/>
                    <a:pt x="4114" y="12522"/>
                  </a:cubicBezTo>
                  <a:cubicBezTo>
                    <a:pt x="4114" y="12209"/>
                    <a:pt x="4114" y="12209"/>
                    <a:pt x="4114" y="12209"/>
                  </a:cubicBezTo>
                  <a:cubicBezTo>
                    <a:pt x="4114" y="12209"/>
                    <a:pt x="4114" y="12209"/>
                    <a:pt x="4114" y="12209"/>
                  </a:cubicBezTo>
                  <a:cubicBezTo>
                    <a:pt x="4114" y="12209"/>
                    <a:pt x="4114" y="12209"/>
                    <a:pt x="4114" y="12209"/>
                  </a:cubicBezTo>
                  <a:cubicBezTo>
                    <a:pt x="4114" y="11896"/>
                    <a:pt x="4114" y="11896"/>
                    <a:pt x="4114" y="11896"/>
                  </a:cubicBezTo>
                  <a:cubicBezTo>
                    <a:pt x="4114" y="11896"/>
                    <a:pt x="4114" y="11896"/>
                    <a:pt x="4114" y="11896"/>
                  </a:cubicBezTo>
                  <a:cubicBezTo>
                    <a:pt x="4114" y="11896"/>
                    <a:pt x="4114" y="11896"/>
                    <a:pt x="4114" y="11896"/>
                  </a:cubicBezTo>
                  <a:cubicBezTo>
                    <a:pt x="4457" y="11583"/>
                    <a:pt x="4457" y="11583"/>
                    <a:pt x="4457" y="11583"/>
                  </a:cubicBezTo>
                  <a:cubicBezTo>
                    <a:pt x="4457" y="11583"/>
                    <a:pt x="4457" y="11583"/>
                    <a:pt x="4457" y="11583"/>
                  </a:cubicBezTo>
                  <a:cubicBezTo>
                    <a:pt x="4800" y="11896"/>
                    <a:pt x="4800" y="11896"/>
                    <a:pt x="4800" y="11896"/>
                  </a:cubicBezTo>
                  <a:cubicBezTo>
                    <a:pt x="4800" y="11896"/>
                    <a:pt x="4800" y="11896"/>
                    <a:pt x="4800" y="11896"/>
                  </a:cubicBezTo>
                  <a:cubicBezTo>
                    <a:pt x="4800" y="11896"/>
                    <a:pt x="4800" y="11896"/>
                    <a:pt x="4800" y="11896"/>
                  </a:cubicBezTo>
                  <a:cubicBezTo>
                    <a:pt x="4800" y="11896"/>
                    <a:pt x="4800" y="11896"/>
                    <a:pt x="4800" y="11896"/>
                  </a:cubicBezTo>
                  <a:cubicBezTo>
                    <a:pt x="5143" y="11896"/>
                    <a:pt x="5143" y="11896"/>
                    <a:pt x="5143" y="11896"/>
                  </a:cubicBezTo>
                  <a:cubicBezTo>
                    <a:pt x="5486" y="11896"/>
                    <a:pt x="5486" y="11896"/>
                    <a:pt x="5486" y="11896"/>
                  </a:cubicBezTo>
                  <a:cubicBezTo>
                    <a:pt x="5486" y="11896"/>
                    <a:pt x="5486" y="11896"/>
                    <a:pt x="5486" y="11896"/>
                  </a:cubicBezTo>
                  <a:cubicBezTo>
                    <a:pt x="6171" y="11896"/>
                    <a:pt x="6171" y="11896"/>
                    <a:pt x="6171" y="11896"/>
                  </a:cubicBezTo>
                  <a:cubicBezTo>
                    <a:pt x="6171" y="11583"/>
                    <a:pt x="6171" y="11583"/>
                    <a:pt x="6171" y="11583"/>
                  </a:cubicBezTo>
                  <a:cubicBezTo>
                    <a:pt x="5829" y="11583"/>
                    <a:pt x="5829" y="11583"/>
                    <a:pt x="5829" y="11583"/>
                  </a:cubicBezTo>
                  <a:cubicBezTo>
                    <a:pt x="5486" y="11583"/>
                    <a:pt x="5486" y="11583"/>
                    <a:pt x="5486" y="11583"/>
                  </a:cubicBezTo>
                  <a:cubicBezTo>
                    <a:pt x="5143" y="11583"/>
                    <a:pt x="5143" y="11583"/>
                    <a:pt x="5143" y="11583"/>
                  </a:cubicBezTo>
                  <a:cubicBezTo>
                    <a:pt x="4800" y="11270"/>
                    <a:pt x="4800" y="11270"/>
                    <a:pt x="4800" y="11270"/>
                  </a:cubicBezTo>
                  <a:cubicBezTo>
                    <a:pt x="4800" y="11270"/>
                    <a:pt x="4800" y="11270"/>
                    <a:pt x="4800" y="11270"/>
                  </a:cubicBezTo>
                  <a:cubicBezTo>
                    <a:pt x="5143" y="11270"/>
                    <a:pt x="5143" y="11270"/>
                    <a:pt x="5143" y="11270"/>
                  </a:cubicBezTo>
                  <a:cubicBezTo>
                    <a:pt x="5486" y="11270"/>
                    <a:pt x="5486" y="11270"/>
                    <a:pt x="5486" y="11270"/>
                  </a:cubicBezTo>
                  <a:cubicBezTo>
                    <a:pt x="5829" y="10957"/>
                    <a:pt x="5829" y="10957"/>
                    <a:pt x="5829" y="10957"/>
                  </a:cubicBezTo>
                  <a:cubicBezTo>
                    <a:pt x="6171" y="10957"/>
                    <a:pt x="6171" y="10957"/>
                    <a:pt x="6171" y="10957"/>
                  </a:cubicBezTo>
                  <a:cubicBezTo>
                    <a:pt x="6514" y="10957"/>
                    <a:pt x="6514" y="10957"/>
                    <a:pt x="6514" y="10957"/>
                  </a:cubicBezTo>
                  <a:cubicBezTo>
                    <a:pt x="6514" y="10957"/>
                    <a:pt x="6514" y="10957"/>
                    <a:pt x="6514" y="10957"/>
                  </a:cubicBezTo>
                  <a:cubicBezTo>
                    <a:pt x="6857" y="10957"/>
                    <a:pt x="6857" y="10957"/>
                    <a:pt x="6857" y="10957"/>
                  </a:cubicBezTo>
                  <a:cubicBezTo>
                    <a:pt x="6857" y="10957"/>
                    <a:pt x="6857" y="10957"/>
                    <a:pt x="6857" y="10957"/>
                  </a:cubicBezTo>
                  <a:cubicBezTo>
                    <a:pt x="6857" y="10643"/>
                    <a:pt x="6857" y="10643"/>
                    <a:pt x="6857" y="10643"/>
                  </a:cubicBezTo>
                  <a:cubicBezTo>
                    <a:pt x="7200" y="10643"/>
                    <a:pt x="7200" y="10643"/>
                    <a:pt x="7200" y="10643"/>
                  </a:cubicBezTo>
                  <a:cubicBezTo>
                    <a:pt x="7200" y="10643"/>
                    <a:pt x="7200" y="10643"/>
                    <a:pt x="7200" y="10643"/>
                  </a:cubicBezTo>
                  <a:cubicBezTo>
                    <a:pt x="6857" y="10330"/>
                    <a:pt x="6857" y="10330"/>
                    <a:pt x="6857" y="10330"/>
                  </a:cubicBezTo>
                  <a:cubicBezTo>
                    <a:pt x="6857" y="10643"/>
                    <a:pt x="6857" y="10643"/>
                    <a:pt x="6857" y="10643"/>
                  </a:cubicBezTo>
                  <a:cubicBezTo>
                    <a:pt x="6514" y="10643"/>
                    <a:pt x="6514" y="10643"/>
                    <a:pt x="6514" y="10643"/>
                  </a:cubicBezTo>
                  <a:cubicBezTo>
                    <a:pt x="5829" y="10643"/>
                    <a:pt x="5829" y="10643"/>
                    <a:pt x="5829" y="10643"/>
                  </a:cubicBezTo>
                  <a:cubicBezTo>
                    <a:pt x="5829" y="10643"/>
                    <a:pt x="5829" y="10643"/>
                    <a:pt x="5829" y="10643"/>
                  </a:cubicBezTo>
                  <a:cubicBezTo>
                    <a:pt x="5829" y="10643"/>
                    <a:pt x="5829" y="10643"/>
                    <a:pt x="5829" y="10643"/>
                  </a:cubicBezTo>
                  <a:cubicBezTo>
                    <a:pt x="5486" y="10643"/>
                    <a:pt x="5486" y="10643"/>
                    <a:pt x="5486" y="10643"/>
                  </a:cubicBezTo>
                  <a:cubicBezTo>
                    <a:pt x="5486" y="10643"/>
                    <a:pt x="5486" y="10643"/>
                    <a:pt x="5486" y="10643"/>
                  </a:cubicBezTo>
                  <a:cubicBezTo>
                    <a:pt x="5143" y="10643"/>
                    <a:pt x="5143" y="10643"/>
                    <a:pt x="5143" y="10643"/>
                  </a:cubicBezTo>
                  <a:cubicBezTo>
                    <a:pt x="5143" y="10957"/>
                    <a:pt x="5143" y="10957"/>
                    <a:pt x="5143" y="10957"/>
                  </a:cubicBezTo>
                  <a:cubicBezTo>
                    <a:pt x="4800" y="10957"/>
                    <a:pt x="4800" y="10957"/>
                    <a:pt x="4800" y="10957"/>
                  </a:cubicBezTo>
                  <a:cubicBezTo>
                    <a:pt x="4800" y="10957"/>
                    <a:pt x="4800" y="10957"/>
                    <a:pt x="4800" y="10957"/>
                  </a:cubicBezTo>
                  <a:cubicBezTo>
                    <a:pt x="4457" y="10957"/>
                    <a:pt x="4457" y="10957"/>
                    <a:pt x="4457" y="10957"/>
                  </a:cubicBezTo>
                  <a:cubicBezTo>
                    <a:pt x="4114" y="10957"/>
                    <a:pt x="4114" y="10957"/>
                    <a:pt x="4114" y="10957"/>
                  </a:cubicBezTo>
                  <a:cubicBezTo>
                    <a:pt x="4114" y="11270"/>
                    <a:pt x="4114" y="11270"/>
                    <a:pt x="4114" y="11270"/>
                  </a:cubicBezTo>
                  <a:cubicBezTo>
                    <a:pt x="3771" y="11270"/>
                    <a:pt x="3771" y="11270"/>
                    <a:pt x="3771" y="11270"/>
                  </a:cubicBezTo>
                  <a:cubicBezTo>
                    <a:pt x="3771" y="11270"/>
                    <a:pt x="3771" y="11270"/>
                    <a:pt x="3771" y="11270"/>
                  </a:cubicBezTo>
                  <a:cubicBezTo>
                    <a:pt x="3771" y="10957"/>
                    <a:pt x="3771" y="10957"/>
                    <a:pt x="3771" y="10957"/>
                  </a:cubicBezTo>
                  <a:cubicBezTo>
                    <a:pt x="3429" y="10330"/>
                    <a:pt x="3429" y="10330"/>
                    <a:pt x="3429" y="10330"/>
                  </a:cubicBezTo>
                  <a:cubicBezTo>
                    <a:pt x="3771" y="10330"/>
                    <a:pt x="3771" y="10330"/>
                    <a:pt x="3771" y="10330"/>
                  </a:cubicBezTo>
                  <a:cubicBezTo>
                    <a:pt x="3771" y="10330"/>
                    <a:pt x="3771" y="10330"/>
                    <a:pt x="3771" y="10330"/>
                  </a:cubicBezTo>
                  <a:cubicBezTo>
                    <a:pt x="3771" y="10017"/>
                    <a:pt x="3771" y="10017"/>
                    <a:pt x="3771" y="10017"/>
                  </a:cubicBezTo>
                  <a:cubicBezTo>
                    <a:pt x="4114" y="10017"/>
                    <a:pt x="4114" y="10017"/>
                    <a:pt x="4114" y="10017"/>
                  </a:cubicBezTo>
                  <a:cubicBezTo>
                    <a:pt x="4114" y="10017"/>
                    <a:pt x="4114" y="10017"/>
                    <a:pt x="4114" y="10017"/>
                  </a:cubicBezTo>
                  <a:cubicBezTo>
                    <a:pt x="4114" y="10330"/>
                    <a:pt x="4114" y="10330"/>
                    <a:pt x="4114" y="10330"/>
                  </a:cubicBezTo>
                  <a:cubicBezTo>
                    <a:pt x="4114" y="10330"/>
                    <a:pt x="4114" y="10330"/>
                    <a:pt x="4114" y="10330"/>
                  </a:cubicBezTo>
                  <a:cubicBezTo>
                    <a:pt x="4457" y="10017"/>
                    <a:pt x="4457" y="10017"/>
                    <a:pt x="4457" y="10017"/>
                  </a:cubicBezTo>
                  <a:cubicBezTo>
                    <a:pt x="4457" y="10017"/>
                    <a:pt x="4457" y="10017"/>
                    <a:pt x="4457" y="10017"/>
                  </a:cubicBezTo>
                  <a:cubicBezTo>
                    <a:pt x="4800" y="10017"/>
                    <a:pt x="4800" y="10017"/>
                    <a:pt x="4800" y="10017"/>
                  </a:cubicBezTo>
                  <a:cubicBezTo>
                    <a:pt x="4800" y="9704"/>
                    <a:pt x="4800" y="9704"/>
                    <a:pt x="4800" y="9704"/>
                  </a:cubicBezTo>
                  <a:cubicBezTo>
                    <a:pt x="5143" y="9704"/>
                    <a:pt x="5143" y="9704"/>
                    <a:pt x="5143" y="9704"/>
                  </a:cubicBezTo>
                  <a:cubicBezTo>
                    <a:pt x="5486" y="9391"/>
                    <a:pt x="5486" y="9391"/>
                    <a:pt x="5486" y="9391"/>
                  </a:cubicBezTo>
                  <a:cubicBezTo>
                    <a:pt x="5486" y="9391"/>
                    <a:pt x="5486" y="9391"/>
                    <a:pt x="5486" y="9391"/>
                  </a:cubicBezTo>
                  <a:cubicBezTo>
                    <a:pt x="5486" y="9078"/>
                    <a:pt x="5486" y="9078"/>
                    <a:pt x="5486" y="9078"/>
                  </a:cubicBezTo>
                  <a:cubicBezTo>
                    <a:pt x="5829" y="9078"/>
                    <a:pt x="5829" y="9078"/>
                    <a:pt x="5829" y="9078"/>
                  </a:cubicBezTo>
                  <a:cubicBezTo>
                    <a:pt x="6171" y="9078"/>
                    <a:pt x="6171" y="9078"/>
                    <a:pt x="6171" y="9078"/>
                  </a:cubicBezTo>
                  <a:cubicBezTo>
                    <a:pt x="6514" y="8765"/>
                    <a:pt x="6514" y="8765"/>
                    <a:pt x="6514" y="8765"/>
                  </a:cubicBezTo>
                  <a:cubicBezTo>
                    <a:pt x="6857" y="8765"/>
                    <a:pt x="6857" y="8765"/>
                    <a:pt x="6857" y="8765"/>
                  </a:cubicBezTo>
                  <a:cubicBezTo>
                    <a:pt x="6857" y="8765"/>
                    <a:pt x="6857" y="8765"/>
                    <a:pt x="6857" y="8765"/>
                  </a:cubicBezTo>
                  <a:cubicBezTo>
                    <a:pt x="6857" y="8452"/>
                    <a:pt x="6857" y="8452"/>
                    <a:pt x="6857" y="8452"/>
                  </a:cubicBezTo>
                  <a:cubicBezTo>
                    <a:pt x="6857" y="8452"/>
                    <a:pt x="6857" y="8452"/>
                    <a:pt x="6857" y="8452"/>
                  </a:cubicBezTo>
                  <a:cubicBezTo>
                    <a:pt x="6514" y="8765"/>
                    <a:pt x="6514" y="8765"/>
                    <a:pt x="6514" y="8765"/>
                  </a:cubicBezTo>
                  <a:cubicBezTo>
                    <a:pt x="6514" y="8765"/>
                    <a:pt x="6514" y="8765"/>
                    <a:pt x="6514" y="8765"/>
                  </a:cubicBezTo>
                  <a:cubicBezTo>
                    <a:pt x="6171" y="8765"/>
                    <a:pt x="6171" y="8765"/>
                    <a:pt x="6171" y="8765"/>
                  </a:cubicBezTo>
                  <a:cubicBezTo>
                    <a:pt x="6171" y="8452"/>
                    <a:pt x="6171" y="8452"/>
                    <a:pt x="6171" y="8452"/>
                  </a:cubicBezTo>
                  <a:cubicBezTo>
                    <a:pt x="6171" y="8139"/>
                    <a:pt x="6171" y="8139"/>
                    <a:pt x="6171" y="8139"/>
                  </a:cubicBezTo>
                  <a:cubicBezTo>
                    <a:pt x="6171" y="7826"/>
                    <a:pt x="6171" y="7826"/>
                    <a:pt x="6171" y="7826"/>
                  </a:cubicBezTo>
                  <a:cubicBezTo>
                    <a:pt x="6171" y="7826"/>
                    <a:pt x="6171" y="7826"/>
                    <a:pt x="6171" y="7826"/>
                  </a:cubicBezTo>
                  <a:cubicBezTo>
                    <a:pt x="6171" y="7826"/>
                    <a:pt x="6171" y="7826"/>
                    <a:pt x="6171" y="7826"/>
                  </a:cubicBezTo>
                  <a:cubicBezTo>
                    <a:pt x="5829" y="7826"/>
                    <a:pt x="5829" y="7826"/>
                    <a:pt x="5829" y="7826"/>
                  </a:cubicBezTo>
                  <a:cubicBezTo>
                    <a:pt x="5829" y="8139"/>
                    <a:pt x="5829" y="8139"/>
                    <a:pt x="5829" y="8139"/>
                  </a:cubicBezTo>
                  <a:cubicBezTo>
                    <a:pt x="5829" y="8452"/>
                    <a:pt x="5829" y="8452"/>
                    <a:pt x="5829" y="8452"/>
                  </a:cubicBezTo>
                  <a:cubicBezTo>
                    <a:pt x="5486" y="8765"/>
                    <a:pt x="5486" y="8765"/>
                    <a:pt x="5486" y="8765"/>
                  </a:cubicBezTo>
                  <a:cubicBezTo>
                    <a:pt x="5143" y="8765"/>
                    <a:pt x="5143" y="8765"/>
                    <a:pt x="5143" y="8765"/>
                  </a:cubicBezTo>
                  <a:cubicBezTo>
                    <a:pt x="5143" y="8765"/>
                    <a:pt x="5143" y="8765"/>
                    <a:pt x="5143" y="8765"/>
                  </a:cubicBezTo>
                  <a:cubicBezTo>
                    <a:pt x="5143" y="8452"/>
                    <a:pt x="5143" y="8452"/>
                    <a:pt x="5143" y="8452"/>
                  </a:cubicBezTo>
                  <a:cubicBezTo>
                    <a:pt x="5143" y="8452"/>
                    <a:pt x="5143" y="8452"/>
                    <a:pt x="5143" y="8452"/>
                  </a:cubicBezTo>
                  <a:cubicBezTo>
                    <a:pt x="5143" y="8139"/>
                    <a:pt x="5143" y="8139"/>
                    <a:pt x="5143" y="8139"/>
                  </a:cubicBezTo>
                  <a:cubicBezTo>
                    <a:pt x="5143" y="8139"/>
                    <a:pt x="5143" y="8139"/>
                    <a:pt x="5143" y="8139"/>
                  </a:cubicBezTo>
                  <a:cubicBezTo>
                    <a:pt x="5143" y="7826"/>
                    <a:pt x="5143" y="7826"/>
                    <a:pt x="5143" y="7826"/>
                  </a:cubicBezTo>
                  <a:cubicBezTo>
                    <a:pt x="5143" y="7513"/>
                    <a:pt x="5143" y="7513"/>
                    <a:pt x="5143" y="7513"/>
                  </a:cubicBezTo>
                  <a:cubicBezTo>
                    <a:pt x="5143" y="7513"/>
                    <a:pt x="5143" y="7513"/>
                    <a:pt x="5143" y="7513"/>
                  </a:cubicBezTo>
                  <a:cubicBezTo>
                    <a:pt x="4800" y="7513"/>
                    <a:pt x="4800" y="7513"/>
                    <a:pt x="4800" y="7513"/>
                  </a:cubicBezTo>
                  <a:cubicBezTo>
                    <a:pt x="4800" y="7513"/>
                    <a:pt x="4800" y="7513"/>
                    <a:pt x="4800" y="7513"/>
                  </a:cubicBezTo>
                  <a:cubicBezTo>
                    <a:pt x="4800" y="8139"/>
                    <a:pt x="4800" y="8139"/>
                    <a:pt x="4800" y="8139"/>
                  </a:cubicBezTo>
                  <a:cubicBezTo>
                    <a:pt x="4800" y="8139"/>
                    <a:pt x="4800" y="8139"/>
                    <a:pt x="4800" y="8139"/>
                  </a:cubicBezTo>
                  <a:cubicBezTo>
                    <a:pt x="4800" y="8452"/>
                    <a:pt x="4800" y="8452"/>
                    <a:pt x="4800" y="8452"/>
                  </a:cubicBezTo>
                  <a:cubicBezTo>
                    <a:pt x="4457" y="8139"/>
                    <a:pt x="4457" y="8139"/>
                    <a:pt x="4457" y="8139"/>
                  </a:cubicBezTo>
                  <a:cubicBezTo>
                    <a:pt x="4457" y="8139"/>
                    <a:pt x="4457" y="8139"/>
                    <a:pt x="4457" y="8139"/>
                  </a:cubicBezTo>
                  <a:cubicBezTo>
                    <a:pt x="4457" y="7826"/>
                    <a:pt x="4457" y="7826"/>
                    <a:pt x="4457" y="7826"/>
                  </a:cubicBezTo>
                  <a:cubicBezTo>
                    <a:pt x="4457" y="7826"/>
                    <a:pt x="4457" y="7826"/>
                    <a:pt x="4457" y="7826"/>
                  </a:cubicBezTo>
                  <a:cubicBezTo>
                    <a:pt x="4114" y="7826"/>
                    <a:pt x="4114" y="7826"/>
                    <a:pt x="4114" y="7826"/>
                  </a:cubicBezTo>
                  <a:cubicBezTo>
                    <a:pt x="4114" y="8139"/>
                    <a:pt x="4114" y="8139"/>
                    <a:pt x="4114" y="8139"/>
                  </a:cubicBezTo>
                  <a:cubicBezTo>
                    <a:pt x="4114" y="8139"/>
                    <a:pt x="4114" y="8139"/>
                    <a:pt x="4114" y="8139"/>
                  </a:cubicBezTo>
                  <a:cubicBezTo>
                    <a:pt x="4114" y="8452"/>
                    <a:pt x="4114" y="8452"/>
                    <a:pt x="4114" y="8452"/>
                  </a:cubicBezTo>
                  <a:cubicBezTo>
                    <a:pt x="4457" y="8765"/>
                    <a:pt x="4457" y="8765"/>
                    <a:pt x="4457" y="8765"/>
                  </a:cubicBezTo>
                  <a:cubicBezTo>
                    <a:pt x="4457" y="9078"/>
                    <a:pt x="4457" y="9078"/>
                    <a:pt x="4457" y="9078"/>
                  </a:cubicBezTo>
                  <a:cubicBezTo>
                    <a:pt x="4457" y="9078"/>
                    <a:pt x="4457" y="9078"/>
                    <a:pt x="4457" y="9078"/>
                  </a:cubicBezTo>
                  <a:cubicBezTo>
                    <a:pt x="4457" y="9078"/>
                    <a:pt x="4457" y="9078"/>
                    <a:pt x="4457" y="9078"/>
                  </a:cubicBezTo>
                  <a:cubicBezTo>
                    <a:pt x="4114" y="9078"/>
                    <a:pt x="4114" y="9078"/>
                    <a:pt x="4114" y="9078"/>
                  </a:cubicBezTo>
                  <a:cubicBezTo>
                    <a:pt x="4114" y="9391"/>
                    <a:pt x="4114" y="9391"/>
                    <a:pt x="4114" y="9391"/>
                  </a:cubicBezTo>
                  <a:cubicBezTo>
                    <a:pt x="4114" y="9704"/>
                    <a:pt x="4114" y="9704"/>
                    <a:pt x="4114" y="9704"/>
                  </a:cubicBezTo>
                  <a:cubicBezTo>
                    <a:pt x="3771" y="9704"/>
                    <a:pt x="3771" y="9704"/>
                    <a:pt x="3771" y="9704"/>
                  </a:cubicBezTo>
                  <a:cubicBezTo>
                    <a:pt x="3429" y="9704"/>
                    <a:pt x="3429" y="9704"/>
                    <a:pt x="3429" y="9704"/>
                  </a:cubicBezTo>
                  <a:cubicBezTo>
                    <a:pt x="3086" y="9704"/>
                    <a:pt x="3086" y="9704"/>
                    <a:pt x="3086" y="9704"/>
                  </a:cubicBezTo>
                  <a:cubicBezTo>
                    <a:pt x="3086" y="9704"/>
                    <a:pt x="3086" y="9704"/>
                    <a:pt x="3086" y="9704"/>
                  </a:cubicBezTo>
                  <a:cubicBezTo>
                    <a:pt x="3086" y="9391"/>
                    <a:pt x="3086" y="9391"/>
                    <a:pt x="3086" y="9391"/>
                  </a:cubicBezTo>
                  <a:cubicBezTo>
                    <a:pt x="3086" y="9391"/>
                    <a:pt x="3086" y="9391"/>
                    <a:pt x="3086" y="9391"/>
                  </a:cubicBezTo>
                  <a:cubicBezTo>
                    <a:pt x="2743" y="9078"/>
                    <a:pt x="2743" y="9078"/>
                    <a:pt x="2743" y="9078"/>
                  </a:cubicBezTo>
                  <a:cubicBezTo>
                    <a:pt x="2400" y="9078"/>
                    <a:pt x="2400" y="9078"/>
                    <a:pt x="2400" y="9078"/>
                  </a:cubicBezTo>
                  <a:cubicBezTo>
                    <a:pt x="2400" y="9078"/>
                    <a:pt x="2400" y="9078"/>
                    <a:pt x="2400" y="9078"/>
                  </a:cubicBezTo>
                  <a:cubicBezTo>
                    <a:pt x="2057" y="8765"/>
                    <a:pt x="2057" y="8765"/>
                    <a:pt x="2057" y="8765"/>
                  </a:cubicBezTo>
                  <a:cubicBezTo>
                    <a:pt x="2057" y="8452"/>
                    <a:pt x="2057" y="8452"/>
                    <a:pt x="2057" y="8452"/>
                  </a:cubicBezTo>
                  <a:cubicBezTo>
                    <a:pt x="2400" y="8452"/>
                    <a:pt x="2400" y="8452"/>
                    <a:pt x="2400" y="8452"/>
                  </a:cubicBezTo>
                  <a:cubicBezTo>
                    <a:pt x="2743" y="8452"/>
                    <a:pt x="2743" y="8452"/>
                    <a:pt x="2743" y="8452"/>
                  </a:cubicBezTo>
                  <a:cubicBezTo>
                    <a:pt x="2743" y="8452"/>
                    <a:pt x="2743" y="8452"/>
                    <a:pt x="2743" y="8452"/>
                  </a:cubicBezTo>
                  <a:cubicBezTo>
                    <a:pt x="2400" y="8452"/>
                    <a:pt x="2400" y="8452"/>
                    <a:pt x="2400" y="8452"/>
                  </a:cubicBezTo>
                  <a:cubicBezTo>
                    <a:pt x="2057" y="8452"/>
                    <a:pt x="2057" y="8452"/>
                    <a:pt x="2057" y="8452"/>
                  </a:cubicBezTo>
                  <a:cubicBezTo>
                    <a:pt x="2057" y="8452"/>
                    <a:pt x="2057" y="8452"/>
                    <a:pt x="2057" y="8452"/>
                  </a:cubicBezTo>
                  <a:cubicBezTo>
                    <a:pt x="2057" y="8139"/>
                    <a:pt x="2057" y="8139"/>
                    <a:pt x="2057" y="8139"/>
                  </a:cubicBezTo>
                  <a:cubicBezTo>
                    <a:pt x="1714" y="8139"/>
                    <a:pt x="1714" y="8139"/>
                    <a:pt x="1714" y="8139"/>
                  </a:cubicBezTo>
                  <a:cubicBezTo>
                    <a:pt x="1371" y="7826"/>
                    <a:pt x="1371" y="7826"/>
                    <a:pt x="1371" y="7826"/>
                  </a:cubicBezTo>
                  <a:cubicBezTo>
                    <a:pt x="1371" y="7826"/>
                    <a:pt x="1371" y="7826"/>
                    <a:pt x="1371" y="7826"/>
                  </a:cubicBezTo>
                  <a:cubicBezTo>
                    <a:pt x="1371" y="7513"/>
                    <a:pt x="1371" y="7513"/>
                    <a:pt x="1371" y="7513"/>
                  </a:cubicBezTo>
                  <a:cubicBezTo>
                    <a:pt x="1371" y="7513"/>
                    <a:pt x="1371" y="7513"/>
                    <a:pt x="1371" y="7513"/>
                  </a:cubicBezTo>
                  <a:cubicBezTo>
                    <a:pt x="1371" y="7513"/>
                    <a:pt x="1371" y="7513"/>
                    <a:pt x="1371" y="7513"/>
                  </a:cubicBezTo>
                  <a:cubicBezTo>
                    <a:pt x="1029" y="7513"/>
                    <a:pt x="1029" y="7513"/>
                    <a:pt x="1029" y="7513"/>
                  </a:cubicBezTo>
                  <a:cubicBezTo>
                    <a:pt x="1029" y="7200"/>
                    <a:pt x="1029" y="7200"/>
                    <a:pt x="1029" y="7200"/>
                  </a:cubicBezTo>
                  <a:cubicBezTo>
                    <a:pt x="1029" y="6887"/>
                    <a:pt x="1029" y="6887"/>
                    <a:pt x="1029" y="6887"/>
                  </a:cubicBezTo>
                  <a:cubicBezTo>
                    <a:pt x="1029" y="6887"/>
                    <a:pt x="1029" y="6887"/>
                    <a:pt x="1029" y="6887"/>
                  </a:cubicBezTo>
                  <a:cubicBezTo>
                    <a:pt x="1371" y="7200"/>
                    <a:pt x="1371" y="7200"/>
                    <a:pt x="1371" y="7200"/>
                  </a:cubicBezTo>
                  <a:cubicBezTo>
                    <a:pt x="1371" y="7200"/>
                    <a:pt x="1371" y="7200"/>
                    <a:pt x="1371" y="7200"/>
                  </a:cubicBezTo>
                  <a:cubicBezTo>
                    <a:pt x="1371" y="7513"/>
                    <a:pt x="1371" y="7513"/>
                    <a:pt x="1371" y="7513"/>
                  </a:cubicBezTo>
                  <a:cubicBezTo>
                    <a:pt x="1714" y="7513"/>
                    <a:pt x="1714" y="7513"/>
                    <a:pt x="1714" y="7513"/>
                  </a:cubicBezTo>
                  <a:cubicBezTo>
                    <a:pt x="1714" y="7200"/>
                    <a:pt x="1714" y="7200"/>
                    <a:pt x="1714" y="7200"/>
                  </a:cubicBezTo>
                  <a:cubicBezTo>
                    <a:pt x="1714" y="7200"/>
                    <a:pt x="1714" y="7200"/>
                    <a:pt x="1714" y="7200"/>
                  </a:cubicBezTo>
                  <a:cubicBezTo>
                    <a:pt x="1714" y="6887"/>
                    <a:pt x="1714" y="6887"/>
                    <a:pt x="1714" y="6887"/>
                  </a:cubicBezTo>
                  <a:cubicBezTo>
                    <a:pt x="1714" y="6887"/>
                    <a:pt x="1714" y="6887"/>
                    <a:pt x="1714" y="6887"/>
                  </a:cubicBezTo>
                  <a:cubicBezTo>
                    <a:pt x="1371" y="6887"/>
                    <a:pt x="1371" y="6887"/>
                    <a:pt x="1371" y="6887"/>
                  </a:cubicBezTo>
                  <a:cubicBezTo>
                    <a:pt x="1371" y="6887"/>
                    <a:pt x="1371" y="6887"/>
                    <a:pt x="1371" y="6887"/>
                  </a:cubicBezTo>
                  <a:cubicBezTo>
                    <a:pt x="1029" y="6574"/>
                    <a:pt x="1029" y="6574"/>
                    <a:pt x="1029" y="6574"/>
                  </a:cubicBezTo>
                  <a:cubicBezTo>
                    <a:pt x="1029" y="6574"/>
                    <a:pt x="1029" y="6574"/>
                    <a:pt x="1029" y="6574"/>
                  </a:cubicBezTo>
                  <a:cubicBezTo>
                    <a:pt x="1371" y="6574"/>
                    <a:pt x="1371" y="6574"/>
                    <a:pt x="1371" y="6574"/>
                  </a:cubicBezTo>
                  <a:cubicBezTo>
                    <a:pt x="1371" y="6261"/>
                    <a:pt x="1371" y="6261"/>
                    <a:pt x="1371" y="6261"/>
                  </a:cubicBezTo>
                  <a:cubicBezTo>
                    <a:pt x="1371" y="5948"/>
                    <a:pt x="1371" y="5948"/>
                    <a:pt x="1371" y="5948"/>
                  </a:cubicBezTo>
                  <a:cubicBezTo>
                    <a:pt x="1371" y="5948"/>
                    <a:pt x="1371" y="5948"/>
                    <a:pt x="1371" y="5948"/>
                  </a:cubicBezTo>
                  <a:cubicBezTo>
                    <a:pt x="1371" y="5948"/>
                    <a:pt x="1371" y="5948"/>
                    <a:pt x="1371" y="5948"/>
                  </a:cubicBezTo>
                  <a:cubicBezTo>
                    <a:pt x="1029" y="5948"/>
                    <a:pt x="1029" y="5948"/>
                    <a:pt x="1029" y="5948"/>
                  </a:cubicBezTo>
                  <a:cubicBezTo>
                    <a:pt x="1029" y="5948"/>
                    <a:pt x="1029" y="5948"/>
                    <a:pt x="1029" y="5948"/>
                  </a:cubicBezTo>
                  <a:cubicBezTo>
                    <a:pt x="1029" y="6261"/>
                    <a:pt x="1029" y="6261"/>
                    <a:pt x="1029" y="6261"/>
                  </a:cubicBezTo>
                  <a:cubicBezTo>
                    <a:pt x="1029" y="6261"/>
                    <a:pt x="1029" y="6261"/>
                    <a:pt x="1029" y="6261"/>
                  </a:cubicBezTo>
                  <a:cubicBezTo>
                    <a:pt x="686" y="6574"/>
                    <a:pt x="686" y="6574"/>
                    <a:pt x="686" y="6574"/>
                  </a:cubicBezTo>
                  <a:cubicBezTo>
                    <a:pt x="686" y="6574"/>
                    <a:pt x="686" y="6574"/>
                    <a:pt x="686" y="6574"/>
                  </a:cubicBezTo>
                  <a:cubicBezTo>
                    <a:pt x="686" y="6261"/>
                    <a:pt x="686" y="6261"/>
                    <a:pt x="686" y="6261"/>
                  </a:cubicBezTo>
                  <a:cubicBezTo>
                    <a:pt x="343" y="5948"/>
                    <a:pt x="343" y="5948"/>
                    <a:pt x="343" y="5948"/>
                  </a:cubicBezTo>
                  <a:cubicBezTo>
                    <a:pt x="343" y="5635"/>
                    <a:pt x="343" y="5635"/>
                    <a:pt x="343" y="5635"/>
                  </a:cubicBezTo>
                  <a:cubicBezTo>
                    <a:pt x="0" y="5322"/>
                    <a:pt x="0" y="5322"/>
                    <a:pt x="0" y="5322"/>
                  </a:cubicBezTo>
                  <a:cubicBezTo>
                    <a:pt x="0" y="5322"/>
                    <a:pt x="0" y="5322"/>
                    <a:pt x="0" y="5322"/>
                  </a:cubicBezTo>
                  <a:cubicBezTo>
                    <a:pt x="343" y="5322"/>
                    <a:pt x="343" y="5322"/>
                    <a:pt x="343" y="5322"/>
                  </a:cubicBezTo>
                  <a:cubicBezTo>
                    <a:pt x="686" y="5009"/>
                    <a:pt x="686" y="5009"/>
                    <a:pt x="686" y="5009"/>
                  </a:cubicBezTo>
                  <a:cubicBezTo>
                    <a:pt x="686" y="5009"/>
                    <a:pt x="686" y="5009"/>
                    <a:pt x="686" y="5009"/>
                  </a:cubicBezTo>
                  <a:cubicBezTo>
                    <a:pt x="686" y="4696"/>
                    <a:pt x="686" y="4696"/>
                    <a:pt x="686" y="4696"/>
                  </a:cubicBezTo>
                  <a:cubicBezTo>
                    <a:pt x="686" y="4696"/>
                    <a:pt x="686" y="4696"/>
                    <a:pt x="686" y="4696"/>
                  </a:cubicBezTo>
                  <a:cubicBezTo>
                    <a:pt x="686" y="4383"/>
                    <a:pt x="686" y="4383"/>
                    <a:pt x="686" y="4383"/>
                  </a:cubicBezTo>
                  <a:cubicBezTo>
                    <a:pt x="686" y="4070"/>
                    <a:pt x="686" y="4070"/>
                    <a:pt x="686" y="4070"/>
                  </a:cubicBezTo>
                  <a:cubicBezTo>
                    <a:pt x="1029" y="4070"/>
                    <a:pt x="1029" y="4070"/>
                    <a:pt x="1029" y="4070"/>
                  </a:cubicBezTo>
                  <a:cubicBezTo>
                    <a:pt x="1029" y="4383"/>
                    <a:pt x="1029" y="4383"/>
                    <a:pt x="1029" y="4383"/>
                  </a:cubicBezTo>
                  <a:cubicBezTo>
                    <a:pt x="1371" y="4696"/>
                    <a:pt x="1371" y="4696"/>
                    <a:pt x="1371" y="4696"/>
                  </a:cubicBezTo>
                  <a:cubicBezTo>
                    <a:pt x="1371" y="4696"/>
                    <a:pt x="1371" y="4696"/>
                    <a:pt x="1371" y="4696"/>
                  </a:cubicBezTo>
                  <a:cubicBezTo>
                    <a:pt x="1714" y="4696"/>
                    <a:pt x="1714" y="4696"/>
                    <a:pt x="1714" y="4696"/>
                  </a:cubicBezTo>
                  <a:cubicBezTo>
                    <a:pt x="1371" y="4383"/>
                    <a:pt x="1371" y="4383"/>
                    <a:pt x="1371" y="4383"/>
                  </a:cubicBezTo>
                  <a:cubicBezTo>
                    <a:pt x="1371" y="4070"/>
                    <a:pt x="1371" y="4070"/>
                    <a:pt x="1371" y="4070"/>
                  </a:cubicBezTo>
                  <a:cubicBezTo>
                    <a:pt x="1371" y="4070"/>
                    <a:pt x="1371" y="4070"/>
                    <a:pt x="1371" y="4070"/>
                  </a:cubicBezTo>
                  <a:cubicBezTo>
                    <a:pt x="1714" y="4070"/>
                    <a:pt x="1714" y="4070"/>
                    <a:pt x="1714" y="4070"/>
                  </a:cubicBezTo>
                  <a:cubicBezTo>
                    <a:pt x="1714" y="4070"/>
                    <a:pt x="1714" y="4070"/>
                    <a:pt x="1714" y="4070"/>
                  </a:cubicBezTo>
                  <a:cubicBezTo>
                    <a:pt x="1714" y="4383"/>
                    <a:pt x="1714" y="4383"/>
                    <a:pt x="1714" y="4383"/>
                  </a:cubicBezTo>
                  <a:cubicBezTo>
                    <a:pt x="2057" y="4070"/>
                    <a:pt x="2057" y="4070"/>
                    <a:pt x="2057" y="4070"/>
                  </a:cubicBezTo>
                  <a:cubicBezTo>
                    <a:pt x="2743" y="3757"/>
                    <a:pt x="2743" y="3757"/>
                    <a:pt x="2743" y="3757"/>
                  </a:cubicBezTo>
                  <a:cubicBezTo>
                    <a:pt x="2743" y="3757"/>
                    <a:pt x="2743" y="3757"/>
                    <a:pt x="2743" y="3757"/>
                  </a:cubicBezTo>
                  <a:cubicBezTo>
                    <a:pt x="3086" y="3757"/>
                    <a:pt x="3086" y="3757"/>
                    <a:pt x="3086" y="3757"/>
                  </a:cubicBezTo>
                  <a:cubicBezTo>
                    <a:pt x="3086" y="4070"/>
                    <a:pt x="3086" y="4070"/>
                    <a:pt x="3086" y="4070"/>
                  </a:cubicBezTo>
                  <a:cubicBezTo>
                    <a:pt x="3086" y="4383"/>
                    <a:pt x="3086" y="4383"/>
                    <a:pt x="3086" y="4383"/>
                  </a:cubicBezTo>
                  <a:cubicBezTo>
                    <a:pt x="3086" y="4383"/>
                    <a:pt x="3086" y="4383"/>
                    <a:pt x="3086" y="4383"/>
                  </a:cubicBezTo>
                  <a:cubicBezTo>
                    <a:pt x="2743" y="4383"/>
                    <a:pt x="2743" y="4383"/>
                    <a:pt x="2743" y="4383"/>
                  </a:cubicBezTo>
                  <a:cubicBezTo>
                    <a:pt x="2743" y="4383"/>
                    <a:pt x="2743" y="4383"/>
                    <a:pt x="2743" y="4383"/>
                  </a:cubicBezTo>
                  <a:cubicBezTo>
                    <a:pt x="2743" y="4383"/>
                    <a:pt x="2743" y="4383"/>
                    <a:pt x="2743" y="4383"/>
                  </a:cubicBezTo>
                  <a:cubicBezTo>
                    <a:pt x="2400" y="4696"/>
                    <a:pt x="2400" y="4696"/>
                    <a:pt x="2400" y="4696"/>
                  </a:cubicBezTo>
                  <a:cubicBezTo>
                    <a:pt x="2400" y="4696"/>
                    <a:pt x="2400" y="4696"/>
                    <a:pt x="2400" y="4696"/>
                  </a:cubicBezTo>
                  <a:cubicBezTo>
                    <a:pt x="2057" y="4696"/>
                    <a:pt x="2057" y="4696"/>
                    <a:pt x="2057" y="4696"/>
                  </a:cubicBezTo>
                  <a:cubicBezTo>
                    <a:pt x="2057" y="5009"/>
                    <a:pt x="2057" y="5009"/>
                    <a:pt x="2057" y="5009"/>
                  </a:cubicBezTo>
                  <a:cubicBezTo>
                    <a:pt x="2057" y="5009"/>
                    <a:pt x="2057" y="5009"/>
                    <a:pt x="2057" y="5009"/>
                  </a:cubicBezTo>
                  <a:cubicBezTo>
                    <a:pt x="2400" y="5009"/>
                    <a:pt x="2400" y="5009"/>
                    <a:pt x="2400" y="5009"/>
                  </a:cubicBezTo>
                  <a:cubicBezTo>
                    <a:pt x="2743" y="4696"/>
                    <a:pt x="2743" y="4696"/>
                    <a:pt x="2743" y="4696"/>
                  </a:cubicBezTo>
                  <a:cubicBezTo>
                    <a:pt x="3086" y="4696"/>
                    <a:pt x="3086" y="4696"/>
                    <a:pt x="3086" y="4696"/>
                  </a:cubicBezTo>
                  <a:cubicBezTo>
                    <a:pt x="3086" y="5009"/>
                    <a:pt x="3086" y="5009"/>
                    <a:pt x="3086" y="5009"/>
                  </a:cubicBezTo>
                  <a:cubicBezTo>
                    <a:pt x="2743" y="5009"/>
                    <a:pt x="2743" y="5009"/>
                    <a:pt x="2743" y="5009"/>
                  </a:cubicBezTo>
                  <a:cubicBezTo>
                    <a:pt x="2743" y="5322"/>
                    <a:pt x="2743" y="5322"/>
                    <a:pt x="2743" y="5322"/>
                  </a:cubicBezTo>
                  <a:cubicBezTo>
                    <a:pt x="2743" y="5322"/>
                    <a:pt x="2743" y="5322"/>
                    <a:pt x="2743" y="5322"/>
                  </a:cubicBezTo>
                  <a:cubicBezTo>
                    <a:pt x="2743" y="5322"/>
                    <a:pt x="2743" y="5322"/>
                    <a:pt x="2743" y="5322"/>
                  </a:cubicBezTo>
                  <a:cubicBezTo>
                    <a:pt x="3086" y="5322"/>
                    <a:pt x="3086" y="5322"/>
                    <a:pt x="3086" y="5322"/>
                  </a:cubicBezTo>
                  <a:cubicBezTo>
                    <a:pt x="3086" y="5322"/>
                    <a:pt x="3086" y="5322"/>
                    <a:pt x="3086" y="5322"/>
                  </a:cubicBezTo>
                  <a:cubicBezTo>
                    <a:pt x="3086" y="5322"/>
                    <a:pt x="3086" y="5322"/>
                    <a:pt x="3086" y="5322"/>
                  </a:cubicBezTo>
                  <a:cubicBezTo>
                    <a:pt x="3086" y="5635"/>
                    <a:pt x="3086" y="5635"/>
                    <a:pt x="3086" y="5635"/>
                  </a:cubicBezTo>
                  <a:cubicBezTo>
                    <a:pt x="3429" y="5948"/>
                    <a:pt x="3429" y="5948"/>
                    <a:pt x="3429" y="5948"/>
                  </a:cubicBezTo>
                  <a:cubicBezTo>
                    <a:pt x="3429" y="5948"/>
                    <a:pt x="3429" y="5948"/>
                    <a:pt x="3429" y="5948"/>
                  </a:cubicBezTo>
                  <a:cubicBezTo>
                    <a:pt x="3429" y="5948"/>
                    <a:pt x="3429" y="5948"/>
                    <a:pt x="3429" y="5948"/>
                  </a:cubicBezTo>
                  <a:cubicBezTo>
                    <a:pt x="3429" y="5635"/>
                    <a:pt x="3429" y="5635"/>
                    <a:pt x="3429" y="5635"/>
                  </a:cubicBezTo>
                  <a:cubicBezTo>
                    <a:pt x="3429" y="5322"/>
                    <a:pt x="3429" y="5322"/>
                    <a:pt x="3429" y="5322"/>
                  </a:cubicBezTo>
                  <a:cubicBezTo>
                    <a:pt x="3429" y="5009"/>
                    <a:pt x="3429" y="5009"/>
                    <a:pt x="3429" y="5009"/>
                  </a:cubicBezTo>
                  <a:cubicBezTo>
                    <a:pt x="3429" y="5009"/>
                    <a:pt x="3429" y="5009"/>
                    <a:pt x="3429" y="5009"/>
                  </a:cubicBezTo>
                  <a:cubicBezTo>
                    <a:pt x="3771" y="4383"/>
                    <a:pt x="3771" y="4383"/>
                    <a:pt x="3771" y="4383"/>
                  </a:cubicBezTo>
                  <a:cubicBezTo>
                    <a:pt x="3771" y="4383"/>
                    <a:pt x="3771" y="4383"/>
                    <a:pt x="3771" y="4383"/>
                  </a:cubicBezTo>
                  <a:cubicBezTo>
                    <a:pt x="3771" y="4070"/>
                    <a:pt x="3771" y="4070"/>
                    <a:pt x="3771" y="4070"/>
                  </a:cubicBezTo>
                  <a:cubicBezTo>
                    <a:pt x="4114" y="4070"/>
                    <a:pt x="4114" y="4070"/>
                    <a:pt x="4114" y="4070"/>
                  </a:cubicBezTo>
                  <a:cubicBezTo>
                    <a:pt x="4114" y="4383"/>
                    <a:pt x="4114" y="4383"/>
                    <a:pt x="4114" y="4383"/>
                  </a:cubicBezTo>
                  <a:cubicBezTo>
                    <a:pt x="4457" y="4696"/>
                    <a:pt x="4457" y="4696"/>
                    <a:pt x="4457" y="4696"/>
                  </a:cubicBezTo>
                  <a:cubicBezTo>
                    <a:pt x="4457" y="4696"/>
                    <a:pt x="4457" y="4696"/>
                    <a:pt x="4457" y="4696"/>
                  </a:cubicBezTo>
                  <a:cubicBezTo>
                    <a:pt x="4457" y="5322"/>
                    <a:pt x="4457" y="5322"/>
                    <a:pt x="4457" y="5322"/>
                  </a:cubicBezTo>
                  <a:cubicBezTo>
                    <a:pt x="4800" y="5635"/>
                    <a:pt x="4800" y="5635"/>
                    <a:pt x="4800" y="5635"/>
                  </a:cubicBezTo>
                  <a:cubicBezTo>
                    <a:pt x="4800" y="5948"/>
                    <a:pt x="4800" y="5948"/>
                    <a:pt x="4800" y="5948"/>
                  </a:cubicBezTo>
                  <a:cubicBezTo>
                    <a:pt x="4800" y="6261"/>
                    <a:pt x="4800" y="6261"/>
                    <a:pt x="4800" y="6261"/>
                  </a:cubicBezTo>
                  <a:cubicBezTo>
                    <a:pt x="4457" y="6261"/>
                    <a:pt x="4457" y="6261"/>
                    <a:pt x="4457" y="6261"/>
                  </a:cubicBezTo>
                  <a:cubicBezTo>
                    <a:pt x="4457" y="6261"/>
                    <a:pt x="4457" y="6261"/>
                    <a:pt x="4457" y="6261"/>
                  </a:cubicBezTo>
                  <a:cubicBezTo>
                    <a:pt x="4800" y="6574"/>
                    <a:pt x="4800" y="6574"/>
                    <a:pt x="4800" y="6574"/>
                  </a:cubicBezTo>
                  <a:cubicBezTo>
                    <a:pt x="4800" y="6261"/>
                    <a:pt x="4800" y="6261"/>
                    <a:pt x="4800" y="6261"/>
                  </a:cubicBezTo>
                  <a:cubicBezTo>
                    <a:pt x="5143" y="6261"/>
                    <a:pt x="5143" y="6261"/>
                    <a:pt x="5143" y="6261"/>
                  </a:cubicBezTo>
                  <a:cubicBezTo>
                    <a:pt x="5143" y="6574"/>
                    <a:pt x="5143" y="6574"/>
                    <a:pt x="5143" y="6574"/>
                  </a:cubicBezTo>
                  <a:cubicBezTo>
                    <a:pt x="5486" y="6887"/>
                    <a:pt x="5486" y="6887"/>
                    <a:pt x="5486" y="6887"/>
                  </a:cubicBezTo>
                  <a:cubicBezTo>
                    <a:pt x="5486" y="7200"/>
                    <a:pt x="5486" y="7200"/>
                    <a:pt x="5486" y="7200"/>
                  </a:cubicBezTo>
                  <a:cubicBezTo>
                    <a:pt x="5829" y="7200"/>
                    <a:pt x="5829" y="7200"/>
                    <a:pt x="5829" y="7200"/>
                  </a:cubicBezTo>
                  <a:cubicBezTo>
                    <a:pt x="5829" y="6887"/>
                    <a:pt x="5829" y="6887"/>
                    <a:pt x="5829" y="6887"/>
                  </a:cubicBezTo>
                  <a:cubicBezTo>
                    <a:pt x="5486" y="6574"/>
                    <a:pt x="5486" y="6574"/>
                    <a:pt x="5486" y="6574"/>
                  </a:cubicBezTo>
                  <a:cubicBezTo>
                    <a:pt x="5486" y="6261"/>
                    <a:pt x="5486" y="6261"/>
                    <a:pt x="5486" y="6261"/>
                  </a:cubicBezTo>
                  <a:cubicBezTo>
                    <a:pt x="5143" y="5948"/>
                    <a:pt x="5143" y="5948"/>
                    <a:pt x="5143" y="5948"/>
                  </a:cubicBezTo>
                  <a:cubicBezTo>
                    <a:pt x="5143" y="5635"/>
                    <a:pt x="5143" y="5635"/>
                    <a:pt x="5143" y="5635"/>
                  </a:cubicBezTo>
                  <a:cubicBezTo>
                    <a:pt x="5143" y="5322"/>
                    <a:pt x="5143" y="5322"/>
                    <a:pt x="5143" y="5322"/>
                  </a:cubicBezTo>
                  <a:cubicBezTo>
                    <a:pt x="5143" y="4696"/>
                    <a:pt x="5143" y="4696"/>
                    <a:pt x="5143" y="4696"/>
                  </a:cubicBezTo>
                  <a:cubicBezTo>
                    <a:pt x="5143" y="4383"/>
                    <a:pt x="5143" y="4383"/>
                    <a:pt x="5143" y="4383"/>
                  </a:cubicBezTo>
                  <a:cubicBezTo>
                    <a:pt x="4800" y="4383"/>
                    <a:pt x="4800" y="4383"/>
                    <a:pt x="4800" y="4383"/>
                  </a:cubicBezTo>
                  <a:cubicBezTo>
                    <a:pt x="5143" y="4070"/>
                    <a:pt x="5143" y="4070"/>
                    <a:pt x="5143" y="4070"/>
                  </a:cubicBezTo>
                  <a:cubicBezTo>
                    <a:pt x="5143" y="4070"/>
                    <a:pt x="5143" y="4070"/>
                    <a:pt x="5143" y="4070"/>
                  </a:cubicBezTo>
                  <a:cubicBezTo>
                    <a:pt x="5143" y="3757"/>
                    <a:pt x="5143" y="3757"/>
                    <a:pt x="5143" y="3757"/>
                  </a:cubicBezTo>
                  <a:cubicBezTo>
                    <a:pt x="5143" y="3443"/>
                    <a:pt x="5143" y="3443"/>
                    <a:pt x="5143" y="3443"/>
                  </a:cubicBezTo>
                  <a:cubicBezTo>
                    <a:pt x="5143" y="3130"/>
                    <a:pt x="5143" y="3130"/>
                    <a:pt x="5143" y="3130"/>
                  </a:cubicBezTo>
                  <a:cubicBezTo>
                    <a:pt x="5486" y="3130"/>
                    <a:pt x="5486" y="3130"/>
                    <a:pt x="5486" y="3130"/>
                  </a:cubicBezTo>
                  <a:cubicBezTo>
                    <a:pt x="5486" y="3130"/>
                    <a:pt x="5486" y="3130"/>
                    <a:pt x="5486" y="3130"/>
                  </a:cubicBezTo>
                  <a:cubicBezTo>
                    <a:pt x="5829" y="3443"/>
                    <a:pt x="5829" y="3443"/>
                    <a:pt x="5829" y="3443"/>
                  </a:cubicBezTo>
                  <a:cubicBezTo>
                    <a:pt x="5829" y="3757"/>
                    <a:pt x="5829" y="3757"/>
                    <a:pt x="5829" y="3757"/>
                  </a:cubicBezTo>
                  <a:cubicBezTo>
                    <a:pt x="6171" y="3757"/>
                    <a:pt x="6171" y="3757"/>
                    <a:pt x="6171" y="3757"/>
                  </a:cubicBezTo>
                  <a:cubicBezTo>
                    <a:pt x="6171" y="3443"/>
                    <a:pt x="6171" y="3443"/>
                    <a:pt x="6171" y="3443"/>
                  </a:cubicBezTo>
                  <a:cubicBezTo>
                    <a:pt x="6514" y="3443"/>
                    <a:pt x="6514" y="3443"/>
                    <a:pt x="6514" y="3443"/>
                  </a:cubicBezTo>
                  <a:cubicBezTo>
                    <a:pt x="6514" y="3443"/>
                    <a:pt x="6514" y="3443"/>
                    <a:pt x="6514" y="3443"/>
                  </a:cubicBezTo>
                  <a:cubicBezTo>
                    <a:pt x="6857" y="4070"/>
                    <a:pt x="6857" y="4070"/>
                    <a:pt x="6857" y="4070"/>
                  </a:cubicBezTo>
                  <a:cubicBezTo>
                    <a:pt x="7200" y="4070"/>
                    <a:pt x="7200" y="4070"/>
                    <a:pt x="7200" y="4070"/>
                  </a:cubicBezTo>
                  <a:cubicBezTo>
                    <a:pt x="7200" y="4383"/>
                    <a:pt x="7200" y="4383"/>
                    <a:pt x="7200" y="4383"/>
                  </a:cubicBezTo>
                  <a:cubicBezTo>
                    <a:pt x="6857" y="4696"/>
                    <a:pt x="6857" y="4696"/>
                    <a:pt x="6857" y="4696"/>
                  </a:cubicBezTo>
                  <a:cubicBezTo>
                    <a:pt x="6857" y="5009"/>
                    <a:pt x="6857" y="5009"/>
                    <a:pt x="6857" y="5009"/>
                  </a:cubicBezTo>
                  <a:cubicBezTo>
                    <a:pt x="6857" y="5322"/>
                    <a:pt x="6857" y="5322"/>
                    <a:pt x="6857" y="5322"/>
                  </a:cubicBezTo>
                  <a:cubicBezTo>
                    <a:pt x="6857" y="5635"/>
                    <a:pt x="6857" y="5635"/>
                    <a:pt x="6857" y="5635"/>
                  </a:cubicBezTo>
                  <a:cubicBezTo>
                    <a:pt x="6857" y="5635"/>
                    <a:pt x="6857" y="5635"/>
                    <a:pt x="6857" y="5635"/>
                  </a:cubicBezTo>
                  <a:cubicBezTo>
                    <a:pt x="7200" y="5635"/>
                    <a:pt x="7200" y="5635"/>
                    <a:pt x="7200" y="5635"/>
                  </a:cubicBezTo>
                  <a:cubicBezTo>
                    <a:pt x="7200" y="5322"/>
                    <a:pt x="7200" y="5322"/>
                    <a:pt x="7200" y="5322"/>
                  </a:cubicBezTo>
                  <a:cubicBezTo>
                    <a:pt x="7200" y="4696"/>
                    <a:pt x="7200" y="4696"/>
                    <a:pt x="7200" y="4696"/>
                  </a:cubicBezTo>
                  <a:cubicBezTo>
                    <a:pt x="7200" y="4383"/>
                    <a:pt x="7200" y="4383"/>
                    <a:pt x="7200" y="4383"/>
                  </a:cubicBezTo>
                  <a:cubicBezTo>
                    <a:pt x="7543" y="4383"/>
                    <a:pt x="7543" y="4383"/>
                    <a:pt x="7543" y="4383"/>
                  </a:cubicBezTo>
                  <a:cubicBezTo>
                    <a:pt x="7886" y="4696"/>
                    <a:pt x="7886" y="4696"/>
                    <a:pt x="7886" y="4696"/>
                  </a:cubicBezTo>
                  <a:cubicBezTo>
                    <a:pt x="7886" y="5009"/>
                    <a:pt x="7886" y="5009"/>
                    <a:pt x="7886" y="5009"/>
                  </a:cubicBezTo>
                  <a:cubicBezTo>
                    <a:pt x="8229" y="5635"/>
                    <a:pt x="8229" y="5635"/>
                    <a:pt x="8229" y="5635"/>
                  </a:cubicBezTo>
                  <a:cubicBezTo>
                    <a:pt x="8229" y="5948"/>
                    <a:pt x="8229" y="5948"/>
                    <a:pt x="8229" y="5948"/>
                  </a:cubicBezTo>
                  <a:cubicBezTo>
                    <a:pt x="8229" y="5948"/>
                    <a:pt x="8229" y="5948"/>
                    <a:pt x="8229" y="5948"/>
                  </a:cubicBezTo>
                  <a:cubicBezTo>
                    <a:pt x="8571" y="5948"/>
                    <a:pt x="8571" y="5948"/>
                    <a:pt x="8571" y="5948"/>
                  </a:cubicBezTo>
                  <a:cubicBezTo>
                    <a:pt x="8914" y="5948"/>
                    <a:pt x="8914" y="5948"/>
                    <a:pt x="8914" y="5948"/>
                  </a:cubicBezTo>
                  <a:cubicBezTo>
                    <a:pt x="9257" y="6574"/>
                    <a:pt x="9257" y="6574"/>
                    <a:pt x="9257" y="6574"/>
                  </a:cubicBezTo>
                  <a:cubicBezTo>
                    <a:pt x="9257" y="6574"/>
                    <a:pt x="9257" y="6574"/>
                    <a:pt x="9257" y="6574"/>
                  </a:cubicBezTo>
                  <a:cubicBezTo>
                    <a:pt x="9943" y="6887"/>
                    <a:pt x="9943" y="6887"/>
                    <a:pt x="9943" y="6887"/>
                  </a:cubicBezTo>
                  <a:cubicBezTo>
                    <a:pt x="9943" y="7200"/>
                    <a:pt x="9943" y="7200"/>
                    <a:pt x="9943" y="7200"/>
                  </a:cubicBezTo>
                  <a:cubicBezTo>
                    <a:pt x="10629" y="7200"/>
                    <a:pt x="10629" y="7200"/>
                    <a:pt x="10629" y="7200"/>
                  </a:cubicBezTo>
                  <a:cubicBezTo>
                    <a:pt x="10971" y="7200"/>
                    <a:pt x="10971" y="7200"/>
                    <a:pt x="10971" y="7200"/>
                  </a:cubicBezTo>
                  <a:cubicBezTo>
                    <a:pt x="10971" y="7513"/>
                    <a:pt x="10971" y="7513"/>
                    <a:pt x="10971" y="7513"/>
                  </a:cubicBezTo>
                  <a:cubicBezTo>
                    <a:pt x="10971" y="7513"/>
                    <a:pt x="10971" y="7513"/>
                    <a:pt x="10971" y="7513"/>
                  </a:cubicBezTo>
                  <a:cubicBezTo>
                    <a:pt x="10971" y="7826"/>
                    <a:pt x="10971" y="7826"/>
                    <a:pt x="10971" y="7826"/>
                  </a:cubicBezTo>
                  <a:cubicBezTo>
                    <a:pt x="10629" y="7826"/>
                    <a:pt x="10629" y="7826"/>
                    <a:pt x="10629" y="7826"/>
                  </a:cubicBezTo>
                  <a:cubicBezTo>
                    <a:pt x="10629" y="7513"/>
                    <a:pt x="10629" y="7513"/>
                    <a:pt x="10629" y="7513"/>
                  </a:cubicBezTo>
                  <a:cubicBezTo>
                    <a:pt x="10286" y="7826"/>
                    <a:pt x="10286" y="7826"/>
                    <a:pt x="10286" y="7826"/>
                  </a:cubicBezTo>
                  <a:cubicBezTo>
                    <a:pt x="9943" y="7826"/>
                    <a:pt x="9943" y="7826"/>
                    <a:pt x="9943" y="7826"/>
                  </a:cubicBezTo>
                  <a:cubicBezTo>
                    <a:pt x="9600" y="7826"/>
                    <a:pt x="9600" y="7826"/>
                    <a:pt x="9600" y="7826"/>
                  </a:cubicBezTo>
                  <a:cubicBezTo>
                    <a:pt x="9257" y="8139"/>
                    <a:pt x="9257" y="8139"/>
                    <a:pt x="9257" y="8139"/>
                  </a:cubicBezTo>
                  <a:cubicBezTo>
                    <a:pt x="9257" y="8139"/>
                    <a:pt x="9257" y="8139"/>
                    <a:pt x="9257" y="8139"/>
                  </a:cubicBezTo>
                  <a:cubicBezTo>
                    <a:pt x="9257" y="8139"/>
                    <a:pt x="9257" y="8139"/>
                    <a:pt x="9257" y="8139"/>
                  </a:cubicBezTo>
                  <a:cubicBezTo>
                    <a:pt x="9257" y="8452"/>
                    <a:pt x="9257" y="8452"/>
                    <a:pt x="9257" y="8452"/>
                  </a:cubicBezTo>
                  <a:cubicBezTo>
                    <a:pt x="8914" y="8452"/>
                    <a:pt x="8914" y="8452"/>
                    <a:pt x="8914" y="8452"/>
                  </a:cubicBezTo>
                  <a:cubicBezTo>
                    <a:pt x="8914" y="8765"/>
                    <a:pt x="8914" y="8765"/>
                    <a:pt x="8914" y="8765"/>
                  </a:cubicBezTo>
                  <a:cubicBezTo>
                    <a:pt x="8914" y="9078"/>
                    <a:pt x="8914" y="9078"/>
                    <a:pt x="8914" y="9078"/>
                  </a:cubicBezTo>
                  <a:cubicBezTo>
                    <a:pt x="8914" y="9391"/>
                    <a:pt x="8914" y="9391"/>
                    <a:pt x="8914" y="9391"/>
                  </a:cubicBezTo>
                  <a:cubicBezTo>
                    <a:pt x="8914" y="9704"/>
                    <a:pt x="8914" y="9704"/>
                    <a:pt x="8914" y="9704"/>
                  </a:cubicBezTo>
                  <a:cubicBezTo>
                    <a:pt x="8914" y="10017"/>
                    <a:pt x="8914" y="10017"/>
                    <a:pt x="8914" y="10017"/>
                  </a:cubicBezTo>
                  <a:cubicBezTo>
                    <a:pt x="9257" y="10017"/>
                    <a:pt x="9257" y="10017"/>
                    <a:pt x="9257" y="10017"/>
                  </a:cubicBezTo>
                  <a:cubicBezTo>
                    <a:pt x="8914" y="10330"/>
                    <a:pt x="8914" y="10330"/>
                    <a:pt x="8914" y="10330"/>
                  </a:cubicBezTo>
                  <a:cubicBezTo>
                    <a:pt x="8571" y="10017"/>
                    <a:pt x="8571" y="10017"/>
                    <a:pt x="8571" y="10017"/>
                  </a:cubicBezTo>
                  <a:cubicBezTo>
                    <a:pt x="8571" y="10330"/>
                    <a:pt x="8571" y="10330"/>
                    <a:pt x="8571" y="10330"/>
                  </a:cubicBezTo>
                  <a:cubicBezTo>
                    <a:pt x="8571" y="10330"/>
                    <a:pt x="8571" y="10330"/>
                    <a:pt x="8571" y="10330"/>
                  </a:cubicBezTo>
                  <a:cubicBezTo>
                    <a:pt x="8914" y="10643"/>
                    <a:pt x="8914" y="10643"/>
                    <a:pt x="8914" y="10643"/>
                  </a:cubicBezTo>
                  <a:cubicBezTo>
                    <a:pt x="8914" y="10957"/>
                    <a:pt x="8914" y="10957"/>
                    <a:pt x="8914" y="10957"/>
                  </a:cubicBezTo>
                  <a:cubicBezTo>
                    <a:pt x="8571" y="11270"/>
                    <a:pt x="8571" y="11270"/>
                    <a:pt x="8571" y="11270"/>
                  </a:cubicBezTo>
                  <a:cubicBezTo>
                    <a:pt x="8571" y="11583"/>
                    <a:pt x="8571" y="11583"/>
                    <a:pt x="8571" y="11583"/>
                  </a:cubicBezTo>
                  <a:cubicBezTo>
                    <a:pt x="8571" y="11896"/>
                    <a:pt x="8571" y="11896"/>
                    <a:pt x="8571" y="11896"/>
                  </a:cubicBezTo>
                  <a:cubicBezTo>
                    <a:pt x="8571" y="11896"/>
                    <a:pt x="8571" y="11896"/>
                    <a:pt x="8571" y="11896"/>
                  </a:cubicBezTo>
                  <a:cubicBezTo>
                    <a:pt x="8229" y="11896"/>
                    <a:pt x="8229" y="11896"/>
                    <a:pt x="8229" y="11896"/>
                  </a:cubicBezTo>
                  <a:cubicBezTo>
                    <a:pt x="7886" y="12209"/>
                    <a:pt x="7886" y="12209"/>
                    <a:pt x="7886" y="12209"/>
                  </a:cubicBezTo>
                  <a:cubicBezTo>
                    <a:pt x="8229" y="12209"/>
                    <a:pt x="8229" y="12209"/>
                    <a:pt x="8229" y="12209"/>
                  </a:cubicBezTo>
                  <a:cubicBezTo>
                    <a:pt x="8229" y="12209"/>
                    <a:pt x="8229" y="12209"/>
                    <a:pt x="8229" y="12209"/>
                  </a:cubicBezTo>
                  <a:cubicBezTo>
                    <a:pt x="7886" y="12522"/>
                    <a:pt x="7886" y="12522"/>
                    <a:pt x="7886" y="12522"/>
                  </a:cubicBezTo>
                  <a:cubicBezTo>
                    <a:pt x="7886" y="12522"/>
                    <a:pt x="7886" y="12522"/>
                    <a:pt x="7886" y="12522"/>
                  </a:cubicBezTo>
                  <a:cubicBezTo>
                    <a:pt x="7886" y="12835"/>
                    <a:pt x="7886" y="12835"/>
                    <a:pt x="7886" y="12835"/>
                  </a:cubicBezTo>
                  <a:cubicBezTo>
                    <a:pt x="7886" y="13461"/>
                    <a:pt x="7886" y="13461"/>
                    <a:pt x="7886" y="13461"/>
                  </a:cubicBezTo>
                  <a:cubicBezTo>
                    <a:pt x="7886" y="13774"/>
                    <a:pt x="7886" y="13774"/>
                    <a:pt x="7886" y="13774"/>
                  </a:cubicBezTo>
                  <a:cubicBezTo>
                    <a:pt x="7543" y="14087"/>
                    <a:pt x="7543" y="14087"/>
                    <a:pt x="7543" y="14087"/>
                  </a:cubicBezTo>
                  <a:cubicBezTo>
                    <a:pt x="7886" y="14400"/>
                    <a:pt x="7886" y="14400"/>
                    <a:pt x="7886" y="14400"/>
                  </a:cubicBezTo>
                  <a:cubicBezTo>
                    <a:pt x="7886" y="14713"/>
                    <a:pt x="7886" y="14713"/>
                    <a:pt x="7886" y="14713"/>
                  </a:cubicBezTo>
                  <a:cubicBezTo>
                    <a:pt x="7886" y="14713"/>
                    <a:pt x="7886" y="14713"/>
                    <a:pt x="7886" y="14713"/>
                  </a:cubicBezTo>
                  <a:cubicBezTo>
                    <a:pt x="7886" y="14713"/>
                    <a:pt x="7886" y="14713"/>
                    <a:pt x="7886" y="14713"/>
                  </a:cubicBezTo>
                  <a:cubicBezTo>
                    <a:pt x="7886" y="15026"/>
                    <a:pt x="7886" y="15026"/>
                    <a:pt x="7886" y="15026"/>
                  </a:cubicBezTo>
                  <a:cubicBezTo>
                    <a:pt x="7543" y="15339"/>
                    <a:pt x="7543" y="15339"/>
                    <a:pt x="7543" y="15339"/>
                  </a:cubicBezTo>
                  <a:cubicBezTo>
                    <a:pt x="7200" y="15339"/>
                    <a:pt x="7200" y="15339"/>
                    <a:pt x="7200" y="15339"/>
                  </a:cubicBezTo>
                  <a:close/>
                  <a:moveTo>
                    <a:pt x="10629" y="21600"/>
                  </a:moveTo>
                  <a:cubicBezTo>
                    <a:pt x="10971" y="21600"/>
                    <a:pt x="10971" y="21600"/>
                    <a:pt x="10971" y="21600"/>
                  </a:cubicBezTo>
                  <a:cubicBezTo>
                    <a:pt x="10971" y="21287"/>
                    <a:pt x="10971" y="21287"/>
                    <a:pt x="10971" y="21287"/>
                  </a:cubicBezTo>
                  <a:cubicBezTo>
                    <a:pt x="10629" y="20974"/>
                    <a:pt x="10629" y="20974"/>
                    <a:pt x="10629" y="20974"/>
                  </a:cubicBezTo>
                  <a:cubicBezTo>
                    <a:pt x="10286" y="20974"/>
                    <a:pt x="10286" y="20974"/>
                    <a:pt x="10286" y="20974"/>
                  </a:cubicBezTo>
                  <a:cubicBezTo>
                    <a:pt x="10286" y="21287"/>
                    <a:pt x="10286" y="21287"/>
                    <a:pt x="10286" y="21287"/>
                  </a:cubicBezTo>
                  <a:cubicBezTo>
                    <a:pt x="10286" y="21287"/>
                    <a:pt x="10286" y="21287"/>
                    <a:pt x="10286" y="21287"/>
                  </a:cubicBezTo>
                  <a:cubicBezTo>
                    <a:pt x="10629" y="21600"/>
                    <a:pt x="10629" y="21600"/>
                    <a:pt x="10629" y="21600"/>
                  </a:cubicBezTo>
                  <a:cubicBezTo>
                    <a:pt x="10629" y="21600"/>
                    <a:pt x="10629" y="21600"/>
                    <a:pt x="10629" y="21600"/>
                  </a:cubicBezTo>
                  <a:close/>
                  <a:moveTo>
                    <a:pt x="10629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2" name="AutoShape 9"/>
            <p:cNvSpPr>
              <a:spLocks/>
            </p:cNvSpPr>
            <p:nvPr/>
          </p:nvSpPr>
          <p:spPr bwMode="auto">
            <a:xfrm>
              <a:off x="11967" y="2603"/>
              <a:ext cx="657" cy="11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8673" y="10442"/>
                  </a:moveTo>
                  <a:lnTo>
                    <a:pt x="9007" y="10442"/>
                  </a:lnTo>
                  <a:lnTo>
                    <a:pt x="8673" y="10442"/>
                  </a:lnTo>
                  <a:close/>
                  <a:moveTo>
                    <a:pt x="9007" y="10442"/>
                  </a:moveTo>
                  <a:lnTo>
                    <a:pt x="9007" y="10252"/>
                  </a:lnTo>
                  <a:lnTo>
                    <a:pt x="9257" y="10252"/>
                  </a:lnTo>
                  <a:lnTo>
                    <a:pt x="9007" y="10442"/>
                  </a:lnTo>
                  <a:close/>
                  <a:moveTo>
                    <a:pt x="334" y="21600"/>
                  </a:moveTo>
                  <a:lnTo>
                    <a:pt x="334" y="21409"/>
                  </a:lnTo>
                  <a:lnTo>
                    <a:pt x="0" y="21409"/>
                  </a:lnTo>
                  <a:lnTo>
                    <a:pt x="0" y="21600"/>
                  </a:lnTo>
                  <a:lnTo>
                    <a:pt x="334" y="21600"/>
                  </a:lnTo>
                  <a:close/>
                  <a:moveTo>
                    <a:pt x="667" y="21409"/>
                  </a:moveTo>
                  <a:lnTo>
                    <a:pt x="667" y="21219"/>
                  </a:lnTo>
                  <a:lnTo>
                    <a:pt x="917" y="21409"/>
                  </a:lnTo>
                  <a:lnTo>
                    <a:pt x="667" y="21600"/>
                  </a:lnTo>
                  <a:lnTo>
                    <a:pt x="667" y="21409"/>
                  </a:lnTo>
                  <a:close/>
                  <a:moveTo>
                    <a:pt x="1835" y="20885"/>
                  </a:moveTo>
                  <a:lnTo>
                    <a:pt x="1835" y="21028"/>
                  </a:lnTo>
                  <a:lnTo>
                    <a:pt x="2168" y="21028"/>
                  </a:lnTo>
                  <a:lnTo>
                    <a:pt x="1835" y="20885"/>
                  </a:lnTo>
                  <a:close/>
                  <a:moveTo>
                    <a:pt x="5004" y="19645"/>
                  </a:moveTo>
                  <a:lnTo>
                    <a:pt x="4670" y="19454"/>
                  </a:lnTo>
                  <a:lnTo>
                    <a:pt x="5004" y="19454"/>
                  </a:lnTo>
                  <a:lnTo>
                    <a:pt x="5004" y="19264"/>
                  </a:lnTo>
                  <a:lnTo>
                    <a:pt x="5254" y="19121"/>
                  </a:lnTo>
                  <a:lnTo>
                    <a:pt x="5588" y="19121"/>
                  </a:lnTo>
                  <a:lnTo>
                    <a:pt x="5254" y="19264"/>
                  </a:lnTo>
                  <a:lnTo>
                    <a:pt x="5254" y="19454"/>
                  </a:lnTo>
                  <a:lnTo>
                    <a:pt x="5004" y="19454"/>
                  </a:lnTo>
                  <a:lnTo>
                    <a:pt x="5004" y="19645"/>
                  </a:lnTo>
                  <a:close/>
                  <a:moveTo>
                    <a:pt x="6171" y="18215"/>
                  </a:moveTo>
                  <a:lnTo>
                    <a:pt x="6171" y="18405"/>
                  </a:lnTo>
                  <a:lnTo>
                    <a:pt x="5921" y="18405"/>
                  </a:lnTo>
                  <a:lnTo>
                    <a:pt x="5921" y="18215"/>
                  </a:lnTo>
                  <a:lnTo>
                    <a:pt x="6171" y="18215"/>
                  </a:lnTo>
                  <a:close/>
                  <a:moveTo>
                    <a:pt x="6505" y="18024"/>
                  </a:moveTo>
                  <a:lnTo>
                    <a:pt x="6505" y="17881"/>
                  </a:lnTo>
                  <a:lnTo>
                    <a:pt x="6171" y="17881"/>
                  </a:lnTo>
                  <a:lnTo>
                    <a:pt x="6505" y="17690"/>
                  </a:lnTo>
                  <a:lnTo>
                    <a:pt x="6839" y="17690"/>
                  </a:lnTo>
                  <a:lnTo>
                    <a:pt x="6839" y="17881"/>
                  </a:lnTo>
                  <a:lnTo>
                    <a:pt x="6505" y="18024"/>
                  </a:lnTo>
                  <a:close/>
                  <a:moveTo>
                    <a:pt x="13594" y="3910"/>
                  </a:moveTo>
                  <a:lnTo>
                    <a:pt x="13594" y="3719"/>
                  </a:lnTo>
                  <a:lnTo>
                    <a:pt x="13927" y="3528"/>
                  </a:lnTo>
                  <a:lnTo>
                    <a:pt x="13927" y="3910"/>
                  </a:lnTo>
                  <a:lnTo>
                    <a:pt x="13594" y="3910"/>
                  </a:lnTo>
                  <a:close/>
                  <a:moveTo>
                    <a:pt x="15429" y="4577"/>
                  </a:moveTo>
                  <a:lnTo>
                    <a:pt x="15178" y="4434"/>
                  </a:lnTo>
                  <a:lnTo>
                    <a:pt x="15178" y="4053"/>
                  </a:lnTo>
                  <a:lnTo>
                    <a:pt x="14845" y="3910"/>
                  </a:lnTo>
                  <a:lnTo>
                    <a:pt x="14511" y="3719"/>
                  </a:lnTo>
                  <a:lnTo>
                    <a:pt x="14261" y="3719"/>
                  </a:lnTo>
                  <a:lnTo>
                    <a:pt x="14261" y="3195"/>
                  </a:lnTo>
                  <a:lnTo>
                    <a:pt x="14511" y="3004"/>
                  </a:lnTo>
                  <a:lnTo>
                    <a:pt x="14845" y="2813"/>
                  </a:lnTo>
                  <a:lnTo>
                    <a:pt x="14845" y="2670"/>
                  </a:lnTo>
                  <a:lnTo>
                    <a:pt x="14511" y="2670"/>
                  </a:lnTo>
                  <a:lnTo>
                    <a:pt x="14511" y="2479"/>
                  </a:lnTo>
                  <a:lnTo>
                    <a:pt x="15178" y="2479"/>
                  </a:lnTo>
                  <a:lnTo>
                    <a:pt x="15429" y="2670"/>
                  </a:lnTo>
                  <a:lnTo>
                    <a:pt x="15762" y="2479"/>
                  </a:lnTo>
                  <a:lnTo>
                    <a:pt x="15762" y="2289"/>
                  </a:lnTo>
                  <a:lnTo>
                    <a:pt x="15429" y="2146"/>
                  </a:lnTo>
                  <a:lnTo>
                    <a:pt x="15429" y="1764"/>
                  </a:lnTo>
                  <a:lnTo>
                    <a:pt x="15762" y="1764"/>
                  </a:lnTo>
                  <a:lnTo>
                    <a:pt x="15429" y="1574"/>
                  </a:lnTo>
                  <a:lnTo>
                    <a:pt x="15429" y="906"/>
                  </a:lnTo>
                  <a:lnTo>
                    <a:pt x="14845" y="525"/>
                  </a:lnTo>
                  <a:lnTo>
                    <a:pt x="14845" y="191"/>
                  </a:lnTo>
                  <a:lnTo>
                    <a:pt x="15178" y="0"/>
                  </a:lnTo>
                  <a:lnTo>
                    <a:pt x="15429" y="0"/>
                  </a:lnTo>
                  <a:lnTo>
                    <a:pt x="15429" y="191"/>
                  </a:lnTo>
                  <a:lnTo>
                    <a:pt x="15762" y="334"/>
                  </a:lnTo>
                  <a:lnTo>
                    <a:pt x="16429" y="334"/>
                  </a:lnTo>
                  <a:lnTo>
                    <a:pt x="16429" y="525"/>
                  </a:lnTo>
                  <a:lnTo>
                    <a:pt x="17013" y="906"/>
                  </a:lnTo>
                  <a:lnTo>
                    <a:pt x="17347" y="1049"/>
                  </a:lnTo>
                  <a:lnTo>
                    <a:pt x="17597" y="1049"/>
                  </a:lnTo>
                  <a:lnTo>
                    <a:pt x="17931" y="1240"/>
                  </a:lnTo>
                  <a:lnTo>
                    <a:pt x="18514" y="1430"/>
                  </a:lnTo>
                  <a:lnTo>
                    <a:pt x="18848" y="1430"/>
                  </a:lnTo>
                  <a:lnTo>
                    <a:pt x="19181" y="1574"/>
                  </a:lnTo>
                  <a:lnTo>
                    <a:pt x="19181" y="1430"/>
                  </a:lnTo>
                  <a:lnTo>
                    <a:pt x="19515" y="1574"/>
                  </a:lnTo>
                  <a:lnTo>
                    <a:pt x="19765" y="1430"/>
                  </a:lnTo>
                  <a:lnTo>
                    <a:pt x="20099" y="1430"/>
                  </a:lnTo>
                  <a:lnTo>
                    <a:pt x="20432" y="1240"/>
                  </a:lnTo>
                  <a:lnTo>
                    <a:pt x="20432" y="1049"/>
                  </a:lnTo>
                  <a:lnTo>
                    <a:pt x="20432" y="1574"/>
                  </a:lnTo>
                  <a:lnTo>
                    <a:pt x="20683" y="1764"/>
                  </a:lnTo>
                  <a:lnTo>
                    <a:pt x="21016" y="1955"/>
                  </a:lnTo>
                  <a:lnTo>
                    <a:pt x="21016" y="2146"/>
                  </a:lnTo>
                  <a:lnTo>
                    <a:pt x="21350" y="2146"/>
                  </a:lnTo>
                  <a:lnTo>
                    <a:pt x="21350" y="1955"/>
                  </a:lnTo>
                  <a:lnTo>
                    <a:pt x="21600" y="1955"/>
                  </a:lnTo>
                  <a:lnTo>
                    <a:pt x="21600" y="2146"/>
                  </a:lnTo>
                  <a:lnTo>
                    <a:pt x="21350" y="2289"/>
                  </a:lnTo>
                  <a:lnTo>
                    <a:pt x="21016" y="2289"/>
                  </a:lnTo>
                  <a:lnTo>
                    <a:pt x="21016" y="2479"/>
                  </a:lnTo>
                  <a:lnTo>
                    <a:pt x="20432" y="2479"/>
                  </a:lnTo>
                  <a:lnTo>
                    <a:pt x="20432" y="2670"/>
                  </a:lnTo>
                  <a:lnTo>
                    <a:pt x="20099" y="2670"/>
                  </a:lnTo>
                  <a:lnTo>
                    <a:pt x="19765" y="2479"/>
                  </a:lnTo>
                  <a:lnTo>
                    <a:pt x="19765" y="2670"/>
                  </a:lnTo>
                  <a:lnTo>
                    <a:pt x="19181" y="2813"/>
                  </a:lnTo>
                  <a:lnTo>
                    <a:pt x="19181" y="3719"/>
                  </a:lnTo>
                  <a:lnTo>
                    <a:pt x="18848" y="3719"/>
                  </a:lnTo>
                  <a:lnTo>
                    <a:pt x="18848" y="3528"/>
                  </a:lnTo>
                  <a:lnTo>
                    <a:pt x="18264" y="3528"/>
                  </a:lnTo>
                  <a:lnTo>
                    <a:pt x="17931" y="3385"/>
                  </a:lnTo>
                  <a:lnTo>
                    <a:pt x="17597" y="3195"/>
                  </a:lnTo>
                  <a:lnTo>
                    <a:pt x="16680" y="3195"/>
                  </a:lnTo>
                  <a:lnTo>
                    <a:pt x="16680" y="3004"/>
                  </a:lnTo>
                  <a:lnTo>
                    <a:pt x="16429" y="3004"/>
                  </a:lnTo>
                  <a:lnTo>
                    <a:pt x="15762" y="3385"/>
                  </a:lnTo>
                  <a:lnTo>
                    <a:pt x="15429" y="3195"/>
                  </a:lnTo>
                  <a:lnTo>
                    <a:pt x="15178" y="3195"/>
                  </a:lnTo>
                  <a:lnTo>
                    <a:pt x="15178" y="3528"/>
                  </a:lnTo>
                  <a:lnTo>
                    <a:pt x="15429" y="3719"/>
                  </a:lnTo>
                  <a:lnTo>
                    <a:pt x="15762" y="3719"/>
                  </a:lnTo>
                  <a:lnTo>
                    <a:pt x="16096" y="3910"/>
                  </a:lnTo>
                  <a:lnTo>
                    <a:pt x="16680" y="3910"/>
                  </a:lnTo>
                  <a:lnTo>
                    <a:pt x="16429" y="4053"/>
                  </a:lnTo>
                  <a:lnTo>
                    <a:pt x="16429" y="4244"/>
                  </a:lnTo>
                  <a:lnTo>
                    <a:pt x="16429" y="4053"/>
                  </a:lnTo>
                  <a:lnTo>
                    <a:pt x="15762" y="4053"/>
                  </a:lnTo>
                  <a:lnTo>
                    <a:pt x="15762" y="4434"/>
                  </a:lnTo>
                  <a:lnTo>
                    <a:pt x="15429" y="4577"/>
                  </a:lnTo>
                  <a:close/>
                  <a:moveTo>
                    <a:pt x="14845" y="8487"/>
                  </a:moveTo>
                  <a:lnTo>
                    <a:pt x="14845" y="8297"/>
                  </a:lnTo>
                  <a:lnTo>
                    <a:pt x="15178" y="8297"/>
                  </a:lnTo>
                  <a:lnTo>
                    <a:pt x="14845" y="8297"/>
                  </a:lnTo>
                  <a:lnTo>
                    <a:pt x="14845" y="7963"/>
                  </a:lnTo>
                  <a:lnTo>
                    <a:pt x="15178" y="7963"/>
                  </a:lnTo>
                  <a:lnTo>
                    <a:pt x="15178" y="8487"/>
                  </a:lnTo>
                  <a:lnTo>
                    <a:pt x="14845" y="8487"/>
                  </a:lnTo>
                  <a:close/>
                  <a:moveTo>
                    <a:pt x="5004" y="13256"/>
                  </a:moveTo>
                  <a:lnTo>
                    <a:pt x="5004" y="13446"/>
                  </a:lnTo>
                  <a:lnTo>
                    <a:pt x="5004" y="13256"/>
                  </a:lnTo>
                  <a:close/>
                  <a:moveTo>
                    <a:pt x="4670" y="13446"/>
                  </a:moveTo>
                  <a:lnTo>
                    <a:pt x="5004" y="13446"/>
                  </a:lnTo>
                  <a:lnTo>
                    <a:pt x="4670" y="13446"/>
                  </a:lnTo>
                  <a:close/>
                  <a:moveTo>
                    <a:pt x="4670" y="13446"/>
                  </a:moveTo>
                  <a:close/>
                  <a:moveTo>
                    <a:pt x="4337" y="13637"/>
                  </a:moveTo>
                  <a:lnTo>
                    <a:pt x="4670" y="13637"/>
                  </a:lnTo>
                  <a:lnTo>
                    <a:pt x="4337" y="13637"/>
                  </a:lnTo>
                  <a:close/>
                  <a:moveTo>
                    <a:pt x="4337" y="13971"/>
                  </a:moveTo>
                  <a:lnTo>
                    <a:pt x="4003" y="13780"/>
                  </a:lnTo>
                  <a:lnTo>
                    <a:pt x="4003" y="13637"/>
                  </a:lnTo>
                  <a:lnTo>
                    <a:pt x="4337" y="13637"/>
                  </a:lnTo>
                  <a:lnTo>
                    <a:pt x="4337" y="13780"/>
                  </a:lnTo>
                  <a:lnTo>
                    <a:pt x="4670" y="13780"/>
                  </a:lnTo>
                  <a:lnTo>
                    <a:pt x="4337" y="13971"/>
                  </a:lnTo>
                  <a:close/>
                  <a:moveTo>
                    <a:pt x="6171" y="13971"/>
                  </a:moveTo>
                  <a:lnTo>
                    <a:pt x="6505" y="13780"/>
                  </a:lnTo>
                  <a:lnTo>
                    <a:pt x="6505" y="13971"/>
                  </a:lnTo>
                  <a:lnTo>
                    <a:pt x="6171" y="13971"/>
                  </a:lnTo>
                  <a:close/>
                  <a:moveTo>
                    <a:pt x="6171" y="14162"/>
                  </a:moveTo>
                  <a:lnTo>
                    <a:pt x="6171" y="14305"/>
                  </a:lnTo>
                  <a:lnTo>
                    <a:pt x="6171" y="14162"/>
                  </a:lnTo>
                  <a:close/>
                  <a:moveTo>
                    <a:pt x="5921" y="13780"/>
                  </a:moveTo>
                  <a:lnTo>
                    <a:pt x="5921" y="14162"/>
                  </a:lnTo>
                  <a:lnTo>
                    <a:pt x="6171" y="14162"/>
                  </a:lnTo>
                  <a:lnTo>
                    <a:pt x="6171" y="13780"/>
                  </a:lnTo>
                  <a:lnTo>
                    <a:pt x="5921" y="13780"/>
                  </a:lnTo>
                  <a:close/>
                  <a:moveTo>
                    <a:pt x="11759" y="12207"/>
                  </a:moveTo>
                  <a:lnTo>
                    <a:pt x="11759" y="11873"/>
                  </a:lnTo>
                  <a:lnTo>
                    <a:pt x="12093" y="11873"/>
                  </a:lnTo>
                  <a:lnTo>
                    <a:pt x="12093" y="12207"/>
                  </a:lnTo>
                  <a:lnTo>
                    <a:pt x="11759" y="12207"/>
                  </a:lnTo>
                  <a:close/>
                  <a:moveTo>
                    <a:pt x="10842" y="12016"/>
                  </a:moveTo>
                  <a:lnTo>
                    <a:pt x="11175" y="11873"/>
                  </a:lnTo>
                  <a:lnTo>
                    <a:pt x="11425" y="11873"/>
                  </a:lnTo>
                  <a:lnTo>
                    <a:pt x="11175" y="12016"/>
                  </a:lnTo>
                  <a:lnTo>
                    <a:pt x="10842" y="12016"/>
                  </a:lnTo>
                  <a:close/>
                  <a:moveTo>
                    <a:pt x="9591" y="13446"/>
                  </a:moveTo>
                  <a:lnTo>
                    <a:pt x="10175" y="13446"/>
                  </a:lnTo>
                  <a:lnTo>
                    <a:pt x="9924" y="13256"/>
                  </a:lnTo>
                  <a:lnTo>
                    <a:pt x="9924" y="13113"/>
                  </a:lnTo>
                  <a:lnTo>
                    <a:pt x="10175" y="12922"/>
                  </a:lnTo>
                  <a:lnTo>
                    <a:pt x="10508" y="12922"/>
                  </a:lnTo>
                  <a:lnTo>
                    <a:pt x="10508" y="12731"/>
                  </a:lnTo>
                  <a:lnTo>
                    <a:pt x="10842" y="12731"/>
                  </a:lnTo>
                  <a:lnTo>
                    <a:pt x="11175" y="12922"/>
                  </a:lnTo>
                  <a:lnTo>
                    <a:pt x="11425" y="12922"/>
                  </a:lnTo>
                  <a:lnTo>
                    <a:pt x="12093" y="12540"/>
                  </a:lnTo>
                  <a:lnTo>
                    <a:pt x="12093" y="12397"/>
                  </a:lnTo>
                  <a:lnTo>
                    <a:pt x="11759" y="12397"/>
                  </a:lnTo>
                  <a:lnTo>
                    <a:pt x="11425" y="12207"/>
                  </a:lnTo>
                  <a:lnTo>
                    <a:pt x="11175" y="12207"/>
                  </a:lnTo>
                  <a:lnTo>
                    <a:pt x="10842" y="12016"/>
                  </a:lnTo>
                  <a:lnTo>
                    <a:pt x="10508" y="12207"/>
                  </a:lnTo>
                  <a:lnTo>
                    <a:pt x="10508" y="12397"/>
                  </a:lnTo>
                  <a:lnTo>
                    <a:pt x="10175" y="12397"/>
                  </a:lnTo>
                  <a:lnTo>
                    <a:pt x="9924" y="12540"/>
                  </a:lnTo>
                  <a:lnTo>
                    <a:pt x="9591" y="12540"/>
                  </a:lnTo>
                  <a:lnTo>
                    <a:pt x="9591" y="12397"/>
                  </a:lnTo>
                  <a:lnTo>
                    <a:pt x="9257" y="12397"/>
                  </a:lnTo>
                  <a:lnTo>
                    <a:pt x="9007" y="12540"/>
                  </a:lnTo>
                  <a:lnTo>
                    <a:pt x="9007" y="12731"/>
                  </a:lnTo>
                  <a:lnTo>
                    <a:pt x="8673" y="12731"/>
                  </a:lnTo>
                  <a:lnTo>
                    <a:pt x="8673" y="12922"/>
                  </a:lnTo>
                  <a:lnTo>
                    <a:pt x="9257" y="12922"/>
                  </a:lnTo>
                  <a:lnTo>
                    <a:pt x="9257" y="13446"/>
                  </a:lnTo>
                  <a:lnTo>
                    <a:pt x="9591" y="13446"/>
                  </a:lnTo>
                  <a:close/>
                  <a:moveTo>
                    <a:pt x="7756" y="15926"/>
                  </a:moveTo>
                  <a:lnTo>
                    <a:pt x="7756" y="15735"/>
                  </a:lnTo>
                  <a:lnTo>
                    <a:pt x="7422" y="15735"/>
                  </a:lnTo>
                  <a:lnTo>
                    <a:pt x="7422" y="15926"/>
                  </a:lnTo>
                  <a:lnTo>
                    <a:pt x="7756" y="16117"/>
                  </a:lnTo>
                  <a:lnTo>
                    <a:pt x="8090" y="15926"/>
                  </a:lnTo>
                  <a:lnTo>
                    <a:pt x="7756" y="15926"/>
                  </a:lnTo>
                  <a:close/>
                  <a:moveTo>
                    <a:pt x="8090" y="15735"/>
                  </a:moveTo>
                  <a:lnTo>
                    <a:pt x="8090" y="15401"/>
                  </a:lnTo>
                  <a:lnTo>
                    <a:pt x="8340" y="15544"/>
                  </a:lnTo>
                  <a:lnTo>
                    <a:pt x="8090" y="15735"/>
                  </a:lnTo>
                  <a:close/>
                  <a:moveTo>
                    <a:pt x="7756" y="15401"/>
                  </a:moveTo>
                  <a:lnTo>
                    <a:pt x="7756" y="15211"/>
                  </a:lnTo>
                  <a:lnTo>
                    <a:pt x="8090" y="15020"/>
                  </a:lnTo>
                  <a:lnTo>
                    <a:pt x="8090" y="14877"/>
                  </a:lnTo>
                  <a:lnTo>
                    <a:pt x="7756" y="14877"/>
                  </a:lnTo>
                  <a:lnTo>
                    <a:pt x="8340" y="14877"/>
                  </a:lnTo>
                  <a:lnTo>
                    <a:pt x="8340" y="13637"/>
                  </a:lnTo>
                  <a:lnTo>
                    <a:pt x="8673" y="13637"/>
                  </a:lnTo>
                  <a:lnTo>
                    <a:pt x="8673" y="13446"/>
                  </a:lnTo>
                  <a:lnTo>
                    <a:pt x="8340" y="13446"/>
                  </a:lnTo>
                  <a:lnTo>
                    <a:pt x="8340" y="13256"/>
                  </a:lnTo>
                  <a:lnTo>
                    <a:pt x="8090" y="13256"/>
                  </a:lnTo>
                  <a:lnTo>
                    <a:pt x="7756" y="13113"/>
                  </a:lnTo>
                  <a:lnTo>
                    <a:pt x="8090" y="13113"/>
                  </a:lnTo>
                  <a:lnTo>
                    <a:pt x="8090" y="12731"/>
                  </a:lnTo>
                  <a:lnTo>
                    <a:pt x="7756" y="12731"/>
                  </a:lnTo>
                  <a:lnTo>
                    <a:pt x="7422" y="12922"/>
                  </a:lnTo>
                  <a:lnTo>
                    <a:pt x="7089" y="12731"/>
                  </a:lnTo>
                  <a:lnTo>
                    <a:pt x="7089" y="12540"/>
                  </a:lnTo>
                  <a:lnTo>
                    <a:pt x="7422" y="12540"/>
                  </a:lnTo>
                  <a:lnTo>
                    <a:pt x="7756" y="12397"/>
                  </a:lnTo>
                  <a:lnTo>
                    <a:pt x="8340" y="12540"/>
                  </a:lnTo>
                  <a:lnTo>
                    <a:pt x="8673" y="12540"/>
                  </a:lnTo>
                  <a:lnTo>
                    <a:pt x="8673" y="12207"/>
                  </a:lnTo>
                  <a:lnTo>
                    <a:pt x="8340" y="12207"/>
                  </a:lnTo>
                  <a:lnTo>
                    <a:pt x="8673" y="12016"/>
                  </a:lnTo>
                  <a:lnTo>
                    <a:pt x="9007" y="12207"/>
                  </a:lnTo>
                  <a:lnTo>
                    <a:pt x="9257" y="12016"/>
                  </a:lnTo>
                  <a:lnTo>
                    <a:pt x="10842" y="12016"/>
                  </a:lnTo>
                  <a:lnTo>
                    <a:pt x="10842" y="11873"/>
                  </a:lnTo>
                  <a:lnTo>
                    <a:pt x="11175" y="11873"/>
                  </a:lnTo>
                  <a:lnTo>
                    <a:pt x="11425" y="11682"/>
                  </a:lnTo>
                  <a:lnTo>
                    <a:pt x="11759" y="11491"/>
                  </a:lnTo>
                  <a:lnTo>
                    <a:pt x="12093" y="11682"/>
                  </a:lnTo>
                  <a:lnTo>
                    <a:pt x="12343" y="11682"/>
                  </a:lnTo>
                  <a:lnTo>
                    <a:pt x="12343" y="11873"/>
                  </a:lnTo>
                  <a:lnTo>
                    <a:pt x="12093" y="12016"/>
                  </a:lnTo>
                  <a:lnTo>
                    <a:pt x="12343" y="12016"/>
                  </a:lnTo>
                  <a:lnTo>
                    <a:pt x="12343" y="12540"/>
                  </a:lnTo>
                  <a:lnTo>
                    <a:pt x="12676" y="12540"/>
                  </a:lnTo>
                  <a:lnTo>
                    <a:pt x="13010" y="12731"/>
                  </a:lnTo>
                  <a:lnTo>
                    <a:pt x="13594" y="12731"/>
                  </a:lnTo>
                  <a:lnTo>
                    <a:pt x="13594" y="12540"/>
                  </a:lnTo>
                  <a:lnTo>
                    <a:pt x="13927" y="12397"/>
                  </a:lnTo>
                  <a:lnTo>
                    <a:pt x="13927" y="12207"/>
                  </a:lnTo>
                  <a:lnTo>
                    <a:pt x="14261" y="12016"/>
                  </a:lnTo>
                  <a:lnTo>
                    <a:pt x="14511" y="12016"/>
                  </a:lnTo>
                  <a:lnTo>
                    <a:pt x="14511" y="11682"/>
                  </a:lnTo>
                  <a:lnTo>
                    <a:pt x="13927" y="11682"/>
                  </a:lnTo>
                  <a:lnTo>
                    <a:pt x="13927" y="11301"/>
                  </a:lnTo>
                  <a:lnTo>
                    <a:pt x="14261" y="11301"/>
                  </a:lnTo>
                  <a:lnTo>
                    <a:pt x="14261" y="11491"/>
                  </a:lnTo>
                  <a:lnTo>
                    <a:pt x="15178" y="11491"/>
                  </a:lnTo>
                  <a:lnTo>
                    <a:pt x="14845" y="11682"/>
                  </a:lnTo>
                  <a:lnTo>
                    <a:pt x="15178" y="11682"/>
                  </a:lnTo>
                  <a:lnTo>
                    <a:pt x="15429" y="11491"/>
                  </a:lnTo>
                  <a:lnTo>
                    <a:pt x="16429" y="11491"/>
                  </a:lnTo>
                  <a:lnTo>
                    <a:pt x="16429" y="11158"/>
                  </a:lnTo>
                  <a:lnTo>
                    <a:pt x="17013" y="11158"/>
                  </a:lnTo>
                  <a:lnTo>
                    <a:pt x="17013" y="11491"/>
                  </a:lnTo>
                  <a:lnTo>
                    <a:pt x="17347" y="11491"/>
                  </a:lnTo>
                  <a:lnTo>
                    <a:pt x="17347" y="10967"/>
                  </a:lnTo>
                  <a:lnTo>
                    <a:pt x="17597" y="10776"/>
                  </a:lnTo>
                  <a:lnTo>
                    <a:pt x="17931" y="10776"/>
                  </a:lnTo>
                  <a:lnTo>
                    <a:pt x="17597" y="10633"/>
                  </a:lnTo>
                  <a:lnTo>
                    <a:pt x="17931" y="10442"/>
                  </a:lnTo>
                  <a:lnTo>
                    <a:pt x="18264" y="10442"/>
                  </a:lnTo>
                  <a:lnTo>
                    <a:pt x="18264" y="11301"/>
                  </a:lnTo>
                  <a:lnTo>
                    <a:pt x="18514" y="11158"/>
                  </a:lnTo>
                  <a:lnTo>
                    <a:pt x="18848" y="11158"/>
                  </a:lnTo>
                  <a:lnTo>
                    <a:pt x="19181" y="10967"/>
                  </a:lnTo>
                  <a:lnTo>
                    <a:pt x="19181" y="10633"/>
                  </a:lnTo>
                  <a:lnTo>
                    <a:pt x="19515" y="10442"/>
                  </a:lnTo>
                  <a:lnTo>
                    <a:pt x="18848" y="10061"/>
                  </a:lnTo>
                  <a:lnTo>
                    <a:pt x="18848" y="8869"/>
                  </a:lnTo>
                  <a:lnTo>
                    <a:pt x="18514" y="8487"/>
                  </a:lnTo>
                  <a:lnTo>
                    <a:pt x="18264" y="8154"/>
                  </a:lnTo>
                  <a:lnTo>
                    <a:pt x="18264" y="7772"/>
                  </a:lnTo>
                  <a:lnTo>
                    <a:pt x="18848" y="7629"/>
                  </a:lnTo>
                  <a:lnTo>
                    <a:pt x="19181" y="7772"/>
                  </a:lnTo>
                  <a:lnTo>
                    <a:pt x="19181" y="7438"/>
                  </a:lnTo>
                  <a:lnTo>
                    <a:pt x="18848" y="7438"/>
                  </a:lnTo>
                  <a:lnTo>
                    <a:pt x="18848" y="6199"/>
                  </a:lnTo>
                  <a:lnTo>
                    <a:pt x="18514" y="5817"/>
                  </a:lnTo>
                  <a:lnTo>
                    <a:pt x="18264" y="5817"/>
                  </a:lnTo>
                  <a:lnTo>
                    <a:pt x="18264" y="5483"/>
                  </a:lnTo>
                  <a:lnTo>
                    <a:pt x="17931" y="5483"/>
                  </a:lnTo>
                  <a:lnTo>
                    <a:pt x="17347" y="5150"/>
                  </a:lnTo>
                  <a:lnTo>
                    <a:pt x="17347" y="4959"/>
                  </a:lnTo>
                  <a:lnTo>
                    <a:pt x="17013" y="4768"/>
                  </a:lnTo>
                  <a:lnTo>
                    <a:pt x="17013" y="4577"/>
                  </a:lnTo>
                  <a:lnTo>
                    <a:pt x="16680" y="4434"/>
                  </a:lnTo>
                  <a:lnTo>
                    <a:pt x="16429" y="4434"/>
                  </a:lnTo>
                  <a:lnTo>
                    <a:pt x="16429" y="4768"/>
                  </a:lnTo>
                  <a:lnTo>
                    <a:pt x="16680" y="4768"/>
                  </a:lnTo>
                  <a:lnTo>
                    <a:pt x="17013" y="4577"/>
                  </a:lnTo>
                  <a:lnTo>
                    <a:pt x="17013" y="4959"/>
                  </a:lnTo>
                  <a:lnTo>
                    <a:pt x="16429" y="4959"/>
                  </a:lnTo>
                  <a:lnTo>
                    <a:pt x="16680" y="5150"/>
                  </a:lnTo>
                  <a:lnTo>
                    <a:pt x="16429" y="5150"/>
                  </a:lnTo>
                  <a:lnTo>
                    <a:pt x="16096" y="4959"/>
                  </a:lnTo>
                  <a:lnTo>
                    <a:pt x="16096" y="4768"/>
                  </a:lnTo>
                  <a:lnTo>
                    <a:pt x="15762" y="4768"/>
                  </a:lnTo>
                  <a:lnTo>
                    <a:pt x="15762" y="5293"/>
                  </a:lnTo>
                  <a:lnTo>
                    <a:pt x="15429" y="5483"/>
                  </a:lnTo>
                  <a:lnTo>
                    <a:pt x="15762" y="5674"/>
                  </a:lnTo>
                  <a:lnTo>
                    <a:pt x="16096" y="5817"/>
                  </a:lnTo>
                  <a:lnTo>
                    <a:pt x="15762" y="6008"/>
                  </a:lnTo>
                  <a:lnTo>
                    <a:pt x="15429" y="6008"/>
                  </a:lnTo>
                  <a:lnTo>
                    <a:pt x="15429" y="6199"/>
                  </a:lnTo>
                  <a:lnTo>
                    <a:pt x="15762" y="6199"/>
                  </a:lnTo>
                  <a:lnTo>
                    <a:pt x="16096" y="6008"/>
                  </a:lnTo>
                  <a:lnTo>
                    <a:pt x="16429" y="6389"/>
                  </a:lnTo>
                  <a:lnTo>
                    <a:pt x="16429" y="7248"/>
                  </a:lnTo>
                  <a:lnTo>
                    <a:pt x="16096" y="7772"/>
                  </a:lnTo>
                  <a:lnTo>
                    <a:pt x="16096" y="8154"/>
                  </a:lnTo>
                  <a:lnTo>
                    <a:pt x="15762" y="8297"/>
                  </a:lnTo>
                  <a:lnTo>
                    <a:pt x="15429" y="8487"/>
                  </a:lnTo>
                  <a:lnTo>
                    <a:pt x="15429" y="9012"/>
                  </a:lnTo>
                  <a:lnTo>
                    <a:pt x="15178" y="9203"/>
                  </a:lnTo>
                  <a:lnTo>
                    <a:pt x="14261" y="9393"/>
                  </a:lnTo>
                  <a:lnTo>
                    <a:pt x="13927" y="9536"/>
                  </a:lnTo>
                  <a:lnTo>
                    <a:pt x="13594" y="9393"/>
                  </a:lnTo>
                  <a:lnTo>
                    <a:pt x="13260" y="9203"/>
                  </a:lnTo>
                  <a:lnTo>
                    <a:pt x="13594" y="9012"/>
                  </a:lnTo>
                  <a:lnTo>
                    <a:pt x="13594" y="8869"/>
                  </a:lnTo>
                  <a:lnTo>
                    <a:pt x="13927" y="8869"/>
                  </a:lnTo>
                  <a:lnTo>
                    <a:pt x="13927" y="8678"/>
                  </a:lnTo>
                  <a:lnTo>
                    <a:pt x="13260" y="8869"/>
                  </a:lnTo>
                  <a:lnTo>
                    <a:pt x="13010" y="9012"/>
                  </a:lnTo>
                  <a:lnTo>
                    <a:pt x="13010" y="9727"/>
                  </a:lnTo>
                  <a:lnTo>
                    <a:pt x="12676" y="9918"/>
                  </a:lnTo>
                  <a:lnTo>
                    <a:pt x="12676" y="10633"/>
                  </a:lnTo>
                  <a:lnTo>
                    <a:pt x="12343" y="10633"/>
                  </a:lnTo>
                  <a:lnTo>
                    <a:pt x="12676" y="10776"/>
                  </a:lnTo>
                  <a:lnTo>
                    <a:pt x="12093" y="10776"/>
                  </a:lnTo>
                  <a:lnTo>
                    <a:pt x="11759" y="10633"/>
                  </a:lnTo>
                  <a:lnTo>
                    <a:pt x="11425" y="10633"/>
                  </a:lnTo>
                  <a:lnTo>
                    <a:pt x="10842" y="10776"/>
                  </a:lnTo>
                  <a:lnTo>
                    <a:pt x="10508" y="10776"/>
                  </a:lnTo>
                  <a:lnTo>
                    <a:pt x="10175" y="10967"/>
                  </a:lnTo>
                  <a:lnTo>
                    <a:pt x="9007" y="10967"/>
                  </a:lnTo>
                  <a:lnTo>
                    <a:pt x="8673" y="11158"/>
                  </a:lnTo>
                  <a:lnTo>
                    <a:pt x="8340" y="11301"/>
                  </a:lnTo>
                  <a:lnTo>
                    <a:pt x="8340" y="11491"/>
                  </a:lnTo>
                  <a:lnTo>
                    <a:pt x="7756" y="11682"/>
                  </a:lnTo>
                  <a:lnTo>
                    <a:pt x="7422" y="11873"/>
                  </a:lnTo>
                  <a:lnTo>
                    <a:pt x="7422" y="12016"/>
                  </a:lnTo>
                  <a:lnTo>
                    <a:pt x="6839" y="12016"/>
                  </a:lnTo>
                  <a:lnTo>
                    <a:pt x="6505" y="12207"/>
                  </a:lnTo>
                  <a:lnTo>
                    <a:pt x="6839" y="12397"/>
                  </a:lnTo>
                  <a:lnTo>
                    <a:pt x="6839" y="12540"/>
                  </a:lnTo>
                  <a:lnTo>
                    <a:pt x="6505" y="12540"/>
                  </a:lnTo>
                  <a:lnTo>
                    <a:pt x="6171" y="12731"/>
                  </a:lnTo>
                  <a:lnTo>
                    <a:pt x="6171" y="12922"/>
                  </a:lnTo>
                  <a:lnTo>
                    <a:pt x="5921" y="13113"/>
                  </a:lnTo>
                  <a:lnTo>
                    <a:pt x="5588" y="13113"/>
                  </a:lnTo>
                  <a:lnTo>
                    <a:pt x="5254" y="13256"/>
                  </a:lnTo>
                  <a:lnTo>
                    <a:pt x="5588" y="13256"/>
                  </a:lnTo>
                  <a:lnTo>
                    <a:pt x="5588" y="13446"/>
                  </a:lnTo>
                  <a:lnTo>
                    <a:pt x="5254" y="13446"/>
                  </a:lnTo>
                  <a:lnTo>
                    <a:pt x="5588" y="13637"/>
                  </a:lnTo>
                  <a:lnTo>
                    <a:pt x="5588" y="13780"/>
                  </a:lnTo>
                  <a:lnTo>
                    <a:pt x="5921" y="13637"/>
                  </a:lnTo>
                  <a:lnTo>
                    <a:pt x="6171" y="13637"/>
                  </a:lnTo>
                  <a:lnTo>
                    <a:pt x="6171" y="13780"/>
                  </a:lnTo>
                  <a:lnTo>
                    <a:pt x="6505" y="13780"/>
                  </a:lnTo>
                  <a:lnTo>
                    <a:pt x="6171" y="13637"/>
                  </a:lnTo>
                  <a:lnTo>
                    <a:pt x="5921" y="13637"/>
                  </a:lnTo>
                  <a:lnTo>
                    <a:pt x="5921" y="13256"/>
                  </a:lnTo>
                  <a:lnTo>
                    <a:pt x="6171" y="13256"/>
                  </a:lnTo>
                  <a:lnTo>
                    <a:pt x="6505" y="13446"/>
                  </a:lnTo>
                  <a:lnTo>
                    <a:pt x="6505" y="13637"/>
                  </a:lnTo>
                  <a:lnTo>
                    <a:pt x="6839" y="13780"/>
                  </a:lnTo>
                  <a:lnTo>
                    <a:pt x="6839" y="13971"/>
                  </a:lnTo>
                  <a:lnTo>
                    <a:pt x="6505" y="14162"/>
                  </a:lnTo>
                  <a:lnTo>
                    <a:pt x="6171" y="14162"/>
                  </a:lnTo>
                  <a:lnTo>
                    <a:pt x="6171" y="14305"/>
                  </a:lnTo>
                  <a:lnTo>
                    <a:pt x="6505" y="14495"/>
                  </a:lnTo>
                  <a:lnTo>
                    <a:pt x="6505" y="14686"/>
                  </a:lnTo>
                  <a:lnTo>
                    <a:pt x="6839" y="14877"/>
                  </a:lnTo>
                  <a:lnTo>
                    <a:pt x="6839" y="15211"/>
                  </a:lnTo>
                  <a:lnTo>
                    <a:pt x="7422" y="15211"/>
                  </a:lnTo>
                  <a:lnTo>
                    <a:pt x="7422" y="15020"/>
                  </a:lnTo>
                  <a:lnTo>
                    <a:pt x="7089" y="14877"/>
                  </a:lnTo>
                  <a:lnTo>
                    <a:pt x="7089" y="14686"/>
                  </a:lnTo>
                  <a:lnTo>
                    <a:pt x="7422" y="14686"/>
                  </a:lnTo>
                  <a:lnTo>
                    <a:pt x="7422" y="14877"/>
                  </a:lnTo>
                  <a:lnTo>
                    <a:pt x="7756" y="15211"/>
                  </a:lnTo>
                  <a:lnTo>
                    <a:pt x="7756" y="15401"/>
                  </a:lnTo>
                  <a:close/>
                  <a:moveTo>
                    <a:pt x="7756" y="154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3" name="AutoShape 10"/>
            <p:cNvSpPr>
              <a:spLocks/>
            </p:cNvSpPr>
            <p:nvPr/>
          </p:nvSpPr>
          <p:spPr bwMode="auto">
            <a:xfrm>
              <a:off x="11921" y="3026"/>
              <a:ext cx="188" cy="26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843" y="15746"/>
                  </a:moveTo>
                  <a:lnTo>
                    <a:pt x="14011" y="15746"/>
                  </a:lnTo>
                  <a:lnTo>
                    <a:pt x="12843" y="15746"/>
                  </a:lnTo>
                  <a:close/>
                  <a:moveTo>
                    <a:pt x="6422" y="17966"/>
                  </a:moveTo>
                  <a:lnTo>
                    <a:pt x="5254" y="17159"/>
                  </a:lnTo>
                  <a:lnTo>
                    <a:pt x="6422" y="17159"/>
                  </a:lnTo>
                  <a:lnTo>
                    <a:pt x="6422" y="17966"/>
                  </a:lnTo>
                  <a:close/>
                  <a:moveTo>
                    <a:pt x="17222" y="14938"/>
                  </a:moveTo>
                  <a:lnTo>
                    <a:pt x="16054" y="14938"/>
                  </a:lnTo>
                  <a:lnTo>
                    <a:pt x="16054" y="15746"/>
                  </a:lnTo>
                  <a:lnTo>
                    <a:pt x="17222" y="15746"/>
                  </a:lnTo>
                  <a:lnTo>
                    <a:pt x="17222" y="14938"/>
                  </a:lnTo>
                  <a:close/>
                  <a:moveTo>
                    <a:pt x="20432" y="18572"/>
                  </a:moveTo>
                  <a:lnTo>
                    <a:pt x="20432" y="17966"/>
                  </a:lnTo>
                  <a:lnTo>
                    <a:pt x="21600" y="17966"/>
                  </a:lnTo>
                  <a:lnTo>
                    <a:pt x="21600" y="18572"/>
                  </a:lnTo>
                  <a:lnTo>
                    <a:pt x="20432" y="18572"/>
                  </a:lnTo>
                  <a:close/>
                  <a:moveTo>
                    <a:pt x="21600" y="17159"/>
                  </a:moveTo>
                  <a:lnTo>
                    <a:pt x="20432" y="17966"/>
                  </a:lnTo>
                  <a:lnTo>
                    <a:pt x="20432" y="16351"/>
                  </a:lnTo>
                  <a:lnTo>
                    <a:pt x="21600" y="16351"/>
                  </a:lnTo>
                  <a:lnTo>
                    <a:pt x="21600" y="17159"/>
                  </a:lnTo>
                  <a:close/>
                  <a:moveTo>
                    <a:pt x="7589" y="21600"/>
                  </a:moveTo>
                  <a:lnTo>
                    <a:pt x="7589" y="20994"/>
                  </a:lnTo>
                  <a:lnTo>
                    <a:pt x="9632" y="20187"/>
                  </a:lnTo>
                  <a:lnTo>
                    <a:pt x="10800" y="20994"/>
                  </a:lnTo>
                  <a:lnTo>
                    <a:pt x="9632" y="21600"/>
                  </a:lnTo>
                  <a:lnTo>
                    <a:pt x="7589" y="21600"/>
                  </a:lnTo>
                  <a:close/>
                  <a:moveTo>
                    <a:pt x="0" y="3634"/>
                  </a:moveTo>
                  <a:lnTo>
                    <a:pt x="876" y="3634"/>
                  </a:lnTo>
                  <a:lnTo>
                    <a:pt x="3211" y="5249"/>
                  </a:lnTo>
                  <a:lnTo>
                    <a:pt x="4378" y="5854"/>
                  </a:lnTo>
                  <a:lnTo>
                    <a:pt x="5254" y="5854"/>
                  </a:lnTo>
                  <a:lnTo>
                    <a:pt x="5254" y="6662"/>
                  </a:lnTo>
                  <a:lnTo>
                    <a:pt x="6422" y="7469"/>
                  </a:lnTo>
                  <a:lnTo>
                    <a:pt x="4378" y="7469"/>
                  </a:lnTo>
                  <a:lnTo>
                    <a:pt x="4378" y="6662"/>
                  </a:lnTo>
                  <a:lnTo>
                    <a:pt x="3211" y="7469"/>
                  </a:lnTo>
                  <a:lnTo>
                    <a:pt x="2043" y="8075"/>
                  </a:lnTo>
                  <a:lnTo>
                    <a:pt x="4378" y="8882"/>
                  </a:lnTo>
                  <a:lnTo>
                    <a:pt x="5254" y="8882"/>
                  </a:lnTo>
                  <a:lnTo>
                    <a:pt x="5254" y="10497"/>
                  </a:lnTo>
                  <a:lnTo>
                    <a:pt x="6422" y="10497"/>
                  </a:lnTo>
                  <a:lnTo>
                    <a:pt x="6422" y="11910"/>
                  </a:lnTo>
                  <a:lnTo>
                    <a:pt x="5254" y="11910"/>
                  </a:lnTo>
                  <a:lnTo>
                    <a:pt x="5254" y="12718"/>
                  </a:lnTo>
                  <a:lnTo>
                    <a:pt x="6422" y="12718"/>
                  </a:lnTo>
                  <a:lnTo>
                    <a:pt x="6422" y="13323"/>
                  </a:lnTo>
                  <a:lnTo>
                    <a:pt x="5254" y="13323"/>
                  </a:lnTo>
                  <a:lnTo>
                    <a:pt x="5254" y="14131"/>
                  </a:lnTo>
                  <a:lnTo>
                    <a:pt x="6422" y="14938"/>
                  </a:lnTo>
                  <a:lnTo>
                    <a:pt x="5254" y="14938"/>
                  </a:lnTo>
                  <a:lnTo>
                    <a:pt x="6422" y="16351"/>
                  </a:lnTo>
                  <a:lnTo>
                    <a:pt x="7589" y="16351"/>
                  </a:lnTo>
                  <a:lnTo>
                    <a:pt x="7589" y="17966"/>
                  </a:lnTo>
                  <a:lnTo>
                    <a:pt x="8465" y="17159"/>
                  </a:lnTo>
                  <a:lnTo>
                    <a:pt x="8465" y="16351"/>
                  </a:lnTo>
                  <a:lnTo>
                    <a:pt x="8465" y="17159"/>
                  </a:lnTo>
                  <a:lnTo>
                    <a:pt x="11676" y="14938"/>
                  </a:lnTo>
                  <a:lnTo>
                    <a:pt x="12843" y="14938"/>
                  </a:lnTo>
                  <a:lnTo>
                    <a:pt x="12843" y="15746"/>
                  </a:lnTo>
                  <a:lnTo>
                    <a:pt x="12843" y="14938"/>
                  </a:lnTo>
                  <a:lnTo>
                    <a:pt x="14011" y="14938"/>
                  </a:lnTo>
                  <a:lnTo>
                    <a:pt x="14011" y="15746"/>
                  </a:lnTo>
                  <a:lnTo>
                    <a:pt x="15178" y="14938"/>
                  </a:lnTo>
                  <a:lnTo>
                    <a:pt x="16054" y="15746"/>
                  </a:lnTo>
                  <a:lnTo>
                    <a:pt x="16054" y="14938"/>
                  </a:lnTo>
                  <a:lnTo>
                    <a:pt x="17222" y="14131"/>
                  </a:lnTo>
                  <a:lnTo>
                    <a:pt x="18389" y="14131"/>
                  </a:lnTo>
                  <a:lnTo>
                    <a:pt x="19265" y="13323"/>
                  </a:lnTo>
                  <a:lnTo>
                    <a:pt x="19265" y="10497"/>
                  </a:lnTo>
                  <a:lnTo>
                    <a:pt x="18389" y="10497"/>
                  </a:lnTo>
                  <a:lnTo>
                    <a:pt x="18389" y="8075"/>
                  </a:lnTo>
                  <a:lnTo>
                    <a:pt x="17222" y="7469"/>
                  </a:lnTo>
                  <a:lnTo>
                    <a:pt x="17222" y="5854"/>
                  </a:lnTo>
                  <a:lnTo>
                    <a:pt x="14011" y="3634"/>
                  </a:lnTo>
                  <a:lnTo>
                    <a:pt x="11676" y="2221"/>
                  </a:lnTo>
                  <a:lnTo>
                    <a:pt x="9632" y="0"/>
                  </a:lnTo>
                  <a:lnTo>
                    <a:pt x="8465" y="606"/>
                  </a:lnTo>
                  <a:lnTo>
                    <a:pt x="5254" y="606"/>
                  </a:lnTo>
                  <a:lnTo>
                    <a:pt x="3211" y="2221"/>
                  </a:lnTo>
                  <a:lnTo>
                    <a:pt x="876" y="2221"/>
                  </a:lnTo>
                  <a:lnTo>
                    <a:pt x="0" y="3028"/>
                  </a:lnTo>
                  <a:lnTo>
                    <a:pt x="0" y="3634"/>
                  </a:lnTo>
                  <a:close/>
                  <a:moveTo>
                    <a:pt x="0" y="363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4" name="AutoShape 11"/>
            <p:cNvSpPr>
              <a:spLocks/>
            </p:cNvSpPr>
            <p:nvPr/>
          </p:nvSpPr>
          <p:spPr bwMode="auto">
            <a:xfrm>
              <a:off x="11835" y="2778"/>
              <a:ext cx="198" cy="30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633"/>
                  </a:moveTo>
                  <a:lnTo>
                    <a:pt x="0" y="12393"/>
                  </a:lnTo>
                  <a:lnTo>
                    <a:pt x="1108" y="11685"/>
                  </a:lnTo>
                  <a:lnTo>
                    <a:pt x="1108" y="10446"/>
                  </a:lnTo>
                  <a:lnTo>
                    <a:pt x="3323" y="9738"/>
                  </a:lnTo>
                  <a:lnTo>
                    <a:pt x="3323" y="9030"/>
                  </a:lnTo>
                  <a:lnTo>
                    <a:pt x="4154" y="9030"/>
                  </a:lnTo>
                  <a:lnTo>
                    <a:pt x="5262" y="7790"/>
                  </a:lnTo>
                  <a:lnTo>
                    <a:pt x="5262" y="5843"/>
                  </a:lnTo>
                  <a:lnTo>
                    <a:pt x="6369" y="5134"/>
                  </a:lnTo>
                  <a:lnTo>
                    <a:pt x="7200" y="6551"/>
                  </a:lnTo>
                  <a:lnTo>
                    <a:pt x="9415" y="6551"/>
                  </a:lnTo>
                  <a:lnTo>
                    <a:pt x="10246" y="7082"/>
                  </a:lnTo>
                  <a:lnTo>
                    <a:pt x="12462" y="6551"/>
                  </a:lnTo>
                  <a:lnTo>
                    <a:pt x="13569" y="7082"/>
                  </a:lnTo>
                  <a:lnTo>
                    <a:pt x="14400" y="5843"/>
                  </a:lnTo>
                  <a:lnTo>
                    <a:pt x="13569" y="5843"/>
                  </a:lnTo>
                  <a:lnTo>
                    <a:pt x="13569" y="5134"/>
                  </a:lnTo>
                  <a:lnTo>
                    <a:pt x="12462" y="4426"/>
                  </a:lnTo>
                  <a:lnTo>
                    <a:pt x="13569" y="4426"/>
                  </a:lnTo>
                  <a:lnTo>
                    <a:pt x="15508" y="3895"/>
                  </a:lnTo>
                  <a:lnTo>
                    <a:pt x="15508" y="3187"/>
                  </a:lnTo>
                  <a:lnTo>
                    <a:pt x="16615" y="2479"/>
                  </a:lnTo>
                  <a:lnTo>
                    <a:pt x="17446" y="2479"/>
                  </a:lnTo>
                  <a:lnTo>
                    <a:pt x="17446" y="0"/>
                  </a:lnTo>
                  <a:lnTo>
                    <a:pt x="18554" y="531"/>
                  </a:lnTo>
                  <a:lnTo>
                    <a:pt x="18554" y="1239"/>
                  </a:lnTo>
                  <a:lnTo>
                    <a:pt x="20492" y="1948"/>
                  </a:lnTo>
                  <a:lnTo>
                    <a:pt x="21600" y="2479"/>
                  </a:lnTo>
                  <a:lnTo>
                    <a:pt x="19662" y="3187"/>
                  </a:lnTo>
                  <a:lnTo>
                    <a:pt x="19662" y="3895"/>
                  </a:lnTo>
                  <a:lnTo>
                    <a:pt x="18554" y="5134"/>
                  </a:lnTo>
                  <a:lnTo>
                    <a:pt x="18554" y="5843"/>
                  </a:lnTo>
                  <a:lnTo>
                    <a:pt x="19662" y="6551"/>
                  </a:lnTo>
                  <a:lnTo>
                    <a:pt x="19662" y="7790"/>
                  </a:lnTo>
                  <a:lnTo>
                    <a:pt x="20492" y="8498"/>
                  </a:lnTo>
                  <a:lnTo>
                    <a:pt x="19662" y="8498"/>
                  </a:lnTo>
                  <a:lnTo>
                    <a:pt x="18554" y="9030"/>
                  </a:lnTo>
                  <a:lnTo>
                    <a:pt x="19662" y="9738"/>
                  </a:lnTo>
                  <a:lnTo>
                    <a:pt x="16615" y="11154"/>
                  </a:lnTo>
                  <a:lnTo>
                    <a:pt x="17446" y="11154"/>
                  </a:lnTo>
                  <a:lnTo>
                    <a:pt x="16615" y="11685"/>
                  </a:lnTo>
                  <a:lnTo>
                    <a:pt x="15508" y="11685"/>
                  </a:lnTo>
                  <a:lnTo>
                    <a:pt x="14400" y="12393"/>
                  </a:lnTo>
                  <a:lnTo>
                    <a:pt x="14400" y="13102"/>
                  </a:lnTo>
                  <a:lnTo>
                    <a:pt x="12462" y="13102"/>
                  </a:lnTo>
                  <a:lnTo>
                    <a:pt x="12462" y="13633"/>
                  </a:lnTo>
                  <a:lnTo>
                    <a:pt x="13569" y="14341"/>
                  </a:lnTo>
                  <a:lnTo>
                    <a:pt x="12462" y="15049"/>
                  </a:lnTo>
                  <a:lnTo>
                    <a:pt x="13569" y="15757"/>
                  </a:lnTo>
                  <a:lnTo>
                    <a:pt x="14400" y="15757"/>
                  </a:lnTo>
                  <a:lnTo>
                    <a:pt x="15508" y="16289"/>
                  </a:lnTo>
                  <a:lnTo>
                    <a:pt x="18554" y="16997"/>
                  </a:lnTo>
                  <a:lnTo>
                    <a:pt x="18554" y="17705"/>
                  </a:lnTo>
                  <a:lnTo>
                    <a:pt x="17446" y="18236"/>
                  </a:lnTo>
                  <a:lnTo>
                    <a:pt x="14400" y="18236"/>
                  </a:lnTo>
                  <a:lnTo>
                    <a:pt x="12462" y="19652"/>
                  </a:lnTo>
                  <a:lnTo>
                    <a:pt x="10246" y="19652"/>
                  </a:lnTo>
                  <a:lnTo>
                    <a:pt x="9415" y="20361"/>
                  </a:lnTo>
                  <a:lnTo>
                    <a:pt x="9415" y="20892"/>
                  </a:lnTo>
                  <a:lnTo>
                    <a:pt x="8308" y="20361"/>
                  </a:lnTo>
                  <a:lnTo>
                    <a:pt x="7200" y="20892"/>
                  </a:lnTo>
                  <a:lnTo>
                    <a:pt x="8308" y="20892"/>
                  </a:lnTo>
                  <a:lnTo>
                    <a:pt x="7200" y="21600"/>
                  </a:lnTo>
                  <a:lnTo>
                    <a:pt x="5262" y="21600"/>
                  </a:lnTo>
                  <a:lnTo>
                    <a:pt x="6369" y="20892"/>
                  </a:lnTo>
                  <a:lnTo>
                    <a:pt x="5262" y="20361"/>
                  </a:lnTo>
                  <a:lnTo>
                    <a:pt x="4154" y="20892"/>
                  </a:lnTo>
                  <a:lnTo>
                    <a:pt x="4154" y="18944"/>
                  </a:lnTo>
                  <a:lnTo>
                    <a:pt x="5262" y="18236"/>
                  </a:lnTo>
                  <a:lnTo>
                    <a:pt x="6369" y="18236"/>
                  </a:lnTo>
                  <a:lnTo>
                    <a:pt x="7200" y="17705"/>
                  </a:lnTo>
                  <a:lnTo>
                    <a:pt x="6369" y="18236"/>
                  </a:lnTo>
                  <a:lnTo>
                    <a:pt x="4154" y="18236"/>
                  </a:lnTo>
                  <a:lnTo>
                    <a:pt x="4154" y="16289"/>
                  </a:lnTo>
                  <a:lnTo>
                    <a:pt x="5262" y="15757"/>
                  </a:lnTo>
                  <a:lnTo>
                    <a:pt x="4154" y="15049"/>
                  </a:lnTo>
                  <a:lnTo>
                    <a:pt x="5262" y="15049"/>
                  </a:lnTo>
                  <a:lnTo>
                    <a:pt x="5262" y="14341"/>
                  </a:lnTo>
                  <a:lnTo>
                    <a:pt x="4154" y="14341"/>
                  </a:lnTo>
                  <a:lnTo>
                    <a:pt x="3323" y="15049"/>
                  </a:lnTo>
                  <a:lnTo>
                    <a:pt x="2215" y="14341"/>
                  </a:lnTo>
                  <a:lnTo>
                    <a:pt x="1108" y="14341"/>
                  </a:lnTo>
                  <a:lnTo>
                    <a:pt x="1108" y="15049"/>
                  </a:lnTo>
                  <a:lnTo>
                    <a:pt x="0" y="13633"/>
                  </a:lnTo>
                  <a:close/>
                  <a:moveTo>
                    <a:pt x="0" y="1363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5" name="AutoShape 12"/>
            <p:cNvSpPr>
              <a:spLocks/>
            </p:cNvSpPr>
            <p:nvPr/>
          </p:nvSpPr>
          <p:spPr bwMode="auto">
            <a:xfrm>
              <a:off x="10229" y="2393"/>
              <a:ext cx="1289" cy="53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836"/>
                  </a:moveTo>
                  <a:lnTo>
                    <a:pt x="170" y="7033"/>
                  </a:lnTo>
                  <a:lnTo>
                    <a:pt x="638" y="7033"/>
                  </a:lnTo>
                  <a:lnTo>
                    <a:pt x="935" y="6329"/>
                  </a:lnTo>
                  <a:lnTo>
                    <a:pt x="935" y="5927"/>
                  </a:lnTo>
                  <a:lnTo>
                    <a:pt x="1276" y="5526"/>
                  </a:lnTo>
                  <a:lnTo>
                    <a:pt x="1276" y="5224"/>
                  </a:lnTo>
                  <a:lnTo>
                    <a:pt x="1446" y="5224"/>
                  </a:lnTo>
                  <a:lnTo>
                    <a:pt x="1573" y="4822"/>
                  </a:lnTo>
                  <a:lnTo>
                    <a:pt x="1573" y="4420"/>
                  </a:lnTo>
                  <a:lnTo>
                    <a:pt x="1913" y="4420"/>
                  </a:lnTo>
                  <a:lnTo>
                    <a:pt x="1913" y="4119"/>
                  </a:lnTo>
                  <a:lnTo>
                    <a:pt x="2041" y="3717"/>
                  </a:lnTo>
                  <a:lnTo>
                    <a:pt x="3019" y="3717"/>
                  </a:lnTo>
                  <a:lnTo>
                    <a:pt x="3019" y="4119"/>
                  </a:lnTo>
                  <a:lnTo>
                    <a:pt x="3784" y="4119"/>
                  </a:lnTo>
                  <a:lnTo>
                    <a:pt x="3784" y="4420"/>
                  </a:lnTo>
                  <a:lnTo>
                    <a:pt x="4124" y="5224"/>
                  </a:lnTo>
                  <a:lnTo>
                    <a:pt x="4252" y="5224"/>
                  </a:lnTo>
                  <a:lnTo>
                    <a:pt x="4592" y="5526"/>
                  </a:lnTo>
                  <a:lnTo>
                    <a:pt x="4720" y="5224"/>
                  </a:lnTo>
                  <a:lnTo>
                    <a:pt x="6293" y="5224"/>
                  </a:lnTo>
                  <a:lnTo>
                    <a:pt x="6463" y="4822"/>
                  </a:lnTo>
                  <a:lnTo>
                    <a:pt x="6463" y="4420"/>
                  </a:lnTo>
                  <a:lnTo>
                    <a:pt x="6293" y="4420"/>
                  </a:lnTo>
                  <a:lnTo>
                    <a:pt x="6293" y="3315"/>
                  </a:lnTo>
                  <a:lnTo>
                    <a:pt x="6165" y="2913"/>
                  </a:lnTo>
                  <a:lnTo>
                    <a:pt x="5825" y="2913"/>
                  </a:lnTo>
                  <a:lnTo>
                    <a:pt x="5825" y="1808"/>
                  </a:lnTo>
                  <a:lnTo>
                    <a:pt x="5995" y="1507"/>
                  </a:lnTo>
                  <a:lnTo>
                    <a:pt x="5995" y="703"/>
                  </a:lnTo>
                  <a:lnTo>
                    <a:pt x="6293" y="703"/>
                  </a:lnTo>
                  <a:lnTo>
                    <a:pt x="6293" y="0"/>
                  </a:lnTo>
                  <a:lnTo>
                    <a:pt x="6633" y="0"/>
                  </a:lnTo>
                  <a:lnTo>
                    <a:pt x="6761" y="301"/>
                  </a:lnTo>
                  <a:lnTo>
                    <a:pt x="6931" y="301"/>
                  </a:lnTo>
                  <a:lnTo>
                    <a:pt x="7101" y="703"/>
                  </a:lnTo>
                  <a:lnTo>
                    <a:pt x="7739" y="703"/>
                  </a:lnTo>
                  <a:lnTo>
                    <a:pt x="7739" y="1105"/>
                  </a:lnTo>
                  <a:lnTo>
                    <a:pt x="8504" y="1105"/>
                  </a:lnTo>
                  <a:lnTo>
                    <a:pt x="8504" y="1507"/>
                  </a:lnTo>
                  <a:lnTo>
                    <a:pt x="8674" y="1808"/>
                  </a:lnTo>
                  <a:lnTo>
                    <a:pt x="8674" y="2210"/>
                  </a:lnTo>
                  <a:lnTo>
                    <a:pt x="8844" y="2612"/>
                  </a:lnTo>
                  <a:lnTo>
                    <a:pt x="8844" y="2913"/>
                  </a:lnTo>
                  <a:lnTo>
                    <a:pt x="8972" y="2913"/>
                  </a:lnTo>
                  <a:lnTo>
                    <a:pt x="9142" y="3315"/>
                  </a:lnTo>
                  <a:lnTo>
                    <a:pt x="9312" y="3315"/>
                  </a:lnTo>
                  <a:lnTo>
                    <a:pt x="9609" y="3717"/>
                  </a:lnTo>
                  <a:lnTo>
                    <a:pt x="10247" y="3717"/>
                  </a:lnTo>
                  <a:lnTo>
                    <a:pt x="10417" y="3315"/>
                  </a:lnTo>
                  <a:lnTo>
                    <a:pt x="10545" y="2913"/>
                  </a:lnTo>
                  <a:lnTo>
                    <a:pt x="11991" y="2913"/>
                  </a:lnTo>
                  <a:lnTo>
                    <a:pt x="12118" y="3315"/>
                  </a:lnTo>
                  <a:lnTo>
                    <a:pt x="12458" y="3717"/>
                  </a:lnTo>
                  <a:lnTo>
                    <a:pt x="12756" y="3717"/>
                  </a:lnTo>
                  <a:lnTo>
                    <a:pt x="12926" y="4119"/>
                  </a:lnTo>
                  <a:lnTo>
                    <a:pt x="13096" y="4420"/>
                  </a:lnTo>
                  <a:lnTo>
                    <a:pt x="13224" y="4420"/>
                  </a:lnTo>
                  <a:lnTo>
                    <a:pt x="13394" y="4822"/>
                  </a:lnTo>
                  <a:lnTo>
                    <a:pt x="15137" y="4822"/>
                  </a:lnTo>
                  <a:lnTo>
                    <a:pt x="15137" y="4420"/>
                  </a:lnTo>
                  <a:lnTo>
                    <a:pt x="15435" y="4119"/>
                  </a:lnTo>
                  <a:lnTo>
                    <a:pt x="15775" y="4119"/>
                  </a:lnTo>
                  <a:lnTo>
                    <a:pt x="15775" y="3717"/>
                  </a:lnTo>
                  <a:lnTo>
                    <a:pt x="16243" y="3717"/>
                  </a:lnTo>
                  <a:lnTo>
                    <a:pt x="16370" y="3315"/>
                  </a:lnTo>
                  <a:lnTo>
                    <a:pt x="16370" y="2913"/>
                  </a:lnTo>
                  <a:lnTo>
                    <a:pt x="16540" y="2612"/>
                  </a:lnTo>
                  <a:lnTo>
                    <a:pt x="16710" y="2612"/>
                  </a:lnTo>
                  <a:lnTo>
                    <a:pt x="16710" y="2210"/>
                  </a:lnTo>
                  <a:lnTo>
                    <a:pt x="16838" y="1808"/>
                  </a:lnTo>
                  <a:lnTo>
                    <a:pt x="17008" y="1808"/>
                  </a:lnTo>
                  <a:lnTo>
                    <a:pt x="17008" y="2210"/>
                  </a:lnTo>
                  <a:lnTo>
                    <a:pt x="17178" y="1808"/>
                  </a:lnTo>
                  <a:lnTo>
                    <a:pt x="17348" y="1808"/>
                  </a:lnTo>
                  <a:lnTo>
                    <a:pt x="17476" y="2210"/>
                  </a:lnTo>
                  <a:lnTo>
                    <a:pt x="17646" y="2612"/>
                  </a:lnTo>
                  <a:lnTo>
                    <a:pt x="17943" y="2612"/>
                  </a:lnTo>
                  <a:lnTo>
                    <a:pt x="18113" y="2210"/>
                  </a:lnTo>
                  <a:lnTo>
                    <a:pt x="18581" y="2210"/>
                  </a:lnTo>
                  <a:lnTo>
                    <a:pt x="18751" y="2612"/>
                  </a:lnTo>
                  <a:lnTo>
                    <a:pt x="18581" y="4822"/>
                  </a:lnTo>
                  <a:lnTo>
                    <a:pt x="18581" y="5927"/>
                  </a:lnTo>
                  <a:lnTo>
                    <a:pt x="18411" y="6631"/>
                  </a:lnTo>
                  <a:lnTo>
                    <a:pt x="18581" y="7033"/>
                  </a:lnTo>
                  <a:lnTo>
                    <a:pt x="18921" y="7434"/>
                  </a:lnTo>
                  <a:lnTo>
                    <a:pt x="19219" y="7033"/>
                  </a:lnTo>
                  <a:lnTo>
                    <a:pt x="19687" y="7033"/>
                  </a:lnTo>
                  <a:lnTo>
                    <a:pt x="19857" y="7434"/>
                  </a:lnTo>
                  <a:lnTo>
                    <a:pt x="20027" y="7033"/>
                  </a:lnTo>
                  <a:lnTo>
                    <a:pt x="20027" y="6329"/>
                  </a:lnTo>
                  <a:lnTo>
                    <a:pt x="20154" y="6329"/>
                  </a:lnTo>
                  <a:lnTo>
                    <a:pt x="20324" y="5927"/>
                  </a:lnTo>
                  <a:lnTo>
                    <a:pt x="20622" y="6329"/>
                  </a:lnTo>
                  <a:lnTo>
                    <a:pt x="20792" y="6631"/>
                  </a:lnTo>
                  <a:lnTo>
                    <a:pt x="21090" y="7033"/>
                  </a:lnTo>
                  <a:lnTo>
                    <a:pt x="21260" y="7836"/>
                  </a:lnTo>
                  <a:lnTo>
                    <a:pt x="21430" y="8138"/>
                  </a:lnTo>
                  <a:lnTo>
                    <a:pt x="21600" y="8540"/>
                  </a:lnTo>
                  <a:lnTo>
                    <a:pt x="21600" y="8941"/>
                  </a:lnTo>
                  <a:lnTo>
                    <a:pt x="21430" y="8941"/>
                  </a:lnTo>
                  <a:lnTo>
                    <a:pt x="21430" y="9243"/>
                  </a:lnTo>
                  <a:lnTo>
                    <a:pt x="20792" y="9243"/>
                  </a:lnTo>
                  <a:lnTo>
                    <a:pt x="20622" y="9645"/>
                  </a:lnTo>
                  <a:lnTo>
                    <a:pt x="20494" y="10047"/>
                  </a:lnTo>
                  <a:lnTo>
                    <a:pt x="20154" y="10047"/>
                  </a:lnTo>
                  <a:lnTo>
                    <a:pt x="20154" y="10448"/>
                  </a:lnTo>
                  <a:lnTo>
                    <a:pt x="19857" y="10448"/>
                  </a:lnTo>
                  <a:lnTo>
                    <a:pt x="19687" y="11152"/>
                  </a:lnTo>
                  <a:lnTo>
                    <a:pt x="19687" y="11855"/>
                  </a:lnTo>
                  <a:lnTo>
                    <a:pt x="19517" y="11855"/>
                  </a:lnTo>
                  <a:lnTo>
                    <a:pt x="19219" y="12659"/>
                  </a:lnTo>
                  <a:lnTo>
                    <a:pt x="19049" y="12659"/>
                  </a:lnTo>
                  <a:lnTo>
                    <a:pt x="18751" y="12257"/>
                  </a:lnTo>
                  <a:lnTo>
                    <a:pt x="18751" y="12659"/>
                  </a:lnTo>
                  <a:lnTo>
                    <a:pt x="18581" y="13060"/>
                  </a:lnTo>
                  <a:lnTo>
                    <a:pt x="18411" y="13362"/>
                  </a:lnTo>
                  <a:lnTo>
                    <a:pt x="18283" y="13362"/>
                  </a:lnTo>
                  <a:lnTo>
                    <a:pt x="18283" y="13764"/>
                  </a:lnTo>
                  <a:lnTo>
                    <a:pt x="18113" y="14166"/>
                  </a:lnTo>
                  <a:lnTo>
                    <a:pt x="17943" y="13764"/>
                  </a:lnTo>
                  <a:lnTo>
                    <a:pt x="17646" y="13764"/>
                  </a:lnTo>
                  <a:lnTo>
                    <a:pt x="17476" y="13362"/>
                  </a:lnTo>
                  <a:lnTo>
                    <a:pt x="17008" y="13362"/>
                  </a:lnTo>
                  <a:lnTo>
                    <a:pt x="16838" y="13764"/>
                  </a:lnTo>
                  <a:lnTo>
                    <a:pt x="16710" y="14166"/>
                  </a:lnTo>
                  <a:lnTo>
                    <a:pt x="16710" y="15271"/>
                  </a:lnTo>
                  <a:lnTo>
                    <a:pt x="17008" y="15673"/>
                  </a:lnTo>
                  <a:lnTo>
                    <a:pt x="17348" y="15974"/>
                  </a:lnTo>
                  <a:lnTo>
                    <a:pt x="17348" y="16376"/>
                  </a:lnTo>
                  <a:lnTo>
                    <a:pt x="17178" y="16376"/>
                  </a:lnTo>
                  <a:lnTo>
                    <a:pt x="17178" y="16778"/>
                  </a:lnTo>
                  <a:lnTo>
                    <a:pt x="16838" y="17481"/>
                  </a:lnTo>
                  <a:lnTo>
                    <a:pt x="16710" y="18184"/>
                  </a:lnTo>
                  <a:lnTo>
                    <a:pt x="16540" y="18586"/>
                  </a:lnTo>
                  <a:lnTo>
                    <a:pt x="16370" y="18586"/>
                  </a:lnTo>
                  <a:lnTo>
                    <a:pt x="16243" y="18988"/>
                  </a:lnTo>
                  <a:lnTo>
                    <a:pt x="15902" y="18988"/>
                  </a:lnTo>
                  <a:lnTo>
                    <a:pt x="15775" y="19390"/>
                  </a:lnTo>
                  <a:lnTo>
                    <a:pt x="15137" y="19390"/>
                  </a:lnTo>
                  <a:lnTo>
                    <a:pt x="14967" y="19691"/>
                  </a:lnTo>
                  <a:lnTo>
                    <a:pt x="14797" y="19691"/>
                  </a:lnTo>
                  <a:lnTo>
                    <a:pt x="13861" y="20495"/>
                  </a:lnTo>
                  <a:lnTo>
                    <a:pt x="13691" y="20796"/>
                  </a:lnTo>
                  <a:lnTo>
                    <a:pt x="13394" y="21600"/>
                  </a:lnTo>
                  <a:lnTo>
                    <a:pt x="12926" y="21600"/>
                  </a:lnTo>
                  <a:lnTo>
                    <a:pt x="12926" y="21198"/>
                  </a:lnTo>
                  <a:lnTo>
                    <a:pt x="12586" y="21198"/>
                  </a:lnTo>
                  <a:lnTo>
                    <a:pt x="12288" y="21600"/>
                  </a:lnTo>
                  <a:lnTo>
                    <a:pt x="12118" y="21198"/>
                  </a:lnTo>
                  <a:lnTo>
                    <a:pt x="11820" y="21198"/>
                  </a:lnTo>
                  <a:lnTo>
                    <a:pt x="11523" y="20796"/>
                  </a:lnTo>
                  <a:lnTo>
                    <a:pt x="11013" y="20495"/>
                  </a:lnTo>
                  <a:lnTo>
                    <a:pt x="10715" y="19691"/>
                  </a:lnTo>
                  <a:lnTo>
                    <a:pt x="9439" y="19691"/>
                  </a:lnTo>
                  <a:lnTo>
                    <a:pt x="9439" y="20093"/>
                  </a:lnTo>
                  <a:lnTo>
                    <a:pt x="6931" y="20093"/>
                  </a:lnTo>
                  <a:lnTo>
                    <a:pt x="6761" y="19390"/>
                  </a:lnTo>
                  <a:lnTo>
                    <a:pt x="6761" y="18988"/>
                  </a:lnTo>
                  <a:lnTo>
                    <a:pt x="6633" y="18586"/>
                  </a:lnTo>
                  <a:lnTo>
                    <a:pt x="6463" y="18184"/>
                  </a:lnTo>
                  <a:lnTo>
                    <a:pt x="6463" y="17883"/>
                  </a:lnTo>
                  <a:lnTo>
                    <a:pt x="6293" y="17481"/>
                  </a:lnTo>
                  <a:lnTo>
                    <a:pt x="6165" y="17481"/>
                  </a:lnTo>
                  <a:lnTo>
                    <a:pt x="6165" y="17079"/>
                  </a:lnTo>
                  <a:lnTo>
                    <a:pt x="5825" y="17079"/>
                  </a:lnTo>
                  <a:lnTo>
                    <a:pt x="5698" y="16778"/>
                  </a:lnTo>
                  <a:lnTo>
                    <a:pt x="5357" y="16376"/>
                  </a:lnTo>
                  <a:lnTo>
                    <a:pt x="5060" y="16376"/>
                  </a:lnTo>
                  <a:lnTo>
                    <a:pt x="5060" y="15974"/>
                  </a:lnTo>
                  <a:lnTo>
                    <a:pt x="4890" y="15974"/>
                  </a:lnTo>
                  <a:lnTo>
                    <a:pt x="4422" y="15673"/>
                  </a:lnTo>
                  <a:lnTo>
                    <a:pt x="3019" y="15673"/>
                  </a:lnTo>
                  <a:lnTo>
                    <a:pt x="2679" y="14869"/>
                  </a:lnTo>
                  <a:lnTo>
                    <a:pt x="2679" y="14166"/>
                  </a:lnTo>
                  <a:lnTo>
                    <a:pt x="2849" y="14166"/>
                  </a:lnTo>
                  <a:lnTo>
                    <a:pt x="2849" y="12659"/>
                  </a:lnTo>
                  <a:lnTo>
                    <a:pt x="2679" y="12257"/>
                  </a:lnTo>
                  <a:lnTo>
                    <a:pt x="2551" y="11855"/>
                  </a:lnTo>
                  <a:lnTo>
                    <a:pt x="2381" y="11553"/>
                  </a:lnTo>
                  <a:lnTo>
                    <a:pt x="2381" y="11152"/>
                  </a:lnTo>
                  <a:lnTo>
                    <a:pt x="2211" y="10750"/>
                  </a:lnTo>
                  <a:lnTo>
                    <a:pt x="2041" y="10448"/>
                  </a:lnTo>
                  <a:lnTo>
                    <a:pt x="1913" y="10047"/>
                  </a:lnTo>
                  <a:lnTo>
                    <a:pt x="1743" y="10047"/>
                  </a:lnTo>
                  <a:lnTo>
                    <a:pt x="1573" y="10448"/>
                  </a:lnTo>
                  <a:lnTo>
                    <a:pt x="1446" y="10047"/>
                  </a:lnTo>
                  <a:lnTo>
                    <a:pt x="1106" y="10047"/>
                  </a:lnTo>
                  <a:lnTo>
                    <a:pt x="935" y="10448"/>
                  </a:lnTo>
                  <a:lnTo>
                    <a:pt x="808" y="10047"/>
                  </a:lnTo>
                  <a:lnTo>
                    <a:pt x="808" y="9645"/>
                  </a:lnTo>
                  <a:lnTo>
                    <a:pt x="638" y="9645"/>
                  </a:lnTo>
                  <a:lnTo>
                    <a:pt x="170" y="8540"/>
                  </a:lnTo>
                  <a:lnTo>
                    <a:pt x="170" y="8138"/>
                  </a:lnTo>
                  <a:lnTo>
                    <a:pt x="170" y="8540"/>
                  </a:lnTo>
                  <a:lnTo>
                    <a:pt x="0" y="8138"/>
                  </a:lnTo>
                  <a:lnTo>
                    <a:pt x="0" y="7836"/>
                  </a:lnTo>
                  <a:close/>
                  <a:moveTo>
                    <a:pt x="0" y="783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6" name="AutoShape 13"/>
            <p:cNvSpPr>
              <a:spLocks/>
            </p:cNvSpPr>
            <p:nvPr/>
          </p:nvSpPr>
          <p:spPr bwMode="auto">
            <a:xfrm>
              <a:off x="8633" y="2291"/>
              <a:ext cx="1578" cy="73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667" y="14545"/>
                  </a:moveTo>
                  <a:lnTo>
                    <a:pt x="1528" y="14327"/>
                  </a:lnTo>
                  <a:lnTo>
                    <a:pt x="1285" y="14545"/>
                  </a:lnTo>
                  <a:lnTo>
                    <a:pt x="1146" y="14327"/>
                  </a:lnTo>
                  <a:lnTo>
                    <a:pt x="1146" y="14036"/>
                  </a:lnTo>
                  <a:lnTo>
                    <a:pt x="1424" y="14036"/>
                  </a:lnTo>
                  <a:lnTo>
                    <a:pt x="1146" y="13236"/>
                  </a:lnTo>
                  <a:lnTo>
                    <a:pt x="903" y="12945"/>
                  </a:lnTo>
                  <a:lnTo>
                    <a:pt x="521" y="12655"/>
                  </a:lnTo>
                  <a:lnTo>
                    <a:pt x="521" y="12945"/>
                  </a:lnTo>
                  <a:lnTo>
                    <a:pt x="243" y="12436"/>
                  </a:lnTo>
                  <a:lnTo>
                    <a:pt x="243" y="12145"/>
                  </a:lnTo>
                  <a:lnTo>
                    <a:pt x="0" y="11855"/>
                  </a:lnTo>
                  <a:lnTo>
                    <a:pt x="0" y="11564"/>
                  </a:lnTo>
                  <a:lnTo>
                    <a:pt x="139" y="10764"/>
                  </a:lnTo>
                  <a:lnTo>
                    <a:pt x="0" y="10764"/>
                  </a:lnTo>
                  <a:lnTo>
                    <a:pt x="0" y="10255"/>
                  </a:lnTo>
                  <a:lnTo>
                    <a:pt x="139" y="9964"/>
                  </a:lnTo>
                  <a:lnTo>
                    <a:pt x="243" y="9673"/>
                  </a:lnTo>
                  <a:lnTo>
                    <a:pt x="243" y="9455"/>
                  </a:lnTo>
                  <a:lnTo>
                    <a:pt x="382" y="9164"/>
                  </a:lnTo>
                  <a:lnTo>
                    <a:pt x="625" y="9673"/>
                  </a:lnTo>
                  <a:lnTo>
                    <a:pt x="625" y="9964"/>
                  </a:lnTo>
                  <a:lnTo>
                    <a:pt x="903" y="10255"/>
                  </a:lnTo>
                  <a:lnTo>
                    <a:pt x="1007" y="9964"/>
                  </a:lnTo>
                  <a:lnTo>
                    <a:pt x="1007" y="9673"/>
                  </a:lnTo>
                  <a:lnTo>
                    <a:pt x="903" y="8873"/>
                  </a:lnTo>
                  <a:lnTo>
                    <a:pt x="1146" y="8655"/>
                  </a:lnTo>
                  <a:lnTo>
                    <a:pt x="1285" y="8655"/>
                  </a:lnTo>
                  <a:lnTo>
                    <a:pt x="1285" y="8073"/>
                  </a:lnTo>
                  <a:lnTo>
                    <a:pt x="1424" y="7782"/>
                  </a:lnTo>
                  <a:lnTo>
                    <a:pt x="1528" y="7782"/>
                  </a:lnTo>
                  <a:lnTo>
                    <a:pt x="1528" y="7564"/>
                  </a:lnTo>
                  <a:lnTo>
                    <a:pt x="1806" y="7564"/>
                  </a:lnTo>
                  <a:lnTo>
                    <a:pt x="1806" y="6982"/>
                  </a:lnTo>
                  <a:lnTo>
                    <a:pt x="1910" y="7273"/>
                  </a:lnTo>
                  <a:lnTo>
                    <a:pt x="2049" y="7273"/>
                  </a:lnTo>
                  <a:lnTo>
                    <a:pt x="2049" y="7782"/>
                  </a:lnTo>
                  <a:lnTo>
                    <a:pt x="2188" y="7564"/>
                  </a:lnTo>
                  <a:lnTo>
                    <a:pt x="2188" y="7273"/>
                  </a:lnTo>
                  <a:lnTo>
                    <a:pt x="2292" y="7273"/>
                  </a:lnTo>
                  <a:lnTo>
                    <a:pt x="2292" y="7564"/>
                  </a:lnTo>
                  <a:lnTo>
                    <a:pt x="2292" y="7273"/>
                  </a:lnTo>
                  <a:lnTo>
                    <a:pt x="2431" y="7273"/>
                  </a:lnTo>
                  <a:lnTo>
                    <a:pt x="2570" y="6982"/>
                  </a:lnTo>
                  <a:lnTo>
                    <a:pt x="2709" y="6982"/>
                  </a:lnTo>
                  <a:lnTo>
                    <a:pt x="2709" y="7273"/>
                  </a:lnTo>
                  <a:lnTo>
                    <a:pt x="2813" y="7564"/>
                  </a:lnTo>
                  <a:lnTo>
                    <a:pt x="3091" y="7273"/>
                  </a:lnTo>
                  <a:lnTo>
                    <a:pt x="3195" y="7273"/>
                  </a:lnTo>
                  <a:lnTo>
                    <a:pt x="3195" y="7564"/>
                  </a:lnTo>
                  <a:lnTo>
                    <a:pt x="3334" y="7564"/>
                  </a:lnTo>
                  <a:lnTo>
                    <a:pt x="3473" y="7782"/>
                  </a:lnTo>
                  <a:lnTo>
                    <a:pt x="3577" y="7782"/>
                  </a:lnTo>
                  <a:lnTo>
                    <a:pt x="3577" y="8073"/>
                  </a:lnTo>
                  <a:lnTo>
                    <a:pt x="3855" y="8364"/>
                  </a:lnTo>
                  <a:lnTo>
                    <a:pt x="3994" y="8364"/>
                  </a:lnTo>
                  <a:lnTo>
                    <a:pt x="3994" y="8655"/>
                  </a:lnTo>
                  <a:lnTo>
                    <a:pt x="4098" y="8655"/>
                  </a:lnTo>
                  <a:lnTo>
                    <a:pt x="4098" y="8364"/>
                  </a:lnTo>
                  <a:lnTo>
                    <a:pt x="4237" y="8073"/>
                  </a:lnTo>
                  <a:lnTo>
                    <a:pt x="4237" y="8364"/>
                  </a:lnTo>
                  <a:lnTo>
                    <a:pt x="4480" y="8364"/>
                  </a:lnTo>
                  <a:lnTo>
                    <a:pt x="4480" y="8655"/>
                  </a:lnTo>
                  <a:lnTo>
                    <a:pt x="4619" y="8655"/>
                  </a:lnTo>
                  <a:lnTo>
                    <a:pt x="4758" y="8364"/>
                  </a:lnTo>
                  <a:lnTo>
                    <a:pt x="4758" y="8073"/>
                  </a:lnTo>
                  <a:lnTo>
                    <a:pt x="4896" y="8073"/>
                  </a:lnTo>
                  <a:lnTo>
                    <a:pt x="4896" y="7782"/>
                  </a:lnTo>
                  <a:lnTo>
                    <a:pt x="5278" y="7782"/>
                  </a:lnTo>
                  <a:lnTo>
                    <a:pt x="5383" y="8073"/>
                  </a:lnTo>
                  <a:lnTo>
                    <a:pt x="5660" y="8073"/>
                  </a:lnTo>
                  <a:lnTo>
                    <a:pt x="5522" y="7782"/>
                  </a:lnTo>
                  <a:lnTo>
                    <a:pt x="5765" y="7782"/>
                  </a:lnTo>
                  <a:lnTo>
                    <a:pt x="5904" y="7564"/>
                  </a:lnTo>
                  <a:lnTo>
                    <a:pt x="6042" y="7782"/>
                  </a:lnTo>
                  <a:lnTo>
                    <a:pt x="6042" y="8073"/>
                  </a:lnTo>
                  <a:lnTo>
                    <a:pt x="5904" y="8073"/>
                  </a:lnTo>
                  <a:lnTo>
                    <a:pt x="6042" y="8364"/>
                  </a:lnTo>
                  <a:lnTo>
                    <a:pt x="6424" y="8364"/>
                  </a:lnTo>
                  <a:lnTo>
                    <a:pt x="6668" y="8655"/>
                  </a:lnTo>
                  <a:lnTo>
                    <a:pt x="6806" y="8655"/>
                  </a:lnTo>
                  <a:lnTo>
                    <a:pt x="6806" y="8073"/>
                  </a:lnTo>
                  <a:lnTo>
                    <a:pt x="6945" y="8073"/>
                  </a:lnTo>
                  <a:lnTo>
                    <a:pt x="7050" y="8364"/>
                  </a:lnTo>
                  <a:lnTo>
                    <a:pt x="7188" y="8364"/>
                  </a:lnTo>
                  <a:lnTo>
                    <a:pt x="7466" y="8073"/>
                  </a:lnTo>
                  <a:lnTo>
                    <a:pt x="7466" y="6982"/>
                  </a:lnTo>
                  <a:lnTo>
                    <a:pt x="7188" y="6982"/>
                  </a:lnTo>
                  <a:lnTo>
                    <a:pt x="7050" y="6764"/>
                  </a:lnTo>
                  <a:lnTo>
                    <a:pt x="6945" y="6764"/>
                  </a:lnTo>
                  <a:lnTo>
                    <a:pt x="6945" y="6473"/>
                  </a:lnTo>
                  <a:lnTo>
                    <a:pt x="6806" y="6473"/>
                  </a:lnTo>
                  <a:lnTo>
                    <a:pt x="6668" y="6182"/>
                  </a:lnTo>
                  <a:lnTo>
                    <a:pt x="6806" y="6182"/>
                  </a:lnTo>
                  <a:lnTo>
                    <a:pt x="6945" y="5964"/>
                  </a:lnTo>
                  <a:lnTo>
                    <a:pt x="6945" y="5382"/>
                  </a:lnTo>
                  <a:lnTo>
                    <a:pt x="6806" y="5382"/>
                  </a:lnTo>
                  <a:lnTo>
                    <a:pt x="6806" y="5091"/>
                  </a:lnTo>
                  <a:lnTo>
                    <a:pt x="6945" y="4873"/>
                  </a:lnTo>
                  <a:lnTo>
                    <a:pt x="7050" y="4582"/>
                  </a:lnTo>
                  <a:lnTo>
                    <a:pt x="7466" y="4582"/>
                  </a:lnTo>
                  <a:lnTo>
                    <a:pt x="7466" y="4291"/>
                  </a:lnTo>
                  <a:lnTo>
                    <a:pt x="7327" y="4073"/>
                  </a:lnTo>
                  <a:lnTo>
                    <a:pt x="7188" y="4073"/>
                  </a:lnTo>
                  <a:lnTo>
                    <a:pt x="7188" y="4291"/>
                  </a:lnTo>
                  <a:lnTo>
                    <a:pt x="7050" y="4073"/>
                  </a:lnTo>
                  <a:lnTo>
                    <a:pt x="6945" y="4073"/>
                  </a:lnTo>
                  <a:lnTo>
                    <a:pt x="7050" y="4073"/>
                  </a:lnTo>
                  <a:lnTo>
                    <a:pt x="7050" y="3782"/>
                  </a:lnTo>
                  <a:lnTo>
                    <a:pt x="6806" y="3782"/>
                  </a:lnTo>
                  <a:lnTo>
                    <a:pt x="6806" y="3200"/>
                  </a:lnTo>
                  <a:lnTo>
                    <a:pt x="6945" y="3200"/>
                  </a:lnTo>
                  <a:lnTo>
                    <a:pt x="6945" y="2982"/>
                  </a:lnTo>
                  <a:lnTo>
                    <a:pt x="7050" y="2982"/>
                  </a:lnTo>
                  <a:lnTo>
                    <a:pt x="7050" y="3200"/>
                  </a:lnTo>
                  <a:lnTo>
                    <a:pt x="7466" y="3200"/>
                  </a:lnTo>
                  <a:lnTo>
                    <a:pt x="7466" y="2982"/>
                  </a:lnTo>
                  <a:lnTo>
                    <a:pt x="7570" y="2982"/>
                  </a:lnTo>
                  <a:lnTo>
                    <a:pt x="7709" y="3200"/>
                  </a:lnTo>
                  <a:lnTo>
                    <a:pt x="7709" y="2982"/>
                  </a:lnTo>
                  <a:lnTo>
                    <a:pt x="7952" y="2691"/>
                  </a:lnTo>
                  <a:lnTo>
                    <a:pt x="8334" y="2691"/>
                  </a:lnTo>
                  <a:lnTo>
                    <a:pt x="8334" y="2400"/>
                  </a:lnTo>
                  <a:lnTo>
                    <a:pt x="8473" y="2400"/>
                  </a:lnTo>
                  <a:lnTo>
                    <a:pt x="8612" y="2182"/>
                  </a:lnTo>
                  <a:lnTo>
                    <a:pt x="8994" y="2182"/>
                  </a:lnTo>
                  <a:lnTo>
                    <a:pt x="8994" y="1891"/>
                  </a:lnTo>
                  <a:lnTo>
                    <a:pt x="9133" y="1891"/>
                  </a:lnTo>
                  <a:lnTo>
                    <a:pt x="9133" y="1600"/>
                  </a:lnTo>
                  <a:lnTo>
                    <a:pt x="9654" y="1600"/>
                  </a:lnTo>
                  <a:lnTo>
                    <a:pt x="9897" y="1091"/>
                  </a:lnTo>
                  <a:lnTo>
                    <a:pt x="10140" y="1091"/>
                  </a:lnTo>
                  <a:lnTo>
                    <a:pt x="10140" y="800"/>
                  </a:lnTo>
                  <a:lnTo>
                    <a:pt x="10418" y="800"/>
                  </a:lnTo>
                  <a:lnTo>
                    <a:pt x="10418" y="509"/>
                  </a:lnTo>
                  <a:lnTo>
                    <a:pt x="10522" y="509"/>
                  </a:lnTo>
                  <a:lnTo>
                    <a:pt x="10522" y="291"/>
                  </a:lnTo>
                  <a:lnTo>
                    <a:pt x="10661" y="0"/>
                  </a:lnTo>
                  <a:lnTo>
                    <a:pt x="10800" y="291"/>
                  </a:lnTo>
                  <a:lnTo>
                    <a:pt x="10800" y="0"/>
                  </a:lnTo>
                  <a:lnTo>
                    <a:pt x="11043" y="291"/>
                  </a:lnTo>
                  <a:lnTo>
                    <a:pt x="11703" y="291"/>
                  </a:lnTo>
                  <a:lnTo>
                    <a:pt x="11703" y="509"/>
                  </a:lnTo>
                  <a:lnTo>
                    <a:pt x="11807" y="800"/>
                  </a:lnTo>
                  <a:lnTo>
                    <a:pt x="11807" y="1091"/>
                  </a:lnTo>
                  <a:lnTo>
                    <a:pt x="11946" y="1091"/>
                  </a:lnTo>
                  <a:lnTo>
                    <a:pt x="11946" y="1600"/>
                  </a:lnTo>
                  <a:lnTo>
                    <a:pt x="11807" y="1600"/>
                  </a:lnTo>
                  <a:lnTo>
                    <a:pt x="11946" y="1891"/>
                  </a:lnTo>
                  <a:lnTo>
                    <a:pt x="12328" y="1891"/>
                  </a:lnTo>
                  <a:lnTo>
                    <a:pt x="12328" y="1600"/>
                  </a:lnTo>
                  <a:lnTo>
                    <a:pt x="12328" y="1891"/>
                  </a:lnTo>
                  <a:lnTo>
                    <a:pt x="12467" y="1891"/>
                  </a:lnTo>
                  <a:lnTo>
                    <a:pt x="12467" y="1600"/>
                  </a:lnTo>
                  <a:lnTo>
                    <a:pt x="12710" y="1891"/>
                  </a:lnTo>
                  <a:lnTo>
                    <a:pt x="12710" y="2400"/>
                  </a:lnTo>
                  <a:lnTo>
                    <a:pt x="12849" y="2400"/>
                  </a:lnTo>
                  <a:lnTo>
                    <a:pt x="12849" y="1891"/>
                  </a:lnTo>
                  <a:lnTo>
                    <a:pt x="12988" y="1891"/>
                  </a:lnTo>
                  <a:lnTo>
                    <a:pt x="13092" y="2182"/>
                  </a:lnTo>
                  <a:lnTo>
                    <a:pt x="13370" y="2182"/>
                  </a:lnTo>
                  <a:lnTo>
                    <a:pt x="13370" y="2400"/>
                  </a:lnTo>
                  <a:lnTo>
                    <a:pt x="13231" y="2400"/>
                  </a:lnTo>
                  <a:lnTo>
                    <a:pt x="13231" y="2691"/>
                  </a:lnTo>
                  <a:lnTo>
                    <a:pt x="13370" y="2982"/>
                  </a:lnTo>
                  <a:lnTo>
                    <a:pt x="13509" y="2691"/>
                  </a:lnTo>
                  <a:lnTo>
                    <a:pt x="13891" y="2691"/>
                  </a:lnTo>
                  <a:lnTo>
                    <a:pt x="13891" y="2982"/>
                  </a:lnTo>
                  <a:lnTo>
                    <a:pt x="13995" y="2691"/>
                  </a:lnTo>
                  <a:lnTo>
                    <a:pt x="13891" y="2400"/>
                  </a:lnTo>
                  <a:lnTo>
                    <a:pt x="14273" y="2400"/>
                  </a:lnTo>
                  <a:lnTo>
                    <a:pt x="14273" y="2182"/>
                  </a:lnTo>
                  <a:lnTo>
                    <a:pt x="14412" y="2182"/>
                  </a:lnTo>
                  <a:lnTo>
                    <a:pt x="14412" y="1891"/>
                  </a:lnTo>
                  <a:lnTo>
                    <a:pt x="14516" y="1891"/>
                  </a:lnTo>
                  <a:lnTo>
                    <a:pt x="14655" y="1600"/>
                  </a:lnTo>
                  <a:lnTo>
                    <a:pt x="14655" y="1309"/>
                  </a:lnTo>
                  <a:lnTo>
                    <a:pt x="14898" y="1309"/>
                  </a:lnTo>
                  <a:lnTo>
                    <a:pt x="15037" y="1091"/>
                  </a:lnTo>
                  <a:lnTo>
                    <a:pt x="15037" y="1600"/>
                  </a:lnTo>
                  <a:lnTo>
                    <a:pt x="14898" y="1600"/>
                  </a:lnTo>
                  <a:lnTo>
                    <a:pt x="14898" y="1891"/>
                  </a:lnTo>
                  <a:lnTo>
                    <a:pt x="15940" y="3200"/>
                  </a:lnTo>
                  <a:lnTo>
                    <a:pt x="17363" y="6473"/>
                  </a:lnTo>
                  <a:lnTo>
                    <a:pt x="17606" y="6473"/>
                  </a:lnTo>
                  <a:lnTo>
                    <a:pt x="17606" y="5964"/>
                  </a:lnTo>
                  <a:lnTo>
                    <a:pt x="17745" y="5964"/>
                  </a:lnTo>
                  <a:lnTo>
                    <a:pt x="17850" y="6182"/>
                  </a:lnTo>
                  <a:lnTo>
                    <a:pt x="17850" y="6473"/>
                  </a:lnTo>
                  <a:lnTo>
                    <a:pt x="17988" y="6473"/>
                  </a:lnTo>
                  <a:lnTo>
                    <a:pt x="18127" y="6764"/>
                  </a:lnTo>
                  <a:lnTo>
                    <a:pt x="18266" y="6473"/>
                  </a:lnTo>
                  <a:lnTo>
                    <a:pt x="18370" y="6473"/>
                  </a:lnTo>
                  <a:lnTo>
                    <a:pt x="18509" y="6764"/>
                  </a:lnTo>
                  <a:lnTo>
                    <a:pt x="18648" y="6473"/>
                  </a:lnTo>
                  <a:lnTo>
                    <a:pt x="18891" y="6473"/>
                  </a:lnTo>
                  <a:lnTo>
                    <a:pt x="18752" y="6182"/>
                  </a:lnTo>
                  <a:lnTo>
                    <a:pt x="19412" y="6182"/>
                  </a:lnTo>
                  <a:lnTo>
                    <a:pt x="19551" y="6473"/>
                  </a:lnTo>
                  <a:lnTo>
                    <a:pt x="19655" y="6764"/>
                  </a:lnTo>
                  <a:lnTo>
                    <a:pt x="19655" y="6982"/>
                  </a:lnTo>
                  <a:lnTo>
                    <a:pt x="19933" y="6982"/>
                  </a:lnTo>
                  <a:lnTo>
                    <a:pt x="20037" y="7273"/>
                  </a:lnTo>
                  <a:lnTo>
                    <a:pt x="20176" y="7273"/>
                  </a:lnTo>
                  <a:lnTo>
                    <a:pt x="20176" y="8073"/>
                  </a:lnTo>
                  <a:lnTo>
                    <a:pt x="20558" y="8073"/>
                  </a:lnTo>
                  <a:lnTo>
                    <a:pt x="20836" y="7782"/>
                  </a:lnTo>
                  <a:lnTo>
                    <a:pt x="21079" y="7782"/>
                  </a:lnTo>
                  <a:lnTo>
                    <a:pt x="21218" y="7564"/>
                  </a:lnTo>
                  <a:lnTo>
                    <a:pt x="21218" y="8073"/>
                  </a:lnTo>
                  <a:lnTo>
                    <a:pt x="21322" y="8073"/>
                  </a:lnTo>
                  <a:lnTo>
                    <a:pt x="21461" y="8364"/>
                  </a:lnTo>
                  <a:lnTo>
                    <a:pt x="21600" y="8364"/>
                  </a:lnTo>
                  <a:lnTo>
                    <a:pt x="21600" y="8655"/>
                  </a:lnTo>
                  <a:lnTo>
                    <a:pt x="21461" y="8873"/>
                  </a:lnTo>
                  <a:lnTo>
                    <a:pt x="21322" y="9164"/>
                  </a:lnTo>
                  <a:lnTo>
                    <a:pt x="21322" y="9455"/>
                  </a:lnTo>
                  <a:lnTo>
                    <a:pt x="21218" y="9673"/>
                  </a:lnTo>
                  <a:lnTo>
                    <a:pt x="21079" y="9673"/>
                  </a:lnTo>
                  <a:lnTo>
                    <a:pt x="20940" y="9964"/>
                  </a:lnTo>
                  <a:lnTo>
                    <a:pt x="20940" y="10545"/>
                  </a:lnTo>
                  <a:lnTo>
                    <a:pt x="21079" y="11055"/>
                  </a:lnTo>
                  <a:lnTo>
                    <a:pt x="21218" y="11345"/>
                  </a:lnTo>
                  <a:lnTo>
                    <a:pt x="21218" y="11564"/>
                  </a:lnTo>
                  <a:lnTo>
                    <a:pt x="21079" y="11855"/>
                  </a:lnTo>
                  <a:lnTo>
                    <a:pt x="20940" y="11855"/>
                  </a:lnTo>
                  <a:lnTo>
                    <a:pt x="20836" y="12145"/>
                  </a:lnTo>
                  <a:lnTo>
                    <a:pt x="20697" y="12145"/>
                  </a:lnTo>
                  <a:lnTo>
                    <a:pt x="20697" y="11855"/>
                  </a:lnTo>
                  <a:lnTo>
                    <a:pt x="20558" y="11855"/>
                  </a:lnTo>
                  <a:lnTo>
                    <a:pt x="20315" y="12145"/>
                  </a:lnTo>
                  <a:lnTo>
                    <a:pt x="20176" y="12145"/>
                  </a:lnTo>
                  <a:lnTo>
                    <a:pt x="19933" y="11855"/>
                  </a:lnTo>
                  <a:lnTo>
                    <a:pt x="19794" y="11855"/>
                  </a:lnTo>
                  <a:lnTo>
                    <a:pt x="19655" y="12436"/>
                  </a:lnTo>
                  <a:lnTo>
                    <a:pt x="19655" y="12945"/>
                  </a:lnTo>
                  <a:lnTo>
                    <a:pt x="19551" y="13455"/>
                  </a:lnTo>
                  <a:lnTo>
                    <a:pt x="19551" y="14327"/>
                  </a:lnTo>
                  <a:lnTo>
                    <a:pt x="19794" y="14327"/>
                  </a:lnTo>
                  <a:lnTo>
                    <a:pt x="19655" y="14545"/>
                  </a:lnTo>
                  <a:lnTo>
                    <a:pt x="19655" y="14836"/>
                  </a:lnTo>
                  <a:lnTo>
                    <a:pt x="19169" y="14836"/>
                  </a:lnTo>
                  <a:lnTo>
                    <a:pt x="18891" y="15127"/>
                  </a:lnTo>
                  <a:lnTo>
                    <a:pt x="18509" y="15127"/>
                  </a:lnTo>
                  <a:lnTo>
                    <a:pt x="18370" y="15345"/>
                  </a:lnTo>
                  <a:lnTo>
                    <a:pt x="18509" y="15636"/>
                  </a:lnTo>
                  <a:lnTo>
                    <a:pt x="18752" y="15636"/>
                  </a:lnTo>
                  <a:lnTo>
                    <a:pt x="18752" y="16436"/>
                  </a:lnTo>
                  <a:lnTo>
                    <a:pt x="18891" y="16436"/>
                  </a:lnTo>
                  <a:lnTo>
                    <a:pt x="18891" y="16727"/>
                  </a:lnTo>
                  <a:lnTo>
                    <a:pt x="19030" y="17018"/>
                  </a:lnTo>
                  <a:lnTo>
                    <a:pt x="19030" y="17236"/>
                  </a:lnTo>
                  <a:lnTo>
                    <a:pt x="19169" y="17236"/>
                  </a:lnTo>
                  <a:lnTo>
                    <a:pt x="19169" y="17818"/>
                  </a:lnTo>
                  <a:lnTo>
                    <a:pt x="19030" y="18036"/>
                  </a:lnTo>
                  <a:lnTo>
                    <a:pt x="19169" y="18327"/>
                  </a:lnTo>
                  <a:lnTo>
                    <a:pt x="19030" y="18327"/>
                  </a:lnTo>
                  <a:lnTo>
                    <a:pt x="19030" y="18909"/>
                  </a:lnTo>
                  <a:lnTo>
                    <a:pt x="18891" y="19127"/>
                  </a:lnTo>
                  <a:lnTo>
                    <a:pt x="18648" y="18909"/>
                  </a:lnTo>
                  <a:lnTo>
                    <a:pt x="18370" y="18327"/>
                  </a:lnTo>
                  <a:lnTo>
                    <a:pt x="16565" y="18327"/>
                  </a:lnTo>
                  <a:lnTo>
                    <a:pt x="16460" y="18618"/>
                  </a:lnTo>
                  <a:lnTo>
                    <a:pt x="16183" y="18327"/>
                  </a:lnTo>
                  <a:lnTo>
                    <a:pt x="15280" y="18327"/>
                  </a:lnTo>
                  <a:lnTo>
                    <a:pt x="15280" y="19127"/>
                  </a:lnTo>
                  <a:lnTo>
                    <a:pt x="14412" y="19127"/>
                  </a:lnTo>
                  <a:lnTo>
                    <a:pt x="14273" y="18909"/>
                  </a:lnTo>
                  <a:lnTo>
                    <a:pt x="13995" y="18909"/>
                  </a:lnTo>
                  <a:lnTo>
                    <a:pt x="13995" y="19127"/>
                  </a:lnTo>
                  <a:lnTo>
                    <a:pt x="13891" y="19418"/>
                  </a:lnTo>
                  <a:lnTo>
                    <a:pt x="13752" y="19418"/>
                  </a:lnTo>
                  <a:lnTo>
                    <a:pt x="13752" y="19709"/>
                  </a:lnTo>
                  <a:lnTo>
                    <a:pt x="13613" y="19927"/>
                  </a:lnTo>
                  <a:lnTo>
                    <a:pt x="13370" y="20218"/>
                  </a:lnTo>
                  <a:lnTo>
                    <a:pt x="13231" y="20800"/>
                  </a:lnTo>
                  <a:lnTo>
                    <a:pt x="13092" y="21309"/>
                  </a:lnTo>
                  <a:lnTo>
                    <a:pt x="12849" y="21600"/>
                  </a:lnTo>
                  <a:lnTo>
                    <a:pt x="12606" y="21309"/>
                  </a:lnTo>
                  <a:lnTo>
                    <a:pt x="12224" y="21309"/>
                  </a:lnTo>
                  <a:lnTo>
                    <a:pt x="11946" y="21600"/>
                  </a:lnTo>
                  <a:lnTo>
                    <a:pt x="11807" y="21600"/>
                  </a:lnTo>
                  <a:lnTo>
                    <a:pt x="11564" y="20218"/>
                  </a:lnTo>
                  <a:lnTo>
                    <a:pt x="11182" y="20218"/>
                  </a:lnTo>
                  <a:lnTo>
                    <a:pt x="11182" y="18618"/>
                  </a:lnTo>
                  <a:lnTo>
                    <a:pt x="10939" y="18909"/>
                  </a:lnTo>
                  <a:lnTo>
                    <a:pt x="10800" y="18036"/>
                  </a:lnTo>
                  <a:lnTo>
                    <a:pt x="10522" y="17818"/>
                  </a:lnTo>
                  <a:lnTo>
                    <a:pt x="8751" y="17818"/>
                  </a:lnTo>
                  <a:lnTo>
                    <a:pt x="8230" y="17236"/>
                  </a:lnTo>
                  <a:lnTo>
                    <a:pt x="7952" y="17018"/>
                  </a:lnTo>
                  <a:lnTo>
                    <a:pt x="7050" y="15927"/>
                  </a:lnTo>
                  <a:lnTo>
                    <a:pt x="5522" y="16436"/>
                  </a:lnTo>
                  <a:lnTo>
                    <a:pt x="6042" y="21600"/>
                  </a:lnTo>
                  <a:lnTo>
                    <a:pt x="5660" y="21600"/>
                  </a:lnTo>
                  <a:lnTo>
                    <a:pt x="5278" y="20800"/>
                  </a:lnTo>
                  <a:lnTo>
                    <a:pt x="4896" y="20509"/>
                  </a:lnTo>
                  <a:lnTo>
                    <a:pt x="4480" y="20218"/>
                  </a:lnTo>
                  <a:lnTo>
                    <a:pt x="4237" y="20509"/>
                  </a:lnTo>
                  <a:lnTo>
                    <a:pt x="3855" y="21018"/>
                  </a:lnTo>
                  <a:lnTo>
                    <a:pt x="3855" y="20218"/>
                  </a:lnTo>
                  <a:lnTo>
                    <a:pt x="3994" y="19927"/>
                  </a:lnTo>
                  <a:lnTo>
                    <a:pt x="3994" y="19709"/>
                  </a:lnTo>
                  <a:lnTo>
                    <a:pt x="3473" y="19709"/>
                  </a:lnTo>
                  <a:lnTo>
                    <a:pt x="3473" y="19418"/>
                  </a:lnTo>
                  <a:lnTo>
                    <a:pt x="3334" y="19418"/>
                  </a:lnTo>
                  <a:lnTo>
                    <a:pt x="3334" y="19127"/>
                  </a:lnTo>
                  <a:lnTo>
                    <a:pt x="3091" y="19127"/>
                  </a:lnTo>
                  <a:lnTo>
                    <a:pt x="3091" y="18909"/>
                  </a:lnTo>
                  <a:lnTo>
                    <a:pt x="2952" y="18327"/>
                  </a:lnTo>
                  <a:lnTo>
                    <a:pt x="2813" y="18327"/>
                  </a:lnTo>
                  <a:lnTo>
                    <a:pt x="2813" y="18036"/>
                  </a:lnTo>
                  <a:lnTo>
                    <a:pt x="2709" y="18036"/>
                  </a:lnTo>
                  <a:lnTo>
                    <a:pt x="2709" y="17818"/>
                  </a:lnTo>
                  <a:lnTo>
                    <a:pt x="2431" y="17818"/>
                  </a:lnTo>
                  <a:lnTo>
                    <a:pt x="2431" y="17236"/>
                  </a:lnTo>
                  <a:lnTo>
                    <a:pt x="2813" y="17236"/>
                  </a:lnTo>
                  <a:lnTo>
                    <a:pt x="2813" y="17527"/>
                  </a:lnTo>
                  <a:lnTo>
                    <a:pt x="2952" y="17236"/>
                  </a:lnTo>
                  <a:lnTo>
                    <a:pt x="3091" y="17236"/>
                  </a:lnTo>
                  <a:lnTo>
                    <a:pt x="2952" y="17236"/>
                  </a:lnTo>
                  <a:lnTo>
                    <a:pt x="2952" y="17018"/>
                  </a:lnTo>
                  <a:lnTo>
                    <a:pt x="2813" y="16727"/>
                  </a:lnTo>
                  <a:lnTo>
                    <a:pt x="2813" y="16436"/>
                  </a:lnTo>
                  <a:lnTo>
                    <a:pt x="2952" y="16145"/>
                  </a:lnTo>
                  <a:lnTo>
                    <a:pt x="3334" y="16145"/>
                  </a:lnTo>
                  <a:lnTo>
                    <a:pt x="3473" y="15927"/>
                  </a:lnTo>
                  <a:lnTo>
                    <a:pt x="3473" y="16145"/>
                  </a:lnTo>
                  <a:lnTo>
                    <a:pt x="3994" y="16145"/>
                  </a:lnTo>
                  <a:lnTo>
                    <a:pt x="3855" y="15927"/>
                  </a:lnTo>
                  <a:lnTo>
                    <a:pt x="3716" y="15927"/>
                  </a:lnTo>
                  <a:lnTo>
                    <a:pt x="3716" y="15345"/>
                  </a:lnTo>
                  <a:lnTo>
                    <a:pt x="3855" y="15345"/>
                  </a:lnTo>
                  <a:lnTo>
                    <a:pt x="3716" y="15127"/>
                  </a:lnTo>
                  <a:lnTo>
                    <a:pt x="3716" y="14836"/>
                  </a:lnTo>
                  <a:lnTo>
                    <a:pt x="3855" y="14545"/>
                  </a:lnTo>
                  <a:lnTo>
                    <a:pt x="3716" y="14545"/>
                  </a:lnTo>
                  <a:lnTo>
                    <a:pt x="3716" y="14036"/>
                  </a:lnTo>
                  <a:lnTo>
                    <a:pt x="3577" y="14036"/>
                  </a:lnTo>
                  <a:lnTo>
                    <a:pt x="3577" y="13745"/>
                  </a:lnTo>
                  <a:lnTo>
                    <a:pt x="3195" y="13745"/>
                  </a:lnTo>
                  <a:lnTo>
                    <a:pt x="3195" y="14036"/>
                  </a:lnTo>
                  <a:lnTo>
                    <a:pt x="2813" y="14036"/>
                  </a:lnTo>
                  <a:lnTo>
                    <a:pt x="2813" y="13745"/>
                  </a:lnTo>
                  <a:lnTo>
                    <a:pt x="2570" y="13745"/>
                  </a:lnTo>
                  <a:lnTo>
                    <a:pt x="2431" y="14036"/>
                  </a:lnTo>
                  <a:lnTo>
                    <a:pt x="2292" y="14036"/>
                  </a:lnTo>
                  <a:lnTo>
                    <a:pt x="2188" y="14327"/>
                  </a:lnTo>
                  <a:lnTo>
                    <a:pt x="2049" y="14327"/>
                  </a:lnTo>
                  <a:lnTo>
                    <a:pt x="2049" y="14545"/>
                  </a:lnTo>
                  <a:lnTo>
                    <a:pt x="1667" y="14545"/>
                  </a:lnTo>
                  <a:close/>
                  <a:moveTo>
                    <a:pt x="1667" y="1454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7" name="AutoShape 14"/>
            <p:cNvSpPr>
              <a:spLocks/>
            </p:cNvSpPr>
            <p:nvPr/>
          </p:nvSpPr>
          <p:spPr bwMode="auto">
            <a:xfrm>
              <a:off x="9037" y="2833"/>
              <a:ext cx="667" cy="36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7001" y="21600"/>
                  </a:moveTo>
                  <a:lnTo>
                    <a:pt x="17329" y="19995"/>
                  </a:lnTo>
                  <a:lnTo>
                    <a:pt x="17658" y="19411"/>
                  </a:lnTo>
                  <a:lnTo>
                    <a:pt x="17658" y="18389"/>
                  </a:lnTo>
                  <a:lnTo>
                    <a:pt x="17329" y="18389"/>
                  </a:lnTo>
                  <a:lnTo>
                    <a:pt x="17329" y="16784"/>
                  </a:lnTo>
                  <a:lnTo>
                    <a:pt x="16754" y="16784"/>
                  </a:lnTo>
                  <a:lnTo>
                    <a:pt x="16426" y="16200"/>
                  </a:lnTo>
                  <a:lnTo>
                    <a:pt x="16426" y="15178"/>
                  </a:lnTo>
                  <a:lnTo>
                    <a:pt x="17329" y="15178"/>
                  </a:lnTo>
                  <a:lnTo>
                    <a:pt x="17329" y="14595"/>
                  </a:lnTo>
                  <a:lnTo>
                    <a:pt x="17904" y="14011"/>
                  </a:lnTo>
                  <a:lnTo>
                    <a:pt x="17658" y="13573"/>
                  </a:lnTo>
                  <a:lnTo>
                    <a:pt x="18233" y="13573"/>
                  </a:lnTo>
                  <a:lnTo>
                    <a:pt x="18890" y="12989"/>
                  </a:lnTo>
                  <a:lnTo>
                    <a:pt x="18561" y="12405"/>
                  </a:lnTo>
                  <a:lnTo>
                    <a:pt x="18561" y="11822"/>
                  </a:lnTo>
                  <a:lnTo>
                    <a:pt x="18890" y="11822"/>
                  </a:lnTo>
                  <a:lnTo>
                    <a:pt x="19136" y="11384"/>
                  </a:lnTo>
                  <a:lnTo>
                    <a:pt x="19465" y="11384"/>
                  </a:lnTo>
                  <a:lnTo>
                    <a:pt x="19793" y="10800"/>
                  </a:lnTo>
                  <a:lnTo>
                    <a:pt x="20040" y="11384"/>
                  </a:lnTo>
                  <a:lnTo>
                    <a:pt x="21271" y="11384"/>
                  </a:lnTo>
                  <a:lnTo>
                    <a:pt x="21600" y="10800"/>
                  </a:lnTo>
                  <a:lnTo>
                    <a:pt x="21600" y="10216"/>
                  </a:lnTo>
                  <a:lnTo>
                    <a:pt x="21025" y="9195"/>
                  </a:lnTo>
                  <a:lnTo>
                    <a:pt x="20697" y="9195"/>
                  </a:lnTo>
                  <a:lnTo>
                    <a:pt x="20697" y="10216"/>
                  </a:lnTo>
                  <a:lnTo>
                    <a:pt x="20368" y="10216"/>
                  </a:lnTo>
                  <a:lnTo>
                    <a:pt x="20040" y="9778"/>
                  </a:lnTo>
                  <a:lnTo>
                    <a:pt x="19465" y="9778"/>
                  </a:lnTo>
                  <a:lnTo>
                    <a:pt x="19136" y="9195"/>
                  </a:lnTo>
                  <a:lnTo>
                    <a:pt x="19465" y="8611"/>
                  </a:lnTo>
                  <a:lnTo>
                    <a:pt x="19793" y="7589"/>
                  </a:lnTo>
                  <a:lnTo>
                    <a:pt x="19793" y="7005"/>
                  </a:lnTo>
                  <a:lnTo>
                    <a:pt x="19465" y="7005"/>
                  </a:lnTo>
                  <a:lnTo>
                    <a:pt x="19465" y="7589"/>
                  </a:lnTo>
                  <a:lnTo>
                    <a:pt x="19136" y="8027"/>
                  </a:lnTo>
                  <a:lnTo>
                    <a:pt x="18561" y="8611"/>
                  </a:lnTo>
                  <a:lnTo>
                    <a:pt x="18233" y="9778"/>
                  </a:lnTo>
                  <a:lnTo>
                    <a:pt x="17904" y="10800"/>
                  </a:lnTo>
                  <a:lnTo>
                    <a:pt x="17329" y="11384"/>
                  </a:lnTo>
                  <a:lnTo>
                    <a:pt x="16754" y="10800"/>
                  </a:lnTo>
                  <a:lnTo>
                    <a:pt x="15851" y="10800"/>
                  </a:lnTo>
                  <a:lnTo>
                    <a:pt x="15194" y="11384"/>
                  </a:lnTo>
                  <a:lnTo>
                    <a:pt x="14865" y="11384"/>
                  </a:lnTo>
                  <a:lnTo>
                    <a:pt x="14290" y="8611"/>
                  </a:lnTo>
                  <a:lnTo>
                    <a:pt x="13387" y="8611"/>
                  </a:lnTo>
                  <a:lnTo>
                    <a:pt x="13387" y="5400"/>
                  </a:lnTo>
                  <a:lnTo>
                    <a:pt x="12812" y="5984"/>
                  </a:lnTo>
                  <a:lnTo>
                    <a:pt x="12484" y="4232"/>
                  </a:lnTo>
                  <a:lnTo>
                    <a:pt x="11827" y="3795"/>
                  </a:lnTo>
                  <a:lnTo>
                    <a:pt x="7638" y="3795"/>
                  </a:lnTo>
                  <a:lnTo>
                    <a:pt x="6406" y="2627"/>
                  </a:lnTo>
                  <a:lnTo>
                    <a:pt x="5749" y="2189"/>
                  </a:lnTo>
                  <a:lnTo>
                    <a:pt x="3614" y="0"/>
                  </a:lnTo>
                  <a:lnTo>
                    <a:pt x="0" y="1022"/>
                  </a:lnTo>
                  <a:lnTo>
                    <a:pt x="1232" y="11384"/>
                  </a:lnTo>
                  <a:lnTo>
                    <a:pt x="2135" y="11384"/>
                  </a:lnTo>
                  <a:lnTo>
                    <a:pt x="2464" y="10800"/>
                  </a:lnTo>
                  <a:lnTo>
                    <a:pt x="2135" y="10216"/>
                  </a:lnTo>
                  <a:lnTo>
                    <a:pt x="2135" y="9778"/>
                  </a:lnTo>
                  <a:lnTo>
                    <a:pt x="2464" y="8611"/>
                  </a:lnTo>
                  <a:lnTo>
                    <a:pt x="2710" y="8611"/>
                  </a:lnTo>
                  <a:lnTo>
                    <a:pt x="3039" y="8027"/>
                  </a:lnTo>
                  <a:lnTo>
                    <a:pt x="3614" y="8027"/>
                  </a:lnTo>
                  <a:lnTo>
                    <a:pt x="3614" y="7589"/>
                  </a:lnTo>
                  <a:lnTo>
                    <a:pt x="4271" y="7589"/>
                  </a:lnTo>
                  <a:lnTo>
                    <a:pt x="5174" y="8027"/>
                  </a:lnTo>
                  <a:lnTo>
                    <a:pt x="5749" y="9195"/>
                  </a:lnTo>
                  <a:lnTo>
                    <a:pt x="6078" y="9778"/>
                  </a:lnTo>
                  <a:lnTo>
                    <a:pt x="6981" y="10216"/>
                  </a:lnTo>
                  <a:lnTo>
                    <a:pt x="7884" y="11384"/>
                  </a:lnTo>
                  <a:lnTo>
                    <a:pt x="7884" y="10800"/>
                  </a:lnTo>
                  <a:lnTo>
                    <a:pt x="8213" y="10800"/>
                  </a:lnTo>
                  <a:lnTo>
                    <a:pt x="8788" y="11384"/>
                  </a:lnTo>
                  <a:lnTo>
                    <a:pt x="9116" y="12989"/>
                  </a:lnTo>
                  <a:lnTo>
                    <a:pt x="9445" y="12989"/>
                  </a:lnTo>
                  <a:lnTo>
                    <a:pt x="9445" y="13573"/>
                  </a:lnTo>
                  <a:lnTo>
                    <a:pt x="9773" y="14595"/>
                  </a:lnTo>
                  <a:lnTo>
                    <a:pt x="10348" y="15178"/>
                  </a:lnTo>
                  <a:lnTo>
                    <a:pt x="10923" y="15616"/>
                  </a:lnTo>
                  <a:lnTo>
                    <a:pt x="11827" y="16784"/>
                  </a:lnTo>
                  <a:lnTo>
                    <a:pt x="13059" y="17805"/>
                  </a:lnTo>
                  <a:lnTo>
                    <a:pt x="13962" y="18973"/>
                  </a:lnTo>
                  <a:lnTo>
                    <a:pt x="14865" y="18973"/>
                  </a:lnTo>
                  <a:lnTo>
                    <a:pt x="15522" y="19411"/>
                  </a:lnTo>
                  <a:lnTo>
                    <a:pt x="15522" y="21016"/>
                  </a:lnTo>
                  <a:lnTo>
                    <a:pt x="16097" y="21016"/>
                  </a:lnTo>
                  <a:lnTo>
                    <a:pt x="16426" y="21600"/>
                  </a:lnTo>
                  <a:lnTo>
                    <a:pt x="16754" y="21600"/>
                  </a:lnTo>
                  <a:lnTo>
                    <a:pt x="16754" y="21016"/>
                  </a:lnTo>
                  <a:lnTo>
                    <a:pt x="17001" y="21600"/>
                  </a:lnTo>
                  <a:close/>
                  <a:moveTo>
                    <a:pt x="17001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8" name="AutoShape 15"/>
            <p:cNvSpPr>
              <a:spLocks/>
            </p:cNvSpPr>
            <p:nvPr/>
          </p:nvSpPr>
          <p:spPr bwMode="auto">
            <a:xfrm>
              <a:off x="8915" y="2961"/>
              <a:ext cx="601" cy="3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4941"/>
                  </a:moveTo>
                  <a:lnTo>
                    <a:pt x="21600" y="13155"/>
                  </a:lnTo>
                  <a:lnTo>
                    <a:pt x="20871" y="12668"/>
                  </a:lnTo>
                  <a:lnTo>
                    <a:pt x="19868" y="12668"/>
                  </a:lnTo>
                  <a:lnTo>
                    <a:pt x="18866" y="11368"/>
                  </a:lnTo>
                  <a:lnTo>
                    <a:pt x="17499" y="10232"/>
                  </a:lnTo>
                  <a:lnTo>
                    <a:pt x="16496" y="8932"/>
                  </a:lnTo>
                  <a:lnTo>
                    <a:pt x="15858" y="8445"/>
                  </a:lnTo>
                  <a:lnTo>
                    <a:pt x="15220" y="7795"/>
                  </a:lnTo>
                  <a:lnTo>
                    <a:pt x="14856" y="6659"/>
                  </a:lnTo>
                  <a:lnTo>
                    <a:pt x="14856" y="6009"/>
                  </a:lnTo>
                  <a:lnTo>
                    <a:pt x="14491" y="6009"/>
                  </a:lnTo>
                  <a:lnTo>
                    <a:pt x="14127" y="4223"/>
                  </a:lnTo>
                  <a:lnTo>
                    <a:pt x="13489" y="3573"/>
                  </a:lnTo>
                  <a:lnTo>
                    <a:pt x="13124" y="3573"/>
                  </a:lnTo>
                  <a:lnTo>
                    <a:pt x="13124" y="4223"/>
                  </a:lnTo>
                  <a:lnTo>
                    <a:pt x="12122" y="2923"/>
                  </a:lnTo>
                  <a:lnTo>
                    <a:pt x="11119" y="2436"/>
                  </a:lnTo>
                  <a:lnTo>
                    <a:pt x="10754" y="1786"/>
                  </a:lnTo>
                  <a:lnTo>
                    <a:pt x="10116" y="487"/>
                  </a:lnTo>
                  <a:lnTo>
                    <a:pt x="9114" y="0"/>
                  </a:lnTo>
                  <a:lnTo>
                    <a:pt x="8385" y="0"/>
                  </a:lnTo>
                  <a:lnTo>
                    <a:pt x="8385" y="487"/>
                  </a:lnTo>
                  <a:lnTo>
                    <a:pt x="7747" y="487"/>
                  </a:lnTo>
                  <a:lnTo>
                    <a:pt x="7382" y="1137"/>
                  </a:lnTo>
                  <a:lnTo>
                    <a:pt x="7109" y="1137"/>
                  </a:lnTo>
                  <a:lnTo>
                    <a:pt x="6744" y="2436"/>
                  </a:lnTo>
                  <a:lnTo>
                    <a:pt x="6744" y="2923"/>
                  </a:lnTo>
                  <a:lnTo>
                    <a:pt x="7109" y="3573"/>
                  </a:lnTo>
                  <a:lnTo>
                    <a:pt x="6744" y="4223"/>
                  </a:lnTo>
                  <a:lnTo>
                    <a:pt x="4739" y="4223"/>
                  </a:lnTo>
                  <a:lnTo>
                    <a:pt x="3737" y="2436"/>
                  </a:lnTo>
                  <a:lnTo>
                    <a:pt x="2734" y="1786"/>
                  </a:lnTo>
                  <a:lnTo>
                    <a:pt x="1641" y="1137"/>
                  </a:lnTo>
                  <a:lnTo>
                    <a:pt x="1003" y="1786"/>
                  </a:lnTo>
                  <a:lnTo>
                    <a:pt x="0" y="2923"/>
                  </a:lnTo>
                  <a:lnTo>
                    <a:pt x="0" y="3573"/>
                  </a:lnTo>
                  <a:lnTo>
                    <a:pt x="365" y="3573"/>
                  </a:lnTo>
                  <a:lnTo>
                    <a:pt x="365" y="4223"/>
                  </a:lnTo>
                  <a:lnTo>
                    <a:pt x="638" y="4223"/>
                  </a:lnTo>
                  <a:lnTo>
                    <a:pt x="638" y="4710"/>
                  </a:lnTo>
                  <a:lnTo>
                    <a:pt x="1003" y="5359"/>
                  </a:lnTo>
                  <a:lnTo>
                    <a:pt x="1003" y="8932"/>
                  </a:lnTo>
                  <a:lnTo>
                    <a:pt x="1641" y="9582"/>
                  </a:lnTo>
                  <a:lnTo>
                    <a:pt x="1641" y="8932"/>
                  </a:lnTo>
                  <a:lnTo>
                    <a:pt x="1367" y="8932"/>
                  </a:lnTo>
                  <a:lnTo>
                    <a:pt x="2005" y="8932"/>
                  </a:lnTo>
                  <a:lnTo>
                    <a:pt x="2370" y="8445"/>
                  </a:lnTo>
                  <a:lnTo>
                    <a:pt x="2370" y="9582"/>
                  </a:lnTo>
                  <a:lnTo>
                    <a:pt x="2734" y="9582"/>
                  </a:lnTo>
                  <a:lnTo>
                    <a:pt x="2734" y="10232"/>
                  </a:lnTo>
                  <a:lnTo>
                    <a:pt x="1641" y="10232"/>
                  </a:lnTo>
                  <a:lnTo>
                    <a:pt x="1641" y="10719"/>
                  </a:lnTo>
                  <a:lnTo>
                    <a:pt x="2005" y="11368"/>
                  </a:lnTo>
                  <a:lnTo>
                    <a:pt x="2005" y="10719"/>
                  </a:lnTo>
                  <a:lnTo>
                    <a:pt x="2370" y="10719"/>
                  </a:lnTo>
                  <a:lnTo>
                    <a:pt x="2734" y="11368"/>
                  </a:lnTo>
                  <a:lnTo>
                    <a:pt x="3008" y="11368"/>
                  </a:lnTo>
                  <a:lnTo>
                    <a:pt x="3008" y="14454"/>
                  </a:lnTo>
                  <a:lnTo>
                    <a:pt x="3372" y="14941"/>
                  </a:lnTo>
                  <a:lnTo>
                    <a:pt x="3737" y="16241"/>
                  </a:lnTo>
                  <a:lnTo>
                    <a:pt x="4739" y="16241"/>
                  </a:lnTo>
                  <a:lnTo>
                    <a:pt x="4739" y="15591"/>
                  </a:lnTo>
                  <a:lnTo>
                    <a:pt x="5013" y="14941"/>
                  </a:lnTo>
                  <a:lnTo>
                    <a:pt x="5742" y="14454"/>
                  </a:lnTo>
                  <a:lnTo>
                    <a:pt x="6380" y="13805"/>
                  </a:lnTo>
                  <a:lnTo>
                    <a:pt x="7109" y="14454"/>
                  </a:lnTo>
                  <a:lnTo>
                    <a:pt x="7109" y="13805"/>
                  </a:lnTo>
                  <a:lnTo>
                    <a:pt x="7382" y="13155"/>
                  </a:lnTo>
                  <a:lnTo>
                    <a:pt x="7747" y="13805"/>
                  </a:lnTo>
                  <a:lnTo>
                    <a:pt x="8111" y="13805"/>
                  </a:lnTo>
                  <a:lnTo>
                    <a:pt x="8385" y="14454"/>
                  </a:lnTo>
                  <a:lnTo>
                    <a:pt x="9114" y="14454"/>
                  </a:lnTo>
                  <a:lnTo>
                    <a:pt x="9752" y="15591"/>
                  </a:lnTo>
                  <a:lnTo>
                    <a:pt x="10116" y="15591"/>
                  </a:lnTo>
                  <a:lnTo>
                    <a:pt x="10481" y="14941"/>
                  </a:lnTo>
                  <a:lnTo>
                    <a:pt x="11119" y="15591"/>
                  </a:lnTo>
                  <a:lnTo>
                    <a:pt x="11484" y="15591"/>
                  </a:lnTo>
                  <a:lnTo>
                    <a:pt x="11484" y="16890"/>
                  </a:lnTo>
                  <a:lnTo>
                    <a:pt x="11757" y="16241"/>
                  </a:lnTo>
                  <a:lnTo>
                    <a:pt x="12486" y="16890"/>
                  </a:lnTo>
                  <a:lnTo>
                    <a:pt x="13124" y="18027"/>
                  </a:lnTo>
                  <a:lnTo>
                    <a:pt x="13853" y="18027"/>
                  </a:lnTo>
                  <a:lnTo>
                    <a:pt x="14127" y="18677"/>
                  </a:lnTo>
                  <a:lnTo>
                    <a:pt x="14127" y="20463"/>
                  </a:lnTo>
                  <a:lnTo>
                    <a:pt x="14491" y="20463"/>
                  </a:lnTo>
                  <a:lnTo>
                    <a:pt x="14856" y="21113"/>
                  </a:lnTo>
                  <a:lnTo>
                    <a:pt x="16223" y="21113"/>
                  </a:lnTo>
                  <a:lnTo>
                    <a:pt x="16223" y="21600"/>
                  </a:lnTo>
                  <a:lnTo>
                    <a:pt x="16861" y="21600"/>
                  </a:lnTo>
                  <a:lnTo>
                    <a:pt x="17225" y="21113"/>
                  </a:lnTo>
                  <a:lnTo>
                    <a:pt x="17225" y="20463"/>
                  </a:lnTo>
                  <a:lnTo>
                    <a:pt x="17499" y="20463"/>
                  </a:lnTo>
                  <a:lnTo>
                    <a:pt x="17225" y="19814"/>
                  </a:lnTo>
                  <a:lnTo>
                    <a:pt x="17863" y="19814"/>
                  </a:lnTo>
                  <a:lnTo>
                    <a:pt x="18592" y="19164"/>
                  </a:lnTo>
                  <a:lnTo>
                    <a:pt x="18592" y="18677"/>
                  </a:lnTo>
                  <a:lnTo>
                    <a:pt x="18866" y="18677"/>
                  </a:lnTo>
                  <a:lnTo>
                    <a:pt x="18866" y="17377"/>
                  </a:lnTo>
                  <a:lnTo>
                    <a:pt x="19230" y="16890"/>
                  </a:lnTo>
                  <a:lnTo>
                    <a:pt x="19230" y="15591"/>
                  </a:lnTo>
                  <a:lnTo>
                    <a:pt x="19868" y="15591"/>
                  </a:lnTo>
                  <a:lnTo>
                    <a:pt x="20597" y="14941"/>
                  </a:lnTo>
                  <a:lnTo>
                    <a:pt x="21600" y="14941"/>
                  </a:lnTo>
                  <a:close/>
                  <a:moveTo>
                    <a:pt x="21600" y="1494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9" name="AutoShape 16"/>
            <p:cNvSpPr>
              <a:spLocks/>
            </p:cNvSpPr>
            <p:nvPr/>
          </p:nvSpPr>
          <p:spPr bwMode="auto">
            <a:xfrm>
              <a:off x="11741" y="3923"/>
              <a:ext cx="414" cy="55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855" y="720"/>
                  </a:moveTo>
                  <a:cubicBezTo>
                    <a:pt x="8345" y="720"/>
                    <a:pt x="8345" y="720"/>
                    <a:pt x="8345" y="720"/>
                  </a:cubicBezTo>
                  <a:cubicBezTo>
                    <a:pt x="8345" y="1080"/>
                    <a:pt x="8345" y="1080"/>
                    <a:pt x="8345" y="1080"/>
                  </a:cubicBezTo>
                  <a:cubicBezTo>
                    <a:pt x="7855" y="720"/>
                    <a:pt x="7855" y="720"/>
                    <a:pt x="7855" y="720"/>
                  </a:cubicBezTo>
                  <a:close/>
                  <a:moveTo>
                    <a:pt x="7855" y="360"/>
                  </a:moveTo>
                  <a:cubicBezTo>
                    <a:pt x="7855" y="360"/>
                    <a:pt x="7855" y="360"/>
                    <a:pt x="7855" y="360"/>
                  </a:cubicBezTo>
                  <a:cubicBezTo>
                    <a:pt x="7364" y="360"/>
                    <a:pt x="7364" y="360"/>
                    <a:pt x="7364" y="360"/>
                  </a:cubicBezTo>
                  <a:cubicBezTo>
                    <a:pt x="7855" y="360"/>
                    <a:pt x="7855" y="360"/>
                    <a:pt x="7855" y="360"/>
                  </a:cubicBezTo>
                  <a:close/>
                  <a:moveTo>
                    <a:pt x="8345" y="0"/>
                  </a:moveTo>
                  <a:cubicBezTo>
                    <a:pt x="8345" y="0"/>
                    <a:pt x="8345" y="0"/>
                    <a:pt x="8345" y="0"/>
                  </a:cubicBezTo>
                  <a:cubicBezTo>
                    <a:pt x="8345" y="0"/>
                    <a:pt x="8345" y="0"/>
                    <a:pt x="8345" y="0"/>
                  </a:cubicBezTo>
                  <a:cubicBezTo>
                    <a:pt x="8345" y="0"/>
                    <a:pt x="8345" y="0"/>
                    <a:pt x="8345" y="0"/>
                  </a:cubicBezTo>
                  <a:close/>
                  <a:moveTo>
                    <a:pt x="9327" y="720"/>
                  </a:moveTo>
                  <a:cubicBezTo>
                    <a:pt x="9327" y="720"/>
                    <a:pt x="9327" y="720"/>
                    <a:pt x="9327" y="720"/>
                  </a:cubicBezTo>
                  <a:cubicBezTo>
                    <a:pt x="9327" y="1080"/>
                    <a:pt x="9327" y="1080"/>
                    <a:pt x="9327" y="1080"/>
                  </a:cubicBezTo>
                  <a:cubicBezTo>
                    <a:pt x="9818" y="720"/>
                    <a:pt x="9818" y="720"/>
                    <a:pt x="9818" y="720"/>
                  </a:cubicBezTo>
                  <a:cubicBezTo>
                    <a:pt x="9818" y="720"/>
                    <a:pt x="9327" y="720"/>
                    <a:pt x="9327" y="720"/>
                  </a:cubicBezTo>
                  <a:close/>
                  <a:moveTo>
                    <a:pt x="9818" y="7920"/>
                  </a:moveTo>
                  <a:cubicBezTo>
                    <a:pt x="9818" y="7920"/>
                    <a:pt x="9818" y="7920"/>
                    <a:pt x="9818" y="7920"/>
                  </a:cubicBezTo>
                  <a:cubicBezTo>
                    <a:pt x="10309" y="8280"/>
                    <a:pt x="10309" y="8280"/>
                    <a:pt x="10309" y="8280"/>
                  </a:cubicBezTo>
                  <a:cubicBezTo>
                    <a:pt x="10800" y="8640"/>
                    <a:pt x="10800" y="8640"/>
                    <a:pt x="10800" y="8640"/>
                  </a:cubicBezTo>
                  <a:cubicBezTo>
                    <a:pt x="11291" y="8280"/>
                    <a:pt x="11291" y="8280"/>
                    <a:pt x="11291" y="8280"/>
                  </a:cubicBezTo>
                  <a:cubicBezTo>
                    <a:pt x="11291" y="8280"/>
                    <a:pt x="11291" y="8280"/>
                    <a:pt x="11291" y="8280"/>
                  </a:cubicBezTo>
                  <a:cubicBezTo>
                    <a:pt x="11782" y="7920"/>
                    <a:pt x="11782" y="7920"/>
                    <a:pt x="11782" y="7920"/>
                  </a:cubicBezTo>
                  <a:cubicBezTo>
                    <a:pt x="12273" y="7920"/>
                    <a:pt x="12273" y="7920"/>
                    <a:pt x="12273" y="7920"/>
                  </a:cubicBezTo>
                  <a:cubicBezTo>
                    <a:pt x="12764" y="8280"/>
                    <a:pt x="12764" y="8280"/>
                    <a:pt x="12764" y="8280"/>
                  </a:cubicBezTo>
                  <a:cubicBezTo>
                    <a:pt x="13255" y="8640"/>
                    <a:pt x="13255" y="8640"/>
                    <a:pt x="13255" y="8640"/>
                  </a:cubicBezTo>
                  <a:cubicBezTo>
                    <a:pt x="12764" y="8640"/>
                    <a:pt x="12764" y="8640"/>
                    <a:pt x="12764" y="8640"/>
                  </a:cubicBezTo>
                  <a:cubicBezTo>
                    <a:pt x="13255" y="9000"/>
                    <a:pt x="13255" y="9000"/>
                    <a:pt x="13255" y="9000"/>
                  </a:cubicBezTo>
                  <a:cubicBezTo>
                    <a:pt x="13745" y="8640"/>
                    <a:pt x="13745" y="8640"/>
                    <a:pt x="13745" y="8640"/>
                  </a:cubicBezTo>
                  <a:cubicBezTo>
                    <a:pt x="13255" y="8640"/>
                    <a:pt x="13255" y="8640"/>
                    <a:pt x="13255" y="8640"/>
                  </a:cubicBezTo>
                  <a:cubicBezTo>
                    <a:pt x="13745" y="8280"/>
                    <a:pt x="13745" y="8280"/>
                    <a:pt x="13745" y="8280"/>
                  </a:cubicBezTo>
                  <a:cubicBezTo>
                    <a:pt x="13745" y="8640"/>
                    <a:pt x="13745" y="8640"/>
                    <a:pt x="13745" y="8640"/>
                  </a:cubicBezTo>
                  <a:cubicBezTo>
                    <a:pt x="14236" y="8640"/>
                    <a:pt x="14236" y="8640"/>
                    <a:pt x="14236" y="8640"/>
                  </a:cubicBezTo>
                  <a:cubicBezTo>
                    <a:pt x="14727" y="9000"/>
                    <a:pt x="14727" y="9000"/>
                    <a:pt x="14727" y="9000"/>
                  </a:cubicBezTo>
                  <a:cubicBezTo>
                    <a:pt x="14727" y="9000"/>
                    <a:pt x="14727" y="9000"/>
                    <a:pt x="14727" y="9000"/>
                  </a:cubicBezTo>
                  <a:cubicBezTo>
                    <a:pt x="14727" y="9000"/>
                    <a:pt x="14727" y="9000"/>
                    <a:pt x="14727" y="9000"/>
                  </a:cubicBezTo>
                  <a:cubicBezTo>
                    <a:pt x="14236" y="9000"/>
                    <a:pt x="14236" y="9000"/>
                    <a:pt x="14236" y="9000"/>
                  </a:cubicBezTo>
                  <a:cubicBezTo>
                    <a:pt x="14236" y="9000"/>
                    <a:pt x="14236" y="9000"/>
                    <a:pt x="14236" y="9000"/>
                  </a:cubicBezTo>
                  <a:cubicBezTo>
                    <a:pt x="14236" y="9360"/>
                    <a:pt x="14236" y="9360"/>
                    <a:pt x="14236" y="9360"/>
                  </a:cubicBezTo>
                  <a:cubicBezTo>
                    <a:pt x="14727" y="9720"/>
                    <a:pt x="14727" y="9720"/>
                    <a:pt x="14727" y="9720"/>
                  </a:cubicBezTo>
                  <a:cubicBezTo>
                    <a:pt x="14727" y="10080"/>
                    <a:pt x="14727" y="10080"/>
                    <a:pt x="14727" y="10080"/>
                  </a:cubicBezTo>
                  <a:cubicBezTo>
                    <a:pt x="15218" y="10080"/>
                    <a:pt x="15218" y="10080"/>
                    <a:pt x="15218" y="10080"/>
                  </a:cubicBezTo>
                  <a:cubicBezTo>
                    <a:pt x="15218" y="10080"/>
                    <a:pt x="15218" y="10080"/>
                    <a:pt x="15218" y="10080"/>
                  </a:cubicBezTo>
                  <a:cubicBezTo>
                    <a:pt x="15709" y="10080"/>
                    <a:pt x="15709" y="10080"/>
                    <a:pt x="15709" y="10080"/>
                  </a:cubicBezTo>
                  <a:cubicBezTo>
                    <a:pt x="15709" y="10080"/>
                    <a:pt x="15709" y="10080"/>
                    <a:pt x="15709" y="10080"/>
                  </a:cubicBezTo>
                  <a:cubicBezTo>
                    <a:pt x="15709" y="10440"/>
                    <a:pt x="15709" y="10440"/>
                    <a:pt x="15709" y="10440"/>
                  </a:cubicBezTo>
                  <a:cubicBezTo>
                    <a:pt x="15709" y="10440"/>
                    <a:pt x="15709" y="10440"/>
                    <a:pt x="15709" y="10440"/>
                  </a:cubicBezTo>
                  <a:cubicBezTo>
                    <a:pt x="15709" y="10800"/>
                    <a:pt x="15709" y="10800"/>
                    <a:pt x="15709" y="10800"/>
                  </a:cubicBezTo>
                  <a:cubicBezTo>
                    <a:pt x="15218" y="10800"/>
                    <a:pt x="15218" y="10800"/>
                    <a:pt x="15218" y="10800"/>
                  </a:cubicBezTo>
                  <a:cubicBezTo>
                    <a:pt x="14727" y="10440"/>
                    <a:pt x="14727" y="10440"/>
                    <a:pt x="14727" y="10440"/>
                  </a:cubicBezTo>
                  <a:cubicBezTo>
                    <a:pt x="15218" y="10440"/>
                    <a:pt x="15218" y="10440"/>
                    <a:pt x="15218" y="10440"/>
                  </a:cubicBezTo>
                  <a:cubicBezTo>
                    <a:pt x="15218" y="10440"/>
                    <a:pt x="15218" y="10440"/>
                    <a:pt x="15218" y="10440"/>
                  </a:cubicBezTo>
                  <a:cubicBezTo>
                    <a:pt x="14727" y="10080"/>
                    <a:pt x="14727" y="10080"/>
                    <a:pt x="14727" y="10080"/>
                  </a:cubicBezTo>
                  <a:cubicBezTo>
                    <a:pt x="14727" y="10440"/>
                    <a:pt x="14727" y="10440"/>
                    <a:pt x="14727" y="10440"/>
                  </a:cubicBezTo>
                  <a:cubicBezTo>
                    <a:pt x="14236" y="10440"/>
                    <a:pt x="14236" y="10440"/>
                    <a:pt x="14236" y="10440"/>
                  </a:cubicBezTo>
                  <a:cubicBezTo>
                    <a:pt x="13745" y="10080"/>
                    <a:pt x="13745" y="10080"/>
                    <a:pt x="13745" y="10080"/>
                  </a:cubicBezTo>
                  <a:cubicBezTo>
                    <a:pt x="13745" y="10080"/>
                    <a:pt x="13745" y="10080"/>
                    <a:pt x="13745" y="10080"/>
                  </a:cubicBezTo>
                  <a:cubicBezTo>
                    <a:pt x="13745" y="9720"/>
                    <a:pt x="13745" y="9720"/>
                    <a:pt x="13745" y="9720"/>
                  </a:cubicBezTo>
                  <a:cubicBezTo>
                    <a:pt x="13255" y="9360"/>
                    <a:pt x="13255" y="9360"/>
                    <a:pt x="13255" y="9360"/>
                  </a:cubicBezTo>
                  <a:cubicBezTo>
                    <a:pt x="12764" y="9360"/>
                    <a:pt x="12764" y="9360"/>
                    <a:pt x="12764" y="9360"/>
                  </a:cubicBezTo>
                  <a:cubicBezTo>
                    <a:pt x="12764" y="9000"/>
                    <a:pt x="12764" y="9000"/>
                    <a:pt x="12764" y="9000"/>
                  </a:cubicBezTo>
                  <a:cubicBezTo>
                    <a:pt x="12273" y="8640"/>
                    <a:pt x="12273" y="8640"/>
                    <a:pt x="12273" y="8640"/>
                  </a:cubicBezTo>
                  <a:cubicBezTo>
                    <a:pt x="12273" y="8640"/>
                    <a:pt x="12273" y="8640"/>
                    <a:pt x="12273" y="8640"/>
                  </a:cubicBezTo>
                  <a:cubicBezTo>
                    <a:pt x="11782" y="8640"/>
                    <a:pt x="11782" y="8640"/>
                    <a:pt x="11782" y="8640"/>
                  </a:cubicBezTo>
                  <a:cubicBezTo>
                    <a:pt x="11782" y="8640"/>
                    <a:pt x="11782" y="8640"/>
                    <a:pt x="11782" y="8640"/>
                  </a:cubicBezTo>
                  <a:cubicBezTo>
                    <a:pt x="12273" y="9360"/>
                    <a:pt x="12273" y="9360"/>
                    <a:pt x="12273" y="9360"/>
                  </a:cubicBezTo>
                  <a:cubicBezTo>
                    <a:pt x="12273" y="9720"/>
                    <a:pt x="12273" y="9720"/>
                    <a:pt x="12273" y="9720"/>
                  </a:cubicBezTo>
                  <a:cubicBezTo>
                    <a:pt x="12273" y="9720"/>
                    <a:pt x="12273" y="9720"/>
                    <a:pt x="12273" y="9720"/>
                  </a:cubicBezTo>
                  <a:cubicBezTo>
                    <a:pt x="11782" y="9360"/>
                    <a:pt x="11782" y="9360"/>
                    <a:pt x="11782" y="9360"/>
                  </a:cubicBezTo>
                  <a:cubicBezTo>
                    <a:pt x="11291" y="9000"/>
                    <a:pt x="11291" y="9000"/>
                    <a:pt x="11291" y="9000"/>
                  </a:cubicBezTo>
                  <a:cubicBezTo>
                    <a:pt x="11291" y="9000"/>
                    <a:pt x="11291" y="9000"/>
                    <a:pt x="11291" y="9000"/>
                  </a:cubicBezTo>
                  <a:cubicBezTo>
                    <a:pt x="10309" y="8640"/>
                    <a:pt x="10309" y="8640"/>
                    <a:pt x="10309" y="8640"/>
                  </a:cubicBezTo>
                  <a:cubicBezTo>
                    <a:pt x="9818" y="8640"/>
                    <a:pt x="9818" y="8640"/>
                    <a:pt x="9818" y="8640"/>
                  </a:cubicBezTo>
                  <a:cubicBezTo>
                    <a:pt x="9327" y="9000"/>
                    <a:pt x="9327" y="9000"/>
                    <a:pt x="9327" y="9000"/>
                  </a:cubicBezTo>
                  <a:cubicBezTo>
                    <a:pt x="9818" y="9000"/>
                    <a:pt x="9818" y="9000"/>
                    <a:pt x="9818" y="9000"/>
                  </a:cubicBezTo>
                  <a:cubicBezTo>
                    <a:pt x="9327" y="9360"/>
                    <a:pt x="9327" y="9360"/>
                    <a:pt x="9327" y="9360"/>
                  </a:cubicBezTo>
                  <a:cubicBezTo>
                    <a:pt x="8836" y="9000"/>
                    <a:pt x="8836" y="9000"/>
                    <a:pt x="8836" y="9000"/>
                  </a:cubicBezTo>
                  <a:cubicBezTo>
                    <a:pt x="8345" y="9000"/>
                    <a:pt x="8345" y="9000"/>
                    <a:pt x="8345" y="9000"/>
                  </a:cubicBezTo>
                  <a:cubicBezTo>
                    <a:pt x="7855" y="9000"/>
                    <a:pt x="7855" y="9000"/>
                    <a:pt x="7855" y="9000"/>
                  </a:cubicBezTo>
                  <a:cubicBezTo>
                    <a:pt x="8345" y="9000"/>
                    <a:pt x="8345" y="9000"/>
                    <a:pt x="8345" y="9000"/>
                  </a:cubicBezTo>
                  <a:cubicBezTo>
                    <a:pt x="7855" y="8640"/>
                    <a:pt x="7855" y="8640"/>
                    <a:pt x="7855" y="8640"/>
                  </a:cubicBezTo>
                  <a:cubicBezTo>
                    <a:pt x="7855" y="8640"/>
                    <a:pt x="7855" y="8640"/>
                    <a:pt x="7855" y="8640"/>
                  </a:cubicBezTo>
                  <a:cubicBezTo>
                    <a:pt x="7855" y="9000"/>
                    <a:pt x="7855" y="9000"/>
                    <a:pt x="7855" y="9000"/>
                  </a:cubicBezTo>
                  <a:cubicBezTo>
                    <a:pt x="7364" y="8640"/>
                    <a:pt x="7364" y="8640"/>
                    <a:pt x="7364" y="8640"/>
                  </a:cubicBezTo>
                  <a:cubicBezTo>
                    <a:pt x="7364" y="8280"/>
                    <a:pt x="7364" y="8280"/>
                    <a:pt x="7364" y="8280"/>
                  </a:cubicBezTo>
                  <a:cubicBezTo>
                    <a:pt x="7364" y="8280"/>
                    <a:pt x="7364" y="8280"/>
                    <a:pt x="7364" y="8280"/>
                  </a:cubicBezTo>
                  <a:cubicBezTo>
                    <a:pt x="7855" y="7920"/>
                    <a:pt x="7855" y="7920"/>
                    <a:pt x="7855" y="7920"/>
                  </a:cubicBezTo>
                  <a:cubicBezTo>
                    <a:pt x="8345" y="7560"/>
                    <a:pt x="8345" y="7560"/>
                    <a:pt x="8345" y="7560"/>
                  </a:cubicBezTo>
                  <a:cubicBezTo>
                    <a:pt x="7855" y="7200"/>
                    <a:pt x="7855" y="7200"/>
                    <a:pt x="7855" y="7200"/>
                  </a:cubicBezTo>
                  <a:cubicBezTo>
                    <a:pt x="7364" y="7200"/>
                    <a:pt x="7364" y="7200"/>
                    <a:pt x="7364" y="7200"/>
                  </a:cubicBezTo>
                  <a:cubicBezTo>
                    <a:pt x="7364" y="7560"/>
                    <a:pt x="7364" y="7560"/>
                    <a:pt x="7364" y="7560"/>
                  </a:cubicBezTo>
                  <a:cubicBezTo>
                    <a:pt x="7364" y="7560"/>
                    <a:pt x="7364" y="7560"/>
                    <a:pt x="7364" y="7560"/>
                  </a:cubicBezTo>
                  <a:cubicBezTo>
                    <a:pt x="7364" y="7920"/>
                    <a:pt x="7364" y="7920"/>
                    <a:pt x="7364" y="7920"/>
                  </a:cubicBezTo>
                  <a:cubicBezTo>
                    <a:pt x="6873" y="7920"/>
                    <a:pt x="6873" y="7920"/>
                    <a:pt x="6873" y="7920"/>
                  </a:cubicBezTo>
                  <a:cubicBezTo>
                    <a:pt x="6382" y="7560"/>
                    <a:pt x="6382" y="7560"/>
                    <a:pt x="6382" y="7560"/>
                  </a:cubicBezTo>
                  <a:cubicBezTo>
                    <a:pt x="6382" y="7200"/>
                    <a:pt x="6382" y="7200"/>
                    <a:pt x="6382" y="7200"/>
                  </a:cubicBezTo>
                  <a:cubicBezTo>
                    <a:pt x="6382" y="7200"/>
                    <a:pt x="6382" y="7200"/>
                    <a:pt x="6382" y="7200"/>
                  </a:cubicBezTo>
                  <a:cubicBezTo>
                    <a:pt x="6382" y="7200"/>
                    <a:pt x="6382" y="7200"/>
                    <a:pt x="6382" y="7200"/>
                  </a:cubicBezTo>
                  <a:cubicBezTo>
                    <a:pt x="5891" y="7200"/>
                    <a:pt x="5891" y="7200"/>
                    <a:pt x="5891" y="7200"/>
                  </a:cubicBezTo>
                  <a:cubicBezTo>
                    <a:pt x="5891" y="6480"/>
                    <a:pt x="5891" y="6480"/>
                    <a:pt x="5891" y="6480"/>
                  </a:cubicBezTo>
                  <a:cubicBezTo>
                    <a:pt x="5891" y="6120"/>
                    <a:pt x="5891" y="6120"/>
                    <a:pt x="5891" y="6120"/>
                  </a:cubicBezTo>
                  <a:cubicBezTo>
                    <a:pt x="5400" y="5760"/>
                    <a:pt x="5400" y="5760"/>
                    <a:pt x="5400" y="5760"/>
                  </a:cubicBezTo>
                  <a:cubicBezTo>
                    <a:pt x="5891" y="5760"/>
                    <a:pt x="5891" y="5760"/>
                    <a:pt x="5891" y="5760"/>
                  </a:cubicBezTo>
                  <a:cubicBezTo>
                    <a:pt x="5400" y="5400"/>
                    <a:pt x="5400" y="5400"/>
                    <a:pt x="5400" y="5400"/>
                  </a:cubicBezTo>
                  <a:cubicBezTo>
                    <a:pt x="5400" y="5400"/>
                    <a:pt x="5400" y="5400"/>
                    <a:pt x="5400" y="5400"/>
                  </a:cubicBezTo>
                  <a:cubicBezTo>
                    <a:pt x="5400" y="5040"/>
                    <a:pt x="5400" y="5040"/>
                    <a:pt x="5400" y="5040"/>
                  </a:cubicBezTo>
                  <a:cubicBezTo>
                    <a:pt x="5400" y="4680"/>
                    <a:pt x="5400" y="4680"/>
                    <a:pt x="5400" y="4680"/>
                  </a:cubicBezTo>
                  <a:cubicBezTo>
                    <a:pt x="5400" y="5040"/>
                    <a:pt x="5400" y="5040"/>
                    <a:pt x="5400" y="5040"/>
                  </a:cubicBezTo>
                  <a:cubicBezTo>
                    <a:pt x="5891" y="5040"/>
                    <a:pt x="5891" y="5040"/>
                    <a:pt x="5891" y="5040"/>
                  </a:cubicBezTo>
                  <a:cubicBezTo>
                    <a:pt x="6382" y="5040"/>
                    <a:pt x="6382" y="5040"/>
                    <a:pt x="6382" y="5040"/>
                  </a:cubicBezTo>
                  <a:cubicBezTo>
                    <a:pt x="6382" y="4680"/>
                    <a:pt x="6382" y="4680"/>
                    <a:pt x="6382" y="4680"/>
                  </a:cubicBezTo>
                  <a:cubicBezTo>
                    <a:pt x="5891" y="4320"/>
                    <a:pt x="5891" y="4320"/>
                    <a:pt x="5891" y="4320"/>
                  </a:cubicBezTo>
                  <a:cubicBezTo>
                    <a:pt x="5891" y="3960"/>
                    <a:pt x="5891" y="3960"/>
                    <a:pt x="5891" y="3960"/>
                  </a:cubicBezTo>
                  <a:cubicBezTo>
                    <a:pt x="6382" y="3240"/>
                    <a:pt x="6382" y="3240"/>
                    <a:pt x="6382" y="3240"/>
                  </a:cubicBezTo>
                  <a:cubicBezTo>
                    <a:pt x="6382" y="2520"/>
                    <a:pt x="6382" y="2520"/>
                    <a:pt x="6382" y="2520"/>
                  </a:cubicBezTo>
                  <a:cubicBezTo>
                    <a:pt x="6382" y="2160"/>
                    <a:pt x="6382" y="2160"/>
                    <a:pt x="6382" y="2160"/>
                  </a:cubicBezTo>
                  <a:cubicBezTo>
                    <a:pt x="6873" y="1800"/>
                    <a:pt x="6873" y="1800"/>
                    <a:pt x="6873" y="1800"/>
                  </a:cubicBezTo>
                  <a:cubicBezTo>
                    <a:pt x="6873" y="1440"/>
                    <a:pt x="6873" y="1440"/>
                    <a:pt x="6873" y="1440"/>
                  </a:cubicBezTo>
                  <a:cubicBezTo>
                    <a:pt x="7364" y="1440"/>
                    <a:pt x="7364" y="1440"/>
                    <a:pt x="7364" y="1440"/>
                  </a:cubicBezTo>
                  <a:cubicBezTo>
                    <a:pt x="8345" y="1440"/>
                    <a:pt x="8345" y="1440"/>
                    <a:pt x="8345" y="1440"/>
                  </a:cubicBezTo>
                  <a:cubicBezTo>
                    <a:pt x="8345" y="1800"/>
                    <a:pt x="8345" y="1800"/>
                    <a:pt x="8345" y="1800"/>
                  </a:cubicBezTo>
                  <a:cubicBezTo>
                    <a:pt x="8836" y="1800"/>
                    <a:pt x="8836" y="1800"/>
                    <a:pt x="8836" y="1800"/>
                  </a:cubicBezTo>
                  <a:cubicBezTo>
                    <a:pt x="8836" y="1800"/>
                    <a:pt x="8836" y="1800"/>
                    <a:pt x="8836" y="1800"/>
                  </a:cubicBezTo>
                  <a:cubicBezTo>
                    <a:pt x="9818" y="1800"/>
                    <a:pt x="9818" y="1800"/>
                    <a:pt x="9818" y="1800"/>
                  </a:cubicBezTo>
                  <a:cubicBezTo>
                    <a:pt x="9818" y="1440"/>
                    <a:pt x="9818" y="1440"/>
                    <a:pt x="9818" y="1440"/>
                  </a:cubicBezTo>
                  <a:cubicBezTo>
                    <a:pt x="9818" y="1440"/>
                    <a:pt x="9818" y="1440"/>
                    <a:pt x="9818" y="1440"/>
                  </a:cubicBezTo>
                  <a:cubicBezTo>
                    <a:pt x="10309" y="1440"/>
                    <a:pt x="10309" y="1440"/>
                    <a:pt x="10309" y="1440"/>
                  </a:cubicBezTo>
                  <a:cubicBezTo>
                    <a:pt x="10309" y="1440"/>
                    <a:pt x="10309" y="1440"/>
                    <a:pt x="10309" y="1440"/>
                  </a:cubicBezTo>
                  <a:cubicBezTo>
                    <a:pt x="10309" y="1800"/>
                    <a:pt x="10309" y="1800"/>
                    <a:pt x="10309" y="1800"/>
                  </a:cubicBezTo>
                  <a:cubicBezTo>
                    <a:pt x="10309" y="1800"/>
                    <a:pt x="10309" y="1800"/>
                    <a:pt x="10309" y="1800"/>
                  </a:cubicBezTo>
                  <a:cubicBezTo>
                    <a:pt x="9818" y="2520"/>
                    <a:pt x="9818" y="2520"/>
                    <a:pt x="9818" y="2520"/>
                  </a:cubicBezTo>
                  <a:cubicBezTo>
                    <a:pt x="10309" y="2880"/>
                    <a:pt x="10309" y="2880"/>
                    <a:pt x="10309" y="2880"/>
                  </a:cubicBezTo>
                  <a:cubicBezTo>
                    <a:pt x="10800" y="2880"/>
                    <a:pt x="10800" y="2880"/>
                    <a:pt x="10800" y="2880"/>
                  </a:cubicBezTo>
                  <a:cubicBezTo>
                    <a:pt x="10800" y="3240"/>
                    <a:pt x="10800" y="3240"/>
                    <a:pt x="10800" y="3240"/>
                  </a:cubicBezTo>
                  <a:cubicBezTo>
                    <a:pt x="11291" y="3600"/>
                    <a:pt x="11291" y="3600"/>
                    <a:pt x="11291" y="3600"/>
                  </a:cubicBezTo>
                  <a:cubicBezTo>
                    <a:pt x="10800" y="4320"/>
                    <a:pt x="10800" y="4320"/>
                    <a:pt x="10800" y="4320"/>
                  </a:cubicBezTo>
                  <a:cubicBezTo>
                    <a:pt x="10800" y="4680"/>
                    <a:pt x="10800" y="4680"/>
                    <a:pt x="10800" y="4680"/>
                  </a:cubicBezTo>
                  <a:cubicBezTo>
                    <a:pt x="10800" y="5040"/>
                    <a:pt x="10800" y="5040"/>
                    <a:pt x="10800" y="5040"/>
                  </a:cubicBezTo>
                  <a:cubicBezTo>
                    <a:pt x="10309" y="5400"/>
                    <a:pt x="10309" y="5400"/>
                    <a:pt x="10309" y="5400"/>
                  </a:cubicBezTo>
                  <a:cubicBezTo>
                    <a:pt x="10309" y="5400"/>
                    <a:pt x="10309" y="5400"/>
                    <a:pt x="10309" y="5400"/>
                  </a:cubicBezTo>
                  <a:cubicBezTo>
                    <a:pt x="10309" y="5040"/>
                    <a:pt x="10309" y="5040"/>
                    <a:pt x="10309" y="5040"/>
                  </a:cubicBezTo>
                  <a:cubicBezTo>
                    <a:pt x="10309" y="5040"/>
                    <a:pt x="10309" y="5040"/>
                    <a:pt x="10309" y="5040"/>
                  </a:cubicBezTo>
                  <a:cubicBezTo>
                    <a:pt x="9327" y="5400"/>
                    <a:pt x="9327" y="5400"/>
                    <a:pt x="9327" y="5400"/>
                  </a:cubicBezTo>
                  <a:cubicBezTo>
                    <a:pt x="9327" y="5760"/>
                    <a:pt x="9327" y="5760"/>
                    <a:pt x="9327" y="5760"/>
                  </a:cubicBezTo>
                  <a:cubicBezTo>
                    <a:pt x="9327" y="6120"/>
                    <a:pt x="9327" y="6120"/>
                    <a:pt x="9327" y="6120"/>
                  </a:cubicBezTo>
                  <a:cubicBezTo>
                    <a:pt x="9327" y="6480"/>
                    <a:pt x="9327" y="6480"/>
                    <a:pt x="9327" y="6480"/>
                  </a:cubicBezTo>
                  <a:cubicBezTo>
                    <a:pt x="9327" y="6840"/>
                    <a:pt x="9327" y="6840"/>
                    <a:pt x="9327" y="6840"/>
                  </a:cubicBezTo>
                  <a:cubicBezTo>
                    <a:pt x="9327" y="6840"/>
                    <a:pt x="9327" y="6840"/>
                    <a:pt x="9327" y="6840"/>
                  </a:cubicBezTo>
                  <a:cubicBezTo>
                    <a:pt x="9327" y="7200"/>
                    <a:pt x="9327" y="7200"/>
                    <a:pt x="9327" y="7200"/>
                  </a:cubicBezTo>
                  <a:cubicBezTo>
                    <a:pt x="9818" y="7560"/>
                    <a:pt x="9818" y="7560"/>
                    <a:pt x="9818" y="7560"/>
                  </a:cubicBezTo>
                  <a:cubicBezTo>
                    <a:pt x="9818" y="7560"/>
                    <a:pt x="9818" y="7560"/>
                    <a:pt x="9818" y="7560"/>
                  </a:cubicBezTo>
                  <a:cubicBezTo>
                    <a:pt x="9818" y="7920"/>
                    <a:pt x="9818" y="7920"/>
                    <a:pt x="9818" y="7920"/>
                  </a:cubicBezTo>
                  <a:close/>
                  <a:moveTo>
                    <a:pt x="10309" y="7920"/>
                  </a:moveTo>
                  <a:cubicBezTo>
                    <a:pt x="10309" y="8280"/>
                    <a:pt x="10309" y="8280"/>
                    <a:pt x="10309" y="8280"/>
                  </a:cubicBezTo>
                  <a:cubicBezTo>
                    <a:pt x="10800" y="8280"/>
                    <a:pt x="10800" y="8280"/>
                    <a:pt x="10800" y="8280"/>
                  </a:cubicBezTo>
                  <a:cubicBezTo>
                    <a:pt x="10800" y="8280"/>
                    <a:pt x="10800" y="8280"/>
                    <a:pt x="10800" y="8280"/>
                  </a:cubicBezTo>
                  <a:cubicBezTo>
                    <a:pt x="10309" y="7920"/>
                    <a:pt x="10309" y="7920"/>
                    <a:pt x="10309" y="7920"/>
                  </a:cubicBezTo>
                  <a:close/>
                  <a:moveTo>
                    <a:pt x="10309" y="6840"/>
                  </a:moveTo>
                  <a:cubicBezTo>
                    <a:pt x="10309" y="7200"/>
                    <a:pt x="10309" y="7200"/>
                    <a:pt x="10309" y="7200"/>
                  </a:cubicBezTo>
                  <a:cubicBezTo>
                    <a:pt x="10309" y="7560"/>
                    <a:pt x="10309" y="7560"/>
                    <a:pt x="10309" y="7560"/>
                  </a:cubicBezTo>
                  <a:cubicBezTo>
                    <a:pt x="10309" y="7560"/>
                    <a:pt x="10309" y="7560"/>
                    <a:pt x="10309" y="7560"/>
                  </a:cubicBezTo>
                  <a:cubicBezTo>
                    <a:pt x="10800" y="7560"/>
                    <a:pt x="10800" y="7560"/>
                    <a:pt x="10800" y="7560"/>
                  </a:cubicBezTo>
                  <a:cubicBezTo>
                    <a:pt x="10800" y="6840"/>
                    <a:pt x="10800" y="6840"/>
                    <a:pt x="10800" y="6840"/>
                  </a:cubicBezTo>
                  <a:cubicBezTo>
                    <a:pt x="10800" y="6840"/>
                    <a:pt x="10800" y="6840"/>
                    <a:pt x="10800" y="6840"/>
                  </a:cubicBezTo>
                  <a:cubicBezTo>
                    <a:pt x="10800" y="6840"/>
                    <a:pt x="10800" y="6840"/>
                    <a:pt x="10800" y="6840"/>
                  </a:cubicBezTo>
                  <a:cubicBezTo>
                    <a:pt x="10309" y="6840"/>
                    <a:pt x="10309" y="6840"/>
                    <a:pt x="10309" y="6840"/>
                  </a:cubicBezTo>
                  <a:close/>
                  <a:moveTo>
                    <a:pt x="6382" y="8640"/>
                  </a:moveTo>
                  <a:cubicBezTo>
                    <a:pt x="6382" y="9000"/>
                    <a:pt x="6382" y="9000"/>
                    <a:pt x="6382" y="9000"/>
                  </a:cubicBezTo>
                  <a:cubicBezTo>
                    <a:pt x="6873" y="9000"/>
                    <a:pt x="6873" y="9000"/>
                    <a:pt x="6873" y="9000"/>
                  </a:cubicBezTo>
                  <a:cubicBezTo>
                    <a:pt x="6873" y="9000"/>
                    <a:pt x="6873" y="9000"/>
                    <a:pt x="6873" y="9000"/>
                  </a:cubicBezTo>
                  <a:cubicBezTo>
                    <a:pt x="6382" y="8640"/>
                    <a:pt x="6382" y="8640"/>
                    <a:pt x="6382" y="8640"/>
                  </a:cubicBezTo>
                  <a:cubicBezTo>
                    <a:pt x="6382" y="8640"/>
                    <a:pt x="6382" y="8640"/>
                    <a:pt x="6382" y="8640"/>
                  </a:cubicBezTo>
                  <a:close/>
                  <a:moveTo>
                    <a:pt x="6873" y="9360"/>
                  </a:moveTo>
                  <a:cubicBezTo>
                    <a:pt x="6873" y="9360"/>
                    <a:pt x="6873" y="9360"/>
                    <a:pt x="6873" y="9360"/>
                  </a:cubicBezTo>
                  <a:cubicBezTo>
                    <a:pt x="7364" y="9360"/>
                    <a:pt x="7364" y="9360"/>
                    <a:pt x="7364" y="9360"/>
                  </a:cubicBezTo>
                  <a:cubicBezTo>
                    <a:pt x="7364" y="9720"/>
                    <a:pt x="7364" y="9720"/>
                    <a:pt x="7364" y="9720"/>
                  </a:cubicBezTo>
                  <a:cubicBezTo>
                    <a:pt x="7855" y="10080"/>
                    <a:pt x="7855" y="10080"/>
                    <a:pt x="7855" y="10080"/>
                  </a:cubicBezTo>
                  <a:cubicBezTo>
                    <a:pt x="7855" y="10080"/>
                    <a:pt x="7855" y="10080"/>
                    <a:pt x="7855" y="10080"/>
                  </a:cubicBezTo>
                  <a:cubicBezTo>
                    <a:pt x="7855" y="10440"/>
                    <a:pt x="7855" y="10440"/>
                    <a:pt x="7855" y="10440"/>
                  </a:cubicBezTo>
                  <a:cubicBezTo>
                    <a:pt x="8345" y="10800"/>
                    <a:pt x="8345" y="10800"/>
                    <a:pt x="8345" y="10800"/>
                  </a:cubicBezTo>
                  <a:cubicBezTo>
                    <a:pt x="8345" y="11160"/>
                    <a:pt x="8345" y="11160"/>
                    <a:pt x="8345" y="11160"/>
                  </a:cubicBezTo>
                  <a:cubicBezTo>
                    <a:pt x="8836" y="11160"/>
                    <a:pt x="8836" y="11160"/>
                    <a:pt x="8836" y="11160"/>
                  </a:cubicBezTo>
                  <a:cubicBezTo>
                    <a:pt x="9327" y="11520"/>
                    <a:pt x="9327" y="11520"/>
                    <a:pt x="9327" y="11520"/>
                  </a:cubicBezTo>
                  <a:cubicBezTo>
                    <a:pt x="9818" y="11160"/>
                    <a:pt x="9818" y="11160"/>
                    <a:pt x="9818" y="11160"/>
                  </a:cubicBezTo>
                  <a:cubicBezTo>
                    <a:pt x="9818" y="10800"/>
                    <a:pt x="9818" y="10800"/>
                    <a:pt x="9818" y="10800"/>
                  </a:cubicBezTo>
                  <a:cubicBezTo>
                    <a:pt x="9818" y="10800"/>
                    <a:pt x="9818" y="10800"/>
                    <a:pt x="9818" y="10800"/>
                  </a:cubicBezTo>
                  <a:cubicBezTo>
                    <a:pt x="9818" y="10440"/>
                    <a:pt x="9818" y="10440"/>
                    <a:pt x="9818" y="10440"/>
                  </a:cubicBezTo>
                  <a:cubicBezTo>
                    <a:pt x="9818" y="10440"/>
                    <a:pt x="9818" y="10440"/>
                    <a:pt x="9818" y="10440"/>
                  </a:cubicBezTo>
                  <a:cubicBezTo>
                    <a:pt x="9818" y="10080"/>
                    <a:pt x="9818" y="10080"/>
                    <a:pt x="9818" y="10080"/>
                  </a:cubicBezTo>
                  <a:cubicBezTo>
                    <a:pt x="9818" y="10080"/>
                    <a:pt x="9818" y="10080"/>
                    <a:pt x="9818" y="10080"/>
                  </a:cubicBezTo>
                  <a:cubicBezTo>
                    <a:pt x="9327" y="9720"/>
                    <a:pt x="9327" y="9720"/>
                    <a:pt x="9327" y="9720"/>
                  </a:cubicBezTo>
                  <a:cubicBezTo>
                    <a:pt x="8345" y="9360"/>
                    <a:pt x="8345" y="9360"/>
                    <a:pt x="8345" y="9360"/>
                  </a:cubicBezTo>
                  <a:cubicBezTo>
                    <a:pt x="7855" y="9360"/>
                    <a:pt x="7855" y="9360"/>
                    <a:pt x="7855" y="9360"/>
                  </a:cubicBezTo>
                  <a:cubicBezTo>
                    <a:pt x="7364" y="9360"/>
                    <a:pt x="7364" y="9360"/>
                    <a:pt x="7364" y="9360"/>
                  </a:cubicBezTo>
                  <a:cubicBezTo>
                    <a:pt x="6873" y="9360"/>
                    <a:pt x="6873" y="9360"/>
                    <a:pt x="6873" y="9360"/>
                  </a:cubicBezTo>
                  <a:close/>
                  <a:moveTo>
                    <a:pt x="15709" y="8280"/>
                  </a:moveTo>
                  <a:cubicBezTo>
                    <a:pt x="15218" y="8640"/>
                    <a:pt x="15218" y="8640"/>
                    <a:pt x="15218" y="8640"/>
                  </a:cubicBezTo>
                  <a:cubicBezTo>
                    <a:pt x="15709" y="8640"/>
                    <a:pt x="15709" y="8640"/>
                    <a:pt x="15709" y="8640"/>
                  </a:cubicBezTo>
                  <a:cubicBezTo>
                    <a:pt x="15218" y="9000"/>
                    <a:pt x="15218" y="9000"/>
                    <a:pt x="15218" y="9000"/>
                  </a:cubicBezTo>
                  <a:cubicBezTo>
                    <a:pt x="15218" y="9000"/>
                    <a:pt x="15218" y="9000"/>
                    <a:pt x="15218" y="9000"/>
                  </a:cubicBezTo>
                  <a:cubicBezTo>
                    <a:pt x="15218" y="9360"/>
                    <a:pt x="15218" y="9360"/>
                    <a:pt x="15218" y="9360"/>
                  </a:cubicBezTo>
                  <a:cubicBezTo>
                    <a:pt x="16200" y="9000"/>
                    <a:pt x="16200" y="9000"/>
                    <a:pt x="16200" y="9000"/>
                  </a:cubicBezTo>
                  <a:cubicBezTo>
                    <a:pt x="16200" y="9000"/>
                    <a:pt x="16200" y="9000"/>
                    <a:pt x="16200" y="9000"/>
                  </a:cubicBezTo>
                  <a:cubicBezTo>
                    <a:pt x="15709" y="8640"/>
                    <a:pt x="15709" y="8640"/>
                    <a:pt x="15709" y="8640"/>
                  </a:cubicBezTo>
                  <a:cubicBezTo>
                    <a:pt x="15709" y="8280"/>
                    <a:pt x="15709" y="8280"/>
                    <a:pt x="15709" y="8280"/>
                  </a:cubicBezTo>
                  <a:close/>
                  <a:moveTo>
                    <a:pt x="10309" y="9360"/>
                  </a:moveTo>
                  <a:cubicBezTo>
                    <a:pt x="10800" y="9720"/>
                    <a:pt x="10800" y="9720"/>
                    <a:pt x="10800" y="9720"/>
                  </a:cubicBezTo>
                  <a:cubicBezTo>
                    <a:pt x="10800" y="9720"/>
                    <a:pt x="10800" y="9720"/>
                    <a:pt x="10800" y="9720"/>
                  </a:cubicBezTo>
                  <a:cubicBezTo>
                    <a:pt x="11291" y="9360"/>
                    <a:pt x="11291" y="9360"/>
                    <a:pt x="11291" y="9360"/>
                  </a:cubicBezTo>
                  <a:cubicBezTo>
                    <a:pt x="10800" y="9360"/>
                    <a:pt x="10800" y="9360"/>
                    <a:pt x="10800" y="9360"/>
                  </a:cubicBezTo>
                  <a:cubicBezTo>
                    <a:pt x="10309" y="9000"/>
                    <a:pt x="10309" y="9000"/>
                    <a:pt x="10309" y="9000"/>
                  </a:cubicBezTo>
                  <a:cubicBezTo>
                    <a:pt x="10309" y="9360"/>
                    <a:pt x="10309" y="9360"/>
                    <a:pt x="10309" y="9360"/>
                  </a:cubicBezTo>
                  <a:cubicBezTo>
                    <a:pt x="10309" y="9360"/>
                    <a:pt x="10309" y="9360"/>
                    <a:pt x="10309" y="9360"/>
                  </a:cubicBezTo>
                  <a:close/>
                  <a:moveTo>
                    <a:pt x="11291" y="10800"/>
                  </a:moveTo>
                  <a:cubicBezTo>
                    <a:pt x="10800" y="10800"/>
                    <a:pt x="10800" y="10800"/>
                    <a:pt x="10800" y="10800"/>
                  </a:cubicBezTo>
                  <a:cubicBezTo>
                    <a:pt x="10800" y="11160"/>
                    <a:pt x="10800" y="11160"/>
                    <a:pt x="10800" y="11160"/>
                  </a:cubicBezTo>
                  <a:cubicBezTo>
                    <a:pt x="10800" y="11520"/>
                    <a:pt x="10800" y="11520"/>
                    <a:pt x="10800" y="11520"/>
                  </a:cubicBezTo>
                  <a:cubicBezTo>
                    <a:pt x="11291" y="11520"/>
                    <a:pt x="11291" y="11520"/>
                    <a:pt x="11291" y="11520"/>
                  </a:cubicBezTo>
                  <a:cubicBezTo>
                    <a:pt x="11291" y="11160"/>
                    <a:pt x="11291" y="11160"/>
                    <a:pt x="11291" y="11160"/>
                  </a:cubicBezTo>
                  <a:cubicBezTo>
                    <a:pt x="11291" y="10800"/>
                    <a:pt x="11291" y="10800"/>
                    <a:pt x="11291" y="10800"/>
                  </a:cubicBezTo>
                  <a:cubicBezTo>
                    <a:pt x="11291" y="10440"/>
                    <a:pt x="11291" y="10440"/>
                    <a:pt x="11291" y="10440"/>
                  </a:cubicBezTo>
                  <a:cubicBezTo>
                    <a:pt x="11291" y="10800"/>
                    <a:pt x="11291" y="10800"/>
                    <a:pt x="11291" y="10800"/>
                  </a:cubicBezTo>
                  <a:close/>
                  <a:moveTo>
                    <a:pt x="12273" y="10800"/>
                  </a:moveTo>
                  <a:cubicBezTo>
                    <a:pt x="11782" y="10800"/>
                    <a:pt x="11782" y="10800"/>
                    <a:pt x="11782" y="10800"/>
                  </a:cubicBezTo>
                  <a:cubicBezTo>
                    <a:pt x="12273" y="11160"/>
                    <a:pt x="12273" y="11160"/>
                    <a:pt x="12273" y="11160"/>
                  </a:cubicBezTo>
                  <a:cubicBezTo>
                    <a:pt x="12273" y="11160"/>
                    <a:pt x="12273" y="11160"/>
                    <a:pt x="12273" y="11160"/>
                  </a:cubicBezTo>
                  <a:cubicBezTo>
                    <a:pt x="12764" y="10800"/>
                    <a:pt x="12764" y="10800"/>
                    <a:pt x="12764" y="10800"/>
                  </a:cubicBezTo>
                  <a:cubicBezTo>
                    <a:pt x="12273" y="10800"/>
                    <a:pt x="12273" y="10800"/>
                    <a:pt x="12273" y="10800"/>
                  </a:cubicBezTo>
                  <a:close/>
                  <a:moveTo>
                    <a:pt x="13745" y="10080"/>
                  </a:moveTo>
                  <a:cubicBezTo>
                    <a:pt x="13255" y="9720"/>
                    <a:pt x="13255" y="9720"/>
                    <a:pt x="13255" y="9720"/>
                  </a:cubicBezTo>
                  <a:cubicBezTo>
                    <a:pt x="12764" y="9720"/>
                    <a:pt x="12764" y="9720"/>
                    <a:pt x="12764" y="9720"/>
                  </a:cubicBezTo>
                  <a:cubicBezTo>
                    <a:pt x="12764" y="10080"/>
                    <a:pt x="12764" y="10080"/>
                    <a:pt x="12764" y="10080"/>
                  </a:cubicBezTo>
                  <a:cubicBezTo>
                    <a:pt x="13745" y="10440"/>
                    <a:pt x="13745" y="10440"/>
                    <a:pt x="13745" y="10440"/>
                  </a:cubicBezTo>
                  <a:cubicBezTo>
                    <a:pt x="13745" y="10440"/>
                    <a:pt x="13745" y="10440"/>
                    <a:pt x="13745" y="10440"/>
                  </a:cubicBezTo>
                  <a:cubicBezTo>
                    <a:pt x="13745" y="10080"/>
                    <a:pt x="13745" y="10080"/>
                    <a:pt x="13745" y="10080"/>
                  </a:cubicBezTo>
                  <a:close/>
                  <a:moveTo>
                    <a:pt x="14236" y="10800"/>
                  </a:moveTo>
                  <a:cubicBezTo>
                    <a:pt x="14727" y="10800"/>
                    <a:pt x="14727" y="10800"/>
                    <a:pt x="14727" y="10800"/>
                  </a:cubicBezTo>
                  <a:cubicBezTo>
                    <a:pt x="14727" y="11160"/>
                    <a:pt x="14727" y="11160"/>
                    <a:pt x="14727" y="11160"/>
                  </a:cubicBezTo>
                  <a:cubicBezTo>
                    <a:pt x="15218" y="11160"/>
                    <a:pt x="15218" y="11160"/>
                    <a:pt x="15218" y="11160"/>
                  </a:cubicBezTo>
                  <a:cubicBezTo>
                    <a:pt x="14727" y="10800"/>
                    <a:pt x="14727" y="10800"/>
                    <a:pt x="14727" y="10800"/>
                  </a:cubicBezTo>
                  <a:cubicBezTo>
                    <a:pt x="14236" y="10800"/>
                    <a:pt x="14236" y="10800"/>
                    <a:pt x="14236" y="10800"/>
                  </a:cubicBezTo>
                  <a:close/>
                  <a:moveTo>
                    <a:pt x="13745" y="11880"/>
                  </a:moveTo>
                  <a:cubicBezTo>
                    <a:pt x="14236" y="11520"/>
                    <a:pt x="14236" y="11520"/>
                    <a:pt x="14236" y="11520"/>
                  </a:cubicBezTo>
                  <a:cubicBezTo>
                    <a:pt x="14236" y="11160"/>
                    <a:pt x="14236" y="11160"/>
                    <a:pt x="14236" y="11160"/>
                  </a:cubicBezTo>
                  <a:cubicBezTo>
                    <a:pt x="14727" y="11880"/>
                    <a:pt x="14727" y="11880"/>
                    <a:pt x="14727" y="11880"/>
                  </a:cubicBezTo>
                  <a:cubicBezTo>
                    <a:pt x="15218" y="11880"/>
                    <a:pt x="15218" y="11880"/>
                    <a:pt x="15218" y="11880"/>
                  </a:cubicBezTo>
                  <a:cubicBezTo>
                    <a:pt x="15709" y="11880"/>
                    <a:pt x="15709" y="11880"/>
                    <a:pt x="15709" y="11880"/>
                  </a:cubicBezTo>
                  <a:cubicBezTo>
                    <a:pt x="15709" y="11520"/>
                    <a:pt x="15709" y="11520"/>
                    <a:pt x="15709" y="11520"/>
                  </a:cubicBezTo>
                  <a:cubicBezTo>
                    <a:pt x="15218" y="11520"/>
                    <a:pt x="15218" y="11520"/>
                    <a:pt x="15218" y="11520"/>
                  </a:cubicBezTo>
                  <a:cubicBezTo>
                    <a:pt x="14727" y="11160"/>
                    <a:pt x="14727" y="11160"/>
                    <a:pt x="14727" y="11160"/>
                  </a:cubicBezTo>
                  <a:cubicBezTo>
                    <a:pt x="14236" y="11160"/>
                    <a:pt x="14236" y="11160"/>
                    <a:pt x="14236" y="11160"/>
                  </a:cubicBezTo>
                  <a:cubicBezTo>
                    <a:pt x="14236" y="10800"/>
                    <a:pt x="14236" y="10800"/>
                    <a:pt x="14236" y="10800"/>
                  </a:cubicBezTo>
                  <a:cubicBezTo>
                    <a:pt x="13745" y="10800"/>
                    <a:pt x="13745" y="10800"/>
                    <a:pt x="13745" y="10800"/>
                  </a:cubicBezTo>
                  <a:cubicBezTo>
                    <a:pt x="13745" y="10800"/>
                    <a:pt x="13745" y="10800"/>
                    <a:pt x="13745" y="10800"/>
                  </a:cubicBezTo>
                  <a:cubicBezTo>
                    <a:pt x="13745" y="10800"/>
                    <a:pt x="13745" y="10800"/>
                    <a:pt x="13745" y="10800"/>
                  </a:cubicBezTo>
                  <a:cubicBezTo>
                    <a:pt x="13745" y="11160"/>
                    <a:pt x="13745" y="11160"/>
                    <a:pt x="13745" y="11160"/>
                  </a:cubicBezTo>
                  <a:cubicBezTo>
                    <a:pt x="13745" y="11160"/>
                    <a:pt x="13745" y="11160"/>
                    <a:pt x="13745" y="11160"/>
                  </a:cubicBezTo>
                  <a:cubicBezTo>
                    <a:pt x="13745" y="11520"/>
                    <a:pt x="13745" y="11520"/>
                    <a:pt x="13745" y="11520"/>
                  </a:cubicBezTo>
                  <a:cubicBezTo>
                    <a:pt x="13745" y="11520"/>
                    <a:pt x="13745" y="11520"/>
                    <a:pt x="13745" y="11520"/>
                  </a:cubicBezTo>
                  <a:cubicBezTo>
                    <a:pt x="13745" y="11880"/>
                    <a:pt x="13745" y="11880"/>
                    <a:pt x="13745" y="11880"/>
                  </a:cubicBezTo>
                  <a:close/>
                  <a:moveTo>
                    <a:pt x="11782" y="13680"/>
                  </a:moveTo>
                  <a:cubicBezTo>
                    <a:pt x="11291" y="14040"/>
                    <a:pt x="11291" y="14040"/>
                    <a:pt x="11291" y="14040"/>
                  </a:cubicBezTo>
                  <a:cubicBezTo>
                    <a:pt x="11291" y="14040"/>
                    <a:pt x="11291" y="14040"/>
                    <a:pt x="11291" y="14040"/>
                  </a:cubicBezTo>
                  <a:cubicBezTo>
                    <a:pt x="10800" y="13680"/>
                    <a:pt x="10800" y="13680"/>
                    <a:pt x="10800" y="13680"/>
                  </a:cubicBezTo>
                  <a:cubicBezTo>
                    <a:pt x="11291" y="13320"/>
                    <a:pt x="11291" y="13320"/>
                    <a:pt x="11291" y="13320"/>
                  </a:cubicBezTo>
                  <a:cubicBezTo>
                    <a:pt x="11291" y="12600"/>
                    <a:pt x="11291" y="12600"/>
                    <a:pt x="11291" y="12600"/>
                  </a:cubicBezTo>
                  <a:cubicBezTo>
                    <a:pt x="11291" y="12240"/>
                    <a:pt x="11291" y="12240"/>
                    <a:pt x="11291" y="12240"/>
                  </a:cubicBezTo>
                  <a:cubicBezTo>
                    <a:pt x="11291" y="12240"/>
                    <a:pt x="11291" y="12240"/>
                    <a:pt x="11291" y="12240"/>
                  </a:cubicBezTo>
                  <a:cubicBezTo>
                    <a:pt x="11291" y="12240"/>
                    <a:pt x="11291" y="12240"/>
                    <a:pt x="11291" y="12240"/>
                  </a:cubicBezTo>
                  <a:cubicBezTo>
                    <a:pt x="10800" y="11880"/>
                    <a:pt x="10800" y="11880"/>
                    <a:pt x="10800" y="11880"/>
                  </a:cubicBezTo>
                  <a:cubicBezTo>
                    <a:pt x="10800" y="11880"/>
                    <a:pt x="10800" y="11880"/>
                    <a:pt x="10800" y="11880"/>
                  </a:cubicBezTo>
                  <a:cubicBezTo>
                    <a:pt x="11291" y="11880"/>
                    <a:pt x="11291" y="11880"/>
                    <a:pt x="11291" y="11880"/>
                  </a:cubicBezTo>
                  <a:cubicBezTo>
                    <a:pt x="11782" y="11880"/>
                    <a:pt x="11782" y="11880"/>
                    <a:pt x="11782" y="11880"/>
                  </a:cubicBezTo>
                  <a:cubicBezTo>
                    <a:pt x="11782" y="12240"/>
                    <a:pt x="11782" y="12240"/>
                    <a:pt x="11782" y="12240"/>
                  </a:cubicBezTo>
                  <a:cubicBezTo>
                    <a:pt x="11782" y="12240"/>
                    <a:pt x="11782" y="12240"/>
                    <a:pt x="11782" y="12240"/>
                  </a:cubicBezTo>
                  <a:cubicBezTo>
                    <a:pt x="12273" y="12240"/>
                    <a:pt x="12273" y="12240"/>
                    <a:pt x="12273" y="12240"/>
                  </a:cubicBezTo>
                  <a:cubicBezTo>
                    <a:pt x="12273" y="12240"/>
                    <a:pt x="12273" y="12240"/>
                    <a:pt x="12273" y="12240"/>
                  </a:cubicBezTo>
                  <a:cubicBezTo>
                    <a:pt x="12764" y="12240"/>
                    <a:pt x="12764" y="12240"/>
                    <a:pt x="12764" y="12240"/>
                  </a:cubicBezTo>
                  <a:cubicBezTo>
                    <a:pt x="13255" y="12600"/>
                    <a:pt x="13255" y="12600"/>
                    <a:pt x="13255" y="12600"/>
                  </a:cubicBezTo>
                  <a:cubicBezTo>
                    <a:pt x="13255" y="12240"/>
                    <a:pt x="13255" y="12240"/>
                    <a:pt x="13255" y="12240"/>
                  </a:cubicBezTo>
                  <a:cubicBezTo>
                    <a:pt x="13745" y="12240"/>
                    <a:pt x="13745" y="12240"/>
                    <a:pt x="13745" y="12240"/>
                  </a:cubicBezTo>
                  <a:cubicBezTo>
                    <a:pt x="13745" y="12240"/>
                    <a:pt x="13745" y="12240"/>
                    <a:pt x="13745" y="12240"/>
                  </a:cubicBezTo>
                  <a:cubicBezTo>
                    <a:pt x="13745" y="12600"/>
                    <a:pt x="13745" y="12600"/>
                    <a:pt x="13745" y="12600"/>
                  </a:cubicBezTo>
                  <a:cubicBezTo>
                    <a:pt x="13745" y="12600"/>
                    <a:pt x="13745" y="12600"/>
                    <a:pt x="13745" y="12600"/>
                  </a:cubicBezTo>
                  <a:cubicBezTo>
                    <a:pt x="13255" y="12960"/>
                    <a:pt x="13255" y="12960"/>
                    <a:pt x="13255" y="12960"/>
                  </a:cubicBezTo>
                  <a:cubicBezTo>
                    <a:pt x="12764" y="13320"/>
                    <a:pt x="12764" y="13320"/>
                    <a:pt x="12764" y="13320"/>
                  </a:cubicBezTo>
                  <a:cubicBezTo>
                    <a:pt x="12764" y="13680"/>
                    <a:pt x="12764" y="13680"/>
                    <a:pt x="12764" y="13680"/>
                  </a:cubicBezTo>
                  <a:cubicBezTo>
                    <a:pt x="12273" y="13680"/>
                    <a:pt x="12273" y="13680"/>
                    <a:pt x="12273" y="13680"/>
                  </a:cubicBezTo>
                  <a:cubicBezTo>
                    <a:pt x="12273" y="13680"/>
                    <a:pt x="12273" y="13680"/>
                    <a:pt x="12273" y="13680"/>
                  </a:cubicBezTo>
                  <a:cubicBezTo>
                    <a:pt x="12273" y="13680"/>
                    <a:pt x="12273" y="13680"/>
                    <a:pt x="12273" y="13680"/>
                  </a:cubicBezTo>
                  <a:cubicBezTo>
                    <a:pt x="11782" y="13680"/>
                    <a:pt x="11782" y="13680"/>
                    <a:pt x="11782" y="13680"/>
                  </a:cubicBezTo>
                  <a:close/>
                  <a:moveTo>
                    <a:pt x="12764" y="13680"/>
                  </a:moveTo>
                  <a:cubicBezTo>
                    <a:pt x="12273" y="13680"/>
                    <a:pt x="12273" y="13680"/>
                    <a:pt x="12273" y="13680"/>
                  </a:cubicBezTo>
                  <a:cubicBezTo>
                    <a:pt x="12273" y="14040"/>
                    <a:pt x="12273" y="14040"/>
                    <a:pt x="12273" y="14040"/>
                  </a:cubicBezTo>
                  <a:cubicBezTo>
                    <a:pt x="12273" y="14040"/>
                    <a:pt x="12273" y="14040"/>
                    <a:pt x="12273" y="14040"/>
                  </a:cubicBezTo>
                  <a:cubicBezTo>
                    <a:pt x="12764" y="14040"/>
                    <a:pt x="12764" y="14040"/>
                    <a:pt x="12764" y="14040"/>
                  </a:cubicBezTo>
                  <a:cubicBezTo>
                    <a:pt x="12764" y="13680"/>
                    <a:pt x="12764" y="13680"/>
                    <a:pt x="12764" y="13680"/>
                  </a:cubicBezTo>
                  <a:cubicBezTo>
                    <a:pt x="12764" y="13680"/>
                    <a:pt x="12764" y="13680"/>
                    <a:pt x="12764" y="13680"/>
                  </a:cubicBezTo>
                  <a:close/>
                  <a:moveTo>
                    <a:pt x="16200" y="13680"/>
                  </a:moveTo>
                  <a:cubicBezTo>
                    <a:pt x="16200" y="13680"/>
                    <a:pt x="16200" y="13680"/>
                    <a:pt x="16200" y="13680"/>
                  </a:cubicBezTo>
                  <a:cubicBezTo>
                    <a:pt x="16200" y="13680"/>
                    <a:pt x="16200" y="13680"/>
                    <a:pt x="16200" y="13680"/>
                  </a:cubicBezTo>
                  <a:cubicBezTo>
                    <a:pt x="16200" y="13680"/>
                    <a:pt x="16200" y="13680"/>
                    <a:pt x="16200" y="13680"/>
                  </a:cubicBezTo>
                  <a:close/>
                  <a:moveTo>
                    <a:pt x="14236" y="15480"/>
                  </a:moveTo>
                  <a:cubicBezTo>
                    <a:pt x="14727" y="15120"/>
                    <a:pt x="14727" y="15120"/>
                    <a:pt x="14727" y="15120"/>
                  </a:cubicBezTo>
                  <a:cubicBezTo>
                    <a:pt x="14727" y="14760"/>
                    <a:pt x="14727" y="14760"/>
                    <a:pt x="14727" y="14760"/>
                  </a:cubicBezTo>
                  <a:cubicBezTo>
                    <a:pt x="15709" y="14040"/>
                    <a:pt x="15709" y="14040"/>
                    <a:pt x="15709" y="14040"/>
                  </a:cubicBezTo>
                  <a:cubicBezTo>
                    <a:pt x="15709" y="14040"/>
                    <a:pt x="15709" y="14040"/>
                    <a:pt x="15709" y="14040"/>
                  </a:cubicBezTo>
                  <a:cubicBezTo>
                    <a:pt x="15709" y="13680"/>
                    <a:pt x="15709" y="13680"/>
                    <a:pt x="15709" y="13680"/>
                  </a:cubicBezTo>
                  <a:cubicBezTo>
                    <a:pt x="15709" y="13320"/>
                    <a:pt x="15709" y="13320"/>
                    <a:pt x="15709" y="13320"/>
                  </a:cubicBezTo>
                  <a:cubicBezTo>
                    <a:pt x="15709" y="12960"/>
                    <a:pt x="15709" y="12960"/>
                    <a:pt x="15709" y="12960"/>
                  </a:cubicBezTo>
                  <a:cubicBezTo>
                    <a:pt x="15218" y="12960"/>
                    <a:pt x="15218" y="12960"/>
                    <a:pt x="15218" y="12960"/>
                  </a:cubicBezTo>
                  <a:cubicBezTo>
                    <a:pt x="15218" y="13680"/>
                    <a:pt x="15218" y="13680"/>
                    <a:pt x="15218" y="13680"/>
                  </a:cubicBezTo>
                  <a:cubicBezTo>
                    <a:pt x="14727" y="14040"/>
                    <a:pt x="14727" y="14040"/>
                    <a:pt x="14727" y="14040"/>
                  </a:cubicBezTo>
                  <a:cubicBezTo>
                    <a:pt x="14727" y="14400"/>
                    <a:pt x="14727" y="14400"/>
                    <a:pt x="14727" y="14400"/>
                  </a:cubicBezTo>
                  <a:cubicBezTo>
                    <a:pt x="14727" y="14760"/>
                    <a:pt x="14727" y="14760"/>
                    <a:pt x="14727" y="14760"/>
                  </a:cubicBezTo>
                  <a:cubicBezTo>
                    <a:pt x="14236" y="15120"/>
                    <a:pt x="14236" y="15120"/>
                    <a:pt x="14236" y="15120"/>
                  </a:cubicBezTo>
                  <a:cubicBezTo>
                    <a:pt x="14236" y="15120"/>
                    <a:pt x="14236" y="15120"/>
                    <a:pt x="14236" y="15120"/>
                  </a:cubicBezTo>
                  <a:cubicBezTo>
                    <a:pt x="14236" y="15480"/>
                    <a:pt x="14236" y="15480"/>
                    <a:pt x="14236" y="15480"/>
                  </a:cubicBezTo>
                  <a:close/>
                  <a:moveTo>
                    <a:pt x="13745" y="15480"/>
                  </a:moveTo>
                  <a:cubicBezTo>
                    <a:pt x="13745" y="14760"/>
                    <a:pt x="13745" y="14760"/>
                    <a:pt x="13745" y="14760"/>
                  </a:cubicBezTo>
                  <a:cubicBezTo>
                    <a:pt x="14236" y="14040"/>
                    <a:pt x="14236" y="14040"/>
                    <a:pt x="14236" y="14040"/>
                  </a:cubicBezTo>
                  <a:cubicBezTo>
                    <a:pt x="14727" y="13680"/>
                    <a:pt x="14727" y="13680"/>
                    <a:pt x="14727" y="13680"/>
                  </a:cubicBezTo>
                  <a:cubicBezTo>
                    <a:pt x="14727" y="13320"/>
                    <a:pt x="14727" y="13320"/>
                    <a:pt x="14727" y="13320"/>
                  </a:cubicBezTo>
                  <a:cubicBezTo>
                    <a:pt x="14236" y="13320"/>
                    <a:pt x="14236" y="13320"/>
                    <a:pt x="14236" y="13320"/>
                  </a:cubicBezTo>
                  <a:cubicBezTo>
                    <a:pt x="14236" y="13320"/>
                    <a:pt x="14236" y="13320"/>
                    <a:pt x="14236" y="13320"/>
                  </a:cubicBezTo>
                  <a:cubicBezTo>
                    <a:pt x="13745" y="13320"/>
                    <a:pt x="13745" y="13320"/>
                    <a:pt x="13745" y="13320"/>
                  </a:cubicBezTo>
                  <a:cubicBezTo>
                    <a:pt x="13255" y="13320"/>
                    <a:pt x="13255" y="13320"/>
                    <a:pt x="13255" y="13320"/>
                  </a:cubicBezTo>
                  <a:cubicBezTo>
                    <a:pt x="13255" y="13680"/>
                    <a:pt x="13255" y="13680"/>
                    <a:pt x="13255" y="13680"/>
                  </a:cubicBezTo>
                  <a:cubicBezTo>
                    <a:pt x="13255" y="14040"/>
                    <a:pt x="13255" y="14040"/>
                    <a:pt x="13255" y="14040"/>
                  </a:cubicBezTo>
                  <a:cubicBezTo>
                    <a:pt x="13255" y="14400"/>
                    <a:pt x="13255" y="14400"/>
                    <a:pt x="13255" y="14400"/>
                  </a:cubicBezTo>
                  <a:cubicBezTo>
                    <a:pt x="12764" y="14760"/>
                    <a:pt x="12764" y="14760"/>
                    <a:pt x="12764" y="14760"/>
                  </a:cubicBezTo>
                  <a:cubicBezTo>
                    <a:pt x="12273" y="14760"/>
                    <a:pt x="12273" y="14760"/>
                    <a:pt x="12273" y="14760"/>
                  </a:cubicBezTo>
                  <a:cubicBezTo>
                    <a:pt x="12273" y="15120"/>
                    <a:pt x="12273" y="15120"/>
                    <a:pt x="12273" y="15120"/>
                  </a:cubicBezTo>
                  <a:cubicBezTo>
                    <a:pt x="12273" y="15480"/>
                    <a:pt x="12273" y="15480"/>
                    <a:pt x="12273" y="15480"/>
                  </a:cubicBezTo>
                  <a:cubicBezTo>
                    <a:pt x="12764" y="15480"/>
                    <a:pt x="12764" y="15480"/>
                    <a:pt x="12764" y="15480"/>
                  </a:cubicBezTo>
                  <a:cubicBezTo>
                    <a:pt x="13255" y="15840"/>
                    <a:pt x="13255" y="15840"/>
                    <a:pt x="13255" y="15840"/>
                  </a:cubicBezTo>
                  <a:cubicBezTo>
                    <a:pt x="13255" y="15840"/>
                    <a:pt x="13255" y="15840"/>
                    <a:pt x="13255" y="15840"/>
                  </a:cubicBezTo>
                  <a:cubicBezTo>
                    <a:pt x="13255" y="16200"/>
                    <a:pt x="13255" y="16200"/>
                    <a:pt x="13255" y="16200"/>
                  </a:cubicBezTo>
                  <a:cubicBezTo>
                    <a:pt x="13745" y="16200"/>
                    <a:pt x="13745" y="16200"/>
                    <a:pt x="13745" y="16200"/>
                  </a:cubicBezTo>
                  <a:cubicBezTo>
                    <a:pt x="14236" y="15840"/>
                    <a:pt x="14236" y="15840"/>
                    <a:pt x="14236" y="15840"/>
                  </a:cubicBezTo>
                  <a:cubicBezTo>
                    <a:pt x="14236" y="15840"/>
                    <a:pt x="14236" y="15840"/>
                    <a:pt x="14236" y="15840"/>
                  </a:cubicBezTo>
                  <a:cubicBezTo>
                    <a:pt x="13745" y="15480"/>
                    <a:pt x="13745" y="15480"/>
                    <a:pt x="13745" y="15480"/>
                  </a:cubicBezTo>
                  <a:close/>
                  <a:moveTo>
                    <a:pt x="15218" y="15840"/>
                  </a:moveTo>
                  <a:cubicBezTo>
                    <a:pt x="15218" y="15840"/>
                    <a:pt x="15218" y="15840"/>
                    <a:pt x="15218" y="15840"/>
                  </a:cubicBezTo>
                  <a:cubicBezTo>
                    <a:pt x="15218" y="16200"/>
                    <a:pt x="15218" y="16200"/>
                    <a:pt x="15218" y="16200"/>
                  </a:cubicBezTo>
                  <a:cubicBezTo>
                    <a:pt x="14727" y="16200"/>
                    <a:pt x="14727" y="16200"/>
                    <a:pt x="14727" y="16200"/>
                  </a:cubicBezTo>
                  <a:cubicBezTo>
                    <a:pt x="14727" y="16200"/>
                    <a:pt x="14727" y="16200"/>
                    <a:pt x="14727" y="16200"/>
                  </a:cubicBezTo>
                  <a:cubicBezTo>
                    <a:pt x="14727" y="15840"/>
                    <a:pt x="14727" y="15840"/>
                    <a:pt x="14727" y="15840"/>
                  </a:cubicBezTo>
                  <a:cubicBezTo>
                    <a:pt x="15218" y="15840"/>
                    <a:pt x="15218" y="15840"/>
                    <a:pt x="15218" y="15840"/>
                  </a:cubicBezTo>
                  <a:close/>
                  <a:moveTo>
                    <a:pt x="16200" y="14400"/>
                  </a:moveTo>
                  <a:cubicBezTo>
                    <a:pt x="16691" y="14400"/>
                    <a:pt x="16691" y="14400"/>
                    <a:pt x="16691" y="14400"/>
                  </a:cubicBezTo>
                  <a:cubicBezTo>
                    <a:pt x="16691" y="14760"/>
                    <a:pt x="16691" y="14760"/>
                    <a:pt x="16691" y="14760"/>
                  </a:cubicBezTo>
                  <a:cubicBezTo>
                    <a:pt x="16691" y="15120"/>
                    <a:pt x="16691" y="15120"/>
                    <a:pt x="16691" y="15120"/>
                  </a:cubicBezTo>
                  <a:cubicBezTo>
                    <a:pt x="16691" y="15120"/>
                    <a:pt x="16691" y="15120"/>
                    <a:pt x="16691" y="15120"/>
                  </a:cubicBezTo>
                  <a:cubicBezTo>
                    <a:pt x="16200" y="15480"/>
                    <a:pt x="16200" y="15480"/>
                    <a:pt x="16200" y="15480"/>
                  </a:cubicBezTo>
                  <a:cubicBezTo>
                    <a:pt x="15709" y="15480"/>
                    <a:pt x="15709" y="15480"/>
                    <a:pt x="15709" y="15480"/>
                  </a:cubicBezTo>
                  <a:cubicBezTo>
                    <a:pt x="15709" y="15120"/>
                    <a:pt x="15709" y="15120"/>
                    <a:pt x="15709" y="15120"/>
                  </a:cubicBezTo>
                  <a:cubicBezTo>
                    <a:pt x="15218" y="15120"/>
                    <a:pt x="15218" y="15120"/>
                    <a:pt x="15218" y="15120"/>
                  </a:cubicBezTo>
                  <a:cubicBezTo>
                    <a:pt x="15709" y="14760"/>
                    <a:pt x="15709" y="14760"/>
                    <a:pt x="15709" y="14760"/>
                  </a:cubicBezTo>
                  <a:cubicBezTo>
                    <a:pt x="16200" y="14400"/>
                    <a:pt x="16200" y="14400"/>
                    <a:pt x="16200" y="14400"/>
                  </a:cubicBezTo>
                  <a:close/>
                  <a:moveTo>
                    <a:pt x="18164" y="14400"/>
                  </a:moveTo>
                  <a:cubicBezTo>
                    <a:pt x="18655" y="14760"/>
                    <a:pt x="18655" y="14760"/>
                    <a:pt x="18655" y="14760"/>
                  </a:cubicBezTo>
                  <a:cubicBezTo>
                    <a:pt x="18655" y="15120"/>
                    <a:pt x="18655" y="15120"/>
                    <a:pt x="18655" y="15120"/>
                  </a:cubicBezTo>
                  <a:cubicBezTo>
                    <a:pt x="18164" y="14760"/>
                    <a:pt x="18164" y="14760"/>
                    <a:pt x="18164" y="14760"/>
                  </a:cubicBezTo>
                  <a:cubicBezTo>
                    <a:pt x="18164" y="14400"/>
                    <a:pt x="18164" y="14400"/>
                    <a:pt x="18164" y="14400"/>
                  </a:cubicBezTo>
                  <a:close/>
                  <a:moveTo>
                    <a:pt x="17182" y="15840"/>
                  </a:moveTo>
                  <a:cubicBezTo>
                    <a:pt x="17673" y="15840"/>
                    <a:pt x="17673" y="15840"/>
                    <a:pt x="17673" y="15840"/>
                  </a:cubicBezTo>
                  <a:cubicBezTo>
                    <a:pt x="17673" y="16200"/>
                    <a:pt x="17673" y="16200"/>
                    <a:pt x="17673" y="16200"/>
                  </a:cubicBezTo>
                  <a:cubicBezTo>
                    <a:pt x="17182" y="15840"/>
                    <a:pt x="17182" y="15840"/>
                    <a:pt x="17182" y="15840"/>
                  </a:cubicBezTo>
                  <a:cubicBezTo>
                    <a:pt x="17182" y="15840"/>
                    <a:pt x="17182" y="15840"/>
                    <a:pt x="17182" y="15840"/>
                  </a:cubicBezTo>
                  <a:cubicBezTo>
                    <a:pt x="17182" y="15840"/>
                    <a:pt x="17182" y="15840"/>
                    <a:pt x="17182" y="15840"/>
                  </a:cubicBezTo>
                  <a:close/>
                  <a:moveTo>
                    <a:pt x="16691" y="12240"/>
                  </a:moveTo>
                  <a:cubicBezTo>
                    <a:pt x="16691" y="12600"/>
                    <a:pt x="16691" y="12600"/>
                    <a:pt x="16691" y="12600"/>
                  </a:cubicBezTo>
                  <a:cubicBezTo>
                    <a:pt x="16200" y="12600"/>
                    <a:pt x="16200" y="12600"/>
                    <a:pt x="16200" y="12600"/>
                  </a:cubicBezTo>
                  <a:cubicBezTo>
                    <a:pt x="16200" y="12240"/>
                    <a:pt x="16200" y="12240"/>
                    <a:pt x="16200" y="12240"/>
                  </a:cubicBezTo>
                  <a:cubicBezTo>
                    <a:pt x="16200" y="12240"/>
                    <a:pt x="16200" y="12240"/>
                    <a:pt x="16200" y="12240"/>
                  </a:cubicBezTo>
                  <a:cubicBezTo>
                    <a:pt x="16691" y="12240"/>
                    <a:pt x="16691" y="12240"/>
                    <a:pt x="16691" y="12240"/>
                  </a:cubicBezTo>
                  <a:close/>
                  <a:moveTo>
                    <a:pt x="17673" y="12600"/>
                  </a:moveTo>
                  <a:cubicBezTo>
                    <a:pt x="18164" y="12960"/>
                    <a:pt x="18164" y="12960"/>
                    <a:pt x="18164" y="12960"/>
                  </a:cubicBezTo>
                  <a:cubicBezTo>
                    <a:pt x="18164" y="12960"/>
                    <a:pt x="18164" y="12960"/>
                    <a:pt x="18164" y="12960"/>
                  </a:cubicBezTo>
                  <a:cubicBezTo>
                    <a:pt x="18655" y="12960"/>
                    <a:pt x="18655" y="12960"/>
                    <a:pt x="18655" y="12960"/>
                  </a:cubicBezTo>
                  <a:cubicBezTo>
                    <a:pt x="19145" y="12960"/>
                    <a:pt x="19145" y="12960"/>
                    <a:pt x="19145" y="12960"/>
                  </a:cubicBezTo>
                  <a:cubicBezTo>
                    <a:pt x="19145" y="12960"/>
                    <a:pt x="19145" y="12960"/>
                    <a:pt x="19145" y="12960"/>
                  </a:cubicBezTo>
                  <a:cubicBezTo>
                    <a:pt x="19145" y="12960"/>
                    <a:pt x="19145" y="12960"/>
                    <a:pt x="19145" y="12960"/>
                  </a:cubicBezTo>
                  <a:cubicBezTo>
                    <a:pt x="19145" y="12960"/>
                    <a:pt x="19145" y="12960"/>
                    <a:pt x="19145" y="12960"/>
                  </a:cubicBezTo>
                  <a:cubicBezTo>
                    <a:pt x="19145" y="12600"/>
                    <a:pt x="19145" y="12600"/>
                    <a:pt x="19145" y="12600"/>
                  </a:cubicBezTo>
                  <a:cubicBezTo>
                    <a:pt x="18655" y="12600"/>
                    <a:pt x="18655" y="12600"/>
                    <a:pt x="18655" y="12600"/>
                  </a:cubicBezTo>
                  <a:cubicBezTo>
                    <a:pt x="18655" y="12240"/>
                    <a:pt x="18655" y="12240"/>
                    <a:pt x="18655" y="12240"/>
                  </a:cubicBezTo>
                  <a:cubicBezTo>
                    <a:pt x="18655" y="11520"/>
                    <a:pt x="18655" y="11520"/>
                    <a:pt x="18655" y="11520"/>
                  </a:cubicBezTo>
                  <a:cubicBezTo>
                    <a:pt x="18655" y="11520"/>
                    <a:pt x="18655" y="11520"/>
                    <a:pt x="18655" y="11520"/>
                  </a:cubicBezTo>
                  <a:cubicBezTo>
                    <a:pt x="18655" y="11160"/>
                    <a:pt x="18655" y="11160"/>
                    <a:pt x="18655" y="11160"/>
                  </a:cubicBezTo>
                  <a:cubicBezTo>
                    <a:pt x="18164" y="10800"/>
                    <a:pt x="18164" y="10800"/>
                    <a:pt x="18164" y="10800"/>
                  </a:cubicBezTo>
                  <a:cubicBezTo>
                    <a:pt x="18164" y="10800"/>
                    <a:pt x="18164" y="10800"/>
                    <a:pt x="18164" y="10800"/>
                  </a:cubicBezTo>
                  <a:cubicBezTo>
                    <a:pt x="17673" y="10800"/>
                    <a:pt x="17673" y="10800"/>
                    <a:pt x="17673" y="10800"/>
                  </a:cubicBezTo>
                  <a:cubicBezTo>
                    <a:pt x="17673" y="10800"/>
                    <a:pt x="17673" y="10800"/>
                    <a:pt x="17673" y="10800"/>
                  </a:cubicBezTo>
                  <a:cubicBezTo>
                    <a:pt x="17182" y="10800"/>
                    <a:pt x="17182" y="10800"/>
                    <a:pt x="17182" y="10800"/>
                  </a:cubicBezTo>
                  <a:cubicBezTo>
                    <a:pt x="17182" y="10800"/>
                    <a:pt x="17182" y="10800"/>
                    <a:pt x="17182" y="10800"/>
                  </a:cubicBezTo>
                  <a:cubicBezTo>
                    <a:pt x="17182" y="10800"/>
                    <a:pt x="17182" y="10800"/>
                    <a:pt x="17182" y="10800"/>
                  </a:cubicBezTo>
                  <a:cubicBezTo>
                    <a:pt x="16691" y="10800"/>
                    <a:pt x="16691" y="10800"/>
                    <a:pt x="16691" y="10800"/>
                  </a:cubicBezTo>
                  <a:cubicBezTo>
                    <a:pt x="16200" y="10800"/>
                    <a:pt x="16200" y="10800"/>
                    <a:pt x="16200" y="10800"/>
                  </a:cubicBezTo>
                  <a:cubicBezTo>
                    <a:pt x="16200" y="10800"/>
                    <a:pt x="16200" y="10800"/>
                    <a:pt x="16200" y="10800"/>
                  </a:cubicBezTo>
                  <a:cubicBezTo>
                    <a:pt x="16200" y="10800"/>
                    <a:pt x="16200" y="10800"/>
                    <a:pt x="16200" y="10800"/>
                  </a:cubicBezTo>
                  <a:cubicBezTo>
                    <a:pt x="16200" y="11520"/>
                    <a:pt x="16200" y="11520"/>
                    <a:pt x="16200" y="11520"/>
                  </a:cubicBezTo>
                  <a:cubicBezTo>
                    <a:pt x="17182" y="11520"/>
                    <a:pt x="17182" y="11520"/>
                    <a:pt x="17182" y="11520"/>
                  </a:cubicBezTo>
                  <a:cubicBezTo>
                    <a:pt x="17673" y="12240"/>
                    <a:pt x="17673" y="12240"/>
                    <a:pt x="17673" y="12240"/>
                  </a:cubicBezTo>
                  <a:cubicBezTo>
                    <a:pt x="17673" y="12240"/>
                    <a:pt x="17673" y="12240"/>
                    <a:pt x="17673" y="12240"/>
                  </a:cubicBezTo>
                  <a:cubicBezTo>
                    <a:pt x="17673" y="12240"/>
                    <a:pt x="17673" y="12240"/>
                    <a:pt x="17673" y="12240"/>
                  </a:cubicBezTo>
                  <a:cubicBezTo>
                    <a:pt x="17182" y="12600"/>
                    <a:pt x="17182" y="12600"/>
                    <a:pt x="17182" y="12600"/>
                  </a:cubicBezTo>
                  <a:cubicBezTo>
                    <a:pt x="17182" y="12600"/>
                    <a:pt x="17182" y="12600"/>
                    <a:pt x="17182" y="12600"/>
                  </a:cubicBezTo>
                  <a:cubicBezTo>
                    <a:pt x="17673" y="12600"/>
                    <a:pt x="17673" y="12600"/>
                    <a:pt x="17673" y="12600"/>
                  </a:cubicBezTo>
                  <a:cubicBezTo>
                    <a:pt x="17673" y="12600"/>
                    <a:pt x="17673" y="12600"/>
                    <a:pt x="17673" y="12600"/>
                  </a:cubicBezTo>
                  <a:cubicBezTo>
                    <a:pt x="17673" y="12600"/>
                    <a:pt x="17673" y="12600"/>
                    <a:pt x="17673" y="12600"/>
                  </a:cubicBezTo>
                  <a:close/>
                  <a:moveTo>
                    <a:pt x="17182" y="12600"/>
                  </a:moveTo>
                  <a:cubicBezTo>
                    <a:pt x="17182" y="12960"/>
                    <a:pt x="17182" y="12960"/>
                    <a:pt x="17182" y="12960"/>
                  </a:cubicBezTo>
                  <a:cubicBezTo>
                    <a:pt x="16691" y="12600"/>
                    <a:pt x="16691" y="12600"/>
                    <a:pt x="16691" y="12600"/>
                  </a:cubicBezTo>
                  <a:cubicBezTo>
                    <a:pt x="16200" y="12600"/>
                    <a:pt x="16200" y="12600"/>
                    <a:pt x="16200" y="12600"/>
                  </a:cubicBezTo>
                  <a:cubicBezTo>
                    <a:pt x="16200" y="12960"/>
                    <a:pt x="16200" y="12960"/>
                    <a:pt x="16200" y="12960"/>
                  </a:cubicBezTo>
                  <a:cubicBezTo>
                    <a:pt x="16200" y="13320"/>
                    <a:pt x="16200" y="13320"/>
                    <a:pt x="16200" y="13320"/>
                  </a:cubicBezTo>
                  <a:cubicBezTo>
                    <a:pt x="16691" y="13320"/>
                    <a:pt x="16691" y="13320"/>
                    <a:pt x="16691" y="13320"/>
                  </a:cubicBezTo>
                  <a:cubicBezTo>
                    <a:pt x="16691" y="13320"/>
                    <a:pt x="16691" y="13320"/>
                    <a:pt x="16691" y="13320"/>
                  </a:cubicBezTo>
                  <a:cubicBezTo>
                    <a:pt x="17182" y="13320"/>
                    <a:pt x="17182" y="13320"/>
                    <a:pt x="17182" y="13320"/>
                  </a:cubicBezTo>
                  <a:cubicBezTo>
                    <a:pt x="17182" y="13680"/>
                    <a:pt x="17182" y="13680"/>
                    <a:pt x="17182" y="13680"/>
                  </a:cubicBezTo>
                  <a:cubicBezTo>
                    <a:pt x="17182" y="14040"/>
                    <a:pt x="17182" y="14040"/>
                    <a:pt x="17182" y="14040"/>
                  </a:cubicBezTo>
                  <a:cubicBezTo>
                    <a:pt x="17182" y="14400"/>
                    <a:pt x="17182" y="14400"/>
                    <a:pt x="17182" y="14400"/>
                  </a:cubicBezTo>
                  <a:cubicBezTo>
                    <a:pt x="17673" y="14760"/>
                    <a:pt x="17673" y="14760"/>
                    <a:pt x="17673" y="14760"/>
                  </a:cubicBezTo>
                  <a:cubicBezTo>
                    <a:pt x="17673" y="14400"/>
                    <a:pt x="17673" y="14400"/>
                    <a:pt x="17673" y="14400"/>
                  </a:cubicBezTo>
                  <a:cubicBezTo>
                    <a:pt x="18164" y="14400"/>
                    <a:pt x="18164" y="14400"/>
                    <a:pt x="18164" y="14400"/>
                  </a:cubicBezTo>
                  <a:cubicBezTo>
                    <a:pt x="18655" y="14400"/>
                    <a:pt x="18655" y="14400"/>
                    <a:pt x="18655" y="14400"/>
                  </a:cubicBezTo>
                  <a:cubicBezTo>
                    <a:pt x="18655" y="14040"/>
                    <a:pt x="18655" y="14040"/>
                    <a:pt x="18655" y="14040"/>
                  </a:cubicBezTo>
                  <a:cubicBezTo>
                    <a:pt x="18164" y="13680"/>
                    <a:pt x="18164" y="13680"/>
                    <a:pt x="18164" y="13680"/>
                  </a:cubicBezTo>
                  <a:cubicBezTo>
                    <a:pt x="17673" y="13680"/>
                    <a:pt x="17673" y="13680"/>
                    <a:pt x="17673" y="13680"/>
                  </a:cubicBezTo>
                  <a:cubicBezTo>
                    <a:pt x="17673" y="13320"/>
                    <a:pt x="17673" y="13320"/>
                    <a:pt x="17673" y="13320"/>
                  </a:cubicBezTo>
                  <a:cubicBezTo>
                    <a:pt x="17673" y="12960"/>
                    <a:pt x="17673" y="12960"/>
                    <a:pt x="17673" y="12960"/>
                  </a:cubicBezTo>
                  <a:cubicBezTo>
                    <a:pt x="17182" y="12600"/>
                    <a:pt x="17182" y="12600"/>
                    <a:pt x="17182" y="12600"/>
                  </a:cubicBezTo>
                  <a:close/>
                  <a:moveTo>
                    <a:pt x="19636" y="13320"/>
                  </a:moveTo>
                  <a:cubicBezTo>
                    <a:pt x="19636" y="13320"/>
                    <a:pt x="19636" y="13320"/>
                    <a:pt x="19636" y="13320"/>
                  </a:cubicBezTo>
                  <a:cubicBezTo>
                    <a:pt x="19636" y="13320"/>
                    <a:pt x="19636" y="13320"/>
                    <a:pt x="19636" y="13320"/>
                  </a:cubicBezTo>
                  <a:cubicBezTo>
                    <a:pt x="19636" y="13320"/>
                    <a:pt x="19636" y="13320"/>
                    <a:pt x="19636" y="13320"/>
                  </a:cubicBezTo>
                  <a:cubicBezTo>
                    <a:pt x="19636" y="13320"/>
                    <a:pt x="19636" y="13320"/>
                    <a:pt x="19636" y="13320"/>
                  </a:cubicBezTo>
                  <a:close/>
                  <a:moveTo>
                    <a:pt x="19636" y="13680"/>
                  </a:moveTo>
                  <a:cubicBezTo>
                    <a:pt x="19145" y="13680"/>
                    <a:pt x="19145" y="13680"/>
                    <a:pt x="19145" y="13680"/>
                  </a:cubicBezTo>
                  <a:cubicBezTo>
                    <a:pt x="19145" y="13680"/>
                    <a:pt x="19145" y="13680"/>
                    <a:pt x="19145" y="13680"/>
                  </a:cubicBezTo>
                  <a:cubicBezTo>
                    <a:pt x="19636" y="13680"/>
                    <a:pt x="19636" y="13680"/>
                    <a:pt x="19636" y="13680"/>
                  </a:cubicBezTo>
                  <a:cubicBezTo>
                    <a:pt x="19636" y="13680"/>
                    <a:pt x="19636" y="13680"/>
                    <a:pt x="19636" y="13680"/>
                  </a:cubicBezTo>
                  <a:close/>
                  <a:moveTo>
                    <a:pt x="19636" y="15120"/>
                  </a:moveTo>
                  <a:cubicBezTo>
                    <a:pt x="19636" y="14760"/>
                    <a:pt x="19636" y="14760"/>
                    <a:pt x="19636" y="14760"/>
                  </a:cubicBezTo>
                  <a:cubicBezTo>
                    <a:pt x="19145" y="14400"/>
                    <a:pt x="19145" y="14400"/>
                    <a:pt x="19145" y="14400"/>
                  </a:cubicBezTo>
                  <a:cubicBezTo>
                    <a:pt x="19145" y="14400"/>
                    <a:pt x="19145" y="14400"/>
                    <a:pt x="19145" y="14400"/>
                  </a:cubicBezTo>
                  <a:cubicBezTo>
                    <a:pt x="19636" y="14040"/>
                    <a:pt x="19636" y="14040"/>
                    <a:pt x="19636" y="14040"/>
                  </a:cubicBezTo>
                  <a:cubicBezTo>
                    <a:pt x="19145" y="14040"/>
                    <a:pt x="19145" y="14040"/>
                    <a:pt x="19145" y="14040"/>
                  </a:cubicBezTo>
                  <a:cubicBezTo>
                    <a:pt x="19145" y="14040"/>
                    <a:pt x="19145" y="14040"/>
                    <a:pt x="19145" y="14040"/>
                  </a:cubicBezTo>
                  <a:cubicBezTo>
                    <a:pt x="19145" y="14400"/>
                    <a:pt x="19145" y="14400"/>
                    <a:pt x="19145" y="14400"/>
                  </a:cubicBezTo>
                  <a:cubicBezTo>
                    <a:pt x="19145" y="14760"/>
                    <a:pt x="19145" y="14760"/>
                    <a:pt x="19145" y="14760"/>
                  </a:cubicBezTo>
                  <a:cubicBezTo>
                    <a:pt x="19145" y="14760"/>
                    <a:pt x="19145" y="14760"/>
                    <a:pt x="19145" y="14760"/>
                  </a:cubicBezTo>
                  <a:cubicBezTo>
                    <a:pt x="19145" y="15120"/>
                    <a:pt x="19145" y="15120"/>
                    <a:pt x="19145" y="15120"/>
                  </a:cubicBezTo>
                  <a:cubicBezTo>
                    <a:pt x="19636" y="15120"/>
                    <a:pt x="19636" y="15120"/>
                    <a:pt x="19636" y="15120"/>
                  </a:cubicBezTo>
                  <a:close/>
                  <a:moveTo>
                    <a:pt x="20127" y="15120"/>
                  </a:moveTo>
                  <a:cubicBezTo>
                    <a:pt x="20127" y="15480"/>
                    <a:pt x="20127" y="15480"/>
                    <a:pt x="20127" y="15480"/>
                  </a:cubicBezTo>
                  <a:cubicBezTo>
                    <a:pt x="20127" y="15480"/>
                    <a:pt x="20127" y="15480"/>
                    <a:pt x="20127" y="15480"/>
                  </a:cubicBezTo>
                  <a:cubicBezTo>
                    <a:pt x="20127" y="15120"/>
                    <a:pt x="20127" y="15120"/>
                    <a:pt x="20127" y="15120"/>
                  </a:cubicBezTo>
                  <a:cubicBezTo>
                    <a:pt x="20127" y="15120"/>
                    <a:pt x="20127" y="15120"/>
                    <a:pt x="20127" y="15120"/>
                  </a:cubicBezTo>
                  <a:close/>
                  <a:moveTo>
                    <a:pt x="20127" y="14400"/>
                  </a:moveTo>
                  <a:cubicBezTo>
                    <a:pt x="20127" y="14760"/>
                    <a:pt x="20127" y="14760"/>
                    <a:pt x="20127" y="14760"/>
                  </a:cubicBezTo>
                  <a:cubicBezTo>
                    <a:pt x="20127" y="15120"/>
                    <a:pt x="20127" y="15120"/>
                    <a:pt x="20127" y="15120"/>
                  </a:cubicBezTo>
                  <a:cubicBezTo>
                    <a:pt x="20127" y="15120"/>
                    <a:pt x="20127" y="15120"/>
                    <a:pt x="20127" y="15120"/>
                  </a:cubicBezTo>
                  <a:cubicBezTo>
                    <a:pt x="20618" y="15120"/>
                    <a:pt x="20618" y="15120"/>
                    <a:pt x="20618" y="15120"/>
                  </a:cubicBezTo>
                  <a:cubicBezTo>
                    <a:pt x="20618" y="14760"/>
                    <a:pt x="20618" y="14760"/>
                    <a:pt x="20618" y="14760"/>
                  </a:cubicBezTo>
                  <a:cubicBezTo>
                    <a:pt x="20127" y="14400"/>
                    <a:pt x="20127" y="14400"/>
                    <a:pt x="20127" y="14400"/>
                  </a:cubicBezTo>
                  <a:close/>
                  <a:moveTo>
                    <a:pt x="11782" y="19440"/>
                  </a:moveTo>
                  <a:cubicBezTo>
                    <a:pt x="11291" y="19080"/>
                    <a:pt x="11291" y="19080"/>
                    <a:pt x="11291" y="19080"/>
                  </a:cubicBezTo>
                  <a:cubicBezTo>
                    <a:pt x="11782" y="18720"/>
                    <a:pt x="11782" y="18720"/>
                    <a:pt x="11782" y="18720"/>
                  </a:cubicBezTo>
                  <a:cubicBezTo>
                    <a:pt x="11782" y="18360"/>
                    <a:pt x="11782" y="18360"/>
                    <a:pt x="11782" y="18360"/>
                  </a:cubicBezTo>
                  <a:cubicBezTo>
                    <a:pt x="11782" y="18360"/>
                    <a:pt x="11782" y="18360"/>
                    <a:pt x="11782" y="18360"/>
                  </a:cubicBezTo>
                  <a:cubicBezTo>
                    <a:pt x="12273" y="18000"/>
                    <a:pt x="12273" y="18000"/>
                    <a:pt x="12273" y="18000"/>
                  </a:cubicBezTo>
                  <a:cubicBezTo>
                    <a:pt x="12273" y="18000"/>
                    <a:pt x="12273" y="18000"/>
                    <a:pt x="12273" y="18000"/>
                  </a:cubicBezTo>
                  <a:cubicBezTo>
                    <a:pt x="12764" y="17640"/>
                    <a:pt x="12764" y="17640"/>
                    <a:pt x="12764" y="17640"/>
                  </a:cubicBezTo>
                  <a:cubicBezTo>
                    <a:pt x="13255" y="17640"/>
                    <a:pt x="13255" y="17640"/>
                    <a:pt x="13255" y="17640"/>
                  </a:cubicBezTo>
                  <a:cubicBezTo>
                    <a:pt x="13745" y="17640"/>
                    <a:pt x="13745" y="17640"/>
                    <a:pt x="13745" y="17640"/>
                  </a:cubicBezTo>
                  <a:cubicBezTo>
                    <a:pt x="13745" y="17280"/>
                    <a:pt x="13745" y="17280"/>
                    <a:pt x="13745" y="17280"/>
                  </a:cubicBezTo>
                  <a:cubicBezTo>
                    <a:pt x="13745" y="17280"/>
                    <a:pt x="13745" y="17280"/>
                    <a:pt x="13745" y="17280"/>
                  </a:cubicBezTo>
                  <a:cubicBezTo>
                    <a:pt x="14236" y="16920"/>
                    <a:pt x="14236" y="16920"/>
                    <a:pt x="14236" y="16920"/>
                  </a:cubicBezTo>
                  <a:cubicBezTo>
                    <a:pt x="14727" y="16560"/>
                    <a:pt x="14727" y="16560"/>
                    <a:pt x="14727" y="16560"/>
                  </a:cubicBezTo>
                  <a:cubicBezTo>
                    <a:pt x="14727" y="16560"/>
                    <a:pt x="14727" y="16560"/>
                    <a:pt x="14727" y="16560"/>
                  </a:cubicBezTo>
                  <a:cubicBezTo>
                    <a:pt x="15709" y="16920"/>
                    <a:pt x="15709" y="16920"/>
                    <a:pt x="15709" y="16920"/>
                  </a:cubicBezTo>
                  <a:cubicBezTo>
                    <a:pt x="15709" y="17640"/>
                    <a:pt x="15709" y="17640"/>
                    <a:pt x="15709" y="17640"/>
                  </a:cubicBezTo>
                  <a:cubicBezTo>
                    <a:pt x="15218" y="18000"/>
                    <a:pt x="15218" y="18000"/>
                    <a:pt x="15218" y="18000"/>
                  </a:cubicBezTo>
                  <a:cubicBezTo>
                    <a:pt x="15218" y="17640"/>
                    <a:pt x="15218" y="17640"/>
                    <a:pt x="15218" y="17640"/>
                  </a:cubicBezTo>
                  <a:cubicBezTo>
                    <a:pt x="15709" y="17640"/>
                    <a:pt x="15709" y="17640"/>
                    <a:pt x="15709" y="17640"/>
                  </a:cubicBezTo>
                  <a:cubicBezTo>
                    <a:pt x="16200" y="17640"/>
                    <a:pt x="16200" y="17640"/>
                    <a:pt x="16200" y="17640"/>
                  </a:cubicBezTo>
                  <a:cubicBezTo>
                    <a:pt x="16691" y="16920"/>
                    <a:pt x="16691" y="16920"/>
                    <a:pt x="16691" y="16920"/>
                  </a:cubicBezTo>
                  <a:cubicBezTo>
                    <a:pt x="17182" y="16920"/>
                    <a:pt x="17182" y="16920"/>
                    <a:pt x="17182" y="16920"/>
                  </a:cubicBezTo>
                  <a:cubicBezTo>
                    <a:pt x="17182" y="17280"/>
                    <a:pt x="17182" y="17280"/>
                    <a:pt x="17182" y="17280"/>
                  </a:cubicBezTo>
                  <a:cubicBezTo>
                    <a:pt x="17673" y="16920"/>
                    <a:pt x="17673" y="16920"/>
                    <a:pt x="17673" y="16920"/>
                  </a:cubicBezTo>
                  <a:cubicBezTo>
                    <a:pt x="17673" y="16920"/>
                    <a:pt x="17673" y="16920"/>
                    <a:pt x="17673" y="16920"/>
                  </a:cubicBezTo>
                  <a:cubicBezTo>
                    <a:pt x="17182" y="16920"/>
                    <a:pt x="17182" y="16920"/>
                    <a:pt x="17182" y="16920"/>
                  </a:cubicBezTo>
                  <a:cubicBezTo>
                    <a:pt x="17673" y="16200"/>
                    <a:pt x="17673" y="16200"/>
                    <a:pt x="17673" y="16200"/>
                  </a:cubicBezTo>
                  <a:cubicBezTo>
                    <a:pt x="18164" y="16200"/>
                    <a:pt x="18164" y="16200"/>
                    <a:pt x="18164" y="16200"/>
                  </a:cubicBezTo>
                  <a:cubicBezTo>
                    <a:pt x="18164" y="16560"/>
                    <a:pt x="18164" y="16560"/>
                    <a:pt x="18164" y="16560"/>
                  </a:cubicBezTo>
                  <a:cubicBezTo>
                    <a:pt x="18655" y="16200"/>
                    <a:pt x="18655" y="16200"/>
                    <a:pt x="18655" y="16200"/>
                  </a:cubicBezTo>
                  <a:cubicBezTo>
                    <a:pt x="18655" y="15840"/>
                    <a:pt x="18655" y="15840"/>
                    <a:pt x="18655" y="15840"/>
                  </a:cubicBezTo>
                  <a:cubicBezTo>
                    <a:pt x="18655" y="15840"/>
                    <a:pt x="18655" y="15840"/>
                    <a:pt x="18655" y="15840"/>
                  </a:cubicBezTo>
                  <a:cubicBezTo>
                    <a:pt x="19145" y="16200"/>
                    <a:pt x="19145" y="16200"/>
                    <a:pt x="19145" y="16200"/>
                  </a:cubicBezTo>
                  <a:cubicBezTo>
                    <a:pt x="19145" y="15840"/>
                    <a:pt x="19145" y="15840"/>
                    <a:pt x="19145" y="15840"/>
                  </a:cubicBezTo>
                  <a:cubicBezTo>
                    <a:pt x="18655" y="15480"/>
                    <a:pt x="18655" y="15480"/>
                    <a:pt x="18655" y="15480"/>
                  </a:cubicBezTo>
                  <a:cubicBezTo>
                    <a:pt x="18655" y="15120"/>
                    <a:pt x="18655" y="15120"/>
                    <a:pt x="18655" y="15120"/>
                  </a:cubicBezTo>
                  <a:cubicBezTo>
                    <a:pt x="19145" y="15120"/>
                    <a:pt x="19145" y="15120"/>
                    <a:pt x="19145" y="15120"/>
                  </a:cubicBezTo>
                  <a:cubicBezTo>
                    <a:pt x="19145" y="15120"/>
                    <a:pt x="19145" y="15120"/>
                    <a:pt x="19145" y="15120"/>
                  </a:cubicBezTo>
                  <a:cubicBezTo>
                    <a:pt x="19636" y="15480"/>
                    <a:pt x="19636" y="15480"/>
                    <a:pt x="19636" y="15480"/>
                  </a:cubicBezTo>
                  <a:cubicBezTo>
                    <a:pt x="20127" y="15840"/>
                    <a:pt x="20127" y="15840"/>
                    <a:pt x="20127" y="15840"/>
                  </a:cubicBezTo>
                  <a:cubicBezTo>
                    <a:pt x="20618" y="15840"/>
                    <a:pt x="20618" y="15840"/>
                    <a:pt x="20618" y="15840"/>
                  </a:cubicBezTo>
                  <a:cubicBezTo>
                    <a:pt x="20618" y="15840"/>
                    <a:pt x="20618" y="15840"/>
                    <a:pt x="20618" y="15840"/>
                  </a:cubicBezTo>
                  <a:cubicBezTo>
                    <a:pt x="20618" y="15840"/>
                    <a:pt x="20618" y="15840"/>
                    <a:pt x="20618" y="15840"/>
                  </a:cubicBezTo>
                  <a:cubicBezTo>
                    <a:pt x="21109" y="16200"/>
                    <a:pt x="21109" y="16200"/>
                    <a:pt x="21109" y="16200"/>
                  </a:cubicBezTo>
                  <a:cubicBezTo>
                    <a:pt x="21109" y="16560"/>
                    <a:pt x="21109" y="16560"/>
                    <a:pt x="21109" y="16560"/>
                  </a:cubicBezTo>
                  <a:cubicBezTo>
                    <a:pt x="20618" y="16560"/>
                    <a:pt x="20618" y="16560"/>
                    <a:pt x="20618" y="16560"/>
                  </a:cubicBezTo>
                  <a:cubicBezTo>
                    <a:pt x="20618" y="16920"/>
                    <a:pt x="20618" y="16920"/>
                    <a:pt x="20618" y="16920"/>
                  </a:cubicBezTo>
                  <a:cubicBezTo>
                    <a:pt x="21109" y="16920"/>
                    <a:pt x="21109" y="16920"/>
                    <a:pt x="21109" y="16920"/>
                  </a:cubicBezTo>
                  <a:cubicBezTo>
                    <a:pt x="21109" y="16920"/>
                    <a:pt x="21109" y="16920"/>
                    <a:pt x="21109" y="16920"/>
                  </a:cubicBezTo>
                  <a:cubicBezTo>
                    <a:pt x="21109" y="17280"/>
                    <a:pt x="21109" y="17280"/>
                    <a:pt x="21109" y="17280"/>
                  </a:cubicBezTo>
                  <a:cubicBezTo>
                    <a:pt x="21109" y="17640"/>
                    <a:pt x="21109" y="17640"/>
                    <a:pt x="21109" y="17640"/>
                  </a:cubicBezTo>
                  <a:cubicBezTo>
                    <a:pt x="21109" y="17280"/>
                    <a:pt x="21109" y="17280"/>
                    <a:pt x="21109" y="17280"/>
                  </a:cubicBezTo>
                  <a:cubicBezTo>
                    <a:pt x="21109" y="17640"/>
                    <a:pt x="21109" y="17640"/>
                    <a:pt x="21109" y="17640"/>
                  </a:cubicBezTo>
                  <a:cubicBezTo>
                    <a:pt x="21109" y="18000"/>
                    <a:pt x="21109" y="18000"/>
                    <a:pt x="21109" y="18000"/>
                  </a:cubicBezTo>
                  <a:cubicBezTo>
                    <a:pt x="21600" y="18360"/>
                    <a:pt x="21600" y="18360"/>
                    <a:pt x="21600" y="18360"/>
                  </a:cubicBezTo>
                  <a:cubicBezTo>
                    <a:pt x="21600" y="18720"/>
                    <a:pt x="21600" y="18720"/>
                    <a:pt x="21600" y="18720"/>
                  </a:cubicBezTo>
                  <a:cubicBezTo>
                    <a:pt x="21600" y="19080"/>
                    <a:pt x="21600" y="19080"/>
                    <a:pt x="21600" y="19080"/>
                  </a:cubicBezTo>
                  <a:cubicBezTo>
                    <a:pt x="21600" y="19440"/>
                    <a:pt x="21600" y="19440"/>
                    <a:pt x="21600" y="19440"/>
                  </a:cubicBezTo>
                  <a:cubicBezTo>
                    <a:pt x="21600" y="19440"/>
                    <a:pt x="21600" y="19440"/>
                    <a:pt x="21600" y="19440"/>
                  </a:cubicBezTo>
                  <a:cubicBezTo>
                    <a:pt x="21600" y="19440"/>
                    <a:pt x="21600" y="19440"/>
                    <a:pt x="21600" y="19440"/>
                  </a:cubicBezTo>
                  <a:cubicBezTo>
                    <a:pt x="21109" y="19440"/>
                    <a:pt x="21109" y="19440"/>
                    <a:pt x="21109" y="19440"/>
                  </a:cubicBezTo>
                  <a:cubicBezTo>
                    <a:pt x="21109" y="19440"/>
                    <a:pt x="21109" y="19440"/>
                    <a:pt x="21109" y="19440"/>
                  </a:cubicBezTo>
                  <a:cubicBezTo>
                    <a:pt x="21109" y="19440"/>
                    <a:pt x="21109" y="19440"/>
                    <a:pt x="21109" y="19440"/>
                  </a:cubicBezTo>
                  <a:cubicBezTo>
                    <a:pt x="21109" y="20160"/>
                    <a:pt x="21109" y="20160"/>
                    <a:pt x="21109" y="20160"/>
                  </a:cubicBezTo>
                  <a:cubicBezTo>
                    <a:pt x="21109" y="20160"/>
                    <a:pt x="21109" y="20160"/>
                    <a:pt x="21109" y="20160"/>
                  </a:cubicBezTo>
                  <a:cubicBezTo>
                    <a:pt x="21109" y="20520"/>
                    <a:pt x="21109" y="20520"/>
                    <a:pt x="21109" y="20520"/>
                  </a:cubicBezTo>
                  <a:cubicBezTo>
                    <a:pt x="21109" y="20160"/>
                    <a:pt x="21109" y="20160"/>
                    <a:pt x="21109" y="20160"/>
                  </a:cubicBezTo>
                  <a:cubicBezTo>
                    <a:pt x="20618" y="19800"/>
                    <a:pt x="20618" y="19800"/>
                    <a:pt x="20618" y="19800"/>
                  </a:cubicBezTo>
                  <a:cubicBezTo>
                    <a:pt x="20618" y="19800"/>
                    <a:pt x="20618" y="19800"/>
                    <a:pt x="20618" y="19800"/>
                  </a:cubicBezTo>
                  <a:cubicBezTo>
                    <a:pt x="20618" y="19440"/>
                    <a:pt x="20618" y="19440"/>
                    <a:pt x="20618" y="19440"/>
                  </a:cubicBezTo>
                  <a:cubicBezTo>
                    <a:pt x="20618" y="19080"/>
                    <a:pt x="20618" y="19080"/>
                    <a:pt x="20618" y="19080"/>
                  </a:cubicBezTo>
                  <a:cubicBezTo>
                    <a:pt x="20127" y="18720"/>
                    <a:pt x="20127" y="18720"/>
                    <a:pt x="20127" y="18720"/>
                  </a:cubicBezTo>
                  <a:cubicBezTo>
                    <a:pt x="19636" y="19080"/>
                    <a:pt x="19636" y="19080"/>
                    <a:pt x="19636" y="19080"/>
                  </a:cubicBezTo>
                  <a:cubicBezTo>
                    <a:pt x="19145" y="19440"/>
                    <a:pt x="19145" y="19440"/>
                    <a:pt x="19145" y="19440"/>
                  </a:cubicBezTo>
                  <a:cubicBezTo>
                    <a:pt x="19145" y="19800"/>
                    <a:pt x="19145" y="19800"/>
                    <a:pt x="19145" y="19800"/>
                  </a:cubicBezTo>
                  <a:cubicBezTo>
                    <a:pt x="19636" y="20160"/>
                    <a:pt x="19636" y="20160"/>
                    <a:pt x="19636" y="20160"/>
                  </a:cubicBezTo>
                  <a:cubicBezTo>
                    <a:pt x="19636" y="20520"/>
                    <a:pt x="19636" y="20520"/>
                    <a:pt x="19636" y="20520"/>
                  </a:cubicBezTo>
                  <a:cubicBezTo>
                    <a:pt x="20127" y="20520"/>
                    <a:pt x="20127" y="20520"/>
                    <a:pt x="20127" y="20520"/>
                  </a:cubicBezTo>
                  <a:cubicBezTo>
                    <a:pt x="20127" y="20880"/>
                    <a:pt x="20127" y="20880"/>
                    <a:pt x="20127" y="20880"/>
                  </a:cubicBezTo>
                  <a:cubicBezTo>
                    <a:pt x="19145" y="21240"/>
                    <a:pt x="19145" y="21240"/>
                    <a:pt x="19145" y="21240"/>
                  </a:cubicBezTo>
                  <a:cubicBezTo>
                    <a:pt x="19145" y="21600"/>
                    <a:pt x="19145" y="21600"/>
                    <a:pt x="19145" y="21600"/>
                  </a:cubicBezTo>
                  <a:cubicBezTo>
                    <a:pt x="19145" y="21240"/>
                    <a:pt x="19145" y="21240"/>
                    <a:pt x="19145" y="21240"/>
                  </a:cubicBezTo>
                  <a:cubicBezTo>
                    <a:pt x="18655" y="21240"/>
                    <a:pt x="18655" y="21240"/>
                    <a:pt x="18655" y="21240"/>
                  </a:cubicBezTo>
                  <a:cubicBezTo>
                    <a:pt x="19145" y="20880"/>
                    <a:pt x="19145" y="20880"/>
                    <a:pt x="19145" y="20880"/>
                  </a:cubicBezTo>
                  <a:cubicBezTo>
                    <a:pt x="18655" y="20880"/>
                    <a:pt x="18655" y="20880"/>
                    <a:pt x="18655" y="20880"/>
                  </a:cubicBezTo>
                  <a:cubicBezTo>
                    <a:pt x="18655" y="20880"/>
                    <a:pt x="18655" y="20880"/>
                    <a:pt x="18655" y="20880"/>
                  </a:cubicBezTo>
                  <a:cubicBezTo>
                    <a:pt x="18655" y="21240"/>
                    <a:pt x="18655" y="21240"/>
                    <a:pt x="18655" y="21240"/>
                  </a:cubicBezTo>
                  <a:cubicBezTo>
                    <a:pt x="18164" y="21240"/>
                    <a:pt x="18164" y="21240"/>
                    <a:pt x="18164" y="21240"/>
                  </a:cubicBezTo>
                  <a:cubicBezTo>
                    <a:pt x="17673" y="21240"/>
                    <a:pt x="17673" y="21240"/>
                    <a:pt x="17673" y="21240"/>
                  </a:cubicBezTo>
                  <a:cubicBezTo>
                    <a:pt x="17182" y="20880"/>
                    <a:pt x="17182" y="20880"/>
                    <a:pt x="17182" y="20880"/>
                  </a:cubicBezTo>
                  <a:cubicBezTo>
                    <a:pt x="16691" y="20880"/>
                    <a:pt x="16691" y="20880"/>
                    <a:pt x="16691" y="20880"/>
                  </a:cubicBezTo>
                  <a:cubicBezTo>
                    <a:pt x="16691" y="20520"/>
                    <a:pt x="16691" y="20520"/>
                    <a:pt x="16691" y="20520"/>
                  </a:cubicBezTo>
                  <a:cubicBezTo>
                    <a:pt x="16200" y="20160"/>
                    <a:pt x="16200" y="20160"/>
                    <a:pt x="16200" y="20160"/>
                  </a:cubicBezTo>
                  <a:cubicBezTo>
                    <a:pt x="16200" y="20160"/>
                    <a:pt x="16200" y="20160"/>
                    <a:pt x="16200" y="20160"/>
                  </a:cubicBezTo>
                  <a:cubicBezTo>
                    <a:pt x="16200" y="19800"/>
                    <a:pt x="16200" y="19800"/>
                    <a:pt x="16200" y="19800"/>
                  </a:cubicBezTo>
                  <a:cubicBezTo>
                    <a:pt x="16200" y="19800"/>
                    <a:pt x="16200" y="19800"/>
                    <a:pt x="16200" y="19800"/>
                  </a:cubicBezTo>
                  <a:cubicBezTo>
                    <a:pt x="15709" y="19440"/>
                    <a:pt x="15709" y="19440"/>
                    <a:pt x="15709" y="19440"/>
                  </a:cubicBezTo>
                  <a:cubicBezTo>
                    <a:pt x="16200" y="19440"/>
                    <a:pt x="16200" y="19440"/>
                    <a:pt x="16200" y="19440"/>
                  </a:cubicBezTo>
                  <a:cubicBezTo>
                    <a:pt x="16200" y="19080"/>
                    <a:pt x="16200" y="19080"/>
                    <a:pt x="16200" y="19080"/>
                  </a:cubicBezTo>
                  <a:cubicBezTo>
                    <a:pt x="16200" y="19080"/>
                    <a:pt x="16200" y="19080"/>
                    <a:pt x="16200" y="19080"/>
                  </a:cubicBezTo>
                  <a:cubicBezTo>
                    <a:pt x="16691" y="19080"/>
                    <a:pt x="16691" y="19080"/>
                    <a:pt x="16691" y="19080"/>
                  </a:cubicBezTo>
                  <a:cubicBezTo>
                    <a:pt x="16200" y="19080"/>
                    <a:pt x="16200" y="19080"/>
                    <a:pt x="16200" y="19080"/>
                  </a:cubicBezTo>
                  <a:cubicBezTo>
                    <a:pt x="16200" y="18720"/>
                    <a:pt x="16200" y="18720"/>
                    <a:pt x="16200" y="18720"/>
                  </a:cubicBezTo>
                  <a:cubicBezTo>
                    <a:pt x="15709" y="18360"/>
                    <a:pt x="15709" y="18360"/>
                    <a:pt x="15709" y="18360"/>
                  </a:cubicBezTo>
                  <a:cubicBezTo>
                    <a:pt x="15218" y="18360"/>
                    <a:pt x="15218" y="18360"/>
                    <a:pt x="15218" y="18360"/>
                  </a:cubicBezTo>
                  <a:cubicBezTo>
                    <a:pt x="15218" y="18360"/>
                    <a:pt x="15218" y="18360"/>
                    <a:pt x="15218" y="18360"/>
                  </a:cubicBezTo>
                  <a:cubicBezTo>
                    <a:pt x="14727" y="18360"/>
                    <a:pt x="14727" y="18360"/>
                    <a:pt x="14727" y="18360"/>
                  </a:cubicBezTo>
                  <a:cubicBezTo>
                    <a:pt x="14727" y="18360"/>
                    <a:pt x="14727" y="18360"/>
                    <a:pt x="14727" y="18360"/>
                  </a:cubicBezTo>
                  <a:cubicBezTo>
                    <a:pt x="14727" y="18360"/>
                    <a:pt x="14727" y="18360"/>
                    <a:pt x="14727" y="18360"/>
                  </a:cubicBezTo>
                  <a:cubicBezTo>
                    <a:pt x="14727" y="18720"/>
                    <a:pt x="14727" y="18720"/>
                    <a:pt x="14727" y="18720"/>
                  </a:cubicBezTo>
                  <a:cubicBezTo>
                    <a:pt x="14727" y="18720"/>
                    <a:pt x="14727" y="18720"/>
                    <a:pt x="14727" y="18720"/>
                  </a:cubicBezTo>
                  <a:cubicBezTo>
                    <a:pt x="14727" y="18720"/>
                    <a:pt x="14727" y="18720"/>
                    <a:pt x="14727" y="18720"/>
                  </a:cubicBezTo>
                  <a:cubicBezTo>
                    <a:pt x="14236" y="18720"/>
                    <a:pt x="14236" y="18720"/>
                    <a:pt x="14236" y="18720"/>
                  </a:cubicBezTo>
                  <a:cubicBezTo>
                    <a:pt x="14236" y="18720"/>
                    <a:pt x="14236" y="18720"/>
                    <a:pt x="14236" y="18720"/>
                  </a:cubicBezTo>
                  <a:cubicBezTo>
                    <a:pt x="14236" y="18360"/>
                    <a:pt x="14236" y="18360"/>
                    <a:pt x="14236" y="18360"/>
                  </a:cubicBezTo>
                  <a:cubicBezTo>
                    <a:pt x="13745" y="18360"/>
                    <a:pt x="13745" y="18360"/>
                    <a:pt x="13745" y="18360"/>
                  </a:cubicBezTo>
                  <a:cubicBezTo>
                    <a:pt x="13745" y="18360"/>
                    <a:pt x="13745" y="18360"/>
                    <a:pt x="13745" y="18360"/>
                  </a:cubicBezTo>
                  <a:cubicBezTo>
                    <a:pt x="13745" y="18720"/>
                    <a:pt x="13745" y="18720"/>
                    <a:pt x="13745" y="18720"/>
                  </a:cubicBezTo>
                  <a:cubicBezTo>
                    <a:pt x="13745" y="18720"/>
                    <a:pt x="13745" y="18720"/>
                    <a:pt x="13745" y="18720"/>
                  </a:cubicBezTo>
                  <a:cubicBezTo>
                    <a:pt x="13255" y="18720"/>
                    <a:pt x="13255" y="18720"/>
                    <a:pt x="13255" y="18720"/>
                  </a:cubicBezTo>
                  <a:cubicBezTo>
                    <a:pt x="13255" y="18720"/>
                    <a:pt x="13255" y="18720"/>
                    <a:pt x="13255" y="18720"/>
                  </a:cubicBezTo>
                  <a:cubicBezTo>
                    <a:pt x="13255" y="18360"/>
                    <a:pt x="13255" y="18360"/>
                    <a:pt x="13255" y="18360"/>
                  </a:cubicBezTo>
                  <a:cubicBezTo>
                    <a:pt x="13255" y="18360"/>
                    <a:pt x="13255" y="18360"/>
                    <a:pt x="13255" y="18360"/>
                  </a:cubicBezTo>
                  <a:cubicBezTo>
                    <a:pt x="12764" y="18360"/>
                    <a:pt x="12764" y="18360"/>
                    <a:pt x="12764" y="18360"/>
                  </a:cubicBezTo>
                  <a:cubicBezTo>
                    <a:pt x="12764" y="18720"/>
                    <a:pt x="12764" y="18720"/>
                    <a:pt x="12764" y="18720"/>
                  </a:cubicBezTo>
                  <a:cubicBezTo>
                    <a:pt x="12273" y="18720"/>
                    <a:pt x="12273" y="18720"/>
                    <a:pt x="12273" y="18720"/>
                  </a:cubicBezTo>
                  <a:cubicBezTo>
                    <a:pt x="11782" y="19440"/>
                    <a:pt x="11782" y="19440"/>
                    <a:pt x="11782" y="19440"/>
                  </a:cubicBezTo>
                  <a:cubicBezTo>
                    <a:pt x="11782" y="19440"/>
                    <a:pt x="11782" y="19440"/>
                    <a:pt x="11782" y="19440"/>
                  </a:cubicBezTo>
                  <a:close/>
                  <a:moveTo>
                    <a:pt x="11291" y="19800"/>
                  </a:moveTo>
                  <a:cubicBezTo>
                    <a:pt x="11291" y="20160"/>
                    <a:pt x="11291" y="20160"/>
                    <a:pt x="11291" y="20160"/>
                  </a:cubicBezTo>
                  <a:cubicBezTo>
                    <a:pt x="11291" y="20160"/>
                    <a:pt x="11291" y="20160"/>
                    <a:pt x="11291" y="20160"/>
                  </a:cubicBezTo>
                  <a:cubicBezTo>
                    <a:pt x="11782" y="20520"/>
                    <a:pt x="11782" y="20520"/>
                    <a:pt x="11782" y="20520"/>
                  </a:cubicBezTo>
                  <a:cubicBezTo>
                    <a:pt x="12273" y="20160"/>
                    <a:pt x="12273" y="20160"/>
                    <a:pt x="12273" y="20160"/>
                  </a:cubicBezTo>
                  <a:cubicBezTo>
                    <a:pt x="12273" y="19800"/>
                    <a:pt x="12273" y="19800"/>
                    <a:pt x="12273" y="19800"/>
                  </a:cubicBezTo>
                  <a:cubicBezTo>
                    <a:pt x="11782" y="19800"/>
                    <a:pt x="11782" y="19800"/>
                    <a:pt x="11782" y="19800"/>
                  </a:cubicBezTo>
                  <a:cubicBezTo>
                    <a:pt x="11782" y="19800"/>
                    <a:pt x="11782" y="19800"/>
                    <a:pt x="11782" y="19800"/>
                  </a:cubicBezTo>
                  <a:cubicBezTo>
                    <a:pt x="11291" y="19800"/>
                    <a:pt x="11291" y="19800"/>
                    <a:pt x="11291" y="19800"/>
                  </a:cubicBezTo>
                  <a:cubicBezTo>
                    <a:pt x="11291" y="19800"/>
                    <a:pt x="11291" y="19800"/>
                    <a:pt x="11291" y="19800"/>
                  </a:cubicBezTo>
                  <a:close/>
                  <a:moveTo>
                    <a:pt x="6382" y="11520"/>
                  </a:moveTo>
                  <a:cubicBezTo>
                    <a:pt x="5891" y="11520"/>
                    <a:pt x="5891" y="11520"/>
                    <a:pt x="5891" y="11520"/>
                  </a:cubicBezTo>
                  <a:cubicBezTo>
                    <a:pt x="5891" y="11160"/>
                    <a:pt x="5891" y="11160"/>
                    <a:pt x="5891" y="11160"/>
                  </a:cubicBezTo>
                  <a:cubicBezTo>
                    <a:pt x="5891" y="11160"/>
                    <a:pt x="5891" y="11160"/>
                    <a:pt x="5891" y="11160"/>
                  </a:cubicBezTo>
                  <a:cubicBezTo>
                    <a:pt x="6382" y="11160"/>
                    <a:pt x="6382" y="11160"/>
                    <a:pt x="6382" y="11160"/>
                  </a:cubicBezTo>
                  <a:cubicBezTo>
                    <a:pt x="6382" y="11520"/>
                    <a:pt x="6382" y="11520"/>
                    <a:pt x="6382" y="11520"/>
                  </a:cubicBezTo>
                  <a:cubicBezTo>
                    <a:pt x="6873" y="11520"/>
                    <a:pt x="6873" y="11520"/>
                    <a:pt x="6873" y="11520"/>
                  </a:cubicBezTo>
                  <a:cubicBezTo>
                    <a:pt x="6873" y="11520"/>
                    <a:pt x="6873" y="11520"/>
                    <a:pt x="6873" y="11520"/>
                  </a:cubicBezTo>
                  <a:cubicBezTo>
                    <a:pt x="6873" y="11880"/>
                    <a:pt x="6873" y="11880"/>
                    <a:pt x="6873" y="11880"/>
                  </a:cubicBezTo>
                  <a:cubicBezTo>
                    <a:pt x="6873" y="11520"/>
                    <a:pt x="6873" y="11520"/>
                    <a:pt x="6873" y="11520"/>
                  </a:cubicBezTo>
                  <a:cubicBezTo>
                    <a:pt x="6382" y="11520"/>
                    <a:pt x="6382" y="11520"/>
                    <a:pt x="6382" y="11520"/>
                  </a:cubicBezTo>
                  <a:close/>
                  <a:moveTo>
                    <a:pt x="5891" y="11880"/>
                  </a:moveTo>
                  <a:cubicBezTo>
                    <a:pt x="6382" y="11880"/>
                    <a:pt x="6382" y="11880"/>
                    <a:pt x="6382" y="11880"/>
                  </a:cubicBezTo>
                  <a:cubicBezTo>
                    <a:pt x="6382" y="11880"/>
                    <a:pt x="6382" y="11880"/>
                    <a:pt x="6382" y="11880"/>
                  </a:cubicBezTo>
                  <a:cubicBezTo>
                    <a:pt x="6382" y="12240"/>
                    <a:pt x="6382" y="12240"/>
                    <a:pt x="6382" y="12240"/>
                  </a:cubicBezTo>
                  <a:cubicBezTo>
                    <a:pt x="6382" y="12240"/>
                    <a:pt x="6382" y="12240"/>
                    <a:pt x="6382" y="12240"/>
                  </a:cubicBezTo>
                  <a:cubicBezTo>
                    <a:pt x="5891" y="12240"/>
                    <a:pt x="5891" y="12240"/>
                    <a:pt x="5891" y="12240"/>
                  </a:cubicBezTo>
                  <a:cubicBezTo>
                    <a:pt x="5891" y="11880"/>
                    <a:pt x="5891" y="11880"/>
                    <a:pt x="5891" y="11880"/>
                  </a:cubicBezTo>
                  <a:cubicBezTo>
                    <a:pt x="5891" y="11880"/>
                    <a:pt x="5891" y="11880"/>
                    <a:pt x="5891" y="11880"/>
                  </a:cubicBezTo>
                  <a:close/>
                  <a:moveTo>
                    <a:pt x="6382" y="14040"/>
                  </a:moveTo>
                  <a:cubicBezTo>
                    <a:pt x="6382" y="13680"/>
                    <a:pt x="6382" y="13680"/>
                    <a:pt x="6382" y="13680"/>
                  </a:cubicBezTo>
                  <a:cubicBezTo>
                    <a:pt x="6382" y="13680"/>
                    <a:pt x="6382" y="13680"/>
                    <a:pt x="6382" y="13680"/>
                  </a:cubicBezTo>
                  <a:cubicBezTo>
                    <a:pt x="6382" y="13680"/>
                    <a:pt x="6382" y="13680"/>
                    <a:pt x="6382" y="13680"/>
                  </a:cubicBezTo>
                  <a:cubicBezTo>
                    <a:pt x="6873" y="14040"/>
                    <a:pt x="6873" y="14040"/>
                    <a:pt x="6873" y="14040"/>
                  </a:cubicBezTo>
                  <a:cubicBezTo>
                    <a:pt x="6873" y="14040"/>
                    <a:pt x="6873" y="14040"/>
                    <a:pt x="6873" y="14040"/>
                  </a:cubicBezTo>
                  <a:cubicBezTo>
                    <a:pt x="6382" y="14040"/>
                    <a:pt x="6382" y="14040"/>
                    <a:pt x="6382" y="14040"/>
                  </a:cubicBezTo>
                  <a:cubicBezTo>
                    <a:pt x="5891" y="14040"/>
                    <a:pt x="5891" y="14040"/>
                    <a:pt x="5891" y="14040"/>
                  </a:cubicBezTo>
                  <a:cubicBezTo>
                    <a:pt x="6382" y="14040"/>
                    <a:pt x="6382" y="14040"/>
                    <a:pt x="6382" y="14040"/>
                  </a:cubicBezTo>
                  <a:close/>
                  <a:moveTo>
                    <a:pt x="982" y="17280"/>
                  </a:moveTo>
                  <a:cubicBezTo>
                    <a:pt x="1473" y="16920"/>
                    <a:pt x="1473" y="16920"/>
                    <a:pt x="1473" y="16920"/>
                  </a:cubicBezTo>
                  <a:cubicBezTo>
                    <a:pt x="1473" y="16920"/>
                    <a:pt x="1473" y="16920"/>
                    <a:pt x="1473" y="16920"/>
                  </a:cubicBezTo>
                  <a:cubicBezTo>
                    <a:pt x="1964" y="16560"/>
                    <a:pt x="1964" y="16560"/>
                    <a:pt x="1964" y="16560"/>
                  </a:cubicBezTo>
                  <a:cubicBezTo>
                    <a:pt x="2455" y="16560"/>
                    <a:pt x="2455" y="16560"/>
                    <a:pt x="2455" y="16560"/>
                  </a:cubicBezTo>
                  <a:cubicBezTo>
                    <a:pt x="2945" y="16200"/>
                    <a:pt x="2945" y="16200"/>
                    <a:pt x="2945" y="16200"/>
                  </a:cubicBezTo>
                  <a:cubicBezTo>
                    <a:pt x="3436" y="15840"/>
                    <a:pt x="3436" y="15840"/>
                    <a:pt x="3436" y="15840"/>
                  </a:cubicBezTo>
                  <a:cubicBezTo>
                    <a:pt x="3436" y="15840"/>
                    <a:pt x="3436" y="15840"/>
                    <a:pt x="3436" y="15840"/>
                  </a:cubicBezTo>
                  <a:cubicBezTo>
                    <a:pt x="3927" y="15480"/>
                    <a:pt x="3927" y="15480"/>
                    <a:pt x="3927" y="15480"/>
                  </a:cubicBezTo>
                  <a:cubicBezTo>
                    <a:pt x="3927" y="15480"/>
                    <a:pt x="3927" y="15480"/>
                    <a:pt x="3927" y="15480"/>
                  </a:cubicBezTo>
                  <a:cubicBezTo>
                    <a:pt x="3927" y="15120"/>
                    <a:pt x="3927" y="15120"/>
                    <a:pt x="3927" y="15120"/>
                  </a:cubicBezTo>
                  <a:cubicBezTo>
                    <a:pt x="4418" y="14760"/>
                    <a:pt x="4418" y="14760"/>
                    <a:pt x="4418" y="14760"/>
                  </a:cubicBezTo>
                  <a:cubicBezTo>
                    <a:pt x="4909" y="14760"/>
                    <a:pt x="4909" y="14760"/>
                    <a:pt x="4909" y="14760"/>
                  </a:cubicBezTo>
                  <a:cubicBezTo>
                    <a:pt x="4909" y="14400"/>
                    <a:pt x="4909" y="14400"/>
                    <a:pt x="4909" y="14400"/>
                  </a:cubicBezTo>
                  <a:cubicBezTo>
                    <a:pt x="5400" y="14040"/>
                    <a:pt x="5400" y="14040"/>
                    <a:pt x="5400" y="14040"/>
                  </a:cubicBezTo>
                  <a:cubicBezTo>
                    <a:pt x="5891" y="14040"/>
                    <a:pt x="5891" y="14040"/>
                    <a:pt x="5891" y="14040"/>
                  </a:cubicBezTo>
                  <a:cubicBezTo>
                    <a:pt x="5891" y="14040"/>
                    <a:pt x="5891" y="14040"/>
                    <a:pt x="5891" y="14040"/>
                  </a:cubicBezTo>
                  <a:cubicBezTo>
                    <a:pt x="5891" y="13680"/>
                    <a:pt x="5891" y="13680"/>
                    <a:pt x="5891" y="13680"/>
                  </a:cubicBezTo>
                  <a:cubicBezTo>
                    <a:pt x="5400" y="13320"/>
                    <a:pt x="5400" y="13320"/>
                    <a:pt x="5400" y="13320"/>
                  </a:cubicBezTo>
                  <a:cubicBezTo>
                    <a:pt x="5400" y="12960"/>
                    <a:pt x="5400" y="12960"/>
                    <a:pt x="5400" y="12960"/>
                  </a:cubicBezTo>
                  <a:cubicBezTo>
                    <a:pt x="5400" y="12600"/>
                    <a:pt x="5400" y="12600"/>
                    <a:pt x="5400" y="12600"/>
                  </a:cubicBezTo>
                  <a:cubicBezTo>
                    <a:pt x="5400" y="12600"/>
                    <a:pt x="5400" y="12600"/>
                    <a:pt x="5400" y="12600"/>
                  </a:cubicBezTo>
                  <a:cubicBezTo>
                    <a:pt x="4909" y="12960"/>
                    <a:pt x="4909" y="12960"/>
                    <a:pt x="4909" y="12960"/>
                  </a:cubicBezTo>
                  <a:cubicBezTo>
                    <a:pt x="4909" y="13680"/>
                    <a:pt x="4909" y="13680"/>
                    <a:pt x="4909" y="13680"/>
                  </a:cubicBezTo>
                  <a:cubicBezTo>
                    <a:pt x="4909" y="13320"/>
                    <a:pt x="4909" y="13320"/>
                    <a:pt x="4909" y="13320"/>
                  </a:cubicBezTo>
                  <a:cubicBezTo>
                    <a:pt x="4909" y="13680"/>
                    <a:pt x="4909" y="13680"/>
                    <a:pt x="4909" y="13680"/>
                  </a:cubicBezTo>
                  <a:cubicBezTo>
                    <a:pt x="4909" y="14040"/>
                    <a:pt x="4909" y="14040"/>
                    <a:pt x="4909" y="14040"/>
                  </a:cubicBezTo>
                  <a:cubicBezTo>
                    <a:pt x="4909" y="14040"/>
                    <a:pt x="4909" y="14040"/>
                    <a:pt x="4909" y="14040"/>
                  </a:cubicBezTo>
                  <a:cubicBezTo>
                    <a:pt x="4418" y="14040"/>
                    <a:pt x="4418" y="14040"/>
                    <a:pt x="4418" y="14040"/>
                  </a:cubicBezTo>
                  <a:cubicBezTo>
                    <a:pt x="3927" y="14400"/>
                    <a:pt x="3927" y="14400"/>
                    <a:pt x="3927" y="14400"/>
                  </a:cubicBezTo>
                  <a:cubicBezTo>
                    <a:pt x="3927" y="14760"/>
                    <a:pt x="3927" y="14760"/>
                    <a:pt x="3927" y="14760"/>
                  </a:cubicBezTo>
                  <a:cubicBezTo>
                    <a:pt x="3436" y="14760"/>
                    <a:pt x="3436" y="14760"/>
                    <a:pt x="3436" y="14760"/>
                  </a:cubicBezTo>
                  <a:cubicBezTo>
                    <a:pt x="2945" y="15480"/>
                    <a:pt x="2945" y="15480"/>
                    <a:pt x="2945" y="15480"/>
                  </a:cubicBezTo>
                  <a:cubicBezTo>
                    <a:pt x="2455" y="15840"/>
                    <a:pt x="2455" y="15840"/>
                    <a:pt x="2455" y="15840"/>
                  </a:cubicBezTo>
                  <a:cubicBezTo>
                    <a:pt x="1964" y="15840"/>
                    <a:pt x="1964" y="15840"/>
                    <a:pt x="1964" y="15840"/>
                  </a:cubicBezTo>
                  <a:cubicBezTo>
                    <a:pt x="1964" y="16200"/>
                    <a:pt x="1964" y="16200"/>
                    <a:pt x="1964" y="16200"/>
                  </a:cubicBezTo>
                  <a:cubicBezTo>
                    <a:pt x="1473" y="16200"/>
                    <a:pt x="1473" y="16200"/>
                    <a:pt x="1473" y="16200"/>
                  </a:cubicBezTo>
                  <a:cubicBezTo>
                    <a:pt x="982" y="16920"/>
                    <a:pt x="982" y="16920"/>
                    <a:pt x="982" y="16920"/>
                  </a:cubicBezTo>
                  <a:cubicBezTo>
                    <a:pt x="982" y="16920"/>
                    <a:pt x="982" y="16920"/>
                    <a:pt x="982" y="16920"/>
                  </a:cubicBezTo>
                  <a:cubicBezTo>
                    <a:pt x="982" y="17280"/>
                    <a:pt x="982" y="17280"/>
                    <a:pt x="982" y="17280"/>
                  </a:cubicBezTo>
                  <a:close/>
                  <a:moveTo>
                    <a:pt x="982" y="17280"/>
                  </a:moveTo>
                  <a:cubicBezTo>
                    <a:pt x="491" y="17280"/>
                    <a:pt x="491" y="17280"/>
                    <a:pt x="491" y="17280"/>
                  </a:cubicBezTo>
                  <a:cubicBezTo>
                    <a:pt x="982" y="17280"/>
                    <a:pt x="982" y="17280"/>
                    <a:pt x="982" y="17280"/>
                  </a:cubicBezTo>
                  <a:cubicBezTo>
                    <a:pt x="982" y="17280"/>
                    <a:pt x="982" y="17280"/>
                    <a:pt x="982" y="17280"/>
                  </a:cubicBezTo>
                  <a:close/>
                  <a:moveTo>
                    <a:pt x="982" y="17280"/>
                  </a:moveTo>
                  <a:cubicBezTo>
                    <a:pt x="982" y="17280"/>
                    <a:pt x="982" y="17280"/>
                    <a:pt x="982" y="17280"/>
                  </a:cubicBezTo>
                  <a:cubicBezTo>
                    <a:pt x="1473" y="17640"/>
                    <a:pt x="1473" y="17640"/>
                    <a:pt x="1473" y="17640"/>
                  </a:cubicBezTo>
                  <a:cubicBezTo>
                    <a:pt x="982" y="17280"/>
                    <a:pt x="982" y="17280"/>
                    <a:pt x="982" y="17280"/>
                  </a:cubicBezTo>
                  <a:close/>
                  <a:moveTo>
                    <a:pt x="491" y="17640"/>
                  </a:moveTo>
                  <a:cubicBezTo>
                    <a:pt x="0" y="17640"/>
                    <a:pt x="0" y="17640"/>
                    <a:pt x="0" y="17640"/>
                  </a:cubicBezTo>
                  <a:cubicBezTo>
                    <a:pt x="0" y="18000"/>
                    <a:pt x="0" y="18000"/>
                    <a:pt x="0" y="18000"/>
                  </a:cubicBezTo>
                  <a:cubicBezTo>
                    <a:pt x="491" y="18360"/>
                    <a:pt x="491" y="18360"/>
                    <a:pt x="491" y="18360"/>
                  </a:cubicBezTo>
                  <a:cubicBezTo>
                    <a:pt x="491" y="18360"/>
                    <a:pt x="491" y="18360"/>
                    <a:pt x="491" y="18360"/>
                  </a:cubicBezTo>
                  <a:cubicBezTo>
                    <a:pt x="491" y="18000"/>
                    <a:pt x="491" y="18000"/>
                    <a:pt x="491" y="18000"/>
                  </a:cubicBezTo>
                  <a:cubicBezTo>
                    <a:pt x="491" y="17640"/>
                    <a:pt x="491" y="17640"/>
                    <a:pt x="491" y="17640"/>
                  </a:cubicBezTo>
                  <a:close/>
                  <a:moveTo>
                    <a:pt x="491" y="1764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0" name="AutoShape 17"/>
            <p:cNvSpPr>
              <a:spLocks/>
            </p:cNvSpPr>
            <p:nvPr/>
          </p:nvSpPr>
          <p:spPr bwMode="auto">
            <a:xfrm>
              <a:off x="10851" y="4437"/>
              <a:ext cx="1915" cy="67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1244"/>
                  </a:moveTo>
                  <a:cubicBezTo>
                    <a:pt x="21494" y="15682"/>
                    <a:pt x="21494" y="15682"/>
                    <a:pt x="21494" y="15682"/>
                  </a:cubicBezTo>
                  <a:cubicBezTo>
                    <a:pt x="21494" y="15978"/>
                    <a:pt x="21494" y="15978"/>
                    <a:pt x="21494" y="15978"/>
                  </a:cubicBezTo>
                  <a:cubicBezTo>
                    <a:pt x="21494" y="16274"/>
                    <a:pt x="21494" y="16274"/>
                    <a:pt x="21494" y="16274"/>
                  </a:cubicBezTo>
                  <a:cubicBezTo>
                    <a:pt x="21494" y="16274"/>
                    <a:pt x="21494" y="16274"/>
                    <a:pt x="21494" y="16274"/>
                  </a:cubicBezTo>
                  <a:cubicBezTo>
                    <a:pt x="21494" y="19233"/>
                    <a:pt x="21494" y="19233"/>
                    <a:pt x="21494" y="19233"/>
                  </a:cubicBezTo>
                  <a:cubicBezTo>
                    <a:pt x="21494" y="19233"/>
                    <a:pt x="21494" y="19233"/>
                    <a:pt x="21494" y="19233"/>
                  </a:cubicBezTo>
                  <a:cubicBezTo>
                    <a:pt x="21388" y="19233"/>
                    <a:pt x="21388" y="19233"/>
                    <a:pt x="21388" y="19233"/>
                  </a:cubicBezTo>
                  <a:cubicBezTo>
                    <a:pt x="21176" y="18937"/>
                    <a:pt x="21176" y="18937"/>
                    <a:pt x="21176" y="18937"/>
                  </a:cubicBezTo>
                  <a:cubicBezTo>
                    <a:pt x="21176" y="18641"/>
                    <a:pt x="21176" y="18641"/>
                    <a:pt x="21176" y="18641"/>
                  </a:cubicBezTo>
                  <a:cubicBezTo>
                    <a:pt x="21176" y="18641"/>
                    <a:pt x="21176" y="18641"/>
                    <a:pt x="21176" y="18641"/>
                  </a:cubicBezTo>
                  <a:cubicBezTo>
                    <a:pt x="21071" y="18345"/>
                    <a:pt x="21071" y="18345"/>
                    <a:pt x="21071" y="18345"/>
                  </a:cubicBezTo>
                  <a:cubicBezTo>
                    <a:pt x="21071" y="18345"/>
                    <a:pt x="21071" y="18345"/>
                    <a:pt x="21071" y="18345"/>
                  </a:cubicBezTo>
                  <a:cubicBezTo>
                    <a:pt x="21071" y="18049"/>
                    <a:pt x="21071" y="18049"/>
                    <a:pt x="21071" y="18049"/>
                  </a:cubicBezTo>
                  <a:cubicBezTo>
                    <a:pt x="21071" y="18049"/>
                    <a:pt x="21071" y="18049"/>
                    <a:pt x="21071" y="18049"/>
                  </a:cubicBezTo>
                  <a:cubicBezTo>
                    <a:pt x="21071" y="17753"/>
                    <a:pt x="21071" y="17753"/>
                    <a:pt x="21071" y="17753"/>
                  </a:cubicBezTo>
                  <a:cubicBezTo>
                    <a:pt x="21071" y="18049"/>
                    <a:pt x="21071" y="18049"/>
                    <a:pt x="21071" y="18049"/>
                  </a:cubicBezTo>
                  <a:cubicBezTo>
                    <a:pt x="20965" y="18049"/>
                    <a:pt x="20965" y="18049"/>
                    <a:pt x="20965" y="18049"/>
                  </a:cubicBezTo>
                  <a:cubicBezTo>
                    <a:pt x="20859" y="18049"/>
                    <a:pt x="20859" y="18049"/>
                    <a:pt x="20859" y="18049"/>
                  </a:cubicBezTo>
                  <a:cubicBezTo>
                    <a:pt x="20753" y="18049"/>
                    <a:pt x="20753" y="18049"/>
                    <a:pt x="20753" y="18049"/>
                  </a:cubicBezTo>
                  <a:cubicBezTo>
                    <a:pt x="20647" y="18049"/>
                    <a:pt x="20647" y="18049"/>
                    <a:pt x="20647" y="18049"/>
                  </a:cubicBezTo>
                  <a:cubicBezTo>
                    <a:pt x="20647" y="18049"/>
                    <a:pt x="20647" y="18049"/>
                    <a:pt x="20647" y="18049"/>
                  </a:cubicBezTo>
                  <a:cubicBezTo>
                    <a:pt x="20541" y="18049"/>
                    <a:pt x="20541" y="18049"/>
                    <a:pt x="20541" y="18049"/>
                  </a:cubicBezTo>
                  <a:cubicBezTo>
                    <a:pt x="20435" y="18049"/>
                    <a:pt x="20435" y="18049"/>
                    <a:pt x="20435" y="18049"/>
                  </a:cubicBezTo>
                  <a:cubicBezTo>
                    <a:pt x="20541" y="18049"/>
                    <a:pt x="20541" y="18049"/>
                    <a:pt x="20541" y="18049"/>
                  </a:cubicBezTo>
                  <a:cubicBezTo>
                    <a:pt x="20541" y="17753"/>
                    <a:pt x="20541" y="17753"/>
                    <a:pt x="20541" y="17753"/>
                  </a:cubicBezTo>
                  <a:cubicBezTo>
                    <a:pt x="20541" y="17458"/>
                    <a:pt x="20541" y="17458"/>
                    <a:pt x="20541" y="17458"/>
                  </a:cubicBezTo>
                  <a:cubicBezTo>
                    <a:pt x="20541" y="17458"/>
                    <a:pt x="20541" y="17458"/>
                    <a:pt x="20541" y="17458"/>
                  </a:cubicBezTo>
                  <a:cubicBezTo>
                    <a:pt x="20647" y="17162"/>
                    <a:pt x="20647" y="17162"/>
                    <a:pt x="20647" y="17162"/>
                  </a:cubicBezTo>
                  <a:cubicBezTo>
                    <a:pt x="20541" y="17162"/>
                    <a:pt x="20541" y="17162"/>
                    <a:pt x="20541" y="17162"/>
                  </a:cubicBezTo>
                  <a:cubicBezTo>
                    <a:pt x="20435" y="16866"/>
                    <a:pt x="20435" y="16866"/>
                    <a:pt x="20435" y="16866"/>
                  </a:cubicBezTo>
                  <a:cubicBezTo>
                    <a:pt x="20541" y="16866"/>
                    <a:pt x="20541" y="16866"/>
                    <a:pt x="20541" y="16866"/>
                  </a:cubicBezTo>
                  <a:cubicBezTo>
                    <a:pt x="20541" y="16866"/>
                    <a:pt x="20541" y="16866"/>
                    <a:pt x="20541" y="16866"/>
                  </a:cubicBezTo>
                  <a:cubicBezTo>
                    <a:pt x="20647" y="16866"/>
                    <a:pt x="20647" y="16866"/>
                    <a:pt x="20647" y="16866"/>
                  </a:cubicBezTo>
                  <a:cubicBezTo>
                    <a:pt x="20753" y="16866"/>
                    <a:pt x="20753" y="16866"/>
                    <a:pt x="20753" y="16866"/>
                  </a:cubicBezTo>
                  <a:cubicBezTo>
                    <a:pt x="20647" y="16866"/>
                    <a:pt x="20647" y="16866"/>
                    <a:pt x="20647" y="16866"/>
                  </a:cubicBezTo>
                  <a:cubicBezTo>
                    <a:pt x="20541" y="16866"/>
                    <a:pt x="20541" y="16866"/>
                    <a:pt x="20541" y="16866"/>
                  </a:cubicBezTo>
                  <a:cubicBezTo>
                    <a:pt x="20435" y="16866"/>
                    <a:pt x="20435" y="16866"/>
                    <a:pt x="20435" y="16866"/>
                  </a:cubicBezTo>
                  <a:cubicBezTo>
                    <a:pt x="20435" y="16570"/>
                    <a:pt x="20435" y="16570"/>
                    <a:pt x="20435" y="16570"/>
                  </a:cubicBezTo>
                  <a:cubicBezTo>
                    <a:pt x="20435" y="16570"/>
                    <a:pt x="20435" y="16570"/>
                    <a:pt x="20435" y="16570"/>
                  </a:cubicBezTo>
                  <a:cubicBezTo>
                    <a:pt x="20435" y="16570"/>
                    <a:pt x="20435" y="16570"/>
                    <a:pt x="20435" y="16570"/>
                  </a:cubicBezTo>
                  <a:cubicBezTo>
                    <a:pt x="20541" y="16570"/>
                    <a:pt x="20541" y="16570"/>
                    <a:pt x="20541" y="16570"/>
                  </a:cubicBezTo>
                  <a:cubicBezTo>
                    <a:pt x="20541" y="16274"/>
                    <a:pt x="20541" y="16274"/>
                    <a:pt x="20541" y="16274"/>
                  </a:cubicBezTo>
                  <a:cubicBezTo>
                    <a:pt x="20329" y="15978"/>
                    <a:pt x="20329" y="15978"/>
                    <a:pt x="20329" y="15978"/>
                  </a:cubicBezTo>
                  <a:cubicBezTo>
                    <a:pt x="20329" y="15978"/>
                    <a:pt x="20329" y="15978"/>
                    <a:pt x="20329" y="15978"/>
                  </a:cubicBezTo>
                  <a:cubicBezTo>
                    <a:pt x="20224" y="15682"/>
                    <a:pt x="20224" y="15682"/>
                    <a:pt x="20224" y="15682"/>
                  </a:cubicBezTo>
                  <a:cubicBezTo>
                    <a:pt x="20329" y="15682"/>
                    <a:pt x="20329" y="15682"/>
                    <a:pt x="20329" y="15682"/>
                  </a:cubicBezTo>
                  <a:cubicBezTo>
                    <a:pt x="20224" y="15386"/>
                    <a:pt x="20224" y="15386"/>
                    <a:pt x="20224" y="15386"/>
                  </a:cubicBezTo>
                  <a:cubicBezTo>
                    <a:pt x="20224" y="15090"/>
                    <a:pt x="20224" y="15090"/>
                    <a:pt x="20224" y="15090"/>
                  </a:cubicBezTo>
                  <a:cubicBezTo>
                    <a:pt x="20329" y="15090"/>
                    <a:pt x="20329" y="15090"/>
                    <a:pt x="20329" y="15090"/>
                  </a:cubicBezTo>
                  <a:cubicBezTo>
                    <a:pt x="20224" y="15090"/>
                    <a:pt x="20224" y="15090"/>
                    <a:pt x="20224" y="15090"/>
                  </a:cubicBezTo>
                  <a:cubicBezTo>
                    <a:pt x="20118" y="14795"/>
                    <a:pt x="20118" y="14795"/>
                    <a:pt x="20118" y="14795"/>
                  </a:cubicBezTo>
                  <a:cubicBezTo>
                    <a:pt x="20118" y="14795"/>
                    <a:pt x="20118" y="14795"/>
                    <a:pt x="20118" y="14795"/>
                  </a:cubicBezTo>
                  <a:cubicBezTo>
                    <a:pt x="20118" y="14795"/>
                    <a:pt x="20118" y="14795"/>
                    <a:pt x="20118" y="14795"/>
                  </a:cubicBezTo>
                  <a:cubicBezTo>
                    <a:pt x="20224" y="14499"/>
                    <a:pt x="20224" y="14499"/>
                    <a:pt x="20224" y="14499"/>
                  </a:cubicBezTo>
                  <a:cubicBezTo>
                    <a:pt x="20118" y="14795"/>
                    <a:pt x="20118" y="14795"/>
                    <a:pt x="20118" y="14795"/>
                  </a:cubicBezTo>
                  <a:cubicBezTo>
                    <a:pt x="20012" y="14499"/>
                    <a:pt x="20012" y="14499"/>
                    <a:pt x="20012" y="14499"/>
                  </a:cubicBezTo>
                  <a:cubicBezTo>
                    <a:pt x="20012" y="14499"/>
                    <a:pt x="20012" y="14499"/>
                    <a:pt x="20012" y="14499"/>
                  </a:cubicBezTo>
                  <a:cubicBezTo>
                    <a:pt x="20012" y="14499"/>
                    <a:pt x="20012" y="14499"/>
                    <a:pt x="20012" y="14499"/>
                  </a:cubicBezTo>
                  <a:cubicBezTo>
                    <a:pt x="20012" y="14203"/>
                    <a:pt x="20012" y="14203"/>
                    <a:pt x="20012" y="14203"/>
                  </a:cubicBezTo>
                  <a:cubicBezTo>
                    <a:pt x="20012" y="14499"/>
                    <a:pt x="20012" y="14499"/>
                    <a:pt x="20012" y="14499"/>
                  </a:cubicBezTo>
                  <a:cubicBezTo>
                    <a:pt x="19906" y="14499"/>
                    <a:pt x="19906" y="14499"/>
                    <a:pt x="19906" y="14499"/>
                  </a:cubicBezTo>
                  <a:cubicBezTo>
                    <a:pt x="19800" y="14203"/>
                    <a:pt x="19800" y="14203"/>
                    <a:pt x="19800" y="14203"/>
                  </a:cubicBezTo>
                  <a:cubicBezTo>
                    <a:pt x="19694" y="14203"/>
                    <a:pt x="19694" y="14203"/>
                    <a:pt x="19694" y="14203"/>
                  </a:cubicBezTo>
                  <a:cubicBezTo>
                    <a:pt x="19588" y="13907"/>
                    <a:pt x="19588" y="13907"/>
                    <a:pt x="19588" y="13907"/>
                  </a:cubicBezTo>
                  <a:cubicBezTo>
                    <a:pt x="19482" y="13907"/>
                    <a:pt x="19482" y="13907"/>
                    <a:pt x="19482" y="13907"/>
                  </a:cubicBezTo>
                  <a:cubicBezTo>
                    <a:pt x="19271" y="13907"/>
                    <a:pt x="19271" y="13907"/>
                    <a:pt x="19271" y="13907"/>
                  </a:cubicBezTo>
                  <a:cubicBezTo>
                    <a:pt x="18953" y="13611"/>
                    <a:pt x="18953" y="13611"/>
                    <a:pt x="18953" y="13611"/>
                  </a:cubicBezTo>
                  <a:cubicBezTo>
                    <a:pt x="18847" y="13611"/>
                    <a:pt x="18847" y="13611"/>
                    <a:pt x="18847" y="13611"/>
                  </a:cubicBezTo>
                  <a:cubicBezTo>
                    <a:pt x="18741" y="13315"/>
                    <a:pt x="18741" y="13315"/>
                    <a:pt x="18741" y="13315"/>
                  </a:cubicBezTo>
                  <a:cubicBezTo>
                    <a:pt x="18635" y="13315"/>
                    <a:pt x="18635" y="13315"/>
                    <a:pt x="18635" y="13315"/>
                  </a:cubicBezTo>
                  <a:cubicBezTo>
                    <a:pt x="18635" y="13315"/>
                    <a:pt x="18635" y="13315"/>
                    <a:pt x="18635" y="13315"/>
                  </a:cubicBezTo>
                  <a:cubicBezTo>
                    <a:pt x="18529" y="13019"/>
                    <a:pt x="18529" y="13019"/>
                    <a:pt x="18529" y="13019"/>
                  </a:cubicBezTo>
                  <a:cubicBezTo>
                    <a:pt x="18529" y="13019"/>
                    <a:pt x="18529" y="13019"/>
                    <a:pt x="18529" y="13019"/>
                  </a:cubicBezTo>
                  <a:cubicBezTo>
                    <a:pt x="18635" y="13019"/>
                    <a:pt x="18635" y="13019"/>
                    <a:pt x="18635" y="13019"/>
                  </a:cubicBezTo>
                  <a:cubicBezTo>
                    <a:pt x="18635" y="13019"/>
                    <a:pt x="18635" y="13019"/>
                    <a:pt x="18635" y="13019"/>
                  </a:cubicBezTo>
                  <a:cubicBezTo>
                    <a:pt x="18635" y="13019"/>
                    <a:pt x="18635" y="13019"/>
                    <a:pt x="18635" y="13019"/>
                  </a:cubicBezTo>
                  <a:cubicBezTo>
                    <a:pt x="18635" y="13019"/>
                    <a:pt x="18635" y="13019"/>
                    <a:pt x="18635" y="13019"/>
                  </a:cubicBezTo>
                  <a:cubicBezTo>
                    <a:pt x="18529" y="13019"/>
                    <a:pt x="18529" y="13019"/>
                    <a:pt x="18529" y="13019"/>
                  </a:cubicBezTo>
                  <a:cubicBezTo>
                    <a:pt x="18424" y="13019"/>
                    <a:pt x="18424" y="13019"/>
                    <a:pt x="18424" y="13019"/>
                  </a:cubicBezTo>
                  <a:cubicBezTo>
                    <a:pt x="18424" y="12723"/>
                    <a:pt x="18424" y="12723"/>
                    <a:pt x="18424" y="12723"/>
                  </a:cubicBezTo>
                  <a:cubicBezTo>
                    <a:pt x="18424" y="12723"/>
                    <a:pt x="18424" y="12723"/>
                    <a:pt x="18424" y="12723"/>
                  </a:cubicBezTo>
                  <a:cubicBezTo>
                    <a:pt x="18318" y="13019"/>
                    <a:pt x="18318" y="13019"/>
                    <a:pt x="18318" y="13019"/>
                  </a:cubicBezTo>
                  <a:cubicBezTo>
                    <a:pt x="18318" y="12723"/>
                    <a:pt x="18318" y="12723"/>
                    <a:pt x="18318" y="12723"/>
                  </a:cubicBezTo>
                  <a:cubicBezTo>
                    <a:pt x="18318" y="12723"/>
                    <a:pt x="18318" y="12723"/>
                    <a:pt x="18318" y="12723"/>
                  </a:cubicBezTo>
                  <a:cubicBezTo>
                    <a:pt x="18318" y="12723"/>
                    <a:pt x="18318" y="12723"/>
                    <a:pt x="18318" y="12723"/>
                  </a:cubicBezTo>
                  <a:cubicBezTo>
                    <a:pt x="18212" y="12723"/>
                    <a:pt x="18212" y="12723"/>
                    <a:pt x="18212" y="12723"/>
                  </a:cubicBezTo>
                  <a:cubicBezTo>
                    <a:pt x="18212" y="12723"/>
                    <a:pt x="18212" y="12723"/>
                    <a:pt x="18212" y="12723"/>
                  </a:cubicBezTo>
                  <a:cubicBezTo>
                    <a:pt x="18212" y="12427"/>
                    <a:pt x="18212" y="12427"/>
                    <a:pt x="18212" y="12427"/>
                  </a:cubicBezTo>
                  <a:cubicBezTo>
                    <a:pt x="18106" y="12132"/>
                    <a:pt x="18106" y="12132"/>
                    <a:pt x="18106" y="12132"/>
                  </a:cubicBezTo>
                  <a:cubicBezTo>
                    <a:pt x="18212" y="11836"/>
                    <a:pt x="18212" y="11836"/>
                    <a:pt x="18212" y="11836"/>
                  </a:cubicBezTo>
                  <a:cubicBezTo>
                    <a:pt x="18212" y="11540"/>
                    <a:pt x="18212" y="11540"/>
                    <a:pt x="18212" y="11540"/>
                  </a:cubicBezTo>
                  <a:cubicBezTo>
                    <a:pt x="18106" y="11836"/>
                    <a:pt x="18106" y="11836"/>
                    <a:pt x="18106" y="11836"/>
                  </a:cubicBezTo>
                  <a:cubicBezTo>
                    <a:pt x="18106" y="12132"/>
                    <a:pt x="18106" y="12132"/>
                    <a:pt x="18106" y="12132"/>
                  </a:cubicBezTo>
                  <a:cubicBezTo>
                    <a:pt x="18106" y="12132"/>
                    <a:pt x="18106" y="12132"/>
                    <a:pt x="18106" y="12132"/>
                  </a:cubicBezTo>
                  <a:cubicBezTo>
                    <a:pt x="18000" y="12427"/>
                    <a:pt x="18000" y="12427"/>
                    <a:pt x="18000" y="12427"/>
                  </a:cubicBezTo>
                  <a:cubicBezTo>
                    <a:pt x="18000" y="12723"/>
                    <a:pt x="18000" y="12723"/>
                    <a:pt x="18000" y="12723"/>
                  </a:cubicBezTo>
                  <a:cubicBezTo>
                    <a:pt x="18000" y="12723"/>
                    <a:pt x="18000" y="12723"/>
                    <a:pt x="18000" y="12723"/>
                  </a:cubicBezTo>
                  <a:cubicBezTo>
                    <a:pt x="17894" y="13019"/>
                    <a:pt x="17894" y="13019"/>
                    <a:pt x="17894" y="13019"/>
                  </a:cubicBezTo>
                  <a:cubicBezTo>
                    <a:pt x="17788" y="13315"/>
                    <a:pt x="17788" y="13315"/>
                    <a:pt x="17788" y="13315"/>
                  </a:cubicBezTo>
                  <a:cubicBezTo>
                    <a:pt x="17682" y="13019"/>
                    <a:pt x="17682" y="13019"/>
                    <a:pt x="17682" y="13019"/>
                  </a:cubicBezTo>
                  <a:cubicBezTo>
                    <a:pt x="17682" y="12723"/>
                    <a:pt x="17682" y="12723"/>
                    <a:pt x="17682" y="12723"/>
                  </a:cubicBezTo>
                  <a:cubicBezTo>
                    <a:pt x="17682" y="12427"/>
                    <a:pt x="17682" y="12427"/>
                    <a:pt x="17682" y="12427"/>
                  </a:cubicBezTo>
                  <a:cubicBezTo>
                    <a:pt x="17682" y="12427"/>
                    <a:pt x="17682" y="12427"/>
                    <a:pt x="17682" y="12427"/>
                  </a:cubicBezTo>
                  <a:cubicBezTo>
                    <a:pt x="17682" y="12427"/>
                    <a:pt x="17682" y="12427"/>
                    <a:pt x="17682" y="12427"/>
                  </a:cubicBezTo>
                  <a:cubicBezTo>
                    <a:pt x="17682" y="12132"/>
                    <a:pt x="17682" y="12132"/>
                    <a:pt x="17682" y="12132"/>
                  </a:cubicBezTo>
                  <a:cubicBezTo>
                    <a:pt x="17576" y="12132"/>
                    <a:pt x="17576" y="12132"/>
                    <a:pt x="17576" y="12132"/>
                  </a:cubicBezTo>
                  <a:cubicBezTo>
                    <a:pt x="17576" y="12132"/>
                    <a:pt x="17576" y="12132"/>
                    <a:pt x="17576" y="12132"/>
                  </a:cubicBezTo>
                  <a:cubicBezTo>
                    <a:pt x="17576" y="11836"/>
                    <a:pt x="17576" y="11836"/>
                    <a:pt x="17576" y="11836"/>
                  </a:cubicBezTo>
                  <a:cubicBezTo>
                    <a:pt x="17471" y="11836"/>
                    <a:pt x="17471" y="11836"/>
                    <a:pt x="17471" y="11836"/>
                  </a:cubicBezTo>
                  <a:cubicBezTo>
                    <a:pt x="17365" y="11836"/>
                    <a:pt x="17365" y="11836"/>
                    <a:pt x="17365" y="11836"/>
                  </a:cubicBezTo>
                  <a:cubicBezTo>
                    <a:pt x="17365" y="11540"/>
                    <a:pt x="17365" y="11540"/>
                    <a:pt x="17365" y="11540"/>
                  </a:cubicBezTo>
                  <a:cubicBezTo>
                    <a:pt x="17365" y="11540"/>
                    <a:pt x="17365" y="11540"/>
                    <a:pt x="17365" y="11540"/>
                  </a:cubicBezTo>
                  <a:cubicBezTo>
                    <a:pt x="17471" y="11540"/>
                    <a:pt x="17471" y="11540"/>
                    <a:pt x="17471" y="11540"/>
                  </a:cubicBezTo>
                  <a:cubicBezTo>
                    <a:pt x="17576" y="11540"/>
                    <a:pt x="17576" y="11540"/>
                    <a:pt x="17576" y="11540"/>
                  </a:cubicBezTo>
                  <a:cubicBezTo>
                    <a:pt x="17576" y="11540"/>
                    <a:pt x="17576" y="11540"/>
                    <a:pt x="17576" y="11540"/>
                  </a:cubicBezTo>
                  <a:cubicBezTo>
                    <a:pt x="17682" y="11540"/>
                    <a:pt x="17682" y="11540"/>
                    <a:pt x="17682" y="11540"/>
                  </a:cubicBezTo>
                  <a:cubicBezTo>
                    <a:pt x="17788" y="11540"/>
                    <a:pt x="17788" y="11540"/>
                    <a:pt x="17788" y="11540"/>
                  </a:cubicBezTo>
                  <a:cubicBezTo>
                    <a:pt x="17788" y="11244"/>
                    <a:pt x="17788" y="11244"/>
                    <a:pt x="17788" y="11244"/>
                  </a:cubicBezTo>
                  <a:cubicBezTo>
                    <a:pt x="17894" y="11244"/>
                    <a:pt x="17894" y="11244"/>
                    <a:pt x="17894" y="11244"/>
                  </a:cubicBezTo>
                  <a:cubicBezTo>
                    <a:pt x="18000" y="11244"/>
                    <a:pt x="18000" y="11244"/>
                    <a:pt x="18000" y="11244"/>
                  </a:cubicBezTo>
                  <a:cubicBezTo>
                    <a:pt x="18106" y="11540"/>
                    <a:pt x="18106" y="11540"/>
                    <a:pt x="18106" y="11540"/>
                  </a:cubicBezTo>
                  <a:cubicBezTo>
                    <a:pt x="18106" y="11244"/>
                    <a:pt x="18106" y="11244"/>
                    <a:pt x="18106" y="11244"/>
                  </a:cubicBezTo>
                  <a:cubicBezTo>
                    <a:pt x="18212" y="11244"/>
                    <a:pt x="18212" y="11244"/>
                    <a:pt x="18212" y="11244"/>
                  </a:cubicBezTo>
                  <a:cubicBezTo>
                    <a:pt x="18212" y="11244"/>
                    <a:pt x="18212" y="11244"/>
                    <a:pt x="18212" y="11244"/>
                  </a:cubicBezTo>
                  <a:cubicBezTo>
                    <a:pt x="18212" y="10948"/>
                    <a:pt x="18212" y="10948"/>
                    <a:pt x="18212" y="10948"/>
                  </a:cubicBezTo>
                  <a:cubicBezTo>
                    <a:pt x="18212" y="10652"/>
                    <a:pt x="18212" y="10652"/>
                    <a:pt x="18212" y="10652"/>
                  </a:cubicBezTo>
                  <a:cubicBezTo>
                    <a:pt x="18000" y="10652"/>
                    <a:pt x="18000" y="10652"/>
                    <a:pt x="18000" y="10652"/>
                  </a:cubicBezTo>
                  <a:cubicBezTo>
                    <a:pt x="18000" y="10652"/>
                    <a:pt x="18000" y="10652"/>
                    <a:pt x="18000" y="10652"/>
                  </a:cubicBezTo>
                  <a:cubicBezTo>
                    <a:pt x="18000" y="10948"/>
                    <a:pt x="18000" y="10948"/>
                    <a:pt x="18000" y="10948"/>
                  </a:cubicBezTo>
                  <a:cubicBezTo>
                    <a:pt x="17894" y="10652"/>
                    <a:pt x="17894" y="10652"/>
                    <a:pt x="17894" y="10652"/>
                  </a:cubicBezTo>
                  <a:cubicBezTo>
                    <a:pt x="17788" y="10948"/>
                    <a:pt x="17788" y="10948"/>
                    <a:pt x="17788" y="10948"/>
                  </a:cubicBezTo>
                  <a:cubicBezTo>
                    <a:pt x="17682" y="10948"/>
                    <a:pt x="17682" y="10948"/>
                    <a:pt x="17682" y="10948"/>
                  </a:cubicBezTo>
                  <a:cubicBezTo>
                    <a:pt x="17682" y="10948"/>
                    <a:pt x="17682" y="10948"/>
                    <a:pt x="17682" y="10948"/>
                  </a:cubicBezTo>
                  <a:cubicBezTo>
                    <a:pt x="17576" y="10948"/>
                    <a:pt x="17576" y="10948"/>
                    <a:pt x="17576" y="10948"/>
                  </a:cubicBezTo>
                  <a:cubicBezTo>
                    <a:pt x="17471" y="10948"/>
                    <a:pt x="17471" y="10948"/>
                    <a:pt x="17471" y="10948"/>
                  </a:cubicBezTo>
                  <a:cubicBezTo>
                    <a:pt x="17471" y="10948"/>
                    <a:pt x="17471" y="10948"/>
                    <a:pt x="17471" y="10948"/>
                  </a:cubicBezTo>
                  <a:cubicBezTo>
                    <a:pt x="17365" y="10652"/>
                    <a:pt x="17365" y="10652"/>
                    <a:pt x="17365" y="10652"/>
                  </a:cubicBezTo>
                  <a:cubicBezTo>
                    <a:pt x="17259" y="10356"/>
                    <a:pt x="17259" y="10356"/>
                    <a:pt x="17259" y="10356"/>
                  </a:cubicBezTo>
                  <a:cubicBezTo>
                    <a:pt x="17365" y="10356"/>
                    <a:pt x="17365" y="10356"/>
                    <a:pt x="17365" y="10356"/>
                  </a:cubicBezTo>
                  <a:cubicBezTo>
                    <a:pt x="17259" y="10060"/>
                    <a:pt x="17259" y="10060"/>
                    <a:pt x="17259" y="10060"/>
                  </a:cubicBezTo>
                  <a:cubicBezTo>
                    <a:pt x="17153" y="9764"/>
                    <a:pt x="17153" y="9764"/>
                    <a:pt x="17153" y="9764"/>
                  </a:cubicBezTo>
                  <a:cubicBezTo>
                    <a:pt x="17047" y="9764"/>
                    <a:pt x="17047" y="9764"/>
                    <a:pt x="17047" y="9764"/>
                  </a:cubicBezTo>
                  <a:cubicBezTo>
                    <a:pt x="17047" y="9764"/>
                    <a:pt x="17047" y="9764"/>
                    <a:pt x="17047" y="9764"/>
                  </a:cubicBezTo>
                  <a:cubicBezTo>
                    <a:pt x="16941" y="10060"/>
                    <a:pt x="16941" y="10060"/>
                    <a:pt x="16941" y="10060"/>
                  </a:cubicBezTo>
                  <a:cubicBezTo>
                    <a:pt x="16835" y="9764"/>
                    <a:pt x="16835" y="9764"/>
                    <a:pt x="16835" y="9764"/>
                  </a:cubicBezTo>
                  <a:cubicBezTo>
                    <a:pt x="16941" y="9764"/>
                    <a:pt x="16941" y="9764"/>
                    <a:pt x="16941" y="9764"/>
                  </a:cubicBezTo>
                  <a:cubicBezTo>
                    <a:pt x="17047" y="9468"/>
                    <a:pt x="17047" y="9468"/>
                    <a:pt x="17047" y="9468"/>
                  </a:cubicBezTo>
                  <a:cubicBezTo>
                    <a:pt x="17047" y="9468"/>
                    <a:pt x="17047" y="9468"/>
                    <a:pt x="17047" y="9468"/>
                  </a:cubicBezTo>
                  <a:cubicBezTo>
                    <a:pt x="16941" y="9173"/>
                    <a:pt x="16941" y="9173"/>
                    <a:pt x="16941" y="9173"/>
                  </a:cubicBezTo>
                  <a:cubicBezTo>
                    <a:pt x="17047" y="9173"/>
                    <a:pt x="17047" y="9173"/>
                    <a:pt x="17047" y="9173"/>
                  </a:cubicBezTo>
                  <a:cubicBezTo>
                    <a:pt x="17153" y="9173"/>
                    <a:pt x="17153" y="9173"/>
                    <a:pt x="17153" y="9173"/>
                  </a:cubicBezTo>
                  <a:cubicBezTo>
                    <a:pt x="17259" y="8877"/>
                    <a:pt x="17259" y="8877"/>
                    <a:pt x="17259" y="8877"/>
                  </a:cubicBezTo>
                  <a:cubicBezTo>
                    <a:pt x="17365" y="8877"/>
                    <a:pt x="17365" y="8877"/>
                    <a:pt x="17365" y="8877"/>
                  </a:cubicBezTo>
                  <a:cubicBezTo>
                    <a:pt x="17471" y="8581"/>
                    <a:pt x="17471" y="8581"/>
                    <a:pt x="17471" y="8581"/>
                  </a:cubicBezTo>
                  <a:cubicBezTo>
                    <a:pt x="17471" y="8581"/>
                    <a:pt x="17471" y="8581"/>
                    <a:pt x="17471" y="8581"/>
                  </a:cubicBezTo>
                  <a:cubicBezTo>
                    <a:pt x="17576" y="8581"/>
                    <a:pt x="17576" y="8581"/>
                    <a:pt x="17576" y="8581"/>
                  </a:cubicBezTo>
                  <a:cubicBezTo>
                    <a:pt x="17894" y="8581"/>
                    <a:pt x="17894" y="8581"/>
                    <a:pt x="17894" y="8581"/>
                  </a:cubicBezTo>
                  <a:cubicBezTo>
                    <a:pt x="18000" y="8877"/>
                    <a:pt x="18000" y="8877"/>
                    <a:pt x="18000" y="8877"/>
                  </a:cubicBezTo>
                  <a:cubicBezTo>
                    <a:pt x="18212" y="8877"/>
                    <a:pt x="18212" y="8877"/>
                    <a:pt x="18212" y="8877"/>
                  </a:cubicBezTo>
                  <a:cubicBezTo>
                    <a:pt x="18318" y="8877"/>
                    <a:pt x="18318" y="8877"/>
                    <a:pt x="18318" y="8877"/>
                  </a:cubicBezTo>
                  <a:cubicBezTo>
                    <a:pt x="18318" y="9173"/>
                    <a:pt x="18318" y="9173"/>
                    <a:pt x="18318" y="9173"/>
                  </a:cubicBezTo>
                  <a:cubicBezTo>
                    <a:pt x="18318" y="9173"/>
                    <a:pt x="18318" y="9173"/>
                    <a:pt x="18318" y="9173"/>
                  </a:cubicBezTo>
                  <a:cubicBezTo>
                    <a:pt x="18318" y="9468"/>
                    <a:pt x="18318" y="9468"/>
                    <a:pt x="18318" y="9468"/>
                  </a:cubicBezTo>
                  <a:cubicBezTo>
                    <a:pt x="18424" y="9764"/>
                    <a:pt x="18424" y="9764"/>
                    <a:pt x="18424" y="9764"/>
                  </a:cubicBezTo>
                  <a:cubicBezTo>
                    <a:pt x="18424" y="9764"/>
                    <a:pt x="18424" y="9764"/>
                    <a:pt x="18424" y="9764"/>
                  </a:cubicBezTo>
                  <a:cubicBezTo>
                    <a:pt x="18424" y="10060"/>
                    <a:pt x="18424" y="10060"/>
                    <a:pt x="18424" y="10060"/>
                  </a:cubicBezTo>
                  <a:cubicBezTo>
                    <a:pt x="18318" y="10356"/>
                    <a:pt x="18318" y="10356"/>
                    <a:pt x="18318" y="10356"/>
                  </a:cubicBezTo>
                  <a:cubicBezTo>
                    <a:pt x="18318" y="10652"/>
                    <a:pt x="18318" y="10652"/>
                    <a:pt x="18318" y="10652"/>
                  </a:cubicBezTo>
                  <a:cubicBezTo>
                    <a:pt x="18424" y="11244"/>
                    <a:pt x="18424" y="11244"/>
                    <a:pt x="18424" y="11244"/>
                  </a:cubicBezTo>
                  <a:cubicBezTo>
                    <a:pt x="18424" y="11540"/>
                    <a:pt x="18424" y="11540"/>
                    <a:pt x="18424" y="11540"/>
                  </a:cubicBezTo>
                  <a:cubicBezTo>
                    <a:pt x="18529" y="11540"/>
                    <a:pt x="18529" y="11540"/>
                    <a:pt x="18529" y="11540"/>
                  </a:cubicBezTo>
                  <a:cubicBezTo>
                    <a:pt x="18529" y="11540"/>
                    <a:pt x="18529" y="11540"/>
                    <a:pt x="18529" y="11540"/>
                  </a:cubicBezTo>
                  <a:cubicBezTo>
                    <a:pt x="18529" y="11244"/>
                    <a:pt x="18529" y="11244"/>
                    <a:pt x="18529" y="11244"/>
                  </a:cubicBezTo>
                  <a:cubicBezTo>
                    <a:pt x="18529" y="11244"/>
                    <a:pt x="18529" y="11244"/>
                    <a:pt x="18529" y="11244"/>
                  </a:cubicBezTo>
                  <a:cubicBezTo>
                    <a:pt x="18635" y="11244"/>
                    <a:pt x="18635" y="11244"/>
                    <a:pt x="18635" y="11244"/>
                  </a:cubicBezTo>
                  <a:cubicBezTo>
                    <a:pt x="18635" y="11540"/>
                    <a:pt x="18635" y="11540"/>
                    <a:pt x="18635" y="11540"/>
                  </a:cubicBezTo>
                  <a:cubicBezTo>
                    <a:pt x="18635" y="11836"/>
                    <a:pt x="18635" y="11836"/>
                    <a:pt x="18635" y="11836"/>
                  </a:cubicBezTo>
                  <a:cubicBezTo>
                    <a:pt x="18635" y="11836"/>
                    <a:pt x="18635" y="11836"/>
                    <a:pt x="18635" y="11836"/>
                  </a:cubicBezTo>
                  <a:cubicBezTo>
                    <a:pt x="18741" y="11836"/>
                    <a:pt x="18741" y="11836"/>
                    <a:pt x="18741" y="11836"/>
                  </a:cubicBezTo>
                  <a:cubicBezTo>
                    <a:pt x="18847" y="12132"/>
                    <a:pt x="18847" y="12132"/>
                    <a:pt x="18847" y="12132"/>
                  </a:cubicBezTo>
                  <a:cubicBezTo>
                    <a:pt x="18847" y="12132"/>
                    <a:pt x="18847" y="12132"/>
                    <a:pt x="18847" y="12132"/>
                  </a:cubicBezTo>
                  <a:cubicBezTo>
                    <a:pt x="18953" y="12132"/>
                    <a:pt x="18953" y="12132"/>
                    <a:pt x="18953" y="12132"/>
                  </a:cubicBezTo>
                  <a:cubicBezTo>
                    <a:pt x="19059" y="12132"/>
                    <a:pt x="19059" y="12132"/>
                    <a:pt x="19059" y="12132"/>
                  </a:cubicBezTo>
                  <a:cubicBezTo>
                    <a:pt x="19059" y="11836"/>
                    <a:pt x="19059" y="11836"/>
                    <a:pt x="19059" y="11836"/>
                  </a:cubicBezTo>
                  <a:cubicBezTo>
                    <a:pt x="19059" y="11836"/>
                    <a:pt x="19059" y="11836"/>
                    <a:pt x="19059" y="11836"/>
                  </a:cubicBezTo>
                  <a:cubicBezTo>
                    <a:pt x="19165" y="11836"/>
                    <a:pt x="19165" y="11836"/>
                    <a:pt x="19165" y="11836"/>
                  </a:cubicBezTo>
                  <a:cubicBezTo>
                    <a:pt x="19165" y="11540"/>
                    <a:pt x="19165" y="11540"/>
                    <a:pt x="19165" y="11540"/>
                  </a:cubicBezTo>
                  <a:cubicBezTo>
                    <a:pt x="19165" y="11244"/>
                    <a:pt x="19165" y="11244"/>
                    <a:pt x="19165" y="11244"/>
                  </a:cubicBezTo>
                  <a:cubicBezTo>
                    <a:pt x="19271" y="11244"/>
                    <a:pt x="19271" y="11244"/>
                    <a:pt x="19271" y="11244"/>
                  </a:cubicBezTo>
                  <a:cubicBezTo>
                    <a:pt x="19376" y="11244"/>
                    <a:pt x="19376" y="11244"/>
                    <a:pt x="19376" y="11244"/>
                  </a:cubicBezTo>
                  <a:cubicBezTo>
                    <a:pt x="19376" y="10948"/>
                    <a:pt x="19376" y="10948"/>
                    <a:pt x="19376" y="10948"/>
                  </a:cubicBezTo>
                  <a:cubicBezTo>
                    <a:pt x="19482" y="10652"/>
                    <a:pt x="19482" y="10652"/>
                    <a:pt x="19482" y="10652"/>
                  </a:cubicBezTo>
                  <a:cubicBezTo>
                    <a:pt x="19482" y="10948"/>
                    <a:pt x="19482" y="10948"/>
                    <a:pt x="19482" y="10948"/>
                  </a:cubicBezTo>
                  <a:cubicBezTo>
                    <a:pt x="19588" y="10948"/>
                    <a:pt x="19588" y="10948"/>
                    <a:pt x="19588" y="10948"/>
                  </a:cubicBezTo>
                  <a:cubicBezTo>
                    <a:pt x="19588" y="10652"/>
                    <a:pt x="19588" y="10652"/>
                    <a:pt x="19588" y="10652"/>
                  </a:cubicBezTo>
                  <a:cubicBezTo>
                    <a:pt x="19800" y="10652"/>
                    <a:pt x="19800" y="10652"/>
                    <a:pt x="19800" y="10652"/>
                  </a:cubicBezTo>
                  <a:cubicBezTo>
                    <a:pt x="19800" y="10652"/>
                    <a:pt x="19800" y="10652"/>
                    <a:pt x="19800" y="10652"/>
                  </a:cubicBezTo>
                  <a:cubicBezTo>
                    <a:pt x="19694" y="10356"/>
                    <a:pt x="19694" y="10356"/>
                    <a:pt x="19694" y="10356"/>
                  </a:cubicBezTo>
                  <a:cubicBezTo>
                    <a:pt x="19800" y="10060"/>
                    <a:pt x="19800" y="10060"/>
                    <a:pt x="19800" y="10060"/>
                  </a:cubicBezTo>
                  <a:cubicBezTo>
                    <a:pt x="20012" y="9764"/>
                    <a:pt x="20012" y="9764"/>
                    <a:pt x="20012" y="9764"/>
                  </a:cubicBezTo>
                  <a:cubicBezTo>
                    <a:pt x="20118" y="9764"/>
                    <a:pt x="20118" y="9764"/>
                    <a:pt x="20118" y="9764"/>
                  </a:cubicBezTo>
                  <a:cubicBezTo>
                    <a:pt x="20224" y="10060"/>
                    <a:pt x="20224" y="10060"/>
                    <a:pt x="20224" y="10060"/>
                  </a:cubicBezTo>
                  <a:cubicBezTo>
                    <a:pt x="20329" y="10060"/>
                    <a:pt x="20329" y="10060"/>
                    <a:pt x="20329" y="10060"/>
                  </a:cubicBezTo>
                  <a:cubicBezTo>
                    <a:pt x="20435" y="10356"/>
                    <a:pt x="20435" y="10356"/>
                    <a:pt x="20435" y="10356"/>
                  </a:cubicBezTo>
                  <a:cubicBezTo>
                    <a:pt x="20541" y="10356"/>
                    <a:pt x="20541" y="10356"/>
                    <a:pt x="20541" y="10356"/>
                  </a:cubicBezTo>
                  <a:cubicBezTo>
                    <a:pt x="20647" y="10652"/>
                    <a:pt x="20647" y="10652"/>
                    <a:pt x="20647" y="10652"/>
                  </a:cubicBezTo>
                  <a:cubicBezTo>
                    <a:pt x="20753" y="10652"/>
                    <a:pt x="20753" y="10652"/>
                    <a:pt x="20753" y="10652"/>
                  </a:cubicBezTo>
                  <a:cubicBezTo>
                    <a:pt x="21071" y="10948"/>
                    <a:pt x="21071" y="10948"/>
                    <a:pt x="21071" y="10948"/>
                  </a:cubicBezTo>
                  <a:cubicBezTo>
                    <a:pt x="21176" y="10948"/>
                    <a:pt x="21176" y="10948"/>
                    <a:pt x="21176" y="10948"/>
                  </a:cubicBezTo>
                  <a:cubicBezTo>
                    <a:pt x="21176" y="10948"/>
                    <a:pt x="21176" y="10948"/>
                    <a:pt x="21176" y="10948"/>
                  </a:cubicBezTo>
                  <a:cubicBezTo>
                    <a:pt x="21282" y="10948"/>
                    <a:pt x="21282" y="10948"/>
                    <a:pt x="21282" y="10948"/>
                  </a:cubicBezTo>
                  <a:cubicBezTo>
                    <a:pt x="21388" y="10948"/>
                    <a:pt x="21388" y="10948"/>
                    <a:pt x="21388" y="10948"/>
                  </a:cubicBezTo>
                  <a:cubicBezTo>
                    <a:pt x="21494" y="10948"/>
                    <a:pt x="21494" y="10948"/>
                    <a:pt x="21494" y="10948"/>
                  </a:cubicBezTo>
                  <a:cubicBezTo>
                    <a:pt x="21494" y="11244"/>
                    <a:pt x="21494" y="11244"/>
                    <a:pt x="21494" y="11244"/>
                  </a:cubicBezTo>
                  <a:cubicBezTo>
                    <a:pt x="21494" y="11244"/>
                    <a:pt x="21494" y="11244"/>
                    <a:pt x="21494" y="11244"/>
                  </a:cubicBezTo>
                  <a:cubicBezTo>
                    <a:pt x="21494" y="11244"/>
                    <a:pt x="21494" y="11244"/>
                    <a:pt x="21494" y="11244"/>
                  </a:cubicBezTo>
                  <a:cubicBezTo>
                    <a:pt x="21600" y="11244"/>
                    <a:pt x="21600" y="11244"/>
                    <a:pt x="21600" y="11244"/>
                  </a:cubicBezTo>
                  <a:cubicBezTo>
                    <a:pt x="21600" y="11244"/>
                    <a:pt x="21600" y="11244"/>
                    <a:pt x="21600" y="11244"/>
                  </a:cubicBezTo>
                  <a:close/>
                  <a:moveTo>
                    <a:pt x="15988" y="7989"/>
                  </a:moveTo>
                  <a:cubicBezTo>
                    <a:pt x="16200" y="8285"/>
                    <a:pt x="16200" y="8285"/>
                    <a:pt x="16200" y="8285"/>
                  </a:cubicBezTo>
                  <a:cubicBezTo>
                    <a:pt x="16200" y="8285"/>
                    <a:pt x="16200" y="8285"/>
                    <a:pt x="16200" y="8285"/>
                  </a:cubicBezTo>
                  <a:cubicBezTo>
                    <a:pt x="16094" y="8285"/>
                    <a:pt x="16094" y="8285"/>
                    <a:pt x="16094" y="8285"/>
                  </a:cubicBezTo>
                  <a:cubicBezTo>
                    <a:pt x="15988" y="7989"/>
                    <a:pt x="15988" y="7989"/>
                    <a:pt x="15988" y="7989"/>
                  </a:cubicBezTo>
                  <a:close/>
                  <a:moveTo>
                    <a:pt x="16941" y="8581"/>
                  </a:moveTo>
                  <a:cubicBezTo>
                    <a:pt x="17047" y="8581"/>
                    <a:pt x="17047" y="8581"/>
                    <a:pt x="17047" y="8581"/>
                  </a:cubicBezTo>
                  <a:cubicBezTo>
                    <a:pt x="17047" y="8581"/>
                    <a:pt x="17047" y="8581"/>
                    <a:pt x="17047" y="8581"/>
                  </a:cubicBezTo>
                  <a:cubicBezTo>
                    <a:pt x="17047" y="8285"/>
                    <a:pt x="17047" y="8285"/>
                    <a:pt x="17047" y="8285"/>
                  </a:cubicBezTo>
                  <a:cubicBezTo>
                    <a:pt x="16941" y="8285"/>
                    <a:pt x="16941" y="8285"/>
                    <a:pt x="16941" y="8285"/>
                  </a:cubicBezTo>
                  <a:cubicBezTo>
                    <a:pt x="16835" y="8285"/>
                    <a:pt x="16835" y="8285"/>
                    <a:pt x="16835" y="8285"/>
                  </a:cubicBezTo>
                  <a:cubicBezTo>
                    <a:pt x="16729" y="8285"/>
                    <a:pt x="16729" y="8285"/>
                    <a:pt x="16729" y="8285"/>
                  </a:cubicBezTo>
                  <a:cubicBezTo>
                    <a:pt x="16624" y="8285"/>
                    <a:pt x="16624" y="8285"/>
                    <a:pt x="16624" y="8285"/>
                  </a:cubicBezTo>
                  <a:cubicBezTo>
                    <a:pt x="16624" y="8285"/>
                    <a:pt x="16624" y="8285"/>
                    <a:pt x="16624" y="8285"/>
                  </a:cubicBezTo>
                  <a:cubicBezTo>
                    <a:pt x="16624" y="8285"/>
                    <a:pt x="16624" y="8285"/>
                    <a:pt x="16624" y="8285"/>
                  </a:cubicBezTo>
                  <a:cubicBezTo>
                    <a:pt x="16518" y="8581"/>
                    <a:pt x="16518" y="8581"/>
                    <a:pt x="16518" y="8581"/>
                  </a:cubicBezTo>
                  <a:cubicBezTo>
                    <a:pt x="16729" y="8581"/>
                    <a:pt x="16729" y="8581"/>
                    <a:pt x="16729" y="8581"/>
                  </a:cubicBezTo>
                  <a:cubicBezTo>
                    <a:pt x="16729" y="8581"/>
                    <a:pt x="16729" y="8581"/>
                    <a:pt x="16729" y="8581"/>
                  </a:cubicBezTo>
                  <a:cubicBezTo>
                    <a:pt x="16835" y="8581"/>
                    <a:pt x="16835" y="8581"/>
                    <a:pt x="16835" y="8581"/>
                  </a:cubicBezTo>
                  <a:cubicBezTo>
                    <a:pt x="16835" y="8581"/>
                    <a:pt x="16835" y="8581"/>
                    <a:pt x="16835" y="8581"/>
                  </a:cubicBezTo>
                  <a:cubicBezTo>
                    <a:pt x="16729" y="8285"/>
                    <a:pt x="16729" y="8285"/>
                    <a:pt x="16729" y="8285"/>
                  </a:cubicBezTo>
                  <a:cubicBezTo>
                    <a:pt x="16729" y="8285"/>
                    <a:pt x="16729" y="8285"/>
                    <a:pt x="16729" y="8285"/>
                  </a:cubicBezTo>
                  <a:cubicBezTo>
                    <a:pt x="16835" y="8285"/>
                    <a:pt x="16835" y="8285"/>
                    <a:pt x="16835" y="8285"/>
                  </a:cubicBezTo>
                  <a:cubicBezTo>
                    <a:pt x="16941" y="8581"/>
                    <a:pt x="16941" y="8581"/>
                    <a:pt x="16941" y="8581"/>
                  </a:cubicBezTo>
                  <a:close/>
                  <a:moveTo>
                    <a:pt x="16835" y="9173"/>
                  </a:moveTo>
                  <a:cubicBezTo>
                    <a:pt x="16729" y="9173"/>
                    <a:pt x="16729" y="9173"/>
                    <a:pt x="16729" y="9173"/>
                  </a:cubicBezTo>
                  <a:cubicBezTo>
                    <a:pt x="16624" y="9173"/>
                    <a:pt x="16624" y="9173"/>
                    <a:pt x="16624" y="9173"/>
                  </a:cubicBezTo>
                  <a:cubicBezTo>
                    <a:pt x="16624" y="9173"/>
                    <a:pt x="16624" y="9173"/>
                    <a:pt x="16624" y="9173"/>
                  </a:cubicBezTo>
                  <a:cubicBezTo>
                    <a:pt x="16835" y="9173"/>
                    <a:pt x="16835" y="9173"/>
                    <a:pt x="16835" y="9173"/>
                  </a:cubicBezTo>
                  <a:close/>
                  <a:moveTo>
                    <a:pt x="16835" y="9173"/>
                  </a:moveTo>
                  <a:cubicBezTo>
                    <a:pt x="16835" y="9173"/>
                    <a:pt x="16835" y="9173"/>
                    <a:pt x="16835" y="9173"/>
                  </a:cubicBezTo>
                  <a:cubicBezTo>
                    <a:pt x="16729" y="9173"/>
                    <a:pt x="16729" y="9173"/>
                    <a:pt x="16729" y="9173"/>
                  </a:cubicBezTo>
                  <a:cubicBezTo>
                    <a:pt x="16835" y="9173"/>
                    <a:pt x="16835" y="9173"/>
                    <a:pt x="16835" y="9173"/>
                  </a:cubicBezTo>
                  <a:close/>
                  <a:moveTo>
                    <a:pt x="16835" y="9173"/>
                  </a:moveTo>
                  <a:cubicBezTo>
                    <a:pt x="16729" y="9468"/>
                    <a:pt x="16729" y="9468"/>
                    <a:pt x="16729" y="9468"/>
                  </a:cubicBezTo>
                  <a:cubicBezTo>
                    <a:pt x="16729" y="9764"/>
                    <a:pt x="16729" y="9764"/>
                    <a:pt x="16729" y="9764"/>
                  </a:cubicBezTo>
                  <a:cubicBezTo>
                    <a:pt x="16835" y="9764"/>
                    <a:pt x="16835" y="9764"/>
                    <a:pt x="16835" y="9764"/>
                  </a:cubicBezTo>
                  <a:cubicBezTo>
                    <a:pt x="16835" y="9764"/>
                    <a:pt x="16835" y="9764"/>
                    <a:pt x="16835" y="9764"/>
                  </a:cubicBezTo>
                  <a:cubicBezTo>
                    <a:pt x="16941" y="9173"/>
                    <a:pt x="16941" y="9173"/>
                    <a:pt x="16941" y="9173"/>
                  </a:cubicBezTo>
                  <a:cubicBezTo>
                    <a:pt x="16835" y="9173"/>
                    <a:pt x="16835" y="9173"/>
                    <a:pt x="16835" y="9173"/>
                  </a:cubicBezTo>
                  <a:close/>
                  <a:moveTo>
                    <a:pt x="14188" y="3551"/>
                  </a:moveTo>
                  <a:cubicBezTo>
                    <a:pt x="14294" y="3551"/>
                    <a:pt x="14294" y="3551"/>
                    <a:pt x="14294" y="3551"/>
                  </a:cubicBezTo>
                  <a:cubicBezTo>
                    <a:pt x="14294" y="3847"/>
                    <a:pt x="14294" y="3847"/>
                    <a:pt x="14294" y="3847"/>
                  </a:cubicBezTo>
                  <a:cubicBezTo>
                    <a:pt x="14294" y="4142"/>
                    <a:pt x="14294" y="4142"/>
                    <a:pt x="14294" y="4142"/>
                  </a:cubicBezTo>
                  <a:cubicBezTo>
                    <a:pt x="14188" y="3847"/>
                    <a:pt x="14188" y="3847"/>
                    <a:pt x="14188" y="3847"/>
                  </a:cubicBezTo>
                  <a:cubicBezTo>
                    <a:pt x="14188" y="3551"/>
                    <a:pt x="14188" y="3551"/>
                    <a:pt x="14188" y="3551"/>
                  </a:cubicBezTo>
                  <a:cubicBezTo>
                    <a:pt x="14188" y="3551"/>
                    <a:pt x="14188" y="3551"/>
                    <a:pt x="14188" y="3551"/>
                  </a:cubicBezTo>
                  <a:close/>
                  <a:moveTo>
                    <a:pt x="14824" y="2663"/>
                  </a:moveTo>
                  <a:cubicBezTo>
                    <a:pt x="14824" y="2959"/>
                    <a:pt x="14824" y="2959"/>
                    <a:pt x="14824" y="2959"/>
                  </a:cubicBezTo>
                  <a:cubicBezTo>
                    <a:pt x="14824" y="2959"/>
                    <a:pt x="14824" y="2959"/>
                    <a:pt x="14824" y="2959"/>
                  </a:cubicBezTo>
                  <a:cubicBezTo>
                    <a:pt x="14929" y="2959"/>
                    <a:pt x="14929" y="2959"/>
                    <a:pt x="14929" y="2959"/>
                  </a:cubicBezTo>
                  <a:cubicBezTo>
                    <a:pt x="14929" y="2959"/>
                    <a:pt x="14929" y="2959"/>
                    <a:pt x="14929" y="2959"/>
                  </a:cubicBezTo>
                  <a:cubicBezTo>
                    <a:pt x="14929" y="2663"/>
                    <a:pt x="14929" y="2663"/>
                    <a:pt x="14929" y="2663"/>
                  </a:cubicBezTo>
                  <a:cubicBezTo>
                    <a:pt x="14824" y="2367"/>
                    <a:pt x="14824" y="2367"/>
                    <a:pt x="14824" y="2367"/>
                  </a:cubicBezTo>
                  <a:cubicBezTo>
                    <a:pt x="14824" y="2663"/>
                    <a:pt x="14824" y="2663"/>
                    <a:pt x="14824" y="2663"/>
                  </a:cubicBezTo>
                  <a:close/>
                  <a:moveTo>
                    <a:pt x="14824" y="3255"/>
                  </a:moveTo>
                  <a:cubicBezTo>
                    <a:pt x="14824" y="3255"/>
                    <a:pt x="14824" y="3255"/>
                    <a:pt x="14824" y="3255"/>
                  </a:cubicBezTo>
                  <a:cubicBezTo>
                    <a:pt x="14824" y="3255"/>
                    <a:pt x="14824" y="3255"/>
                    <a:pt x="14824" y="3255"/>
                  </a:cubicBezTo>
                  <a:cubicBezTo>
                    <a:pt x="14824" y="3255"/>
                    <a:pt x="14824" y="3255"/>
                    <a:pt x="14824" y="3255"/>
                  </a:cubicBezTo>
                  <a:cubicBezTo>
                    <a:pt x="14824" y="3255"/>
                    <a:pt x="14824" y="3255"/>
                    <a:pt x="14824" y="3255"/>
                  </a:cubicBezTo>
                  <a:close/>
                  <a:moveTo>
                    <a:pt x="15565" y="5326"/>
                  </a:moveTo>
                  <a:cubicBezTo>
                    <a:pt x="15565" y="5622"/>
                    <a:pt x="15565" y="5622"/>
                    <a:pt x="15565" y="5622"/>
                  </a:cubicBezTo>
                  <a:cubicBezTo>
                    <a:pt x="15671" y="5622"/>
                    <a:pt x="15671" y="5622"/>
                    <a:pt x="15671" y="5622"/>
                  </a:cubicBezTo>
                  <a:cubicBezTo>
                    <a:pt x="15671" y="5622"/>
                    <a:pt x="15671" y="5622"/>
                    <a:pt x="15671" y="5622"/>
                  </a:cubicBezTo>
                  <a:cubicBezTo>
                    <a:pt x="15776" y="5326"/>
                    <a:pt x="15776" y="5326"/>
                    <a:pt x="15776" y="5326"/>
                  </a:cubicBezTo>
                  <a:cubicBezTo>
                    <a:pt x="15776" y="5326"/>
                    <a:pt x="15776" y="5326"/>
                    <a:pt x="15776" y="5326"/>
                  </a:cubicBezTo>
                  <a:cubicBezTo>
                    <a:pt x="15671" y="5030"/>
                    <a:pt x="15671" y="5030"/>
                    <a:pt x="15671" y="5030"/>
                  </a:cubicBezTo>
                  <a:cubicBezTo>
                    <a:pt x="15565" y="5326"/>
                    <a:pt x="15565" y="5326"/>
                    <a:pt x="15565" y="5326"/>
                  </a:cubicBezTo>
                  <a:cubicBezTo>
                    <a:pt x="15565" y="5326"/>
                    <a:pt x="15565" y="5326"/>
                    <a:pt x="15565" y="5326"/>
                  </a:cubicBezTo>
                  <a:close/>
                  <a:moveTo>
                    <a:pt x="15459" y="8581"/>
                  </a:moveTo>
                  <a:cubicBezTo>
                    <a:pt x="15459" y="8877"/>
                    <a:pt x="15459" y="8877"/>
                    <a:pt x="15459" y="8877"/>
                  </a:cubicBezTo>
                  <a:cubicBezTo>
                    <a:pt x="15565" y="9173"/>
                    <a:pt x="15565" y="9173"/>
                    <a:pt x="15565" y="9173"/>
                  </a:cubicBezTo>
                  <a:cubicBezTo>
                    <a:pt x="15671" y="9173"/>
                    <a:pt x="15671" y="9173"/>
                    <a:pt x="15671" y="9173"/>
                  </a:cubicBezTo>
                  <a:cubicBezTo>
                    <a:pt x="15565" y="9173"/>
                    <a:pt x="15565" y="9173"/>
                    <a:pt x="15565" y="9173"/>
                  </a:cubicBezTo>
                  <a:cubicBezTo>
                    <a:pt x="15565" y="9468"/>
                    <a:pt x="15565" y="9468"/>
                    <a:pt x="15565" y="9468"/>
                  </a:cubicBezTo>
                  <a:cubicBezTo>
                    <a:pt x="15565" y="9173"/>
                    <a:pt x="15565" y="9173"/>
                    <a:pt x="15565" y="9173"/>
                  </a:cubicBezTo>
                  <a:cubicBezTo>
                    <a:pt x="15459" y="9173"/>
                    <a:pt x="15459" y="9173"/>
                    <a:pt x="15459" y="9173"/>
                  </a:cubicBezTo>
                  <a:cubicBezTo>
                    <a:pt x="15459" y="8877"/>
                    <a:pt x="15459" y="8877"/>
                    <a:pt x="15459" y="8877"/>
                  </a:cubicBezTo>
                  <a:cubicBezTo>
                    <a:pt x="15353" y="8581"/>
                    <a:pt x="15353" y="8581"/>
                    <a:pt x="15353" y="8581"/>
                  </a:cubicBezTo>
                  <a:cubicBezTo>
                    <a:pt x="15247" y="8285"/>
                    <a:pt x="15247" y="8285"/>
                    <a:pt x="15247" y="8285"/>
                  </a:cubicBezTo>
                  <a:cubicBezTo>
                    <a:pt x="15353" y="7989"/>
                    <a:pt x="15353" y="7989"/>
                    <a:pt x="15353" y="7989"/>
                  </a:cubicBezTo>
                  <a:cubicBezTo>
                    <a:pt x="15247" y="7989"/>
                    <a:pt x="15247" y="7989"/>
                    <a:pt x="15247" y="7989"/>
                  </a:cubicBezTo>
                  <a:cubicBezTo>
                    <a:pt x="15247" y="7693"/>
                    <a:pt x="15247" y="7693"/>
                    <a:pt x="15247" y="7693"/>
                  </a:cubicBezTo>
                  <a:cubicBezTo>
                    <a:pt x="15247" y="7693"/>
                    <a:pt x="15247" y="7693"/>
                    <a:pt x="15247" y="7693"/>
                  </a:cubicBezTo>
                  <a:cubicBezTo>
                    <a:pt x="15247" y="7397"/>
                    <a:pt x="15247" y="7397"/>
                    <a:pt x="15247" y="7397"/>
                  </a:cubicBezTo>
                  <a:cubicBezTo>
                    <a:pt x="15247" y="7101"/>
                    <a:pt x="15247" y="7101"/>
                    <a:pt x="15247" y="7101"/>
                  </a:cubicBezTo>
                  <a:cubicBezTo>
                    <a:pt x="15247" y="7101"/>
                    <a:pt x="15247" y="7101"/>
                    <a:pt x="15247" y="7101"/>
                  </a:cubicBezTo>
                  <a:cubicBezTo>
                    <a:pt x="15141" y="6805"/>
                    <a:pt x="15141" y="6805"/>
                    <a:pt x="15141" y="6805"/>
                  </a:cubicBezTo>
                  <a:cubicBezTo>
                    <a:pt x="15141" y="6510"/>
                    <a:pt x="15141" y="6510"/>
                    <a:pt x="15141" y="6510"/>
                  </a:cubicBezTo>
                  <a:cubicBezTo>
                    <a:pt x="15247" y="6510"/>
                    <a:pt x="15247" y="6510"/>
                    <a:pt x="15247" y="6510"/>
                  </a:cubicBezTo>
                  <a:cubicBezTo>
                    <a:pt x="15247" y="6214"/>
                    <a:pt x="15247" y="6214"/>
                    <a:pt x="15247" y="6214"/>
                  </a:cubicBezTo>
                  <a:cubicBezTo>
                    <a:pt x="15247" y="5918"/>
                    <a:pt x="15247" y="5918"/>
                    <a:pt x="15247" y="5918"/>
                  </a:cubicBezTo>
                  <a:cubicBezTo>
                    <a:pt x="15459" y="5326"/>
                    <a:pt x="15459" y="5326"/>
                    <a:pt x="15459" y="5326"/>
                  </a:cubicBezTo>
                  <a:cubicBezTo>
                    <a:pt x="15459" y="5326"/>
                    <a:pt x="15459" y="5326"/>
                    <a:pt x="15459" y="5326"/>
                  </a:cubicBezTo>
                  <a:cubicBezTo>
                    <a:pt x="15459" y="5622"/>
                    <a:pt x="15459" y="5622"/>
                    <a:pt x="15459" y="5622"/>
                  </a:cubicBezTo>
                  <a:cubicBezTo>
                    <a:pt x="15353" y="5918"/>
                    <a:pt x="15353" y="5918"/>
                    <a:pt x="15353" y="5918"/>
                  </a:cubicBezTo>
                  <a:cubicBezTo>
                    <a:pt x="15353" y="5918"/>
                    <a:pt x="15353" y="5918"/>
                    <a:pt x="15353" y="5918"/>
                  </a:cubicBezTo>
                  <a:cubicBezTo>
                    <a:pt x="15459" y="5918"/>
                    <a:pt x="15459" y="5918"/>
                    <a:pt x="15459" y="5918"/>
                  </a:cubicBezTo>
                  <a:cubicBezTo>
                    <a:pt x="15459" y="6214"/>
                    <a:pt x="15459" y="6214"/>
                    <a:pt x="15459" y="6214"/>
                  </a:cubicBezTo>
                  <a:cubicBezTo>
                    <a:pt x="15459" y="6510"/>
                    <a:pt x="15459" y="6510"/>
                    <a:pt x="15459" y="6510"/>
                  </a:cubicBezTo>
                  <a:cubicBezTo>
                    <a:pt x="15353" y="6805"/>
                    <a:pt x="15353" y="6805"/>
                    <a:pt x="15353" y="6805"/>
                  </a:cubicBezTo>
                  <a:cubicBezTo>
                    <a:pt x="15247" y="6805"/>
                    <a:pt x="15247" y="6805"/>
                    <a:pt x="15247" y="6805"/>
                  </a:cubicBezTo>
                  <a:cubicBezTo>
                    <a:pt x="15353" y="7101"/>
                    <a:pt x="15353" y="7101"/>
                    <a:pt x="15353" y="7101"/>
                  </a:cubicBezTo>
                  <a:cubicBezTo>
                    <a:pt x="15353" y="7101"/>
                    <a:pt x="15353" y="7101"/>
                    <a:pt x="15353" y="7101"/>
                  </a:cubicBezTo>
                  <a:cubicBezTo>
                    <a:pt x="15459" y="6805"/>
                    <a:pt x="15459" y="6805"/>
                    <a:pt x="15459" y="6805"/>
                  </a:cubicBezTo>
                  <a:cubicBezTo>
                    <a:pt x="15459" y="6805"/>
                    <a:pt x="15459" y="6805"/>
                    <a:pt x="15459" y="6805"/>
                  </a:cubicBezTo>
                  <a:cubicBezTo>
                    <a:pt x="15565" y="6510"/>
                    <a:pt x="15565" y="6510"/>
                    <a:pt x="15565" y="6510"/>
                  </a:cubicBezTo>
                  <a:cubicBezTo>
                    <a:pt x="15459" y="6510"/>
                    <a:pt x="15459" y="6510"/>
                    <a:pt x="15459" y="6510"/>
                  </a:cubicBezTo>
                  <a:cubicBezTo>
                    <a:pt x="15459" y="6510"/>
                    <a:pt x="15459" y="6510"/>
                    <a:pt x="15459" y="6510"/>
                  </a:cubicBezTo>
                  <a:cubicBezTo>
                    <a:pt x="15671" y="6214"/>
                    <a:pt x="15671" y="6214"/>
                    <a:pt x="15671" y="6214"/>
                  </a:cubicBezTo>
                  <a:cubicBezTo>
                    <a:pt x="15776" y="6214"/>
                    <a:pt x="15776" y="6214"/>
                    <a:pt x="15776" y="6214"/>
                  </a:cubicBezTo>
                  <a:cubicBezTo>
                    <a:pt x="15882" y="6214"/>
                    <a:pt x="15882" y="6214"/>
                    <a:pt x="15882" y="6214"/>
                  </a:cubicBezTo>
                  <a:cubicBezTo>
                    <a:pt x="15882" y="6510"/>
                    <a:pt x="15882" y="6510"/>
                    <a:pt x="15882" y="6510"/>
                  </a:cubicBezTo>
                  <a:cubicBezTo>
                    <a:pt x="15776" y="6805"/>
                    <a:pt x="15776" y="6805"/>
                    <a:pt x="15776" y="6805"/>
                  </a:cubicBezTo>
                  <a:cubicBezTo>
                    <a:pt x="15565" y="7101"/>
                    <a:pt x="15565" y="7101"/>
                    <a:pt x="15565" y="7101"/>
                  </a:cubicBezTo>
                  <a:cubicBezTo>
                    <a:pt x="15565" y="7101"/>
                    <a:pt x="15565" y="7101"/>
                    <a:pt x="15565" y="7101"/>
                  </a:cubicBezTo>
                  <a:cubicBezTo>
                    <a:pt x="15565" y="7397"/>
                    <a:pt x="15565" y="7397"/>
                    <a:pt x="15565" y="7397"/>
                  </a:cubicBezTo>
                  <a:cubicBezTo>
                    <a:pt x="15671" y="7397"/>
                    <a:pt x="15671" y="7397"/>
                    <a:pt x="15671" y="7397"/>
                  </a:cubicBezTo>
                  <a:cubicBezTo>
                    <a:pt x="15776" y="7693"/>
                    <a:pt x="15776" y="7693"/>
                    <a:pt x="15776" y="7693"/>
                  </a:cubicBezTo>
                  <a:cubicBezTo>
                    <a:pt x="15776" y="7693"/>
                    <a:pt x="15776" y="7693"/>
                    <a:pt x="15776" y="7693"/>
                  </a:cubicBezTo>
                  <a:cubicBezTo>
                    <a:pt x="15882" y="7693"/>
                    <a:pt x="15882" y="7693"/>
                    <a:pt x="15882" y="7693"/>
                  </a:cubicBezTo>
                  <a:cubicBezTo>
                    <a:pt x="15776" y="7989"/>
                    <a:pt x="15776" y="7989"/>
                    <a:pt x="15776" y="7989"/>
                  </a:cubicBezTo>
                  <a:cubicBezTo>
                    <a:pt x="15671" y="7693"/>
                    <a:pt x="15671" y="7693"/>
                    <a:pt x="15671" y="7693"/>
                  </a:cubicBezTo>
                  <a:cubicBezTo>
                    <a:pt x="15565" y="7693"/>
                    <a:pt x="15565" y="7693"/>
                    <a:pt x="15565" y="7693"/>
                  </a:cubicBezTo>
                  <a:cubicBezTo>
                    <a:pt x="15459" y="7693"/>
                    <a:pt x="15459" y="7693"/>
                    <a:pt x="15459" y="7693"/>
                  </a:cubicBezTo>
                  <a:cubicBezTo>
                    <a:pt x="15353" y="7693"/>
                    <a:pt x="15353" y="7693"/>
                    <a:pt x="15353" y="7693"/>
                  </a:cubicBezTo>
                  <a:cubicBezTo>
                    <a:pt x="15353" y="7989"/>
                    <a:pt x="15353" y="7989"/>
                    <a:pt x="15353" y="7989"/>
                  </a:cubicBezTo>
                  <a:cubicBezTo>
                    <a:pt x="15459" y="8581"/>
                    <a:pt x="15459" y="8581"/>
                    <a:pt x="15459" y="8581"/>
                  </a:cubicBezTo>
                  <a:close/>
                  <a:moveTo>
                    <a:pt x="15035" y="9173"/>
                  </a:moveTo>
                  <a:cubicBezTo>
                    <a:pt x="15141" y="9173"/>
                    <a:pt x="15141" y="9173"/>
                    <a:pt x="15141" y="9173"/>
                  </a:cubicBezTo>
                  <a:cubicBezTo>
                    <a:pt x="15035" y="9173"/>
                    <a:pt x="15035" y="9173"/>
                    <a:pt x="15035" y="9173"/>
                  </a:cubicBezTo>
                  <a:cubicBezTo>
                    <a:pt x="15035" y="8877"/>
                    <a:pt x="15035" y="8877"/>
                    <a:pt x="15035" y="8877"/>
                  </a:cubicBezTo>
                  <a:cubicBezTo>
                    <a:pt x="15035" y="9173"/>
                    <a:pt x="15035" y="9173"/>
                    <a:pt x="15035" y="9173"/>
                  </a:cubicBezTo>
                  <a:close/>
                  <a:moveTo>
                    <a:pt x="15035" y="8581"/>
                  </a:moveTo>
                  <a:cubicBezTo>
                    <a:pt x="15035" y="8581"/>
                    <a:pt x="15035" y="8581"/>
                    <a:pt x="15035" y="8581"/>
                  </a:cubicBezTo>
                  <a:cubicBezTo>
                    <a:pt x="15035" y="8877"/>
                    <a:pt x="15035" y="8877"/>
                    <a:pt x="15035" y="8877"/>
                  </a:cubicBezTo>
                  <a:cubicBezTo>
                    <a:pt x="15035" y="8877"/>
                    <a:pt x="15035" y="8877"/>
                    <a:pt x="15035" y="8877"/>
                  </a:cubicBezTo>
                  <a:cubicBezTo>
                    <a:pt x="15035" y="8581"/>
                    <a:pt x="15035" y="8581"/>
                    <a:pt x="15035" y="8581"/>
                  </a:cubicBezTo>
                  <a:cubicBezTo>
                    <a:pt x="15035" y="8581"/>
                    <a:pt x="15035" y="8581"/>
                    <a:pt x="15035" y="8581"/>
                  </a:cubicBezTo>
                  <a:close/>
                  <a:moveTo>
                    <a:pt x="15141" y="8581"/>
                  </a:moveTo>
                  <a:cubicBezTo>
                    <a:pt x="15141" y="8877"/>
                    <a:pt x="15141" y="8877"/>
                    <a:pt x="15141" y="8877"/>
                  </a:cubicBezTo>
                  <a:cubicBezTo>
                    <a:pt x="15141" y="8877"/>
                    <a:pt x="15141" y="8877"/>
                    <a:pt x="15141" y="8877"/>
                  </a:cubicBezTo>
                  <a:cubicBezTo>
                    <a:pt x="15141" y="9173"/>
                    <a:pt x="15141" y="9173"/>
                    <a:pt x="15141" y="9173"/>
                  </a:cubicBezTo>
                  <a:cubicBezTo>
                    <a:pt x="15247" y="9173"/>
                    <a:pt x="15247" y="9173"/>
                    <a:pt x="15247" y="9173"/>
                  </a:cubicBezTo>
                  <a:cubicBezTo>
                    <a:pt x="15353" y="9173"/>
                    <a:pt x="15353" y="9173"/>
                    <a:pt x="15353" y="9173"/>
                  </a:cubicBezTo>
                  <a:cubicBezTo>
                    <a:pt x="15353" y="9173"/>
                    <a:pt x="15353" y="9173"/>
                    <a:pt x="15353" y="9173"/>
                  </a:cubicBezTo>
                  <a:cubicBezTo>
                    <a:pt x="15353" y="8877"/>
                    <a:pt x="15353" y="8877"/>
                    <a:pt x="15353" y="8877"/>
                  </a:cubicBezTo>
                  <a:cubicBezTo>
                    <a:pt x="15247" y="8877"/>
                    <a:pt x="15247" y="8877"/>
                    <a:pt x="15247" y="8877"/>
                  </a:cubicBezTo>
                  <a:cubicBezTo>
                    <a:pt x="15247" y="8877"/>
                    <a:pt x="15247" y="8877"/>
                    <a:pt x="15247" y="8877"/>
                  </a:cubicBezTo>
                  <a:cubicBezTo>
                    <a:pt x="15247" y="8581"/>
                    <a:pt x="15247" y="8581"/>
                    <a:pt x="15247" y="8581"/>
                  </a:cubicBezTo>
                  <a:cubicBezTo>
                    <a:pt x="15141" y="8581"/>
                    <a:pt x="15141" y="8581"/>
                    <a:pt x="15141" y="8581"/>
                  </a:cubicBezTo>
                  <a:close/>
                  <a:moveTo>
                    <a:pt x="15141" y="10060"/>
                  </a:moveTo>
                  <a:cubicBezTo>
                    <a:pt x="15247" y="9764"/>
                    <a:pt x="15247" y="9764"/>
                    <a:pt x="15247" y="9764"/>
                  </a:cubicBezTo>
                  <a:cubicBezTo>
                    <a:pt x="15353" y="9764"/>
                    <a:pt x="15353" y="9764"/>
                    <a:pt x="15353" y="9764"/>
                  </a:cubicBezTo>
                  <a:cubicBezTo>
                    <a:pt x="15459" y="10060"/>
                    <a:pt x="15459" y="10060"/>
                    <a:pt x="15459" y="10060"/>
                  </a:cubicBezTo>
                  <a:cubicBezTo>
                    <a:pt x="15459" y="10356"/>
                    <a:pt x="15459" y="10356"/>
                    <a:pt x="15459" y="10356"/>
                  </a:cubicBezTo>
                  <a:cubicBezTo>
                    <a:pt x="15459" y="10356"/>
                    <a:pt x="15459" y="10356"/>
                    <a:pt x="15459" y="10356"/>
                  </a:cubicBezTo>
                  <a:cubicBezTo>
                    <a:pt x="15353" y="10356"/>
                    <a:pt x="15353" y="10356"/>
                    <a:pt x="15353" y="10356"/>
                  </a:cubicBezTo>
                  <a:cubicBezTo>
                    <a:pt x="15247" y="10356"/>
                    <a:pt x="15247" y="10356"/>
                    <a:pt x="15247" y="10356"/>
                  </a:cubicBezTo>
                  <a:cubicBezTo>
                    <a:pt x="15141" y="10356"/>
                    <a:pt x="15141" y="10356"/>
                    <a:pt x="15141" y="10356"/>
                  </a:cubicBezTo>
                  <a:cubicBezTo>
                    <a:pt x="15141" y="10060"/>
                    <a:pt x="15141" y="10060"/>
                    <a:pt x="15141" y="10060"/>
                  </a:cubicBezTo>
                  <a:close/>
                  <a:moveTo>
                    <a:pt x="16518" y="10060"/>
                  </a:moveTo>
                  <a:cubicBezTo>
                    <a:pt x="16306" y="10356"/>
                    <a:pt x="16306" y="10356"/>
                    <a:pt x="16306" y="10356"/>
                  </a:cubicBezTo>
                  <a:cubicBezTo>
                    <a:pt x="16306" y="10356"/>
                    <a:pt x="16306" y="10356"/>
                    <a:pt x="16306" y="10356"/>
                  </a:cubicBezTo>
                  <a:cubicBezTo>
                    <a:pt x="16306" y="10356"/>
                    <a:pt x="16306" y="10356"/>
                    <a:pt x="16306" y="10356"/>
                  </a:cubicBezTo>
                  <a:cubicBezTo>
                    <a:pt x="16412" y="10652"/>
                    <a:pt x="16412" y="10652"/>
                    <a:pt x="16412" y="10652"/>
                  </a:cubicBezTo>
                  <a:cubicBezTo>
                    <a:pt x="16624" y="10652"/>
                    <a:pt x="16624" y="10652"/>
                    <a:pt x="16624" y="10652"/>
                  </a:cubicBezTo>
                  <a:cubicBezTo>
                    <a:pt x="16518" y="10356"/>
                    <a:pt x="16518" y="10356"/>
                    <a:pt x="16518" y="10356"/>
                  </a:cubicBezTo>
                  <a:cubicBezTo>
                    <a:pt x="16518" y="10356"/>
                    <a:pt x="16518" y="10356"/>
                    <a:pt x="16518" y="10356"/>
                  </a:cubicBezTo>
                  <a:cubicBezTo>
                    <a:pt x="16518" y="10060"/>
                    <a:pt x="16518" y="10060"/>
                    <a:pt x="16518" y="10060"/>
                  </a:cubicBezTo>
                  <a:close/>
                  <a:moveTo>
                    <a:pt x="15671" y="12427"/>
                  </a:moveTo>
                  <a:cubicBezTo>
                    <a:pt x="15776" y="12427"/>
                    <a:pt x="15776" y="12427"/>
                    <a:pt x="15776" y="12427"/>
                  </a:cubicBezTo>
                  <a:cubicBezTo>
                    <a:pt x="15776" y="12427"/>
                    <a:pt x="15776" y="12427"/>
                    <a:pt x="15776" y="12427"/>
                  </a:cubicBezTo>
                  <a:cubicBezTo>
                    <a:pt x="15671" y="12723"/>
                    <a:pt x="15671" y="12723"/>
                    <a:pt x="15671" y="12723"/>
                  </a:cubicBezTo>
                  <a:cubicBezTo>
                    <a:pt x="15671" y="12427"/>
                    <a:pt x="15671" y="12427"/>
                    <a:pt x="15671" y="12427"/>
                  </a:cubicBezTo>
                  <a:close/>
                  <a:moveTo>
                    <a:pt x="15565" y="12427"/>
                  </a:moveTo>
                  <a:cubicBezTo>
                    <a:pt x="15671" y="12427"/>
                    <a:pt x="15671" y="12427"/>
                    <a:pt x="15671" y="12427"/>
                  </a:cubicBezTo>
                  <a:cubicBezTo>
                    <a:pt x="15671" y="12723"/>
                    <a:pt x="15671" y="12723"/>
                    <a:pt x="15671" y="12723"/>
                  </a:cubicBezTo>
                  <a:cubicBezTo>
                    <a:pt x="15565" y="12723"/>
                    <a:pt x="15565" y="12723"/>
                    <a:pt x="15565" y="12723"/>
                  </a:cubicBezTo>
                  <a:cubicBezTo>
                    <a:pt x="15565" y="12427"/>
                    <a:pt x="15565" y="12427"/>
                    <a:pt x="15565" y="12427"/>
                  </a:cubicBezTo>
                  <a:close/>
                  <a:moveTo>
                    <a:pt x="15353" y="12723"/>
                  </a:moveTo>
                  <a:cubicBezTo>
                    <a:pt x="15459" y="12427"/>
                    <a:pt x="15459" y="12427"/>
                    <a:pt x="15459" y="12427"/>
                  </a:cubicBezTo>
                  <a:cubicBezTo>
                    <a:pt x="15459" y="12427"/>
                    <a:pt x="15459" y="12427"/>
                    <a:pt x="15459" y="12427"/>
                  </a:cubicBezTo>
                  <a:cubicBezTo>
                    <a:pt x="15565" y="12427"/>
                    <a:pt x="15565" y="12427"/>
                    <a:pt x="15565" y="12427"/>
                  </a:cubicBezTo>
                  <a:cubicBezTo>
                    <a:pt x="15459" y="12723"/>
                    <a:pt x="15459" y="12723"/>
                    <a:pt x="15459" y="12723"/>
                  </a:cubicBezTo>
                  <a:cubicBezTo>
                    <a:pt x="15459" y="12723"/>
                    <a:pt x="15459" y="12723"/>
                    <a:pt x="15459" y="12723"/>
                  </a:cubicBezTo>
                  <a:cubicBezTo>
                    <a:pt x="15459" y="12723"/>
                    <a:pt x="15459" y="12723"/>
                    <a:pt x="15459" y="12723"/>
                  </a:cubicBezTo>
                  <a:cubicBezTo>
                    <a:pt x="15353" y="12723"/>
                    <a:pt x="15353" y="12723"/>
                    <a:pt x="15353" y="12723"/>
                  </a:cubicBezTo>
                  <a:close/>
                  <a:moveTo>
                    <a:pt x="15353" y="11836"/>
                  </a:moveTo>
                  <a:cubicBezTo>
                    <a:pt x="15247" y="12132"/>
                    <a:pt x="15247" y="12132"/>
                    <a:pt x="15247" y="12132"/>
                  </a:cubicBezTo>
                  <a:cubicBezTo>
                    <a:pt x="15353" y="12132"/>
                    <a:pt x="15353" y="12132"/>
                    <a:pt x="15353" y="12132"/>
                  </a:cubicBezTo>
                  <a:cubicBezTo>
                    <a:pt x="15353" y="11836"/>
                    <a:pt x="15353" y="11836"/>
                    <a:pt x="15353" y="11836"/>
                  </a:cubicBezTo>
                  <a:close/>
                  <a:moveTo>
                    <a:pt x="15459" y="11540"/>
                  </a:moveTo>
                  <a:cubicBezTo>
                    <a:pt x="15353" y="11836"/>
                    <a:pt x="15353" y="11836"/>
                    <a:pt x="15353" y="11836"/>
                  </a:cubicBezTo>
                  <a:cubicBezTo>
                    <a:pt x="15353" y="11836"/>
                    <a:pt x="15353" y="11836"/>
                    <a:pt x="15353" y="11836"/>
                  </a:cubicBezTo>
                  <a:cubicBezTo>
                    <a:pt x="15459" y="11836"/>
                    <a:pt x="15459" y="11836"/>
                    <a:pt x="15459" y="11836"/>
                  </a:cubicBezTo>
                  <a:cubicBezTo>
                    <a:pt x="15459" y="11540"/>
                    <a:pt x="15459" y="11540"/>
                    <a:pt x="15459" y="11540"/>
                  </a:cubicBezTo>
                  <a:close/>
                  <a:moveTo>
                    <a:pt x="15459" y="12427"/>
                  </a:moveTo>
                  <a:cubicBezTo>
                    <a:pt x="15565" y="12132"/>
                    <a:pt x="15565" y="12132"/>
                    <a:pt x="15565" y="12132"/>
                  </a:cubicBezTo>
                  <a:cubicBezTo>
                    <a:pt x="15565" y="12132"/>
                    <a:pt x="15565" y="12132"/>
                    <a:pt x="15565" y="12132"/>
                  </a:cubicBezTo>
                  <a:cubicBezTo>
                    <a:pt x="15671" y="12427"/>
                    <a:pt x="15671" y="12427"/>
                    <a:pt x="15671" y="12427"/>
                  </a:cubicBezTo>
                  <a:cubicBezTo>
                    <a:pt x="15776" y="12427"/>
                    <a:pt x="15776" y="12427"/>
                    <a:pt x="15776" y="12427"/>
                  </a:cubicBezTo>
                  <a:cubicBezTo>
                    <a:pt x="15776" y="12132"/>
                    <a:pt x="15776" y="12132"/>
                    <a:pt x="15776" y="12132"/>
                  </a:cubicBezTo>
                  <a:cubicBezTo>
                    <a:pt x="15882" y="12132"/>
                    <a:pt x="15882" y="12132"/>
                    <a:pt x="15882" y="12132"/>
                  </a:cubicBezTo>
                  <a:cubicBezTo>
                    <a:pt x="15882" y="12427"/>
                    <a:pt x="15882" y="12427"/>
                    <a:pt x="15882" y="12427"/>
                  </a:cubicBezTo>
                  <a:cubicBezTo>
                    <a:pt x="16094" y="12427"/>
                    <a:pt x="16094" y="12427"/>
                    <a:pt x="16094" y="12427"/>
                  </a:cubicBezTo>
                  <a:cubicBezTo>
                    <a:pt x="16200" y="12132"/>
                    <a:pt x="16200" y="12132"/>
                    <a:pt x="16200" y="12132"/>
                  </a:cubicBezTo>
                  <a:cubicBezTo>
                    <a:pt x="16306" y="12132"/>
                    <a:pt x="16306" y="12132"/>
                    <a:pt x="16306" y="12132"/>
                  </a:cubicBezTo>
                  <a:cubicBezTo>
                    <a:pt x="16412" y="12427"/>
                    <a:pt x="16412" y="12427"/>
                    <a:pt x="16412" y="12427"/>
                  </a:cubicBezTo>
                  <a:cubicBezTo>
                    <a:pt x="16518" y="12427"/>
                    <a:pt x="16518" y="12427"/>
                    <a:pt x="16518" y="12427"/>
                  </a:cubicBezTo>
                  <a:cubicBezTo>
                    <a:pt x="16624" y="12723"/>
                    <a:pt x="16624" y="12723"/>
                    <a:pt x="16624" y="12723"/>
                  </a:cubicBezTo>
                  <a:cubicBezTo>
                    <a:pt x="16729" y="12723"/>
                    <a:pt x="16729" y="12723"/>
                    <a:pt x="16729" y="12723"/>
                  </a:cubicBezTo>
                  <a:cubicBezTo>
                    <a:pt x="16729" y="12723"/>
                    <a:pt x="16729" y="12723"/>
                    <a:pt x="16729" y="12723"/>
                  </a:cubicBezTo>
                  <a:cubicBezTo>
                    <a:pt x="16729" y="12132"/>
                    <a:pt x="16729" y="12132"/>
                    <a:pt x="16729" y="12132"/>
                  </a:cubicBezTo>
                  <a:cubicBezTo>
                    <a:pt x="16518" y="11836"/>
                    <a:pt x="16518" y="11836"/>
                    <a:pt x="16518" y="11836"/>
                  </a:cubicBezTo>
                  <a:cubicBezTo>
                    <a:pt x="16306" y="11836"/>
                    <a:pt x="16306" y="11836"/>
                    <a:pt x="16306" y="11836"/>
                  </a:cubicBezTo>
                  <a:cubicBezTo>
                    <a:pt x="16200" y="11540"/>
                    <a:pt x="16200" y="11540"/>
                    <a:pt x="16200" y="11540"/>
                  </a:cubicBezTo>
                  <a:cubicBezTo>
                    <a:pt x="16094" y="11540"/>
                    <a:pt x="16094" y="11540"/>
                    <a:pt x="16094" y="11540"/>
                  </a:cubicBezTo>
                  <a:cubicBezTo>
                    <a:pt x="15988" y="11836"/>
                    <a:pt x="15988" y="11836"/>
                    <a:pt x="15988" y="11836"/>
                  </a:cubicBezTo>
                  <a:cubicBezTo>
                    <a:pt x="15882" y="11836"/>
                    <a:pt x="15882" y="11836"/>
                    <a:pt x="15882" y="11836"/>
                  </a:cubicBezTo>
                  <a:cubicBezTo>
                    <a:pt x="15882" y="11540"/>
                    <a:pt x="15882" y="11540"/>
                    <a:pt x="15882" y="11540"/>
                  </a:cubicBezTo>
                  <a:cubicBezTo>
                    <a:pt x="15671" y="11540"/>
                    <a:pt x="15671" y="11540"/>
                    <a:pt x="15671" y="11540"/>
                  </a:cubicBezTo>
                  <a:cubicBezTo>
                    <a:pt x="15565" y="11540"/>
                    <a:pt x="15565" y="11540"/>
                    <a:pt x="15565" y="11540"/>
                  </a:cubicBezTo>
                  <a:cubicBezTo>
                    <a:pt x="15459" y="11836"/>
                    <a:pt x="15459" y="11836"/>
                    <a:pt x="15459" y="11836"/>
                  </a:cubicBezTo>
                  <a:cubicBezTo>
                    <a:pt x="15459" y="11836"/>
                    <a:pt x="15459" y="11836"/>
                    <a:pt x="15459" y="11836"/>
                  </a:cubicBezTo>
                  <a:cubicBezTo>
                    <a:pt x="15353" y="12132"/>
                    <a:pt x="15353" y="12132"/>
                    <a:pt x="15353" y="12132"/>
                  </a:cubicBezTo>
                  <a:cubicBezTo>
                    <a:pt x="15353" y="12132"/>
                    <a:pt x="15353" y="12132"/>
                    <a:pt x="15353" y="12132"/>
                  </a:cubicBezTo>
                  <a:cubicBezTo>
                    <a:pt x="15353" y="12427"/>
                    <a:pt x="15353" y="12427"/>
                    <a:pt x="15353" y="12427"/>
                  </a:cubicBezTo>
                  <a:cubicBezTo>
                    <a:pt x="15459" y="12427"/>
                    <a:pt x="15459" y="12427"/>
                    <a:pt x="15459" y="12427"/>
                  </a:cubicBezTo>
                  <a:close/>
                  <a:moveTo>
                    <a:pt x="14506" y="11836"/>
                  </a:moveTo>
                  <a:cubicBezTo>
                    <a:pt x="14612" y="12132"/>
                    <a:pt x="14612" y="12132"/>
                    <a:pt x="14612" y="12132"/>
                  </a:cubicBezTo>
                  <a:cubicBezTo>
                    <a:pt x="14718" y="11836"/>
                    <a:pt x="14718" y="11836"/>
                    <a:pt x="14718" y="11836"/>
                  </a:cubicBezTo>
                  <a:cubicBezTo>
                    <a:pt x="14824" y="11836"/>
                    <a:pt x="14824" y="11836"/>
                    <a:pt x="14824" y="11836"/>
                  </a:cubicBezTo>
                  <a:cubicBezTo>
                    <a:pt x="15035" y="12132"/>
                    <a:pt x="15035" y="12132"/>
                    <a:pt x="15035" y="12132"/>
                  </a:cubicBezTo>
                  <a:cubicBezTo>
                    <a:pt x="15035" y="12132"/>
                    <a:pt x="15035" y="12132"/>
                    <a:pt x="15035" y="12132"/>
                  </a:cubicBezTo>
                  <a:cubicBezTo>
                    <a:pt x="15035" y="12427"/>
                    <a:pt x="15035" y="12427"/>
                    <a:pt x="15035" y="12427"/>
                  </a:cubicBezTo>
                  <a:cubicBezTo>
                    <a:pt x="15035" y="12723"/>
                    <a:pt x="15035" y="12723"/>
                    <a:pt x="15035" y="12723"/>
                  </a:cubicBezTo>
                  <a:cubicBezTo>
                    <a:pt x="15035" y="12723"/>
                    <a:pt x="15035" y="12723"/>
                    <a:pt x="15035" y="12723"/>
                  </a:cubicBezTo>
                  <a:cubicBezTo>
                    <a:pt x="14929" y="12723"/>
                    <a:pt x="14929" y="12723"/>
                    <a:pt x="14929" y="12723"/>
                  </a:cubicBezTo>
                  <a:cubicBezTo>
                    <a:pt x="14824" y="12723"/>
                    <a:pt x="14824" y="12723"/>
                    <a:pt x="14824" y="12723"/>
                  </a:cubicBezTo>
                  <a:cubicBezTo>
                    <a:pt x="14718" y="12723"/>
                    <a:pt x="14718" y="12723"/>
                    <a:pt x="14718" y="12723"/>
                  </a:cubicBezTo>
                  <a:cubicBezTo>
                    <a:pt x="14612" y="12723"/>
                    <a:pt x="14612" y="12723"/>
                    <a:pt x="14612" y="12723"/>
                  </a:cubicBezTo>
                  <a:cubicBezTo>
                    <a:pt x="14506" y="12723"/>
                    <a:pt x="14506" y="12723"/>
                    <a:pt x="14506" y="12723"/>
                  </a:cubicBezTo>
                  <a:cubicBezTo>
                    <a:pt x="14400" y="12427"/>
                    <a:pt x="14400" y="12427"/>
                    <a:pt x="14400" y="12427"/>
                  </a:cubicBezTo>
                  <a:cubicBezTo>
                    <a:pt x="14400" y="12132"/>
                    <a:pt x="14400" y="12132"/>
                    <a:pt x="14400" y="12132"/>
                  </a:cubicBezTo>
                  <a:cubicBezTo>
                    <a:pt x="14506" y="11836"/>
                    <a:pt x="14506" y="11836"/>
                    <a:pt x="14506" y="11836"/>
                  </a:cubicBezTo>
                  <a:close/>
                  <a:moveTo>
                    <a:pt x="11965" y="16866"/>
                  </a:moveTo>
                  <a:cubicBezTo>
                    <a:pt x="11859" y="16866"/>
                    <a:pt x="11859" y="16866"/>
                    <a:pt x="11859" y="16866"/>
                  </a:cubicBezTo>
                  <a:cubicBezTo>
                    <a:pt x="11859" y="16866"/>
                    <a:pt x="11859" y="16866"/>
                    <a:pt x="11859" y="16866"/>
                  </a:cubicBezTo>
                  <a:cubicBezTo>
                    <a:pt x="11859" y="16866"/>
                    <a:pt x="11859" y="16866"/>
                    <a:pt x="11859" y="16866"/>
                  </a:cubicBezTo>
                  <a:cubicBezTo>
                    <a:pt x="11965" y="16866"/>
                    <a:pt x="11965" y="16866"/>
                    <a:pt x="11965" y="16866"/>
                  </a:cubicBezTo>
                  <a:close/>
                  <a:moveTo>
                    <a:pt x="11859" y="15090"/>
                  </a:moveTo>
                  <a:cubicBezTo>
                    <a:pt x="11859" y="15682"/>
                    <a:pt x="11859" y="15682"/>
                    <a:pt x="11859" y="15682"/>
                  </a:cubicBezTo>
                  <a:cubicBezTo>
                    <a:pt x="11859" y="15682"/>
                    <a:pt x="11859" y="15682"/>
                    <a:pt x="11859" y="15682"/>
                  </a:cubicBezTo>
                  <a:cubicBezTo>
                    <a:pt x="11859" y="15978"/>
                    <a:pt x="11859" y="15978"/>
                    <a:pt x="11859" y="15978"/>
                  </a:cubicBezTo>
                  <a:cubicBezTo>
                    <a:pt x="11859" y="15978"/>
                    <a:pt x="11859" y="15978"/>
                    <a:pt x="11859" y="15978"/>
                  </a:cubicBezTo>
                  <a:cubicBezTo>
                    <a:pt x="11753" y="15682"/>
                    <a:pt x="11753" y="15682"/>
                    <a:pt x="11753" y="15682"/>
                  </a:cubicBezTo>
                  <a:cubicBezTo>
                    <a:pt x="11753" y="15386"/>
                    <a:pt x="11753" y="15386"/>
                    <a:pt x="11753" y="15386"/>
                  </a:cubicBezTo>
                  <a:cubicBezTo>
                    <a:pt x="11859" y="15386"/>
                    <a:pt x="11859" y="15386"/>
                    <a:pt x="11859" y="15386"/>
                  </a:cubicBezTo>
                  <a:cubicBezTo>
                    <a:pt x="11859" y="15090"/>
                    <a:pt x="11859" y="15090"/>
                    <a:pt x="11859" y="15090"/>
                  </a:cubicBezTo>
                  <a:close/>
                  <a:moveTo>
                    <a:pt x="14400" y="10652"/>
                  </a:moveTo>
                  <a:cubicBezTo>
                    <a:pt x="14400" y="10948"/>
                    <a:pt x="14400" y="10948"/>
                    <a:pt x="14400" y="10948"/>
                  </a:cubicBezTo>
                  <a:cubicBezTo>
                    <a:pt x="14506" y="10948"/>
                    <a:pt x="14506" y="10948"/>
                    <a:pt x="14506" y="10948"/>
                  </a:cubicBezTo>
                  <a:cubicBezTo>
                    <a:pt x="14506" y="11244"/>
                    <a:pt x="14506" y="11244"/>
                    <a:pt x="14506" y="11244"/>
                  </a:cubicBezTo>
                  <a:cubicBezTo>
                    <a:pt x="14506" y="11244"/>
                    <a:pt x="14506" y="11244"/>
                    <a:pt x="14506" y="11244"/>
                  </a:cubicBezTo>
                  <a:cubicBezTo>
                    <a:pt x="14400" y="10948"/>
                    <a:pt x="14400" y="10948"/>
                    <a:pt x="14400" y="10948"/>
                  </a:cubicBezTo>
                  <a:cubicBezTo>
                    <a:pt x="14400" y="10652"/>
                    <a:pt x="14400" y="10652"/>
                    <a:pt x="14400" y="10652"/>
                  </a:cubicBezTo>
                  <a:cubicBezTo>
                    <a:pt x="14400" y="10652"/>
                    <a:pt x="14400" y="10652"/>
                    <a:pt x="14400" y="10652"/>
                  </a:cubicBezTo>
                  <a:close/>
                  <a:moveTo>
                    <a:pt x="14188" y="10356"/>
                  </a:moveTo>
                  <a:cubicBezTo>
                    <a:pt x="14188" y="10356"/>
                    <a:pt x="14188" y="10356"/>
                    <a:pt x="14188" y="10356"/>
                  </a:cubicBezTo>
                  <a:cubicBezTo>
                    <a:pt x="14294" y="10356"/>
                    <a:pt x="14294" y="10356"/>
                    <a:pt x="14294" y="10356"/>
                  </a:cubicBezTo>
                  <a:cubicBezTo>
                    <a:pt x="14400" y="10356"/>
                    <a:pt x="14400" y="10356"/>
                    <a:pt x="14400" y="10356"/>
                  </a:cubicBezTo>
                  <a:cubicBezTo>
                    <a:pt x="14506" y="10356"/>
                    <a:pt x="14506" y="10356"/>
                    <a:pt x="14506" y="10356"/>
                  </a:cubicBezTo>
                  <a:cubicBezTo>
                    <a:pt x="14612" y="10356"/>
                    <a:pt x="14612" y="10356"/>
                    <a:pt x="14612" y="10356"/>
                  </a:cubicBezTo>
                  <a:cubicBezTo>
                    <a:pt x="14506" y="10356"/>
                    <a:pt x="14506" y="10356"/>
                    <a:pt x="14506" y="10356"/>
                  </a:cubicBezTo>
                  <a:cubicBezTo>
                    <a:pt x="14294" y="10652"/>
                    <a:pt x="14294" y="10652"/>
                    <a:pt x="14294" y="10652"/>
                  </a:cubicBezTo>
                  <a:cubicBezTo>
                    <a:pt x="14188" y="10356"/>
                    <a:pt x="14188" y="10356"/>
                    <a:pt x="14188" y="10356"/>
                  </a:cubicBezTo>
                  <a:cubicBezTo>
                    <a:pt x="14188" y="10356"/>
                    <a:pt x="14188" y="10356"/>
                    <a:pt x="14188" y="10356"/>
                  </a:cubicBezTo>
                  <a:cubicBezTo>
                    <a:pt x="14188" y="10356"/>
                    <a:pt x="14188" y="10356"/>
                    <a:pt x="14188" y="10356"/>
                  </a:cubicBezTo>
                  <a:close/>
                  <a:moveTo>
                    <a:pt x="13659" y="10356"/>
                  </a:moveTo>
                  <a:cubicBezTo>
                    <a:pt x="13765" y="10356"/>
                    <a:pt x="13765" y="10356"/>
                    <a:pt x="13765" y="10356"/>
                  </a:cubicBezTo>
                  <a:cubicBezTo>
                    <a:pt x="13765" y="10356"/>
                    <a:pt x="13765" y="10356"/>
                    <a:pt x="13765" y="10356"/>
                  </a:cubicBezTo>
                  <a:cubicBezTo>
                    <a:pt x="13871" y="10060"/>
                    <a:pt x="13871" y="10060"/>
                    <a:pt x="13871" y="10060"/>
                  </a:cubicBezTo>
                  <a:cubicBezTo>
                    <a:pt x="13976" y="10356"/>
                    <a:pt x="13976" y="10356"/>
                    <a:pt x="13976" y="10356"/>
                  </a:cubicBezTo>
                  <a:cubicBezTo>
                    <a:pt x="13976" y="10356"/>
                    <a:pt x="13976" y="10356"/>
                    <a:pt x="13976" y="10356"/>
                  </a:cubicBezTo>
                  <a:cubicBezTo>
                    <a:pt x="14082" y="10356"/>
                    <a:pt x="14082" y="10356"/>
                    <a:pt x="14082" y="10356"/>
                  </a:cubicBezTo>
                  <a:cubicBezTo>
                    <a:pt x="14188" y="10356"/>
                    <a:pt x="14188" y="10356"/>
                    <a:pt x="14188" y="10356"/>
                  </a:cubicBezTo>
                  <a:cubicBezTo>
                    <a:pt x="14188" y="10356"/>
                    <a:pt x="14188" y="10356"/>
                    <a:pt x="14188" y="10356"/>
                  </a:cubicBezTo>
                  <a:cubicBezTo>
                    <a:pt x="14082" y="10356"/>
                    <a:pt x="14082" y="10356"/>
                    <a:pt x="14082" y="10356"/>
                  </a:cubicBezTo>
                  <a:cubicBezTo>
                    <a:pt x="13976" y="10652"/>
                    <a:pt x="13976" y="10652"/>
                    <a:pt x="13976" y="10652"/>
                  </a:cubicBezTo>
                  <a:cubicBezTo>
                    <a:pt x="13976" y="10356"/>
                    <a:pt x="13976" y="10356"/>
                    <a:pt x="13976" y="10356"/>
                  </a:cubicBezTo>
                  <a:cubicBezTo>
                    <a:pt x="13871" y="10652"/>
                    <a:pt x="13871" y="10652"/>
                    <a:pt x="13871" y="10652"/>
                  </a:cubicBezTo>
                  <a:cubicBezTo>
                    <a:pt x="13765" y="10652"/>
                    <a:pt x="13765" y="10652"/>
                    <a:pt x="13765" y="10652"/>
                  </a:cubicBezTo>
                  <a:cubicBezTo>
                    <a:pt x="13659" y="10356"/>
                    <a:pt x="13659" y="10356"/>
                    <a:pt x="13659" y="10356"/>
                  </a:cubicBezTo>
                  <a:cubicBezTo>
                    <a:pt x="13659" y="10356"/>
                    <a:pt x="13659" y="10356"/>
                    <a:pt x="13659" y="10356"/>
                  </a:cubicBezTo>
                  <a:close/>
                  <a:moveTo>
                    <a:pt x="12918" y="14795"/>
                  </a:moveTo>
                  <a:cubicBezTo>
                    <a:pt x="12918" y="14499"/>
                    <a:pt x="12918" y="14499"/>
                    <a:pt x="12918" y="14499"/>
                  </a:cubicBezTo>
                  <a:cubicBezTo>
                    <a:pt x="13024" y="13907"/>
                    <a:pt x="13024" y="13907"/>
                    <a:pt x="13024" y="13907"/>
                  </a:cubicBezTo>
                  <a:cubicBezTo>
                    <a:pt x="13024" y="13611"/>
                    <a:pt x="13024" y="13611"/>
                    <a:pt x="13024" y="13611"/>
                  </a:cubicBezTo>
                  <a:cubicBezTo>
                    <a:pt x="13024" y="13611"/>
                    <a:pt x="13024" y="13611"/>
                    <a:pt x="13024" y="13611"/>
                  </a:cubicBezTo>
                  <a:cubicBezTo>
                    <a:pt x="13129" y="13611"/>
                    <a:pt x="13129" y="13611"/>
                    <a:pt x="13129" y="13611"/>
                  </a:cubicBezTo>
                  <a:cubicBezTo>
                    <a:pt x="13129" y="13611"/>
                    <a:pt x="13129" y="13611"/>
                    <a:pt x="13129" y="13611"/>
                  </a:cubicBezTo>
                  <a:cubicBezTo>
                    <a:pt x="13129" y="13907"/>
                    <a:pt x="13129" y="13907"/>
                    <a:pt x="13129" y="13907"/>
                  </a:cubicBezTo>
                  <a:cubicBezTo>
                    <a:pt x="13129" y="13907"/>
                    <a:pt x="13129" y="13907"/>
                    <a:pt x="13129" y="13907"/>
                  </a:cubicBezTo>
                  <a:cubicBezTo>
                    <a:pt x="13129" y="13907"/>
                    <a:pt x="13129" y="13907"/>
                    <a:pt x="13129" y="13907"/>
                  </a:cubicBezTo>
                  <a:cubicBezTo>
                    <a:pt x="13129" y="13907"/>
                    <a:pt x="13129" y="13907"/>
                    <a:pt x="13129" y="13907"/>
                  </a:cubicBezTo>
                  <a:cubicBezTo>
                    <a:pt x="13024" y="14203"/>
                    <a:pt x="13024" y="14203"/>
                    <a:pt x="13024" y="14203"/>
                  </a:cubicBezTo>
                  <a:cubicBezTo>
                    <a:pt x="13024" y="14203"/>
                    <a:pt x="13024" y="14203"/>
                    <a:pt x="13024" y="14203"/>
                  </a:cubicBezTo>
                  <a:cubicBezTo>
                    <a:pt x="13024" y="14499"/>
                    <a:pt x="13024" y="14499"/>
                    <a:pt x="13024" y="14499"/>
                  </a:cubicBezTo>
                  <a:cubicBezTo>
                    <a:pt x="13129" y="14499"/>
                    <a:pt x="13129" y="14499"/>
                    <a:pt x="13129" y="14499"/>
                  </a:cubicBezTo>
                  <a:cubicBezTo>
                    <a:pt x="13129" y="14499"/>
                    <a:pt x="13129" y="14499"/>
                    <a:pt x="13129" y="14499"/>
                  </a:cubicBezTo>
                  <a:cubicBezTo>
                    <a:pt x="13129" y="14795"/>
                    <a:pt x="13129" y="14795"/>
                    <a:pt x="13129" y="14795"/>
                  </a:cubicBezTo>
                  <a:cubicBezTo>
                    <a:pt x="13024" y="14795"/>
                    <a:pt x="13024" y="14795"/>
                    <a:pt x="13024" y="14795"/>
                  </a:cubicBezTo>
                  <a:cubicBezTo>
                    <a:pt x="13024" y="14795"/>
                    <a:pt x="13024" y="14795"/>
                    <a:pt x="13024" y="14795"/>
                  </a:cubicBezTo>
                  <a:cubicBezTo>
                    <a:pt x="12918" y="15090"/>
                    <a:pt x="12918" y="15090"/>
                    <a:pt x="12918" y="15090"/>
                  </a:cubicBezTo>
                  <a:cubicBezTo>
                    <a:pt x="12918" y="14795"/>
                    <a:pt x="12918" y="14795"/>
                    <a:pt x="12918" y="14795"/>
                  </a:cubicBezTo>
                  <a:cubicBezTo>
                    <a:pt x="12918" y="14795"/>
                    <a:pt x="12918" y="14795"/>
                    <a:pt x="12918" y="14795"/>
                  </a:cubicBezTo>
                  <a:close/>
                  <a:moveTo>
                    <a:pt x="12706" y="14499"/>
                  </a:moveTo>
                  <a:cubicBezTo>
                    <a:pt x="12706" y="14499"/>
                    <a:pt x="12706" y="14499"/>
                    <a:pt x="12706" y="14499"/>
                  </a:cubicBezTo>
                  <a:cubicBezTo>
                    <a:pt x="12706" y="14795"/>
                    <a:pt x="12706" y="14795"/>
                    <a:pt x="12706" y="14795"/>
                  </a:cubicBezTo>
                  <a:cubicBezTo>
                    <a:pt x="12812" y="14795"/>
                    <a:pt x="12812" y="14795"/>
                    <a:pt x="12812" y="14795"/>
                  </a:cubicBezTo>
                  <a:cubicBezTo>
                    <a:pt x="12812" y="14499"/>
                    <a:pt x="12812" y="14499"/>
                    <a:pt x="12812" y="14499"/>
                  </a:cubicBezTo>
                  <a:cubicBezTo>
                    <a:pt x="12812" y="14499"/>
                    <a:pt x="12812" y="14499"/>
                    <a:pt x="12812" y="14499"/>
                  </a:cubicBezTo>
                  <a:cubicBezTo>
                    <a:pt x="12812" y="14203"/>
                    <a:pt x="12812" y="14203"/>
                    <a:pt x="12812" y="14203"/>
                  </a:cubicBezTo>
                  <a:cubicBezTo>
                    <a:pt x="12918" y="14203"/>
                    <a:pt x="12918" y="14203"/>
                    <a:pt x="12918" y="14203"/>
                  </a:cubicBezTo>
                  <a:cubicBezTo>
                    <a:pt x="12918" y="14203"/>
                    <a:pt x="12918" y="14203"/>
                    <a:pt x="12918" y="14203"/>
                  </a:cubicBezTo>
                  <a:cubicBezTo>
                    <a:pt x="12812" y="13907"/>
                    <a:pt x="12812" y="13907"/>
                    <a:pt x="12812" y="13907"/>
                  </a:cubicBezTo>
                  <a:cubicBezTo>
                    <a:pt x="12812" y="13907"/>
                    <a:pt x="12812" y="13907"/>
                    <a:pt x="12812" y="13907"/>
                  </a:cubicBezTo>
                  <a:cubicBezTo>
                    <a:pt x="12706" y="14203"/>
                    <a:pt x="12706" y="14203"/>
                    <a:pt x="12706" y="14203"/>
                  </a:cubicBezTo>
                  <a:cubicBezTo>
                    <a:pt x="12706" y="14203"/>
                    <a:pt x="12706" y="14203"/>
                    <a:pt x="12706" y="14203"/>
                  </a:cubicBezTo>
                  <a:cubicBezTo>
                    <a:pt x="12706" y="14499"/>
                    <a:pt x="12706" y="14499"/>
                    <a:pt x="12706" y="14499"/>
                  </a:cubicBezTo>
                  <a:close/>
                  <a:moveTo>
                    <a:pt x="12494" y="14203"/>
                  </a:moveTo>
                  <a:cubicBezTo>
                    <a:pt x="12494" y="14499"/>
                    <a:pt x="12494" y="14499"/>
                    <a:pt x="12494" y="14499"/>
                  </a:cubicBezTo>
                  <a:cubicBezTo>
                    <a:pt x="12388" y="14499"/>
                    <a:pt x="12388" y="14499"/>
                    <a:pt x="12388" y="14499"/>
                  </a:cubicBezTo>
                  <a:cubicBezTo>
                    <a:pt x="12494" y="14795"/>
                    <a:pt x="12494" y="14795"/>
                    <a:pt x="12494" y="14795"/>
                  </a:cubicBezTo>
                  <a:cubicBezTo>
                    <a:pt x="12494" y="14795"/>
                    <a:pt x="12494" y="14795"/>
                    <a:pt x="12494" y="14795"/>
                  </a:cubicBezTo>
                  <a:cubicBezTo>
                    <a:pt x="12600" y="14795"/>
                    <a:pt x="12600" y="14795"/>
                    <a:pt x="12600" y="14795"/>
                  </a:cubicBezTo>
                  <a:cubicBezTo>
                    <a:pt x="12600" y="14499"/>
                    <a:pt x="12600" y="14499"/>
                    <a:pt x="12600" y="14499"/>
                  </a:cubicBezTo>
                  <a:cubicBezTo>
                    <a:pt x="12494" y="14203"/>
                    <a:pt x="12494" y="14203"/>
                    <a:pt x="12494" y="14203"/>
                  </a:cubicBezTo>
                  <a:cubicBezTo>
                    <a:pt x="12494" y="14203"/>
                    <a:pt x="12494" y="14203"/>
                    <a:pt x="12494" y="14203"/>
                  </a:cubicBezTo>
                  <a:close/>
                  <a:moveTo>
                    <a:pt x="13129" y="10356"/>
                  </a:moveTo>
                  <a:cubicBezTo>
                    <a:pt x="13024" y="10652"/>
                    <a:pt x="13024" y="10652"/>
                    <a:pt x="13024" y="10652"/>
                  </a:cubicBezTo>
                  <a:cubicBezTo>
                    <a:pt x="13129" y="10652"/>
                    <a:pt x="13129" y="10652"/>
                    <a:pt x="13129" y="10652"/>
                  </a:cubicBezTo>
                  <a:cubicBezTo>
                    <a:pt x="13129" y="10652"/>
                    <a:pt x="13129" y="10356"/>
                    <a:pt x="13129" y="10356"/>
                  </a:cubicBezTo>
                  <a:close/>
                  <a:moveTo>
                    <a:pt x="13235" y="10356"/>
                  </a:moveTo>
                  <a:cubicBezTo>
                    <a:pt x="13235" y="10356"/>
                    <a:pt x="13235" y="10356"/>
                    <a:pt x="13235" y="10356"/>
                  </a:cubicBezTo>
                  <a:cubicBezTo>
                    <a:pt x="13235" y="10356"/>
                    <a:pt x="13235" y="10356"/>
                    <a:pt x="13235" y="10356"/>
                  </a:cubicBezTo>
                  <a:cubicBezTo>
                    <a:pt x="13235" y="10356"/>
                    <a:pt x="13235" y="10356"/>
                    <a:pt x="13235" y="10356"/>
                  </a:cubicBezTo>
                  <a:close/>
                  <a:moveTo>
                    <a:pt x="13341" y="10060"/>
                  </a:moveTo>
                  <a:cubicBezTo>
                    <a:pt x="13341" y="10060"/>
                    <a:pt x="13341" y="10060"/>
                    <a:pt x="13341" y="10060"/>
                  </a:cubicBezTo>
                  <a:cubicBezTo>
                    <a:pt x="13341" y="10356"/>
                    <a:pt x="13341" y="10356"/>
                    <a:pt x="13341" y="10356"/>
                  </a:cubicBezTo>
                  <a:cubicBezTo>
                    <a:pt x="13341" y="10060"/>
                    <a:pt x="13341" y="10060"/>
                    <a:pt x="13341" y="10060"/>
                  </a:cubicBezTo>
                  <a:close/>
                  <a:moveTo>
                    <a:pt x="13024" y="9764"/>
                  </a:moveTo>
                  <a:cubicBezTo>
                    <a:pt x="13129" y="9764"/>
                    <a:pt x="13129" y="9764"/>
                    <a:pt x="13129" y="9764"/>
                  </a:cubicBezTo>
                  <a:cubicBezTo>
                    <a:pt x="13235" y="9764"/>
                    <a:pt x="13235" y="9764"/>
                    <a:pt x="13235" y="9764"/>
                  </a:cubicBezTo>
                  <a:cubicBezTo>
                    <a:pt x="13235" y="9764"/>
                    <a:pt x="13235" y="9764"/>
                    <a:pt x="13235" y="9764"/>
                  </a:cubicBezTo>
                  <a:cubicBezTo>
                    <a:pt x="13235" y="9764"/>
                    <a:pt x="13235" y="9764"/>
                    <a:pt x="13235" y="9764"/>
                  </a:cubicBezTo>
                  <a:cubicBezTo>
                    <a:pt x="13235" y="9764"/>
                    <a:pt x="13235" y="9764"/>
                    <a:pt x="13235" y="9764"/>
                  </a:cubicBezTo>
                  <a:cubicBezTo>
                    <a:pt x="13341" y="9764"/>
                    <a:pt x="13341" y="9764"/>
                    <a:pt x="13341" y="9764"/>
                  </a:cubicBezTo>
                  <a:cubicBezTo>
                    <a:pt x="13341" y="9764"/>
                    <a:pt x="13341" y="9764"/>
                    <a:pt x="13341" y="9764"/>
                  </a:cubicBezTo>
                  <a:cubicBezTo>
                    <a:pt x="13341" y="10060"/>
                    <a:pt x="13341" y="10060"/>
                    <a:pt x="13341" y="10060"/>
                  </a:cubicBezTo>
                  <a:cubicBezTo>
                    <a:pt x="13235" y="10060"/>
                    <a:pt x="13235" y="10060"/>
                    <a:pt x="13235" y="10060"/>
                  </a:cubicBezTo>
                  <a:cubicBezTo>
                    <a:pt x="13235" y="10060"/>
                    <a:pt x="13235" y="10060"/>
                    <a:pt x="13235" y="10060"/>
                  </a:cubicBezTo>
                  <a:cubicBezTo>
                    <a:pt x="13235" y="10060"/>
                    <a:pt x="13235" y="10060"/>
                    <a:pt x="13235" y="10060"/>
                  </a:cubicBezTo>
                  <a:cubicBezTo>
                    <a:pt x="13129" y="10060"/>
                    <a:pt x="13129" y="10060"/>
                    <a:pt x="13129" y="10060"/>
                  </a:cubicBezTo>
                  <a:cubicBezTo>
                    <a:pt x="13024" y="10060"/>
                    <a:pt x="13024" y="10060"/>
                    <a:pt x="13024" y="10060"/>
                  </a:cubicBezTo>
                  <a:cubicBezTo>
                    <a:pt x="13024" y="10060"/>
                    <a:pt x="13024" y="10060"/>
                    <a:pt x="13024" y="10060"/>
                  </a:cubicBezTo>
                  <a:cubicBezTo>
                    <a:pt x="13024" y="9764"/>
                    <a:pt x="13024" y="9764"/>
                    <a:pt x="13024" y="9764"/>
                  </a:cubicBezTo>
                  <a:close/>
                  <a:moveTo>
                    <a:pt x="12494" y="8581"/>
                  </a:moveTo>
                  <a:cubicBezTo>
                    <a:pt x="12600" y="8581"/>
                    <a:pt x="12600" y="8581"/>
                    <a:pt x="12600" y="8581"/>
                  </a:cubicBezTo>
                  <a:cubicBezTo>
                    <a:pt x="12600" y="8581"/>
                    <a:pt x="12600" y="8581"/>
                    <a:pt x="12600" y="8581"/>
                  </a:cubicBezTo>
                  <a:cubicBezTo>
                    <a:pt x="12600" y="8581"/>
                    <a:pt x="12494" y="8581"/>
                    <a:pt x="12494" y="8581"/>
                  </a:cubicBezTo>
                  <a:close/>
                  <a:moveTo>
                    <a:pt x="12388" y="8581"/>
                  </a:moveTo>
                  <a:cubicBezTo>
                    <a:pt x="12494" y="8581"/>
                    <a:pt x="12494" y="8581"/>
                    <a:pt x="12494" y="8581"/>
                  </a:cubicBezTo>
                  <a:cubicBezTo>
                    <a:pt x="12494" y="8877"/>
                    <a:pt x="12494" y="8877"/>
                    <a:pt x="12494" y="8877"/>
                  </a:cubicBezTo>
                  <a:cubicBezTo>
                    <a:pt x="12494" y="8877"/>
                    <a:pt x="12494" y="8877"/>
                    <a:pt x="12494" y="8877"/>
                  </a:cubicBezTo>
                  <a:cubicBezTo>
                    <a:pt x="12388" y="8581"/>
                    <a:pt x="12388" y="8581"/>
                    <a:pt x="12388" y="8581"/>
                  </a:cubicBezTo>
                  <a:close/>
                  <a:moveTo>
                    <a:pt x="11859" y="7693"/>
                  </a:moveTo>
                  <a:cubicBezTo>
                    <a:pt x="11965" y="7397"/>
                    <a:pt x="11965" y="7397"/>
                    <a:pt x="11965" y="7397"/>
                  </a:cubicBezTo>
                  <a:cubicBezTo>
                    <a:pt x="12071" y="7693"/>
                    <a:pt x="12071" y="7693"/>
                    <a:pt x="12071" y="7693"/>
                  </a:cubicBezTo>
                  <a:cubicBezTo>
                    <a:pt x="12176" y="7693"/>
                    <a:pt x="12176" y="7693"/>
                    <a:pt x="12176" y="7693"/>
                  </a:cubicBezTo>
                  <a:cubicBezTo>
                    <a:pt x="12388" y="7397"/>
                    <a:pt x="12388" y="7397"/>
                    <a:pt x="12388" y="7397"/>
                  </a:cubicBezTo>
                  <a:cubicBezTo>
                    <a:pt x="12494" y="7397"/>
                    <a:pt x="12494" y="7397"/>
                    <a:pt x="12494" y="7397"/>
                  </a:cubicBezTo>
                  <a:cubicBezTo>
                    <a:pt x="12494" y="7693"/>
                    <a:pt x="12494" y="7693"/>
                    <a:pt x="12494" y="7693"/>
                  </a:cubicBezTo>
                  <a:cubicBezTo>
                    <a:pt x="12600" y="7693"/>
                    <a:pt x="12600" y="7693"/>
                    <a:pt x="12600" y="7693"/>
                  </a:cubicBezTo>
                  <a:cubicBezTo>
                    <a:pt x="12706" y="7693"/>
                    <a:pt x="12706" y="7693"/>
                    <a:pt x="12706" y="7693"/>
                  </a:cubicBezTo>
                  <a:cubicBezTo>
                    <a:pt x="12918" y="7693"/>
                    <a:pt x="12918" y="7693"/>
                    <a:pt x="12918" y="7693"/>
                  </a:cubicBezTo>
                  <a:cubicBezTo>
                    <a:pt x="13024" y="7693"/>
                    <a:pt x="13024" y="7693"/>
                    <a:pt x="13024" y="7693"/>
                  </a:cubicBezTo>
                  <a:cubicBezTo>
                    <a:pt x="13024" y="7693"/>
                    <a:pt x="13024" y="7693"/>
                    <a:pt x="13024" y="7693"/>
                  </a:cubicBezTo>
                  <a:cubicBezTo>
                    <a:pt x="13129" y="7693"/>
                    <a:pt x="13129" y="7693"/>
                    <a:pt x="13129" y="7693"/>
                  </a:cubicBezTo>
                  <a:cubicBezTo>
                    <a:pt x="13235" y="7693"/>
                    <a:pt x="13235" y="7693"/>
                    <a:pt x="13235" y="7693"/>
                  </a:cubicBezTo>
                  <a:cubicBezTo>
                    <a:pt x="13235" y="7693"/>
                    <a:pt x="13235" y="7693"/>
                    <a:pt x="13235" y="7693"/>
                  </a:cubicBezTo>
                  <a:cubicBezTo>
                    <a:pt x="13341" y="7989"/>
                    <a:pt x="13341" y="7989"/>
                    <a:pt x="13341" y="7989"/>
                  </a:cubicBezTo>
                  <a:cubicBezTo>
                    <a:pt x="13659" y="7693"/>
                    <a:pt x="13659" y="7693"/>
                    <a:pt x="13659" y="7693"/>
                  </a:cubicBezTo>
                  <a:cubicBezTo>
                    <a:pt x="13871" y="7397"/>
                    <a:pt x="13871" y="7397"/>
                    <a:pt x="13871" y="7397"/>
                  </a:cubicBezTo>
                  <a:cubicBezTo>
                    <a:pt x="13871" y="7101"/>
                    <a:pt x="13871" y="7101"/>
                    <a:pt x="13871" y="7101"/>
                  </a:cubicBezTo>
                  <a:cubicBezTo>
                    <a:pt x="13976" y="7101"/>
                    <a:pt x="13976" y="7101"/>
                    <a:pt x="13976" y="7101"/>
                  </a:cubicBezTo>
                  <a:cubicBezTo>
                    <a:pt x="13976" y="7101"/>
                    <a:pt x="13976" y="7101"/>
                    <a:pt x="13976" y="7101"/>
                  </a:cubicBezTo>
                  <a:cubicBezTo>
                    <a:pt x="14082" y="6805"/>
                    <a:pt x="14082" y="6805"/>
                    <a:pt x="14082" y="6805"/>
                  </a:cubicBezTo>
                  <a:cubicBezTo>
                    <a:pt x="14082" y="6805"/>
                    <a:pt x="14082" y="6805"/>
                    <a:pt x="14082" y="6805"/>
                  </a:cubicBezTo>
                  <a:cubicBezTo>
                    <a:pt x="14082" y="6510"/>
                    <a:pt x="14082" y="6510"/>
                    <a:pt x="14082" y="6510"/>
                  </a:cubicBezTo>
                  <a:cubicBezTo>
                    <a:pt x="14188" y="6510"/>
                    <a:pt x="14188" y="6510"/>
                    <a:pt x="14188" y="6510"/>
                  </a:cubicBezTo>
                  <a:cubicBezTo>
                    <a:pt x="14082" y="6214"/>
                    <a:pt x="14082" y="6214"/>
                    <a:pt x="14082" y="6214"/>
                  </a:cubicBezTo>
                  <a:cubicBezTo>
                    <a:pt x="14082" y="6214"/>
                    <a:pt x="14082" y="6214"/>
                    <a:pt x="14082" y="6214"/>
                  </a:cubicBezTo>
                  <a:cubicBezTo>
                    <a:pt x="13976" y="6214"/>
                    <a:pt x="13976" y="6214"/>
                    <a:pt x="13976" y="6214"/>
                  </a:cubicBezTo>
                  <a:cubicBezTo>
                    <a:pt x="13871" y="6214"/>
                    <a:pt x="13871" y="6214"/>
                    <a:pt x="13871" y="6214"/>
                  </a:cubicBezTo>
                  <a:cubicBezTo>
                    <a:pt x="13871" y="6510"/>
                    <a:pt x="13871" y="6510"/>
                    <a:pt x="13871" y="6510"/>
                  </a:cubicBezTo>
                  <a:cubicBezTo>
                    <a:pt x="13765" y="6510"/>
                    <a:pt x="13765" y="6510"/>
                    <a:pt x="13765" y="6510"/>
                  </a:cubicBezTo>
                  <a:cubicBezTo>
                    <a:pt x="13765" y="6805"/>
                    <a:pt x="13765" y="6805"/>
                    <a:pt x="13765" y="6805"/>
                  </a:cubicBezTo>
                  <a:cubicBezTo>
                    <a:pt x="13659" y="6805"/>
                    <a:pt x="13659" y="6805"/>
                    <a:pt x="13659" y="6805"/>
                  </a:cubicBezTo>
                  <a:cubicBezTo>
                    <a:pt x="13659" y="6805"/>
                    <a:pt x="13659" y="6805"/>
                    <a:pt x="13659" y="6805"/>
                  </a:cubicBezTo>
                  <a:cubicBezTo>
                    <a:pt x="13553" y="7101"/>
                    <a:pt x="13553" y="7101"/>
                    <a:pt x="13553" y="7101"/>
                  </a:cubicBezTo>
                  <a:cubicBezTo>
                    <a:pt x="13447" y="7101"/>
                    <a:pt x="13447" y="7101"/>
                    <a:pt x="13447" y="7101"/>
                  </a:cubicBezTo>
                  <a:cubicBezTo>
                    <a:pt x="13235" y="7101"/>
                    <a:pt x="13235" y="7101"/>
                    <a:pt x="13235" y="7101"/>
                  </a:cubicBezTo>
                  <a:cubicBezTo>
                    <a:pt x="13024" y="7101"/>
                    <a:pt x="13024" y="7101"/>
                    <a:pt x="13024" y="7101"/>
                  </a:cubicBezTo>
                  <a:cubicBezTo>
                    <a:pt x="13024" y="7101"/>
                    <a:pt x="13024" y="7101"/>
                    <a:pt x="13024" y="7101"/>
                  </a:cubicBezTo>
                  <a:cubicBezTo>
                    <a:pt x="12918" y="7101"/>
                    <a:pt x="12918" y="7101"/>
                    <a:pt x="12918" y="7101"/>
                  </a:cubicBezTo>
                  <a:cubicBezTo>
                    <a:pt x="12918" y="6805"/>
                    <a:pt x="12918" y="6805"/>
                    <a:pt x="12918" y="6805"/>
                  </a:cubicBezTo>
                  <a:cubicBezTo>
                    <a:pt x="12812" y="6805"/>
                    <a:pt x="12812" y="6805"/>
                    <a:pt x="12812" y="6805"/>
                  </a:cubicBezTo>
                  <a:cubicBezTo>
                    <a:pt x="12706" y="6805"/>
                    <a:pt x="12706" y="6805"/>
                    <a:pt x="12706" y="6805"/>
                  </a:cubicBezTo>
                  <a:cubicBezTo>
                    <a:pt x="12600" y="6805"/>
                    <a:pt x="12600" y="6805"/>
                    <a:pt x="12600" y="6805"/>
                  </a:cubicBezTo>
                  <a:cubicBezTo>
                    <a:pt x="12494" y="6805"/>
                    <a:pt x="12494" y="6805"/>
                    <a:pt x="12494" y="6805"/>
                  </a:cubicBezTo>
                  <a:cubicBezTo>
                    <a:pt x="12494" y="6805"/>
                    <a:pt x="12494" y="6805"/>
                    <a:pt x="12494" y="6805"/>
                  </a:cubicBezTo>
                  <a:cubicBezTo>
                    <a:pt x="12388" y="6805"/>
                    <a:pt x="12388" y="6805"/>
                    <a:pt x="12388" y="6805"/>
                  </a:cubicBezTo>
                  <a:cubicBezTo>
                    <a:pt x="12282" y="6510"/>
                    <a:pt x="12282" y="6510"/>
                    <a:pt x="12282" y="6510"/>
                  </a:cubicBezTo>
                  <a:cubicBezTo>
                    <a:pt x="12176" y="6510"/>
                    <a:pt x="12176" y="6510"/>
                    <a:pt x="12176" y="6510"/>
                  </a:cubicBezTo>
                  <a:cubicBezTo>
                    <a:pt x="12071" y="6510"/>
                    <a:pt x="12071" y="6510"/>
                    <a:pt x="12071" y="6510"/>
                  </a:cubicBezTo>
                  <a:cubicBezTo>
                    <a:pt x="12071" y="6805"/>
                    <a:pt x="12071" y="6805"/>
                    <a:pt x="12071" y="6805"/>
                  </a:cubicBezTo>
                  <a:cubicBezTo>
                    <a:pt x="11965" y="6805"/>
                    <a:pt x="11965" y="6805"/>
                    <a:pt x="11965" y="6805"/>
                  </a:cubicBezTo>
                  <a:cubicBezTo>
                    <a:pt x="11965" y="7101"/>
                    <a:pt x="11965" y="7101"/>
                    <a:pt x="11965" y="7101"/>
                  </a:cubicBezTo>
                  <a:cubicBezTo>
                    <a:pt x="11859" y="7397"/>
                    <a:pt x="11859" y="7397"/>
                    <a:pt x="11859" y="7397"/>
                  </a:cubicBezTo>
                  <a:cubicBezTo>
                    <a:pt x="11753" y="7101"/>
                    <a:pt x="11753" y="7101"/>
                    <a:pt x="11753" y="7101"/>
                  </a:cubicBezTo>
                  <a:cubicBezTo>
                    <a:pt x="11647" y="7101"/>
                    <a:pt x="11647" y="7101"/>
                    <a:pt x="11647" y="7101"/>
                  </a:cubicBezTo>
                  <a:cubicBezTo>
                    <a:pt x="11647" y="7397"/>
                    <a:pt x="11647" y="7397"/>
                    <a:pt x="11647" y="7397"/>
                  </a:cubicBezTo>
                  <a:cubicBezTo>
                    <a:pt x="11647" y="7397"/>
                    <a:pt x="11647" y="7397"/>
                    <a:pt x="11647" y="7397"/>
                  </a:cubicBezTo>
                  <a:cubicBezTo>
                    <a:pt x="11541" y="7693"/>
                    <a:pt x="11541" y="7693"/>
                    <a:pt x="11541" y="7693"/>
                  </a:cubicBezTo>
                  <a:cubicBezTo>
                    <a:pt x="11541" y="7989"/>
                    <a:pt x="11541" y="7989"/>
                    <a:pt x="11541" y="7989"/>
                  </a:cubicBezTo>
                  <a:cubicBezTo>
                    <a:pt x="11541" y="8285"/>
                    <a:pt x="11541" y="8285"/>
                    <a:pt x="11541" y="8285"/>
                  </a:cubicBezTo>
                  <a:cubicBezTo>
                    <a:pt x="11541" y="8581"/>
                    <a:pt x="11541" y="8581"/>
                    <a:pt x="11541" y="8581"/>
                  </a:cubicBezTo>
                  <a:cubicBezTo>
                    <a:pt x="11541" y="8877"/>
                    <a:pt x="11541" y="8877"/>
                    <a:pt x="11541" y="8877"/>
                  </a:cubicBezTo>
                  <a:cubicBezTo>
                    <a:pt x="11541" y="9173"/>
                    <a:pt x="11541" y="9173"/>
                    <a:pt x="11541" y="9173"/>
                  </a:cubicBezTo>
                  <a:cubicBezTo>
                    <a:pt x="11541" y="9173"/>
                    <a:pt x="11541" y="9173"/>
                    <a:pt x="11541" y="9173"/>
                  </a:cubicBezTo>
                  <a:cubicBezTo>
                    <a:pt x="11541" y="9173"/>
                    <a:pt x="11541" y="9173"/>
                    <a:pt x="11541" y="9173"/>
                  </a:cubicBezTo>
                  <a:cubicBezTo>
                    <a:pt x="11541" y="8877"/>
                    <a:pt x="11541" y="8877"/>
                    <a:pt x="11541" y="8877"/>
                  </a:cubicBezTo>
                  <a:cubicBezTo>
                    <a:pt x="11435" y="9173"/>
                    <a:pt x="11435" y="9173"/>
                    <a:pt x="11435" y="9173"/>
                  </a:cubicBezTo>
                  <a:cubicBezTo>
                    <a:pt x="11329" y="9173"/>
                    <a:pt x="11329" y="9173"/>
                    <a:pt x="11329" y="9173"/>
                  </a:cubicBezTo>
                  <a:cubicBezTo>
                    <a:pt x="11329" y="9468"/>
                    <a:pt x="11329" y="9468"/>
                    <a:pt x="11329" y="9468"/>
                  </a:cubicBezTo>
                  <a:cubicBezTo>
                    <a:pt x="11224" y="9468"/>
                    <a:pt x="11224" y="9468"/>
                    <a:pt x="11224" y="9468"/>
                  </a:cubicBezTo>
                  <a:cubicBezTo>
                    <a:pt x="11329" y="9764"/>
                    <a:pt x="11329" y="9764"/>
                    <a:pt x="11329" y="9764"/>
                  </a:cubicBezTo>
                  <a:cubicBezTo>
                    <a:pt x="11224" y="10060"/>
                    <a:pt x="11224" y="10060"/>
                    <a:pt x="11224" y="10060"/>
                  </a:cubicBezTo>
                  <a:cubicBezTo>
                    <a:pt x="11329" y="10652"/>
                    <a:pt x="11329" y="10652"/>
                    <a:pt x="11329" y="10652"/>
                  </a:cubicBezTo>
                  <a:cubicBezTo>
                    <a:pt x="11224" y="10652"/>
                    <a:pt x="11224" y="10652"/>
                    <a:pt x="11224" y="10652"/>
                  </a:cubicBezTo>
                  <a:cubicBezTo>
                    <a:pt x="11224" y="10948"/>
                    <a:pt x="11224" y="10948"/>
                    <a:pt x="11224" y="10948"/>
                  </a:cubicBezTo>
                  <a:cubicBezTo>
                    <a:pt x="11224" y="10948"/>
                    <a:pt x="11224" y="10948"/>
                    <a:pt x="11224" y="10948"/>
                  </a:cubicBezTo>
                  <a:cubicBezTo>
                    <a:pt x="11224" y="11244"/>
                    <a:pt x="11224" y="11244"/>
                    <a:pt x="11224" y="11244"/>
                  </a:cubicBezTo>
                  <a:cubicBezTo>
                    <a:pt x="11118" y="11540"/>
                    <a:pt x="11118" y="11540"/>
                    <a:pt x="11118" y="11540"/>
                  </a:cubicBezTo>
                  <a:cubicBezTo>
                    <a:pt x="11012" y="11836"/>
                    <a:pt x="11012" y="11836"/>
                    <a:pt x="11012" y="11836"/>
                  </a:cubicBezTo>
                  <a:cubicBezTo>
                    <a:pt x="11012" y="11836"/>
                    <a:pt x="11012" y="11836"/>
                    <a:pt x="11012" y="11836"/>
                  </a:cubicBezTo>
                  <a:cubicBezTo>
                    <a:pt x="11012" y="11836"/>
                    <a:pt x="11012" y="11836"/>
                    <a:pt x="11012" y="11836"/>
                  </a:cubicBezTo>
                  <a:cubicBezTo>
                    <a:pt x="11118" y="12427"/>
                    <a:pt x="11118" y="12427"/>
                    <a:pt x="11118" y="12427"/>
                  </a:cubicBezTo>
                  <a:cubicBezTo>
                    <a:pt x="11118" y="12427"/>
                    <a:pt x="11118" y="12427"/>
                    <a:pt x="11118" y="12427"/>
                  </a:cubicBezTo>
                  <a:cubicBezTo>
                    <a:pt x="11118" y="12427"/>
                    <a:pt x="11118" y="12427"/>
                    <a:pt x="11118" y="12427"/>
                  </a:cubicBezTo>
                  <a:cubicBezTo>
                    <a:pt x="11224" y="12427"/>
                    <a:pt x="11224" y="12427"/>
                    <a:pt x="11224" y="12427"/>
                  </a:cubicBezTo>
                  <a:cubicBezTo>
                    <a:pt x="11329" y="12427"/>
                    <a:pt x="11329" y="12427"/>
                    <a:pt x="11329" y="12427"/>
                  </a:cubicBezTo>
                  <a:cubicBezTo>
                    <a:pt x="11329" y="12427"/>
                    <a:pt x="11329" y="12427"/>
                    <a:pt x="11329" y="12427"/>
                  </a:cubicBezTo>
                  <a:cubicBezTo>
                    <a:pt x="11329" y="12723"/>
                    <a:pt x="11329" y="12723"/>
                    <a:pt x="11329" y="12723"/>
                  </a:cubicBezTo>
                  <a:cubicBezTo>
                    <a:pt x="11435" y="13315"/>
                    <a:pt x="11435" y="13315"/>
                    <a:pt x="11435" y="13315"/>
                  </a:cubicBezTo>
                  <a:cubicBezTo>
                    <a:pt x="11435" y="13315"/>
                    <a:pt x="11435" y="13315"/>
                    <a:pt x="11435" y="13315"/>
                  </a:cubicBezTo>
                  <a:cubicBezTo>
                    <a:pt x="11329" y="13611"/>
                    <a:pt x="11329" y="13611"/>
                    <a:pt x="11329" y="13611"/>
                  </a:cubicBezTo>
                  <a:cubicBezTo>
                    <a:pt x="11329" y="13907"/>
                    <a:pt x="11329" y="13907"/>
                    <a:pt x="11329" y="13907"/>
                  </a:cubicBezTo>
                  <a:cubicBezTo>
                    <a:pt x="11329" y="14499"/>
                    <a:pt x="11329" y="14499"/>
                    <a:pt x="11329" y="14499"/>
                  </a:cubicBezTo>
                  <a:cubicBezTo>
                    <a:pt x="11329" y="14795"/>
                    <a:pt x="11329" y="14795"/>
                    <a:pt x="11329" y="14795"/>
                  </a:cubicBezTo>
                  <a:cubicBezTo>
                    <a:pt x="11329" y="14795"/>
                    <a:pt x="11329" y="14795"/>
                    <a:pt x="11329" y="14795"/>
                  </a:cubicBezTo>
                  <a:cubicBezTo>
                    <a:pt x="11435" y="15090"/>
                    <a:pt x="11435" y="15090"/>
                    <a:pt x="11435" y="15090"/>
                  </a:cubicBezTo>
                  <a:cubicBezTo>
                    <a:pt x="11541" y="15090"/>
                    <a:pt x="11541" y="15090"/>
                    <a:pt x="11541" y="15090"/>
                  </a:cubicBezTo>
                  <a:cubicBezTo>
                    <a:pt x="11541" y="14795"/>
                    <a:pt x="11541" y="14795"/>
                    <a:pt x="11541" y="14795"/>
                  </a:cubicBezTo>
                  <a:cubicBezTo>
                    <a:pt x="11647" y="14795"/>
                    <a:pt x="11647" y="14795"/>
                    <a:pt x="11647" y="14795"/>
                  </a:cubicBezTo>
                  <a:cubicBezTo>
                    <a:pt x="11753" y="14795"/>
                    <a:pt x="11753" y="14795"/>
                    <a:pt x="11753" y="14795"/>
                  </a:cubicBezTo>
                  <a:cubicBezTo>
                    <a:pt x="11753" y="15090"/>
                    <a:pt x="11753" y="15090"/>
                    <a:pt x="11753" y="15090"/>
                  </a:cubicBezTo>
                  <a:cubicBezTo>
                    <a:pt x="11859" y="14795"/>
                    <a:pt x="11859" y="14795"/>
                    <a:pt x="11859" y="14795"/>
                  </a:cubicBezTo>
                  <a:cubicBezTo>
                    <a:pt x="11753" y="14499"/>
                    <a:pt x="11753" y="14499"/>
                    <a:pt x="11753" y="14499"/>
                  </a:cubicBezTo>
                  <a:cubicBezTo>
                    <a:pt x="11753" y="14499"/>
                    <a:pt x="11753" y="14499"/>
                    <a:pt x="11753" y="14499"/>
                  </a:cubicBezTo>
                  <a:cubicBezTo>
                    <a:pt x="11753" y="14203"/>
                    <a:pt x="11753" y="14203"/>
                    <a:pt x="11753" y="14203"/>
                  </a:cubicBezTo>
                  <a:cubicBezTo>
                    <a:pt x="11753" y="13907"/>
                    <a:pt x="11753" y="13907"/>
                    <a:pt x="11753" y="13907"/>
                  </a:cubicBezTo>
                  <a:cubicBezTo>
                    <a:pt x="11753" y="13611"/>
                    <a:pt x="11753" y="13611"/>
                    <a:pt x="11753" y="13611"/>
                  </a:cubicBezTo>
                  <a:cubicBezTo>
                    <a:pt x="11753" y="13315"/>
                    <a:pt x="11753" y="13315"/>
                    <a:pt x="11753" y="13315"/>
                  </a:cubicBezTo>
                  <a:cubicBezTo>
                    <a:pt x="11753" y="13019"/>
                    <a:pt x="11753" y="13019"/>
                    <a:pt x="11753" y="13019"/>
                  </a:cubicBezTo>
                  <a:cubicBezTo>
                    <a:pt x="11859" y="12723"/>
                    <a:pt x="11859" y="12723"/>
                    <a:pt x="11859" y="12723"/>
                  </a:cubicBezTo>
                  <a:cubicBezTo>
                    <a:pt x="11859" y="12427"/>
                    <a:pt x="11859" y="12427"/>
                    <a:pt x="11859" y="12427"/>
                  </a:cubicBezTo>
                  <a:cubicBezTo>
                    <a:pt x="11859" y="12132"/>
                    <a:pt x="11859" y="12132"/>
                    <a:pt x="11859" y="12132"/>
                  </a:cubicBezTo>
                  <a:cubicBezTo>
                    <a:pt x="11753" y="11836"/>
                    <a:pt x="11753" y="11836"/>
                    <a:pt x="11753" y="11836"/>
                  </a:cubicBezTo>
                  <a:cubicBezTo>
                    <a:pt x="11753" y="11836"/>
                    <a:pt x="11753" y="11836"/>
                    <a:pt x="11753" y="11836"/>
                  </a:cubicBezTo>
                  <a:cubicBezTo>
                    <a:pt x="11859" y="11540"/>
                    <a:pt x="11859" y="11540"/>
                    <a:pt x="11859" y="11540"/>
                  </a:cubicBezTo>
                  <a:cubicBezTo>
                    <a:pt x="11965" y="11540"/>
                    <a:pt x="11965" y="11540"/>
                    <a:pt x="11965" y="11540"/>
                  </a:cubicBezTo>
                  <a:cubicBezTo>
                    <a:pt x="11965" y="11540"/>
                    <a:pt x="11965" y="11540"/>
                    <a:pt x="11965" y="11540"/>
                  </a:cubicBezTo>
                  <a:cubicBezTo>
                    <a:pt x="12071" y="11540"/>
                    <a:pt x="12071" y="11540"/>
                    <a:pt x="12071" y="11540"/>
                  </a:cubicBezTo>
                  <a:cubicBezTo>
                    <a:pt x="12071" y="11540"/>
                    <a:pt x="12071" y="11540"/>
                    <a:pt x="12071" y="11540"/>
                  </a:cubicBezTo>
                  <a:cubicBezTo>
                    <a:pt x="12176" y="11836"/>
                    <a:pt x="12176" y="11836"/>
                    <a:pt x="12176" y="11836"/>
                  </a:cubicBezTo>
                  <a:cubicBezTo>
                    <a:pt x="12176" y="12132"/>
                    <a:pt x="12176" y="12132"/>
                    <a:pt x="12176" y="12132"/>
                  </a:cubicBezTo>
                  <a:cubicBezTo>
                    <a:pt x="12071" y="12427"/>
                    <a:pt x="12071" y="12427"/>
                    <a:pt x="12071" y="12427"/>
                  </a:cubicBezTo>
                  <a:cubicBezTo>
                    <a:pt x="12071" y="12427"/>
                    <a:pt x="12071" y="12427"/>
                    <a:pt x="12071" y="12427"/>
                  </a:cubicBezTo>
                  <a:cubicBezTo>
                    <a:pt x="12071" y="12723"/>
                    <a:pt x="12071" y="12723"/>
                    <a:pt x="12071" y="12723"/>
                  </a:cubicBezTo>
                  <a:cubicBezTo>
                    <a:pt x="12176" y="12723"/>
                    <a:pt x="12176" y="12723"/>
                    <a:pt x="12176" y="12723"/>
                  </a:cubicBezTo>
                  <a:cubicBezTo>
                    <a:pt x="12176" y="13019"/>
                    <a:pt x="12176" y="13019"/>
                    <a:pt x="12176" y="13019"/>
                  </a:cubicBezTo>
                  <a:cubicBezTo>
                    <a:pt x="12282" y="13019"/>
                    <a:pt x="12282" y="13019"/>
                    <a:pt x="12282" y="13019"/>
                  </a:cubicBezTo>
                  <a:cubicBezTo>
                    <a:pt x="12388" y="13315"/>
                    <a:pt x="12388" y="13315"/>
                    <a:pt x="12388" y="13315"/>
                  </a:cubicBezTo>
                  <a:cubicBezTo>
                    <a:pt x="12282" y="13315"/>
                    <a:pt x="12282" y="13315"/>
                    <a:pt x="12282" y="13315"/>
                  </a:cubicBezTo>
                  <a:cubicBezTo>
                    <a:pt x="12282" y="13907"/>
                    <a:pt x="12282" y="13907"/>
                    <a:pt x="12282" y="13907"/>
                  </a:cubicBezTo>
                  <a:cubicBezTo>
                    <a:pt x="12282" y="13907"/>
                    <a:pt x="12282" y="13907"/>
                    <a:pt x="12282" y="13907"/>
                  </a:cubicBezTo>
                  <a:cubicBezTo>
                    <a:pt x="12388" y="14203"/>
                    <a:pt x="12388" y="14203"/>
                    <a:pt x="12388" y="14203"/>
                  </a:cubicBezTo>
                  <a:cubicBezTo>
                    <a:pt x="12388" y="13907"/>
                    <a:pt x="12388" y="13907"/>
                    <a:pt x="12388" y="13907"/>
                  </a:cubicBezTo>
                  <a:cubicBezTo>
                    <a:pt x="12494" y="14203"/>
                    <a:pt x="12494" y="14203"/>
                    <a:pt x="12494" y="14203"/>
                  </a:cubicBezTo>
                  <a:cubicBezTo>
                    <a:pt x="12600" y="14203"/>
                    <a:pt x="12600" y="14203"/>
                    <a:pt x="12600" y="14203"/>
                  </a:cubicBezTo>
                  <a:cubicBezTo>
                    <a:pt x="12600" y="13907"/>
                    <a:pt x="12600" y="13907"/>
                    <a:pt x="12600" y="13907"/>
                  </a:cubicBezTo>
                  <a:cubicBezTo>
                    <a:pt x="12600" y="13907"/>
                    <a:pt x="12600" y="13907"/>
                    <a:pt x="12600" y="13907"/>
                  </a:cubicBezTo>
                  <a:cubicBezTo>
                    <a:pt x="12706" y="13611"/>
                    <a:pt x="12706" y="13611"/>
                    <a:pt x="12706" y="13611"/>
                  </a:cubicBezTo>
                  <a:cubicBezTo>
                    <a:pt x="12706" y="13611"/>
                    <a:pt x="12706" y="13611"/>
                    <a:pt x="12706" y="13611"/>
                  </a:cubicBezTo>
                  <a:cubicBezTo>
                    <a:pt x="12812" y="13315"/>
                    <a:pt x="12812" y="13315"/>
                    <a:pt x="12812" y="13315"/>
                  </a:cubicBezTo>
                  <a:cubicBezTo>
                    <a:pt x="13024" y="13315"/>
                    <a:pt x="13024" y="13315"/>
                    <a:pt x="13024" y="13315"/>
                  </a:cubicBezTo>
                  <a:cubicBezTo>
                    <a:pt x="13024" y="13315"/>
                    <a:pt x="13024" y="13315"/>
                    <a:pt x="13024" y="13315"/>
                  </a:cubicBezTo>
                  <a:cubicBezTo>
                    <a:pt x="13129" y="13315"/>
                    <a:pt x="13129" y="13315"/>
                    <a:pt x="13129" y="13315"/>
                  </a:cubicBezTo>
                  <a:cubicBezTo>
                    <a:pt x="13129" y="13315"/>
                    <a:pt x="13129" y="13315"/>
                    <a:pt x="13129" y="13315"/>
                  </a:cubicBezTo>
                  <a:cubicBezTo>
                    <a:pt x="13235" y="13315"/>
                    <a:pt x="13235" y="13315"/>
                    <a:pt x="13235" y="13315"/>
                  </a:cubicBezTo>
                  <a:cubicBezTo>
                    <a:pt x="13129" y="13019"/>
                    <a:pt x="13129" y="13019"/>
                    <a:pt x="13129" y="13019"/>
                  </a:cubicBezTo>
                  <a:cubicBezTo>
                    <a:pt x="13024" y="13019"/>
                    <a:pt x="13024" y="13019"/>
                    <a:pt x="13024" y="13019"/>
                  </a:cubicBezTo>
                  <a:cubicBezTo>
                    <a:pt x="13024" y="13019"/>
                    <a:pt x="13024" y="13019"/>
                    <a:pt x="13024" y="13019"/>
                  </a:cubicBezTo>
                  <a:cubicBezTo>
                    <a:pt x="13024" y="13019"/>
                    <a:pt x="13024" y="13019"/>
                    <a:pt x="13024" y="13019"/>
                  </a:cubicBezTo>
                  <a:cubicBezTo>
                    <a:pt x="12918" y="13019"/>
                    <a:pt x="12918" y="13019"/>
                    <a:pt x="12918" y="13019"/>
                  </a:cubicBezTo>
                  <a:cubicBezTo>
                    <a:pt x="12918" y="13019"/>
                    <a:pt x="12918" y="13019"/>
                    <a:pt x="12918" y="13019"/>
                  </a:cubicBezTo>
                  <a:cubicBezTo>
                    <a:pt x="12812" y="13019"/>
                    <a:pt x="12812" y="13019"/>
                    <a:pt x="12812" y="13019"/>
                  </a:cubicBezTo>
                  <a:cubicBezTo>
                    <a:pt x="12812" y="12723"/>
                    <a:pt x="12812" y="12723"/>
                    <a:pt x="12812" y="12723"/>
                  </a:cubicBezTo>
                  <a:cubicBezTo>
                    <a:pt x="12812" y="12723"/>
                    <a:pt x="12812" y="12723"/>
                    <a:pt x="12812" y="12723"/>
                  </a:cubicBezTo>
                  <a:cubicBezTo>
                    <a:pt x="12812" y="12723"/>
                    <a:pt x="12812" y="12723"/>
                    <a:pt x="12812" y="12723"/>
                  </a:cubicBezTo>
                  <a:cubicBezTo>
                    <a:pt x="12706" y="12723"/>
                    <a:pt x="12706" y="12723"/>
                    <a:pt x="12706" y="12723"/>
                  </a:cubicBezTo>
                  <a:cubicBezTo>
                    <a:pt x="12706" y="12723"/>
                    <a:pt x="12706" y="12723"/>
                    <a:pt x="12706" y="12723"/>
                  </a:cubicBezTo>
                  <a:cubicBezTo>
                    <a:pt x="12600" y="12427"/>
                    <a:pt x="12600" y="12427"/>
                    <a:pt x="12600" y="12427"/>
                  </a:cubicBezTo>
                  <a:cubicBezTo>
                    <a:pt x="12706" y="12427"/>
                    <a:pt x="12706" y="12427"/>
                    <a:pt x="12706" y="12427"/>
                  </a:cubicBezTo>
                  <a:cubicBezTo>
                    <a:pt x="12706" y="12132"/>
                    <a:pt x="12706" y="12132"/>
                    <a:pt x="12706" y="12132"/>
                  </a:cubicBezTo>
                  <a:cubicBezTo>
                    <a:pt x="12706" y="12427"/>
                    <a:pt x="12706" y="12427"/>
                    <a:pt x="12706" y="12427"/>
                  </a:cubicBezTo>
                  <a:cubicBezTo>
                    <a:pt x="12706" y="12132"/>
                    <a:pt x="12706" y="12132"/>
                    <a:pt x="12706" y="12132"/>
                  </a:cubicBezTo>
                  <a:cubicBezTo>
                    <a:pt x="12812" y="12132"/>
                    <a:pt x="12812" y="12132"/>
                    <a:pt x="12812" y="12132"/>
                  </a:cubicBezTo>
                  <a:cubicBezTo>
                    <a:pt x="12812" y="12132"/>
                    <a:pt x="12812" y="12132"/>
                    <a:pt x="12812" y="12132"/>
                  </a:cubicBezTo>
                  <a:cubicBezTo>
                    <a:pt x="12706" y="11836"/>
                    <a:pt x="12706" y="11836"/>
                    <a:pt x="12706" y="11836"/>
                  </a:cubicBezTo>
                  <a:cubicBezTo>
                    <a:pt x="12706" y="11836"/>
                    <a:pt x="12706" y="11836"/>
                    <a:pt x="12706" y="11836"/>
                  </a:cubicBezTo>
                  <a:cubicBezTo>
                    <a:pt x="12706" y="11836"/>
                    <a:pt x="12706" y="11836"/>
                    <a:pt x="12706" y="11836"/>
                  </a:cubicBezTo>
                  <a:cubicBezTo>
                    <a:pt x="12706" y="11540"/>
                    <a:pt x="12706" y="11540"/>
                    <a:pt x="12706" y="11540"/>
                  </a:cubicBezTo>
                  <a:cubicBezTo>
                    <a:pt x="12600" y="11540"/>
                    <a:pt x="12600" y="11540"/>
                    <a:pt x="12600" y="11540"/>
                  </a:cubicBezTo>
                  <a:cubicBezTo>
                    <a:pt x="12600" y="11540"/>
                    <a:pt x="12600" y="11540"/>
                    <a:pt x="12600" y="11540"/>
                  </a:cubicBezTo>
                  <a:cubicBezTo>
                    <a:pt x="12494" y="11244"/>
                    <a:pt x="12494" y="11244"/>
                    <a:pt x="12494" y="11244"/>
                  </a:cubicBezTo>
                  <a:cubicBezTo>
                    <a:pt x="12388" y="10948"/>
                    <a:pt x="12388" y="10948"/>
                    <a:pt x="12388" y="10948"/>
                  </a:cubicBezTo>
                  <a:cubicBezTo>
                    <a:pt x="12282" y="10652"/>
                    <a:pt x="12282" y="10652"/>
                    <a:pt x="12282" y="10652"/>
                  </a:cubicBezTo>
                  <a:cubicBezTo>
                    <a:pt x="12282" y="10652"/>
                    <a:pt x="12282" y="10652"/>
                    <a:pt x="12282" y="10652"/>
                  </a:cubicBezTo>
                  <a:cubicBezTo>
                    <a:pt x="12282" y="10356"/>
                    <a:pt x="12282" y="10356"/>
                    <a:pt x="12282" y="10356"/>
                  </a:cubicBezTo>
                  <a:cubicBezTo>
                    <a:pt x="12282" y="10356"/>
                    <a:pt x="12282" y="10356"/>
                    <a:pt x="12282" y="10356"/>
                  </a:cubicBezTo>
                  <a:cubicBezTo>
                    <a:pt x="12388" y="10652"/>
                    <a:pt x="12388" y="10652"/>
                    <a:pt x="12388" y="10652"/>
                  </a:cubicBezTo>
                  <a:cubicBezTo>
                    <a:pt x="12388" y="10652"/>
                    <a:pt x="12388" y="10652"/>
                    <a:pt x="12388" y="10652"/>
                  </a:cubicBezTo>
                  <a:cubicBezTo>
                    <a:pt x="12494" y="10356"/>
                    <a:pt x="12494" y="10356"/>
                    <a:pt x="12494" y="10356"/>
                  </a:cubicBezTo>
                  <a:cubicBezTo>
                    <a:pt x="12494" y="10356"/>
                    <a:pt x="12494" y="10356"/>
                    <a:pt x="12494" y="10356"/>
                  </a:cubicBezTo>
                  <a:cubicBezTo>
                    <a:pt x="12706" y="10060"/>
                    <a:pt x="12706" y="10060"/>
                    <a:pt x="12706" y="10060"/>
                  </a:cubicBezTo>
                  <a:cubicBezTo>
                    <a:pt x="12812" y="9764"/>
                    <a:pt x="12812" y="9764"/>
                    <a:pt x="12812" y="9764"/>
                  </a:cubicBezTo>
                  <a:cubicBezTo>
                    <a:pt x="12918" y="9468"/>
                    <a:pt x="12918" y="9468"/>
                    <a:pt x="12918" y="9468"/>
                  </a:cubicBezTo>
                  <a:cubicBezTo>
                    <a:pt x="13024" y="9468"/>
                    <a:pt x="13024" y="9468"/>
                    <a:pt x="13024" y="9468"/>
                  </a:cubicBezTo>
                  <a:cubicBezTo>
                    <a:pt x="13024" y="9173"/>
                    <a:pt x="13024" y="9173"/>
                    <a:pt x="13024" y="9173"/>
                  </a:cubicBezTo>
                  <a:cubicBezTo>
                    <a:pt x="13129" y="9173"/>
                    <a:pt x="13129" y="9173"/>
                    <a:pt x="13129" y="9173"/>
                  </a:cubicBezTo>
                  <a:cubicBezTo>
                    <a:pt x="13235" y="9468"/>
                    <a:pt x="13235" y="9468"/>
                    <a:pt x="13235" y="9468"/>
                  </a:cubicBezTo>
                  <a:cubicBezTo>
                    <a:pt x="13235" y="9468"/>
                    <a:pt x="13235" y="9468"/>
                    <a:pt x="13235" y="9468"/>
                  </a:cubicBezTo>
                  <a:cubicBezTo>
                    <a:pt x="13341" y="9173"/>
                    <a:pt x="13341" y="9173"/>
                    <a:pt x="13341" y="9173"/>
                  </a:cubicBezTo>
                  <a:cubicBezTo>
                    <a:pt x="13341" y="8877"/>
                    <a:pt x="13341" y="8877"/>
                    <a:pt x="13341" y="8877"/>
                  </a:cubicBezTo>
                  <a:cubicBezTo>
                    <a:pt x="13235" y="8877"/>
                    <a:pt x="13235" y="8877"/>
                    <a:pt x="13235" y="8877"/>
                  </a:cubicBezTo>
                  <a:cubicBezTo>
                    <a:pt x="13024" y="8877"/>
                    <a:pt x="13024" y="8877"/>
                    <a:pt x="13024" y="8877"/>
                  </a:cubicBezTo>
                  <a:cubicBezTo>
                    <a:pt x="12918" y="8877"/>
                    <a:pt x="12918" y="8877"/>
                    <a:pt x="12918" y="8877"/>
                  </a:cubicBezTo>
                  <a:cubicBezTo>
                    <a:pt x="12812" y="8877"/>
                    <a:pt x="12812" y="8877"/>
                    <a:pt x="12812" y="8877"/>
                  </a:cubicBezTo>
                  <a:cubicBezTo>
                    <a:pt x="12706" y="9173"/>
                    <a:pt x="12706" y="9173"/>
                    <a:pt x="12706" y="9173"/>
                  </a:cubicBezTo>
                  <a:cubicBezTo>
                    <a:pt x="12706" y="9173"/>
                    <a:pt x="12706" y="9173"/>
                    <a:pt x="12706" y="9173"/>
                  </a:cubicBezTo>
                  <a:cubicBezTo>
                    <a:pt x="12600" y="9173"/>
                    <a:pt x="12600" y="9173"/>
                    <a:pt x="12600" y="9173"/>
                  </a:cubicBezTo>
                  <a:cubicBezTo>
                    <a:pt x="12494" y="9173"/>
                    <a:pt x="12494" y="9173"/>
                    <a:pt x="12494" y="9173"/>
                  </a:cubicBezTo>
                  <a:cubicBezTo>
                    <a:pt x="12388" y="9173"/>
                    <a:pt x="12388" y="9173"/>
                    <a:pt x="12388" y="9173"/>
                  </a:cubicBezTo>
                  <a:cubicBezTo>
                    <a:pt x="12282" y="9173"/>
                    <a:pt x="12282" y="9173"/>
                    <a:pt x="12282" y="9173"/>
                  </a:cubicBezTo>
                  <a:cubicBezTo>
                    <a:pt x="12282" y="9468"/>
                    <a:pt x="12282" y="9468"/>
                    <a:pt x="12282" y="9468"/>
                  </a:cubicBezTo>
                  <a:cubicBezTo>
                    <a:pt x="12176" y="9764"/>
                    <a:pt x="12176" y="9764"/>
                    <a:pt x="12176" y="9764"/>
                  </a:cubicBezTo>
                  <a:cubicBezTo>
                    <a:pt x="12071" y="10060"/>
                    <a:pt x="12071" y="10060"/>
                    <a:pt x="12071" y="10060"/>
                  </a:cubicBezTo>
                  <a:cubicBezTo>
                    <a:pt x="11965" y="9764"/>
                    <a:pt x="11965" y="9764"/>
                    <a:pt x="11965" y="9764"/>
                  </a:cubicBezTo>
                  <a:cubicBezTo>
                    <a:pt x="11965" y="9764"/>
                    <a:pt x="11965" y="9764"/>
                    <a:pt x="11965" y="9764"/>
                  </a:cubicBezTo>
                  <a:cubicBezTo>
                    <a:pt x="11859" y="9468"/>
                    <a:pt x="11859" y="9468"/>
                    <a:pt x="11859" y="9468"/>
                  </a:cubicBezTo>
                  <a:cubicBezTo>
                    <a:pt x="11753" y="9173"/>
                    <a:pt x="11753" y="9173"/>
                    <a:pt x="11753" y="9173"/>
                  </a:cubicBezTo>
                  <a:cubicBezTo>
                    <a:pt x="11647" y="8877"/>
                    <a:pt x="11647" y="8877"/>
                    <a:pt x="11647" y="8877"/>
                  </a:cubicBezTo>
                  <a:cubicBezTo>
                    <a:pt x="11647" y="8285"/>
                    <a:pt x="11647" y="8285"/>
                    <a:pt x="11647" y="8285"/>
                  </a:cubicBezTo>
                  <a:cubicBezTo>
                    <a:pt x="11753" y="7989"/>
                    <a:pt x="11753" y="7989"/>
                    <a:pt x="11753" y="7989"/>
                  </a:cubicBezTo>
                  <a:cubicBezTo>
                    <a:pt x="11859" y="7693"/>
                    <a:pt x="11859" y="7693"/>
                    <a:pt x="11859" y="7693"/>
                  </a:cubicBezTo>
                  <a:close/>
                  <a:moveTo>
                    <a:pt x="11965" y="0"/>
                  </a:moveTo>
                  <a:cubicBezTo>
                    <a:pt x="11859" y="0"/>
                    <a:pt x="11859" y="0"/>
                    <a:pt x="11859" y="0"/>
                  </a:cubicBezTo>
                  <a:cubicBezTo>
                    <a:pt x="11859" y="296"/>
                    <a:pt x="11859" y="296"/>
                    <a:pt x="11859" y="296"/>
                  </a:cubicBezTo>
                  <a:cubicBezTo>
                    <a:pt x="11965" y="0"/>
                    <a:pt x="11965" y="0"/>
                    <a:pt x="11965" y="0"/>
                  </a:cubicBezTo>
                  <a:cubicBezTo>
                    <a:pt x="11965" y="0"/>
                    <a:pt x="11965" y="0"/>
                    <a:pt x="11965" y="0"/>
                  </a:cubicBezTo>
                  <a:close/>
                  <a:moveTo>
                    <a:pt x="12071" y="888"/>
                  </a:moveTo>
                  <a:cubicBezTo>
                    <a:pt x="12071" y="888"/>
                    <a:pt x="12071" y="888"/>
                    <a:pt x="12071" y="888"/>
                  </a:cubicBezTo>
                  <a:cubicBezTo>
                    <a:pt x="12176" y="592"/>
                    <a:pt x="12176" y="592"/>
                    <a:pt x="12176" y="592"/>
                  </a:cubicBezTo>
                  <a:cubicBezTo>
                    <a:pt x="12176" y="888"/>
                    <a:pt x="12176" y="888"/>
                    <a:pt x="12176" y="888"/>
                  </a:cubicBezTo>
                  <a:cubicBezTo>
                    <a:pt x="12282" y="592"/>
                    <a:pt x="12282" y="592"/>
                    <a:pt x="12282" y="592"/>
                  </a:cubicBezTo>
                  <a:cubicBezTo>
                    <a:pt x="12282" y="592"/>
                    <a:pt x="12282" y="592"/>
                    <a:pt x="12282" y="592"/>
                  </a:cubicBezTo>
                  <a:cubicBezTo>
                    <a:pt x="12176" y="592"/>
                    <a:pt x="12176" y="592"/>
                    <a:pt x="12176" y="592"/>
                  </a:cubicBezTo>
                  <a:cubicBezTo>
                    <a:pt x="12071" y="592"/>
                    <a:pt x="12071" y="592"/>
                    <a:pt x="12071" y="592"/>
                  </a:cubicBezTo>
                  <a:cubicBezTo>
                    <a:pt x="11965" y="592"/>
                    <a:pt x="11965" y="592"/>
                    <a:pt x="11965" y="592"/>
                  </a:cubicBezTo>
                  <a:cubicBezTo>
                    <a:pt x="12071" y="888"/>
                    <a:pt x="12071" y="888"/>
                    <a:pt x="12071" y="888"/>
                  </a:cubicBezTo>
                  <a:close/>
                  <a:moveTo>
                    <a:pt x="11329" y="2071"/>
                  </a:moveTo>
                  <a:cubicBezTo>
                    <a:pt x="11329" y="2071"/>
                    <a:pt x="11329" y="2071"/>
                    <a:pt x="11329" y="2071"/>
                  </a:cubicBezTo>
                  <a:cubicBezTo>
                    <a:pt x="11329" y="2367"/>
                    <a:pt x="11329" y="2367"/>
                    <a:pt x="11329" y="2367"/>
                  </a:cubicBezTo>
                  <a:cubicBezTo>
                    <a:pt x="11329" y="2071"/>
                    <a:pt x="11329" y="2071"/>
                    <a:pt x="11329" y="2071"/>
                  </a:cubicBezTo>
                  <a:cubicBezTo>
                    <a:pt x="11329" y="2071"/>
                    <a:pt x="11329" y="2071"/>
                    <a:pt x="11329" y="2071"/>
                  </a:cubicBezTo>
                  <a:close/>
                  <a:moveTo>
                    <a:pt x="11435" y="1775"/>
                  </a:moveTo>
                  <a:cubicBezTo>
                    <a:pt x="11647" y="1479"/>
                    <a:pt x="11647" y="1479"/>
                    <a:pt x="11647" y="1479"/>
                  </a:cubicBezTo>
                  <a:cubicBezTo>
                    <a:pt x="11753" y="1479"/>
                    <a:pt x="11753" y="1479"/>
                    <a:pt x="11753" y="1479"/>
                  </a:cubicBezTo>
                  <a:cubicBezTo>
                    <a:pt x="11753" y="1479"/>
                    <a:pt x="11753" y="1479"/>
                    <a:pt x="11753" y="1479"/>
                  </a:cubicBezTo>
                  <a:cubicBezTo>
                    <a:pt x="11647" y="1775"/>
                    <a:pt x="11647" y="1775"/>
                    <a:pt x="11647" y="1775"/>
                  </a:cubicBezTo>
                  <a:cubicBezTo>
                    <a:pt x="11541" y="1775"/>
                    <a:pt x="11541" y="1775"/>
                    <a:pt x="11541" y="1775"/>
                  </a:cubicBezTo>
                  <a:cubicBezTo>
                    <a:pt x="11435" y="1775"/>
                    <a:pt x="11435" y="1775"/>
                    <a:pt x="11435" y="1775"/>
                  </a:cubicBezTo>
                  <a:close/>
                  <a:moveTo>
                    <a:pt x="10482" y="2959"/>
                  </a:moveTo>
                  <a:cubicBezTo>
                    <a:pt x="10588" y="3255"/>
                    <a:pt x="10588" y="3255"/>
                    <a:pt x="10588" y="3255"/>
                  </a:cubicBezTo>
                  <a:cubicBezTo>
                    <a:pt x="10482" y="2959"/>
                    <a:pt x="10482" y="2959"/>
                    <a:pt x="10482" y="2959"/>
                  </a:cubicBezTo>
                  <a:cubicBezTo>
                    <a:pt x="10482" y="2959"/>
                    <a:pt x="10482" y="2959"/>
                    <a:pt x="10482" y="2959"/>
                  </a:cubicBezTo>
                  <a:close/>
                  <a:moveTo>
                    <a:pt x="10482" y="2959"/>
                  </a:moveTo>
                  <a:cubicBezTo>
                    <a:pt x="10482" y="2959"/>
                    <a:pt x="10482" y="2959"/>
                    <a:pt x="10482" y="2959"/>
                  </a:cubicBezTo>
                  <a:cubicBezTo>
                    <a:pt x="10588" y="2959"/>
                    <a:pt x="10588" y="2959"/>
                    <a:pt x="10588" y="2959"/>
                  </a:cubicBezTo>
                  <a:cubicBezTo>
                    <a:pt x="10588" y="2959"/>
                    <a:pt x="10588" y="2959"/>
                    <a:pt x="10588" y="2959"/>
                  </a:cubicBezTo>
                  <a:cubicBezTo>
                    <a:pt x="10588" y="2959"/>
                    <a:pt x="10588" y="2959"/>
                    <a:pt x="10588" y="2959"/>
                  </a:cubicBezTo>
                  <a:cubicBezTo>
                    <a:pt x="10482" y="2959"/>
                    <a:pt x="10482" y="2959"/>
                    <a:pt x="10482" y="2959"/>
                  </a:cubicBezTo>
                  <a:close/>
                  <a:moveTo>
                    <a:pt x="10588" y="3551"/>
                  </a:moveTo>
                  <a:cubicBezTo>
                    <a:pt x="10482" y="3551"/>
                    <a:pt x="10482" y="3551"/>
                    <a:pt x="10482" y="3551"/>
                  </a:cubicBezTo>
                  <a:cubicBezTo>
                    <a:pt x="10588" y="3551"/>
                    <a:pt x="10588" y="3551"/>
                    <a:pt x="10588" y="3551"/>
                  </a:cubicBezTo>
                  <a:cubicBezTo>
                    <a:pt x="10588" y="3551"/>
                    <a:pt x="10588" y="3551"/>
                    <a:pt x="10588" y="3551"/>
                  </a:cubicBezTo>
                  <a:close/>
                  <a:moveTo>
                    <a:pt x="10482" y="3847"/>
                  </a:moveTo>
                  <a:cubicBezTo>
                    <a:pt x="10482" y="3847"/>
                    <a:pt x="10482" y="3847"/>
                    <a:pt x="10482" y="3847"/>
                  </a:cubicBezTo>
                  <a:cubicBezTo>
                    <a:pt x="10482" y="4142"/>
                    <a:pt x="10482" y="4142"/>
                    <a:pt x="10482" y="4142"/>
                  </a:cubicBezTo>
                  <a:cubicBezTo>
                    <a:pt x="10482" y="4142"/>
                    <a:pt x="10482" y="4142"/>
                    <a:pt x="10482" y="4142"/>
                  </a:cubicBezTo>
                  <a:cubicBezTo>
                    <a:pt x="10482" y="3847"/>
                    <a:pt x="10482" y="3847"/>
                    <a:pt x="10482" y="3847"/>
                  </a:cubicBezTo>
                  <a:close/>
                  <a:moveTo>
                    <a:pt x="9847" y="12427"/>
                  </a:moveTo>
                  <a:cubicBezTo>
                    <a:pt x="9953" y="12427"/>
                    <a:pt x="9953" y="12427"/>
                    <a:pt x="9953" y="12427"/>
                  </a:cubicBezTo>
                  <a:cubicBezTo>
                    <a:pt x="9953" y="12723"/>
                    <a:pt x="9953" y="12723"/>
                    <a:pt x="9953" y="12723"/>
                  </a:cubicBezTo>
                  <a:cubicBezTo>
                    <a:pt x="9847" y="12723"/>
                    <a:pt x="9847" y="12723"/>
                    <a:pt x="9847" y="12723"/>
                  </a:cubicBezTo>
                  <a:cubicBezTo>
                    <a:pt x="9847" y="12427"/>
                    <a:pt x="9847" y="12427"/>
                    <a:pt x="9847" y="12427"/>
                  </a:cubicBezTo>
                  <a:cubicBezTo>
                    <a:pt x="9847" y="12427"/>
                    <a:pt x="9847" y="12427"/>
                    <a:pt x="9847" y="12427"/>
                  </a:cubicBezTo>
                  <a:close/>
                  <a:moveTo>
                    <a:pt x="9847" y="12427"/>
                  </a:moveTo>
                  <a:cubicBezTo>
                    <a:pt x="9847" y="12723"/>
                    <a:pt x="9847" y="12723"/>
                    <a:pt x="9847" y="12723"/>
                  </a:cubicBezTo>
                  <a:cubicBezTo>
                    <a:pt x="9847" y="13019"/>
                    <a:pt x="9847" y="13019"/>
                    <a:pt x="9847" y="13019"/>
                  </a:cubicBezTo>
                  <a:cubicBezTo>
                    <a:pt x="9741" y="13019"/>
                    <a:pt x="9741" y="13019"/>
                    <a:pt x="9741" y="13019"/>
                  </a:cubicBezTo>
                  <a:cubicBezTo>
                    <a:pt x="9741" y="13019"/>
                    <a:pt x="9741" y="13019"/>
                    <a:pt x="9741" y="13019"/>
                  </a:cubicBezTo>
                  <a:cubicBezTo>
                    <a:pt x="9741" y="12723"/>
                    <a:pt x="9741" y="12723"/>
                    <a:pt x="9741" y="12723"/>
                  </a:cubicBezTo>
                  <a:cubicBezTo>
                    <a:pt x="9741" y="12427"/>
                    <a:pt x="9741" y="12427"/>
                    <a:pt x="9741" y="12427"/>
                  </a:cubicBezTo>
                  <a:cubicBezTo>
                    <a:pt x="9847" y="12132"/>
                    <a:pt x="9847" y="12132"/>
                    <a:pt x="9847" y="12132"/>
                  </a:cubicBezTo>
                  <a:cubicBezTo>
                    <a:pt x="9847" y="12427"/>
                    <a:pt x="9847" y="12427"/>
                    <a:pt x="9847" y="12427"/>
                  </a:cubicBezTo>
                  <a:close/>
                  <a:moveTo>
                    <a:pt x="6565" y="8581"/>
                  </a:moveTo>
                  <a:cubicBezTo>
                    <a:pt x="6671" y="8581"/>
                    <a:pt x="6671" y="8581"/>
                    <a:pt x="6671" y="8581"/>
                  </a:cubicBezTo>
                  <a:cubicBezTo>
                    <a:pt x="6776" y="8877"/>
                    <a:pt x="6776" y="8877"/>
                    <a:pt x="6776" y="8877"/>
                  </a:cubicBezTo>
                  <a:cubicBezTo>
                    <a:pt x="6671" y="8877"/>
                    <a:pt x="6671" y="8877"/>
                    <a:pt x="6671" y="8877"/>
                  </a:cubicBezTo>
                  <a:cubicBezTo>
                    <a:pt x="6565" y="8877"/>
                    <a:pt x="6565" y="8877"/>
                    <a:pt x="6565" y="8877"/>
                  </a:cubicBezTo>
                  <a:cubicBezTo>
                    <a:pt x="6565" y="8581"/>
                    <a:pt x="6565" y="8581"/>
                    <a:pt x="6565" y="8581"/>
                  </a:cubicBezTo>
                  <a:cubicBezTo>
                    <a:pt x="6565" y="8581"/>
                    <a:pt x="6565" y="8581"/>
                    <a:pt x="6565" y="8581"/>
                  </a:cubicBezTo>
                  <a:close/>
                  <a:moveTo>
                    <a:pt x="6671" y="9173"/>
                  </a:moveTo>
                  <a:cubicBezTo>
                    <a:pt x="6776" y="9173"/>
                    <a:pt x="6776" y="9173"/>
                    <a:pt x="6776" y="9173"/>
                  </a:cubicBezTo>
                  <a:cubicBezTo>
                    <a:pt x="6776" y="9173"/>
                    <a:pt x="6776" y="9173"/>
                    <a:pt x="6776" y="9173"/>
                  </a:cubicBezTo>
                  <a:cubicBezTo>
                    <a:pt x="6882" y="9468"/>
                    <a:pt x="6882" y="9468"/>
                    <a:pt x="6882" y="9468"/>
                  </a:cubicBezTo>
                  <a:cubicBezTo>
                    <a:pt x="6882" y="9468"/>
                    <a:pt x="6882" y="9468"/>
                    <a:pt x="6882" y="9468"/>
                  </a:cubicBezTo>
                  <a:cubicBezTo>
                    <a:pt x="6776" y="9468"/>
                    <a:pt x="6776" y="9468"/>
                    <a:pt x="6776" y="9468"/>
                  </a:cubicBezTo>
                  <a:cubicBezTo>
                    <a:pt x="6671" y="9468"/>
                    <a:pt x="6671" y="9468"/>
                    <a:pt x="6671" y="9468"/>
                  </a:cubicBezTo>
                  <a:cubicBezTo>
                    <a:pt x="6671" y="9173"/>
                    <a:pt x="6671" y="9173"/>
                    <a:pt x="6671" y="9173"/>
                  </a:cubicBezTo>
                  <a:cubicBezTo>
                    <a:pt x="6671" y="9173"/>
                    <a:pt x="6671" y="9173"/>
                    <a:pt x="6671" y="9173"/>
                  </a:cubicBezTo>
                  <a:close/>
                  <a:moveTo>
                    <a:pt x="6776" y="9468"/>
                  </a:moveTo>
                  <a:cubicBezTo>
                    <a:pt x="6882" y="9468"/>
                    <a:pt x="6882" y="9468"/>
                    <a:pt x="6882" y="9468"/>
                  </a:cubicBezTo>
                  <a:cubicBezTo>
                    <a:pt x="6882" y="9764"/>
                    <a:pt x="6882" y="9764"/>
                    <a:pt x="6882" y="9764"/>
                  </a:cubicBezTo>
                  <a:cubicBezTo>
                    <a:pt x="6882" y="9764"/>
                    <a:pt x="6882" y="9764"/>
                    <a:pt x="6882" y="9764"/>
                  </a:cubicBezTo>
                  <a:cubicBezTo>
                    <a:pt x="6776" y="10060"/>
                    <a:pt x="6776" y="10060"/>
                    <a:pt x="6776" y="10060"/>
                  </a:cubicBezTo>
                  <a:cubicBezTo>
                    <a:pt x="6776" y="9764"/>
                    <a:pt x="6776" y="9764"/>
                    <a:pt x="6776" y="9764"/>
                  </a:cubicBezTo>
                  <a:cubicBezTo>
                    <a:pt x="6776" y="9764"/>
                    <a:pt x="6776" y="9764"/>
                    <a:pt x="6776" y="9764"/>
                  </a:cubicBezTo>
                  <a:cubicBezTo>
                    <a:pt x="6776" y="9468"/>
                    <a:pt x="6776" y="9468"/>
                    <a:pt x="6776" y="9468"/>
                  </a:cubicBezTo>
                  <a:close/>
                  <a:moveTo>
                    <a:pt x="6565" y="6805"/>
                  </a:moveTo>
                  <a:cubicBezTo>
                    <a:pt x="6565" y="6214"/>
                    <a:pt x="6565" y="6214"/>
                    <a:pt x="6565" y="6214"/>
                  </a:cubicBezTo>
                  <a:cubicBezTo>
                    <a:pt x="6671" y="5918"/>
                    <a:pt x="6671" y="5918"/>
                    <a:pt x="6671" y="5918"/>
                  </a:cubicBezTo>
                  <a:cubicBezTo>
                    <a:pt x="6776" y="5918"/>
                    <a:pt x="6776" y="5918"/>
                    <a:pt x="6776" y="5918"/>
                  </a:cubicBezTo>
                  <a:cubicBezTo>
                    <a:pt x="6776" y="5622"/>
                    <a:pt x="6776" y="5622"/>
                    <a:pt x="6776" y="5622"/>
                  </a:cubicBezTo>
                  <a:cubicBezTo>
                    <a:pt x="6882" y="6214"/>
                    <a:pt x="6882" y="6214"/>
                    <a:pt x="6882" y="6214"/>
                  </a:cubicBezTo>
                  <a:cubicBezTo>
                    <a:pt x="7094" y="6510"/>
                    <a:pt x="7094" y="6510"/>
                    <a:pt x="7094" y="6510"/>
                  </a:cubicBezTo>
                  <a:cubicBezTo>
                    <a:pt x="7094" y="6510"/>
                    <a:pt x="7094" y="6510"/>
                    <a:pt x="7094" y="6510"/>
                  </a:cubicBezTo>
                  <a:cubicBezTo>
                    <a:pt x="7200" y="6805"/>
                    <a:pt x="7200" y="6805"/>
                    <a:pt x="7200" y="6805"/>
                  </a:cubicBezTo>
                  <a:cubicBezTo>
                    <a:pt x="7200" y="7101"/>
                    <a:pt x="7200" y="7101"/>
                    <a:pt x="7200" y="7101"/>
                  </a:cubicBezTo>
                  <a:cubicBezTo>
                    <a:pt x="7306" y="7101"/>
                    <a:pt x="7306" y="7101"/>
                    <a:pt x="7306" y="7101"/>
                  </a:cubicBezTo>
                  <a:cubicBezTo>
                    <a:pt x="7412" y="6805"/>
                    <a:pt x="7412" y="6805"/>
                    <a:pt x="7412" y="6805"/>
                  </a:cubicBezTo>
                  <a:cubicBezTo>
                    <a:pt x="7412" y="6805"/>
                    <a:pt x="7412" y="6805"/>
                    <a:pt x="7412" y="6805"/>
                  </a:cubicBezTo>
                  <a:cubicBezTo>
                    <a:pt x="7518" y="6805"/>
                    <a:pt x="7518" y="6805"/>
                    <a:pt x="7518" y="6805"/>
                  </a:cubicBezTo>
                  <a:cubicBezTo>
                    <a:pt x="7624" y="6805"/>
                    <a:pt x="7624" y="6805"/>
                    <a:pt x="7624" y="6805"/>
                  </a:cubicBezTo>
                  <a:cubicBezTo>
                    <a:pt x="7941" y="6805"/>
                    <a:pt x="7941" y="6805"/>
                    <a:pt x="7941" y="6805"/>
                  </a:cubicBezTo>
                  <a:cubicBezTo>
                    <a:pt x="8153" y="6510"/>
                    <a:pt x="8153" y="6510"/>
                    <a:pt x="8153" y="6510"/>
                  </a:cubicBezTo>
                  <a:cubicBezTo>
                    <a:pt x="8259" y="6214"/>
                    <a:pt x="8259" y="6214"/>
                    <a:pt x="8259" y="6214"/>
                  </a:cubicBezTo>
                  <a:cubicBezTo>
                    <a:pt x="8471" y="6214"/>
                    <a:pt x="8471" y="6214"/>
                    <a:pt x="8471" y="6214"/>
                  </a:cubicBezTo>
                  <a:cubicBezTo>
                    <a:pt x="8576" y="6510"/>
                    <a:pt x="8576" y="6510"/>
                    <a:pt x="8576" y="6510"/>
                  </a:cubicBezTo>
                  <a:cubicBezTo>
                    <a:pt x="8576" y="6510"/>
                    <a:pt x="8576" y="6510"/>
                    <a:pt x="8576" y="6510"/>
                  </a:cubicBezTo>
                  <a:cubicBezTo>
                    <a:pt x="8682" y="6510"/>
                    <a:pt x="8682" y="6510"/>
                    <a:pt x="8682" y="6510"/>
                  </a:cubicBezTo>
                  <a:cubicBezTo>
                    <a:pt x="8894" y="6214"/>
                    <a:pt x="8894" y="6214"/>
                    <a:pt x="8894" y="6214"/>
                  </a:cubicBezTo>
                  <a:cubicBezTo>
                    <a:pt x="9106" y="6214"/>
                    <a:pt x="9106" y="6214"/>
                    <a:pt x="9106" y="6214"/>
                  </a:cubicBezTo>
                  <a:cubicBezTo>
                    <a:pt x="9106" y="5918"/>
                    <a:pt x="9106" y="5918"/>
                    <a:pt x="9106" y="5918"/>
                  </a:cubicBezTo>
                  <a:cubicBezTo>
                    <a:pt x="9318" y="5326"/>
                    <a:pt x="9318" y="5326"/>
                    <a:pt x="9318" y="5326"/>
                  </a:cubicBezTo>
                  <a:cubicBezTo>
                    <a:pt x="9424" y="4734"/>
                    <a:pt x="9424" y="4734"/>
                    <a:pt x="9424" y="4734"/>
                  </a:cubicBezTo>
                  <a:cubicBezTo>
                    <a:pt x="9529" y="4438"/>
                    <a:pt x="9529" y="4438"/>
                    <a:pt x="9529" y="4438"/>
                  </a:cubicBezTo>
                  <a:cubicBezTo>
                    <a:pt x="9635" y="3255"/>
                    <a:pt x="9635" y="3255"/>
                    <a:pt x="9635" y="3255"/>
                  </a:cubicBezTo>
                  <a:cubicBezTo>
                    <a:pt x="9635" y="3255"/>
                    <a:pt x="9635" y="3255"/>
                    <a:pt x="9635" y="3255"/>
                  </a:cubicBezTo>
                  <a:cubicBezTo>
                    <a:pt x="9635" y="2959"/>
                    <a:pt x="9635" y="2959"/>
                    <a:pt x="9635" y="2959"/>
                  </a:cubicBezTo>
                  <a:cubicBezTo>
                    <a:pt x="9635" y="2959"/>
                    <a:pt x="9635" y="2959"/>
                    <a:pt x="9635" y="2959"/>
                  </a:cubicBezTo>
                  <a:cubicBezTo>
                    <a:pt x="9741" y="2663"/>
                    <a:pt x="9741" y="2663"/>
                    <a:pt x="9741" y="2663"/>
                  </a:cubicBezTo>
                  <a:cubicBezTo>
                    <a:pt x="9847" y="2663"/>
                    <a:pt x="9847" y="2663"/>
                    <a:pt x="9847" y="2663"/>
                  </a:cubicBezTo>
                  <a:cubicBezTo>
                    <a:pt x="9953" y="2663"/>
                    <a:pt x="9953" y="2663"/>
                    <a:pt x="9953" y="2663"/>
                  </a:cubicBezTo>
                  <a:cubicBezTo>
                    <a:pt x="10165" y="2663"/>
                    <a:pt x="10165" y="2663"/>
                    <a:pt x="10165" y="2663"/>
                  </a:cubicBezTo>
                  <a:cubicBezTo>
                    <a:pt x="10271" y="2663"/>
                    <a:pt x="10271" y="2663"/>
                    <a:pt x="10271" y="2663"/>
                  </a:cubicBezTo>
                  <a:cubicBezTo>
                    <a:pt x="10376" y="2663"/>
                    <a:pt x="10376" y="2663"/>
                    <a:pt x="10376" y="2663"/>
                  </a:cubicBezTo>
                  <a:cubicBezTo>
                    <a:pt x="10482" y="2663"/>
                    <a:pt x="10482" y="2663"/>
                    <a:pt x="10482" y="2663"/>
                  </a:cubicBezTo>
                  <a:cubicBezTo>
                    <a:pt x="10482" y="2959"/>
                    <a:pt x="10482" y="2959"/>
                    <a:pt x="10482" y="2959"/>
                  </a:cubicBezTo>
                  <a:cubicBezTo>
                    <a:pt x="10376" y="2959"/>
                    <a:pt x="10376" y="2959"/>
                    <a:pt x="10376" y="2959"/>
                  </a:cubicBezTo>
                  <a:cubicBezTo>
                    <a:pt x="10482" y="2959"/>
                    <a:pt x="10482" y="2959"/>
                    <a:pt x="10482" y="2959"/>
                  </a:cubicBezTo>
                  <a:cubicBezTo>
                    <a:pt x="10376" y="2959"/>
                    <a:pt x="10376" y="2959"/>
                    <a:pt x="10376" y="2959"/>
                  </a:cubicBezTo>
                  <a:cubicBezTo>
                    <a:pt x="10482" y="3255"/>
                    <a:pt x="10482" y="3255"/>
                    <a:pt x="10482" y="3255"/>
                  </a:cubicBezTo>
                  <a:cubicBezTo>
                    <a:pt x="10588" y="3551"/>
                    <a:pt x="10588" y="3551"/>
                    <a:pt x="10588" y="3551"/>
                  </a:cubicBezTo>
                  <a:cubicBezTo>
                    <a:pt x="10482" y="3551"/>
                    <a:pt x="10482" y="3551"/>
                    <a:pt x="10482" y="3551"/>
                  </a:cubicBezTo>
                  <a:cubicBezTo>
                    <a:pt x="10376" y="3551"/>
                    <a:pt x="10376" y="3551"/>
                    <a:pt x="10376" y="3551"/>
                  </a:cubicBezTo>
                  <a:cubicBezTo>
                    <a:pt x="10376" y="3551"/>
                    <a:pt x="10376" y="3551"/>
                    <a:pt x="10376" y="3551"/>
                  </a:cubicBezTo>
                  <a:cubicBezTo>
                    <a:pt x="10376" y="3847"/>
                    <a:pt x="10376" y="3847"/>
                    <a:pt x="10376" y="3847"/>
                  </a:cubicBezTo>
                  <a:cubicBezTo>
                    <a:pt x="10482" y="3847"/>
                    <a:pt x="10482" y="3847"/>
                    <a:pt x="10482" y="3847"/>
                  </a:cubicBezTo>
                  <a:cubicBezTo>
                    <a:pt x="10482" y="3847"/>
                    <a:pt x="10482" y="3847"/>
                    <a:pt x="10482" y="3847"/>
                  </a:cubicBezTo>
                  <a:cubicBezTo>
                    <a:pt x="10376" y="4142"/>
                    <a:pt x="10376" y="4142"/>
                    <a:pt x="10376" y="4142"/>
                  </a:cubicBezTo>
                  <a:cubicBezTo>
                    <a:pt x="10376" y="4142"/>
                    <a:pt x="10376" y="4142"/>
                    <a:pt x="10376" y="4142"/>
                  </a:cubicBezTo>
                  <a:cubicBezTo>
                    <a:pt x="10482" y="4438"/>
                    <a:pt x="10482" y="4438"/>
                    <a:pt x="10482" y="4438"/>
                  </a:cubicBezTo>
                  <a:cubicBezTo>
                    <a:pt x="10482" y="4734"/>
                    <a:pt x="10482" y="4734"/>
                    <a:pt x="10482" y="4734"/>
                  </a:cubicBezTo>
                  <a:cubicBezTo>
                    <a:pt x="10694" y="5030"/>
                    <a:pt x="10694" y="5030"/>
                    <a:pt x="10694" y="5030"/>
                  </a:cubicBezTo>
                  <a:cubicBezTo>
                    <a:pt x="10694" y="5030"/>
                    <a:pt x="10694" y="5030"/>
                    <a:pt x="10694" y="5030"/>
                  </a:cubicBezTo>
                  <a:cubicBezTo>
                    <a:pt x="10694" y="5326"/>
                    <a:pt x="10694" y="5326"/>
                    <a:pt x="10694" y="5326"/>
                  </a:cubicBezTo>
                  <a:cubicBezTo>
                    <a:pt x="10588" y="5326"/>
                    <a:pt x="10588" y="5326"/>
                    <a:pt x="10588" y="5326"/>
                  </a:cubicBezTo>
                  <a:cubicBezTo>
                    <a:pt x="10482" y="5622"/>
                    <a:pt x="10482" y="5622"/>
                    <a:pt x="10482" y="5622"/>
                  </a:cubicBezTo>
                  <a:cubicBezTo>
                    <a:pt x="10588" y="5622"/>
                    <a:pt x="10588" y="5622"/>
                    <a:pt x="10588" y="5622"/>
                  </a:cubicBezTo>
                  <a:cubicBezTo>
                    <a:pt x="10588" y="5918"/>
                    <a:pt x="10588" y="5918"/>
                    <a:pt x="10588" y="5918"/>
                  </a:cubicBezTo>
                  <a:cubicBezTo>
                    <a:pt x="10694" y="5918"/>
                    <a:pt x="10694" y="5918"/>
                    <a:pt x="10694" y="5918"/>
                  </a:cubicBezTo>
                  <a:cubicBezTo>
                    <a:pt x="10906" y="6510"/>
                    <a:pt x="10906" y="6510"/>
                    <a:pt x="10906" y="6510"/>
                  </a:cubicBezTo>
                  <a:cubicBezTo>
                    <a:pt x="10906" y="6510"/>
                    <a:pt x="10906" y="6510"/>
                    <a:pt x="10906" y="6510"/>
                  </a:cubicBezTo>
                  <a:cubicBezTo>
                    <a:pt x="11012" y="6805"/>
                    <a:pt x="11012" y="6805"/>
                    <a:pt x="11012" y="6805"/>
                  </a:cubicBezTo>
                  <a:cubicBezTo>
                    <a:pt x="11012" y="6805"/>
                    <a:pt x="11012" y="6805"/>
                    <a:pt x="11012" y="6805"/>
                  </a:cubicBezTo>
                  <a:cubicBezTo>
                    <a:pt x="11118" y="6805"/>
                    <a:pt x="11118" y="6805"/>
                    <a:pt x="11118" y="6805"/>
                  </a:cubicBezTo>
                  <a:cubicBezTo>
                    <a:pt x="11118" y="7101"/>
                    <a:pt x="11118" y="7101"/>
                    <a:pt x="11118" y="7101"/>
                  </a:cubicBezTo>
                  <a:cubicBezTo>
                    <a:pt x="11012" y="7101"/>
                    <a:pt x="11012" y="7101"/>
                    <a:pt x="11012" y="7101"/>
                  </a:cubicBezTo>
                  <a:cubicBezTo>
                    <a:pt x="11012" y="7101"/>
                    <a:pt x="11012" y="7101"/>
                    <a:pt x="11012" y="7101"/>
                  </a:cubicBezTo>
                  <a:cubicBezTo>
                    <a:pt x="10906" y="7101"/>
                    <a:pt x="10906" y="7101"/>
                    <a:pt x="10906" y="7101"/>
                  </a:cubicBezTo>
                  <a:cubicBezTo>
                    <a:pt x="10800" y="7101"/>
                    <a:pt x="10800" y="7101"/>
                    <a:pt x="10800" y="7101"/>
                  </a:cubicBezTo>
                  <a:cubicBezTo>
                    <a:pt x="10588" y="6805"/>
                    <a:pt x="10588" y="6805"/>
                    <a:pt x="10588" y="6805"/>
                  </a:cubicBezTo>
                  <a:cubicBezTo>
                    <a:pt x="10694" y="7101"/>
                    <a:pt x="10694" y="7101"/>
                    <a:pt x="10694" y="7101"/>
                  </a:cubicBezTo>
                  <a:cubicBezTo>
                    <a:pt x="10694" y="7101"/>
                    <a:pt x="10694" y="7101"/>
                    <a:pt x="10694" y="7101"/>
                  </a:cubicBezTo>
                  <a:cubicBezTo>
                    <a:pt x="10588" y="7101"/>
                    <a:pt x="10588" y="7101"/>
                    <a:pt x="10588" y="7101"/>
                  </a:cubicBezTo>
                  <a:cubicBezTo>
                    <a:pt x="10482" y="7397"/>
                    <a:pt x="10482" y="7397"/>
                    <a:pt x="10482" y="7397"/>
                  </a:cubicBezTo>
                  <a:cubicBezTo>
                    <a:pt x="10482" y="7397"/>
                    <a:pt x="10482" y="7397"/>
                    <a:pt x="10482" y="7397"/>
                  </a:cubicBezTo>
                  <a:cubicBezTo>
                    <a:pt x="10482" y="7693"/>
                    <a:pt x="10482" y="7693"/>
                    <a:pt x="10482" y="7693"/>
                  </a:cubicBezTo>
                  <a:cubicBezTo>
                    <a:pt x="10482" y="7989"/>
                    <a:pt x="10482" y="7989"/>
                    <a:pt x="10482" y="7989"/>
                  </a:cubicBezTo>
                  <a:cubicBezTo>
                    <a:pt x="10376" y="8285"/>
                    <a:pt x="10376" y="8285"/>
                    <a:pt x="10376" y="8285"/>
                  </a:cubicBezTo>
                  <a:cubicBezTo>
                    <a:pt x="10376" y="8581"/>
                    <a:pt x="10376" y="8581"/>
                    <a:pt x="10376" y="8581"/>
                  </a:cubicBezTo>
                  <a:cubicBezTo>
                    <a:pt x="10271" y="8877"/>
                    <a:pt x="10271" y="8877"/>
                    <a:pt x="10271" y="8877"/>
                  </a:cubicBezTo>
                  <a:cubicBezTo>
                    <a:pt x="10271" y="9173"/>
                    <a:pt x="10271" y="9173"/>
                    <a:pt x="10271" y="9173"/>
                  </a:cubicBezTo>
                  <a:cubicBezTo>
                    <a:pt x="10271" y="9468"/>
                    <a:pt x="10271" y="9468"/>
                    <a:pt x="10271" y="9468"/>
                  </a:cubicBezTo>
                  <a:cubicBezTo>
                    <a:pt x="10165" y="9764"/>
                    <a:pt x="10165" y="9764"/>
                    <a:pt x="10165" y="9764"/>
                  </a:cubicBezTo>
                  <a:cubicBezTo>
                    <a:pt x="10059" y="9468"/>
                    <a:pt x="10059" y="9468"/>
                    <a:pt x="10059" y="9468"/>
                  </a:cubicBezTo>
                  <a:cubicBezTo>
                    <a:pt x="10059" y="9468"/>
                    <a:pt x="10059" y="9468"/>
                    <a:pt x="10059" y="9468"/>
                  </a:cubicBezTo>
                  <a:cubicBezTo>
                    <a:pt x="10059" y="9468"/>
                    <a:pt x="10059" y="9468"/>
                    <a:pt x="10059" y="9468"/>
                  </a:cubicBezTo>
                  <a:cubicBezTo>
                    <a:pt x="10059" y="9764"/>
                    <a:pt x="10059" y="9764"/>
                    <a:pt x="10059" y="9764"/>
                  </a:cubicBezTo>
                  <a:cubicBezTo>
                    <a:pt x="9953" y="10060"/>
                    <a:pt x="9953" y="10060"/>
                    <a:pt x="9953" y="10060"/>
                  </a:cubicBezTo>
                  <a:cubicBezTo>
                    <a:pt x="9953" y="10356"/>
                    <a:pt x="9953" y="10356"/>
                    <a:pt x="9953" y="10356"/>
                  </a:cubicBezTo>
                  <a:cubicBezTo>
                    <a:pt x="9953" y="10356"/>
                    <a:pt x="9953" y="10356"/>
                    <a:pt x="9953" y="10356"/>
                  </a:cubicBezTo>
                  <a:cubicBezTo>
                    <a:pt x="9847" y="10356"/>
                    <a:pt x="9847" y="10356"/>
                    <a:pt x="9847" y="10356"/>
                  </a:cubicBezTo>
                  <a:cubicBezTo>
                    <a:pt x="9847" y="10356"/>
                    <a:pt x="9847" y="10356"/>
                    <a:pt x="9847" y="10356"/>
                  </a:cubicBezTo>
                  <a:cubicBezTo>
                    <a:pt x="9847" y="10652"/>
                    <a:pt x="9847" y="10652"/>
                    <a:pt x="9847" y="10652"/>
                  </a:cubicBezTo>
                  <a:cubicBezTo>
                    <a:pt x="9953" y="10356"/>
                    <a:pt x="9953" y="10356"/>
                    <a:pt x="9953" y="10356"/>
                  </a:cubicBezTo>
                  <a:cubicBezTo>
                    <a:pt x="9953" y="10652"/>
                    <a:pt x="9953" y="10652"/>
                    <a:pt x="9953" y="10652"/>
                  </a:cubicBezTo>
                  <a:cubicBezTo>
                    <a:pt x="9953" y="10652"/>
                    <a:pt x="9953" y="10652"/>
                    <a:pt x="9953" y="10652"/>
                  </a:cubicBezTo>
                  <a:cubicBezTo>
                    <a:pt x="9847" y="10948"/>
                    <a:pt x="9847" y="10948"/>
                    <a:pt x="9847" y="10948"/>
                  </a:cubicBezTo>
                  <a:cubicBezTo>
                    <a:pt x="9953" y="10948"/>
                    <a:pt x="9953" y="10948"/>
                    <a:pt x="9953" y="10948"/>
                  </a:cubicBezTo>
                  <a:cubicBezTo>
                    <a:pt x="9953" y="10948"/>
                    <a:pt x="9953" y="10948"/>
                    <a:pt x="9953" y="10948"/>
                  </a:cubicBezTo>
                  <a:cubicBezTo>
                    <a:pt x="9953" y="10948"/>
                    <a:pt x="9953" y="10948"/>
                    <a:pt x="9953" y="10948"/>
                  </a:cubicBezTo>
                  <a:cubicBezTo>
                    <a:pt x="9953" y="11244"/>
                    <a:pt x="9953" y="11244"/>
                    <a:pt x="9953" y="11244"/>
                  </a:cubicBezTo>
                  <a:cubicBezTo>
                    <a:pt x="9847" y="11244"/>
                    <a:pt x="9847" y="11244"/>
                    <a:pt x="9847" y="11244"/>
                  </a:cubicBezTo>
                  <a:cubicBezTo>
                    <a:pt x="9847" y="11244"/>
                    <a:pt x="9847" y="11244"/>
                    <a:pt x="9847" y="11244"/>
                  </a:cubicBezTo>
                  <a:cubicBezTo>
                    <a:pt x="9847" y="11244"/>
                    <a:pt x="9847" y="11244"/>
                    <a:pt x="9847" y="11244"/>
                  </a:cubicBezTo>
                  <a:cubicBezTo>
                    <a:pt x="9953" y="11244"/>
                    <a:pt x="9953" y="11244"/>
                    <a:pt x="9953" y="11244"/>
                  </a:cubicBezTo>
                  <a:cubicBezTo>
                    <a:pt x="9953" y="11540"/>
                    <a:pt x="9953" y="11540"/>
                    <a:pt x="9953" y="11540"/>
                  </a:cubicBezTo>
                  <a:cubicBezTo>
                    <a:pt x="9847" y="11836"/>
                    <a:pt x="9847" y="11836"/>
                    <a:pt x="9847" y="11836"/>
                  </a:cubicBezTo>
                  <a:cubicBezTo>
                    <a:pt x="9847" y="11836"/>
                    <a:pt x="9847" y="11836"/>
                    <a:pt x="9847" y="11836"/>
                  </a:cubicBezTo>
                  <a:cubicBezTo>
                    <a:pt x="9741" y="11836"/>
                    <a:pt x="9741" y="11836"/>
                    <a:pt x="9741" y="11836"/>
                  </a:cubicBezTo>
                  <a:cubicBezTo>
                    <a:pt x="9741" y="12132"/>
                    <a:pt x="9741" y="12132"/>
                    <a:pt x="9741" y="12132"/>
                  </a:cubicBezTo>
                  <a:cubicBezTo>
                    <a:pt x="9741" y="12132"/>
                    <a:pt x="9741" y="12132"/>
                    <a:pt x="9741" y="12132"/>
                  </a:cubicBezTo>
                  <a:cubicBezTo>
                    <a:pt x="9635" y="12723"/>
                    <a:pt x="9635" y="12723"/>
                    <a:pt x="9635" y="12723"/>
                  </a:cubicBezTo>
                  <a:cubicBezTo>
                    <a:pt x="9529" y="13019"/>
                    <a:pt x="9529" y="13019"/>
                    <a:pt x="9529" y="13019"/>
                  </a:cubicBezTo>
                  <a:cubicBezTo>
                    <a:pt x="9318" y="13019"/>
                    <a:pt x="9318" y="13019"/>
                    <a:pt x="9318" y="13019"/>
                  </a:cubicBezTo>
                  <a:cubicBezTo>
                    <a:pt x="9212" y="13315"/>
                    <a:pt x="9212" y="13315"/>
                    <a:pt x="9212" y="13315"/>
                  </a:cubicBezTo>
                  <a:cubicBezTo>
                    <a:pt x="9106" y="13315"/>
                    <a:pt x="9106" y="13315"/>
                    <a:pt x="9106" y="13315"/>
                  </a:cubicBezTo>
                  <a:cubicBezTo>
                    <a:pt x="9106" y="13019"/>
                    <a:pt x="9106" y="13019"/>
                    <a:pt x="9106" y="13019"/>
                  </a:cubicBezTo>
                  <a:cubicBezTo>
                    <a:pt x="9106" y="12723"/>
                    <a:pt x="9106" y="12723"/>
                    <a:pt x="9106" y="12723"/>
                  </a:cubicBezTo>
                  <a:cubicBezTo>
                    <a:pt x="9000" y="12427"/>
                    <a:pt x="9000" y="12427"/>
                    <a:pt x="9000" y="12427"/>
                  </a:cubicBezTo>
                  <a:cubicBezTo>
                    <a:pt x="9000" y="12427"/>
                    <a:pt x="9000" y="12427"/>
                    <a:pt x="9000" y="12427"/>
                  </a:cubicBezTo>
                  <a:cubicBezTo>
                    <a:pt x="9000" y="12427"/>
                    <a:pt x="9000" y="12427"/>
                    <a:pt x="9000" y="12427"/>
                  </a:cubicBezTo>
                  <a:cubicBezTo>
                    <a:pt x="8894" y="12427"/>
                    <a:pt x="8894" y="12427"/>
                    <a:pt x="8894" y="12427"/>
                  </a:cubicBezTo>
                  <a:cubicBezTo>
                    <a:pt x="8894" y="12427"/>
                    <a:pt x="8894" y="12427"/>
                    <a:pt x="8894" y="12427"/>
                  </a:cubicBezTo>
                  <a:cubicBezTo>
                    <a:pt x="8788" y="12427"/>
                    <a:pt x="8788" y="12427"/>
                    <a:pt x="8788" y="12427"/>
                  </a:cubicBezTo>
                  <a:cubicBezTo>
                    <a:pt x="8788" y="12132"/>
                    <a:pt x="8788" y="12132"/>
                    <a:pt x="8788" y="12132"/>
                  </a:cubicBezTo>
                  <a:cubicBezTo>
                    <a:pt x="8682" y="12427"/>
                    <a:pt x="8682" y="12427"/>
                    <a:pt x="8682" y="12427"/>
                  </a:cubicBezTo>
                  <a:cubicBezTo>
                    <a:pt x="8788" y="12427"/>
                    <a:pt x="8788" y="12427"/>
                    <a:pt x="8788" y="12427"/>
                  </a:cubicBezTo>
                  <a:cubicBezTo>
                    <a:pt x="8682" y="12427"/>
                    <a:pt x="8682" y="12427"/>
                    <a:pt x="8682" y="12427"/>
                  </a:cubicBezTo>
                  <a:cubicBezTo>
                    <a:pt x="8682" y="12427"/>
                    <a:pt x="8682" y="12427"/>
                    <a:pt x="8682" y="12427"/>
                  </a:cubicBezTo>
                  <a:cubicBezTo>
                    <a:pt x="8682" y="12132"/>
                    <a:pt x="8682" y="12132"/>
                    <a:pt x="8682" y="12132"/>
                  </a:cubicBezTo>
                  <a:cubicBezTo>
                    <a:pt x="8576" y="12132"/>
                    <a:pt x="8576" y="12132"/>
                    <a:pt x="8576" y="12132"/>
                  </a:cubicBezTo>
                  <a:cubicBezTo>
                    <a:pt x="8576" y="12132"/>
                    <a:pt x="8576" y="12132"/>
                    <a:pt x="8576" y="12132"/>
                  </a:cubicBezTo>
                  <a:cubicBezTo>
                    <a:pt x="8471" y="11836"/>
                    <a:pt x="8471" y="11836"/>
                    <a:pt x="8471" y="11836"/>
                  </a:cubicBezTo>
                  <a:cubicBezTo>
                    <a:pt x="8365" y="11836"/>
                    <a:pt x="8365" y="11836"/>
                    <a:pt x="8365" y="11836"/>
                  </a:cubicBezTo>
                  <a:cubicBezTo>
                    <a:pt x="8365" y="12132"/>
                    <a:pt x="8365" y="12132"/>
                    <a:pt x="8365" y="12132"/>
                  </a:cubicBezTo>
                  <a:cubicBezTo>
                    <a:pt x="8153" y="12132"/>
                    <a:pt x="8153" y="12132"/>
                    <a:pt x="8153" y="12132"/>
                  </a:cubicBezTo>
                  <a:cubicBezTo>
                    <a:pt x="8153" y="12427"/>
                    <a:pt x="8153" y="12427"/>
                    <a:pt x="8153" y="12427"/>
                  </a:cubicBezTo>
                  <a:cubicBezTo>
                    <a:pt x="8153" y="12427"/>
                    <a:pt x="8153" y="12427"/>
                    <a:pt x="8153" y="12427"/>
                  </a:cubicBezTo>
                  <a:cubicBezTo>
                    <a:pt x="8047" y="12132"/>
                    <a:pt x="8047" y="12132"/>
                    <a:pt x="8047" y="12132"/>
                  </a:cubicBezTo>
                  <a:cubicBezTo>
                    <a:pt x="8047" y="12427"/>
                    <a:pt x="8047" y="12427"/>
                    <a:pt x="8047" y="12427"/>
                  </a:cubicBezTo>
                  <a:cubicBezTo>
                    <a:pt x="7941" y="12723"/>
                    <a:pt x="7941" y="12723"/>
                    <a:pt x="7941" y="12723"/>
                  </a:cubicBezTo>
                  <a:cubicBezTo>
                    <a:pt x="7835" y="12723"/>
                    <a:pt x="7835" y="12723"/>
                    <a:pt x="7835" y="12723"/>
                  </a:cubicBezTo>
                  <a:cubicBezTo>
                    <a:pt x="7835" y="12427"/>
                    <a:pt x="7835" y="12427"/>
                    <a:pt x="7835" y="12427"/>
                  </a:cubicBezTo>
                  <a:cubicBezTo>
                    <a:pt x="7835" y="12132"/>
                    <a:pt x="7835" y="12132"/>
                    <a:pt x="7835" y="12132"/>
                  </a:cubicBezTo>
                  <a:cubicBezTo>
                    <a:pt x="7835" y="11836"/>
                    <a:pt x="7835" y="11836"/>
                    <a:pt x="7835" y="11836"/>
                  </a:cubicBezTo>
                  <a:cubicBezTo>
                    <a:pt x="7835" y="11540"/>
                    <a:pt x="7835" y="11540"/>
                    <a:pt x="7835" y="11540"/>
                  </a:cubicBezTo>
                  <a:cubicBezTo>
                    <a:pt x="7835" y="11244"/>
                    <a:pt x="7835" y="11244"/>
                    <a:pt x="7835" y="11244"/>
                  </a:cubicBezTo>
                  <a:cubicBezTo>
                    <a:pt x="7835" y="11540"/>
                    <a:pt x="7835" y="11540"/>
                    <a:pt x="7835" y="11540"/>
                  </a:cubicBezTo>
                  <a:cubicBezTo>
                    <a:pt x="7729" y="11836"/>
                    <a:pt x="7729" y="11836"/>
                    <a:pt x="7729" y="11836"/>
                  </a:cubicBezTo>
                  <a:cubicBezTo>
                    <a:pt x="7729" y="11836"/>
                    <a:pt x="7729" y="11836"/>
                    <a:pt x="7729" y="11836"/>
                  </a:cubicBezTo>
                  <a:cubicBezTo>
                    <a:pt x="7624" y="11836"/>
                    <a:pt x="7624" y="11836"/>
                    <a:pt x="7624" y="11836"/>
                  </a:cubicBezTo>
                  <a:cubicBezTo>
                    <a:pt x="7518" y="11836"/>
                    <a:pt x="7518" y="11836"/>
                    <a:pt x="7518" y="11836"/>
                  </a:cubicBezTo>
                  <a:cubicBezTo>
                    <a:pt x="7412" y="11836"/>
                    <a:pt x="7412" y="11836"/>
                    <a:pt x="7412" y="11836"/>
                  </a:cubicBezTo>
                  <a:cubicBezTo>
                    <a:pt x="7412" y="11836"/>
                    <a:pt x="7412" y="11836"/>
                    <a:pt x="7412" y="11836"/>
                  </a:cubicBezTo>
                  <a:cubicBezTo>
                    <a:pt x="7306" y="11836"/>
                    <a:pt x="7306" y="11836"/>
                    <a:pt x="7306" y="11836"/>
                  </a:cubicBezTo>
                  <a:cubicBezTo>
                    <a:pt x="7200" y="11540"/>
                    <a:pt x="7200" y="11540"/>
                    <a:pt x="7200" y="11540"/>
                  </a:cubicBezTo>
                  <a:cubicBezTo>
                    <a:pt x="7200" y="11836"/>
                    <a:pt x="7200" y="11836"/>
                    <a:pt x="7200" y="11836"/>
                  </a:cubicBezTo>
                  <a:cubicBezTo>
                    <a:pt x="7094" y="11836"/>
                    <a:pt x="7094" y="11836"/>
                    <a:pt x="7094" y="11836"/>
                  </a:cubicBezTo>
                  <a:cubicBezTo>
                    <a:pt x="7094" y="11540"/>
                    <a:pt x="7094" y="11540"/>
                    <a:pt x="7094" y="11540"/>
                  </a:cubicBezTo>
                  <a:cubicBezTo>
                    <a:pt x="7094" y="11244"/>
                    <a:pt x="7094" y="11244"/>
                    <a:pt x="7094" y="11244"/>
                  </a:cubicBezTo>
                  <a:cubicBezTo>
                    <a:pt x="6988" y="10652"/>
                    <a:pt x="6988" y="10652"/>
                    <a:pt x="6988" y="10652"/>
                  </a:cubicBezTo>
                  <a:cubicBezTo>
                    <a:pt x="6988" y="10652"/>
                    <a:pt x="6988" y="10652"/>
                    <a:pt x="6988" y="10652"/>
                  </a:cubicBezTo>
                  <a:cubicBezTo>
                    <a:pt x="6882" y="10356"/>
                    <a:pt x="6882" y="10356"/>
                    <a:pt x="6882" y="10356"/>
                  </a:cubicBezTo>
                  <a:cubicBezTo>
                    <a:pt x="6988" y="10356"/>
                    <a:pt x="6988" y="10356"/>
                    <a:pt x="6988" y="10356"/>
                  </a:cubicBezTo>
                  <a:cubicBezTo>
                    <a:pt x="6988" y="10060"/>
                    <a:pt x="6988" y="10060"/>
                    <a:pt x="6988" y="10060"/>
                  </a:cubicBezTo>
                  <a:cubicBezTo>
                    <a:pt x="6988" y="9764"/>
                    <a:pt x="6988" y="9764"/>
                    <a:pt x="6988" y="9764"/>
                  </a:cubicBezTo>
                  <a:cubicBezTo>
                    <a:pt x="6988" y="9468"/>
                    <a:pt x="6988" y="9468"/>
                    <a:pt x="6988" y="9468"/>
                  </a:cubicBezTo>
                  <a:cubicBezTo>
                    <a:pt x="6882" y="9173"/>
                    <a:pt x="6882" y="9173"/>
                    <a:pt x="6882" y="9173"/>
                  </a:cubicBezTo>
                  <a:cubicBezTo>
                    <a:pt x="6776" y="9173"/>
                    <a:pt x="6776" y="9173"/>
                    <a:pt x="6776" y="9173"/>
                  </a:cubicBezTo>
                  <a:cubicBezTo>
                    <a:pt x="6671" y="8877"/>
                    <a:pt x="6671" y="8877"/>
                    <a:pt x="6671" y="8877"/>
                  </a:cubicBezTo>
                  <a:cubicBezTo>
                    <a:pt x="6671" y="8877"/>
                    <a:pt x="6671" y="8877"/>
                    <a:pt x="6671" y="8877"/>
                  </a:cubicBezTo>
                  <a:cubicBezTo>
                    <a:pt x="6671" y="8877"/>
                    <a:pt x="6671" y="8877"/>
                    <a:pt x="6671" y="8877"/>
                  </a:cubicBezTo>
                  <a:cubicBezTo>
                    <a:pt x="6776" y="8877"/>
                    <a:pt x="6776" y="8877"/>
                    <a:pt x="6776" y="8877"/>
                  </a:cubicBezTo>
                  <a:cubicBezTo>
                    <a:pt x="6988" y="8581"/>
                    <a:pt x="6988" y="8581"/>
                    <a:pt x="6988" y="8581"/>
                  </a:cubicBezTo>
                  <a:cubicBezTo>
                    <a:pt x="7094" y="8285"/>
                    <a:pt x="7094" y="8285"/>
                    <a:pt x="7094" y="8285"/>
                  </a:cubicBezTo>
                  <a:cubicBezTo>
                    <a:pt x="7094" y="8285"/>
                    <a:pt x="7094" y="8285"/>
                    <a:pt x="7094" y="8285"/>
                  </a:cubicBezTo>
                  <a:cubicBezTo>
                    <a:pt x="7094" y="8285"/>
                    <a:pt x="7094" y="8285"/>
                    <a:pt x="7094" y="8285"/>
                  </a:cubicBezTo>
                  <a:cubicBezTo>
                    <a:pt x="6882" y="8581"/>
                    <a:pt x="6882" y="8581"/>
                    <a:pt x="6882" y="8581"/>
                  </a:cubicBezTo>
                  <a:cubicBezTo>
                    <a:pt x="6776" y="8581"/>
                    <a:pt x="6776" y="8581"/>
                    <a:pt x="6776" y="8581"/>
                  </a:cubicBezTo>
                  <a:cubicBezTo>
                    <a:pt x="6776" y="8581"/>
                    <a:pt x="6776" y="8581"/>
                    <a:pt x="6776" y="8581"/>
                  </a:cubicBezTo>
                  <a:cubicBezTo>
                    <a:pt x="6671" y="8581"/>
                    <a:pt x="6671" y="8581"/>
                    <a:pt x="6671" y="8581"/>
                  </a:cubicBezTo>
                  <a:cubicBezTo>
                    <a:pt x="6565" y="8285"/>
                    <a:pt x="6565" y="8285"/>
                    <a:pt x="6565" y="8285"/>
                  </a:cubicBezTo>
                  <a:cubicBezTo>
                    <a:pt x="6565" y="8285"/>
                    <a:pt x="6565" y="8285"/>
                    <a:pt x="6565" y="8285"/>
                  </a:cubicBezTo>
                  <a:cubicBezTo>
                    <a:pt x="6671" y="8285"/>
                    <a:pt x="6671" y="8285"/>
                    <a:pt x="6671" y="8285"/>
                  </a:cubicBezTo>
                  <a:cubicBezTo>
                    <a:pt x="6565" y="7989"/>
                    <a:pt x="6565" y="7989"/>
                    <a:pt x="6565" y="7989"/>
                  </a:cubicBezTo>
                  <a:cubicBezTo>
                    <a:pt x="6459" y="7693"/>
                    <a:pt x="6459" y="7693"/>
                    <a:pt x="6459" y="7693"/>
                  </a:cubicBezTo>
                  <a:cubicBezTo>
                    <a:pt x="6459" y="7101"/>
                    <a:pt x="6459" y="7101"/>
                    <a:pt x="6459" y="7101"/>
                  </a:cubicBezTo>
                  <a:cubicBezTo>
                    <a:pt x="6565" y="7101"/>
                    <a:pt x="6565" y="7101"/>
                    <a:pt x="6565" y="7101"/>
                  </a:cubicBezTo>
                  <a:cubicBezTo>
                    <a:pt x="6565" y="7101"/>
                    <a:pt x="6565" y="7101"/>
                    <a:pt x="6565" y="7101"/>
                  </a:cubicBezTo>
                  <a:cubicBezTo>
                    <a:pt x="6459" y="6805"/>
                    <a:pt x="6459" y="6805"/>
                    <a:pt x="6459" y="6805"/>
                  </a:cubicBezTo>
                  <a:cubicBezTo>
                    <a:pt x="6565" y="6805"/>
                    <a:pt x="6565" y="6805"/>
                    <a:pt x="6565" y="6805"/>
                  </a:cubicBezTo>
                  <a:close/>
                  <a:moveTo>
                    <a:pt x="18635" y="9173"/>
                  </a:moveTo>
                  <a:cubicBezTo>
                    <a:pt x="18635" y="9173"/>
                    <a:pt x="18635" y="9173"/>
                    <a:pt x="18635" y="9173"/>
                  </a:cubicBezTo>
                  <a:cubicBezTo>
                    <a:pt x="18635" y="9468"/>
                    <a:pt x="18635" y="9468"/>
                    <a:pt x="18635" y="9468"/>
                  </a:cubicBezTo>
                  <a:cubicBezTo>
                    <a:pt x="18741" y="9468"/>
                    <a:pt x="18741" y="9468"/>
                    <a:pt x="18741" y="9468"/>
                  </a:cubicBezTo>
                  <a:cubicBezTo>
                    <a:pt x="18635" y="9173"/>
                    <a:pt x="18635" y="9173"/>
                    <a:pt x="18635" y="9173"/>
                  </a:cubicBezTo>
                  <a:close/>
                  <a:moveTo>
                    <a:pt x="18847" y="10060"/>
                  </a:moveTo>
                  <a:cubicBezTo>
                    <a:pt x="18741" y="10060"/>
                    <a:pt x="18741" y="10060"/>
                    <a:pt x="18741" y="10060"/>
                  </a:cubicBezTo>
                  <a:cubicBezTo>
                    <a:pt x="18847" y="10060"/>
                    <a:pt x="18847" y="10060"/>
                    <a:pt x="18847" y="10060"/>
                  </a:cubicBezTo>
                  <a:cubicBezTo>
                    <a:pt x="18847" y="10060"/>
                    <a:pt x="18847" y="10060"/>
                    <a:pt x="18847" y="10060"/>
                  </a:cubicBezTo>
                  <a:close/>
                  <a:moveTo>
                    <a:pt x="18953" y="10060"/>
                  </a:moveTo>
                  <a:cubicBezTo>
                    <a:pt x="18953" y="10060"/>
                    <a:pt x="18953" y="10060"/>
                    <a:pt x="18953" y="10060"/>
                  </a:cubicBezTo>
                  <a:cubicBezTo>
                    <a:pt x="19165" y="10356"/>
                    <a:pt x="19165" y="10356"/>
                    <a:pt x="19165" y="10356"/>
                  </a:cubicBezTo>
                  <a:cubicBezTo>
                    <a:pt x="19376" y="10356"/>
                    <a:pt x="19376" y="10356"/>
                    <a:pt x="19376" y="10356"/>
                  </a:cubicBezTo>
                  <a:cubicBezTo>
                    <a:pt x="19588" y="10356"/>
                    <a:pt x="19588" y="10356"/>
                    <a:pt x="19588" y="10356"/>
                  </a:cubicBezTo>
                  <a:cubicBezTo>
                    <a:pt x="19588" y="10356"/>
                    <a:pt x="19588" y="10356"/>
                    <a:pt x="19588" y="10356"/>
                  </a:cubicBezTo>
                  <a:cubicBezTo>
                    <a:pt x="19482" y="10060"/>
                    <a:pt x="19482" y="10060"/>
                    <a:pt x="19482" y="10060"/>
                  </a:cubicBezTo>
                  <a:cubicBezTo>
                    <a:pt x="19376" y="10060"/>
                    <a:pt x="19376" y="10060"/>
                    <a:pt x="19376" y="10060"/>
                  </a:cubicBezTo>
                  <a:cubicBezTo>
                    <a:pt x="19165" y="10060"/>
                    <a:pt x="19165" y="10060"/>
                    <a:pt x="19165" y="10060"/>
                  </a:cubicBezTo>
                  <a:cubicBezTo>
                    <a:pt x="19165" y="10060"/>
                    <a:pt x="19165" y="10060"/>
                    <a:pt x="19165" y="10060"/>
                  </a:cubicBezTo>
                  <a:cubicBezTo>
                    <a:pt x="18953" y="10060"/>
                    <a:pt x="18953" y="10060"/>
                    <a:pt x="18953" y="10060"/>
                  </a:cubicBezTo>
                  <a:close/>
                  <a:moveTo>
                    <a:pt x="18953" y="8877"/>
                  </a:moveTo>
                  <a:cubicBezTo>
                    <a:pt x="19059" y="9173"/>
                    <a:pt x="19059" y="9173"/>
                    <a:pt x="19059" y="9173"/>
                  </a:cubicBezTo>
                  <a:cubicBezTo>
                    <a:pt x="19059" y="8877"/>
                    <a:pt x="19059" y="8877"/>
                    <a:pt x="19059" y="8877"/>
                  </a:cubicBezTo>
                  <a:cubicBezTo>
                    <a:pt x="19059" y="8877"/>
                    <a:pt x="19059" y="8877"/>
                    <a:pt x="19059" y="8877"/>
                  </a:cubicBezTo>
                  <a:cubicBezTo>
                    <a:pt x="19165" y="9173"/>
                    <a:pt x="19165" y="9173"/>
                    <a:pt x="19165" y="9173"/>
                  </a:cubicBezTo>
                  <a:cubicBezTo>
                    <a:pt x="19165" y="9468"/>
                    <a:pt x="19165" y="9468"/>
                    <a:pt x="19165" y="9468"/>
                  </a:cubicBezTo>
                  <a:cubicBezTo>
                    <a:pt x="19165" y="9468"/>
                    <a:pt x="19165" y="9468"/>
                    <a:pt x="19165" y="9468"/>
                  </a:cubicBezTo>
                  <a:cubicBezTo>
                    <a:pt x="19271" y="9468"/>
                    <a:pt x="19271" y="9468"/>
                    <a:pt x="19271" y="9468"/>
                  </a:cubicBezTo>
                  <a:cubicBezTo>
                    <a:pt x="19271" y="9468"/>
                    <a:pt x="19271" y="9468"/>
                    <a:pt x="19271" y="9468"/>
                  </a:cubicBezTo>
                  <a:cubicBezTo>
                    <a:pt x="19376" y="9468"/>
                    <a:pt x="19376" y="9468"/>
                    <a:pt x="19376" y="9468"/>
                  </a:cubicBezTo>
                  <a:cubicBezTo>
                    <a:pt x="19376" y="9468"/>
                    <a:pt x="19376" y="9468"/>
                    <a:pt x="19376" y="9468"/>
                  </a:cubicBezTo>
                  <a:cubicBezTo>
                    <a:pt x="19271" y="9173"/>
                    <a:pt x="19271" y="9173"/>
                    <a:pt x="19271" y="9173"/>
                  </a:cubicBezTo>
                  <a:cubicBezTo>
                    <a:pt x="19165" y="8877"/>
                    <a:pt x="19165" y="8877"/>
                    <a:pt x="19165" y="8877"/>
                  </a:cubicBezTo>
                  <a:cubicBezTo>
                    <a:pt x="19165" y="8877"/>
                    <a:pt x="19165" y="8877"/>
                    <a:pt x="19165" y="8877"/>
                  </a:cubicBezTo>
                  <a:cubicBezTo>
                    <a:pt x="19059" y="8877"/>
                    <a:pt x="19059" y="8877"/>
                    <a:pt x="19059" y="8877"/>
                  </a:cubicBezTo>
                  <a:cubicBezTo>
                    <a:pt x="18953" y="8877"/>
                    <a:pt x="18953" y="8877"/>
                    <a:pt x="18953" y="8877"/>
                  </a:cubicBezTo>
                  <a:cubicBezTo>
                    <a:pt x="18953" y="8877"/>
                    <a:pt x="18953" y="8877"/>
                    <a:pt x="18953" y="8877"/>
                  </a:cubicBezTo>
                  <a:close/>
                  <a:moveTo>
                    <a:pt x="17576" y="14795"/>
                  </a:moveTo>
                  <a:cubicBezTo>
                    <a:pt x="17576" y="15090"/>
                    <a:pt x="17576" y="15090"/>
                    <a:pt x="17576" y="15090"/>
                  </a:cubicBezTo>
                  <a:cubicBezTo>
                    <a:pt x="17576" y="15386"/>
                    <a:pt x="17576" y="15386"/>
                    <a:pt x="17576" y="15386"/>
                  </a:cubicBezTo>
                  <a:cubicBezTo>
                    <a:pt x="17682" y="15386"/>
                    <a:pt x="17682" y="15386"/>
                    <a:pt x="17682" y="15386"/>
                  </a:cubicBezTo>
                  <a:cubicBezTo>
                    <a:pt x="17682" y="15090"/>
                    <a:pt x="17682" y="15090"/>
                    <a:pt x="17682" y="15090"/>
                  </a:cubicBezTo>
                  <a:cubicBezTo>
                    <a:pt x="17576" y="14795"/>
                    <a:pt x="17576" y="14795"/>
                    <a:pt x="17576" y="14795"/>
                  </a:cubicBezTo>
                  <a:close/>
                  <a:moveTo>
                    <a:pt x="17788" y="14499"/>
                  </a:moveTo>
                  <a:cubicBezTo>
                    <a:pt x="17788" y="14795"/>
                    <a:pt x="17788" y="14795"/>
                    <a:pt x="17788" y="14795"/>
                  </a:cubicBezTo>
                  <a:cubicBezTo>
                    <a:pt x="17682" y="15090"/>
                    <a:pt x="17682" y="15090"/>
                    <a:pt x="17682" y="15090"/>
                  </a:cubicBezTo>
                  <a:cubicBezTo>
                    <a:pt x="17682" y="15386"/>
                    <a:pt x="17682" y="15386"/>
                    <a:pt x="17682" y="15386"/>
                  </a:cubicBezTo>
                  <a:cubicBezTo>
                    <a:pt x="17682" y="15386"/>
                    <a:pt x="17682" y="15386"/>
                    <a:pt x="17682" y="15386"/>
                  </a:cubicBezTo>
                  <a:cubicBezTo>
                    <a:pt x="17788" y="14795"/>
                    <a:pt x="17788" y="14795"/>
                    <a:pt x="17788" y="14795"/>
                  </a:cubicBezTo>
                  <a:cubicBezTo>
                    <a:pt x="17788" y="14499"/>
                    <a:pt x="17788" y="14499"/>
                    <a:pt x="17788" y="14499"/>
                  </a:cubicBezTo>
                  <a:close/>
                  <a:moveTo>
                    <a:pt x="18529" y="16274"/>
                  </a:moveTo>
                  <a:cubicBezTo>
                    <a:pt x="18529" y="16274"/>
                    <a:pt x="18529" y="16274"/>
                    <a:pt x="18529" y="16274"/>
                  </a:cubicBezTo>
                  <a:cubicBezTo>
                    <a:pt x="18529" y="16274"/>
                    <a:pt x="18529" y="16274"/>
                    <a:pt x="18529" y="16274"/>
                  </a:cubicBezTo>
                  <a:cubicBezTo>
                    <a:pt x="18635" y="16274"/>
                    <a:pt x="18635" y="16274"/>
                    <a:pt x="18635" y="16274"/>
                  </a:cubicBezTo>
                  <a:cubicBezTo>
                    <a:pt x="18529" y="16274"/>
                    <a:pt x="18529" y="16274"/>
                    <a:pt x="18529" y="16274"/>
                  </a:cubicBezTo>
                  <a:close/>
                  <a:moveTo>
                    <a:pt x="18318" y="15682"/>
                  </a:moveTo>
                  <a:cubicBezTo>
                    <a:pt x="18318" y="15682"/>
                    <a:pt x="18318" y="15682"/>
                    <a:pt x="18318" y="15682"/>
                  </a:cubicBezTo>
                  <a:cubicBezTo>
                    <a:pt x="18318" y="15682"/>
                    <a:pt x="18318" y="15682"/>
                    <a:pt x="18318" y="15682"/>
                  </a:cubicBezTo>
                  <a:cubicBezTo>
                    <a:pt x="18318" y="15978"/>
                    <a:pt x="18318" y="15978"/>
                    <a:pt x="18318" y="15978"/>
                  </a:cubicBezTo>
                  <a:cubicBezTo>
                    <a:pt x="18318" y="16274"/>
                    <a:pt x="18318" y="16274"/>
                    <a:pt x="18318" y="16274"/>
                  </a:cubicBezTo>
                  <a:cubicBezTo>
                    <a:pt x="18318" y="16274"/>
                    <a:pt x="18318" y="16274"/>
                    <a:pt x="18318" y="16274"/>
                  </a:cubicBezTo>
                  <a:cubicBezTo>
                    <a:pt x="18318" y="16274"/>
                    <a:pt x="18318" y="16274"/>
                    <a:pt x="18318" y="16274"/>
                  </a:cubicBezTo>
                  <a:cubicBezTo>
                    <a:pt x="18318" y="16274"/>
                    <a:pt x="18318" y="16274"/>
                    <a:pt x="18318" y="16274"/>
                  </a:cubicBezTo>
                  <a:cubicBezTo>
                    <a:pt x="18318" y="16274"/>
                    <a:pt x="18318" y="16274"/>
                    <a:pt x="18318" y="16274"/>
                  </a:cubicBezTo>
                  <a:cubicBezTo>
                    <a:pt x="18318" y="16570"/>
                    <a:pt x="18318" y="16570"/>
                    <a:pt x="18318" y="16570"/>
                  </a:cubicBezTo>
                  <a:cubicBezTo>
                    <a:pt x="18318" y="16570"/>
                    <a:pt x="18318" y="16570"/>
                    <a:pt x="18318" y="16570"/>
                  </a:cubicBezTo>
                  <a:cubicBezTo>
                    <a:pt x="18424" y="16274"/>
                    <a:pt x="18424" y="16274"/>
                    <a:pt x="18424" y="16274"/>
                  </a:cubicBezTo>
                  <a:cubicBezTo>
                    <a:pt x="18424" y="16274"/>
                    <a:pt x="18424" y="16274"/>
                    <a:pt x="18424" y="16274"/>
                  </a:cubicBezTo>
                  <a:cubicBezTo>
                    <a:pt x="18424" y="16274"/>
                    <a:pt x="18424" y="16274"/>
                    <a:pt x="18424" y="16274"/>
                  </a:cubicBezTo>
                  <a:cubicBezTo>
                    <a:pt x="18424" y="15978"/>
                    <a:pt x="18424" y="15978"/>
                    <a:pt x="18424" y="15978"/>
                  </a:cubicBezTo>
                  <a:cubicBezTo>
                    <a:pt x="18318" y="15682"/>
                    <a:pt x="18318" y="15682"/>
                    <a:pt x="18318" y="15682"/>
                  </a:cubicBezTo>
                  <a:close/>
                  <a:moveTo>
                    <a:pt x="18424" y="15978"/>
                  </a:moveTo>
                  <a:cubicBezTo>
                    <a:pt x="18424" y="15978"/>
                    <a:pt x="18424" y="15978"/>
                    <a:pt x="18424" y="15978"/>
                  </a:cubicBezTo>
                  <a:cubicBezTo>
                    <a:pt x="18424" y="15978"/>
                    <a:pt x="18424" y="15978"/>
                    <a:pt x="18424" y="15978"/>
                  </a:cubicBezTo>
                  <a:cubicBezTo>
                    <a:pt x="18529" y="15978"/>
                    <a:pt x="18529" y="15978"/>
                    <a:pt x="18529" y="15978"/>
                  </a:cubicBezTo>
                  <a:cubicBezTo>
                    <a:pt x="18529" y="15978"/>
                    <a:pt x="18529" y="15978"/>
                    <a:pt x="18529" y="15978"/>
                  </a:cubicBezTo>
                  <a:cubicBezTo>
                    <a:pt x="18529" y="15978"/>
                    <a:pt x="18529" y="15978"/>
                    <a:pt x="18529" y="15978"/>
                  </a:cubicBezTo>
                  <a:cubicBezTo>
                    <a:pt x="18424" y="15978"/>
                    <a:pt x="18424" y="15978"/>
                    <a:pt x="18424" y="15978"/>
                  </a:cubicBezTo>
                  <a:close/>
                  <a:moveTo>
                    <a:pt x="18318" y="15386"/>
                  </a:moveTo>
                  <a:cubicBezTo>
                    <a:pt x="18318" y="15386"/>
                    <a:pt x="18318" y="15386"/>
                    <a:pt x="18318" y="15386"/>
                  </a:cubicBezTo>
                  <a:cubicBezTo>
                    <a:pt x="18318" y="15682"/>
                    <a:pt x="18318" y="15682"/>
                    <a:pt x="18318" y="15682"/>
                  </a:cubicBezTo>
                  <a:cubicBezTo>
                    <a:pt x="18318" y="15682"/>
                    <a:pt x="18318" y="15682"/>
                    <a:pt x="18318" y="15682"/>
                  </a:cubicBezTo>
                  <a:cubicBezTo>
                    <a:pt x="18424" y="15978"/>
                    <a:pt x="18424" y="15978"/>
                    <a:pt x="18424" y="15978"/>
                  </a:cubicBezTo>
                  <a:cubicBezTo>
                    <a:pt x="18424" y="15682"/>
                    <a:pt x="18424" y="15682"/>
                    <a:pt x="18424" y="15682"/>
                  </a:cubicBezTo>
                  <a:cubicBezTo>
                    <a:pt x="18318" y="15682"/>
                    <a:pt x="18318" y="15682"/>
                    <a:pt x="18318" y="15682"/>
                  </a:cubicBezTo>
                  <a:cubicBezTo>
                    <a:pt x="18318" y="15386"/>
                    <a:pt x="18318" y="15386"/>
                    <a:pt x="18318" y="15386"/>
                  </a:cubicBezTo>
                  <a:close/>
                  <a:moveTo>
                    <a:pt x="18529" y="15386"/>
                  </a:moveTo>
                  <a:cubicBezTo>
                    <a:pt x="18424" y="15386"/>
                    <a:pt x="18424" y="15386"/>
                    <a:pt x="18424" y="15386"/>
                  </a:cubicBezTo>
                  <a:cubicBezTo>
                    <a:pt x="18318" y="15682"/>
                    <a:pt x="18318" y="15682"/>
                    <a:pt x="18318" y="15682"/>
                  </a:cubicBezTo>
                  <a:cubicBezTo>
                    <a:pt x="18424" y="15682"/>
                    <a:pt x="18424" y="15682"/>
                    <a:pt x="18424" y="15682"/>
                  </a:cubicBezTo>
                  <a:cubicBezTo>
                    <a:pt x="18529" y="15682"/>
                    <a:pt x="18529" y="15682"/>
                    <a:pt x="18529" y="15682"/>
                  </a:cubicBezTo>
                  <a:cubicBezTo>
                    <a:pt x="18529" y="15682"/>
                    <a:pt x="18529" y="15682"/>
                    <a:pt x="18529" y="15682"/>
                  </a:cubicBezTo>
                  <a:cubicBezTo>
                    <a:pt x="18529" y="15682"/>
                    <a:pt x="18529" y="15682"/>
                    <a:pt x="18529" y="15682"/>
                  </a:cubicBezTo>
                  <a:cubicBezTo>
                    <a:pt x="18529" y="15682"/>
                    <a:pt x="18529" y="15682"/>
                    <a:pt x="18529" y="15682"/>
                  </a:cubicBezTo>
                  <a:cubicBezTo>
                    <a:pt x="18529" y="15386"/>
                    <a:pt x="18529" y="15386"/>
                    <a:pt x="18529" y="15386"/>
                  </a:cubicBezTo>
                  <a:cubicBezTo>
                    <a:pt x="18529" y="15386"/>
                    <a:pt x="18529" y="15386"/>
                    <a:pt x="18529" y="15386"/>
                  </a:cubicBezTo>
                  <a:cubicBezTo>
                    <a:pt x="18529" y="15386"/>
                    <a:pt x="18529" y="15386"/>
                    <a:pt x="18529" y="15386"/>
                  </a:cubicBezTo>
                  <a:cubicBezTo>
                    <a:pt x="18529" y="15386"/>
                    <a:pt x="18529" y="15386"/>
                    <a:pt x="18529" y="15386"/>
                  </a:cubicBezTo>
                  <a:close/>
                  <a:moveTo>
                    <a:pt x="18318" y="15090"/>
                  </a:moveTo>
                  <a:cubicBezTo>
                    <a:pt x="18318" y="15090"/>
                    <a:pt x="18318" y="15090"/>
                    <a:pt x="18318" y="15090"/>
                  </a:cubicBezTo>
                  <a:cubicBezTo>
                    <a:pt x="18318" y="15090"/>
                    <a:pt x="18318" y="15090"/>
                    <a:pt x="18318" y="15090"/>
                  </a:cubicBezTo>
                  <a:cubicBezTo>
                    <a:pt x="18318" y="15090"/>
                    <a:pt x="18318" y="15090"/>
                    <a:pt x="18318" y="15090"/>
                  </a:cubicBezTo>
                  <a:cubicBezTo>
                    <a:pt x="18318" y="15090"/>
                    <a:pt x="18318" y="15090"/>
                    <a:pt x="18318" y="15090"/>
                  </a:cubicBezTo>
                  <a:close/>
                  <a:moveTo>
                    <a:pt x="18529" y="14795"/>
                  </a:moveTo>
                  <a:cubicBezTo>
                    <a:pt x="18529" y="14795"/>
                    <a:pt x="18529" y="14795"/>
                    <a:pt x="18529" y="14795"/>
                  </a:cubicBezTo>
                  <a:cubicBezTo>
                    <a:pt x="18529" y="14795"/>
                    <a:pt x="18529" y="14795"/>
                    <a:pt x="18529" y="14795"/>
                  </a:cubicBezTo>
                  <a:cubicBezTo>
                    <a:pt x="18529" y="14795"/>
                    <a:pt x="18529" y="14795"/>
                    <a:pt x="18529" y="14795"/>
                  </a:cubicBezTo>
                  <a:cubicBezTo>
                    <a:pt x="18529" y="14795"/>
                    <a:pt x="18529" y="14795"/>
                    <a:pt x="18529" y="14795"/>
                  </a:cubicBezTo>
                  <a:close/>
                  <a:moveTo>
                    <a:pt x="18424" y="14795"/>
                  </a:moveTo>
                  <a:cubicBezTo>
                    <a:pt x="18424" y="14795"/>
                    <a:pt x="18424" y="14795"/>
                    <a:pt x="18424" y="14795"/>
                  </a:cubicBezTo>
                  <a:cubicBezTo>
                    <a:pt x="18424" y="15090"/>
                    <a:pt x="18424" y="15090"/>
                    <a:pt x="18424" y="15090"/>
                  </a:cubicBezTo>
                  <a:cubicBezTo>
                    <a:pt x="18318" y="15090"/>
                    <a:pt x="18318" y="15090"/>
                    <a:pt x="18318" y="15090"/>
                  </a:cubicBezTo>
                  <a:cubicBezTo>
                    <a:pt x="18424" y="15090"/>
                    <a:pt x="18424" y="15090"/>
                    <a:pt x="18424" y="15090"/>
                  </a:cubicBezTo>
                  <a:cubicBezTo>
                    <a:pt x="18424" y="15090"/>
                    <a:pt x="18424" y="15090"/>
                    <a:pt x="18424" y="15090"/>
                  </a:cubicBezTo>
                  <a:cubicBezTo>
                    <a:pt x="18424" y="15090"/>
                    <a:pt x="18424" y="15090"/>
                    <a:pt x="18424" y="15090"/>
                  </a:cubicBezTo>
                  <a:cubicBezTo>
                    <a:pt x="18424" y="15090"/>
                    <a:pt x="18424" y="15090"/>
                    <a:pt x="18424" y="15090"/>
                  </a:cubicBezTo>
                  <a:cubicBezTo>
                    <a:pt x="18424" y="15386"/>
                    <a:pt x="18424" y="15386"/>
                    <a:pt x="18424" y="15386"/>
                  </a:cubicBezTo>
                  <a:cubicBezTo>
                    <a:pt x="18424" y="15386"/>
                    <a:pt x="18424" y="15386"/>
                    <a:pt x="18424" y="15386"/>
                  </a:cubicBezTo>
                  <a:cubicBezTo>
                    <a:pt x="18529" y="15386"/>
                    <a:pt x="18529" y="15386"/>
                    <a:pt x="18529" y="15386"/>
                  </a:cubicBezTo>
                  <a:cubicBezTo>
                    <a:pt x="18529" y="15386"/>
                    <a:pt x="18529" y="15386"/>
                    <a:pt x="18529" y="15386"/>
                  </a:cubicBezTo>
                  <a:cubicBezTo>
                    <a:pt x="18529" y="15090"/>
                    <a:pt x="18529" y="15090"/>
                    <a:pt x="18529" y="15090"/>
                  </a:cubicBezTo>
                  <a:cubicBezTo>
                    <a:pt x="18529" y="14795"/>
                    <a:pt x="18529" y="14795"/>
                    <a:pt x="18529" y="14795"/>
                  </a:cubicBezTo>
                  <a:cubicBezTo>
                    <a:pt x="18529" y="14795"/>
                    <a:pt x="18529" y="14795"/>
                    <a:pt x="18529" y="14795"/>
                  </a:cubicBezTo>
                  <a:cubicBezTo>
                    <a:pt x="18424" y="14795"/>
                    <a:pt x="18424" y="14795"/>
                    <a:pt x="18424" y="14795"/>
                  </a:cubicBezTo>
                  <a:close/>
                  <a:moveTo>
                    <a:pt x="17259" y="16570"/>
                  </a:moveTo>
                  <a:cubicBezTo>
                    <a:pt x="17259" y="16570"/>
                    <a:pt x="17259" y="16570"/>
                    <a:pt x="17259" y="16570"/>
                  </a:cubicBezTo>
                  <a:cubicBezTo>
                    <a:pt x="17259" y="16570"/>
                    <a:pt x="17259" y="16570"/>
                    <a:pt x="17259" y="16570"/>
                  </a:cubicBezTo>
                  <a:cubicBezTo>
                    <a:pt x="17259" y="16570"/>
                    <a:pt x="17259" y="16570"/>
                    <a:pt x="17259" y="16570"/>
                  </a:cubicBezTo>
                  <a:close/>
                  <a:moveTo>
                    <a:pt x="17153" y="16866"/>
                  </a:moveTo>
                  <a:cubicBezTo>
                    <a:pt x="17259" y="16866"/>
                    <a:pt x="17259" y="16866"/>
                    <a:pt x="17259" y="16866"/>
                  </a:cubicBezTo>
                  <a:cubicBezTo>
                    <a:pt x="17259" y="16866"/>
                    <a:pt x="17259" y="16866"/>
                    <a:pt x="17259" y="16866"/>
                  </a:cubicBezTo>
                  <a:cubicBezTo>
                    <a:pt x="17153" y="16866"/>
                    <a:pt x="17153" y="16866"/>
                    <a:pt x="17153" y="16866"/>
                  </a:cubicBezTo>
                  <a:close/>
                  <a:moveTo>
                    <a:pt x="16729" y="17162"/>
                  </a:moveTo>
                  <a:cubicBezTo>
                    <a:pt x="16729" y="17458"/>
                    <a:pt x="16729" y="17458"/>
                    <a:pt x="16729" y="17458"/>
                  </a:cubicBezTo>
                  <a:cubicBezTo>
                    <a:pt x="16729" y="17458"/>
                    <a:pt x="16729" y="17458"/>
                    <a:pt x="16729" y="17458"/>
                  </a:cubicBezTo>
                  <a:cubicBezTo>
                    <a:pt x="16729" y="17458"/>
                    <a:pt x="16729" y="17162"/>
                    <a:pt x="16729" y="17162"/>
                  </a:cubicBezTo>
                  <a:close/>
                  <a:moveTo>
                    <a:pt x="16835" y="17162"/>
                  </a:moveTo>
                  <a:cubicBezTo>
                    <a:pt x="16729" y="17162"/>
                    <a:pt x="16729" y="17162"/>
                    <a:pt x="16729" y="17162"/>
                  </a:cubicBezTo>
                  <a:cubicBezTo>
                    <a:pt x="16835" y="17162"/>
                    <a:pt x="16835" y="17162"/>
                    <a:pt x="16835" y="17162"/>
                  </a:cubicBezTo>
                  <a:cubicBezTo>
                    <a:pt x="16835" y="17162"/>
                    <a:pt x="16835" y="17162"/>
                    <a:pt x="16835" y="17162"/>
                  </a:cubicBezTo>
                  <a:cubicBezTo>
                    <a:pt x="16835" y="17162"/>
                    <a:pt x="16835" y="17162"/>
                    <a:pt x="16835" y="17162"/>
                  </a:cubicBezTo>
                  <a:close/>
                  <a:moveTo>
                    <a:pt x="16835" y="18049"/>
                  </a:moveTo>
                  <a:cubicBezTo>
                    <a:pt x="16835" y="18049"/>
                    <a:pt x="16835" y="18049"/>
                    <a:pt x="16835" y="18049"/>
                  </a:cubicBezTo>
                  <a:cubicBezTo>
                    <a:pt x="16729" y="18049"/>
                    <a:pt x="16729" y="18049"/>
                    <a:pt x="16729" y="18049"/>
                  </a:cubicBezTo>
                  <a:cubicBezTo>
                    <a:pt x="16729" y="18345"/>
                    <a:pt x="16729" y="18345"/>
                    <a:pt x="16729" y="18345"/>
                  </a:cubicBezTo>
                  <a:cubicBezTo>
                    <a:pt x="16835" y="18345"/>
                    <a:pt x="16835" y="18345"/>
                    <a:pt x="16835" y="18345"/>
                  </a:cubicBezTo>
                  <a:cubicBezTo>
                    <a:pt x="16835" y="18049"/>
                    <a:pt x="16835" y="18049"/>
                    <a:pt x="16835" y="18049"/>
                  </a:cubicBezTo>
                  <a:cubicBezTo>
                    <a:pt x="16835" y="18049"/>
                    <a:pt x="16835" y="18049"/>
                    <a:pt x="16835" y="18049"/>
                  </a:cubicBezTo>
                  <a:close/>
                  <a:moveTo>
                    <a:pt x="17047" y="17162"/>
                  </a:moveTo>
                  <a:cubicBezTo>
                    <a:pt x="16941" y="17458"/>
                    <a:pt x="16941" y="17458"/>
                    <a:pt x="16941" y="17458"/>
                  </a:cubicBezTo>
                  <a:cubicBezTo>
                    <a:pt x="16941" y="17458"/>
                    <a:pt x="16941" y="17458"/>
                    <a:pt x="16941" y="17458"/>
                  </a:cubicBezTo>
                  <a:cubicBezTo>
                    <a:pt x="16941" y="17458"/>
                    <a:pt x="16941" y="17458"/>
                    <a:pt x="16941" y="17458"/>
                  </a:cubicBezTo>
                  <a:cubicBezTo>
                    <a:pt x="16835" y="17753"/>
                    <a:pt x="16835" y="17753"/>
                    <a:pt x="16835" y="17753"/>
                  </a:cubicBezTo>
                  <a:cubicBezTo>
                    <a:pt x="16835" y="17753"/>
                    <a:pt x="16835" y="17753"/>
                    <a:pt x="16835" y="17753"/>
                  </a:cubicBezTo>
                  <a:cubicBezTo>
                    <a:pt x="16941" y="18049"/>
                    <a:pt x="16941" y="18049"/>
                    <a:pt x="16941" y="18049"/>
                  </a:cubicBezTo>
                  <a:cubicBezTo>
                    <a:pt x="16941" y="17753"/>
                    <a:pt x="16941" y="17753"/>
                    <a:pt x="16941" y="17753"/>
                  </a:cubicBezTo>
                  <a:cubicBezTo>
                    <a:pt x="17047" y="17458"/>
                    <a:pt x="17047" y="17458"/>
                    <a:pt x="17047" y="17458"/>
                  </a:cubicBezTo>
                  <a:cubicBezTo>
                    <a:pt x="17153" y="17162"/>
                    <a:pt x="17153" y="17162"/>
                    <a:pt x="17153" y="17162"/>
                  </a:cubicBezTo>
                  <a:cubicBezTo>
                    <a:pt x="17153" y="17162"/>
                    <a:pt x="17153" y="17162"/>
                    <a:pt x="17153" y="17162"/>
                  </a:cubicBezTo>
                  <a:cubicBezTo>
                    <a:pt x="17153" y="16866"/>
                    <a:pt x="17153" y="16866"/>
                    <a:pt x="17153" y="16866"/>
                  </a:cubicBezTo>
                  <a:cubicBezTo>
                    <a:pt x="17153" y="16866"/>
                    <a:pt x="17153" y="16866"/>
                    <a:pt x="17153" y="16866"/>
                  </a:cubicBezTo>
                  <a:cubicBezTo>
                    <a:pt x="17047" y="16866"/>
                    <a:pt x="17047" y="16866"/>
                    <a:pt x="17047" y="16866"/>
                  </a:cubicBezTo>
                  <a:cubicBezTo>
                    <a:pt x="17047" y="16866"/>
                    <a:pt x="17047" y="16866"/>
                    <a:pt x="17047" y="16866"/>
                  </a:cubicBezTo>
                  <a:cubicBezTo>
                    <a:pt x="17047" y="17162"/>
                    <a:pt x="17047" y="17162"/>
                    <a:pt x="17047" y="17162"/>
                  </a:cubicBezTo>
                  <a:close/>
                  <a:moveTo>
                    <a:pt x="16306" y="15978"/>
                  </a:moveTo>
                  <a:cubicBezTo>
                    <a:pt x="16412" y="15682"/>
                    <a:pt x="16412" y="15682"/>
                    <a:pt x="16412" y="15682"/>
                  </a:cubicBezTo>
                  <a:cubicBezTo>
                    <a:pt x="16306" y="15682"/>
                    <a:pt x="16306" y="15682"/>
                    <a:pt x="16306" y="15682"/>
                  </a:cubicBezTo>
                  <a:cubicBezTo>
                    <a:pt x="16306" y="15978"/>
                    <a:pt x="16306" y="15978"/>
                    <a:pt x="16306" y="15978"/>
                  </a:cubicBezTo>
                  <a:close/>
                  <a:moveTo>
                    <a:pt x="16094" y="16274"/>
                  </a:moveTo>
                  <a:cubicBezTo>
                    <a:pt x="16094" y="16274"/>
                    <a:pt x="16094" y="16274"/>
                    <a:pt x="16094" y="16274"/>
                  </a:cubicBezTo>
                  <a:cubicBezTo>
                    <a:pt x="16094" y="16274"/>
                    <a:pt x="16094" y="16274"/>
                    <a:pt x="16094" y="16274"/>
                  </a:cubicBezTo>
                  <a:cubicBezTo>
                    <a:pt x="16094" y="16274"/>
                    <a:pt x="16094" y="16274"/>
                    <a:pt x="16094" y="16274"/>
                  </a:cubicBezTo>
                  <a:close/>
                  <a:moveTo>
                    <a:pt x="16306" y="18049"/>
                  </a:moveTo>
                  <a:cubicBezTo>
                    <a:pt x="16200" y="18049"/>
                    <a:pt x="16200" y="18049"/>
                    <a:pt x="16200" y="18049"/>
                  </a:cubicBezTo>
                  <a:cubicBezTo>
                    <a:pt x="16200" y="18049"/>
                    <a:pt x="16200" y="18049"/>
                    <a:pt x="16200" y="18049"/>
                  </a:cubicBezTo>
                  <a:cubicBezTo>
                    <a:pt x="16306" y="18049"/>
                    <a:pt x="16306" y="18049"/>
                    <a:pt x="16306" y="18049"/>
                  </a:cubicBezTo>
                  <a:close/>
                  <a:moveTo>
                    <a:pt x="16094" y="17753"/>
                  </a:moveTo>
                  <a:cubicBezTo>
                    <a:pt x="16200" y="17458"/>
                    <a:pt x="16200" y="17458"/>
                    <a:pt x="16200" y="17458"/>
                  </a:cubicBezTo>
                  <a:cubicBezTo>
                    <a:pt x="16200" y="17753"/>
                    <a:pt x="16200" y="17753"/>
                    <a:pt x="16200" y="17753"/>
                  </a:cubicBezTo>
                  <a:cubicBezTo>
                    <a:pt x="16200" y="17753"/>
                    <a:pt x="16200" y="17753"/>
                    <a:pt x="16200" y="17753"/>
                  </a:cubicBezTo>
                  <a:cubicBezTo>
                    <a:pt x="16200" y="18049"/>
                    <a:pt x="16200" y="18049"/>
                    <a:pt x="16200" y="18049"/>
                  </a:cubicBezTo>
                  <a:cubicBezTo>
                    <a:pt x="16094" y="17753"/>
                    <a:pt x="16094" y="17753"/>
                    <a:pt x="16094" y="17753"/>
                  </a:cubicBezTo>
                  <a:cubicBezTo>
                    <a:pt x="16094" y="17753"/>
                    <a:pt x="16094" y="17753"/>
                    <a:pt x="16094" y="17753"/>
                  </a:cubicBezTo>
                  <a:close/>
                  <a:moveTo>
                    <a:pt x="15565" y="16866"/>
                  </a:moveTo>
                  <a:cubicBezTo>
                    <a:pt x="15671" y="16866"/>
                    <a:pt x="15671" y="16866"/>
                    <a:pt x="15671" y="16866"/>
                  </a:cubicBezTo>
                  <a:cubicBezTo>
                    <a:pt x="15671" y="16866"/>
                    <a:pt x="15671" y="16866"/>
                    <a:pt x="15671" y="16866"/>
                  </a:cubicBezTo>
                  <a:cubicBezTo>
                    <a:pt x="15671" y="16866"/>
                    <a:pt x="15671" y="16866"/>
                    <a:pt x="15671" y="16866"/>
                  </a:cubicBezTo>
                  <a:cubicBezTo>
                    <a:pt x="15671" y="16866"/>
                    <a:pt x="15671" y="16866"/>
                    <a:pt x="15671" y="16866"/>
                  </a:cubicBezTo>
                  <a:cubicBezTo>
                    <a:pt x="15565" y="16866"/>
                    <a:pt x="15565" y="16866"/>
                    <a:pt x="15565" y="16866"/>
                  </a:cubicBezTo>
                  <a:close/>
                  <a:moveTo>
                    <a:pt x="15671" y="18345"/>
                  </a:moveTo>
                  <a:cubicBezTo>
                    <a:pt x="15776" y="18345"/>
                    <a:pt x="15776" y="18345"/>
                    <a:pt x="15776" y="18345"/>
                  </a:cubicBezTo>
                  <a:cubicBezTo>
                    <a:pt x="15882" y="18345"/>
                    <a:pt x="15882" y="18345"/>
                    <a:pt x="15882" y="18345"/>
                  </a:cubicBezTo>
                  <a:cubicBezTo>
                    <a:pt x="15776" y="18345"/>
                    <a:pt x="15776" y="18345"/>
                    <a:pt x="15776" y="18345"/>
                  </a:cubicBezTo>
                  <a:cubicBezTo>
                    <a:pt x="15671" y="18345"/>
                    <a:pt x="15671" y="18345"/>
                    <a:pt x="15671" y="18345"/>
                  </a:cubicBezTo>
                  <a:close/>
                  <a:moveTo>
                    <a:pt x="15035" y="17458"/>
                  </a:moveTo>
                  <a:cubicBezTo>
                    <a:pt x="15035" y="17162"/>
                    <a:pt x="15035" y="17162"/>
                    <a:pt x="15035" y="17162"/>
                  </a:cubicBezTo>
                  <a:cubicBezTo>
                    <a:pt x="15035" y="17162"/>
                    <a:pt x="15035" y="17162"/>
                    <a:pt x="15035" y="17162"/>
                  </a:cubicBezTo>
                  <a:cubicBezTo>
                    <a:pt x="15035" y="17162"/>
                    <a:pt x="15035" y="17162"/>
                    <a:pt x="15035" y="17162"/>
                  </a:cubicBezTo>
                  <a:cubicBezTo>
                    <a:pt x="15035" y="17458"/>
                    <a:pt x="15035" y="17458"/>
                    <a:pt x="15035" y="17458"/>
                  </a:cubicBezTo>
                  <a:close/>
                  <a:moveTo>
                    <a:pt x="15247" y="18049"/>
                  </a:moveTo>
                  <a:cubicBezTo>
                    <a:pt x="15353" y="18049"/>
                    <a:pt x="15353" y="18049"/>
                    <a:pt x="15353" y="18049"/>
                  </a:cubicBezTo>
                  <a:cubicBezTo>
                    <a:pt x="15459" y="18049"/>
                    <a:pt x="15459" y="18049"/>
                    <a:pt x="15459" y="18049"/>
                  </a:cubicBezTo>
                  <a:cubicBezTo>
                    <a:pt x="15459" y="18345"/>
                    <a:pt x="15459" y="18345"/>
                    <a:pt x="15459" y="18345"/>
                  </a:cubicBezTo>
                  <a:cubicBezTo>
                    <a:pt x="15353" y="18345"/>
                    <a:pt x="15353" y="18345"/>
                    <a:pt x="15353" y="18345"/>
                  </a:cubicBezTo>
                  <a:cubicBezTo>
                    <a:pt x="15247" y="18345"/>
                    <a:pt x="15247" y="18345"/>
                    <a:pt x="15247" y="18345"/>
                  </a:cubicBezTo>
                  <a:cubicBezTo>
                    <a:pt x="15247" y="18049"/>
                    <a:pt x="15247" y="18049"/>
                    <a:pt x="15247" y="18049"/>
                  </a:cubicBezTo>
                  <a:close/>
                  <a:moveTo>
                    <a:pt x="15141" y="18345"/>
                  </a:moveTo>
                  <a:cubicBezTo>
                    <a:pt x="15141" y="18049"/>
                    <a:pt x="15141" y="18049"/>
                    <a:pt x="15141" y="18049"/>
                  </a:cubicBezTo>
                  <a:cubicBezTo>
                    <a:pt x="15141" y="18345"/>
                    <a:pt x="15141" y="18345"/>
                    <a:pt x="15141" y="18345"/>
                  </a:cubicBezTo>
                  <a:cubicBezTo>
                    <a:pt x="15141" y="18345"/>
                    <a:pt x="15141" y="18345"/>
                    <a:pt x="15141" y="18345"/>
                  </a:cubicBezTo>
                  <a:close/>
                  <a:moveTo>
                    <a:pt x="14929" y="18049"/>
                  </a:moveTo>
                  <a:cubicBezTo>
                    <a:pt x="14929" y="18049"/>
                    <a:pt x="14929" y="18049"/>
                    <a:pt x="14929" y="18049"/>
                  </a:cubicBezTo>
                  <a:cubicBezTo>
                    <a:pt x="15035" y="18049"/>
                    <a:pt x="15035" y="18049"/>
                    <a:pt x="15035" y="18049"/>
                  </a:cubicBezTo>
                  <a:cubicBezTo>
                    <a:pt x="14929" y="18345"/>
                    <a:pt x="14929" y="18345"/>
                    <a:pt x="14929" y="18345"/>
                  </a:cubicBezTo>
                  <a:cubicBezTo>
                    <a:pt x="14929" y="18049"/>
                    <a:pt x="14929" y="18049"/>
                    <a:pt x="14929" y="18049"/>
                  </a:cubicBezTo>
                  <a:close/>
                  <a:moveTo>
                    <a:pt x="13129" y="20712"/>
                  </a:moveTo>
                  <a:cubicBezTo>
                    <a:pt x="13129" y="21008"/>
                    <a:pt x="13129" y="21008"/>
                    <a:pt x="13129" y="21008"/>
                  </a:cubicBezTo>
                  <a:cubicBezTo>
                    <a:pt x="13129" y="21008"/>
                    <a:pt x="13129" y="21008"/>
                    <a:pt x="13129" y="21008"/>
                  </a:cubicBezTo>
                  <a:cubicBezTo>
                    <a:pt x="13341" y="21008"/>
                    <a:pt x="13341" y="21008"/>
                    <a:pt x="13341" y="21008"/>
                  </a:cubicBezTo>
                  <a:cubicBezTo>
                    <a:pt x="13447" y="20712"/>
                    <a:pt x="13447" y="20712"/>
                    <a:pt x="13447" y="20712"/>
                  </a:cubicBezTo>
                  <a:cubicBezTo>
                    <a:pt x="13553" y="20712"/>
                    <a:pt x="13553" y="20712"/>
                    <a:pt x="13553" y="20712"/>
                  </a:cubicBezTo>
                  <a:cubicBezTo>
                    <a:pt x="13659" y="20712"/>
                    <a:pt x="13659" y="20712"/>
                    <a:pt x="13659" y="20712"/>
                  </a:cubicBezTo>
                  <a:cubicBezTo>
                    <a:pt x="13659" y="20416"/>
                    <a:pt x="13659" y="20416"/>
                    <a:pt x="13659" y="20416"/>
                  </a:cubicBezTo>
                  <a:cubicBezTo>
                    <a:pt x="13765" y="20416"/>
                    <a:pt x="13765" y="20416"/>
                    <a:pt x="13765" y="20416"/>
                  </a:cubicBezTo>
                  <a:cubicBezTo>
                    <a:pt x="13976" y="19825"/>
                    <a:pt x="13976" y="19825"/>
                    <a:pt x="13976" y="19825"/>
                  </a:cubicBezTo>
                  <a:cubicBezTo>
                    <a:pt x="13976" y="19825"/>
                    <a:pt x="13976" y="19825"/>
                    <a:pt x="13976" y="19825"/>
                  </a:cubicBezTo>
                  <a:cubicBezTo>
                    <a:pt x="13976" y="19825"/>
                    <a:pt x="13976" y="19825"/>
                    <a:pt x="13976" y="19825"/>
                  </a:cubicBezTo>
                  <a:cubicBezTo>
                    <a:pt x="13871" y="19529"/>
                    <a:pt x="13871" y="19529"/>
                    <a:pt x="13871" y="19529"/>
                  </a:cubicBezTo>
                  <a:cubicBezTo>
                    <a:pt x="13765" y="19233"/>
                    <a:pt x="13765" y="19233"/>
                    <a:pt x="13765" y="19233"/>
                  </a:cubicBezTo>
                  <a:cubicBezTo>
                    <a:pt x="13765" y="19233"/>
                    <a:pt x="13765" y="19233"/>
                    <a:pt x="13765" y="19233"/>
                  </a:cubicBezTo>
                  <a:cubicBezTo>
                    <a:pt x="13659" y="19233"/>
                    <a:pt x="13659" y="19233"/>
                    <a:pt x="13659" y="19233"/>
                  </a:cubicBezTo>
                  <a:cubicBezTo>
                    <a:pt x="13659" y="19529"/>
                    <a:pt x="13659" y="19529"/>
                    <a:pt x="13659" y="19529"/>
                  </a:cubicBezTo>
                  <a:cubicBezTo>
                    <a:pt x="13553" y="19529"/>
                    <a:pt x="13553" y="19529"/>
                    <a:pt x="13553" y="19529"/>
                  </a:cubicBezTo>
                  <a:cubicBezTo>
                    <a:pt x="13553" y="19825"/>
                    <a:pt x="13553" y="19825"/>
                    <a:pt x="13553" y="19825"/>
                  </a:cubicBezTo>
                  <a:cubicBezTo>
                    <a:pt x="13447" y="19529"/>
                    <a:pt x="13447" y="19529"/>
                    <a:pt x="13447" y="19529"/>
                  </a:cubicBezTo>
                  <a:cubicBezTo>
                    <a:pt x="13447" y="19529"/>
                    <a:pt x="13447" y="19529"/>
                    <a:pt x="13447" y="19529"/>
                  </a:cubicBezTo>
                  <a:cubicBezTo>
                    <a:pt x="13341" y="19825"/>
                    <a:pt x="13341" y="19825"/>
                    <a:pt x="13341" y="19825"/>
                  </a:cubicBezTo>
                  <a:cubicBezTo>
                    <a:pt x="13235" y="20121"/>
                    <a:pt x="13235" y="20121"/>
                    <a:pt x="13235" y="20121"/>
                  </a:cubicBezTo>
                  <a:cubicBezTo>
                    <a:pt x="13235" y="20416"/>
                    <a:pt x="13235" y="20416"/>
                    <a:pt x="13235" y="20416"/>
                  </a:cubicBezTo>
                  <a:cubicBezTo>
                    <a:pt x="13129" y="20416"/>
                    <a:pt x="13129" y="20416"/>
                    <a:pt x="13129" y="20416"/>
                  </a:cubicBezTo>
                  <a:cubicBezTo>
                    <a:pt x="13235" y="20712"/>
                    <a:pt x="13235" y="20712"/>
                    <a:pt x="13235" y="20712"/>
                  </a:cubicBezTo>
                  <a:cubicBezTo>
                    <a:pt x="13235" y="20712"/>
                    <a:pt x="13235" y="20712"/>
                    <a:pt x="13235" y="20712"/>
                  </a:cubicBezTo>
                  <a:cubicBezTo>
                    <a:pt x="13235" y="20712"/>
                    <a:pt x="13235" y="20712"/>
                    <a:pt x="13235" y="20712"/>
                  </a:cubicBezTo>
                  <a:cubicBezTo>
                    <a:pt x="13129" y="20712"/>
                    <a:pt x="13129" y="20712"/>
                    <a:pt x="13129" y="20712"/>
                  </a:cubicBezTo>
                  <a:close/>
                  <a:moveTo>
                    <a:pt x="13024" y="21008"/>
                  </a:moveTo>
                  <a:cubicBezTo>
                    <a:pt x="13129" y="20712"/>
                    <a:pt x="13129" y="20712"/>
                    <a:pt x="13129" y="20712"/>
                  </a:cubicBezTo>
                  <a:cubicBezTo>
                    <a:pt x="13024" y="20712"/>
                    <a:pt x="13024" y="20712"/>
                    <a:pt x="13024" y="20712"/>
                  </a:cubicBezTo>
                  <a:cubicBezTo>
                    <a:pt x="13024" y="20712"/>
                    <a:pt x="13024" y="20712"/>
                    <a:pt x="13024" y="20712"/>
                  </a:cubicBezTo>
                  <a:cubicBezTo>
                    <a:pt x="13024" y="21008"/>
                    <a:pt x="13024" y="21008"/>
                    <a:pt x="13024" y="21008"/>
                  </a:cubicBezTo>
                  <a:close/>
                  <a:moveTo>
                    <a:pt x="13024" y="21008"/>
                  </a:moveTo>
                  <a:cubicBezTo>
                    <a:pt x="13024" y="21008"/>
                    <a:pt x="13024" y="21008"/>
                    <a:pt x="13024" y="21008"/>
                  </a:cubicBezTo>
                  <a:cubicBezTo>
                    <a:pt x="13024" y="21304"/>
                    <a:pt x="13024" y="21304"/>
                    <a:pt x="13024" y="21304"/>
                  </a:cubicBezTo>
                  <a:cubicBezTo>
                    <a:pt x="12812" y="21304"/>
                    <a:pt x="12812" y="21304"/>
                    <a:pt x="12812" y="21304"/>
                  </a:cubicBezTo>
                  <a:cubicBezTo>
                    <a:pt x="12812" y="21600"/>
                    <a:pt x="12812" y="21600"/>
                    <a:pt x="12812" y="21600"/>
                  </a:cubicBezTo>
                  <a:cubicBezTo>
                    <a:pt x="12812" y="21600"/>
                    <a:pt x="12812" y="21600"/>
                    <a:pt x="12812" y="21600"/>
                  </a:cubicBezTo>
                  <a:cubicBezTo>
                    <a:pt x="13024" y="21304"/>
                    <a:pt x="13024" y="21304"/>
                    <a:pt x="13024" y="21304"/>
                  </a:cubicBezTo>
                  <a:cubicBezTo>
                    <a:pt x="13129" y="21304"/>
                    <a:pt x="13129" y="21304"/>
                    <a:pt x="13129" y="21304"/>
                  </a:cubicBezTo>
                  <a:cubicBezTo>
                    <a:pt x="13024" y="21008"/>
                    <a:pt x="13024" y="21008"/>
                    <a:pt x="13024" y="21008"/>
                  </a:cubicBezTo>
                  <a:close/>
                  <a:moveTo>
                    <a:pt x="12388" y="21008"/>
                  </a:moveTo>
                  <a:cubicBezTo>
                    <a:pt x="12388" y="21008"/>
                    <a:pt x="12388" y="21008"/>
                    <a:pt x="12388" y="21008"/>
                  </a:cubicBezTo>
                  <a:cubicBezTo>
                    <a:pt x="12388" y="21304"/>
                    <a:pt x="12388" y="21304"/>
                    <a:pt x="12388" y="21304"/>
                  </a:cubicBezTo>
                  <a:cubicBezTo>
                    <a:pt x="12388" y="21304"/>
                    <a:pt x="12388" y="21304"/>
                    <a:pt x="12388" y="21304"/>
                  </a:cubicBezTo>
                  <a:cubicBezTo>
                    <a:pt x="12282" y="21304"/>
                    <a:pt x="12282" y="21304"/>
                    <a:pt x="12282" y="21304"/>
                  </a:cubicBezTo>
                  <a:cubicBezTo>
                    <a:pt x="12282" y="21008"/>
                    <a:pt x="12282" y="21008"/>
                    <a:pt x="12282" y="21008"/>
                  </a:cubicBezTo>
                  <a:cubicBezTo>
                    <a:pt x="12388" y="21008"/>
                    <a:pt x="12388" y="21008"/>
                    <a:pt x="12388" y="21008"/>
                  </a:cubicBezTo>
                  <a:close/>
                  <a:moveTo>
                    <a:pt x="11012" y="19825"/>
                  </a:moveTo>
                  <a:cubicBezTo>
                    <a:pt x="11224" y="19529"/>
                    <a:pt x="11224" y="19529"/>
                    <a:pt x="11224" y="19529"/>
                  </a:cubicBezTo>
                  <a:cubicBezTo>
                    <a:pt x="11329" y="19825"/>
                    <a:pt x="11329" y="19825"/>
                    <a:pt x="11329" y="19825"/>
                  </a:cubicBezTo>
                  <a:cubicBezTo>
                    <a:pt x="11435" y="19825"/>
                    <a:pt x="11435" y="19825"/>
                    <a:pt x="11435" y="19825"/>
                  </a:cubicBezTo>
                  <a:cubicBezTo>
                    <a:pt x="11541" y="19529"/>
                    <a:pt x="11541" y="19529"/>
                    <a:pt x="11541" y="19529"/>
                  </a:cubicBezTo>
                  <a:cubicBezTo>
                    <a:pt x="11647" y="19825"/>
                    <a:pt x="11647" y="19825"/>
                    <a:pt x="11647" y="19825"/>
                  </a:cubicBezTo>
                  <a:cubicBezTo>
                    <a:pt x="11647" y="19825"/>
                    <a:pt x="11647" y="19825"/>
                    <a:pt x="11647" y="19825"/>
                  </a:cubicBezTo>
                  <a:cubicBezTo>
                    <a:pt x="11753" y="19825"/>
                    <a:pt x="11753" y="19825"/>
                    <a:pt x="11753" y="19825"/>
                  </a:cubicBezTo>
                  <a:cubicBezTo>
                    <a:pt x="11859" y="20121"/>
                    <a:pt x="11859" y="20121"/>
                    <a:pt x="11859" y="20121"/>
                  </a:cubicBezTo>
                  <a:cubicBezTo>
                    <a:pt x="11859" y="20416"/>
                    <a:pt x="11859" y="20416"/>
                    <a:pt x="11859" y="20416"/>
                  </a:cubicBezTo>
                  <a:cubicBezTo>
                    <a:pt x="11859" y="20712"/>
                    <a:pt x="11859" y="20712"/>
                    <a:pt x="11859" y="20712"/>
                  </a:cubicBezTo>
                  <a:cubicBezTo>
                    <a:pt x="11753" y="20712"/>
                    <a:pt x="11753" y="20712"/>
                    <a:pt x="11753" y="20712"/>
                  </a:cubicBezTo>
                  <a:cubicBezTo>
                    <a:pt x="11647" y="20712"/>
                    <a:pt x="11647" y="20712"/>
                    <a:pt x="11647" y="20712"/>
                  </a:cubicBezTo>
                  <a:cubicBezTo>
                    <a:pt x="11541" y="20712"/>
                    <a:pt x="11541" y="20712"/>
                    <a:pt x="11541" y="20712"/>
                  </a:cubicBezTo>
                  <a:cubicBezTo>
                    <a:pt x="11435" y="20416"/>
                    <a:pt x="11435" y="20416"/>
                    <a:pt x="11435" y="20416"/>
                  </a:cubicBezTo>
                  <a:cubicBezTo>
                    <a:pt x="11329" y="20416"/>
                    <a:pt x="11329" y="20416"/>
                    <a:pt x="11329" y="20416"/>
                  </a:cubicBezTo>
                  <a:cubicBezTo>
                    <a:pt x="11329" y="20121"/>
                    <a:pt x="11329" y="20121"/>
                    <a:pt x="11329" y="20121"/>
                  </a:cubicBezTo>
                  <a:cubicBezTo>
                    <a:pt x="11224" y="20121"/>
                    <a:pt x="11224" y="20121"/>
                    <a:pt x="11224" y="20121"/>
                  </a:cubicBezTo>
                  <a:cubicBezTo>
                    <a:pt x="11118" y="20121"/>
                    <a:pt x="11118" y="20121"/>
                    <a:pt x="11118" y="20121"/>
                  </a:cubicBezTo>
                  <a:cubicBezTo>
                    <a:pt x="11012" y="19825"/>
                    <a:pt x="11012" y="19825"/>
                    <a:pt x="11012" y="19825"/>
                  </a:cubicBezTo>
                  <a:cubicBezTo>
                    <a:pt x="11012" y="19825"/>
                    <a:pt x="11012" y="19825"/>
                    <a:pt x="11012" y="19825"/>
                  </a:cubicBezTo>
                  <a:close/>
                  <a:moveTo>
                    <a:pt x="9529" y="16866"/>
                  </a:moveTo>
                  <a:cubicBezTo>
                    <a:pt x="9635" y="17162"/>
                    <a:pt x="9635" y="17162"/>
                    <a:pt x="9635" y="17162"/>
                  </a:cubicBezTo>
                  <a:cubicBezTo>
                    <a:pt x="9635" y="16866"/>
                    <a:pt x="9635" y="16866"/>
                    <a:pt x="9635" y="16866"/>
                  </a:cubicBezTo>
                  <a:cubicBezTo>
                    <a:pt x="9635" y="17162"/>
                    <a:pt x="9635" y="17162"/>
                    <a:pt x="9635" y="17162"/>
                  </a:cubicBezTo>
                  <a:cubicBezTo>
                    <a:pt x="9529" y="17162"/>
                    <a:pt x="9529" y="17162"/>
                    <a:pt x="9529" y="17162"/>
                  </a:cubicBezTo>
                  <a:cubicBezTo>
                    <a:pt x="9529" y="16866"/>
                    <a:pt x="9529" y="16866"/>
                    <a:pt x="9529" y="16866"/>
                  </a:cubicBezTo>
                  <a:close/>
                  <a:moveTo>
                    <a:pt x="9318" y="16570"/>
                  </a:moveTo>
                  <a:cubicBezTo>
                    <a:pt x="9318" y="16866"/>
                    <a:pt x="9318" y="16866"/>
                    <a:pt x="9318" y="16866"/>
                  </a:cubicBezTo>
                  <a:cubicBezTo>
                    <a:pt x="9424" y="16570"/>
                    <a:pt x="9424" y="16570"/>
                    <a:pt x="9424" y="16570"/>
                  </a:cubicBezTo>
                  <a:cubicBezTo>
                    <a:pt x="9424" y="16570"/>
                    <a:pt x="9424" y="16570"/>
                    <a:pt x="9424" y="16570"/>
                  </a:cubicBezTo>
                  <a:cubicBezTo>
                    <a:pt x="9529" y="16570"/>
                    <a:pt x="9529" y="16570"/>
                    <a:pt x="9529" y="16570"/>
                  </a:cubicBezTo>
                  <a:cubicBezTo>
                    <a:pt x="9424" y="16570"/>
                    <a:pt x="9424" y="16570"/>
                    <a:pt x="9424" y="16570"/>
                  </a:cubicBezTo>
                  <a:cubicBezTo>
                    <a:pt x="9424" y="16570"/>
                    <a:pt x="9424" y="16570"/>
                    <a:pt x="9424" y="16570"/>
                  </a:cubicBezTo>
                  <a:cubicBezTo>
                    <a:pt x="9318" y="16570"/>
                    <a:pt x="9318" y="16570"/>
                    <a:pt x="9318" y="16570"/>
                  </a:cubicBezTo>
                  <a:cubicBezTo>
                    <a:pt x="9318" y="16570"/>
                    <a:pt x="9318" y="16570"/>
                    <a:pt x="9318" y="16570"/>
                  </a:cubicBezTo>
                  <a:cubicBezTo>
                    <a:pt x="9318" y="16570"/>
                    <a:pt x="9318" y="16570"/>
                    <a:pt x="9318" y="16570"/>
                  </a:cubicBezTo>
                  <a:close/>
                  <a:moveTo>
                    <a:pt x="14294" y="17753"/>
                  </a:moveTo>
                  <a:cubicBezTo>
                    <a:pt x="14400" y="17753"/>
                    <a:pt x="14400" y="17753"/>
                    <a:pt x="14400" y="17753"/>
                  </a:cubicBezTo>
                  <a:cubicBezTo>
                    <a:pt x="14612" y="17753"/>
                    <a:pt x="14612" y="17753"/>
                    <a:pt x="14612" y="17753"/>
                  </a:cubicBezTo>
                  <a:cubicBezTo>
                    <a:pt x="14612" y="17753"/>
                    <a:pt x="14612" y="17753"/>
                    <a:pt x="14612" y="17753"/>
                  </a:cubicBezTo>
                  <a:cubicBezTo>
                    <a:pt x="14612" y="17753"/>
                    <a:pt x="14612" y="17753"/>
                    <a:pt x="14612" y="17753"/>
                  </a:cubicBezTo>
                  <a:cubicBezTo>
                    <a:pt x="14718" y="17753"/>
                    <a:pt x="14718" y="17753"/>
                    <a:pt x="14718" y="17753"/>
                  </a:cubicBezTo>
                  <a:cubicBezTo>
                    <a:pt x="14824" y="17458"/>
                    <a:pt x="14824" y="17458"/>
                    <a:pt x="14824" y="17458"/>
                  </a:cubicBezTo>
                  <a:cubicBezTo>
                    <a:pt x="14824" y="17458"/>
                    <a:pt x="14824" y="17458"/>
                    <a:pt x="14824" y="17458"/>
                  </a:cubicBezTo>
                  <a:cubicBezTo>
                    <a:pt x="14718" y="17458"/>
                    <a:pt x="14718" y="17458"/>
                    <a:pt x="14718" y="17458"/>
                  </a:cubicBezTo>
                  <a:cubicBezTo>
                    <a:pt x="14612" y="17458"/>
                    <a:pt x="14612" y="17458"/>
                    <a:pt x="14612" y="17458"/>
                  </a:cubicBezTo>
                  <a:cubicBezTo>
                    <a:pt x="14506" y="17458"/>
                    <a:pt x="14506" y="17458"/>
                    <a:pt x="14506" y="17458"/>
                  </a:cubicBezTo>
                  <a:cubicBezTo>
                    <a:pt x="14400" y="17458"/>
                    <a:pt x="14400" y="17458"/>
                    <a:pt x="14400" y="17458"/>
                  </a:cubicBezTo>
                  <a:cubicBezTo>
                    <a:pt x="14294" y="17458"/>
                    <a:pt x="14294" y="17458"/>
                    <a:pt x="14294" y="17458"/>
                  </a:cubicBezTo>
                  <a:cubicBezTo>
                    <a:pt x="14294" y="17753"/>
                    <a:pt x="14294" y="17753"/>
                    <a:pt x="14294" y="17753"/>
                  </a:cubicBezTo>
                  <a:cubicBezTo>
                    <a:pt x="14294" y="17753"/>
                    <a:pt x="14294" y="17753"/>
                    <a:pt x="14294" y="17753"/>
                  </a:cubicBezTo>
                  <a:close/>
                  <a:moveTo>
                    <a:pt x="14188" y="18049"/>
                  </a:moveTo>
                  <a:cubicBezTo>
                    <a:pt x="14188" y="18345"/>
                    <a:pt x="14188" y="18345"/>
                    <a:pt x="14188" y="18345"/>
                  </a:cubicBezTo>
                  <a:cubicBezTo>
                    <a:pt x="14188" y="18345"/>
                    <a:pt x="14188" y="18345"/>
                    <a:pt x="14188" y="18345"/>
                  </a:cubicBezTo>
                  <a:cubicBezTo>
                    <a:pt x="14188" y="18345"/>
                    <a:pt x="14188" y="18345"/>
                    <a:pt x="14188" y="18345"/>
                  </a:cubicBezTo>
                  <a:cubicBezTo>
                    <a:pt x="14188" y="18049"/>
                    <a:pt x="14188" y="18049"/>
                    <a:pt x="14188" y="18049"/>
                  </a:cubicBezTo>
                  <a:close/>
                  <a:moveTo>
                    <a:pt x="13765" y="18049"/>
                  </a:moveTo>
                  <a:cubicBezTo>
                    <a:pt x="13659" y="18345"/>
                    <a:pt x="13659" y="18345"/>
                    <a:pt x="13659" y="18345"/>
                  </a:cubicBezTo>
                  <a:cubicBezTo>
                    <a:pt x="13659" y="18345"/>
                    <a:pt x="13659" y="18345"/>
                    <a:pt x="13659" y="18345"/>
                  </a:cubicBezTo>
                  <a:cubicBezTo>
                    <a:pt x="13659" y="18345"/>
                    <a:pt x="13659" y="18345"/>
                    <a:pt x="13659" y="18345"/>
                  </a:cubicBezTo>
                  <a:cubicBezTo>
                    <a:pt x="13659" y="18641"/>
                    <a:pt x="13659" y="18641"/>
                    <a:pt x="13659" y="18641"/>
                  </a:cubicBezTo>
                  <a:cubicBezTo>
                    <a:pt x="13765" y="18641"/>
                    <a:pt x="13765" y="18641"/>
                    <a:pt x="13765" y="18641"/>
                  </a:cubicBezTo>
                  <a:cubicBezTo>
                    <a:pt x="13871" y="18345"/>
                    <a:pt x="13871" y="18345"/>
                    <a:pt x="13871" y="18345"/>
                  </a:cubicBezTo>
                  <a:cubicBezTo>
                    <a:pt x="13976" y="18345"/>
                    <a:pt x="13976" y="18345"/>
                    <a:pt x="13976" y="18345"/>
                  </a:cubicBezTo>
                  <a:cubicBezTo>
                    <a:pt x="13871" y="18049"/>
                    <a:pt x="13871" y="18049"/>
                    <a:pt x="13871" y="18049"/>
                  </a:cubicBezTo>
                  <a:cubicBezTo>
                    <a:pt x="13765" y="18345"/>
                    <a:pt x="13765" y="18345"/>
                    <a:pt x="13765" y="18345"/>
                  </a:cubicBezTo>
                  <a:cubicBezTo>
                    <a:pt x="13765" y="18049"/>
                    <a:pt x="13765" y="18049"/>
                    <a:pt x="13765" y="18049"/>
                  </a:cubicBezTo>
                  <a:close/>
                  <a:moveTo>
                    <a:pt x="13447" y="18641"/>
                  </a:moveTo>
                  <a:cubicBezTo>
                    <a:pt x="13447" y="18641"/>
                    <a:pt x="13447" y="18641"/>
                    <a:pt x="13447" y="18641"/>
                  </a:cubicBezTo>
                  <a:cubicBezTo>
                    <a:pt x="13553" y="18641"/>
                    <a:pt x="13553" y="18641"/>
                    <a:pt x="13553" y="18641"/>
                  </a:cubicBezTo>
                  <a:cubicBezTo>
                    <a:pt x="13553" y="18345"/>
                    <a:pt x="13553" y="18345"/>
                    <a:pt x="13553" y="18345"/>
                  </a:cubicBezTo>
                  <a:cubicBezTo>
                    <a:pt x="13553" y="18345"/>
                    <a:pt x="13553" y="18345"/>
                    <a:pt x="13553" y="18345"/>
                  </a:cubicBezTo>
                  <a:cubicBezTo>
                    <a:pt x="13553" y="18345"/>
                    <a:pt x="13553" y="18345"/>
                    <a:pt x="13553" y="18345"/>
                  </a:cubicBezTo>
                  <a:cubicBezTo>
                    <a:pt x="13447" y="18641"/>
                    <a:pt x="13447" y="18641"/>
                    <a:pt x="13447" y="18641"/>
                  </a:cubicBezTo>
                  <a:cubicBezTo>
                    <a:pt x="13447" y="18641"/>
                    <a:pt x="13447" y="18641"/>
                    <a:pt x="13447" y="18641"/>
                  </a:cubicBezTo>
                  <a:close/>
                  <a:moveTo>
                    <a:pt x="13129" y="18641"/>
                  </a:moveTo>
                  <a:cubicBezTo>
                    <a:pt x="13235" y="18345"/>
                    <a:pt x="13235" y="18345"/>
                    <a:pt x="13235" y="18345"/>
                  </a:cubicBezTo>
                  <a:cubicBezTo>
                    <a:pt x="13235" y="18345"/>
                    <a:pt x="13235" y="18345"/>
                    <a:pt x="13235" y="18345"/>
                  </a:cubicBezTo>
                  <a:cubicBezTo>
                    <a:pt x="13235" y="18345"/>
                    <a:pt x="13235" y="18345"/>
                    <a:pt x="13235" y="18345"/>
                  </a:cubicBezTo>
                  <a:cubicBezTo>
                    <a:pt x="13341" y="18345"/>
                    <a:pt x="13341" y="18345"/>
                    <a:pt x="13341" y="18345"/>
                  </a:cubicBezTo>
                  <a:cubicBezTo>
                    <a:pt x="13341" y="18345"/>
                    <a:pt x="13341" y="18345"/>
                    <a:pt x="13341" y="18345"/>
                  </a:cubicBezTo>
                  <a:cubicBezTo>
                    <a:pt x="13447" y="18345"/>
                    <a:pt x="13447" y="18345"/>
                    <a:pt x="13447" y="18345"/>
                  </a:cubicBezTo>
                  <a:cubicBezTo>
                    <a:pt x="13341" y="18641"/>
                    <a:pt x="13341" y="18641"/>
                    <a:pt x="13341" y="18641"/>
                  </a:cubicBezTo>
                  <a:cubicBezTo>
                    <a:pt x="13235" y="18641"/>
                    <a:pt x="13235" y="18641"/>
                    <a:pt x="13235" y="18641"/>
                  </a:cubicBezTo>
                  <a:cubicBezTo>
                    <a:pt x="13129" y="18641"/>
                    <a:pt x="13129" y="18641"/>
                    <a:pt x="13129" y="18641"/>
                  </a:cubicBezTo>
                  <a:cubicBezTo>
                    <a:pt x="13129" y="18641"/>
                    <a:pt x="13129" y="18641"/>
                    <a:pt x="13129" y="18641"/>
                  </a:cubicBezTo>
                  <a:close/>
                  <a:moveTo>
                    <a:pt x="13024" y="18641"/>
                  </a:moveTo>
                  <a:cubicBezTo>
                    <a:pt x="12918" y="18641"/>
                    <a:pt x="12918" y="18641"/>
                    <a:pt x="12918" y="18641"/>
                  </a:cubicBezTo>
                  <a:cubicBezTo>
                    <a:pt x="12918" y="18937"/>
                    <a:pt x="12918" y="18937"/>
                    <a:pt x="12918" y="18937"/>
                  </a:cubicBezTo>
                  <a:cubicBezTo>
                    <a:pt x="12918" y="18641"/>
                    <a:pt x="12918" y="18641"/>
                    <a:pt x="12918" y="18641"/>
                  </a:cubicBezTo>
                  <a:cubicBezTo>
                    <a:pt x="13024" y="18641"/>
                    <a:pt x="13024" y="18641"/>
                    <a:pt x="13024" y="18641"/>
                  </a:cubicBezTo>
                  <a:close/>
                  <a:moveTo>
                    <a:pt x="13129" y="18345"/>
                  </a:moveTo>
                  <a:cubicBezTo>
                    <a:pt x="13024" y="18345"/>
                    <a:pt x="13024" y="18345"/>
                    <a:pt x="13024" y="18345"/>
                  </a:cubicBezTo>
                  <a:cubicBezTo>
                    <a:pt x="13024" y="18345"/>
                    <a:pt x="13024" y="18345"/>
                    <a:pt x="13024" y="18345"/>
                  </a:cubicBezTo>
                  <a:cubicBezTo>
                    <a:pt x="13129" y="18345"/>
                    <a:pt x="13129" y="18345"/>
                    <a:pt x="13129" y="18345"/>
                  </a:cubicBezTo>
                  <a:cubicBezTo>
                    <a:pt x="13129" y="18345"/>
                    <a:pt x="13129" y="18345"/>
                    <a:pt x="13129" y="18345"/>
                  </a:cubicBezTo>
                  <a:close/>
                  <a:moveTo>
                    <a:pt x="11435" y="18641"/>
                  </a:moveTo>
                  <a:cubicBezTo>
                    <a:pt x="11435" y="18641"/>
                    <a:pt x="11435" y="18641"/>
                    <a:pt x="11435" y="18641"/>
                  </a:cubicBezTo>
                  <a:cubicBezTo>
                    <a:pt x="11541" y="18345"/>
                    <a:pt x="11541" y="18345"/>
                    <a:pt x="11541" y="18345"/>
                  </a:cubicBezTo>
                  <a:cubicBezTo>
                    <a:pt x="11859" y="18049"/>
                    <a:pt x="11859" y="18049"/>
                    <a:pt x="11859" y="18049"/>
                  </a:cubicBezTo>
                  <a:cubicBezTo>
                    <a:pt x="11965" y="18345"/>
                    <a:pt x="11965" y="18345"/>
                    <a:pt x="11965" y="18345"/>
                  </a:cubicBezTo>
                  <a:cubicBezTo>
                    <a:pt x="11965" y="18345"/>
                    <a:pt x="11965" y="18345"/>
                    <a:pt x="11965" y="18345"/>
                  </a:cubicBezTo>
                  <a:cubicBezTo>
                    <a:pt x="12071" y="18345"/>
                    <a:pt x="12071" y="18345"/>
                    <a:pt x="12071" y="18345"/>
                  </a:cubicBezTo>
                  <a:cubicBezTo>
                    <a:pt x="12282" y="18641"/>
                    <a:pt x="12282" y="18641"/>
                    <a:pt x="12282" y="18641"/>
                  </a:cubicBezTo>
                  <a:cubicBezTo>
                    <a:pt x="12388" y="18345"/>
                    <a:pt x="12388" y="18345"/>
                    <a:pt x="12388" y="18345"/>
                  </a:cubicBezTo>
                  <a:cubicBezTo>
                    <a:pt x="12494" y="18641"/>
                    <a:pt x="12494" y="18641"/>
                    <a:pt x="12494" y="18641"/>
                  </a:cubicBezTo>
                  <a:cubicBezTo>
                    <a:pt x="12494" y="18641"/>
                    <a:pt x="12494" y="18641"/>
                    <a:pt x="12494" y="18641"/>
                  </a:cubicBezTo>
                  <a:cubicBezTo>
                    <a:pt x="12600" y="18641"/>
                    <a:pt x="12600" y="18641"/>
                    <a:pt x="12600" y="18641"/>
                  </a:cubicBezTo>
                  <a:cubicBezTo>
                    <a:pt x="12706" y="18345"/>
                    <a:pt x="12706" y="18345"/>
                    <a:pt x="12706" y="18345"/>
                  </a:cubicBezTo>
                  <a:cubicBezTo>
                    <a:pt x="12812" y="18345"/>
                    <a:pt x="12812" y="18345"/>
                    <a:pt x="12812" y="18345"/>
                  </a:cubicBezTo>
                  <a:cubicBezTo>
                    <a:pt x="12812" y="18049"/>
                    <a:pt x="12812" y="18049"/>
                    <a:pt x="12812" y="18049"/>
                  </a:cubicBezTo>
                  <a:cubicBezTo>
                    <a:pt x="12812" y="18049"/>
                    <a:pt x="12812" y="18049"/>
                    <a:pt x="12812" y="18049"/>
                  </a:cubicBezTo>
                  <a:cubicBezTo>
                    <a:pt x="12918" y="18049"/>
                    <a:pt x="12918" y="18049"/>
                    <a:pt x="12918" y="18049"/>
                  </a:cubicBezTo>
                  <a:cubicBezTo>
                    <a:pt x="13024" y="18049"/>
                    <a:pt x="13024" y="18049"/>
                    <a:pt x="13024" y="18049"/>
                  </a:cubicBezTo>
                  <a:cubicBezTo>
                    <a:pt x="13024" y="18345"/>
                    <a:pt x="13024" y="18345"/>
                    <a:pt x="13024" y="18345"/>
                  </a:cubicBezTo>
                  <a:cubicBezTo>
                    <a:pt x="12918" y="18345"/>
                    <a:pt x="12918" y="18345"/>
                    <a:pt x="12918" y="18345"/>
                  </a:cubicBezTo>
                  <a:cubicBezTo>
                    <a:pt x="12918" y="18641"/>
                    <a:pt x="12918" y="18641"/>
                    <a:pt x="12918" y="18641"/>
                  </a:cubicBezTo>
                  <a:cubicBezTo>
                    <a:pt x="12812" y="18641"/>
                    <a:pt x="12812" y="18641"/>
                    <a:pt x="12812" y="18641"/>
                  </a:cubicBezTo>
                  <a:cubicBezTo>
                    <a:pt x="12706" y="18937"/>
                    <a:pt x="12706" y="18937"/>
                    <a:pt x="12706" y="18937"/>
                  </a:cubicBezTo>
                  <a:cubicBezTo>
                    <a:pt x="12706" y="18937"/>
                    <a:pt x="12706" y="18937"/>
                    <a:pt x="12706" y="18937"/>
                  </a:cubicBezTo>
                  <a:cubicBezTo>
                    <a:pt x="12600" y="18937"/>
                    <a:pt x="12600" y="18937"/>
                    <a:pt x="12600" y="18937"/>
                  </a:cubicBezTo>
                  <a:cubicBezTo>
                    <a:pt x="12494" y="18937"/>
                    <a:pt x="12494" y="18937"/>
                    <a:pt x="12494" y="18937"/>
                  </a:cubicBezTo>
                  <a:cubicBezTo>
                    <a:pt x="12282" y="18937"/>
                    <a:pt x="12282" y="18937"/>
                    <a:pt x="12282" y="18937"/>
                  </a:cubicBezTo>
                  <a:cubicBezTo>
                    <a:pt x="12176" y="18937"/>
                    <a:pt x="12176" y="18937"/>
                    <a:pt x="12176" y="18937"/>
                  </a:cubicBezTo>
                  <a:cubicBezTo>
                    <a:pt x="12071" y="18937"/>
                    <a:pt x="12071" y="18937"/>
                    <a:pt x="12071" y="18937"/>
                  </a:cubicBezTo>
                  <a:cubicBezTo>
                    <a:pt x="12071" y="19233"/>
                    <a:pt x="12071" y="19233"/>
                    <a:pt x="12071" y="19233"/>
                  </a:cubicBezTo>
                  <a:cubicBezTo>
                    <a:pt x="11965" y="19233"/>
                    <a:pt x="11965" y="19233"/>
                    <a:pt x="11965" y="19233"/>
                  </a:cubicBezTo>
                  <a:cubicBezTo>
                    <a:pt x="11965" y="18937"/>
                    <a:pt x="11965" y="18937"/>
                    <a:pt x="11965" y="18937"/>
                  </a:cubicBezTo>
                  <a:cubicBezTo>
                    <a:pt x="11859" y="19233"/>
                    <a:pt x="11859" y="19233"/>
                    <a:pt x="11859" y="19233"/>
                  </a:cubicBezTo>
                  <a:cubicBezTo>
                    <a:pt x="11753" y="18937"/>
                    <a:pt x="11753" y="18937"/>
                    <a:pt x="11753" y="18937"/>
                  </a:cubicBezTo>
                  <a:cubicBezTo>
                    <a:pt x="11753" y="18937"/>
                    <a:pt x="11753" y="18937"/>
                    <a:pt x="11753" y="18937"/>
                  </a:cubicBezTo>
                  <a:cubicBezTo>
                    <a:pt x="11647" y="18937"/>
                    <a:pt x="11647" y="18937"/>
                    <a:pt x="11647" y="18937"/>
                  </a:cubicBezTo>
                  <a:cubicBezTo>
                    <a:pt x="11541" y="18937"/>
                    <a:pt x="11541" y="18937"/>
                    <a:pt x="11541" y="18937"/>
                  </a:cubicBezTo>
                  <a:cubicBezTo>
                    <a:pt x="11541" y="18937"/>
                    <a:pt x="11541" y="18937"/>
                    <a:pt x="11541" y="18937"/>
                  </a:cubicBezTo>
                  <a:cubicBezTo>
                    <a:pt x="11435" y="18937"/>
                    <a:pt x="11435" y="18937"/>
                    <a:pt x="11435" y="18937"/>
                  </a:cubicBezTo>
                  <a:cubicBezTo>
                    <a:pt x="11435" y="18641"/>
                    <a:pt x="11435" y="18641"/>
                    <a:pt x="11435" y="18641"/>
                  </a:cubicBezTo>
                  <a:close/>
                  <a:moveTo>
                    <a:pt x="11329" y="18641"/>
                  </a:moveTo>
                  <a:cubicBezTo>
                    <a:pt x="11329" y="18937"/>
                    <a:pt x="11329" y="18937"/>
                    <a:pt x="11329" y="18937"/>
                  </a:cubicBezTo>
                  <a:cubicBezTo>
                    <a:pt x="11435" y="18937"/>
                    <a:pt x="11435" y="18937"/>
                    <a:pt x="11435" y="18937"/>
                  </a:cubicBezTo>
                  <a:cubicBezTo>
                    <a:pt x="11435" y="18641"/>
                    <a:pt x="11435" y="18641"/>
                    <a:pt x="11435" y="18641"/>
                  </a:cubicBezTo>
                  <a:cubicBezTo>
                    <a:pt x="11329" y="18641"/>
                    <a:pt x="11329" y="18641"/>
                    <a:pt x="11329" y="18641"/>
                  </a:cubicBezTo>
                  <a:close/>
                  <a:moveTo>
                    <a:pt x="11329" y="18641"/>
                  </a:moveTo>
                  <a:cubicBezTo>
                    <a:pt x="11224" y="18641"/>
                    <a:pt x="11224" y="18641"/>
                    <a:pt x="11224" y="18641"/>
                  </a:cubicBezTo>
                  <a:cubicBezTo>
                    <a:pt x="11224" y="18937"/>
                    <a:pt x="11224" y="18937"/>
                    <a:pt x="11224" y="18937"/>
                  </a:cubicBezTo>
                  <a:cubicBezTo>
                    <a:pt x="11224" y="18937"/>
                    <a:pt x="11224" y="18937"/>
                    <a:pt x="11224" y="18937"/>
                  </a:cubicBezTo>
                  <a:cubicBezTo>
                    <a:pt x="11329" y="18641"/>
                    <a:pt x="11329" y="18641"/>
                    <a:pt x="11329" y="18641"/>
                  </a:cubicBezTo>
                  <a:cubicBezTo>
                    <a:pt x="11329" y="18641"/>
                    <a:pt x="11329" y="18641"/>
                    <a:pt x="11329" y="18641"/>
                  </a:cubicBezTo>
                  <a:close/>
                  <a:moveTo>
                    <a:pt x="9953" y="18641"/>
                  </a:moveTo>
                  <a:cubicBezTo>
                    <a:pt x="9953" y="18937"/>
                    <a:pt x="9953" y="18937"/>
                    <a:pt x="9953" y="18937"/>
                  </a:cubicBezTo>
                  <a:cubicBezTo>
                    <a:pt x="9953" y="18937"/>
                    <a:pt x="9953" y="18937"/>
                    <a:pt x="9953" y="18937"/>
                  </a:cubicBezTo>
                  <a:cubicBezTo>
                    <a:pt x="9953" y="18937"/>
                    <a:pt x="9953" y="18937"/>
                    <a:pt x="9953" y="18937"/>
                  </a:cubicBezTo>
                  <a:cubicBezTo>
                    <a:pt x="10059" y="19233"/>
                    <a:pt x="10059" y="19233"/>
                    <a:pt x="10059" y="19233"/>
                  </a:cubicBezTo>
                  <a:cubicBezTo>
                    <a:pt x="10059" y="19233"/>
                    <a:pt x="10059" y="19233"/>
                    <a:pt x="10059" y="19233"/>
                  </a:cubicBezTo>
                  <a:cubicBezTo>
                    <a:pt x="10165" y="19233"/>
                    <a:pt x="10165" y="19233"/>
                    <a:pt x="10165" y="19233"/>
                  </a:cubicBezTo>
                  <a:cubicBezTo>
                    <a:pt x="10271" y="19233"/>
                    <a:pt x="10271" y="19233"/>
                    <a:pt x="10271" y="19233"/>
                  </a:cubicBezTo>
                  <a:cubicBezTo>
                    <a:pt x="10376" y="19233"/>
                    <a:pt x="10376" y="19233"/>
                    <a:pt x="10376" y="19233"/>
                  </a:cubicBezTo>
                  <a:cubicBezTo>
                    <a:pt x="10376" y="18937"/>
                    <a:pt x="10376" y="18937"/>
                    <a:pt x="10376" y="18937"/>
                  </a:cubicBezTo>
                  <a:cubicBezTo>
                    <a:pt x="10482" y="19233"/>
                    <a:pt x="10482" y="19233"/>
                    <a:pt x="10482" y="19233"/>
                  </a:cubicBezTo>
                  <a:cubicBezTo>
                    <a:pt x="10588" y="18937"/>
                    <a:pt x="10588" y="18937"/>
                    <a:pt x="10588" y="18937"/>
                  </a:cubicBezTo>
                  <a:cubicBezTo>
                    <a:pt x="10694" y="19233"/>
                    <a:pt x="10694" y="19233"/>
                    <a:pt x="10694" y="19233"/>
                  </a:cubicBezTo>
                  <a:cubicBezTo>
                    <a:pt x="10800" y="18937"/>
                    <a:pt x="10800" y="18937"/>
                    <a:pt x="10800" y="18937"/>
                  </a:cubicBezTo>
                  <a:cubicBezTo>
                    <a:pt x="10800" y="18937"/>
                    <a:pt x="10800" y="18937"/>
                    <a:pt x="10800" y="18937"/>
                  </a:cubicBezTo>
                  <a:cubicBezTo>
                    <a:pt x="10906" y="18937"/>
                    <a:pt x="10906" y="18937"/>
                    <a:pt x="10906" y="18937"/>
                  </a:cubicBezTo>
                  <a:cubicBezTo>
                    <a:pt x="11012" y="18937"/>
                    <a:pt x="11012" y="18937"/>
                    <a:pt x="11012" y="18937"/>
                  </a:cubicBezTo>
                  <a:cubicBezTo>
                    <a:pt x="11012" y="18937"/>
                    <a:pt x="11012" y="18937"/>
                    <a:pt x="11012" y="18937"/>
                  </a:cubicBezTo>
                  <a:cubicBezTo>
                    <a:pt x="11118" y="18937"/>
                    <a:pt x="11118" y="18937"/>
                    <a:pt x="11118" y="18937"/>
                  </a:cubicBezTo>
                  <a:cubicBezTo>
                    <a:pt x="11118" y="18641"/>
                    <a:pt x="11118" y="18641"/>
                    <a:pt x="11118" y="18641"/>
                  </a:cubicBezTo>
                  <a:cubicBezTo>
                    <a:pt x="11118" y="18641"/>
                    <a:pt x="11118" y="18641"/>
                    <a:pt x="11118" y="18641"/>
                  </a:cubicBezTo>
                  <a:cubicBezTo>
                    <a:pt x="11118" y="18641"/>
                    <a:pt x="11118" y="18641"/>
                    <a:pt x="11118" y="18641"/>
                  </a:cubicBezTo>
                  <a:cubicBezTo>
                    <a:pt x="11118" y="18345"/>
                    <a:pt x="11118" y="18345"/>
                    <a:pt x="11118" y="18345"/>
                  </a:cubicBezTo>
                  <a:cubicBezTo>
                    <a:pt x="11012" y="18345"/>
                    <a:pt x="11012" y="18345"/>
                    <a:pt x="11012" y="18345"/>
                  </a:cubicBezTo>
                  <a:cubicBezTo>
                    <a:pt x="11012" y="18345"/>
                    <a:pt x="11012" y="18345"/>
                    <a:pt x="11012" y="18345"/>
                  </a:cubicBezTo>
                  <a:cubicBezTo>
                    <a:pt x="10906" y="18641"/>
                    <a:pt x="10906" y="18641"/>
                    <a:pt x="10906" y="18641"/>
                  </a:cubicBezTo>
                  <a:cubicBezTo>
                    <a:pt x="10906" y="18345"/>
                    <a:pt x="10906" y="18345"/>
                    <a:pt x="10906" y="18345"/>
                  </a:cubicBezTo>
                  <a:cubicBezTo>
                    <a:pt x="10800" y="18049"/>
                    <a:pt x="10800" y="18049"/>
                    <a:pt x="10800" y="18049"/>
                  </a:cubicBezTo>
                  <a:cubicBezTo>
                    <a:pt x="10694" y="18345"/>
                    <a:pt x="10694" y="18345"/>
                    <a:pt x="10694" y="18345"/>
                  </a:cubicBezTo>
                  <a:cubicBezTo>
                    <a:pt x="10694" y="18049"/>
                    <a:pt x="10694" y="18049"/>
                    <a:pt x="10694" y="18049"/>
                  </a:cubicBezTo>
                  <a:cubicBezTo>
                    <a:pt x="10588" y="18049"/>
                    <a:pt x="10588" y="18049"/>
                    <a:pt x="10588" y="18049"/>
                  </a:cubicBezTo>
                  <a:cubicBezTo>
                    <a:pt x="10482" y="18345"/>
                    <a:pt x="10482" y="18345"/>
                    <a:pt x="10482" y="18345"/>
                  </a:cubicBezTo>
                  <a:cubicBezTo>
                    <a:pt x="10482" y="18345"/>
                    <a:pt x="10482" y="18345"/>
                    <a:pt x="10482" y="18345"/>
                  </a:cubicBezTo>
                  <a:cubicBezTo>
                    <a:pt x="10694" y="18641"/>
                    <a:pt x="10694" y="18641"/>
                    <a:pt x="10694" y="18641"/>
                  </a:cubicBezTo>
                  <a:cubicBezTo>
                    <a:pt x="10694" y="18641"/>
                    <a:pt x="10694" y="18641"/>
                    <a:pt x="10694" y="18641"/>
                  </a:cubicBezTo>
                  <a:cubicBezTo>
                    <a:pt x="10588" y="18641"/>
                    <a:pt x="10588" y="18641"/>
                    <a:pt x="10588" y="18641"/>
                  </a:cubicBezTo>
                  <a:cubicBezTo>
                    <a:pt x="10482" y="18937"/>
                    <a:pt x="10482" y="18937"/>
                    <a:pt x="10482" y="18937"/>
                  </a:cubicBezTo>
                  <a:cubicBezTo>
                    <a:pt x="10376" y="18641"/>
                    <a:pt x="10376" y="18641"/>
                    <a:pt x="10376" y="18641"/>
                  </a:cubicBezTo>
                  <a:cubicBezTo>
                    <a:pt x="10376" y="18345"/>
                    <a:pt x="10376" y="18345"/>
                    <a:pt x="10376" y="18345"/>
                  </a:cubicBezTo>
                  <a:cubicBezTo>
                    <a:pt x="10376" y="18345"/>
                    <a:pt x="10376" y="18345"/>
                    <a:pt x="10376" y="18345"/>
                  </a:cubicBezTo>
                  <a:cubicBezTo>
                    <a:pt x="10271" y="18345"/>
                    <a:pt x="10271" y="18345"/>
                    <a:pt x="10271" y="18345"/>
                  </a:cubicBezTo>
                  <a:cubicBezTo>
                    <a:pt x="10165" y="18345"/>
                    <a:pt x="10165" y="18345"/>
                    <a:pt x="10165" y="18345"/>
                  </a:cubicBezTo>
                  <a:cubicBezTo>
                    <a:pt x="10059" y="18641"/>
                    <a:pt x="10059" y="18641"/>
                    <a:pt x="10059" y="18641"/>
                  </a:cubicBezTo>
                  <a:cubicBezTo>
                    <a:pt x="10059" y="18641"/>
                    <a:pt x="9953" y="18641"/>
                    <a:pt x="9953" y="18641"/>
                  </a:cubicBezTo>
                  <a:close/>
                  <a:moveTo>
                    <a:pt x="9741" y="18345"/>
                  </a:moveTo>
                  <a:cubicBezTo>
                    <a:pt x="9847" y="18345"/>
                    <a:pt x="9847" y="18345"/>
                    <a:pt x="9847" y="18345"/>
                  </a:cubicBezTo>
                  <a:cubicBezTo>
                    <a:pt x="9953" y="18345"/>
                    <a:pt x="9953" y="18345"/>
                    <a:pt x="9953" y="18345"/>
                  </a:cubicBezTo>
                  <a:cubicBezTo>
                    <a:pt x="9953" y="18641"/>
                    <a:pt x="9953" y="18641"/>
                    <a:pt x="9953" y="18641"/>
                  </a:cubicBezTo>
                  <a:cubicBezTo>
                    <a:pt x="9847" y="18937"/>
                    <a:pt x="9847" y="18937"/>
                    <a:pt x="9847" y="18937"/>
                  </a:cubicBezTo>
                  <a:cubicBezTo>
                    <a:pt x="9847" y="18937"/>
                    <a:pt x="9847" y="18937"/>
                    <a:pt x="9847" y="18937"/>
                  </a:cubicBezTo>
                  <a:cubicBezTo>
                    <a:pt x="9847" y="18937"/>
                    <a:pt x="9847" y="18937"/>
                    <a:pt x="9847" y="18937"/>
                  </a:cubicBezTo>
                  <a:cubicBezTo>
                    <a:pt x="9741" y="18937"/>
                    <a:pt x="9741" y="18937"/>
                    <a:pt x="9741" y="18937"/>
                  </a:cubicBezTo>
                  <a:cubicBezTo>
                    <a:pt x="9635" y="18937"/>
                    <a:pt x="9635" y="18937"/>
                    <a:pt x="9635" y="18937"/>
                  </a:cubicBezTo>
                  <a:cubicBezTo>
                    <a:pt x="9529" y="18937"/>
                    <a:pt x="9529" y="18937"/>
                    <a:pt x="9529" y="18937"/>
                  </a:cubicBezTo>
                  <a:cubicBezTo>
                    <a:pt x="9635" y="18641"/>
                    <a:pt x="9635" y="18641"/>
                    <a:pt x="9635" y="18641"/>
                  </a:cubicBezTo>
                  <a:cubicBezTo>
                    <a:pt x="9635" y="18641"/>
                    <a:pt x="9635" y="18641"/>
                    <a:pt x="9635" y="18641"/>
                  </a:cubicBezTo>
                  <a:cubicBezTo>
                    <a:pt x="9741" y="18345"/>
                    <a:pt x="9741" y="18345"/>
                    <a:pt x="9741" y="18345"/>
                  </a:cubicBezTo>
                  <a:close/>
                  <a:moveTo>
                    <a:pt x="9424" y="18937"/>
                  </a:moveTo>
                  <a:cubicBezTo>
                    <a:pt x="9424" y="18641"/>
                    <a:pt x="9424" y="18641"/>
                    <a:pt x="9424" y="18641"/>
                  </a:cubicBezTo>
                  <a:cubicBezTo>
                    <a:pt x="9424" y="18937"/>
                    <a:pt x="9424" y="18937"/>
                    <a:pt x="9424" y="18937"/>
                  </a:cubicBezTo>
                  <a:cubicBezTo>
                    <a:pt x="9424" y="18937"/>
                    <a:pt x="9424" y="18937"/>
                    <a:pt x="9424" y="18937"/>
                  </a:cubicBezTo>
                  <a:cubicBezTo>
                    <a:pt x="9424" y="18937"/>
                    <a:pt x="9424" y="18937"/>
                    <a:pt x="9424" y="18937"/>
                  </a:cubicBezTo>
                  <a:close/>
                  <a:moveTo>
                    <a:pt x="9000" y="18049"/>
                  </a:moveTo>
                  <a:cubicBezTo>
                    <a:pt x="9000" y="18345"/>
                    <a:pt x="9000" y="18345"/>
                    <a:pt x="9000" y="18345"/>
                  </a:cubicBezTo>
                  <a:cubicBezTo>
                    <a:pt x="9000" y="18345"/>
                    <a:pt x="9000" y="18345"/>
                    <a:pt x="9000" y="18345"/>
                  </a:cubicBezTo>
                  <a:cubicBezTo>
                    <a:pt x="9106" y="18641"/>
                    <a:pt x="9106" y="18641"/>
                    <a:pt x="9106" y="18641"/>
                  </a:cubicBezTo>
                  <a:cubicBezTo>
                    <a:pt x="9212" y="18641"/>
                    <a:pt x="9212" y="18641"/>
                    <a:pt x="9212" y="18641"/>
                  </a:cubicBezTo>
                  <a:cubicBezTo>
                    <a:pt x="9212" y="18937"/>
                    <a:pt x="9212" y="18937"/>
                    <a:pt x="9212" y="18937"/>
                  </a:cubicBezTo>
                  <a:cubicBezTo>
                    <a:pt x="9318" y="18641"/>
                    <a:pt x="9318" y="18641"/>
                    <a:pt x="9318" y="18641"/>
                  </a:cubicBezTo>
                  <a:cubicBezTo>
                    <a:pt x="9424" y="18641"/>
                    <a:pt x="9424" y="18641"/>
                    <a:pt x="9424" y="18641"/>
                  </a:cubicBezTo>
                  <a:cubicBezTo>
                    <a:pt x="9424" y="18641"/>
                    <a:pt x="9424" y="18641"/>
                    <a:pt x="9424" y="18641"/>
                  </a:cubicBezTo>
                  <a:cubicBezTo>
                    <a:pt x="9529" y="18641"/>
                    <a:pt x="9529" y="18641"/>
                    <a:pt x="9529" y="18641"/>
                  </a:cubicBezTo>
                  <a:cubicBezTo>
                    <a:pt x="9529" y="18345"/>
                    <a:pt x="9529" y="18345"/>
                    <a:pt x="9529" y="18345"/>
                  </a:cubicBezTo>
                  <a:cubicBezTo>
                    <a:pt x="9424" y="18049"/>
                    <a:pt x="9424" y="18049"/>
                    <a:pt x="9424" y="18049"/>
                  </a:cubicBezTo>
                  <a:cubicBezTo>
                    <a:pt x="9318" y="18049"/>
                    <a:pt x="9318" y="18049"/>
                    <a:pt x="9318" y="18049"/>
                  </a:cubicBezTo>
                  <a:cubicBezTo>
                    <a:pt x="9212" y="18049"/>
                    <a:pt x="9212" y="18049"/>
                    <a:pt x="9212" y="18049"/>
                  </a:cubicBezTo>
                  <a:cubicBezTo>
                    <a:pt x="9106" y="18049"/>
                    <a:pt x="9106" y="18049"/>
                    <a:pt x="9106" y="18049"/>
                  </a:cubicBezTo>
                  <a:cubicBezTo>
                    <a:pt x="9000" y="18049"/>
                    <a:pt x="9000" y="18049"/>
                    <a:pt x="9000" y="18049"/>
                  </a:cubicBezTo>
                  <a:close/>
                  <a:moveTo>
                    <a:pt x="20329" y="18345"/>
                  </a:moveTo>
                  <a:cubicBezTo>
                    <a:pt x="20435" y="18345"/>
                    <a:pt x="20435" y="18345"/>
                    <a:pt x="20435" y="18345"/>
                  </a:cubicBezTo>
                  <a:cubicBezTo>
                    <a:pt x="20435" y="18345"/>
                    <a:pt x="20435" y="18345"/>
                    <a:pt x="20435" y="18345"/>
                  </a:cubicBezTo>
                  <a:cubicBezTo>
                    <a:pt x="20541" y="18345"/>
                    <a:pt x="20541" y="18345"/>
                    <a:pt x="20541" y="18345"/>
                  </a:cubicBezTo>
                  <a:cubicBezTo>
                    <a:pt x="20435" y="18049"/>
                    <a:pt x="20435" y="18049"/>
                    <a:pt x="20435" y="18049"/>
                  </a:cubicBezTo>
                  <a:cubicBezTo>
                    <a:pt x="20435" y="18049"/>
                    <a:pt x="20435" y="18049"/>
                    <a:pt x="20435" y="18049"/>
                  </a:cubicBezTo>
                  <a:cubicBezTo>
                    <a:pt x="20435" y="18049"/>
                    <a:pt x="20435" y="18049"/>
                    <a:pt x="20435" y="18049"/>
                  </a:cubicBezTo>
                  <a:cubicBezTo>
                    <a:pt x="20329" y="18345"/>
                    <a:pt x="20329" y="18345"/>
                    <a:pt x="20329" y="18345"/>
                  </a:cubicBezTo>
                  <a:close/>
                  <a:moveTo>
                    <a:pt x="19906" y="18345"/>
                  </a:moveTo>
                  <a:cubicBezTo>
                    <a:pt x="19906" y="18345"/>
                    <a:pt x="20012" y="18345"/>
                    <a:pt x="20012" y="18345"/>
                  </a:cubicBezTo>
                  <a:cubicBezTo>
                    <a:pt x="20118" y="18345"/>
                    <a:pt x="20118" y="18345"/>
                    <a:pt x="20118" y="18345"/>
                  </a:cubicBezTo>
                  <a:cubicBezTo>
                    <a:pt x="20224" y="18345"/>
                    <a:pt x="20224" y="18345"/>
                    <a:pt x="20224" y="18345"/>
                  </a:cubicBezTo>
                  <a:cubicBezTo>
                    <a:pt x="20329" y="18345"/>
                    <a:pt x="20329" y="18345"/>
                    <a:pt x="20329" y="18345"/>
                  </a:cubicBezTo>
                  <a:cubicBezTo>
                    <a:pt x="20329" y="18049"/>
                    <a:pt x="20329" y="18049"/>
                    <a:pt x="20329" y="18049"/>
                  </a:cubicBezTo>
                  <a:cubicBezTo>
                    <a:pt x="20435" y="18049"/>
                    <a:pt x="20435" y="18049"/>
                    <a:pt x="20435" y="18049"/>
                  </a:cubicBezTo>
                  <a:cubicBezTo>
                    <a:pt x="20541" y="17753"/>
                    <a:pt x="20541" y="17753"/>
                    <a:pt x="20541" y="17753"/>
                  </a:cubicBezTo>
                  <a:cubicBezTo>
                    <a:pt x="20541" y="17753"/>
                    <a:pt x="20541" y="17753"/>
                    <a:pt x="20541" y="17753"/>
                  </a:cubicBezTo>
                  <a:cubicBezTo>
                    <a:pt x="20541" y="17753"/>
                    <a:pt x="20541" y="17753"/>
                    <a:pt x="20541" y="17753"/>
                  </a:cubicBezTo>
                  <a:cubicBezTo>
                    <a:pt x="20541" y="17458"/>
                    <a:pt x="20541" y="17458"/>
                    <a:pt x="20541" y="17458"/>
                  </a:cubicBezTo>
                  <a:cubicBezTo>
                    <a:pt x="20541" y="17458"/>
                    <a:pt x="20541" y="17458"/>
                    <a:pt x="20541" y="17458"/>
                  </a:cubicBezTo>
                  <a:cubicBezTo>
                    <a:pt x="20435" y="17162"/>
                    <a:pt x="20435" y="17162"/>
                    <a:pt x="20435" y="17162"/>
                  </a:cubicBezTo>
                  <a:cubicBezTo>
                    <a:pt x="20435" y="17162"/>
                    <a:pt x="20435" y="17162"/>
                    <a:pt x="20435" y="17162"/>
                  </a:cubicBezTo>
                  <a:cubicBezTo>
                    <a:pt x="20329" y="17162"/>
                    <a:pt x="20329" y="17162"/>
                    <a:pt x="20329" y="17162"/>
                  </a:cubicBezTo>
                  <a:cubicBezTo>
                    <a:pt x="20224" y="17162"/>
                    <a:pt x="20224" y="17162"/>
                    <a:pt x="20224" y="17162"/>
                  </a:cubicBezTo>
                  <a:cubicBezTo>
                    <a:pt x="20118" y="17458"/>
                    <a:pt x="20118" y="17458"/>
                    <a:pt x="20118" y="17458"/>
                  </a:cubicBezTo>
                  <a:cubicBezTo>
                    <a:pt x="20118" y="17753"/>
                    <a:pt x="20118" y="17753"/>
                    <a:pt x="20118" y="17753"/>
                  </a:cubicBezTo>
                  <a:cubicBezTo>
                    <a:pt x="19906" y="18345"/>
                    <a:pt x="19906" y="18345"/>
                    <a:pt x="19906" y="18345"/>
                  </a:cubicBezTo>
                  <a:close/>
                  <a:moveTo>
                    <a:pt x="8259" y="16570"/>
                  </a:moveTo>
                  <a:cubicBezTo>
                    <a:pt x="8153" y="16866"/>
                    <a:pt x="8153" y="16866"/>
                    <a:pt x="8153" y="16866"/>
                  </a:cubicBezTo>
                  <a:cubicBezTo>
                    <a:pt x="8259" y="16866"/>
                    <a:pt x="8259" y="16866"/>
                    <a:pt x="8259" y="16866"/>
                  </a:cubicBezTo>
                  <a:cubicBezTo>
                    <a:pt x="8365" y="17162"/>
                    <a:pt x="8365" y="17162"/>
                    <a:pt x="8365" y="17162"/>
                  </a:cubicBezTo>
                  <a:cubicBezTo>
                    <a:pt x="8365" y="16866"/>
                    <a:pt x="8365" y="16866"/>
                    <a:pt x="8365" y="16866"/>
                  </a:cubicBezTo>
                  <a:cubicBezTo>
                    <a:pt x="8576" y="16866"/>
                    <a:pt x="8576" y="16866"/>
                    <a:pt x="8576" y="16866"/>
                  </a:cubicBezTo>
                  <a:cubicBezTo>
                    <a:pt x="8682" y="16866"/>
                    <a:pt x="8682" y="16866"/>
                    <a:pt x="8682" y="16866"/>
                  </a:cubicBezTo>
                  <a:cubicBezTo>
                    <a:pt x="8788" y="16866"/>
                    <a:pt x="8788" y="16866"/>
                    <a:pt x="8788" y="16866"/>
                  </a:cubicBezTo>
                  <a:cubicBezTo>
                    <a:pt x="8788" y="16570"/>
                    <a:pt x="8788" y="16570"/>
                    <a:pt x="8788" y="16570"/>
                  </a:cubicBezTo>
                  <a:cubicBezTo>
                    <a:pt x="8682" y="16570"/>
                    <a:pt x="8682" y="16570"/>
                    <a:pt x="8682" y="16570"/>
                  </a:cubicBezTo>
                  <a:cubicBezTo>
                    <a:pt x="8576" y="16570"/>
                    <a:pt x="8576" y="16570"/>
                    <a:pt x="8576" y="16570"/>
                  </a:cubicBezTo>
                  <a:cubicBezTo>
                    <a:pt x="8576" y="16570"/>
                    <a:pt x="8576" y="16570"/>
                    <a:pt x="8576" y="16570"/>
                  </a:cubicBezTo>
                  <a:cubicBezTo>
                    <a:pt x="8259" y="16570"/>
                    <a:pt x="8259" y="16570"/>
                    <a:pt x="8259" y="16570"/>
                  </a:cubicBezTo>
                  <a:cubicBezTo>
                    <a:pt x="8259" y="16570"/>
                    <a:pt x="8259" y="16570"/>
                    <a:pt x="8259" y="16570"/>
                  </a:cubicBezTo>
                  <a:close/>
                  <a:moveTo>
                    <a:pt x="4659" y="16274"/>
                  </a:moveTo>
                  <a:cubicBezTo>
                    <a:pt x="4659" y="16274"/>
                    <a:pt x="4659" y="16274"/>
                    <a:pt x="4659" y="16274"/>
                  </a:cubicBezTo>
                  <a:cubicBezTo>
                    <a:pt x="4765" y="16274"/>
                    <a:pt x="4765" y="16274"/>
                    <a:pt x="4765" y="16274"/>
                  </a:cubicBezTo>
                  <a:cubicBezTo>
                    <a:pt x="4765" y="16274"/>
                    <a:pt x="4765" y="16274"/>
                    <a:pt x="4765" y="16274"/>
                  </a:cubicBezTo>
                  <a:cubicBezTo>
                    <a:pt x="4659" y="16274"/>
                    <a:pt x="4659" y="16274"/>
                    <a:pt x="4659" y="16274"/>
                  </a:cubicBezTo>
                  <a:close/>
                  <a:moveTo>
                    <a:pt x="4765" y="16274"/>
                  </a:moveTo>
                  <a:cubicBezTo>
                    <a:pt x="4765" y="16274"/>
                    <a:pt x="4765" y="16274"/>
                    <a:pt x="4765" y="16274"/>
                  </a:cubicBezTo>
                  <a:cubicBezTo>
                    <a:pt x="4871" y="16274"/>
                    <a:pt x="4871" y="16274"/>
                    <a:pt x="4871" y="16274"/>
                  </a:cubicBezTo>
                  <a:cubicBezTo>
                    <a:pt x="4871" y="15978"/>
                    <a:pt x="4871" y="15978"/>
                    <a:pt x="4871" y="15978"/>
                  </a:cubicBezTo>
                  <a:cubicBezTo>
                    <a:pt x="4976" y="15978"/>
                    <a:pt x="4976" y="15978"/>
                    <a:pt x="4976" y="15978"/>
                  </a:cubicBezTo>
                  <a:cubicBezTo>
                    <a:pt x="4976" y="15682"/>
                    <a:pt x="4976" y="15682"/>
                    <a:pt x="4976" y="15682"/>
                  </a:cubicBezTo>
                  <a:cubicBezTo>
                    <a:pt x="4976" y="15682"/>
                    <a:pt x="4976" y="15682"/>
                    <a:pt x="4976" y="15682"/>
                  </a:cubicBezTo>
                  <a:cubicBezTo>
                    <a:pt x="5082" y="15386"/>
                    <a:pt x="5082" y="15386"/>
                    <a:pt x="5082" y="15386"/>
                  </a:cubicBezTo>
                  <a:cubicBezTo>
                    <a:pt x="5188" y="15386"/>
                    <a:pt x="5188" y="15386"/>
                    <a:pt x="5188" y="15386"/>
                  </a:cubicBezTo>
                  <a:cubicBezTo>
                    <a:pt x="5294" y="15386"/>
                    <a:pt x="5294" y="15386"/>
                    <a:pt x="5294" y="15386"/>
                  </a:cubicBezTo>
                  <a:cubicBezTo>
                    <a:pt x="5400" y="15386"/>
                    <a:pt x="5400" y="15386"/>
                    <a:pt x="5400" y="15386"/>
                  </a:cubicBezTo>
                  <a:cubicBezTo>
                    <a:pt x="5506" y="15682"/>
                    <a:pt x="5506" y="15682"/>
                    <a:pt x="5506" y="15682"/>
                  </a:cubicBezTo>
                  <a:cubicBezTo>
                    <a:pt x="5506" y="15386"/>
                    <a:pt x="5506" y="15386"/>
                    <a:pt x="5506" y="15386"/>
                  </a:cubicBezTo>
                  <a:cubicBezTo>
                    <a:pt x="5612" y="15386"/>
                    <a:pt x="5612" y="15386"/>
                    <a:pt x="5612" y="15386"/>
                  </a:cubicBezTo>
                  <a:cubicBezTo>
                    <a:pt x="5718" y="15386"/>
                    <a:pt x="5718" y="15386"/>
                    <a:pt x="5718" y="15386"/>
                  </a:cubicBezTo>
                  <a:cubicBezTo>
                    <a:pt x="5824" y="15682"/>
                    <a:pt x="5824" y="15682"/>
                    <a:pt x="5824" y="15682"/>
                  </a:cubicBezTo>
                  <a:cubicBezTo>
                    <a:pt x="5929" y="15682"/>
                    <a:pt x="5929" y="15682"/>
                    <a:pt x="5929" y="15682"/>
                  </a:cubicBezTo>
                  <a:cubicBezTo>
                    <a:pt x="6141" y="15682"/>
                    <a:pt x="6141" y="15682"/>
                    <a:pt x="6141" y="15682"/>
                  </a:cubicBezTo>
                  <a:cubicBezTo>
                    <a:pt x="6247" y="15978"/>
                    <a:pt x="6247" y="15978"/>
                    <a:pt x="6247" y="15978"/>
                  </a:cubicBezTo>
                  <a:cubicBezTo>
                    <a:pt x="6247" y="16274"/>
                    <a:pt x="6247" y="16274"/>
                    <a:pt x="6247" y="16274"/>
                  </a:cubicBezTo>
                  <a:cubicBezTo>
                    <a:pt x="6247" y="16274"/>
                    <a:pt x="6247" y="16274"/>
                    <a:pt x="6247" y="16274"/>
                  </a:cubicBezTo>
                  <a:cubicBezTo>
                    <a:pt x="6459" y="16570"/>
                    <a:pt x="6459" y="16570"/>
                    <a:pt x="6459" y="16570"/>
                  </a:cubicBezTo>
                  <a:cubicBezTo>
                    <a:pt x="6671" y="16570"/>
                    <a:pt x="6671" y="16570"/>
                    <a:pt x="6671" y="16570"/>
                  </a:cubicBezTo>
                  <a:cubicBezTo>
                    <a:pt x="6988" y="16570"/>
                    <a:pt x="6988" y="16570"/>
                    <a:pt x="6988" y="16570"/>
                  </a:cubicBezTo>
                  <a:cubicBezTo>
                    <a:pt x="7200" y="16570"/>
                    <a:pt x="7200" y="16570"/>
                    <a:pt x="7200" y="16570"/>
                  </a:cubicBezTo>
                  <a:cubicBezTo>
                    <a:pt x="7200" y="16274"/>
                    <a:pt x="7200" y="16274"/>
                    <a:pt x="7200" y="16274"/>
                  </a:cubicBezTo>
                  <a:cubicBezTo>
                    <a:pt x="7200" y="15978"/>
                    <a:pt x="7200" y="15978"/>
                    <a:pt x="7200" y="15978"/>
                  </a:cubicBezTo>
                  <a:cubicBezTo>
                    <a:pt x="7306" y="15978"/>
                    <a:pt x="7306" y="15978"/>
                    <a:pt x="7306" y="15978"/>
                  </a:cubicBezTo>
                  <a:cubicBezTo>
                    <a:pt x="7412" y="16274"/>
                    <a:pt x="7412" y="16274"/>
                    <a:pt x="7412" y="16274"/>
                  </a:cubicBezTo>
                  <a:cubicBezTo>
                    <a:pt x="7518" y="16274"/>
                    <a:pt x="7518" y="16274"/>
                    <a:pt x="7518" y="16274"/>
                  </a:cubicBezTo>
                  <a:cubicBezTo>
                    <a:pt x="7624" y="15978"/>
                    <a:pt x="7624" y="15978"/>
                    <a:pt x="7624" y="15978"/>
                  </a:cubicBezTo>
                  <a:cubicBezTo>
                    <a:pt x="7624" y="16274"/>
                    <a:pt x="7624" y="16274"/>
                    <a:pt x="7624" y="16274"/>
                  </a:cubicBezTo>
                  <a:cubicBezTo>
                    <a:pt x="7729" y="16570"/>
                    <a:pt x="7729" y="16570"/>
                    <a:pt x="7729" y="16570"/>
                  </a:cubicBezTo>
                  <a:cubicBezTo>
                    <a:pt x="7835" y="16274"/>
                    <a:pt x="7835" y="16274"/>
                    <a:pt x="7835" y="16274"/>
                  </a:cubicBezTo>
                  <a:cubicBezTo>
                    <a:pt x="7941" y="16570"/>
                    <a:pt x="7941" y="16570"/>
                    <a:pt x="7941" y="16570"/>
                  </a:cubicBezTo>
                  <a:cubicBezTo>
                    <a:pt x="7941" y="16570"/>
                    <a:pt x="7941" y="16570"/>
                    <a:pt x="7941" y="16570"/>
                  </a:cubicBezTo>
                  <a:cubicBezTo>
                    <a:pt x="8153" y="16570"/>
                    <a:pt x="8153" y="16570"/>
                    <a:pt x="8153" y="16570"/>
                  </a:cubicBezTo>
                  <a:cubicBezTo>
                    <a:pt x="8153" y="16866"/>
                    <a:pt x="8153" y="16866"/>
                    <a:pt x="8153" y="16866"/>
                  </a:cubicBezTo>
                  <a:cubicBezTo>
                    <a:pt x="8153" y="17162"/>
                    <a:pt x="8153" y="17162"/>
                    <a:pt x="8153" y="17162"/>
                  </a:cubicBezTo>
                  <a:cubicBezTo>
                    <a:pt x="8259" y="17458"/>
                    <a:pt x="8259" y="17458"/>
                    <a:pt x="8259" y="17458"/>
                  </a:cubicBezTo>
                  <a:cubicBezTo>
                    <a:pt x="8259" y="17458"/>
                    <a:pt x="8259" y="17458"/>
                    <a:pt x="8259" y="17458"/>
                  </a:cubicBezTo>
                  <a:cubicBezTo>
                    <a:pt x="8365" y="17753"/>
                    <a:pt x="8365" y="17753"/>
                    <a:pt x="8365" y="17753"/>
                  </a:cubicBezTo>
                  <a:cubicBezTo>
                    <a:pt x="8471" y="17458"/>
                    <a:pt x="8471" y="17458"/>
                    <a:pt x="8471" y="17458"/>
                  </a:cubicBezTo>
                  <a:cubicBezTo>
                    <a:pt x="8576" y="17753"/>
                    <a:pt x="8576" y="17753"/>
                    <a:pt x="8576" y="17753"/>
                  </a:cubicBezTo>
                  <a:cubicBezTo>
                    <a:pt x="8576" y="17753"/>
                    <a:pt x="8576" y="17753"/>
                    <a:pt x="8576" y="17753"/>
                  </a:cubicBezTo>
                  <a:cubicBezTo>
                    <a:pt x="8682" y="17458"/>
                    <a:pt x="8682" y="17458"/>
                    <a:pt x="8682" y="17458"/>
                  </a:cubicBezTo>
                  <a:cubicBezTo>
                    <a:pt x="8788" y="17458"/>
                    <a:pt x="8788" y="17458"/>
                    <a:pt x="8788" y="17458"/>
                  </a:cubicBezTo>
                  <a:cubicBezTo>
                    <a:pt x="8788" y="17753"/>
                    <a:pt x="8788" y="17753"/>
                    <a:pt x="8788" y="17753"/>
                  </a:cubicBezTo>
                  <a:cubicBezTo>
                    <a:pt x="8894" y="17753"/>
                    <a:pt x="8894" y="17753"/>
                    <a:pt x="8894" y="17753"/>
                  </a:cubicBezTo>
                  <a:cubicBezTo>
                    <a:pt x="8894" y="17753"/>
                    <a:pt x="8894" y="17753"/>
                    <a:pt x="8894" y="17753"/>
                  </a:cubicBezTo>
                  <a:cubicBezTo>
                    <a:pt x="8894" y="18345"/>
                    <a:pt x="8894" y="18345"/>
                    <a:pt x="8894" y="18345"/>
                  </a:cubicBezTo>
                  <a:cubicBezTo>
                    <a:pt x="8894" y="18345"/>
                    <a:pt x="8894" y="18345"/>
                    <a:pt x="8894" y="18345"/>
                  </a:cubicBezTo>
                  <a:cubicBezTo>
                    <a:pt x="8894" y="18641"/>
                    <a:pt x="8894" y="18641"/>
                    <a:pt x="8894" y="18641"/>
                  </a:cubicBezTo>
                  <a:cubicBezTo>
                    <a:pt x="8894" y="18937"/>
                    <a:pt x="8894" y="18937"/>
                    <a:pt x="8894" y="18937"/>
                  </a:cubicBezTo>
                  <a:cubicBezTo>
                    <a:pt x="8894" y="18937"/>
                    <a:pt x="8894" y="18937"/>
                    <a:pt x="8894" y="18937"/>
                  </a:cubicBezTo>
                  <a:cubicBezTo>
                    <a:pt x="8788" y="18641"/>
                    <a:pt x="8788" y="18641"/>
                    <a:pt x="8788" y="18641"/>
                  </a:cubicBezTo>
                  <a:cubicBezTo>
                    <a:pt x="8682" y="18937"/>
                    <a:pt x="8682" y="18937"/>
                    <a:pt x="8682" y="18937"/>
                  </a:cubicBezTo>
                  <a:cubicBezTo>
                    <a:pt x="8576" y="18641"/>
                    <a:pt x="8576" y="18641"/>
                    <a:pt x="8576" y="18641"/>
                  </a:cubicBezTo>
                  <a:cubicBezTo>
                    <a:pt x="8471" y="18345"/>
                    <a:pt x="8471" y="18345"/>
                    <a:pt x="8471" y="18345"/>
                  </a:cubicBezTo>
                  <a:cubicBezTo>
                    <a:pt x="8365" y="18345"/>
                    <a:pt x="8365" y="18345"/>
                    <a:pt x="8365" y="18345"/>
                  </a:cubicBezTo>
                  <a:cubicBezTo>
                    <a:pt x="8365" y="18345"/>
                    <a:pt x="8365" y="18345"/>
                    <a:pt x="8365" y="18345"/>
                  </a:cubicBezTo>
                  <a:cubicBezTo>
                    <a:pt x="8153" y="18345"/>
                    <a:pt x="8153" y="18345"/>
                    <a:pt x="8153" y="18345"/>
                  </a:cubicBezTo>
                  <a:cubicBezTo>
                    <a:pt x="8047" y="18345"/>
                    <a:pt x="8047" y="18345"/>
                    <a:pt x="8047" y="18345"/>
                  </a:cubicBezTo>
                  <a:cubicBezTo>
                    <a:pt x="7941" y="18345"/>
                    <a:pt x="7941" y="18345"/>
                    <a:pt x="7941" y="18345"/>
                  </a:cubicBezTo>
                  <a:cubicBezTo>
                    <a:pt x="7835" y="18049"/>
                    <a:pt x="7835" y="18049"/>
                    <a:pt x="7835" y="18049"/>
                  </a:cubicBezTo>
                  <a:cubicBezTo>
                    <a:pt x="7729" y="18345"/>
                    <a:pt x="7729" y="18345"/>
                    <a:pt x="7729" y="18345"/>
                  </a:cubicBezTo>
                  <a:cubicBezTo>
                    <a:pt x="7518" y="18345"/>
                    <a:pt x="7518" y="18345"/>
                    <a:pt x="7518" y="18345"/>
                  </a:cubicBezTo>
                  <a:cubicBezTo>
                    <a:pt x="7412" y="18049"/>
                    <a:pt x="7412" y="18049"/>
                    <a:pt x="7412" y="18049"/>
                  </a:cubicBezTo>
                  <a:cubicBezTo>
                    <a:pt x="7306" y="18345"/>
                    <a:pt x="7306" y="18345"/>
                    <a:pt x="7306" y="18345"/>
                  </a:cubicBezTo>
                  <a:cubicBezTo>
                    <a:pt x="7094" y="18049"/>
                    <a:pt x="7094" y="18049"/>
                    <a:pt x="7094" y="18049"/>
                  </a:cubicBezTo>
                  <a:cubicBezTo>
                    <a:pt x="6776" y="17753"/>
                    <a:pt x="6776" y="17753"/>
                    <a:pt x="6776" y="17753"/>
                  </a:cubicBezTo>
                  <a:cubicBezTo>
                    <a:pt x="6671" y="17753"/>
                    <a:pt x="6671" y="17753"/>
                    <a:pt x="6671" y="17753"/>
                  </a:cubicBezTo>
                  <a:cubicBezTo>
                    <a:pt x="6565" y="17458"/>
                    <a:pt x="6565" y="17458"/>
                    <a:pt x="6565" y="17458"/>
                  </a:cubicBezTo>
                  <a:cubicBezTo>
                    <a:pt x="6459" y="17458"/>
                    <a:pt x="6459" y="17458"/>
                    <a:pt x="6459" y="17458"/>
                  </a:cubicBezTo>
                  <a:cubicBezTo>
                    <a:pt x="6459" y="17753"/>
                    <a:pt x="6459" y="17753"/>
                    <a:pt x="6459" y="17753"/>
                  </a:cubicBezTo>
                  <a:cubicBezTo>
                    <a:pt x="6353" y="17753"/>
                    <a:pt x="6353" y="17753"/>
                    <a:pt x="6353" y="17753"/>
                  </a:cubicBezTo>
                  <a:cubicBezTo>
                    <a:pt x="6247" y="17458"/>
                    <a:pt x="6247" y="17458"/>
                    <a:pt x="6247" y="17458"/>
                  </a:cubicBezTo>
                  <a:cubicBezTo>
                    <a:pt x="6247" y="17458"/>
                    <a:pt x="6247" y="17458"/>
                    <a:pt x="6247" y="17458"/>
                  </a:cubicBezTo>
                  <a:cubicBezTo>
                    <a:pt x="6141" y="17753"/>
                    <a:pt x="6141" y="17753"/>
                    <a:pt x="6141" y="17753"/>
                  </a:cubicBezTo>
                  <a:cubicBezTo>
                    <a:pt x="5929" y="17458"/>
                    <a:pt x="5929" y="17458"/>
                    <a:pt x="5929" y="17458"/>
                  </a:cubicBezTo>
                  <a:cubicBezTo>
                    <a:pt x="5824" y="17162"/>
                    <a:pt x="5824" y="17162"/>
                    <a:pt x="5824" y="17162"/>
                  </a:cubicBezTo>
                  <a:cubicBezTo>
                    <a:pt x="5612" y="17162"/>
                    <a:pt x="5612" y="17162"/>
                    <a:pt x="5612" y="17162"/>
                  </a:cubicBezTo>
                  <a:cubicBezTo>
                    <a:pt x="5612" y="17162"/>
                    <a:pt x="5612" y="17162"/>
                    <a:pt x="5612" y="17162"/>
                  </a:cubicBezTo>
                  <a:cubicBezTo>
                    <a:pt x="5506" y="17458"/>
                    <a:pt x="5506" y="17458"/>
                    <a:pt x="5506" y="17458"/>
                  </a:cubicBezTo>
                  <a:cubicBezTo>
                    <a:pt x="5400" y="17162"/>
                    <a:pt x="5400" y="17162"/>
                    <a:pt x="5400" y="17162"/>
                  </a:cubicBezTo>
                  <a:cubicBezTo>
                    <a:pt x="5294" y="17162"/>
                    <a:pt x="5294" y="17162"/>
                    <a:pt x="5294" y="17162"/>
                  </a:cubicBezTo>
                  <a:cubicBezTo>
                    <a:pt x="5188" y="17162"/>
                    <a:pt x="5188" y="17162"/>
                    <a:pt x="5188" y="17162"/>
                  </a:cubicBezTo>
                  <a:cubicBezTo>
                    <a:pt x="5294" y="16866"/>
                    <a:pt x="5294" y="16866"/>
                    <a:pt x="5294" y="16866"/>
                  </a:cubicBezTo>
                  <a:cubicBezTo>
                    <a:pt x="5294" y="16570"/>
                    <a:pt x="5294" y="16570"/>
                    <a:pt x="5294" y="16570"/>
                  </a:cubicBezTo>
                  <a:cubicBezTo>
                    <a:pt x="5294" y="16570"/>
                    <a:pt x="5294" y="16570"/>
                    <a:pt x="5294" y="16570"/>
                  </a:cubicBezTo>
                  <a:cubicBezTo>
                    <a:pt x="5188" y="16866"/>
                    <a:pt x="5188" y="16866"/>
                    <a:pt x="5188" y="16866"/>
                  </a:cubicBezTo>
                  <a:cubicBezTo>
                    <a:pt x="5082" y="16570"/>
                    <a:pt x="5082" y="16570"/>
                    <a:pt x="5082" y="16570"/>
                  </a:cubicBezTo>
                  <a:cubicBezTo>
                    <a:pt x="5082" y="16570"/>
                    <a:pt x="5082" y="16570"/>
                    <a:pt x="5082" y="16570"/>
                  </a:cubicBezTo>
                  <a:cubicBezTo>
                    <a:pt x="4976" y="16570"/>
                    <a:pt x="4976" y="16570"/>
                    <a:pt x="4976" y="16570"/>
                  </a:cubicBezTo>
                  <a:cubicBezTo>
                    <a:pt x="4765" y="16570"/>
                    <a:pt x="4765" y="16570"/>
                    <a:pt x="4765" y="16570"/>
                  </a:cubicBezTo>
                  <a:cubicBezTo>
                    <a:pt x="4765" y="16570"/>
                    <a:pt x="4765" y="16570"/>
                    <a:pt x="4765" y="16570"/>
                  </a:cubicBezTo>
                  <a:cubicBezTo>
                    <a:pt x="4765" y="16274"/>
                    <a:pt x="4765" y="16274"/>
                    <a:pt x="4765" y="16274"/>
                  </a:cubicBezTo>
                  <a:cubicBezTo>
                    <a:pt x="4765" y="16274"/>
                    <a:pt x="4765" y="16274"/>
                    <a:pt x="4765" y="16274"/>
                  </a:cubicBezTo>
                  <a:close/>
                  <a:moveTo>
                    <a:pt x="6035" y="2959"/>
                  </a:moveTo>
                  <a:cubicBezTo>
                    <a:pt x="6035" y="3255"/>
                    <a:pt x="6035" y="3255"/>
                    <a:pt x="6035" y="3255"/>
                  </a:cubicBezTo>
                  <a:cubicBezTo>
                    <a:pt x="6141" y="3255"/>
                    <a:pt x="6141" y="3255"/>
                    <a:pt x="6141" y="3255"/>
                  </a:cubicBezTo>
                  <a:cubicBezTo>
                    <a:pt x="6141" y="3255"/>
                    <a:pt x="6141" y="3255"/>
                    <a:pt x="6141" y="3255"/>
                  </a:cubicBezTo>
                  <a:cubicBezTo>
                    <a:pt x="6141" y="3255"/>
                    <a:pt x="6141" y="3255"/>
                    <a:pt x="6141" y="3255"/>
                  </a:cubicBezTo>
                  <a:cubicBezTo>
                    <a:pt x="6247" y="2959"/>
                    <a:pt x="6247" y="2959"/>
                    <a:pt x="6247" y="2959"/>
                  </a:cubicBezTo>
                  <a:cubicBezTo>
                    <a:pt x="6141" y="2663"/>
                    <a:pt x="6141" y="2663"/>
                    <a:pt x="6141" y="2663"/>
                  </a:cubicBezTo>
                  <a:cubicBezTo>
                    <a:pt x="6035" y="2663"/>
                    <a:pt x="6035" y="2663"/>
                    <a:pt x="6035" y="2663"/>
                  </a:cubicBezTo>
                  <a:cubicBezTo>
                    <a:pt x="6035" y="2959"/>
                    <a:pt x="6035" y="2959"/>
                    <a:pt x="6035" y="2959"/>
                  </a:cubicBezTo>
                  <a:close/>
                  <a:moveTo>
                    <a:pt x="5188" y="4438"/>
                  </a:moveTo>
                  <a:cubicBezTo>
                    <a:pt x="5188" y="4734"/>
                    <a:pt x="5188" y="4734"/>
                    <a:pt x="5188" y="4734"/>
                  </a:cubicBezTo>
                  <a:cubicBezTo>
                    <a:pt x="5294" y="4438"/>
                    <a:pt x="5294" y="4438"/>
                    <a:pt x="5294" y="4438"/>
                  </a:cubicBezTo>
                  <a:cubicBezTo>
                    <a:pt x="5188" y="4438"/>
                    <a:pt x="5188" y="4438"/>
                    <a:pt x="5188" y="4438"/>
                  </a:cubicBezTo>
                  <a:close/>
                  <a:moveTo>
                    <a:pt x="5188" y="3847"/>
                  </a:moveTo>
                  <a:cubicBezTo>
                    <a:pt x="5294" y="3847"/>
                    <a:pt x="5294" y="3847"/>
                    <a:pt x="5294" y="3847"/>
                  </a:cubicBezTo>
                  <a:cubicBezTo>
                    <a:pt x="5188" y="3847"/>
                    <a:pt x="5188" y="3847"/>
                    <a:pt x="5188" y="3847"/>
                  </a:cubicBezTo>
                  <a:cubicBezTo>
                    <a:pt x="5188" y="3847"/>
                    <a:pt x="5188" y="3847"/>
                    <a:pt x="5188" y="3847"/>
                  </a:cubicBezTo>
                  <a:close/>
                  <a:moveTo>
                    <a:pt x="5188" y="4142"/>
                  </a:moveTo>
                  <a:cubicBezTo>
                    <a:pt x="5188" y="4142"/>
                    <a:pt x="5188" y="4142"/>
                    <a:pt x="5188" y="4142"/>
                  </a:cubicBezTo>
                  <a:cubicBezTo>
                    <a:pt x="5294" y="4142"/>
                    <a:pt x="5294" y="4142"/>
                    <a:pt x="5294" y="4142"/>
                  </a:cubicBezTo>
                  <a:cubicBezTo>
                    <a:pt x="5188" y="4142"/>
                    <a:pt x="5188" y="4142"/>
                    <a:pt x="5188" y="4142"/>
                  </a:cubicBezTo>
                  <a:close/>
                  <a:moveTo>
                    <a:pt x="4871" y="4142"/>
                  </a:moveTo>
                  <a:cubicBezTo>
                    <a:pt x="4871" y="4438"/>
                    <a:pt x="4871" y="4438"/>
                    <a:pt x="4871" y="4438"/>
                  </a:cubicBezTo>
                  <a:cubicBezTo>
                    <a:pt x="4976" y="4438"/>
                    <a:pt x="4976" y="4438"/>
                    <a:pt x="4976" y="4438"/>
                  </a:cubicBezTo>
                  <a:cubicBezTo>
                    <a:pt x="5082" y="4142"/>
                    <a:pt x="5082" y="4142"/>
                    <a:pt x="5082" y="4142"/>
                  </a:cubicBezTo>
                  <a:cubicBezTo>
                    <a:pt x="4976" y="4142"/>
                    <a:pt x="4976" y="4142"/>
                    <a:pt x="4976" y="4142"/>
                  </a:cubicBezTo>
                  <a:cubicBezTo>
                    <a:pt x="4871" y="4142"/>
                    <a:pt x="4871" y="4142"/>
                    <a:pt x="4871" y="4142"/>
                  </a:cubicBezTo>
                  <a:close/>
                  <a:moveTo>
                    <a:pt x="4129" y="6805"/>
                  </a:moveTo>
                  <a:cubicBezTo>
                    <a:pt x="4235" y="6805"/>
                    <a:pt x="4235" y="6805"/>
                    <a:pt x="4235" y="6805"/>
                  </a:cubicBezTo>
                  <a:cubicBezTo>
                    <a:pt x="4235" y="6805"/>
                    <a:pt x="4235" y="6805"/>
                    <a:pt x="4235" y="6805"/>
                  </a:cubicBezTo>
                  <a:cubicBezTo>
                    <a:pt x="4235" y="6510"/>
                    <a:pt x="4235" y="6510"/>
                    <a:pt x="4235" y="6510"/>
                  </a:cubicBezTo>
                  <a:cubicBezTo>
                    <a:pt x="4129" y="6805"/>
                    <a:pt x="4129" y="6805"/>
                    <a:pt x="4129" y="6805"/>
                  </a:cubicBezTo>
                  <a:close/>
                  <a:moveTo>
                    <a:pt x="4341" y="6510"/>
                  </a:moveTo>
                  <a:cubicBezTo>
                    <a:pt x="4341" y="6805"/>
                    <a:pt x="4341" y="6805"/>
                    <a:pt x="4341" y="6805"/>
                  </a:cubicBezTo>
                  <a:cubicBezTo>
                    <a:pt x="4447" y="6805"/>
                    <a:pt x="4447" y="6805"/>
                    <a:pt x="4447" y="6805"/>
                  </a:cubicBezTo>
                  <a:cubicBezTo>
                    <a:pt x="4447" y="7101"/>
                    <a:pt x="4447" y="7101"/>
                    <a:pt x="4447" y="7101"/>
                  </a:cubicBezTo>
                  <a:cubicBezTo>
                    <a:pt x="4447" y="7101"/>
                    <a:pt x="4447" y="7101"/>
                    <a:pt x="4447" y="7101"/>
                  </a:cubicBezTo>
                  <a:cubicBezTo>
                    <a:pt x="4553" y="6805"/>
                    <a:pt x="4553" y="6805"/>
                    <a:pt x="4553" y="6805"/>
                  </a:cubicBezTo>
                  <a:cubicBezTo>
                    <a:pt x="4447" y="6805"/>
                    <a:pt x="4447" y="6805"/>
                    <a:pt x="4447" y="6805"/>
                  </a:cubicBezTo>
                  <a:cubicBezTo>
                    <a:pt x="4553" y="6510"/>
                    <a:pt x="4553" y="6510"/>
                    <a:pt x="4553" y="6510"/>
                  </a:cubicBezTo>
                  <a:cubicBezTo>
                    <a:pt x="4447" y="6510"/>
                    <a:pt x="4447" y="6510"/>
                    <a:pt x="4447" y="6510"/>
                  </a:cubicBezTo>
                  <a:cubicBezTo>
                    <a:pt x="4447" y="6510"/>
                    <a:pt x="4447" y="6510"/>
                    <a:pt x="4447" y="6510"/>
                  </a:cubicBezTo>
                  <a:cubicBezTo>
                    <a:pt x="4341" y="6510"/>
                    <a:pt x="4341" y="6510"/>
                    <a:pt x="4341" y="6510"/>
                  </a:cubicBezTo>
                  <a:close/>
                  <a:moveTo>
                    <a:pt x="6459" y="10060"/>
                  </a:moveTo>
                  <a:cubicBezTo>
                    <a:pt x="6459" y="10356"/>
                    <a:pt x="6459" y="10356"/>
                    <a:pt x="6459" y="10356"/>
                  </a:cubicBezTo>
                  <a:cubicBezTo>
                    <a:pt x="6459" y="10356"/>
                    <a:pt x="6459" y="10356"/>
                    <a:pt x="6459" y="10356"/>
                  </a:cubicBezTo>
                  <a:cubicBezTo>
                    <a:pt x="6565" y="10356"/>
                    <a:pt x="6565" y="10356"/>
                    <a:pt x="6565" y="10356"/>
                  </a:cubicBezTo>
                  <a:cubicBezTo>
                    <a:pt x="6459" y="10060"/>
                    <a:pt x="6459" y="10060"/>
                    <a:pt x="6459" y="10060"/>
                  </a:cubicBezTo>
                  <a:cubicBezTo>
                    <a:pt x="6459" y="10060"/>
                    <a:pt x="6459" y="10060"/>
                    <a:pt x="6459" y="10060"/>
                  </a:cubicBezTo>
                  <a:close/>
                  <a:moveTo>
                    <a:pt x="5824" y="11244"/>
                  </a:moveTo>
                  <a:cubicBezTo>
                    <a:pt x="5824" y="11540"/>
                    <a:pt x="5824" y="11540"/>
                    <a:pt x="5824" y="11540"/>
                  </a:cubicBezTo>
                  <a:cubicBezTo>
                    <a:pt x="5824" y="11540"/>
                    <a:pt x="5824" y="11540"/>
                    <a:pt x="5824" y="11540"/>
                  </a:cubicBezTo>
                  <a:cubicBezTo>
                    <a:pt x="5718" y="11540"/>
                    <a:pt x="5718" y="11540"/>
                    <a:pt x="5718" y="11540"/>
                  </a:cubicBezTo>
                  <a:cubicBezTo>
                    <a:pt x="5718" y="11836"/>
                    <a:pt x="5718" y="11836"/>
                    <a:pt x="5718" y="11836"/>
                  </a:cubicBezTo>
                  <a:cubicBezTo>
                    <a:pt x="5824" y="11836"/>
                    <a:pt x="5824" y="11836"/>
                    <a:pt x="5824" y="11836"/>
                  </a:cubicBezTo>
                  <a:cubicBezTo>
                    <a:pt x="5824" y="11836"/>
                    <a:pt x="5824" y="11836"/>
                    <a:pt x="5824" y="11836"/>
                  </a:cubicBezTo>
                  <a:cubicBezTo>
                    <a:pt x="5824" y="11540"/>
                    <a:pt x="5824" y="11540"/>
                    <a:pt x="5824" y="11540"/>
                  </a:cubicBezTo>
                  <a:cubicBezTo>
                    <a:pt x="5824" y="11836"/>
                    <a:pt x="5824" y="11836"/>
                    <a:pt x="5824" y="11836"/>
                  </a:cubicBezTo>
                  <a:cubicBezTo>
                    <a:pt x="5929" y="12132"/>
                    <a:pt x="5929" y="12132"/>
                    <a:pt x="5929" y="12132"/>
                  </a:cubicBezTo>
                  <a:cubicBezTo>
                    <a:pt x="6035" y="11836"/>
                    <a:pt x="6035" y="11836"/>
                    <a:pt x="6035" y="11836"/>
                  </a:cubicBezTo>
                  <a:cubicBezTo>
                    <a:pt x="6035" y="12132"/>
                    <a:pt x="6035" y="12132"/>
                    <a:pt x="6035" y="12132"/>
                  </a:cubicBezTo>
                  <a:cubicBezTo>
                    <a:pt x="6141" y="12132"/>
                    <a:pt x="6141" y="12132"/>
                    <a:pt x="6141" y="12132"/>
                  </a:cubicBezTo>
                  <a:cubicBezTo>
                    <a:pt x="6141" y="11836"/>
                    <a:pt x="6141" y="11836"/>
                    <a:pt x="6141" y="11836"/>
                  </a:cubicBezTo>
                  <a:cubicBezTo>
                    <a:pt x="6247" y="11836"/>
                    <a:pt x="6247" y="11836"/>
                    <a:pt x="6247" y="11836"/>
                  </a:cubicBezTo>
                  <a:cubicBezTo>
                    <a:pt x="6141" y="11540"/>
                    <a:pt x="6141" y="11540"/>
                    <a:pt x="6141" y="11540"/>
                  </a:cubicBezTo>
                  <a:cubicBezTo>
                    <a:pt x="6035" y="11244"/>
                    <a:pt x="6035" y="11244"/>
                    <a:pt x="6035" y="11244"/>
                  </a:cubicBezTo>
                  <a:cubicBezTo>
                    <a:pt x="5824" y="11244"/>
                    <a:pt x="5824" y="11244"/>
                    <a:pt x="5824" y="11244"/>
                  </a:cubicBezTo>
                  <a:cubicBezTo>
                    <a:pt x="5824" y="11244"/>
                    <a:pt x="5824" y="11244"/>
                    <a:pt x="5824" y="11244"/>
                  </a:cubicBezTo>
                  <a:close/>
                  <a:moveTo>
                    <a:pt x="5506" y="11836"/>
                  </a:moveTo>
                  <a:cubicBezTo>
                    <a:pt x="5506" y="11836"/>
                    <a:pt x="5506" y="11836"/>
                    <a:pt x="5506" y="11836"/>
                  </a:cubicBezTo>
                  <a:cubicBezTo>
                    <a:pt x="5506" y="11836"/>
                    <a:pt x="5506" y="11836"/>
                    <a:pt x="5506" y="11836"/>
                  </a:cubicBezTo>
                  <a:cubicBezTo>
                    <a:pt x="5506" y="11836"/>
                    <a:pt x="5506" y="11836"/>
                    <a:pt x="5506" y="11836"/>
                  </a:cubicBezTo>
                  <a:close/>
                  <a:moveTo>
                    <a:pt x="4871" y="10356"/>
                  </a:moveTo>
                  <a:cubicBezTo>
                    <a:pt x="4871" y="10356"/>
                    <a:pt x="4871" y="10356"/>
                    <a:pt x="4871" y="10356"/>
                  </a:cubicBezTo>
                  <a:cubicBezTo>
                    <a:pt x="4765" y="10652"/>
                    <a:pt x="4765" y="10652"/>
                    <a:pt x="4765" y="10652"/>
                  </a:cubicBezTo>
                  <a:cubicBezTo>
                    <a:pt x="4765" y="10652"/>
                    <a:pt x="4765" y="10652"/>
                    <a:pt x="4765" y="10652"/>
                  </a:cubicBezTo>
                  <a:cubicBezTo>
                    <a:pt x="4976" y="10948"/>
                    <a:pt x="4976" y="10948"/>
                    <a:pt x="4976" y="10948"/>
                  </a:cubicBezTo>
                  <a:cubicBezTo>
                    <a:pt x="4976" y="10948"/>
                    <a:pt x="4976" y="10948"/>
                    <a:pt x="4976" y="10948"/>
                  </a:cubicBezTo>
                  <a:cubicBezTo>
                    <a:pt x="4976" y="11244"/>
                    <a:pt x="4976" y="11244"/>
                    <a:pt x="4976" y="11244"/>
                  </a:cubicBezTo>
                  <a:cubicBezTo>
                    <a:pt x="5082" y="11244"/>
                    <a:pt x="5082" y="11244"/>
                    <a:pt x="5082" y="11244"/>
                  </a:cubicBezTo>
                  <a:cubicBezTo>
                    <a:pt x="5082" y="11540"/>
                    <a:pt x="5082" y="11540"/>
                    <a:pt x="5082" y="11540"/>
                  </a:cubicBezTo>
                  <a:cubicBezTo>
                    <a:pt x="5188" y="11836"/>
                    <a:pt x="5188" y="11836"/>
                    <a:pt x="5188" y="11836"/>
                  </a:cubicBezTo>
                  <a:cubicBezTo>
                    <a:pt x="5294" y="11836"/>
                    <a:pt x="5294" y="11836"/>
                    <a:pt x="5294" y="11836"/>
                  </a:cubicBezTo>
                  <a:cubicBezTo>
                    <a:pt x="5294" y="11836"/>
                    <a:pt x="5294" y="11836"/>
                    <a:pt x="5294" y="11836"/>
                  </a:cubicBezTo>
                  <a:cubicBezTo>
                    <a:pt x="5400" y="12132"/>
                    <a:pt x="5400" y="12132"/>
                    <a:pt x="5400" y="12132"/>
                  </a:cubicBezTo>
                  <a:cubicBezTo>
                    <a:pt x="5400" y="11836"/>
                    <a:pt x="5400" y="11836"/>
                    <a:pt x="5400" y="11836"/>
                  </a:cubicBezTo>
                  <a:cubicBezTo>
                    <a:pt x="5400" y="11540"/>
                    <a:pt x="5400" y="11540"/>
                    <a:pt x="5400" y="11540"/>
                  </a:cubicBezTo>
                  <a:cubicBezTo>
                    <a:pt x="5400" y="11244"/>
                    <a:pt x="5400" y="11244"/>
                    <a:pt x="5400" y="11244"/>
                  </a:cubicBezTo>
                  <a:cubicBezTo>
                    <a:pt x="5294" y="11244"/>
                    <a:pt x="5294" y="11244"/>
                    <a:pt x="5294" y="11244"/>
                  </a:cubicBezTo>
                  <a:cubicBezTo>
                    <a:pt x="5188" y="10948"/>
                    <a:pt x="5188" y="10948"/>
                    <a:pt x="5188" y="10948"/>
                  </a:cubicBezTo>
                  <a:cubicBezTo>
                    <a:pt x="5188" y="10356"/>
                    <a:pt x="5188" y="10356"/>
                    <a:pt x="5188" y="10356"/>
                  </a:cubicBezTo>
                  <a:cubicBezTo>
                    <a:pt x="5082" y="10356"/>
                    <a:pt x="5082" y="10356"/>
                    <a:pt x="5082" y="10356"/>
                  </a:cubicBezTo>
                  <a:cubicBezTo>
                    <a:pt x="5082" y="10060"/>
                    <a:pt x="5082" y="10060"/>
                    <a:pt x="5082" y="10060"/>
                  </a:cubicBezTo>
                  <a:cubicBezTo>
                    <a:pt x="5082" y="10060"/>
                    <a:pt x="5082" y="10060"/>
                    <a:pt x="5082" y="10060"/>
                  </a:cubicBezTo>
                  <a:cubicBezTo>
                    <a:pt x="4976" y="10060"/>
                    <a:pt x="4976" y="10060"/>
                    <a:pt x="4976" y="10060"/>
                  </a:cubicBezTo>
                  <a:cubicBezTo>
                    <a:pt x="4976" y="10356"/>
                    <a:pt x="4976" y="10356"/>
                    <a:pt x="4976" y="10356"/>
                  </a:cubicBezTo>
                  <a:cubicBezTo>
                    <a:pt x="4976" y="10356"/>
                    <a:pt x="4976" y="10356"/>
                    <a:pt x="4976" y="10356"/>
                  </a:cubicBezTo>
                  <a:cubicBezTo>
                    <a:pt x="4976" y="10356"/>
                    <a:pt x="4976" y="10356"/>
                    <a:pt x="4976" y="10356"/>
                  </a:cubicBezTo>
                  <a:cubicBezTo>
                    <a:pt x="4871" y="10060"/>
                    <a:pt x="4871" y="10060"/>
                    <a:pt x="4871" y="10060"/>
                  </a:cubicBezTo>
                  <a:cubicBezTo>
                    <a:pt x="4871" y="10356"/>
                    <a:pt x="4871" y="10356"/>
                    <a:pt x="4871" y="10356"/>
                  </a:cubicBezTo>
                  <a:close/>
                  <a:moveTo>
                    <a:pt x="4341" y="8877"/>
                  </a:moveTo>
                  <a:cubicBezTo>
                    <a:pt x="4341" y="8877"/>
                    <a:pt x="4341" y="8877"/>
                    <a:pt x="4341" y="8877"/>
                  </a:cubicBezTo>
                  <a:cubicBezTo>
                    <a:pt x="4447" y="9173"/>
                    <a:pt x="4447" y="9173"/>
                    <a:pt x="4447" y="9173"/>
                  </a:cubicBezTo>
                  <a:cubicBezTo>
                    <a:pt x="4447" y="8877"/>
                    <a:pt x="4447" y="8877"/>
                    <a:pt x="4447" y="8877"/>
                  </a:cubicBezTo>
                  <a:cubicBezTo>
                    <a:pt x="4447" y="8877"/>
                    <a:pt x="4447" y="8877"/>
                    <a:pt x="4447" y="8877"/>
                  </a:cubicBezTo>
                  <a:cubicBezTo>
                    <a:pt x="4341" y="8877"/>
                    <a:pt x="4341" y="8877"/>
                    <a:pt x="4341" y="8877"/>
                  </a:cubicBezTo>
                  <a:close/>
                  <a:moveTo>
                    <a:pt x="4447" y="8285"/>
                  </a:moveTo>
                  <a:cubicBezTo>
                    <a:pt x="4447" y="8581"/>
                    <a:pt x="4447" y="8581"/>
                    <a:pt x="4447" y="8581"/>
                  </a:cubicBezTo>
                  <a:cubicBezTo>
                    <a:pt x="4447" y="8581"/>
                    <a:pt x="4447" y="8581"/>
                    <a:pt x="4447" y="8581"/>
                  </a:cubicBezTo>
                  <a:cubicBezTo>
                    <a:pt x="4553" y="8581"/>
                    <a:pt x="4553" y="8581"/>
                    <a:pt x="4553" y="8581"/>
                  </a:cubicBezTo>
                  <a:cubicBezTo>
                    <a:pt x="4659" y="8581"/>
                    <a:pt x="4659" y="8581"/>
                    <a:pt x="4659" y="8581"/>
                  </a:cubicBezTo>
                  <a:cubicBezTo>
                    <a:pt x="4659" y="8581"/>
                    <a:pt x="4659" y="8581"/>
                    <a:pt x="4659" y="8581"/>
                  </a:cubicBezTo>
                  <a:cubicBezTo>
                    <a:pt x="4553" y="8285"/>
                    <a:pt x="4553" y="8285"/>
                    <a:pt x="4553" y="8285"/>
                  </a:cubicBezTo>
                  <a:cubicBezTo>
                    <a:pt x="4447" y="8285"/>
                    <a:pt x="4447" y="8285"/>
                    <a:pt x="4447" y="8285"/>
                  </a:cubicBezTo>
                  <a:close/>
                  <a:moveTo>
                    <a:pt x="3494" y="6805"/>
                  </a:moveTo>
                  <a:cubicBezTo>
                    <a:pt x="3494" y="7101"/>
                    <a:pt x="3494" y="7101"/>
                    <a:pt x="3494" y="7101"/>
                  </a:cubicBezTo>
                  <a:cubicBezTo>
                    <a:pt x="3494" y="7101"/>
                    <a:pt x="3494" y="7101"/>
                    <a:pt x="3494" y="7101"/>
                  </a:cubicBezTo>
                  <a:cubicBezTo>
                    <a:pt x="3600" y="7101"/>
                    <a:pt x="3600" y="7101"/>
                    <a:pt x="3600" y="7101"/>
                  </a:cubicBezTo>
                  <a:cubicBezTo>
                    <a:pt x="3706" y="7397"/>
                    <a:pt x="3706" y="7397"/>
                    <a:pt x="3706" y="7397"/>
                  </a:cubicBezTo>
                  <a:cubicBezTo>
                    <a:pt x="3812" y="7397"/>
                    <a:pt x="3812" y="7397"/>
                    <a:pt x="3812" y="7397"/>
                  </a:cubicBezTo>
                  <a:cubicBezTo>
                    <a:pt x="3706" y="6805"/>
                    <a:pt x="3706" y="6805"/>
                    <a:pt x="3706" y="6805"/>
                  </a:cubicBezTo>
                  <a:cubicBezTo>
                    <a:pt x="3600" y="6805"/>
                    <a:pt x="3600" y="6805"/>
                    <a:pt x="3600" y="6805"/>
                  </a:cubicBezTo>
                  <a:cubicBezTo>
                    <a:pt x="3494" y="6805"/>
                    <a:pt x="3494" y="6805"/>
                    <a:pt x="3494" y="6805"/>
                  </a:cubicBezTo>
                  <a:close/>
                  <a:moveTo>
                    <a:pt x="3282" y="6214"/>
                  </a:moveTo>
                  <a:cubicBezTo>
                    <a:pt x="3282" y="6214"/>
                    <a:pt x="3282" y="6214"/>
                    <a:pt x="3282" y="6214"/>
                  </a:cubicBezTo>
                  <a:cubicBezTo>
                    <a:pt x="3388" y="6510"/>
                    <a:pt x="3388" y="6510"/>
                    <a:pt x="3388" y="6510"/>
                  </a:cubicBezTo>
                  <a:cubicBezTo>
                    <a:pt x="3494" y="6510"/>
                    <a:pt x="3494" y="6510"/>
                    <a:pt x="3494" y="6510"/>
                  </a:cubicBezTo>
                  <a:cubicBezTo>
                    <a:pt x="3388" y="6805"/>
                    <a:pt x="3388" y="6805"/>
                    <a:pt x="3388" y="6805"/>
                  </a:cubicBezTo>
                  <a:cubicBezTo>
                    <a:pt x="3388" y="6805"/>
                    <a:pt x="3388" y="6805"/>
                    <a:pt x="3388" y="6805"/>
                  </a:cubicBezTo>
                  <a:cubicBezTo>
                    <a:pt x="3282" y="6214"/>
                    <a:pt x="3282" y="6214"/>
                    <a:pt x="3282" y="6214"/>
                  </a:cubicBezTo>
                  <a:close/>
                  <a:moveTo>
                    <a:pt x="2965" y="5622"/>
                  </a:moveTo>
                  <a:cubicBezTo>
                    <a:pt x="2965" y="6214"/>
                    <a:pt x="2965" y="6214"/>
                    <a:pt x="2965" y="6214"/>
                  </a:cubicBezTo>
                  <a:cubicBezTo>
                    <a:pt x="3071" y="5918"/>
                    <a:pt x="3071" y="5918"/>
                    <a:pt x="3071" y="5918"/>
                  </a:cubicBezTo>
                  <a:cubicBezTo>
                    <a:pt x="3176" y="5918"/>
                    <a:pt x="3176" y="5918"/>
                    <a:pt x="3176" y="5918"/>
                  </a:cubicBezTo>
                  <a:cubicBezTo>
                    <a:pt x="3071" y="5622"/>
                    <a:pt x="3071" y="5622"/>
                    <a:pt x="3071" y="5622"/>
                  </a:cubicBezTo>
                  <a:cubicBezTo>
                    <a:pt x="2965" y="5622"/>
                    <a:pt x="2965" y="5622"/>
                    <a:pt x="2965" y="5622"/>
                  </a:cubicBezTo>
                  <a:cubicBezTo>
                    <a:pt x="2965" y="5622"/>
                    <a:pt x="2965" y="5622"/>
                    <a:pt x="2965" y="5622"/>
                  </a:cubicBezTo>
                  <a:close/>
                  <a:moveTo>
                    <a:pt x="3282" y="14499"/>
                  </a:moveTo>
                  <a:cubicBezTo>
                    <a:pt x="3388" y="14795"/>
                    <a:pt x="3388" y="14795"/>
                    <a:pt x="3388" y="14795"/>
                  </a:cubicBezTo>
                  <a:cubicBezTo>
                    <a:pt x="3388" y="14795"/>
                    <a:pt x="3388" y="14795"/>
                    <a:pt x="3388" y="14795"/>
                  </a:cubicBezTo>
                  <a:cubicBezTo>
                    <a:pt x="3282" y="14499"/>
                    <a:pt x="3282" y="14499"/>
                    <a:pt x="3282" y="14499"/>
                  </a:cubicBezTo>
                  <a:cubicBezTo>
                    <a:pt x="3282" y="14499"/>
                    <a:pt x="3282" y="14499"/>
                    <a:pt x="3282" y="14499"/>
                  </a:cubicBezTo>
                  <a:close/>
                  <a:moveTo>
                    <a:pt x="2435" y="11540"/>
                  </a:moveTo>
                  <a:cubicBezTo>
                    <a:pt x="2329" y="11836"/>
                    <a:pt x="2329" y="11836"/>
                    <a:pt x="2329" y="11836"/>
                  </a:cubicBezTo>
                  <a:cubicBezTo>
                    <a:pt x="2541" y="12132"/>
                    <a:pt x="2541" y="12132"/>
                    <a:pt x="2541" y="12132"/>
                  </a:cubicBezTo>
                  <a:cubicBezTo>
                    <a:pt x="2435" y="12132"/>
                    <a:pt x="2435" y="12132"/>
                    <a:pt x="2435" y="12132"/>
                  </a:cubicBezTo>
                  <a:cubicBezTo>
                    <a:pt x="2435" y="11836"/>
                    <a:pt x="2435" y="11836"/>
                    <a:pt x="2435" y="11836"/>
                  </a:cubicBezTo>
                  <a:cubicBezTo>
                    <a:pt x="2435" y="11540"/>
                    <a:pt x="2435" y="11540"/>
                    <a:pt x="2435" y="11540"/>
                  </a:cubicBezTo>
                  <a:close/>
                  <a:moveTo>
                    <a:pt x="2224" y="11244"/>
                  </a:moveTo>
                  <a:cubicBezTo>
                    <a:pt x="2329" y="11540"/>
                    <a:pt x="2329" y="11540"/>
                    <a:pt x="2329" y="11540"/>
                  </a:cubicBezTo>
                  <a:cubicBezTo>
                    <a:pt x="2224" y="11540"/>
                    <a:pt x="2224" y="11540"/>
                    <a:pt x="2224" y="11540"/>
                  </a:cubicBezTo>
                  <a:cubicBezTo>
                    <a:pt x="2224" y="11244"/>
                    <a:pt x="2224" y="11244"/>
                    <a:pt x="2224" y="11244"/>
                  </a:cubicBezTo>
                  <a:close/>
                  <a:moveTo>
                    <a:pt x="2118" y="10652"/>
                  </a:moveTo>
                  <a:cubicBezTo>
                    <a:pt x="2012" y="10652"/>
                    <a:pt x="2012" y="10652"/>
                    <a:pt x="2012" y="10652"/>
                  </a:cubicBezTo>
                  <a:cubicBezTo>
                    <a:pt x="2118" y="10948"/>
                    <a:pt x="2118" y="10948"/>
                    <a:pt x="2118" y="10948"/>
                  </a:cubicBezTo>
                  <a:cubicBezTo>
                    <a:pt x="2224" y="10948"/>
                    <a:pt x="2224" y="10948"/>
                    <a:pt x="2224" y="10948"/>
                  </a:cubicBezTo>
                  <a:cubicBezTo>
                    <a:pt x="2118" y="10652"/>
                    <a:pt x="2118" y="10652"/>
                    <a:pt x="2118" y="10652"/>
                  </a:cubicBezTo>
                  <a:close/>
                  <a:moveTo>
                    <a:pt x="1588" y="9468"/>
                  </a:moveTo>
                  <a:cubicBezTo>
                    <a:pt x="1588" y="9764"/>
                    <a:pt x="1588" y="9764"/>
                    <a:pt x="1588" y="9764"/>
                  </a:cubicBezTo>
                  <a:cubicBezTo>
                    <a:pt x="1694" y="9764"/>
                    <a:pt x="1694" y="9764"/>
                    <a:pt x="1694" y="9764"/>
                  </a:cubicBezTo>
                  <a:cubicBezTo>
                    <a:pt x="1800" y="10356"/>
                    <a:pt x="1800" y="10356"/>
                    <a:pt x="1800" y="10356"/>
                  </a:cubicBezTo>
                  <a:cubicBezTo>
                    <a:pt x="1906" y="10356"/>
                    <a:pt x="1906" y="10356"/>
                    <a:pt x="1906" y="10356"/>
                  </a:cubicBezTo>
                  <a:cubicBezTo>
                    <a:pt x="1906" y="10060"/>
                    <a:pt x="1906" y="10060"/>
                    <a:pt x="1906" y="10060"/>
                  </a:cubicBezTo>
                  <a:cubicBezTo>
                    <a:pt x="1800" y="9468"/>
                    <a:pt x="1800" y="9468"/>
                    <a:pt x="1800" y="9468"/>
                  </a:cubicBezTo>
                  <a:cubicBezTo>
                    <a:pt x="1694" y="9468"/>
                    <a:pt x="1694" y="9468"/>
                    <a:pt x="1694" y="9468"/>
                  </a:cubicBezTo>
                  <a:cubicBezTo>
                    <a:pt x="1588" y="9468"/>
                    <a:pt x="1588" y="9468"/>
                    <a:pt x="1588" y="9468"/>
                  </a:cubicBezTo>
                  <a:close/>
                  <a:moveTo>
                    <a:pt x="1482" y="8581"/>
                  </a:moveTo>
                  <a:cubicBezTo>
                    <a:pt x="1482" y="8877"/>
                    <a:pt x="1482" y="8877"/>
                    <a:pt x="1482" y="8877"/>
                  </a:cubicBezTo>
                  <a:cubicBezTo>
                    <a:pt x="1482" y="9173"/>
                    <a:pt x="1482" y="9173"/>
                    <a:pt x="1482" y="9173"/>
                  </a:cubicBezTo>
                  <a:cubicBezTo>
                    <a:pt x="1588" y="8877"/>
                    <a:pt x="1588" y="8877"/>
                    <a:pt x="1588" y="8877"/>
                  </a:cubicBezTo>
                  <a:cubicBezTo>
                    <a:pt x="1588" y="8877"/>
                    <a:pt x="1588" y="8877"/>
                    <a:pt x="1588" y="8877"/>
                  </a:cubicBezTo>
                  <a:cubicBezTo>
                    <a:pt x="1482" y="8581"/>
                    <a:pt x="1482" y="8581"/>
                    <a:pt x="1482" y="8581"/>
                  </a:cubicBezTo>
                  <a:close/>
                  <a:moveTo>
                    <a:pt x="1588" y="7989"/>
                  </a:moveTo>
                  <a:cubicBezTo>
                    <a:pt x="1694" y="7989"/>
                    <a:pt x="1694" y="7989"/>
                    <a:pt x="1694" y="7989"/>
                  </a:cubicBezTo>
                  <a:cubicBezTo>
                    <a:pt x="1694" y="7989"/>
                    <a:pt x="1694" y="7989"/>
                    <a:pt x="1694" y="7989"/>
                  </a:cubicBezTo>
                  <a:cubicBezTo>
                    <a:pt x="1694" y="7989"/>
                    <a:pt x="1694" y="7989"/>
                    <a:pt x="1694" y="7989"/>
                  </a:cubicBezTo>
                  <a:cubicBezTo>
                    <a:pt x="1588" y="7989"/>
                    <a:pt x="1588" y="7989"/>
                    <a:pt x="1588" y="7989"/>
                  </a:cubicBezTo>
                  <a:cubicBezTo>
                    <a:pt x="1588" y="7989"/>
                    <a:pt x="1588" y="7989"/>
                    <a:pt x="1588" y="7989"/>
                  </a:cubicBezTo>
                  <a:close/>
                  <a:moveTo>
                    <a:pt x="847" y="6510"/>
                  </a:moveTo>
                  <a:cubicBezTo>
                    <a:pt x="953" y="6510"/>
                    <a:pt x="953" y="6510"/>
                    <a:pt x="953" y="6510"/>
                  </a:cubicBezTo>
                  <a:cubicBezTo>
                    <a:pt x="1059" y="6214"/>
                    <a:pt x="1059" y="6214"/>
                    <a:pt x="1059" y="6214"/>
                  </a:cubicBezTo>
                  <a:cubicBezTo>
                    <a:pt x="1059" y="6214"/>
                    <a:pt x="1059" y="6214"/>
                    <a:pt x="1059" y="6214"/>
                  </a:cubicBezTo>
                  <a:cubicBezTo>
                    <a:pt x="1165" y="6805"/>
                    <a:pt x="1165" y="6805"/>
                    <a:pt x="1165" y="6805"/>
                  </a:cubicBezTo>
                  <a:cubicBezTo>
                    <a:pt x="1271" y="6805"/>
                    <a:pt x="1271" y="6805"/>
                    <a:pt x="1271" y="6805"/>
                  </a:cubicBezTo>
                  <a:cubicBezTo>
                    <a:pt x="1271" y="7101"/>
                    <a:pt x="1271" y="7101"/>
                    <a:pt x="1271" y="7101"/>
                  </a:cubicBezTo>
                  <a:cubicBezTo>
                    <a:pt x="1271" y="7397"/>
                    <a:pt x="1271" y="7397"/>
                    <a:pt x="1271" y="7397"/>
                  </a:cubicBezTo>
                  <a:cubicBezTo>
                    <a:pt x="1165" y="7397"/>
                    <a:pt x="1165" y="7397"/>
                    <a:pt x="1165" y="7397"/>
                  </a:cubicBezTo>
                  <a:cubicBezTo>
                    <a:pt x="1059" y="7101"/>
                    <a:pt x="1059" y="7101"/>
                    <a:pt x="1059" y="7101"/>
                  </a:cubicBezTo>
                  <a:cubicBezTo>
                    <a:pt x="1059" y="7101"/>
                    <a:pt x="1059" y="7101"/>
                    <a:pt x="1059" y="7101"/>
                  </a:cubicBezTo>
                  <a:cubicBezTo>
                    <a:pt x="953" y="6805"/>
                    <a:pt x="953" y="6805"/>
                    <a:pt x="953" y="6805"/>
                  </a:cubicBezTo>
                  <a:cubicBezTo>
                    <a:pt x="847" y="6510"/>
                    <a:pt x="847" y="6510"/>
                    <a:pt x="847" y="6510"/>
                  </a:cubicBezTo>
                  <a:close/>
                  <a:moveTo>
                    <a:pt x="847" y="5622"/>
                  </a:moveTo>
                  <a:cubicBezTo>
                    <a:pt x="953" y="5622"/>
                    <a:pt x="953" y="5622"/>
                    <a:pt x="953" y="5622"/>
                  </a:cubicBezTo>
                  <a:cubicBezTo>
                    <a:pt x="953" y="5326"/>
                    <a:pt x="953" y="5326"/>
                    <a:pt x="953" y="5326"/>
                  </a:cubicBezTo>
                  <a:cubicBezTo>
                    <a:pt x="847" y="5622"/>
                    <a:pt x="847" y="5622"/>
                    <a:pt x="847" y="5622"/>
                  </a:cubicBezTo>
                  <a:close/>
                  <a:moveTo>
                    <a:pt x="212" y="4438"/>
                  </a:moveTo>
                  <a:cubicBezTo>
                    <a:pt x="212" y="4438"/>
                    <a:pt x="212" y="4438"/>
                    <a:pt x="212" y="4438"/>
                  </a:cubicBezTo>
                  <a:cubicBezTo>
                    <a:pt x="212" y="4734"/>
                    <a:pt x="212" y="4734"/>
                    <a:pt x="212" y="4734"/>
                  </a:cubicBezTo>
                  <a:cubicBezTo>
                    <a:pt x="318" y="4734"/>
                    <a:pt x="318" y="4734"/>
                    <a:pt x="318" y="4734"/>
                  </a:cubicBezTo>
                  <a:cubicBezTo>
                    <a:pt x="424" y="4734"/>
                    <a:pt x="424" y="4734"/>
                    <a:pt x="424" y="4734"/>
                  </a:cubicBezTo>
                  <a:cubicBezTo>
                    <a:pt x="318" y="4734"/>
                    <a:pt x="318" y="4734"/>
                    <a:pt x="318" y="4734"/>
                  </a:cubicBezTo>
                  <a:cubicBezTo>
                    <a:pt x="212" y="4438"/>
                    <a:pt x="212" y="4438"/>
                    <a:pt x="212" y="4438"/>
                  </a:cubicBezTo>
                  <a:close/>
                  <a:moveTo>
                    <a:pt x="0" y="1184"/>
                  </a:moveTo>
                  <a:cubicBezTo>
                    <a:pt x="0" y="1184"/>
                    <a:pt x="0" y="1184"/>
                    <a:pt x="0" y="1184"/>
                  </a:cubicBezTo>
                  <a:cubicBezTo>
                    <a:pt x="0" y="1775"/>
                    <a:pt x="0" y="1775"/>
                    <a:pt x="0" y="1775"/>
                  </a:cubicBezTo>
                  <a:cubicBezTo>
                    <a:pt x="106" y="2367"/>
                    <a:pt x="106" y="2367"/>
                    <a:pt x="106" y="2367"/>
                  </a:cubicBezTo>
                  <a:cubicBezTo>
                    <a:pt x="212" y="2367"/>
                    <a:pt x="212" y="2367"/>
                    <a:pt x="212" y="2367"/>
                  </a:cubicBezTo>
                  <a:cubicBezTo>
                    <a:pt x="424" y="2959"/>
                    <a:pt x="424" y="2959"/>
                    <a:pt x="424" y="2959"/>
                  </a:cubicBezTo>
                  <a:cubicBezTo>
                    <a:pt x="424" y="2959"/>
                    <a:pt x="424" y="2959"/>
                    <a:pt x="424" y="2959"/>
                  </a:cubicBezTo>
                  <a:cubicBezTo>
                    <a:pt x="529" y="3255"/>
                    <a:pt x="529" y="3255"/>
                    <a:pt x="529" y="3255"/>
                  </a:cubicBezTo>
                  <a:cubicBezTo>
                    <a:pt x="635" y="3255"/>
                    <a:pt x="635" y="3255"/>
                    <a:pt x="635" y="3255"/>
                  </a:cubicBezTo>
                  <a:cubicBezTo>
                    <a:pt x="741" y="3255"/>
                    <a:pt x="741" y="3255"/>
                    <a:pt x="741" y="3255"/>
                  </a:cubicBezTo>
                  <a:cubicBezTo>
                    <a:pt x="847" y="3551"/>
                    <a:pt x="847" y="3551"/>
                    <a:pt x="847" y="3551"/>
                  </a:cubicBezTo>
                  <a:cubicBezTo>
                    <a:pt x="1059" y="4438"/>
                    <a:pt x="1059" y="4438"/>
                    <a:pt x="1059" y="4438"/>
                  </a:cubicBezTo>
                  <a:cubicBezTo>
                    <a:pt x="1165" y="4734"/>
                    <a:pt x="1165" y="4734"/>
                    <a:pt x="1165" y="4734"/>
                  </a:cubicBezTo>
                  <a:cubicBezTo>
                    <a:pt x="1271" y="4734"/>
                    <a:pt x="1271" y="4734"/>
                    <a:pt x="1271" y="4734"/>
                  </a:cubicBezTo>
                  <a:cubicBezTo>
                    <a:pt x="1271" y="5030"/>
                    <a:pt x="1271" y="5030"/>
                    <a:pt x="1271" y="5030"/>
                  </a:cubicBezTo>
                  <a:cubicBezTo>
                    <a:pt x="1271" y="5030"/>
                    <a:pt x="1271" y="5030"/>
                    <a:pt x="1271" y="5030"/>
                  </a:cubicBezTo>
                  <a:cubicBezTo>
                    <a:pt x="1271" y="5326"/>
                    <a:pt x="1271" y="5326"/>
                    <a:pt x="1271" y="5326"/>
                  </a:cubicBezTo>
                  <a:cubicBezTo>
                    <a:pt x="1376" y="5622"/>
                    <a:pt x="1376" y="5622"/>
                    <a:pt x="1376" y="5622"/>
                  </a:cubicBezTo>
                  <a:cubicBezTo>
                    <a:pt x="1482" y="5622"/>
                    <a:pt x="1482" y="5622"/>
                    <a:pt x="1482" y="5622"/>
                  </a:cubicBezTo>
                  <a:cubicBezTo>
                    <a:pt x="1588" y="5918"/>
                    <a:pt x="1588" y="5918"/>
                    <a:pt x="1588" y="5918"/>
                  </a:cubicBezTo>
                  <a:cubicBezTo>
                    <a:pt x="1588" y="5918"/>
                    <a:pt x="1588" y="5918"/>
                    <a:pt x="1588" y="5918"/>
                  </a:cubicBezTo>
                  <a:cubicBezTo>
                    <a:pt x="1694" y="5918"/>
                    <a:pt x="1694" y="5918"/>
                    <a:pt x="1694" y="5918"/>
                  </a:cubicBezTo>
                  <a:cubicBezTo>
                    <a:pt x="1694" y="6214"/>
                    <a:pt x="1694" y="6214"/>
                    <a:pt x="1694" y="6214"/>
                  </a:cubicBezTo>
                  <a:cubicBezTo>
                    <a:pt x="1694" y="6214"/>
                    <a:pt x="1694" y="6214"/>
                    <a:pt x="1694" y="6214"/>
                  </a:cubicBezTo>
                  <a:cubicBezTo>
                    <a:pt x="1694" y="6510"/>
                    <a:pt x="1694" y="6510"/>
                    <a:pt x="1694" y="6510"/>
                  </a:cubicBezTo>
                  <a:cubicBezTo>
                    <a:pt x="1800" y="6805"/>
                    <a:pt x="1800" y="6805"/>
                    <a:pt x="1800" y="6805"/>
                  </a:cubicBezTo>
                  <a:cubicBezTo>
                    <a:pt x="1800" y="6805"/>
                    <a:pt x="1800" y="6805"/>
                    <a:pt x="1800" y="6805"/>
                  </a:cubicBezTo>
                  <a:cubicBezTo>
                    <a:pt x="1906" y="7397"/>
                    <a:pt x="1906" y="7397"/>
                    <a:pt x="1906" y="7397"/>
                  </a:cubicBezTo>
                  <a:cubicBezTo>
                    <a:pt x="1906" y="7693"/>
                    <a:pt x="1906" y="7693"/>
                    <a:pt x="1906" y="7693"/>
                  </a:cubicBezTo>
                  <a:cubicBezTo>
                    <a:pt x="2012" y="7989"/>
                    <a:pt x="2012" y="7989"/>
                    <a:pt x="2012" y="7989"/>
                  </a:cubicBezTo>
                  <a:cubicBezTo>
                    <a:pt x="2224" y="8285"/>
                    <a:pt x="2224" y="8285"/>
                    <a:pt x="2224" y="8285"/>
                  </a:cubicBezTo>
                  <a:cubicBezTo>
                    <a:pt x="2224" y="8285"/>
                    <a:pt x="2224" y="8285"/>
                    <a:pt x="2224" y="8285"/>
                  </a:cubicBezTo>
                  <a:cubicBezTo>
                    <a:pt x="2329" y="8877"/>
                    <a:pt x="2329" y="8877"/>
                    <a:pt x="2329" y="8877"/>
                  </a:cubicBezTo>
                  <a:cubicBezTo>
                    <a:pt x="2435" y="9173"/>
                    <a:pt x="2435" y="9173"/>
                    <a:pt x="2435" y="9173"/>
                  </a:cubicBezTo>
                  <a:cubicBezTo>
                    <a:pt x="2435" y="9764"/>
                    <a:pt x="2435" y="9764"/>
                    <a:pt x="2435" y="9764"/>
                  </a:cubicBezTo>
                  <a:cubicBezTo>
                    <a:pt x="2541" y="10356"/>
                    <a:pt x="2541" y="10356"/>
                    <a:pt x="2541" y="10356"/>
                  </a:cubicBezTo>
                  <a:cubicBezTo>
                    <a:pt x="2541" y="10948"/>
                    <a:pt x="2541" y="10948"/>
                    <a:pt x="2541" y="10948"/>
                  </a:cubicBezTo>
                  <a:cubicBezTo>
                    <a:pt x="2647" y="11244"/>
                    <a:pt x="2647" y="11244"/>
                    <a:pt x="2647" y="11244"/>
                  </a:cubicBezTo>
                  <a:cubicBezTo>
                    <a:pt x="2753" y="11540"/>
                    <a:pt x="2753" y="11540"/>
                    <a:pt x="2753" y="11540"/>
                  </a:cubicBezTo>
                  <a:cubicBezTo>
                    <a:pt x="2965" y="12132"/>
                    <a:pt x="2965" y="12132"/>
                    <a:pt x="2965" y="12132"/>
                  </a:cubicBezTo>
                  <a:cubicBezTo>
                    <a:pt x="2965" y="12132"/>
                    <a:pt x="2965" y="12132"/>
                    <a:pt x="2965" y="12132"/>
                  </a:cubicBezTo>
                  <a:cubicBezTo>
                    <a:pt x="3176" y="12427"/>
                    <a:pt x="3176" y="12427"/>
                    <a:pt x="3176" y="12427"/>
                  </a:cubicBezTo>
                  <a:cubicBezTo>
                    <a:pt x="3176" y="12427"/>
                    <a:pt x="3176" y="12427"/>
                    <a:pt x="3176" y="12427"/>
                  </a:cubicBezTo>
                  <a:cubicBezTo>
                    <a:pt x="3282" y="12723"/>
                    <a:pt x="3282" y="12723"/>
                    <a:pt x="3282" y="12723"/>
                  </a:cubicBezTo>
                  <a:cubicBezTo>
                    <a:pt x="3282" y="13019"/>
                    <a:pt x="3282" y="13019"/>
                    <a:pt x="3282" y="13019"/>
                  </a:cubicBezTo>
                  <a:cubicBezTo>
                    <a:pt x="3388" y="13315"/>
                    <a:pt x="3388" y="13315"/>
                    <a:pt x="3388" y="13315"/>
                  </a:cubicBezTo>
                  <a:cubicBezTo>
                    <a:pt x="3600" y="13611"/>
                    <a:pt x="3600" y="13611"/>
                    <a:pt x="3600" y="13611"/>
                  </a:cubicBezTo>
                  <a:cubicBezTo>
                    <a:pt x="3706" y="13907"/>
                    <a:pt x="3706" y="13907"/>
                    <a:pt x="3706" y="13907"/>
                  </a:cubicBezTo>
                  <a:cubicBezTo>
                    <a:pt x="3812" y="14203"/>
                    <a:pt x="3812" y="14203"/>
                    <a:pt x="3812" y="14203"/>
                  </a:cubicBezTo>
                  <a:cubicBezTo>
                    <a:pt x="3918" y="14203"/>
                    <a:pt x="3918" y="14203"/>
                    <a:pt x="3918" y="14203"/>
                  </a:cubicBezTo>
                  <a:cubicBezTo>
                    <a:pt x="4235" y="14795"/>
                    <a:pt x="4235" y="14795"/>
                    <a:pt x="4235" y="14795"/>
                  </a:cubicBezTo>
                  <a:cubicBezTo>
                    <a:pt x="4235" y="15090"/>
                    <a:pt x="4235" y="15090"/>
                    <a:pt x="4235" y="15090"/>
                  </a:cubicBezTo>
                  <a:cubicBezTo>
                    <a:pt x="4341" y="15090"/>
                    <a:pt x="4341" y="15090"/>
                    <a:pt x="4341" y="15090"/>
                  </a:cubicBezTo>
                  <a:cubicBezTo>
                    <a:pt x="4341" y="15386"/>
                    <a:pt x="4341" y="15386"/>
                    <a:pt x="4341" y="15386"/>
                  </a:cubicBezTo>
                  <a:cubicBezTo>
                    <a:pt x="4447" y="15386"/>
                    <a:pt x="4447" y="15386"/>
                    <a:pt x="4447" y="15386"/>
                  </a:cubicBezTo>
                  <a:cubicBezTo>
                    <a:pt x="4447" y="15090"/>
                    <a:pt x="4447" y="15090"/>
                    <a:pt x="4447" y="15090"/>
                  </a:cubicBezTo>
                  <a:cubicBezTo>
                    <a:pt x="4341" y="15090"/>
                    <a:pt x="4341" y="15090"/>
                    <a:pt x="4341" y="15090"/>
                  </a:cubicBezTo>
                  <a:cubicBezTo>
                    <a:pt x="4341" y="14795"/>
                    <a:pt x="4341" y="14795"/>
                    <a:pt x="4341" y="14795"/>
                  </a:cubicBezTo>
                  <a:cubicBezTo>
                    <a:pt x="4447" y="14795"/>
                    <a:pt x="4447" y="14795"/>
                    <a:pt x="4447" y="14795"/>
                  </a:cubicBezTo>
                  <a:cubicBezTo>
                    <a:pt x="4659" y="15386"/>
                    <a:pt x="4659" y="15386"/>
                    <a:pt x="4659" y="15386"/>
                  </a:cubicBezTo>
                  <a:cubicBezTo>
                    <a:pt x="4659" y="15090"/>
                    <a:pt x="4659" y="15090"/>
                    <a:pt x="4659" y="15090"/>
                  </a:cubicBezTo>
                  <a:cubicBezTo>
                    <a:pt x="4659" y="14795"/>
                    <a:pt x="4659" y="14795"/>
                    <a:pt x="4659" y="14795"/>
                  </a:cubicBezTo>
                  <a:cubicBezTo>
                    <a:pt x="4765" y="14795"/>
                    <a:pt x="4765" y="14795"/>
                    <a:pt x="4765" y="14795"/>
                  </a:cubicBezTo>
                  <a:cubicBezTo>
                    <a:pt x="4765" y="14795"/>
                    <a:pt x="4765" y="14795"/>
                    <a:pt x="4765" y="14795"/>
                  </a:cubicBezTo>
                  <a:cubicBezTo>
                    <a:pt x="4871" y="15090"/>
                    <a:pt x="4871" y="15090"/>
                    <a:pt x="4871" y="15090"/>
                  </a:cubicBezTo>
                  <a:cubicBezTo>
                    <a:pt x="4976" y="15090"/>
                    <a:pt x="4976" y="15090"/>
                    <a:pt x="4976" y="15090"/>
                  </a:cubicBezTo>
                  <a:cubicBezTo>
                    <a:pt x="4976" y="15090"/>
                    <a:pt x="4976" y="15090"/>
                    <a:pt x="4976" y="15090"/>
                  </a:cubicBezTo>
                  <a:cubicBezTo>
                    <a:pt x="4976" y="14499"/>
                    <a:pt x="4976" y="14499"/>
                    <a:pt x="4976" y="14499"/>
                  </a:cubicBezTo>
                  <a:cubicBezTo>
                    <a:pt x="5082" y="13907"/>
                    <a:pt x="5082" y="13907"/>
                    <a:pt x="5082" y="13907"/>
                  </a:cubicBezTo>
                  <a:cubicBezTo>
                    <a:pt x="4976" y="13315"/>
                    <a:pt x="4976" y="13315"/>
                    <a:pt x="4976" y="13315"/>
                  </a:cubicBezTo>
                  <a:cubicBezTo>
                    <a:pt x="5082" y="13019"/>
                    <a:pt x="5082" y="13019"/>
                    <a:pt x="5082" y="13019"/>
                  </a:cubicBezTo>
                  <a:cubicBezTo>
                    <a:pt x="4976" y="12723"/>
                    <a:pt x="4976" y="12723"/>
                    <a:pt x="4976" y="12723"/>
                  </a:cubicBezTo>
                  <a:cubicBezTo>
                    <a:pt x="5082" y="12427"/>
                    <a:pt x="5082" y="12427"/>
                    <a:pt x="5082" y="12427"/>
                  </a:cubicBezTo>
                  <a:cubicBezTo>
                    <a:pt x="5082" y="12427"/>
                    <a:pt x="5082" y="12427"/>
                    <a:pt x="5082" y="12427"/>
                  </a:cubicBezTo>
                  <a:cubicBezTo>
                    <a:pt x="5188" y="12132"/>
                    <a:pt x="5188" y="12132"/>
                    <a:pt x="5188" y="12132"/>
                  </a:cubicBezTo>
                  <a:cubicBezTo>
                    <a:pt x="5188" y="11836"/>
                    <a:pt x="5188" y="11836"/>
                    <a:pt x="5188" y="11836"/>
                  </a:cubicBezTo>
                  <a:cubicBezTo>
                    <a:pt x="5082" y="11836"/>
                    <a:pt x="5082" y="11836"/>
                    <a:pt x="5082" y="11836"/>
                  </a:cubicBezTo>
                  <a:cubicBezTo>
                    <a:pt x="4976" y="11540"/>
                    <a:pt x="4976" y="11540"/>
                    <a:pt x="4976" y="11540"/>
                  </a:cubicBezTo>
                  <a:cubicBezTo>
                    <a:pt x="4976" y="11244"/>
                    <a:pt x="4976" y="11244"/>
                    <a:pt x="4976" y="11244"/>
                  </a:cubicBezTo>
                  <a:cubicBezTo>
                    <a:pt x="4871" y="11244"/>
                    <a:pt x="4871" y="11244"/>
                    <a:pt x="4871" y="11244"/>
                  </a:cubicBezTo>
                  <a:cubicBezTo>
                    <a:pt x="4871" y="11244"/>
                    <a:pt x="4871" y="11244"/>
                    <a:pt x="4871" y="11244"/>
                  </a:cubicBezTo>
                  <a:cubicBezTo>
                    <a:pt x="4765" y="10948"/>
                    <a:pt x="4765" y="10948"/>
                    <a:pt x="4765" y="10948"/>
                  </a:cubicBezTo>
                  <a:cubicBezTo>
                    <a:pt x="4659" y="10948"/>
                    <a:pt x="4659" y="10948"/>
                    <a:pt x="4659" y="10948"/>
                  </a:cubicBezTo>
                  <a:cubicBezTo>
                    <a:pt x="4553" y="10948"/>
                    <a:pt x="4553" y="10948"/>
                    <a:pt x="4553" y="10948"/>
                  </a:cubicBezTo>
                  <a:cubicBezTo>
                    <a:pt x="4553" y="10652"/>
                    <a:pt x="4553" y="10652"/>
                    <a:pt x="4553" y="10652"/>
                  </a:cubicBezTo>
                  <a:cubicBezTo>
                    <a:pt x="4447" y="10356"/>
                    <a:pt x="4447" y="10356"/>
                    <a:pt x="4447" y="10356"/>
                  </a:cubicBezTo>
                  <a:cubicBezTo>
                    <a:pt x="4447" y="10652"/>
                    <a:pt x="4447" y="10652"/>
                    <a:pt x="4447" y="10652"/>
                  </a:cubicBezTo>
                  <a:cubicBezTo>
                    <a:pt x="4447" y="10356"/>
                    <a:pt x="4447" y="10356"/>
                    <a:pt x="4447" y="10356"/>
                  </a:cubicBezTo>
                  <a:cubicBezTo>
                    <a:pt x="4447" y="10060"/>
                    <a:pt x="4447" y="10060"/>
                    <a:pt x="4447" y="10060"/>
                  </a:cubicBezTo>
                  <a:cubicBezTo>
                    <a:pt x="4341" y="9468"/>
                    <a:pt x="4341" y="9468"/>
                    <a:pt x="4341" y="9468"/>
                  </a:cubicBezTo>
                  <a:cubicBezTo>
                    <a:pt x="4235" y="9468"/>
                    <a:pt x="4235" y="9468"/>
                    <a:pt x="4235" y="9468"/>
                  </a:cubicBezTo>
                  <a:cubicBezTo>
                    <a:pt x="4235" y="9468"/>
                    <a:pt x="4235" y="9468"/>
                    <a:pt x="4235" y="9468"/>
                  </a:cubicBezTo>
                  <a:cubicBezTo>
                    <a:pt x="4024" y="9468"/>
                    <a:pt x="4024" y="9468"/>
                    <a:pt x="4024" y="9468"/>
                  </a:cubicBezTo>
                  <a:cubicBezTo>
                    <a:pt x="3918" y="9173"/>
                    <a:pt x="3918" y="9173"/>
                    <a:pt x="3918" y="9173"/>
                  </a:cubicBezTo>
                  <a:cubicBezTo>
                    <a:pt x="3918" y="8877"/>
                    <a:pt x="3918" y="8877"/>
                    <a:pt x="3918" y="8877"/>
                  </a:cubicBezTo>
                  <a:cubicBezTo>
                    <a:pt x="4024" y="8877"/>
                    <a:pt x="4024" y="8877"/>
                    <a:pt x="4024" y="8877"/>
                  </a:cubicBezTo>
                  <a:cubicBezTo>
                    <a:pt x="4129" y="8581"/>
                    <a:pt x="4129" y="8581"/>
                    <a:pt x="4129" y="8581"/>
                  </a:cubicBezTo>
                  <a:cubicBezTo>
                    <a:pt x="4024" y="8581"/>
                    <a:pt x="4024" y="8581"/>
                    <a:pt x="4024" y="8581"/>
                  </a:cubicBezTo>
                  <a:cubicBezTo>
                    <a:pt x="3918" y="8581"/>
                    <a:pt x="3918" y="8581"/>
                    <a:pt x="3918" y="8581"/>
                  </a:cubicBezTo>
                  <a:cubicBezTo>
                    <a:pt x="3918" y="8581"/>
                    <a:pt x="3918" y="8581"/>
                    <a:pt x="3918" y="8581"/>
                  </a:cubicBezTo>
                  <a:cubicBezTo>
                    <a:pt x="3812" y="8581"/>
                    <a:pt x="3812" y="8581"/>
                    <a:pt x="3812" y="8581"/>
                  </a:cubicBezTo>
                  <a:cubicBezTo>
                    <a:pt x="3812" y="8581"/>
                    <a:pt x="3812" y="8581"/>
                    <a:pt x="3812" y="8581"/>
                  </a:cubicBezTo>
                  <a:cubicBezTo>
                    <a:pt x="3918" y="8285"/>
                    <a:pt x="3918" y="8285"/>
                    <a:pt x="3918" y="8285"/>
                  </a:cubicBezTo>
                  <a:cubicBezTo>
                    <a:pt x="4129" y="8285"/>
                    <a:pt x="4129" y="8285"/>
                    <a:pt x="4129" y="8285"/>
                  </a:cubicBezTo>
                  <a:cubicBezTo>
                    <a:pt x="4024" y="7989"/>
                    <a:pt x="4024" y="7989"/>
                    <a:pt x="4024" y="7989"/>
                  </a:cubicBezTo>
                  <a:cubicBezTo>
                    <a:pt x="3918" y="7693"/>
                    <a:pt x="3918" y="7693"/>
                    <a:pt x="3918" y="7693"/>
                  </a:cubicBezTo>
                  <a:cubicBezTo>
                    <a:pt x="3812" y="7693"/>
                    <a:pt x="3812" y="7693"/>
                    <a:pt x="3812" y="7693"/>
                  </a:cubicBezTo>
                  <a:cubicBezTo>
                    <a:pt x="3706" y="7693"/>
                    <a:pt x="3706" y="7693"/>
                    <a:pt x="3706" y="7693"/>
                  </a:cubicBezTo>
                  <a:cubicBezTo>
                    <a:pt x="3600" y="7989"/>
                    <a:pt x="3600" y="7989"/>
                    <a:pt x="3600" y="7989"/>
                  </a:cubicBezTo>
                  <a:cubicBezTo>
                    <a:pt x="3494" y="7989"/>
                    <a:pt x="3494" y="7989"/>
                    <a:pt x="3494" y="7989"/>
                  </a:cubicBezTo>
                  <a:cubicBezTo>
                    <a:pt x="3600" y="7989"/>
                    <a:pt x="3600" y="7989"/>
                    <a:pt x="3600" y="7989"/>
                  </a:cubicBezTo>
                  <a:cubicBezTo>
                    <a:pt x="3600" y="7693"/>
                    <a:pt x="3600" y="7693"/>
                    <a:pt x="3600" y="7693"/>
                  </a:cubicBezTo>
                  <a:cubicBezTo>
                    <a:pt x="3706" y="7693"/>
                    <a:pt x="3706" y="7693"/>
                    <a:pt x="3706" y="7693"/>
                  </a:cubicBezTo>
                  <a:cubicBezTo>
                    <a:pt x="3706" y="7693"/>
                    <a:pt x="3706" y="7693"/>
                    <a:pt x="3706" y="7693"/>
                  </a:cubicBezTo>
                  <a:cubicBezTo>
                    <a:pt x="3706" y="7397"/>
                    <a:pt x="3706" y="7397"/>
                    <a:pt x="3706" y="7397"/>
                  </a:cubicBezTo>
                  <a:cubicBezTo>
                    <a:pt x="3600" y="7397"/>
                    <a:pt x="3600" y="7397"/>
                    <a:pt x="3600" y="7397"/>
                  </a:cubicBezTo>
                  <a:cubicBezTo>
                    <a:pt x="3388" y="7397"/>
                    <a:pt x="3388" y="7397"/>
                    <a:pt x="3388" y="7397"/>
                  </a:cubicBezTo>
                  <a:cubicBezTo>
                    <a:pt x="3282" y="7101"/>
                    <a:pt x="3282" y="7101"/>
                    <a:pt x="3282" y="7101"/>
                  </a:cubicBezTo>
                  <a:cubicBezTo>
                    <a:pt x="3282" y="6805"/>
                    <a:pt x="3282" y="6805"/>
                    <a:pt x="3282" y="6805"/>
                  </a:cubicBezTo>
                  <a:cubicBezTo>
                    <a:pt x="3282" y="6510"/>
                    <a:pt x="3282" y="6510"/>
                    <a:pt x="3282" y="6510"/>
                  </a:cubicBezTo>
                  <a:cubicBezTo>
                    <a:pt x="3071" y="6214"/>
                    <a:pt x="3071" y="6214"/>
                    <a:pt x="3071" y="6214"/>
                  </a:cubicBezTo>
                  <a:cubicBezTo>
                    <a:pt x="3071" y="6214"/>
                    <a:pt x="3071" y="6214"/>
                    <a:pt x="3071" y="6214"/>
                  </a:cubicBezTo>
                  <a:cubicBezTo>
                    <a:pt x="2965" y="6214"/>
                    <a:pt x="2965" y="6214"/>
                    <a:pt x="2965" y="6214"/>
                  </a:cubicBezTo>
                  <a:cubicBezTo>
                    <a:pt x="2859" y="5918"/>
                    <a:pt x="2859" y="5918"/>
                    <a:pt x="2859" y="5918"/>
                  </a:cubicBezTo>
                  <a:cubicBezTo>
                    <a:pt x="2859" y="5622"/>
                    <a:pt x="2859" y="5622"/>
                    <a:pt x="2859" y="5622"/>
                  </a:cubicBezTo>
                  <a:cubicBezTo>
                    <a:pt x="2753" y="5326"/>
                    <a:pt x="2753" y="5326"/>
                    <a:pt x="2753" y="5326"/>
                  </a:cubicBezTo>
                  <a:cubicBezTo>
                    <a:pt x="2541" y="5030"/>
                    <a:pt x="2541" y="5030"/>
                    <a:pt x="2541" y="5030"/>
                  </a:cubicBezTo>
                  <a:cubicBezTo>
                    <a:pt x="2435" y="5030"/>
                    <a:pt x="2435" y="5030"/>
                    <a:pt x="2435" y="5030"/>
                  </a:cubicBezTo>
                  <a:cubicBezTo>
                    <a:pt x="2435" y="5030"/>
                    <a:pt x="2435" y="5030"/>
                    <a:pt x="2435" y="5030"/>
                  </a:cubicBezTo>
                  <a:cubicBezTo>
                    <a:pt x="2329" y="5030"/>
                    <a:pt x="2329" y="5030"/>
                    <a:pt x="2329" y="5030"/>
                  </a:cubicBezTo>
                  <a:cubicBezTo>
                    <a:pt x="2329" y="4734"/>
                    <a:pt x="2329" y="4734"/>
                    <a:pt x="2329" y="4734"/>
                  </a:cubicBezTo>
                  <a:cubicBezTo>
                    <a:pt x="2329" y="4734"/>
                    <a:pt x="2329" y="4734"/>
                    <a:pt x="2329" y="4734"/>
                  </a:cubicBezTo>
                  <a:cubicBezTo>
                    <a:pt x="2224" y="4734"/>
                    <a:pt x="2224" y="4734"/>
                    <a:pt x="2224" y="4734"/>
                  </a:cubicBezTo>
                  <a:cubicBezTo>
                    <a:pt x="2224" y="4438"/>
                    <a:pt x="2224" y="4438"/>
                    <a:pt x="2224" y="4438"/>
                  </a:cubicBezTo>
                  <a:cubicBezTo>
                    <a:pt x="2118" y="4142"/>
                    <a:pt x="2118" y="4142"/>
                    <a:pt x="2118" y="4142"/>
                  </a:cubicBezTo>
                  <a:cubicBezTo>
                    <a:pt x="2012" y="3847"/>
                    <a:pt x="2012" y="3847"/>
                    <a:pt x="2012" y="3847"/>
                  </a:cubicBezTo>
                  <a:cubicBezTo>
                    <a:pt x="2012" y="3847"/>
                    <a:pt x="2012" y="3847"/>
                    <a:pt x="2012" y="3847"/>
                  </a:cubicBezTo>
                  <a:cubicBezTo>
                    <a:pt x="1694" y="3255"/>
                    <a:pt x="1694" y="3255"/>
                    <a:pt x="1694" y="3255"/>
                  </a:cubicBezTo>
                  <a:cubicBezTo>
                    <a:pt x="1588" y="3255"/>
                    <a:pt x="1588" y="3255"/>
                    <a:pt x="1588" y="3255"/>
                  </a:cubicBezTo>
                  <a:cubicBezTo>
                    <a:pt x="1482" y="2959"/>
                    <a:pt x="1482" y="2959"/>
                    <a:pt x="1482" y="2959"/>
                  </a:cubicBezTo>
                  <a:cubicBezTo>
                    <a:pt x="1376" y="2959"/>
                    <a:pt x="1376" y="2959"/>
                    <a:pt x="1376" y="2959"/>
                  </a:cubicBezTo>
                  <a:cubicBezTo>
                    <a:pt x="1376" y="2663"/>
                    <a:pt x="1376" y="2663"/>
                    <a:pt x="1376" y="2663"/>
                  </a:cubicBezTo>
                  <a:cubicBezTo>
                    <a:pt x="1376" y="2367"/>
                    <a:pt x="1376" y="2367"/>
                    <a:pt x="1376" y="2367"/>
                  </a:cubicBezTo>
                  <a:cubicBezTo>
                    <a:pt x="1271" y="2367"/>
                    <a:pt x="1271" y="2367"/>
                    <a:pt x="1271" y="2367"/>
                  </a:cubicBezTo>
                  <a:cubicBezTo>
                    <a:pt x="1165" y="2071"/>
                    <a:pt x="1165" y="2071"/>
                    <a:pt x="1165" y="2071"/>
                  </a:cubicBezTo>
                  <a:cubicBezTo>
                    <a:pt x="1165" y="2071"/>
                    <a:pt x="1165" y="2071"/>
                    <a:pt x="1165" y="2071"/>
                  </a:cubicBezTo>
                  <a:cubicBezTo>
                    <a:pt x="1059" y="1775"/>
                    <a:pt x="1059" y="1775"/>
                    <a:pt x="1059" y="1775"/>
                  </a:cubicBezTo>
                  <a:cubicBezTo>
                    <a:pt x="953" y="1479"/>
                    <a:pt x="953" y="1479"/>
                    <a:pt x="953" y="1479"/>
                  </a:cubicBezTo>
                  <a:cubicBezTo>
                    <a:pt x="847" y="1479"/>
                    <a:pt x="847" y="1479"/>
                    <a:pt x="847" y="1479"/>
                  </a:cubicBezTo>
                  <a:cubicBezTo>
                    <a:pt x="847" y="1479"/>
                    <a:pt x="847" y="1479"/>
                    <a:pt x="847" y="1479"/>
                  </a:cubicBezTo>
                  <a:cubicBezTo>
                    <a:pt x="741" y="1479"/>
                    <a:pt x="741" y="1479"/>
                    <a:pt x="741" y="1479"/>
                  </a:cubicBezTo>
                  <a:cubicBezTo>
                    <a:pt x="635" y="1479"/>
                    <a:pt x="635" y="1479"/>
                    <a:pt x="635" y="1479"/>
                  </a:cubicBezTo>
                  <a:cubicBezTo>
                    <a:pt x="529" y="1479"/>
                    <a:pt x="529" y="1479"/>
                    <a:pt x="529" y="1479"/>
                  </a:cubicBezTo>
                  <a:cubicBezTo>
                    <a:pt x="424" y="1479"/>
                    <a:pt x="424" y="1479"/>
                    <a:pt x="424" y="1479"/>
                  </a:cubicBezTo>
                  <a:cubicBezTo>
                    <a:pt x="212" y="1184"/>
                    <a:pt x="212" y="1184"/>
                    <a:pt x="212" y="1184"/>
                  </a:cubicBezTo>
                  <a:cubicBezTo>
                    <a:pt x="0" y="1184"/>
                    <a:pt x="0" y="1184"/>
                    <a:pt x="0" y="1184"/>
                  </a:cubicBezTo>
                  <a:close/>
                  <a:moveTo>
                    <a:pt x="0" y="118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1" name="AutoShape 18"/>
            <p:cNvSpPr>
              <a:spLocks/>
            </p:cNvSpPr>
            <p:nvPr/>
          </p:nvSpPr>
          <p:spPr bwMode="auto">
            <a:xfrm>
              <a:off x="12043" y="5016"/>
              <a:ext cx="132" cy="3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6971"/>
                  </a:moveTo>
                  <a:lnTo>
                    <a:pt x="1662" y="21600"/>
                  </a:lnTo>
                  <a:lnTo>
                    <a:pt x="1662" y="16971"/>
                  </a:lnTo>
                  <a:lnTo>
                    <a:pt x="2908" y="16971"/>
                  </a:lnTo>
                  <a:lnTo>
                    <a:pt x="2908" y="10800"/>
                  </a:lnTo>
                  <a:lnTo>
                    <a:pt x="1662" y="16971"/>
                  </a:lnTo>
                  <a:lnTo>
                    <a:pt x="0" y="16971"/>
                  </a:lnTo>
                  <a:close/>
                  <a:moveTo>
                    <a:pt x="4569" y="10800"/>
                  </a:moveTo>
                  <a:lnTo>
                    <a:pt x="7477" y="21600"/>
                  </a:lnTo>
                  <a:lnTo>
                    <a:pt x="9138" y="21600"/>
                  </a:lnTo>
                  <a:lnTo>
                    <a:pt x="9138" y="16971"/>
                  </a:lnTo>
                  <a:lnTo>
                    <a:pt x="15369" y="16971"/>
                  </a:lnTo>
                  <a:lnTo>
                    <a:pt x="17031" y="10800"/>
                  </a:lnTo>
                  <a:lnTo>
                    <a:pt x="18277" y="10800"/>
                  </a:lnTo>
                  <a:lnTo>
                    <a:pt x="19938" y="4629"/>
                  </a:lnTo>
                  <a:lnTo>
                    <a:pt x="21600" y="0"/>
                  </a:lnTo>
                  <a:lnTo>
                    <a:pt x="9138" y="0"/>
                  </a:lnTo>
                  <a:lnTo>
                    <a:pt x="7477" y="4629"/>
                  </a:lnTo>
                  <a:lnTo>
                    <a:pt x="4569" y="10800"/>
                  </a:lnTo>
                  <a:close/>
                  <a:moveTo>
                    <a:pt x="4569" y="108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2" name="AutoShape 19"/>
            <p:cNvSpPr>
              <a:spLocks/>
            </p:cNvSpPr>
            <p:nvPr/>
          </p:nvSpPr>
          <p:spPr bwMode="auto">
            <a:xfrm>
              <a:off x="11046" y="4400"/>
              <a:ext cx="799" cy="25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234" y="15369"/>
                  </a:moveTo>
                  <a:lnTo>
                    <a:pt x="13234" y="16200"/>
                  </a:lnTo>
                  <a:lnTo>
                    <a:pt x="12960" y="16200"/>
                  </a:lnTo>
                  <a:lnTo>
                    <a:pt x="13234" y="15369"/>
                  </a:lnTo>
                  <a:close/>
                  <a:moveTo>
                    <a:pt x="0" y="6231"/>
                  </a:moveTo>
                  <a:lnTo>
                    <a:pt x="0" y="6854"/>
                  </a:lnTo>
                  <a:lnTo>
                    <a:pt x="274" y="6854"/>
                  </a:lnTo>
                  <a:lnTo>
                    <a:pt x="274" y="6231"/>
                  </a:lnTo>
                  <a:lnTo>
                    <a:pt x="0" y="6231"/>
                  </a:lnTo>
                  <a:close/>
                  <a:moveTo>
                    <a:pt x="10971" y="17654"/>
                  </a:moveTo>
                  <a:lnTo>
                    <a:pt x="11177" y="19315"/>
                  </a:lnTo>
                  <a:lnTo>
                    <a:pt x="11726" y="20146"/>
                  </a:lnTo>
                  <a:lnTo>
                    <a:pt x="11931" y="20769"/>
                  </a:lnTo>
                  <a:lnTo>
                    <a:pt x="11931" y="21600"/>
                  </a:lnTo>
                  <a:lnTo>
                    <a:pt x="12206" y="21600"/>
                  </a:lnTo>
                  <a:lnTo>
                    <a:pt x="12480" y="20769"/>
                  </a:lnTo>
                  <a:lnTo>
                    <a:pt x="13714" y="20769"/>
                  </a:lnTo>
                  <a:lnTo>
                    <a:pt x="14263" y="20146"/>
                  </a:lnTo>
                  <a:lnTo>
                    <a:pt x="14469" y="19315"/>
                  </a:lnTo>
                  <a:lnTo>
                    <a:pt x="15017" y="19315"/>
                  </a:lnTo>
                  <a:lnTo>
                    <a:pt x="15291" y="20146"/>
                  </a:lnTo>
                  <a:lnTo>
                    <a:pt x="15497" y="20146"/>
                  </a:lnTo>
                  <a:lnTo>
                    <a:pt x="16046" y="19315"/>
                  </a:lnTo>
                  <a:lnTo>
                    <a:pt x="16526" y="19315"/>
                  </a:lnTo>
                  <a:lnTo>
                    <a:pt x="16526" y="18485"/>
                  </a:lnTo>
                  <a:lnTo>
                    <a:pt x="17006" y="17031"/>
                  </a:lnTo>
                  <a:lnTo>
                    <a:pt x="17280" y="15369"/>
                  </a:lnTo>
                  <a:lnTo>
                    <a:pt x="17554" y="14746"/>
                  </a:lnTo>
                  <a:lnTo>
                    <a:pt x="17829" y="11631"/>
                  </a:lnTo>
                  <a:lnTo>
                    <a:pt x="17829" y="10800"/>
                  </a:lnTo>
                  <a:lnTo>
                    <a:pt x="18034" y="9969"/>
                  </a:lnTo>
                  <a:lnTo>
                    <a:pt x="19817" y="9969"/>
                  </a:lnTo>
                  <a:lnTo>
                    <a:pt x="20091" y="10800"/>
                  </a:lnTo>
                  <a:lnTo>
                    <a:pt x="20366" y="10800"/>
                  </a:lnTo>
                  <a:lnTo>
                    <a:pt x="20571" y="9969"/>
                  </a:lnTo>
                  <a:lnTo>
                    <a:pt x="20846" y="9969"/>
                  </a:lnTo>
                  <a:lnTo>
                    <a:pt x="20571" y="9346"/>
                  </a:lnTo>
                  <a:lnTo>
                    <a:pt x="20571" y="7685"/>
                  </a:lnTo>
                  <a:lnTo>
                    <a:pt x="21120" y="8515"/>
                  </a:lnTo>
                  <a:lnTo>
                    <a:pt x="21600" y="7685"/>
                  </a:lnTo>
                  <a:lnTo>
                    <a:pt x="21600" y="6854"/>
                  </a:lnTo>
                  <a:lnTo>
                    <a:pt x="21326" y="6854"/>
                  </a:lnTo>
                  <a:lnTo>
                    <a:pt x="21120" y="6231"/>
                  </a:lnTo>
                  <a:lnTo>
                    <a:pt x="20846" y="6231"/>
                  </a:lnTo>
                  <a:lnTo>
                    <a:pt x="20571" y="5400"/>
                  </a:lnTo>
                  <a:lnTo>
                    <a:pt x="20366" y="5400"/>
                  </a:lnTo>
                  <a:lnTo>
                    <a:pt x="20366" y="6231"/>
                  </a:lnTo>
                  <a:lnTo>
                    <a:pt x="20091" y="6231"/>
                  </a:lnTo>
                  <a:lnTo>
                    <a:pt x="20366" y="5400"/>
                  </a:lnTo>
                  <a:lnTo>
                    <a:pt x="20366" y="4569"/>
                  </a:lnTo>
                  <a:lnTo>
                    <a:pt x="20091" y="4569"/>
                  </a:lnTo>
                  <a:lnTo>
                    <a:pt x="20091" y="5400"/>
                  </a:lnTo>
                  <a:lnTo>
                    <a:pt x="19817" y="5400"/>
                  </a:lnTo>
                  <a:lnTo>
                    <a:pt x="19817" y="3946"/>
                  </a:lnTo>
                  <a:lnTo>
                    <a:pt x="20091" y="3946"/>
                  </a:lnTo>
                  <a:lnTo>
                    <a:pt x="19817" y="3115"/>
                  </a:lnTo>
                  <a:lnTo>
                    <a:pt x="19337" y="3115"/>
                  </a:lnTo>
                  <a:lnTo>
                    <a:pt x="19337" y="1662"/>
                  </a:lnTo>
                  <a:lnTo>
                    <a:pt x="19063" y="1662"/>
                  </a:lnTo>
                  <a:lnTo>
                    <a:pt x="19063" y="2285"/>
                  </a:lnTo>
                  <a:lnTo>
                    <a:pt x="18789" y="3115"/>
                  </a:lnTo>
                  <a:lnTo>
                    <a:pt x="18789" y="1662"/>
                  </a:lnTo>
                  <a:lnTo>
                    <a:pt x="18583" y="3115"/>
                  </a:lnTo>
                  <a:lnTo>
                    <a:pt x="18309" y="3115"/>
                  </a:lnTo>
                  <a:lnTo>
                    <a:pt x="18034" y="4569"/>
                  </a:lnTo>
                  <a:lnTo>
                    <a:pt x="18034" y="5400"/>
                  </a:lnTo>
                  <a:lnTo>
                    <a:pt x="17829" y="6854"/>
                  </a:lnTo>
                  <a:lnTo>
                    <a:pt x="17280" y="6854"/>
                  </a:lnTo>
                  <a:lnTo>
                    <a:pt x="17006" y="7685"/>
                  </a:lnTo>
                  <a:lnTo>
                    <a:pt x="17280" y="7685"/>
                  </a:lnTo>
                  <a:lnTo>
                    <a:pt x="17006" y="7685"/>
                  </a:lnTo>
                  <a:lnTo>
                    <a:pt x="17280" y="7685"/>
                  </a:lnTo>
                  <a:lnTo>
                    <a:pt x="17280" y="8515"/>
                  </a:lnTo>
                  <a:lnTo>
                    <a:pt x="17006" y="8515"/>
                  </a:lnTo>
                  <a:lnTo>
                    <a:pt x="17280" y="8515"/>
                  </a:lnTo>
                  <a:lnTo>
                    <a:pt x="17280" y="9969"/>
                  </a:lnTo>
                  <a:lnTo>
                    <a:pt x="17006" y="9969"/>
                  </a:lnTo>
                  <a:lnTo>
                    <a:pt x="17006" y="8515"/>
                  </a:lnTo>
                  <a:lnTo>
                    <a:pt x="16800" y="8515"/>
                  </a:lnTo>
                  <a:lnTo>
                    <a:pt x="16800" y="10800"/>
                  </a:lnTo>
                  <a:lnTo>
                    <a:pt x="16526" y="9969"/>
                  </a:lnTo>
                  <a:lnTo>
                    <a:pt x="16251" y="9346"/>
                  </a:lnTo>
                  <a:lnTo>
                    <a:pt x="15771" y="9346"/>
                  </a:lnTo>
                  <a:lnTo>
                    <a:pt x="15771" y="9969"/>
                  </a:lnTo>
                  <a:lnTo>
                    <a:pt x="15497" y="10800"/>
                  </a:lnTo>
                  <a:lnTo>
                    <a:pt x="15497" y="11631"/>
                  </a:lnTo>
                  <a:lnTo>
                    <a:pt x="15017" y="12254"/>
                  </a:lnTo>
                  <a:lnTo>
                    <a:pt x="15017" y="13085"/>
                  </a:lnTo>
                  <a:lnTo>
                    <a:pt x="14469" y="14746"/>
                  </a:lnTo>
                  <a:lnTo>
                    <a:pt x="13509" y="15369"/>
                  </a:lnTo>
                  <a:lnTo>
                    <a:pt x="13509" y="16200"/>
                  </a:lnTo>
                  <a:lnTo>
                    <a:pt x="13714" y="16200"/>
                  </a:lnTo>
                  <a:lnTo>
                    <a:pt x="13509" y="16200"/>
                  </a:lnTo>
                  <a:lnTo>
                    <a:pt x="13234" y="17031"/>
                  </a:lnTo>
                  <a:lnTo>
                    <a:pt x="12960" y="17031"/>
                  </a:lnTo>
                  <a:lnTo>
                    <a:pt x="12960" y="18485"/>
                  </a:lnTo>
                  <a:lnTo>
                    <a:pt x="12754" y="19315"/>
                  </a:lnTo>
                  <a:lnTo>
                    <a:pt x="11451" y="19315"/>
                  </a:lnTo>
                  <a:lnTo>
                    <a:pt x="11451" y="18485"/>
                  </a:lnTo>
                  <a:lnTo>
                    <a:pt x="11177" y="17654"/>
                  </a:lnTo>
                  <a:lnTo>
                    <a:pt x="10971" y="17654"/>
                  </a:lnTo>
                  <a:close/>
                  <a:moveTo>
                    <a:pt x="19063" y="0"/>
                  </a:moveTo>
                  <a:lnTo>
                    <a:pt x="18789" y="831"/>
                  </a:lnTo>
                  <a:lnTo>
                    <a:pt x="19063" y="831"/>
                  </a:lnTo>
                  <a:lnTo>
                    <a:pt x="19063" y="0"/>
                  </a:lnTo>
                  <a:close/>
                  <a:moveTo>
                    <a:pt x="19337" y="0"/>
                  </a:moveTo>
                  <a:lnTo>
                    <a:pt x="19063" y="831"/>
                  </a:lnTo>
                  <a:lnTo>
                    <a:pt x="19611" y="831"/>
                  </a:lnTo>
                  <a:lnTo>
                    <a:pt x="19337" y="0"/>
                  </a:lnTo>
                  <a:close/>
                  <a:moveTo>
                    <a:pt x="13234" y="17031"/>
                  </a:moveTo>
                  <a:lnTo>
                    <a:pt x="12960" y="17031"/>
                  </a:lnTo>
                  <a:lnTo>
                    <a:pt x="12960" y="16200"/>
                  </a:lnTo>
                  <a:lnTo>
                    <a:pt x="13234" y="17031"/>
                  </a:lnTo>
                  <a:close/>
                  <a:moveTo>
                    <a:pt x="13234" y="16200"/>
                  </a:moveTo>
                  <a:close/>
                  <a:moveTo>
                    <a:pt x="13509" y="15369"/>
                  </a:moveTo>
                  <a:lnTo>
                    <a:pt x="13509" y="16200"/>
                  </a:lnTo>
                  <a:lnTo>
                    <a:pt x="13234" y="16200"/>
                  </a:lnTo>
                  <a:lnTo>
                    <a:pt x="13234" y="15369"/>
                  </a:lnTo>
                  <a:lnTo>
                    <a:pt x="13509" y="15369"/>
                  </a:lnTo>
                  <a:close/>
                  <a:moveTo>
                    <a:pt x="0" y="3115"/>
                  </a:moveTo>
                  <a:lnTo>
                    <a:pt x="274" y="2285"/>
                  </a:lnTo>
                  <a:lnTo>
                    <a:pt x="549" y="2285"/>
                  </a:lnTo>
                  <a:lnTo>
                    <a:pt x="823" y="3115"/>
                  </a:lnTo>
                  <a:lnTo>
                    <a:pt x="1029" y="3115"/>
                  </a:lnTo>
                  <a:lnTo>
                    <a:pt x="1303" y="3946"/>
                  </a:lnTo>
                  <a:lnTo>
                    <a:pt x="1303" y="4569"/>
                  </a:lnTo>
                  <a:lnTo>
                    <a:pt x="1029" y="4569"/>
                  </a:lnTo>
                  <a:lnTo>
                    <a:pt x="1029" y="5400"/>
                  </a:lnTo>
                  <a:lnTo>
                    <a:pt x="1783" y="5400"/>
                  </a:lnTo>
                  <a:lnTo>
                    <a:pt x="1783" y="4569"/>
                  </a:lnTo>
                  <a:lnTo>
                    <a:pt x="2057" y="5400"/>
                  </a:lnTo>
                  <a:lnTo>
                    <a:pt x="2537" y="3946"/>
                  </a:lnTo>
                  <a:lnTo>
                    <a:pt x="2811" y="4569"/>
                  </a:lnTo>
                  <a:lnTo>
                    <a:pt x="3566" y="6854"/>
                  </a:lnTo>
                  <a:lnTo>
                    <a:pt x="3840" y="8515"/>
                  </a:lnTo>
                  <a:lnTo>
                    <a:pt x="3840" y="13915"/>
                  </a:lnTo>
                  <a:lnTo>
                    <a:pt x="4320" y="15369"/>
                  </a:lnTo>
                  <a:lnTo>
                    <a:pt x="4594" y="15369"/>
                  </a:lnTo>
                  <a:lnTo>
                    <a:pt x="4594" y="17654"/>
                  </a:lnTo>
                  <a:lnTo>
                    <a:pt x="4869" y="17654"/>
                  </a:lnTo>
                  <a:lnTo>
                    <a:pt x="5074" y="18485"/>
                  </a:lnTo>
                  <a:lnTo>
                    <a:pt x="5074" y="19315"/>
                  </a:lnTo>
                  <a:lnTo>
                    <a:pt x="4869" y="19315"/>
                  </a:lnTo>
                  <a:lnTo>
                    <a:pt x="4594" y="18485"/>
                  </a:lnTo>
                  <a:lnTo>
                    <a:pt x="4869" y="19315"/>
                  </a:lnTo>
                  <a:lnTo>
                    <a:pt x="4594" y="19315"/>
                  </a:lnTo>
                  <a:lnTo>
                    <a:pt x="4869" y="19315"/>
                  </a:lnTo>
                  <a:lnTo>
                    <a:pt x="4594" y="20146"/>
                  </a:lnTo>
                  <a:lnTo>
                    <a:pt x="4320" y="19315"/>
                  </a:lnTo>
                  <a:lnTo>
                    <a:pt x="4320" y="20146"/>
                  </a:lnTo>
                  <a:lnTo>
                    <a:pt x="4114" y="19315"/>
                  </a:lnTo>
                  <a:lnTo>
                    <a:pt x="3566" y="18485"/>
                  </a:lnTo>
                  <a:lnTo>
                    <a:pt x="3360" y="18485"/>
                  </a:lnTo>
                  <a:lnTo>
                    <a:pt x="3086" y="17654"/>
                  </a:lnTo>
                  <a:lnTo>
                    <a:pt x="2537" y="17654"/>
                  </a:lnTo>
                  <a:lnTo>
                    <a:pt x="2331" y="17031"/>
                  </a:lnTo>
                  <a:lnTo>
                    <a:pt x="2331" y="16200"/>
                  </a:lnTo>
                  <a:lnTo>
                    <a:pt x="2057" y="15369"/>
                  </a:lnTo>
                  <a:lnTo>
                    <a:pt x="1783" y="15369"/>
                  </a:lnTo>
                  <a:lnTo>
                    <a:pt x="1577" y="14746"/>
                  </a:lnTo>
                  <a:lnTo>
                    <a:pt x="1783" y="13915"/>
                  </a:lnTo>
                  <a:lnTo>
                    <a:pt x="1577" y="13085"/>
                  </a:lnTo>
                  <a:lnTo>
                    <a:pt x="1303" y="13085"/>
                  </a:lnTo>
                  <a:lnTo>
                    <a:pt x="1303" y="12254"/>
                  </a:lnTo>
                  <a:lnTo>
                    <a:pt x="823" y="11631"/>
                  </a:lnTo>
                  <a:lnTo>
                    <a:pt x="823" y="10800"/>
                  </a:lnTo>
                  <a:lnTo>
                    <a:pt x="549" y="9969"/>
                  </a:lnTo>
                  <a:lnTo>
                    <a:pt x="823" y="9346"/>
                  </a:lnTo>
                  <a:lnTo>
                    <a:pt x="823" y="8515"/>
                  </a:lnTo>
                  <a:lnTo>
                    <a:pt x="549" y="7685"/>
                  </a:lnTo>
                  <a:lnTo>
                    <a:pt x="549" y="6854"/>
                  </a:lnTo>
                  <a:lnTo>
                    <a:pt x="274" y="4569"/>
                  </a:lnTo>
                  <a:lnTo>
                    <a:pt x="0" y="3115"/>
                  </a:lnTo>
                  <a:close/>
                  <a:moveTo>
                    <a:pt x="0" y="311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3" name="AutoShape 20"/>
            <p:cNvSpPr>
              <a:spLocks/>
            </p:cNvSpPr>
            <p:nvPr/>
          </p:nvSpPr>
          <p:spPr bwMode="auto">
            <a:xfrm>
              <a:off x="11640" y="4492"/>
              <a:ext cx="45" cy="3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1520"/>
                  </a:moveTo>
                  <a:lnTo>
                    <a:pt x="3600" y="11520"/>
                  </a:lnTo>
                  <a:lnTo>
                    <a:pt x="8400" y="15840"/>
                  </a:lnTo>
                  <a:lnTo>
                    <a:pt x="13200" y="21600"/>
                  </a:lnTo>
                  <a:lnTo>
                    <a:pt x="13200" y="5760"/>
                  </a:lnTo>
                  <a:lnTo>
                    <a:pt x="16800" y="5760"/>
                  </a:lnTo>
                  <a:lnTo>
                    <a:pt x="16800" y="0"/>
                  </a:lnTo>
                  <a:lnTo>
                    <a:pt x="13200" y="0"/>
                  </a:lnTo>
                  <a:lnTo>
                    <a:pt x="8400" y="5760"/>
                  </a:lnTo>
                  <a:lnTo>
                    <a:pt x="0" y="11520"/>
                  </a:lnTo>
                  <a:close/>
                  <a:moveTo>
                    <a:pt x="16800" y="5760"/>
                  </a:moveTo>
                  <a:lnTo>
                    <a:pt x="16800" y="15840"/>
                  </a:lnTo>
                  <a:lnTo>
                    <a:pt x="21600" y="15840"/>
                  </a:lnTo>
                  <a:lnTo>
                    <a:pt x="21600" y="5760"/>
                  </a:lnTo>
                  <a:lnTo>
                    <a:pt x="16800" y="5760"/>
                  </a:lnTo>
                  <a:close/>
                  <a:moveTo>
                    <a:pt x="16800" y="576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4" name="AutoShape 21"/>
            <p:cNvSpPr>
              <a:spLocks/>
            </p:cNvSpPr>
            <p:nvPr/>
          </p:nvSpPr>
          <p:spPr bwMode="auto">
            <a:xfrm>
              <a:off x="11084" y="3767"/>
              <a:ext cx="348" cy="58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61"/>
                  </a:moveTo>
                  <a:lnTo>
                    <a:pt x="631" y="1361"/>
                  </a:lnTo>
                  <a:lnTo>
                    <a:pt x="631" y="998"/>
                  </a:lnTo>
                  <a:lnTo>
                    <a:pt x="1734" y="998"/>
                  </a:lnTo>
                  <a:lnTo>
                    <a:pt x="1734" y="1361"/>
                  </a:lnTo>
                  <a:lnTo>
                    <a:pt x="2365" y="1361"/>
                  </a:lnTo>
                  <a:lnTo>
                    <a:pt x="2365" y="998"/>
                  </a:lnTo>
                  <a:lnTo>
                    <a:pt x="3469" y="998"/>
                  </a:lnTo>
                  <a:lnTo>
                    <a:pt x="4099" y="1361"/>
                  </a:lnTo>
                  <a:lnTo>
                    <a:pt x="4730" y="998"/>
                  </a:lnTo>
                  <a:lnTo>
                    <a:pt x="4730" y="726"/>
                  </a:lnTo>
                  <a:lnTo>
                    <a:pt x="5361" y="726"/>
                  </a:lnTo>
                  <a:lnTo>
                    <a:pt x="5834" y="998"/>
                  </a:lnTo>
                  <a:lnTo>
                    <a:pt x="6464" y="726"/>
                  </a:lnTo>
                  <a:lnTo>
                    <a:pt x="6464" y="363"/>
                  </a:lnTo>
                  <a:lnTo>
                    <a:pt x="7095" y="0"/>
                  </a:lnTo>
                  <a:lnTo>
                    <a:pt x="8199" y="0"/>
                  </a:lnTo>
                  <a:lnTo>
                    <a:pt x="8829" y="363"/>
                  </a:lnTo>
                  <a:lnTo>
                    <a:pt x="9302" y="363"/>
                  </a:lnTo>
                  <a:lnTo>
                    <a:pt x="9302" y="726"/>
                  </a:lnTo>
                  <a:lnTo>
                    <a:pt x="12298" y="726"/>
                  </a:lnTo>
                  <a:lnTo>
                    <a:pt x="11667" y="998"/>
                  </a:lnTo>
                  <a:lnTo>
                    <a:pt x="11194" y="1724"/>
                  </a:lnTo>
                  <a:lnTo>
                    <a:pt x="11667" y="1724"/>
                  </a:lnTo>
                  <a:lnTo>
                    <a:pt x="11667" y="1997"/>
                  </a:lnTo>
                  <a:lnTo>
                    <a:pt x="12928" y="1997"/>
                  </a:lnTo>
                  <a:lnTo>
                    <a:pt x="12928" y="2360"/>
                  </a:lnTo>
                  <a:lnTo>
                    <a:pt x="13401" y="2360"/>
                  </a:lnTo>
                  <a:lnTo>
                    <a:pt x="14032" y="2723"/>
                  </a:lnTo>
                  <a:lnTo>
                    <a:pt x="14663" y="2360"/>
                  </a:lnTo>
                  <a:lnTo>
                    <a:pt x="14663" y="2723"/>
                  </a:lnTo>
                  <a:lnTo>
                    <a:pt x="15136" y="2360"/>
                  </a:lnTo>
                  <a:lnTo>
                    <a:pt x="15136" y="2723"/>
                  </a:lnTo>
                  <a:lnTo>
                    <a:pt x="15766" y="2723"/>
                  </a:lnTo>
                  <a:lnTo>
                    <a:pt x="15136" y="3086"/>
                  </a:lnTo>
                  <a:lnTo>
                    <a:pt x="13401" y="3086"/>
                  </a:lnTo>
                  <a:lnTo>
                    <a:pt x="13401" y="3721"/>
                  </a:lnTo>
                  <a:lnTo>
                    <a:pt x="11667" y="3721"/>
                  </a:lnTo>
                  <a:lnTo>
                    <a:pt x="11667" y="4719"/>
                  </a:lnTo>
                  <a:lnTo>
                    <a:pt x="11194" y="4719"/>
                  </a:lnTo>
                  <a:lnTo>
                    <a:pt x="11194" y="5082"/>
                  </a:lnTo>
                  <a:lnTo>
                    <a:pt x="10564" y="5082"/>
                  </a:lnTo>
                  <a:lnTo>
                    <a:pt x="10564" y="5355"/>
                  </a:lnTo>
                  <a:lnTo>
                    <a:pt x="9933" y="5355"/>
                  </a:lnTo>
                  <a:lnTo>
                    <a:pt x="9933" y="5718"/>
                  </a:lnTo>
                  <a:lnTo>
                    <a:pt x="10564" y="6081"/>
                  </a:lnTo>
                  <a:lnTo>
                    <a:pt x="9933" y="6444"/>
                  </a:lnTo>
                  <a:lnTo>
                    <a:pt x="9933" y="6716"/>
                  </a:lnTo>
                  <a:lnTo>
                    <a:pt x="10564" y="6716"/>
                  </a:lnTo>
                  <a:lnTo>
                    <a:pt x="9933" y="7079"/>
                  </a:lnTo>
                  <a:lnTo>
                    <a:pt x="11194" y="7442"/>
                  </a:lnTo>
                  <a:lnTo>
                    <a:pt x="12298" y="8077"/>
                  </a:lnTo>
                  <a:lnTo>
                    <a:pt x="12298" y="8803"/>
                  </a:lnTo>
                  <a:lnTo>
                    <a:pt x="13401" y="9076"/>
                  </a:lnTo>
                  <a:lnTo>
                    <a:pt x="14032" y="9439"/>
                  </a:lnTo>
                  <a:lnTo>
                    <a:pt x="15136" y="9802"/>
                  </a:lnTo>
                  <a:lnTo>
                    <a:pt x="17028" y="10437"/>
                  </a:lnTo>
                  <a:lnTo>
                    <a:pt x="18131" y="11163"/>
                  </a:lnTo>
                  <a:lnTo>
                    <a:pt x="18762" y="11435"/>
                  </a:lnTo>
                  <a:lnTo>
                    <a:pt x="18762" y="11798"/>
                  </a:lnTo>
                  <a:lnTo>
                    <a:pt x="19235" y="12161"/>
                  </a:lnTo>
                  <a:lnTo>
                    <a:pt x="19235" y="12434"/>
                  </a:lnTo>
                  <a:lnTo>
                    <a:pt x="19866" y="12797"/>
                  </a:lnTo>
                  <a:lnTo>
                    <a:pt x="19866" y="13523"/>
                  </a:lnTo>
                  <a:lnTo>
                    <a:pt x="20496" y="13795"/>
                  </a:lnTo>
                  <a:lnTo>
                    <a:pt x="20496" y="15156"/>
                  </a:lnTo>
                  <a:lnTo>
                    <a:pt x="21127" y="15156"/>
                  </a:lnTo>
                  <a:lnTo>
                    <a:pt x="21600" y="15519"/>
                  </a:lnTo>
                  <a:lnTo>
                    <a:pt x="21127" y="15792"/>
                  </a:lnTo>
                  <a:lnTo>
                    <a:pt x="21127" y="15519"/>
                  </a:lnTo>
                  <a:lnTo>
                    <a:pt x="21127" y="16155"/>
                  </a:lnTo>
                  <a:lnTo>
                    <a:pt x="20496" y="16155"/>
                  </a:lnTo>
                  <a:lnTo>
                    <a:pt x="20496" y="17153"/>
                  </a:lnTo>
                  <a:lnTo>
                    <a:pt x="19866" y="17516"/>
                  </a:lnTo>
                  <a:lnTo>
                    <a:pt x="19866" y="17879"/>
                  </a:lnTo>
                  <a:lnTo>
                    <a:pt x="19235" y="18151"/>
                  </a:lnTo>
                  <a:lnTo>
                    <a:pt x="18762" y="18151"/>
                  </a:lnTo>
                  <a:lnTo>
                    <a:pt x="18131" y="18514"/>
                  </a:lnTo>
                  <a:lnTo>
                    <a:pt x="17501" y="18514"/>
                  </a:lnTo>
                  <a:lnTo>
                    <a:pt x="17501" y="18877"/>
                  </a:lnTo>
                  <a:lnTo>
                    <a:pt x="16397" y="19240"/>
                  </a:lnTo>
                  <a:lnTo>
                    <a:pt x="14663" y="19240"/>
                  </a:lnTo>
                  <a:lnTo>
                    <a:pt x="14663" y="18877"/>
                  </a:lnTo>
                  <a:lnTo>
                    <a:pt x="14032" y="18877"/>
                  </a:lnTo>
                  <a:lnTo>
                    <a:pt x="14663" y="19240"/>
                  </a:lnTo>
                  <a:lnTo>
                    <a:pt x="14032" y="19240"/>
                  </a:lnTo>
                  <a:lnTo>
                    <a:pt x="14663" y="19240"/>
                  </a:lnTo>
                  <a:lnTo>
                    <a:pt x="14663" y="19513"/>
                  </a:lnTo>
                  <a:lnTo>
                    <a:pt x="14032" y="19876"/>
                  </a:lnTo>
                  <a:lnTo>
                    <a:pt x="13401" y="19513"/>
                  </a:lnTo>
                  <a:lnTo>
                    <a:pt x="14032" y="19876"/>
                  </a:lnTo>
                  <a:lnTo>
                    <a:pt x="14032" y="20239"/>
                  </a:lnTo>
                  <a:lnTo>
                    <a:pt x="13401" y="20239"/>
                  </a:lnTo>
                  <a:lnTo>
                    <a:pt x="13401" y="19876"/>
                  </a:lnTo>
                  <a:lnTo>
                    <a:pt x="12928" y="19876"/>
                  </a:lnTo>
                  <a:lnTo>
                    <a:pt x="13401" y="20239"/>
                  </a:lnTo>
                  <a:lnTo>
                    <a:pt x="12928" y="20239"/>
                  </a:lnTo>
                  <a:lnTo>
                    <a:pt x="12928" y="20511"/>
                  </a:lnTo>
                  <a:lnTo>
                    <a:pt x="12298" y="20511"/>
                  </a:lnTo>
                  <a:lnTo>
                    <a:pt x="12298" y="20874"/>
                  </a:lnTo>
                  <a:lnTo>
                    <a:pt x="11667" y="20874"/>
                  </a:lnTo>
                  <a:lnTo>
                    <a:pt x="11667" y="21237"/>
                  </a:lnTo>
                  <a:lnTo>
                    <a:pt x="11194" y="21237"/>
                  </a:lnTo>
                  <a:lnTo>
                    <a:pt x="9933" y="21600"/>
                  </a:lnTo>
                  <a:lnTo>
                    <a:pt x="9302" y="21600"/>
                  </a:lnTo>
                  <a:lnTo>
                    <a:pt x="9933" y="21600"/>
                  </a:lnTo>
                  <a:lnTo>
                    <a:pt x="9933" y="21237"/>
                  </a:lnTo>
                  <a:lnTo>
                    <a:pt x="10564" y="21237"/>
                  </a:lnTo>
                  <a:lnTo>
                    <a:pt x="9933" y="21237"/>
                  </a:lnTo>
                  <a:lnTo>
                    <a:pt x="9933" y="19876"/>
                  </a:lnTo>
                  <a:lnTo>
                    <a:pt x="11194" y="19513"/>
                  </a:lnTo>
                  <a:lnTo>
                    <a:pt x="11194" y="19240"/>
                  </a:lnTo>
                  <a:lnTo>
                    <a:pt x="10564" y="19513"/>
                  </a:lnTo>
                  <a:lnTo>
                    <a:pt x="9933" y="19513"/>
                  </a:lnTo>
                  <a:lnTo>
                    <a:pt x="9302" y="19240"/>
                  </a:lnTo>
                  <a:lnTo>
                    <a:pt x="9302" y="19513"/>
                  </a:lnTo>
                  <a:lnTo>
                    <a:pt x="8829" y="19240"/>
                  </a:lnTo>
                  <a:lnTo>
                    <a:pt x="8829" y="18877"/>
                  </a:lnTo>
                  <a:lnTo>
                    <a:pt x="9302" y="18514"/>
                  </a:lnTo>
                  <a:lnTo>
                    <a:pt x="9933" y="18514"/>
                  </a:lnTo>
                  <a:lnTo>
                    <a:pt x="9933" y="18151"/>
                  </a:lnTo>
                  <a:lnTo>
                    <a:pt x="12928" y="18151"/>
                  </a:lnTo>
                  <a:lnTo>
                    <a:pt x="12928" y="18514"/>
                  </a:lnTo>
                  <a:lnTo>
                    <a:pt x="13401" y="18514"/>
                  </a:lnTo>
                  <a:lnTo>
                    <a:pt x="13401" y="18151"/>
                  </a:lnTo>
                  <a:lnTo>
                    <a:pt x="12928" y="17879"/>
                  </a:lnTo>
                  <a:lnTo>
                    <a:pt x="12298" y="17879"/>
                  </a:lnTo>
                  <a:lnTo>
                    <a:pt x="12298" y="17153"/>
                  </a:lnTo>
                  <a:lnTo>
                    <a:pt x="14032" y="17153"/>
                  </a:lnTo>
                  <a:lnTo>
                    <a:pt x="14032" y="16881"/>
                  </a:lnTo>
                  <a:lnTo>
                    <a:pt x="14663" y="16518"/>
                  </a:lnTo>
                  <a:lnTo>
                    <a:pt x="15136" y="16518"/>
                  </a:lnTo>
                  <a:lnTo>
                    <a:pt x="16397" y="15792"/>
                  </a:lnTo>
                  <a:lnTo>
                    <a:pt x="16397" y="14521"/>
                  </a:lnTo>
                  <a:lnTo>
                    <a:pt x="15766" y="13795"/>
                  </a:lnTo>
                  <a:lnTo>
                    <a:pt x="15136" y="13795"/>
                  </a:lnTo>
                  <a:lnTo>
                    <a:pt x="15136" y="13523"/>
                  </a:lnTo>
                  <a:lnTo>
                    <a:pt x="15766" y="13160"/>
                  </a:lnTo>
                  <a:lnTo>
                    <a:pt x="15766" y="12797"/>
                  </a:lnTo>
                  <a:lnTo>
                    <a:pt x="15136" y="12434"/>
                  </a:lnTo>
                  <a:lnTo>
                    <a:pt x="15136" y="12161"/>
                  </a:lnTo>
                  <a:lnTo>
                    <a:pt x="15766" y="11798"/>
                  </a:lnTo>
                  <a:lnTo>
                    <a:pt x="15766" y="11435"/>
                  </a:lnTo>
                  <a:lnTo>
                    <a:pt x="15136" y="11435"/>
                  </a:lnTo>
                  <a:lnTo>
                    <a:pt x="15766" y="11163"/>
                  </a:lnTo>
                  <a:lnTo>
                    <a:pt x="15766" y="10800"/>
                  </a:lnTo>
                  <a:lnTo>
                    <a:pt x="15136" y="10800"/>
                  </a:lnTo>
                  <a:lnTo>
                    <a:pt x="14663" y="10437"/>
                  </a:lnTo>
                  <a:lnTo>
                    <a:pt x="14032" y="10437"/>
                  </a:lnTo>
                  <a:lnTo>
                    <a:pt x="14032" y="10074"/>
                  </a:lnTo>
                  <a:lnTo>
                    <a:pt x="13401" y="10074"/>
                  </a:lnTo>
                  <a:lnTo>
                    <a:pt x="12928" y="9802"/>
                  </a:lnTo>
                  <a:lnTo>
                    <a:pt x="12928" y="9439"/>
                  </a:lnTo>
                  <a:lnTo>
                    <a:pt x="11667" y="9439"/>
                  </a:lnTo>
                  <a:lnTo>
                    <a:pt x="11667" y="9076"/>
                  </a:lnTo>
                  <a:lnTo>
                    <a:pt x="8829" y="7442"/>
                  </a:lnTo>
                  <a:lnTo>
                    <a:pt x="8199" y="7442"/>
                  </a:lnTo>
                  <a:lnTo>
                    <a:pt x="7568" y="7079"/>
                  </a:lnTo>
                  <a:lnTo>
                    <a:pt x="6464" y="7079"/>
                  </a:lnTo>
                  <a:lnTo>
                    <a:pt x="6464" y="6716"/>
                  </a:lnTo>
                  <a:lnTo>
                    <a:pt x="5834" y="6716"/>
                  </a:lnTo>
                  <a:lnTo>
                    <a:pt x="5834" y="6444"/>
                  </a:lnTo>
                  <a:lnTo>
                    <a:pt x="6464" y="6444"/>
                  </a:lnTo>
                  <a:lnTo>
                    <a:pt x="5834" y="6081"/>
                  </a:lnTo>
                  <a:lnTo>
                    <a:pt x="5834" y="5718"/>
                  </a:lnTo>
                  <a:lnTo>
                    <a:pt x="6464" y="5718"/>
                  </a:lnTo>
                  <a:lnTo>
                    <a:pt x="7095" y="5355"/>
                  </a:lnTo>
                  <a:lnTo>
                    <a:pt x="7568" y="5355"/>
                  </a:lnTo>
                  <a:lnTo>
                    <a:pt x="7568" y="4719"/>
                  </a:lnTo>
                  <a:lnTo>
                    <a:pt x="8199" y="4719"/>
                  </a:lnTo>
                  <a:lnTo>
                    <a:pt x="7568" y="4356"/>
                  </a:lnTo>
                  <a:lnTo>
                    <a:pt x="7568" y="4084"/>
                  </a:lnTo>
                  <a:lnTo>
                    <a:pt x="6464" y="4084"/>
                  </a:lnTo>
                  <a:lnTo>
                    <a:pt x="6464" y="3721"/>
                  </a:lnTo>
                  <a:lnTo>
                    <a:pt x="5834" y="3721"/>
                  </a:lnTo>
                  <a:lnTo>
                    <a:pt x="5361" y="4084"/>
                  </a:lnTo>
                  <a:lnTo>
                    <a:pt x="4099" y="3721"/>
                  </a:lnTo>
                  <a:lnTo>
                    <a:pt x="3469" y="3721"/>
                  </a:lnTo>
                  <a:lnTo>
                    <a:pt x="2996" y="3358"/>
                  </a:lnTo>
                  <a:lnTo>
                    <a:pt x="1734" y="3086"/>
                  </a:lnTo>
                  <a:lnTo>
                    <a:pt x="1734" y="1997"/>
                  </a:lnTo>
                  <a:lnTo>
                    <a:pt x="1261" y="1724"/>
                  </a:lnTo>
                  <a:lnTo>
                    <a:pt x="0" y="1724"/>
                  </a:lnTo>
                  <a:lnTo>
                    <a:pt x="0" y="1361"/>
                  </a:lnTo>
                  <a:close/>
                  <a:moveTo>
                    <a:pt x="7095" y="19240"/>
                  </a:moveTo>
                  <a:lnTo>
                    <a:pt x="7568" y="19240"/>
                  </a:lnTo>
                  <a:lnTo>
                    <a:pt x="7568" y="19513"/>
                  </a:lnTo>
                  <a:lnTo>
                    <a:pt x="8199" y="19240"/>
                  </a:lnTo>
                  <a:lnTo>
                    <a:pt x="7568" y="19240"/>
                  </a:lnTo>
                  <a:lnTo>
                    <a:pt x="7568" y="18877"/>
                  </a:lnTo>
                  <a:lnTo>
                    <a:pt x="7095" y="19240"/>
                  </a:lnTo>
                  <a:close/>
                  <a:moveTo>
                    <a:pt x="7095" y="1924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5" name="AutoShape 22"/>
            <p:cNvSpPr>
              <a:spLocks/>
            </p:cNvSpPr>
            <p:nvPr/>
          </p:nvSpPr>
          <p:spPr bwMode="auto">
            <a:xfrm>
              <a:off x="11132" y="4116"/>
              <a:ext cx="216" cy="16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02" y="21600"/>
                  </a:moveTo>
                  <a:lnTo>
                    <a:pt x="10165" y="20310"/>
                  </a:lnTo>
                  <a:lnTo>
                    <a:pt x="11181" y="20310"/>
                  </a:lnTo>
                  <a:lnTo>
                    <a:pt x="11181" y="19021"/>
                  </a:lnTo>
                  <a:lnTo>
                    <a:pt x="16009" y="19021"/>
                  </a:lnTo>
                  <a:lnTo>
                    <a:pt x="16009" y="20310"/>
                  </a:lnTo>
                  <a:lnTo>
                    <a:pt x="16772" y="20310"/>
                  </a:lnTo>
                  <a:lnTo>
                    <a:pt x="16772" y="19021"/>
                  </a:lnTo>
                  <a:lnTo>
                    <a:pt x="16009" y="18054"/>
                  </a:lnTo>
                  <a:lnTo>
                    <a:pt x="14993" y="18054"/>
                  </a:lnTo>
                  <a:lnTo>
                    <a:pt x="14993" y="15475"/>
                  </a:lnTo>
                  <a:lnTo>
                    <a:pt x="17788" y="15475"/>
                  </a:lnTo>
                  <a:lnTo>
                    <a:pt x="17788" y="14507"/>
                  </a:lnTo>
                  <a:lnTo>
                    <a:pt x="18805" y="13218"/>
                  </a:lnTo>
                  <a:lnTo>
                    <a:pt x="19567" y="13218"/>
                  </a:lnTo>
                  <a:lnTo>
                    <a:pt x="21600" y="10639"/>
                  </a:lnTo>
                  <a:lnTo>
                    <a:pt x="21600" y="6125"/>
                  </a:lnTo>
                  <a:lnTo>
                    <a:pt x="20584" y="3546"/>
                  </a:lnTo>
                  <a:lnTo>
                    <a:pt x="19567" y="3546"/>
                  </a:lnTo>
                  <a:lnTo>
                    <a:pt x="19567" y="2579"/>
                  </a:lnTo>
                  <a:lnTo>
                    <a:pt x="18805" y="2579"/>
                  </a:lnTo>
                  <a:lnTo>
                    <a:pt x="16772" y="0"/>
                  </a:lnTo>
                  <a:lnTo>
                    <a:pt x="16009" y="1290"/>
                  </a:lnTo>
                  <a:lnTo>
                    <a:pt x="14993" y="1290"/>
                  </a:lnTo>
                  <a:lnTo>
                    <a:pt x="16009" y="2579"/>
                  </a:lnTo>
                  <a:lnTo>
                    <a:pt x="16009" y="4836"/>
                  </a:lnTo>
                  <a:lnTo>
                    <a:pt x="14993" y="4836"/>
                  </a:lnTo>
                  <a:lnTo>
                    <a:pt x="13976" y="2579"/>
                  </a:lnTo>
                  <a:lnTo>
                    <a:pt x="12198" y="2579"/>
                  </a:lnTo>
                  <a:lnTo>
                    <a:pt x="11181" y="1290"/>
                  </a:lnTo>
                  <a:lnTo>
                    <a:pt x="1779" y="1290"/>
                  </a:lnTo>
                  <a:lnTo>
                    <a:pt x="762" y="3546"/>
                  </a:lnTo>
                  <a:lnTo>
                    <a:pt x="762" y="4836"/>
                  </a:lnTo>
                  <a:lnTo>
                    <a:pt x="0" y="6125"/>
                  </a:lnTo>
                  <a:lnTo>
                    <a:pt x="0" y="9672"/>
                  </a:lnTo>
                  <a:lnTo>
                    <a:pt x="762" y="9672"/>
                  </a:lnTo>
                  <a:lnTo>
                    <a:pt x="762" y="13218"/>
                  </a:lnTo>
                  <a:lnTo>
                    <a:pt x="1779" y="14507"/>
                  </a:lnTo>
                  <a:lnTo>
                    <a:pt x="1779" y="16764"/>
                  </a:lnTo>
                  <a:lnTo>
                    <a:pt x="2795" y="18054"/>
                  </a:lnTo>
                  <a:lnTo>
                    <a:pt x="2795" y="16764"/>
                  </a:lnTo>
                  <a:lnTo>
                    <a:pt x="3812" y="18054"/>
                  </a:lnTo>
                  <a:lnTo>
                    <a:pt x="3812" y="20310"/>
                  </a:lnTo>
                  <a:lnTo>
                    <a:pt x="4574" y="20310"/>
                  </a:lnTo>
                  <a:lnTo>
                    <a:pt x="4574" y="19021"/>
                  </a:lnTo>
                  <a:lnTo>
                    <a:pt x="5591" y="19021"/>
                  </a:lnTo>
                  <a:lnTo>
                    <a:pt x="5591" y="18054"/>
                  </a:lnTo>
                  <a:lnTo>
                    <a:pt x="5591" y="19021"/>
                  </a:lnTo>
                  <a:lnTo>
                    <a:pt x="6607" y="19021"/>
                  </a:lnTo>
                  <a:lnTo>
                    <a:pt x="5591" y="20310"/>
                  </a:lnTo>
                  <a:lnTo>
                    <a:pt x="5591" y="21600"/>
                  </a:lnTo>
                  <a:lnTo>
                    <a:pt x="6607" y="21600"/>
                  </a:lnTo>
                  <a:lnTo>
                    <a:pt x="7369" y="20310"/>
                  </a:lnTo>
                  <a:lnTo>
                    <a:pt x="7369" y="21600"/>
                  </a:lnTo>
                  <a:lnTo>
                    <a:pt x="9402" y="21600"/>
                  </a:lnTo>
                  <a:close/>
                  <a:moveTo>
                    <a:pt x="9402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6" name="AutoShape 23"/>
            <p:cNvSpPr>
              <a:spLocks/>
            </p:cNvSpPr>
            <p:nvPr/>
          </p:nvSpPr>
          <p:spPr bwMode="auto">
            <a:xfrm>
              <a:off x="11000" y="3804"/>
              <a:ext cx="338" cy="34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436" y="2911"/>
                  </a:moveTo>
                  <a:lnTo>
                    <a:pt x="2923" y="2911"/>
                  </a:lnTo>
                  <a:lnTo>
                    <a:pt x="2923" y="3370"/>
                  </a:lnTo>
                  <a:lnTo>
                    <a:pt x="4223" y="2911"/>
                  </a:lnTo>
                  <a:lnTo>
                    <a:pt x="4223" y="0"/>
                  </a:lnTo>
                  <a:lnTo>
                    <a:pt x="5359" y="0"/>
                  </a:lnTo>
                  <a:lnTo>
                    <a:pt x="5359" y="613"/>
                  </a:lnTo>
                  <a:lnTo>
                    <a:pt x="6659" y="613"/>
                  </a:lnTo>
                  <a:lnTo>
                    <a:pt x="7146" y="1072"/>
                  </a:lnTo>
                  <a:lnTo>
                    <a:pt x="7146" y="2911"/>
                  </a:lnTo>
                  <a:lnTo>
                    <a:pt x="8445" y="3370"/>
                  </a:lnTo>
                  <a:lnTo>
                    <a:pt x="8932" y="3983"/>
                  </a:lnTo>
                  <a:lnTo>
                    <a:pt x="9582" y="3983"/>
                  </a:lnTo>
                  <a:lnTo>
                    <a:pt x="10881" y="4596"/>
                  </a:lnTo>
                  <a:lnTo>
                    <a:pt x="11368" y="3983"/>
                  </a:lnTo>
                  <a:lnTo>
                    <a:pt x="12018" y="3983"/>
                  </a:lnTo>
                  <a:lnTo>
                    <a:pt x="12018" y="4596"/>
                  </a:lnTo>
                  <a:lnTo>
                    <a:pt x="13155" y="4596"/>
                  </a:lnTo>
                  <a:lnTo>
                    <a:pt x="13155" y="5055"/>
                  </a:lnTo>
                  <a:lnTo>
                    <a:pt x="13805" y="5668"/>
                  </a:lnTo>
                  <a:lnTo>
                    <a:pt x="13155" y="5668"/>
                  </a:lnTo>
                  <a:lnTo>
                    <a:pt x="13155" y="6740"/>
                  </a:lnTo>
                  <a:lnTo>
                    <a:pt x="12668" y="6740"/>
                  </a:lnTo>
                  <a:lnTo>
                    <a:pt x="12018" y="7353"/>
                  </a:lnTo>
                  <a:lnTo>
                    <a:pt x="11368" y="7353"/>
                  </a:lnTo>
                  <a:lnTo>
                    <a:pt x="11368" y="7966"/>
                  </a:lnTo>
                  <a:lnTo>
                    <a:pt x="12018" y="8579"/>
                  </a:lnTo>
                  <a:lnTo>
                    <a:pt x="11368" y="8579"/>
                  </a:lnTo>
                  <a:lnTo>
                    <a:pt x="11368" y="9038"/>
                  </a:lnTo>
                  <a:lnTo>
                    <a:pt x="12018" y="9038"/>
                  </a:lnTo>
                  <a:lnTo>
                    <a:pt x="12018" y="9651"/>
                  </a:lnTo>
                  <a:lnTo>
                    <a:pt x="13155" y="9651"/>
                  </a:lnTo>
                  <a:lnTo>
                    <a:pt x="13805" y="10264"/>
                  </a:lnTo>
                  <a:lnTo>
                    <a:pt x="14454" y="10264"/>
                  </a:lnTo>
                  <a:lnTo>
                    <a:pt x="17377" y="13021"/>
                  </a:lnTo>
                  <a:lnTo>
                    <a:pt x="17377" y="13634"/>
                  </a:lnTo>
                  <a:lnTo>
                    <a:pt x="18677" y="13634"/>
                  </a:lnTo>
                  <a:lnTo>
                    <a:pt x="18677" y="14247"/>
                  </a:lnTo>
                  <a:lnTo>
                    <a:pt x="19164" y="14706"/>
                  </a:lnTo>
                  <a:lnTo>
                    <a:pt x="19814" y="14706"/>
                  </a:lnTo>
                  <a:lnTo>
                    <a:pt x="19814" y="15319"/>
                  </a:lnTo>
                  <a:lnTo>
                    <a:pt x="20463" y="15319"/>
                  </a:lnTo>
                  <a:lnTo>
                    <a:pt x="20950" y="15932"/>
                  </a:lnTo>
                  <a:lnTo>
                    <a:pt x="21600" y="15932"/>
                  </a:lnTo>
                  <a:lnTo>
                    <a:pt x="21600" y="16545"/>
                  </a:lnTo>
                  <a:lnTo>
                    <a:pt x="20950" y="17004"/>
                  </a:lnTo>
                  <a:lnTo>
                    <a:pt x="21600" y="17004"/>
                  </a:lnTo>
                  <a:lnTo>
                    <a:pt x="21600" y="17617"/>
                  </a:lnTo>
                  <a:lnTo>
                    <a:pt x="20950" y="18230"/>
                  </a:lnTo>
                  <a:lnTo>
                    <a:pt x="20950" y="18689"/>
                  </a:lnTo>
                  <a:lnTo>
                    <a:pt x="21600" y="19302"/>
                  </a:lnTo>
                  <a:lnTo>
                    <a:pt x="21600" y="19915"/>
                  </a:lnTo>
                  <a:lnTo>
                    <a:pt x="20950" y="20528"/>
                  </a:lnTo>
                  <a:lnTo>
                    <a:pt x="20463" y="20528"/>
                  </a:lnTo>
                  <a:lnTo>
                    <a:pt x="19164" y="19302"/>
                  </a:lnTo>
                  <a:lnTo>
                    <a:pt x="18677" y="19915"/>
                  </a:lnTo>
                  <a:lnTo>
                    <a:pt x="18027" y="19915"/>
                  </a:lnTo>
                  <a:lnTo>
                    <a:pt x="18677" y="20528"/>
                  </a:lnTo>
                  <a:lnTo>
                    <a:pt x="18677" y="21600"/>
                  </a:lnTo>
                  <a:lnTo>
                    <a:pt x="18027" y="21600"/>
                  </a:lnTo>
                  <a:lnTo>
                    <a:pt x="17377" y="20528"/>
                  </a:lnTo>
                  <a:lnTo>
                    <a:pt x="16241" y="20528"/>
                  </a:lnTo>
                  <a:lnTo>
                    <a:pt x="15591" y="19915"/>
                  </a:lnTo>
                  <a:lnTo>
                    <a:pt x="16241" y="19915"/>
                  </a:lnTo>
                  <a:lnTo>
                    <a:pt x="16241" y="17617"/>
                  </a:lnTo>
                  <a:lnTo>
                    <a:pt x="16890" y="17004"/>
                  </a:lnTo>
                  <a:lnTo>
                    <a:pt x="16241" y="17004"/>
                  </a:lnTo>
                  <a:lnTo>
                    <a:pt x="15591" y="16545"/>
                  </a:lnTo>
                  <a:lnTo>
                    <a:pt x="16241" y="16545"/>
                  </a:lnTo>
                  <a:lnTo>
                    <a:pt x="15591" y="15932"/>
                  </a:lnTo>
                  <a:lnTo>
                    <a:pt x="14941" y="15932"/>
                  </a:lnTo>
                  <a:lnTo>
                    <a:pt x="14454" y="15319"/>
                  </a:lnTo>
                  <a:lnTo>
                    <a:pt x="13805" y="15319"/>
                  </a:lnTo>
                  <a:lnTo>
                    <a:pt x="13805" y="12562"/>
                  </a:lnTo>
                  <a:lnTo>
                    <a:pt x="13155" y="11949"/>
                  </a:lnTo>
                  <a:lnTo>
                    <a:pt x="12018" y="11336"/>
                  </a:lnTo>
                  <a:lnTo>
                    <a:pt x="11368" y="10723"/>
                  </a:lnTo>
                  <a:lnTo>
                    <a:pt x="10232" y="10264"/>
                  </a:lnTo>
                  <a:lnTo>
                    <a:pt x="9582" y="10723"/>
                  </a:lnTo>
                  <a:lnTo>
                    <a:pt x="8932" y="11336"/>
                  </a:lnTo>
                  <a:lnTo>
                    <a:pt x="7795" y="11949"/>
                  </a:lnTo>
                  <a:lnTo>
                    <a:pt x="7146" y="11336"/>
                  </a:lnTo>
                  <a:lnTo>
                    <a:pt x="6659" y="11336"/>
                  </a:lnTo>
                  <a:lnTo>
                    <a:pt x="6009" y="10723"/>
                  </a:lnTo>
                  <a:lnTo>
                    <a:pt x="5359" y="11336"/>
                  </a:lnTo>
                  <a:lnTo>
                    <a:pt x="4872" y="11949"/>
                  </a:lnTo>
                  <a:lnTo>
                    <a:pt x="3573" y="11949"/>
                  </a:lnTo>
                  <a:lnTo>
                    <a:pt x="3573" y="7353"/>
                  </a:lnTo>
                  <a:lnTo>
                    <a:pt x="2923" y="7353"/>
                  </a:lnTo>
                  <a:lnTo>
                    <a:pt x="2436" y="7966"/>
                  </a:lnTo>
                  <a:lnTo>
                    <a:pt x="1786" y="7966"/>
                  </a:lnTo>
                  <a:lnTo>
                    <a:pt x="1137" y="7353"/>
                  </a:lnTo>
                  <a:lnTo>
                    <a:pt x="1786" y="6740"/>
                  </a:lnTo>
                  <a:lnTo>
                    <a:pt x="1786" y="6281"/>
                  </a:lnTo>
                  <a:lnTo>
                    <a:pt x="1137" y="5668"/>
                  </a:lnTo>
                  <a:lnTo>
                    <a:pt x="650" y="5668"/>
                  </a:lnTo>
                  <a:lnTo>
                    <a:pt x="0" y="5055"/>
                  </a:lnTo>
                  <a:lnTo>
                    <a:pt x="650" y="4596"/>
                  </a:lnTo>
                  <a:lnTo>
                    <a:pt x="1137" y="3983"/>
                  </a:lnTo>
                  <a:lnTo>
                    <a:pt x="1137" y="2911"/>
                  </a:lnTo>
                  <a:lnTo>
                    <a:pt x="2436" y="2911"/>
                  </a:lnTo>
                  <a:close/>
                  <a:moveTo>
                    <a:pt x="2436" y="291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7" name="AutoShape 24"/>
            <p:cNvSpPr>
              <a:spLocks/>
            </p:cNvSpPr>
            <p:nvPr/>
          </p:nvSpPr>
          <p:spPr bwMode="auto">
            <a:xfrm>
              <a:off x="10907" y="3886"/>
              <a:ext cx="357" cy="57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5684" y="0"/>
                  </a:moveTo>
                  <a:cubicBezTo>
                    <a:pt x="6253" y="343"/>
                    <a:pt x="6253" y="343"/>
                    <a:pt x="6253" y="343"/>
                  </a:cubicBezTo>
                  <a:cubicBezTo>
                    <a:pt x="6821" y="343"/>
                    <a:pt x="6821" y="343"/>
                    <a:pt x="6821" y="343"/>
                  </a:cubicBezTo>
                  <a:cubicBezTo>
                    <a:pt x="7389" y="686"/>
                    <a:pt x="7389" y="686"/>
                    <a:pt x="7389" y="686"/>
                  </a:cubicBezTo>
                  <a:cubicBezTo>
                    <a:pt x="7389" y="1029"/>
                    <a:pt x="7389" y="1029"/>
                    <a:pt x="7389" y="1029"/>
                  </a:cubicBezTo>
                  <a:cubicBezTo>
                    <a:pt x="6821" y="1371"/>
                    <a:pt x="6821" y="1371"/>
                    <a:pt x="6821" y="1371"/>
                  </a:cubicBezTo>
                  <a:cubicBezTo>
                    <a:pt x="7389" y="1714"/>
                    <a:pt x="7389" y="1714"/>
                    <a:pt x="7389" y="1714"/>
                  </a:cubicBezTo>
                  <a:cubicBezTo>
                    <a:pt x="7958" y="1714"/>
                    <a:pt x="7958" y="1714"/>
                    <a:pt x="7958" y="1714"/>
                  </a:cubicBezTo>
                  <a:cubicBezTo>
                    <a:pt x="8526" y="1371"/>
                    <a:pt x="8526" y="1371"/>
                    <a:pt x="8526" y="1371"/>
                  </a:cubicBezTo>
                  <a:cubicBezTo>
                    <a:pt x="9095" y="1371"/>
                    <a:pt x="9095" y="1371"/>
                    <a:pt x="9095" y="1371"/>
                  </a:cubicBezTo>
                  <a:cubicBezTo>
                    <a:pt x="9095" y="1714"/>
                    <a:pt x="9095" y="1714"/>
                    <a:pt x="9095" y="1714"/>
                  </a:cubicBezTo>
                  <a:cubicBezTo>
                    <a:pt x="9095" y="2057"/>
                    <a:pt x="9095" y="2057"/>
                    <a:pt x="9095" y="2057"/>
                  </a:cubicBezTo>
                  <a:cubicBezTo>
                    <a:pt x="9095" y="2400"/>
                    <a:pt x="9095" y="2400"/>
                    <a:pt x="9095" y="2400"/>
                  </a:cubicBezTo>
                  <a:cubicBezTo>
                    <a:pt x="9095" y="2400"/>
                    <a:pt x="9095" y="2400"/>
                    <a:pt x="9095" y="2400"/>
                  </a:cubicBezTo>
                  <a:cubicBezTo>
                    <a:pt x="9095" y="2743"/>
                    <a:pt x="9095" y="2743"/>
                    <a:pt x="9095" y="2743"/>
                  </a:cubicBezTo>
                  <a:cubicBezTo>
                    <a:pt x="9095" y="3086"/>
                    <a:pt x="9095" y="3086"/>
                    <a:pt x="9095" y="3086"/>
                  </a:cubicBezTo>
                  <a:cubicBezTo>
                    <a:pt x="9095" y="3429"/>
                    <a:pt x="9095" y="3429"/>
                    <a:pt x="9095" y="3429"/>
                  </a:cubicBezTo>
                  <a:cubicBezTo>
                    <a:pt x="9095" y="4114"/>
                    <a:pt x="9095" y="4114"/>
                    <a:pt x="9095" y="4114"/>
                  </a:cubicBezTo>
                  <a:cubicBezTo>
                    <a:pt x="9663" y="4114"/>
                    <a:pt x="9663" y="4114"/>
                    <a:pt x="9663" y="4114"/>
                  </a:cubicBezTo>
                  <a:cubicBezTo>
                    <a:pt x="10232" y="4114"/>
                    <a:pt x="10232" y="4114"/>
                    <a:pt x="10232" y="4114"/>
                  </a:cubicBezTo>
                  <a:cubicBezTo>
                    <a:pt x="10800" y="3771"/>
                    <a:pt x="10800" y="3771"/>
                    <a:pt x="10800" y="3771"/>
                  </a:cubicBezTo>
                  <a:cubicBezTo>
                    <a:pt x="11368" y="3429"/>
                    <a:pt x="11368" y="3429"/>
                    <a:pt x="11368" y="3429"/>
                  </a:cubicBezTo>
                  <a:cubicBezTo>
                    <a:pt x="11937" y="3771"/>
                    <a:pt x="11937" y="3771"/>
                    <a:pt x="11937" y="3771"/>
                  </a:cubicBezTo>
                  <a:cubicBezTo>
                    <a:pt x="12505" y="3771"/>
                    <a:pt x="12505" y="3771"/>
                    <a:pt x="12505" y="3771"/>
                  </a:cubicBezTo>
                  <a:cubicBezTo>
                    <a:pt x="13074" y="4114"/>
                    <a:pt x="13074" y="4114"/>
                    <a:pt x="13074" y="4114"/>
                  </a:cubicBezTo>
                  <a:cubicBezTo>
                    <a:pt x="14211" y="3771"/>
                    <a:pt x="14211" y="3771"/>
                    <a:pt x="14211" y="3771"/>
                  </a:cubicBezTo>
                  <a:cubicBezTo>
                    <a:pt x="14779" y="3429"/>
                    <a:pt x="14779" y="3429"/>
                    <a:pt x="14779" y="3429"/>
                  </a:cubicBezTo>
                  <a:cubicBezTo>
                    <a:pt x="15347" y="3086"/>
                    <a:pt x="15347" y="3086"/>
                    <a:pt x="15347" y="3086"/>
                  </a:cubicBezTo>
                  <a:cubicBezTo>
                    <a:pt x="16484" y="3429"/>
                    <a:pt x="16484" y="3429"/>
                    <a:pt x="16484" y="3429"/>
                  </a:cubicBezTo>
                  <a:cubicBezTo>
                    <a:pt x="17053" y="3771"/>
                    <a:pt x="17053" y="3771"/>
                    <a:pt x="17053" y="3771"/>
                  </a:cubicBezTo>
                  <a:cubicBezTo>
                    <a:pt x="18189" y="4114"/>
                    <a:pt x="18189" y="4114"/>
                    <a:pt x="18189" y="4114"/>
                  </a:cubicBezTo>
                  <a:cubicBezTo>
                    <a:pt x="18758" y="4457"/>
                    <a:pt x="18758" y="4457"/>
                    <a:pt x="18758" y="4457"/>
                  </a:cubicBezTo>
                  <a:cubicBezTo>
                    <a:pt x="18758" y="4800"/>
                    <a:pt x="18758" y="4800"/>
                    <a:pt x="18758" y="4800"/>
                  </a:cubicBezTo>
                  <a:cubicBezTo>
                    <a:pt x="18758" y="5143"/>
                    <a:pt x="18758" y="5143"/>
                    <a:pt x="18758" y="5143"/>
                  </a:cubicBezTo>
                  <a:cubicBezTo>
                    <a:pt x="18758" y="5143"/>
                    <a:pt x="18758" y="5143"/>
                    <a:pt x="18758" y="5143"/>
                  </a:cubicBezTo>
                  <a:cubicBezTo>
                    <a:pt x="18758" y="5486"/>
                    <a:pt x="18758" y="5486"/>
                    <a:pt x="18758" y="5486"/>
                  </a:cubicBezTo>
                  <a:cubicBezTo>
                    <a:pt x="18758" y="5829"/>
                    <a:pt x="18758" y="5829"/>
                    <a:pt x="18758" y="5829"/>
                  </a:cubicBezTo>
                  <a:cubicBezTo>
                    <a:pt x="18758" y="6171"/>
                    <a:pt x="18758" y="6171"/>
                    <a:pt x="18758" y="6171"/>
                  </a:cubicBezTo>
                  <a:cubicBezTo>
                    <a:pt x="19326" y="6171"/>
                    <a:pt x="19326" y="6171"/>
                    <a:pt x="19326" y="6171"/>
                  </a:cubicBezTo>
                  <a:cubicBezTo>
                    <a:pt x="19895" y="6514"/>
                    <a:pt x="19895" y="6514"/>
                    <a:pt x="19895" y="6514"/>
                  </a:cubicBezTo>
                  <a:cubicBezTo>
                    <a:pt x="20463" y="6514"/>
                    <a:pt x="20463" y="6514"/>
                    <a:pt x="20463" y="6514"/>
                  </a:cubicBezTo>
                  <a:cubicBezTo>
                    <a:pt x="21032" y="6857"/>
                    <a:pt x="21032" y="6857"/>
                    <a:pt x="21032" y="6857"/>
                  </a:cubicBezTo>
                  <a:cubicBezTo>
                    <a:pt x="20463" y="6857"/>
                    <a:pt x="20463" y="6857"/>
                    <a:pt x="20463" y="6857"/>
                  </a:cubicBezTo>
                  <a:cubicBezTo>
                    <a:pt x="21032" y="7200"/>
                    <a:pt x="21032" y="7200"/>
                    <a:pt x="21032" y="7200"/>
                  </a:cubicBezTo>
                  <a:cubicBezTo>
                    <a:pt x="21600" y="7200"/>
                    <a:pt x="21600" y="7200"/>
                    <a:pt x="21600" y="7200"/>
                  </a:cubicBezTo>
                  <a:cubicBezTo>
                    <a:pt x="21032" y="7543"/>
                    <a:pt x="21032" y="7543"/>
                    <a:pt x="21032" y="7543"/>
                  </a:cubicBezTo>
                  <a:cubicBezTo>
                    <a:pt x="21032" y="7886"/>
                    <a:pt x="21032" y="7886"/>
                    <a:pt x="21032" y="7886"/>
                  </a:cubicBezTo>
                  <a:cubicBezTo>
                    <a:pt x="21032" y="7886"/>
                    <a:pt x="21032" y="7886"/>
                    <a:pt x="21032" y="7886"/>
                  </a:cubicBezTo>
                  <a:cubicBezTo>
                    <a:pt x="21032" y="8229"/>
                    <a:pt x="21032" y="8229"/>
                    <a:pt x="21032" y="8229"/>
                  </a:cubicBezTo>
                  <a:cubicBezTo>
                    <a:pt x="21032" y="8571"/>
                    <a:pt x="21032" y="8571"/>
                    <a:pt x="21032" y="8571"/>
                  </a:cubicBezTo>
                  <a:cubicBezTo>
                    <a:pt x="21032" y="8914"/>
                    <a:pt x="21032" y="8914"/>
                    <a:pt x="21032" y="8914"/>
                  </a:cubicBezTo>
                  <a:cubicBezTo>
                    <a:pt x="20463" y="8914"/>
                    <a:pt x="20463" y="8914"/>
                    <a:pt x="20463" y="8914"/>
                  </a:cubicBezTo>
                  <a:cubicBezTo>
                    <a:pt x="19895" y="8914"/>
                    <a:pt x="19895" y="8914"/>
                    <a:pt x="19895" y="8914"/>
                  </a:cubicBezTo>
                  <a:cubicBezTo>
                    <a:pt x="19326" y="8914"/>
                    <a:pt x="19326" y="8914"/>
                    <a:pt x="19326" y="8914"/>
                  </a:cubicBezTo>
                  <a:cubicBezTo>
                    <a:pt x="18758" y="8914"/>
                    <a:pt x="18758" y="8914"/>
                    <a:pt x="18758" y="8914"/>
                  </a:cubicBezTo>
                  <a:cubicBezTo>
                    <a:pt x="18189" y="8914"/>
                    <a:pt x="18189" y="8914"/>
                    <a:pt x="18189" y="8914"/>
                  </a:cubicBezTo>
                  <a:cubicBezTo>
                    <a:pt x="17053" y="8914"/>
                    <a:pt x="17053" y="8914"/>
                    <a:pt x="17053" y="8914"/>
                  </a:cubicBezTo>
                  <a:cubicBezTo>
                    <a:pt x="17053" y="8914"/>
                    <a:pt x="17053" y="8914"/>
                    <a:pt x="17053" y="8914"/>
                  </a:cubicBezTo>
                  <a:cubicBezTo>
                    <a:pt x="16484" y="8914"/>
                    <a:pt x="16484" y="8914"/>
                    <a:pt x="16484" y="8914"/>
                  </a:cubicBezTo>
                  <a:cubicBezTo>
                    <a:pt x="15347" y="8914"/>
                    <a:pt x="15347" y="8914"/>
                    <a:pt x="15347" y="8914"/>
                  </a:cubicBezTo>
                  <a:cubicBezTo>
                    <a:pt x="14779" y="8914"/>
                    <a:pt x="14779" y="8914"/>
                    <a:pt x="14779" y="8914"/>
                  </a:cubicBezTo>
                  <a:cubicBezTo>
                    <a:pt x="14211" y="9600"/>
                    <a:pt x="14211" y="9600"/>
                    <a:pt x="14211" y="9600"/>
                  </a:cubicBezTo>
                  <a:cubicBezTo>
                    <a:pt x="14211" y="9943"/>
                    <a:pt x="14211" y="9943"/>
                    <a:pt x="14211" y="9943"/>
                  </a:cubicBezTo>
                  <a:cubicBezTo>
                    <a:pt x="13642" y="10286"/>
                    <a:pt x="13642" y="10286"/>
                    <a:pt x="13642" y="10286"/>
                  </a:cubicBezTo>
                  <a:cubicBezTo>
                    <a:pt x="13642" y="10629"/>
                    <a:pt x="13642" y="10629"/>
                    <a:pt x="13642" y="10629"/>
                  </a:cubicBezTo>
                  <a:cubicBezTo>
                    <a:pt x="13642" y="11314"/>
                    <a:pt x="13642" y="11314"/>
                    <a:pt x="13642" y="11314"/>
                  </a:cubicBezTo>
                  <a:cubicBezTo>
                    <a:pt x="14211" y="11314"/>
                    <a:pt x="14211" y="11314"/>
                    <a:pt x="14211" y="11314"/>
                  </a:cubicBezTo>
                  <a:cubicBezTo>
                    <a:pt x="14211" y="11657"/>
                    <a:pt x="14211" y="11657"/>
                    <a:pt x="14211" y="11657"/>
                  </a:cubicBezTo>
                  <a:cubicBezTo>
                    <a:pt x="14211" y="12000"/>
                    <a:pt x="14211" y="12000"/>
                    <a:pt x="14211" y="12000"/>
                  </a:cubicBezTo>
                  <a:cubicBezTo>
                    <a:pt x="14211" y="12343"/>
                    <a:pt x="14211" y="12343"/>
                    <a:pt x="14211" y="12343"/>
                  </a:cubicBezTo>
                  <a:cubicBezTo>
                    <a:pt x="14211" y="12343"/>
                    <a:pt x="14211" y="12343"/>
                    <a:pt x="14211" y="12343"/>
                  </a:cubicBezTo>
                  <a:cubicBezTo>
                    <a:pt x="14211" y="12686"/>
                    <a:pt x="14211" y="12686"/>
                    <a:pt x="14211" y="12686"/>
                  </a:cubicBezTo>
                  <a:cubicBezTo>
                    <a:pt x="14211" y="12686"/>
                    <a:pt x="14211" y="12686"/>
                    <a:pt x="14211" y="12686"/>
                  </a:cubicBezTo>
                  <a:cubicBezTo>
                    <a:pt x="13642" y="12343"/>
                    <a:pt x="13642" y="12343"/>
                    <a:pt x="13642" y="12343"/>
                  </a:cubicBezTo>
                  <a:cubicBezTo>
                    <a:pt x="13074" y="12343"/>
                    <a:pt x="13074" y="12343"/>
                    <a:pt x="13074" y="12343"/>
                  </a:cubicBezTo>
                  <a:cubicBezTo>
                    <a:pt x="13074" y="12343"/>
                    <a:pt x="13074" y="12343"/>
                    <a:pt x="13074" y="12343"/>
                  </a:cubicBezTo>
                  <a:cubicBezTo>
                    <a:pt x="13074" y="12000"/>
                    <a:pt x="13074" y="12000"/>
                    <a:pt x="13074" y="12000"/>
                  </a:cubicBezTo>
                  <a:cubicBezTo>
                    <a:pt x="13074" y="12000"/>
                    <a:pt x="13074" y="12000"/>
                    <a:pt x="13074" y="12000"/>
                  </a:cubicBezTo>
                  <a:cubicBezTo>
                    <a:pt x="11937" y="11657"/>
                    <a:pt x="11937" y="11657"/>
                    <a:pt x="11937" y="11657"/>
                  </a:cubicBezTo>
                  <a:cubicBezTo>
                    <a:pt x="11937" y="11657"/>
                    <a:pt x="11937" y="11657"/>
                    <a:pt x="11937" y="11657"/>
                  </a:cubicBezTo>
                  <a:cubicBezTo>
                    <a:pt x="11368" y="11657"/>
                    <a:pt x="11368" y="11657"/>
                    <a:pt x="11368" y="11657"/>
                  </a:cubicBezTo>
                  <a:cubicBezTo>
                    <a:pt x="11368" y="11657"/>
                    <a:pt x="11368" y="11657"/>
                    <a:pt x="11368" y="11657"/>
                  </a:cubicBezTo>
                  <a:cubicBezTo>
                    <a:pt x="11368" y="12000"/>
                    <a:pt x="11368" y="12000"/>
                    <a:pt x="11368" y="12000"/>
                  </a:cubicBezTo>
                  <a:cubicBezTo>
                    <a:pt x="11368" y="11657"/>
                    <a:pt x="11368" y="11657"/>
                    <a:pt x="11368" y="11657"/>
                  </a:cubicBezTo>
                  <a:cubicBezTo>
                    <a:pt x="10800" y="11657"/>
                    <a:pt x="10800" y="11657"/>
                    <a:pt x="10800" y="11657"/>
                  </a:cubicBezTo>
                  <a:cubicBezTo>
                    <a:pt x="10232" y="11657"/>
                    <a:pt x="10232" y="11657"/>
                    <a:pt x="10232" y="11657"/>
                  </a:cubicBezTo>
                  <a:cubicBezTo>
                    <a:pt x="9663" y="11657"/>
                    <a:pt x="9663" y="11657"/>
                    <a:pt x="9663" y="11657"/>
                  </a:cubicBezTo>
                  <a:cubicBezTo>
                    <a:pt x="9663" y="11657"/>
                    <a:pt x="9663" y="11657"/>
                    <a:pt x="9663" y="11657"/>
                  </a:cubicBezTo>
                  <a:cubicBezTo>
                    <a:pt x="9663" y="11657"/>
                    <a:pt x="9663" y="11657"/>
                    <a:pt x="9663" y="11657"/>
                  </a:cubicBezTo>
                  <a:cubicBezTo>
                    <a:pt x="9663" y="11314"/>
                    <a:pt x="9663" y="11314"/>
                    <a:pt x="9663" y="11314"/>
                  </a:cubicBezTo>
                  <a:cubicBezTo>
                    <a:pt x="9663" y="11314"/>
                    <a:pt x="9663" y="11314"/>
                    <a:pt x="9663" y="11314"/>
                  </a:cubicBezTo>
                  <a:cubicBezTo>
                    <a:pt x="9663" y="10971"/>
                    <a:pt x="9663" y="10971"/>
                    <a:pt x="9663" y="10971"/>
                  </a:cubicBezTo>
                  <a:cubicBezTo>
                    <a:pt x="9663" y="10629"/>
                    <a:pt x="9663" y="10629"/>
                    <a:pt x="9663" y="10629"/>
                  </a:cubicBezTo>
                  <a:cubicBezTo>
                    <a:pt x="9663" y="10629"/>
                    <a:pt x="9663" y="10629"/>
                    <a:pt x="9663" y="10629"/>
                  </a:cubicBezTo>
                  <a:cubicBezTo>
                    <a:pt x="9095" y="10629"/>
                    <a:pt x="9095" y="10629"/>
                    <a:pt x="9095" y="10629"/>
                  </a:cubicBezTo>
                  <a:cubicBezTo>
                    <a:pt x="9095" y="10629"/>
                    <a:pt x="9095" y="10629"/>
                    <a:pt x="9095" y="10629"/>
                  </a:cubicBezTo>
                  <a:cubicBezTo>
                    <a:pt x="9095" y="10629"/>
                    <a:pt x="9095" y="10629"/>
                    <a:pt x="9095" y="10629"/>
                  </a:cubicBezTo>
                  <a:cubicBezTo>
                    <a:pt x="8526" y="10286"/>
                    <a:pt x="8526" y="10286"/>
                    <a:pt x="8526" y="10286"/>
                  </a:cubicBezTo>
                  <a:cubicBezTo>
                    <a:pt x="8526" y="10629"/>
                    <a:pt x="8526" y="10629"/>
                    <a:pt x="8526" y="10629"/>
                  </a:cubicBezTo>
                  <a:cubicBezTo>
                    <a:pt x="7958" y="10629"/>
                    <a:pt x="7958" y="10629"/>
                    <a:pt x="7958" y="10629"/>
                  </a:cubicBezTo>
                  <a:cubicBezTo>
                    <a:pt x="7958" y="10629"/>
                    <a:pt x="7958" y="10629"/>
                    <a:pt x="7958" y="10629"/>
                  </a:cubicBezTo>
                  <a:cubicBezTo>
                    <a:pt x="7958" y="10629"/>
                    <a:pt x="7958" y="10629"/>
                    <a:pt x="7958" y="10629"/>
                  </a:cubicBezTo>
                  <a:cubicBezTo>
                    <a:pt x="7389" y="10629"/>
                    <a:pt x="7389" y="10629"/>
                    <a:pt x="7389" y="10629"/>
                  </a:cubicBezTo>
                  <a:cubicBezTo>
                    <a:pt x="7389" y="10629"/>
                    <a:pt x="7389" y="10629"/>
                    <a:pt x="7389" y="10629"/>
                  </a:cubicBezTo>
                  <a:cubicBezTo>
                    <a:pt x="7389" y="10629"/>
                    <a:pt x="7389" y="10629"/>
                    <a:pt x="7389" y="10629"/>
                  </a:cubicBezTo>
                  <a:cubicBezTo>
                    <a:pt x="7389" y="10629"/>
                    <a:pt x="7389" y="10629"/>
                    <a:pt x="7389" y="10629"/>
                  </a:cubicBezTo>
                  <a:cubicBezTo>
                    <a:pt x="7389" y="10971"/>
                    <a:pt x="7389" y="10971"/>
                    <a:pt x="7389" y="10971"/>
                  </a:cubicBezTo>
                  <a:cubicBezTo>
                    <a:pt x="7958" y="11314"/>
                    <a:pt x="7958" y="11314"/>
                    <a:pt x="7958" y="11314"/>
                  </a:cubicBezTo>
                  <a:cubicBezTo>
                    <a:pt x="7389" y="11314"/>
                    <a:pt x="7389" y="11314"/>
                    <a:pt x="7389" y="11314"/>
                  </a:cubicBezTo>
                  <a:cubicBezTo>
                    <a:pt x="7389" y="11657"/>
                    <a:pt x="7389" y="11657"/>
                    <a:pt x="7389" y="11657"/>
                  </a:cubicBezTo>
                  <a:cubicBezTo>
                    <a:pt x="7389" y="12000"/>
                    <a:pt x="7389" y="12000"/>
                    <a:pt x="7389" y="12000"/>
                  </a:cubicBezTo>
                  <a:cubicBezTo>
                    <a:pt x="7389" y="12000"/>
                    <a:pt x="7389" y="12000"/>
                    <a:pt x="7389" y="12000"/>
                  </a:cubicBezTo>
                  <a:cubicBezTo>
                    <a:pt x="7389" y="12343"/>
                    <a:pt x="7389" y="12343"/>
                    <a:pt x="7389" y="12343"/>
                  </a:cubicBezTo>
                  <a:cubicBezTo>
                    <a:pt x="7389" y="12686"/>
                    <a:pt x="7389" y="12686"/>
                    <a:pt x="7389" y="12686"/>
                  </a:cubicBezTo>
                  <a:cubicBezTo>
                    <a:pt x="6821" y="13029"/>
                    <a:pt x="6821" y="13029"/>
                    <a:pt x="6821" y="13029"/>
                  </a:cubicBezTo>
                  <a:cubicBezTo>
                    <a:pt x="6821" y="13029"/>
                    <a:pt x="6821" y="13029"/>
                    <a:pt x="6821" y="13029"/>
                  </a:cubicBezTo>
                  <a:cubicBezTo>
                    <a:pt x="6253" y="14057"/>
                    <a:pt x="6253" y="14057"/>
                    <a:pt x="6253" y="14057"/>
                  </a:cubicBezTo>
                  <a:cubicBezTo>
                    <a:pt x="5684" y="14743"/>
                    <a:pt x="5684" y="14743"/>
                    <a:pt x="5684" y="14743"/>
                  </a:cubicBezTo>
                  <a:cubicBezTo>
                    <a:pt x="5684" y="14743"/>
                    <a:pt x="5684" y="14743"/>
                    <a:pt x="5684" y="14743"/>
                  </a:cubicBezTo>
                  <a:cubicBezTo>
                    <a:pt x="5684" y="15086"/>
                    <a:pt x="5684" y="15086"/>
                    <a:pt x="5684" y="15086"/>
                  </a:cubicBezTo>
                  <a:cubicBezTo>
                    <a:pt x="5684" y="15086"/>
                    <a:pt x="5684" y="15086"/>
                    <a:pt x="5684" y="15086"/>
                  </a:cubicBezTo>
                  <a:cubicBezTo>
                    <a:pt x="6253" y="15429"/>
                    <a:pt x="6253" y="15429"/>
                    <a:pt x="6253" y="15429"/>
                  </a:cubicBezTo>
                  <a:cubicBezTo>
                    <a:pt x="5684" y="15429"/>
                    <a:pt x="5684" y="15429"/>
                    <a:pt x="5684" y="15429"/>
                  </a:cubicBezTo>
                  <a:cubicBezTo>
                    <a:pt x="5684" y="15429"/>
                    <a:pt x="5684" y="15429"/>
                    <a:pt x="5684" y="15429"/>
                  </a:cubicBezTo>
                  <a:cubicBezTo>
                    <a:pt x="5684" y="15771"/>
                    <a:pt x="5684" y="15771"/>
                    <a:pt x="5684" y="15771"/>
                  </a:cubicBezTo>
                  <a:cubicBezTo>
                    <a:pt x="5684" y="16114"/>
                    <a:pt x="5684" y="16114"/>
                    <a:pt x="5684" y="16114"/>
                  </a:cubicBezTo>
                  <a:cubicBezTo>
                    <a:pt x="6253" y="16457"/>
                    <a:pt x="6253" y="16457"/>
                    <a:pt x="6253" y="16457"/>
                  </a:cubicBezTo>
                  <a:cubicBezTo>
                    <a:pt x="6253" y="16800"/>
                    <a:pt x="6253" y="16800"/>
                    <a:pt x="6253" y="16800"/>
                  </a:cubicBezTo>
                  <a:cubicBezTo>
                    <a:pt x="6253" y="16800"/>
                    <a:pt x="6253" y="16800"/>
                    <a:pt x="6253" y="16800"/>
                  </a:cubicBezTo>
                  <a:cubicBezTo>
                    <a:pt x="6821" y="16800"/>
                    <a:pt x="6821" y="16800"/>
                    <a:pt x="6821" y="16800"/>
                  </a:cubicBezTo>
                  <a:cubicBezTo>
                    <a:pt x="6821" y="16800"/>
                    <a:pt x="6821" y="16800"/>
                    <a:pt x="6821" y="16800"/>
                  </a:cubicBezTo>
                  <a:cubicBezTo>
                    <a:pt x="6821" y="16457"/>
                    <a:pt x="6821" y="16457"/>
                    <a:pt x="6821" y="16457"/>
                  </a:cubicBezTo>
                  <a:cubicBezTo>
                    <a:pt x="6821" y="16457"/>
                    <a:pt x="6821" y="16457"/>
                    <a:pt x="6821" y="16457"/>
                  </a:cubicBezTo>
                  <a:cubicBezTo>
                    <a:pt x="7389" y="16457"/>
                    <a:pt x="7389" y="16457"/>
                    <a:pt x="7389" y="16457"/>
                  </a:cubicBezTo>
                  <a:cubicBezTo>
                    <a:pt x="7389" y="16800"/>
                    <a:pt x="7389" y="16800"/>
                    <a:pt x="7389" y="16800"/>
                  </a:cubicBezTo>
                  <a:cubicBezTo>
                    <a:pt x="7958" y="17143"/>
                    <a:pt x="7958" y="17143"/>
                    <a:pt x="7958" y="17143"/>
                  </a:cubicBezTo>
                  <a:cubicBezTo>
                    <a:pt x="7958" y="17143"/>
                    <a:pt x="7958" y="17143"/>
                    <a:pt x="7958" y="17143"/>
                  </a:cubicBezTo>
                  <a:cubicBezTo>
                    <a:pt x="7958" y="17486"/>
                    <a:pt x="7958" y="17486"/>
                    <a:pt x="7958" y="17486"/>
                  </a:cubicBezTo>
                  <a:cubicBezTo>
                    <a:pt x="7958" y="17486"/>
                    <a:pt x="7958" y="17486"/>
                    <a:pt x="7958" y="17486"/>
                  </a:cubicBezTo>
                  <a:cubicBezTo>
                    <a:pt x="8526" y="17829"/>
                    <a:pt x="8526" y="17829"/>
                    <a:pt x="8526" y="17829"/>
                  </a:cubicBezTo>
                  <a:cubicBezTo>
                    <a:pt x="8526" y="17829"/>
                    <a:pt x="8526" y="17829"/>
                    <a:pt x="8526" y="17829"/>
                  </a:cubicBezTo>
                  <a:cubicBezTo>
                    <a:pt x="8526" y="17486"/>
                    <a:pt x="8526" y="17486"/>
                    <a:pt x="8526" y="17486"/>
                  </a:cubicBezTo>
                  <a:cubicBezTo>
                    <a:pt x="8526" y="17486"/>
                    <a:pt x="8526" y="17486"/>
                    <a:pt x="8526" y="17486"/>
                  </a:cubicBezTo>
                  <a:cubicBezTo>
                    <a:pt x="9095" y="17829"/>
                    <a:pt x="9095" y="17829"/>
                    <a:pt x="9095" y="17829"/>
                  </a:cubicBezTo>
                  <a:cubicBezTo>
                    <a:pt x="9095" y="17829"/>
                    <a:pt x="9095" y="17829"/>
                    <a:pt x="9095" y="17829"/>
                  </a:cubicBezTo>
                  <a:cubicBezTo>
                    <a:pt x="9095" y="18171"/>
                    <a:pt x="9095" y="18171"/>
                    <a:pt x="9095" y="18171"/>
                  </a:cubicBezTo>
                  <a:cubicBezTo>
                    <a:pt x="9663" y="18171"/>
                    <a:pt x="9663" y="18171"/>
                    <a:pt x="9663" y="18171"/>
                  </a:cubicBezTo>
                  <a:cubicBezTo>
                    <a:pt x="9663" y="18857"/>
                    <a:pt x="9663" y="18857"/>
                    <a:pt x="9663" y="18857"/>
                  </a:cubicBezTo>
                  <a:cubicBezTo>
                    <a:pt x="9663" y="18857"/>
                    <a:pt x="9663" y="18857"/>
                    <a:pt x="9663" y="18857"/>
                  </a:cubicBezTo>
                  <a:cubicBezTo>
                    <a:pt x="9663" y="18857"/>
                    <a:pt x="9663" y="18857"/>
                    <a:pt x="9663" y="18857"/>
                  </a:cubicBezTo>
                  <a:cubicBezTo>
                    <a:pt x="9095" y="18857"/>
                    <a:pt x="9095" y="18857"/>
                    <a:pt x="9095" y="18857"/>
                  </a:cubicBezTo>
                  <a:cubicBezTo>
                    <a:pt x="9095" y="19200"/>
                    <a:pt x="9095" y="19200"/>
                    <a:pt x="9095" y="19200"/>
                  </a:cubicBezTo>
                  <a:cubicBezTo>
                    <a:pt x="9095" y="19200"/>
                    <a:pt x="9095" y="19200"/>
                    <a:pt x="9095" y="19200"/>
                  </a:cubicBezTo>
                  <a:cubicBezTo>
                    <a:pt x="9663" y="19543"/>
                    <a:pt x="9663" y="19543"/>
                    <a:pt x="9663" y="19543"/>
                  </a:cubicBezTo>
                  <a:cubicBezTo>
                    <a:pt x="9663" y="19200"/>
                    <a:pt x="9663" y="19200"/>
                    <a:pt x="9663" y="19200"/>
                  </a:cubicBezTo>
                  <a:cubicBezTo>
                    <a:pt x="9663" y="19200"/>
                    <a:pt x="9663" y="19200"/>
                    <a:pt x="9663" y="19200"/>
                  </a:cubicBezTo>
                  <a:cubicBezTo>
                    <a:pt x="9663" y="19543"/>
                    <a:pt x="9663" y="19543"/>
                    <a:pt x="9663" y="19543"/>
                  </a:cubicBezTo>
                  <a:cubicBezTo>
                    <a:pt x="10232" y="19543"/>
                    <a:pt x="10232" y="19543"/>
                    <a:pt x="10232" y="19543"/>
                  </a:cubicBezTo>
                  <a:cubicBezTo>
                    <a:pt x="10800" y="19886"/>
                    <a:pt x="10800" y="19886"/>
                    <a:pt x="10800" y="19886"/>
                  </a:cubicBezTo>
                  <a:cubicBezTo>
                    <a:pt x="11368" y="20229"/>
                    <a:pt x="11368" y="20229"/>
                    <a:pt x="11368" y="20229"/>
                  </a:cubicBezTo>
                  <a:cubicBezTo>
                    <a:pt x="11368" y="20229"/>
                    <a:pt x="11368" y="20229"/>
                    <a:pt x="11368" y="20229"/>
                  </a:cubicBezTo>
                  <a:cubicBezTo>
                    <a:pt x="11937" y="20229"/>
                    <a:pt x="11937" y="20229"/>
                    <a:pt x="11937" y="20229"/>
                  </a:cubicBezTo>
                  <a:cubicBezTo>
                    <a:pt x="12505" y="20229"/>
                    <a:pt x="12505" y="20229"/>
                    <a:pt x="12505" y="20229"/>
                  </a:cubicBezTo>
                  <a:cubicBezTo>
                    <a:pt x="12505" y="20571"/>
                    <a:pt x="12505" y="20571"/>
                    <a:pt x="12505" y="20571"/>
                  </a:cubicBezTo>
                  <a:cubicBezTo>
                    <a:pt x="13074" y="20914"/>
                    <a:pt x="13074" y="20914"/>
                    <a:pt x="13074" y="20914"/>
                  </a:cubicBezTo>
                  <a:cubicBezTo>
                    <a:pt x="13642" y="20914"/>
                    <a:pt x="13642" y="20914"/>
                    <a:pt x="13642" y="20914"/>
                  </a:cubicBezTo>
                  <a:cubicBezTo>
                    <a:pt x="13642" y="21257"/>
                    <a:pt x="13642" y="21257"/>
                    <a:pt x="13642" y="21257"/>
                  </a:cubicBezTo>
                  <a:cubicBezTo>
                    <a:pt x="13642" y="21257"/>
                    <a:pt x="13642" y="21257"/>
                    <a:pt x="13642" y="21257"/>
                  </a:cubicBezTo>
                  <a:cubicBezTo>
                    <a:pt x="13642" y="21257"/>
                    <a:pt x="13642" y="21257"/>
                    <a:pt x="13642" y="21257"/>
                  </a:cubicBezTo>
                  <a:cubicBezTo>
                    <a:pt x="13074" y="21600"/>
                    <a:pt x="13074" y="21600"/>
                    <a:pt x="13074" y="21600"/>
                  </a:cubicBezTo>
                  <a:cubicBezTo>
                    <a:pt x="12505" y="21257"/>
                    <a:pt x="12505" y="21257"/>
                    <a:pt x="12505" y="21257"/>
                  </a:cubicBezTo>
                  <a:cubicBezTo>
                    <a:pt x="12505" y="21600"/>
                    <a:pt x="12505" y="21600"/>
                    <a:pt x="12505" y="21600"/>
                  </a:cubicBezTo>
                  <a:cubicBezTo>
                    <a:pt x="11937" y="21600"/>
                    <a:pt x="11937" y="21600"/>
                    <a:pt x="11937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257"/>
                    <a:pt x="10800" y="21257"/>
                    <a:pt x="10800" y="21257"/>
                  </a:cubicBezTo>
                  <a:cubicBezTo>
                    <a:pt x="11368" y="21257"/>
                    <a:pt x="11368" y="21257"/>
                    <a:pt x="11368" y="21257"/>
                  </a:cubicBezTo>
                  <a:cubicBezTo>
                    <a:pt x="11368" y="20914"/>
                    <a:pt x="11368" y="20914"/>
                    <a:pt x="11368" y="20914"/>
                  </a:cubicBezTo>
                  <a:cubicBezTo>
                    <a:pt x="10800" y="20571"/>
                    <a:pt x="10800" y="20571"/>
                    <a:pt x="10800" y="20571"/>
                  </a:cubicBezTo>
                  <a:cubicBezTo>
                    <a:pt x="10800" y="20571"/>
                    <a:pt x="10800" y="20571"/>
                    <a:pt x="10800" y="20571"/>
                  </a:cubicBezTo>
                  <a:cubicBezTo>
                    <a:pt x="10232" y="20571"/>
                    <a:pt x="10232" y="20571"/>
                    <a:pt x="10232" y="20571"/>
                  </a:cubicBezTo>
                  <a:cubicBezTo>
                    <a:pt x="9663" y="20229"/>
                    <a:pt x="9663" y="20229"/>
                    <a:pt x="9663" y="20229"/>
                  </a:cubicBezTo>
                  <a:cubicBezTo>
                    <a:pt x="9095" y="20229"/>
                    <a:pt x="9095" y="20229"/>
                    <a:pt x="9095" y="20229"/>
                  </a:cubicBezTo>
                  <a:cubicBezTo>
                    <a:pt x="9095" y="20229"/>
                    <a:pt x="9095" y="20229"/>
                    <a:pt x="9095" y="20229"/>
                  </a:cubicBezTo>
                  <a:cubicBezTo>
                    <a:pt x="8526" y="20571"/>
                    <a:pt x="8526" y="20571"/>
                    <a:pt x="8526" y="20571"/>
                  </a:cubicBezTo>
                  <a:cubicBezTo>
                    <a:pt x="8526" y="20571"/>
                    <a:pt x="8526" y="20571"/>
                    <a:pt x="8526" y="20571"/>
                  </a:cubicBezTo>
                  <a:cubicBezTo>
                    <a:pt x="7389" y="20229"/>
                    <a:pt x="7389" y="20229"/>
                    <a:pt x="7389" y="20229"/>
                  </a:cubicBezTo>
                  <a:cubicBezTo>
                    <a:pt x="7389" y="19886"/>
                    <a:pt x="7389" y="19886"/>
                    <a:pt x="7389" y="19886"/>
                  </a:cubicBezTo>
                  <a:cubicBezTo>
                    <a:pt x="7389" y="19886"/>
                    <a:pt x="7389" y="19886"/>
                    <a:pt x="7389" y="19886"/>
                  </a:cubicBezTo>
                  <a:cubicBezTo>
                    <a:pt x="7389" y="19543"/>
                    <a:pt x="7389" y="19543"/>
                    <a:pt x="7389" y="19543"/>
                  </a:cubicBezTo>
                  <a:cubicBezTo>
                    <a:pt x="7389" y="19543"/>
                    <a:pt x="7389" y="19543"/>
                    <a:pt x="7389" y="19543"/>
                  </a:cubicBezTo>
                  <a:cubicBezTo>
                    <a:pt x="7389" y="19543"/>
                    <a:pt x="7389" y="19543"/>
                    <a:pt x="7389" y="19543"/>
                  </a:cubicBezTo>
                  <a:cubicBezTo>
                    <a:pt x="6821" y="19543"/>
                    <a:pt x="6821" y="19543"/>
                    <a:pt x="6821" y="19543"/>
                  </a:cubicBezTo>
                  <a:cubicBezTo>
                    <a:pt x="6821" y="19200"/>
                    <a:pt x="6821" y="19200"/>
                    <a:pt x="6821" y="19200"/>
                  </a:cubicBezTo>
                  <a:cubicBezTo>
                    <a:pt x="6253" y="18857"/>
                    <a:pt x="6253" y="18857"/>
                    <a:pt x="6253" y="18857"/>
                  </a:cubicBezTo>
                  <a:cubicBezTo>
                    <a:pt x="5684" y="18857"/>
                    <a:pt x="5684" y="18857"/>
                    <a:pt x="5684" y="18857"/>
                  </a:cubicBezTo>
                  <a:cubicBezTo>
                    <a:pt x="5684" y="18171"/>
                    <a:pt x="5684" y="18171"/>
                    <a:pt x="5684" y="18171"/>
                  </a:cubicBezTo>
                  <a:cubicBezTo>
                    <a:pt x="5116" y="18171"/>
                    <a:pt x="5116" y="18171"/>
                    <a:pt x="5116" y="18171"/>
                  </a:cubicBezTo>
                  <a:cubicBezTo>
                    <a:pt x="5116" y="18171"/>
                    <a:pt x="5116" y="18171"/>
                    <a:pt x="5116" y="18171"/>
                  </a:cubicBezTo>
                  <a:cubicBezTo>
                    <a:pt x="4547" y="17829"/>
                    <a:pt x="4547" y="17829"/>
                    <a:pt x="4547" y="17829"/>
                  </a:cubicBezTo>
                  <a:cubicBezTo>
                    <a:pt x="4547" y="17829"/>
                    <a:pt x="4547" y="17829"/>
                    <a:pt x="4547" y="17829"/>
                  </a:cubicBezTo>
                  <a:cubicBezTo>
                    <a:pt x="4547" y="17829"/>
                    <a:pt x="4547" y="17829"/>
                    <a:pt x="4547" y="17829"/>
                  </a:cubicBezTo>
                  <a:cubicBezTo>
                    <a:pt x="4547" y="18171"/>
                    <a:pt x="4547" y="18171"/>
                    <a:pt x="4547" y="18171"/>
                  </a:cubicBezTo>
                  <a:cubicBezTo>
                    <a:pt x="3979" y="18171"/>
                    <a:pt x="3979" y="18171"/>
                    <a:pt x="3979" y="18171"/>
                  </a:cubicBezTo>
                  <a:cubicBezTo>
                    <a:pt x="3979" y="17829"/>
                    <a:pt x="3979" y="17829"/>
                    <a:pt x="3979" y="17829"/>
                  </a:cubicBezTo>
                  <a:cubicBezTo>
                    <a:pt x="3411" y="17486"/>
                    <a:pt x="3411" y="17486"/>
                    <a:pt x="3411" y="17486"/>
                  </a:cubicBezTo>
                  <a:cubicBezTo>
                    <a:pt x="3979" y="17486"/>
                    <a:pt x="3979" y="17486"/>
                    <a:pt x="3979" y="17486"/>
                  </a:cubicBezTo>
                  <a:cubicBezTo>
                    <a:pt x="3411" y="17143"/>
                    <a:pt x="3411" y="17143"/>
                    <a:pt x="3411" y="17143"/>
                  </a:cubicBezTo>
                  <a:cubicBezTo>
                    <a:pt x="3979" y="16800"/>
                    <a:pt x="3979" y="16800"/>
                    <a:pt x="3979" y="16800"/>
                  </a:cubicBezTo>
                  <a:cubicBezTo>
                    <a:pt x="3979" y="16457"/>
                    <a:pt x="3979" y="16457"/>
                    <a:pt x="3979" y="16457"/>
                  </a:cubicBezTo>
                  <a:cubicBezTo>
                    <a:pt x="3979" y="16457"/>
                    <a:pt x="3979" y="16457"/>
                    <a:pt x="3979" y="16457"/>
                  </a:cubicBezTo>
                  <a:cubicBezTo>
                    <a:pt x="4547" y="16114"/>
                    <a:pt x="4547" y="16114"/>
                    <a:pt x="4547" y="16114"/>
                  </a:cubicBezTo>
                  <a:cubicBezTo>
                    <a:pt x="3979" y="16114"/>
                    <a:pt x="3979" y="16114"/>
                    <a:pt x="3979" y="16114"/>
                  </a:cubicBezTo>
                  <a:cubicBezTo>
                    <a:pt x="4547" y="15771"/>
                    <a:pt x="4547" y="15771"/>
                    <a:pt x="4547" y="15771"/>
                  </a:cubicBezTo>
                  <a:cubicBezTo>
                    <a:pt x="4547" y="15771"/>
                    <a:pt x="4547" y="15771"/>
                    <a:pt x="4547" y="15771"/>
                  </a:cubicBezTo>
                  <a:cubicBezTo>
                    <a:pt x="4547" y="15429"/>
                    <a:pt x="4547" y="15429"/>
                    <a:pt x="4547" y="15429"/>
                  </a:cubicBezTo>
                  <a:cubicBezTo>
                    <a:pt x="4547" y="15429"/>
                    <a:pt x="4547" y="15429"/>
                    <a:pt x="4547" y="15429"/>
                  </a:cubicBezTo>
                  <a:cubicBezTo>
                    <a:pt x="4547" y="15086"/>
                    <a:pt x="4547" y="15086"/>
                    <a:pt x="4547" y="15086"/>
                  </a:cubicBezTo>
                  <a:cubicBezTo>
                    <a:pt x="4547" y="14743"/>
                    <a:pt x="4547" y="14743"/>
                    <a:pt x="4547" y="14743"/>
                  </a:cubicBezTo>
                  <a:cubicBezTo>
                    <a:pt x="5116" y="14743"/>
                    <a:pt x="5116" y="14743"/>
                    <a:pt x="5116" y="14743"/>
                  </a:cubicBezTo>
                  <a:cubicBezTo>
                    <a:pt x="5116" y="14400"/>
                    <a:pt x="5116" y="14400"/>
                    <a:pt x="5116" y="14400"/>
                  </a:cubicBezTo>
                  <a:cubicBezTo>
                    <a:pt x="5684" y="14057"/>
                    <a:pt x="5684" y="14057"/>
                    <a:pt x="5684" y="14057"/>
                  </a:cubicBezTo>
                  <a:cubicBezTo>
                    <a:pt x="6253" y="13029"/>
                    <a:pt x="6253" y="13029"/>
                    <a:pt x="6253" y="13029"/>
                  </a:cubicBezTo>
                  <a:cubicBezTo>
                    <a:pt x="6253" y="13029"/>
                    <a:pt x="6253" y="13029"/>
                    <a:pt x="6253" y="13029"/>
                  </a:cubicBezTo>
                  <a:cubicBezTo>
                    <a:pt x="6253" y="12686"/>
                    <a:pt x="6253" y="12686"/>
                    <a:pt x="6253" y="12686"/>
                  </a:cubicBezTo>
                  <a:cubicBezTo>
                    <a:pt x="6253" y="12343"/>
                    <a:pt x="6253" y="12343"/>
                    <a:pt x="6253" y="12343"/>
                  </a:cubicBezTo>
                  <a:cubicBezTo>
                    <a:pt x="6253" y="12000"/>
                    <a:pt x="6253" y="12000"/>
                    <a:pt x="6253" y="12000"/>
                  </a:cubicBezTo>
                  <a:cubicBezTo>
                    <a:pt x="5684" y="11657"/>
                    <a:pt x="5684" y="11657"/>
                    <a:pt x="5684" y="11657"/>
                  </a:cubicBezTo>
                  <a:cubicBezTo>
                    <a:pt x="5684" y="11314"/>
                    <a:pt x="5684" y="11314"/>
                    <a:pt x="5684" y="11314"/>
                  </a:cubicBezTo>
                  <a:cubicBezTo>
                    <a:pt x="5684" y="10971"/>
                    <a:pt x="5684" y="10971"/>
                    <a:pt x="5684" y="10971"/>
                  </a:cubicBezTo>
                  <a:cubicBezTo>
                    <a:pt x="5684" y="10629"/>
                    <a:pt x="5684" y="10629"/>
                    <a:pt x="5684" y="10629"/>
                  </a:cubicBezTo>
                  <a:cubicBezTo>
                    <a:pt x="5684" y="10629"/>
                    <a:pt x="5684" y="10629"/>
                    <a:pt x="5684" y="10629"/>
                  </a:cubicBezTo>
                  <a:cubicBezTo>
                    <a:pt x="5684" y="10286"/>
                    <a:pt x="5684" y="10286"/>
                    <a:pt x="5684" y="10286"/>
                  </a:cubicBezTo>
                  <a:cubicBezTo>
                    <a:pt x="5116" y="9600"/>
                    <a:pt x="5116" y="9600"/>
                    <a:pt x="5116" y="9600"/>
                  </a:cubicBezTo>
                  <a:cubicBezTo>
                    <a:pt x="4547" y="9257"/>
                    <a:pt x="4547" y="9257"/>
                    <a:pt x="4547" y="9257"/>
                  </a:cubicBezTo>
                  <a:cubicBezTo>
                    <a:pt x="3979" y="8914"/>
                    <a:pt x="3979" y="8914"/>
                    <a:pt x="3979" y="8914"/>
                  </a:cubicBezTo>
                  <a:cubicBezTo>
                    <a:pt x="3411" y="8571"/>
                    <a:pt x="3411" y="8571"/>
                    <a:pt x="3411" y="8571"/>
                  </a:cubicBezTo>
                  <a:cubicBezTo>
                    <a:pt x="3411" y="8229"/>
                    <a:pt x="3411" y="8229"/>
                    <a:pt x="3411" y="8229"/>
                  </a:cubicBezTo>
                  <a:cubicBezTo>
                    <a:pt x="2842" y="7886"/>
                    <a:pt x="2842" y="7886"/>
                    <a:pt x="2842" y="7886"/>
                  </a:cubicBezTo>
                  <a:cubicBezTo>
                    <a:pt x="3411" y="7543"/>
                    <a:pt x="3411" y="7543"/>
                    <a:pt x="3411" y="7543"/>
                  </a:cubicBezTo>
                  <a:cubicBezTo>
                    <a:pt x="3411" y="7543"/>
                    <a:pt x="3411" y="7543"/>
                    <a:pt x="3411" y="7543"/>
                  </a:cubicBezTo>
                  <a:cubicBezTo>
                    <a:pt x="3411" y="6857"/>
                    <a:pt x="3411" y="6857"/>
                    <a:pt x="3411" y="6857"/>
                  </a:cubicBezTo>
                  <a:cubicBezTo>
                    <a:pt x="3411" y="6514"/>
                    <a:pt x="3411" y="6514"/>
                    <a:pt x="3411" y="6514"/>
                  </a:cubicBezTo>
                  <a:cubicBezTo>
                    <a:pt x="3979" y="6514"/>
                    <a:pt x="3979" y="6514"/>
                    <a:pt x="3979" y="6514"/>
                  </a:cubicBezTo>
                  <a:cubicBezTo>
                    <a:pt x="3979" y="6171"/>
                    <a:pt x="3979" y="6171"/>
                    <a:pt x="3979" y="6171"/>
                  </a:cubicBezTo>
                  <a:cubicBezTo>
                    <a:pt x="3411" y="6171"/>
                    <a:pt x="3411" y="6171"/>
                    <a:pt x="3411" y="6171"/>
                  </a:cubicBezTo>
                  <a:cubicBezTo>
                    <a:pt x="3411" y="5829"/>
                    <a:pt x="3411" y="5829"/>
                    <a:pt x="3411" y="5829"/>
                  </a:cubicBezTo>
                  <a:cubicBezTo>
                    <a:pt x="2842" y="5486"/>
                    <a:pt x="2842" y="5486"/>
                    <a:pt x="2842" y="5486"/>
                  </a:cubicBezTo>
                  <a:cubicBezTo>
                    <a:pt x="2274" y="5143"/>
                    <a:pt x="2274" y="5143"/>
                    <a:pt x="2274" y="5143"/>
                  </a:cubicBezTo>
                  <a:cubicBezTo>
                    <a:pt x="1705" y="4457"/>
                    <a:pt x="1705" y="4457"/>
                    <a:pt x="1705" y="4457"/>
                  </a:cubicBezTo>
                  <a:cubicBezTo>
                    <a:pt x="1137" y="4457"/>
                    <a:pt x="1137" y="4457"/>
                    <a:pt x="1137" y="4457"/>
                  </a:cubicBezTo>
                  <a:cubicBezTo>
                    <a:pt x="1137" y="4114"/>
                    <a:pt x="1137" y="4114"/>
                    <a:pt x="1137" y="4114"/>
                  </a:cubicBezTo>
                  <a:cubicBezTo>
                    <a:pt x="568" y="3771"/>
                    <a:pt x="568" y="3771"/>
                    <a:pt x="568" y="3771"/>
                  </a:cubicBezTo>
                  <a:cubicBezTo>
                    <a:pt x="0" y="3429"/>
                    <a:pt x="0" y="3429"/>
                    <a:pt x="0" y="3429"/>
                  </a:cubicBezTo>
                  <a:cubicBezTo>
                    <a:pt x="0" y="3429"/>
                    <a:pt x="0" y="3429"/>
                    <a:pt x="0" y="3429"/>
                  </a:cubicBezTo>
                  <a:cubicBezTo>
                    <a:pt x="0" y="3429"/>
                    <a:pt x="0" y="3429"/>
                    <a:pt x="0" y="3429"/>
                  </a:cubicBezTo>
                  <a:cubicBezTo>
                    <a:pt x="568" y="3086"/>
                    <a:pt x="568" y="3086"/>
                    <a:pt x="568" y="3086"/>
                  </a:cubicBezTo>
                  <a:cubicBezTo>
                    <a:pt x="1137" y="3086"/>
                    <a:pt x="1137" y="3086"/>
                    <a:pt x="1137" y="3086"/>
                  </a:cubicBezTo>
                  <a:cubicBezTo>
                    <a:pt x="568" y="2743"/>
                    <a:pt x="568" y="2743"/>
                    <a:pt x="568" y="2743"/>
                  </a:cubicBezTo>
                  <a:cubicBezTo>
                    <a:pt x="568" y="2400"/>
                    <a:pt x="568" y="2400"/>
                    <a:pt x="568" y="2400"/>
                  </a:cubicBezTo>
                  <a:cubicBezTo>
                    <a:pt x="1137" y="2057"/>
                    <a:pt x="1137" y="2057"/>
                    <a:pt x="1137" y="2057"/>
                  </a:cubicBezTo>
                  <a:cubicBezTo>
                    <a:pt x="1137" y="1714"/>
                    <a:pt x="1137" y="1714"/>
                    <a:pt x="1137" y="1714"/>
                  </a:cubicBezTo>
                  <a:cubicBezTo>
                    <a:pt x="1137" y="1371"/>
                    <a:pt x="1137" y="1371"/>
                    <a:pt x="1137" y="1371"/>
                  </a:cubicBezTo>
                  <a:cubicBezTo>
                    <a:pt x="2274" y="1371"/>
                    <a:pt x="2274" y="1371"/>
                    <a:pt x="2274" y="1371"/>
                  </a:cubicBezTo>
                  <a:cubicBezTo>
                    <a:pt x="2842" y="1371"/>
                    <a:pt x="2842" y="1371"/>
                    <a:pt x="2842" y="1371"/>
                  </a:cubicBezTo>
                  <a:cubicBezTo>
                    <a:pt x="3411" y="1371"/>
                    <a:pt x="3411" y="1371"/>
                    <a:pt x="3411" y="1371"/>
                  </a:cubicBezTo>
                  <a:cubicBezTo>
                    <a:pt x="3411" y="1029"/>
                    <a:pt x="3411" y="1029"/>
                    <a:pt x="3411" y="1029"/>
                  </a:cubicBezTo>
                  <a:cubicBezTo>
                    <a:pt x="3411" y="686"/>
                    <a:pt x="3411" y="686"/>
                    <a:pt x="3411" y="686"/>
                  </a:cubicBezTo>
                  <a:cubicBezTo>
                    <a:pt x="3979" y="686"/>
                    <a:pt x="3979" y="686"/>
                    <a:pt x="3979" y="686"/>
                  </a:cubicBezTo>
                  <a:cubicBezTo>
                    <a:pt x="4547" y="686"/>
                    <a:pt x="4547" y="686"/>
                    <a:pt x="4547" y="686"/>
                  </a:cubicBezTo>
                  <a:cubicBezTo>
                    <a:pt x="5116" y="686"/>
                    <a:pt x="5116" y="686"/>
                    <a:pt x="5116" y="686"/>
                  </a:cubicBezTo>
                  <a:cubicBezTo>
                    <a:pt x="4547" y="343"/>
                    <a:pt x="4547" y="343"/>
                    <a:pt x="4547" y="343"/>
                  </a:cubicBezTo>
                  <a:cubicBezTo>
                    <a:pt x="4547" y="343"/>
                    <a:pt x="4547" y="343"/>
                    <a:pt x="4547" y="343"/>
                  </a:cubicBezTo>
                  <a:cubicBezTo>
                    <a:pt x="5116" y="0"/>
                    <a:pt x="5116" y="0"/>
                    <a:pt x="5116" y="0"/>
                  </a:cubicBezTo>
                  <a:cubicBezTo>
                    <a:pt x="5684" y="0"/>
                    <a:pt x="5684" y="0"/>
                    <a:pt x="5684" y="0"/>
                  </a:cubicBezTo>
                  <a:cubicBezTo>
                    <a:pt x="5684" y="0"/>
                    <a:pt x="5684" y="0"/>
                    <a:pt x="5684" y="0"/>
                  </a:cubicBezTo>
                  <a:close/>
                  <a:moveTo>
                    <a:pt x="7389" y="20229"/>
                  </a:moveTo>
                  <a:cubicBezTo>
                    <a:pt x="7389" y="20571"/>
                    <a:pt x="7389" y="20571"/>
                    <a:pt x="7389" y="20571"/>
                  </a:cubicBezTo>
                  <a:cubicBezTo>
                    <a:pt x="7389" y="20571"/>
                    <a:pt x="7389" y="20571"/>
                    <a:pt x="7389" y="20571"/>
                  </a:cubicBezTo>
                  <a:cubicBezTo>
                    <a:pt x="7389" y="20229"/>
                    <a:pt x="7389" y="20229"/>
                    <a:pt x="7389" y="20229"/>
                  </a:cubicBezTo>
                  <a:cubicBezTo>
                    <a:pt x="7389" y="20229"/>
                    <a:pt x="7389" y="20229"/>
                    <a:pt x="7389" y="20229"/>
                  </a:cubicBezTo>
                  <a:cubicBezTo>
                    <a:pt x="7389" y="20229"/>
                    <a:pt x="7389" y="20229"/>
                    <a:pt x="7389" y="20229"/>
                  </a:cubicBezTo>
                  <a:close/>
                  <a:moveTo>
                    <a:pt x="5684" y="18857"/>
                  </a:moveTo>
                  <a:cubicBezTo>
                    <a:pt x="5684" y="19200"/>
                    <a:pt x="5684" y="19200"/>
                    <a:pt x="5684" y="19200"/>
                  </a:cubicBezTo>
                  <a:cubicBezTo>
                    <a:pt x="5684" y="19200"/>
                    <a:pt x="5684" y="19200"/>
                    <a:pt x="5684" y="19200"/>
                  </a:cubicBezTo>
                  <a:cubicBezTo>
                    <a:pt x="5684" y="18857"/>
                    <a:pt x="5684" y="18857"/>
                    <a:pt x="5684" y="18857"/>
                  </a:cubicBezTo>
                  <a:cubicBezTo>
                    <a:pt x="5684" y="18857"/>
                    <a:pt x="5684" y="18857"/>
                    <a:pt x="5684" y="18857"/>
                  </a:cubicBezTo>
                  <a:close/>
                  <a:moveTo>
                    <a:pt x="3979" y="18171"/>
                  </a:moveTo>
                  <a:cubicBezTo>
                    <a:pt x="3979" y="18514"/>
                    <a:pt x="3979" y="18514"/>
                    <a:pt x="3979" y="18514"/>
                  </a:cubicBezTo>
                  <a:cubicBezTo>
                    <a:pt x="3979" y="18514"/>
                    <a:pt x="3979" y="18514"/>
                    <a:pt x="3979" y="18514"/>
                  </a:cubicBezTo>
                  <a:cubicBezTo>
                    <a:pt x="3979" y="18857"/>
                    <a:pt x="3979" y="18857"/>
                    <a:pt x="3979" y="18857"/>
                  </a:cubicBezTo>
                  <a:cubicBezTo>
                    <a:pt x="3979" y="18514"/>
                    <a:pt x="3979" y="18514"/>
                    <a:pt x="3979" y="18514"/>
                  </a:cubicBezTo>
                  <a:cubicBezTo>
                    <a:pt x="3979" y="18171"/>
                    <a:pt x="3979" y="18171"/>
                    <a:pt x="3979" y="18171"/>
                  </a:cubicBezTo>
                  <a:cubicBezTo>
                    <a:pt x="3979" y="18171"/>
                    <a:pt x="3979" y="18171"/>
                    <a:pt x="3979" y="18171"/>
                  </a:cubicBezTo>
                  <a:close/>
                  <a:moveTo>
                    <a:pt x="13074" y="12343"/>
                  </a:moveTo>
                  <a:cubicBezTo>
                    <a:pt x="13074" y="12686"/>
                    <a:pt x="13074" y="12686"/>
                    <a:pt x="13074" y="12686"/>
                  </a:cubicBezTo>
                  <a:cubicBezTo>
                    <a:pt x="13642" y="12686"/>
                    <a:pt x="13642" y="12686"/>
                    <a:pt x="13642" y="12686"/>
                  </a:cubicBezTo>
                  <a:cubicBezTo>
                    <a:pt x="13642" y="12686"/>
                    <a:pt x="13642" y="12686"/>
                    <a:pt x="13642" y="12686"/>
                  </a:cubicBezTo>
                  <a:cubicBezTo>
                    <a:pt x="13074" y="12343"/>
                    <a:pt x="13074" y="12343"/>
                    <a:pt x="13074" y="12343"/>
                  </a:cubicBezTo>
                  <a:close/>
                  <a:moveTo>
                    <a:pt x="7958" y="15771"/>
                  </a:moveTo>
                  <a:cubicBezTo>
                    <a:pt x="7389" y="15771"/>
                    <a:pt x="7389" y="15771"/>
                    <a:pt x="7389" y="15771"/>
                  </a:cubicBezTo>
                  <a:cubicBezTo>
                    <a:pt x="7958" y="15771"/>
                    <a:pt x="7958" y="15771"/>
                    <a:pt x="7958" y="15771"/>
                  </a:cubicBezTo>
                  <a:cubicBezTo>
                    <a:pt x="7958" y="15771"/>
                    <a:pt x="7958" y="15771"/>
                    <a:pt x="7958" y="15771"/>
                  </a:cubicBezTo>
                  <a:close/>
                  <a:moveTo>
                    <a:pt x="7958" y="16114"/>
                  </a:moveTo>
                  <a:cubicBezTo>
                    <a:pt x="7958" y="16114"/>
                    <a:pt x="7958" y="16114"/>
                    <a:pt x="7958" y="16114"/>
                  </a:cubicBezTo>
                  <a:cubicBezTo>
                    <a:pt x="7958" y="16457"/>
                    <a:pt x="7958" y="16457"/>
                    <a:pt x="7958" y="16457"/>
                  </a:cubicBezTo>
                  <a:cubicBezTo>
                    <a:pt x="8526" y="16457"/>
                    <a:pt x="8526" y="16457"/>
                    <a:pt x="8526" y="16457"/>
                  </a:cubicBezTo>
                  <a:cubicBezTo>
                    <a:pt x="8526" y="16114"/>
                    <a:pt x="8526" y="16114"/>
                    <a:pt x="8526" y="16114"/>
                  </a:cubicBezTo>
                  <a:lnTo>
                    <a:pt x="7958" y="16114"/>
                  </a:lnTo>
                  <a:close/>
                  <a:moveTo>
                    <a:pt x="7958" y="1611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8" name="AutoShape 25"/>
            <p:cNvSpPr>
              <a:spLocks/>
            </p:cNvSpPr>
            <p:nvPr/>
          </p:nvSpPr>
          <p:spPr bwMode="auto">
            <a:xfrm>
              <a:off x="10671" y="3574"/>
              <a:ext cx="375" cy="73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778" y="0"/>
                  </a:moveTo>
                  <a:lnTo>
                    <a:pt x="11968" y="0"/>
                  </a:lnTo>
                  <a:lnTo>
                    <a:pt x="11968" y="291"/>
                  </a:lnTo>
                  <a:lnTo>
                    <a:pt x="12405" y="291"/>
                  </a:lnTo>
                  <a:lnTo>
                    <a:pt x="12405" y="800"/>
                  </a:lnTo>
                  <a:lnTo>
                    <a:pt x="12989" y="582"/>
                  </a:lnTo>
                  <a:lnTo>
                    <a:pt x="13573" y="800"/>
                  </a:lnTo>
                  <a:lnTo>
                    <a:pt x="13573" y="1091"/>
                  </a:lnTo>
                  <a:lnTo>
                    <a:pt x="14157" y="1600"/>
                  </a:lnTo>
                  <a:lnTo>
                    <a:pt x="14157" y="2691"/>
                  </a:lnTo>
                  <a:lnTo>
                    <a:pt x="13573" y="2691"/>
                  </a:lnTo>
                  <a:lnTo>
                    <a:pt x="12989" y="2982"/>
                  </a:lnTo>
                  <a:lnTo>
                    <a:pt x="12989" y="3491"/>
                  </a:lnTo>
                  <a:lnTo>
                    <a:pt x="12405" y="3491"/>
                  </a:lnTo>
                  <a:lnTo>
                    <a:pt x="11968" y="3782"/>
                  </a:lnTo>
                  <a:lnTo>
                    <a:pt x="12405" y="4073"/>
                  </a:lnTo>
                  <a:lnTo>
                    <a:pt x="11968" y="4073"/>
                  </a:lnTo>
                  <a:lnTo>
                    <a:pt x="11968" y="4364"/>
                  </a:lnTo>
                  <a:lnTo>
                    <a:pt x="12405" y="4364"/>
                  </a:lnTo>
                  <a:lnTo>
                    <a:pt x="12405" y="4582"/>
                  </a:lnTo>
                  <a:lnTo>
                    <a:pt x="12989" y="4582"/>
                  </a:lnTo>
                  <a:lnTo>
                    <a:pt x="12989" y="5164"/>
                  </a:lnTo>
                  <a:lnTo>
                    <a:pt x="13573" y="4873"/>
                  </a:lnTo>
                  <a:lnTo>
                    <a:pt x="14595" y="4873"/>
                  </a:lnTo>
                  <a:lnTo>
                    <a:pt x="14595" y="5164"/>
                  </a:lnTo>
                  <a:lnTo>
                    <a:pt x="15178" y="5382"/>
                  </a:lnTo>
                  <a:lnTo>
                    <a:pt x="15762" y="5164"/>
                  </a:lnTo>
                  <a:lnTo>
                    <a:pt x="15762" y="5673"/>
                  </a:lnTo>
                  <a:lnTo>
                    <a:pt x="16200" y="5964"/>
                  </a:lnTo>
                  <a:lnTo>
                    <a:pt x="17368" y="5964"/>
                  </a:lnTo>
                  <a:lnTo>
                    <a:pt x="17805" y="6255"/>
                  </a:lnTo>
                  <a:lnTo>
                    <a:pt x="17805" y="6473"/>
                  </a:lnTo>
                  <a:lnTo>
                    <a:pt x="17368" y="7055"/>
                  </a:lnTo>
                  <a:lnTo>
                    <a:pt x="16784" y="7055"/>
                  </a:lnTo>
                  <a:lnTo>
                    <a:pt x="16784" y="7273"/>
                  </a:lnTo>
                  <a:lnTo>
                    <a:pt x="18389" y="7273"/>
                  </a:lnTo>
                  <a:lnTo>
                    <a:pt x="18389" y="7855"/>
                  </a:lnTo>
                  <a:lnTo>
                    <a:pt x="18973" y="8145"/>
                  </a:lnTo>
                  <a:lnTo>
                    <a:pt x="19557" y="7855"/>
                  </a:lnTo>
                  <a:lnTo>
                    <a:pt x="19995" y="7855"/>
                  </a:lnTo>
                  <a:lnTo>
                    <a:pt x="21162" y="7564"/>
                  </a:lnTo>
                  <a:lnTo>
                    <a:pt x="21600" y="7855"/>
                  </a:lnTo>
                  <a:lnTo>
                    <a:pt x="21162" y="8145"/>
                  </a:lnTo>
                  <a:lnTo>
                    <a:pt x="19995" y="8145"/>
                  </a:lnTo>
                  <a:lnTo>
                    <a:pt x="19995" y="8655"/>
                  </a:lnTo>
                  <a:lnTo>
                    <a:pt x="19557" y="8945"/>
                  </a:lnTo>
                  <a:lnTo>
                    <a:pt x="18973" y="9164"/>
                  </a:lnTo>
                  <a:lnTo>
                    <a:pt x="18389" y="9164"/>
                  </a:lnTo>
                  <a:lnTo>
                    <a:pt x="17805" y="9455"/>
                  </a:lnTo>
                  <a:lnTo>
                    <a:pt x="18389" y="9745"/>
                  </a:lnTo>
                  <a:lnTo>
                    <a:pt x="16784" y="9745"/>
                  </a:lnTo>
                  <a:lnTo>
                    <a:pt x="16784" y="10255"/>
                  </a:lnTo>
                  <a:lnTo>
                    <a:pt x="14595" y="10255"/>
                  </a:lnTo>
                  <a:lnTo>
                    <a:pt x="14595" y="10836"/>
                  </a:lnTo>
                  <a:lnTo>
                    <a:pt x="14157" y="11055"/>
                  </a:lnTo>
                  <a:lnTo>
                    <a:pt x="14157" y="11345"/>
                  </a:lnTo>
                  <a:lnTo>
                    <a:pt x="14595" y="11636"/>
                  </a:lnTo>
                  <a:lnTo>
                    <a:pt x="14157" y="11636"/>
                  </a:lnTo>
                  <a:lnTo>
                    <a:pt x="13573" y="11855"/>
                  </a:lnTo>
                  <a:lnTo>
                    <a:pt x="14157" y="12145"/>
                  </a:lnTo>
                  <a:lnTo>
                    <a:pt x="14595" y="12436"/>
                  </a:lnTo>
                  <a:lnTo>
                    <a:pt x="14595" y="12727"/>
                  </a:lnTo>
                  <a:lnTo>
                    <a:pt x="15178" y="12727"/>
                  </a:lnTo>
                  <a:lnTo>
                    <a:pt x="15762" y="13236"/>
                  </a:lnTo>
                  <a:lnTo>
                    <a:pt x="16200" y="13527"/>
                  </a:lnTo>
                  <a:lnTo>
                    <a:pt x="16784" y="13745"/>
                  </a:lnTo>
                  <a:lnTo>
                    <a:pt x="16784" y="14036"/>
                  </a:lnTo>
                  <a:lnTo>
                    <a:pt x="17368" y="14036"/>
                  </a:lnTo>
                  <a:lnTo>
                    <a:pt x="17368" y="14327"/>
                  </a:lnTo>
                  <a:lnTo>
                    <a:pt x="16784" y="14327"/>
                  </a:lnTo>
                  <a:lnTo>
                    <a:pt x="16784" y="15127"/>
                  </a:lnTo>
                  <a:lnTo>
                    <a:pt x="16200" y="15418"/>
                  </a:lnTo>
                  <a:lnTo>
                    <a:pt x="16784" y="15636"/>
                  </a:lnTo>
                  <a:lnTo>
                    <a:pt x="16784" y="15927"/>
                  </a:lnTo>
                  <a:lnTo>
                    <a:pt x="17368" y="16218"/>
                  </a:lnTo>
                  <a:lnTo>
                    <a:pt x="17805" y="16509"/>
                  </a:lnTo>
                  <a:lnTo>
                    <a:pt x="18389" y="16727"/>
                  </a:lnTo>
                  <a:lnTo>
                    <a:pt x="18973" y="17309"/>
                  </a:lnTo>
                  <a:lnTo>
                    <a:pt x="18973" y="18327"/>
                  </a:lnTo>
                  <a:lnTo>
                    <a:pt x="19557" y="18618"/>
                  </a:lnTo>
                  <a:lnTo>
                    <a:pt x="19557" y="19418"/>
                  </a:lnTo>
                  <a:lnTo>
                    <a:pt x="18973" y="20218"/>
                  </a:lnTo>
                  <a:lnTo>
                    <a:pt x="18389" y="20509"/>
                  </a:lnTo>
                  <a:lnTo>
                    <a:pt x="18389" y="20800"/>
                  </a:lnTo>
                  <a:lnTo>
                    <a:pt x="17805" y="20800"/>
                  </a:lnTo>
                  <a:lnTo>
                    <a:pt x="17805" y="21309"/>
                  </a:lnTo>
                  <a:lnTo>
                    <a:pt x="17368" y="21600"/>
                  </a:lnTo>
                  <a:lnTo>
                    <a:pt x="17368" y="20509"/>
                  </a:lnTo>
                  <a:lnTo>
                    <a:pt x="17805" y="20218"/>
                  </a:lnTo>
                  <a:lnTo>
                    <a:pt x="17805" y="19200"/>
                  </a:lnTo>
                  <a:lnTo>
                    <a:pt x="17368" y="18909"/>
                  </a:lnTo>
                  <a:lnTo>
                    <a:pt x="17368" y="18618"/>
                  </a:lnTo>
                  <a:lnTo>
                    <a:pt x="17805" y="18618"/>
                  </a:lnTo>
                  <a:lnTo>
                    <a:pt x="17368" y="18327"/>
                  </a:lnTo>
                  <a:lnTo>
                    <a:pt x="17368" y="17527"/>
                  </a:lnTo>
                  <a:lnTo>
                    <a:pt x="16784" y="17527"/>
                  </a:lnTo>
                  <a:lnTo>
                    <a:pt x="16784" y="17309"/>
                  </a:lnTo>
                  <a:lnTo>
                    <a:pt x="16200" y="17018"/>
                  </a:lnTo>
                  <a:lnTo>
                    <a:pt x="16200" y="17309"/>
                  </a:lnTo>
                  <a:lnTo>
                    <a:pt x="15762" y="17018"/>
                  </a:lnTo>
                  <a:lnTo>
                    <a:pt x="15762" y="15927"/>
                  </a:lnTo>
                  <a:lnTo>
                    <a:pt x="15178" y="15927"/>
                  </a:lnTo>
                  <a:lnTo>
                    <a:pt x="15178" y="15418"/>
                  </a:lnTo>
                  <a:lnTo>
                    <a:pt x="14595" y="14618"/>
                  </a:lnTo>
                  <a:lnTo>
                    <a:pt x="14595" y="14327"/>
                  </a:lnTo>
                  <a:lnTo>
                    <a:pt x="14157" y="14036"/>
                  </a:lnTo>
                  <a:lnTo>
                    <a:pt x="14595" y="13745"/>
                  </a:lnTo>
                  <a:lnTo>
                    <a:pt x="14157" y="14036"/>
                  </a:lnTo>
                  <a:lnTo>
                    <a:pt x="13573" y="14036"/>
                  </a:lnTo>
                  <a:lnTo>
                    <a:pt x="13573" y="13745"/>
                  </a:lnTo>
                  <a:lnTo>
                    <a:pt x="12989" y="13527"/>
                  </a:lnTo>
                  <a:lnTo>
                    <a:pt x="12405" y="13236"/>
                  </a:lnTo>
                  <a:lnTo>
                    <a:pt x="12405" y="12945"/>
                  </a:lnTo>
                  <a:lnTo>
                    <a:pt x="11968" y="12727"/>
                  </a:lnTo>
                  <a:lnTo>
                    <a:pt x="12405" y="12945"/>
                  </a:lnTo>
                  <a:lnTo>
                    <a:pt x="11968" y="12945"/>
                  </a:lnTo>
                  <a:lnTo>
                    <a:pt x="11968" y="13236"/>
                  </a:lnTo>
                  <a:lnTo>
                    <a:pt x="12405" y="13236"/>
                  </a:lnTo>
                  <a:lnTo>
                    <a:pt x="12405" y="13527"/>
                  </a:lnTo>
                  <a:lnTo>
                    <a:pt x="11968" y="13527"/>
                  </a:lnTo>
                  <a:lnTo>
                    <a:pt x="12405" y="13745"/>
                  </a:lnTo>
                  <a:lnTo>
                    <a:pt x="11384" y="14036"/>
                  </a:lnTo>
                  <a:lnTo>
                    <a:pt x="11384" y="13745"/>
                  </a:lnTo>
                  <a:lnTo>
                    <a:pt x="10800" y="13745"/>
                  </a:lnTo>
                  <a:lnTo>
                    <a:pt x="10800" y="14036"/>
                  </a:lnTo>
                  <a:lnTo>
                    <a:pt x="11384" y="14036"/>
                  </a:lnTo>
                  <a:lnTo>
                    <a:pt x="10362" y="14036"/>
                  </a:lnTo>
                  <a:lnTo>
                    <a:pt x="10362" y="14327"/>
                  </a:lnTo>
                  <a:lnTo>
                    <a:pt x="9195" y="14618"/>
                  </a:lnTo>
                  <a:lnTo>
                    <a:pt x="7005" y="14618"/>
                  </a:lnTo>
                  <a:lnTo>
                    <a:pt x="7005" y="14836"/>
                  </a:lnTo>
                  <a:lnTo>
                    <a:pt x="6568" y="14836"/>
                  </a:lnTo>
                  <a:lnTo>
                    <a:pt x="6568" y="14618"/>
                  </a:lnTo>
                  <a:lnTo>
                    <a:pt x="7589" y="14327"/>
                  </a:lnTo>
                  <a:lnTo>
                    <a:pt x="7589" y="14036"/>
                  </a:lnTo>
                  <a:lnTo>
                    <a:pt x="7005" y="14327"/>
                  </a:lnTo>
                  <a:lnTo>
                    <a:pt x="6568" y="14327"/>
                  </a:lnTo>
                  <a:lnTo>
                    <a:pt x="5984" y="14618"/>
                  </a:lnTo>
                  <a:lnTo>
                    <a:pt x="5984" y="14327"/>
                  </a:lnTo>
                  <a:lnTo>
                    <a:pt x="6568" y="13236"/>
                  </a:lnTo>
                  <a:lnTo>
                    <a:pt x="7005" y="12945"/>
                  </a:lnTo>
                  <a:lnTo>
                    <a:pt x="6568" y="12436"/>
                  </a:lnTo>
                  <a:lnTo>
                    <a:pt x="6568" y="12145"/>
                  </a:lnTo>
                  <a:lnTo>
                    <a:pt x="5984" y="11855"/>
                  </a:lnTo>
                  <a:lnTo>
                    <a:pt x="5984" y="11636"/>
                  </a:lnTo>
                  <a:lnTo>
                    <a:pt x="5400" y="11345"/>
                  </a:lnTo>
                  <a:lnTo>
                    <a:pt x="4962" y="11055"/>
                  </a:lnTo>
                  <a:lnTo>
                    <a:pt x="4962" y="10836"/>
                  </a:lnTo>
                  <a:lnTo>
                    <a:pt x="4378" y="10836"/>
                  </a:lnTo>
                  <a:lnTo>
                    <a:pt x="4962" y="10836"/>
                  </a:lnTo>
                  <a:lnTo>
                    <a:pt x="4962" y="11345"/>
                  </a:lnTo>
                  <a:lnTo>
                    <a:pt x="3795" y="11055"/>
                  </a:lnTo>
                  <a:lnTo>
                    <a:pt x="3357" y="11055"/>
                  </a:lnTo>
                  <a:lnTo>
                    <a:pt x="3357" y="10545"/>
                  </a:lnTo>
                  <a:lnTo>
                    <a:pt x="2773" y="10545"/>
                  </a:lnTo>
                  <a:lnTo>
                    <a:pt x="3357" y="10545"/>
                  </a:lnTo>
                  <a:lnTo>
                    <a:pt x="3795" y="10836"/>
                  </a:lnTo>
                  <a:lnTo>
                    <a:pt x="4378" y="10836"/>
                  </a:lnTo>
                  <a:lnTo>
                    <a:pt x="3795" y="10836"/>
                  </a:lnTo>
                  <a:lnTo>
                    <a:pt x="3795" y="10545"/>
                  </a:lnTo>
                  <a:lnTo>
                    <a:pt x="4378" y="10545"/>
                  </a:lnTo>
                  <a:lnTo>
                    <a:pt x="4378" y="10255"/>
                  </a:lnTo>
                  <a:lnTo>
                    <a:pt x="3795" y="9964"/>
                  </a:lnTo>
                  <a:lnTo>
                    <a:pt x="3357" y="9964"/>
                  </a:lnTo>
                  <a:lnTo>
                    <a:pt x="3357" y="9745"/>
                  </a:lnTo>
                  <a:lnTo>
                    <a:pt x="2189" y="9745"/>
                  </a:lnTo>
                  <a:lnTo>
                    <a:pt x="2189" y="9455"/>
                  </a:lnTo>
                  <a:lnTo>
                    <a:pt x="1605" y="9455"/>
                  </a:lnTo>
                  <a:lnTo>
                    <a:pt x="1605" y="9745"/>
                  </a:lnTo>
                  <a:lnTo>
                    <a:pt x="584" y="9164"/>
                  </a:lnTo>
                  <a:lnTo>
                    <a:pt x="584" y="8655"/>
                  </a:lnTo>
                  <a:lnTo>
                    <a:pt x="0" y="8655"/>
                  </a:lnTo>
                  <a:lnTo>
                    <a:pt x="584" y="8364"/>
                  </a:lnTo>
                  <a:lnTo>
                    <a:pt x="584" y="8145"/>
                  </a:lnTo>
                  <a:lnTo>
                    <a:pt x="1168" y="8364"/>
                  </a:lnTo>
                  <a:lnTo>
                    <a:pt x="1168" y="7564"/>
                  </a:lnTo>
                  <a:lnTo>
                    <a:pt x="1605" y="7564"/>
                  </a:lnTo>
                  <a:lnTo>
                    <a:pt x="1605" y="7273"/>
                  </a:lnTo>
                  <a:lnTo>
                    <a:pt x="2189" y="7055"/>
                  </a:lnTo>
                  <a:lnTo>
                    <a:pt x="2189" y="6255"/>
                  </a:lnTo>
                  <a:lnTo>
                    <a:pt x="2773" y="6255"/>
                  </a:lnTo>
                  <a:lnTo>
                    <a:pt x="2773" y="5673"/>
                  </a:lnTo>
                  <a:lnTo>
                    <a:pt x="2189" y="5164"/>
                  </a:lnTo>
                  <a:lnTo>
                    <a:pt x="3795" y="5164"/>
                  </a:lnTo>
                  <a:lnTo>
                    <a:pt x="4378" y="4873"/>
                  </a:lnTo>
                  <a:lnTo>
                    <a:pt x="4378" y="4364"/>
                  </a:lnTo>
                  <a:lnTo>
                    <a:pt x="4962" y="3782"/>
                  </a:lnTo>
                  <a:lnTo>
                    <a:pt x="4378" y="3491"/>
                  </a:lnTo>
                  <a:lnTo>
                    <a:pt x="4962" y="2982"/>
                  </a:lnTo>
                  <a:lnTo>
                    <a:pt x="5400" y="2473"/>
                  </a:lnTo>
                  <a:lnTo>
                    <a:pt x="4962" y="2473"/>
                  </a:lnTo>
                  <a:lnTo>
                    <a:pt x="5400" y="2182"/>
                  </a:lnTo>
                  <a:lnTo>
                    <a:pt x="5984" y="1600"/>
                  </a:lnTo>
                  <a:lnTo>
                    <a:pt x="6568" y="1600"/>
                  </a:lnTo>
                  <a:lnTo>
                    <a:pt x="7005" y="1091"/>
                  </a:lnTo>
                  <a:lnTo>
                    <a:pt x="7589" y="800"/>
                  </a:lnTo>
                  <a:lnTo>
                    <a:pt x="8173" y="800"/>
                  </a:lnTo>
                  <a:lnTo>
                    <a:pt x="8757" y="582"/>
                  </a:lnTo>
                  <a:lnTo>
                    <a:pt x="9195" y="800"/>
                  </a:lnTo>
                  <a:lnTo>
                    <a:pt x="9778" y="800"/>
                  </a:lnTo>
                  <a:lnTo>
                    <a:pt x="9778" y="291"/>
                  </a:lnTo>
                  <a:lnTo>
                    <a:pt x="10362" y="291"/>
                  </a:lnTo>
                  <a:lnTo>
                    <a:pt x="9778" y="0"/>
                  </a:lnTo>
                  <a:close/>
                  <a:moveTo>
                    <a:pt x="3357" y="11345"/>
                  </a:moveTo>
                  <a:lnTo>
                    <a:pt x="3795" y="11636"/>
                  </a:lnTo>
                  <a:lnTo>
                    <a:pt x="4378" y="11636"/>
                  </a:lnTo>
                  <a:lnTo>
                    <a:pt x="3795" y="11345"/>
                  </a:lnTo>
                  <a:lnTo>
                    <a:pt x="3357" y="11345"/>
                  </a:lnTo>
                  <a:close/>
                  <a:moveTo>
                    <a:pt x="3357" y="1134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9" name="AutoShape 26"/>
            <p:cNvSpPr>
              <a:spLocks/>
            </p:cNvSpPr>
            <p:nvPr/>
          </p:nvSpPr>
          <p:spPr bwMode="auto">
            <a:xfrm>
              <a:off x="10191" y="4309"/>
              <a:ext cx="94" cy="15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286"/>
                  </a:moveTo>
                  <a:lnTo>
                    <a:pt x="0" y="8914"/>
                  </a:lnTo>
                  <a:lnTo>
                    <a:pt x="2335" y="7543"/>
                  </a:lnTo>
                  <a:lnTo>
                    <a:pt x="0" y="8914"/>
                  </a:lnTo>
                  <a:lnTo>
                    <a:pt x="0" y="10286"/>
                  </a:lnTo>
                  <a:close/>
                  <a:moveTo>
                    <a:pt x="4670" y="1371"/>
                  </a:moveTo>
                  <a:lnTo>
                    <a:pt x="2335" y="1371"/>
                  </a:lnTo>
                  <a:lnTo>
                    <a:pt x="0" y="0"/>
                  </a:lnTo>
                  <a:lnTo>
                    <a:pt x="4670" y="0"/>
                  </a:lnTo>
                  <a:lnTo>
                    <a:pt x="4670" y="1371"/>
                  </a:lnTo>
                  <a:close/>
                  <a:moveTo>
                    <a:pt x="7005" y="1371"/>
                  </a:moveTo>
                  <a:lnTo>
                    <a:pt x="8757" y="2400"/>
                  </a:lnTo>
                  <a:lnTo>
                    <a:pt x="11092" y="2400"/>
                  </a:lnTo>
                  <a:lnTo>
                    <a:pt x="7005" y="2400"/>
                  </a:lnTo>
                  <a:lnTo>
                    <a:pt x="4670" y="1371"/>
                  </a:lnTo>
                  <a:lnTo>
                    <a:pt x="7005" y="1371"/>
                  </a:lnTo>
                  <a:lnTo>
                    <a:pt x="4670" y="1371"/>
                  </a:lnTo>
                  <a:lnTo>
                    <a:pt x="7005" y="1371"/>
                  </a:lnTo>
                  <a:close/>
                  <a:moveTo>
                    <a:pt x="4670" y="2400"/>
                  </a:moveTo>
                  <a:lnTo>
                    <a:pt x="4670" y="3771"/>
                  </a:lnTo>
                  <a:lnTo>
                    <a:pt x="2335" y="5143"/>
                  </a:lnTo>
                  <a:lnTo>
                    <a:pt x="2335" y="3771"/>
                  </a:lnTo>
                  <a:lnTo>
                    <a:pt x="0" y="3771"/>
                  </a:lnTo>
                  <a:lnTo>
                    <a:pt x="0" y="5143"/>
                  </a:lnTo>
                  <a:lnTo>
                    <a:pt x="2335" y="5143"/>
                  </a:lnTo>
                  <a:lnTo>
                    <a:pt x="2335" y="8914"/>
                  </a:lnTo>
                  <a:lnTo>
                    <a:pt x="0" y="10286"/>
                  </a:lnTo>
                  <a:lnTo>
                    <a:pt x="0" y="11314"/>
                  </a:lnTo>
                  <a:lnTo>
                    <a:pt x="2335" y="14057"/>
                  </a:lnTo>
                  <a:lnTo>
                    <a:pt x="0" y="14057"/>
                  </a:lnTo>
                  <a:lnTo>
                    <a:pt x="2335" y="16457"/>
                  </a:lnTo>
                  <a:lnTo>
                    <a:pt x="4670" y="19200"/>
                  </a:lnTo>
                  <a:lnTo>
                    <a:pt x="4670" y="20229"/>
                  </a:lnTo>
                  <a:lnTo>
                    <a:pt x="7005" y="21600"/>
                  </a:lnTo>
                  <a:lnTo>
                    <a:pt x="8757" y="20229"/>
                  </a:lnTo>
                  <a:lnTo>
                    <a:pt x="15178" y="20229"/>
                  </a:lnTo>
                  <a:lnTo>
                    <a:pt x="19849" y="19200"/>
                  </a:lnTo>
                  <a:lnTo>
                    <a:pt x="19849" y="16457"/>
                  </a:lnTo>
                  <a:lnTo>
                    <a:pt x="21600" y="16457"/>
                  </a:lnTo>
                  <a:lnTo>
                    <a:pt x="21600" y="14057"/>
                  </a:lnTo>
                  <a:lnTo>
                    <a:pt x="19849" y="12686"/>
                  </a:lnTo>
                  <a:lnTo>
                    <a:pt x="21600" y="12686"/>
                  </a:lnTo>
                  <a:lnTo>
                    <a:pt x="19849" y="11314"/>
                  </a:lnTo>
                  <a:lnTo>
                    <a:pt x="17514" y="8914"/>
                  </a:lnTo>
                  <a:lnTo>
                    <a:pt x="17514" y="7543"/>
                  </a:lnTo>
                  <a:lnTo>
                    <a:pt x="15178" y="7543"/>
                  </a:lnTo>
                  <a:lnTo>
                    <a:pt x="15178" y="6514"/>
                  </a:lnTo>
                  <a:lnTo>
                    <a:pt x="13427" y="6514"/>
                  </a:lnTo>
                  <a:lnTo>
                    <a:pt x="13427" y="5143"/>
                  </a:lnTo>
                  <a:lnTo>
                    <a:pt x="11092" y="5143"/>
                  </a:lnTo>
                  <a:lnTo>
                    <a:pt x="11092" y="3771"/>
                  </a:lnTo>
                  <a:lnTo>
                    <a:pt x="8757" y="2400"/>
                  </a:lnTo>
                  <a:lnTo>
                    <a:pt x="4670" y="2400"/>
                  </a:lnTo>
                  <a:close/>
                  <a:moveTo>
                    <a:pt x="4670" y="24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30" name="AutoShape 27"/>
            <p:cNvSpPr>
              <a:spLocks/>
            </p:cNvSpPr>
            <p:nvPr/>
          </p:nvSpPr>
          <p:spPr bwMode="auto">
            <a:xfrm>
              <a:off x="9676" y="3364"/>
              <a:ext cx="1175" cy="101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905" y="786"/>
                  </a:moveTo>
                  <a:lnTo>
                    <a:pt x="6905" y="944"/>
                  </a:lnTo>
                  <a:lnTo>
                    <a:pt x="7091" y="1153"/>
                  </a:lnTo>
                  <a:lnTo>
                    <a:pt x="7091" y="1363"/>
                  </a:lnTo>
                  <a:lnTo>
                    <a:pt x="7231" y="1573"/>
                  </a:lnTo>
                  <a:lnTo>
                    <a:pt x="7091" y="1573"/>
                  </a:lnTo>
                  <a:lnTo>
                    <a:pt x="7231" y="1730"/>
                  </a:lnTo>
                  <a:lnTo>
                    <a:pt x="7231" y="1940"/>
                  </a:lnTo>
                  <a:lnTo>
                    <a:pt x="7418" y="1940"/>
                  </a:lnTo>
                  <a:lnTo>
                    <a:pt x="7418" y="2150"/>
                  </a:lnTo>
                  <a:lnTo>
                    <a:pt x="8117" y="2150"/>
                  </a:lnTo>
                  <a:lnTo>
                    <a:pt x="8304" y="2307"/>
                  </a:lnTo>
                  <a:lnTo>
                    <a:pt x="8444" y="2307"/>
                  </a:lnTo>
                  <a:lnTo>
                    <a:pt x="8444" y="2517"/>
                  </a:lnTo>
                  <a:lnTo>
                    <a:pt x="8631" y="2517"/>
                  </a:lnTo>
                  <a:lnTo>
                    <a:pt x="8631" y="3670"/>
                  </a:lnTo>
                  <a:lnTo>
                    <a:pt x="8444" y="3880"/>
                  </a:lnTo>
                  <a:lnTo>
                    <a:pt x="8444" y="4089"/>
                  </a:lnTo>
                  <a:lnTo>
                    <a:pt x="8631" y="4089"/>
                  </a:lnTo>
                  <a:lnTo>
                    <a:pt x="8817" y="4299"/>
                  </a:lnTo>
                  <a:lnTo>
                    <a:pt x="8957" y="4299"/>
                  </a:lnTo>
                  <a:lnTo>
                    <a:pt x="9330" y="4456"/>
                  </a:lnTo>
                  <a:lnTo>
                    <a:pt x="9657" y="4666"/>
                  </a:lnTo>
                  <a:lnTo>
                    <a:pt x="9844" y="4876"/>
                  </a:lnTo>
                  <a:lnTo>
                    <a:pt x="10170" y="5033"/>
                  </a:lnTo>
                  <a:lnTo>
                    <a:pt x="10543" y="5033"/>
                  </a:lnTo>
                  <a:lnTo>
                    <a:pt x="10683" y="5243"/>
                  </a:lnTo>
                  <a:lnTo>
                    <a:pt x="11197" y="5243"/>
                  </a:lnTo>
                  <a:lnTo>
                    <a:pt x="11197" y="5452"/>
                  </a:lnTo>
                  <a:lnTo>
                    <a:pt x="11756" y="5243"/>
                  </a:lnTo>
                  <a:lnTo>
                    <a:pt x="12083" y="5452"/>
                  </a:lnTo>
                  <a:lnTo>
                    <a:pt x="12083" y="5610"/>
                  </a:lnTo>
                  <a:lnTo>
                    <a:pt x="12270" y="5610"/>
                  </a:lnTo>
                  <a:lnTo>
                    <a:pt x="12783" y="5819"/>
                  </a:lnTo>
                  <a:lnTo>
                    <a:pt x="13109" y="5819"/>
                  </a:lnTo>
                  <a:lnTo>
                    <a:pt x="13809" y="6029"/>
                  </a:lnTo>
                  <a:lnTo>
                    <a:pt x="13996" y="5819"/>
                  </a:lnTo>
                  <a:lnTo>
                    <a:pt x="14136" y="6029"/>
                  </a:lnTo>
                  <a:lnTo>
                    <a:pt x="14695" y="6029"/>
                  </a:lnTo>
                  <a:lnTo>
                    <a:pt x="14835" y="5610"/>
                  </a:lnTo>
                  <a:lnTo>
                    <a:pt x="14695" y="5243"/>
                  </a:lnTo>
                  <a:lnTo>
                    <a:pt x="14695" y="4876"/>
                  </a:lnTo>
                  <a:lnTo>
                    <a:pt x="14835" y="4666"/>
                  </a:lnTo>
                  <a:lnTo>
                    <a:pt x="15022" y="4666"/>
                  </a:lnTo>
                  <a:lnTo>
                    <a:pt x="15022" y="5033"/>
                  </a:lnTo>
                  <a:lnTo>
                    <a:pt x="15209" y="5033"/>
                  </a:lnTo>
                  <a:lnTo>
                    <a:pt x="15209" y="5452"/>
                  </a:lnTo>
                  <a:lnTo>
                    <a:pt x="15349" y="5610"/>
                  </a:lnTo>
                  <a:lnTo>
                    <a:pt x="15722" y="5610"/>
                  </a:lnTo>
                  <a:lnTo>
                    <a:pt x="16048" y="5819"/>
                  </a:lnTo>
                  <a:lnTo>
                    <a:pt x="16235" y="5819"/>
                  </a:lnTo>
                  <a:lnTo>
                    <a:pt x="16422" y="5610"/>
                  </a:lnTo>
                  <a:lnTo>
                    <a:pt x="17261" y="5610"/>
                  </a:lnTo>
                  <a:lnTo>
                    <a:pt x="17588" y="5452"/>
                  </a:lnTo>
                  <a:lnTo>
                    <a:pt x="17448" y="5452"/>
                  </a:lnTo>
                  <a:lnTo>
                    <a:pt x="17448" y="5243"/>
                  </a:lnTo>
                  <a:lnTo>
                    <a:pt x="17261" y="5033"/>
                  </a:lnTo>
                  <a:lnTo>
                    <a:pt x="17261" y="4666"/>
                  </a:lnTo>
                  <a:lnTo>
                    <a:pt x="17775" y="4666"/>
                  </a:lnTo>
                  <a:lnTo>
                    <a:pt x="17961" y="4456"/>
                  </a:lnTo>
                  <a:lnTo>
                    <a:pt x="18148" y="4456"/>
                  </a:lnTo>
                  <a:lnTo>
                    <a:pt x="18148" y="4299"/>
                  </a:lnTo>
                  <a:lnTo>
                    <a:pt x="18288" y="4299"/>
                  </a:lnTo>
                  <a:lnTo>
                    <a:pt x="18288" y="4089"/>
                  </a:lnTo>
                  <a:lnTo>
                    <a:pt x="18474" y="3880"/>
                  </a:lnTo>
                  <a:lnTo>
                    <a:pt x="18987" y="3880"/>
                  </a:lnTo>
                  <a:lnTo>
                    <a:pt x="19174" y="3670"/>
                  </a:lnTo>
                  <a:lnTo>
                    <a:pt x="19174" y="3513"/>
                  </a:lnTo>
                  <a:lnTo>
                    <a:pt x="19361" y="3303"/>
                  </a:lnTo>
                  <a:lnTo>
                    <a:pt x="19501" y="3513"/>
                  </a:lnTo>
                  <a:lnTo>
                    <a:pt x="20014" y="3513"/>
                  </a:lnTo>
                  <a:lnTo>
                    <a:pt x="20014" y="3303"/>
                  </a:lnTo>
                  <a:lnTo>
                    <a:pt x="20387" y="3093"/>
                  </a:lnTo>
                  <a:lnTo>
                    <a:pt x="20527" y="3093"/>
                  </a:lnTo>
                  <a:lnTo>
                    <a:pt x="20527" y="3303"/>
                  </a:lnTo>
                  <a:lnTo>
                    <a:pt x="20714" y="3303"/>
                  </a:lnTo>
                  <a:lnTo>
                    <a:pt x="20527" y="3513"/>
                  </a:lnTo>
                  <a:lnTo>
                    <a:pt x="20714" y="3670"/>
                  </a:lnTo>
                  <a:lnTo>
                    <a:pt x="20900" y="3670"/>
                  </a:lnTo>
                  <a:lnTo>
                    <a:pt x="21087" y="3880"/>
                  </a:lnTo>
                  <a:lnTo>
                    <a:pt x="21087" y="4089"/>
                  </a:lnTo>
                  <a:lnTo>
                    <a:pt x="20900" y="4089"/>
                  </a:lnTo>
                  <a:lnTo>
                    <a:pt x="20900" y="4299"/>
                  </a:lnTo>
                  <a:lnTo>
                    <a:pt x="21413" y="4299"/>
                  </a:lnTo>
                  <a:lnTo>
                    <a:pt x="21413" y="4456"/>
                  </a:lnTo>
                  <a:lnTo>
                    <a:pt x="21600" y="4666"/>
                  </a:lnTo>
                  <a:lnTo>
                    <a:pt x="21413" y="4666"/>
                  </a:lnTo>
                  <a:lnTo>
                    <a:pt x="21413" y="5033"/>
                  </a:lnTo>
                  <a:lnTo>
                    <a:pt x="21227" y="5033"/>
                  </a:lnTo>
                  <a:lnTo>
                    <a:pt x="21087" y="4876"/>
                  </a:lnTo>
                  <a:lnTo>
                    <a:pt x="20900" y="5033"/>
                  </a:lnTo>
                  <a:lnTo>
                    <a:pt x="20714" y="5033"/>
                  </a:lnTo>
                  <a:lnTo>
                    <a:pt x="20527" y="5243"/>
                  </a:lnTo>
                  <a:lnTo>
                    <a:pt x="20387" y="5610"/>
                  </a:lnTo>
                  <a:lnTo>
                    <a:pt x="20200" y="5610"/>
                  </a:lnTo>
                  <a:lnTo>
                    <a:pt x="20014" y="6029"/>
                  </a:lnTo>
                  <a:lnTo>
                    <a:pt x="19874" y="6239"/>
                  </a:lnTo>
                  <a:lnTo>
                    <a:pt x="20014" y="6239"/>
                  </a:lnTo>
                  <a:lnTo>
                    <a:pt x="19874" y="6606"/>
                  </a:lnTo>
                  <a:lnTo>
                    <a:pt x="19687" y="6973"/>
                  </a:lnTo>
                  <a:lnTo>
                    <a:pt x="19874" y="7183"/>
                  </a:lnTo>
                  <a:lnTo>
                    <a:pt x="19687" y="7602"/>
                  </a:lnTo>
                  <a:lnTo>
                    <a:pt x="19687" y="7969"/>
                  </a:lnTo>
                  <a:lnTo>
                    <a:pt x="19501" y="8179"/>
                  </a:lnTo>
                  <a:lnTo>
                    <a:pt x="18987" y="8179"/>
                  </a:lnTo>
                  <a:lnTo>
                    <a:pt x="19174" y="8546"/>
                  </a:lnTo>
                  <a:lnTo>
                    <a:pt x="19174" y="8965"/>
                  </a:lnTo>
                  <a:lnTo>
                    <a:pt x="18987" y="8965"/>
                  </a:lnTo>
                  <a:lnTo>
                    <a:pt x="18987" y="9542"/>
                  </a:lnTo>
                  <a:lnTo>
                    <a:pt x="18801" y="9699"/>
                  </a:lnTo>
                  <a:lnTo>
                    <a:pt x="18801" y="9909"/>
                  </a:lnTo>
                  <a:lnTo>
                    <a:pt x="18661" y="9909"/>
                  </a:lnTo>
                  <a:lnTo>
                    <a:pt x="18661" y="10118"/>
                  </a:lnTo>
                  <a:lnTo>
                    <a:pt x="18661" y="9909"/>
                  </a:lnTo>
                  <a:lnTo>
                    <a:pt x="18474" y="9699"/>
                  </a:lnTo>
                  <a:lnTo>
                    <a:pt x="18474" y="9122"/>
                  </a:lnTo>
                  <a:lnTo>
                    <a:pt x="18288" y="9122"/>
                  </a:lnTo>
                  <a:lnTo>
                    <a:pt x="18288" y="8546"/>
                  </a:lnTo>
                  <a:lnTo>
                    <a:pt x="18148" y="8546"/>
                  </a:lnTo>
                  <a:lnTo>
                    <a:pt x="17961" y="8336"/>
                  </a:lnTo>
                  <a:lnTo>
                    <a:pt x="17961" y="8755"/>
                  </a:lnTo>
                  <a:lnTo>
                    <a:pt x="17775" y="8965"/>
                  </a:lnTo>
                  <a:lnTo>
                    <a:pt x="17961" y="8965"/>
                  </a:lnTo>
                  <a:lnTo>
                    <a:pt x="17588" y="8965"/>
                  </a:lnTo>
                  <a:lnTo>
                    <a:pt x="17588" y="8755"/>
                  </a:lnTo>
                  <a:lnTo>
                    <a:pt x="17448" y="8546"/>
                  </a:lnTo>
                  <a:lnTo>
                    <a:pt x="17448" y="8179"/>
                  </a:lnTo>
                  <a:lnTo>
                    <a:pt x="17588" y="7969"/>
                  </a:lnTo>
                  <a:lnTo>
                    <a:pt x="17588" y="8179"/>
                  </a:lnTo>
                  <a:lnTo>
                    <a:pt x="17775" y="8179"/>
                  </a:lnTo>
                  <a:lnTo>
                    <a:pt x="17775" y="7969"/>
                  </a:lnTo>
                  <a:lnTo>
                    <a:pt x="17961" y="7759"/>
                  </a:lnTo>
                  <a:lnTo>
                    <a:pt x="17961" y="7392"/>
                  </a:lnTo>
                  <a:lnTo>
                    <a:pt x="18148" y="7183"/>
                  </a:lnTo>
                  <a:lnTo>
                    <a:pt x="17961" y="7183"/>
                  </a:lnTo>
                  <a:lnTo>
                    <a:pt x="17961" y="6973"/>
                  </a:lnTo>
                  <a:lnTo>
                    <a:pt x="17775" y="7183"/>
                  </a:lnTo>
                  <a:lnTo>
                    <a:pt x="17775" y="6973"/>
                  </a:lnTo>
                  <a:lnTo>
                    <a:pt x="16235" y="6973"/>
                  </a:lnTo>
                  <a:lnTo>
                    <a:pt x="16235" y="6816"/>
                  </a:lnTo>
                  <a:lnTo>
                    <a:pt x="16048" y="6606"/>
                  </a:lnTo>
                  <a:lnTo>
                    <a:pt x="16048" y="6239"/>
                  </a:lnTo>
                  <a:lnTo>
                    <a:pt x="15722" y="6239"/>
                  </a:lnTo>
                  <a:lnTo>
                    <a:pt x="15535" y="6029"/>
                  </a:lnTo>
                  <a:lnTo>
                    <a:pt x="15349" y="6239"/>
                  </a:lnTo>
                  <a:lnTo>
                    <a:pt x="15535" y="6239"/>
                  </a:lnTo>
                  <a:lnTo>
                    <a:pt x="15349" y="6239"/>
                  </a:lnTo>
                  <a:lnTo>
                    <a:pt x="15209" y="6029"/>
                  </a:lnTo>
                  <a:lnTo>
                    <a:pt x="15209" y="5819"/>
                  </a:lnTo>
                  <a:lnTo>
                    <a:pt x="15022" y="5819"/>
                  </a:lnTo>
                  <a:lnTo>
                    <a:pt x="15022" y="6239"/>
                  </a:lnTo>
                  <a:lnTo>
                    <a:pt x="14835" y="6396"/>
                  </a:lnTo>
                  <a:lnTo>
                    <a:pt x="14835" y="6606"/>
                  </a:lnTo>
                  <a:lnTo>
                    <a:pt x="15209" y="6816"/>
                  </a:lnTo>
                  <a:lnTo>
                    <a:pt x="15349" y="6816"/>
                  </a:lnTo>
                  <a:lnTo>
                    <a:pt x="15535" y="6973"/>
                  </a:lnTo>
                  <a:lnTo>
                    <a:pt x="15349" y="7183"/>
                  </a:lnTo>
                  <a:lnTo>
                    <a:pt x="15349" y="6973"/>
                  </a:lnTo>
                  <a:lnTo>
                    <a:pt x="15209" y="7183"/>
                  </a:lnTo>
                  <a:lnTo>
                    <a:pt x="15209" y="7392"/>
                  </a:lnTo>
                  <a:lnTo>
                    <a:pt x="15022" y="7392"/>
                  </a:lnTo>
                  <a:lnTo>
                    <a:pt x="15022" y="7759"/>
                  </a:lnTo>
                  <a:lnTo>
                    <a:pt x="15209" y="7969"/>
                  </a:lnTo>
                  <a:lnTo>
                    <a:pt x="15349" y="7969"/>
                  </a:lnTo>
                  <a:lnTo>
                    <a:pt x="15535" y="8179"/>
                  </a:lnTo>
                  <a:lnTo>
                    <a:pt x="15535" y="9122"/>
                  </a:lnTo>
                  <a:lnTo>
                    <a:pt x="15862" y="9332"/>
                  </a:lnTo>
                  <a:lnTo>
                    <a:pt x="15862" y="10328"/>
                  </a:lnTo>
                  <a:lnTo>
                    <a:pt x="15722" y="10118"/>
                  </a:lnTo>
                  <a:lnTo>
                    <a:pt x="15722" y="10328"/>
                  </a:lnTo>
                  <a:lnTo>
                    <a:pt x="15722" y="10118"/>
                  </a:lnTo>
                  <a:lnTo>
                    <a:pt x="15535" y="10118"/>
                  </a:lnTo>
                  <a:lnTo>
                    <a:pt x="15535" y="9909"/>
                  </a:lnTo>
                  <a:lnTo>
                    <a:pt x="15535" y="10118"/>
                  </a:lnTo>
                  <a:lnTo>
                    <a:pt x="15209" y="10118"/>
                  </a:lnTo>
                  <a:lnTo>
                    <a:pt x="15209" y="9699"/>
                  </a:lnTo>
                  <a:lnTo>
                    <a:pt x="15022" y="9699"/>
                  </a:lnTo>
                  <a:lnTo>
                    <a:pt x="15209" y="9699"/>
                  </a:lnTo>
                  <a:lnTo>
                    <a:pt x="15022" y="9909"/>
                  </a:lnTo>
                  <a:lnTo>
                    <a:pt x="15022" y="10118"/>
                  </a:lnTo>
                  <a:lnTo>
                    <a:pt x="14835" y="10118"/>
                  </a:lnTo>
                  <a:lnTo>
                    <a:pt x="14509" y="10328"/>
                  </a:lnTo>
                  <a:lnTo>
                    <a:pt x="14322" y="10485"/>
                  </a:lnTo>
                  <a:lnTo>
                    <a:pt x="14322" y="11062"/>
                  </a:lnTo>
                  <a:lnTo>
                    <a:pt x="14136" y="11272"/>
                  </a:lnTo>
                  <a:lnTo>
                    <a:pt x="14136" y="11482"/>
                  </a:lnTo>
                  <a:lnTo>
                    <a:pt x="13809" y="11639"/>
                  </a:lnTo>
                  <a:lnTo>
                    <a:pt x="13483" y="12058"/>
                  </a:lnTo>
                  <a:lnTo>
                    <a:pt x="13483" y="11849"/>
                  </a:lnTo>
                  <a:lnTo>
                    <a:pt x="13109" y="11849"/>
                  </a:lnTo>
                  <a:lnTo>
                    <a:pt x="13109" y="12058"/>
                  </a:lnTo>
                  <a:lnTo>
                    <a:pt x="13296" y="12058"/>
                  </a:lnTo>
                  <a:lnTo>
                    <a:pt x="12783" y="12425"/>
                  </a:lnTo>
                  <a:lnTo>
                    <a:pt x="12596" y="12845"/>
                  </a:lnTo>
                  <a:lnTo>
                    <a:pt x="11896" y="13421"/>
                  </a:lnTo>
                  <a:lnTo>
                    <a:pt x="11896" y="13631"/>
                  </a:lnTo>
                  <a:lnTo>
                    <a:pt x="11756" y="13788"/>
                  </a:lnTo>
                  <a:lnTo>
                    <a:pt x="11383" y="13998"/>
                  </a:lnTo>
                  <a:lnTo>
                    <a:pt x="11197" y="13998"/>
                  </a:lnTo>
                  <a:lnTo>
                    <a:pt x="11197" y="14365"/>
                  </a:lnTo>
                  <a:lnTo>
                    <a:pt x="11057" y="14575"/>
                  </a:lnTo>
                  <a:lnTo>
                    <a:pt x="10870" y="14784"/>
                  </a:lnTo>
                  <a:lnTo>
                    <a:pt x="10357" y="14784"/>
                  </a:lnTo>
                  <a:lnTo>
                    <a:pt x="10357" y="14994"/>
                  </a:lnTo>
                  <a:lnTo>
                    <a:pt x="10170" y="15151"/>
                  </a:lnTo>
                  <a:lnTo>
                    <a:pt x="9844" y="15151"/>
                  </a:lnTo>
                  <a:lnTo>
                    <a:pt x="9657" y="15361"/>
                  </a:lnTo>
                  <a:lnTo>
                    <a:pt x="9657" y="17091"/>
                  </a:lnTo>
                  <a:lnTo>
                    <a:pt x="9844" y="17301"/>
                  </a:lnTo>
                  <a:lnTo>
                    <a:pt x="9844" y="17511"/>
                  </a:lnTo>
                  <a:lnTo>
                    <a:pt x="9657" y="18087"/>
                  </a:lnTo>
                  <a:lnTo>
                    <a:pt x="9470" y="18454"/>
                  </a:lnTo>
                  <a:lnTo>
                    <a:pt x="9470" y="18874"/>
                  </a:lnTo>
                  <a:lnTo>
                    <a:pt x="9657" y="19450"/>
                  </a:lnTo>
                  <a:lnTo>
                    <a:pt x="9657" y="19660"/>
                  </a:lnTo>
                  <a:lnTo>
                    <a:pt x="9470" y="19817"/>
                  </a:lnTo>
                  <a:lnTo>
                    <a:pt x="9330" y="19660"/>
                  </a:lnTo>
                  <a:lnTo>
                    <a:pt x="9144" y="19817"/>
                  </a:lnTo>
                  <a:lnTo>
                    <a:pt x="9144" y="20027"/>
                  </a:lnTo>
                  <a:lnTo>
                    <a:pt x="8817" y="20394"/>
                  </a:lnTo>
                  <a:lnTo>
                    <a:pt x="8957" y="20394"/>
                  </a:lnTo>
                  <a:lnTo>
                    <a:pt x="9144" y="20604"/>
                  </a:lnTo>
                  <a:lnTo>
                    <a:pt x="8631" y="20604"/>
                  </a:lnTo>
                  <a:lnTo>
                    <a:pt x="8444" y="20814"/>
                  </a:lnTo>
                  <a:lnTo>
                    <a:pt x="8304" y="21023"/>
                  </a:lnTo>
                  <a:lnTo>
                    <a:pt x="8304" y="21390"/>
                  </a:lnTo>
                  <a:lnTo>
                    <a:pt x="7931" y="21600"/>
                  </a:lnTo>
                  <a:lnTo>
                    <a:pt x="7604" y="21390"/>
                  </a:lnTo>
                  <a:lnTo>
                    <a:pt x="7418" y="21390"/>
                  </a:lnTo>
                  <a:lnTo>
                    <a:pt x="7231" y="21023"/>
                  </a:lnTo>
                  <a:lnTo>
                    <a:pt x="6905" y="20394"/>
                  </a:lnTo>
                  <a:lnTo>
                    <a:pt x="6905" y="19817"/>
                  </a:lnTo>
                  <a:lnTo>
                    <a:pt x="6718" y="19450"/>
                  </a:lnTo>
                  <a:lnTo>
                    <a:pt x="6578" y="19450"/>
                  </a:lnTo>
                  <a:lnTo>
                    <a:pt x="6578" y="19031"/>
                  </a:lnTo>
                  <a:lnTo>
                    <a:pt x="6391" y="18874"/>
                  </a:lnTo>
                  <a:lnTo>
                    <a:pt x="6018" y="18454"/>
                  </a:lnTo>
                  <a:lnTo>
                    <a:pt x="5878" y="18087"/>
                  </a:lnTo>
                  <a:lnTo>
                    <a:pt x="5692" y="17878"/>
                  </a:lnTo>
                  <a:lnTo>
                    <a:pt x="5692" y="17511"/>
                  </a:lnTo>
                  <a:lnTo>
                    <a:pt x="5505" y="17511"/>
                  </a:lnTo>
                  <a:lnTo>
                    <a:pt x="5365" y="17091"/>
                  </a:lnTo>
                  <a:lnTo>
                    <a:pt x="5365" y="16724"/>
                  </a:lnTo>
                  <a:lnTo>
                    <a:pt x="5178" y="16515"/>
                  </a:lnTo>
                  <a:lnTo>
                    <a:pt x="5178" y="16357"/>
                  </a:lnTo>
                  <a:lnTo>
                    <a:pt x="4992" y="15938"/>
                  </a:lnTo>
                  <a:lnTo>
                    <a:pt x="4805" y="15938"/>
                  </a:lnTo>
                  <a:lnTo>
                    <a:pt x="4665" y="15571"/>
                  </a:lnTo>
                  <a:lnTo>
                    <a:pt x="4665" y="15361"/>
                  </a:lnTo>
                  <a:lnTo>
                    <a:pt x="4479" y="15151"/>
                  </a:lnTo>
                  <a:lnTo>
                    <a:pt x="4292" y="14784"/>
                  </a:lnTo>
                  <a:lnTo>
                    <a:pt x="4292" y="14365"/>
                  </a:lnTo>
                  <a:lnTo>
                    <a:pt x="3965" y="13631"/>
                  </a:lnTo>
                  <a:lnTo>
                    <a:pt x="3965" y="13421"/>
                  </a:lnTo>
                  <a:lnTo>
                    <a:pt x="3779" y="13212"/>
                  </a:lnTo>
                  <a:lnTo>
                    <a:pt x="3965" y="13212"/>
                  </a:lnTo>
                  <a:lnTo>
                    <a:pt x="3779" y="13002"/>
                  </a:lnTo>
                  <a:lnTo>
                    <a:pt x="3779" y="12845"/>
                  </a:lnTo>
                  <a:lnTo>
                    <a:pt x="3965" y="12845"/>
                  </a:lnTo>
                  <a:lnTo>
                    <a:pt x="3779" y="12635"/>
                  </a:lnTo>
                  <a:lnTo>
                    <a:pt x="3779" y="12425"/>
                  </a:lnTo>
                  <a:lnTo>
                    <a:pt x="3639" y="12058"/>
                  </a:lnTo>
                  <a:lnTo>
                    <a:pt x="3452" y="11849"/>
                  </a:lnTo>
                  <a:lnTo>
                    <a:pt x="3639" y="11639"/>
                  </a:lnTo>
                  <a:lnTo>
                    <a:pt x="3639" y="10905"/>
                  </a:lnTo>
                  <a:lnTo>
                    <a:pt x="3452" y="10905"/>
                  </a:lnTo>
                  <a:lnTo>
                    <a:pt x="3452" y="10485"/>
                  </a:lnTo>
                  <a:lnTo>
                    <a:pt x="3639" y="10328"/>
                  </a:lnTo>
                  <a:lnTo>
                    <a:pt x="3779" y="10328"/>
                  </a:lnTo>
                  <a:lnTo>
                    <a:pt x="3266" y="10328"/>
                  </a:lnTo>
                  <a:lnTo>
                    <a:pt x="3266" y="9909"/>
                  </a:lnTo>
                  <a:lnTo>
                    <a:pt x="3452" y="9909"/>
                  </a:lnTo>
                  <a:lnTo>
                    <a:pt x="3639" y="9699"/>
                  </a:lnTo>
                  <a:lnTo>
                    <a:pt x="3266" y="9699"/>
                  </a:lnTo>
                  <a:lnTo>
                    <a:pt x="3079" y="9542"/>
                  </a:lnTo>
                  <a:lnTo>
                    <a:pt x="3079" y="9909"/>
                  </a:lnTo>
                  <a:lnTo>
                    <a:pt x="2939" y="10118"/>
                  </a:lnTo>
                  <a:lnTo>
                    <a:pt x="3079" y="10328"/>
                  </a:lnTo>
                  <a:lnTo>
                    <a:pt x="3079" y="10485"/>
                  </a:lnTo>
                  <a:lnTo>
                    <a:pt x="2939" y="10695"/>
                  </a:lnTo>
                  <a:lnTo>
                    <a:pt x="2752" y="10905"/>
                  </a:lnTo>
                  <a:lnTo>
                    <a:pt x="2239" y="11062"/>
                  </a:lnTo>
                  <a:lnTo>
                    <a:pt x="2053" y="11272"/>
                  </a:lnTo>
                  <a:lnTo>
                    <a:pt x="1913" y="11062"/>
                  </a:lnTo>
                  <a:lnTo>
                    <a:pt x="1213" y="10695"/>
                  </a:lnTo>
                  <a:lnTo>
                    <a:pt x="1026" y="10328"/>
                  </a:lnTo>
                  <a:lnTo>
                    <a:pt x="840" y="10328"/>
                  </a:lnTo>
                  <a:lnTo>
                    <a:pt x="513" y="9909"/>
                  </a:lnTo>
                  <a:lnTo>
                    <a:pt x="513" y="9699"/>
                  </a:lnTo>
                  <a:lnTo>
                    <a:pt x="700" y="9699"/>
                  </a:lnTo>
                  <a:lnTo>
                    <a:pt x="700" y="9909"/>
                  </a:lnTo>
                  <a:lnTo>
                    <a:pt x="840" y="9909"/>
                  </a:lnTo>
                  <a:lnTo>
                    <a:pt x="1026" y="9699"/>
                  </a:lnTo>
                  <a:lnTo>
                    <a:pt x="1026" y="9909"/>
                  </a:lnTo>
                  <a:lnTo>
                    <a:pt x="1026" y="9699"/>
                  </a:lnTo>
                  <a:lnTo>
                    <a:pt x="1353" y="9542"/>
                  </a:lnTo>
                  <a:lnTo>
                    <a:pt x="1540" y="9542"/>
                  </a:lnTo>
                  <a:lnTo>
                    <a:pt x="1726" y="9332"/>
                  </a:lnTo>
                  <a:lnTo>
                    <a:pt x="1726" y="9122"/>
                  </a:lnTo>
                  <a:lnTo>
                    <a:pt x="1540" y="9122"/>
                  </a:lnTo>
                  <a:lnTo>
                    <a:pt x="1540" y="9332"/>
                  </a:lnTo>
                  <a:lnTo>
                    <a:pt x="1026" y="9332"/>
                  </a:lnTo>
                  <a:lnTo>
                    <a:pt x="840" y="9542"/>
                  </a:lnTo>
                  <a:lnTo>
                    <a:pt x="327" y="9332"/>
                  </a:lnTo>
                  <a:lnTo>
                    <a:pt x="187" y="8965"/>
                  </a:lnTo>
                  <a:lnTo>
                    <a:pt x="0" y="8965"/>
                  </a:lnTo>
                  <a:lnTo>
                    <a:pt x="187" y="8755"/>
                  </a:lnTo>
                  <a:lnTo>
                    <a:pt x="187" y="8546"/>
                  </a:lnTo>
                  <a:lnTo>
                    <a:pt x="327" y="8546"/>
                  </a:lnTo>
                  <a:lnTo>
                    <a:pt x="187" y="8546"/>
                  </a:lnTo>
                  <a:lnTo>
                    <a:pt x="0" y="8755"/>
                  </a:lnTo>
                  <a:lnTo>
                    <a:pt x="0" y="8546"/>
                  </a:lnTo>
                  <a:lnTo>
                    <a:pt x="327" y="8179"/>
                  </a:lnTo>
                  <a:lnTo>
                    <a:pt x="1026" y="8179"/>
                  </a:lnTo>
                  <a:lnTo>
                    <a:pt x="1353" y="7969"/>
                  </a:lnTo>
                  <a:lnTo>
                    <a:pt x="1540" y="7969"/>
                  </a:lnTo>
                  <a:lnTo>
                    <a:pt x="1726" y="8179"/>
                  </a:lnTo>
                  <a:lnTo>
                    <a:pt x="1913" y="7969"/>
                  </a:lnTo>
                  <a:lnTo>
                    <a:pt x="1913" y="7759"/>
                  </a:lnTo>
                  <a:lnTo>
                    <a:pt x="1726" y="7183"/>
                  </a:lnTo>
                  <a:lnTo>
                    <a:pt x="1540" y="6973"/>
                  </a:lnTo>
                  <a:lnTo>
                    <a:pt x="1540" y="6816"/>
                  </a:lnTo>
                  <a:lnTo>
                    <a:pt x="1213" y="6816"/>
                  </a:lnTo>
                  <a:lnTo>
                    <a:pt x="1026" y="6396"/>
                  </a:lnTo>
                  <a:lnTo>
                    <a:pt x="1026" y="6029"/>
                  </a:lnTo>
                  <a:lnTo>
                    <a:pt x="513" y="6029"/>
                  </a:lnTo>
                  <a:lnTo>
                    <a:pt x="513" y="5452"/>
                  </a:lnTo>
                  <a:lnTo>
                    <a:pt x="700" y="5452"/>
                  </a:lnTo>
                  <a:lnTo>
                    <a:pt x="840" y="5033"/>
                  </a:lnTo>
                  <a:lnTo>
                    <a:pt x="1026" y="4876"/>
                  </a:lnTo>
                  <a:lnTo>
                    <a:pt x="1353" y="4876"/>
                  </a:lnTo>
                  <a:lnTo>
                    <a:pt x="1353" y="5033"/>
                  </a:lnTo>
                  <a:lnTo>
                    <a:pt x="1726" y="5033"/>
                  </a:lnTo>
                  <a:lnTo>
                    <a:pt x="2239" y="4876"/>
                  </a:lnTo>
                  <a:lnTo>
                    <a:pt x="2426" y="4666"/>
                  </a:lnTo>
                  <a:lnTo>
                    <a:pt x="2566" y="4299"/>
                  </a:lnTo>
                  <a:lnTo>
                    <a:pt x="2939" y="3880"/>
                  </a:lnTo>
                  <a:lnTo>
                    <a:pt x="2939" y="3670"/>
                  </a:lnTo>
                  <a:lnTo>
                    <a:pt x="3452" y="3093"/>
                  </a:lnTo>
                  <a:lnTo>
                    <a:pt x="3639" y="2936"/>
                  </a:lnTo>
                  <a:lnTo>
                    <a:pt x="3452" y="2726"/>
                  </a:lnTo>
                  <a:lnTo>
                    <a:pt x="3639" y="2517"/>
                  </a:lnTo>
                  <a:lnTo>
                    <a:pt x="3779" y="2307"/>
                  </a:lnTo>
                  <a:lnTo>
                    <a:pt x="3779" y="1573"/>
                  </a:lnTo>
                  <a:lnTo>
                    <a:pt x="3965" y="1153"/>
                  </a:lnTo>
                  <a:lnTo>
                    <a:pt x="4292" y="1153"/>
                  </a:lnTo>
                  <a:lnTo>
                    <a:pt x="4992" y="367"/>
                  </a:lnTo>
                  <a:lnTo>
                    <a:pt x="5178" y="210"/>
                  </a:lnTo>
                  <a:lnTo>
                    <a:pt x="5365" y="0"/>
                  </a:lnTo>
                  <a:lnTo>
                    <a:pt x="5505" y="0"/>
                  </a:lnTo>
                  <a:lnTo>
                    <a:pt x="5878" y="367"/>
                  </a:lnTo>
                  <a:lnTo>
                    <a:pt x="6018" y="210"/>
                  </a:lnTo>
                  <a:lnTo>
                    <a:pt x="6391" y="367"/>
                  </a:lnTo>
                  <a:lnTo>
                    <a:pt x="6391" y="577"/>
                  </a:lnTo>
                  <a:lnTo>
                    <a:pt x="6578" y="577"/>
                  </a:lnTo>
                  <a:lnTo>
                    <a:pt x="6905" y="786"/>
                  </a:lnTo>
                  <a:close/>
                  <a:moveTo>
                    <a:pt x="15535" y="10328"/>
                  </a:moveTo>
                  <a:close/>
                  <a:moveTo>
                    <a:pt x="15535" y="10118"/>
                  </a:moveTo>
                  <a:lnTo>
                    <a:pt x="15349" y="10118"/>
                  </a:lnTo>
                  <a:lnTo>
                    <a:pt x="15349" y="10328"/>
                  </a:lnTo>
                  <a:lnTo>
                    <a:pt x="15535" y="10328"/>
                  </a:lnTo>
                  <a:lnTo>
                    <a:pt x="15535" y="10118"/>
                  </a:lnTo>
                  <a:close/>
                  <a:moveTo>
                    <a:pt x="15349" y="10118"/>
                  </a:moveTo>
                  <a:lnTo>
                    <a:pt x="15349" y="10328"/>
                  </a:lnTo>
                  <a:lnTo>
                    <a:pt x="15349" y="10118"/>
                  </a:lnTo>
                  <a:close/>
                  <a:moveTo>
                    <a:pt x="15022" y="10328"/>
                  </a:moveTo>
                  <a:lnTo>
                    <a:pt x="15209" y="10328"/>
                  </a:lnTo>
                  <a:lnTo>
                    <a:pt x="15209" y="10118"/>
                  </a:lnTo>
                  <a:lnTo>
                    <a:pt x="15022" y="10328"/>
                  </a:lnTo>
                  <a:close/>
                  <a:moveTo>
                    <a:pt x="15022" y="1032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31" name="AutoShape 28"/>
            <p:cNvSpPr>
              <a:spLocks/>
            </p:cNvSpPr>
            <p:nvPr/>
          </p:nvSpPr>
          <p:spPr bwMode="auto">
            <a:xfrm>
              <a:off x="10483" y="3639"/>
              <a:ext cx="208" cy="24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7600"/>
                  </a:moveTo>
                  <a:cubicBezTo>
                    <a:pt x="21600" y="18400"/>
                    <a:pt x="21600" y="18400"/>
                    <a:pt x="21600" y="18400"/>
                  </a:cubicBezTo>
                  <a:cubicBezTo>
                    <a:pt x="21600" y="19200"/>
                    <a:pt x="21600" y="19200"/>
                    <a:pt x="21600" y="19200"/>
                  </a:cubicBezTo>
                  <a:cubicBezTo>
                    <a:pt x="20618" y="18400"/>
                    <a:pt x="20618" y="18400"/>
                    <a:pt x="20618" y="18400"/>
                  </a:cubicBezTo>
                  <a:cubicBezTo>
                    <a:pt x="20618" y="19200"/>
                    <a:pt x="20618" y="19200"/>
                    <a:pt x="20618" y="19200"/>
                  </a:cubicBezTo>
                  <a:cubicBezTo>
                    <a:pt x="19636" y="20000"/>
                    <a:pt x="19636" y="20000"/>
                    <a:pt x="19636" y="20000"/>
                  </a:cubicBezTo>
                  <a:cubicBezTo>
                    <a:pt x="20618" y="20000"/>
                    <a:pt x="20618" y="20000"/>
                    <a:pt x="20618" y="20000"/>
                  </a:cubicBezTo>
                  <a:cubicBezTo>
                    <a:pt x="19636" y="20800"/>
                    <a:pt x="19636" y="20800"/>
                    <a:pt x="19636" y="20800"/>
                  </a:cubicBezTo>
                  <a:cubicBezTo>
                    <a:pt x="20618" y="21600"/>
                    <a:pt x="20618" y="21600"/>
                    <a:pt x="20618" y="21600"/>
                  </a:cubicBezTo>
                  <a:cubicBezTo>
                    <a:pt x="20618" y="21600"/>
                    <a:pt x="20618" y="21600"/>
                    <a:pt x="20618" y="21600"/>
                  </a:cubicBezTo>
                  <a:cubicBezTo>
                    <a:pt x="19636" y="20000"/>
                    <a:pt x="19636" y="20000"/>
                    <a:pt x="19636" y="20000"/>
                  </a:cubicBezTo>
                  <a:cubicBezTo>
                    <a:pt x="18655" y="19200"/>
                    <a:pt x="18655" y="19200"/>
                    <a:pt x="18655" y="19200"/>
                  </a:cubicBezTo>
                  <a:cubicBezTo>
                    <a:pt x="18655" y="19200"/>
                    <a:pt x="18655" y="19200"/>
                    <a:pt x="18655" y="19200"/>
                  </a:cubicBezTo>
                  <a:cubicBezTo>
                    <a:pt x="18655" y="18400"/>
                    <a:pt x="18655" y="18400"/>
                    <a:pt x="18655" y="18400"/>
                  </a:cubicBezTo>
                  <a:cubicBezTo>
                    <a:pt x="18655" y="18400"/>
                    <a:pt x="18655" y="18400"/>
                    <a:pt x="18655" y="18400"/>
                  </a:cubicBezTo>
                  <a:cubicBezTo>
                    <a:pt x="18655" y="18400"/>
                    <a:pt x="18655" y="18400"/>
                    <a:pt x="18655" y="18400"/>
                  </a:cubicBezTo>
                  <a:cubicBezTo>
                    <a:pt x="17673" y="18400"/>
                    <a:pt x="17673" y="18400"/>
                    <a:pt x="17673" y="18400"/>
                  </a:cubicBezTo>
                  <a:cubicBezTo>
                    <a:pt x="17673" y="18400"/>
                    <a:pt x="17673" y="18400"/>
                    <a:pt x="17673" y="18400"/>
                  </a:cubicBezTo>
                  <a:cubicBezTo>
                    <a:pt x="17673" y="17600"/>
                    <a:pt x="17673" y="17600"/>
                    <a:pt x="17673" y="17600"/>
                  </a:cubicBezTo>
                  <a:cubicBezTo>
                    <a:pt x="17673" y="17600"/>
                    <a:pt x="17673" y="17600"/>
                    <a:pt x="17673" y="17600"/>
                  </a:cubicBezTo>
                  <a:cubicBezTo>
                    <a:pt x="17673" y="16800"/>
                    <a:pt x="17673" y="16800"/>
                    <a:pt x="17673" y="16800"/>
                  </a:cubicBezTo>
                  <a:cubicBezTo>
                    <a:pt x="17673" y="16000"/>
                    <a:pt x="17673" y="16000"/>
                    <a:pt x="17673" y="16000"/>
                  </a:cubicBezTo>
                  <a:cubicBezTo>
                    <a:pt x="17673" y="16000"/>
                    <a:pt x="17673" y="16000"/>
                    <a:pt x="17673" y="16000"/>
                  </a:cubicBezTo>
                  <a:cubicBezTo>
                    <a:pt x="15709" y="13600"/>
                    <a:pt x="15709" y="13600"/>
                    <a:pt x="15709" y="13600"/>
                  </a:cubicBezTo>
                  <a:cubicBezTo>
                    <a:pt x="15709" y="13600"/>
                    <a:pt x="15709" y="13600"/>
                    <a:pt x="15709" y="13600"/>
                  </a:cubicBezTo>
                  <a:cubicBezTo>
                    <a:pt x="15709" y="13600"/>
                    <a:pt x="15709" y="13600"/>
                    <a:pt x="15709" y="13600"/>
                  </a:cubicBezTo>
                  <a:cubicBezTo>
                    <a:pt x="15709" y="13600"/>
                    <a:pt x="15709" y="13600"/>
                    <a:pt x="15709" y="13600"/>
                  </a:cubicBezTo>
                  <a:cubicBezTo>
                    <a:pt x="14727" y="14400"/>
                    <a:pt x="14727" y="14400"/>
                    <a:pt x="14727" y="14400"/>
                  </a:cubicBezTo>
                  <a:cubicBezTo>
                    <a:pt x="12764" y="13600"/>
                    <a:pt x="12764" y="13600"/>
                    <a:pt x="12764" y="13600"/>
                  </a:cubicBezTo>
                  <a:cubicBezTo>
                    <a:pt x="12764" y="13600"/>
                    <a:pt x="12764" y="13600"/>
                    <a:pt x="12764" y="13600"/>
                  </a:cubicBezTo>
                  <a:cubicBezTo>
                    <a:pt x="12764" y="13600"/>
                    <a:pt x="12764" y="13600"/>
                    <a:pt x="12764" y="13600"/>
                  </a:cubicBezTo>
                  <a:cubicBezTo>
                    <a:pt x="11782" y="12800"/>
                    <a:pt x="11782" y="12800"/>
                    <a:pt x="11782" y="12800"/>
                  </a:cubicBezTo>
                  <a:cubicBezTo>
                    <a:pt x="10800" y="12000"/>
                    <a:pt x="10800" y="12000"/>
                    <a:pt x="10800" y="12000"/>
                  </a:cubicBezTo>
                  <a:cubicBezTo>
                    <a:pt x="11782" y="12800"/>
                    <a:pt x="11782" y="12800"/>
                    <a:pt x="11782" y="12800"/>
                  </a:cubicBezTo>
                  <a:cubicBezTo>
                    <a:pt x="11782" y="13600"/>
                    <a:pt x="11782" y="13600"/>
                    <a:pt x="11782" y="13600"/>
                  </a:cubicBezTo>
                  <a:cubicBezTo>
                    <a:pt x="11782" y="14400"/>
                    <a:pt x="11782" y="14400"/>
                    <a:pt x="11782" y="14400"/>
                  </a:cubicBezTo>
                  <a:cubicBezTo>
                    <a:pt x="10800" y="14400"/>
                    <a:pt x="10800" y="14400"/>
                    <a:pt x="10800" y="14400"/>
                  </a:cubicBezTo>
                  <a:cubicBezTo>
                    <a:pt x="11782" y="14400"/>
                    <a:pt x="11782" y="14400"/>
                    <a:pt x="11782" y="14400"/>
                  </a:cubicBezTo>
                  <a:cubicBezTo>
                    <a:pt x="11782" y="15200"/>
                    <a:pt x="11782" y="15200"/>
                    <a:pt x="11782" y="15200"/>
                  </a:cubicBezTo>
                  <a:cubicBezTo>
                    <a:pt x="11782" y="16000"/>
                    <a:pt x="11782" y="16000"/>
                    <a:pt x="11782" y="16000"/>
                  </a:cubicBezTo>
                  <a:cubicBezTo>
                    <a:pt x="10800" y="16000"/>
                    <a:pt x="10800" y="16000"/>
                    <a:pt x="10800" y="16000"/>
                  </a:cubicBezTo>
                  <a:cubicBezTo>
                    <a:pt x="10800" y="17600"/>
                    <a:pt x="10800" y="17600"/>
                    <a:pt x="10800" y="17600"/>
                  </a:cubicBezTo>
                  <a:cubicBezTo>
                    <a:pt x="9818" y="16800"/>
                    <a:pt x="9818" y="16800"/>
                    <a:pt x="9818" y="16800"/>
                  </a:cubicBezTo>
                  <a:cubicBezTo>
                    <a:pt x="9818" y="16000"/>
                    <a:pt x="9818" y="16000"/>
                    <a:pt x="9818" y="16000"/>
                  </a:cubicBezTo>
                  <a:cubicBezTo>
                    <a:pt x="10800" y="16000"/>
                    <a:pt x="10800" y="16000"/>
                    <a:pt x="10800" y="16000"/>
                  </a:cubicBezTo>
                  <a:cubicBezTo>
                    <a:pt x="10800" y="16000"/>
                    <a:pt x="10800" y="16000"/>
                    <a:pt x="10800" y="16000"/>
                  </a:cubicBezTo>
                  <a:cubicBezTo>
                    <a:pt x="9818" y="16000"/>
                    <a:pt x="9818" y="16000"/>
                    <a:pt x="9818" y="16000"/>
                  </a:cubicBezTo>
                  <a:cubicBezTo>
                    <a:pt x="9818" y="16800"/>
                    <a:pt x="9818" y="16800"/>
                    <a:pt x="9818" y="16800"/>
                  </a:cubicBezTo>
                  <a:cubicBezTo>
                    <a:pt x="8836" y="16000"/>
                    <a:pt x="8836" y="16000"/>
                    <a:pt x="8836" y="16000"/>
                  </a:cubicBezTo>
                  <a:cubicBezTo>
                    <a:pt x="9818" y="15200"/>
                    <a:pt x="9818" y="15200"/>
                    <a:pt x="9818" y="15200"/>
                  </a:cubicBezTo>
                  <a:cubicBezTo>
                    <a:pt x="9818" y="15200"/>
                    <a:pt x="9818" y="15200"/>
                    <a:pt x="9818" y="15200"/>
                  </a:cubicBezTo>
                  <a:cubicBezTo>
                    <a:pt x="8836" y="14400"/>
                    <a:pt x="8836" y="14400"/>
                    <a:pt x="8836" y="14400"/>
                  </a:cubicBezTo>
                  <a:cubicBezTo>
                    <a:pt x="9818" y="15200"/>
                    <a:pt x="9818" y="15200"/>
                    <a:pt x="9818" y="15200"/>
                  </a:cubicBezTo>
                  <a:cubicBezTo>
                    <a:pt x="8836" y="15200"/>
                    <a:pt x="8836" y="15200"/>
                    <a:pt x="8836" y="15200"/>
                  </a:cubicBezTo>
                  <a:cubicBezTo>
                    <a:pt x="8836" y="16000"/>
                    <a:pt x="8836" y="16000"/>
                    <a:pt x="8836" y="16000"/>
                  </a:cubicBezTo>
                  <a:cubicBezTo>
                    <a:pt x="8836" y="16000"/>
                    <a:pt x="8836" y="16000"/>
                    <a:pt x="8836" y="16000"/>
                  </a:cubicBezTo>
                  <a:cubicBezTo>
                    <a:pt x="8836" y="16800"/>
                    <a:pt x="8836" y="16800"/>
                    <a:pt x="8836" y="16800"/>
                  </a:cubicBezTo>
                  <a:cubicBezTo>
                    <a:pt x="8836" y="17600"/>
                    <a:pt x="8836" y="17600"/>
                    <a:pt x="8836" y="17600"/>
                  </a:cubicBezTo>
                  <a:cubicBezTo>
                    <a:pt x="8836" y="17600"/>
                    <a:pt x="8836" y="17600"/>
                    <a:pt x="8836" y="17600"/>
                  </a:cubicBezTo>
                  <a:cubicBezTo>
                    <a:pt x="8836" y="17600"/>
                    <a:pt x="8836" y="17600"/>
                    <a:pt x="8836" y="17600"/>
                  </a:cubicBezTo>
                  <a:cubicBezTo>
                    <a:pt x="7855" y="17600"/>
                    <a:pt x="7855" y="17600"/>
                    <a:pt x="7855" y="17600"/>
                  </a:cubicBezTo>
                  <a:cubicBezTo>
                    <a:pt x="7855" y="17600"/>
                    <a:pt x="7855" y="17600"/>
                    <a:pt x="7855" y="17600"/>
                  </a:cubicBezTo>
                  <a:cubicBezTo>
                    <a:pt x="7855" y="17600"/>
                    <a:pt x="7855" y="17600"/>
                    <a:pt x="7855" y="17600"/>
                  </a:cubicBezTo>
                  <a:cubicBezTo>
                    <a:pt x="6873" y="17600"/>
                    <a:pt x="6873" y="17600"/>
                    <a:pt x="6873" y="17600"/>
                  </a:cubicBezTo>
                  <a:cubicBezTo>
                    <a:pt x="6873" y="17600"/>
                    <a:pt x="6873" y="17600"/>
                    <a:pt x="6873" y="17600"/>
                  </a:cubicBezTo>
                  <a:cubicBezTo>
                    <a:pt x="6873" y="16800"/>
                    <a:pt x="6873" y="16800"/>
                    <a:pt x="6873" y="16800"/>
                  </a:cubicBezTo>
                  <a:cubicBezTo>
                    <a:pt x="5891" y="16800"/>
                    <a:pt x="5891" y="16800"/>
                    <a:pt x="5891" y="16800"/>
                  </a:cubicBezTo>
                  <a:cubicBezTo>
                    <a:pt x="5891" y="16000"/>
                    <a:pt x="5891" y="16000"/>
                    <a:pt x="5891" y="16000"/>
                  </a:cubicBezTo>
                  <a:cubicBezTo>
                    <a:pt x="5891" y="15200"/>
                    <a:pt x="5891" y="15200"/>
                    <a:pt x="5891" y="15200"/>
                  </a:cubicBezTo>
                  <a:cubicBezTo>
                    <a:pt x="5891" y="14400"/>
                    <a:pt x="5891" y="14400"/>
                    <a:pt x="5891" y="14400"/>
                  </a:cubicBezTo>
                  <a:cubicBezTo>
                    <a:pt x="3927" y="13600"/>
                    <a:pt x="3927" y="13600"/>
                    <a:pt x="3927" y="13600"/>
                  </a:cubicBezTo>
                  <a:cubicBezTo>
                    <a:pt x="3927" y="12000"/>
                    <a:pt x="3927" y="12000"/>
                    <a:pt x="3927" y="12000"/>
                  </a:cubicBezTo>
                  <a:cubicBezTo>
                    <a:pt x="3927" y="12000"/>
                    <a:pt x="3927" y="12000"/>
                    <a:pt x="3927" y="12000"/>
                  </a:cubicBezTo>
                  <a:cubicBezTo>
                    <a:pt x="3927" y="11200"/>
                    <a:pt x="3927" y="11200"/>
                    <a:pt x="3927" y="11200"/>
                  </a:cubicBezTo>
                  <a:cubicBezTo>
                    <a:pt x="3927" y="9600"/>
                    <a:pt x="3927" y="9600"/>
                    <a:pt x="3927" y="9600"/>
                  </a:cubicBezTo>
                  <a:cubicBezTo>
                    <a:pt x="2945" y="8800"/>
                    <a:pt x="2945" y="8800"/>
                    <a:pt x="2945" y="8800"/>
                  </a:cubicBezTo>
                  <a:cubicBezTo>
                    <a:pt x="1964" y="8800"/>
                    <a:pt x="1964" y="8800"/>
                    <a:pt x="1964" y="8800"/>
                  </a:cubicBezTo>
                  <a:cubicBezTo>
                    <a:pt x="982" y="8000"/>
                    <a:pt x="982" y="8000"/>
                    <a:pt x="982" y="8000"/>
                  </a:cubicBezTo>
                  <a:cubicBezTo>
                    <a:pt x="982" y="6400"/>
                    <a:pt x="982" y="6400"/>
                    <a:pt x="982" y="6400"/>
                  </a:cubicBezTo>
                  <a:cubicBezTo>
                    <a:pt x="1964" y="6400"/>
                    <a:pt x="1964" y="6400"/>
                    <a:pt x="1964" y="6400"/>
                  </a:cubicBezTo>
                  <a:cubicBezTo>
                    <a:pt x="1964" y="5600"/>
                    <a:pt x="1964" y="5600"/>
                    <a:pt x="1964" y="5600"/>
                  </a:cubicBezTo>
                  <a:cubicBezTo>
                    <a:pt x="2945" y="4800"/>
                    <a:pt x="2945" y="4800"/>
                    <a:pt x="2945" y="4800"/>
                  </a:cubicBezTo>
                  <a:cubicBezTo>
                    <a:pt x="2945" y="5600"/>
                    <a:pt x="2945" y="5600"/>
                    <a:pt x="2945" y="5600"/>
                  </a:cubicBezTo>
                  <a:cubicBezTo>
                    <a:pt x="3927" y="4800"/>
                    <a:pt x="3927" y="4800"/>
                    <a:pt x="3927" y="4800"/>
                  </a:cubicBezTo>
                  <a:cubicBezTo>
                    <a:pt x="2945" y="4000"/>
                    <a:pt x="2945" y="4000"/>
                    <a:pt x="2945" y="4000"/>
                  </a:cubicBezTo>
                  <a:cubicBezTo>
                    <a:pt x="3927" y="4000"/>
                    <a:pt x="3927" y="4000"/>
                    <a:pt x="3927" y="4000"/>
                  </a:cubicBezTo>
                  <a:cubicBezTo>
                    <a:pt x="2945" y="4000"/>
                    <a:pt x="2945" y="4000"/>
                    <a:pt x="2945" y="4000"/>
                  </a:cubicBezTo>
                  <a:cubicBezTo>
                    <a:pt x="1964" y="4000"/>
                    <a:pt x="1964" y="4000"/>
                    <a:pt x="1964" y="4000"/>
                  </a:cubicBezTo>
                  <a:cubicBezTo>
                    <a:pt x="0" y="3200"/>
                    <a:pt x="0" y="3200"/>
                    <a:pt x="0" y="3200"/>
                  </a:cubicBezTo>
                  <a:cubicBezTo>
                    <a:pt x="0" y="2400"/>
                    <a:pt x="0" y="2400"/>
                    <a:pt x="0" y="2400"/>
                  </a:cubicBezTo>
                  <a:cubicBezTo>
                    <a:pt x="982" y="1600"/>
                    <a:pt x="982" y="1600"/>
                    <a:pt x="982" y="1600"/>
                  </a:cubicBezTo>
                  <a:cubicBezTo>
                    <a:pt x="982" y="800"/>
                    <a:pt x="982" y="800"/>
                    <a:pt x="982" y="800"/>
                  </a:cubicBezTo>
                  <a:cubicBezTo>
                    <a:pt x="982" y="800"/>
                    <a:pt x="982" y="800"/>
                    <a:pt x="982" y="800"/>
                  </a:cubicBezTo>
                  <a:cubicBezTo>
                    <a:pt x="982" y="0"/>
                    <a:pt x="982" y="0"/>
                    <a:pt x="982" y="0"/>
                  </a:cubicBezTo>
                  <a:cubicBezTo>
                    <a:pt x="982" y="0"/>
                    <a:pt x="982" y="0"/>
                    <a:pt x="982" y="0"/>
                  </a:cubicBezTo>
                  <a:cubicBezTo>
                    <a:pt x="982" y="0"/>
                    <a:pt x="982" y="0"/>
                    <a:pt x="982" y="0"/>
                  </a:cubicBezTo>
                  <a:cubicBezTo>
                    <a:pt x="1964" y="0"/>
                    <a:pt x="1964" y="0"/>
                    <a:pt x="1964" y="0"/>
                  </a:cubicBezTo>
                  <a:cubicBezTo>
                    <a:pt x="1964" y="800"/>
                    <a:pt x="1964" y="800"/>
                    <a:pt x="1964" y="800"/>
                  </a:cubicBezTo>
                  <a:cubicBezTo>
                    <a:pt x="1964" y="800"/>
                    <a:pt x="1964" y="800"/>
                    <a:pt x="1964" y="800"/>
                  </a:cubicBezTo>
                  <a:cubicBezTo>
                    <a:pt x="2945" y="1600"/>
                    <a:pt x="2945" y="1600"/>
                    <a:pt x="2945" y="1600"/>
                  </a:cubicBezTo>
                  <a:cubicBezTo>
                    <a:pt x="3927" y="1600"/>
                    <a:pt x="3927" y="1600"/>
                    <a:pt x="3927" y="1600"/>
                  </a:cubicBezTo>
                  <a:cubicBezTo>
                    <a:pt x="3927" y="1600"/>
                    <a:pt x="3927" y="1600"/>
                    <a:pt x="3927" y="1600"/>
                  </a:cubicBezTo>
                  <a:cubicBezTo>
                    <a:pt x="2945" y="1600"/>
                    <a:pt x="2945" y="1600"/>
                    <a:pt x="2945" y="1600"/>
                  </a:cubicBezTo>
                  <a:cubicBezTo>
                    <a:pt x="3927" y="800"/>
                    <a:pt x="3927" y="800"/>
                    <a:pt x="3927" y="800"/>
                  </a:cubicBezTo>
                  <a:cubicBezTo>
                    <a:pt x="3927" y="800"/>
                    <a:pt x="3927" y="800"/>
                    <a:pt x="3927" y="800"/>
                  </a:cubicBezTo>
                  <a:cubicBezTo>
                    <a:pt x="4909" y="1600"/>
                    <a:pt x="4909" y="1600"/>
                    <a:pt x="4909" y="1600"/>
                  </a:cubicBezTo>
                  <a:cubicBezTo>
                    <a:pt x="4909" y="1600"/>
                    <a:pt x="4909" y="1600"/>
                    <a:pt x="4909" y="1600"/>
                  </a:cubicBezTo>
                  <a:cubicBezTo>
                    <a:pt x="5891" y="1600"/>
                    <a:pt x="5891" y="1600"/>
                    <a:pt x="5891" y="1600"/>
                  </a:cubicBezTo>
                  <a:cubicBezTo>
                    <a:pt x="5891" y="1600"/>
                    <a:pt x="5891" y="1600"/>
                    <a:pt x="5891" y="1600"/>
                  </a:cubicBezTo>
                  <a:cubicBezTo>
                    <a:pt x="6873" y="1600"/>
                    <a:pt x="6873" y="1600"/>
                    <a:pt x="6873" y="1600"/>
                  </a:cubicBezTo>
                  <a:cubicBezTo>
                    <a:pt x="6873" y="2400"/>
                    <a:pt x="6873" y="2400"/>
                    <a:pt x="6873" y="2400"/>
                  </a:cubicBezTo>
                  <a:cubicBezTo>
                    <a:pt x="6873" y="3200"/>
                    <a:pt x="6873" y="3200"/>
                    <a:pt x="6873" y="3200"/>
                  </a:cubicBezTo>
                  <a:cubicBezTo>
                    <a:pt x="6873" y="3200"/>
                    <a:pt x="6873" y="3200"/>
                    <a:pt x="6873" y="3200"/>
                  </a:cubicBezTo>
                  <a:cubicBezTo>
                    <a:pt x="7855" y="4000"/>
                    <a:pt x="7855" y="4000"/>
                    <a:pt x="7855" y="4000"/>
                  </a:cubicBezTo>
                  <a:cubicBezTo>
                    <a:pt x="7855" y="4800"/>
                    <a:pt x="7855" y="4800"/>
                    <a:pt x="7855" y="4800"/>
                  </a:cubicBezTo>
                  <a:cubicBezTo>
                    <a:pt x="8836" y="4800"/>
                    <a:pt x="8836" y="4800"/>
                    <a:pt x="8836" y="4800"/>
                  </a:cubicBezTo>
                  <a:cubicBezTo>
                    <a:pt x="8836" y="4800"/>
                    <a:pt x="8836" y="4800"/>
                    <a:pt x="8836" y="4800"/>
                  </a:cubicBezTo>
                  <a:cubicBezTo>
                    <a:pt x="9818" y="4800"/>
                    <a:pt x="9818" y="4800"/>
                    <a:pt x="9818" y="4800"/>
                  </a:cubicBezTo>
                  <a:cubicBezTo>
                    <a:pt x="11782" y="4800"/>
                    <a:pt x="11782" y="4800"/>
                    <a:pt x="11782" y="4800"/>
                  </a:cubicBezTo>
                  <a:cubicBezTo>
                    <a:pt x="12764" y="4800"/>
                    <a:pt x="12764" y="4800"/>
                    <a:pt x="12764" y="4800"/>
                  </a:cubicBezTo>
                  <a:cubicBezTo>
                    <a:pt x="14727" y="4800"/>
                    <a:pt x="14727" y="4800"/>
                    <a:pt x="14727" y="4800"/>
                  </a:cubicBezTo>
                  <a:cubicBezTo>
                    <a:pt x="15709" y="4800"/>
                    <a:pt x="15709" y="4800"/>
                    <a:pt x="15709" y="4800"/>
                  </a:cubicBezTo>
                  <a:cubicBezTo>
                    <a:pt x="16691" y="4800"/>
                    <a:pt x="16691" y="4800"/>
                    <a:pt x="16691" y="4800"/>
                  </a:cubicBezTo>
                  <a:cubicBezTo>
                    <a:pt x="16691" y="5600"/>
                    <a:pt x="16691" y="5600"/>
                    <a:pt x="16691" y="5600"/>
                  </a:cubicBezTo>
                  <a:cubicBezTo>
                    <a:pt x="17673" y="4800"/>
                    <a:pt x="17673" y="4800"/>
                    <a:pt x="17673" y="4800"/>
                  </a:cubicBezTo>
                  <a:cubicBezTo>
                    <a:pt x="17673" y="5600"/>
                    <a:pt x="17673" y="5600"/>
                    <a:pt x="17673" y="5600"/>
                  </a:cubicBezTo>
                  <a:cubicBezTo>
                    <a:pt x="18655" y="5600"/>
                    <a:pt x="18655" y="5600"/>
                    <a:pt x="18655" y="5600"/>
                  </a:cubicBezTo>
                  <a:cubicBezTo>
                    <a:pt x="17673" y="6400"/>
                    <a:pt x="17673" y="6400"/>
                    <a:pt x="17673" y="6400"/>
                  </a:cubicBezTo>
                  <a:cubicBezTo>
                    <a:pt x="17673" y="7200"/>
                    <a:pt x="17673" y="7200"/>
                    <a:pt x="17673" y="7200"/>
                  </a:cubicBezTo>
                  <a:cubicBezTo>
                    <a:pt x="17673" y="8000"/>
                    <a:pt x="17673" y="8000"/>
                    <a:pt x="17673" y="8000"/>
                  </a:cubicBezTo>
                  <a:cubicBezTo>
                    <a:pt x="16691" y="8800"/>
                    <a:pt x="16691" y="8800"/>
                    <a:pt x="16691" y="8800"/>
                  </a:cubicBezTo>
                  <a:cubicBezTo>
                    <a:pt x="16691" y="8800"/>
                    <a:pt x="16691" y="8800"/>
                    <a:pt x="16691" y="8800"/>
                  </a:cubicBezTo>
                  <a:cubicBezTo>
                    <a:pt x="16691" y="9600"/>
                    <a:pt x="16691" y="9600"/>
                    <a:pt x="16691" y="9600"/>
                  </a:cubicBezTo>
                  <a:cubicBezTo>
                    <a:pt x="15709" y="9600"/>
                    <a:pt x="15709" y="9600"/>
                    <a:pt x="15709" y="9600"/>
                  </a:cubicBezTo>
                  <a:cubicBezTo>
                    <a:pt x="15709" y="8800"/>
                    <a:pt x="15709" y="8800"/>
                    <a:pt x="15709" y="8800"/>
                  </a:cubicBezTo>
                  <a:cubicBezTo>
                    <a:pt x="14727" y="9600"/>
                    <a:pt x="14727" y="9600"/>
                    <a:pt x="14727" y="9600"/>
                  </a:cubicBezTo>
                  <a:cubicBezTo>
                    <a:pt x="14727" y="9600"/>
                    <a:pt x="14727" y="9600"/>
                    <a:pt x="14727" y="9600"/>
                  </a:cubicBezTo>
                  <a:cubicBezTo>
                    <a:pt x="14727" y="10400"/>
                    <a:pt x="14727" y="10400"/>
                    <a:pt x="14727" y="10400"/>
                  </a:cubicBezTo>
                  <a:cubicBezTo>
                    <a:pt x="14727" y="10400"/>
                    <a:pt x="14727" y="10400"/>
                    <a:pt x="14727" y="10400"/>
                  </a:cubicBezTo>
                  <a:cubicBezTo>
                    <a:pt x="14727" y="11200"/>
                    <a:pt x="14727" y="11200"/>
                    <a:pt x="14727" y="11200"/>
                  </a:cubicBezTo>
                  <a:cubicBezTo>
                    <a:pt x="15709" y="12000"/>
                    <a:pt x="15709" y="12000"/>
                    <a:pt x="15709" y="12000"/>
                  </a:cubicBezTo>
                  <a:cubicBezTo>
                    <a:pt x="15709" y="12000"/>
                    <a:pt x="15709" y="12000"/>
                    <a:pt x="15709" y="12000"/>
                  </a:cubicBezTo>
                  <a:cubicBezTo>
                    <a:pt x="15709" y="12800"/>
                    <a:pt x="15709" y="12800"/>
                    <a:pt x="15709" y="12800"/>
                  </a:cubicBezTo>
                  <a:cubicBezTo>
                    <a:pt x="16691" y="12800"/>
                    <a:pt x="16691" y="12800"/>
                    <a:pt x="16691" y="12800"/>
                  </a:cubicBezTo>
                  <a:cubicBezTo>
                    <a:pt x="17673" y="12800"/>
                    <a:pt x="17673" y="12800"/>
                    <a:pt x="17673" y="12800"/>
                  </a:cubicBezTo>
                  <a:cubicBezTo>
                    <a:pt x="17673" y="12800"/>
                    <a:pt x="17673" y="12800"/>
                    <a:pt x="17673" y="12800"/>
                  </a:cubicBezTo>
                  <a:cubicBezTo>
                    <a:pt x="16691" y="12800"/>
                    <a:pt x="16691" y="12800"/>
                    <a:pt x="16691" y="12800"/>
                  </a:cubicBezTo>
                  <a:cubicBezTo>
                    <a:pt x="17673" y="12000"/>
                    <a:pt x="17673" y="12000"/>
                    <a:pt x="17673" y="12000"/>
                  </a:cubicBezTo>
                  <a:cubicBezTo>
                    <a:pt x="17673" y="11200"/>
                    <a:pt x="17673" y="11200"/>
                    <a:pt x="17673" y="11200"/>
                  </a:cubicBezTo>
                  <a:cubicBezTo>
                    <a:pt x="17673" y="11200"/>
                    <a:pt x="17673" y="11200"/>
                    <a:pt x="17673" y="11200"/>
                  </a:cubicBezTo>
                  <a:cubicBezTo>
                    <a:pt x="17673" y="11200"/>
                    <a:pt x="17673" y="11200"/>
                    <a:pt x="17673" y="11200"/>
                  </a:cubicBezTo>
                  <a:cubicBezTo>
                    <a:pt x="17673" y="10400"/>
                    <a:pt x="17673" y="10400"/>
                    <a:pt x="17673" y="10400"/>
                  </a:cubicBezTo>
                  <a:cubicBezTo>
                    <a:pt x="18655" y="11200"/>
                    <a:pt x="18655" y="11200"/>
                    <a:pt x="18655" y="11200"/>
                  </a:cubicBezTo>
                  <a:cubicBezTo>
                    <a:pt x="19636" y="11200"/>
                    <a:pt x="19636" y="11200"/>
                    <a:pt x="19636" y="11200"/>
                  </a:cubicBezTo>
                  <a:cubicBezTo>
                    <a:pt x="19636" y="11200"/>
                    <a:pt x="19636" y="11200"/>
                    <a:pt x="19636" y="11200"/>
                  </a:cubicBezTo>
                  <a:cubicBezTo>
                    <a:pt x="19636" y="12000"/>
                    <a:pt x="19636" y="12000"/>
                    <a:pt x="19636" y="12000"/>
                  </a:cubicBezTo>
                  <a:cubicBezTo>
                    <a:pt x="19636" y="12800"/>
                    <a:pt x="19636" y="12800"/>
                    <a:pt x="19636" y="12800"/>
                  </a:cubicBezTo>
                  <a:cubicBezTo>
                    <a:pt x="19636" y="13600"/>
                    <a:pt x="19636" y="13600"/>
                    <a:pt x="19636" y="13600"/>
                  </a:cubicBezTo>
                  <a:cubicBezTo>
                    <a:pt x="20618" y="13600"/>
                    <a:pt x="20618" y="13600"/>
                    <a:pt x="20618" y="13600"/>
                  </a:cubicBezTo>
                  <a:cubicBezTo>
                    <a:pt x="20618" y="15200"/>
                    <a:pt x="20618" y="15200"/>
                    <a:pt x="20618" y="15200"/>
                  </a:cubicBezTo>
                  <a:cubicBezTo>
                    <a:pt x="20618" y="16000"/>
                    <a:pt x="20618" y="16000"/>
                    <a:pt x="20618" y="16000"/>
                  </a:cubicBezTo>
                  <a:cubicBezTo>
                    <a:pt x="21600" y="16800"/>
                    <a:pt x="21600" y="16800"/>
                    <a:pt x="21600" y="16800"/>
                  </a:cubicBezTo>
                  <a:cubicBezTo>
                    <a:pt x="21600" y="16800"/>
                    <a:pt x="21600" y="16800"/>
                    <a:pt x="21600" y="16800"/>
                  </a:cubicBezTo>
                  <a:cubicBezTo>
                    <a:pt x="21600" y="16800"/>
                    <a:pt x="21600" y="16800"/>
                    <a:pt x="21600" y="16800"/>
                  </a:cubicBezTo>
                  <a:cubicBezTo>
                    <a:pt x="21600" y="17600"/>
                    <a:pt x="21600" y="17600"/>
                    <a:pt x="21600" y="17600"/>
                  </a:cubicBezTo>
                  <a:cubicBezTo>
                    <a:pt x="21600" y="17600"/>
                    <a:pt x="21600" y="17600"/>
                    <a:pt x="21600" y="17600"/>
                  </a:cubicBezTo>
                  <a:close/>
                  <a:moveTo>
                    <a:pt x="15709" y="15200"/>
                  </a:moveTo>
                  <a:cubicBezTo>
                    <a:pt x="15709" y="14400"/>
                    <a:pt x="15709" y="14400"/>
                    <a:pt x="15709" y="14400"/>
                  </a:cubicBezTo>
                  <a:cubicBezTo>
                    <a:pt x="15709" y="14400"/>
                    <a:pt x="15709" y="14400"/>
                    <a:pt x="15709" y="14400"/>
                  </a:cubicBezTo>
                  <a:cubicBezTo>
                    <a:pt x="15709" y="15200"/>
                    <a:pt x="15709" y="15200"/>
                    <a:pt x="15709" y="15200"/>
                  </a:cubicBezTo>
                  <a:cubicBezTo>
                    <a:pt x="15709" y="15200"/>
                    <a:pt x="15709" y="15200"/>
                    <a:pt x="15709" y="15200"/>
                  </a:cubicBezTo>
                  <a:cubicBezTo>
                    <a:pt x="15709" y="15200"/>
                    <a:pt x="15709" y="15200"/>
                    <a:pt x="15709" y="15200"/>
                  </a:cubicBezTo>
                  <a:close/>
                  <a:moveTo>
                    <a:pt x="13745" y="14400"/>
                  </a:moveTo>
                  <a:cubicBezTo>
                    <a:pt x="13745" y="15200"/>
                    <a:pt x="13745" y="15200"/>
                    <a:pt x="13745" y="15200"/>
                  </a:cubicBezTo>
                  <a:cubicBezTo>
                    <a:pt x="13745" y="16000"/>
                    <a:pt x="13745" y="16000"/>
                    <a:pt x="13745" y="16000"/>
                  </a:cubicBezTo>
                  <a:cubicBezTo>
                    <a:pt x="14727" y="16000"/>
                    <a:pt x="14727" y="16000"/>
                    <a:pt x="14727" y="16000"/>
                  </a:cubicBezTo>
                  <a:cubicBezTo>
                    <a:pt x="14727" y="15200"/>
                    <a:pt x="14727" y="15200"/>
                    <a:pt x="14727" y="15200"/>
                  </a:cubicBezTo>
                  <a:cubicBezTo>
                    <a:pt x="14727" y="15200"/>
                    <a:pt x="14727" y="15200"/>
                    <a:pt x="14727" y="15200"/>
                  </a:cubicBezTo>
                  <a:cubicBezTo>
                    <a:pt x="13745" y="14400"/>
                    <a:pt x="13745" y="14400"/>
                    <a:pt x="13745" y="14400"/>
                  </a:cubicBezTo>
                  <a:cubicBezTo>
                    <a:pt x="13745" y="14400"/>
                    <a:pt x="13745" y="14400"/>
                    <a:pt x="13745" y="14400"/>
                  </a:cubicBezTo>
                  <a:close/>
                  <a:moveTo>
                    <a:pt x="12764" y="14400"/>
                  </a:moveTo>
                  <a:cubicBezTo>
                    <a:pt x="11782" y="14400"/>
                    <a:pt x="11782" y="14400"/>
                    <a:pt x="11782" y="14400"/>
                  </a:cubicBezTo>
                  <a:cubicBezTo>
                    <a:pt x="11782" y="14400"/>
                    <a:pt x="11782" y="14400"/>
                    <a:pt x="11782" y="14400"/>
                  </a:cubicBezTo>
                  <a:cubicBezTo>
                    <a:pt x="12764" y="16000"/>
                    <a:pt x="12764" y="16000"/>
                    <a:pt x="12764" y="16000"/>
                  </a:cubicBezTo>
                  <a:cubicBezTo>
                    <a:pt x="13745" y="16000"/>
                    <a:pt x="13745" y="16000"/>
                    <a:pt x="13745" y="16000"/>
                  </a:cubicBezTo>
                  <a:cubicBezTo>
                    <a:pt x="13745" y="14400"/>
                    <a:pt x="13745" y="14400"/>
                    <a:pt x="13745" y="14400"/>
                  </a:cubicBezTo>
                  <a:lnTo>
                    <a:pt x="12764" y="14400"/>
                  </a:lnTo>
                  <a:close/>
                  <a:moveTo>
                    <a:pt x="12764" y="144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32" name="AutoShape 29"/>
            <p:cNvSpPr>
              <a:spLocks/>
            </p:cNvSpPr>
            <p:nvPr/>
          </p:nvSpPr>
          <p:spPr bwMode="auto">
            <a:xfrm>
              <a:off x="10503" y="3574"/>
              <a:ext cx="130" cy="6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9138"/>
                  </a:moveTo>
                  <a:lnTo>
                    <a:pt x="1271" y="9138"/>
                  </a:lnTo>
                  <a:lnTo>
                    <a:pt x="2965" y="3323"/>
                  </a:lnTo>
                  <a:lnTo>
                    <a:pt x="5929" y="0"/>
                  </a:lnTo>
                  <a:lnTo>
                    <a:pt x="9318" y="0"/>
                  </a:lnTo>
                  <a:lnTo>
                    <a:pt x="12282" y="3323"/>
                  </a:lnTo>
                  <a:lnTo>
                    <a:pt x="18635" y="3323"/>
                  </a:lnTo>
                  <a:lnTo>
                    <a:pt x="18635" y="9138"/>
                  </a:lnTo>
                  <a:lnTo>
                    <a:pt x="20329" y="12462"/>
                  </a:lnTo>
                  <a:lnTo>
                    <a:pt x="20329" y="15785"/>
                  </a:lnTo>
                  <a:lnTo>
                    <a:pt x="21600" y="15785"/>
                  </a:lnTo>
                  <a:lnTo>
                    <a:pt x="18635" y="18277"/>
                  </a:lnTo>
                  <a:lnTo>
                    <a:pt x="11012" y="18277"/>
                  </a:lnTo>
                  <a:lnTo>
                    <a:pt x="9318" y="21600"/>
                  </a:lnTo>
                  <a:lnTo>
                    <a:pt x="7624" y="21600"/>
                  </a:lnTo>
                  <a:lnTo>
                    <a:pt x="4659" y="18277"/>
                  </a:lnTo>
                  <a:lnTo>
                    <a:pt x="1271" y="18277"/>
                  </a:lnTo>
                  <a:lnTo>
                    <a:pt x="0" y="15785"/>
                  </a:lnTo>
                  <a:lnTo>
                    <a:pt x="0" y="9138"/>
                  </a:lnTo>
                  <a:close/>
                  <a:moveTo>
                    <a:pt x="0" y="913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33" name="AutoShape 30"/>
            <p:cNvSpPr>
              <a:spLocks/>
            </p:cNvSpPr>
            <p:nvPr/>
          </p:nvSpPr>
          <p:spPr bwMode="auto">
            <a:xfrm>
              <a:off x="10135" y="3493"/>
              <a:ext cx="348" cy="15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31" y="0"/>
                  </a:moveTo>
                  <a:lnTo>
                    <a:pt x="1734" y="0"/>
                  </a:lnTo>
                  <a:lnTo>
                    <a:pt x="1734" y="1371"/>
                  </a:lnTo>
                  <a:lnTo>
                    <a:pt x="2365" y="1371"/>
                  </a:lnTo>
                  <a:lnTo>
                    <a:pt x="2996" y="0"/>
                  </a:lnTo>
                  <a:lnTo>
                    <a:pt x="3469" y="0"/>
                  </a:lnTo>
                  <a:lnTo>
                    <a:pt x="4730" y="1371"/>
                  </a:lnTo>
                  <a:lnTo>
                    <a:pt x="5834" y="1371"/>
                  </a:lnTo>
                  <a:lnTo>
                    <a:pt x="6464" y="3771"/>
                  </a:lnTo>
                  <a:lnTo>
                    <a:pt x="7568" y="3771"/>
                  </a:lnTo>
                  <a:lnTo>
                    <a:pt x="8199" y="5143"/>
                  </a:lnTo>
                  <a:lnTo>
                    <a:pt x="8199" y="6171"/>
                  </a:lnTo>
                  <a:lnTo>
                    <a:pt x="8829" y="6171"/>
                  </a:lnTo>
                  <a:lnTo>
                    <a:pt x="8829" y="5143"/>
                  </a:lnTo>
                  <a:lnTo>
                    <a:pt x="10564" y="5143"/>
                  </a:lnTo>
                  <a:lnTo>
                    <a:pt x="10564" y="7543"/>
                  </a:lnTo>
                  <a:lnTo>
                    <a:pt x="12928" y="7543"/>
                  </a:lnTo>
                  <a:lnTo>
                    <a:pt x="12298" y="10286"/>
                  </a:lnTo>
                  <a:lnTo>
                    <a:pt x="12928" y="11314"/>
                  </a:lnTo>
                  <a:lnTo>
                    <a:pt x="14663" y="11314"/>
                  </a:lnTo>
                  <a:lnTo>
                    <a:pt x="15293" y="10286"/>
                  </a:lnTo>
                  <a:lnTo>
                    <a:pt x="17028" y="10286"/>
                  </a:lnTo>
                  <a:lnTo>
                    <a:pt x="17028" y="11314"/>
                  </a:lnTo>
                  <a:lnTo>
                    <a:pt x="18131" y="12686"/>
                  </a:lnTo>
                  <a:lnTo>
                    <a:pt x="18131" y="14057"/>
                  </a:lnTo>
                  <a:lnTo>
                    <a:pt x="19866" y="14057"/>
                  </a:lnTo>
                  <a:lnTo>
                    <a:pt x="20496" y="12686"/>
                  </a:lnTo>
                  <a:lnTo>
                    <a:pt x="21127" y="14057"/>
                  </a:lnTo>
                  <a:lnTo>
                    <a:pt x="21127" y="16457"/>
                  </a:lnTo>
                  <a:lnTo>
                    <a:pt x="21600" y="18857"/>
                  </a:lnTo>
                  <a:lnTo>
                    <a:pt x="21127" y="21600"/>
                  </a:lnTo>
                  <a:lnTo>
                    <a:pt x="19235" y="21600"/>
                  </a:lnTo>
                  <a:lnTo>
                    <a:pt x="18762" y="20229"/>
                  </a:lnTo>
                  <a:lnTo>
                    <a:pt x="18131" y="21600"/>
                  </a:lnTo>
                  <a:lnTo>
                    <a:pt x="15766" y="20229"/>
                  </a:lnTo>
                  <a:lnTo>
                    <a:pt x="14663" y="20229"/>
                  </a:lnTo>
                  <a:lnTo>
                    <a:pt x="12928" y="18857"/>
                  </a:lnTo>
                  <a:lnTo>
                    <a:pt x="12298" y="18857"/>
                  </a:lnTo>
                  <a:lnTo>
                    <a:pt x="12298" y="17829"/>
                  </a:lnTo>
                  <a:lnTo>
                    <a:pt x="11194" y="16457"/>
                  </a:lnTo>
                  <a:lnTo>
                    <a:pt x="9302" y="17829"/>
                  </a:lnTo>
                  <a:lnTo>
                    <a:pt x="9302" y="16457"/>
                  </a:lnTo>
                  <a:lnTo>
                    <a:pt x="7568" y="16457"/>
                  </a:lnTo>
                  <a:lnTo>
                    <a:pt x="7095" y="15086"/>
                  </a:lnTo>
                  <a:lnTo>
                    <a:pt x="5834" y="15086"/>
                  </a:lnTo>
                  <a:lnTo>
                    <a:pt x="4730" y="14057"/>
                  </a:lnTo>
                  <a:lnTo>
                    <a:pt x="4099" y="12686"/>
                  </a:lnTo>
                  <a:lnTo>
                    <a:pt x="2996" y="11314"/>
                  </a:lnTo>
                  <a:lnTo>
                    <a:pt x="1734" y="10286"/>
                  </a:lnTo>
                  <a:lnTo>
                    <a:pt x="1261" y="10286"/>
                  </a:lnTo>
                  <a:lnTo>
                    <a:pt x="631" y="8914"/>
                  </a:lnTo>
                  <a:lnTo>
                    <a:pt x="0" y="8914"/>
                  </a:lnTo>
                  <a:lnTo>
                    <a:pt x="0" y="7543"/>
                  </a:lnTo>
                  <a:lnTo>
                    <a:pt x="631" y="6171"/>
                  </a:lnTo>
                  <a:lnTo>
                    <a:pt x="631" y="0"/>
                  </a:lnTo>
                  <a:close/>
                  <a:moveTo>
                    <a:pt x="631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34" name="AutoShape 31"/>
            <p:cNvSpPr>
              <a:spLocks/>
            </p:cNvSpPr>
            <p:nvPr/>
          </p:nvSpPr>
          <p:spPr bwMode="auto">
            <a:xfrm>
              <a:off x="9339" y="3218"/>
              <a:ext cx="581" cy="5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545" y="21600"/>
                  </a:moveTo>
                  <a:lnTo>
                    <a:pt x="12545" y="21218"/>
                  </a:lnTo>
                  <a:lnTo>
                    <a:pt x="13205" y="20549"/>
                  </a:lnTo>
                  <a:lnTo>
                    <a:pt x="14620" y="20549"/>
                  </a:lnTo>
                  <a:lnTo>
                    <a:pt x="15280" y="20166"/>
                  </a:lnTo>
                  <a:lnTo>
                    <a:pt x="15658" y="20166"/>
                  </a:lnTo>
                  <a:lnTo>
                    <a:pt x="16035" y="20549"/>
                  </a:lnTo>
                  <a:lnTo>
                    <a:pt x="16412" y="20166"/>
                  </a:lnTo>
                  <a:lnTo>
                    <a:pt x="16412" y="19784"/>
                  </a:lnTo>
                  <a:lnTo>
                    <a:pt x="16035" y="18733"/>
                  </a:lnTo>
                  <a:lnTo>
                    <a:pt x="15658" y="18350"/>
                  </a:lnTo>
                  <a:lnTo>
                    <a:pt x="15658" y="18064"/>
                  </a:lnTo>
                  <a:lnTo>
                    <a:pt x="14997" y="18064"/>
                  </a:lnTo>
                  <a:lnTo>
                    <a:pt x="14620" y="17299"/>
                  </a:lnTo>
                  <a:lnTo>
                    <a:pt x="14620" y="16630"/>
                  </a:lnTo>
                  <a:lnTo>
                    <a:pt x="13583" y="16630"/>
                  </a:lnTo>
                  <a:lnTo>
                    <a:pt x="13583" y="15579"/>
                  </a:lnTo>
                  <a:lnTo>
                    <a:pt x="13960" y="15579"/>
                  </a:lnTo>
                  <a:lnTo>
                    <a:pt x="14243" y="14814"/>
                  </a:lnTo>
                  <a:lnTo>
                    <a:pt x="14620" y="14527"/>
                  </a:lnTo>
                  <a:lnTo>
                    <a:pt x="15280" y="14527"/>
                  </a:lnTo>
                  <a:lnTo>
                    <a:pt x="15280" y="14814"/>
                  </a:lnTo>
                  <a:lnTo>
                    <a:pt x="16035" y="14814"/>
                  </a:lnTo>
                  <a:lnTo>
                    <a:pt x="17072" y="14527"/>
                  </a:lnTo>
                  <a:lnTo>
                    <a:pt x="17450" y="14145"/>
                  </a:lnTo>
                  <a:lnTo>
                    <a:pt x="17733" y="13476"/>
                  </a:lnTo>
                  <a:lnTo>
                    <a:pt x="18487" y="12712"/>
                  </a:lnTo>
                  <a:lnTo>
                    <a:pt x="18487" y="12329"/>
                  </a:lnTo>
                  <a:lnTo>
                    <a:pt x="19525" y="11278"/>
                  </a:lnTo>
                  <a:lnTo>
                    <a:pt x="19902" y="10991"/>
                  </a:lnTo>
                  <a:lnTo>
                    <a:pt x="19525" y="10609"/>
                  </a:lnTo>
                  <a:lnTo>
                    <a:pt x="19902" y="10227"/>
                  </a:lnTo>
                  <a:lnTo>
                    <a:pt x="20185" y="9844"/>
                  </a:lnTo>
                  <a:lnTo>
                    <a:pt x="20185" y="8506"/>
                  </a:lnTo>
                  <a:lnTo>
                    <a:pt x="20562" y="7742"/>
                  </a:lnTo>
                  <a:lnTo>
                    <a:pt x="21223" y="7742"/>
                  </a:lnTo>
                  <a:lnTo>
                    <a:pt x="21600" y="7359"/>
                  </a:lnTo>
                  <a:lnTo>
                    <a:pt x="21600" y="7073"/>
                  </a:lnTo>
                  <a:lnTo>
                    <a:pt x="20185" y="7073"/>
                  </a:lnTo>
                  <a:lnTo>
                    <a:pt x="20185" y="6690"/>
                  </a:lnTo>
                  <a:lnTo>
                    <a:pt x="19525" y="6308"/>
                  </a:lnTo>
                  <a:lnTo>
                    <a:pt x="19148" y="6308"/>
                  </a:lnTo>
                  <a:lnTo>
                    <a:pt x="18487" y="6021"/>
                  </a:lnTo>
                  <a:lnTo>
                    <a:pt x="18487" y="5257"/>
                  </a:lnTo>
                  <a:lnTo>
                    <a:pt x="18110" y="4588"/>
                  </a:lnTo>
                  <a:lnTo>
                    <a:pt x="17733" y="3823"/>
                  </a:lnTo>
                  <a:lnTo>
                    <a:pt x="17733" y="3536"/>
                  </a:lnTo>
                  <a:lnTo>
                    <a:pt x="18110" y="3536"/>
                  </a:lnTo>
                  <a:lnTo>
                    <a:pt x="18110" y="3154"/>
                  </a:lnTo>
                  <a:lnTo>
                    <a:pt x="18487" y="2772"/>
                  </a:lnTo>
                  <a:lnTo>
                    <a:pt x="18487" y="2485"/>
                  </a:lnTo>
                  <a:lnTo>
                    <a:pt x="18110" y="2485"/>
                  </a:lnTo>
                  <a:lnTo>
                    <a:pt x="18110" y="2103"/>
                  </a:lnTo>
                  <a:lnTo>
                    <a:pt x="17733" y="2103"/>
                  </a:lnTo>
                  <a:lnTo>
                    <a:pt x="17072" y="1720"/>
                  </a:lnTo>
                  <a:lnTo>
                    <a:pt x="17072" y="1338"/>
                  </a:lnTo>
                  <a:lnTo>
                    <a:pt x="16035" y="1338"/>
                  </a:lnTo>
                  <a:lnTo>
                    <a:pt x="16035" y="669"/>
                  </a:lnTo>
                  <a:lnTo>
                    <a:pt x="16695" y="287"/>
                  </a:lnTo>
                  <a:lnTo>
                    <a:pt x="16695" y="0"/>
                  </a:lnTo>
                  <a:lnTo>
                    <a:pt x="15280" y="0"/>
                  </a:lnTo>
                  <a:lnTo>
                    <a:pt x="14997" y="287"/>
                  </a:lnTo>
                  <a:lnTo>
                    <a:pt x="14620" y="287"/>
                  </a:lnTo>
                  <a:lnTo>
                    <a:pt x="14243" y="669"/>
                  </a:lnTo>
                  <a:lnTo>
                    <a:pt x="13960" y="1051"/>
                  </a:lnTo>
                  <a:lnTo>
                    <a:pt x="14620" y="2103"/>
                  </a:lnTo>
                  <a:lnTo>
                    <a:pt x="14997" y="2485"/>
                  </a:lnTo>
                  <a:lnTo>
                    <a:pt x="13960" y="3536"/>
                  </a:lnTo>
                  <a:lnTo>
                    <a:pt x="14243" y="3823"/>
                  </a:lnTo>
                  <a:lnTo>
                    <a:pt x="14243" y="4205"/>
                  </a:lnTo>
                  <a:lnTo>
                    <a:pt x="13960" y="4588"/>
                  </a:lnTo>
                  <a:lnTo>
                    <a:pt x="12545" y="4588"/>
                  </a:lnTo>
                  <a:lnTo>
                    <a:pt x="12545" y="5257"/>
                  </a:lnTo>
                  <a:lnTo>
                    <a:pt x="12922" y="5257"/>
                  </a:lnTo>
                  <a:lnTo>
                    <a:pt x="13205" y="5639"/>
                  </a:lnTo>
                  <a:lnTo>
                    <a:pt x="13205" y="6021"/>
                  </a:lnTo>
                  <a:lnTo>
                    <a:pt x="12545" y="6021"/>
                  </a:lnTo>
                  <a:lnTo>
                    <a:pt x="12168" y="6308"/>
                  </a:lnTo>
                  <a:lnTo>
                    <a:pt x="12168" y="8124"/>
                  </a:lnTo>
                  <a:lnTo>
                    <a:pt x="11790" y="8506"/>
                  </a:lnTo>
                  <a:lnTo>
                    <a:pt x="11507" y="8124"/>
                  </a:lnTo>
                  <a:lnTo>
                    <a:pt x="11507" y="8506"/>
                  </a:lnTo>
                  <a:lnTo>
                    <a:pt x="10753" y="8506"/>
                  </a:lnTo>
                  <a:lnTo>
                    <a:pt x="10753" y="8124"/>
                  </a:lnTo>
                  <a:lnTo>
                    <a:pt x="10470" y="8506"/>
                  </a:lnTo>
                  <a:lnTo>
                    <a:pt x="9715" y="8793"/>
                  </a:lnTo>
                  <a:lnTo>
                    <a:pt x="10093" y="8793"/>
                  </a:lnTo>
                  <a:lnTo>
                    <a:pt x="9338" y="9558"/>
                  </a:lnTo>
                  <a:lnTo>
                    <a:pt x="9055" y="9175"/>
                  </a:lnTo>
                  <a:lnTo>
                    <a:pt x="8678" y="9558"/>
                  </a:lnTo>
                  <a:lnTo>
                    <a:pt x="8300" y="9844"/>
                  </a:lnTo>
                  <a:lnTo>
                    <a:pt x="8017" y="10227"/>
                  </a:lnTo>
                  <a:lnTo>
                    <a:pt x="8017" y="11278"/>
                  </a:lnTo>
                  <a:lnTo>
                    <a:pt x="8300" y="11660"/>
                  </a:lnTo>
                  <a:lnTo>
                    <a:pt x="8017" y="11660"/>
                  </a:lnTo>
                  <a:lnTo>
                    <a:pt x="7640" y="12042"/>
                  </a:lnTo>
                  <a:lnTo>
                    <a:pt x="5565" y="12042"/>
                  </a:lnTo>
                  <a:lnTo>
                    <a:pt x="5188" y="12329"/>
                  </a:lnTo>
                  <a:lnTo>
                    <a:pt x="3773" y="12329"/>
                  </a:lnTo>
                  <a:lnTo>
                    <a:pt x="2075" y="12712"/>
                  </a:lnTo>
                  <a:lnTo>
                    <a:pt x="0" y="12042"/>
                  </a:lnTo>
                  <a:lnTo>
                    <a:pt x="1038" y="13094"/>
                  </a:lnTo>
                  <a:lnTo>
                    <a:pt x="1038" y="13476"/>
                  </a:lnTo>
                  <a:lnTo>
                    <a:pt x="1321" y="13763"/>
                  </a:lnTo>
                  <a:lnTo>
                    <a:pt x="1698" y="13763"/>
                  </a:lnTo>
                  <a:lnTo>
                    <a:pt x="2075" y="14145"/>
                  </a:lnTo>
                  <a:lnTo>
                    <a:pt x="2735" y="14145"/>
                  </a:lnTo>
                  <a:lnTo>
                    <a:pt x="2735" y="14527"/>
                  </a:lnTo>
                  <a:lnTo>
                    <a:pt x="3113" y="14527"/>
                  </a:lnTo>
                  <a:lnTo>
                    <a:pt x="3113" y="14814"/>
                  </a:lnTo>
                  <a:lnTo>
                    <a:pt x="3490" y="15196"/>
                  </a:lnTo>
                  <a:lnTo>
                    <a:pt x="3490" y="15865"/>
                  </a:lnTo>
                  <a:lnTo>
                    <a:pt x="4150" y="15865"/>
                  </a:lnTo>
                  <a:lnTo>
                    <a:pt x="4150" y="17012"/>
                  </a:lnTo>
                  <a:lnTo>
                    <a:pt x="3773" y="16630"/>
                  </a:lnTo>
                  <a:lnTo>
                    <a:pt x="2735" y="17012"/>
                  </a:lnTo>
                  <a:lnTo>
                    <a:pt x="2358" y="17299"/>
                  </a:lnTo>
                  <a:lnTo>
                    <a:pt x="2075" y="17299"/>
                  </a:lnTo>
                  <a:lnTo>
                    <a:pt x="2075" y="19497"/>
                  </a:lnTo>
                  <a:lnTo>
                    <a:pt x="2358" y="19497"/>
                  </a:lnTo>
                  <a:lnTo>
                    <a:pt x="2735" y="19115"/>
                  </a:lnTo>
                  <a:lnTo>
                    <a:pt x="4528" y="19115"/>
                  </a:lnTo>
                  <a:lnTo>
                    <a:pt x="4528" y="18733"/>
                  </a:lnTo>
                  <a:lnTo>
                    <a:pt x="4810" y="18733"/>
                  </a:lnTo>
                  <a:lnTo>
                    <a:pt x="5188" y="19115"/>
                  </a:lnTo>
                  <a:lnTo>
                    <a:pt x="5188" y="18733"/>
                  </a:lnTo>
                  <a:lnTo>
                    <a:pt x="5565" y="18733"/>
                  </a:lnTo>
                  <a:lnTo>
                    <a:pt x="5565" y="19115"/>
                  </a:lnTo>
                  <a:lnTo>
                    <a:pt x="6225" y="19115"/>
                  </a:lnTo>
                  <a:lnTo>
                    <a:pt x="6603" y="18733"/>
                  </a:lnTo>
                  <a:lnTo>
                    <a:pt x="9338" y="18733"/>
                  </a:lnTo>
                  <a:lnTo>
                    <a:pt x="9715" y="19115"/>
                  </a:lnTo>
                  <a:lnTo>
                    <a:pt x="9715" y="19497"/>
                  </a:lnTo>
                  <a:lnTo>
                    <a:pt x="10470" y="19497"/>
                  </a:lnTo>
                  <a:lnTo>
                    <a:pt x="10470" y="19784"/>
                  </a:lnTo>
                  <a:lnTo>
                    <a:pt x="10753" y="20166"/>
                  </a:lnTo>
                  <a:lnTo>
                    <a:pt x="10753" y="20835"/>
                  </a:lnTo>
                  <a:lnTo>
                    <a:pt x="11130" y="21218"/>
                  </a:lnTo>
                  <a:lnTo>
                    <a:pt x="11790" y="21218"/>
                  </a:lnTo>
                  <a:lnTo>
                    <a:pt x="12168" y="21600"/>
                  </a:lnTo>
                  <a:lnTo>
                    <a:pt x="12545" y="21600"/>
                  </a:lnTo>
                  <a:close/>
                  <a:moveTo>
                    <a:pt x="12545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35" name="AutoShape 32"/>
            <p:cNvSpPr>
              <a:spLocks/>
            </p:cNvSpPr>
            <p:nvPr/>
          </p:nvSpPr>
          <p:spPr bwMode="auto">
            <a:xfrm>
              <a:off x="9770" y="3189"/>
              <a:ext cx="309" cy="2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446" y="21600"/>
                  </a:moveTo>
                  <a:lnTo>
                    <a:pt x="12393" y="18930"/>
                  </a:lnTo>
                  <a:lnTo>
                    <a:pt x="13102" y="18202"/>
                  </a:lnTo>
                  <a:lnTo>
                    <a:pt x="13810" y="17231"/>
                  </a:lnTo>
                  <a:lnTo>
                    <a:pt x="14341" y="17231"/>
                  </a:lnTo>
                  <a:lnTo>
                    <a:pt x="15757" y="18930"/>
                  </a:lnTo>
                  <a:lnTo>
                    <a:pt x="16289" y="18202"/>
                  </a:lnTo>
                  <a:lnTo>
                    <a:pt x="17705" y="18930"/>
                  </a:lnTo>
                  <a:lnTo>
                    <a:pt x="17705" y="19901"/>
                  </a:lnTo>
                  <a:lnTo>
                    <a:pt x="18413" y="19901"/>
                  </a:lnTo>
                  <a:lnTo>
                    <a:pt x="19652" y="20872"/>
                  </a:lnTo>
                  <a:lnTo>
                    <a:pt x="20361" y="19901"/>
                  </a:lnTo>
                  <a:lnTo>
                    <a:pt x="21600" y="19901"/>
                  </a:lnTo>
                  <a:lnTo>
                    <a:pt x="20892" y="18202"/>
                  </a:lnTo>
                  <a:lnTo>
                    <a:pt x="20892" y="16261"/>
                  </a:lnTo>
                  <a:lnTo>
                    <a:pt x="20361" y="16261"/>
                  </a:lnTo>
                  <a:lnTo>
                    <a:pt x="19652" y="14562"/>
                  </a:lnTo>
                  <a:lnTo>
                    <a:pt x="19652" y="12620"/>
                  </a:lnTo>
                  <a:lnTo>
                    <a:pt x="18944" y="11892"/>
                  </a:lnTo>
                  <a:lnTo>
                    <a:pt x="18413" y="11892"/>
                  </a:lnTo>
                  <a:lnTo>
                    <a:pt x="17705" y="9951"/>
                  </a:lnTo>
                  <a:lnTo>
                    <a:pt x="16997" y="9222"/>
                  </a:lnTo>
                  <a:lnTo>
                    <a:pt x="15757" y="8252"/>
                  </a:lnTo>
                  <a:lnTo>
                    <a:pt x="14341" y="6310"/>
                  </a:lnTo>
                  <a:lnTo>
                    <a:pt x="11685" y="6310"/>
                  </a:lnTo>
                  <a:lnTo>
                    <a:pt x="11685" y="5582"/>
                  </a:lnTo>
                  <a:lnTo>
                    <a:pt x="11154" y="5582"/>
                  </a:lnTo>
                  <a:lnTo>
                    <a:pt x="11154" y="4611"/>
                  </a:lnTo>
                  <a:lnTo>
                    <a:pt x="9207" y="1942"/>
                  </a:lnTo>
                  <a:lnTo>
                    <a:pt x="8498" y="0"/>
                  </a:lnTo>
                  <a:lnTo>
                    <a:pt x="6551" y="0"/>
                  </a:lnTo>
                  <a:lnTo>
                    <a:pt x="6551" y="971"/>
                  </a:lnTo>
                  <a:lnTo>
                    <a:pt x="5843" y="0"/>
                  </a:lnTo>
                  <a:lnTo>
                    <a:pt x="5134" y="0"/>
                  </a:lnTo>
                  <a:lnTo>
                    <a:pt x="4603" y="1942"/>
                  </a:lnTo>
                  <a:lnTo>
                    <a:pt x="3187" y="1942"/>
                  </a:lnTo>
                  <a:lnTo>
                    <a:pt x="1239" y="2912"/>
                  </a:lnTo>
                  <a:lnTo>
                    <a:pt x="1239" y="3640"/>
                  </a:lnTo>
                  <a:lnTo>
                    <a:pt x="0" y="4611"/>
                  </a:lnTo>
                  <a:lnTo>
                    <a:pt x="0" y="6310"/>
                  </a:lnTo>
                  <a:lnTo>
                    <a:pt x="1948" y="6310"/>
                  </a:lnTo>
                  <a:lnTo>
                    <a:pt x="1948" y="7281"/>
                  </a:lnTo>
                  <a:lnTo>
                    <a:pt x="3187" y="8252"/>
                  </a:lnTo>
                  <a:lnTo>
                    <a:pt x="3895" y="8252"/>
                  </a:lnTo>
                  <a:lnTo>
                    <a:pt x="3895" y="9222"/>
                  </a:lnTo>
                  <a:lnTo>
                    <a:pt x="4603" y="9222"/>
                  </a:lnTo>
                  <a:lnTo>
                    <a:pt x="4603" y="9951"/>
                  </a:lnTo>
                  <a:lnTo>
                    <a:pt x="3895" y="10921"/>
                  </a:lnTo>
                  <a:lnTo>
                    <a:pt x="3895" y="11892"/>
                  </a:lnTo>
                  <a:lnTo>
                    <a:pt x="3187" y="11892"/>
                  </a:lnTo>
                  <a:lnTo>
                    <a:pt x="3187" y="12620"/>
                  </a:lnTo>
                  <a:lnTo>
                    <a:pt x="3895" y="14562"/>
                  </a:lnTo>
                  <a:lnTo>
                    <a:pt x="4603" y="16261"/>
                  </a:lnTo>
                  <a:lnTo>
                    <a:pt x="4603" y="18202"/>
                  </a:lnTo>
                  <a:lnTo>
                    <a:pt x="5843" y="18930"/>
                  </a:lnTo>
                  <a:lnTo>
                    <a:pt x="6551" y="18930"/>
                  </a:lnTo>
                  <a:lnTo>
                    <a:pt x="7790" y="19901"/>
                  </a:lnTo>
                  <a:lnTo>
                    <a:pt x="7790" y="20872"/>
                  </a:lnTo>
                  <a:lnTo>
                    <a:pt x="10446" y="20872"/>
                  </a:lnTo>
                  <a:lnTo>
                    <a:pt x="10446" y="21600"/>
                  </a:lnTo>
                  <a:close/>
                  <a:moveTo>
                    <a:pt x="10446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36" name="AutoShape 33"/>
            <p:cNvSpPr>
              <a:spLocks/>
            </p:cNvSpPr>
            <p:nvPr/>
          </p:nvSpPr>
          <p:spPr bwMode="auto">
            <a:xfrm>
              <a:off x="9301" y="3134"/>
              <a:ext cx="553" cy="4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727" y="2846"/>
                  </a:moveTo>
                  <a:lnTo>
                    <a:pt x="19420" y="2457"/>
                  </a:lnTo>
                  <a:lnTo>
                    <a:pt x="19817" y="1940"/>
                  </a:lnTo>
                  <a:lnTo>
                    <a:pt x="19817" y="2457"/>
                  </a:lnTo>
                  <a:lnTo>
                    <a:pt x="20510" y="2457"/>
                  </a:lnTo>
                  <a:lnTo>
                    <a:pt x="20906" y="1940"/>
                  </a:lnTo>
                  <a:lnTo>
                    <a:pt x="21600" y="1940"/>
                  </a:lnTo>
                  <a:lnTo>
                    <a:pt x="21600" y="2457"/>
                  </a:lnTo>
                  <a:lnTo>
                    <a:pt x="20906" y="2846"/>
                  </a:lnTo>
                  <a:lnTo>
                    <a:pt x="21204" y="2846"/>
                  </a:lnTo>
                  <a:lnTo>
                    <a:pt x="20906" y="3880"/>
                  </a:lnTo>
                  <a:lnTo>
                    <a:pt x="20114" y="3880"/>
                  </a:lnTo>
                  <a:lnTo>
                    <a:pt x="18727" y="4398"/>
                  </a:lnTo>
                  <a:lnTo>
                    <a:pt x="17538" y="4398"/>
                  </a:lnTo>
                  <a:lnTo>
                    <a:pt x="17240" y="4786"/>
                  </a:lnTo>
                  <a:lnTo>
                    <a:pt x="16844" y="4786"/>
                  </a:lnTo>
                  <a:lnTo>
                    <a:pt x="16448" y="5303"/>
                  </a:lnTo>
                  <a:lnTo>
                    <a:pt x="16150" y="5820"/>
                  </a:lnTo>
                  <a:lnTo>
                    <a:pt x="16844" y="7243"/>
                  </a:lnTo>
                  <a:lnTo>
                    <a:pt x="17240" y="7760"/>
                  </a:lnTo>
                  <a:lnTo>
                    <a:pt x="16150" y="9183"/>
                  </a:lnTo>
                  <a:lnTo>
                    <a:pt x="16448" y="9571"/>
                  </a:lnTo>
                  <a:lnTo>
                    <a:pt x="16448" y="10089"/>
                  </a:lnTo>
                  <a:lnTo>
                    <a:pt x="16150" y="10606"/>
                  </a:lnTo>
                  <a:lnTo>
                    <a:pt x="14664" y="10606"/>
                  </a:lnTo>
                  <a:lnTo>
                    <a:pt x="14664" y="11511"/>
                  </a:lnTo>
                  <a:lnTo>
                    <a:pt x="15061" y="11511"/>
                  </a:lnTo>
                  <a:lnTo>
                    <a:pt x="15358" y="12029"/>
                  </a:lnTo>
                  <a:lnTo>
                    <a:pt x="15358" y="12546"/>
                  </a:lnTo>
                  <a:lnTo>
                    <a:pt x="14664" y="12546"/>
                  </a:lnTo>
                  <a:lnTo>
                    <a:pt x="14268" y="12934"/>
                  </a:lnTo>
                  <a:lnTo>
                    <a:pt x="14268" y="15392"/>
                  </a:lnTo>
                  <a:lnTo>
                    <a:pt x="13872" y="15909"/>
                  </a:lnTo>
                  <a:lnTo>
                    <a:pt x="13574" y="15392"/>
                  </a:lnTo>
                  <a:lnTo>
                    <a:pt x="13574" y="15909"/>
                  </a:lnTo>
                  <a:lnTo>
                    <a:pt x="12782" y="15909"/>
                  </a:lnTo>
                  <a:lnTo>
                    <a:pt x="12782" y="15392"/>
                  </a:lnTo>
                  <a:lnTo>
                    <a:pt x="12484" y="15909"/>
                  </a:lnTo>
                  <a:lnTo>
                    <a:pt x="11692" y="16297"/>
                  </a:lnTo>
                  <a:lnTo>
                    <a:pt x="12088" y="16297"/>
                  </a:lnTo>
                  <a:lnTo>
                    <a:pt x="11295" y="17332"/>
                  </a:lnTo>
                  <a:lnTo>
                    <a:pt x="10998" y="16814"/>
                  </a:lnTo>
                  <a:lnTo>
                    <a:pt x="10602" y="17332"/>
                  </a:lnTo>
                  <a:lnTo>
                    <a:pt x="10206" y="17720"/>
                  </a:lnTo>
                  <a:lnTo>
                    <a:pt x="9908" y="18237"/>
                  </a:lnTo>
                  <a:lnTo>
                    <a:pt x="9908" y="19660"/>
                  </a:lnTo>
                  <a:lnTo>
                    <a:pt x="10206" y="20177"/>
                  </a:lnTo>
                  <a:lnTo>
                    <a:pt x="9908" y="20177"/>
                  </a:lnTo>
                  <a:lnTo>
                    <a:pt x="9512" y="20695"/>
                  </a:lnTo>
                  <a:lnTo>
                    <a:pt x="7332" y="20695"/>
                  </a:lnTo>
                  <a:lnTo>
                    <a:pt x="6936" y="21083"/>
                  </a:lnTo>
                  <a:lnTo>
                    <a:pt x="5450" y="21083"/>
                  </a:lnTo>
                  <a:lnTo>
                    <a:pt x="3666" y="21600"/>
                  </a:lnTo>
                  <a:lnTo>
                    <a:pt x="1486" y="20695"/>
                  </a:lnTo>
                  <a:lnTo>
                    <a:pt x="2873" y="18754"/>
                  </a:lnTo>
                  <a:lnTo>
                    <a:pt x="2873" y="18237"/>
                  </a:lnTo>
                  <a:lnTo>
                    <a:pt x="2576" y="17720"/>
                  </a:lnTo>
                  <a:lnTo>
                    <a:pt x="2873" y="17332"/>
                  </a:lnTo>
                  <a:lnTo>
                    <a:pt x="2576" y="16297"/>
                  </a:lnTo>
                  <a:lnTo>
                    <a:pt x="1090" y="16297"/>
                  </a:lnTo>
                  <a:lnTo>
                    <a:pt x="1090" y="15909"/>
                  </a:lnTo>
                  <a:lnTo>
                    <a:pt x="694" y="15392"/>
                  </a:lnTo>
                  <a:lnTo>
                    <a:pt x="1090" y="15392"/>
                  </a:lnTo>
                  <a:lnTo>
                    <a:pt x="694" y="14357"/>
                  </a:lnTo>
                  <a:lnTo>
                    <a:pt x="297" y="13451"/>
                  </a:lnTo>
                  <a:lnTo>
                    <a:pt x="297" y="12934"/>
                  </a:lnTo>
                  <a:lnTo>
                    <a:pt x="694" y="12029"/>
                  </a:lnTo>
                  <a:lnTo>
                    <a:pt x="297" y="12029"/>
                  </a:lnTo>
                  <a:lnTo>
                    <a:pt x="297" y="11511"/>
                  </a:lnTo>
                  <a:lnTo>
                    <a:pt x="0" y="10994"/>
                  </a:lnTo>
                  <a:lnTo>
                    <a:pt x="0" y="10606"/>
                  </a:lnTo>
                  <a:lnTo>
                    <a:pt x="297" y="10089"/>
                  </a:lnTo>
                  <a:lnTo>
                    <a:pt x="0" y="10089"/>
                  </a:lnTo>
                  <a:lnTo>
                    <a:pt x="0" y="9571"/>
                  </a:lnTo>
                  <a:lnTo>
                    <a:pt x="297" y="9571"/>
                  </a:lnTo>
                  <a:lnTo>
                    <a:pt x="694" y="9183"/>
                  </a:lnTo>
                  <a:lnTo>
                    <a:pt x="297" y="8666"/>
                  </a:lnTo>
                  <a:lnTo>
                    <a:pt x="694" y="8149"/>
                  </a:lnTo>
                  <a:lnTo>
                    <a:pt x="694" y="7243"/>
                  </a:lnTo>
                  <a:lnTo>
                    <a:pt x="1090" y="7760"/>
                  </a:lnTo>
                  <a:lnTo>
                    <a:pt x="2576" y="7760"/>
                  </a:lnTo>
                  <a:lnTo>
                    <a:pt x="2576" y="8149"/>
                  </a:lnTo>
                  <a:lnTo>
                    <a:pt x="3270" y="8149"/>
                  </a:lnTo>
                  <a:lnTo>
                    <a:pt x="3666" y="7760"/>
                  </a:lnTo>
                  <a:lnTo>
                    <a:pt x="3666" y="7243"/>
                  </a:lnTo>
                  <a:lnTo>
                    <a:pt x="3963" y="7243"/>
                  </a:lnTo>
                  <a:lnTo>
                    <a:pt x="3666" y="6726"/>
                  </a:lnTo>
                  <a:lnTo>
                    <a:pt x="4360" y="6726"/>
                  </a:lnTo>
                  <a:lnTo>
                    <a:pt x="5152" y="6208"/>
                  </a:lnTo>
                  <a:lnTo>
                    <a:pt x="5152" y="5820"/>
                  </a:lnTo>
                  <a:lnTo>
                    <a:pt x="5450" y="5820"/>
                  </a:lnTo>
                  <a:lnTo>
                    <a:pt x="5450" y="4786"/>
                  </a:lnTo>
                  <a:lnTo>
                    <a:pt x="5846" y="4398"/>
                  </a:lnTo>
                  <a:lnTo>
                    <a:pt x="5846" y="3363"/>
                  </a:lnTo>
                  <a:lnTo>
                    <a:pt x="6539" y="3363"/>
                  </a:lnTo>
                  <a:lnTo>
                    <a:pt x="7332" y="2846"/>
                  </a:lnTo>
                  <a:lnTo>
                    <a:pt x="9116" y="2846"/>
                  </a:lnTo>
                  <a:lnTo>
                    <a:pt x="9512" y="3363"/>
                  </a:lnTo>
                  <a:lnTo>
                    <a:pt x="9908" y="3363"/>
                  </a:lnTo>
                  <a:lnTo>
                    <a:pt x="9908" y="2846"/>
                  </a:lnTo>
                  <a:lnTo>
                    <a:pt x="10206" y="3363"/>
                  </a:lnTo>
                  <a:lnTo>
                    <a:pt x="10602" y="3880"/>
                  </a:lnTo>
                  <a:lnTo>
                    <a:pt x="11295" y="3880"/>
                  </a:lnTo>
                  <a:lnTo>
                    <a:pt x="11692" y="3363"/>
                  </a:lnTo>
                  <a:lnTo>
                    <a:pt x="12088" y="3363"/>
                  </a:lnTo>
                  <a:lnTo>
                    <a:pt x="12088" y="2846"/>
                  </a:lnTo>
                  <a:lnTo>
                    <a:pt x="12484" y="2846"/>
                  </a:lnTo>
                  <a:lnTo>
                    <a:pt x="12782" y="3363"/>
                  </a:lnTo>
                  <a:lnTo>
                    <a:pt x="13178" y="3363"/>
                  </a:lnTo>
                  <a:lnTo>
                    <a:pt x="13178" y="2457"/>
                  </a:lnTo>
                  <a:lnTo>
                    <a:pt x="14268" y="2457"/>
                  </a:lnTo>
                  <a:lnTo>
                    <a:pt x="14268" y="1423"/>
                  </a:lnTo>
                  <a:lnTo>
                    <a:pt x="14664" y="1035"/>
                  </a:lnTo>
                  <a:lnTo>
                    <a:pt x="14664" y="0"/>
                  </a:lnTo>
                  <a:lnTo>
                    <a:pt x="15358" y="0"/>
                  </a:lnTo>
                  <a:lnTo>
                    <a:pt x="15358" y="517"/>
                  </a:lnTo>
                  <a:lnTo>
                    <a:pt x="15754" y="517"/>
                  </a:lnTo>
                  <a:lnTo>
                    <a:pt x="15754" y="1423"/>
                  </a:lnTo>
                  <a:lnTo>
                    <a:pt x="16150" y="1423"/>
                  </a:lnTo>
                  <a:lnTo>
                    <a:pt x="16150" y="3880"/>
                  </a:lnTo>
                  <a:lnTo>
                    <a:pt x="16448" y="3880"/>
                  </a:lnTo>
                  <a:lnTo>
                    <a:pt x="16448" y="4398"/>
                  </a:lnTo>
                  <a:lnTo>
                    <a:pt x="17538" y="4398"/>
                  </a:lnTo>
                  <a:lnTo>
                    <a:pt x="17538" y="3880"/>
                  </a:lnTo>
                  <a:lnTo>
                    <a:pt x="17934" y="3880"/>
                  </a:lnTo>
                  <a:lnTo>
                    <a:pt x="18330" y="3363"/>
                  </a:lnTo>
                  <a:lnTo>
                    <a:pt x="18330" y="2846"/>
                  </a:lnTo>
                  <a:lnTo>
                    <a:pt x="18727" y="2846"/>
                  </a:lnTo>
                  <a:close/>
                  <a:moveTo>
                    <a:pt x="18727" y="284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37" name="AutoShape 34"/>
            <p:cNvSpPr>
              <a:spLocks/>
            </p:cNvSpPr>
            <p:nvPr/>
          </p:nvSpPr>
          <p:spPr bwMode="auto">
            <a:xfrm>
              <a:off x="7139" y="2264"/>
              <a:ext cx="264" cy="18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429" y="20520"/>
                  </a:moveTo>
                  <a:cubicBezTo>
                    <a:pt x="15429" y="21600"/>
                    <a:pt x="15429" y="21600"/>
                    <a:pt x="15429" y="21600"/>
                  </a:cubicBezTo>
                  <a:cubicBezTo>
                    <a:pt x="16200" y="21600"/>
                    <a:pt x="16200" y="21600"/>
                    <a:pt x="16200" y="21600"/>
                  </a:cubicBezTo>
                  <a:cubicBezTo>
                    <a:pt x="16971" y="20520"/>
                    <a:pt x="16971" y="20520"/>
                    <a:pt x="16971" y="20520"/>
                  </a:cubicBezTo>
                  <a:cubicBezTo>
                    <a:pt x="16971" y="20520"/>
                    <a:pt x="16971" y="20520"/>
                    <a:pt x="16971" y="20520"/>
                  </a:cubicBezTo>
                  <a:cubicBezTo>
                    <a:pt x="16971" y="20520"/>
                    <a:pt x="16971" y="20520"/>
                    <a:pt x="16971" y="20520"/>
                  </a:cubicBezTo>
                  <a:cubicBezTo>
                    <a:pt x="16971" y="19440"/>
                    <a:pt x="16971" y="19440"/>
                    <a:pt x="16971" y="19440"/>
                  </a:cubicBezTo>
                  <a:cubicBezTo>
                    <a:pt x="16971" y="19440"/>
                    <a:pt x="16971" y="19440"/>
                    <a:pt x="16971" y="19440"/>
                  </a:cubicBezTo>
                  <a:cubicBezTo>
                    <a:pt x="16200" y="19440"/>
                    <a:pt x="16200" y="19440"/>
                    <a:pt x="16200" y="19440"/>
                  </a:cubicBezTo>
                  <a:cubicBezTo>
                    <a:pt x="16200" y="19440"/>
                    <a:pt x="16200" y="19440"/>
                    <a:pt x="16200" y="19440"/>
                  </a:cubicBezTo>
                  <a:cubicBezTo>
                    <a:pt x="16200" y="19440"/>
                    <a:pt x="16200" y="19440"/>
                    <a:pt x="16200" y="19440"/>
                  </a:cubicBezTo>
                  <a:cubicBezTo>
                    <a:pt x="15429" y="19440"/>
                    <a:pt x="15429" y="19440"/>
                    <a:pt x="15429" y="19440"/>
                  </a:cubicBezTo>
                  <a:cubicBezTo>
                    <a:pt x="15429" y="19440"/>
                    <a:pt x="15429" y="19440"/>
                    <a:pt x="15429" y="19440"/>
                  </a:cubicBezTo>
                  <a:cubicBezTo>
                    <a:pt x="16200" y="19440"/>
                    <a:pt x="16200" y="19440"/>
                    <a:pt x="16200" y="19440"/>
                  </a:cubicBezTo>
                  <a:cubicBezTo>
                    <a:pt x="16200" y="19440"/>
                    <a:pt x="16200" y="19440"/>
                    <a:pt x="16200" y="19440"/>
                  </a:cubicBezTo>
                  <a:cubicBezTo>
                    <a:pt x="15429" y="20520"/>
                    <a:pt x="15429" y="20520"/>
                    <a:pt x="15429" y="20520"/>
                  </a:cubicBezTo>
                  <a:cubicBezTo>
                    <a:pt x="15429" y="20520"/>
                    <a:pt x="15429" y="20520"/>
                    <a:pt x="15429" y="20520"/>
                  </a:cubicBezTo>
                  <a:close/>
                  <a:moveTo>
                    <a:pt x="20057" y="15120"/>
                  </a:moveTo>
                  <a:cubicBezTo>
                    <a:pt x="20057" y="16200"/>
                    <a:pt x="20057" y="16200"/>
                    <a:pt x="20057" y="16200"/>
                  </a:cubicBezTo>
                  <a:cubicBezTo>
                    <a:pt x="20057" y="17280"/>
                    <a:pt x="20057" y="17280"/>
                    <a:pt x="20057" y="17280"/>
                  </a:cubicBezTo>
                  <a:cubicBezTo>
                    <a:pt x="21600" y="17280"/>
                    <a:pt x="21600" y="17280"/>
                    <a:pt x="21600" y="17280"/>
                  </a:cubicBezTo>
                  <a:cubicBezTo>
                    <a:pt x="21600" y="16200"/>
                    <a:pt x="21600" y="16200"/>
                    <a:pt x="21600" y="16200"/>
                  </a:cubicBezTo>
                  <a:cubicBezTo>
                    <a:pt x="20829" y="15120"/>
                    <a:pt x="20829" y="15120"/>
                    <a:pt x="20829" y="15120"/>
                  </a:cubicBezTo>
                  <a:cubicBezTo>
                    <a:pt x="20057" y="15120"/>
                    <a:pt x="20057" y="15120"/>
                    <a:pt x="20057" y="15120"/>
                  </a:cubicBezTo>
                  <a:close/>
                  <a:moveTo>
                    <a:pt x="13886" y="12960"/>
                  </a:moveTo>
                  <a:cubicBezTo>
                    <a:pt x="13114" y="14040"/>
                    <a:pt x="13114" y="14040"/>
                    <a:pt x="13114" y="14040"/>
                  </a:cubicBezTo>
                  <a:cubicBezTo>
                    <a:pt x="13886" y="14040"/>
                    <a:pt x="13886" y="14040"/>
                    <a:pt x="13886" y="14040"/>
                  </a:cubicBezTo>
                  <a:cubicBezTo>
                    <a:pt x="13886" y="12960"/>
                    <a:pt x="13886" y="12960"/>
                    <a:pt x="13886" y="12960"/>
                  </a:cubicBezTo>
                  <a:close/>
                  <a:moveTo>
                    <a:pt x="11571" y="17280"/>
                  </a:moveTo>
                  <a:cubicBezTo>
                    <a:pt x="11571" y="17280"/>
                    <a:pt x="11571" y="17280"/>
                    <a:pt x="11571" y="17280"/>
                  </a:cubicBezTo>
                  <a:cubicBezTo>
                    <a:pt x="10800" y="17280"/>
                    <a:pt x="10800" y="17280"/>
                    <a:pt x="10800" y="17280"/>
                  </a:cubicBezTo>
                  <a:cubicBezTo>
                    <a:pt x="11571" y="16200"/>
                    <a:pt x="11571" y="16200"/>
                    <a:pt x="11571" y="16200"/>
                  </a:cubicBezTo>
                  <a:cubicBezTo>
                    <a:pt x="11571" y="16200"/>
                    <a:pt x="11571" y="16200"/>
                    <a:pt x="11571" y="16200"/>
                  </a:cubicBezTo>
                  <a:cubicBezTo>
                    <a:pt x="10800" y="16200"/>
                    <a:pt x="10800" y="16200"/>
                    <a:pt x="10800" y="16200"/>
                  </a:cubicBezTo>
                  <a:cubicBezTo>
                    <a:pt x="10029" y="16200"/>
                    <a:pt x="10029" y="16200"/>
                    <a:pt x="10029" y="16200"/>
                  </a:cubicBezTo>
                  <a:cubicBezTo>
                    <a:pt x="10029" y="15120"/>
                    <a:pt x="10029" y="15120"/>
                    <a:pt x="10029" y="15120"/>
                  </a:cubicBezTo>
                  <a:cubicBezTo>
                    <a:pt x="10029" y="14040"/>
                    <a:pt x="10029" y="14040"/>
                    <a:pt x="10029" y="14040"/>
                  </a:cubicBezTo>
                  <a:cubicBezTo>
                    <a:pt x="9257" y="14040"/>
                    <a:pt x="9257" y="14040"/>
                    <a:pt x="9257" y="14040"/>
                  </a:cubicBezTo>
                  <a:cubicBezTo>
                    <a:pt x="9257" y="12960"/>
                    <a:pt x="9257" y="12960"/>
                    <a:pt x="9257" y="12960"/>
                  </a:cubicBezTo>
                  <a:cubicBezTo>
                    <a:pt x="10029" y="12960"/>
                    <a:pt x="10029" y="12960"/>
                    <a:pt x="10029" y="12960"/>
                  </a:cubicBezTo>
                  <a:cubicBezTo>
                    <a:pt x="10029" y="11880"/>
                    <a:pt x="10029" y="11880"/>
                    <a:pt x="10029" y="11880"/>
                  </a:cubicBezTo>
                  <a:cubicBezTo>
                    <a:pt x="10029" y="11880"/>
                    <a:pt x="10029" y="11880"/>
                    <a:pt x="10029" y="11880"/>
                  </a:cubicBezTo>
                  <a:cubicBezTo>
                    <a:pt x="10800" y="12960"/>
                    <a:pt x="10800" y="12960"/>
                    <a:pt x="10800" y="12960"/>
                  </a:cubicBezTo>
                  <a:cubicBezTo>
                    <a:pt x="10800" y="12960"/>
                    <a:pt x="10800" y="12960"/>
                    <a:pt x="10800" y="12960"/>
                  </a:cubicBezTo>
                  <a:cubicBezTo>
                    <a:pt x="11571" y="12960"/>
                    <a:pt x="11571" y="12960"/>
                    <a:pt x="11571" y="12960"/>
                  </a:cubicBezTo>
                  <a:cubicBezTo>
                    <a:pt x="11571" y="12960"/>
                    <a:pt x="11571" y="12960"/>
                    <a:pt x="11571" y="12960"/>
                  </a:cubicBezTo>
                  <a:cubicBezTo>
                    <a:pt x="11571" y="12960"/>
                    <a:pt x="11571" y="12960"/>
                    <a:pt x="11571" y="12960"/>
                  </a:cubicBezTo>
                  <a:cubicBezTo>
                    <a:pt x="11571" y="12960"/>
                    <a:pt x="11571" y="12960"/>
                    <a:pt x="11571" y="12960"/>
                  </a:cubicBezTo>
                  <a:cubicBezTo>
                    <a:pt x="11571" y="11880"/>
                    <a:pt x="11571" y="11880"/>
                    <a:pt x="11571" y="11880"/>
                  </a:cubicBezTo>
                  <a:cubicBezTo>
                    <a:pt x="10800" y="11880"/>
                    <a:pt x="10800" y="11880"/>
                    <a:pt x="10800" y="11880"/>
                  </a:cubicBezTo>
                  <a:cubicBezTo>
                    <a:pt x="11571" y="10800"/>
                    <a:pt x="11571" y="10800"/>
                    <a:pt x="11571" y="10800"/>
                  </a:cubicBezTo>
                  <a:cubicBezTo>
                    <a:pt x="12343" y="10800"/>
                    <a:pt x="12343" y="10800"/>
                    <a:pt x="12343" y="10800"/>
                  </a:cubicBezTo>
                  <a:cubicBezTo>
                    <a:pt x="13114" y="10800"/>
                    <a:pt x="13114" y="10800"/>
                    <a:pt x="13114" y="10800"/>
                  </a:cubicBezTo>
                  <a:cubicBezTo>
                    <a:pt x="13114" y="11880"/>
                    <a:pt x="13114" y="11880"/>
                    <a:pt x="13114" y="11880"/>
                  </a:cubicBezTo>
                  <a:cubicBezTo>
                    <a:pt x="13114" y="12960"/>
                    <a:pt x="13114" y="12960"/>
                    <a:pt x="13114" y="12960"/>
                  </a:cubicBezTo>
                  <a:cubicBezTo>
                    <a:pt x="13114" y="14040"/>
                    <a:pt x="13114" y="14040"/>
                    <a:pt x="13114" y="14040"/>
                  </a:cubicBezTo>
                  <a:cubicBezTo>
                    <a:pt x="12343" y="14040"/>
                    <a:pt x="12343" y="14040"/>
                    <a:pt x="12343" y="14040"/>
                  </a:cubicBezTo>
                  <a:cubicBezTo>
                    <a:pt x="12343" y="14040"/>
                    <a:pt x="12343" y="14040"/>
                    <a:pt x="12343" y="14040"/>
                  </a:cubicBezTo>
                  <a:cubicBezTo>
                    <a:pt x="13114" y="15120"/>
                    <a:pt x="13114" y="15120"/>
                    <a:pt x="13114" y="15120"/>
                  </a:cubicBezTo>
                  <a:cubicBezTo>
                    <a:pt x="13114" y="15120"/>
                    <a:pt x="13114" y="15120"/>
                    <a:pt x="13114" y="15120"/>
                  </a:cubicBezTo>
                  <a:cubicBezTo>
                    <a:pt x="13114" y="16200"/>
                    <a:pt x="13114" y="16200"/>
                    <a:pt x="13114" y="16200"/>
                  </a:cubicBezTo>
                  <a:cubicBezTo>
                    <a:pt x="12343" y="16200"/>
                    <a:pt x="12343" y="16200"/>
                    <a:pt x="12343" y="16200"/>
                  </a:cubicBezTo>
                  <a:cubicBezTo>
                    <a:pt x="12343" y="17280"/>
                    <a:pt x="12343" y="17280"/>
                    <a:pt x="12343" y="17280"/>
                  </a:cubicBezTo>
                  <a:cubicBezTo>
                    <a:pt x="11571" y="17280"/>
                    <a:pt x="11571" y="17280"/>
                    <a:pt x="11571" y="17280"/>
                  </a:cubicBezTo>
                  <a:close/>
                  <a:moveTo>
                    <a:pt x="12343" y="17280"/>
                  </a:moveTo>
                  <a:cubicBezTo>
                    <a:pt x="12343" y="17280"/>
                    <a:pt x="12343" y="17280"/>
                    <a:pt x="12343" y="17280"/>
                  </a:cubicBezTo>
                  <a:cubicBezTo>
                    <a:pt x="12343" y="17280"/>
                    <a:pt x="12343" y="17280"/>
                    <a:pt x="12343" y="17280"/>
                  </a:cubicBezTo>
                  <a:cubicBezTo>
                    <a:pt x="13114" y="17280"/>
                    <a:pt x="13114" y="17280"/>
                    <a:pt x="13114" y="17280"/>
                  </a:cubicBezTo>
                  <a:cubicBezTo>
                    <a:pt x="13114" y="16200"/>
                    <a:pt x="13114" y="16200"/>
                    <a:pt x="13114" y="16200"/>
                  </a:cubicBezTo>
                  <a:cubicBezTo>
                    <a:pt x="12343" y="17280"/>
                    <a:pt x="12343" y="17280"/>
                    <a:pt x="12343" y="17280"/>
                  </a:cubicBezTo>
                  <a:cubicBezTo>
                    <a:pt x="12343" y="17280"/>
                    <a:pt x="12343" y="17280"/>
                    <a:pt x="12343" y="17280"/>
                  </a:cubicBezTo>
                  <a:close/>
                  <a:moveTo>
                    <a:pt x="10029" y="17280"/>
                  </a:moveTo>
                  <a:cubicBezTo>
                    <a:pt x="10029" y="18360"/>
                    <a:pt x="10029" y="18360"/>
                    <a:pt x="10029" y="18360"/>
                  </a:cubicBezTo>
                  <a:cubicBezTo>
                    <a:pt x="10800" y="18360"/>
                    <a:pt x="10800" y="18360"/>
                    <a:pt x="10800" y="18360"/>
                  </a:cubicBezTo>
                  <a:cubicBezTo>
                    <a:pt x="10800" y="18360"/>
                    <a:pt x="10800" y="18360"/>
                    <a:pt x="10800" y="18360"/>
                  </a:cubicBezTo>
                  <a:cubicBezTo>
                    <a:pt x="11571" y="17280"/>
                    <a:pt x="11571" y="17280"/>
                    <a:pt x="11571" y="17280"/>
                  </a:cubicBezTo>
                  <a:cubicBezTo>
                    <a:pt x="11571" y="17280"/>
                    <a:pt x="11571" y="17280"/>
                    <a:pt x="11571" y="17280"/>
                  </a:cubicBezTo>
                  <a:cubicBezTo>
                    <a:pt x="12343" y="17280"/>
                    <a:pt x="12343" y="17280"/>
                    <a:pt x="12343" y="17280"/>
                  </a:cubicBezTo>
                  <a:cubicBezTo>
                    <a:pt x="12343" y="18360"/>
                    <a:pt x="12343" y="18360"/>
                    <a:pt x="12343" y="18360"/>
                  </a:cubicBezTo>
                  <a:cubicBezTo>
                    <a:pt x="11571" y="18360"/>
                    <a:pt x="11571" y="18360"/>
                    <a:pt x="11571" y="18360"/>
                  </a:cubicBezTo>
                  <a:cubicBezTo>
                    <a:pt x="11571" y="19440"/>
                    <a:pt x="11571" y="19440"/>
                    <a:pt x="11571" y="19440"/>
                  </a:cubicBezTo>
                  <a:cubicBezTo>
                    <a:pt x="11571" y="19440"/>
                    <a:pt x="11571" y="19440"/>
                    <a:pt x="11571" y="19440"/>
                  </a:cubicBezTo>
                  <a:cubicBezTo>
                    <a:pt x="11571" y="18360"/>
                    <a:pt x="11571" y="18360"/>
                    <a:pt x="11571" y="18360"/>
                  </a:cubicBezTo>
                  <a:cubicBezTo>
                    <a:pt x="10800" y="19440"/>
                    <a:pt x="10800" y="19440"/>
                    <a:pt x="10800" y="19440"/>
                  </a:cubicBezTo>
                  <a:cubicBezTo>
                    <a:pt x="10029" y="19440"/>
                    <a:pt x="10029" y="19440"/>
                    <a:pt x="10029" y="19440"/>
                  </a:cubicBezTo>
                  <a:cubicBezTo>
                    <a:pt x="9257" y="19440"/>
                    <a:pt x="9257" y="19440"/>
                    <a:pt x="9257" y="19440"/>
                  </a:cubicBezTo>
                  <a:cubicBezTo>
                    <a:pt x="9257" y="18360"/>
                    <a:pt x="9257" y="18360"/>
                    <a:pt x="9257" y="18360"/>
                  </a:cubicBezTo>
                  <a:cubicBezTo>
                    <a:pt x="9257" y="18360"/>
                    <a:pt x="9257" y="18360"/>
                    <a:pt x="9257" y="18360"/>
                  </a:cubicBezTo>
                  <a:cubicBezTo>
                    <a:pt x="9257" y="18360"/>
                    <a:pt x="9257" y="18360"/>
                    <a:pt x="9257" y="18360"/>
                  </a:cubicBezTo>
                  <a:cubicBezTo>
                    <a:pt x="9257" y="17280"/>
                    <a:pt x="9257" y="17280"/>
                    <a:pt x="9257" y="17280"/>
                  </a:cubicBezTo>
                  <a:cubicBezTo>
                    <a:pt x="10029" y="17280"/>
                    <a:pt x="10029" y="17280"/>
                    <a:pt x="10029" y="17280"/>
                  </a:cubicBezTo>
                  <a:close/>
                  <a:moveTo>
                    <a:pt x="6943" y="12960"/>
                  </a:moveTo>
                  <a:cubicBezTo>
                    <a:pt x="7714" y="11880"/>
                    <a:pt x="7714" y="11880"/>
                    <a:pt x="7714" y="11880"/>
                  </a:cubicBezTo>
                  <a:cubicBezTo>
                    <a:pt x="7714" y="10800"/>
                    <a:pt x="7714" y="10800"/>
                    <a:pt x="7714" y="10800"/>
                  </a:cubicBezTo>
                  <a:cubicBezTo>
                    <a:pt x="7714" y="11880"/>
                    <a:pt x="7714" y="11880"/>
                    <a:pt x="7714" y="11880"/>
                  </a:cubicBezTo>
                  <a:cubicBezTo>
                    <a:pt x="7714" y="12960"/>
                    <a:pt x="7714" y="12960"/>
                    <a:pt x="7714" y="12960"/>
                  </a:cubicBezTo>
                  <a:cubicBezTo>
                    <a:pt x="6943" y="12960"/>
                    <a:pt x="6943" y="12960"/>
                    <a:pt x="6943" y="12960"/>
                  </a:cubicBezTo>
                  <a:close/>
                  <a:moveTo>
                    <a:pt x="6943" y="17280"/>
                  </a:moveTo>
                  <a:cubicBezTo>
                    <a:pt x="7714" y="18360"/>
                    <a:pt x="7714" y="18360"/>
                    <a:pt x="7714" y="18360"/>
                  </a:cubicBezTo>
                  <a:cubicBezTo>
                    <a:pt x="7714" y="18360"/>
                    <a:pt x="7714" y="18360"/>
                    <a:pt x="7714" y="18360"/>
                  </a:cubicBezTo>
                  <a:cubicBezTo>
                    <a:pt x="6943" y="17280"/>
                    <a:pt x="6943" y="17280"/>
                    <a:pt x="6943" y="17280"/>
                  </a:cubicBezTo>
                  <a:close/>
                  <a:moveTo>
                    <a:pt x="8486" y="16200"/>
                  </a:moveTo>
                  <a:cubicBezTo>
                    <a:pt x="8486" y="17280"/>
                    <a:pt x="8486" y="17280"/>
                    <a:pt x="8486" y="17280"/>
                  </a:cubicBezTo>
                  <a:cubicBezTo>
                    <a:pt x="7714" y="18360"/>
                    <a:pt x="7714" y="18360"/>
                    <a:pt x="7714" y="18360"/>
                  </a:cubicBezTo>
                  <a:cubicBezTo>
                    <a:pt x="8486" y="18360"/>
                    <a:pt x="8486" y="18360"/>
                    <a:pt x="8486" y="18360"/>
                  </a:cubicBezTo>
                  <a:cubicBezTo>
                    <a:pt x="8486" y="18360"/>
                    <a:pt x="8486" y="18360"/>
                    <a:pt x="8486" y="18360"/>
                  </a:cubicBezTo>
                  <a:cubicBezTo>
                    <a:pt x="9257" y="17280"/>
                    <a:pt x="9257" y="17280"/>
                    <a:pt x="9257" y="17280"/>
                  </a:cubicBezTo>
                  <a:cubicBezTo>
                    <a:pt x="9257" y="17280"/>
                    <a:pt x="8486" y="16200"/>
                    <a:pt x="8486" y="16200"/>
                  </a:cubicBezTo>
                  <a:close/>
                  <a:moveTo>
                    <a:pt x="5400" y="14040"/>
                  </a:moveTo>
                  <a:cubicBezTo>
                    <a:pt x="6171" y="14040"/>
                    <a:pt x="6171" y="14040"/>
                    <a:pt x="6171" y="14040"/>
                  </a:cubicBezTo>
                  <a:cubicBezTo>
                    <a:pt x="6943" y="14040"/>
                    <a:pt x="6943" y="14040"/>
                    <a:pt x="6943" y="14040"/>
                  </a:cubicBezTo>
                  <a:cubicBezTo>
                    <a:pt x="7714" y="14040"/>
                    <a:pt x="7714" y="14040"/>
                    <a:pt x="7714" y="14040"/>
                  </a:cubicBezTo>
                  <a:cubicBezTo>
                    <a:pt x="7714" y="15120"/>
                    <a:pt x="7714" y="15120"/>
                    <a:pt x="7714" y="15120"/>
                  </a:cubicBezTo>
                  <a:cubicBezTo>
                    <a:pt x="8486" y="16200"/>
                    <a:pt x="8486" y="16200"/>
                    <a:pt x="8486" y="16200"/>
                  </a:cubicBezTo>
                  <a:cubicBezTo>
                    <a:pt x="7714" y="17280"/>
                    <a:pt x="7714" y="17280"/>
                    <a:pt x="7714" y="17280"/>
                  </a:cubicBezTo>
                  <a:cubicBezTo>
                    <a:pt x="6943" y="17280"/>
                    <a:pt x="6943" y="17280"/>
                    <a:pt x="6943" y="17280"/>
                  </a:cubicBezTo>
                  <a:cubicBezTo>
                    <a:pt x="6943" y="17280"/>
                    <a:pt x="6943" y="17280"/>
                    <a:pt x="6943" y="17280"/>
                  </a:cubicBezTo>
                  <a:cubicBezTo>
                    <a:pt x="6171" y="17280"/>
                    <a:pt x="6171" y="17280"/>
                    <a:pt x="6171" y="17280"/>
                  </a:cubicBezTo>
                  <a:cubicBezTo>
                    <a:pt x="5400" y="16200"/>
                    <a:pt x="5400" y="16200"/>
                    <a:pt x="5400" y="16200"/>
                  </a:cubicBezTo>
                  <a:cubicBezTo>
                    <a:pt x="5400" y="15120"/>
                    <a:pt x="5400" y="15120"/>
                    <a:pt x="5400" y="15120"/>
                  </a:cubicBezTo>
                  <a:cubicBezTo>
                    <a:pt x="5400" y="14040"/>
                    <a:pt x="5400" y="14040"/>
                    <a:pt x="5400" y="14040"/>
                  </a:cubicBezTo>
                  <a:close/>
                  <a:moveTo>
                    <a:pt x="8486" y="3240"/>
                  </a:moveTo>
                  <a:cubicBezTo>
                    <a:pt x="8486" y="2160"/>
                    <a:pt x="8486" y="2160"/>
                    <a:pt x="8486" y="2160"/>
                  </a:cubicBezTo>
                  <a:cubicBezTo>
                    <a:pt x="9257" y="2160"/>
                    <a:pt x="9257" y="2160"/>
                    <a:pt x="9257" y="2160"/>
                  </a:cubicBezTo>
                  <a:cubicBezTo>
                    <a:pt x="8486" y="3240"/>
                    <a:pt x="8486" y="3240"/>
                    <a:pt x="8486" y="3240"/>
                  </a:cubicBezTo>
                  <a:cubicBezTo>
                    <a:pt x="8486" y="3240"/>
                    <a:pt x="8486" y="3240"/>
                    <a:pt x="8486" y="3240"/>
                  </a:cubicBezTo>
                  <a:close/>
                  <a:moveTo>
                    <a:pt x="2314" y="7560"/>
                  </a:moveTo>
                  <a:cubicBezTo>
                    <a:pt x="2314" y="6480"/>
                    <a:pt x="2314" y="6480"/>
                    <a:pt x="2314" y="6480"/>
                  </a:cubicBezTo>
                  <a:cubicBezTo>
                    <a:pt x="2314" y="5400"/>
                    <a:pt x="2314" y="5400"/>
                    <a:pt x="2314" y="5400"/>
                  </a:cubicBezTo>
                  <a:cubicBezTo>
                    <a:pt x="3086" y="5400"/>
                    <a:pt x="3086" y="5400"/>
                    <a:pt x="3086" y="5400"/>
                  </a:cubicBezTo>
                  <a:cubicBezTo>
                    <a:pt x="3086" y="6480"/>
                    <a:pt x="3086" y="6480"/>
                    <a:pt x="3086" y="6480"/>
                  </a:cubicBezTo>
                  <a:cubicBezTo>
                    <a:pt x="2314" y="7560"/>
                    <a:pt x="2314" y="7560"/>
                    <a:pt x="2314" y="7560"/>
                  </a:cubicBezTo>
                  <a:cubicBezTo>
                    <a:pt x="2314" y="7560"/>
                    <a:pt x="2314" y="7560"/>
                    <a:pt x="2314" y="7560"/>
                  </a:cubicBezTo>
                  <a:close/>
                  <a:moveTo>
                    <a:pt x="1543" y="7560"/>
                  </a:moveTo>
                  <a:cubicBezTo>
                    <a:pt x="1543" y="6480"/>
                    <a:pt x="1543" y="6480"/>
                    <a:pt x="1543" y="6480"/>
                  </a:cubicBezTo>
                  <a:cubicBezTo>
                    <a:pt x="1543" y="6480"/>
                    <a:pt x="1543" y="6480"/>
                    <a:pt x="1543" y="6480"/>
                  </a:cubicBezTo>
                  <a:cubicBezTo>
                    <a:pt x="3086" y="5400"/>
                    <a:pt x="3086" y="5400"/>
                    <a:pt x="3086" y="5400"/>
                  </a:cubicBezTo>
                  <a:cubicBezTo>
                    <a:pt x="3086" y="5400"/>
                    <a:pt x="3086" y="5400"/>
                    <a:pt x="3086" y="5400"/>
                  </a:cubicBezTo>
                  <a:cubicBezTo>
                    <a:pt x="3857" y="5400"/>
                    <a:pt x="3857" y="5400"/>
                    <a:pt x="3857" y="5400"/>
                  </a:cubicBezTo>
                  <a:cubicBezTo>
                    <a:pt x="4629" y="5400"/>
                    <a:pt x="4629" y="5400"/>
                    <a:pt x="4629" y="5400"/>
                  </a:cubicBezTo>
                  <a:cubicBezTo>
                    <a:pt x="4629" y="5400"/>
                    <a:pt x="4629" y="5400"/>
                    <a:pt x="4629" y="5400"/>
                  </a:cubicBezTo>
                  <a:cubicBezTo>
                    <a:pt x="5400" y="5400"/>
                    <a:pt x="5400" y="5400"/>
                    <a:pt x="5400" y="5400"/>
                  </a:cubicBezTo>
                  <a:cubicBezTo>
                    <a:pt x="6171" y="5400"/>
                    <a:pt x="6171" y="5400"/>
                    <a:pt x="6171" y="5400"/>
                  </a:cubicBezTo>
                  <a:cubicBezTo>
                    <a:pt x="6171" y="5400"/>
                    <a:pt x="6171" y="5400"/>
                    <a:pt x="6171" y="5400"/>
                  </a:cubicBezTo>
                  <a:cubicBezTo>
                    <a:pt x="6943" y="3240"/>
                    <a:pt x="6943" y="3240"/>
                    <a:pt x="6943" y="3240"/>
                  </a:cubicBezTo>
                  <a:cubicBezTo>
                    <a:pt x="6943" y="3240"/>
                    <a:pt x="6943" y="3240"/>
                    <a:pt x="6943" y="3240"/>
                  </a:cubicBezTo>
                  <a:cubicBezTo>
                    <a:pt x="6943" y="2160"/>
                    <a:pt x="6943" y="2160"/>
                    <a:pt x="6943" y="2160"/>
                  </a:cubicBezTo>
                  <a:cubicBezTo>
                    <a:pt x="6943" y="1080"/>
                    <a:pt x="6943" y="1080"/>
                    <a:pt x="6943" y="1080"/>
                  </a:cubicBezTo>
                  <a:cubicBezTo>
                    <a:pt x="7714" y="0"/>
                    <a:pt x="7714" y="0"/>
                    <a:pt x="7714" y="0"/>
                  </a:cubicBezTo>
                  <a:cubicBezTo>
                    <a:pt x="7714" y="0"/>
                    <a:pt x="7714" y="0"/>
                    <a:pt x="7714" y="0"/>
                  </a:cubicBezTo>
                  <a:cubicBezTo>
                    <a:pt x="6171" y="1080"/>
                    <a:pt x="6171" y="1080"/>
                    <a:pt x="6171" y="1080"/>
                  </a:cubicBezTo>
                  <a:cubicBezTo>
                    <a:pt x="5400" y="2160"/>
                    <a:pt x="5400" y="2160"/>
                    <a:pt x="5400" y="2160"/>
                  </a:cubicBezTo>
                  <a:cubicBezTo>
                    <a:pt x="4629" y="2160"/>
                    <a:pt x="4629" y="2160"/>
                    <a:pt x="4629" y="2160"/>
                  </a:cubicBezTo>
                  <a:cubicBezTo>
                    <a:pt x="4629" y="2160"/>
                    <a:pt x="4629" y="2160"/>
                    <a:pt x="4629" y="2160"/>
                  </a:cubicBezTo>
                  <a:cubicBezTo>
                    <a:pt x="3857" y="3240"/>
                    <a:pt x="3857" y="3240"/>
                    <a:pt x="3857" y="3240"/>
                  </a:cubicBezTo>
                  <a:cubicBezTo>
                    <a:pt x="3857" y="4320"/>
                    <a:pt x="3857" y="4320"/>
                    <a:pt x="3857" y="4320"/>
                  </a:cubicBezTo>
                  <a:cubicBezTo>
                    <a:pt x="3086" y="4320"/>
                    <a:pt x="3086" y="4320"/>
                    <a:pt x="3086" y="4320"/>
                  </a:cubicBezTo>
                  <a:cubicBezTo>
                    <a:pt x="2314" y="5400"/>
                    <a:pt x="2314" y="5400"/>
                    <a:pt x="2314" y="5400"/>
                  </a:cubicBezTo>
                  <a:cubicBezTo>
                    <a:pt x="1543" y="5400"/>
                    <a:pt x="1543" y="5400"/>
                    <a:pt x="1543" y="5400"/>
                  </a:cubicBezTo>
                  <a:cubicBezTo>
                    <a:pt x="1543" y="5400"/>
                    <a:pt x="1543" y="5400"/>
                    <a:pt x="1543" y="5400"/>
                  </a:cubicBezTo>
                  <a:cubicBezTo>
                    <a:pt x="771" y="5400"/>
                    <a:pt x="771" y="5400"/>
                    <a:pt x="771" y="5400"/>
                  </a:cubicBezTo>
                  <a:cubicBezTo>
                    <a:pt x="771" y="6480"/>
                    <a:pt x="771" y="6480"/>
                    <a:pt x="771" y="6480"/>
                  </a:cubicBezTo>
                  <a:cubicBezTo>
                    <a:pt x="771" y="6480"/>
                    <a:pt x="771" y="6480"/>
                    <a:pt x="771" y="6480"/>
                  </a:cubicBezTo>
                  <a:cubicBezTo>
                    <a:pt x="771" y="6480"/>
                    <a:pt x="771" y="6480"/>
                    <a:pt x="771" y="6480"/>
                  </a:cubicBezTo>
                  <a:cubicBezTo>
                    <a:pt x="1543" y="7560"/>
                    <a:pt x="1543" y="7560"/>
                    <a:pt x="1543" y="7560"/>
                  </a:cubicBezTo>
                  <a:close/>
                  <a:moveTo>
                    <a:pt x="4629" y="18360"/>
                  </a:moveTo>
                  <a:cubicBezTo>
                    <a:pt x="4629" y="18360"/>
                    <a:pt x="4629" y="18360"/>
                    <a:pt x="4629" y="18360"/>
                  </a:cubicBezTo>
                  <a:cubicBezTo>
                    <a:pt x="4629" y="17280"/>
                    <a:pt x="4629" y="17280"/>
                    <a:pt x="4629" y="17280"/>
                  </a:cubicBezTo>
                  <a:cubicBezTo>
                    <a:pt x="4629" y="17280"/>
                    <a:pt x="4629" y="17280"/>
                    <a:pt x="4629" y="17280"/>
                  </a:cubicBezTo>
                  <a:cubicBezTo>
                    <a:pt x="3857" y="17280"/>
                    <a:pt x="3857" y="17280"/>
                    <a:pt x="3857" y="17280"/>
                  </a:cubicBezTo>
                  <a:cubicBezTo>
                    <a:pt x="3857" y="16200"/>
                    <a:pt x="3857" y="16200"/>
                    <a:pt x="3857" y="16200"/>
                  </a:cubicBezTo>
                  <a:cubicBezTo>
                    <a:pt x="4629" y="16200"/>
                    <a:pt x="4629" y="16200"/>
                    <a:pt x="4629" y="16200"/>
                  </a:cubicBezTo>
                  <a:cubicBezTo>
                    <a:pt x="4629" y="15120"/>
                    <a:pt x="4629" y="15120"/>
                    <a:pt x="4629" y="15120"/>
                  </a:cubicBezTo>
                  <a:cubicBezTo>
                    <a:pt x="4629" y="15120"/>
                    <a:pt x="4629" y="15120"/>
                    <a:pt x="4629" y="15120"/>
                  </a:cubicBezTo>
                  <a:cubicBezTo>
                    <a:pt x="4629" y="14040"/>
                    <a:pt x="4629" y="14040"/>
                    <a:pt x="4629" y="14040"/>
                  </a:cubicBezTo>
                  <a:cubicBezTo>
                    <a:pt x="5400" y="12960"/>
                    <a:pt x="5400" y="12960"/>
                    <a:pt x="5400" y="12960"/>
                  </a:cubicBezTo>
                  <a:cubicBezTo>
                    <a:pt x="5400" y="12960"/>
                    <a:pt x="5400" y="12960"/>
                    <a:pt x="5400" y="12960"/>
                  </a:cubicBezTo>
                  <a:cubicBezTo>
                    <a:pt x="6171" y="12960"/>
                    <a:pt x="6171" y="12960"/>
                    <a:pt x="6171" y="12960"/>
                  </a:cubicBezTo>
                  <a:cubicBezTo>
                    <a:pt x="6171" y="12960"/>
                    <a:pt x="6171" y="12960"/>
                    <a:pt x="6171" y="12960"/>
                  </a:cubicBezTo>
                  <a:cubicBezTo>
                    <a:pt x="6943" y="11880"/>
                    <a:pt x="6943" y="11880"/>
                    <a:pt x="6943" y="11880"/>
                  </a:cubicBezTo>
                  <a:cubicBezTo>
                    <a:pt x="6943" y="10800"/>
                    <a:pt x="6943" y="10800"/>
                    <a:pt x="6943" y="10800"/>
                  </a:cubicBezTo>
                  <a:cubicBezTo>
                    <a:pt x="6171" y="10800"/>
                    <a:pt x="6171" y="10800"/>
                    <a:pt x="6171" y="10800"/>
                  </a:cubicBezTo>
                  <a:cubicBezTo>
                    <a:pt x="6943" y="9720"/>
                    <a:pt x="6943" y="9720"/>
                    <a:pt x="6943" y="9720"/>
                  </a:cubicBezTo>
                  <a:cubicBezTo>
                    <a:pt x="7714" y="9720"/>
                    <a:pt x="7714" y="9720"/>
                    <a:pt x="7714" y="9720"/>
                  </a:cubicBezTo>
                  <a:cubicBezTo>
                    <a:pt x="7714" y="10800"/>
                    <a:pt x="7714" y="10800"/>
                    <a:pt x="7714" y="10800"/>
                  </a:cubicBezTo>
                  <a:cubicBezTo>
                    <a:pt x="8486" y="9720"/>
                    <a:pt x="8486" y="9720"/>
                    <a:pt x="8486" y="9720"/>
                  </a:cubicBezTo>
                  <a:cubicBezTo>
                    <a:pt x="8486" y="10800"/>
                    <a:pt x="8486" y="10800"/>
                    <a:pt x="8486" y="10800"/>
                  </a:cubicBezTo>
                  <a:cubicBezTo>
                    <a:pt x="8486" y="9720"/>
                    <a:pt x="8486" y="9720"/>
                    <a:pt x="8486" y="9720"/>
                  </a:cubicBezTo>
                  <a:cubicBezTo>
                    <a:pt x="8486" y="8640"/>
                    <a:pt x="8486" y="8640"/>
                    <a:pt x="8486" y="8640"/>
                  </a:cubicBezTo>
                  <a:cubicBezTo>
                    <a:pt x="8486" y="8640"/>
                    <a:pt x="8486" y="8640"/>
                    <a:pt x="8486" y="8640"/>
                  </a:cubicBezTo>
                  <a:cubicBezTo>
                    <a:pt x="7714" y="8640"/>
                    <a:pt x="7714" y="8640"/>
                    <a:pt x="7714" y="8640"/>
                  </a:cubicBezTo>
                  <a:cubicBezTo>
                    <a:pt x="6943" y="8640"/>
                    <a:pt x="6943" y="8640"/>
                    <a:pt x="6943" y="8640"/>
                  </a:cubicBezTo>
                  <a:cubicBezTo>
                    <a:pt x="6943" y="7560"/>
                    <a:pt x="6943" y="7560"/>
                    <a:pt x="6943" y="7560"/>
                  </a:cubicBezTo>
                  <a:cubicBezTo>
                    <a:pt x="6171" y="7560"/>
                    <a:pt x="6171" y="7560"/>
                    <a:pt x="6171" y="7560"/>
                  </a:cubicBezTo>
                  <a:cubicBezTo>
                    <a:pt x="6171" y="7560"/>
                    <a:pt x="6171" y="7560"/>
                    <a:pt x="6171" y="7560"/>
                  </a:cubicBezTo>
                  <a:cubicBezTo>
                    <a:pt x="6171" y="6480"/>
                    <a:pt x="6171" y="6480"/>
                    <a:pt x="6171" y="6480"/>
                  </a:cubicBezTo>
                  <a:cubicBezTo>
                    <a:pt x="6171" y="6480"/>
                    <a:pt x="6171" y="6480"/>
                    <a:pt x="6171" y="6480"/>
                  </a:cubicBezTo>
                  <a:cubicBezTo>
                    <a:pt x="5400" y="5400"/>
                    <a:pt x="5400" y="5400"/>
                    <a:pt x="5400" y="5400"/>
                  </a:cubicBezTo>
                  <a:cubicBezTo>
                    <a:pt x="4629" y="5400"/>
                    <a:pt x="4629" y="5400"/>
                    <a:pt x="4629" y="5400"/>
                  </a:cubicBezTo>
                  <a:cubicBezTo>
                    <a:pt x="3857" y="5400"/>
                    <a:pt x="3857" y="5400"/>
                    <a:pt x="3857" y="5400"/>
                  </a:cubicBezTo>
                  <a:cubicBezTo>
                    <a:pt x="3857" y="5400"/>
                    <a:pt x="3857" y="5400"/>
                    <a:pt x="3857" y="5400"/>
                  </a:cubicBezTo>
                  <a:cubicBezTo>
                    <a:pt x="3086" y="6480"/>
                    <a:pt x="3086" y="6480"/>
                    <a:pt x="3086" y="6480"/>
                  </a:cubicBezTo>
                  <a:cubicBezTo>
                    <a:pt x="3857" y="6480"/>
                    <a:pt x="3857" y="6480"/>
                    <a:pt x="3857" y="6480"/>
                  </a:cubicBezTo>
                  <a:cubicBezTo>
                    <a:pt x="3857" y="7560"/>
                    <a:pt x="3857" y="7560"/>
                    <a:pt x="3857" y="7560"/>
                  </a:cubicBezTo>
                  <a:cubicBezTo>
                    <a:pt x="4629" y="8640"/>
                    <a:pt x="4629" y="8640"/>
                    <a:pt x="4629" y="8640"/>
                  </a:cubicBezTo>
                  <a:cubicBezTo>
                    <a:pt x="4629" y="8640"/>
                    <a:pt x="4629" y="8640"/>
                    <a:pt x="4629" y="8640"/>
                  </a:cubicBezTo>
                  <a:cubicBezTo>
                    <a:pt x="3857" y="8640"/>
                    <a:pt x="3857" y="8640"/>
                    <a:pt x="3857" y="8640"/>
                  </a:cubicBezTo>
                  <a:cubicBezTo>
                    <a:pt x="3086" y="8640"/>
                    <a:pt x="3086" y="8640"/>
                    <a:pt x="3086" y="8640"/>
                  </a:cubicBezTo>
                  <a:cubicBezTo>
                    <a:pt x="3086" y="7560"/>
                    <a:pt x="3086" y="7560"/>
                    <a:pt x="3086" y="7560"/>
                  </a:cubicBezTo>
                  <a:cubicBezTo>
                    <a:pt x="3086" y="7560"/>
                    <a:pt x="3086" y="7560"/>
                    <a:pt x="3086" y="7560"/>
                  </a:cubicBezTo>
                  <a:cubicBezTo>
                    <a:pt x="3086" y="6480"/>
                    <a:pt x="3086" y="6480"/>
                    <a:pt x="3086" y="6480"/>
                  </a:cubicBezTo>
                  <a:cubicBezTo>
                    <a:pt x="3086" y="6480"/>
                    <a:pt x="3086" y="6480"/>
                    <a:pt x="3086" y="6480"/>
                  </a:cubicBezTo>
                  <a:cubicBezTo>
                    <a:pt x="2314" y="7560"/>
                    <a:pt x="2314" y="7560"/>
                    <a:pt x="2314" y="7560"/>
                  </a:cubicBezTo>
                  <a:cubicBezTo>
                    <a:pt x="2314" y="8640"/>
                    <a:pt x="2314" y="8640"/>
                    <a:pt x="2314" y="8640"/>
                  </a:cubicBezTo>
                  <a:cubicBezTo>
                    <a:pt x="2314" y="8640"/>
                    <a:pt x="2314" y="8640"/>
                    <a:pt x="2314" y="8640"/>
                  </a:cubicBezTo>
                  <a:cubicBezTo>
                    <a:pt x="1543" y="8640"/>
                    <a:pt x="1543" y="8640"/>
                    <a:pt x="1543" y="8640"/>
                  </a:cubicBezTo>
                  <a:cubicBezTo>
                    <a:pt x="771" y="8640"/>
                    <a:pt x="771" y="8640"/>
                    <a:pt x="771" y="8640"/>
                  </a:cubicBezTo>
                  <a:cubicBezTo>
                    <a:pt x="771" y="7560"/>
                    <a:pt x="771" y="7560"/>
                    <a:pt x="771" y="7560"/>
                  </a:cubicBezTo>
                  <a:cubicBezTo>
                    <a:pt x="0" y="8640"/>
                    <a:pt x="0" y="8640"/>
                    <a:pt x="0" y="8640"/>
                  </a:cubicBezTo>
                  <a:cubicBezTo>
                    <a:pt x="771" y="9720"/>
                    <a:pt x="771" y="9720"/>
                    <a:pt x="771" y="9720"/>
                  </a:cubicBezTo>
                  <a:cubicBezTo>
                    <a:pt x="771" y="9720"/>
                    <a:pt x="771" y="9720"/>
                    <a:pt x="771" y="9720"/>
                  </a:cubicBezTo>
                  <a:cubicBezTo>
                    <a:pt x="771" y="9720"/>
                    <a:pt x="771" y="9720"/>
                    <a:pt x="771" y="9720"/>
                  </a:cubicBezTo>
                  <a:cubicBezTo>
                    <a:pt x="0" y="9720"/>
                    <a:pt x="0" y="9720"/>
                    <a:pt x="0" y="972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771" y="10800"/>
                    <a:pt x="771" y="10800"/>
                    <a:pt x="771" y="10800"/>
                  </a:cubicBezTo>
                  <a:cubicBezTo>
                    <a:pt x="771" y="11880"/>
                    <a:pt x="771" y="11880"/>
                    <a:pt x="771" y="11880"/>
                  </a:cubicBezTo>
                  <a:cubicBezTo>
                    <a:pt x="1543" y="12960"/>
                    <a:pt x="1543" y="12960"/>
                    <a:pt x="1543" y="12960"/>
                  </a:cubicBezTo>
                  <a:cubicBezTo>
                    <a:pt x="0" y="12960"/>
                    <a:pt x="0" y="12960"/>
                    <a:pt x="0" y="12960"/>
                  </a:cubicBezTo>
                  <a:cubicBezTo>
                    <a:pt x="0" y="14040"/>
                    <a:pt x="0" y="14040"/>
                    <a:pt x="0" y="14040"/>
                  </a:cubicBezTo>
                  <a:cubicBezTo>
                    <a:pt x="0" y="15120"/>
                    <a:pt x="0" y="15120"/>
                    <a:pt x="0" y="15120"/>
                  </a:cubicBezTo>
                  <a:cubicBezTo>
                    <a:pt x="771" y="14040"/>
                    <a:pt x="771" y="14040"/>
                    <a:pt x="771" y="14040"/>
                  </a:cubicBezTo>
                  <a:cubicBezTo>
                    <a:pt x="1543" y="15120"/>
                    <a:pt x="1543" y="15120"/>
                    <a:pt x="1543" y="15120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543" y="17280"/>
                    <a:pt x="1543" y="17280"/>
                    <a:pt x="1543" y="17280"/>
                  </a:cubicBezTo>
                  <a:cubicBezTo>
                    <a:pt x="1543" y="17280"/>
                    <a:pt x="1543" y="17280"/>
                    <a:pt x="1543" y="17280"/>
                  </a:cubicBezTo>
                  <a:cubicBezTo>
                    <a:pt x="2314" y="17280"/>
                    <a:pt x="2314" y="17280"/>
                    <a:pt x="2314" y="17280"/>
                  </a:cubicBezTo>
                  <a:cubicBezTo>
                    <a:pt x="3857" y="18360"/>
                    <a:pt x="3857" y="18360"/>
                    <a:pt x="3857" y="18360"/>
                  </a:cubicBezTo>
                  <a:cubicBezTo>
                    <a:pt x="3857" y="18360"/>
                    <a:pt x="3857" y="18360"/>
                    <a:pt x="3857" y="18360"/>
                  </a:cubicBezTo>
                  <a:lnTo>
                    <a:pt x="4629" y="18360"/>
                  </a:lnTo>
                  <a:close/>
                  <a:moveTo>
                    <a:pt x="4629" y="1836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38" name="AutoShape 35"/>
            <p:cNvSpPr>
              <a:spLocks/>
            </p:cNvSpPr>
            <p:nvPr/>
          </p:nvSpPr>
          <p:spPr bwMode="auto">
            <a:xfrm>
              <a:off x="7007" y="1391"/>
              <a:ext cx="845" cy="8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9920" y="3906"/>
                  </a:moveTo>
                  <a:cubicBezTo>
                    <a:pt x="20160" y="3906"/>
                    <a:pt x="20160" y="3906"/>
                    <a:pt x="20160" y="3906"/>
                  </a:cubicBezTo>
                  <a:cubicBezTo>
                    <a:pt x="20160" y="3677"/>
                    <a:pt x="20160" y="3677"/>
                    <a:pt x="20160" y="3677"/>
                  </a:cubicBezTo>
                  <a:cubicBezTo>
                    <a:pt x="20400" y="3447"/>
                    <a:pt x="20400" y="3447"/>
                    <a:pt x="20400" y="3447"/>
                  </a:cubicBezTo>
                  <a:cubicBezTo>
                    <a:pt x="20640" y="3447"/>
                    <a:pt x="20640" y="3447"/>
                    <a:pt x="20640" y="3447"/>
                  </a:cubicBezTo>
                  <a:cubicBezTo>
                    <a:pt x="20880" y="3217"/>
                    <a:pt x="20880" y="3217"/>
                    <a:pt x="20880" y="3217"/>
                  </a:cubicBezTo>
                  <a:cubicBezTo>
                    <a:pt x="20880" y="2987"/>
                    <a:pt x="20880" y="2987"/>
                    <a:pt x="20880" y="2987"/>
                  </a:cubicBezTo>
                  <a:cubicBezTo>
                    <a:pt x="21120" y="2987"/>
                    <a:pt x="21120" y="2987"/>
                    <a:pt x="21120" y="2987"/>
                  </a:cubicBezTo>
                  <a:cubicBezTo>
                    <a:pt x="21360" y="2987"/>
                    <a:pt x="21360" y="2987"/>
                    <a:pt x="21360" y="2987"/>
                  </a:cubicBezTo>
                  <a:cubicBezTo>
                    <a:pt x="21360" y="2757"/>
                    <a:pt x="21360" y="2757"/>
                    <a:pt x="21360" y="2757"/>
                  </a:cubicBezTo>
                  <a:cubicBezTo>
                    <a:pt x="21360" y="2528"/>
                    <a:pt x="21360" y="2528"/>
                    <a:pt x="21360" y="2528"/>
                  </a:cubicBezTo>
                  <a:cubicBezTo>
                    <a:pt x="21360" y="2528"/>
                    <a:pt x="21360" y="2528"/>
                    <a:pt x="21360" y="2528"/>
                  </a:cubicBezTo>
                  <a:cubicBezTo>
                    <a:pt x="21120" y="2528"/>
                    <a:pt x="21120" y="2528"/>
                    <a:pt x="21120" y="2528"/>
                  </a:cubicBezTo>
                  <a:cubicBezTo>
                    <a:pt x="21120" y="2528"/>
                    <a:pt x="21120" y="2528"/>
                    <a:pt x="21120" y="2528"/>
                  </a:cubicBezTo>
                  <a:cubicBezTo>
                    <a:pt x="20880" y="2528"/>
                    <a:pt x="20880" y="2528"/>
                    <a:pt x="20880" y="2528"/>
                  </a:cubicBezTo>
                  <a:cubicBezTo>
                    <a:pt x="20880" y="2757"/>
                    <a:pt x="20880" y="2757"/>
                    <a:pt x="20880" y="2757"/>
                  </a:cubicBezTo>
                  <a:cubicBezTo>
                    <a:pt x="20880" y="2528"/>
                    <a:pt x="20880" y="2528"/>
                    <a:pt x="20880" y="2528"/>
                  </a:cubicBezTo>
                  <a:cubicBezTo>
                    <a:pt x="20880" y="2528"/>
                    <a:pt x="20880" y="2528"/>
                    <a:pt x="20880" y="2528"/>
                  </a:cubicBezTo>
                  <a:cubicBezTo>
                    <a:pt x="20640" y="2528"/>
                    <a:pt x="20640" y="2528"/>
                    <a:pt x="20640" y="2528"/>
                  </a:cubicBezTo>
                  <a:cubicBezTo>
                    <a:pt x="20640" y="2528"/>
                    <a:pt x="20640" y="2528"/>
                    <a:pt x="20640" y="2528"/>
                  </a:cubicBezTo>
                  <a:cubicBezTo>
                    <a:pt x="20640" y="2757"/>
                    <a:pt x="20640" y="2757"/>
                    <a:pt x="20640" y="2757"/>
                  </a:cubicBezTo>
                  <a:cubicBezTo>
                    <a:pt x="20640" y="2757"/>
                    <a:pt x="20640" y="2757"/>
                    <a:pt x="20640" y="2757"/>
                  </a:cubicBezTo>
                  <a:cubicBezTo>
                    <a:pt x="20640" y="2528"/>
                    <a:pt x="20640" y="2528"/>
                    <a:pt x="20640" y="2528"/>
                  </a:cubicBezTo>
                  <a:cubicBezTo>
                    <a:pt x="20400" y="2757"/>
                    <a:pt x="20400" y="2757"/>
                    <a:pt x="20400" y="2757"/>
                  </a:cubicBezTo>
                  <a:cubicBezTo>
                    <a:pt x="20400" y="2757"/>
                    <a:pt x="20400" y="2757"/>
                    <a:pt x="20400" y="2757"/>
                  </a:cubicBezTo>
                  <a:cubicBezTo>
                    <a:pt x="20400" y="2757"/>
                    <a:pt x="20400" y="2757"/>
                    <a:pt x="20400" y="2757"/>
                  </a:cubicBezTo>
                  <a:cubicBezTo>
                    <a:pt x="20160" y="2528"/>
                    <a:pt x="20160" y="2528"/>
                    <a:pt x="20160" y="2528"/>
                  </a:cubicBezTo>
                  <a:cubicBezTo>
                    <a:pt x="20160" y="2528"/>
                    <a:pt x="20160" y="2528"/>
                    <a:pt x="20160" y="2528"/>
                  </a:cubicBezTo>
                  <a:cubicBezTo>
                    <a:pt x="20160" y="2298"/>
                    <a:pt x="20160" y="2298"/>
                    <a:pt x="20160" y="2298"/>
                  </a:cubicBezTo>
                  <a:cubicBezTo>
                    <a:pt x="19920" y="2298"/>
                    <a:pt x="19920" y="2298"/>
                    <a:pt x="19920" y="2298"/>
                  </a:cubicBezTo>
                  <a:cubicBezTo>
                    <a:pt x="19920" y="2298"/>
                    <a:pt x="19920" y="2298"/>
                    <a:pt x="19920" y="2298"/>
                  </a:cubicBezTo>
                  <a:cubicBezTo>
                    <a:pt x="19680" y="2068"/>
                    <a:pt x="19680" y="2068"/>
                    <a:pt x="19680" y="2068"/>
                  </a:cubicBezTo>
                  <a:cubicBezTo>
                    <a:pt x="19440" y="2068"/>
                    <a:pt x="19440" y="2068"/>
                    <a:pt x="19440" y="2068"/>
                  </a:cubicBezTo>
                  <a:cubicBezTo>
                    <a:pt x="19200" y="2068"/>
                    <a:pt x="19200" y="2068"/>
                    <a:pt x="19200" y="2068"/>
                  </a:cubicBezTo>
                  <a:cubicBezTo>
                    <a:pt x="19440" y="2068"/>
                    <a:pt x="19440" y="2068"/>
                    <a:pt x="19440" y="2068"/>
                  </a:cubicBezTo>
                  <a:cubicBezTo>
                    <a:pt x="19680" y="2068"/>
                    <a:pt x="19680" y="2068"/>
                    <a:pt x="19680" y="2068"/>
                  </a:cubicBezTo>
                  <a:cubicBezTo>
                    <a:pt x="19920" y="2068"/>
                    <a:pt x="19920" y="2068"/>
                    <a:pt x="19920" y="2068"/>
                  </a:cubicBezTo>
                  <a:cubicBezTo>
                    <a:pt x="20160" y="2068"/>
                    <a:pt x="20160" y="2068"/>
                    <a:pt x="20160" y="2068"/>
                  </a:cubicBezTo>
                  <a:cubicBezTo>
                    <a:pt x="20640" y="2068"/>
                    <a:pt x="20640" y="2068"/>
                    <a:pt x="20640" y="2068"/>
                  </a:cubicBezTo>
                  <a:cubicBezTo>
                    <a:pt x="20880" y="2068"/>
                    <a:pt x="20880" y="2068"/>
                    <a:pt x="20880" y="2068"/>
                  </a:cubicBezTo>
                  <a:cubicBezTo>
                    <a:pt x="21120" y="1609"/>
                    <a:pt x="21120" y="1609"/>
                    <a:pt x="21120" y="1609"/>
                  </a:cubicBezTo>
                  <a:cubicBezTo>
                    <a:pt x="21360" y="1609"/>
                    <a:pt x="21360" y="1609"/>
                    <a:pt x="21360" y="1609"/>
                  </a:cubicBezTo>
                  <a:cubicBezTo>
                    <a:pt x="21600" y="1379"/>
                    <a:pt x="21600" y="1379"/>
                    <a:pt x="21600" y="1379"/>
                  </a:cubicBezTo>
                  <a:cubicBezTo>
                    <a:pt x="21600" y="1379"/>
                    <a:pt x="21600" y="1379"/>
                    <a:pt x="21600" y="1379"/>
                  </a:cubicBezTo>
                  <a:cubicBezTo>
                    <a:pt x="21360" y="1379"/>
                    <a:pt x="21360" y="1379"/>
                    <a:pt x="21360" y="1379"/>
                  </a:cubicBezTo>
                  <a:cubicBezTo>
                    <a:pt x="21360" y="1379"/>
                    <a:pt x="21360" y="1379"/>
                    <a:pt x="21360" y="1379"/>
                  </a:cubicBezTo>
                  <a:cubicBezTo>
                    <a:pt x="21360" y="1149"/>
                    <a:pt x="21360" y="1149"/>
                    <a:pt x="21360" y="1149"/>
                  </a:cubicBezTo>
                  <a:cubicBezTo>
                    <a:pt x="21120" y="1379"/>
                    <a:pt x="21120" y="1379"/>
                    <a:pt x="21120" y="1379"/>
                  </a:cubicBezTo>
                  <a:cubicBezTo>
                    <a:pt x="20880" y="1149"/>
                    <a:pt x="20880" y="1149"/>
                    <a:pt x="20880" y="1149"/>
                  </a:cubicBezTo>
                  <a:cubicBezTo>
                    <a:pt x="20640" y="1149"/>
                    <a:pt x="20640" y="1149"/>
                    <a:pt x="20640" y="1149"/>
                  </a:cubicBezTo>
                  <a:cubicBezTo>
                    <a:pt x="20640" y="1379"/>
                    <a:pt x="20640" y="1379"/>
                    <a:pt x="20640" y="1379"/>
                  </a:cubicBezTo>
                  <a:cubicBezTo>
                    <a:pt x="20400" y="1379"/>
                    <a:pt x="20400" y="1379"/>
                    <a:pt x="20400" y="1379"/>
                  </a:cubicBezTo>
                  <a:cubicBezTo>
                    <a:pt x="20400" y="1149"/>
                    <a:pt x="20400" y="1149"/>
                    <a:pt x="20400" y="1149"/>
                  </a:cubicBezTo>
                  <a:cubicBezTo>
                    <a:pt x="20640" y="1149"/>
                    <a:pt x="20640" y="1149"/>
                    <a:pt x="20640" y="1149"/>
                  </a:cubicBezTo>
                  <a:cubicBezTo>
                    <a:pt x="20640" y="919"/>
                    <a:pt x="20640" y="919"/>
                    <a:pt x="20640" y="919"/>
                  </a:cubicBezTo>
                  <a:cubicBezTo>
                    <a:pt x="20400" y="919"/>
                    <a:pt x="20400" y="919"/>
                    <a:pt x="20400" y="919"/>
                  </a:cubicBezTo>
                  <a:cubicBezTo>
                    <a:pt x="20400" y="919"/>
                    <a:pt x="20400" y="919"/>
                    <a:pt x="20400" y="919"/>
                  </a:cubicBezTo>
                  <a:cubicBezTo>
                    <a:pt x="20160" y="919"/>
                    <a:pt x="20160" y="919"/>
                    <a:pt x="20160" y="919"/>
                  </a:cubicBezTo>
                  <a:cubicBezTo>
                    <a:pt x="20160" y="1149"/>
                    <a:pt x="20160" y="1149"/>
                    <a:pt x="20160" y="1149"/>
                  </a:cubicBezTo>
                  <a:cubicBezTo>
                    <a:pt x="19920" y="1149"/>
                    <a:pt x="19920" y="1149"/>
                    <a:pt x="19920" y="1149"/>
                  </a:cubicBezTo>
                  <a:cubicBezTo>
                    <a:pt x="19920" y="919"/>
                    <a:pt x="19920" y="919"/>
                    <a:pt x="19920" y="919"/>
                  </a:cubicBezTo>
                  <a:cubicBezTo>
                    <a:pt x="19920" y="919"/>
                    <a:pt x="19920" y="919"/>
                    <a:pt x="19920" y="919"/>
                  </a:cubicBezTo>
                  <a:cubicBezTo>
                    <a:pt x="19920" y="1149"/>
                    <a:pt x="19920" y="1149"/>
                    <a:pt x="19920" y="1149"/>
                  </a:cubicBezTo>
                  <a:cubicBezTo>
                    <a:pt x="19680" y="1149"/>
                    <a:pt x="19680" y="1149"/>
                    <a:pt x="19680" y="1149"/>
                  </a:cubicBezTo>
                  <a:cubicBezTo>
                    <a:pt x="19680" y="919"/>
                    <a:pt x="19680" y="919"/>
                    <a:pt x="19680" y="919"/>
                  </a:cubicBezTo>
                  <a:cubicBezTo>
                    <a:pt x="19920" y="919"/>
                    <a:pt x="19920" y="919"/>
                    <a:pt x="19920" y="919"/>
                  </a:cubicBezTo>
                  <a:cubicBezTo>
                    <a:pt x="19920" y="689"/>
                    <a:pt x="19920" y="689"/>
                    <a:pt x="19920" y="689"/>
                  </a:cubicBezTo>
                  <a:cubicBezTo>
                    <a:pt x="19680" y="689"/>
                    <a:pt x="19680" y="689"/>
                    <a:pt x="19680" y="689"/>
                  </a:cubicBezTo>
                  <a:cubicBezTo>
                    <a:pt x="19440" y="689"/>
                    <a:pt x="19440" y="689"/>
                    <a:pt x="19440" y="689"/>
                  </a:cubicBezTo>
                  <a:cubicBezTo>
                    <a:pt x="19200" y="689"/>
                    <a:pt x="19200" y="689"/>
                    <a:pt x="19200" y="689"/>
                  </a:cubicBezTo>
                  <a:cubicBezTo>
                    <a:pt x="19200" y="919"/>
                    <a:pt x="19200" y="919"/>
                    <a:pt x="19200" y="919"/>
                  </a:cubicBezTo>
                  <a:cubicBezTo>
                    <a:pt x="19200" y="919"/>
                    <a:pt x="19200" y="919"/>
                    <a:pt x="19200" y="919"/>
                  </a:cubicBezTo>
                  <a:cubicBezTo>
                    <a:pt x="19200" y="1149"/>
                    <a:pt x="19200" y="1149"/>
                    <a:pt x="19200" y="1149"/>
                  </a:cubicBezTo>
                  <a:cubicBezTo>
                    <a:pt x="19200" y="1379"/>
                    <a:pt x="19200" y="1379"/>
                    <a:pt x="19200" y="1379"/>
                  </a:cubicBezTo>
                  <a:cubicBezTo>
                    <a:pt x="19200" y="1379"/>
                    <a:pt x="19200" y="1379"/>
                    <a:pt x="19200" y="1379"/>
                  </a:cubicBezTo>
                  <a:cubicBezTo>
                    <a:pt x="19200" y="1609"/>
                    <a:pt x="19200" y="1609"/>
                    <a:pt x="19200" y="1609"/>
                  </a:cubicBezTo>
                  <a:cubicBezTo>
                    <a:pt x="18960" y="1379"/>
                    <a:pt x="18960" y="1379"/>
                    <a:pt x="18960" y="1379"/>
                  </a:cubicBezTo>
                  <a:cubicBezTo>
                    <a:pt x="18960" y="1379"/>
                    <a:pt x="18960" y="1379"/>
                    <a:pt x="18960" y="1379"/>
                  </a:cubicBezTo>
                  <a:cubicBezTo>
                    <a:pt x="18960" y="1379"/>
                    <a:pt x="18960" y="1379"/>
                    <a:pt x="18960" y="1379"/>
                  </a:cubicBezTo>
                  <a:cubicBezTo>
                    <a:pt x="18720" y="1379"/>
                    <a:pt x="18720" y="1379"/>
                    <a:pt x="18720" y="1379"/>
                  </a:cubicBezTo>
                  <a:cubicBezTo>
                    <a:pt x="18480" y="1609"/>
                    <a:pt x="18480" y="1609"/>
                    <a:pt x="18480" y="1609"/>
                  </a:cubicBezTo>
                  <a:cubicBezTo>
                    <a:pt x="18720" y="1379"/>
                    <a:pt x="18720" y="1379"/>
                    <a:pt x="18720" y="1379"/>
                  </a:cubicBezTo>
                  <a:cubicBezTo>
                    <a:pt x="18720" y="1149"/>
                    <a:pt x="18720" y="1149"/>
                    <a:pt x="18720" y="1149"/>
                  </a:cubicBezTo>
                  <a:cubicBezTo>
                    <a:pt x="18960" y="1149"/>
                    <a:pt x="18960" y="1149"/>
                    <a:pt x="18960" y="1149"/>
                  </a:cubicBezTo>
                  <a:cubicBezTo>
                    <a:pt x="18960" y="919"/>
                    <a:pt x="18960" y="919"/>
                    <a:pt x="18960" y="919"/>
                  </a:cubicBezTo>
                  <a:cubicBezTo>
                    <a:pt x="18720" y="919"/>
                    <a:pt x="18720" y="919"/>
                    <a:pt x="18720" y="919"/>
                  </a:cubicBezTo>
                  <a:cubicBezTo>
                    <a:pt x="18480" y="1149"/>
                    <a:pt x="18480" y="1149"/>
                    <a:pt x="18480" y="1149"/>
                  </a:cubicBezTo>
                  <a:cubicBezTo>
                    <a:pt x="18480" y="1149"/>
                    <a:pt x="18480" y="1149"/>
                    <a:pt x="18480" y="1149"/>
                  </a:cubicBezTo>
                  <a:cubicBezTo>
                    <a:pt x="18480" y="919"/>
                    <a:pt x="18480" y="919"/>
                    <a:pt x="18480" y="919"/>
                  </a:cubicBezTo>
                  <a:cubicBezTo>
                    <a:pt x="18720" y="919"/>
                    <a:pt x="18720" y="919"/>
                    <a:pt x="18720" y="919"/>
                  </a:cubicBezTo>
                  <a:cubicBezTo>
                    <a:pt x="18720" y="919"/>
                    <a:pt x="18720" y="919"/>
                    <a:pt x="18720" y="919"/>
                  </a:cubicBezTo>
                  <a:cubicBezTo>
                    <a:pt x="18480" y="919"/>
                    <a:pt x="18480" y="919"/>
                    <a:pt x="18480" y="919"/>
                  </a:cubicBezTo>
                  <a:cubicBezTo>
                    <a:pt x="18480" y="689"/>
                    <a:pt x="18480" y="689"/>
                    <a:pt x="18480" y="689"/>
                  </a:cubicBezTo>
                  <a:cubicBezTo>
                    <a:pt x="18480" y="689"/>
                    <a:pt x="18480" y="689"/>
                    <a:pt x="18480" y="689"/>
                  </a:cubicBezTo>
                  <a:cubicBezTo>
                    <a:pt x="18720" y="689"/>
                    <a:pt x="18720" y="689"/>
                    <a:pt x="18720" y="689"/>
                  </a:cubicBezTo>
                  <a:cubicBezTo>
                    <a:pt x="18960" y="689"/>
                    <a:pt x="18960" y="689"/>
                    <a:pt x="18960" y="689"/>
                  </a:cubicBezTo>
                  <a:cubicBezTo>
                    <a:pt x="18960" y="460"/>
                    <a:pt x="18960" y="460"/>
                    <a:pt x="18960" y="460"/>
                  </a:cubicBezTo>
                  <a:cubicBezTo>
                    <a:pt x="18960" y="460"/>
                    <a:pt x="18960" y="460"/>
                    <a:pt x="18960" y="460"/>
                  </a:cubicBezTo>
                  <a:cubicBezTo>
                    <a:pt x="18720" y="460"/>
                    <a:pt x="18720" y="460"/>
                    <a:pt x="18720" y="460"/>
                  </a:cubicBezTo>
                  <a:cubicBezTo>
                    <a:pt x="18720" y="460"/>
                    <a:pt x="18720" y="460"/>
                    <a:pt x="18720" y="460"/>
                  </a:cubicBezTo>
                  <a:cubicBezTo>
                    <a:pt x="18720" y="230"/>
                    <a:pt x="18720" y="230"/>
                    <a:pt x="18720" y="230"/>
                  </a:cubicBezTo>
                  <a:cubicBezTo>
                    <a:pt x="18720" y="0"/>
                    <a:pt x="18720" y="0"/>
                    <a:pt x="18720" y="0"/>
                  </a:cubicBezTo>
                  <a:cubicBezTo>
                    <a:pt x="18480" y="230"/>
                    <a:pt x="18480" y="230"/>
                    <a:pt x="18480" y="230"/>
                  </a:cubicBezTo>
                  <a:cubicBezTo>
                    <a:pt x="18480" y="230"/>
                    <a:pt x="18480" y="230"/>
                    <a:pt x="18480" y="230"/>
                  </a:cubicBezTo>
                  <a:cubicBezTo>
                    <a:pt x="18240" y="0"/>
                    <a:pt x="18240" y="0"/>
                    <a:pt x="18240" y="0"/>
                  </a:cubicBezTo>
                  <a:cubicBezTo>
                    <a:pt x="18000" y="230"/>
                    <a:pt x="18000" y="230"/>
                    <a:pt x="18000" y="230"/>
                  </a:cubicBezTo>
                  <a:cubicBezTo>
                    <a:pt x="18000" y="230"/>
                    <a:pt x="18000" y="230"/>
                    <a:pt x="18000" y="230"/>
                  </a:cubicBezTo>
                  <a:cubicBezTo>
                    <a:pt x="18240" y="460"/>
                    <a:pt x="18240" y="460"/>
                    <a:pt x="18240" y="460"/>
                  </a:cubicBezTo>
                  <a:cubicBezTo>
                    <a:pt x="18240" y="460"/>
                    <a:pt x="18240" y="460"/>
                    <a:pt x="18240" y="460"/>
                  </a:cubicBezTo>
                  <a:cubicBezTo>
                    <a:pt x="18000" y="460"/>
                    <a:pt x="18000" y="460"/>
                    <a:pt x="18000" y="460"/>
                  </a:cubicBezTo>
                  <a:cubicBezTo>
                    <a:pt x="18000" y="460"/>
                    <a:pt x="18000" y="460"/>
                    <a:pt x="18000" y="460"/>
                  </a:cubicBezTo>
                  <a:cubicBezTo>
                    <a:pt x="17760" y="460"/>
                    <a:pt x="17760" y="460"/>
                    <a:pt x="17760" y="460"/>
                  </a:cubicBezTo>
                  <a:cubicBezTo>
                    <a:pt x="17760" y="689"/>
                    <a:pt x="17760" y="689"/>
                    <a:pt x="17760" y="689"/>
                  </a:cubicBezTo>
                  <a:cubicBezTo>
                    <a:pt x="17760" y="689"/>
                    <a:pt x="17760" y="689"/>
                    <a:pt x="17760" y="689"/>
                  </a:cubicBezTo>
                  <a:cubicBezTo>
                    <a:pt x="18000" y="689"/>
                    <a:pt x="18000" y="689"/>
                    <a:pt x="18000" y="689"/>
                  </a:cubicBezTo>
                  <a:cubicBezTo>
                    <a:pt x="18000" y="689"/>
                    <a:pt x="18000" y="689"/>
                    <a:pt x="18000" y="689"/>
                  </a:cubicBezTo>
                  <a:cubicBezTo>
                    <a:pt x="18000" y="919"/>
                    <a:pt x="18000" y="919"/>
                    <a:pt x="18000" y="919"/>
                  </a:cubicBezTo>
                  <a:cubicBezTo>
                    <a:pt x="18000" y="919"/>
                    <a:pt x="18000" y="919"/>
                    <a:pt x="18000" y="919"/>
                  </a:cubicBezTo>
                  <a:cubicBezTo>
                    <a:pt x="18000" y="919"/>
                    <a:pt x="18000" y="919"/>
                    <a:pt x="18000" y="919"/>
                  </a:cubicBezTo>
                  <a:cubicBezTo>
                    <a:pt x="17760" y="1149"/>
                    <a:pt x="17760" y="1149"/>
                    <a:pt x="17760" y="1149"/>
                  </a:cubicBezTo>
                  <a:cubicBezTo>
                    <a:pt x="17760" y="1149"/>
                    <a:pt x="17760" y="1149"/>
                    <a:pt x="17760" y="1149"/>
                  </a:cubicBezTo>
                  <a:cubicBezTo>
                    <a:pt x="17760" y="1149"/>
                    <a:pt x="17760" y="1149"/>
                    <a:pt x="17760" y="1149"/>
                  </a:cubicBezTo>
                  <a:cubicBezTo>
                    <a:pt x="17760" y="1379"/>
                    <a:pt x="17760" y="1379"/>
                    <a:pt x="17760" y="1379"/>
                  </a:cubicBezTo>
                  <a:cubicBezTo>
                    <a:pt x="17760" y="1379"/>
                    <a:pt x="17760" y="1379"/>
                    <a:pt x="17760" y="1379"/>
                  </a:cubicBezTo>
                  <a:cubicBezTo>
                    <a:pt x="17760" y="1609"/>
                    <a:pt x="17760" y="1609"/>
                    <a:pt x="17760" y="1609"/>
                  </a:cubicBezTo>
                  <a:cubicBezTo>
                    <a:pt x="17520" y="1379"/>
                    <a:pt x="17520" y="1379"/>
                    <a:pt x="17520" y="1379"/>
                  </a:cubicBezTo>
                  <a:cubicBezTo>
                    <a:pt x="17520" y="1609"/>
                    <a:pt x="17520" y="1609"/>
                    <a:pt x="17520" y="1609"/>
                  </a:cubicBezTo>
                  <a:cubicBezTo>
                    <a:pt x="17520" y="1609"/>
                    <a:pt x="17520" y="1609"/>
                    <a:pt x="17520" y="1609"/>
                  </a:cubicBezTo>
                  <a:cubicBezTo>
                    <a:pt x="17280" y="1609"/>
                    <a:pt x="17280" y="1609"/>
                    <a:pt x="17280" y="1609"/>
                  </a:cubicBezTo>
                  <a:cubicBezTo>
                    <a:pt x="17280" y="1609"/>
                    <a:pt x="17280" y="1609"/>
                    <a:pt x="17280" y="1609"/>
                  </a:cubicBezTo>
                  <a:cubicBezTo>
                    <a:pt x="17520" y="1149"/>
                    <a:pt x="17520" y="1149"/>
                    <a:pt x="17520" y="1149"/>
                  </a:cubicBezTo>
                  <a:cubicBezTo>
                    <a:pt x="17280" y="1149"/>
                    <a:pt x="17280" y="1149"/>
                    <a:pt x="17280" y="1149"/>
                  </a:cubicBezTo>
                  <a:cubicBezTo>
                    <a:pt x="17280" y="1149"/>
                    <a:pt x="17280" y="1149"/>
                    <a:pt x="17280" y="1149"/>
                  </a:cubicBezTo>
                  <a:cubicBezTo>
                    <a:pt x="17280" y="919"/>
                    <a:pt x="17280" y="919"/>
                    <a:pt x="17280" y="919"/>
                  </a:cubicBezTo>
                  <a:cubicBezTo>
                    <a:pt x="17280" y="689"/>
                    <a:pt x="17280" y="689"/>
                    <a:pt x="17280" y="689"/>
                  </a:cubicBezTo>
                  <a:cubicBezTo>
                    <a:pt x="17280" y="689"/>
                    <a:pt x="17280" y="689"/>
                    <a:pt x="17280" y="689"/>
                  </a:cubicBezTo>
                  <a:cubicBezTo>
                    <a:pt x="17280" y="689"/>
                    <a:pt x="17280" y="689"/>
                    <a:pt x="17280" y="689"/>
                  </a:cubicBezTo>
                  <a:cubicBezTo>
                    <a:pt x="17040" y="919"/>
                    <a:pt x="17040" y="919"/>
                    <a:pt x="17040" y="919"/>
                  </a:cubicBezTo>
                  <a:cubicBezTo>
                    <a:pt x="17040" y="1149"/>
                    <a:pt x="17040" y="1149"/>
                    <a:pt x="17040" y="1149"/>
                  </a:cubicBezTo>
                  <a:cubicBezTo>
                    <a:pt x="16800" y="1379"/>
                    <a:pt x="16800" y="1379"/>
                    <a:pt x="16800" y="1379"/>
                  </a:cubicBezTo>
                  <a:cubicBezTo>
                    <a:pt x="16560" y="1609"/>
                    <a:pt x="16560" y="1609"/>
                    <a:pt x="16560" y="1609"/>
                  </a:cubicBezTo>
                  <a:cubicBezTo>
                    <a:pt x="16800" y="1838"/>
                    <a:pt x="16800" y="1838"/>
                    <a:pt x="16800" y="1838"/>
                  </a:cubicBezTo>
                  <a:cubicBezTo>
                    <a:pt x="16560" y="2068"/>
                    <a:pt x="16560" y="2068"/>
                    <a:pt x="16560" y="2068"/>
                  </a:cubicBezTo>
                  <a:cubicBezTo>
                    <a:pt x="16320" y="2298"/>
                    <a:pt x="16320" y="2298"/>
                    <a:pt x="16320" y="2298"/>
                  </a:cubicBezTo>
                  <a:cubicBezTo>
                    <a:pt x="16320" y="2298"/>
                    <a:pt x="16320" y="2298"/>
                    <a:pt x="16320" y="2298"/>
                  </a:cubicBezTo>
                  <a:cubicBezTo>
                    <a:pt x="16320" y="2068"/>
                    <a:pt x="16320" y="2068"/>
                    <a:pt x="16320" y="2068"/>
                  </a:cubicBezTo>
                  <a:cubicBezTo>
                    <a:pt x="16080" y="2068"/>
                    <a:pt x="16080" y="2068"/>
                    <a:pt x="16080" y="2068"/>
                  </a:cubicBezTo>
                  <a:cubicBezTo>
                    <a:pt x="16320" y="1838"/>
                    <a:pt x="16320" y="1838"/>
                    <a:pt x="16320" y="1838"/>
                  </a:cubicBezTo>
                  <a:cubicBezTo>
                    <a:pt x="16320" y="1609"/>
                    <a:pt x="16320" y="1609"/>
                    <a:pt x="16320" y="1609"/>
                  </a:cubicBezTo>
                  <a:cubicBezTo>
                    <a:pt x="16320" y="1609"/>
                    <a:pt x="16320" y="1609"/>
                    <a:pt x="16320" y="1609"/>
                  </a:cubicBezTo>
                  <a:cubicBezTo>
                    <a:pt x="16320" y="1379"/>
                    <a:pt x="16320" y="1379"/>
                    <a:pt x="16320" y="1379"/>
                  </a:cubicBezTo>
                  <a:cubicBezTo>
                    <a:pt x="16560" y="1149"/>
                    <a:pt x="16560" y="1149"/>
                    <a:pt x="16560" y="1149"/>
                  </a:cubicBezTo>
                  <a:cubicBezTo>
                    <a:pt x="16560" y="919"/>
                    <a:pt x="16560" y="919"/>
                    <a:pt x="16560" y="919"/>
                  </a:cubicBezTo>
                  <a:cubicBezTo>
                    <a:pt x="16800" y="919"/>
                    <a:pt x="16800" y="919"/>
                    <a:pt x="16800" y="919"/>
                  </a:cubicBezTo>
                  <a:cubicBezTo>
                    <a:pt x="16800" y="689"/>
                    <a:pt x="16800" y="689"/>
                    <a:pt x="16800" y="689"/>
                  </a:cubicBezTo>
                  <a:cubicBezTo>
                    <a:pt x="16560" y="689"/>
                    <a:pt x="16560" y="689"/>
                    <a:pt x="16560" y="689"/>
                  </a:cubicBezTo>
                  <a:cubicBezTo>
                    <a:pt x="16320" y="689"/>
                    <a:pt x="16320" y="689"/>
                    <a:pt x="16320" y="689"/>
                  </a:cubicBezTo>
                  <a:cubicBezTo>
                    <a:pt x="16320" y="689"/>
                    <a:pt x="16320" y="689"/>
                    <a:pt x="16320" y="689"/>
                  </a:cubicBezTo>
                  <a:cubicBezTo>
                    <a:pt x="16320" y="689"/>
                    <a:pt x="16320" y="689"/>
                    <a:pt x="16320" y="689"/>
                  </a:cubicBezTo>
                  <a:cubicBezTo>
                    <a:pt x="16080" y="919"/>
                    <a:pt x="16080" y="919"/>
                    <a:pt x="16080" y="919"/>
                  </a:cubicBezTo>
                  <a:cubicBezTo>
                    <a:pt x="16080" y="689"/>
                    <a:pt x="16080" y="689"/>
                    <a:pt x="16080" y="689"/>
                  </a:cubicBezTo>
                  <a:cubicBezTo>
                    <a:pt x="16080" y="689"/>
                    <a:pt x="16080" y="689"/>
                    <a:pt x="16080" y="689"/>
                  </a:cubicBezTo>
                  <a:cubicBezTo>
                    <a:pt x="15840" y="689"/>
                    <a:pt x="15840" y="689"/>
                    <a:pt x="15840" y="689"/>
                  </a:cubicBezTo>
                  <a:cubicBezTo>
                    <a:pt x="15840" y="689"/>
                    <a:pt x="15840" y="689"/>
                    <a:pt x="15840" y="689"/>
                  </a:cubicBezTo>
                  <a:cubicBezTo>
                    <a:pt x="15840" y="919"/>
                    <a:pt x="15840" y="919"/>
                    <a:pt x="15840" y="919"/>
                  </a:cubicBezTo>
                  <a:cubicBezTo>
                    <a:pt x="15600" y="919"/>
                    <a:pt x="15600" y="919"/>
                    <a:pt x="15600" y="919"/>
                  </a:cubicBezTo>
                  <a:cubicBezTo>
                    <a:pt x="15600" y="919"/>
                    <a:pt x="15600" y="919"/>
                    <a:pt x="15600" y="919"/>
                  </a:cubicBezTo>
                  <a:cubicBezTo>
                    <a:pt x="15600" y="919"/>
                    <a:pt x="15600" y="919"/>
                    <a:pt x="15600" y="919"/>
                  </a:cubicBezTo>
                  <a:cubicBezTo>
                    <a:pt x="15360" y="919"/>
                    <a:pt x="15360" y="919"/>
                    <a:pt x="15360" y="919"/>
                  </a:cubicBezTo>
                  <a:cubicBezTo>
                    <a:pt x="15360" y="919"/>
                    <a:pt x="15360" y="919"/>
                    <a:pt x="15360" y="919"/>
                  </a:cubicBezTo>
                  <a:cubicBezTo>
                    <a:pt x="15600" y="1149"/>
                    <a:pt x="15600" y="1149"/>
                    <a:pt x="15600" y="1149"/>
                  </a:cubicBezTo>
                  <a:cubicBezTo>
                    <a:pt x="15840" y="1149"/>
                    <a:pt x="15840" y="1149"/>
                    <a:pt x="15840" y="1149"/>
                  </a:cubicBezTo>
                  <a:cubicBezTo>
                    <a:pt x="15600" y="1379"/>
                    <a:pt x="15600" y="1379"/>
                    <a:pt x="15600" y="1379"/>
                  </a:cubicBezTo>
                  <a:cubicBezTo>
                    <a:pt x="15600" y="1149"/>
                    <a:pt x="15600" y="1149"/>
                    <a:pt x="15600" y="1149"/>
                  </a:cubicBezTo>
                  <a:cubicBezTo>
                    <a:pt x="15360" y="1379"/>
                    <a:pt x="15360" y="1379"/>
                    <a:pt x="15360" y="1379"/>
                  </a:cubicBezTo>
                  <a:cubicBezTo>
                    <a:pt x="15360" y="1379"/>
                    <a:pt x="15360" y="1379"/>
                    <a:pt x="15360" y="1379"/>
                  </a:cubicBezTo>
                  <a:cubicBezTo>
                    <a:pt x="15600" y="1379"/>
                    <a:pt x="15600" y="1379"/>
                    <a:pt x="15600" y="1379"/>
                  </a:cubicBezTo>
                  <a:cubicBezTo>
                    <a:pt x="15360" y="1609"/>
                    <a:pt x="15360" y="1609"/>
                    <a:pt x="15360" y="1609"/>
                  </a:cubicBezTo>
                  <a:cubicBezTo>
                    <a:pt x="15120" y="1379"/>
                    <a:pt x="15120" y="1379"/>
                    <a:pt x="15120" y="1379"/>
                  </a:cubicBezTo>
                  <a:cubicBezTo>
                    <a:pt x="15120" y="1379"/>
                    <a:pt x="15120" y="1379"/>
                    <a:pt x="15120" y="1379"/>
                  </a:cubicBezTo>
                  <a:cubicBezTo>
                    <a:pt x="15120" y="1609"/>
                    <a:pt x="15120" y="1609"/>
                    <a:pt x="15120" y="1609"/>
                  </a:cubicBezTo>
                  <a:cubicBezTo>
                    <a:pt x="14880" y="1609"/>
                    <a:pt x="14880" y="1609"/>
                    <a:pt x="14880" y="1609"/>
                  </a:cubicBezTo>
                  <a:cubicBezTo>
                    <a:pt x="14880" y="1838"/>
                    <a:pt x="14880" y="1838"/>
                    <a:pt x="14880" y="1838"/>
                  </a:cubicBezTo>
                  <a:cubicBezTo>
                    <a:pt x="14880" y="1838"/>
                    <a:pt x="14880" y="1838"/>
                    <a:pt x="14880" y="1838"/>
                  </a:cubicBezTo>
                  <a:cubicBezTo>
                    <a:pt x="14880" y="1838"/>
                    <a:pt x="14880" y="1838"/>
                    <a:pt x="14880" y="1838"/>
                  </a:cubicBezTo>
                  <a:cubicBezTo>
                    <a:pt x="14640" y="2068"/>
                    <a:pt x="14640" y="2068"/>
                    <a:pt x="14640" y="2068"/>
                  </a:cubicBezTo>
                  <a:cubicBezTo>
                    <a:pt x="14880" y="2298"/>
                    <a:pt x="14880" y="2298"/>
                    <a:pt x="14880" y="2298"/>
                  </a:cubicBezTo>
                  <a:cubicBezTo>
                    <a:pt x="14880" y="2298"/>
                    <a:pt x="14880" y="2298"/>
                    <a:pt x="14880" y="2298"/>
                  </a:cubicBezTo>
                  <a:cubicBezTo>
                    <a:pt x="14880" y="2298"/>
                    <a:pt x="14880" y="2298"/>
                    <a:pt x="14880" y="2298"/>
                  </a:cubicBezTo>
                  <a:cubicBezTo>
                    <a:pt x="15120" y="2528"/>
                    <a:pt x="15120" y="2528"/>
                    <a:pt x="15120" y="2528"/>
                  </a:cubicBezTo>
                  <a:cubicBezTo>
                    <a:pt x="14880" y="2528"/>
                    <a:pt x="14880" y="2528"/>
                    <a:pt x="14880" y="2528"/>
                  </a:cubicBezTo>
                  <a:cubicBezTo>
                    <a:pt x="14640" y="2528"/>
                    <a:pt x="14640" y="2528"/>
                    <a:pt x="14640" y="2528"/>
                  </a:cubicBezTo>
                  <a:cubicBezTo>
                    <a:pt x="14640" y="2298"/>
                    <a:pt x="14640" y="2298"/>
                    <a:pt x="14640" y="2298"/>
                  </a:cubicBezTo>
                  <a:cubicBezTo>
                    <a:pt x="14400" y="2298"/>
                    <a:pt x="14400" y="2298"/>
                    <a:pt x="14400" y="2298"/>
                  </a:cubicBezTo>
                  <a:cubicBezTo>
                    <a:pt x="14640" y="2068"/>
                    <a:pt x="14640" y="2068"/>
                    <a:pt x="14640" y="2068"/>
                  </a:cubicBezTo>
                  <a:cubicBezTo>
                    <a:pt x="14400" y="2068"/>
                    <a:pt x="14400" y="2068"/>
                    <a:pt x="14400" y="2068"/>
                  </a:cubicBezTo>
                  <a:cubicBezTo>
                    <a:pt x="14160" y="2068"/>
                    <a:pt x="14160" y="2068"/>
                    <a:pt x="14160" y="2068"/>
                  </a:cubicBezTo>
                  <a:cubicBezTo>
                    <a:pt x="13920" y="2068"/>
                    <a:pt x="13920" y="2068"/>
                    <a:pt x="13920" y="2068"/>
                  </a:cubicBezTo>
                  <a:cubicBezTo>
                    <a:pt x="13680" y="1838"/>
                    <a:pt x="13680" y="1838"/>
                    <a:pt x="13680" y="1838"/>
                  </a:cubicBezTo>
                  <a:cubicBezTo>
                    <a:pt x="13680" y="1838"/>
                    <a:pt x="13680" y="1838"/>
                    <a:pt x="13680" y="1838"/>
                  </a:cubicBezTo>
                  <a:cubicBezTo>
                    <a:pt x="13440" y="1838"/>
                    <a:pt x="13440" y="1838"/>
                    <a:pt x="13440" y="1838"/>
                  </a:cubicBezTo>
                  <a:cubicBezTo>
                    <a:pt x="13440" y="1838"/>
                    <a:pt x="13440" y="1838"/>
                    <a:pt x="13440" y="1838"/>
                  </a:cubicBezTo>
                  <a:cubicBezTo>
                    <a:pt x="13200" y="1838"/>
                    <a:pt x="13200" y="1838"/>
                    <a:pt x="13200" y="1838"/>
                  </a:cubicBezTo>
                  <a:cubicBezTo>
                    <a:pt x="12960" y="2068"/>
                    <a:pt x="12960" y="2068"/>
                    <a:pt x="12960" y="2068"/>
                  </a:cubicBezTo>
                  <a:cubicBezTo>
                    <a:pt x="12960" y="2068"/>
                    <a:pt x="12960" y="2068"/>
                    <a:pt x="12960" y="2068"/>
                  </a:cubicBezTo>
                  <a:cubicBezTo>
                    <a:pt x="13200" y="2298"/>
                    <a:pt x="13200" y="2298"/>
                    <a:pt x="13200" y="2298"/>
                  </a:cubicBezTo>
                  <a:cubicBezTo>
                    <a:pt x="13440" y="2298"/>
                    <a:pt x="13440" y="2298"/>
                    <a:pt x="13440" y="2298"/>
                  </a:cubicBezTo>
                  <a:cubicBezTo>
                    <a:pt x="13440" y="2298"/>
                    <a:pt x="13440" y="2298"/>
                    <a:pt x="13440" y="2298"/>
                  </a:cubicBezTo>
                  <a:cubicBezTo>
                    <a:pt x="13680" y="2298"/>
                    <a:pt x="13680" y="2298"/>
                    <a:pt x="13680" y="2298"/>
                  </a:cubicBezTo>
                  <a:cubicBezTo>
                    <a:pt x="13680" y="2528"/>
                    <a:pt x="13680" y="2528"/>
                    <a:pt x="13680" y="2528"/>
                  </a:cubicBezTo>
                  <a:cubicBezTo>
                    <a:pt x="13680" y="2757"/>
                    <a:pt x="13680" y="2757"/>
                    <a:pt x="13680" y="2757"/>
                  </a:cubicBezTo>
                  <a:cubicBezTo>
                    <a:pt x="13920" y="2987"/>
                    <a:pt x="13920" y="2987"/>
                    <a:pt x="13920" y="2987"/>
                  </a:cubicBezTo>
                  <a:cubicBezTo>
                    <a:pt x="13920" y="2987"/>
                    <a:pt x="13920" y="2987"/>
                    <a:pt x="13920" y="2987"/>
                  </a:cubicBezTo>
                  <a:cubicBezTo>
                    <a:pt x="13680" y="2987"/>
                    <a:pt x="13680" y="2987"/>
                    <a:pt x="13680" y="2987"/>
                  </a:cubicBezTo>
                  <a:cubicBezTo>
                    <a:pt x="13440" y="2757"/>
                    <a:pt x="13440" y="2757"/>
                    <a:pt x="13440" y="2757"/>
                  </a:cubicBezTo>
                  <a:cubicBezTo>
                    <a:pt x="13440" y="2757"/>
                    <a:pt x="13440" y="2757"/>
                    <a:pt x="13440" y="2757"/>
                  </a:cubicBezTo>
                  <a:cubicBezTo>
                    <a:pt x="13200" y="2528"/>
                    <a:pt x="13200" y="2528"/>
                    <a:pt x="13200" y="2528"/>
                  </a:cubicBezTo>
                  <a:cubicBezTo>
                    <a:pt x="13200" y="2757"/>
                    <a:pt x="13200" y="2757"/>
                    <a:pt x="13200" y="2757"/>
                  </a:cubicBezTo>
                  <a:cubicBezTo>
                    <a:pt x="12960" y="2757"/>
                    <a:pt x="12960" y="2757"/>
                    <a:pt x="12960" y="2757"/>
                  </a:cubicBezTo>
                  <a:cubicBezTo>
                    <a:pt x="12960" y="2528"/>
                    <a:pt x="12960" y="2528"/>
                    <a:pt x="12960" y="2528"/>
                  </a:cubicBezTo>
                  <a:cubicBezTo>
                    <a:pt x="12720" y="2757"/>
                    <a:pt x="12720" y="2757"/>
                    <a:pt x="12720" y="2757"/>
                  </a:cubicBezTo>
                  <a:cubicBezTo>
                    <a:pt x="12720" y="2757"/>
                    <a:pt x="12720" y="2757"/>
                    <a:pt x="12720" y="2757"/>
                  </a:cubicBezTo>
                  <a:cubicBezTo>
                    <a:pt x="12720" y="2987"/>
                    <a:pt x="12720" y="2987"/>
                    <a:pt x="12720" y="2987"/>
                  </a:cubicBezTo>
                  <a:cubicBezTo>
                    <a:pt x="12720" y="3217"/>
                    <a:pt x="12720" y="3217"/>
                    <a:pt x="12720" y="3217"/>
                  </a:cubicBezTo>
                  <a:cubicBezTo>
                    <a:pt x="12960" y="3217"/>
                    <a:pt x="12960" y="3217"/>
                    <a:pt x="12960" y="3217"/>
                  </a:cubicBezTo>
                  <a:cubicBezTo>
                    <a:pt x="12960" y="3447"/>
                    <a:pt x="12960" y="3447"/>
                    <a:pt x="12960" y="3447"/>
                  </a:cubicBezTo>
                  <a:cubicBezTo>
                    <a:pt x="12720" y="3447"/>
                    <a:pt x="12720" y="3447"/>
                    <a:pt x="12720" y="3447"/>
                  </a:cubicBezTo>
                  <a:cubicBezTo>
                    <a:pt x="12720" y="3217"/>
                    <a:pt x="12720" y="3217"/>
                    <a:pt x="12720" y="3217"/>
                  </a:cubicBezTo>
                  <a:cubicBezTo>
                    <a:pt x="12480" y="3447"/>
                    <a:pt x="12480" y="3447"/>
                    <a:pt x="12480" y="3447"/>
                  </a:cubicBezTo>
                  <a:cubicBezTo>
                    <a:pt x="12480" y="3677"/>
                    <a:pt x="12480" y="3677"/>
                    <a:pt x="12480" y="3677"/>
                  </a:cubicBezTo>
                  <a:cubicBezTo>
                    <a:pt x="12240" y="3677"/>
                    <a:pt x="12240" y="3677"/>
                    <a:pt x="12240" y="3677"/>
                  </a:cubicBezTo>
                  <a:cubicBezTo>
                    <a:pt x="12240" y="3677"/>
                    <a:pt x="12240" y="3677"/>
                    <a:pt x="12240" y="3677"/>
                  </a:cubicBezTo>
                  <a:cubicBezTo>
                    <a:pt x="12480" y="3447"/>
                    <a:pt x="12480" y="3447"/>
                    <a:pt x="12480" y="3447"/>
                  </a:cubicBezTo>
                  <a:cubicBezTo>
                    <a:pt x="12480" y="3447"/>
                    <a:pt x="12480" y="3447"/>
                    <a:pt x="12480" y="3447"/>
                  </a:cubicBezTo>
                  <a:cubicBezTo>
                    <a:pt x="12480" y="3217"/>
                    <a:pt x="12480" y="3217"/>
                    <a:pt x="12480" y="3217"/>
                  </a:cubicBezTo>
                  <a:cubicBezTo>
                    <a:pt x="12480" y="2757"/>
                    <a:pt x="12480" y="2757"/>
                    <a:pt x="12480" y="2757"/>
                  </a:cubicBezTo>
                  <a:cubicBezTo>
                    <a:pt x="12240" y="2757"/>
                    <a:pt x="12240" y="2757"/>
                    <a:pt x="12240" y="2757"/>
                  </a:cubicBezTo>
                  <a:cubicBezTo>
                    <a:pt x="12000" y="2987"/>
                    <a:pt x="12000" y="2987"/>
                    <a:pt x="12000" y="2987"/>
                  </a:cubicBezTo>
                  <a:cubicBezTo>
                    <a:pt x="12000" y="3217"/>
                    <a:pt x="12000" y="3217"/>
                    <a:pt x="12000" y="3217"/>
                  </a:cubicBezTo>
                  <a:cubicBezTo>
                    <a:pt x="12000" y="3447"/>
                    <a:pt x="12000" y="3447"/>
                    <a:pt x="12000" y="3447"/>
                  </a:cubicBezTo>
                  <a:cubicBezTo>
                    <a:pt x="12000" y="3677"/>
                    <a:pt x="12000" y="3677"/>
                    <a:pt x="12000" y="3677"/>
                  </a:cubicBezTo>
                  <a:cubicBezTo>
                    <a:pt x="11760" y="3447"/>
                    <a:pt x="11760" y="3447"/>
                    <a:pt x="11760" y="3447"/>
                  </a:cubicBezTo>
                  <a:cubicBezTo>
                    <a:pt x="12000" y="3217"/>
                    <a:pt x="12000" y="3217"/>
                    <a:pt x="12000" y="3217"/>
                  </a:cubicBezTo>
                  <a:cubicBezTo>
                    <a:pt x="12000" y="2987"/>
                    <a:pt x="12000" y="2987"/>
                    <a:pt x="12000" y="2987"/>
                  </a:cubicBezTo>
                  <a:cubicBezTo>
                    <a:pt x="11760" y="2987"/>
                    <a:pt x="11760" y="2987"/>
                    <a:pt x="11760" y="2987"/>
                  </a:cubicBezTo>
                  <a:cubicBezTo>
                    <a:pt x="11520" y="2987"/>
                    <a:pt x="11520" y="2987"/>
                    <a:pt x="11520" y="2987"/>
                  </a:cubicBezTo>
                  <a:cubicBezTo>
                    <a:pt x="11520" y="3217"/>
                    <a:pt x="11520" y="3217"/>
                    <a:pt x="11520" y="3217"/>
                  </a:cubicBezTo>
                  <a:cubicBezTo>
                    <a:pt x="11520" y="3447"/>
                    <a:pt x="11520" y="3447"/>
                    <a:pt x="11520" y="3447"/>
                  </a:cubicBezTo>
                  <a:cubicBezTo>
                    <a:pt x="11520" y="3677"/>
                    <a:pt x="11520" y="3677"/>
                    <a:pt x="11520" y="3677"/>
                  </a:cubicBezTo>
                  <a:cubicBezTo>
                    <a:pt x="11760" y="3677"/>
                    <a:pt x="11760" y="3677"/>
                    <a:pt x="11760" y="3677"/>
                  </a:cubicBezTo>
                  <a:cubicBezTo>
                    <a:pt x="12000" y="3906"/>
                    <a:pt x="12000" y="3906"/>
                    <a:pt x="12000" y="3906"/>
                  </a:cubicBezTo>
                  <a:cubicBezTo>
                    <a:pt x="11760" y="4136"/>
                    <a:pt x="11760" y="4136"/>
                    <a:pt x="11760" y="4136"/>
                  </a:cubicBezTo>
                  <a:cubicBezTo>
                    <a:pt x="11760" y="3906"/>
                    <a:pt x="11760" y="3906"/>
                    <a:pt x="11760" y="3906"/>
                  </a:cubicBezTo>
                  <a:cubicBezTo>
                    <a:pt x="11520" y="3677"/>
                    <a:pt x="11520" y="3677"/>
                    <a:pt x="11520" y="3677"/>
                  </a:cubicBezTo>
                  <a:cubicBezTo>
                    <a:pt x="11280" y="3447"/>
                    <a:pt x="11280" y="3447"/>
                    <a:pt x="11280" y="3447"/>
                  </a:cubicBezTo>
                  <a:cubicBezTo>
                    <a:pt x="11280" y="3447"/>
                    <a:pt x="11280" y="3447"/>
                    <a:pt x="11280" y="3447"/>
                  </a:cubicBezTo>
                  <a:cubicBezTo>
                    <a:pt x="11040" y="3447"/>
                    <a:pt x="11040" y="3447"/>
                    <a:pt x="11040" y="3447"/>
                  </a:cubicBezTo>
                  <a:cubicBezTo>
                    <a:pt x="11040" y="3677"/>
                    <a:pt x="11040" y="3677"/>
                    <a:pt x="11040" y="3677"/>
                  </a:cubicBezTo>
                  <a:cubicBezTo>
                    <a:pt x="11280" y="3906"/>
                    <a:pt x="11280" y="3906"/>
                    <a:pt x="11280" y="3906"/>
                  </a:cubicBezTo>
                  <a:cubicBezTo>
                    <a:pt x="11280" y="3906"/>
                    <a:pt x="11280" y="3906"/>
                    <a:pt x="11280" y="3906"/>
                  </a:cubicBezTo>
                  <a:cubicBezTo>
                    <a:pt x="11520" y="3906"/>
                    <a:pt x="11520" y="3906"/>
                    <a:pt x="11520" y="3906"/>
                  </a:cubicBezTo>
                  <a:cubicBezTo>
                    <a:pt x="11280" y="3906"/>
                    <a:pt x="11280" y="3906"/>
                    <a:pt x="11280" y="3906"/>
                  </a:cubicBezTo>
                  <a:cubicBezTo>
                    <a:pt x="11040" y="3906"/>
                    <a:pt x="11040" y="3906"/>
                    <a:pt x="11040" y="3906"/>
                  </a:cubicBezTo>
                  <a:cubicBezTo>
                    <a:pt x="11280" y="4136"/>
                    <a:pt x="11280" y="4136"/>
                    <a:pt x="11280" y="4136"/>
                  </a:cubicBezTo>
                  <a:cubicBezTo>
                    <a:pt x="11040" y="3906"/>
                    <a:pt x="11040" y="3906"/>
                    <a:pt x="11040" y="3906"/>
                  </a:cubicBezTo>
                  <a:cubicBezTo>
                    <a:pt x="11040" y="3677"/>
                    <a:pt x="11040" y="3677"/>
                    <a:pt x="11040" y="3677"/>
                  </a:cubicBezTo>
                  <a:cubicBezTo>
                    <a:pt x="10800" y="3677"/>
                    <a:pt x="10800" y="3677"/>
                    <a:pt x="10800" y="3677"/>
                  </a:cubicBezTo>
                  <a:cubicBezTo>
                    <a:pt x="10800" y="3677"/>
                    <a:pt x="10800" y="3677"/>
                    <a:pt x="10800" y="3677"/>
                  </a:cubicBezTo>
                  <a:cubicBezTo>
                    <a:pt x="10800" y="3677"/>
                    <a:pt x="10800" y="3677"/>
                    <a:pt x="10800" y="3677"/>
                  </a:cubicBezTo>
                  <a:cubicBezTo>
                    <a:pt x="10560" y="3906"/>
                    <a:pt x="10560" y="3906"/>
                    <a:pt x="10560" y="3906"/>
                  </a:cubicBezTo>
                  <a:cubicBezTo>
                    <a:pt x="10800" y="3906"/>
                    <a:pt x="10800" y="3906"/>
                    <a:pt x="10800" y="3906"/>
                  </a:cubicBezTo>
                  <a:cubicBezTo>
                    <a:pt x="10800" y="4136"/>
                    <a:pt x="10800" y="4136"/>
                    <a:pt x="10800" y="4136"/>
                  </a:cubicBezTo>
                  <a:cubicBezTo>
                    <a:pt x="10560" y="4136"/>
                    <a:pt x="10560" y="4136"/>
                    <a:pt x="10560" y="4136"/>
                  </a:cubicBezTo>
                  <a:cubicBezTo>
                    <a:pt x="10320" y="4136"/>
                    <a:pt x="10320" y="4136"/>
                    <a:pt x="10320" y="4136"/>
                  </a:cubicBezTo>
                  <a:cubicBezTo>
                    <a:pt x="10080" y="4366"/>
                    <a:pt x="10080" y="4366"/>
                    <a:pt x="10080" y="4366"/>
                  </a:cubicBezTo>
                  <a:cubicBezTo>
                    <a:pt x="10320" y="4366"/>
                    <a:pt x="10320" y="4366"/>
                    <a:pt x="10320" y="4366"/>
                  </a:cubicBezTo>
                  <a:cubicBezTo>
                    <a:pt x="10320" y="4366"/>
                    <a:pt x="10320" y="4366"/>
                    <a:pt x="10320" y="4366"/>
                  </a:cubicBezTo>
                  <a:cubicBezTo>
                    <a:pt x="10560" y="4596"/>
                    <a:pt x="10560" y="4596"/>
                    <a:pt x="10560" y="4596"/>
                  </a:cubicBezTo>
                  <a:cubicBezTo>
                    <a:pt x="10320" y="4596"/>
                    <a:pt x="10320" y="4596"/>
                    <a:pt x="10320" y="4596"/>
                  </a:cubicBezTo>
                  <a:cubicBezTo>
                    <a:pt x="10320" y="4596"/>
                    <a:pt x="10320" y="4596"/>
                    <a:pt x="10320" y="4596"/>
                  </a:cubicBezTo>
                  <a:cubicBezTo>
                    <a:pt x="10320" y="4596"/>
                    <a:pt x="10320" y="4596"/>
                    <a:pt x="10320" y="4596"/>
                  </a:cubicBezTo>
                  <a:cubicBezTo>
                    <a:pt x="10320" y="4826"/>
                    <a:pt x="10320" y="4826"/>
                    <a:pt x="10320" y="4826"/>
                  </a:cubicBezTo>
                  <a:cubicBezTo>
                    <a:pt x="10080" y="4826"/>
                    <a:pt x="10080" y="4826"/>
                    <a:pt x="10080" y="4826"/>
                  </a:cubicBezTo>
                  <a:cubicBezTo>
                    <a:pt x="10080" y="4826"/>
                    <a:pt x="10080" y="4826"/>
                    <a:pt x="10080" y="4826"/>
                  </a:cubicBezTo>
                  <a:cubicBezTo>
                    <a:pt x="10080" y="4826"/>
                    <a:pt x="10080" y="4826"/>
                    <a:pt x="10080" y="4826"/>
                  </a:cubicBezTo>
                  <a:cubicBezTo>
                    <a:pt x="10080" y="4826"/>
                    <a:pt x="10080" y="4826"/>
                    <a:pt x="10080" y="4826"/>
                  </a:cubicBezTo>
                  <a:cubicBezTo>
                    <a:pt x="9840" y="4826"/>
                    <a:pt x="9840" y="4826"/>
                    <a:pt x="9840" y="4826"/>
                  </a:cubicBezTo>
                  <a:cubicBezTo>
                    <a:pt x="9840" y="4826"/>
                    <a:pt x="9840" y="4826"/>
                    <a:pt x="9840" y="4826"/>
                  </a:cubicBezTo>
                  <a:cubicBezTo>
                    <a:pt x="9600" y="5055"/>
                    <a:pt x="9600" y="5055"/>
                    <a:pt x="9600" y="5055"/>
                  </a:cubicBezTo>
                  <a:cubicBezTo>
                    <a:pt x="9600" y="5055"/>
                    <a:pt x="9600" y="5055"/>
                    <a:pt x="9600" y="5055"/>
                  </a:cubicBezTo>
                  <a:cubicBezTo>
                    <a:pt x="9600" y="5055"/>
                    <a:pt x="9600" y="5055"/>
                    <a:pt x="9600" y="5055"/>
                  </a:cubicBezTo>
                  <a:cubicBezTo>
                    <a:pt x="9360" y="5055"/>
                    <a:pt x="9360" y="5055"/>
                    <a:pt x="9360" y="5055"/>
                  </a:cubicBezTo>
                  <a:cubicBezTo>
                    <a:pt x="9360" y="5285"/>
                    <a:pt x="9360" y="5285"/>
                    <a:pt x="9360" y="5285"/>
                  </a:cubicBezTo>
                  <a:cubicBezTo>
                    <a:pt x="9600" y="5285"/>
                    <a:pt x="9600" y="5285"/>
                    <a:pt x="9600" y="5285"/>
                  </a:cubicBezTo>
                  <a:cubicBezTo>
                    <a:pt x="10080" y="5285"/>
                    <a:pt x="10080" y="5285"/>
                    <a:pt x="10080" y="5285"/>
                  </a:cubicBezTo>
                  <a:cubicBezTo>
                    <a:pt x="10080" y="5285"/>
                    <a:pt x="10080" y="5285"/>
                    <a:pt x="10080" y="5285"/>
                  </a:cubicBezTo>
                  <a:cubicBezTo>
                    <a:pt x="10320" y="5285"/>
                    <a:pt x="10320" y="5285"/>
                    <a:pt x="10320" y="5285"/>
                  </a:cubicBezTo>
                  <a:cubicBezTo>
                    <a:pt x="10320" y="5285"/>
                    <a:pt x="10320" y="5285"/>
                    <a:pt x="10320" y="5285"/>
                  </a:cubicBezTo>
                  <a:cubicBezTo>
                    <a:pt x="10320" y="5285"/>
                    <a:pt x="10320" y="5285"/>
                    <a:pt x="10320" y="5285"/>
                  </a:cubicBezTo>
                  <a:cubicBezTo>
                    <a:pt x="10320" y="5515"/>
                    <a:pt x="10320" y="5515"/>
                    <a:pt x="10320" y="5515"/>
                  </a:cubicBezTo>
                  <a:cubicBezTo>
                    <a:pt x="10320" y="5745"/>
                    <a:pt x="10320" y="5745"/>
                    <a:pt x="10320" y="5745"/>
                  </a:cubicBezTo>
                  <a:cubicBezTo>
                    <a:pt x="10080" y="5745"/>
                    <a:pt x="10080" y="5745"/>
                    <a:pt x="10080" y="5745"/>
                  </a:cubicBezTo>
                  <a:cubicBezTo>
                    <a:pt x="10080" y="5745"/>
                    <a:pt x="10080" y="5745"/>
                    <a:pt x="10080" y="5745"/>
                  </a:cubicBezTo>
                  <a:cubicBezTo>
                    <a:pt x="10080" y="5515"/>
                    <a:pt x="10080" y="5515"/>
                    <a:pt x="10080" y="5515"/>
                  </a:cubicBezTo>
                  <a:cubicBezTo>
                    <a:pt x="9840" y="5515"/>
                    <a:pt x="9840" y="5515"/>
                    <a:pt x="9840" y="5515"/>
                  </a:cubicBezTo>
                  <a:cubicBezTo>
                    <a:pt x="9840" y="5515"/>
                    <a:pt x="9840" y="5515"/>
                    <a:pt x="9840" y="5515"/>
                  </a:cubicBezTo>
                  <a:cubicBezTo>
                    <a:pt x="9600" y="5515"/>
                    <a:pt x="9600" y="5515"/>
                    <a:pt x="9600" y="5515"/>
                  </a:cubicBezTo>
                  <a:cubicBezTo>
                    <a:pt x="9600" y="5515"/>
                    <a:pt x="9600" y="5515"/>
                    <a:pt x="9600" y="5515"/>
                  </a:cubicBezTo>
                  <a:cubicBezTo>
                    <a:pt x="9600" y="5745"/>
                    <a:pt x="9600" y="5745"/>
                    <a:pt x="9600" y="5745"/>
                  </a:cubicBezTo>
                  <a:cubicBezTo>
                    <a:pt x="9360" y="5515"/>
                    <a:pt x="9360" y="5515"/>
                    <a:pt x="9360" y="5515"/>
                  </a:cubicBezTo>
                  <a:cubicBezTo>
                    <a:pt x="9360" y="5515"/>
                    <a:pt x="9360" y="5515"/>
                    <a:pt x="9360" y="5515"/>
                  </a:cubicBezTo>
                  <a:cubicBezTo>
                    <a:pt x="9600" y="5745"/>
                    <a:pt x="9600" y="5745"/>
                    <a:pt x="9600" y="5745"/>
                  </a:cubicBezTo>
                  <a:cubicBezTo>
                    <a:pt x="9600" y="5974"/>
                    <a:pt x="9600" y="5974"/>
                    <a:pt x="9600" y="5974"/>
                  </a:cubicBezTo>
                  <a:cubicBezTo>
                    <a:pt x="9360" y="5974"/>
                    <a:pt x="9360" y="5974"/>
                    <a:pt x="9360" y="5974"/>
                  </a:cubicBezTo>
                  <a:cubicBezTo>
                    <a:pt x="9360" y="5974"/>
                    <a:pt x="9360" y="5974"/>
                    <a:pt x="9360" y="5974"/>
                  </a:cubicBezTo>
                  <a:cubicBezTo>
                    <a:pt x="9360" y="6204"/>
                    <a:pt x="9360" y="6204"/>
                    <a:pt x="9360" y="6204"/>
                  </a:cubicBezTo>
                  <a:cubicBezTo>
                    <a:pt x="9360" y="6204"/>
                    <a:pt x="9360" y="6204"/>
                    <a:pt x="9360" y="6204"/>
                  </a:cubicBezTo>
                  <a:cubicBezTo>
                    <a:pt x="9360" y="5974"/>
                    <a:pt x="9360" y="5974"/>
                    <a:pt x="9360" y="5974"/>
                  </a:cubicBezTo>
                  <a:cubicBezTo>
                    <a:pt x="9360" y="5974"/>
                    <a:pt x="9360" y="5974"/>
                    <a:pt x="9360" y="5974"/>
                  </a:cubicBezTo>
                  <a:cubicBezTo>
                    <a:pt x="9120" y="5745"/>
                    <a:pt x="9120" y="5745"/>
                    <a:pt x="9120" y="5745"/>
                  </a:cubicBezTo>
                  <a:cubicBezTo>
                    <a:pt x="9120" y="5974"/>
                    <a:pt x="9120" y="5974"/>
                    <a:pt x="9120" y="5974"/>
                  </a:cubicBezTo>
                  <a:cubicBezTo>
                    <a:pt x="8880" y="5974"/>
                    <a:pt x="8880" y="5974"/>
                    <a:pt x="8880" y="5974"/>
                  </a:cubicBezTo>
                  <a:cubicBezTo>
                    <a:pt x="8880" y="5745"/>
                    <a:pt x="8880" y="5745"/>
                    <a:pt x="8880" y="5745"/>
                  </a:cubicBezTo>
                  <a:cubicBezTo>
                    <a:pt x="8880" y="5745"/>
                    <a:pt x="8880" y="5745"/>
                    <a:pt x="8880" y="5745"/>
                  </a:cubicBezTo>
                  <a:cubicBezTo>
                    <a:pt x="8640" y="5745"/>
                    <a:pt x="8640" y="5745"/>
                    <a:pt x="8640" y="5745"/>
                  </a:cubicBezTo>
                  <a:cubicBezTo>
                    <a:pt x="8640" y="5974"/>
                    <a:pt x="8640" y="5974"/>
                    <a:pt x="8640" y="5974"/>
                  </a:cubicBezTo>
                  <a:cubicBezTo>
                    <a:pt x="8640" y="5974"/>
                    <a:pt x="8640" y="5974"/>
                    <a:pt x="8640" y="5974"/>
                  </a:cubicBezTo>
                  <a:cubicBezTo>
                    <a:pt x="8880" y="5974"/>
                    <a:pt x="8880" y="5974"/>
                    <a:pt x="8880" y="5974"/>
                  </a:cubicBezTo>
                  <a:cubicBezTo>
                    <a:pt x="9120" y="6204"/>
                    <a:pt x="9120" y="6204"/>
                    <a:pt x="9120" y="6204"/>
                  </a:cubicBezTo>
                  <a:cubicBezTo>
                    <a:pt x="9120" y="6204"/>
                    <a:pt x="9120" y="6204"/>
                    <a:pt x="9120" y="6204"/>
                  </a:cubicBezTo>
                  <a:cubicBezTo>
                    <a:pt x="8640" y="6204"/>
                    <a:pt x="8640" y="6204"/>
                    <a:pt x="8640" y="6204"/>
                  </a:cubicBezTo>
                  <a:cubicBezTo>
                    <a:pt x="8640" y="6204"/>
                    <a:pt x="8640" y="6204"/>
                    <a:pt x="8640" y="6204"/>
                  </a:cubicBezTo>
                  <a:cubicBezTo>
                    <a:pt x="8400" y="6204"/>
                    <a:pt x="8400" y="6204"/>
                    <a:pt x="8400" y="6204"/>
                  </a:cubicBezTo>
                  <a:cubicBezTo>
                    <a:pt x="8400" y="6434"/>
                    <a:pt x="8400" y="6434"/>
                    <a:pt x="8400" y="6434"/>
                  </a:cubicBezTo>
                  <a:cubicBezTo>
                    <a:pt x="8400" y="6434"/>
                    <a:pt x="8400" y="6434"/>
                    <a:pt x="8400" y="6434"/>
                  </a:cubicBezTo>
                  <a:cubicBezTo>
                    <a:pt x="8400" y="6664"/>
                    <a:pt x="8400" y="6664"/>
                    <a:pt x="8400" y="6664"/>
                  </a:cubicBezTo>
                  <a:cubicBezTo>
                    <a:pt x="8400" y="6664"/>
                    <a:pt x="8400" y="6664"/>
                    <a:pt x="8400" y="6664"/>
                  </a:cubicBezTo>
                  <a:cubicBezTo>
                    <a:pt x="8640" y="6434"/>
                    <a:pt x="8640" y="6434"/>
                    <a:pt x="8640" y="6434"/>
                  </a:cubicBezTo>
                  <a:cubicBezTo>
                    <a:pt x="8880" y="6434"/>
                    <a:pt x="8880" y="6434"/>
                    <a:pt x="8880" y="6434"/>
                  </a:cubicBezTo>
                  <a:cubicBezTo>
                    <a:pt x="8880" y="6664"/>
                    <a:pt x="8880" y="6664"/>
                    <a:pt x="8880" y="6664"/>
                  </a:cubicBezTo>
                  <a:cubicBezTo>
                    <a:pt x="8640" y="6664"/>
                    <a:pt x="8640" y="6664"/>
                    <a:pt x="8640" y="6664"/>
                  </a:cubicBezTo>
                  <a:cubicBezTo>
                    <a:pt x="8640" y="6664"/>
                    <a:pt x="8640" y="6664"/>
                    <a:pt x="8640" y="6664"/>
                  </a:cubicBezTo>
                  <a:cubicBezTo>
                    <a:pt x="8640" y="6894"/>
                    <a:pt x="8640" y="6894"/>
                    <a:pt x="8640" y="6894"/>
                  </a:cubicBezTo>
                  <a:cubicBezTo>
                    <a:pt x="8880" y="7123"/>
                    <a:pt x="8880" y="7123"/>
                    <a:pt x="8880" y="7123"/>
                  </a:cubicBezTo>
                  <a:cubicBezTo>
                    <a:pt x="8880" y="7123"/>
                    <a:pt x="8880" y="7123"/>
                    <a:pt x="8880" y="7123"/>
                  </a:cubicBezTo>
                  <a:cubicBezTo>
                    <a:pt x="8880" y="7123"/>
                    <a:pt x="8880" y="7123"/>
                    <a:pt x="8880" y="7123"/>
                  </a:cubicBezTo>
                  <a:cubicBezTo>
                    <a:pt x="8640" y="7123"/>
                    <a:pt x="8640" y="7123"/>
                    <a:pt x="8640" y="7123"/>
                  </a:cubicBezTo>
                  <a:cubicBezTo>
                    <a:pt x="8400" y="6894"/>
                    <a:pt x="8400" y="6894"/>
                    <a:pt x="8400" y="6894"/>
                  </a:cubicBezTo>
                  <a:cubicBezTo>
                    <a:pt x="8400" y="6894"/>
                    <a:pt x="8400" y="6894"/>
                    <a:pt x="8400" y="6894"/>
                  </a:cubicBezTo>
                  <a:cubicBezTo>
                    <a:pt x="8160" y="7123"/>
                    <a:pt x="8160" y="7123"/>
                    <a:pt x="8160" y="7123"/>
                  </a:cubicBezTo>
                  <a:cubicBezTo>
                    <a:pt x="8400" y="7123"/>
                    <a:pt x="8400" y="7123"/>
                    <a:pt x="8400" y="7123"/>
                  </a:cubicBezTo>
                  <a:cubicBezTo>
                    <a:pt x="8160" y="7123"/>
                    <a:pt x="8160" y="7123"/>
                    <a:pt x="8160" y="7123"/>
                  </a:cubicBezTo>
                  <a:cubicBezTo>
                    <a:pt x="7920" y="7353"/>
                    <a:pt x="7920" y="7353"/>
                    <a:pt x="7920" y="7353"/>
                  </a:cubicBezTo>
                  <a:cubicBezTo>
                    <a:pt x="7920" y="7353"/>
                    <a:pt x="7920" y="7353"/>
                    <a:pt x="7920" y="7353"/>
                  </a:cubicBezTo>
                  <a:cubicBezTo>
                    <a:pt x="8160" y="7353"/>
                    <a:pt x="8160" y="7353"/>
                    <a:pt x="8160" y="7353"/>
                  </a:cubicBezTo>
                  <a:cubicBezTo>
                    <a:pt x="8400" y="7353"/>
                    <a:pt x="8400" y="7353"/>
                    <a:pt x="8400" y="7353"/>
                  </a:cubicBezTo>
                  <a:cubicBezTo>
                    <a:pt x="8400" y="7353"/>
                    <a:pt x="8400" y="7353"/>
                    <a:pt x="8400" y="7353"/>
                  </a:cubicBezTo>
                  <a:cubicBezTo>
                    <a:pt x="8640" y="7353"/>
                    <a:pt x="8640" y="7353"/>
                    <a:pt x="8640" y="7353"/>
                  </a:cubicBezTo>
                  <a:cubicBezTo>
                    <a:pt x="8640" y="7583"/>
                    <a:pt x="8640" y="7583"/>
                    <a:pt x="8640" y="7583"/>
                  </a:cubicBezTo>
                  <a:cubicBezTo>
                    <a:pt x="8880" y="7583"/>
                    <a:pt x="8880" y="7583"/>
                    <a:pt x="8880" y="7583"/>
                  </a:cubicBezTo>
                  <a:cubicBezTo>
                    <a:pt x="8880" y="7813"/>
                    <a:pt x="8880" y="7813"/>
                    <a:pt x="8880" y="7813"/>
                  </a:cubicBezTo>
                  <a:cubicBezTo>
                    <a:pt x="8640" y="7583"/>
                    <a:pt x="8640" y="7583"/>
                    <a:pt x="8640" y="7583"/>
                  </a:cubicBezTo>
                  <a:cubicBezTo>
                    <a:pt x="8400" y="7583"/>
                    <a:pt x="8400" y="7583"/>
                    <a:pt x="8400" y="7583"/>
                  </a:cubicBezTo>
                  <a:cubicBezTo>
                    <a:pt x="8160" y="7583"/>
                    <a:pt x="8160" y="7583"/>
                    <a:pt x="8160" y="7583"/>
                  </a:cubicBezTo>
                  <a:cubicBezTo>
                    <a:pt x="7920" y="7583"/>
                    <a:pt x="7920" y="7583"/>
                    <a:pt x="7920" y="7583"/>
                  </a:cubicBezTo>
                  <a:cubicBezTo>
                    <a:pt x="7920" y="7813"/>
                    <a:pt x="7920" y="7813"/>
                    <a:pt x="7920" y="7813"/>
                  </a:cubicBezTo>
                  <a:cubicBezTo>
                    <a:pt x="7680" y="7813"/>
                    <a:pt x="7680" y="7813"/>
                    <a:pt x="7680" y="7813"/>
                  </a:cubicBezTo>
                  <a:cubicBezTo>
                    <a:pt x="7680" y="7813"/>
                    <a:pt x="7680" y="7813"/>
                    <a:pt x="7680" y="7813"/>
                  </a:cubicBezTo>
                  <a:cubicBezTo>
                    <a:pt x="7440" y="8043"/>
                    <a:pt x="7440" y="8043"/>
                    <a:pt x="7440" y="8043"/>
                  </a:cubicBezTo>
                  <a:cubicBezTo>
                    <a:pt x="7200" y="8043"/>
                    <a:pt x="7200" y="8043"/>
                    <a:pt x="7200" y="8043"/>
                  </a:cubicBezTo>
                  <a:cubicBezTo>
                    <a:pt x="7200" y="8043"/>
                    <a:pt x="7200" y="8043"/>
                    <a:pt x="7200" y="8043"/>
                  </a:cubicBezTo>
                  <a:cubicBezTo>
                    <a:pt x="7440" y="8043"/>
                    <a:pt x="7440" y="8043"/>
                    <a:pt x="7440" y="8043"/>
                  </a:cubicBezTo>
                  <a:cubicBezTo>
                    <a:pt x="7680" y="8272"/>
                    <a:pt x="7680" y="8272"/>
                    <a:pt x="7680" y="8272"/>
                  </a:cubicBezTo>
                  <a:cubicBezTo>
                    <a:pt x="7440" y="8272"/>
                    <a:pt x="7440" y="8272"/>
                    <a:pt x="7440" y="8272"/>
                  </a:cubicBezTo>
                  <a:cubicBezTo>
                    <a:pt x="7440" y="8272"/>
                    <a:pt x="7440" y="8272"/>
                    <a:pt x="7440" y="8272"/>
                  </a:cubicBezTo>
                  <a:cubicBezTo>
                    <a:pt x="7200" y="8272"/>
                    <a:pt x="7200" y="8272"/>
                    <a:pt x="7200" y="8272"/>
                  </a:cubicBezTo>
                  <a:cubicBezTo>
                    <a:pt x="7440" y="8272"/>
                    <a:pt x="7440" y="8272"/>
                    <a:pt x="7440" y="8272"/>
                  </a:cubicBezTo>
                  <a:cubicBezTo>
                    <a:pt x="7440" y="8502"/>
                    <a:pt x="7440" y="8502"/>
                    <a:pt x="7440" y="8502"/>
                  </a:cubicBezTo>
                  <a:cubicBezTo>
                    <a:pt x="7200" y="8502"/>
                    <a:pt x="7200" y="8502"/>
                    <a:pt x="7200" y="8502"/>
                  </a:cubicBezTo>
                  <a:cubicBezTo>
                    <a:pt x="7200" y="8272"/>
                    <a:pt x="7200" y="8272"/>
                    <a:pt x="7200" y="8272"/>
                  </a:cubicBezTo>
                  <a:cubicBezTo>
                    <a:pt x="7200" y="8502"/>
                    <a:pt x="7200" y="8502"/>
                    <a:pt x="7200" y="8502"/>
                  </a:cubicBezTo>
                  <a:cubicBezTo>
                    <a:pt x="7200" y="8502"/>
                    <a:pt x="7200" y="8502"/>
                    <a:pt x="7200" y="8502"/>
                  </a:cubicBezTo>
                  <a:cubicBezTo>
                    <a:pt x="7200" y="8502"/>
                    <a:pt x="7200" y="8502"/>
                    <a:pt x="7200" y="8502"/>
                  </a:cubicBezTo>
                  <a:cubicBezTo>
                    <a:pt x="7200" y="8732"/>
                    <a:pt x="7200" y="8732"/>
                    <a:pt x="7200" y="8732"/>
                  </a:cubicBezTo>
                  <a:cubicBezTo>
                    <a:pt x="7200" y="8732"/>
                    <a:pt x="7200" y="8732"/>
                    <a:pt x="7200" y="8732"/>
                  </a:cubicBezTo>
                  <a:cubicBezTo>
                    <a:pt x="7200" y="8732"/>
                    <a:pt x="7200" y="8732"/>
                    <a:pt x="7200" y="8732"/>
                  </a:cubicBezTo>
                  <a:cubicBezTo>
                    <a:pt x="6960" y="8732"/>
                    <a:pt x="6960" y="8732"/>
                    <a:pt x="6960" y="8732"/>
                  </a:cubicBezTo>
                  <a:cubicBezTo>
                    <a:pt x="6960" y="8732"/>
                    <a:pt x="6960" y="8732"/>
                    <a:pt x="6960" y="8732"/>
                  </a:cubicBezTo>
                  <a:cubicBezTo>
                    <a:pt x="6960" y="8732"/>
                    <a:pt x="6960" y="8732"/>
                    <a:pt x="6960" y="8732"/>
                  </a:cubicBezTo>
                  <a:cubicBezTo>
                    <a:pt x="6960" y="8962"/>
                    <a:pt x="6960" y="8962"/>
                    <a:pt x="6960" y="8962"/>
                  </a:cubicBezTo>
                  <a:cubicBezTo>
                    <a:pt x="6960" y="8962"/>
                    <a:pt x="6960" y="8962"/>
                    <a:pt x="6960" y="8962"/>
                  </a:cubicBezTo>
                  <a:cubicBezTo>
                    <a:pt x="7200" y="8962"/>
                    <a:pt x="7200" y="8962"/>
                    <a:pt x="7200" y="8962"/>
                  </a:cubicBezTo>
                  <a:cubicBezTo>
                    <a:pt x="7440" y="9191"/>
                    <a:pt x="7440" y="9191"/>
                    <a:pt x="7440" y="9191"/>
                  </a:cubicBezTo>
                  <a:cubicBezTo>
                    <a:pt x="7440" y="9191"/>
                    <a:pt x="7440" y="9191"/>
                    <a:pt x="7440" y="9191"/>
                  </a:cubicBezTo>
                  <a:cubicBezTo>
                    <a:pt x="7680" y="9191"/>
                    <a:pt x="7680" y="9191"/>
                    <a:pt x="7680" y="9191"/>
                  </a:cubicBezTo>
                  <a:cubicBezTo>
                    <a:pt x="7440" y="9191"/>
                    <a:pt x="7440" y="9191"/>
                    <a:pt x="7440" y="9191"/>
                  </a:cubicBezTo>
                  <a:cubicBezTo>
                    <a:pt x="7440" y="9191"/>
                    <a:pt x="7440" y="9191"/>
                    <a:pt x="7440" y="9191"/>
                  </a:cubicBezTo>
                  <a:cubicBezTo>
                    <a:pt x="7200" y="9191"/>
                    <a:pt x="7200" y="9191"/>
                    <a:pt x="7200" y="9191"/>
                  </a:cubicBezTo>
                  <a:cubicBezTo>
                    <a:pt x="7200" y="9191"/>
                    <a:pt x="7200" y="9191"/>
                    <a:pt x="7200" y="9191"/>
                  </a:cubicBezTo>
                  <a:cubicBezTo>
                    <a:pt x="6960" y="9191"/>
                    <a:pt x="6960" y="9191"/>
                    <a:pt x="6960" y="9191"/>
                  </a:cubicBezTo>
                  <a:cubicBezTo>
                    <a:pt x="6720" y="9421"/>
                    <a:pt x="6720" y="9421"/>
                    <a:pt x="6720" y="9421"/>
                  </a:cubicBezTo>
                  <a:cubicBezTo>
                    <a:pt x="6720" y="9421"/>
                    <a:pt x="6720" y="9421"/>
                    <a:pt x="6720" y="9421"/>
                  </a:cubicBezTo>
                  <a:cubicBezTo>
                    <a:pt x="6960" y="9421"/>
                    <a:pt x="6960" y="9421"/>
                    <a:pt x="6960" y="9421"/>
                  </a:cubicBezTo>
                  <a:cubicBezTo>
                    <a:pt x="6960" y="9651"/>
                    <a:pt x="6960" y="9651"/>
                    <a:pt x="6960" y="9651"/>
                  </a:cubicBezTo>
                  <a:cubicBezTo>
                    <a:pt x="7200" y="9651"/>
                    <a:pt x="7200" y="9651"/>
                    <a:pt x="7200" y="9651"/>
                  </a:cubicBezTo>
                  <a:cubicBezTo>
                    <a:pt x="7200" y="9881"/>
                    <a:pt x="7200" y="9881"/>
                    <a:pt x="7200" y="9881"/>
                  </a:cubicBezTo>
                  <a:cubicBezTo>
                    <a:pt x="6960" y="9651"/>
                    <a:pt x="6960" y="9651"/>
                    <a:pt x="6960" y="9651"/>
                  </a:cubicBezTo>
                  <a:cubicBezTo>
                    <a:pt x="6960" y="9651"/>
                    <a:pt x="6960" y="9651"/>
                    <a:pt x="6960" y="9651"/>
                  </a:cubicBezTo>
                  <a:cubicBezTo>
                    <a:pt x="6720" y="9881"/>
                    <a:pt x="6720" y="9881"/>
                    <a:pt x="6720" y="9881"/>
                  </a:cubicBezTo>
                  <a:cubicBezTo>
                    <a:pt x="6720" y="9881"/>
                    <a:pt x="6720" y="9881"/>
                    <a:pt x="6720" y="9881"/>
                  </a:cubicBezTo>
                  <a:cubicBezTo>
                    <a:pt x="6720" y="9881"/>
                    <a:pt x="6720" y="9881"/>
                    <a:pt x="6720" y="9881"/>
                  </a:cubicBezTo>
                  <a:cubicBezTo>
                    <a:pt x="6960" y="10111"/>
                    <a:pt x="6960" y="10111"/>
                    <a:pt x="6960" y="10111"/>
                  </a:cubicBezTo>
                  <a:cubicBezTo>
                    <a:pt x="6960" y="10111"/>
                    <a:pt x="6960" y="10111"/>
                    <a:pt x="6960" y="10111"/>
                  </a:cubicBezTo>
                  <a:cubicBezTo>
                    <a:pt x="6720" y="10111"/>
                    <a:pt x="6720" y="10111"/>
                    <a:pt x="6720" y="10111"/>
                  </a:cubicBezTo>
                  <a:cubicBezTo>
                    <a:pt x="6720" y="10111"/>
                    <a:pt x="6720" y="10111"/>
                    <a:pt x="6720" y="10111"/>
                  </a:cubicBezTo>
                  <a:cubicBezTo>
                    <a:pt x="6720" y="10111"/>
                    <a:pt x="6720" y="10111"/>
                    <a:pt x="6720" y="10111"/>
                  </a:cubicBezTo>
                  <a:cubicBezTo>
                    <a:pt x="6720" y="10340"/>
                    <a:pt x="6720" y="10340"/>
                    <a:pt x="6720" y="10340"/>
                  </a:cubicBezTo>
                  <a:cubicBezTo>
                    <a:pt x="6720" y="10340"/>
                    <a:pt x="6720" y="10340"/>
                    <a:pt x="6720" y="10340"/>
                  </a:cubicBezTo>
                  <a:cubicBezTo>
                    <a:pt x="6720" y="10340"/>
                    <a:pt x="6720" y="10340"/>
                    <a:pt x="6720" y="10340"/>
                  </a:cubicBezTo>
                  <a:cubicBezTo>
                    <a:pt x="6720" y="10570"/>
                    <a:pt x="6720" y="10570"/>
                    <a:pt x="6720" y="10570"/>
                  </a:cubicBezTo>
                  <a:cubicBezTo>
                    <a:pt x="6480" y="10340"/>
                    <a:pt x="6480" y="10340"/>
                    <a:pt x="6480" y="10340"/>
                  </a:cubicBezTo>
                  <a:cubicBezTo>
                    <a:pt x="6480" y="10340"/>
                    <a:pt x="6480" y="10340"/>
                    <a:pt x="6480" y="10340"/>
                  </a:cubicBezTo>
                  <a:cubicBezTo>
                    <a:pt x="6480" y="10570"/>
                    <a:pt x="6480" y="10570"/>
                    <a:pt x="6480" y="10570"/>
                  </a:cubicBezTo>
                  <a:cubicBezTo>
                    <a:pt x="6480" y="10570"/>
                    <a:pt x="6480" y="10570"/>
                    <a:pt x="6480" y="10570"/>
                  </a:cubicBezTo>
                  <a:cubicBezTo>
                    <a:pt x="6480" y="10800"/>
                    <a:pt x="6480" y="10800"/>
                    <a:pt x="6480" y="10800"/>
                  </a:cubicBezTo>
                  <a:cubicBezTo>
                    <a:pt x="6720" y="10800"/>
                    <a:pt x="6720" y="10800"/>
                    <a:pt x="6720" y="10800"/>
                  </a:cubicBezTo>
                  <a:cubicBezTo>
                    <a:pt x="6720" y="10800"/>
                    <a:pt x="6720" y="10800"/>
                    <a:pt x="6720" y="10800"/>
                  </a:cubicBezTo>
                  <a:cubicBezTo>
                    <a:pt x="6720" y="10800"/>
                    <a:pt x="6720" y="10800"/>
                    <a:pt x="6720" y="10800"/>
                  </a:cubicBezTo>
                  <a:cubicBezTo>
                    <a:pt x="6960" y="10800"/>
                    <a:pt x="6960" y="10800"/>
                    <a:pt x="6960" y="10800"/>
                  </a:cubicBezTo>
                  <a:cubicBezTo>
                    <a:pt x="6720" y="11030"/>
                    <a:pt x="6720" y="11030"/>
                    <a:pt x="6720" y="11030"/>
                  </a:cubicBezTo>
                  <a:cubicBezTo>
                    <a:pt x="6720" y="11030"/>
                    <a:pt x="6720" y="11030"/>
                    <a:pt x="6720" y="11030"/>
                  </a:cubicBezTo>
                  <a:cubicBezTo>
                    <a:pt x="6480" y="11030"/>
                    <a:pt x="6480" y="11030"/>
                    <a:pt x="6480" y="11030"/>
                  </a:cubicBezTo>
                  <a:cubicBezTo>
                    <a:pt x="6480" y="11030"/>
                    <a:pt x="6480" y="11030"/>
                    <a:pt x="6480" y="11030"/>
                  </a:cubicBezTo>
                  <a:cubicBezTo>
                    <a:pt x="6240" y="11260"/>
                    <a:pt x="6240" y="11260"/>
                    <a:pt x="6240" y="11260"/>
                  </a:cubicBezTo>
                  <a:cubicBezTo>
                    <a:pt x="6240" y="11260"/>
                    <a:pt x="6240" y="11260"/>
                    <a:pt x="6240" y="11260"/>
                  </a:cubicBezTo>
                  <a:cubicBezTo>
                    <a:pt x="6000" y="11260"/>
                    <a:pt x="6000" y="11260"/>
                    <a:pt x="6000" y="11260"/>
                  </a:cubicBezTo>
                  <a:cubicBezTo>
                    <a:pt x="6000" y="11489"/>
                    <a:pt x="6000" y="11489"/>
                    <a:pt x="6000" y="11489"/>
                  </a:cubicBezTo>
                  <a:cubicBezTo>
                    <a:pt x="6000" y="11489"/>
                    <a:pt x="6000" y="11489"/>
                    <a:pt x="6000" y="11489"/>
                  </a:cubicBezTo>
                  <a:cubicBezTo>
                    <a:pt x="6000" y="11489"/>
                    <a:pt x="6000" y="11489"/>
                    <a:pt x="6000" y="11489"/>
                  </a:cubicBezTo>
                  <a:cubicBezTo>
                    <a:pt x="5760" y="11489"/>
                    <a:pt x="5760" y="11489"/>
                    <a:pt x="5760" y="11489"/>
                  </a:cubicBezTo>
                  <a:cubicBezTo>
                    <a:pt x="5520" y="11719"/>
                    <a:pt x="5520" y="11719"/>
                    <a:pt x="5520" y="11719"/>
                  </a:cubicBezTo>
                  <a:cubicBezTo>
                    <a:pt x="5760" y="11719"/>
                    <a:pt x="5760" y="11719"/>
                    <a:pt x="5760" y="11719"/>
                  </a:cubicBezTo>
                  <a:cubicBezTo>
                    <a:pt x="5760" y="11949"/>
                    <a:pt x="5760" y="11949"/>
                    <a:pt x="5760" y="11949"/>
                  </a:cubicBezTo>
                  <a:cubicBezTo>
                    <a:pt x="5760" y="11949"/>
                    <a:pt x="5760" y="11949"/>
                    <a:pt x="5760" y="11949"/>
                  </a:cubicBezTo>
                  <a:cubicBezTo>
                    <a:pt x="5520" y="12179"/>
                    <a:pt x="5520" y="12179"/>
                    <a:pt x="5520" y="12179"/>
                  </a:cubicBezTo>
                  <a:cubicBezTo>
                    <a:pt x="5520" y="12179"/>
                    <a:pt x="5520" y="12179"/>
                    <a:pt x="5520" y="12179"/>
                  </a:cubicBezTo>
                  <a:cubicBezTo>
                    <a:pt x="5520" y="11949"/>
                    <a:pt x="5520" y="11949"/>
                    <a:pt x="5520" y="11949"/>
                  </a:cubicBezTo>
                  <a:cubicBezTo>
                    <a:pt x="5280" y="11949"/>
                    <a:pt x="5280" y="11949"/>
                    <a:pt x="5280" y="11949"/>
                  </a:cubicBezTo>
                  <a:cubicBezTo>
                    <a:pt x="5280" y="11949"/>
                    <a:pt x="5280" y="11949"/>
                    <a:pt x="5280" y="11949"/>
                  </a:cubicBezTo>
                  <a:cubicBezTo>
                    <a:pt x="5040" y="11949"/>
                    <a:pt x="5040" y="11949"/>
                    <a:pt x="5040" y="11949"/>
                  </a:cubicBezTo>
                  <a:cubicBezTo>
                    <a:pt x="5280" y="12179"/>
                    <a:pt x="5280" y="12179"/>
                    <a:pt x="5280" y="12179"/>
                  </a:cubicBezTo>
                  <a:cubicBezTo>
                    <a:pt x="5040" y="12179"/>
                    <a:pt x="5040" y="12179"/>
                    <a:pt x="5040" y="12179"/>
                  </a:cubicBezTo>
                  <a:cubicBezTo>
                    <a:pt x="5040" y="12179"/>
                    <a:pt x="5040" y="12179"/>
                    <a:pt x="5040" y="12179"/>
                  </a:cubicBezTo>
                  <a:cubicBezTo>
                    <a:pt x="5040" y="12409"/>
                    <a:pt x="5040" y="12409"/>
                    <a:pt x="5040" y="12409"/>
                  </a:cubicBezTo>
                  <a:cubicBezTo>
                    <a:pt x="4800" y="12409"/>
                    <a:pt x="4800" y="12409"/>
                    <a:pt x="4800" y="12409"/>
                  </a:cubicBezTo>
                  <a:cubicBezTo>
                    <a:pt x="4800" y="12409"/>
                    <a:pt x="4800" y="12409"/>
                    <a:pt x="4800" y="12409"/>
                  </a:cubicBezTo>
                  <a:cubicBezTo>
                    <a:pt x="4800" y="12638"/>
                    <a:pt x="4800" y="12638"/>
                    <a:pt x="4800" y="12638"/>
                  </a:cubicBezTo>
                  <a:cubicBezTo>
                    <a:pt x="4560" y="12638"/>
                    <a:pt x="4560" y="12638"/>
                    <a:pt x="4560" y="12638"/>
                  </a:cubicBezTo>
                  <a:cubicBezTo>
                    <a:pt x="4560" y="12638"/>
                    <a:pt x="4560" y="12638"/>
                    <a:pt x="4560" y="12638"/>
                  </a:cubicBezTo>
                  <a:cubicBezTo>
                    <a:pt x="4560" y="12868"/>
                    <a:pt x="4560" y="12868"/>
                    <a:pt x="4560" y="12868"/>
                  </a:cubicBezTo>
                  <a:cubicBezTo>
                    <a:pt x="4560" y="13098"/>
                    <a:pt x="4560" y="13098"/>
                    <a:pt x="4560" y="13098"/>
                  </a:cubicBezTo>
                  <a:cubicBezTo>
                    <a:pt x="4320" y="13098"/>
                    <a:pt x="4320" y="13098"/>
                    <a:pt x="4320" y="13098"/>
                  </a:cubicBezTo>
                  <a:cubicBezTo>
                    <a:pt x="4320" y="13328"/>
                    <a:pt x="4320" y="13328"/>
                    <a:pt x="4320" y="13328"/>
                  </a:cubicBezTo>
                  <a:cubicBezTo>
                    <a:pt x="4560" y="13098"/>
                    <a:pt x="4560" y="13098"/>
                    <a:pt x="4560" y="13098"/>
                  </a:cubicBezTo>
                  <a:cubicBezTo>
                    <a:pt x="4560" y="13098"/>
                    <a:pt x="4560" y="13098"/>
                    <a:pt x="4560" y="13098"/>
                  </a:cubicBezTo>
                  <a:cubicBezTo>
                    <a:pt x="4560" y="13328"/>
                    <a:pt x="4560" y="13328"/>
                    <a:pt x="4560" y="13328"/>
                  </a:cubicBezTo>
                  <a:cubicBezTo>
                    <a:pt x="4560" y="13328"/>
                    <a:pt x="4560" y="13328"/>
                    <a:pt x="4560" y="13328"/>
                  </a:cubicBezTo>
                  <a:cubicBezTo>
                    <a:pt x="4560" y="13557"/>
                    <a:pt x="4560" y="13557"/>
                    <a:pt x="4560" y="13557"/>
                  </a:cubicBezTo>
                  <a:cubicBezTo>
                    <a:pt x="4560" y="13557"/>
                    <a:pt x="4560" y="13557"/>
                    <a:pt x="4560" y="13557"/>
                  </a:cubicBezTo>
                  <a:cubicBezTo>
                    <a:pt x="4800" y="13557"/>
                    <a:pt x="4800" y="13557"/>
                    <a:pt x="4800" y="13557"/>
                  </a:cubicBezTo>
                  <a:cubicBezTo>
                    <a:pt x="5040" y="13557"/>
                    <a:pt x="5040" y="13557"/>
                    <a:pt x="5040" y="13557"/>
                  </a:cubicBezTo>
                  <a:cubicBezTo>
                    <a:pt x="5280" y="13098"/>
                    <a:pt x="5280" y="13098"/>
                    <a:pt x="5280" y="13098"/>
                  </a:cubicBezTo>
                  <a:cubicBezTo>
                    <a:pt x="5280" y="13098"/>
                    <a:pt x="5280" y="13098"/>
                    <a:pt x="5280" y="13098"/>
                  </a:cubicBezTo>
                  <a:cubicBezTo>
                    <a:pt x="5280" y="13098"/>
                    <a:pt x="5280" y="13098"/>
                    <a:pt x="5280" y="13098"/>
                  </a:cubicBezTo>
                  <a:cubicBezTo>
                    <a:pt x="5280" y="12868"/>
                    <a:pt x="5280" y="12868"/>
                    <a:pt x="5280" y="12868"/>
                  </a:cubicBezTo>
                  <a:cubicBezTo>
                    <a:pt x="5280" y="12868"/>
                    <a:pt x="5280" y="12868"/>
                    <a:pt x="5280" y="12868"/>
                  </a:cubicBezTo>
                  <a:cubicBezTo>
                    <a:pt x="5520" y="12638"/>
                    <a:pt x="5520" y="12638"/>
                    <a:pt x="5520" y="12638"/>
                  </a:cubicBezTo>
                  <a:cubicBezTo>
                    <a:pt x="5520" y="12638"/>
                    <a:pt x="5520" y="12638"/>
                    <a:pt x="5520" y="12638"/>
                  </a:cubicBezTo>
                  <a:cubicBezTo>
                    <a:pt x="5760" y="12638"/>
                    <a:pt x="5760" y="12638"/>
                    <a:pt x="5760" y="12638"/>
                  </a:cubicBezTo>
                  <a:cubicBezTo>
                    <a:pt x="5760" y="12638"/>
                    <a:pt x="5760" y="12638"/>
                    <a:pt x="5760" y="12638"/>
                  </a:cubicBezTo>
                  <a:cubicBezTo>
                    <a:pt x="5520" y="12868"/>
                    <a:pt x="5520" y="12868"/>
                    <a:pt x="5520" y="12868"/>
                  </a:cubicBezTo>
                  <a:cubicBezTo>
                    <a:pt x="5520" y="12868"/>
                    <a:pt x="5520" y="12868"/>
                    <a:pt x="5520" y="12868"/>
                  </a:cubicBezTo>
                  <a:cubicBezTo>
                    <a:pt x="5760" y="13098"/>
                    <a:pt x="5760" y="13098"/>
                    <a:pt x="5760" y="13098"/>
                  </a:cubicBezTo>
                  <a:cubicBezTo>
                    <a:pt x="5760" y="13098"/>
                    <a:pt x="5760" y="13098"/>
                    <a:pt x="5760" y="13098"/>
                  </a:cubicBezTo>
                  <a:cubicBezTo>
                    <a:pt x="5520" y="13098"/>
                    <a:pt x="5520" y="13098"/>
                    <a:pt x="5520" y="13098"/>
                  </a:cubicBezTo>
                  <a:cubicBezTo>
                    <a:pt x="5280" y="13557"/>
                    <a:pt x="5280" y="13557"/>
                    <a:pt x="5280" y="13557"/>
                  </a:cubicBezTo>
                  <a:cubicBezTo>
                    <a:pt x="5520" y="13557"/>
                    <a:pt x="5520" y="13557"/>
                    <a:pt x="5520" y="13557"/>
                  </a:cubicBezTo>
                  <a:cubicBezTo>
                    <a:pt x="5280" y="13557"/>
                    <a:pt x="5280" y="13557"/>
                    <a:pt x="5280" y="13557"/>
                  </a:cubicBezTo>
                  <a:cubicBezTo>
                    <a:pt x="5280" y="13787"/>
                    <a:pt x="5280" y="13787"/>
                    <a:pt x="5280" y="13787"/>
                  </a:cubicBezTo>
                  <a:cubicBezTo>
                    <a:pt x="5280" y="13787"/>
                    <a:pt x="5280" y="13787"/>
                    <a:pt x="5280" y="13787"/>
                  </a:cubicBezTo>
                  <a:cubicBezTo>
                    <a:pt x="5040" y="13557"/>
                    <a:pt x="5040" y="13557"/>
                    <a:pt x="5040" y="13557"/>
                  </a:cubicBezTo>
                  <a:cubicBezTo>
                    <a:pt x="4800" y="13787"/>
                    <a:pt x="4800" y="13787"/>
                    <a:pt x="4800" y="13787"/>
                  </a:cubicBezTo>
                  <a:cubicBezTo>
                    <a:pt x="4800" y="13787"/>
                    <a:pt x="4800" y="13787"/>
                    <a:pt x="4800" y="13787"/>
                  </a:cubicBezTo>
                  <a:cubicBezTo>
                    <a:pt x="4800" y="14017"/>
                    <a:pt x="4800" y="14017"/>
                    <a:pt x="4800" y="14017"/>
                  </a:cubicBezTo>
                  <a:cubicBezTo>
                    <a:pt x="4560" y="14017"/>
                    <a:pt x="4560" y="14017"/>
                    <a:pt x="4560" y="14017"/>
                  </a:cubicBezTo>
                  <a:cubicBezTo>
                    <a:pt x="4320" y="14017"/>
                    <a:pt x="4320" y="14017"/>
                    <a:pt x="4320" y="14017"/>
                  </a:cubicBezTo>
                  <a:cubicBezTo>
                    <a:pt x="4560" y="14017"/>
                    <a:pt x="4560" y="14017"/>
                    <a:pt x="4560" y="14017"/>
                  </a:cubicBezTo>
                  <a:cubicBezTo>
                    <a:pt x="4560" y="14017"/>
                    <a:pt x="4560" y="14017"/>
                    <a:pt x="4560" y="14017"/>
                  </a:cubicBezTo>
                  <a:cubicBezTo>
                    <a:pt x="4560" y="13787"/>
                    <a:pt x="4560" y="13787"/>
                    <a:pt x="4560" y="13787"/>
                  </a:cubicBezTo>
                  <a:cubicBezTo>
                    <a:pt x="4560" y="13557"/>
                    <a:pt x="4560" y="13557"/>
                    <a:pt x="4560" y="13557"/>
                  </a:cubicBezTo>
                  <a:cubicBezTo>
                    <a:pt x="4320" y="13328"/>
                    <a:pt x="4320" y="13328"/>
                    <a:pt x="4320" y="13328"/>
                  </a:cubicBezTo>
                  <a:cubicBezTo>
                    <a:pt x="4080" y="13328"/>
                    <a:pt x="4080" y="13328"/>
                    <a:pt x="4080" y="13328"/>
                  </a:cubicBezTo>
                  <a:cubicBezTo>
                    <a:pt x="4080" y="13557"/>
                    <a:pt x="4080" y="13557"/>
                    <a:pt x="4080" y="13557"/>
                  </a:cubicBezTo>
                  <a:cubicBezTo>
                    <a:pt x="3840" y="13557"/>
                    <a:pt x="3840" y="13557"/>
                    <a:pt x="3840" y="13557"/>
                  </a:cubicBezTo>
                  <a:cubicBezTo>
                    <a:pt x="3840" y="13557"/>
                    <a:pt x="3840" y="13557"/>
                    <a:pt x="3840" y="13557"/>
                  </a:cubicBezTo>
                  <a:cubicBezTo>
                    <a:pt x="4080" y="13557"/>
                    <a:pt x="4080" y="13557"/>
                    <a:pt x="4080" y="13557"/>
                  </a:cubicBezTo>
                  <a:cubicBezTo>
                    <a:pt x="3840" y="13787"/>
                    <a:pt x="3840" y="13787"/>
                    <a:pt x="3840" y="13787"/>
                  </a:cubicBezTo>
                  <a:cubicBezTo>
                    <a:pt x="3600" y="13787"/>
                    <a:pt x="3600" y="13787"/>
                    <a:pt x="3600" y="13787"/>
                  </a:cubicBezTo>
                  <a:cubicBezTo>
                    <a:pt x="3600" y="13787"/>
                    <a:pt x="3600" y="13787"/>
                    <a:pt x="3600" y="13787"/>
                  </a:cubicBezTo>
                  <a:cubicBezTo>
                    <a:pt x="3360" y="14017"/>
                    <a:pt x="3360" y="14017"/>
                    <a:pt x="3360" y="14017"/>
                  </a:cubicBezTo>
                  <a:cubicBezTo>
                    <a:pt x="3360" y="14017"/>
                    <a:pt x="3360" y="14017"/>
                    <a:pt x="3360" y="14017"/>
                  </a:cubicBezTo>
                  <a:cubicBezTo>
                    <a:pt x="3600" y="14017"/>
                    <a:pt x="3600" y="14017"/>
                    <a:pt x="3600" y="14017"/>
                  </a:cubicBezTo>
                  <a:cubicBezTo>
                    <a:pt x="3600" y="14017"/>
                    <a:pt x="3600" y="14017"/>
                    <a:pt x="3600" y="14017"/>
                  </a:cubicBezTo>
                  <a:cubicBezTo>
                    <a:pt x="3360" y="14017"/>
                    <a:pt x="3360" y="14017"/>
                    <a:pt x="3360" y="14017"/>
                  </a:cubicBezTo>
                  <a:cubicBezTo>
                    <a:pt x="3360" y="14247"/>
                    <a:pt x="3360" y="14247"/>
                    <a:pt x="3360" y="14247"/>
                  </a:cubicBezTo>
                  <a:cubicBezTo>
                    <a:pt x="3120" y="14017"/>
                    <a:pt x="3120" y="14017"/>
                    <a:pt x="3120" y="14017"/>
                  </a:cubicBezTo>
                  <a:cubicBezTo>
                    <a:pt x="3120" y="14017"/>
                    <a:pt x="3120" y="14017"/>
                    <a:pt x="3120" y="14017"/>
                  </a:cubicBezTo>
                  <a:cubicBezTo>
                    <a:pt x="3120" y="14247"/>
                    <a:pt x="3120" y="14247"/>
                    <a:pt x="3120" y="14247"/>
                  </a:cubicBezTo>
                  <a:cubicBezTo>
                    <a:pt x="3360" y="14247"/>
                    <a:pt x="3360" y="14247"/>
                    <a:pt x="3360" y="14247"/>
                  </a:cubicBezTo>
                  <a:cubicBezTo>
                    <a:pt x="3600" y="14247"/>
                    <a:pt x="3600" y="14247"/>
                    <a:pt x="3600" y="14247"/>
                  </a:cubicBezTo>
                  <a:cubicBezTo>
                    <a:pt x="3360" y="14477"/>
                    <a:pt x="3360" y="14477"/>
                    <a:pt x="3360" y="14477"/>
                  </a:cubicBezTo>
                  <a:cubicBezTo>
                    <a:pt x="3600" y="14477"/>
                    <a:pt x="3600" y="14477"/>
                    <a:pt x="3600" y="14477"/>
                  </a:cubicBezTo>
                  <a:cubicBezTo>
                    <a:pt x="3600" y="14706"/>
                    <a:pt x="3600" y="14706"/>
                    <a:pt x="3600" y="14706"/>
                  </a:cubicBezTo>
                  <a:cubicBezTo>
                    <a:pt x="3360" y="14477"/>
                    <a:pt x="3360" y="14477"/>
                    <a:pt x="3360" y="14477"/>
                  </a:cubicBezTo>
                  <a:cubicBezTo>
                    <a:pt x="3360" y="14477"/>
                    <a:pt x="3360" y="14477"/>
                    <a:pt x="3360" y="14477"/>
                  </a:cubicBezTo>
                  <a:cubicBezTo>
                    <a:pt x="3120" y="14477"/>
                    <a:pt x="3120" y="14477"/>
                    <a:pt x="3120" y="14477"/>
                  </a:cubicBezTo>
                  <a:cubicBezTo>
                    <a:pt x="2880" y="14247"/>
                    <a:pt x="2880" y="14247"/>
                    <a:pt x="2880" y="14247"/>
                  </a:cubicBezTo>
                  <a:cubicBezTo>
                    <a:pt x="2880" y="14247"/>
                    <a:pt x="2880" y="14247"/>
                    <a:pt x="2880" y="14247"/>
                  </a:cubicBezTo>
                  <a:cubicBezTo>
                    <a:pt x="2880" y="14247"/>
                    <a:pt x="2880" y="14247"/>
                    <a:pt x="2880" y="14247"/>
                  </a:cubicBezTo>
                  <a:cubicBezTo>
                    <a:pt x="2880" y="14247"/>
                    <a:pt x="2880" y="14247"/>
                    <a:pt x="2880" y="14247"/>
                  </a:cubicBezTo>
                  <a:cubicBezTo>
                    <a:pt x="2880" y="14477"/>
                    <a:pt x="2880" y="14477"/>
                    <a:pt x="2880" y="14477"/>
                  </a:cubicBezTo>
                  <a:cubicBezTo>
                    <a:pt x="3120" y="14706"/>
                    <a:pt x="3120" y="14706"/>
                    <a:pt x="3120" y="14706"/>
                  </a:cubicBezTo>
                  <a:cubicBezTo>
                    <a:pt x="3360" y="14706"/>
                    <a:pt x="3360" y="14706"/>
                    <a:pt x="3360" y="14706"/>
                  </a:cubicBezTo>
                  <a:cubicBezTo>
                    <a:pt x="3360" y="14706"/>
                    <a:pt x="3360" y="14706"/>
                    <a:pt x="3360" y="14706"/>
                  </a:cubicBezTo>
                  <a:cubicBezTo>
                    <a:pt x="3360" y="14706"/>
                    <a:pt x="3360" y="14706"/>
                    <a:pt x="3360" y="14706"/>
                  </a:cubicBezTo>
                  <a:cubicBezTo>
                    <a:pt x="2880" y="14706"/>
                    <a:pt x="2880" y="14706"/>
                    <a:pt x="2880" y="14706"/>
                  </a:cubicBezTo>
                  <a:cubicBezTo>
                    <a:pt x="2640" y="14477"/>
                    <a:pt x="2640" y="14477"/>
                    <a:pt x="2640" y="14477"/>
                  </a:cubicBezTo>
                  <a:cubicBezTo>
                    <a:pt x="2640" y="14477"/>
                    <a:pt x="2640" y="14477"/>
                    <a:pt x="2640" y="14477"/>
                  </a:cubicBezTo>
                  <a:cubicBezTo>
                    <a:pt x="2400" y="14477"/>
                    <a:pt x="2400" y="14477"/>
                    <a:pt x="2400" y="14477"/>
                  </a:cubicBezTo>
                  <a:cubicBezTo>
                    <a:pt x="2160" y="14477"/>
                    <a:pt x="2160" y="14477"/>
                    <a:pt x="2160" y="14477"/>
                  </a:cubicBezTo>
                  <a:cubicBezTo>
                    <a:pt x="2160" y="14247"/>
                    <a:pt x="2160" y="14247"/>
                    <a:pt x="2160" y="14247"/>
                  </a:cubicBezTo>
                  <a:cubicBezTo>
                    <a:pt x="1920" y="14477"/>
                    <a:pt x="1920" y="14477"/>
                    <a:pt x="1920" y="14477"/>
                  </a:cubicBezTo>
                  <a:cubicBezTo>
                    <a:pt x="1920" y="14477"/>
                    <a:pt x="1920" y="14477"/>
                    <a:pt x="1920" y="14477"/>
                  </a:cubicBezTo>
                  <a:cubicBezTo>
                    <a:pt x="1920" y="14706"/>
                    <a:pt x="1920" y="14706"/>
                    <a:pt x="1920" y="14706"/>
                  </a:cubicBezTo>
                  <a:cubicBezTo>
                    <a:pt x="2160" y="14706"/>
                    <a:pt x="2160" y="14706"/>
                    <a:pt x="2160" y="14706"/>
                  </a:cubicBezTo>
                  <a:cubicBezTo>
                    <a:pt x="2400" y="14706"/>
                    <a:pt x="2400" y="14706"/>
                    <a:pt x="2400" y="14706"/>
                  </a:cubicBezTo>
                  <a:cubicBezTo>
                    <a:pt x="2400" y="14706"/>
                    <a:pt x="2400" y="14706"/>
                    <a:pt x="2400" y="14706"/>
                  </a:cubicBezTo>
                  <a:cubicBezTo>
                    <a:pt x="2400" y="14706"/>
                    <a:pt x="2400" y="14706"/>
                    <a:pt x="2400" y="14706"/>
                  </a:cubicBezTo>
                  <a:cubicBezTo>
                    <a:pt x="2400" y="14936"/>
                    <a:pt x="2400" y="14936"/>
                    <a:pt x="2400" y="14936"/>
                  </a:cubicBezTo>
                  <a:cubicBezTo>
                    <a:pt x="2640" y="14706"/>
                    <a:pt x="2640" y="14706"/>
                    <a:pt x="2640" y="14706"/>
                  </a:cubicBezTo>
                  <a:cubicBezTo>
                    <a:pt x="2880" y="14706"/>
                    <a:pt x="2880" y="14706"/>
                    <a:pt x="2880" y="14706"/>
                  </a:cubicBezTo>
                  <a:cubicBezTo>
                    <a:pt x="2640" y="14936"/>
                    <a:pt x="2640" y="14936"/>
                    <a:pt x="2640" y="14936"/>
                  </a:cubicBezTo>
                  <a:cubicBezTo>
                    <a:pt x="2400" y="14936"/>
                    <a:pt x="2400" y="14936"/>
                    <a:pt x="2400" y="14936"/>
                  </a:cubicBezTo>
                  <a:cubicBezTo>
                    <a:pt x="2400" y="15166"/>
                    <a:pt x="2400" y="15166"/>
                    <a:pt x="2400" y="15166"/>
                  </a:cubicBezTo>
                  <a:cubicBezTo>
                    <a:pt x="2160" y="15166"/>
                    <a:pt x="2160" y="15166"/>
                    <a:pt x="2160" y="15166"/>
                  </a:cubicBezTo>
                  <a:cubicBezTo>
                    <a:pt x="1920" y="14936"/>
                    <a:pt x="1920" y="14936"/>
                    <a:pt x="1920" y="14936"/>
                  </a:cubicBezTo>
                  <a:cubicBezTo>
                    <a:pt x="1920" y="14936"/>
                    <a:pt x="1920" y="14936"/>
                    <a:pt x="1920" y="14936"/>
                  </a:cubicBezTo>
                  <a:cubicBezTo>
                    <a:pt x="1680" y="14936"/>
                    <a:pt x="1680" y="14936"/>
                    <a:pt x="1680" y="14936"/>
                  </a:cubicBezTo>
                  <a:cubicBezTo>
                    <a:pt x="1680" y="14706"/>
                    <a:pt x="1680" y="14706"/>
                    <a:pt x="1680" y="14706"/>
                  </a:cubicBezTo>
                  <a:cubicBezTo>
                    <a:pt x="1440" y="14936"/>
                    <a:pt x="1440" y="14936"/>
                    <a:pt x="1440" y="14936"/>
                  </a:cubicBezTo>
                  <a:cubicBezTo>
                    <a:pt x="1440" y="14936"/>
                    <a:pt x="1440" y="14936"/>
                    <a:pt x="1440" y="14936"/>
                  </a:cubicBezTo>
                  <a:cubicBezTo>
                    <a:pt x="1200" y="14936"/>
                    <a:pt x="1200" y="14936"/>
                    <a:pt x="1200" y="14936"/>
                  </a:cubicBezTo>
                  <a:cubicBezTo>
                    <a:pt x="1200" y="14936"/>
                    <a:pt x="1200" y="14936"/>
                    <a:pt x="1200" y="14936"/>
                  </a:cubicBezTo>
                  <a:cubicBezTo>
                    <a:pt x="1680" y="14936"/>
                    <a:pt x="1680" y="14936"/>
                    <a:pt x="1680" y="14936"/>
                  </a:cubicBezTo>
                  <a:cubicBezTo>
                    <a:pt x="1680" y="15166"/>
                    <a:pt x="1680" y="15166"/>
                    <a:pt x="1680" y="15166"/>
                  </a:cubicBezTo>
                  <a:cubicBezTo>
                    <a:pt x="1920" y="15166"/>
                    <a:pt x="1920" y="15166"/>
                    <a:pt x="1920" y="15166"/>
                  </a:cubicBezTo>
                  <a:cubicBezTo>
                    <a:pt x="1920" y="15396"/>
                    <a:pt x="1920" y="15396"/>
                    <a:pt x="1920" y="15396"/>
                  </a:cubicBezTo>
                  <a:cubicBezTo>
                    <a:pt x="2160" y="15626"/>
                    <a:pt x="2160" y="15626"/>
                    <a:pt x="2160" y="15626"/>
                  </a:cubicBezTo>
                  <a:cubicBezTo>
                    <a:pt x="1920" y="15626"/>
                    <a:pt x="1920" y="15626"/>
                    <a:pt x="1920" y="15626"/>
                  </a:cubicBezTo>
                  <a:cubicBezTo>
                    <a:pt x="1920" y="15626"/>
                    <a:pt x="1920" y="15626"/>
                    <a:pt x="1920" y="15626"/>
                  </a:cubicBezTo>
                  <a:cubicBezTo>
                    <a:pt x="1920" y="15396"/>
                    <a:pt x="1920" y="15396"/>
                    <a:pt x="1920" y="15396"/>
                  </a:cubicBezTo>
                  <a:cubicBezTo>
                    <a:pt x="1680" y="15166"/>
                    <a:pt x="1680" y="15166"/>
                    <a:pt x="1680" y="15166"/>
                  </a:cubicBezTo>
                  <a:cubicBezTo>
                    <a:pt x="1440" y="15166"/>
                    <a:pt x="1440" y="15166"/>
                    <a:pt x="1440" y="15166"/>
                  </a:cubicBezTo>
                  <a:cubicBezTo>
                    <a:pt x="1440" y="15396"/>
                    <a:pt x="1440" y="15396"/>
                    <a:pt x="1440" y="15396"/>
                  </a:cubicBezTo>
                  <a:cubicBezTo>
                    <a:pt x="1440" y="15396"/>
                    <a:pt x="1440" y="15396"/>
                    <a:pt x="1440" y="15396"/>
                  </a:cubicBezTo>
                  <a:cubicBezTo>
                    <a:pt x="1200" y="15396"/>
                    <a:pt x="1200" y="15396"/>
                    <a:pt x="1200" y="15396"/>
                  </a:cubicBezTo>
                  <a:cubicBezTo>
                    <a:pt x="960" y="15626"/>
                    <a:pt x="960" y="15626"/>
                    <a:pt x="960" y="15626"/>
                  </a:cubicBezTo>
                  <a:cubicBezTo>
                    <a:pt x="1200" y="15626"/>
                    <a:pt x="1200" y="15626"/>
                    <a:pt x="1200" y="15626"/>
                  </a:cubicBezTo>
                  <a:cubicBezTo>
                    <a:pt x="1200" y="15626"/>
                    <a:pt x="1200" y="15626"/>
                    <a:pt x="1200" y="15626"/>
                  </a:cubicBezTo>
                  <a:cubicBezTo>
                    <a:pt x="960" y="15626"/>
                    <a:pt x="960" y="15626"/>
                    <a:pt x="960" y="15626"/>
                  </a:cubicBezTo>
                  <a:cubicBezTo>
                    <a:pt x="960" y="15626"/>
                    <a:pt x="960" y="15626"/>
                    <a:pt x="960" y="15626"/>
                  </a:cubicBezTo>
                  <a:cubicBezTo>
                    <a:pt x="720" y="15626"/>
                    <a:pt x="720" y="15626"/>
                    <a:pt x="720" y="15626"/>
                  </a:cubicBezTo>
                  <a:cubicBezTo>
                    <a:pt x="720" y="15626"/>
                    <a:pt x="720" y="15626"/>
                    <a:pt x="720" y="15626"/>
                  </a:cubicBezTo>
                  <a:cubicBezTo>
                    <a:pt x="480" y="15855"/>
                    <a:pt x="480" y="15855"/>
                    <a:pt x="480" y="15855"/>
                  </a:cubicBezTo>
                  <a:cubicBezTo>
                    <a:pt x="480" y="15626"/>
                    <a:pt x="480" y="15626"/>
                    <a:pt x="480" y="15626"/>
                  </a:cubicBezTo>
                  <a:cubicBezTo>
                    <a:pt x="240" y="15396"/>
                    <a:pt x="240" y="15396"/>
                    <a:pt x="240" y="15396"/>
                  </a:cubicBezTo>
                  <a:cubicBezTo>
                    <a:pt x="240" y="15396"/>
                    <a:pt x="240" y="15396"/>
                    <a:pt x="240" y="15396"/>
                  </a:cubicBezTo>
                  <a:cubicBezTo>
                    <a:pt x="240" y="15626"/>
                    <a:pt x="240" y="15626"/>
                    <a:pt x="240" y="15626"/>
                  </a:cubicBezTo>
                  <a:cubicBezTo>
                    <a:pt x="480" y="15855"/>
                    <a:pt x="480" y="15855"/>
                    <a:pt x="480" y="15855"/>
                  </a:cubicBezTo>
                  <a:cubicBezTo>
                    <a:pt x="480" y="15855"/>
                    <a:pt x="480" y="15855"/>
                    <a:pt x="480" y="15855"/>
                  </a:cubicBezTo>
                  <a:cubicBezTo>
                    <a:pt x="480" y="15855"/>
                    <a:pt x="480" y="15855"/>
                    <a:pt x="480" y="15855"/>
                  </a:cubicBezTo>
                  <a:cubicBezTo>
                    <a:pt x="720" y="15855"/>
                    <a:pt x="720" y="15855"/>
                    <a:pt x="720" y="15855"/>
                  </a:cubicBezTo>
                  <a:cubicBezTo>
                    <a:pt x="960" y="15855"/>
                    <a:pt x="960" y="15855"/>
                    <a:pt x="960" y="15855"/>
                  </a:cubicBezTo>
                  <a:cubicBezTo>
                    <a:pt x="1200" y="16085"/>
                    <a:pt x="1200" y="16085"/>
                    <a:pt x="1200" y="16085"/>
                  </a:cubicBezTo>
                  <a:cubicBezTo>
                    <a:pt x="1440" y="16085"/>
                    <a:pt x="1440" y="16085"/>
                    <a:pt x="1440" y="16085"/>
                  </a:cubicBezTo>
                  <a:cubicBezTo>
                    <a:pt x="1680" y="16085"/>
                    <a:pt x="1680" y="16085"/>
                    <a:pt x="1680" y="16085"/>
                  </a:cubicBezTo>
                  <a:cubicBezTo>
                    <a:pt x="1680" y="16085"/>
                    <a:pt x="1680" y="16085"/>
                    <a:pt x="1680" y="16085"/>
                  </a:cubicBezTo>
                  <a:cubicBezTo>
                    <a:pt x="1680" y="16085"/>
                    <a:pt x="1680" y="16085"/>
                    <a:pt x="1680" y="16085"/>
                  </a:cubicBezTo>
                  <a:cubicBezTo>
                    <a:pt x="1200" y="16085"/>
                    <a:pt x="1200" y="16085"/>
                    <a:pt x="1200" y="16085"/>
                  </a:cubicBezTo>
                  <a:cubicBezTo>
                    <a:pt x="1200" y="16085"/>
                    <a:pt x="1200" y="16085"/>
                    <a:pt x="1200" y="16085"/>
                  </a:cubicBezTo>
                  <a:cubicBezTo>
                    <a:pt x="960" y="16085"/>
                    <a:pt x="960" y="16085"/>
                    <a:pt x="960" y="16085"/>
                  </a:cubicBezTo>
                  <a:cubicBezTo>
                    <a:pt x="720" y="16085"/>
                    <a:pt x="720" y="16085"/>
                    <a:pt x="720" y="16085"/>
                  </a:cubicBezTo>
                  <a:cubicBezTo>
                    <a:pt x="480" y="16085"/>
                    <a:pt x="480" y="16085"/>
                    <a:pt x="480" y="16085"/>
                  </a:cubicBezTo>
                  <a:cubicBezTo>
                    <a:pt x="480" y="16085"/>
                    <a:pt x="480" y="16085"/>
                    <a:pt x="480" y="16085"/>
                  </a:cubicBezTo>
                  <a:cubicBezTo>
                    <a:pt x="240" y="16085"/>
                    <a:pt x="240" y="16085"/>
                    <a:pt x="240" y="16085"/>
                  </a:cubicBezTo>
                  <a:cubicBezTo>
                    <a:pt x="240" y="16315"/>
                    <a:pt x="240" y="16315"/>
                    <a:pt x="240" y="16315"/>
                  </a:cubicBezTo>
                  <a:cubicBezTo>
                    <a:pt x="480" y="16315"/>
                    <a:pt x="480" y="16315"/>
                    <a:pt x="480" y="16315"/>
                  </a:cubicBezTo>
                  <a:cubicBezTo>
                    <a:pt x="480" y="16545"/>
                    <a:pt x="480" y="16545"/>
                    <a:pt x="480" y="16545"/>
                  </a:cubicBezTo>
                  <a:cubicBezTo>
                    <a:pt x="480" y="16545"/>
                    <a:pt x="480" y="16545"/>
                    <a:pt x="480" y="16545"/>
                  </a:cubicBezTo>
                  <a:cubicBezTo>
                    <a:pt x="720" y="16545"/>
                    <a:pt x="720" y="16545"/>
                    <a:pt x="720" y="16545"/>
                  </a:cubicBezTo>
                  <a:cubicBezTo>
                    <a:pt x="960" y="16545"/>
                    <a:pt x="960" y="16545"/>
                    <a:pt x="960" y="16545"/>
                  </a:cubicBezTo>
                  <a:cubicBezTo>
                    <a:pt x="720" y="16545"/>
                    <a:pt x="720" y="16545"/>
                    <a:pt x="720" y="16545"/>
                  </a:cubicBezTo>
                  <a:cubicBezTo>
                    <a:pt x="480" y="16545"/>
                    <a:pt x="480" y="16545"/>
                    <a:pt x="480" y="16545"/>
                  </a:cubicBezTo>
                  <a:cubicBezTo>
                    <a:pt x="480" y="16545"/>
                    <a:pt x="480" y="16545"/>
                    <a:pt x="480" y="16545"/>
                  </a:cubicBezTo>
                  <a:cubicBezTo>
                    <a:pt x="240" y="16545"/>
                    <a:pt x="240" y="16545"/>
                    <a:pt x="240" y="16545"/>
                  </a:cubicBezTo>
                  <a:cubicBezTo>
                    <a:pt x="240" y="16774"/>
                    <a:pt x="240" y="16774"/>
                    <a:pt x="240" y="16774"/>
                  </a:cubicBezTo>
                  <a:cubicBezTo>
                    <a:pt x="480" y="16774"/>
                    <a:pt x="480" y="16774"/>
                    <a:pt x="480" y="16774"/>
                  </a:cubicBezTo>
                  <a:cubicBezTo>
                    <a:pt x="480" y="16774"/>
                    <a:pt x="480" y="16774"/>
                    <a:pt x="480" y="16774"/>
                  </a:cubicBezTo>
                  <a:cubicBezTo>
                    <a:pt x="240" y="16774"/>
                    <a:pt x="240" y="16774"/>
                    <a:pt x="240" y="16774"/>
                  </a:cubicBezTo>
                  <a:cubicBezTo>
                    <a:pt x="240" y="16774"/>
                    <a:pt x="240" y="16774"/>
                    <a:pt x="240" y="16774"/>
                  </a:cubicBezTo>
                  <a:cubicBezTo>
                    <a:pt x="240" y="17004"/>
                    <a:pt x="240" y="17004"/>
                    <a:pt x="240" y="17004"/>
                  </a:cubicBezTo>
                  <a:cubicBezTo>
                    <a:pt x="480" y="17004"/>
                    <a:pt x="480" y="17004"/>
                    <a:pt x="480" y="17004"/>
                  </a:cubicBezTo>
                  <a:cubicBezTo>
                    <a:pt x="480" y="17004"/>
                    <a:pt x="480" y="17004"/>
                    <a:pt x="480" y="17004"/>
                  </a:cubicBezTo>
                  <a:cubicBezTo>
                    <a:pt x="720" y="17004"/>
                    <a:pt x="720" y="17004"/>
                    <a:pt x="720" y="17004"/>
                  </a:cubicBezTo>
                  <a:cubicBezTo>
                    <a:pt x="720" y="17004"/>
                    <a:pt x="720" y="17004"/>
                    <a:pt x="720" y="17004"/>
                  </a:cubicBezTo>
                  <a:cubicBezTo>
                    <a:pt x="1200" y="17004"/>
                    <a:pt x="1200" y="17004"/>
                    <a:pt x="1200" y="17004"/>
                  </a:cubicBezTo>
                  <a:cubicBezTo>
                    <a:pt x="1440" y="17004"/>
                    <a:pt x="1440" y="17004"/>
                    <a:pt x="1440" y="17004"/>
                  </a:cubicBezTo>
                  <a:cubicBezTo>
                    <a:pt x="1440" y="17004"/>
                    <a:pt x="1440" y="17004"/>
                    <a:pt x="1440" y="17004"/>
                  </a:cubicBezTo>
                  <a:cubicBezTo>
                    <a:pt x="1680" y="17004"/>
                    <a:pt x="1680" y="17004"/>
                    <a:pt x="1680" y="17004"/>
                  </a:cubicBezTo>
                  <a:cubicBezTo>
                    <a:pt x="1680" y="16774"/>
                    <a:pt x="1680" y="16774"/>
                    <a:pt x="1680" y="16774"/>
                  </a:cubicBezTo>
                  <a:cubicBezTo>
                    <a:pt x="1680" y="16774"/>
                    <a:pt x="1680" y="16774"/>
                    <a:pt x="1680" y="16774"/>
                  </a:cubicBezTo>
                  <a:cubicBezTo>
                    <a:pt x="1680" y="17004"/>
                    <a:pt x="1680" y="17004"/>
                    <a:pt x="1680" y="17004"/>
                  </a:cubicBezTo>
                  <a:cubicBezTo>
                    <a:pt x="1920" y="17004"/>
                    <a:pt x="1920" y="17004"/>
                    <a:pt x="1920" y="17004"/>
                  </a:cubicBezTo>
                  <a:cubicBezTo>
                    <a:pt x="2160" y="16774"/>
                    <a:pt x="2160" y="16774"/>
                    <a:pt x="2160" y="16774"/>
                  </a:cubicBezTo>
                  <a:cubicBezTo>
                    <a:pt x="2400" y="16774"/>
                    <a:pt x="2400" y="16774"/>
                    <a:pt x="2400" y="16774"/>
                  </a:cubicBezTo>
                  <a:cubicBezTo>
                    <a:pt x="2160" y="16774"/>
                    <a:pt x="2160" y="16774"/>
                    <a:pt x="2160" y="16774"/>
                  </a:cubicBezTo>
                  <a:cubicBezTo>
                    <a:pt x="2160" y="17004"/>
                    <a:pt x="2160" y="17004"/>
                    <a:pt x="2160" y="17004"/>
                  </a:cubicBezTo>
                  <a:cubicBezTo>
                    <a:pt x="2400" y="17004"/>
                    <a:pt x="2400" y="17004"/>
                    <a:pt x="2400" y="17004"/>
                  </a:cubicBezTo>
                  <a:cubicBezTo>
                    <a:pt x="2400" y="17004"/>
                    <a:pt x="2400" y="17004"/>
                    <a:pt x="2400" y="17004"/>
                  </a:cubicBezTo>
                  <a:cubicBezTo>
                    <a:pt x="2400" y="16774"/>
                    <a:pt x="2400" y="16774"/>
                    <a:pt x="2400" y="16774"/>
                  </a:cubicBezTo>
                  <a:cubicBezTo>
                    <a:pt x="2640" y="16545"/>
                    <a:pt x="2640" y="16545"/>
                    <a:pt x="2640" y="16545"/>
                  </a:cubicBezTo>
                  <a:cubicBezTo>
                    <a:pt x="2400" y="16774"/>
                    <a:pt x="2400" y="16774"/>
                    <a:pt x="2400" y="16774"/>
                  </a:cubicBezTo>
                  <a:cubicBezTo>
                    <a:pt x="2640" y="17004"/>
                    <a:pt x="2640" y="17004"/>
                    <a:pt x="2640" y="17004"/>
                  </a:cubicBezTo>
                  <a:cubicBezTo>
                    <a:pt x="2640" y="17004"/>
                    <a:pt x="2640" y="17004"/>
                    <a:pt x="2640" y="17004"/>
                  </a:cubicBezTo>
                  <a:cubicBezTo>
                    <a:pt x="2160" y="17234"/>
                    <a:pt x="2160" y="17234"/>
                    <a:pt x="2160" y="17234"/>
                  </a:cubicBezTo>
                  <a:cubicBezTo>
                    <a:pt x="2160" y="17234"/>
                    <a:pt x="2160" y="17234"/>
                    <a:pt x="2160" y="17234"/>
                  </a:cubicBezTo>
                  <a:cubicBezTo>
                    <a:pt x="2160" y="17234"/>
                    <a:pt x="2160" y="17234"/>
                    <a:pt x="2160" y="17234"/>
                  </a:cubicBezTo>
                  <a:cubicBezTo>
                    <a:pt x="2160" y="17464"/>
                    <a:pt x="2160" y="17464"/>
                    <a:pt x="2160" y="17464"/>
                  </a:cubicBezTo>
                  <a:cubicBezTo>
                    <a:pt x="1920" y="17464"/>
                    <a:pt x="1920" y="17464"/>
                    <a:pt x="1920" y="17464"/>
                  </a:cubicBezTo>
                  <a:cubicBezTo>
                    <a:pt x="1920" y="17234"/>
                    <a:pt x="1920" y="17234"/>
                    <a:pt x="1920" y="17234"/>
                  </a:cubicBezTo>
                  <a:cubicBezTo>
                    <a:pt x="1920" y="17234"/>
                    <a:pt x="1920" y="17234"/>
                    <a:pt x="1920" y="17234"/>
                  </a:cubicBezTo>
                  <a:cubicBezTo>
                    <a:pt x="1920" y="17004"/>
                    <a:pt x="1920" y="17004"/>
                    <a:pt x="1920" y="17004"/>
                  </a:cubicBezTo>
                  <a:cubicBezTo>
                    <a:pt x="1680" y="17004"/>
                    <a:pt x="1680" y="17004"/>
                    <a:pt x="1680" y="17004"/>
                  </a:cubicBezTo>
                  <a:cubicBezTo>
                    <a:pt x="1440" y="17234"/>
                    <a:pt x="1440" y="17234"/>
                    <a:pt x="1440" y="17234"/>
                  </a:cubicBezTo>
                  <a:cubicBezTo>
                    <a:pt x="1440" y="17234"/>
                    <a:pt x="1440" y="17234"/>
                    <a:pt x="1440" y="17234"/>
                  </a:cubicBezTo>
                  <a:cubicBezTo>
                    <a:pt x="1440" y="17234"/>
                    <a:pt x="1440" y="17234"/>
                    <a:pt x="1440" y="17234"/>
                  </a:cubicBezTo>
                  <a:cubicBezTo>
                    <a:pt x="1200" y="17234"/>
                    <a:pt x="1200" y="17234"/>
                    <a:pt x="1200" y="17234"/>
                  </a:cubicBezTo>
                  <a:cubicBezTo>
                    <a:pt x="960" y="17234"/>
                    <a:pt x="960" y="17234"/>
                    <a:pt x="960" y="17234"/>
                  </a:cubicBezTo>
                  <a:cubicBezTo>
                    <a:pt x="720" y="17234"/>
                    <a:pt x="720" y="17234"/>
                    <a:pt x="720" y="17234"/>
                  </a:cubicBezTo>
                  <a:cubicBezTo>
                    <a:pt x="480" y="17234"/>
                    <a:pt x="480" y="17234"/>
                    <a:pt x="480" y="17234"/>
                  </a:cubicBezTo>
                  <a:cubicBezTo>
                    <a:pt x="480" y="17234"/>
                    <a:pt x="480" y="17234"/>
                    <a:pt x="480" y="17234"/>
                  </a:cubicBezTo>
                  <a:cubicBezTo>
                    <a:pt x="240" y="17234"/>
                    <a:pt x="240" y="17234"/>
                    <a:pt x="240" y="17234"/>
                  </a:cubicBezTo>
                  <a:cubicBezTo>
                    <a:pt x="240" y="17234"/>
                    <a:pt x="240" y="17234"/>
                    <a:pt x="240" y="17234"/>
                  </a:cubicBezTo>
                  <a:cubicBezTo>
                    <a:pt x="240" y="17464"/>
                    <a:pt x="240" y="17464"/>
                    <a:pt x="240" y="17464"/>
                  </a:cubicBezTo>
                  <a:cubicBezTo>
                    <a:pt x="240" y="17464"/>
                    <a:pt x="240" y="17464"/>
                    <a:pt x="240" y="17464"/>
                  </a:cubicBezTo>
                  <a:cubicBezTo>
                    <a:pt x="240" y="17464"/>
                    <a:pt x="240" y="17464"/>
                    <a:pt x="240" y="17464"/>
                  </a:cubicBezTo>
                  <a:cubicBezTo>
                    <a:pt x="480" y="17464"/>
                    <a:pt x="480" y="17464"/>
                    <a:pt x="480" y="17464"/>
                  </a:cubicBezTo>
                  <a:cubicBezTo>
                    <a:pt x="480" y="17464"/>
                    <a:pt x="480" y="17464"/>
                    <a:pt x="480" y="17464"/>
                  </a:cubicBezTo>
                  <a:cubicBezTo>
                    <a:pt x="720" y="17464"/>
                    <a:pt x="720" y="17464"/>
                    <a:pt x="720" y="17464"/>
                  </a:cubicBezTo>
                  <a:cubicBezTo>
                    <a:pt x="480" y="17464"/>
                    <a:pt x="480" y="17464"/>
                    <a:pt x="480" y="17464"/>
                  </a:cubicBezTo>
                  <a:cubicBezTo>
                    <a:pt x="480" y="17694"/>
                    <a:pt x="480" y="17694"/>
                    <a:pt x="480" y="17694"/>
                  </a:cubicBezTo>
                  <a:cubicBezTo>
                    <a:pt x="480" y="17694"/>
                    <a:pt x="480" y="17694"/>
                    <a:pt x="480" y="17694"/>
                  </a:cubicBezTo>
                  <a:cubicBezTo>
                    <a:pt x="240" y="17694"/>
                    <a:pt x="240" y="17694"/>
                    <a:pt x="240" y="17694"/>
                  </a:cubicBezTo>
                  <a:cubicBezTo>
                    <a:pt x="480" y="17923"/>
                    <a:pt x="480" y="17923"/>
                    <a:pt x="480" y="17923"/>
                  </a:cubicBezTo>
                  <a:cubicBezTo>
                    <a:pt x="480" y="17923"/>
                    <a:pt x="480" y="17923"/>
                    <a:pt x="480" y="17923"/>
                  </a:cubicBezTo>
                  <a:cubicBezTo>
                    <a:pt x="720" y="17694"/>
                    <a:pt x="720" y="17694"/>
                    <a:pt x="720" y="17694"/>
                  </a:cubicBezTo>
                  <a:cubicBezTo>
                    <a:pt x="960" y="17694"/>
                    <a:pt x="960" y="17694"/>
                    <a:pt x="960" y="17694"/>
                  </a:cubicBezTo>
                  <a:cubicBezTo>
                    <a:pt x="960" y="17923"/>
                    <a:pt x="960" y="17923"/>
                    <a:pt x="960" y="17923"/>
                  </a:cubicBezTo>
                  <a:cubicBezTo>
                    <a:pt x="960" y="17923"/>
                    <a:pt x="960" y="17923"/>
                    <a:pt x="960" y="17923"/>
                  </a:cubicBezTo>
                  <a:cubicBezTo>
                    <a:pt x="720" y="18153"/>
                    <a:pt x="720" y="18153"/>
                    <a:pt x="720" y="18153"/>
                  </a:cubicBezTo>
                  <a:cubicBezTo>
                    <a:pt x="720" y="18153"/>
                    <a:pt x="720" y="18153"/>
                    <a:pt x="720" y="18153"/>
                  </a:cubicBezTo>
                  <a:cubicBezTo>
                    <a:pt x="960" y="18153"/>
                    <a:pt x="960" y="18153"/>
                    <a:pt x="960" y="18153"/>
                  </a:cubicBezTo>
                  <a:cubicBezTo>
                    <a:pt x="960" y="18383"/>
                    <a:pt x="960" y="18383"/>
                    <a:pt x="960" y="18383"/>
                  </a:cubicBezTo>
                  <a:cubicBezTo>
                    <a:pt x="960" y="18383"/>
                    <a:pt x="960" y="18383"/>
                    <a:pt x="960" y="18383"/>
                  </a:cubicBezTo>
                  <a:cubicBezTo>
                    <a:pt x="960" y="18613"/>
                    <a:pt x="960" y="18613"/>
                    <a:pt x="960" y="18613"/>
                  </a:cubicBezTo>
                  <a:cubicBezTo>
                    <a:pt x="960" y="18613"/>
                    <a:pt x="960" y="18613"/>
                    <a:pt x="960" y="18613"/>
                  </a:cubicBezTo>
                  <a:cubicBezTo>
                    <a:pt x="1200" y="18383"/>
                    <a:pt x="1200" y="18383"/>
                    <a:pt x="1200" y="18383"/>
                  </a:cubicBezTo>
                  <a:cubicBezTo>
                    <a:pt x="1200" y="18383"/>
                    <a:pt x="1200" y="18383"/>
                    <a:pt x="1200" y="18383"/>
                  </a:cubicBezTo>
                  <a:cubicBezTo>
                    <a:pt x="1200" y="18153"/>
                    <a:pt x="1200" y="18153"/>
                    <a:pt x="1200" y="18153"/>
                  </a:cubicBezTo>
                  <a:cubicBezTo>
                    <a:pt x="1680" y="17923"/>
                    <a:pt x="1680" y="17923"/>
                    <a:pt x="1680" y="17923"/>
                  </a:cubicBezTo>
                  <a:cubicBezTo>
                    <a:pt x="1920" y="17923"/>
                    <a:pt x="1920" y="17923"/>
                    <a:pt x="1920" y="17923"/>
                  </a:cubicBezTo>
                  <a:cubicBezTo>
                    <a:pt x="1920" y="17923"/>
                    <a:pt x="1920" y="17923"/>
                    <a:pt x="1920" y="17923"/>
                  </a:cubicBezTo>
                  <a:cubicBezTo>
                    <a:pt x="1920" y="18153"/>
                    <a:pt x="1920" y="18153"/>
                    <a:pt x="1920" y="18153"/>
                  </a:cubicBezTo>
                  <a:cubicBezTo>
                    <a:pt x="1680" y="18153"/>
                    <a:pt x="1680" y="18153"/>
                    <a:pt x="1680" y="18153"/>
                  </a:cubicBezTo>
                  <a:cubicBezTo>
                    <a:pt x="1680" y="18383"/>
                    <a:pt x="1680" y="18383"/>
                    <a:pt x="1680" y="18383"/>
                  </a:cubicBezTo>
                  <a:cubicBezTo>
                    <a:pt x="1680" y="18613"/>
                    <a:pt x="1680" y="18613"/>
                    <a:pt x="1680" y="18613"/>
                  </a:cubicBezTo>
                  <a:cubicBezTo>
                    <a:pt x="1680" y="18383"/>
                    <a:pt x="1680" y="18383"/>
                    <a:pt x="1680" y="18383"/>
                  </a:cubicBezTo>
                  <a:cubicBezTo>
                    <a:pt x="1680" y="18153"/>
                    <a:pt x="1680" y="18153"/>
                    <a:pt x="1680" y="18153"/>
                  </a:cubicBezTo>
                  <a:cubicBezTo>
                    <a:pt x="1440" y="18153"/>
                    <a:pt x="1440" y="18153"/>
                    <a:pt x="1440" y="18153"/>
                  </a:cubicBezTo>
                  <a:cubicBezTo>
                    <a:pt x="1440" y="18383"/>
                    <a:pt x="1440" y="18383"/>
                    <a:pt x="1440" y="18383"/>
                  </a:cubicBezTo>
                  <a:cubicBezTo>
                    <a:pt x="1200" y="18383"/>
                    <a:pt x="1200" y="18383"/>
                    <a:pt x="1200" y="18383"/>
                  </a:cubicBezTo>
                  <a:cubicBezTo>
                    <a:pt x="1440" y="18613"/>
                    <a:pt x="1440" y="18613"/>
                    <a:pt x="1440" y="18613"/>
                  </a:cubicBezTo>
                  <a:cubicBezTo>
                    <a:pt x="1200" y="18613"/>
                    <a:pt x="1200" y="18613"/>
                    <a:pt x="1200" y="18613"/>
                  </a:cubicBezTo>
                  <a:cubicBezTo>
                    <a:pt x="1200" y="18613"/>
                    <a:pt x="1200" y="18613"/>
                    <a:pt x="1200" y="18613"/>
                  </a:cubicBezTo>
                  <a:cubicBezTo>
                    <a:pt x="960" y="18843"/>
                    <a:pt x="960" y="18843"/>
                    <a:pt x="960" y="18843"/>
                  </a:cubicBezTo>
                  <a:cubicBezTo>
                    <a:pt x="1200" y="18843"/>
                    <a:pt x="1200" y="18843"/>
                    <a:pt x="1200" y="18843"/>
                  </a:cubicBezTo>
                  <a:cubicBezTo>
                    <a:pt x="1440" y="18843"/>
                    <a:pt x="1440" y="18843"/>
                    <a:pt x="1440" y="18843"/>
                  </a:cubicBezTo>
                  <a:cubicBezTo>
                    <a:pt x="1440" y="19072"/>
                    <a:pt x="1440" y="19072"/>
                    <a:pt x="1440" y="19072"/>
                  </a:cubicBezTo>
                  <a:cubicBezTo>
                    <a:pt x="1200" y="19072"/>
                    <a:pt x="1200" y="19072"/>
                    <a:pt x="1200" y="19072"/>
                  </a:cubicBezTo>
                  <a:cubicBezTo>
                    <a:pt x="1200" y="19072"/>
                    <a:pt x="1200" y="19072"/>
                    <a:pt x="1200" y="19072"/>
                  </a:cubicBezTo>
                  <a:cubicBezTo>
                    <a:pt x="1200" y="19302"/>
                    <a:pt x="1200" y="19302"/>
                    <a:pt x="1200" y="19302"/>
                  </a:cubicBezTo>
                  <a:cubicBezTo>
                    <a:pt x="960" y="19072"/>
                    <a:pt x="960" y="19072"/>
                    <a:pt x="960" y="19072"/>
                  </a:cubicBezTo>
                  <a:cubicBezTo>
                    <a:pt x="960" y="19072"/>
                    <a:pt x="960" y="19072"/>
                    <a:pt x="960" y="19072"/>
                  </a:cubicBezTo>
                  <a:cubicBezTo>
                    <a:pt x="960" y="19302"/>
                    <a:pt x="960" y="19302"/>
                    <a:pt x="960" y="19302"/>
                  </a:cubicBezTo>
                  <a:cubicBezTo>
                    <a:pt x="720" y="19072"/>
                    <a:pt x="720" y="19072"/>
                    <a:pt x="720" y="19072"/>
                  </a:cubicBezTo>
                  <a:cubicBezTo>
                    <a:pt x="720" y="19302"/>
                    <a:pt x="720" y="19302"/>
                    <a:pt x="720" y="19302"/>
                  </a:cubicBezTo>
                  <a:cubicBezTo>
                    <a:pt x="480" y="19302"/>
                    <a:pt x="480" y="19302"/>
                    <a:pt x="480" y="19302"/>
                  </a:cubicBezTo>
                  <a:cubicBezTo>
                    <a:pt x="480" y="19532"/>
                    <a:pt x="480" y="19532"/>
                    <a:pt x="480" y="19532"/>
                  </a:cubicBezTo>
                  <a:cubicBezTo>
                    <a:pt x="720" y="19762"/>
                    <a:pt x="720" y="19762"/>
                    <a:pt x="720" y="19762"/>
                  </a:cubicBezTo>
                  <a:cubicBezTo>
                    <a:pt x="960" y="19762"/>
                    <a:pt x="960" y="19762"/>
                    <a:pt x="960" y="19762"/>
                  </a:cubicBezTo>
                  <a:cubicBezTo>
                    <a:pt x="960" y="19762"/>
                    <a:pt x="960" y="19762"/>
                    <a:pt x="960" y="19762"/>
                  </a:cubicBezTo>
                  <a:cubicBezTo>
                    <a:pt x="1200" y="19762"/>
                    <a:pt x="1200" y="19762"/>
                    <a:pt x="1200" y="19762"/>
                  </a:cubicBezTo>
                  <a:cubicBezTo>
                    <a:pt x="960" y="19532"/>
                    <a:pt x="960" y="19532"/>
                    <a:pt x="960" y="19532"/>
                  </a:cubicBezTo>
                  <a:cubicBezTo>
                    <a:pt x="1200" y="19532"/>
                    <a:pt x="1200" y="19532"/>
                    <a:pt x="1200" y="19532"/>
                  </a:cubicBezTo>
                  <a:cubicBezTo>
                    <a:pt x="1440" y="19532"/>
                    <a:pt x="1440" y="19532"/>
                    <a:pt x="1440" y="19532"/>
                  </a:cubicBezTo>
                  <a:cubicBezTo>
                    <a:pt x="1200" y="19532"/>
                    <a:pt x="1200" y="19532"/>
                    <a:pt x="1200" y="19532"/>
                  </a:cubicBezTo>
                  <a:cubicBezTo>
                    <a:pt x="1440" y="19762"/>
                    <a:pt x="1440" y="19762"/>
                    <a:pt x="1440" y="19762"/>
                  </a:cubicBezTo>
                  <a:cubicBezTo>
                    <a:pt x="1440" y="19991"/>
                    <a:pt x="1440" y="19991"/>
                    <a:pt x="1440" y="19991"/>
                  </a:cubicBezTo>
                  <a:cubicBezTo>
                    <a:pt x="1200" y="19991"/>
                    <a:pt x="1200" y="19991"/>
                    <a:pt x="1200" y="19991"/>
                  </a:cubicBezTo>
                  <a:cubicBezTo>
                    <a:pt x="1440" y="20221"/>
                    <a:pt x="1440" y="20221"/>
                    <a:pt x="1440" y="20221"/>
                  </a:cubicBezTo>
                  <a:cubicBezTo>
                    <a:pt x="1440" y="20221"/>
                    <a:pt x="1440" y="20221"/>
                    <a:pt x="1440" y="20221"/>
                  </a:cubicBezTo>
                  <a:cubicBezTo>
                    <a:pt x="1680" y="19991"/>
                    <a:pt x="1680" y="19991"/>
                    <a:pt x="1680" y="19991"/>
                  </a:cubicBezTo>
                  <a:cubicBezTo>
                    <a:pt x="1920" y="20221"/>
                    <a:pt x="1920" y="20221"/>
                    <a:pt x="1920" y="20221"/>
                  </a:cubicBezTo>
                  <a:cubicBezTo>
                    <a:pt x="1680" y="20221"/>
                    <a:pt x="1680" y="20221"/>
                    <a:pt x="1680" y="20221"/>
                  </a:cubicBezTo>
                  <a:cubicBezTo>
                    <a:pt x="1440" y="20221"/>
                    <a:pt x="1440" y="20221"/>
                    <a:pt x="1440" y="20221"/>
                  </a:cubicBezTo>
                  <a:cubicBezTo>
                    <a:pt x="1680" y="20451"/>
                    <a:pt x="1680" y="20451"/>
                    <a:pt x="1680" y="20451"/>
                  </a:cubicBezTo>
                  <a:cubicBezTo>
                    <a:pt x="1680" y="20451"/>
                    <a:pt x="1680" y="20451"/>
                    <a:pt x="1680" y="20451"/>
                  </a:cubicBezTo>
                  <a:cubicBezTo>
                    <a:pt x="1200" y="20221"/>
                    <a:pt x="1200" y="20221"/>
                    <a:pt x="1200" y="20221"/>
                  </a:cubicBezTo>
                  <a:cubicBezTo>
                    <a:pt x="960" y="20221"/>
                    <a:pt x="960" y="20221"/>
                    <a:pt x="960" y="20221"/>
                  </a:cubicBezTo>
                  <a:cubicBezTo>
                    <a:pt x="960" y="20221"/>
                    <a:pt x="960" y="20221"/>
                    <a:pt x="960" y="20221"/>
                  </a:cubicBezTo>
                  <a:cubicBezTo>
                    <a:pt x="720" y="20221"/>
                    <a:pt x="720" y="20221"/>
                    <a:pt x="720" y="20221"/>
                  </a:cubicBezTo>
                  <a:cubicBezTo>
                    <a:pt x="720" y="20451"/>
                    <a:pt x="720" y="20451"/>
                    <a:pt x="720" y="20451"/>
                  </a:cubicBezTo>
                  <a:cubicBezTo>
                    <a:pt x="720" y="20451"/>
                    <a:pt x="720" y="20451"/>
                    <a:pt x="720" y="20451"/>
                  </a:cubicBezTo>
                  <a:cubicBezTo>
                    <a:pt x="960" y="20911"/>
                    <a:pt x="960" y="20911"/>
                    <a:pt x="960" y="20911"/>
                  </a:cubicBezTo>
                  <a:cubicBezTo>
                    <a:pt x="1200" y="20911"/>
                    <a:pt x="1200" y="20911"/>
                    <a:pt x="1200" y="20911"/>
                  </a:cubicBezTo>
                  <a:cubicBezTo>
                    <a:pt x="1440" y="21140"/>
                    <a:pt x="1440" y="21140"/>
                    <a:pt x="1440" y="21140"/>
                  </a:cubicBezTo>
                  <a:cubicBezTo>
                    <a:pt x="1920" y="21140"/>
                    <a:pt x="1920" y="21140"/>
                    <a:pt x="1920" y="21140"/>
                  </a:cubicBezTo>
                  <a:cubicBezTo>
                    <a:pt x="1920" y="21370"/>
                    <a:pt x="1920" y="21370"/>
                    <a:pt x="1920" y="21370"/>
                  </a:cubicBezTo>
                  <a:cubicBezTo>
                    <a:pt x="1680" y="21370"/>
                    <a:pt x="1680" y="21370"/>
                    <a:pt x="1680" y="21370"/>
                  </a:cubicBezTo>
                  <a:cubicBezTo>
                    <a:pt x="1920" y="21600"/>
                    <a:pt x="1920" y="21600"/>
                    <a:pt x="1920" y="21600"/>
                  </a:cubicBezTo>
                  <a:cubicBezTo>
                    <a:pt x="2160" y="21370"/>
                    <a:pt x="2160" y="21370"/>
                    <a:pt x="2160" y="21370"/>
                  </a:cubicBezTo>
                  <a:cubicBezTo>
                    <a:pt x="1920" y="21370"/>
                    <a:pt x="1920" y="21370"/>
                    <a:pt x="1920" y="21370"/>
                  </a:cubicBezTo>
                  <a:cubicBezTo>
                    <a:pt x="2160" y="21370"/>
                    <a:pt x="2160" y="21370"/>
                    <a:pt x="2160" y="21370"/>
                  </a:cubicBezTo>
                  <a:cubicBezTo>
                    <a:pt x="2400" y="21370"/>
                    <a:pt x="2400" y="21370"/>
                    <a:pt x="2400" y="21370"/>
                  </a:cubicBezTo>
                  <a:cubicBezTo>
                    <a:pt x="2160" y="21370"/>
                    <a:pt x="2160" y="21370"/>
                    <a:pt x="2160" y="21370"/>
                  </a:cubicBezTo>
                  <a:cubicBezTo>
                    <a:pt x="2400" y="21600"/>
                    <a:pt x="2400" y="21600"/>
                    <a:pt x="2400" y="21600"/>
                  </a:cubicBezTo>
                  <a:cubicBezTo>
                    <a:pt x="2640" y="21600"/>
                    <a:pt x="2640" y="21600"/>
                    <a:pt x="2640" y="21600"/>
                  </a:cubicBezTo>
                  <a:cubicBezTo>
                    <a:pt x="2640" y="21600"/>
                    <a:pt x="2640" y="21600"/>
                    <a:pt x="2640" y="21600"/>
                  </a:cubicBezTo>
                  <a:cubicBezTo>
                    <a:pt x="2880" y="21600"/>
                    <a:pt x="2880" y="21600"/>
                    <a:pt x="2880" y="21600"/>
                  </a:cubicBezTo>
                  <a:cubicBezTo>
                    <a:pt x="3120" y="21370"/>
                    <a:pt x="3120" y="21370"/>
                    <a:pt x="3120" y="21370"/>
                  </a:cubicBezTo>
                  <a:cubicBezTo>
                    <a:pt x="3120" y="21370"/>
                    <a:pt x="3120" y="21370"/>
                    <a:pt x="3120" y="21370"/>
                  </a:cubicBezTo>
                  <a:cubicBezTo>
                    <a:pt x="3360" y="21140"/>
                    <a:pt x="3360" y="21140"/>
                    <a:pt x="3360" y="21140"/>
                  </a:cubicBezTo>
                  <a:cubicBezTo>
                    <a:pt x="3360" y="21140"/>
                    <a:pt x="3360" y="21140"/>
                    <a:pt x="3360" y="21140"/>
                  </a:cubicBezTo>
                  <a:cubicBezTo>
                    <a:pt x="3360" y="21370"/>
                    <a:pt x="3360" y="21370"/>
                    <a:pt x="3360" y="21370"/>
                  </a:cubicBezTo>
                  <a:cubicBezTo>
                    <a:pt x="3360" y="21370"/>
                    <a:pt x="3360" y="21370"/>
                    <a:pt x="3360" y="21370"/>
                  </a:cubicBezTo>
                  <a:cubicBezTo>
                    <a:pt x="3840" y="21140"/>
                    <a:pt x="3840" y="21140"/>
                    <a:pt x="3840" y="21140"/>
                  </a:cubicBezTo>
                  <a:cubicBezTo>
                    <a:pt x="3840" y="20911"/>
                    <a:pt x="3840" y="20911"/>
                    <a:pt x="3840" y="20911"/>
                  </a:cubicBezTo>
                  <a:cubicBezTo>
                    <a:pt x="3600" y="20681"/>
                    <a:pt x="3600" y="20681"/>
                    <a:pt x="3600" y="20681"/>
                  </a:cubicBezTo>
                  <a:cubicBezTo>
                    <a:pt x="3840" y="20911"/>
                    <a:pt x="3840" y="20911"/>
                    <a:pt x="3840" y="20911"/>
                  </a:cubicBezTo>
                  <a:cubicBezTo>
                    <a:pt x="4080" y="20681"/>
                    <a:pt x="4080" y="20681"/>
                    <a:pt x="4080" y="20681"/>
                  </a:cubicBezTo>
                  <a:cubicBezTo>
                    <a:pt x="4080" y="20681"/>
                    <a:pt x="4080" y="20681"/>
                    <a:pt x="4080" y="20681"/>
                  </a:cubicBezTo>
                  <a:cubicBezTo>
                    <a:pt x="4320" y="20681"/>
                    <a:pt x="4320" y="20681"/>
                    <a:pt x="4320" y="20681"/>
                  </a:cubicBezTo>
                  <a:cubicBezTo>
                    <a:pt x="4320" y="20451"/>
                    <a:pt x="4320" y="20451"/>
                    <a:pt x="4320" y="20451"/>
                  </a:cubicBezTo>
                  <a:cubicBezTo>
                    <a:pt x="4320" y="20451"/>
                    <a:pt x="4320" y="20451"/>
                    <a:pt x="4320" y="20451"/>
                  </a:cubicBezTo>
                  <a:cubicBezTo>
                    <a:pt x="4560" y="20451"/>
                    <a:pt x="4560" y="20451"/>
                    <a:pt x="4560" y="20451"/>
                  </a:cubicBezTo>
                  <a:cubicBezTo>
                    <a:pt x="4560" y="20221"/>
                    <a:pt x="4560" y="20221"/>
                    <a:pt x="4560" y="20221"/>
                  </a:cubicBezTo>
                  <a:cubicBezTo>
                    <a:pt x="4320" y="19991"/>
                    <a:pt x="4320" y="19991"/>
                    <a:pt x="4320" y="19991"/>
                  </a:cubicBezTo>
                  <a:cubicBezTo>
                    <a:pt x="4560" y="19991"/>
                    <a:pt x="4560" y="19991"/>
                    <a:pt x="4560" y="19991"/>
                  </a:cubicBezTo>
                  <a:cubicBezTo>
                    <a:pt x="4320" y="19762"/>
                    <a:pt x="4320" y="19762"/>
                    <a:pt x="4320" y="19762"/>
                  </a:cubicBezTo>
                  <a:cubicBezTo>
                    <a:pt x="4080" y="19762"/>
                    <a:pt x="4080" y="19762"/>
                    <a:pt x="4080" y="19762"/>
                  </a:cubicBezTo>
                  <a:cubicBezTo>
                    <a:pt x="4080" y="19532"/>
                    <a:pt x="4080" y="19532"/>
                    <a:pt x="4080" y="19532"/>
                  </a:cubicBezTo>
                  <a:cubicBezTo>
                    <a:pt x="4320" y="19532"/>
                    <a:pt x="4320" y="19532"/>
                    <a:pt x="4320" y="19532"/>
                  </a:cubicBezTo>
                  <a:cubicBezTo>
                    <a:pt x="4560" y="19762"/>
                    <a:pt x="4560" y="19762"/>
                    <a:pt x="4560" y="19762"/>
                  </a:cubicBezTo>
                  <a:cubicBezTo>
                    <a:pt x="4560" y="19991"/>
                    <a:pt x="4560" y="19991"/>
                    <a:pt x="4560" y="19991"/>
                  </a:cubicBezTo>
                  <a:cubicBezTo>
                    <a:pt x="4560" y="19991"/>
                    <a:pt x="4560" y="19991"/>
                    <a:pt x="4560" y="19991"/>
                  </a:cubicBezTo>
                  <a:cubicBezTo>
                    <a:pt x="4800" y="19991"/>
                    <a:pt x="4800" y="19991"/>
                    <a:pt x="4800" y="19991"/>
                  </a:cubicBezTo>
                  <a:cubicBezTo>
                    <a:pt x="4800" y="20221"/>
                    <a:pt x="4800" y="20221"/>
                    <a:pt x="4800" y="20221"/>
                  </a:cubicBezTo>
                  <a:cubicBezTo>
                    <a:pt x="4800" y="20221"/>
                    <a:pt x="4800" y="20221"/>
                    <a:pt x="4800" y="20221"/>
                  </a:cubicBezTo>
                  <a:cubicBezTo>
                    <a:pt x="5040" y="20221"/>
                    <a:pt x="5040" y="20221"/>
                    <a:pt x="5040" y="20221"/>
                  </a:cubicBezTo>
                  <a:cubicBezTo>
                    <a:pt x="5040" y="20221"/>
                    <a:pt x="5040" y="20221"/>
                    <a:pt x="5040" y="20221"/>
                  </a:cubicBezTo>
                  <a:cubicBezTo>
                    <a:pt x="4800" y="19991"/>
                    <a:pt x="4800" y="19991"/>
                    <a:pt x="4800" y="19991"/>
                  </a:cubicBezTo>
                  <a:cubicBezTo>
                    <a:pt x="5040" y="19991"/>
                    <a:pt x="5040" y="19991"/>
                    <a:pt x="5040" y="19991"/>
                  </a:cubicBezTo>
                  <a:cubicBezTo>
                    <a:pt x="5040" y="19991"/>
                    <a:pt x="5040" y="19991"/>
                    <a:pt x="5040" y="19991"/>
                  </a:cubicBezTo>
                  <a:cubicBezTo>
                    <a:pt x="5040" y="20221"/>
                    <a:pt x="5040" y="20221"/>
                    <a:pt x="5040" y="20221"/>
                  </a:cubicBezTo>
                  <a:cubicBezTo>
                    <a:pt x="5520" y="19991"/>
                    <a:pt x="5520" y="19991"/>
                    <a:pt x="5520" y="19991"/>
                  </a:cubicBezTo>
                  <a:cubicBezTo>
                    <a:pt x="5520" y="19762"/>
                    <a:pt x="5520" y="19762"/>
                    <a:pt x="5520" y="19762"/>
                  </a:cubicBezTo>
                  <a:cubicBezTo>
                    <a:pt x="5520" y="19532"/>
                    <a:pt x="5520" y="19532"/>
                    <a:pt x="5520" y="19532"/>
                  </a:cubicBezTo>
                  <a:cubicBezTo>
                    <a:pt x="5280" y="19532"/>
                    <a:pt x="5280" y="19532"/>
                    <a:pt x="5280" y="19532"/>
                  </a:cubicBezTo>
                  <a:cubicBezTo>
                    <a:pt x="5280" y="19302"/>
                    <a:pt x="5280" y="19302"/>
                    <a:pt x="5280" y="19302"/>
                  </a:cubicBezTo>
                  <a:cubicBezTo>
                    <a:pt x="5280" y="19302"/>
                    <a:pt x="5280" y="19302"/>
                    <a:pt x="5280" y="19302"/>
                  </a:cubicBezTo>
                  <a:cubicBezTo>
                    <a:pt x="5280" y="19302"/>
                    <a:pt x="5280" y="19302"/>
                    <a:pt x="5280" y="19302"/>
                  </a:cubicBezTo>
                  <a:cubicBezTo>
                    <a:pt x="5520" y="19302"/>
                    <a:pt x="5520" y="19302"/>
                    <a:pt x="5520" y="19302"/>
                  </a:cubicBezTo>
                  <a:cubicBezTo>
                    <a:pt x="5520" y="19072"/>
                    <a:pt x="5520" y="19072"/>
                    <a:pt x="5520" y="19072"/>
                  </a:cubicBezTo>
                  <a:cubicBezTo>
                    <a:pt x="5280" y="19072"/>
                    <a:pt x="5280" y="19072"/>
                    <a:pt x="5280" y="19072"/>
                  </a:cubicBezTo>
                  <a:cubicBezTo>
                    <a:pt x="5280" y="18843"/>
                    <a:pt x="5280" y="18843"/>
                    <a:pt x="5280" y="18843"/>
                  </a:cubicBezTo>
                  <a:cubicBezTo>
                    <a:pt x="5520" y="18843"/>
                    <a:pt x="5520" y="18843"/>
                    <a:pt x="5520" y="18843"/>
                  </a:cubicBezTo>
                  <a:cubicBezTo>
                    <a:pt x="5760" y="18843"/>
                    <a:pt x="5760" y="18843"/>
                    <a:pt x="5760" y="18843"/>
                  </a:cubicBezTo>
                  <a:cubicBezTo>
                    <a:pt x="5520" y="19072"/>
                    <a:pt x="5520" y="19072"/>
                    <a:pt x="5520" y="19072"/>
                  </a:cubicBezTo>
                  <a:cubicBezTo>
                    <a:pt x="5520" y="19302"/>
                    <a:pt x="5520" y="19302"/>
                    <a:pt x="5520" y="19302"/>
                  </a:cubicBezTo>
                  <a:cubicBezTo>
                    <a:pt x="5520" y="19532"/>
                    <a:pt x="5520" y="19532"/>
                    <a:pt x="5520" y="19532"/>
                  </a:cubicBezTo>
                  <a:cubicBezTo>
                    <a:pt x="5760" y="19532"/>
                    <a:pt x="5760" y="19532"/>
                    <a:pt x="5760" y="19532"/>
                  </a:cubicBezTo>
                  <a:cubicBezTo>
                    <a:pt x="5760" y="19762"/>
                    <a:pt x="5760" y="19762"/>
                    <a:pt x="5760" y="19762"/>
                  </a:cubicBezTo>
                  <a:cubicBezTo>
                    <a:pt x="6000" y="19991"/>
                    <a:pt x="6000" y="19991"/>
                    <a:pt x="6000" y="19991"/>
                  </a:cubicBezTo>
                  <a:cubicBezTo>
                    <a:pt x="6240" y="19991"/>
                    <a:pt x="6240" y="19991"/>
                    <a:pt x="6240" y="19991"/>
                  </a:cubicBezTo>
                  <a:cubicBezTo>
                    <a:pt x="6240" y="19991"/>
                    <a:pt x="6240" y="19991"/>
                    <a:pt x="6240" y="19991"/>
                  </a:cubicBezTo>
                  <a:cubicBezTo>
                    <a:pt x="6240" y="19991"/>
                    <a:pt x="6240" y="19991"/>
                    <a:pt x="6240" y="19991"/>
                  </a:cubicBezTo>
                  <a:cubicBezTo>
                    <a:pt x="6480" y="20221"/>
                    <a:pt x="6480" y="20221"/>
                    <a:pt x="6480" y="20221"/>
                  </a:cubicBezTo>
                  <a:cubicBezTo>
                    <a:pt x="6480" y="20221"/>
                    <a:pt x="6480" y="20221"/>
                    <a:pt x="6480" y="20221"/>
                  </a:cubicBezTo>
                  <a:cubicBezTo>
                    <a:pt x="6720" y="20221"/>
                    <a:pt x="6720" y="20221"/>
                    <a:pt x="6720" y="20221"/>
                  </a:cubicBezTo>
                  <a:cubicBezTo>
                    <a:pt x="6480" y="19532"/>
                    <a:pt x="6480" y="19532"/>
                    <a:pt x="6480" y="19532"/>
                  </a:cubicBezTo>
                  <a:cubicBezTo>
                    <a:pt x="6480" y="19302"/>
                    <a:pt x="6480" y="19302"/>
                    <a:pt x="6480" y="19302"/>
                  </a:cubicBezTo>
                  <a:cubicBezTo>
                    <a:pt x="6480" y="19072"/>
                    <a:pt x="6480" y="19072"/>
                    <a:pt x="6480" y="19072"/>
                  </a:cubicBezTo>
                  <a:cubicBezTo>
                    <a:pt x="6720" y="19072"/>
                    <a:pt x="6720" y="19072"/>
                    <a:pt x="6720" y="19072"/>
                  </a:cubicBezTo>
                  <a:cubicBezTo>
                    <a:pt x="6480" y="18843"/>
                    <a:pt x="6480" y="18843"/>
                    <a:pt x="6480" y="18843"/>
                  </a:cubicBezTo>
                  <a:cubicBezTo>
                    <a:pt x="6480" y="18843"/>
                    <a:pt x="6480" y="18843"/>
                    <a:pt x="6480" y="18843"/>
                  </a:cubicBezTo>
                  <a:cubicBezTo>
                    <a:pt x="6960" y="18843"/>
                    <a:pt x="6960" y="18843"/>
                    <a:pt x="6960" y="18843"/>
                  </a:cubicBezTo>
                  <a:cubicBezTo>
                    <a:pt x="6960" y="18613"/>
                    <a:pt x="6960" y="18613"/>
                    <a:pt x="6960" y="18613"/>
                  </a:cubicBezTo>
                  <a:cubicBezTo>
                    <a:pt x="6960" y="18383"/>
                    <a:pt x="6960" y="18383"/>
                    <a:pt x="6960" y="18383"/>
                  </a:cubicBezTo>
                  <a:cubicBezTo>
                    <a:pt x="7200" y="18153"/>
                    <a:pt x="7200" y="18153"/>
                    <a:pt x="7200" y="18153"/>
                  </a:cubicBezTo>
                  <a:cubicBezTo>
                    <a:pt x="6960" y="17923"/>
                    <a:pt x="6960" y="17923"/>
                    <a:pt x="6960" y="17923"/>
                  </a:cubicBezTo>
                  <a:cubicBezTo>
                    <a:pt x="6960" y="17464"/>
                    <a:pt x="6960" y="17464"/>
                    <a:pt x="6960" y="17464"/>
                  </a:cubicBezTo>
                  <a:cubicBezTo>
                    <a:pt x="6720" y="17234"/>
                    <a:pt x="6720" y="17234"/>
                    <a:pt x="6720" y="17234"/>
                  </a:cubicBezTo>
                  <a:cubicBezTo>
                    <a:pt x="6720" y="17004"/>
                    <a:pt x="6720" y="17004"/>
                    <a:pt x="6720" y="17004"/>
                  </a:cubicBezTo>
                  <a:cubicBezTo>
                    <a:pt x="7200" y="17004"/>
                    <a:pt x="7200" y="17004"/>
                    <a:pt x="7200" y="17004"/>
                  </a:cubicBezTo>
                  <a:cubicBezTo>
                    <a:pt x="7200" y="16545"/>
                    <a:pt x="7200" y="16545"/>
                    <a:pt x="7200" y="16545"/>
                  </a:cubicBezTo>
                  <a:cubicBezTo>
                    <a:pt x="7440" y="16315"/>
                    <a:pt x="7440" y="16315"/>
                    <a:pt x="7440" y="16315"/>
                  </a:cubicBezTo>
                  <a:cubicBezTo>
                    <a:pt x="6960" y="16085"/>
                    <a:pt x="6960" y="16085"/>
                    <a:pt x="6960" y="16085"/>
                  </a:cubicBezTo>
                  <a:cubicBezTo>
                    <a:pt x="6720" y="15855"/>
                    <a:pt x="6720" y="15855"/>
                    <a:pt x="6720" y="15855"/>
                  </a:cubicBezTo>
                  <a:cubicBezTo>
                    <a:pt x="6720" y="15626"/>
                    <a:pt x="6720" y="15626"/>
                    <a:pt x="6720" y="15626"/>
                  </a:cubicBezTo>
                  <a:cubicBezTo>
                    <a:pt x="6720" y="15166"/>
                    <a:pt x="6720" y="15166"/>
                    <a:pt x="6720" y="15166"/>
                  </a:cubicBezTo>
                  <a:cubicBezTo>
                    <a:pt x="6720" y="14936"/>
                    <a:pt x="6720" y="14936"/>
                    <a:pt x="6720" y="14936"/>
                  </a:cubicBezTo>
                  <a:cubicBezTo>
                    <a:pt x="6480" y="14706"/>
                    <a:pt x="6480" y="14706"/>
                    <a:pt x="6480" y="14706"/>
                  </a:cubicBezTo>
                  <a:cubicBezTo>
                    <a:pt x="6720" y="14247"/>
                    <a:pt x="6720" y="14247"/>
                    <a:pt x="6720" y="14247"/>
                  </a:cubicBezTo>
                  <a:cubicBezTo>
                    <a:pt x="6480" y="13787"/>
                    <a:pt x="6480" y="13787"/>
                    <a:pt x="6480" y="13787"/>
                  </a:cubicBezTo>
                  <a:cubicBezTo>
                    <a:pt x="6480" y="13328"/>
                    <a:pt x="6480" y="13328"/>
                    <a:pt x="6480" y="13328"/>
                  </a:cubicBezTo>
                  <a:cubicBezTo>
                    <a:pt x="6480" y="12868"/>
                    <a:pt x="6480" y="12868"/>
                    <a:pt x="6480" y="12868"/>
                  </a:cubicBezTo>
                  <a:cubicBezTo>
                    <a:pt x="6720" y="12638"/>
                    <a:pt x="6720" y="12638"/>
                    <a:pt x="6720" y="12638"/>
                  </a:cubicBezTo>
                  <a:cubicBezTo>
                    <a:pt x="6960" y="12409"/>
                    <a:pt x="6960" y="12409"/>
                    <a:pt x="6960" y="12409"/>
                  </a:cubicBezTo>
                  <a:cubicBezTo>
                    <a:pt x="7200" y="12638"/>
                    <a:pt x="7200" y="12638"/>
                    <a:pt x="7200" y="12638"/>
                  </a:cubicBezTo>
                  <a:cubicBezTo>
                    <a:pt x="7680" y="12638"/>
                    <a:pt x="7680" y="12638"/>
                    <a:pt x="7680" y="12638"/>
                  </a:cubicBezTo>
                  <a:cubicBezTo>
                    <a:pt x="7920" y="12409"/>
                    <a:pt x="7920" y="12409"/>
                    <a:pt x="7920" y="12409"/>
                  </a:cubicBezTo>
                  <a:cubicBezTo>
                    <a:pt x="7920" y="11949"/>
                    <a:pt x="7920" y="11949"/>
                    <a:pt x="7920" y="11949"/>
                  </a:cubicBezTo>
                  <a:cubicBezTo>
                    <a:pt x="7680" y="11949"/>
                    <a:pt x="7680" y="11949"/>
                    <a:pt x="7680" y="11949"/>
                  </a:cubicBezTo>
                  <a:cubicBezTo>
                    <a:pt x="7680" y="11719"/>
                    <a:pt x="7680" y="11719"/>
                    <a:pt x="7680" y="11719"/>
                  </a:cubicBezTo>
                  <a:cubicBezTo>
                    <a:pt x="8160" y="10800"/>
                    <a:pt x="8160" y="10800"/>
                    <a:pt x="8160" y="10800"/>
                  </a:cubicBezTo>
                  <a:cubicBezTo>
                    <a:pt x="8160" y="10340"/>
                    <a:pt x="8160" y="10340"/>
                    <a:pt x="8160" y="10340"/>
                  </a:cubicBezTo>
                  <a:cubicBezTo>
                    <a:pt x="8160" y="10111"/>
                    <a:pt x="8160" y="10111"/>
                    <a:pt x="8160" y="10111"/>
                  </a:cubicBezTo>
                  <a:cubicBezTo>
                    <a:pt x="8400" y="9881"/>
                    <a:pt x="8400" y="9881"/>
                    <a:pt x="8400" y="9881"/>
                  </a:cubicBezTo>
                  <a:cubicBezTo>
                    <a:pt x="8400" y="9421"/>
                    <a:pt x="8400" y="9421"/>
                    <a:pt x="8400" y="9421"/>
                  </a:cubicBezTo>
                  <a:cubicBezTo>
                    <a:pt x="8160" y="9421"/>
                    <a:pt x="8160" y="9421"/>
                    <a:pt x="8160" y="9421"/>
                  </a:cubicBezTo>
                  <a:cubicBezTo>
                    <a:pt x="8160" y="9191"/>
                    <a:pt x="8160" y="9191"/>
                    <a:pt x="8160" y="9191"/>
                  </a:cubicBezTo>
                  <a:cubicBezTo>
                    <a:pt x="8400" y="8962"/>
                    <a:pt x="8400" y="8962"/>
                    <a:pt x="8400" y="8962"/>
                  </a:cubicBezTo>
                  <a:cubicBezTo>
                    <a:pt x="8880" y="8962"/>
                    <a:pt x="8880" y="8962"/>
                    <a:pt x="8880" y="8962"/>
                  </a:cubicBezTo>
                  <a:cubicBezTo>
                    <a:pt x="9120" y="8732"/>
                    <a:pt x="9120" y="8732"/>
                    <a:pt x="9120" y="8732"/>
                  </a:cubicBezTo>
                  <a:cubicBezTo>
                    <a:pt x="9120" y="8732"/>
                    <a:pt x="9120" y="8732"/>
                    <a:pt x="9120" y="8732"/>
                  </a:cubicBezTo>
                  <a:cubicBezTo>
                    <a:pt x="9360" y="8272"/>
                    <a:pt x="9360" y="8272"/>
                    <a:pt x="9360" y="8272"/>
                  </a:cubicBezTo>
                  <a:cubicBezTo>
                    <a:pt x="9600" y="7813"/>
                    <a:pt x="9600" y="7813"/>
                    <a:pt x="9600" y="7813"/>
                  </a:cubicBezTo>
                  <a:cubicBezTo>
                    <a:pt x="9840" y="7583"/>
                    <a:pt x="9840" y="7583"/>
                    <a:pt x="9840" y="7583"/>
                  </a:cubicBezTo>
                  <a:cubicBezTo>
                    <a:pt x="9600" y="7353"/>
                    <a:pt x="9600" y="7353"/>
                    <a:pt x="9600" y="7353"/>
                  </a:cubicBezTo>
                  <a:cubicBezTo>
                    <a:pt x="9600" y="7353"/>
                    <a:pt x="9600" y="7353"/>
                    <a:pt x="9600" y="7353"/>
                  </a:cubicBezTo>
                  <a:cubicBezTo>
                    <a:pt x="9600" y="6894"/>
                    <a:pt x="9600" y="6894"/>
                    <a:pt x="9600" y="6894"/>
                  </a:cubicBezTo>
                  <a:cubicBezTo>
                    <a:pt x="9600" y="6664"/>
                    <a:pt x="9600" y="6664"/>
                    <a:pt x="9600" y="6664"/>
                  </a:cubicBezTo>
                  <a:cubicBezTo>
                    <a:pt x="9840" y="6664"/>
                    <a:pt x="9840" y="6664"/>
                    <a:pt x="9840" y="6664"/>
                  </a:cubicBezTo>
                  <a:cubicBezTo>
                    <a:pt x="9840" y="6434"/>
                    <a:pt x="9840" y="6434"/>
                    <a:pt x="9840" y="6434"/>
                  </a:cubicBezTo>
                  <a:cubicBezTo>
                    <a:pt x="10080" y="6204"/>
                    <a:pt x="10080" y="6204"/>
                    <a:pt x="10080" y="6204"/>
                  </a:cubicBezTo>
                  <a:cubicBezTo>
                    <a:pt x="10080" y="5974"/>
                    <a:pt x="10080" y="5974"/>
                    <a:pt x="10080" y="5974"/>
                  </a:cubicBezTo>
                  <a:cubicBezTo>
                    <a:pt x="10320" y="5974"/>
                    <a:pt x="10320" y="5974"/>
                    <a:pt x="10320" y="5974"/>
                  </a:cubicBezTo>
                  <a:cubicBezTo>
                    <a:pt x="10560" y="5974"/>
                    <a:pt x="10560" y="5974"/>
                    <a:pt x="10560" y="5974"/>
                  </a:cubicBezTo>
                  <a:cubicBezTo>
                    <a:pt x="10800" y="5974"/>
                    <a:pt x="10800" y="5974"/>
                    <a:pt x="10800" y="5974"/>
                  </a:cubicBezTo>
                  <a:cubicBezTo>
                    <a:pt x="10800" y="5974"/>
                    <a:pt x="10800" y="5974"/>
                    <a:pt x="10800" y="5974"/>
                  </a:cubicBezTo>
                  <a:cubicBezTo>
                    <a:pt x="11040" y="5974"/>
                    <a:pt x="11040" y="5974"/>
                    <a:pt x="11040" y="5974"/>
                  </a:cubicBezTo>
                  <a:cubicBezTo>
                    <a:pt x="10800" y="5745"/>
                    <a:pt x="10800" y="5745"/>
                    <a:pt x="10800" y="5745"/>
                  </a:cubicBezTo>
                  <a:cubicBezTo>
                    <a:pt x="11040" y="5515"/>
                    <a:pt x="11040" y="5515"/>
                    <a:pt x="11040" y="5515"/>
                  </a:cubicBezTo>
                  <a:cubicBezTo>
                    <a:pt x="11040" y="5515"/>
                    <a:pt x="11040" y="5515"/>
                    <a:pt x="11040" y="5515"/>
                  </a:cubicBezTo>
                  <a:cubicBezTo>
                    <a:pt x="11040" y="5515"/>
                    <a:pt x="11040" y="5515"/>
                    <a:pt x="11040" y="5515"/>
                  </a:cubicBezTo>
                  <a:cubicBezTo>
                    <a:pt x="10800" y="5285"/>
                    <a:pt x="10800" y="5285"/>
                    <a:pt x="10800" y="5285"/>
                  </a:cubicBezTo>
                  <a:cubicBezTo>
                    <a:pt x="11040" y="5055"/>
                    <a:pt x="11040" y="5055"/>
                    <a:pt x="11040" y="5055"/>
                  </a:cubicBezTo>
                  <a:cubicBezTo>
                    <a:pt x="11280" y="5055"/>
                    <a:pt x="11280" y="5055"/>
                    <a:pt x="11280" y="5055"/>
                  </a:cubicBezTo>
                  <a:cubicBezTo>
                    <a:pt x="11520" y="5055"/>
                    <a:pt x="11520" y="5055"/>
                    <a:pt x="11520" y="5055"/>
                  </a:cubicBezTo>
                  <a:cubicBezTo>
                    <a:pt x="11760" y="5055"/>
                    <a:pt x="11760" y="5055"/>
                    <a:pt x="11760" y="5055"/>
                  </a:cubicBezTo>
                  <a:cubicBezTo>
                    <a:pt x="12000" y="5285"/>
                    <a:pt x="12000" y="5285"/>
                    <a:pt x="12000" y="5285"/>
                  </a:cubicBezTo>
                  <a:cubicBezTo>
                    <a:pt x="12240" y="5285"/>
                    <a:pt x="12240" y="5285"/>
                    <a:pt x="12240" y="5285"/>
                  </a:cubicBezTo>
                  <a:cubicBezTo>
                    <a:pt x="12480" y="5285"/>
                    <a:pt x="12480" y="5285"/>
                    <a:pt x="12480" y="5285"/>
                  </a:cubicBezTo>
                  <a:cubicBezTo>
                    <a:pt x="12480" y="5285"/>
                    <a:pt x="12480" y="5285"/>
                    <a:pt x="12480" y="5285"/>
                  </a:cubicBezTo>
                  <a:cubicBezTo>
                    <a:pt x="12720" y="5285"/>
                    <a:pt x="12720" y="5285"/>
                    <a:pt x="12720" y="5285"/>
                  </a:cubicBezTo>
                  <a:cubicBezTo>
                    <a:pt x="12720" y="5055"/>
                    <a:pt x="12720" y="5055"/>
                    <a:pt x="12720" y="5055"/>
                  </a:cubicBezTo>
                  <a:cubicBezTo>
                    <a:pt x="12480" y="5055"/>
                    <a:pt x="12480" y="5055"/>
                    <a:pt x="12480" y="5055"/>
                  </a:cubicBezTo>
                  <a:cubicBezTo>
                    <a:pt x="12480" y="4826"/>
                    <a:pt x="12480" y="4826"/>
                    <a:pt x="12480" y="4826"/>
                  </a:cubicBezTo>
                  <a:cubicBezTo>
                    <a:pt x="12720" y="4596"/>
                    <a:pt x="12720" y="4596"/>
                    <a:pt x="12720" y="4596"/>
                  </a:cubicBezTo>
                  <a:cubicBezTo>
                    <a:pt x="12720" y="4366"/>
                    <a:pt x="12720" y="4366"/>
                    <a:pt x="12720" y="4366"/>
                  </a:cubicBezTo>
                  <a:cubicBezTo>
                    <a:pt x="12480" y="4366"/>
                    <a:pt x="12480" y="4366"/>
                    <a:pt x="12480" y="4366"/>
                  </a:cubicBezTo>
                  <a:cubicBezTo>
                    <a:pt x="12480" y="4136"/>
                    <a:pt x="12480" y="4136"/>
                    <a:pt x="12480" y="4136"/>
                  </a:cubicBezTo>
                  <a:cubicBezTo>
                    <a:pt x="12720" y="4136"/>
                    <a:pt x="12720" y="4136"/>
                    <a:pt x="12720" y="4136"/>
                  </a:cubicBezTo>
                  <a:cubicBezTo>
                    <a:pt x="12960" y="4136"/>
                    <a:pt x="12960" y="4136"/>
                    <a:pt x="12960" y="4136"/>
                  </a:cubicBezTo>
                  <a:cubicBezTo>
                    <a:pt x="12960" y="4136"/>
                    <a:pt x="12960" y="4136"/>
                    <a:pt x="12960" y="4136"/>
                  </a:cubicBezTo>
                  <a:cubicBezTo>
                    <a:pt x="12960" y="4136"/>
                    <a:pt x="12960" y="4136"/>
                    <a:pt x="12960" y="4136"/>
                  </a:cubicBezTo>
                  <a:cubicBezTo>
                    <a:pt x="13200" y="4136"/>
                    <a:pt x="13200" y="4136"/>
                    <a:pt x="13200" y="4136"/>
                  </a:cubicBezTo>
                  <a:cubicBezTo>
                    <a:pt x="13200" y="4136"/>
                    <a:pt x="13200" y="4136"/>
                    <a:pt x="13200" y="4136"/>
                  </a:cubicBezTo>
                  <a:cubicBezTo>
                    <a:pt x="13200" y="4136"/>
                    <a:pt x="13200" y="4136"/>
                    <a:pt x="13200" y="4136"/>
                  </a:cubicBezTo>
                  <a:cubicBezTo>
                    <a:pt x="13200" y="3906"/>
                    <a:pt x="13200" y="3906"/>
                    <a:pt x="13200" y="3906"/>
                  </a:cubicBezTo>
                  <a:cubicBezTo>
                    <a:pt x="13200" y="3906"/>
                    <a:pt x="13200" y="3906"/>
                    <a:pt x="13200" y="3906"/>
                  </a:cubicBezTo>
                  <a:cubicBezTo>
                    <a:pt x="13440" y="3677"/>
                    <a:pt x="13440" y="3677"/>
                    <a:pt x="13440" y="3677"/>
                  </a:cubicBezTo>
                  <a:cubicBezTo>
                    <a:pt x="13680" y="3677"/>
                    <a:pt x="13680" y="3677"/>
                    <a:pt x="13680" y="3677"/>
                  </a:cubicBezTo>
                  <a:cubicBezTo>
                    <a:pt x="13680" y="3906"/>
                    <a:pt x="13680" y="3906"/>
                    <a:pt x="13680" y="3906"/>
                  </a:cubicBezTo>
                  <a:cubicBezTo>
                    <a:pt x="14160" y="4366"/>
                    <a:pt x="14160" y="4366"/>
                    <a:pt x="14160" y="4366"/>
                  </a:cubicBezTo>
                  <a:cubicBezTo>
                    <a:pt x="14400" y="4366"/>
                    <a:pt x="14400" y="4366"/>
                    <a:pt x="14400" y="4366"/>
                  </a:cubicBezTo>
                  <a:cubicBezTo>
                    <a:pt x="14400" y="4596"/>
                    <a:pt x="14400" y="4596"/>
                    <a:pt x="14400" y="4596"/>
                  </a:cubicBezTo>
                  <a:cubicBezTo>
                    <a:pt x="14880" y="4826"/>
                    <a:pt x="14880" y="4826"/>
                    <a:pt x="14880" y="4826"/>
                  </a:cubicBezTo>
                  <a:cubicBezTo>
                    <a:pt x="15360" y="4826"/>
                    <a:pt x="15360" y="4826"/>
                    <a:pt x="15360" y="4826"/>
                  </a:cubicBezTo>
                  <a:cubicBezTo>
                    <a:pt x="15600" y="4596"/>
                    <a:pt x="15600" y="4596"/>
                    <a:pt x="15600" y="4596"/>
                  </a:cubicBezTo>
                  <a:cubicBezTo>
                    <a:pt x="15600" y="4366"/>
                    <a:pt x="15600" y="4366"/>
                    <a:pt x="15600" y="4366"/>
                  </a:cubicBezTo>
                  <a:cubicBezTo>
                    <a:pt x="15840" y="4366"/>
                    <a:pt x="15840" y="4366"/>
                    <a:pt x="15840" y="4366"/>
                  </a:cubicBezTo>
                  <a:cubicBezTo>
                    <a:pt x="16320" y="4596"/>
                    <a:pt x="16320" y="4596"/>
                    <a:pt x="16320" y="4596"/>
                  </a:cubicBezTo>
                  <a:cubicBezTo>
                    <a:pt x="16560" y="4596"/>
                    <a:pt x="16560" y="4596"/>
                    <a:pt x="16560" y="4596"/>
                  </a:cubicBezTo>
                  <a:cubicBezTo>
                    <a:pt x="16560" y="4366"/>
                    <a:pt x="16560" y="4366"/>
                    <a:pt x="16560" y="4366"/>
                  </a:cubicBezTo>
                  <a:cubicBezTo>
                    <a:pt x="16800" y="4366"/>
                    <a:pt x="16800" y="4366"/>
                    <a:pt x="16800" y="4366"/>
                  </a:cubicBezTo>
                  <a:cubicBezTo>
                    <a:pt x="16800" y="4366"/>
                    <a:pt x="16800" y="4366"/>
                    <a:pt x="16800" y="4366"/>
                  </a:cubicBezTo>
                  <a:cubicBezTo>
                    <a:pt x="17040" y="4366"/>
                    <a:pt x="17040" y="4366"/>
                    <a:pt x="17040" y="4366"/>
                  </a:cubicBezTo>
                  <a:cubicBezTo>
                    <a:pt x="17280" y="4136"/>
                    <a:pt x="17280" y="4136"/>
                    <a:pt x="17280" y="4136"/>
                  </a:cubicBezTo>
                  <a:cubicBezTo>
                    <a:pt x="17280" y="4136"/>
                    <a:pt x="17280" y="4136"/>
                    <a:pt x="17280" y="4136"/>
                  </a:cubicBezTo>
                  <a:cubicBezTo>
                    <a:pt x="17280" y="3906"/>
                    <a:pt x="17280" y="3906"/>
                    <a:pt x="17280" y="3906"/>
                  </a:cubicBezTo>
                  <a:cubicBezTo>
                    <a:pt x="17280" y="3677"/>
                    <a:pt x="17280" y="3677"/>
                    <a:pt x="17280" y="3677"/>
                  </a:cubicBezTo>
                  <a:cubicBezTo>
                    <a:pt x="17280" y="3217"/>
                    <a:pt x="17280" y="3217"/>
                    <a:pt x="17280" y="3217"/>
                  </a:cubicBezTo>
                  <a:cubicBezTo>
                    <a:pt x="17280" y="2987"/>
                    <a:pt x="17280" y="2987"/>
                    <a:pt x="17280" y="2987"/>
                  </a:cubicBezTo>
                  <a:cubicBezTo>
                    <a:pt x="17280" y="2757"/>
                    <a:pt x="17280" y="2757"/>
                    <a:pt x="17280" y="2757"/>
                  </a:cubicBezTo>
                  <a:cubicBezTo>
                    <a:pt x="17280" y="2757"/>
                    <a:pt x="17280" y="2757"/>
                    <a:pt x="17280" y="2757"/>
                  </a:cubicBezTo>
                  <a:cubicBezTo>
                    <a:pt x="17520" y="2528"/>
                    <a:pt x="17520" y="2528"/>
                    <a:pt x="17520" y="2528"/>
                  </a:cubicBezTo>
                  <a:cubicBezTo>
                    <a:pt x="17520" y="2528"/>
                    <a:pt x="17520" y="2528"/>
                    <a:pt x="17520" y="2528"/>
                  </a:cubicBezTo>
                  <a:cubicBezTo>
                    <a:pt x="17760" y="2298"/>
                    <a:pt x="17760" y="2298"/>
                    <a:pt x="17760" y="2298"/>
                  </a:cubicBezTo>
                  <a:cubicBezTo>
                    <a:pt x="18000" y="2528"/>
                    <a:pt x="18000" y="2528"/>
                    <a:pt x="18000" y="2528"/>
                  </a:cubicBezTo>
                  <a:cubicBezTo>
                    <a:pt x="18240" y="2528"/>
                    <a:pt x="18240" y="2528"/>
                    <a:pt x="18240" y="2528"/>
                  </a:cubicBezTo>
                  <a:cubicBezTo>
                    <a:pt x="18240" y="2298"/>
                    <a:pt x="18240" y="2298"/>
                    <a:pt x="18240" y="2298"/>
                  </a:cubicBezTo>
                  <a:cubicBezTo>
                    <a:pt x="18240" y="2068"/>
                    <a:pt x="18240" y="2068"/>
                    <a:pt x="18240" y="2068"/>
                  </a:cubicBezTo>
                  <a:cubicBezTo>
                    <a:pt x="18720" y="2068"/>
                    <a:pt x="18720" y="2068"/>
                    <a:pt x="18720" y="2068"/>
                  </a:cubicBezTo>
                  <a:cubicBezTo>
                    <a:pt x="18960" y="2298"/>
                    <a:pt x="18960" y="2298"/>
                    <a:pt x="18960" y="2298"/>
                  </a:cubicBezTo>
                  <a:cubicBezTo>
                    <a:pt x="19200" y="2528"/>
                    <a:pt x="19200" y="2528"/>
                    <a:pt x="19200" y="2528"/>
                  </a:cubicBezTo>
                  <a:cubicBezTo>
                    <a:pt x="19440" y="2757"/>
                    <a:pt x="19440" y="2757"/>
                    <a:pt x="19440" y="2757"/>
                  </a:cubicBezTo>
                  <a:cubicBezTo>
                    <a:pt x="19680" y="2757"/>
                    <a:pt x="19680" y="2757"/>
                    <a:pt x="19680" y="2757"/>
                  </a:cubicBezTo>
                  <a:cubicBezTo>
                    <a:pt x="19920" y="2757"/>
                    <a:pt x="19920" y="2757"/>
                    <a:pt x="19920" y="2757"/>
                  </a:cubicBezTo>
                  <a:cubicBezTo>
                    <a:pt x="19920" y="2987"/>
                    <a:pt x="19920" y="2987"/>
                    <a:pt x="19920" y="2987"/>
                  </a:cubicBezTo>
                  <a:cubicBezTo>
                    <a:pt x="20160" y="3217"/>
                    <a:pt x="20160" y="3217"/>
                    <a:pt x="20160" y="3217"/>
                  </a:cubicBezTo>
                  <a:cubicBezTo>
                    <a:pt x="20160" y="3447"/>
                    <a:pt x="20160" y="3447"/>
                    <a:pt x="20160" y="3447"/>
                  </a:cubicBezTo>
                  <a:cubicBezTo>
                    <a:pt x="19920" y="3677"/>
                    <a:pt x="19920" y="3677"/>
                    <a:pt x="19920" y="3677"/>
                  </a:cubicBezTo>
                  <a:cubicBezTo>
                    <a:pt x="19920" y="3906"/>
                    <a:pt x="19920" y="3906"/>
                    <a:pt x="19920" y="3906"/>
                  </a:cubicBezTo>
                  <a:close/>
                  <a:moveTo>
                    <a:pt x="960" y="19991"/>
                  </a:moveTo>
                  <a:cubicBezTo>
                    <a:pt x="960" y="19991"/>
                    <a:pt x="960" y="19991"/>
                    <a:pt x="960" y="19991"/>
                  </a:cubicBezTo>
                  <a:cubicBezTo>
                    <a:pt x="960" y="20221"/>
                    <a:pt x="960" y="20221"/>
                    <a:pt x="960" y="20221"/>
                  </a:cubicBezTo>
                  <a:cubicBezTo>
                    <a:pt x="960" y="19991"/>
                    <a:pt x="960" y="19991"/>
                    <a:pt x="960" y="19991"/>
                  </a:cubicBezTo>
                  <a:close/>
                  <a:moveTo>
                    <a:pt x="480" y="18843"/>
                  </a:moveTo>
                  <a:cubicBezTo>
                    <a:pt x="480" y="18843"/>
                    <a:pt x="480" y="18843"/>
                    <a:pt x="480" y="18843"/>
                  </a:cubicBezTo>
                  <a:cubicBezTo>
                    <a:pt x="720" y="19072"/>
                    <a:pt x="720" y="19072"/>
                    <a:pt x="720" y="19072"/>
                  </a:cubicBezTo>
                  <a:cubicBezTo>
                    <a:pt x="480" y="19072"/>
                    <a:pt x="480" y="19072"/>
                    <a:pt x="480" y="19072"/>
                  </a:cubicBezTo>
                  <a:cubicBezTo>
                    <a:pt x="480" y="18843"/>
                    <a:pt x="480" y="18843"/>
                    <a:pt x="480" y="18843"/>
                  </a:cubicBezTo>
                  <a:close/>
                  <a:moveTo>
                    <a:pt x="720" y="18613"/>
                  </a:moveTo>
                  <a:cubicBezTo>
                    <a:pt x="720" y="18613"/>
                    <a:pt x="720" y="18613"/>
                    <a:pt x="720" y="18613"/>
                  </a:cubicBezTo>
                  <a:cubicBezTo>
                    <a:pt x="720" y="18613"/>
                    <a:pt x="720" y="18613"/>
                    <a:pt x="720" y="18613"/>
                  </a:cubicBezTo>
                  <a:cubicBezTo>
                    <a:pt x="720" y="18613"/>
                    <a:pt x="720" y="18613"/>
                    <a:pt x="720" y="18613"/>
                  </a:cubicBezTo>
                  <a:close/>
                  <a:moveTo>
                    <a:pt x="480" y="18383"/>
                  </a:moveTo>
                  <a:cubicBezTo>
                    <a:pt x="480" y="18613"/>
                    <a:pt x="480" y="18613"/>
                    <a:pt x="480" y="18613"/>
                  </a:cubicBezTo>
                  <a:cubicBezTo>
                    <a:pt x="480" y="18613"/>
                    <a:pt x="480" y="18613"/>
                    <a:pt x="480" y="18613"/>
                  </a:cubicBezTo>
                  <a:cubicBezTo>
                    <a:pt x="480" y="18383"/>
                    <a:pt x="480" y="18383"/>
                    <a:pt x="480" y="18383"/>
                  </a:cubicBezTo>
                  <a:close/>
                  <a:moveTo>
                    <a:pt x="240" y="17694"/>
                  </a:moveTo>
                  <a:cubicBezTo>
                    <a:pt x="0" y="17694"/>
                    <a:pt x="0" y="17694"/>
                    <a:pt x="0" y="17694"/>
                  </a:cubicBezTo>
                  <a:cubicBezTo>
                    <a:pt x="240" y="17464"/>
                    <a:pt x="240" y="17464"/>
                    <a:pt x="240" y="17464"/>
                  </a:cubicBezTo>
                  <a:cubicBezTo>
                    <a:pt x="240" y="17464"/>
                    <a:pt x="240" y="17694"/>
                    <a:pt x="240" y="17694"/>
                  </a:cubicBezTo>
                  <a:close/>
                  <a:moveTo>
                    <a:pt x="240" y="17923"/>
                  </a:moveTo>
                  <a:cubicBezTo>
                    <a:pt x="240" y="17923"/>
                    <a:pt x="240" y="17923"/>
                    <a:pt x="240" y="17923"/>
                  </a:cubicBezTo>
                  <a:cubicBezTo>
                    <a:pt x="240" y="17923"/>
                    <a:pt x="240" y="17923"/>
                    <a:pt x="240" y="17923"/>
                  </a:cubicBezTo>
                  <a:cubicBezTo>
                    <a:pt x="240" y="17923"/>
                    <a:pt x="240" y="17923"/>
                    <a:pt x="240" y="17923"/>
                  </a:cubicBezTo>
                  <a:close/>
                  <a:moveTo>
                    <a:pt x="480" y="18153"/>
                  </a:moveTo>
                  <a:cubicBezTo>
                    <a:pt x="480" y="18153"/>
                    <a:pt x="720" y="18153"/>
                    <a:pt x="720" y="18153"/>
                  </a:cubicBezTo>
                  <a:cubicBezTo>
                    <a:pt x="720" y="18383"/>
                    <a:pt x="720" y="18383"/>
                    <a:pt x="720" y="18383"/>
                  </a:cubicBezTo>
                  <a:cubicBezTo>
                    <a:pt x="480" y="18153"/>
                    <a:pt x="480" y="18153"/>
                    <a:pt x="480" y="18153"/>
                  </a:cubicBezTo>
                  <a:close/>
                  <a:moveTo>
                    <a:pt x="240" y="18383"/>
                  </a:moveTo>
                  <a:cubicBezTo>
                    <a:pt x="0" y="18153"/>
                    <a:pt x="0" y="18153"/>
                    <a:pt x="0" y="18153"/>
                  </a:cubicBezTo>
                  <a:cubicBezTo>
                    <a:pt x="240" y="18153"/>
                    <a:pt x="240" y="18153"/>
                    <a:pt x="240" y="18153"/>
                  </a:cubicBezTo>
                  <a:cubicBezTo>
                    <a:pt x="240" y="18383"/>
                    <a:pt x="240" y="18383"/>
                    <a:pt x="240" y="18383"/>
                  </a:cubicBezTo>
                  <a:close/>
                  <a:moveTo>
                    <a:pt x="0" y="17234"/>
                  </a:moveTo>
                  <a:cubicBezTo>
                    <a:pt x="0" y="17464"/>
                    <a:pt x="0" y="17464"/>
                    <a:pt x="0" y="17464"/>
                  </a:cubicBezTo>
                  <a:cubicBezTo>
                    <a:pt x="0" y="17464"/>
                    <a:pt x="0" y="17464"/>
                    <a:pt x="0" y="17464"/>
                  </a:cubicBezTo>
                  <a:cubicBezTo>
                    <a:pt x="240" y="17234"/>
                    <a:pt x="240" y="17234"/>
                    <a:pt x="240" y="17234"/>
                  </a:cubicBezTo>
                  <a:cubicBezTo>
                    <a:pt x="0" y="17234"/>
                    <a:pt x="0" y="17234"/>
                    <a:pt x="0" y="17234"/>
                  </a:cubicBezTo>
                  <a:close/>
                  <a:moveTo>
                    <a:pt x="0" y="15855"/>
                  </a:moveTo>
                  <a:cubicBezTo>
                    <a:pt x="240" y="16085"/>
                    <a:pt x="240" y="16085"/>
                    <a:pt x="240" y="16085"/>
                  </a:cubicBezTo>
                  <a:cubicBezTo>
                    <a:pt x="0" y="16085"/>
                    <a:pt x="0" y="16085"/>
                    <a:pt x="0" y="16085"/>
                  </a:cubicBezTo>
                  <a:cubicBezTo>
                    <a:pt x="0" y="15855"/>
                    <a:pt x="0" y="15855"/>
                    <a:pt x="0" y="15855"/>
                  </a:cubicBezTo>
                  <a:close/>
                  <a:moveTo>
                    <a:pt x="0" y="15626"/>
                  </a:moveTo>
                  <a:cubicBezTo>
                    <a:pt x="240" y="15855"/>
                    <a:pt x="240" y="15855"/>
                    <a:pt x="240" y="15855"/>
                  </a:cubicBezTo>
                  <a:cubicBezTo>
                    <a:pt x="240" y="15855"/>
                    <a:pt x="240" y="15855"/>
                    <a:pt x="240" y="15855"/>
                  </a:cubicBezTo>
                  <a:cubicBezTo>
                    <a:pt x="0" y="15626"/>
                    <a:pt x="0" y="15626"/>
                    <a:pt x="0" y="15626"/>
                  </a:cubicBezTo>
                  <a:close/>
                  <a:moveTo>
                    <a:pt x="720" y="15166"/>
                  </a:moveTo>
                  <a:cubicBezTo>
                    <a:pt x="720" y="15396"/>
                    <a:pt x="720" y="15396"/>
                    <a:pt x="720" y="15396"/>
                  </a:cubicBezTo>
                  <a:cubicBezTo>
                    <a:pt x="480" y="15396"/>
                    <a:pt x="480" y="15396"/>
                    <a:pt x="480" y="15396"/>
                  </a:cubicBezTo>
                  <a:cubicBezTo>
                    <a:pt x="720" y="15166"/>
                    <a:pt x="720" y="15166"/>
                    <a:pt x="720" y="15166"/>
                  </a:cubicBezTo>
                  <a:close/>
                  <a:moveTo>
                    <a:pt x="960" y="15166"/>
                  </a:moveTo>
                  <a:cubicBezTo>
                    <a:pt x="960" y="15166"/>
                    <a:pt x="960" y="15166"/>
                    <a:pt x="960" y="15166"/>
                  </a:cubicBezTo>
                  <a:cubicBezTo>
                    <a:pt x="1200" y="15396"/>
                    <a:pt x="1200" y="15396"/>
                    <a:pt x="1200" y="15396"/>
                  </a:cubicBezTo>
                  <a:cubicBezTo>
                    <a:pt x="960" y="15396"/>
                    <a:pt x="960" y="15396"/>
                    <a:pt x="960" y="15396"/>
                  </a:cubicBezTo>
                  <a:cubicBezTo>
                    <a:pt x="960" y="15166"/>
                    <a:pt x="960" y="15166"/>
                    <a:pt x="960" y="15166"/>
                  </a:cubicBezTo>
                  <a:close/>
                  <a:moveTo>
                    <a:pt x="2880" y="14017"/>
                  </a:moveTo>
                  <a:cubicBezTo>
                    <a:pt x="2880" y="14017"/>
                    <a:pt x="2880" y="13787"/>
                    <a:pt x="2880" y="13787"/>
                  </a:cubicBezTo>
                  <a:cubicBezTo>
                    <a:pt x="3120" y="14017"/>
                    <a:pt x="3120" y="14017"/>
                    <a:pt x="3120" y="14017"/>
                  </a:cubicBezTo>
                  <a:cubicBezTo>
                    <a:pt x="2880" y="14017"/>
                    <a:pt x="2880" y="14017"/>
                    <a:pt x="2880" y="14017"/>
                  </a:cubicBezTo>
                  <a:cubicBezTo>
                    <a:pt x="2880" y="14017"/>
                    <a:pt x="2880" y="14017"/>
                    <a:pt x="2880" y="14017"/>
                  </a:cubicBezTo>
                  <a:close/>
                  <a:moveTo>
                    <a:pt x="2880" y="13787"/>
                  </a:moveTo>
                  <a:cubicBezTo>
                    <a:pt x="2880" y="13787"/>
                    <a:pt x="2880" y="13787"/>
                    <a:pt x="2880" y="13787"/>
                  </a:cubicBezTo>
                  <a:cubicBezTo>
                    <a:pt x="2640" y="13557"/>
                    <a:pt x="2640" y="13557"/>
                    <a:pt x="2640" y="13557"/>
                  </a:cubicBezTo>
                  <a:cubicBezTo>
                    <a:pt x="2880" y="13557"/>
                    <a:pt x="2880" y="13557"/>
                    <a:pt x="2880" y="13557"/>
                  </a:cubicBezTo>
                  <a:cubicBezTo>
                    <a:pt x="2880" y="13787"/>
                    <a:pt x="2880" y="13787"/>
                    <a:pt x="2880" y="13787"/>
                  </a:cubicBezTo>
                  <a:close/>
                  <a:moveTo>
                    <a:pt x="3120" y="13328"/>
                  </a:moveTo>
                  <a:cubicBezTo>
                    <a:pt x="3360" y="13098"/>
                    <a:pt x="3360" y="13098"/>
                    <a:pt x="3360" y="13098"/>
                  </a:cubicBezTo>
                  <a:cubicBezTo>
                    <a:pt x="3600" y="13098"/>
                    <a:pt x="3600" y="13098"/>
                    <a:pt x="3600" y="13098"/>
                  </a:cubicBezTo>
                  <a:cubicBezTo>
                    <a:pt x="3360" y="13328"/>
                    <a:pt x="3360" y="13328"/>
                    <a:pt x="3360" y="13328"/>
                  </a:cubicBezTo>
                  <a:cubicBezTo>
                    <a:pt x="3120" y="13328"/>
                    <a:pt x="3120" y="13328"/>
                    <a:pt x="3120" y="13328"/>
                  </a:cubicBezTo>
                  <a:close/>
                  <a:moveTo>
                    <a:pt x="3120" y="13787"/>
                  </a:moveTo>
                  <a:cubicBezTo>
                    <a:pt x="3120" y="13557"/>
                    <a:pt x="3120" y="13557"/>
                    <a:pt x="3120" y="13557"/>
                  </a:cubicBezTo>
                  <a:cubicBezTo>
                    <a:pt x="3360" y="13557"/>
                    <a:pt x="3360" y="13557"/>
                    <a:pt x="3360" y="13557"/>
                  </a:cubicBezTo>
                  <a:cubicBezTo>
                    <a:pt x="3600" y="13328"/>
                    <a:pt x="3600" y="13328"/>
                    <a:pt x="3600" y="13328"/>
                  </a:cubicBezTo>
                  <a:cubicBezTo>
                    <a:pt x="3600" y="13328"/>
                    <a:pt x="3600" y="13328"/>
                    <a:pt x="3600" y="13328"/>
                  </a:cubicBezTo>
                  <a:cubicBezTo>
                    <a:pt x="3840" y="13557"/>
                    <a:pt x="3840" y="13557"/>
                    <a:pt x="3840" y="13557"/>
                  </a:cubicBezTo>
                  <a:cubicBezTo>
                    <a:pt x="3600" y="13557"/>
                    <a:pt x="3600" y="13557"/>
                    <a:pt x="3600" y="13557"/>
                  </a:cubicBezTo>
                  <a:cubicBezTo>
                    <a:pt x="3360" y="13557"/>
                    <a:pt x="3360" y="13557"/>
                    <a:pt x="3360" y="13557"/>
                  </a:cubicBezTo>
                  <a:cubicBezTo>
                    <a:pt x="3360" y="13787"/>
                    <a:pt x="3360" y="13787"/>
                    <a:pt x="3360" y="13787"/>
                  </a:cubicBezTo>
                  <a:cubicBezTo>
                    <a:pt x="3120" y="13787"/>
                    <a:pt x="3120" y="13787"/>
                    <a:pt x="3120" y="13787"/>
                  </a:cubicBezTo>
                  <a:close/>
                  <a:moveTo>
                    <a:pt x="5760" y="11030"/>
                  </a:moveTo>
                  <a:cubicBezTo>
                    <a:pt x="6000" y="11030"/>
                    <a:pt x="6000" y="11030"/>
                    <a:pt x="6000" y="11030"/>
                  </a:cubicBezTo>
                  <a:cubicBezTo>
                    <a:pt x="6240" y="10800"/>
                    <a:pt x="6240" y="10800"/>
                    <a:pt x="6240" y="10800"/>
                  </a:cubicBezTo>
                  <a:cubicBezTo>
                    <a:pt x="6000" y="11030"/>
                    <a:pt x="6000" y="11030"/>
                    <a:pt x="6000" y="11030"/>
                  </a:cubicBezTo>
                  <a:cubicBezTo>
                    <a:pt x="5760" y="11030"/>
                    <a:pt x="5760" y="11030"/>
                    <a:pt x="5760" y="11030"/>
                  </a:cubicBezTo>
                  <a:close/>
                  <a:moveTo>
                    <a:pt x="5760" y="11489"/>
                  </a:moveTo>
                  <a:cubicBezTo>
                    <a:pt x="5520" y="11489"/>
                    <a:pt x="5520" y="11489"/>
                    <a:pt x="5520" y="11489"/>
                  </a:cubicBezTo>
                  <a:cubicBezTo>
                    <a:pt x="5280" y="11489"/>
                    <a:pt x="5280" y="11489"/>
                    <a:pt x="5280" y="11489"/>
                  </a:cubicBezTo>
                  <a:cubicBezTo>
                    <a:pt x="5520" y="11260"/>
                    <a:pt x="5520" y="11260"/>
                    <a:pt x="5520" y="11260"/>
                  </a:cubicBezTo>
                  <a:cubicBezTo>
                    <a:pt x="5760" y="11260"/>
                    <a:pt x="5760" y="11260"/>
                    <a:pt x="5760" y="11260"/>
                  </a:cubicBezTo>
                  <a:cubicBezTo>
                    <a:pt x="6000" y="11260"/>
                    <a:pt x="6000" y="11260"/>
                    <a:pt x="6000" y="11260"/>
                  </a:cubicBezTo>
                  <a:cubicBezTo>
                    <a:pt x="5760" y="11489"/>
                    <a:pt x="5760" y="11489"/>
                    <a:pt x="5760" y="11489"/>
                  </a:cubicBezTo>
                  <a:cubicBezTo>
                    <a:pt x="5760" y="11489"/>
                    <a:pt x="5760" y="11489"/>
                    <a:pt x="5760" y="11489"/>
                  </a:cubicBezTo>
                  <a:close/>
                  <a:moveTo>
                    <a:pt x="6240" y="9881"/>
                  </a:moveTo>
                  <a:cubicBezTo>
                    <a:pt x="6240" y="10111"/>
                    <a:pt x="6240" y="10111"/>
                    <a:pt x="6240" y="10111"/>
                  </a:cubicBezTo>
                  <a:cubicBezTo>
                    <a:pt x="6240" y="10111"/>
                    <a:pt x="6240" y="10111"/>
                    <a:pt x="6240" y="10111"/>
                  </a:cubicBezTo>
                  <a:cubicBezTo>
                    <a:pt x="6240" y="10111"/>
                    <a:pt x="6240" y="10111"/>
                    <a:pt x="6240" y="10111"/>
                  </a:cubicBezTo>
                  <a:cubicBezTo>
                    <a:pt x="6000" y="10111"/>
                    <a:pt x="6000" y="10111"/>
                    <a:pt x="6000" y="10111"/>
                  </a:cubicBezTo>
                  <a:cubicBezTo>
                    <a:pt x="6240" y="9881"/>
                    <a:pt x="6240" y="9881"/>
                    <a:pt x="6240" y="9881"/>
                  </a:cubicBezTo>
                  <a:close/>
                  <a:moveTo>
                    <a:pt x="6480" y="9651"/>
                  </a:moveTo>
                  <a:cubicBezTo>
                    <a:pt x="6720" y="9421"/>
                    <a:pt x="6720" y="9421"/>
                    <a:pt x="6720" y="9421"/>
                  </a:cubicBezTo>
                  <a:cubicBezTo>
                    <a:pt x="6960" y="9651"/>
                    <a:pt x="6960" y="9651"/>
                    <a:pt x="6960" y="9651"/>
                  </a:cubicBezTo>
                  <a:cubicBezTo>
                    <a:pt x="6480" y="9651"/>
                    <a:pt x="6480" y="9651"/>
                    <a:pt x="6480" y="9651"/>
                  </a:cubicBezTo>
                  <a:cubicBezTo>
                    <a:pt x="6480" y="9651"/>
                    <a:pt x="6480" y="9651"/>
                    <a:pt x="6480" y="9651"/>
                  </a:cubicBezTo>
                  <a:close/>
                  <a:moveTo>
                    <a:pt x="6480" y="9191"/>
                  </a:moveTo>
                  <a:cubicBezTo>
                    <a:pt x="6720" y="9191"/>
                    <a:pt x="6720" y="9191"/>
                    <a:pt x="6720" y="9191"/>
                  </a:cubicBezTo>
                  <a:cubicBezTo>
                    <a:pt x="6720" y="9191"/>
                    <a:pt x="6720" y="9191"/>
                    <a:pt x="6720" y="9191"/>
                  </a:cubicBezTo>
                  <a:cubicBezTo>
                    <a:pt x="6480" y="9421"/>
                    <a:pt x="6480" y="9421"/>
                    <a:pt x="6480" y="9421"/>
                  </a:cubicBezTo>
                  <a:cubicBezTo>
                    <a:pt x="6480" y="9191"/>
                    <a:pt x="6480" y="9191"/>
                    <a:pt x="6480" y="9191"/>
                  </a:cubicBezTo>
                  <a:close/>
                  <a:moveTo>
                    <a:pt x="7680" y="7583"/>
                  </a:moveTo>
                  <a:cubicBezTo>
                    <a:pt x="7920" y="7583"/>
                    <a:pt x="7920" y="7583"/>
                    <a:pt x="7920" y="7583"/>
                  </a:cubicBezTo>
                  <a:cubicBezTo>
                    <a:pt x="7920" y="7583"/>
                    <a:pt x="7920" y="7583"/>
                    <a:pt x="7920" y="7583"/>
                  </a:cubicBezTo>
                  <a:cubicBezTo>
                    <a:pt x="7920" y="7813"/>
                    <a:pt x="7920" y="7813"/>
                    <a:pt x="7920" y="7813"/>
                  </a:cubicBezTo>
                  <a:cubicBezTo>
                    <a:pt x="7680" y="7583"/>
                    <a:pt x="7680" y="7583"/>
                    <a:pt x="7680" y="7583"/>
                  </a:cubicBezTo>
                  <a:close/>
                  <a:moveTo>
                    <a:pt x="6480" y="6664"/>
                  </a:moveTo>
                  <a:cubicBezTo>
                    <a:pt x="6480" y="6664"/>
                    <a:pt x="6480" y="6664"/>
                    <a:pt x="6480" y="6664"/>
                  </a:cubicBezTo>
                  <a:cubicBezTo>
                    <a:pt x="6480" y="6894"/>
                    <a:pt x="6480" y="6894"/>
                    <a:pt x="6480" y="6894"/>
                  </a:cubicBezTo>
                  <a:cubicBezTo>
                    <a:pt x="6480" y="6894"/>
                    <a:pt x="6480" y="6894"/>
                    <a:pt x="6480" y="6894"/>
                  </a:cubicBezTo>
                  <a:cubicBezTo>
                    <a:pt x="6480" y="6664"/>
                    <a:pt x="6480" y="6664"/>
                    <a:pt x="6480" y="6664"/>
                  </a:cubicBezTo>
                  <a:close/>
                  <a:moveTo>
                    <a:pt x="6720" y="6204"/>
                  </a:moveTo>
                  <a:cubicBezTo>
                    <a:pt x="6480" y="6434"/>
                    <a:pt x="6480" y="6434"/>
                    <a:pt x="6480" y="6434"/>
                  </a:cubicBezTo>
                  <a:cubicBezTo>
                    <a:pt x="6480" y="6204"/>
                    <a:pt x="6480" y="6204"/>
                    <a:pt x="6480" y="6204"/>
                  </a:cubicBezTo>
                  <a:cubicBezTo>
                    <a:pt x="6720" y="5974"/>
                    <a:pt x="6720" y="5974"/>
                    <a:pt x="6720" y="5974"/>
                  </a:cubicBezTo>
                  <a:cubicBezTo>
                    <a:pt x="6720" y="6204"/>
                    <a:pt x="6720" y="6204"/>
                    <a:pt x="6720" y="6204"/>
                  </a:cubicBezTo>
                  <a:close/>
                  <a:moveTo>
                    <a:pt x="6960" y="5974"/>
                  </a:moveTo>
                  <a:cubicBezTo>
                    <a:pt x="6960" y="5974"/>
                    <a:pt x="6960" y="5974"/>
                    <a:pt x="6960" y="5974"/>
                  </a:cubicBezTo>
                  <a:cubicBezTo>
                    <a:pt x="6960" y="5974"/>
                    <a:pt x="6960" y="5974"/>
                    <a:pt x="6960" y="5974"/>
                  </a:cubicBezTo>
                  <a:cubicBezTo>
                    <a:pt x="6960" y="5974"/>
                    <a:pt x="6960" y="5974"/>
                    <a:pt x="6960" y="5974"/>
                  </a:cubicBezTo>
                  <a:cubicBezTo>
                    <a:pt x="6960" y="5974"/>
                    <a:pt x="6960" y="5974"/>
                    <a:pt x="6960" y="5974"/>
                  </a:cubicBezTo>
                  <a:close/>
                  <a:moveTo>
                    <a:pt x="7680" y="5745"/>
                  </a:moveTo>
                  <a:cubicBezTo>
                    <a:pt x="7680" y="5745"/>
                    <a:pt x="7680" y="5745"/>
                    <a:pt x="7680" y="5745"/>
                  </a:cubicBezTo>
                  <a:cubicBezTo>
                    <a:pt x="7200" y="5974"/>
                    <a:pt x="7200" y="5974"/>
                    <a:pt x="7200" y="5974"/>
                  </a:cubicBezTo>
                  <a:cubicBezTo>
                    <a:pt x="7200" y="5745"/>
                    <a:pt x="7200" y="5745"/>
                    <a:pt x="7200" y="5745"/>
                  </a:cubicBezTo>
                  <a:cubicBezTo>
                    <a:pt x="7680" y="5745"/>
                    <a:pt x="7680" y="5745"/>
                    <a:pt x="7680" y="5745"/>
                  </a:cubicBezTo>
                  <a:close/>
                  <a:moveTo>
                    <a:pt x="7920" y="5285"/>
                  </a:moveTo>
                  <a:cubicBezTo>
                    <a:pt x="8160" y="5055"/>
                    <a:pt x="8160" y="5055"/>
                    <a:pt x="8160" y="5055"/>
                  </a:cubicBezTo>
                  <a:cubicBezTo>
                    <a:pt x="8160" y="5285"/>
                    <a:pt x="8160" y="5285"/>
                    <a:pt x="8160" y="5285"/>
                  </a:cubicBezTo>
                  <a:cubicBezTo>
                    <a:pt x="7920" y="5285"/>
                    <a:pt x="7920" y="5285"/>
                    <a:pt x="7920" y="5285"/>
                  </a:cubicBezTo>
                  <a:close/>
                  <a:moveTo>
                    <a:pt x="8160" y="5285"/>
                  </a:moveTo>
                  <a:cubicBezTo>
                    <a:pt x="8160" y="5745"/>
                    <a:pt x="8160" y="5745"/>
                    <a:pt x="8160" y="5745"/>
                  </a:cubicBezTo>
                  <a:cubicBezTo>
                    <a:pt x="7920" y="5515"/>
                    <a:pt x="7920" y="5515"/>
                    <a:pt x="7920" y="5515"/>
                  </a:cubicBezTo>
                  <a:cubicBezTo>
                    <a:pt x="7680" y="5745"/>
                    <a:pt x="7680" y="5745"/>
                    <a:pt x="7680" y="5745"/>
                  </a:cubicBezTo>
                  <a:cubicBezTo>
                    <a:pt x="7680" y="5515"/>
                    <a:pt x="7680" y="5515"/>
                    <a:pt x="7680" y="5515"/>
                  </a:cubicBezTo>
                  <a:cubicBezTo>
                    <a:pt x="8160" y="5285"/>
                    <a:pt x="8160" y="5285"/>
                    <a:pt x="8160" y="5285"/>
                  </a:cubicBezTo>
                  <a:close/>
                  <a:moveTo>
                    <a:pt x="8400" y="4366"/>
                  </a:moveTo>
                  <a:cubicBezTo>
                    <a:pt x="8400" y="4596"/>
                    <a:pt x="8400" y="4596"/>
                    <a:pt x="8400" y="4596"/>
                  </a:cubicBezTo>
                  <a:cubicBezTo>
                    <a:pt x="8400" y="5055"/>
                    <a:pt x="8400" y="5055"/>
                    <a:pt x="8400" y="5055"/>
                  </a:cubicBezTo>
                  <a:cubicBezTo>
                    <a:pt x="8160" y="5055"/>
                    <a:pt x="8160" y="5055"/>
                    <a:pt x="8160" y="5055"/>
                  </a:cubicBezTo>
                  <a:cubicBezTo>
                    <a:pt x="7920" y="5055"/>
                    <a:pt x="7920" y="5055"/>
                    <a:pt x="7920" y="5055"/>
                  </a:cubicBezTo>
                  <a:cubicBezTo>
                    <a:pt x="8400" y="4826"/>
                    <a:pt x="8400" y="4826"/>
                    <a:pt x="8400" y="4826"/>
                  </a:cubicBezTo>
                  <a:cubicBezTo>
                    <a:pt x="8160" y="4826"/>
                    <a:pt x="8160" y="4826"/>
                    <a:pt x="8160" y="4826"/>
                  </a:cubicBezTo>
                  <a:cubicBezTo>
                    <a:pt x="7920" y="5055"/>
                    <a:pt x="7920" y="5055"/>
                    <a:pt x="7920" y="5055"/>
                  </a:cubicBezTo>
                  <a:cubicBezTo>
                    <a:pt x="7680" y="4826"/>
                    <a:pt x="7680" y="4826"/>
                    <a:pt x="7680" y="4826"/>
                  </a:cubicBezTo>
                  <a:cubicBezTo>
                    <a:pt x="7920" y="4596"/>
                    <a:pt x="7920" y="4596"/>
                    <a:pt x="7920" y="4596"/>
                  </a:cubicBezTo>
                  <a:cubicBezTo>
                    <a:pt x="8160" y="4826"/>
                    <a:pt x="8160" y="4826"/>
                    <a:pt x="8160" y="4826"/>
                  </a:cubicBezTo>
                  <a:cubicBezTo>
                    <a:pt x="8160" y="4596"/>
                    <a:pt x="8160" y="4596"/>
                    <a:pt x="8160" y="4596"/>
                  </a:cubicBezTo>
                  <a:cubicBezTo>
                    <a:pt x="8160" y="4366"/>
                    <a:pt x="8160" y="4366"/>
                    <a:pt x="8160" y="4366"/>
                  </a:cubicBezTo>
                  <a:cubicBezTo>
                    <a:pt x="8400" y="4366"/>
                    <a:pt x="8400" y="4366"/>
                    <a:pt x="8400" y="4366"/>
                  </a:cubicBezTo>
                  <a:close/>
                  <a:moveTo>
                    <a:pt x="8640" y="4596"/>
                  </a:moveTo>
                  <a:cubicBezTo>
                    <a:pt x="8400" y="4366"/>
                    <a:pt x="8400" y="4366"/>
                    <a:pt x="8400" y="4366"/>
                  </a:cubicBezTo>
                  <a:cubicBezTo>
                    <a:pt x="8400" y="4136"/>
                    <a:pt x="8400" y="4136"/>
                    <a:pt x="8400" y="4136"/>
                  </a:cubicBezTo>
                  <a:cubicBezTo>
                    <a:pt x="8880" y="3906"/>
                    <a:pt x="8880" y="3906"/>
                    <a:pt x="8880" y="3906"/>
                  </a:cubicBezTo>
                  <a:cubicBezTo>
                    <a:pt x="8880" y="3906"/>
                    <a:pt x="8880" y="3906"/>
                    <a:pt x="8880" y="3906"/>
                  </a:cubicBezTo>
                  <a:cubicBezTo>
                    <a:pt x="9120" y="3677"/>
                    <a:pt x="9120" y="3677"/>
                    <a:pt x="9120" y="3677"/>
                  </a:cubicBezTo>
                  <a:cubicBezTo>
                    <a:pt x="9120" y="3906"/>
                    <a:pt x="9120" y="3906"/>
                    <a:pt x="9120" y="3906"/>
                  </a:cubicBezTo>
                  <a:cubicBezTo>
                    <a:pt x="8880" y="4136"/>
                    <a:pt x="8880" y="4136"/>
                    <a:pt x="8880" y="4136"/>
                  </a:cubicBezTo>
                  <a:cubicBezTo>
                    <a:pt x="8880" y="4136"/>
                    <a:pt x="8880" y="4136"/>
                    <a:pt x="8880" y="4136"/>
                  </a:cubicBezTo>
                  <a:cubicBezTo>
                    <a:pt x="8640" y="4596"/>
                    <a:pt x="8640" y="4596"/>
                    <a:pt x="8640" y="4596"/>
                  </a:cubicBezTo>
                  <a:close/>
                  <a:moveTo>
                    <a:pt x="9360" y="4596"/>
                  </a:moveTo>
                  <a:cubicBezTo>
                    <a:pt x="9600" y="4826"/>
                    <a:pt x="9600" y="4826"/>
                    <a:pt x="9600" y="4826"/>
                  </a:cubicBezTo>
                  <a:cubicBezTo>
                    <a:pt x="9120" y="5285"/>
                    <a:pt x="9120" y="5285"/>
                    <a:pt x="9120" y="5285"/>
                  </a:cubicBezTo>
                  <a:cubicBezTo>
                    <a:pt x="8880" y="5285"/>
                    <a:pt x="8880" y="5285"/>
                    <a:pt x="8880" y="5285"/>
                  </a:cubicBezTo>
                  <a:cubicBezTo>
                    <a:pt x="8880" y="5515"/>
                    <a:pt x="8880" y="5515"/>
                    <a:pt x="8880" y="5515"/>
                  </a:cubicBezTo>
                  <a:cubicBezTo>
                    <a:pt x="8640" y="5515"/>
                    <a:pt x="8640" y="5515"/>
                    <a:pt x="8640" y="5515"/>
                  </a:cubicBezTo>
                  <a:cubicBezTo>
                    <a:pt x="8640" y="5285"/>
                    <a:pt x="8640" y="5285"/>
                    <a:pt x="8640" y="5285"/>
                  </a:cubicBezTo>
                  <a:cubicBezTo>
                    <a:pt x="8400" y="5515"/>
                    <a:pt x="8400" y="5515"/>
                    <a:pt x="8400" y="5515"/>
                  </a:cubicBezTo>
                  <a:cubicBezTo>
                    <a:pt x="8400" y="5515"/>
                    <a:pt x="8400" y="5515"/>
                    <a:pt x="8400" y="5515"/>
                  </a:cubicBezTo>
                  <a:cubicBezTo>
                    <a:pt x="8400" y="5285"/>
                    <a:pt x="8400" y="5285"/>
                    <a:pt x="8400" y="5285"/>
                  </a:cubicBezTo>
                  <a:cubicBezTo>
                    <a:pt x="8400" y="5285"/>
                    <a:pt x="8400" y="5285"/>
                    <a:pt x="8400" y="5285"/>
                  </a:cubicBezTo>
                  <a:cubicBezTo>
                    <a:pt x="8400" y="5055"/>
                    <a:pt x="8400" y="5055"/>
                    <a:pt x="8400" y="5055"/>
                  </a:cubicBezTo>
                  <a:cubicBezTo>
                    <a:pt x="8640" y="4826"/>
                    <a:pt x="8640" y="4826"/>
                    <a:pt x="8640" y="4826"/>
                  </a:cubicBezTo>
                  <a:cubicBezTo>
                    <a:pt x="8640" y="4826"/>
                    <a:pt x="8640" y="4826"/>
                    <a:pt x="8640" y="4826"/>
                  </a:cubicBezTo>
                  <a:cubicBezTo>
                    <a:pt x="8880" y="4366"/>
                    <a:pt x="8880" y="4366"/>
                    <a:pt x="8880" y="4366"/>
                  </a:cubicBezTo>
                  <a:cubicBezTo>
                    <a:pt x="8640" y="4826"/>
                    <a:pt x="8640" y="4826"/>
                    <a:pt x="8640" y="4826"/>
                  </a:cubicBezTo>
                  <a:cubicBezTo>
                    <a:pt x="8880" y="5055"/>
                    <a:pt x="8880" y="5055"/>
                    <a:pt x="8880" y="5055"/>
                  </a:cubicBezTo>
                  <a:cubicBezTo>
                    <a:pt x="8880" y="4826"/>
                    <a:pt x="8880" y="4826"/>
                    <a:pt x="8880" y="4826"/>
                  </a:cubicBezTo>
                  <a:cubicBezTo>
                    <a:pt x="9360" y="4826"/>
                    <a:pt x="9360" y="4826"/>
                    <a:pt x="9360" y="4826"/>
                  </a:cubicBezTo>
                  <a:cubicBezTo>
                    <a:pt x="9120" y="4596"/>
                    <a:pt x="9120" y="4596"/>
                    <a:pt x="9120" y="4596"/>
                  </a:cubicBezTo>
                  <a:cubicBezTo>
                    <a:pt x="9120" y="4596"/>
                    <a:pt x="9120" y="4596"/>
                    <a:pt x="9120" y="4596"/>
                  </a:cubicBezTo>
                  <a:cubicBezTo>
                    <a:pt x="9360" y="4596"/>
                    <a:pt x="9360" y="4596"/>
                    <a:pt x="9360" y="4596"/>
                  </a:cubicBezTo>
                  <a:close/>
                  <a:moveTo>
                    <a:pt x="9360" y="4366"/>
                  </a:moveTo>
                  <a:cubicBezTo>
                    <a:pt x="9120" y="4366"/>
                    <a:pt x="9120" y="4366"/>
                    <a:pt x="9120" y="4366"/>
                  </a:cubicBezTo>
                  <a:cubicBezTo>
                    <a:pt x="9360" y="4366"/>
                    <a:pt x="9360" y="4366"/>
                    <a:pt x="9360" y="4366"/>
                  </a:cubicBezTo>
                  <a:cubicBezTo>
                    <a:pt x="9600" y="4366"/>
                    <a:pt x="9600" y="4366"/>
                    <a:pt x="9600" y="4366"/>
                  </a:cubicBezTo>
                  <a:cubicBezTo>
                    <a:pt x="9600" y="4596"/>
                    <a:pt x="9600" y="4596"/>
                    <a:pt x="9600" y="4596"/>
                  </a:cubicBezTo>
                  <a:cubicBezTo>
                    <a:pt x="9360" y="4366"/>
                    <a:pt x="9360" y="4366"/>
                    <a:pt x="9360" y="4366"/>
                  </a:cubicBezTo>
                  <a:close/>
                  <a:moveTo>
                    <a:pt x="9840" y="4826"/>
                  </a:moveTo>
                  <a:cubicBezTo>
                    <a:pt x="9840" y="4596"/>
                    <a:pt x="9840" y="4596"/>
                    <a:pt x="9840" y="4596"/>
                  </a:cubicBezTo>
                  <a:cubicBezTo>
                    <a:pt x="10080" y="4596"/>
                    <a:pt x="10080" y="4596"/>
                    <a:pt x="10080" y="4596"/>
                  </a:cubicBezTo>
                  <a:cubicBezTo>
                    <a:pt x="9840" y="4826"/>
                    <a:pt x="9840" y="4826"/>
                    <a:pt x="9840" y="4826"/>
                  </a:cubicBezTo>
                  <a:close/>
                  <a:moveTo>
                    <a:pt x="10560" y="3677"/>
                  </a:moveTo>
                  <a:cubicBezTo>
                    <a:pt x="10560" y="3906"/>
                    <a:pt x="10560" y="3906"/>
                    <a:pt x="10560" y="3906"/>
                  </a:cubicBezTo>
                  <a:cubicBezTo>
                    <a:pt x="10560" y="3906"/>
                    <a:pt x="10560" y="3906"/>
                    <a:pt x="10560" y="3906"/>
                  </a:cubicBezTo>
                  <a:cubicBezTo>
                    <a:pt x="10320" y="3906"/>
                    <a:pt x="10320" y="3906"/>
                    <a:pt x="10320" y="3906"/>
                  </a:cubicBezTo>
                  <a:cubicBezTo>
                    <a:pt x="10320" y="4136"/>
                    <a:pt x="10320" y="4136"/>
                    <a:pt x="10320" y="4136"/>
                  </a:cubicBezTo>
                  <a:cubicBezTo>
                    <a:pt x="10080" y="4136"/>
                    <a:pt x="10080" y="4136"/>
                    <a:pt x="10080" y="4136"/>
                  </a:cubicBezTo>
                  <a:cubicBezTo>
                    <a:pt x="9840" y="4366"/>
                    <a:pt x="9840" y="4366"/>
                    <a:pt x="9840" y="4366"/>
                  </a:cubicBezTo>
                  <a:cubicBezTo>
                    <a:pt x="9840" y="4366"/>
                    <a:pt x="9840" y="4366"/>
                    <a:pt x="9840" y="4366"/>
                  </a:cubicBezTo>
                  <a:cubicBezTo>
                    <a:pt x="9840" y="4136"/>
                    <a:pt x="9840" y="4136"/>
                    <a:pt x="9840" y="4136"/>
                  </a:cubicBezTo>
                  <a:cubicBezTo>
                    <a:pt x="9600" y="4136"/>
                    <a:pt x="9600" y="4136"/>
                    <a:pt x="9600" y="4136"/>
                  </a:cubicBezTo>
                  <a:cubicBezTo>
                    <a:pt x="9840" y="3906"/>
                    <a:pt x="9840" y="3906"/>
                    <a:pt x="9840" y="3906"/>
                  </a:cubicBezTo>
                  <a:cubicBezTo>
                    <a:pt x="9600" y="3906"/>
                    <a:pt x="9600" y="3906"/>
                    <a:pt x="9600" y="3906"/>
                  </a:cubicBezTo>
                  <a:cubicBezTo>
                    <a:pt x="9840" y="3677"/>
                    <a:pt x="9840" y="3677"/>
                    <a:pt x="9840" y="3677"/>
                  </a:cubicBezTo>
                  <a:cubicBezTo>
                    <a:pt x="10080" y="3677"/>
                    <a:pt x="10080" y="3677"/>
                    <a:pt x="10080" y="3677"/>
                  </a:cubicBezTo>
                  <a:cubicBezTo>
                    <a:pt x="9840" y="3677"/>
                    <a:pt x="9840" y="3677"/>
                    <a:pt x="9840" y="3677"/>
                  </a:cubicBezTo>
                  <a:cubicBezTo>
                    <a:pt x="9840" y="3447"/>
                    <a:pt x="9840" y="3447"/>
                    <a:pt x="9840" y="3447"/>
                  </a:cubicBezTo>
                  <a:cubicBezTo>
                    <a:pt x="10080" y="3447"/>
                    <a:pt x="10080" y="3447"/>
                    <a:pt x="10080" y="3447"/>
                  </a:cubicBezTo>
                  <a:cubicBezTo>
                    <a:pt x="10080" y="3217"/>
                    <a:pt x="10080" y="3217"/>
                    <a:pt x="10080" y="3217"/>
                  </a:cubicBezTo>
                  <a:cubicBezTo>
                    <a:pt x="10320" y="3217"/>
                    <a:pt x="10320" y="3217"/>
                    <a:pt x="10320" y="3217"/>
                  </a:cubicBezTo>
                  <a:cubicBezTo>
                    <a:pt x="10320" y="3447"/>
                    <a:pt x="10320" y="3447"/>
                    <a:pt x="10320" y="3447"/>
                  </a:cubicBezTo>
                  <a:cubicBezTo>
                    <a:pt x="10560" y="3447"/>
                    <a:pt x="10560" y="3447"/>
                    <a:pt x="10560" y="3447"/>
                  </a:cubicBezTo>
                  <a:cubicBezTo>
                    <a:pt x="10560" y="3677"/>
                    <a:pt x="10560" y="3677"/>
                    <a:pt x="10560" y="3677"/>
                  </a:cubicBezTo>
                  <a:close/>
                  <a:moveTo>
                    <a:pt x="10560" y="3217"/>
                  </a:moveTo>
                  <a:cubicBezTo>
                    <a:pt x="10800" y="3217"/>
                    <a:pt x="10800" y="3217"/>
                    <a:pt x="10800" y="3217"/>
                  </a:cubicBezTo>
                  <a:cubicBezTo>
                    <a:pt x="10800" y="2987"/>
                    <a:pt x="10800" y="2987"/>
                    <a:pt x="10800" y="2987"/>
                  </a:cubicBezTo>
                  <a:cubicBezTo>
                    <a:pt x="11040" y="2987"/>
                    <a:pt x="11040" y="2987"/>
                    <a:pt x="11040" y="2987"/>
                  </a:cubicBezTo>
                  <a:cubicBezTo>
                    <a:pt x="11280" y="2987"/>
                    <a:pt x="11280" y="2987"/>
                    <a:pt x="11280" y="2987"/>
                  </a:cubicBezTo>
                  <a:cubicBezTo>
                    <a:pt x="11280" y="2987"/>
                    <a:pt x="11280" y="2987"/>
                    <a:pt x="11280" y="2987"/>
                  </a:cubicBezTo>
                  <a:cubicBezTo>
                    <a:pt x="11280" y="3217"/>
                    <a:pt x="11280" y="3217"/>
                    <a:pt x="11280" y="3217"/>
                  </a:cubicBezTo>
                  <a:cubicBezTo>
                    <a:pt x="11280" y="3447"/>
                    <a:pt x="11280" y="3447"/>
                    <a:pt x="11280" y="3447"/>
                  </a:cubicBezTo>
                  <a:cubicBezTo>
                    <a:pt x="11040" y="3447"/>
                    <a:pt x="11040" y="3447"/>
                    <a:pt x="11040" y="3447"/>
                  </a:cubicBezTo>
                  <a:cubicBezTo>
                    <a:pt x="10800" y="3447"/>
                    <a:pt x="10800" y="3447"/>
                    <a:pt x="10800" y="3447"/>
                  </a:cubicBezTo>
                  <a:cubicBezTo>
                    <a:pt x="10560" y="3217"/>
                    <a:pt x="10560" y="3217"/>
                    <a:pt x="10560" y="3217"/>
                  </a:cubicBezTo>
                  <a:close/>
                  <a:moveTo>
                    <a:pt x="11520" y="2068"/>
                  </a:moveTo>
                  <a:cubicBezTo>
                    <a:pt x="11280" y="2068"/>
                    <a:pt x="11280" y="2068"/>
                    <a:pt x="11280" y="2068"/>
                  </a:cubicBezTo>
                  <a:cubicBezTo>
                    <a:pt x="11520" y="2068"/>
                    <a:pt x="11520" y="2068"/>
                    <a:pt x="11520" y="2068"/>
                  </a:cubicBezTo>
                  <a:cubicBezTo>
                    <a:pt x="11520" y="2068"/>
                    <a:pt x="11520" y="2068"/>
                    <a:pt x="11520" y="2068"/>
                  </a:cubicBezTo>
                  <a:close/>
                  <a:moveTo>
                    <a:pt x="11040" y="2528"/>
                  </a:moveTo>
                  <a:cubicBezTo>
                    <a:pt x="11040" y="2298"/>
                    <a:pt x="11040" y="2298"/>
                    <a:pt x="11040" y="2298"/>
                  </a:cubicBezTo>
                  <a:cubicBezTo>
                    <a:pt x="11280" y="2298"/>
                    <a:pt x="11280" y="2298"/>
                    <a:pt x="11280" y="2298"/>
                  </a:cubicBezTo>
                  <a:cubicBezTo>
                    <a:pt x="11280" y="2298"/>
                    <a:pt x="11280" y="2298"/>
                    <a:pt x="11280" y="2298"/>
                  </a:cubicBezTo>
                  <a:cubicBezTo>
                    <a:pt x="11280" y="2298"/>
                    <a:pt x="11040" y="2528"/>
                    <a:pt x="11040" y="2528"/>
                  </a:cubicBezTo>
                  <a:close/>
                  <a:moveTo>
                    <a:pt x="11760" y="2757"/>
                  </a:moveTo>
                  <a:cubicBezTo>
                    <a:pt x="11760" y="2528"/>
                    <a:pt x="11760" y="2528"/>
                    <a:pt x="11760" y="2528"/>
                  </a:cubicBezTo>
                  <a:cubicBezTo>
                    <a:pt x="12000" y="2757"/>
                    <a:pt x="12000" y="2757"/>
                    <a:pt x="12000" y="2757"/>
                  </a:cubicBezTo>
                  <a:cubicBezTo>
                    <a:pt x="11760" y="2757"/>
                    <a:pt x="11760" y="2757"/>
                    <a:pt x="11760" y="2757"/>
                  </a:cubicBezTo>
                  <a:close/>
                  <a:moveTo>
                    <a:pt x="11520" y="2757"/>
                  </a:moveTo>
                  <a:cubicBezTo>
                    <a:pt x="11520" y="2987"/>
                    <a:pt x="11520" y="2987"/>
                    <a:pt x="11520" y="2987"/>
                  </a:cubicBezTo>
                  <a:cubicBezTo>
                    <a:pt x="11520" y="2987"/>
                    <a:pt x="11520" y="2987"/>
                    <a:pt x="11520" y="2987"/>
                  </a:cubicBezTo>
                  <a:cubicBezTo>
                    <a:pt x="11040" y="2528"/>
                    <a:pt x="11040" y="2528"/>
                    <a:pt x="11040" y="2528"/>
                  </a:cubicBezTo>
                  <a:cubicBezTo>
                    <a:pt x="11520" y="2298"/>
                    <a:pt x="11520" y="2298"/>
                    <a:pt x="11520" y="2298"/>
                  </a:cubicBezTo>
                  <a:cubicBezTo>
                    <a:pt x="11520" y="2528"/>
                    <a:pt x="11520" y="2528"/>
                    <a:pt x="11520" y="2528"/>
                  </a:cubicBezTo>
                  <a:cubicBezTo>
                    <a:pt x="11760" y="2528"/>
                    <a:pt x="11760" y="2528"/>
                    <a:pt x="11760" y="2528"/>
                  </a:cubicBezTo>
                  <a:cubicBezTo>
                    <a:pt x="11760" y="2528"/>
                    <a:pt x="11760" y="2528"/>
                    <a:pt x="11760" y="2528"/>
                  </a:cubicBezTo>
                  <a:cubicBezTo>
                    <a:pt x="11520" y="2528"/>
                    <a:pt x="11520" y="2528"/>
                    <a:pt x="11520" y="2528"/>
                  </a:cubicBezTo>
                  <a:cubicBezTo>
                    <a:pt x="11520" y="2757"/>
                    <a:pt x="11520" y="2757"/>
                    <a:pt x="11520" y="2757"/>
                  </a:cubicBezTo>
                  <a:close/>
                  <a:moveTo>
                    <a:pt x="12240" y="2298"/>
                  </a:moveTo>
                  <a:cubicBezTo>
                    <a:pt x="12000" y="2528"/>
                    <a:pt x="12000" y="2528"/>
                    <a:pt x="12000" y="2528"/>
                  </a:cubicBezTo>
                  <a:cubicBezTo>
                    <a:pt x="11760" y="2298"/>
                    <a:pt x="11760" y="2298"/>
                    <a:pt x="11760" y="2298"/>
                  </a:cubicBezTo>
                  <a:cubicBezTo>
                    <a:pt x="11760" y="2068"/>
                    <a:pt x="11760" y="2068"/>
                    <a:pt x="11760" y="2068"/>
                  </a:cubicBezTo>
                  <a:cubicBezTo>
                    <a:pt x="11760" y="1838"/>
                    <a:pt x="11760" y="1838"/>
                    <a:pt x="11760" y="1838"/>
                  </a:cubicBezTo>
                  <a:cubicBezTo>
                    <a:pt x="12000" y="1838"/>
                    <a:pt x="12000" y="1838"/>
                    <a:pt x="12000" y="1838"/>
                  </a:cubicBezTo>
                  <a:cubicBezTo>
                    <a:pt x="12000" y="2068"/>
                    <a:pt x="12000" y="2068"/>
                    <a:pt x="12000" y="2068"/>
                  </a:cubicBezTo>
                  <a:cubicBezTo>
                    <a:pt x="12240" y="2298"/>
                    <a:pt x="12240" y="2298"/>
                    <a:pt x="12240" y="2298"/>
                  </a:cubicBezTo>
                  <a:cubicBezTo>
                    <a:pt x="12240" y="2298"/>
                    <a:pt x="12240" y="2298"/>
                    <a:pt x="12240" y="2298"/>
                  </a:cubicBezTo>
                  <a:close/>
                  <a:moveTo>
                    <a:pt x="12720" y="2528"/>
                  </a:moveTo>
                  <a:cubicBezTo>
                    <a:pt x="12720" y="2528"/>
                    <a:pt x="12720" y="2528"/>
                    <a:pt x="12720" y="2528"/>
                  </a:cubicBezTo>
                  <a:cubicBezTo>
                    <a:pt x="12480" y="2528"/>
                    <a:pt x="12480" y="2528"/>
                    <a:pt x="12480" y="2528"/>
                  </a:cubicBezTo>
                  <a:cubicBezTo>
                    <a:pt x="12480" y="2068"/>
                    <a:pt x="12480" y="2068"/>
                    <a:pt x="12480" y="2068"/>
                  </a:cubicBezTo>
                  <a:cubicBezTo>
                    <a:pt x="12720" y="2068"/>
                    <a:pt x="12720" y="2068"/>
                    <a:pt x="12720" y="2068"/>
                  </a:cubicBezTo>
                  <a:cubicBezTo>
                    <a:pt x="12960" y="2068"/>
                    <a:pt x="12960" y="2068"/>
                    <a:pt x="12960" y="2068"/>
                  </a:cubicBezTo>
                  <a:cubicBezTo>
                    <a:pt x="12720" y="2298"/>
                    <a:pt x="12720" y="2298"/>
                    <a:pt x="12720" y="2298"/>
                  </a:cubicBezTo>
                  <a:cubicBezTo>
                    <a:pt x="12960" y="2528"/>
                    <a:pt x="12960" y="2528"/>
                    <a:pt x="12960" y="2528"/>
                  </a:cubicBezTo>
                  <a:cubicBezTo>
                    <a:pt x="12720" y="2528"/>
                    <a:pt x="12720" y="2528"/>
                    <a:pt x="12720" y="2528"/>
                  </a:cubicBezTo>
                  <a:close/>
                  <a:moveTo>
                    <a:pt x="14400" y="1838"/>
                  </a:moveTo>
                  <a:cubicBezTo>
                    <a:pt x="14160" y="1838"/>
                    <a:pt x="14160" y="1838"/>
                    <a:pt x="14160" y="1838"/>
                  </a:cubicBezTo>
                  <a:cubicBezTo>
                    <a:pt x="13920" y="1838"/>
                    <a:pt x="13920" y="1838"/>
                    <a:pt x="13920" y="1838"/>
                  </a:cubicBezTo>
                  <a:cubicBezTo>
                    <a:pt x="14160" y="1609"/>
                    <a:pt x="14160" y="1609"/>
                    <a:pt x="14160" y="1609"/>
                  </a:cubicBezTo>
                  <a:cubicBezTo>
                    <a:pt x="14400" y="1609"/>
                    <a:pt x="14400" y="1609"/>
                    <a:pt x="14400" y="1609"/>
                  </a:cubicBezTo>
                  <a:cubicBezTo>
                    <a:pt x="14400" y="1838"/>
                    <a:pt x="14400" y="1838"/>
                    <a:pt x="14400" y="1838"/>
                  </a:cubicBezTo>
                  <a:cubicBezTo>
                    <a:pt x="14400" y="1838"/>
                    <a:pt x="14400" y="1838"/>
                    <a:pt x="14400" y="1838"/>
                  </a:cubicBezTo>
                  <a:close/>
                  <a:moveTo>
                    <a:pt x="14640" y="1838"/>
                  </a:moveTo>
                  <a:cubicBezTo>
                    <a:pt x="14400" y="1609"/>
                    <a:pt x="14400" y="1609"/>
                    <a:pt x="14400" y="1609"/>
                  </a:cubicBezTo>
                  <a:cubicBezTo>
                    <a:pt x="14880" y="1149"/>
                    <a:pt x="14880" y="1149"/>
                    <a:pt x="14880" y="1149"/>
                  </a:cubicBezTo>
                  <a:cubicBezTo>
                    <a:pt x="14880" y="1379"/>
                    <a:pt x="14880" y="1379"/>
                    <a:pt x="14880" y="1379"/>
                  </a:cubicBezTo>
                  <a:cubicBezTo>
                    <a:pt x="14640" y="1609"/>
                    <a:pt x="14640" y="1609"/>
                    <a:pt x="14640" y="1609"/>
                  </a:cubicBezTo>
                  <a:cubicBezTo>
                    <a:pt x="14640" y="1838"/>
                    <a:pt x="14640" y="1838"/>
                    <a:pt x="14640" y="1838"/>
                  </a:cubicBezTo>
                  <a:close/>
                  <a:moveTo>
                    <a:pt x="14160" y="1379"/>
                  </a:moveTo>
                  <a:cubicBezTo>
                    <a:pt x="14160" y="1379"/>
                    <a:pt x="14160" y="1379"/>
                    <a:pt x="14160" y="1379"/>
                  </a:cubicBezTo>
                  <a:cubicBezTo>
                    <a:pt x="13680" y="1379"/>
                    <a:pt x="13680" y="1379"/>
                    <a:pt x="13680" y="1379"/>
                  </a:cubicBezTo>
                  <a:cubicBezTo>
                    <a:pt x="13680" y="1149"/>
                    <a:pt x="13680" y="1149"/>
                    <a:pt x="13680" y="1149"/>
                  </a:cubicBezTo>
                  <a:cubicBezTo>
                    <a:pt x="13920" y="1149"/>
                    <a:pt x="13920" y="1149"/>
                    <a:pt x="13920" y="1149"/>
                  </a:cubicBezTo>
                  <a:cubicBezTo>
                    <a:pt x="13920" y="1149"/>
                    <a:pt x="13920" y="1149"/>
                    <a:pt x="13920" y="1149"/>
                  </a:cubicBezTo>
                  <a:cubicBezTo>
                    <a:pt x="14160" y="1149"/>
                    <a:pt x="14160" y="1149"/>
                    <a:pt x="14160" y="1149"/>
                  </a:cubicBezTo>
                  <a:cubicBezTo>
                    <a:pt x="14160" y="1149"/>
                    <a:pt x="14160" y="1149"/>
                    <a:pt x="14160" y="1149"/>
                  </a:cubicBezTo>
                  <a:cubicBezTo>
                    <a:pt x="14400" y="1149"/>
                    <a:pt x="14400" y="1149"/>
                    <a:pt x="14400" y="1149"/>
                  </a:cubicBezTo>
                  <a:cubicBezTo>
                    <a:pt x="14640" y="919"/>
                    <a:pt x="14640" y="919"/>
                    <a:pt x="14640" y="919"/>
                  </a:cubicBezTo>
                  <a:cubicBezTo>
                    <a:pt x="14640" y="919"/>
                    <a:pt x="14640" y="919"/>
                    <a:pt x="14640" y="919"/>
                  </a:cubicBezTo>
                  <a:cubicBezTo>
                    <a:pt x="14160" y="1379"/>
                    <a:pt x="14160" y="1379"/>
                    <a:pt x="14160" y="1379"/>
                  </a:cubicBezTo>
                  <a:close/>
                  <a:moveTo>
                    <a:pt x="14880" y="1149"/>
                  </a:moveTo>
                  <a:cubicBezTo>
                    <a:pt x="14880" y="1149"/>
                    <a:pt x="15120" y="919"/>
                    <a:pt x="15120" y="919"/>
                  </a:cubicBezTo>
                  <a:cubicBezTo>
                    <a:pt x="15360" y="1149"/>
                    <a:pt x="15360" y="1149"/>
                    <a:pt x="15360" y="1149"/>
                  </a:cubicBezTo>
                  <a:cubicBezTo>
                    <a:pt x="15360" y="1379"/>
                    <a:pt x="15360" y="1379"/>
                    <a:pt x="15360" y="1379"/>
                  </a:cubicBezTo>
                  <a:cubicBezTo>
                    <a:pt x="15120" y="1379"/>
                    <a:pt x="15120" y="1379"/>
                    <a:pt x="15120" y="1379"/>
                  </a:cubicBezTo>
                  <a:cubicBezTo>
                    <a:pt x="15120" y="1149"/>
                    <a:pt x="15120" y="1149"/>
                    <a:pt x="15120" y="1149"/>
                  </a:cubicBezTo>
                  <a:cubicBezTo>
                    <a:pt x="14880" y="1149"/>
                    <a:pt x="14880" y="1149"/>
                    <a:pt x="14880" y="1149"/>
                  </a:cubicBezTo>
                  <a:close/>
                  <a:moveTo>
                    <a:pt x="15360" y="689"/>
                  </a:moveTo>
                  <a:cubicBezTo>
                    <a:pt x="15360" y="689"/>
                    <a:pt x="15360" y="689"/>
                    <a:pt x="15360" y="689"/>
                  </a:cubicBezTo>
                  <a:cubicBezTo>
                    <a:pt x="15360" y="689"/>
                    <a:pt x="15360" y="689"/>
                    <a:pt x="15360" y="689"/>
                  </a:cubicBezTo>
                  <a:cubicBezTo>
                    <a:pt x="15120" y="460"/>
                    <a:pt x="15120" y="460"/>
                    <a:pt x="15120" y="460"/>
                  </a:cubicBezTo>
                  <a:cubicBezTo>
                    <a:pt x="15360" y="460"/>
                    <a:pt x="15360" y="460"/>
                    <a:pt x="15360" y="460"/>
                  </a:cubicBezTo>
                  <a:cubicBezTo>
                    <a:pt x="15360" y="689"/>
                    <a:pt x="15360" y="689"/>
                    <a:pt x="15360" y="689"/>
                  </a:cubicBezTo>
                  <a:close/>
                  <a:moveTo>
                    <a:pt x="15840" y="230"/>
                  </a:moveTo>
                  <a:cubicBezTo>
                    <a:pt x="15840" y="230"/>
                    <a:pt x="15840" y="230"/>
                    <a:pt x="15840" y="230"/>
                  </a:cubicBezTo>
                  <a:cubicBezTo>
                    <a:pt x="15840" y="230"/>
                    <a:pt x="15840" y="230"/>
                    <a:pt x="15840" y="230"/>
                  </a:cubicBezTo>
                  <a:cubicBezTo>
                    <a:pt x="16080" y="230"/>
                    <a:pt x="16080" y="230"/>
                    <a:pt x="16080" y="230"/>
                  </a:cubicBezTo>
                  <a:cubicBezTo>
                    <a:pt x="15840" y="230"/>
                    <a:pt x="15840" y="230"/>
                    <a:pt x="15840" y="230"/>
                  </a:cubicBezTo>
                  <a:close/>
                  <a:moveTo>
                    <a:pt x="16080" y="460"/>
                  </a:moveTo>
                  <a:cubicBezTo>
                    <a:pt x="16080" y="460"/>
                    <a:pt x="16080" y="460"/>
                    <a:pt x="16080" y="460"/>
                  </a:cubicBezTo>
                  <a:cubicBezTo>
                    <a:pt x="16320" y="230"/>
                    <a:pt x="16320" y="230"/>
                    <a:pt x="16320" y="230"/>
                  </a:cubicBezTo>
                  <a:cubicBezTo>
                    <a:pt x="16320" y="230"/>
                    <a:pt x="16320" y="230"/>
                    <a:pt x="16320" y="230"/>
                  </a:cubicBezTo>
                  <a:cubicBezTo>
                    <a:pt x="16560" y="230"/>
                    <a:pt x="16560" y="230"/>
                    <a:pt x="16560" y="230"/>
                  </a:cubicBezTo>
                  <a:cubicBezTo>
                    <a:pt x="16560" y="0"/>
                    <a:pt x="16560" y="0"/>
                    <a:pt x="16560" y="0"/>
                  </a:cubicBezTo>
                  <a:cubicBezTo>
                    <a:pt x="16560" y="230"/>
                    <a:pt x="16560" y="230"/>
                    <a:pt x="16560" y="230"/>
                  </a:cubicBezTo>
                  <a:cubicBezTo>
                    <a:pt x="16800" y="230"/>
                    <a:pt x="16800" y="230"/>
                    <a:pt x="16800" y="230"/>
                  </a:cubicBezTo>
                  <a:cubicBezTo>
                    <a:pt x="16800" y="460"/>
                    <a:pt x="16800" y="460"/>
                    <a:pt x="16800" y="460"/>
                  </a:cubicBezTo>
                  <a:cubicBezTo>
                    <a:pt x="17040" y="460"/>
                    <a:pt x="17040" y="460"/>
                    <a:pt x="17040" y="460"/>
                  </a:cubicBezTo>
                  <a:cubicBezTo>
                    <a:pt x="16800" y="689"/>
                    <a:pt x="16800" y="689"/>
                    <a:pt x="16800" y="689"/>
                  </a:cubicBezTo>
                  <a:cubicBezTo>
                    <a:pt x="16560" y="689"/>
                    <a:pt x="16560" y="689"/>
                    <a:pt x="16560" y="689"/>
                  </a:cubicBezTo>
                  <a:cubicBezTo>
                    <a:pt x="16320" y="460"/>
                    <a:pt x="16320" y="460"/>
                    <a:pt x="16320" y="460"/>
                  </a:cubicBezTo>
                  <a:lnTo>
                    <a:pt x="16080" y="460"/>
                  </a:lnTo>
                  <a:close/>
                  <a:moveTo>
                    <a:pt x="16080" y="46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39" name="AutoShape 36"/>
            <p:cNvSpPr>
              <a:spLocks/>
            </p:cNvSpPr>
            <p:nvPr/>
          </p:nvSpPr>
          <p:spPr bwMode="auto">
            <a:xfrm>
              <a:off x="7243" y="1557"/>
              <a:ext cx="421" cy="83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520" y="16360"/>
                  </a:moveTo>
                  <a:lnTo>
                    <a:pt x="911" y="16615"/>
                  </a:lnTo>
                  <a:lnTo>
                    <a:pt x="1431" y="16615"/>
                  </a:lnTo>
                  <a:lnTo>
                    <a:pt x="911" y="15912"/>
                  </a:lnTo>
                  <a:lnTo>
                    <a:pt x="911" y="15401"/>
                  </a:lnTo>
                  <a:lnTo>
                    <a:pt x="1431" y="15401"/>
                  </a:lnTo>
                  <a:lnTo>
                    <a:pt x="911" y="15209"/>
                  </a:lnTo>
                  <a:lnTo>
                    <a:pt x="1952" y="15209"/>
                  </a:lnTo>
                  <a:lnTo>
                    <a:pt x="1952" y="14698"/>
                  </a:lnTo>
                  <a:lnTo>
                    <a:pt x="2342" y="14443"/>
                  </a:lnTo>
                  <a:lnTo>
                    <a:pt x="1952" y="14251"/>
                  </a:lnTo>
                  <a:lnTo>
                    <a:pt x="1952" y="13740"/>
                  </a:lnTo>
                  <a:lnTo>
                    <a:pt x="1431" y="13548"/>
                  </a:lnTo>
                  <a:lnTo>
                    <a:pt x="1431" y="13292"/>
                  </a:lnTo>
                  <a:lnTo>
                    <a:pt x="2342" y="13292"/>
                  </a:lnTo>
                  <a:lnTo>
                    <a:pt x="2342" y="12781"/>
                  </a:lnTo>
                  <a:lnTo>
                    <a:pt x="2863" y="12589"/>
                  </a:lnTo>
                  <a:lnTo>
                    <a:pt x="1952" y="12334"/>
                  </a:lnTo>
                  <a:lnTo>
                    <a:pt x="1431" y="12078"/>
                  </a:lnTo>
                  <a:lnTo>
                    <a:pt x="1431" y="11120"/>
                  </a:lnTo>
                  <a:lnTo>
                    <a:pt x="911" y="10928"/>
                  </a:lnTo>
                  <a:lnTo>
                    <a:pt x="1431" y="10417"/>
                  </a:lnTo>
                  <a:lnTo>
                    <a:pt x="911" y="9969"/>
                  </a:lnTo>
                  <a:lnTo>
                    <a:pt x="911" y="9011"/>
                  </a:lnTo>
                  <a:lnTo>
                    <a:pt x="1431" y="8755"/>
                  </a:lnTo>
                  <a:lnTo>
                    <a:pt x="1952" y="8563"/>
                  </a:lnTo>
                  <a:lnTo>
                    <a:pt x="2342" y="8755"/>
                  </a:lnTo>
                  <a:lnTo>
                    <a:pt x="3383" y="8755"/>
                  </a:lnTo>
                  <a:lnTo>
                    <a:pt x="3773" y="8563"/>
                  </a:lnTo>
                  <a:lnTo>
                    <a:pt x="3773" y="8052"/>
                  </a:lnTo>
                  <a:lnTo>
                    <a:pt x="3383" y="8052"/>
                  </a:lnTo>
                  <a:lnTo>
                    <a:pt x="3383" y="7860"/>
                  </a:lnTo>
                  <a:lnTo>
                    <a:pt x="4294" y="6902"/>
                  </a:lnTo>
                  <a:lnTo>
                    <a:pt x="4294" y="6199"/>
                  </a:lnTo>
                  <a:lnTo>
                    <a:pt x="4814" y="5943"/>
                  </a:lnTo>
                  <a:lnTo>
                    <a:pt x="4814" y="5432"/>
                  </a:lnTo>
                  <a:lnTo>
                    <a:pt x="4294" y="5432"/>
                  </a:lnTo>
                  <a:lnTo>
                    <a:pt x="4294" y="5240"/>
                  </a:lnTo>
                  <a:lnTo>
                    <a:pt x="4814" y="4985"/>
                  </a:lnTo>
                  <a:lnTo>
                    <a:pt x="5725" y="4985"/>
                  </a:lnTo>
                  <a:lnTo>
                    <a:pt x="6246" y="4729"/>
                  </a:lnTo>
                  <a:lnTo>
                    <a:pt x="6766" y="4282"/>
                  </a:lnTo>
                  <a:lnTo>
                    <a:pt x="7157" y="3770"/>
                  </a:lnTo>
                  <a:lnTo>
                    <a:pt x="7677" y="3579"/>
                  </a:lnTo>
                  <a:lnTo>
                    <a:pt x="7157" y="3323"/>
                  </a:lnTo>
                  <a:lnTo>
                    <a:pt x="7157" y="2620"/>
                  </a:lnTo>
                  <a:lnTo>
                    <a:pt x="7677" y="2620"/>
                  </a:lnTo>
                  <a:lnTo>
                    <a:pt x="7677" y="2364"/>
                  </a:lnTo>
                  <a:lnTo>
                    <a:pt x="8198" y="2173"/>
                  </a:lnTo>
                  <a:lnTo>
                    <a:pt x="8198" y="1917"/>
                  </a:lnTo>
                  <a:lnTo>
                    <a:pt x="10149" y="1917"/>
                  </a:lnTo>
                  <a:lnTo>
                    <a:pt x="9629" y="1662"/>
                  </a:lnTo>
                  <a:lnTo>
                    <a:pt x="10149" y="1406"/>
                  </a:lnTo>
                  <a:lnTo>
                    <a:pt x="9629" y="1214"/>
                  </a:lnTo>
                  <a:lnTo>
                    <a:pt x="10149" y="959"/>
                  </a:lnTo>
                  <a:lnTo>
                    <a:pt x="11581" y="959"/>
                  </a:lnTo>
                  <a:lnTo>
                    <a:pt x="11971" y="1214"/>
                  </a:lnTo>
                  <a:lnTo>
                    <a:pt x="13402" y="1214"/>
                  </a:lnTo>
                  <a:lnTo>
                    <a:pt x="13402" y="959"/>
                  </a:lnTo>
                  <a:lnTo>
                    <a:pt x="13012" y="959"/>
                  </a:lnTo>
                  <a:lnTo>
                    <a:pt x="13012" y="703"/>
                  </a:lnTo>
                  <a:lnTo>
                    <a:pt x="13402" y="511"/>
                  </a:lnTo>
                  <a:lnTo>
                    <a:pt x="13402" y="256"/>
                  </a:lnTo>
                  <a:lnTo>
                    <a:pt x="13012" y="256"/>
                  </a:lnTo>
                  <a:lnTo>
                    <a:pt x="13012" y="0"/>
                  </a:lnTo>
                  <a:lnTo>
                    <a:pt x="13923" y="0"/>
                  </a:lnTo>
                  <a:lnTo>
                    <a:pt x="14443" y="256"/>
                  </a:lnTo>
                  <a:lnTo>
                    <a:pt x="14964" y="256"/>
                  </a:lnTo>
                  <a:lnTo>
                    <a:pt x="16395" y="959"/>
                  </a:lnTo>
                  <a:lnTo>
                    <a:pt x="17306" y="959"/>
                  </a:lnTo>
                  <a:lnTo>
                    <a:pt x="17827" y="1214"/>
                  </a:lnTo>
                  <a:lnTo>
                    <a:pt x="18347" y="1214"/>
                  </a:lnTo>
                  <a:lnTo>
                    <a:pt x="18347" y="1406"/>
                  </a:lnTo>
                  <a:lnTo>
                    <a:pt x="18737" y="1406"/>
                  </a:lnTo>
                  <a:lnTo>
                    <a:pt x="19778" y="1917"/>
                  </a:lnTo>
                  <a:lnTo>
                    <a:pt x="19258" y="1917"/>
                  </a:lnTo>
                  <a:lnTo>
                    <a:pt x="19778" y="2364"/>
                  </a:lnTo>
                  <a:lnTo>
                    <a:pt x="19258" y="2620"/>
                  </a:lnTo>
                  <a:lnTo>
                    <a:pt x="20169" y="2620"/>
                  </a:lnTo>
                  <a:lnTo>
                    <a:pt x="20169" y="2876"/>
                  </a:lnTo>
                  <a:lnTo>
                    <a:pt x="19778" y="3067"/>
                  </a:lnTo>
                  <a:lnTo>
                    <a:pt x="20169" y="3323"/>
                  </a:lnTo>
                  <a:lnTo>
                    <a:pt x="20169" y="4985"/>
                  </a:lnTo>
                  <a:lnTo>
                    <a:pt x="20689" y="4985"/>
                  </a:lnTo>
                  <a:lnTo>
                    <a:pt x="21600" y="5432"/>
                  </a:lnTo>
                  <a:lnTo>
                    <a:pt x="21210" y="5688"/>
                  </a:lnTo>
                  <a:lnTo>
                    <a:pt x="20689" y="5688"/>
                  </a:lnTo>
                  <a:lnTo>
                    <a:pt x="20689" y="5432"/>
                  </a:lnTo>
                  <a:lnTo>
                    <a:pt x="20169" y="5688"/>
                  </a:lnTo>
                  <a:lnTo>
                    <a:pt x="19258" y="5688"/>
                  </a:lnTo>
                  <a:lnTo>
                    <a:pt x="18737" y="5432"/>
                  </a:lnTo>
                  <a:lnTo>
                    <a:pt x="18737" y="5688"/>
                  </a:lnTo>
                  <a:lnTo>
                    <a:pt x="18347" y="5432"/>
                  </a:lnTo>
                  <a:lnTo>
                    <a:pt x="18347" y="5688"/>
                  </a:lnTo>
                  <a:lnTo>
                    <a:pt x="17827" y="5943"/>
                  </a:lnTo>
                  <a:lnTo>
                    <a:pt x="17306" y="5943"/>
                  </a:lnTo>
                  <a:lnTo>
                    <a:pt x="17306" y="6199"/>
                  </a:lnTo>
                  <a:lnTo>
                    <a:pt x="17827" y="6199"/>
                  </a:lnTo>
                  <a:lnTo>
                    <a:pt x="17306" y="6391"/>
                  </a:lnTo>
                  <a:lnTo>
                    <a:pt x="16786" y="6199"/>
                  </a:lnTo>
                  <a:lnTo>
                    <a:pt x="16786" y="6391"/>
                  </a:lnTo>
                  <a:lnTo>
                    <a:pt x="16395" y="6391"/>
                  </a:lnTo>
                  <a:lnTo>
                    <a:pt x="16395" y="6646"/>
                  </a:lnTo>
                  <a:lnTo>
                    <a:pt x="16786" y="6646"/>
                  </a:lnTo>
                  <a:lnTo>
                    <a:pt x="16786" y="7349"/>
                  </a:lnTo>
                  <a:lnTo>
                    <a:pt x="16395" y="7349"/>
                  </a:lnTo>
                  <a:lnTo>
                    <a:pt x="16786" y="7605"/>
                  </a:lnTo>
                  <a:lnTo>
                    <a:pt x="17306" y="7605"/>
                  </a:lnTo>
                  <a:lnTo>
                    <a:pt x="16786" y="7860"/>
                  </a:lnTo>
                  <a:lnTo>
                    <a:pt x="17306" y="7860"/>
                  </a:lnTo>
                  <a:lnTo>
                    <a:pt x="16786" y="8052"/>
                  </a:lnTo>
                  <a:lnTo>
                    <a:pt x="16395" y="8308"/>
                  </a:lnTo>
                  <a:lnTo>
                    <a:pt x="16395" y="8563"/>
                  </a:lnTo>
                  <a:lnTo>
                    <a:pt x="15875" y="9011"/>
                  </a:lnTo>
                  <a:lnTo>
                    <a:pt x="14964" y="9011"/>
                  </a:lnTo>
                  <a:lnTo>
                    <a:pt x="14964" y="9266"/>
                  </a:lnTo>
                  <a:lnTo>
                    <a:pt x="15354" y="9266"/>
                  </a:lnTo>
                  <a:lnTo>
                    <a:pt x="14964" y="9522"/>
                  </a:lnTo>
                  <a:lnTo>
                    <a:pt x="14443" y="9714"/>
                  </a:lnTo>
                  <a:lnTo>
                    <a:pt x="13923" y="9522"/>
                  </a:lnTo>
                  <a:lnTo>
                    <a:pt x="13402" y="9714"/>
                  </a:lnTo>
                  <a:lnTo>
                    <a:pt x="13402" y="9969"/>
                  </a:lnTo>
                  <a:lnTo>
                    <a:pt x="13012" y="9969"/>
                  </a:lnTo>
                  <a:lnTo>
                    <a:pt x="13012" y="10225"/>
                  </a:lnTo>
                  <a:lnTo>
                    <a:pt x="12492" y="10225"/>
                  </a:lnTo>
                  <a:lnTo>
                    <a:pt x="12492" y="9969"/>
                  </a:lnTo>
                  <a:lnTo>
                    <a:pt x="11971" y="10225"/>
                  </a:lnTo>
                  <a:lnTo>
                    <a:pt x="12492" y="10417"/>
                  </a:lnTo>
                  <a:lnTo>
                    <a:pt x="11581" y="10672"/>
                  </a:lnTo>
                  <a:lnTo>
                    <a:pt x="11060" y="10672"/>
                  </a:lnTo>
                  <a:lnTo>
                    <a:pt x="11581" y="10928"/>
                  </a:lnTo>
                  <a:lnTo>
                    <a:pt x="11060" y="11120"/>
                  </a:lnTo>
                  <a:lnTo>
                    <a:pt x="10149" y="11120"/>
                  </a:lnTo>
                  <a:lnTo>
                    <a:pt x="10540" y="11375"/>
                  </a:lnTo>
                  <a:lnTo>
                    <a:pt x="10540" y="12078"/>
                  </a:lnTo>
                  <a:lnTo>
                    <a:pt x="11060" y="12334"/>
                  </a:lnTo>
                  <a:lnTo>
                    <a:pt x="11060" y="12589"/>
                  </a:lnTo>
                  <a:lnTo>
                    <a:pt x="10540" y="12334"/>
                  </a:lnTo>
                  <a:lnTo>
                    <a:pt x="10540" y="12781"/>
                  </a:lnTo>
                  <a:lnTo>
                    <a:pt x="10149" y="13037"/>
                  </a:lnTo>
                  <a:lnTo>
                    <a:pt x="10540" y="13037"/>
                  </a:lnTo>
                  <a:lnTo>
                    <a:pt x="10540" y="13292"/>
                  </a:lnTo>
                  <a:lnTo>
                    <a:pt x="10149" y="13548"/>
                  </a:lnTo>
                  <a:lnTo>
                    <a:pt x="10540" y="13740"/>
                  </a:lnTo>
                  <a:lnTo>
                    <a:pt x="11060" y="13740"/>
                  </a:lnTo>
                  <a:lnTo>
                    <a:pt x="11060" y="13995"/>
                  </a:lnTo>
                  <a:lnTo>
                    <a:pt x="11971" y="13995"/>
                  </a:lnTo>
                  <a:lnTo>
                    <a:pt x="12492" y="14251"/>
                  </a:lnTo>
                  <a:lnTo>
                    <a:pt x="13012" y="14443"/>
                  </a:lnTo>
                  <a:lnTo>
                    <a:pt x="13402" y="14698"/>
                  </a:lnTo>
                  <a:lnTo>
                    <a:pt x="13402" y="14954"/>
                  </a:lnTo>
                  <a:lnTo>
                    <a:pt x="13923" y="14954"/>
                  </a:lnTo>
                  <a:lnTo>
                    <a:pt x="13402" y="15401"/>
                  </a:lnTo>
                  <a:lnTo>
                    <a:pt x="13012" y="15657"/>
                  </a:lnTo>
                  <a:lnTo>
                    <a:pt x="13012" y="15912"/>
                  </a:lnTo>
                  <a:lnTo>
                    <a:pt x="12492" y="15912"/>
                  </a:lnTo>
                  <a:lnTo>
                    <a:pt x="11971" y="15657"/>
                  </a:lnTo>
                  <a:lnTo>
                    <a:pt x="11581" y="15657"/>
                  </a:lnTo>
                  <a:lnTo>
                    <a:pt x="11581" y="15401"/>
                  </a:lnTo>
                  <a:lnTo>
                    <a:pt x="11581" y="15657"/>
                  </a:lnTo>
                  <a:lnTo>
                    <a:pt x="11060" y="15657"/>
                  </a:lnTo>
                  <a:lnTo>
                    <a:pt x="11060" y="15401"/>
                  </a:lnTo>
                  <a:lnTo>
                    <a:pt x="10540" y="15401"/>
                  </a:lnTo>
                  <a:lnTo>
                    <a:pt x="10540" y="15657"/>
                  </a:lnTo>
                  <a:lnTo>
                    <a:pt x="9108" y="15657"/>
                  </a:lnTo>
                  <a:lnTo>
                    <a:pt x="9108" y="15912"/>
                  </a:lnTo>
                  <a:lnTo>
                    <a:pt x="9629" y="15912"/>
                  </a:lnTo>
                  <a:lnTo>
                    <a:pt x="10149" y="15657"/>
                  </a:lnTo>
                  <a:lnTo>
                    <a:pt x="10540" y="15657"/>
                  </a:lnTo>
                  <a:lnTo>
                    <a:pt x="10540" y="15912"/>
                  </a:lnTo>
                  <a:lnTo>
                    <a:pt x="11060" y="15912"/>
                  </a:lnTo>
                  <a:lnTo>
                    <a:pt x="11581" y="16104"/>
                  </a:lnTo>
                  <a:lnTo>
                    <a:pt x="11581" y="15912"/>
                  </a:lnTo>
                  <a:lnTo>
                    <a:pt x="13012" y="15912"/>
                  </a:lnTo>
                  <a:lnTo>
                    <a:pt x="13012" y="16360"/>
                  </a:lnTo>
                  <a:lnTo>
                    <a:pt x="12492" y="16360"/>
                  </a:lnTo>
                  <a:lnTo>
                    <a:pt x="11971" y="16615"/>
                  </a:lnTo>
                  <a:lnTo>
                    <a:pt x="11971" y="16360"/>
                  </a:lnTo>
                  <a:lnTo>
                    <a:pt x="11581" y="16360"/>
                  </a:lnTo>
                  <a:lnTo>
                    <a:pt x="11971" y="16615"/>
                  </a:lnTo>
                  <a:lnTo>
                    <a:pt x="11581" y="16615"/>
                  </a:lnTo>
                  <a:lnTo>
                    <a:pt x="11060" y="16871"/>
                  </a:lnTo>
                  <a:lnTo>
                    <a:pt x="10540" y="17063"/>
                  </a:lnTo>
                  <a:lnTo>
                    <a:pt x="10149" y="17063"/>
                  </a:lnTo>
                  <a:lnTo>
                    <a:pt x="10540" y="17063"/>
                  </a:lnTo>
                  <a:lnTo>
                    <a:pt x="11060" y="17318"/>
                  </a:lnTo>
                  <a:lnTo>
                    <a:pt x="10149" y="17318"/>
                  </a:lnTo>
                  <a:lnTo>
                    <a:pt x="10540" y="17574"/>
                  </a:lnTo>
                  <a:lnTo>
                    <a:pt x="10540" y="17766"/>
                  </a:lnTo>
                  <a:lnTo>
                    <a:pt x="11060" y="18021"/>
                  </a:lnTo>
                  <a:lnTo>
                    <a:pt x="10149" y="18021"/>
                  </a:lnTo>
                  <a:lnTo>
                    <a:pt x="10149" y="18277"/>
                  </a:lnTo>
                  <a:lnTo>
                    <a:pt x="10540" y="18469"/>
                  </a:lnTo>
                  <a:lnTo>
                    <a:pt x="10149" y="18469"/>
                  </a:lnTo>
                  <a:lnTo>
                    <a:pt x="10540" y="18724"/>
                  </a:lnTo>
                  <a:lnTo>
                    <a:pt x="10149" y="18980"/>
                  </a:lnTo>
                  <a:lnTo>
                    <a:pt x="10149" y="19236"/>
                  </a:lnTo>
                  <a:lnTo>
                    <a:pt x="10540" y="19236"/>
                  </a:lnTo>
                  <a:lnTo>
                    <a:pt x="10149" y="19427"/>
                  </a:lnTo>
                  <a:lnTo>
                    <a:pt x="10149" y="19938"/>
                  </a:lnTo>
                  <a:lnTo>
                    <a:pt x="9629" y="19938"/>
                  </a:lnTo>
                  <a:lnTo>
                    <a:pt x="9629" y="20386"/>
                  </a:lnTo>
                  <a:lnTo>
                    <a:pt x="9108" y="20641"/>
                  </a:lnTo>
                  <a:lnTo>
                    <a:pt x="8588" y="20386"/>
                  </a:lnTo>
                  <a:lnTo>
                    <a:pt x="8198" y="20641"/>
                  </a:lnTo>
                  <a:lnTo>
                    <a:pt x="7157" y="20386"/>
                  </a:lnTo>
                  <a:lnTo>
                    <a:pt x="7157" y="20641"/>
                  </a:lnTo>
                  <a:lnTo>
                    <a:pt x="6246" y="20641"/>
                  </a:lnTo>
                  <a:lnTo>
                    <a:pt x="6246" y="21344"/>
                  </a:lnTo>
                  <a:lnTo>
                    <a:pt x="5335" y="21344"/>
                  </a:lnTo>
                  <a:lnTo>
                    <a:pt x="4294" y="21600"/>
                  </a:lnTo>
                  <a:lnTo>
                    <a:pt x="3773" y="21600"/>
                  </a:lnTo>
                  <a:lnTo>
                    <a:pt x="3773" y="20897"/>
                  </a:lnTo>
                  <a:lnTo>
                    <a:pt x="3383" y="20641"/>
                  </a:lnTo>
                  <a:lnTo>
                    <a:pt x="2863" y="20386"/>
                  </a:lnTo>
                  <a:lnTo>
                    <a:pt x="3773" y="20386"/>
                  </a:lnTo>
                  <a:lnTo>
                    <a:pt x="3773" y="19938"/>
                  </a:lnTo>
                  <a:lnTo>
                    <a:pt x="3383" y="19938"/>
                  </a:lnTo>
                  <a:lnTo>
                    <a:pt x="2342" y="19427"/>
                  </a:lnTo>
                  <a:lnTo>
                    <a:pt x="2342" y="19236"/>
                  </a:lnTo>
                  <a:lnTo>
                    <a:pt x="1952" y="18980"/>
                  </a:lnTo>
                  <a:lnTo>
                    <a:pt x="1952" y="18724"/>
                  </a:lnTo>
                  <a:lnTo>
                    <a:pt x="1431" y="18469"/>
                  </a:lnTo>
                  <a:lnTo>
                    <a:pt x="911" y="18469"/>
                  </a:lnTo>
                  <a:lnTo>
                    <a:pt x="911" y="17766"/>
                  </a:lnTo>
                  <a:lnTo>
                    <a:pt x="1431" y="17574"/>
                  </a:lnTo>
                  <a:lnTo>
                    <a:pt x="911" y="17574"/>
                  </a:lnTo>
                  <a:lnTo>
                    <a:pt x="911" y="17318"/>
                  </a:lnTo>
                  <a:lnTo>
                    <a:pt x="911" y="17574"/>
                  </a:lnTo>
                  <a:lnTo>
                    <a:pt x="1431" y="17574"/>
                  </a:lnTo>
                  <a:lnTo>
                    <a:pt x="911" y="17766"/>
                  </a:lnTo>
                  <a:lnTo>
                    <a:pt x="911" y="17574"/>
                  </a:lnTo>
                  <a:lnTo>
                    <a:pt x="520" y="17574"/>
                  </a:lnTo>
                  <a:lnTo>
                    <a:pt x="520" y="17063"/>
                  </a:lnTo>
                  <a:lnTo>
                    <a:pt x="0" y="16871"/>
                  </a:lnTo>
                  <a:lnTo>
                    <a:pt x="0" y="16615"/>
                  </a:lnTo>
                  <a:lnTo>
                    <a:pt x="520" y="16360"/>
                  </a:lnTo>
                  <a:close/>
                  <a:moveTo>
                    <a:pt x="13012" y="15912"/>
                  </a:moveTo>
                  <a:lnTo>
                    <a:pt x="13402" y="16104"/>
                  </a:lnTo>
                  <a:lnTo>
                    <a:pt x="13402" y="15912"/>
                  </a:lnTo>
                  <a:lnTo>
                    <a:pt x="13923" y="15657"/>
                  </a:lnTo>
                  <a:lnTo>
                    <a:pt x="13402" y="15657"/>
                  </a:lnTo>
                  <a:lnTo>
                    <a:pt x="13012" y="15912"/>
                  </a:lnTo>
                  <a:close/>
                  <a:moveTo>
                    <a:pt x="520" y="17766"/>
                  </a:moveTo>
                  <a:lnTo>
                    <a:pt x="520" y="18021"/>
                  </a:lnTo>
                  <a:lnTo>
                    <a:pt x="911" y="18021"/>
                  </a:lnTo>
                  <a:lnTo>
                    <a:pt x="911" y="17766"/>
                  </a:lnTo>
                  <a:lnTo>
                    <a:pt x="520" y="17766"/>
                  </a:lnTo>
                  <a:close/>
                  <a:moveTo>
                    <a:pt x="14964" y="17063"/>
                  </a:moveTo>
                  <a:lnTo>
                    <a:pt x="14964" y="17318"/>
                  </a:lnTo>
                  <a:lnTo>
                    <a:pt x="15354" y="17318"/>
                  </a:lnTo>
                  <a:lnTo>
                    <a:pt x="14964" y="17063"/>
                  </a:lnTo>
                  <a:close/>
                  <a:moveTo>
                    <a:pt x="14964" y="18021"/>
                  </a:moveTo>
                  <a:lnTo>
                    <a:pt x="15354" y="18277"/>
                  </a:lnTo>
                  <a:lnTo>
                    <a:pt x="15354" y="18021"/>
                  </a:lnTo>
                  <a:lnTo>
                    <a:pt x="15875" y="18021"/>
                  </a:lnTo>
                  <a:lnTo>
                    <a:pt x="14964" y="18021"/>
                  </a:lnTo>
                  <a:close/>
                  <a:moveTo>
                    <a:pt x="13402" y="19427"/>
                  </a:moveTo>
                  <a:lnTo>
                    <a:pt x="13923" y="19427"/>
                  </a:lnTo>
                  <a:lnTo>
                    <a:pt x="13923" y="19236"/>
                  </a:lnTo>
                  <a:lnTo>
                    <a:pt x="14964" y="18724"/>
                  </a:lnTo>
                  <a:lnTo>
                    <a:pt x="14443" y="18469"/>
                  </a:lnTo>
                  <a:lnTo>
                    <a:pt x="14964" y="18277"/>
                  </a:lnTo>
                  <a:lnTo>
                    <a:pt x="14964" y="18021"/>
                  </a:lnTo>
                  <a:lnTo>
                    <a:pt x="14443" y="18277"/>
                  </a:lnTo>
                  <a:lnTo>
                    <a:pt x="13923" y="18277"/>
                  </a:lnTo>
                  <a:lnTo>
                    <a:pt x="13402" y="18469"/>
                  </a:lnTo>
                  <a:lnTo>
                    <a:pt x="13402" y="19236"/>
                  </a:lnTo>
                  <a:lnTo>
                    <a:pt x="13923" y="19236"/>
                  </a:lnTo>
                  <a:lnTo>
                    <a:pt x="13402" y="19427"/>
                  </a:lnTo>
                  <a:close/>
                  <a:moveTo>
                    <a:pt x="10540" y="20130"/>
                  </a:moveTo>
                  <a:lnTo>
                    <a:pt x="10540" y="20386"/>
                  </a:lnTo>
                  <a:lnTo>
                    <a:pt x="11060" y="19938"/>
                  </a:lnTo>
                  <a:lnTo>
                    <a:pt x="11060" y="19427"/>
                  </a:lnTo>
                  <a:lnTo>
                    <a:pt x="11581" y="18980"/>
                  </a:lnTo>
                  <a:lnTo>
                    <a:pt x="11060" y="18980"/>
                  </a:lnTo>
                  <a:lnTo>
                    <a:pt x="11060" y="19236"/>
                  </a:lnTo>
                  <a:lnTo>
                    <a:pt x="10540" y="19427"/>
                  </a:lnTo>
                  <a:lnTo>
                    <a:pt x="10540" y="20130"/>
                  </a:lnTo>
                  <a:close/>
                  <a:moveTo>
                    <a:pt x="10540" y="2013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0" name="AutoShape 37"/>
            <p:cNvSpPr>
              <a:spLocks/>
            </p:cNvSpPr>
            <p:nvPr/>
          </p:nvSpPr>
          <p:spPr bwMode="auto">
            <a:xfrm>
              <a:off x="7514" y="1475"/>
              <a:ext cx="424" cy="66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7280" y="20100"/>
                  </a:moveTo>
                  <a:cubicBezTo>
                    <a:pt x="16800" y="19800"/>
                    <a:pt x="16800" y="19800"/>
                    <a:pt x="16800" y="19800"/>
                  </a:cubicBezTo>
                  <a:cubicBezTo>
                    <a:pt x="17760" y="19200"/>
                    <a:pt x="17760" y="19200"/>
                    <a:pt x="17760" y="19200"/>
                  </a:cubicBezTo>
                  <a:cubicBezTo>
                    <a:pt x="18720" y="19200"/>
                    <a:pt x="18720" y="19200"/>
                    <a:pt x="18720" y="19200"/>
                  </a:cubicBezTo>
                  <a:cubicBezTo>
                    <a:pt x="19200" y="18600"/>
                    <a:pt x="19200" y="18600"/>
                    <a:pt x="19200" y="18600"/>
                  </a:cubicBezTo>
                  <a:cubicBezTo>
                    <a:pt x="19680" y="18000"/>
                    <a:pt x="19680" y="18000"/>
                    <a:pt x="19680" y="18000"/>
                  </a:cubicBezTo>
                  <a:cubicBezTo>
                    <a:pt x="20160" y="17400"/>
                    <a:pt x="20160" y="17400"/>
                    <a:pt x="20160" y="17400"/>
                  </a:cubicBezTo>
                  <a:cubicBezTo>
                    <a:pt x="21120" y="16500"/>
                    <a:pt x="21120" y="16500"/>
                    <a:pt x="21120" y="16500"/>
                  </a:cubicBezTo>
                  <a:cubicBezTo>
                    <a:pt x="21600" y="15900"/>
                    <a:pt x="21600" y="15900"/>
                    <a:pt x="21600" y="15900"/>
                  </a:cubicBezTo>
                  <a:cubicBezTo>
                    <a:pt x="21600" y="15300"/>
                    <a:pt x="21600" y="15300"/>
                    <a:pt x="21600" y="15300"/>
                  </a:cubicBezTo>
                  <a:cubicBezTo>
                    <a:pt x="20640" y="14700"/>
                    <a:pt x="20640" y="14700"/>
                    <a:pt x="20640" y="14700"/>
                  </a:cubicBezTo>
                  <a:cubicBezTo>
                    <a:pt x="20160" y="14700"/>
                    <a:pt x="20160" y="14700"/>
                    <a:pt x="20160" y="14700"/>
                  </a:cubicBezTo>
                  <a:cubicBezTo>
                    <a:pt x="19200" y="13800"/>
                    <a:pt x="19200" y="13800"/>
                    <a:pt x="19200" y="13800"/>
                  </a:cubicBezTo>
                  <a:cubicBezTo>
                    <a:pt x="19200" y="13500"/>
                    <a:pt x="19200" y="13500"/>
                    <a:pt x="19200" y="13500"/>
                  </a:cubicBezTo>
                  <a:cubicBezTo>
                    <a:pt x="19680" y="13200"/>
                    <a:pt x="19680" y="13200"/>
                    <a:pt x="19680" y="13200"/>
                  </a:cubicBezTo>
                  <a:cubicBezTo>
                    <a:pt x="19680" y="12900"/>
                    <a:pt x="19680" y="12900"/>
                    <a:pt x="19680" y="12900"/>
                  </a:cubicBezTo>
                  <a:cubicBezTo>
                    <a:pt x="18720" y="12600"/>
                    <a:pt x="18720" y="12600"/>
                    <a:pt x="18720" y="12600"/>
                  </a:cubicBezTo>
                  <a:cubicBezTo>
                    <a:pt x="18720" y="12300"/>
                    <a:pt x="18720" y="12300"/>
                    <a:pt x="18720" y="12300"/>
                  </a:cubicBezTo>
                  <a:cubicBezTo>
                    <a:pt x="18720" y="12000"/>
                    <a:pt x="18720" y="12000"/>
                    <a:pt x="18720" y="12000"/>
                  </a:cubicBezTo>
                  <a:cubicBezTo>
                    <a:pt x="18720" y="11700"/>
                    <a:pt x="18720" y="11700"/>
                    <a:pt x="18720" y="11700"/>
                  </a:cubicBezTo>
                  <a:cubicBezTo>
                    <a:pt x="18720" y="11700"/>
                    <a:pt x="18720" y="11700"/>
                    <a:pt x="18720" y="11700"/>
                  </a:cubicBezTo>
                  <a:cubicBezTo>
                    <a:pt x="18240" y="11400"/>
                    <a:pt x="18240" y="11400"/>
                    <a:pt x="18240" y="11400"/>
                  </a:cubicBezTo>
                  <a:cubicBezTo>
                    <a:pt x="17760" y="11400"/>
                    <a:pt x="17760" y="11400"/>
                    <a:pt x="17760" y="11400"/>
                  </a:cubicBezTo>
                  <a:cubicBezTo>
                    <a:pt x="17760" y="10800"/>
                    <a:pt x="17760" y="10800"/>
                    <a:pt x="17760" y="10800"/>
                  </a:cubicBezTo>
                  <a:cubicBezTo>
                    <a:pt x="18240" y="10800"/>
                    <a:pt x="18240" y="10800"/>
                    <a:pt x="18240" y="10800"/>
                  </a:cubicBezTo>
                  <a:cubicBezTo>
                    <a:pt x="17760" y="10800"/>
                    <a:pt x="17760" y="10800"/>
                    <a:pt x="17760" y="10800"/>
                  </a:cubicBezTo>
                  <a:cubicBezTo>
                    <a:pt x="17760" y="10500"/>
                    <a:pt x="17760" y="10500"/>
                    <a:pt x="17760" y="10500"/>
                  </a:cubicBezTo>
                  <a:cubicBezTo>
                    <a:pt x="17760" y="9600"/>
                    <a:pt x="17760" y="9600"/>
                    <a:pt x="17760" y="9600"/>
                  </a:cubicBezTo>
                  <a:cubicBezTo>
                    <a:pt x="18240" y="9600"/>
                    <a:pt x="18240" y="9600"/>
                    <a:pt x="18240" y="9600"/>
                  </a:cubicBezTo>
                  <a:cubicBezTo>
                    <a:pt x="17280" y="8400"/>
                    <a:pt x="17280" y="8400"/>
                    <a:pt x="17280" y="8400"/>
                  </a:cubicBezTo>
                  <a:cubicBezTo>
                    <a:pt x="16320" y="7500"/>
                    <a:pt x="16320" y="7500"/>
                    <a:pt x="16320" y="7500"/>
                  </a:cubicBezTo>
                  <a:cubicBezTo>
                    <a:pt x="16320" y="7200"/>
                    <a:pt x="16320" y="7200"/>
                    <a:pt x="16320" y="7200"/>
                  </a:cubicBezTo>
                  <a:cubicBezTo>
                    <a:pt x="15840" y="6900"/>
                    <a:pt x="15840" y="6900"/>
                    <a:pt x="15840" y="6900"/>
                  </a:cubicBezTo>
                  <a:cubicBezTo>
                    <a:pt x="15840" y="6300"/>
                    <a:pt x="15840" y="6300"/>
                    <a:pt x="15840" y="6300"/>
                  </a:cubicBezTo>
                  <a:cubicBezTo>
                    <a:pt x="16320" y="5700"/>
                    <a:pt x="16320" y="5700"/>
                    <a:pt x="16320" y="5700"/>
                  </a:cubicBezTo>
                  <a:cubicBezTo>
                    <a:pt x="16800" y="5400"/>
                    <a:pt x="16800" y="5400"/>
                    <a:pt x="16800" y="5400"/>
                  </a:cubicBezTo>
                  <a:cubicBezTo>
                    <a:pt x="16320" y="5400"/>
                    <a:pt x="16320" y="5400"/>
                    <a:pt x="16320" y="5400"/>
                  </a:cubicBezTo>
                  <a:cubicBezTo>
                    <a:pt x="15360" y="5100"/>
                    <a:pt x="15360" y="5100"/>
                    <a:pt x="15360" y="5100"/>
                  </a:cubicBezTo>
                  <a:cubicBezTo>
                    <a:pt x="15360" y="4800"/>
                    <a:pt x="15360" y="4800"/>
                    <a:pt x="15360" y="4800"/>
                  </a:cubicBezTo>
                  <a:cubicBezTo>
                    <a:pt x="14880" y="4500"/>
                    <a:pt x="14880" y="4500"/>
                    <a:pt x="14880" y="4500"/>
                  </a:cubicBezTo>
                  <a:cubicBezTo>
                    <a:pt x="14400" y="4200"/>
                    <a:pt x="14400" y="4200"/>
                    <a:pt x="14400" y="4200"/>
                  </a:cubicBezTo>
                  <a:cubicBezTo>
                    <a:pt x="13920" y="4200"/>
                    <a:pt x="13920" y="4200"/>
                    <a:pt x="13920" y="4200"/>
                  </a:cubicBezTo>
                  <a:cubicBezTo>
                    <a:pt x="13440" y="3600"/>
                    <a:pt x="13440" y="3600"/>
                    <a:pt x="13440" y="3600"/>
                  </a:cubicBezTo>
                  <a:cubicBezTo>
                    <a:pt x="13440" y="3600"/>
                    <a:pt x="13440" y="3600"/>
                    <a:pt x="13440" y="3600"/>
                  </a:cubicBezTo>
                  <a:cubicBezTo>
                    <a:pt x="13440" y="3000"/>
                    <a:pt x="13440" y="3000"/>
                    <a:pt x="13440" y="3000"/>
                  </a:cubicBezTo>
                  <a:cubicBezTo>
                    <a:pt x="13440" y="2700"/>
                    <a:pt x="13440" y="2700"/>
                    <a:pt x="13440" y="2700"/>
                  </a:cubicBezTo>
                  <a:cubicBezTo>
                    <a:pt x="13440" y="2700"/>
                    <a:pt x="13440" y="2700"/>
                    <a:pt x="13440" y="2700"/>
                  </a:cubicBezTo>
                  <a:cubicBezTo>
                    <a:pt x="13440" y="2700"/>
                    <a:pt x="13440" y="2700"/>
                    <a:pt x="13440" y="2700"/>
                  </a:cubicBezTo>
                  <a:cubicBezTo>
                    <a:pt x="13920" y="2400"/>
                    <a:pt x="13920" y="2400"/>
                    <a:pt x="13920" y="2400"/>
                  </a:cubicBezTo>
                  <a:cubicBezTo>
                    <a:pt x="13920" y="2100"/>
                    <a:pt x="13920" y="2100"/>
                    <a:pt x="13920" y="2100"/>
                  </a:cubicBezTo>
                  <a:cubicBezTo>
                    <a:pt x="14400" y="1800"/>
                    <a:pt x="14400" y="1800"/>
                    <a:pt x="14400" y="1800"/>
                  </a:cubicBezTo>
                  <a:cubicBezTo>
                    <a:pt x="14400" y="1500"/>
                    <a:pt x="14400" y="1500"/>
                    <a:pt x="14400" y="1500"/>
                  </a:cubicBezTo>
                  <a:cubicBezTo>
                    <a:pt x="13920" y="1200"/>
                    <a:pt x="13920" y="1200"/>
                    <a:pt x="13920" y="1200"/>
                  </a:cubicBezTo>
                  <a:cubicBezTo>
                    <a:pt x="13920" y="900"/>
                    <a:pt x="13920" y="900"/>
                    <a:pt x="13920" y="900"/>
                  </a:cubicBezTo>
                  <a:cubicBezTo>
                    <a:pt x="13440" y="900"/>
                    <a:pt x="13440" y="900"/>
                    <a:pt x="13440" y="900"/>
                  </a:cubicBezTo>
                  <a:cubicBezTo>
                    <a:pt x="12960" y="900"/>
                    <a:pt x="12960" y="900"/>
                    <a:pt x="12960" y="900"/>
                  </a:cubicBezTo>
                  <a:cubicBezTo>
                    <a:pt x="12480" y="600"/>
                    <a:pt x="12480" y="600"/>
                    <a:pt x="12480" y="600"/>
                  </a:cubicBezTo>
                  <a:cubicBezTo>
                    <a:pt x="12000" y="300"/>
                    <a:pt x="12000" y="300"/>
                    <a:pt x="12000" y="300"/>
                  </a:cubicBezTo>
                  <a:cubicBezTo>
                    <a:pt x="11520" y="0"/>
                    <a:pt x="11520" y="0"/>
                    <a:pt x="11520" y="0"/>
                  </a:cubicBezTo>
                  <a:cubicBezTo>
                    <a:pt x="10560" y="0"/>
                    <a:pt x="10560" y="0"/>
                    <a:pt x="10560" y="0"/>
                  </a:cubicBezTo>
                  <a:cubicBezTo>
                    <a:pt x="10560" y="300"/>
                    <a:pt x="10560" y="300"/>
                    <a:pt x="10560" y="300"/>
                  </a:cubicBezTo>
                  <a:cubicBezTo>
                    <a:pt x="10560" y="600"/>
                    <a:pt x="10560" y="600"/>
                    <a:pt x="10560" y="600"/>
                  </a:cubicBezTo>
                  <a:cubicBezTo>
                    <a:pt x="10080" y="600"/>
                    <a:pt x="10080" y="600"/>
                    <a:pt x="10080" y="600"/>
                  </a:cubicBezTo>
                  <a:cubicBezTo>
                    <a:pt x="9600" y="300"/>
                    <a:pt x="9600" y="300"/>
                    <a:pt x="9600" y="300"/>
                  </a:cubicBezTo>
                  <a:cubicBezTo>
                    <a:pt x="9120" y="600"/>
                    <a:pt x="9120" y="600"/>
                    <a:pt x="9120" y="600"/>
                  </a:cubicBezTo>
                  <a:cubicBezTo>
                    <a:pt x="9120" y="600"/>
                    <a:pt x="9120" y="600"/>
                    <a:pt x="9120" y="600"/>
                  </a:cubicBezTo>
                  <a:cubicBezTo>
                    <a:pt x="8640" y="900"/>
                    <a:pt x="8640" y="900"/>
                    <a:pt x="8640" y="900"/>
                  </a:cubicBezTo>
                  <a:cubicBezTo>
                    <a:pt x="8640" y="900"/>
                    <a:pt x="8640" y="900"/>
                    <a:pt x="8640" y="900"/>
                  </a:cubicBezTo>
                  <a:cubicBezTo>
                    <a:pt x="8640" y="1200"/>
                    <a:pt x="8640" y="1200"/>
                    <a:pt x="8640" y="1200"/>
                  </a:cubicBezTo>
                  <a:cubicBezTo>
                    <a:pt x="8640" y="1500"/>
                    <a:pt x="8640" y="1500"/>
                    <a:pt x="8640" y="1500"/>
                  </a:cubicBezTo>
                  <a:cubicBezTo>
                    <a:pt x="8640" y="2100"/>
                    <a:pt x="8640" y="2100"/>
                    <a:pt x="8640" y="2100"/>
                  </a:cubicBezTo>
                  <a:cubicBezTo>
                    <a:pt x="8640" y="2400"/>
                    <a:pt x="8640" y="2400"/>
                    <a:pt x="8640" y="2400"/>
                  </a:cubicBezTo>
                  <a:cubicBezTo>
                    <a:pt x="8640" y="2700"/>
                    <a:pt x="8640" y="2700"/>
                    <a:pt x="8640" y="2700"/>
                  </a:cubicBezTo>
                  <a:cubicBezTo>
                    <a:pt x="8640" y="2700"/>
                    <a:pt x="8640" y="2700"/>
                    <a:pt x="8640" y="2700"/>
                  </a:cubicBezTo>
                  <a:cubicBezTo>
                    <a:pt x="8160" y="3000"/>
                    <a:pt x="8160" y="3000"/>
                    <a:pt x="8160" y="3000"/>
                  </a:cubicBezTo>
                  <a:cubicBezTo>
                    <a:pt x="7680" y="3000"/>
                    <a:pt x="7680" y="3000"/>
                    <a:pt x="7680" y="3000"/>
                  </a:cubicBezTo>
                  <a:cubicBezTo>
                    <a:pt x="7680" y="3000"/>
                    <a:pt x="7680" y="3000"/>
                    <a:pt x="7680" y="3000"/>
                  </a:cubicBezTo>
                  <a:cubicBezTo>
                    <a:pt x="7200" y="3000"/>
                    <a:pt x="7200" y="3000"/>
                    <a:pt x="7200" y="3000"/>
                  </a:cubicBezTo>
                  <a:cubicBezTo>
                    <a:pt x="7200" y="3300"/>
                    <a:pt x="7200" y="3300"/>
                    <a:pt x="7200" y="3300"/>
                  </a:cubicBezTo>
                  <a:cubicBezTo>
                    <a:pt x="6720" y="3300"/>
                    <a:pt x="6720" y="3300"/>
                    <a:pt x="6720" y="3300"/>
                  </a:cubicBezTo>
                  <a:cubicBezTo>
                    <a:pt x="5760" y="3000"/>
                    <a:pt x="5760" y="3000"/>
                    <a:pt x="5760" y="3000"/>
                  </a:cubicBezTo>
                  <a:cubicBezTo>
                    <a:pt x="5280" y="3000"/>
                    <a:pt x="5280" y="3000"/>
                    <a:pt x="5280" y="3000"/>
                  </a:cubicBezTo>
                  <a:cubicBezTo>
                    <a:pt x="5280" y="3300"/>
                    <a:pt x="5280" y="3300"/>
                    <a:pt x="5280" y="3300"/>
                  </a:cubicBezTo>
                  <a:cubicBezTo>
                    <a:pt x="4800" y="3600"/>
                    <a:pt x="4800" y="3600"/>
                    <a:pt x="4800" y="3600"/>
                  </a:cubicBezTo>
                  <a:cubicBezTo>
                    <a:pt x="3840" y="3600"/>
                    <a:pt x="3840" y="3600"/>
                    <a:pt x="3840" y="3600"/>
                  </a:cubicBezTo>
                  <a:cubicBezTo>
                    <a:pt x="2880" y="3300"/>
                    <a:pt x="2880" y="3300"/>
                    <a:pt x="2880" y="3300"/>
                  </a:cubicBezTo>
                  <a:cubicBezTo>
                    <a:pt x="2880" y="3000"/>
                    <a:pt x="2880" y="3000"/>
                    <a:pt x="2880" y="3000"/>
                  </a:cubicBezTo>
                  <a:cubicBezTo>
                    <a:pt x="2400" y="3000"/>
                    <a:pt x="2400" y="3000"/>
                    <a:pt x="2400" y="3000"/>
                  </a:cubicBezTo>
                  <a:cubicBezTo>
                    <a:pt x="1440" y="2400"/>
                    <a:pt x="1440" y="2400"/>
                    <a:pt x="1440" y="2400"/>
                  </a:cubicBezTo>
                  <a:cubicBezTo>
                    <a:pt x="1440" y="2100"/>
                    <a:pt x="1440" y="2100"/>
                    <a:pt x="1440" y="2100"/>
                  </a:cubicBezTo>
                  <a:cubicBezTo>
                    <a:pt x="960" y="2100"/>
                    <a:pt x="960" y="2100"/>
                    <a:pt x="960" y="2100"/>
                  </a:cubicBezTo>
                  <a:cubicBezTo>
                    <a:pt x="480" y="2400"/>
                    <a:pt x="480" y="2400"/>
                    <a:pt x="480" y="2400"/>
                  </a:cubicBezTo>
                  <a:cubicBezTo>
                    <a:pt x="480" y="2400"/>
                    <a:pt x="480" y="2400"/>
                    <a:pt x="480" y="2400"/>
                  </a:cubicBezTo>
                  <a:cubicBezTo>
                    <a:pt x="480" y="2700"/>
                    <a:pt x="480" y="2700"/>
                    <a:pt x="480" y="2700"/>
                  </a:cubicBezTo>
                  <a:cubicBezTo>
                    <a:pt x="480" y="2700"/>
                    <a:pt x="480" y="2700"/>
                    <a:pt x="480" y="2700"/>
                  </a:cubicBezTo>
                  <a:cubicBezTo>
                    <a:pt x="480" y="2700"/>
                    <a:pt x="480" y="2700"/>
                    <a:pt x="480" y="2700"/>
                  </a:cubicBezTo>
                  <a:cubicBezTo>
                    <a:pt x="0" y="2700"/>
                    <a:pt x="0" y="2700"/>
                    <a:pt x="0" y="2700"/>
                  </a:cubicBezTo>
                  <a:cubicBezTo>
                    <a:pt x="480" y="3000"/>
                    <a:pt x="480" y="3000"/>
                    <a:pt x="480" y="3000"/>
                  </a:cubicBezTo>
                  <a:cubicBezTo>
                    <a:pt x="960" y="3000"/>
                    <a:pt x="960" y="3000"/>
                    <a:pt x="960" y="3000"/>
                  </a:cubicBezTo>
                  <a:cubicBezTo>
                    <a:pt x="1920" y="3600"/>
                    <a:pt x="1920" y="3600"/>
                    <a:pt x="1920" y="3600"/>
                  </a:cubicBezTo>
                  <a:cubicBezTo>
                    <a:pt x="2400" y="3900"/>
                    <a:pt x="2400" y="3900"/>
                    <a:pt x="2400" y="3900"/>
                  </a:cubicBezTo>
                  <a:cubicBezTo>
                    <a:pt x="3360" y="3900"/>
                    <a:pt x="3360" y="3900"/>
                    <a:pt x="3360" y="3900"/>
                  </a:cubicBezTo>
                  <a:cubicBezTo>
                    <a:pt x="3360" y="3900"/>
                    <a:pt x="3360" y="3900"/>
                    <a:pt x="3360" y="3900"/>
                  </a:cubicBezTo>
                  <a:cubicBezTo>
                    <a:pt x="3840" y="4200"/>
                    <a:pt x="3840" y="4200"/>
                    <a:pt x="3840" y="4200"/>
                  </a:cubicBezTo>
                  <a:cubicBezTo>
                    <a:pt x="4320" y="4200"/>
                    <a:pt x="4320" y="4200"/>
                    <a:pt x="4320" y="4200"/>
                  </a:cubicBezTo>
                  <a:cubicBezTo>
                    <a:pt x="4320" y="4500"/>
                    <a:pt x="4320" y="4500"/>
                    <a:pt x="4320" y="4500"/>
                  </a:cubicBezTo>
                  <a:cubicBezTo>
                    <a:pt x="4800" y="4500"/>
                    <a:pt x="4800" y="4500"/>
                    <a:pt x="4800" y="4500"/>
                  </a:cubicBezTo>
                  <a:cubicBezTo>
                    <a:pt x="4800" y="4500"/>
                    <a:pt x="4800" y="4500"/>
                    <a:pt x="4800" y="4500"/>
                  </a:cubicBezTo>
                  <a:cubicBezTo>
                    <a:pt x="5280" y="4800"/>
                    <a:pt x="5280" y="4800"/>
                    <a:pt x="5280" y="4800"/>
                  </a:cubicBezTo>
                  <a:cubicBezTo>
                    <a:pt x="5280" y="4800"/>
                    <a:pt x="5280" y="4800"/>
                    <a:pt x="5280" y="4800"/>
                  </a:cubicBezTo>
                  <a:cubicBezTo>
                    <a:pt x="5760" y="5100"/>
                    <a:pt x="5760" y="5100"/>
                    <a:pt x="5760" y="5100"/>
                  </a:cubicBezTo>
                  <a:cubicBezTo>
                    <a:pt x="5280" y="5100"/>
                    <a:pt x="5280" y="5100"/>
                    <a:pt x="5280" y="5100"/>
                  </a:cubicBezTo>
                  <a:cubicBezTo>
                    <a:pt x="5760" y="5700"/>
                    <a:pt x="5760" y="5700"/>
                    <a:pt x="5760" y="5700"/>
                  </a:cubicBezTo>
                  <a:cubicBezTo>
                    <a:pt x="5280" y="6000"/>
                    <a:pt x="5280" y="6000"/>
                    <a:pt x="5280" y="6000"/>
                  </a:cubicBezTo>
                  <a:cubicBezTo>
                    <a:pt x="5280" y="6000"/>
                    <a:pt x="5280" y="6000"/>
                    <a:pt x="5280" y="6000"/>
                  </a:cubicBezTo>
                  <a:cubicBezTo>
                    <a:pt x="6240" y="6000"/>
                    <a:pt x="6240" y="6000"/>
                    <a:pt x="6240" y="6000"/>
                  </a:cubicBezTo>
                  <a:cubicBezTo>
                    <a:pt x="6240" y="6300"/>
                    <a:pt x="6240" y="6300"/>
                    <a:pt x="6240" y="6300"/>
                  </a:cubicBezTo>
                  <a:cubicBezTo>
                    <a:pt x="5760" y="6600"/>
                    <a:pt x="5760" y="6600"/>
                    <a:pt x="5760" y="6600"/>
                  </a:cubicBezTo>
                  <a:cubicBezTo>
                    <a:pt x="6240" y="6900"/>
                    <a:pt x="6240" y="6900"/>
                    <a:pt x="6240" y="6900"/>
                  </a:cubicBezTo>
                  <a:cubicBezTo>
                    <a:pt x="6240" y="7200"/>
                    <a:pt x="6240" y="7200"/>
                    <a:pt x="6240" y="7200"/>
                  </a:cubicBezTo>
                  <a:cubicBezTo>
                    <a:pt x="6240" y="7500"/>
                    <a:pt x="6240" y="7500"/>
                    <a:pt x="6240" y="7500"/>
                  </a:cubicBezTo>
                  <a:cubicBezTo>
                    <a:pt x="6240" y="7800"/>
                    <a:pt x="6240" y="7800"/>
                    <a:pt x="6240" y="7800"/>
                  </a:cubicBezTo>
                  <a:cubicBezTo>
                    <a:pt x="6240" y="7800"/>
                    <a:pt x="6240" y="7800"/>
                    <a:pt x="6240" y="7800"/>
                  </a:cubicBezTo>
                  <a:cubicBezTo>
                    <a:pt x="6240" y="8400"/>
                    <a:pt x="6240" y="8400"/>
                    <a:pt x="6240" y="8400"/>
                  </a:cubicBezTo>
                  <a:cubicBezTo>
                    <a:pt x="6240" y="8700"/>
                    <a:pt x="6240" y="8700"/>
                    <a:pt x="6240" y="8700"/>
                  </a:cubicBezTo>
                  <a:cubicBezTo>
                    <a:pt x="6240" y="9000"/>
                    <a:pt x="6240" y="9000"/>
                    <a:pt x="6240" y="9000"/>
                  </a:cubicBezTo>
                  <a:cubicBezTo>
                    <a:pt x="6720" y="9000"/>
                    <a:pt x="6720" y="9000"/>
                    <a:pt x="6720" y="9000"/>
                  </a:cubicBezTo>
                  <a:cubicBezTo>
                    <a:pt x="7200" y="9300"/>
                    <a:pt x="7200" y="9300"/>
                    <a:pt x="7200" y="9300"/>
                  </a:cubicBezTo>
                  <a:cubicBezTo>
                    <a:pt x="7680" y="9600"/>
                    <a:pt x="7680" y="9600"/>
                    <a:pt x="7680" y="9600"/>
                  </a:cubicBezTo>
                  <a:cubicBezTo>
                    <a:pt x="7200" y="9900"/>
                    <a:pt x="7200" y="9900"/>
                    <a:pt x="7200" y="9900"/>
                  </a:cubicBezTo>
                  <a:cubicBezTo>
                    <a:pt x="7680" y="9900"/>
                    <a:pt x="7680" y="9900"/>
                    <a:pt x="7680" y="9900"/>
                  </a:cubicBezTo>
                  <a:cubicBezTo>
                    <a:pt x="8160" y="9900"/>
                    <a:pt x="8160" y="9900"/>
                    <a:pt x="8160" y="9900"/>
                  </a:cubicBezTo>
                  <a:cubicBezTo>
                    <a:pt x="8160" y="10200"/>
                    <a:pt x="8160" y="10200"/>
                    <a:pt x="8160" y="10200"/>
                  </a:cubicBezTo>
                  <a:cubicBezTo>
                    <a:pt x="9120" y="10200"/>
                    <a:pt x="9120" y="10200"/>
                    <a:pt x="9120" y="10200"/>
                  </a:cubicBezTo>
                  <a:cubicBezTo>
                    <a:pt x="9600" y="10500"/>
                    <a:pt x="9600" y="10500"/>
                    <a:pt x="9600" y="10500"/>
                  </a:cubicBezTo>
                  <a:cubicBezTo>
                    <a:pt x="9600" y="10500"/>
                    <a:pt x="9600" y="10500"/>
                    <a:pt x="9600" y="10500"/>
                  </a:cubicBezTo>
                  <a:cubicBezTo>
                    <a:pt x="9600" y="10800"/>
                    <a:pt x="9600" y="10800"/>
                    <a:pt x="9600" y="10800"/>
                  </a:cubicBezTo>
                  <a:cubicBezTo>
                    <a:pt x="9600" y="11100"/>
                    <a:pt x="9600" y="11100"/>
                    <a:pt x="9600" y="11100"/>
                  </a:cubicBezTo>
                  <a:cubicBezTo>
                    <a:pt x="9600" y="11100"/>
                    <a:pt x="9600" y="11100"/>
                    <a:pt x="9600" y="11100"/>
                  </a:cubicBezTo>
                  <a:cubicBezTo>
                    <a:pt x="10080" y="11400"/>
                    <a:pt x="10080" y="11400"/>
                    <a:pt x="10080" y="11400"/>
                  </a:cubicBezTo>
                  <a:cubicBezTo>
                    <a:pt x="9600" y="11400"/>
                    <a:pt x="9600" y="11400"/>
                    <a:pt x="9600" y="11400"/>
                  </a:cubicBezTo>
                  <a:cubicBezTo>
                    <a:pt x="9600" y="11400"/>
                    <a:pt x="9600" y="11400"/>
                    <a:pt x="9600" y="11400"/>
                  </a:cubicBezTo>
                  <a:cubicBezTo>
                    <a:pt x="10080" y="11700"/>
                    <a:pt x="10080" y="11700"/>
                    <a:pt x="10080" y="11700"/>
                  </a:cubicBezTo>
                  <a:cubicBezTo>
                    <a:pt x="10080" y="12000"/>
                    <a:pt x="10080" y="12000"/>
                    <a:pt x="10080" y="12000"/>
                  </a:cubicBezTo>
                  <a:cubicBezTo>
                    <a:pt x="9600" y="11700"/>
                    <a:pt x="9600" y="11700"/>
                    <a:pt x="9600" y="11700"/>
                  </a:cubicBezTo>
                  <a:cubicBezTo>
                    <a:pt x="9120" y="11700"/>
                    <a:pt x="9120" y="11700"/>
                    <a:pt x="9120" y="11700"/>
                  </a:cubicBezTo>
                  <a:cubicBezTo>
                    <a:pt x="8160" y="12000"/>
                    <a:pt x="8160" y="12000"/>
                    <a:pt x="8160" y="12000"/>
                  </a:cubicBezTo>
                  <a:cubicBezTo>
                    <a:pt x="8160" y="12000"/>
                    <a:pt x="8160" y="12000"/>
                    <a:pt x="8160" y="12000"/>
                  </a:cubicBezTo>
                  <a:cubicBezTo>
                    <a:pt x="8160" y="12300"/>
                    <a:pt x="8160" y="12300"/>
                    <a:pt x="8160" y="12300"/>
                  </a:cubicBezTo>
                  <a:cubicBezTo>
                    <a:pt x="8160" y="12600"/>
                    <a:pt x="8160" y="12600"/>
                    <a:pt x="8160" y="12600"/>
                  </a:cubicBezTo>
                  <a:cubicBezTo>
                    <a:pt x="7680" y="12600"/>
                    <a:pt x="7680" y="12600"/>
                    <a:pt x="7680" y="12600"/>
                  </a:cubicBezTo>
                  <a:cubicBezTo>
                    <a:pt x="7200" y="12900"/>
                    <a:pt x="7200" y="12900"/>
                    <a:pt x="7200" y="12900"/>
                  </a:cubicBezTo>
                  <a:cubicBezTo>
                    <a:pt x="7200" y="13200"/>
                    <a:pt x="7200" y="13200"/>
                    <a:pt x="7200" y="13200"/>
                  </a:cubicBezTo>
                  <a:cubicBezTo>
                    <a:pt x="6720" y="13200"/>
                    <a:pt x="6720" y="13200"/>
                    <a:pt x="6720" y="13200"/>
                  </a:cubicBezTo>
                  <a:cubicBezTo>
                    <a:pt x="6720" y="13200"/>
                    <a:pt x="6720" y="13200"/>
                    <a:pt x="6720" y="13200"/>
                  </a:cubicBezTo>
                  <a:cubicBezTo>
                    <a:pt x="6720" y="13200"/>
                    <a:pt x="6720" y="13200"/>
                    <a:pt x="6720" y="13200"/>
                  </a:cubicBezTo>
                  <a:cubicBezTo>
                    <a:pt x="6720" y="13500"/>
                    <a:pt x="6720" y="13500"/>
                    <a:pt x="6720" y="13500"/>
                  </a:cubicBezTo>
                  <a:cubicBezTo>
                    <a:pt x="6720" y="13800"/>
                    <a:pt x="6720" y="13800"/>
                    <a:pt x="6720" y="13800"/>
                  </a:cubicBezTo>
                  <a:cubicBezTo>
                    <a:pt x="6240" y="13800"/>
                    <a:pt x="6240" y="13800"/>
                    <a:pt x="6240" y="13800"/>
                  </a:cubicBezTo>
                  <a:cubicBezTo>
                    <a:pt x="5760" y="13800"/>
                    <a:pt x="5760" y="13800"/>
                    <a:pt x="5760" y="13800"/>
                  </a:cubicBezTo>
                  <a:cubicBezTo>
                    <a:pt x="6240" y="14100"/>
                    <a:pt x="6240" y="14100"/>
                    <a:pt x="6240" y="14100"/>
                  </a:cubicBezTo>
                  <a:cubicBezTo>
                    <a:pt x="6240" y="14400"/>
                    <a:pt x="6240" y="14400"/>
                    <a:pt x="6240" y="14400"/>
                  </a:cubicBezTo>
                  <a:cubicBezTo>
                    <a:pt x="5760" y="14100"/>
                    <a:pt x="5760" y="14100"/>
                    <a:pt x="5760" y="14100"/>
                  </a:cubicBezTo>
                  <a:cubicBezTo>
                    <a:pt x="5760" y="14100"/>
                    <a:pt x="5760" y="14100"/>
                    <a:pt x="5760" y="14100"/>
                  </a:cubicBezTo>
                  <a:cubicBezTo>
                    <a:pt x="5280" y="14100"/>
                    <a:pt x="5280" y="14100"/>
                    <a:pt x="5280" y="14100"/>
                  </a:cubicBezTo>
                  <a:cubicBezTo>
                    <a:pt x="5280" y="14400"/>
                    <a:pt x="5280" y="14400"/>
                    <a:pt x="5280" y="14400"/>
                  </a:cubicBezTo>
                  <a:cubicBezTo>
                    <a:pt x="5280" y="14400"/>
                    <a:pt x="5280" y="14400"/>
                    <a:pt x="5280" y="14400"/>
                  </a:cubicBezTo>
                  <a:cubicBezTo>
                    <a:pt x="4800" y="14400"/>
                    <a:pt x="4800" y="14400"/>
                    <a:pt x="4800" y="14400"/>
                  </a:cubicBezTo>
                  <a:cubicBezTo>
                    <a:pt x="4800" y="14700"/>
                    <a:pt x="4800" y="14700"/>
                    <a:pt x="4800" y="14700"/>
                  </a:cubicBezTo>
                  <a:cubicBezTo>
                    <a:pt x="5280" y="14700"/>
                    <a:pt x="5280" y="14700"/>
                    <a:pt x="5280" y="14700"/>
                  </a:cubicBezTo>
                  <a:cubicBezTo>
                    <a:pt x="5280" y="14700"/>
                    <a:pt x="5280" y="14700"/>
                    <a:pt x="5280" y="14700"/>
                  </a:cubicBezTo>
                  <a:cubicBezTo>
                    <a:pt x="4800" y="15000"/>
                    <a:pt x="4800" y="15000"/>
                    <a:pt x="4800" y="15000"/>
                  </a:cubicBezTo>
                  <a:cubicBezTo>
                    <a:pt x="4800" y="15000"/>
                    <a:pt x="4800" y="15000"/>
                    <a:pt x="4800" y="15000"/>
                  </a:cubicBezTo>
                  <a:cubicBezTo>
                    <a:pt x="4320" y="15300"/>
                    <a:pt x="4320" y="15300"/>
                    <a:pt x="4320" y="15300"/>
                  </a:cubicBezTo>
                  <a:cubicBezTo>
                    <a:pt x="4320" y="15300"/>
                    <a:pt x="4320" y="15300"/>
                    <a:pt x="4320" y="15300"/>
                  </a:cubicBezTo>
                  <a:cubicBezTo>
                    <a:pt x="4320" y="15000"/>
                    <a:pt x="4320" y="15000"/>
                    <a:pt x="4320" y="15000"/>
                  </a:cubicBezTo>
                  <a:cubicBezTo>
                    <a:pt x="3840" y="15000"/>
                    <a:pt x="3840" y="15000"/>
                    <a:pt x="3840" y="15000"/>
                  </a:cubicBezTo>
                  <a:cubicBezTo>
                    <a:pt x="3360" y="15000"/>
                    <a:pt x="3360" y="15000"/>
                    <a:pt x="3360" y="15000"/>
                  </a:cubicBezTo>
                  <a:cubicBezTo>
                    <a:pt x="3840" y="15300"/>
                    <a:pt x="3840" y="15300"/>
                    <a:pt x="3840" y="15300"/>
                  </a:cubicBezTo>
                  <a:cubicBezTo>
                    <a:pt x="3360" y="15300"/>
                    <a:pt x="3360" y="15300"/>
                    <a:pt x="3360" y="15300"/>
                  </a:cubicBezTo>
                  <a:cubicBezTo>
                    <a:pt x="3840" y="15600"/>
                    <a:pt x="3840" y="15600"/>
                    <a:pt x="3840" y="15600"/>
                  </a:cubicBezTo>
                  <a:cubicBezTo>
                    <a:pt x="3360" y="15900"/>
                    <a:pt x="3360" y="15900"/>
                    <a:pt x="3360" y="15900"/>
                  </a:cubicBezTo>
                  <a:cubicBezTo>
                    <a:pt x="3360" y="15900"/>
                    <a:pt x="3360" y="15900"/>
                    <a:pt x="3360" y="15900"/>
                  </a:cubicBezTo>
                  <a:cubicBezTo>
                    <a:pt x="2880" y="16200"/>
                    <a:pt x="2880" y="16200"/>
                    <a:pt x="2880" y="16200"/>
                  </a:cubicBezTo>
                  <a:cubicBezTo>
                    <a:pt x="3360" y="16500"/>
                    <a:pt x="3360" y="16500"/>
                    <a:pt x="3360" y="16500"/>
                  </a:cubicBezTo>
                  <a:cubicBezTo>
                    <a:pt x="3360" y="16500"/>
                    <a:pt x="3360" y="16500"/>
                    <a:pt x="3360" y="16500"/>
                  </a:cubicBezTo>
                  <a:cubicBezTo>
                    <a:pt x="3360" y="16500"/>
                    <a:pt x="3360" y="16500"/>
                    <a:pt x="3360" y="16500"/>
                  </a:cubicBezTo>
                  <a:cubicBezTo>
                    <a:pt x="3360" y="16800"/>
                    <a:pt x="3360" y="16800"/>
                    <a:pt x="3360" y="16800"/>
                  </a:cubicBezTo>
                  <a:cubicBezTo>
                    <a:pt x="3360" y="16800"/>
                    <a:pt x="3360" y="16800"/>
                    <a:pt x="3360" y="16800"/>
                  </a:cubicBezTo>
                  <a:cubicBezTo>
                    <a:pt x="3840" y="16800"/>
                    <a:pt x="3840" y="16800"/>
                    <a:pt x="3840" y="16800"/>
                  </a:cubicBezTo>
                  <a:cubicBezTo>
                    <a:pt x="3840" y="17100"/>
                    <a:pt x="3840" y="17100"/>
                    <a:pt x="3840" y="17100"/>
                  </a:cubicBezTo>
                  <a:cubicBezTo>
                    <a:pt x="3360" y="17100"/>
                    <a:pt x="3360" y="17100"/>
                    <a:pt x="3360" y="17100"/>
                  </a:cubicBezTo>
                  <a:cubicBezTo>
                    <a:pt x="3840" y="17400"/>
                    <a:pt x="3840" y="17400"/>
                    <a:pt x="3840" y="17400"/>
                  </a:cubicBezTo>
                  <a:cubicBezTo>
                    <a:pt x="3840" y="17700"/>
                    <a:pt x="3840" y="17700"/>
                    <a:pt x="3840" y="17700"/>
                  </a:cubicBezTo>
                  <a:cubicBezTo>
                    <a:pt x="3840" y="18000"/>
                    <a:pt x="3840" y="18000"/>
                    <a:pt x="3840" y="18000"/>
                  </a:cubicBezTo>
                  <a:cubicBezTo>
                    <a:pt x="4320" y="18000"/>
                    <a:pt x="4320" y="18000"/>
                    <a:pt x="4320" y="18000"/>
                  </a:cubicBezTo>
                  <a:cubicBezTo>
                    <a:pt x="4320" y="18300"/>
                    <a:pt x="4320" y="18300"/>
                    <a:pt x="4320" y="18300"/>
                  </a:cubicBezTo>
                  <a:cubicBezTo>
                    <a:pt x="4320" y="18600"/>
                    <a:pt x="4320" y="18600"/>
                    <a:pt x="4320" y="18600"/>
                  </a:cubicBezTo>
                  <a:cubicBezTo>
                    <a:pt x="4320" y="18600"/>
                    <a:pt x="4320" y="18600"/>
                    <a:pt x="4320" y="18600"/>
                  </a:cubicBezTo>
                  <a:cubicBezTo>
                    <a:pt x="4320" y="18900"/>
                    <a:pt x="4320" y="18900"/>
                    <a:pt x="4320" y="18900"/>
                  </a:cubicBezTo>
                  <a:cubicBezTo>
                    <a:pt x="3840" y="19200"/>
                    <a:pt x="3840" y="19200"/>
                    <a:pt x="3840" y="19200"/>
                  </a:cubicBezTo>
                  <a:cubicBezTo>
                    <a:pt x="3840" y="19500"/>
                    <a:pt x="3840" y="19500"/>
                    <a:pt x="3840" y="19500"/>
                  </a:cubicBezTo>
                  <a:cubicBezTo>
                    <a:pt x="4320" y="19800"/>
                    <a:pt x="4320" y="19800"/>
                    <a:pt x="4320" y="19800"/>
                  </a:cubicBezTo>
                  <a:cubicBezTo>
                    <a:pt x="3840" y="20100"/>
                    <a:pt x="3840" y="20100"/>
                    <a:pt x="3840" y="20100"/>
                  </a:cubicBezTo>
                  <a:cubicBezTo>
                    <a:pt x="3840" y="20100"/>
                    <a:pt x="3840" y="20100"/>
                    <a:pt x="3840" y="20100"/>
                  </a:cubicBezTo>
                  <a:cubicBezTo>
                    <a:pt x="4320" y="20400"/>
                    <a:pt x="4320" y="20400"/>
                    <a:pt x="4320" y="20400"/>
                  </a:cubicBezTo>
                  <a:cubicBezTo>
                    <a:pt x="4800" y="20100"/>
                    <a:pt x="4800" y="20100"/>
                    <a:pt x="4800" y="20100"/>
                  </a:cubicBezTo>
                  <a:cubicBezTo>
                    <a:pt x="4800" y="20400"/>
                    <a:pt x="4800" y="20400"/>
                    <a:pt x="4800" y="20400"/>
                  </a:cubicBezTo>
                  <a:cubicBezTo>
                    <a:pt x="5280" y="20100"/>
                    <a:pt x="5280" y="20100"/>
                    <a:pt x="5280" y="20100"/>
                  </a:cubicBezTo>
                  <a:cubicBezTo>
                    <a:pt x="5760" y="20400"/>
                    <a:pt x="5760" y="20400"/>
                    <a:pt x="5760" y="20400"/>
                  </a:cubicBezTo>
                  <a:cubicBezTo>
                    <a:pt x="5760" y="20400"/>
                    <a:pt x="5760" y="20400"/>
                    <a:pt x="5760" y="20400"/>
                  </a:cubicBezTo>
                  <a:cubicBezTo>
                    <a:pt x="6240" y="20400"/>
                    <a:pt x="6240" y="20400"/>
                    <a:pt x="6240" y="20400"/>
                  </a:cubicBezTo>
                  <a:cubicBezTo>
                    <a:pt x="6720" y="20400"/>
                    <a:pt x="6720" y="20400"/>
                    <a:pt x="6720" y="20400"/>
                  </a:cubicBezTo>
                  <a:cubicBezTo>
                    <a:pt x="6720" y="20400"/>
                    <a:pt x="6720" y="20400"/>
                    <a:pt x="6720" y="20400"/>
                  </a:cubicBezTo>
                  <a:cubicBezTo>
                    <a:pt x="6720" y="20700"/>
                    <a:pt x="6720" y="20700"/>
                    <a:pt x="6720" y="20700"/>
                  </a:cubicBezTo>
                  <a:cubicBezTo>
                    <a:pt x="7200" y="20700"/>
                    <a:pt x="7200" y="20700"/>
                    <a:pt x="7200" y="20700"/>
                  </a:cubicBezTo>
                  <a:cubicBezTo>
                    <a:pt x="7680" y="20400"/>
                    <a:pt x="7680" y="20400"/>
                    <a:pt x="7680" y="20400"/>
                  </a:cubicBezTo>
                  <a:cubicBezTo>
                    <a:pt x="7680" y="20700"/>
                    <a:pt x="7680" y="20700"/>
                    <a:pt x="7680" y="20700"/>
                  </a:cubicBezTo>
                  <a:cubicBezTo>
                    <a:pt x="7200" y="21000"/>
                    <a:pt x="7200" y="21000"/>
                    <a:pt x="7200" y="21000"/>
                  </a:cubicBezTo>
                  <a:cubicBezTo>
                    <a:pt x="7680" y="21300"/>
                    <a:pt x="7680" y="21300"/>
                    <a:pt x="7680" y="21300"/>
                  </a:cubicBezTo>
                  <a:cubicBezTo>
                    <a:pt x="8160" y="21300"/>
                    <a:pt x="8160" y="21300"/>
                    <a:pt x="8160" y="21300"/>
                  </a:cubicBezTo>
                  <a:cubicBezTo>
                    <a:pt x="7680" y="21600"/>
                    <a:pt x="7680" y="21600"/>
                    <a:pt x="7680" y="21600"/>
                  </a:cubicBezTo>
                  <a:cubicBezTo>
                    <a:pt x="8160" y="21600"/>
                    <a:pt x="8160" y="21600"/>
                    <a:pt x="8160" y="21600"/>
                  </a:cubicBezTo>
                  <a:cubicBezTo>
                    <a:pt x="8160" y="21300"/>
                    <a:pt x="8160" y="21300"/>
                    <a:pt x="8160" y="21300"/>
                  </a:cubicBezTo>
                  <a:cubicBezTo>
                    <a:pt x="8160" y="21300"/>
                    <a:pt x="8160" y="21300"/>
                    <a:pt x="8160" y="21300"/>
                  </a:cubicBezTo>
                  <a:cubicBezTo>
                    <a:pt x="8640" y="21600"/>
                    <a:pt x="8640" y="21600"/>
                    <a:pt x="8640" y="21600"/>
                  </a:cubicBezTo>
                  <a:cubicBezTo>
                    <a:pt x="8640" y="21300"/>
                    <a:pt x="8640" y="21300"/>
                    <a:pt x="8640" y="21300"/>
                  </a:cubicBezTo>
                  <a:cubicBezTo>
                    <a:pt x="9120" y="21300"/>
                    <a:pt x="9120" y="21300"/>
                    <a:pt x="9120" y="21300"/>
                  </a:cubicBezTo>
                  <a:cubicBezTo>
                    <a:pt x="9600" y="21000"/>
                    <a:pt x="9600" y="21000"/>
                    <a:pt x="9600" y="21000"/>
                  </a:cubicBezTo>
                  <a:cubicBezTo>
                    <a:pt x="10080" y="21000"/>
                    <a:pt x="10080" y="21000"/>
                    <a:pt x="10080" y="21000"/>
                  </a:cubicBezTo>
                  <a:cubicBezTo>
                    <a:pt x="11040" y="20700"/>
                    <a:pt x="11040" y="20700"/>
                    <a:pt x="11040" y="20700"/>
                  </a:cubicBezTo>
                  <a:cubicBezTo>
                    <a:pt x="11040" y="20700"/>
                    <a:pt x="11040" y="20700"/>
                    <a:pt x="11040" y="20700"/>
                  </a:cubicBezTo>
                  <a:cubicBezTo>
                    <a:pt x="11520" y="20700"/>
                    <a:pt x="11520" y="20700"/>
                    <a:pt x="11520" y="20700"/>
                  </a:cubicBezTo>
                  <a:cubicBezTo>
                    <a:pt x="12000" y="20700"/>
                    <a:pt x="12000" y="20700"/>
                    <a:pt x="12000" y="20700"/>
                  </a:cubicBezTo>
                  <a:cubicBezTo>
                    <a:pt x="12480" y="20400"/>
                    <a:pt x="12480" y="20400"/>
                    <a:pt x="12480" y="20400"/>
                  </a:cubicBezTo>
                  <a:cubicBezTo>
                    <a:pt x="12480" y="20400"/>
                    <a:pt x="12480" y="20400"/>
                    <a:pt x="12480" y="20400"/>
                  </a:cubicBezTo>
                  <a:cubicBezTo>
                    <a:pt x="12480" y="20700"/>
                    <a:pt x="12480" y="20700"/>
                    <a:pt x="12480" y="20700"/>
                  </a:cubicBezTo>
                  <a:cubicBezTo>
                    <a:pt x="12480" y="20700"/>
                    <a:pt x="12480" y="20700"/>
                    <a:pt x="12480" y="20700"/>
                  </a:cubicBezTo>
                  <a:cubicBezTo>
                    <a:pt x="12480" y="20400"/>
                    <a:pt x="12480" y="20400"/>
                    <a:pt x="12480" y="20400"/>
                  </a:cubicBezTo>
                  <a:cubicBezTo>
                    <a:pt x="12960" y="20400"/>
                    <a:pt x="12960" y="20400"/>
                    <a:pt x="12960" y="20400"/>
                  </a:cubicBezTo>
                  <a:cubicBezTo>
                    <a:pt x="12480" y="20400"/>
                    <a:pt x="12480" y="20400"/>
                    <a:pt x="12480" y="20400"/>
                  </a:cubicBezTo>
                  <a:cubicBezTo>
                    <a:pt x="12960" y="20100"/>
                    <a:pt x="12960" y="20100"/>
                    <a:pt x="12960" y="20100"/>
                  </a:cubicBezTo>
                  <a:cubicBezTo>
                    <a:pt x="12960" y="20400"/>
                    <a:pt x="12960" y="20400"/>
                    <a:pt x="12960" y="20400"/>
                  </a:cubicBezTo>
                  <a:cubicBezTo>
                    <a:pt x="13440" y="20400"/>
                    <a:pt x="13440" y="20400"/>
                    <a:pt x="13440" y="20400"/>
                  </a:cubicBezTo>
                  <a:cubicBezTo>
                    <a:pt x="13440" y="20100"/>
                    <a:pt x="13440" y="20100"/>
                    <a:pt x="13440" y="20100"/>
                  </a:cubicBezTo>
                  <a:cubicBezTo>
                    <a:pt x="13440" y="20400"/>
                    <a:pt x="13440" y="20400"/>
                    <a:pt x="13440" y="20400"/>
                  </a:cubicBezTo>
                  <a:cubicBezTo>
                    <a:pt x="13920" y="20400"/>
                    <a:pt x="13920" y="20400"/>
                    <a:pt x="13920" y="20400"/>
                  </a:cubicBezTo>
                  <a:cubicBezTo>
                    <a:pt x="13920" y="20400"/>
                    <a:pt x="13920" y="20400"/>
                    <a:pt x="13920" y="20400"/>
                  </a:cubicBezTo>
                  <a:cubicBezTo>
                    <a:pt x="14400" y="20400"/>
                    <a:pt x="14400" y="20400"/>
                    <a:pt x="14400" y="20400"/>
                  </a:cubicBezTo>
                  <a:cubicBezTo>
                    <a:pt x="14400" y="20400"/>
                    <a:pt x="14400" y="20400"/>
                    <a:pt x="14400" y="20400"/>
                  </a:cubicBezTo>
                  <a:cubicBezTo>
                    <a:pt x="14400" y="20400"/>
                    <a:pt x="14400" y="20400"/>
                    <a:pt x="14400" y="20400"/>
                  </a:cubicBezTo>
                  <a:cubicBezTo>
                    <a:pt x="14880" y="20100"/>
                    <a:pt x="14880" y="20100"/>
                    <a:pt x="14880" y="20100"/>
                  </a:cubicBezTo>
                  <a:cubicBezTo>
                    <a:pt x="15360" y="20400"/>
                    <a:pt x="15360" y="20400"/>
                    <a:pt x="15360" y="20400"/>
                  </a:cubicBezTo>
                  <a:cubicBezTo>
                    <a:pt x="15840" y="20400"/>
                    <a:pt x="15840" y="20400"/>
                    <a:pt x="15840" y="20400"/>
                  </a:cubicBezTo>
                  <a:cubicBezTo>
                    <a:pt x="16320" y="20100"/>
                    <a:pt x="16320" y="20100"/>
                    <a:pt x="16320" y="20100"/>
                  </a:cubicBezTo>
                  <a:cubicBezTo>
                    <a:pt x="15840" y="20100"/>
                    <a:pt x="15840" y="20100"/>
                    <a:pt x="15840" y="20100"/>
                  </a:cubicBezTo>
                  <a:cubicBezTo>
                    <a:pt x="16320" y="20100"/>
                    <a:pt x="16320" y="20100"/>
                    <a:pt x="16320" y="20100"/>
                  </a:cubicBezTo>
                  <a:cubicBezTo>
                    <a:pt x="16320" y="20100"/>
                    <a:pt x="16320" y="20100"/>
                    <a:pt x="16320" y="20100"/>
                  </a:cubicBezTo>
                  <a:cubicBezTo>
                    <a:pt x="16320" y="20400"/>
                    <a:pt x="16320" y="20400"/>
                    <a:pt x="16320" y="20400"/>
                  </a:cubicBezTo>
                  <a:cubicBezTo>
                    <a:pt x="16800" y="20400"/>
                    <a:pt x="16800" y="20400"/>
                    <a:pt x="16800" y="20400"/>
                  </a:cubicBezTo>
                  <a:cubicBezTo>
                    <a:pt x="16800" y="20400"/>
                    <a:pt x="16800" y="20100"/>
                    <a:pt x="17280" y="20100"/>
                  </a:cubicBezTo>
                  <a:close/>
                  <a:moveTo>
                    <a:pt x="9120" y="11400"/>
                  </a:moveTo>
                  <a:cubicBezTo>
                    <a:pt x="9120" y="11400"/>
                    <a:pt x="9120" y="11400"/>
                    <a:pt x="9120" y="11400"/>
                  </a:cubicBezTo>
                  <a:cubicBezTo>
                    <a:pt x="8640" y="11400"/>
                    <a:pt x="8640" y="11400"/>
                    <a:pt x="8640" y="11400"/>
                  </a:cubicBezTo>
                  <a:cubicBezTo>
                    <a:pt x="8160" y="11100"/>
                    <a:pt x="8160" y="11100"/>
                    <a:pt x="8160" y="11100"/>
                  </a:cubicBezTo>
                  <a:cubicBezTo>
                    <a:pt x="8640" y="11100"/>
                    <a:pt x="8640" y="11100"/>
                    <a:pt x="8640" y="11100"/>
                  </a:cubicBezTo>
                  <a:cubicBezTo>
                    <a:pt x="9120" y="11100"/>
                    <a:pt x="9120" y="11100"/>
                    <a:pt x="9120" y="11100"/>
                  </a:cubicBezTo>
                  <a:cubicBezTo>
                    <a:pt x="9120" y="11100"/>
                    <a:pt x="9120" y="11100"/>
                    <a:pt x="9120" y="11100"/>
                  </a:cubicBezTo>
                  <a:cubicBezTo>
                    <a:pt x="9120" y="11100"/>
                    <a:pt x="9120" y="11100"/>
                    <a:pt x="9120" y="11100"/>
                  </a:cubicBezTo>
                  <a:cubicBezTo>
                    <a:pt x="9120" y="11400"/>
                    <a:pt x="9120" y="11400"/>
                    <a:pt x="9120" y="11400"/>
                  </a:cubicBezTo>
                  <a:close/>
                  <a:moveTo>
                    <a:pt x="3360" y="14700"/>
                  </a:moveTo>
                  <a:cubicBezTo>
                    <a:pt x="3360" y="14700"/>
                    <a:pt x="3360" y="14700"/>
                    <a:pt x="3360" y="14700"/>
                  </a:cubicBezTo>
                  <a:cubicBezTo>
                    <a:pt x="3360" y="14700"/>
                    <a:pt x="3360" y="14700"/>
                    <a:pt x="3360" y="14700"/>
                  </a:cubicBezTo>
                  <a:cubicBezTo>
                    <a:pt x="3360" y="15000"/>
                    <a:pt x="3360" y="15000"/>
                    <a:pt x="3360" y="15000"/>
                  </a:cubicBezTo>
                  <a:cubicBezTo>
                    <a:pt x="3360" y="14700"/>
                    <a:pt x="3360" y="14700"/>
                    <a:pt x="3360" y="14700"/>
                  </a:cubicBezTo>
                  <a:close/>
                  <a:moveTo>
                    <a:pt x="2880" y="15000"/>
                  </a:moveTo>
                  <a:cubicBezTo>
                    <a:pt x="3360" y="15000"/>
                    <a:pt x="3360" y="15000"/>
                    <a:pt x="3360" y="15000"/>
                  </a:cubicBezTo>
                  <a:cubicBezTo>
                    <a:pt x="3360" y="15000"/>
                    <a:pt x="3360" y="15000"/>
                    <a:pt x="3360" y="15000"/>
                  </a:cubicBezTo>
                  <a:cubicBezTo>
                    <a:pt x="3360" y="15300"/>
                    <a:pt x="3360" y="15300"/>
                    <a:pt x="3360" y="15300"/>
                  </a:cubicBezTo>
                  <a:cubicBezTo>
                    <a:pt x="2880" y="15300"/>
                    <a:pt x="2880" y="15300"/>
                    <a:pt x="2880" y="15300"/>
                  </a:cubicBezTo>
                  <a:cubicBezTo>
                    <a:pt x="2880" y="15000"/>
                    <a:pt x="2880" y="15000"/>
                    <a:pt x="2880" y="15000"/>
                  </a:cubicBezTo>
                  <a:cubicBezTo>
                    <a:pt x="2880" y="15000"/>
                    <a:pt x="2880" y="15000"/>
                    <a:pt x="2880" y="15000"/>
                  </a:cubicBezTo>
                  <a:close/>
                  <a:moveTo>
                    <a:pt x="7200" y="21300"/>
                  </a:moveTo>
                  <a:cubicBezTo>
                    <a:pt x="7680" y="21300"/>
                    <a:pt x="7680" y="21300"/>
                    <a:pt x="7680" y="21300"/>
                  </a:cubicBezTo>
                  <a:cubicBezTo>
                    <a:pt x="7200" y="21600"/>
                    <a:pt x="7200" y="21600"/>
                    <a:pt x="7200" y="21600"/>
                  </a:cubicBezTo>
                  <a:cubicBezTo>
                    <a:pt x="7200" y="21300"/>
                    <a:pt x="7200" y="21300"/>
                    <a:pt x="7200" y="21300"/>
                  </a:cubicBezTo>
                  <a:cubicBezTo>
                    <a:pt x="7200" y="21300"/>
                    <a:pt x="7200" y="21300"/>
                    <a:pt x="7200" y="21300"/>
                  </a:cubicBezTo>
                  <a:cubicBezTo>
                    <a:pt x="7200" y="21300"/>
                    <a:pt x="7200" y="21300"/>
                    <a:pt x="7200" y="21300"/>
                  </a:cubicBezTo>
                  <a:close/>
                  <a:moveTo>
                    <a:pt x="6720" y="21000"/>
                  </a:moveTo>
                  <a:cubicBezTo>
                    <a:pt x="6720" y="21000"/>
                    <a:pt x="6720" y="21300"/>
                    <a:pt x="6720" y="21300"/>
                  </a:cubicBezTo>
                  <a:cubicBezTo>
                    <a:pt x="6720" y="21300"/>
                    <a:pt x="6720" y="21300"/>
                    <a:pt x="6720" y="21300"/>
                  </a:cubicBezTo>
                  <a:cubicBezTo>
                    <a:pt x="6720" y="21000"/>
                    <a:pt x="6720" y="21000"/>
                    <a:pt x="6720" y="21000"/>
                  </a:cubicBezTo>
                  <a:close/>
                  <a:moveTo>
                    <a:pt x="5760" y="20700"/>
                  </a:moveTo>
                  <a:cubicBezTo>
                    <a:pt x="6720" y="20700"/>
                    <a:pt x="6720" y="20700"/>
                    <a:pt x="6720" y="20700"/>
                  </a:cubicBezTo>
                  <a:cubicBezTo>
                    <a:pt x="6720" y="20700"/>
                    <a:pt x="6720" y="20700"/>
                    <a:pt x="6720" y="20700"/>
                  </a:cubicBezTo>
                  <a:cubicBezTo>
                    <a:pt x="6240" y="21000"/>
                    <a:pt x="6240" y="21000"/>
                    <a:pt x="6240" y="21000"/>
                  </a:cubicBezTo>
                  <a:cubicBezTo>
                    <a:pt x="5760" y="21000"/>
                    <a:pt x="5760" y="21000"/>
                    <a:pt x="5760" y="21000"/>
                  </a:cubicBezTo>
                  <a:cubicBezTo>
                    <a:pt x="5760" y="20700"/>
                    <a:pt x="5760" y="20700"/>
                    <a:pt x="5760" y="20700"/>
                  </a:cubicBezTo>
                  <a:close/>
                  <a:moveTo>
                    <a:pt x="5280" y="20400"/>
                  </a:moveTo>
                  <a:cubicBezTo>
                    <a:pt x="5280" y="20700"/>
                    <a:pt x="5280" y="20700"/>
                    <a:pt x="5280" y="20700"/>
                  </a:cubicBezTo>
                  <a:cubicBezTo>
                    <a:pt x="5280" y="20700"/>
                    <a:pt x="5280" y="20700"/>
                    <a:pt x="5280" y="20700"/>
                  </a:cubicBezTo>
                  <a:cubicBezTo>
                    <a:pt x="5280" y="20400"/>
                    <a:pt x="5280" y="20400"/>
                    <a:pt x="5280" y="20400"/>
                  </a:cubicBezTo>
                  <a:cubicBezTo>
                    <a:pt x="5280" y="20400"/>
                    <a:pt x="5280" y="20400"/>
                    <a:pt x="5280" y="20400"/>
                  </a:cubicBezTo>
                  <a:close/>
                  <a:moveTo>
                    <a:pt x="4320" y="20400"/>
                  </a:moveTo>
                  <a:cubicBezTo>
                    <a:pt x="4320" y="20400"/>
                    <a:pt x="4320" y="20400"/>
                    <a:pt x="4320" y="20400"/>
                  </a:cubicBezTo>
                  <a:cubicBezTo>
                    <a:pt x="4320" y="20400"/>
                    <a:pt x="4320" y="20400"/>
                    <a:pt x="4320" y="20400"/>
                  </a:cubicBezTo>
                  <a:cubicBezTo>
                    <a:pt x="4320" y="20400"/>
                    <a:pt x="4320" y="20400"/>
                    <a:pt x="4320" y="20400"/>
                  </a:cubicBezTo>
                  <a:close/>
                  <a:moveTo>
                    <a:pt x="1440" y="20700"/>
                  </a:moveTo>
                  <a:cubicBezTo>
                    <a:pt x="1920" y="21000"/>
                    <a:pt x="1920" y="21000"/>
                    <a:pt x="1920" y="21000"/>
                  </a:cubicBezTo>
                  <a:cubicBezTo>
                    <a:pt x="1920" y="20700"/>
                    <a:pt x="1920" y="20700"/>
                    <a:pt x="1920" y="20700"/>
                  </a:cubicBezTo>
                  <a:cubicBezTo>
                    <a:pt x="1440" y="20700"/>
                    <a:pt x="1440" y="20700"/>
                    <a:pt x="1440" y="20700"/>
                  </a:cubicBezTo>
                  <a:cubicBezTo>
                    <a:pt x="1440" y="20400"/>
                    <a:pt x="1440" y="20400"/>
                    <a:pt x="1440" y="20400"/>
                  </a:cubicBezTo>
                  <a:cubicBezTo>
                    <a:pt x="1920" y="20400"/>
                    <a:pt x="1920" y="20400"/>
                    <a:pt x="1920" y="20400"/>
                  </a:cubicBezTo>
                  <a:cubicBezTo>
                    <a:pt x="2400" y="20700"/>
                    <a:pt x="2400" y="20700"/>
                    <a:pt x="2400" y="20700"/>
                  </a:cubicBezTo>
                  <a:cubicBezTo>
                    <a:pt x="2400" y="21000"/>
                    <a:pt x="2400" y="21000"/>
                    <a:pt x="2400" y="21000"/>
                  </a:cubicBezTo>
                  <a:cubicBezTo>
                    <a:pt x="2400" y="21000"/>
                    <a:pt x="2400" y="21000"/>
                    <a:pt x="2400" y="21000"/>
                  </a:cubicBezTo>
                  <a:cubicBezTo>
                    <a:pt x="1920" y="21000"/>
                    <a:pt x="1920" y="21000"/>
                    <a:pt x="1920" y="21000"/>
                  </a:cubicBezTo>
                  <a:cubicBezTo>
                    <a:pt x="2400" y="21300"/>
                    <a:pt x="2400" y="21300"/>
                    <a:pt x="2400" y="21300"/>
                  </a:cubicBezTo>
                  <a:cubicBezTo>
                    <a:pt x="2400" y="21000"/>
                    <a:pt x="2400" y="21000"/>
                    <a:pt x="2400" y="21000"/>
                  </a:cubicBezTo>
                  <a:cubicBezTo>
                    <a:pt x="2880" y="21300"/>
                    <a:pt x="2880" y="21300"/>
                    <a:pt x="2880" y="21300"/>
                  </a:cubicBezTo>
                  <a:cubicBezTo>
                    <a:pt x="2400" y="21300"/>
                    <a:pt x="2400" y="21300"/>
                    <a:pt x="2400" y="21300"/>
                  </a:cubicBezTo>
                  <a:cubicBezTo>
                    <a:pt x="1920" y="21300"/>
                    <a:pt x="1920" y="21300"/>
                    <a:pt x="1920" y="21300"/>
                  </a:cubicBezTo>
                  <a:cubicBezTo>
                    <a:pt x="1440" y="21300"/>
                    <a:pt x="1440" y="21300"/>
                    <a:pt x="1440" y="21300"/>
                  </a:cubicBezTo>
                  <a:cubicBezTo>
                    <a:pt x="1440" y="21000"/>
                    <a:pt x="1440" y="21000"/>
                    <a:pt x="1440" y="21000"/>
                  </a:cubicBezTo>
                  <a:cubicBezTo>
                    <a:pt x="960" y="21000"/>
                    <a:pt x="960" y="21000"/>
                    <a:pt x="960" y="21000"/>
                  </a:cubicBezTo>
                  <a:lnTo>
                    <a:pt x="1440" y="20700"/>
                  </a:lnTo>
                  <a:close/>
                  <a:moveTo>
                    <a:pt x="1440" y="207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1" name="AutoShape 38"/>
            <p:cNvSpPr>
              <a:spLocks/>
            </p:cNvSpPr>
            <p:nvPr/>
          </p:nvSpPr>
          <p:spPr bwMode="auto">
            <a:xfrm>
              <a:off x="7636" y="2145"/>
              <a:ext cx="216" cy="12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838" y="21600"/>
                  </a:moveTo>
                  <a:lnTo>
                    <a:pt x="21600" y="20329"/>
                  </a:lnTo>
                  <a:lnTo>
                    <a:pt x="20838" y="18635"/>
                  </a:lnTo>
                  <a:lnTo>
                    <a:pt x="21600" y="18635"/>
                  </a:lnTo>
                  <a:lnTo>
                    <a:pt x="21600" y="16941"/>
                  </a:lnTo>
                  <a:lnTo>
                    <a:pt x="19821" y="12282"/>
                  </a:lnTo>
                  <a:lnTo>
                    <a:pt x="19821" y="7624"/>
                  </a:lnTo>
                  <a:lnTo>
                    <a:pt x="20838" y="5929"/>
                  </a:lnTo>
                  <a:lnTo>
                    <a:pt x="20838" y="4659"/>
                  </a:lnTo>
                  <a:lnTo>
                    <a:pt x="21600" y="2965"/>
                  </a:lnTo>
                  <a:lnTo>
                    <a:pt x="21600" y="1271"/>
                  </a:lnTo>
                  <a:lnTo>
                    <a:pt x="21600" y="2965"/>
                  </a:lnTo>
                  <a:lnTo>
                    <a:pt x="18042" y="2965"/>
                  </a:lnTo>
                  <a:lnTo>
                    <a:pt x="16009" y="1271"/>
                  </a:lnTo>
                  <a:lnTo>
                    <a:pt x="15247" y="1271"/>
                  </a:lnTo>
                  <a:lnTo>
                    <a:pt x="14231" y="0"/>
                  </a:lnTo>
                  <a:lnTo>
                    <a:pt x="13214" y="1271"/>
                  </a:lnTo>
                  <a:lnTo>
                    <a:pt x="12198" y="0"/>
                  </a:lnTo>
                  <a:lnTo>
                    <a:pt x="12198" y="1271"/>
                  </a:lnTo>
                  <a:lnTo>
                    <a:pt x="11435" y="2965"/>
                  </a:lnTo>
                  <a:lnTo>
                    <a:pt x="11435" y="1271"/>
                  </a:lnTo>
                  <a:lnTo>
                    <a:pt x="9402" y="1271"/>
                  </a:lnTo>
                  <a:lnTo>
                    <a:pt x="9402" y="2965"/>
                  </a:lnTo>
                  <a:lnTo>
                    <a:pt x="6607" y="2965"/>
                  </a:lnTo>
                  <a:lnTo>
                    <a:pt x="5845" y="4659"/>
                  </a:lnTo>
                  <a:lnTo>
                    <a:pt x="4828" y="5929"/>
                  </a:lnTo>
                  <a:lnTo>
                    <a:pt x="5845" y="9318"/>
                  </a:lnTo>
                  <a:lnTo>
                    <a:pt x="6607" y="9318"/>
                  </a:lnTo>
                  <a:lnTo>
                    <a:pt x="6607" y="11012"/>
                  </a:lnTo>
                  <a:lnTo>
                    <a:pt x="5845" y="11012"/>
                  </a:lnTo>
                  <a:lnTo>
                    <a:pt x="5845" y="12282"/>
                  </a:lnTo>
                  <a:lnTo>
                    <a:pt x="6607" y="13976"/>
                  </a:lnTo>
                  <a:lnTo>
                    <a:pt x="7624" y="15671"/>
                  </a:lnTo>
                  <a:lnTo>
                    <a:pt x="8640" y="15671"/>
                  </a:lnTo>
                  <a:lnTo>
                    <a:pt x="8640" y="13976"/>
                  </a:lnTo>
                  <a:lnTo>
                    <a:pt x="9402" y="12282"/>
                  </a:lnTo>
                  <a:lnTo>
                    <a:pt x="9402" y="13976"/>
                  </a:lnTo>
                  <a:lnTo>
                    <a:pt x="8640" y="16941"/>
                  </a:lnTo>
                  <a:lnTo>
                    <a:pt x="8640" y="18635"/>
                  </a:lnTo>
                  <a:lnTo>
                    <a:pt x="9402" y="16941"/>
                  </a:lnTo>
                  <a:lnTo>
                    <a:pt x="10419" y="16941"/>
                  </a:lnTo>
                  <a:lnTo>
                    <a:pt x="11435" y="15671"/>
                  </a:lnTo>
                  <a:lnTo>
                    <a:pt x="12198" y="16941"/>
                  </a:lnTo>
                  <a:lnTo>
                    <a:pt x="13214" y="16941"/>
                  </a:lnTo>
                  <a:lnTo>
                    <a:pt x="13214" y="15671"/>
                  </a:lnTo>
                  <a:lnTo>
                    <a:pt x="14231" y="16941"/>
                  </a:lnTo>
                  <a:lnTo>
                    <a:pt x="15247" y="18635"/>
                  </a:lnTo>
                  <a:lnTo>
                    <a:pt x="16009" y="18635"/>
                  </a:lnTo>
                  <a:lnTo>
                    <a:pt x="17026" y="20329"/>
                  </a:lnTo>
                  <a:lnTo>
                    <a:pt x="17026" y="21600"/>
                  </a:lnTo>
                  <a:lnTo>
                    <a:pt x="20838" y="21600"/>
                  </a:lnTo>
                  <a:close/>
                  <a:moveTo>
                    <a:pt x="3812" y="7624"/>
                  </a:moveTo>
                  <a:lnTo>
                    <a:pt x="4828" y="7624"/>
                  </a:lnTo>
                  <a:lnTo>
                    <a:pt x="3812" y="7624"/>
                  </a:lnTo>
                  <a:close/>
                  <a:moveTo>
                    <a:pt x="2033" y="11012"/>
                  </a:moveTo>
                  <a:lnTo>
                    <a:pt x="2033" y="9318"/>
                  </a:lnTo>
                  <a:lnTo>
                    <a:pt x="0" y="9318"/>
                  </a:lnTo>
                  <a:lnTo>
                    <a:pt x="1016" y="7624"/>
                  </a:lnTo>
                  <a:lnTo>
                    <a:pt x="3812" y="7624"/>
                  </a:lnTo>
                  <a:lnTo>
                    <a:pt x="3812" y="9318"/>
                  </a:lnTo>
                  <a:lnTo>
                    <a:pt x="2795" y="9318"/>
                  </a:lnTo>
                  <a:lnTo>
                    <a:pt x="2033" y="11012"/>
                  </a:lnTo>
                  <a:close/>
                  <a:moveTo>
                    <a:pt x="3812" y="11012"/>
                  </a:moveTo>
                  <a:lnTo>
                    <a:pt x="4828" y="11012"/>
                  </a:lnTo>
                  <a:lnTo>
                    <a:pt x="5845" y="12282"/>
                  </a:lnTo>
                  <a:lnTo>
                    <a:pt x="4828" y="12282"/>
                  </a:lnTo>
                  <a:lnTo>
                    <a:pt x="3812" y="11012"/>
                  </a:lnTo>
                  <a:close/>
                  <a:moveTo>
                    <a:pt x="0" y="18635"/>
                  </a:moveTo>
                  <a:lnTo>
                    <a:pt x="1016" y="16941"/>
                  </a:lnTo>
                  <a:lnTo>
                    <a:pt x="2033" y="15671"/>
                  </a:lnTo>
                  <a:lnTo>
                    <a:pt x="2795" y="15671"/>
                  </a:lnTo>
                  <a:lnTo>
                    <a:pt x="3812" y="13976"/>
                  </a:lnTo>
                  <a:lnTo>
                    <a:pt x="3812" y="12282"/>
                  </a:lnTo>
                  <a:lnTo>
                    <a:pt x="4828" y="12282"/>
                  </a:lnTo>
                  <a:lnTo>
                    <a:pt x="3812" y="12282"/>
                  </a:lnTo>
                  <a:lnTo>
                    <a:pt x="3812" y="11012"/>
                  </a:lnTo>
                  <a:lnTo>
                    <a:pt x="2033" y="11012"/>
                  </a:lnTo>
                  <a:lnTo>
                    <a:pt x="1016" y="12282"/>
                  </a:lnTo>
                  <a:lnTo>
                    <a:pt x="0" y="12282"/>
                  </a:lnTo>
                  <a:lnTo>
                    <a:pt x="0" y="15671"/>
                  </a:lnTo>
                  <a:lnTo>
                    <a:pt x="1016" y="15671"/>
                  </a:lnTo>
                  <a:lnTo>
                    <a:pt x="1016" y="16941"/>
                  </a:lnTo>
                  <a:lnTo>
                    <a:pt x="0" y="16941"/>
                  </a:lnTo>
                  <a:lnTo>
                    <a:pt x="0" y="18635"/>
                  </a:lnTo>
                  <a:close/>
                  <a:moveTo>
                    <a:pt x="0" y="1863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2" name="AutoShape 39"/>
            <p:cNvSpPr>
              <a:spLocks/>
            </p:cNvSpPr>
            <p:nvPr/>
          </p:nvSpPr>
          <p:spPr bwMode="auto">
            <a:xfrm>
              <a:off x="7608" y="2237"/>
              <a:ext cx="264" cy="1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6615"/>
                  </a:moveTo>
                  <a:lnTo>
                    <a:pt x="21600" y="13708"/>
                  </a:lnTo>
                  <a:lnTo>
                    <a:pt x="20769" y="12046"/>
                  </a:lnTo>
                  <a:lnTo>
                    <a:pt x="19938" y="10800"/>
                  </a:lnTo>
                  <a:lnTo>
                    <a:pt x="19938" y="5815"/>
                  </a:lnTo>
                  <a:lnTo>
                    <a:pt x="16200" y="5815"/>
                  </a:lnTo>
                  <a:lnTo>
                    <a:pt x="16200" y="4569"/>
                  </a:lnTo>
                  <a:lnTo>
                    <a:pt x="15369" y="2908"/>
                  </a:lnTo>
                  <a:lnTo>
                    <a:pt x="14746" y="2908"/>
                  </a:lnTo>
                  <a:lnTo>
                    <a:pt x="13915" y="1246"/>
                  </a:lnTo>
                  <a:lnTo>
                    <a:pt x="13085" y="0"/>
                  </a:lnTo>
                  <a:lnTo>
                    <a:pt x="13085" y="1246"/>
                  </a:lnTo>
                  <a:lnTo>
                    <a:pt x="12254" y="1246"/>
                  </a:lnTo>
                  <a:lnTo>
                    <a:pt x="11631" y="0"/>
                  </a:lnTo>
                  <a:lnTo>
                    <a:pt x="10800" y="1246"/>
                  </a:lnTo>
                  <a:lnTo>
                    <a:pt x="9969" y="1246"/>
                  </a:lnTo>
                  <a:lnTo>
                    <a:pt x="9346" y="2908"/>
                  </a:lnTo>
                  <a:lnTo>
                    <a:pt x="9346" y="4569"/>
                  </a:lnTo>
                  <a:lnTo>
                    <a:pt x="9969" y="5815"/>
                  </a:lnTo>
                  <a:lnTo>
                    <a:pt x="9346" y="9138"/>
                  </a:lnTo>
                  <a:lnTo>
                    <a:pt x="8515" y="10800"/>
                  </a:lnTo>
                  <a:lnTo>
                    <a:pt x="7685" y="10800"/>
                  </a:lnTo>
                  <a:lnTo>
                    <a:pt x="7062" y="9138"/>
                  </a:lnTo>
                  <a:lnTo>
                    <a:pt x="7062" y="7477"/>
                  </a:lnTo>
                  <a:lnTo>
                    <a:pt x="5400" y="4569"/>
                  </a:lnTo>
                  <a:lnTo>
                    <a:pt x="5400" y="2908"/>
                  </a:lnTo>
                  <a:lnTo>
                    <a:pt x="4569" y="2908"/>
                  </a:lnTo>
                  <a:lnTo>
                    <a:pt x="3946" y="4569"/>
                  </a:lnTo>
                  <a:lnTo>
                    <a:pt x="3115" y="4569"/>
                  </a:lnTo>
                  <a:lnTo>
                    <a:pt x="3115" y="5815"/>
                  </a:lnTo>
                  <a:lnTo>
                    <a:pt x="2285" y="5815"/>
                  </a:lnTo>
                  <a:lnTo>
                    <a:pt x="1662" y="7477"/>
                  </a:lnTo>
                  <a:lnTo>
                    <a:pt x="1662" y="10800"/>
                  </a:lnTo>
                  <a:lnTo>
                    <a:pt x="831" y="12046"/>
                  </a:lnTo>
                  <a:lnTo>
                    <a:pt x="831" y="15369"/>
                  </a:lnTo>
                  <a:lnTo>
                    <a:pt x="0" y="15369"/>
                  </a:lnTo>
                  <a:lnTo>
                    <a:pt x="831" y="18277"/>
                  </a:lnTo>
                  <a:lnTo>
                    <a:pt x="831" y="19938"/>
                  </a:lnTo>
                  <a:lnTo>
                    <a:pt x="1662" y="18277"/>
                  </a:lnTo>
                  <a:lnTo>
                    <a:pt x="2285" y="16615"/>
                  </a:lnTo>
                  <a:lnTo>
                    <a:pt x="3946" y="15369"/>
                  </a:lnTo>
                  <a:lnTo>
                    <a:pt x="6231" y="15369"/>
                  </a:lnTo>
                  <a:lnTo>
                    <a:pt x="7062" y="16615"/>
                  </a:lnTo>
                  <a:lnTo>
                    <a:pt x="7685" y="15369"/>
                  </a:lnTo>
                  <a:lnTo>
                    <a:pt x="8515" y="15369"/>
                  </a:lnTo>
                  <a:lnTo>
                    <a:pt x="9346" y="16615"/>
                  </a:lnTo>
                  <a:lnTo>
                    <a:pt x="10800" y="16615"/>
                  </a:lnTo>
                  <a:lnTo>
                    <a:pt x="11631" y="15369"/>
                  </a:lnTo>
                  <a:lnTo>
                    <a:pt x="13085" y="16615"/>
                  </a:lnTo>
                  <a:lnTo>
                    <a:pt x="13915" y="16615"/>
                  </a:lnTo>
                  <a:lnTo>
                    <a:pt x="14746" y="19938"/>
                  </a:lnTo>
                  <a:lnTo>
                    <a:pt x="15369" y="19938"/>
                  </a:lnTo>
                  <a:lnTo>
                    <a:pt x="16200" y="21600"/>
                  </a:lnTo>
                  <a:lnTo>
                    <a:pt x="19315" y="21600"/>
                  </a:lnTo>
                  <a:lnTo>
                    <a:pt x="19938" y="19938"/>
                  </a:lnTo>
                  <a:lnTo>
                    <a:pt x="21600" y="16615"/>
                  </a:lnTo>
                  <a:close/>
                  <a:moveTo>
                    <a:pt x="21600" y="1661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3" name="AutoShape 40"/>
            <p:cNvSpPr>
              <a:spLocks/>
            </p:cNvSpPr>
            <p:nvPr/>
          </p:nvSpPr>
          <p:spPr bwMode="auto">
            <a:xfrm>
              <a:off x="7618" y="2328"/>
              <a:ext cx="206" cy="1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933" y="17031"/>
                  </a:moveTo>
                  <a:lnTo>
                    <a:pt x="6933" y="13708"/>
                  </a:lnTo>
                  <a:lnTo>
                    <a:pt x="8000" y="12046"/>
                  </a:lnTo>
                  <a:lnTo>
                    <a:pt x="6933" y="12046"/>
                  </a:lnTo>
                  <a:lnTo>
                    <a:pt x="5867" y="10800"/>
                  </a:lnTo>
                  <a:lnTo>
                    <a:pt x="2933" y="10800"/>
                  </a:lnTo>
                  <a:lnTo>
                    <a:pt x="1867" y="7477"/>
                  </a:lnTo>
                  <a:lnTo>
                    <a:pt x="0" y="7477"/>
                  </a:lnTo>
                  <a:lnTo>
                    <a:pt x="0" y="4569"/>
                  </a:lnTo>
                  <a:lnTo>
                    <a:pt x="1067" y="2908"/>
                  </a:lnTo>
                  <a:lnTo>
                    <a:pt x="1867" y="1246"/>
                  </a:lnTo>
                  <a:lnTo>
                    <a:pt x="4000" y="0"/>
                  </a:lnTo>
                  <a:lnTo>
                    <a:pt x="6933" y="0"/>
                  </a:lnTo>
                  <a:lnTo>
                    <a:pt x="8000" y="1246"/>
                  </a:lnTo>
                  <a:lnTo>
                    <a:pt x="8800" y="0"/>
                  </a:lnTo>
                  <a:lnTo>
                    <a:pt x="9867" y="0"/>
                  </a:lnTo>
                  <a:lnTo>
                    <a:pt x="10933" y="1246"/>
                  </a:lnTo>
                  <a:lnTo>
                    <a:pt x="12800" y="1246"/>
                  </a:lnTo>
                  <a:lnTo>
                    <a:pt x="13867" y="0"/>
                  </a:lnTo>
                  <a:lnTo>
                    <a:pt x="15733" y="1246"/>
                  </a:lnTo>
                  <a:lnTo>
                    <a:pt x="16800" y="1246"/>
                  </a:lnTo>
                  <a:lnTo>
                    <a:pt x="17867" y="4569"/>
                  </a:lnTo>
                  <a:lnTo>
                    <a:pt x="18667" y="4569"/>
                  </a:lnTo>
                  <a:lnTo>
                    <a:pt x="19733" y="6231"/>
                  </a:lnTo>
                  <a:lnTo>
                    <a:pt x="21600" y="6231"/>
                  </a:lnTo>
                  <a:lnTo>
                    <a:pt x="20800" y="9138"/>
                  </a:lnTo>
                  <a:lnTo>
                    <a:pt x="21600" y="9138"/>
                  </a:lnTo>
                  <a:lnTo>
                    <a:pt x="21600" y="10800"/>
                  </a:lnTo>
                  <a:lnTo>
                    <a:pt x="19733" y="10800"/>
                  </a:lnTo>
                  <a:lnTo>
                    <a:pt x="18667" y="13708"/>
                  </a:lnTo>
                  <a:lnTo>
                    <a:pt x="18667" y="15369"/>
                  </a:lnTo>
                  <a:lnTo>
                    <a:pt x="19733" y="15369"/>
                  </a:lnTo>
                  <a:lnTo>
                    <a:pt x="19733" y="17031"/>
                  </a:lnTo>
                  <a:lnTo>
                    <a:pt x="17867" y="17031"/>
                  </a:lnTo>
                  <a:lnTo>
                    <a:pt x="16800" y="18277"/>
                  </a:lnTo>
                  <a:lnTo>
                    <a:pt x="15733" y="18277"/>
                  </a:lnTo>
                  <a:lnTo>
                    <a:pt x="15733" y="19938"/>
                  </a:lnTo>
                  <a:lnTo>
                    <a:pt x="13867" y="21600"/>
                  </a:lnTo>
                  <a:lnTo>
                    <a:pt x="12800" y="19938"/>
                  </a:lnTo>
                  <a:lnTo>
                    <a:pt x="11733" y="21600"/>
                  </a:lnTo>
                  <a:lnTo>
                    <a:pt x="9867" y="21600"/>
                  </a:lnTo>
                  <a:lnTo>
                    <a:pt x="9867" y="17031"/>
                  </a:lnTo>
                  <a:lnTo>
                    <a:pt x="8800" y="17031"/>
                  </a:lnTo>
                  <a:lnTo>
                    <a:pt x="8000" y="15369"/>
                  </a:lnTo>
                  <a:lnTo>
                    <a:pt x="6933" y="17031"/>
                  </a:lnTo>
                  <a:close/>
                  <a:moveTo>
                    <a:pt x="6933" y="1703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4" name="AutoShape 41"/>
            <p:cNvSpPr>
              <a:spLocks/>
            </p:cNvSpPr>
            <p:nvPr/>
          </p:nvSpPr>
          <p:spPr bwMode="auto">
            <a:xfrm>
              <a:off x="7722" y="2336"/>
              <a:ext cx="348" cy="24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911"/>
                  </a:moveTo>
                  <a:lnTo>
                    <a:pt x="473" y="10911"/>
                  </a:lnTo>
                  <a:lnTo>
                    <a:pt x="1104" y="10021"/>
                  </a:lnTo>
                  <a:lnTo>
                    <a:pt x="1734" y="10911"/>
                  </a:lnTo>
                  <a:lnTo>
                    <a:pt x="2838" y="10021"/>
                  </a:lnTo>
                  <a:lnTo>
                    <a:pt x="2838" y="9130"/>
                  </a:lnTo>
                  <a:lnTo>
                    <a:pt x="3469" y="9130"/>
                  </a:lnTo>
                  <a:lnTo>
                    <a:pt x="4099" y="8462"/>
                  </a:lnTo>
                  <a:lnTo>
                    <a:pt x="5203" y="8462"/>
                  </a:lnTo>
                  <a:lnTo>
                    <a:pt x="5203" y="7571"/>
                  </a:lnTo>
                  <a:lnTo>
                    <a:pt x="4572" y="7571"/>
                  </a:lnTo>
                  <a:lnTo>
                    <a:pt x="4572" y="6680"/>
                  </a:lnTo>
                  <a:lnTo>
                    <a:pt x="5203" y="5122"/>
                  </a:lnTo>
                  <a:lnTo>
                    <a:pt x="6307" y="5122"/>
                  </a:lnTo>
                  <a:lnTo>
                    <a:pt x="6307" y="4231"/>
                  </a:lnTo>
                  <a:lnTo>
                    <a:pt x="5834" y="4231"/>
                  </a:lnTo>
                  <a:lnTo>
                    <a:pt x="6307" y="2672"/>
                  </a:lnTo>
                  <a:lnTo>
                    <a:pt x="7568" y="2672"/>
                  </a:lnTo>
                  <a:lnTo>
                    <a:pt x="8041" y="1781"/>
                  </a:lnTo>
                  <a:lnTo>
                    <a:pt x="9302" y="0"/>
                  </a:lnTo>
                  <a:lnTo>
                    <a:pt x="9933" y="0"/>
                  </a:lnTo>
                  <a:lnTo>
                    <a:pt x="10406" y="891"/>
                  </a:lnTo>
                  <a:lnTo>
                    <a:pt x="10406" y="0"/>
                  </a:lnTo>
                  <a:lnTo>
                    <a:pt x="11036" y="891"/>
                  </a:lnTo>
                  <a:lnTo>
                    <a:pt x="12140" y="891"/>
                  </a:lnTo>
                  <a:lnTo>
                    <a:pt x="12771" y="1781"/>
                  </a:lnTo>
                  <a:lnTo>
                    <a:pt x="13401" y="891"/>
                  </a:lnTo>
                  <a:lnTo>
                    <a:pt x="14505" y="891"/>
                  </a:lnTo>
                  <a:lnTo>
                    <a:pt x="14505" y="1781"/>
                  </a:lnTo>
                  <a:lnTo>
                    <a:pt x="16239" y="1781"/>
                  </a:lnTo>
                  <a:lnTo>
                    <a:pt x="16239" y="5122"/>
                  </a:lnTo>
                  <a:lnTo>
                    <a:pt x="16870" y="5790"/>
                  </a:lnTo>
                  <a:lnTo>
                    <a:pt x="17501" y="6680"/>
                  </a:lnTo>
                  <a:lnTo>
                    <a:pt x="17974" y="8462"/>
                  </a:lnTo>
                  <a:lnTo>
                    <a:pt x="18604" y="8462"/>
                  </a:lnTo>
                  <a:lnTo>
                    <a:pt x="18604" y="10021"/>
                  </a:lnTo>
                  <a:lnTo>
                    <a:pt x="19866" y="10021"/>
                  </a:lnTo>
                  <a:lnTo>
                    <a:pt x="20969" y="10911"/>
                  </a:lnTo>
                  <a:lnTo>
                    <a:pt x="20969" y="11579"/>
                  </a:lnTo>
                  <a:lnTo>
                    <a:pt x="21600" y="12470"/>
                  </a:lnTo>
                  <a:lnTo>
                    <a:pt x="20969" y="12470"/>
                  </a:lnTo>
                  <a:lnTo>
                    <a:pt x="20339" y="14252"/>
                  </a:lnTo>
                  <a:lnTo>
                    <a:pt x="19235" y="14252"/>
                  </a:lnTo>
                  <a:lnTo>
                    <a:pt x="18604" y="13361"/>
                  </a:lnTo>
                  <a:lnTo>
                    <a:pt x="18604" y="14920"/>
                  </a:lnTo>
                  <a:lnTo>
                    <a:pt x="19235" y="15810"/>
                  </a:lnTo>
                  <a:lnTo>
                    <a:pt x="19235" y="16701"/>
                  </a:lnTo>
                  <a:lnTo>
                    <a:pt x="19866" y="17369"/>
                  </a:lnTo>
                  <a:lnTo>
                    <a:pt x="19866" y="18260"/>
                  </a:lnTo>
                  <a:lnTo>
                    <a:pt x="18604" y="19151"/>
                  </a:lnTo>
                  <a:lnTo>
                    <a:pt x="17501" y="19151"/>
                  </a:lnTo>
                  <a:lnTo>
                    <a:pt x="17501" y="21600"/>
                  </a:lnTo>
                  <a:lnTo>
                    <a:pt x="16870" y="21600"/>
                  </a:lnTo>
                  <a:lnTo>
                    <a:pt x="16239" y="20709"/>
                  </a:lnTo>
                  <a:lnTo>
                    <a:pt x="14505" y="20709"/>
                  </a:lnTo>
                  <a:lnTo>
                    <a:pt x="14032" y="21600"/>
                  </a:lnTo>
                  <a:lnTo>
                    <a:pt x="13401" y="21600"/>
                  </a:lnTo>
                  <a:lnTo>
                    <a:pt x="13401" y="20709"/>
                  </a:lnTo>
                  <a:lnTo>
                    <a:pt x="12771" y="20709"/>
                  </a:lnTo>
                  <a:lnTo>
                    <a:pt x="12140" y="21600"/>
                  </a:lnTo>
                  <a:lnTo>
                    <a:pt x="11667" y="20709"/>
                  </a:lnTo>
                  <a:lnTo>
                    <a:pt x="8672" y="20709"/>
                  </a:lnTo>
                  <a:lnTo>
                    <a:pt x="8041" y="19819"/>
                  </a:lnTo>
                  <a:lnTo>
                    <a:pt x="4572" y="19819"/>
                  </a:lnTo>
                  <a:lnTo>
                    <a:pt x="2207" y="20709"/>
                  </a:lnTo>
                  <a:lnTo>
                    <a:pt x="1104" y="19819"/>
                  </a:lnTo>
                  <a:lnTo>
                    <a:pt x="473" y="19151"/>
                  </a:lnTo>
                  <a:lnTo>
                    <a:pt x="0" y="18260"/>
                  </a:lnTo>
                  <a:lnTo>
                    <a:pt x="473" y="17369"/>
                  </a:lnTo>
                  <a:lnTo>
                    <a:pt x="1104" y="16701"/>
                  </a:lnTo>
                  <a:lnTo>
                    <a:pt x="1104" y="14920"/>
                  </a:lnTo>
                  <a:lnTo>
                    <a:pt x="473" y="14252"/>
                  </a:lnTo>
                  <a:lnTo>
                    <a:pt x="473" y="13361"/>
                  </a:lnTo>
                  <a:lnTo>
                    <a:pt x="0" y="11579"/>
                  </a:lnTo>
                  <a:lnTo>
                    <a:pt x="0" y="10911"/>
                  </a:lnTo>
                  <a:close/>
                  <a:moveTo>
                    <a:pt x="0" y="1091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5" name="AutoShape 42"/>
            <p:cNvSpPr>
              <a:spLocks/>
            </p:cNvSpPr>
            <p:nvPr/>
          </p:nvSpPr>
          <p:spPr bwMode="auto">
            <a:xfrm>
              <a:off x="7695" y="2529"/>
              <a:ext cx="685" cy="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0" y="1563"/>
                  </a:moveTo>
                  <a:lnTo>
                    <a:pt x="2000" y="2132"/>
                  </a:lnTo>
                  <a:lnTo>
                    <a:pt x="3200" y="1563"/>
                  </a:lnTo>
                  <a:lnTo>
                    <a:pt x="4960" y="1563"/>
                  </a:lnTo>
                  <a:lnTo>
                    <a:pt x="5280" y="2132"/>
                  </a:lnTo>
                  <a:lnTo>
                    <a:pt x="6800" y="2132"/>
                  </a:lnTo>
                  <a:lnTo>
                    <a:pt x="7040" y="2700"/>
                  </a:lnTo>
                  <a:lnTo>
                    <a:pt x="7360" y="2132"/>
                  </a:lnTo>
                  <a:lnTo>
                    <a:pt x="7680" y="2132"/>
                  </a:lnTo>
                  <a:lnTo>
                    <a:pt x="7680" y="2700"/>
                  </a:lnTo>
                  <a:lnTo>
                    <a:pt x="8000" y="2700"/>
                  </a:lnTo>
                  <a:lnTo>
                    <a:pt x="8240" y="2132"/>
                  </a:lnTo>
                  <a:lnTo>
                    <a:pt x="9120" y="2132"/>
                  </a:lnTo>
                  <a:lnTo>
                    <a:pt x="9440" y="2700"/>
                  </a:lnTo>
                  <a:lnTo>
                    <a:pt x="9760" y="2700"/>
                  </a:lnTo>
                  <a:lnTo>
                    <a:pt x="9760" y="1137"/>
                  </a:lnTo>
                  <a:lnTo>
                    <a:pt x="10320" y="1137"/>
                  </a:lnTo>
                  <a:lnTo>
                    <a:pt x="10960" y="568"/>
                  </a:lnTo>
                  <a:lnTo>
                    <a:pt x="11200" y="568"/>
                  </a:lnTo>
                  <a:lnTo>
                    <a:pt x="11200" y="0"/>
                  </a:lnTo>
                  <a:lnTo>
                    <a:pt x="13600" y="0"/>
                  </a:lnTo>
                  <a:lnTo>
                    <a:pt x="13600" y="1137"/>
                  </a:lnTo>
                  <a:lnTo>
                    <a:pt x="13920" y="1137"/>
                  </a:lnTo>
                  <a:lnTo>
                    <a:pt x="13920" y="1563"/>
                  </a:lnTo>
                  <a:lnTo>
                    <a:pt x="14160" y="2700"/>
                  </a:lnTo>
                  <a:lnTo>
                    <a:pt x="14800" y="2132"/>
                  </a:lnTo>
                  <a:lnTo>
                    <a:pt x="15040" y="2700"/>
                  </a:lnTo>
                  <a:lnTo>
                    <a:pt x="15040" y="3268"/>
                  </a:lnTo>
                  <a:lnTo>
                    <a:pt x="15360" y="3268"/>
                  </a:lnTo>
                  <a:lnTo>
                    <a:pt x="15360" y="3695"/>
                  </a:lnTo>
                  <a:lnTo>
                    <a:pt x="16240" y="5258"/>
                  </a:lnTo>
                  <a:lnTo>
                    <a:pt x="16240" y="4832"/>
                  </a:lnTo>
                  <a:lnTo>
                    <a:pt x="16880" y="5258"/>
                  </a:lnTo>
                  <a:lnTo>
                    <a:pt x="17440" y="5258"/>
                  </a:lnTo>
                  <a:lnTo>
                    <a:pt x="17760" y="4832"/>
                  </a:lnTo>
                  <a:lnTo>
                    <a:pt x="18000" y="4832"/>
                  </a:lnTo>
                  <a:lnTo>
                    <a:pt x="18320" y="5826"/>
                  </a:lnTo>
                  <a:lnTo>
                    <a:pt x="18640" y="6395"/>
                  </a:lnTo>
                  <a:lnTo>
                    <a:pt x="19840" y="6395"/>
                  </a:lnTo>
                  <a:lnTo>
                    <a:pt x="20080" y="6963"/>
                  </a:lnTo>
                  <a:lnTo>
                    <a:pt x="20400" y="6395"/>
                  </a:lnTo>
                  <a:lnTo>
                    <a:pt x="20720" y="6963"/>
                  </a:lnTo>
                  <a:lnTo>
                    <a:pt x="21280" y="6963"/>
                  </a:lnTo>
                  <a:lnTo>
                    <a:pt x="21280" y="7389"/>
                  </a:lnTo>
                  <a:lnTo>
                    <a:pt x="21600" y="7389"/>
                  </a:lnTo>
                  <a:lnTo>
                    <a:pt x="21600" y="7958"/>
                  </a:lnTo>
                  <a:lnTo>
                    <a:pt x="21280" y="8526"/>
                  </a:lnTo>
                  <a:lnTo>
                    <a:pt x="20960" y="8526"/>
                  </a:lnTo>
                  <a:lnTo>
                    <a:pt x="20960" y="9521"/>
                  </a:lnTo>
                  <a:lnTo>
                    <a:pt x="21600" y="10658"/>
                  </a:lnTo>
                  <a:lnTo>
                    <a:pt x="21280" y="11084"/>
                  </a:lnTo>
                  <a:lnTo>
                    <a:pt x="21280" y="11653"/>
                  </a:lnTo>
                  <a:lnTo>
                    <a:pt x="20960" y="12221"/>
                  </a:lnTo>
                  <a:lnTo>
                    <a:pt x="20400" y="12221"/>
                  </a:lnTo>
                  <a:lnTo>
                    <a:pt x="20080" y="12647"/>
                  </a:lnTo>
                  <a:lnTo>
                    <a:pt x="20080" y="13216"/>
                  </a:lnTo>
                  <a:lnTo>
                    <a:pt x="19840" y="13784"/>
                  </a:lnTo>
                  <a:lnTo>
                    <a:pt x="19840" y="14353"/>
                  </a:lnTo>
                  <a:lnTo>
                    <a:pt x="19840" y="13784"/>
                  </a:lnTo>
                  <a:lnTo>
                    <a:pt x="19520" y="13784"/>
                  </a:lnTo>
                  <a:lnTo>
                    <a:pt x="19200" y="14353"/>
                  </a:lnTo>
                  <a:lnTo>
                    <a:pt x="18640" y="14353"/>
                  </a:lnTo>
                  <a:lnTo>
                    <a:pt x="18640" y="14779"/>
                  </a:lnTo>
                  <a:lnTo>
                    <a:pt x="18000" y="14779"/>
                  </a:lnTo>
                  <a:lnTo>
                    <a:pt x="17760" y="15347"/>
                  </a:lnTo>
                  <a:lnTo>
                    <a:pt x="17440" y="15347"/>
                  </a:lnTo>
                  <a:lnTo>
                    <a:pt x="17440" y="15916"/>
                  </a:lnTo>
                  <a:lnTo>
                    <a:pt x="16880" y="15347"/>
                  </a:lnTo>
                  <a:lnTo>
                    <a:pt x="16560" y="15916"/>
                  </a:lnTo>
                  <a:lnTo>
                    <a:pt x="16240" y="15347"/>
                  </a:lnTo>
                  <a:lnTo>
                    <a:pt x="16240" y="15916"/>
                  </a:lnTo>
                  <a:lnTo>
                    <a:pt x="16560" y="15916"/>
                  </a:lnTo>
                  <a:lnTo>
                    <a:pt x="16240" y="16342"/>
                  </a:lnTo>
                  <a:lnTo>
                    <a:pt x="16240" y="16911"/>
                  </a:lnTo>
                  <a:lnTo>
                    <a:pt x="15920" y="16911"/>
                  </a:lnTo>
                  <a:lnTo>
                    <a:pt x="16240" y="16342"/>
                  </a:lnTo>
                  <a:lnTo>
                    <a:pt x="16240" y="15916"/>
                  </a:lnTo>
                  <a:lnTo>
                    <a:pt x="15920" y="15916"/>
                  </a:lnTo>
                  <a:lnTo>
                    <a:pt x="15680" y="16911"/>
                  </a:lnTo>
                  <a:lnTo>
                    <a:pt x="14480" y="16911"/>
                  </a:lnTo>
                  <a:lnTo>
                    <a:pt x="14480" y="17479"/>
                  </a:lnTo>
                  <a:lnTo>
                    <a:pt x="15040" y="17479"/>
                  </a:lnTo>
                  <a:lnTo>
                    <a:pt x="15360" y="17905"/>
                  </a:lnTo>
                  <a:lnTo>
                    <a:pt x="15680" y="17905"/>
                  </a:lnTo>
                  <a:lnTo>
                    <a:pt x="15360" y="17905"/>
                  </a:lnTo>
                  <a:lnTo>
                    <a:pt x="15360" y="18474"/>
                  </a:lnTo>
                  <a:lnTo>
                    <a:pt x="15920" y="18474"/>
                  </a:lnTo>
                  <a:lnTo>
                    <a:pt x="15920" y="19042"/>
                  </a:lnTo>
                  <a:lnTo>
                    <a:pt x="16240" y="19042"/>
                  </a:lnTo>
                  <a:lnTo>
                    <a:pt x="16560" y="19611"/>
                  </a:lnTo>
                  <a:lnTo>
                    <a:pt x="16560" y="19042"/>
                  </a:lnTo>
                  <a:lnTo>
                    <a:pt x="15680" y="17479"/>
                  </a:lnTo>
                  <a:lnTo>
                    <a:pt x="15680" y="16911"/>
                  </a:lnTo>
                  <a:lnTo>
                    <a:pt x="15920" y="17479"/>
                  </a:lnTo>
                  <a:lnTo>
                    <a:pt x="15920" y="17905"/>
                  </a:lnTo>
                  <a:lnTo>
                    <a:pt x="16560" y="19042"/>
                  </a:lnTo>
                  <a:lnTo>
                    <a:pt x="17440" y="19042"/>
                  </a:lnTo>
                  <a:lnTo>
                    <a:pt x="17440" y="18474"/>
                  </a:lnTo>
                  <a:lnTo>
                    <a:pt x="18320" y="18474"/>
                  </a:lnTo>
                  <a:lnTo>
                    <a:pt x="18000" y="19042"/>
                  </a:lnTo>
                  <a:lnTo>
                    <a:pt x="18000" y="19611"/>
                  </a:lnTo>
                  <a:lnTo>
                    <a:pt x="17440" y="20037"/>
                  </a:lnTo>
                  <a:lnTo>
                    <a:pt x="16880" y="19611"/>
                  </a:lnTo>
                  <a:lnTo>
                    <a:pt x="16560" y="20037"/>
                  </a:lnTo>
                  <a:lnTo>
                    <a:pt x="16560" y="20605"/>
                  </a:lnTo>
                  <a:lnTo>
                    <a:pt x="15920" y="20605"/>
                  </a:lnTo>
                  <a:lnTo>
                    <a:pt x="15360" y="21174"/>
                  </a:lnTo>
                  <a:lnTo>
                    <a:pt x="15040" y="21600"/>
                  </a:lnTo>
                  <a:lnTo>
                    <a:pt x="14480" y="21600"/>
                  </a:lnTo>
                  <a:lnTo>
                    <a:pt x="14160" y="21174"/>
                  </a:lnTo>
                  <a:lnTo>
                    <a:pt x="14480" y="20037"/>
                  </a:lnTo>
                  <a:lnTo>
                    <a:pt x="14160" y="19611"/>
                  </a:lnTo>
                  <a:lnTo>
                    <a:pt x="13920" y="19611"/>
                  </a:lnTo>
                  <a:lnTo>
                    <a:pt x="13600" y="19042"/>
                  </a:lnTo>
                  <a:lnTo>
                    <a:pt x="13280" y="19611"/>
                  </a:lnTo>
                  <a:lnTo>
                    <a:pt x="13600" y="18474"/>
                  </a:lnTo>
                  <a:lnTo>
                    <a:pt x="13920" y="18474"/>
                  </a:lnTo>
                  <a:lnTo>
                    <a:pt x="14160" y="17905"/>
                  </a:lnTo>
                  <a:lnTo>
                    <a:pt x="14480" y="17905"/>
                  </a:lnTo>
                  <a:lnTo>
                    <a:pt x="14160" y="17905"/>
                  </a:lnTo>
                  <a:lnTo>
                    <a:pt x="14160" y="16911"/>
                  </a:lnTo>
                  <a:lnTo>
                    <a:pt x="13920" y="17479"/>
                  </a:lnTo>
                  <a:lnTo>
                    <a:pt x="13600" y="16911"/>
                  </a:lnTo>
                  <a:lnTo>
                    <a:pt x="13280" y="16911"/>
                  </a:lnTo>
                  <a:lnTo>
                    <a:pt x="12960" y="17479"/>
                  </a:lnTo>
                  <a:lnTo>
                    <a:pt x="12720" y="16911"/>
                  </a:lnTo>
                  <a:lnTo>
                    <a:pt x="12400" y="16911"/>
                  </a:lnTo>
                  <a:lnTo>
                    <a:pt x="12400" y="16342"/>
                  </a:lnTo>
                  <a:lnTo>
                    <a:pt x="11520" y="16342"/>
                  </a:lnTo>
                  <a:lnTo>
                    <a:pt x="11520" y="15916"/>
                  </a:lnTo>
                  <a:lnTo>
                    <a:pt x="12400" y="15916"/>
                  </a:lnTo>
                  <a:lnTo>
                    <a:pt x="12080" y="15347"/>
                  </a:lnTo>
                  <a:lnTo>
                    <a:pt x="11840" y="15916"/>
                  </a:lnTo>
                  <a:lnTo>
                    <a:pt x="11520" y="15916"/>
                  </a:lnTo>
                  <a:lnTo>
                    <a:pt x="11520" y="15347"/>
                  </a:lnTo>
                  <a:lnTo>
                    <a:pt x="11200" y="15916"/>
                  </a:lnTo>
                  <a:lnTo>
                    <a:pt x="10960" y="15916"/>
                  </a:lnTo>
                  <a:lnTo>
                    <a:pt x="10640" y="16342"/>
                  </a:lnTo>
                  <a:lnTo>
                    <a:pt x="10640" y="16911"/>
                  </a:lnTo>
                  <a:lnTo>
                    <a:pt x="10320" y="17479"/>
                  </a:lnTo>
                  <a:lnTo>
                    <a:pt x="10000" y="18474"/>
                  </a:lnTo>
                  <a:lnTo>
                    <a:pt x="9760" y="18474"/>
                  </a:lnTo>
                  <a:lnTo>
                    <a:pt x="9760" y="19611"/>
                  </a:lnTo>
                  <a:lnTo>
                    <a:pt x="9440" y="19042"/>
                  </a:lnTo>
                  <a:lnTo>
                    <a:pt x="9120" y="19042"/>
                  </a:lnTo>
                  <a:lnTo>
                    <a:pt x="8880" y="19611"/>
                  </a:lnTo>
                  <a:lnTo>
                    <a:pt x="8000" y="19611"/>
                  </a:lnTo>
                  <a:lnTo>
                    <a:pt x="7680" y="19042"/>
                  </a:lnTo>
                  <a:lnTo>
                    <a:pt x="8000" y="18474"/>
                  </a:lnTo>
                  <a:lnTo>
                    <a:pt x="8240" y="18474"/>
                  </a:lnTo>
                  <a:lnTo>
                    <a:pt x="8560" y="17479"/>
                  </a:lnTo>
                  <a:lnTo>
                    <a:pt x="8560" y="16342"/>
                  </a:lnTo>
                  <a:lnTo>
                    <a:pt x="8880" y="16342"/>
                  </a:lnTo>
                  <a:lnTo>
                    <a:pt x="9120" y="15916"/>
                  </a:lnTo>
                  <a:lnTo>
                    <a:pt x="9440" y="16342"/>
                  </a:lnTo>
                  <a:lnTo>
                    <a:pt x="9760" y="16342"/>
                  </a:lnTo>
                  <a:lnTo>
                    <a:pt x="9760" y="14779"/>
                  </a:lnTo>
                  <a:lnTo>
                    <a:pt x="9440" y="14779"/>
                  </a:lnTo>
                  <a:lnTo>
                    <a:pt x="8880" y="14353"/>
                  </a:lnTo>
                  <a:lnTo>
                    <a:pt x="8880" y="13784"/>
                  </a:lnTo>
                  <a:lnTo>
                    <a:pt x="8560" y="13784"/>
                  </a:lnTo>
                  <a:lnTo>
                    <a:pt x="8560" y="12647"/>
                  </a:lnTo>
                  <a:lnTo>
                    <a:pt x="8240" y="12221"/>
                  </a:lnTo>
                  <a:lnTo>
                    <a:pt x="8000" y="11653"/>
                  </a:lnTo>
                  <a:lnTo>
                    <a:pt x="7360" y="11653"/>
                  </a:lnTo>
                  <a:lnTo>
                    <a:pt x="6800" y="11084"/>
                  </a:lnTo>
                  <a:lnTo>
                    <a:pt x="6480" y="11084"/>
                  </a:lnTo>
                  <a:lnTo>
                    <a:pt x="6160" y="10658"/>
                  </a:lnTo>
                  <a:lnTo>
                    <a:pt x="5920" y="10658"/>
                  </a:lnTo>
                  <a:lnTo>
                    <a:pt x="5920" y="11084"/>
                  </a:lnTo>
                  <a:lnTo>
                    <a:pt x="5600" y="10658"/>
                  </a:lnTo>
                  <a:lnTo>
                    <a:pt x="5600" y="11084"/>
                  </a:lnTo>
                  <a:lnTo>
                    <a:pt x="5280" y="10658"/>
                  </a:lnTo>
                  <a:lnTo>
                    <a:pt x="5280" y="12221"/>
                  </a:lnTo>
                  <a:lnTo>
                    <a:pt x="4960" y="12221"/>
                  </a:lnTo>
                  <a:lnTo>
                    <a:pt x="4720" y="12647"/>
                  </a:lnTo>
                  <a:lnTo>
                    <a:pt x="3840" y="12647"/>
                  </a:lnTo>
                  <a:lnTo>
                    <a:pt x="3520" y="13216"/>
                  </a:lnTo>
                  <a:lnTo>
                    <a:pt x="2640" y="13216"/>
                  </a:lnTo>
                  <a:lnTo>
                    <a:pt x="2640" y="12647"/>
                  </a:lnTo>
                  <a:lnTo>
                    <a:pt x="1760" y="12647"/>
                  </a:lnTo>
                  <a:lnTo>
                    <a:pt x="1440" y="12221"/>
                  </a:lnTo>
                  <a:lnTo>
                    <a:pt x="560" y="12221"/>
                  </a:lnTo>
                  <a:lnTo>
                    <a:pt x="240" y="11653"/>
                  </a:lnTo>
                  <a:lnTo>
                    <a:pt x="0" y="11084"/>
                  </a:lnTo>
                  <a:lnTo>
                    <a:pt x="0" y="10658"/>
                  </a:lnTo>
                  <a:lnTo>
                    <a:pt x="240" y="9521"/>
                  </a:lnTo>
                  <a:lnTo>
                    <a:pt x="560" y="9521"/>
                  </a:lnTo>
                  <a:lnTo>
                    <a:pt x="560" y="8526"/>
                  </a:lnTo>
                  <a:lnTo>
                    <a:pt x="1440" y="6963"/>
                  </a:lnTo>
                  <a:lnTo>
                    <a:pt x="1440" y="6395"/>
                  </a:lnTo>
                  <a:lnTo>
                    <a:pt x="1760" y="5826"/>
                  </a:lnTo>
                  <a:lnTo>
                    <a:pt x="2000" y="5826"/>
                  </a:lnTo>
                  <a:lnTo>
                    <a:pt x="2000" y="5258"/>
                  </a:lnTo>
                  <a:lnTo>
                    <a:pt x="1760" y="4832"/>
                  </a:lnTo>
                  <a:lnTo>
                    <a:pt x="2000" y="4263"/>
                  </a:lnTo>
                  <a:lnTo>
                    <a:pt x="1760" y="4263"/>
                  </a:lnTo>
                  <a:lnTo>
                    <a:pt x="1440" y="3695"/>
                  </a:lnTo>
                  <a:lnTo>
                    <a:pt x="1440" y="1563"/>
                  </a:lnTo>
                  <a:close/>
                  <a:moveTo>
                    <a:pt x="1440" y="156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6" name="AutoShape 43"/>
            <p:cNvSpPr>
              <a:spLocks/>
            </p:cNvSpPr>
            <p:nvPr/>
          </p:nvSpPr>
          <p:spPr bwMode="auto">
            <a:xfrm>
              <a:off x="7862" y="2714"/>
              <a:ext cx="142" cy="14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4027"/>
                  </a:moveTo>
                  <a:lnTo>
                    <a:pt x="0" y="0"/>
                  </a:lnTo>
                  <a:lnTo>
                    <a:pt x="1543" y="1098"/>
                  </a:lnTo>
                  <a:lnTo>
                    <a:pt x="1543" y="0"/>
                  </a:lnTo>
                  <a:lnTo>
                    <a:pt x="3086" y="1098"/>
                  </a:lnTo>
                  <a:lnTo>
                    <a:pt x="3086" y="0"/>
                  </a:lnTo>
                  <a:lnTo>
                    <a:pt x="4243" y="0"/>
                  </a:lnTo>
                  <a:lnTo>
                    <a:pt x="5786" y="1098"/>
                  </a:lnTo>
                  <a:lnTo>
                    <a:pt x="7329" y="1098"/>
                  </a:lnTo>
                  <a:lnTo>
                    <a:pt x="10029" y="2563"/>
                  </a:lnTo>
                  <a:lnTo>
                    <a:pt x="13114" y="2563"/>
                  </a:lnTo>
                  <a:lnTo>
                    <a:pt x="14271" y="4027"/>
                  </a:lnTo>
                  <a:lnTo>
                    <a:pt x="15814" y="5125"/>
                  </a:lnTo>
                  <a:lnTo>
                    <a:pt x="15814" y="8054"/>
                  </a:lnTo>
                  <a:lnTo>
                    <a:pt x="17357" y="8054"/>
                  </a:lnTo>
                  <a:lnTo>
                    <a:pt x="17357" y="9519"/>
                  </a:lnTo>
                  <a:lnTo>
                    <a:pt x="20057" y="10617"/>
                  </a:lnTo>
                  <a:lnTo>
                    <a:pt x="21600" y="10617"/>
                  </a:lnTo>
                  <a:lnTo>
                    <a:pt x="21600" y="14644"/>
                  </a:lnTo>
                  <a:lnTo>
                    <a:pt x="20057" y="14644"/>
                  </a:lnTo>
                  <a:lnTo>
                    <a:pt x="18514" y="13546"/>
                  </a:lnTo>
                  <a:lnTo>
                    <a:pt x="17357" y="14644"/>
                  </a:lnTo>
                  <a:lnTo>
                    <a:pt x="15814" y="14644"/>
                  </a:lnTo>
                  <a:lnTo>
                    <a:pt x="15814" y="17573"/>
                  </a:lnTo>
                  <a:lnTo>
                    <a:pt x="14271" y="20136"/>
                  </a:lnTo>
                  <a:lnTo>
                    <a:pt x="13114" y="20136"/>
                  </a:lnTo>
                  <a:lnTo>
                    <a:pt x="11571" y="21600"/>
                  </a:lnTo>
                  <a:lnTo>
                    <a:pt x="11571" y="14644"/>
                  </a:lnTo>
                  <a:lnTo>
                    <a:pt x="10029" y="12081"/>
                  </a:lnTo>
                  <a:lnTo>
                    <a:pt x="10029" y="10617"/>
                  </a:lnTo>
                  <a:lnTo>
                    <a:pt x="5786" y="9519"/>
                  </a:lnTo>
                  <a:lnTo>
                    <a:pt x="5786" y="8054"/>
                  </a:lnTo>
                  <a:lnTo>
                    <a:pt x="4243" y="5125"/>
                  </a:lnTo>
                  <a:lnTo>
                    <a:pt x="3086" y="4027"/>
                  </a:lnTo>
                  <a:lnTo>
                    <a:pt x="0" y="4027"/>
                  </a:lnTo>
                  <a:close/>
                  <a:moveTo>
                    <a:pt x="0" y="402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7" name="AutoShape 44"/>
            <p:cNvSpPr>
              <a:spLocks/>
            </p:cNvSpPr>
            <p:nvPr/>
          </p:nvSpPr>
          <p:spPr bwMode="auto">
            <a:xfrm>
              <a:off x="7636" y="2741"/>
              <a:ext cx="368" cy="2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469" y="0"/>
                  </a:moveTo>
                  <a:lnTo>
                    <a:pt x="6108" y="0"/>
                  </a:lnTo>
                  <a:lnTo>
                    <a:pt x="6703" y="800"/>
                  </a:lnTo>
                  <a:lnTo>
                    <a:pt x="8342" y="800"/>
                  </a:lnTo>
                  <a:lnTo>
                    <a:pt x="8342" y="1867"/>
                  </a:lnTo>
                  <a:lnTo>
                    <a:pt x="9981" y="1867"/>
                  </a:lnTo>
                  <a:lnTo>
                    <a:pt x="10577" y="800"/>
                  </a:lnTo>
                  <a:lnTo>
                    <a:pt x="12215" y="800"/>
                  </a:lnTo>
                  <a:lnTo>
                    <a:pt x="12662" y="0"/>
                  </a:lnTo>
                  <a:lnTo>
                    <a:pt x="14450" y="0"/>
                  </a:lnTo>
                  <a:lnTo>
                    <a:pt x="14897" y="800"/>
                  </a:lnTo>
                  <a:lnTo>
                    <a:pt x="15492" y="2933"/>
                  </a:lnTo>
                  <a:lnTo>
                    <a:pt x="15492" y="4000"/>
                  </a:lnTo>
                  <a:lnTo>
                    <a:pt x="17131" y="4800"/>
                  </a:lnTo>
                  <a:lnTo>
                    <a:pt x="17131" y="5867"/>
                  </a:lnTo>
                  <a:lnTo>
                    <a:pt x="17727" y="7733"/>
                  </a:lnTo>
                  <a:lnTo>
                    <a:pt x="17727" y="11733"/>
                  </a:lnTo>
                  <a:lnTo>
                    <a:pt x="18323" y="13867"/>
                  </a:lnTo>
                  <a:lnTo>
                    <a:pt x="19961" y="13867"/>
                  </a:lnTo>
                  <a:lnTo>
                    <a:pt x="20408" y="12800"/>
                  </a:lnTo>
                  <a:lnTo>
                    <a:pt x="21004" y="12800"/>
                  </a:lnTo>
                  <a:lnTo>
                    <a:pt x="21600" y="13867"/>
                  </a:lnTo>
                  <a:lnTo>
                    <a:pt x="21004" y="13867"/>
                  </a:lnTo>
                  <a:lnTo>
                    <a:pt x="21600" y="14667"/>
                  </a:lnTo>
                  <a:lnTo>
                    <a:pt x="21004" y="15733"/>
                  </a:lnTo>
                  <a:lnTo>
                    <a:pt x="20408" y="15733"/>
                  </a:lnTo>
                  <a:lnTo>
                    <a:pt x="19961" y="16800"/>
                  </a:lnTo>
                  <a:lnTo>
                    <a:pt x="19366" y="16800"/>
                  </a:lnTo>
                  <a:lnTo>
                    <a:pt x="19366" y="20800"/>
                  </a:lnTo>
                  <a:lnTo>
                    <a:pt x="18770" y="20800"/>
                  </a:lnTo>
                  <a:lnTo>
                    <a:pt x="18323" y="19733"/>
                  </a:lnTo>
                  <a:lnTo>
                    <a:pt x="17727" y="20800"/>
                  </a:lnTo>
                  <a:lnTo>
                    <a:pt x="17131" y="19733"/>
                  </a:lnTo>
                  <a:lnTo>
                    <a:pt x="14897" y="19733"/>
                  </a:lnTo>
                  <a:lnTo>
                    <a:pt x="13854" y="20800"/>
                  </a:lnTo>
                  <a:lnTo>
                    <a:pt x="13258" y="20800"/>
                  </a:lnTo>
                  <a:lnTo>
                    <a:pt x="12662" y="21600"/>
                  </a:lnTo>
                  <a:lnTo>
                    <a:pt x="7746" y="21600"/>
                  </a:lnTo>
                  <a:lnTo>
                    <a:pt x="7746" y="20800"/>
                  </a:lnTo>
                  <a:lnTo>
                    <a:pt x="7150" y="20800"/>
                  </a:lnTo>
                  <a:lnTo>
                    <a:pt x="6703" y="21600"/>
                  </a:lnTo>
                  <a:lnTo>
                    <a:pt x="6108" y="20800"/>
                  </a:lnTo>
                  <a:lnTo>
                    <a:pt x="6703" y="20800"/>
                  </a:lnTo>
                  <a:lnTo>
                    <a:pt x="6703" y="19733"/>
                  </a:lnTo>
                  <a:lnTo>
                    <a:pt x="5512" y="19733"/>
                  </a:lnTo>
                  <a:lnTo>
                    <a:pt x="5512" y="18667"/>
                  </a:lnTo>
                  <a:lnTo>
                    <a:pt x="5065" y="17600"/>
                  </a:lnTo>
                  <a:lnTo>
                    <a:pt x="5512" y="16800"/>
                  </a:lnTo>
                  <a:lnTo>
                    <a:pt x="5065" y="16800"/>
                  </a:lnTo>
                  <a:lnTo>
                    <a:pt x="4469" y="17600"/>
                  </a:lnTo>
                  <a:lnTo>
                    <a:pt x="3426" y="17600"/>
                  </a:lnTo>
                  <a:lnTo>
                    <a:pt x="3426" y="16800"/>
                  </a:lnTo>
                  <a:lnTo>
                    <a:pt x="2234" y="16800"/>
                  </a:lnTo>
                  <a:lnTo>
                    <a:pt x="2234" y="15733"/>
                  </a:lnTo>
                  <a:lnTo>
                    <a:pt x="2830" y="14667"/>
                  </a:lnTo>
                  <a:lnTo>
                    <a:pt x="2234" y="14667"/>
                  </a:lnTo>
                  <a:lnTo>
                    <a:pt x="1192" y="13867"/>
                  </a:lnTo>
                  <a:lnTo>
                    <a:pt x="1192" y="12800"/>
                  </a:lnTo>
                  <a:lnTo>
                    <a:pt x="0" y="10667"/>
                  </a:lnTo>
                  <a:lnTo>
                    <a:pt x="596" y="9867"/>
                  </a:lnTo>
                  <a:lnTo>
                    <a:pt x="1192" y="8800"/>
                  </a:lnTo>
                  <a:lnTo>
                    <a:pt x="2234" y="8800"/>
                  </a:lnTo>
                  <a:lnTo>
                    <a:pt x="2234" y="7733"/>
                  </a:lnTo>
                  <a:lnTo>
                    <a:pt x="2830" y="5867"/>
                  </a:lnTo>
                  <a:lnTo>
                    <a:pt x="3426" y="2933"/>
                  </a:lnTo>
                  <a:lnTo>
                    <a:pt x="3873" y="1867"/>
                  </a:lnTo>
                  <a:lnTo>
                    <a:pt x="4469" y="1867"/>
                  </a:lnTo>
                  <a:lnTo>
                    <a:pt x="5065" y="800"/>
                  </a:lnTo>
                  <a:lnTo>
                    <a:pt x="4469" y="0"/>
                  </a:lnTo>
                  <a:close/>
                  <a:moveTo>
                    <a:pt x="4469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8" name="AutoShape 45"/>
            <p:cNvSpPr>
              <a:spLocks/>
            </p:cNvSpPr>
            <p:nvPr/>
          </p:nvSpPr>
          <p:spPr bwMode="auto">
            <a:xfrm>
              <a:off x="7476" y="2721"/>
              <a:ext cx="246" cy="13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029" y="18514"/>
                  </a:moveTo>
                  <a:lnTo>
                    <a:pt x="14920" y="17357"/>
                  </a:lnTo>
                  <a:lnTo>
                    <a:pt x="15810" y="15814"/>
                  </a:lnTo>
                  <a:lnTo>
                    <a:pt x="17369" y="15814"/>
                  </a:lnTo>
                  <a:lnTo>
                    <a:pt x="17369" y="14271"/>
                  </a:lnTo>
                  <a:lnTo>
                    <a:pt x="18260" y="11571"/>
                  </a:lnTo>
                  <a:lnTo>
                    <a:pt x="19151" y="7329"/>
                  </a:lnTo>
                  <a:lnTo>
                    <a:pt x="19819" y="5786"/>
                  </a:lnTo>
                  <a:lnTo>
                    <a:pt x="20709" y="5786"/>
                  </a:lnTo>
                  <a:lnTo>
                    <a:pt x="21600" y="4243"/>
                  </a:lnTo>
                  <a:lnTo>
                    <a:pt x="20709" y="3086"/>
                  </a:lnTo>
                  <a:lnTo>
                    <a:pt x="19819" y="1543"/>
                  </a:lnTo>
                  <a:lnTo>
                    <a:pt x="19151" y="0"/>
                  </a:lnTo>
                  <a:lnTo>
                    <a:pt x="18260" y="1543"/>
                  </a:lnTo>
                  <a:lnTo>
                    <a:pt x="17369" y="0"/>
                  </a:lnTo>
                  <a:lnTo>
                    <a:pt x="15810" y="1543"/>
                  </a:lnTo>
                  <a:lnTo>
                    <a:pt x="14920" y="0"/>
                  </a:lnTo>
                  <a:lnTo>
                    <a:pt x="13361" y="0"/>
                  </a:lnTo>
                  <a:lnTo>
                    <a:pt x="13361" y="1543"/>
                  </a:lnTo>
                  <a:lnTo>
                    <a:pt x="12470" y="3086"/>
                  </a:lnTo>
                  <a:lnTo>
                    <a:pt x="12470" y="4243"/>
                  </a:lnTo>
                  <a:lnTo>
                    <a:pt x="10911" y="3086"/>
                  </a:lnTo>
                  <a:lnTo>
                    <a:pt x="10021" y="4243"/>
                  </a:lnTo>
                  <a:lnTo>
                    <a:pt x="9130" y="4243"/>
                  </a:lnTo>
                  <a:lnTo>
                    <a:pt x="9130" y="5786"/>
                  </a:lnTo>
                  <a:lnTo>
                    <a:pt x="6680" y="5786"/>
                  </a:lnTo>
                  <a:lnTo>
                    <a:pt x="5790" y="7329"/>
                  </a:lnTo>
                  <a:lnTo>
                    <a:pt x="4231" y="5786"/>
                  </a:lnTo>
                  <a:lnTo>
                    <a:pt x="1781" y="4243"/>
                  </a:lnTo>
                  <a:lnTo>
                    <a:pt x="1781" y="7329"/>
                  </a:lnTo>
                  <a:lnTo>
                    <a:pt x="0" y="7329"/>
                  </a:lnTo>
                  <a:lnTo>
                    <a:pt x="891" y="8871"/>
                  </a:lnTo>
                  <a:lnTo>
                    <a:pt x="891" y="11571"/>
                  </a:lnTo>
                  <a:lnTo>
                    <a:pt x="0" y="13114"/>
                  </a:lnTo>
                  <a:lnTo>
                    <a:pt x="891" y="14271"/>
                  </a:lnTo>
                  <a:lnTo>
                    <a:pt x="891" y="17357"/>
                  </a:lnTo>
                  <a:lnTo>
                    <a:pt x="1781" y="17357"/>
                  </a:lnTo>
                  <a:lnTo>
                    <a:pt x="3340" y="18514"/>
                  </a:lnTo>
                  <a:lnTo>
                    <a:pt x="4231" y="20057"/>
                  </a:lnTo>
                  <a:lnTo>
                    <a:pt x="5122" y="20057"/>
                  </a:lnTo>
                  <a:lnTo>
                    <a:pt x="6680" y="21600"/>
                  </a:lnTo>
                  <a:lnTo>
                    <a:pt x="8239" y="21600"/>
                  </a:lnTo>
                  <a:lnTo>
                    <a:pt x="8239" y="20057"/>
                  </a:lnTo>
                  <a:lnTo>
                    <a:pt x="9130" y="21600"/>
                  </a:lnTo>
                  <a:lnTo>
                    <a:pt x="9130" y="20057"/>
                  </a:lnTo>
                  <a:lnTo>
                    <a:pt x="10911" y="20057"/>
                  </a:lnTo>
                  <a:lnTo>
                    <a:pt x="10911" y="18514"/>
                  </a:lnTo>
                  <a:lnTo>
                    <a:pt x="11579" y="17357"/>
                  </a:lnTo>
                  <a:lnTo>
                    <a:pt x="12470" y="18514"/>
                  </a:lnTo>
                  <a:lnTo>
                    <a:pt x="14029" y="18514"/>
                  </a:lnTo>
                  <a:close/>
                  <a:moveTo>
                    <a:pt x="14029" y="1851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9" name="AutoShape 46"/>
            <p:cNvSpPr>
              <a:spLocks/>
            </p:cNvSpPr>
            <p:nvPr/>
          </p:nvSpPr>
          <p:spPr bwMode="auto">
            <a:xfrm>
              <a:off x="7497" y="2684"/>
              <a:ext cx="205" cy="8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6518"/>
                  </a:moveTo>
                  <a:lnTo>
                    <a:pt x="2933" y="19059"/>
                  </a:lnTo>
                  <a:lnTo>
                    <a:pt x="4800" y="21600"/>
                  </a:lnTo>
                  <a:lnTo>
                    <a:pt x="5867" y="19059"/>
                  </a:lnTo>
                  <a:lnTo>
                    <a:pt x="8800" y="19059"/>
                  </a:lnTo>
                  <a:lnTo>
                    <a:pt x="8800" y="16518"/>
                  </a:lnTo>
                  <a:lnTo>
                    <a:pt x="9867" y="16518"/>
                  </a:lnTo>
                  <a:lnTo>
                    <a:pt x="10933" y="14612"/>
                  </a:lnTo>
                  <a:lnTo>
                    <a:pt x="12800" y="16518"/>
                  </a:lnTo>
                  <a:lnTo>
                    <a:pt x="12800" y="14612"/>
                  </a:lnTo>
                  <a:lnTo>
                    <a:pt x="13867" y="12071"/>
                  </a:lnTo>
                  <a:lnTo>
                    <a:pt x="13867" y="9529"/>
                  </a:lnTo>
                  <a:lnTo>
                    <a:pt x="15733" y="9529"/>
                  </a:lnTo>
                  <a:lnTo>
                    <a:pt x="16800" y="12071"/>
                  </a:lnTo>
                  <a:lnTo>
                    <a:pt x="18667" y="9529"/>
                  </a:lnTo>
                  <a:lnTo>
                    <a:pt x="19733" y="12071"/>
                  </a:lnTo>
                  <a:lnTo>
                    <a:pt x="20800" y="9529"/>
                  </a:lnTo>
                  <a:lnTo>
                    <a:pt x="20800" y="7624"/>
                  </a:lnTo>
                  <a:lnTo>
                    <a:pt x="21600" y="2541"/>
                  </a:lnTo>
                  <a:lnTo>
                    <a:pt x="19733" y="0"/>
                  </a:lnTo>
                  <a:lnTo>
                    <a:pt x="12800" y="0"/>
                  </a:lnTo>
                  <a:lnTo>
                    <a:pt x="12800" y="2541"/>
                  </a:lnTo>
                  <a:lnTo>
                    <a:pt x="7733" y="2541"/>
                  </a:lnTo>
                  <a:lnTo>
                    <a:pt x="6933" y="5082"/>
                  </a:lnTo>
                  <a:lnTo>
                    <a:pt x="5867" y="7624"/>
                  </a:lnTo>
                  <a:lnTo>
                    <a:pt x="800" y="7624"/>
                  </a:lnTo>
                  <a:lnTo>
                    <a:pt x="0" y="9529"/>
                  </a:lnTo>
                  <a:lnTo>
                    <a:pt x="0" y="16518"/>
                  </a:lnTo>
                  <a:close/>
                  <a:moveTo>
                    <a:pt x="0" y="1651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0" name="AutoShape 47"/>
            <p:cNvSpPr>
              <a:spLocks/>
            </p:cNvSpPr>
            <p:nvPr/>
          </p:nvSpPr>
          <p:spPr bwMode="auto">
            <a:xfrm>
              <a:off x="7722" y="2924"/>
              <a:ext cx="244" cy="1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5" y="0"/>
                  </a:moveTo>
                  <a:lnTo>
                    <a:pt x="2475" y="0"/>
                  </a:lnTo>
                  <a:lnTo>
                    <a:pt x="2475" y="1662"/>
                  </a:lnTo>
                  <a:lnTo>
                    <a:pt x="1575" y="1662"/>
                  </a:lnTo>
                  <a:lnTo>
                    <a:pt x="2475" y="2908"/>
                  </a:lnTo>
                  <a:lnTo>
                    <a:pt x="3150" y="1662"/>
                  </a:lnTo>
                  <a:lnTo>
                    <a:pt x="4050" y="1662"/>
                  </a:lnTo>
                  <a:lnTo>
                    <a:pt x="4050" y="2908"/>
                  </a:lnTo>
                  <a:lnTo>
                    <a:pt x="11475" y="2908"/>
                  </a:lnTo>
                  <a:lnTo>
                    <a:pt x="12375" y="1662"/>
                  </a:lnTo>
                  <a:lnTo>
                    <a:pt x="13275" y="1662"/>
                  </a:lnTo>
                  <a:lnTo>
                    <a:pt x="14850" y="0"/>
                  </a:lnTo>
                  <a:lnTo>
                    <a:pt x="18225" y="0"/>
                  </a:lnTo>
                  <a:lnTo>
                    <a:pt x="19125" y="1662"/>
                  </a:lnTo>
                  <a:lnTo>
                    <a:pt x="20025" y="0"/>
                  </a:lnTo>
                  <a:lnTo>
                    <a:pt x="20700" y="1662"/>
                  </a:lnTo>
                  <a:lnTo>
                    <a:pt x="21600" y="1662"/>
                  </a:lnTo>
                  <a:lnTo>
                    <a:pt x="21600" y="4569"/>
                  </a:lnTo>
                  <a:lnTo>
                    <a:pt x="20700" y="6231"/>
                  </a:lnTo>
                  <a:lnTo>
                    <a:pt x="20700" y="4569"/>
                  </a:lnTo>
                  <a:lnTo>
                    <a:pt x="19125" y="6231"/>
                  </a:lnTo>
                  <a:lnTo>
                    <a:pt x="20025" y="9138"/>
                  </a:lnTo>
                  <a:lnTo>
                    <a:pt x="18225" y="12462"/>
                  </a:lnTo>
                  <a:lnTo>
                    <a:pt x="19125" y="12462"/>
                  </a:lnTo>
                  <a:lnTo>
                    <a:pt x="20025" y="15369"/>
                  </a:lnTo>
                  <a:lnTo>
                    <a:pt x="20025" y="17031"/>
                  </a:lnTo>
                  <a:lnTo>
                    <a:pt x="19125" y="15369"/>
                  </a:lnTo>
                  <a:lnTo>
                    <a:pt x="19125" y="17031"/>
                  </a:lnTo>
                  <a:lnTo>
                    <a:pt x="18225" y="15369"/>
                  </a:lnTo>
                  <a:lnTo>
                    <a:pt x="16650" y="15369"/>
                  </a:lnTo>
                  <a:lnTo>
                    <a:pt x="15750" y="17031"/>
                  </a:lnTo>
                  <a:lnTo>
                    <a:pt x="14850" y="17031"/>
                  </a:lnTo>
                  <a:lnTo>
                    <a:pt x="14175" y="18277"/>
                  </a:lnTo>
                  <a:lnTo>
                    <a:pt x="14175" y="21600"/>
                  </a:lnTo>
                  <a:lnTo>
                    <a:pt x="7425" y="21600"/>
                  </a:lnTo>
                  <a:lnTo>
                    <a:pt x="6525" y="19938"/>
                  </a:lnTo>
                  <a:lnTo>
                    <a:pt x="6525" y="21600"/>
                  </a:lnTo>
                  <a:lnTo>
                    <a:pt x="4050" y="21600"/>
                  </a:lnTo>
                  <a:lnTo>
                    <a:pt x="3150" y="19938"/>
                  </a:lnTo>
                  <a:lnTo>
                    <a:pt x="3150" y="18277"/>
                  </a:lnTo>
                  <a:lnTo>
                    <a:pt x="675" y="13708"/>
                  </a:lnTo>
                  <a:lnTo>
                    <a:pt x="1575" y="13708"/>
                  </a:lnTo>
                  <a:lnTo>
                    <a:pt x="675" y="12462"/>
                  </a:lnTo>
                  <a:lnTo>
                    <a:pt x="675" y="10800"/>
                  </a:lnTo>
                  <a:lnTo>
                    <a:pt x="2475" y="7477"/>
                  </a:lnTo>
                  <a:lnTo>
                    <a:pt x="1575" y="6231"/>
                  </a:lnTo>
                  <a:lnTo>
                    <a:pt x="675" y="4569"/>
                  </a:lnTo>
                  <a:lnTo>
                    <a:pt x="0" y="1662"/>
                  </a:lnTo>
                  <a:lnTo>
                    <a:pt x="675" y="0"/>
                  </a:lnTo>
                  <a:close/>
                  <a:moveTo>
                    <a:pt x="675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1" name="AutoShape 48"/>
            <p:cNvSpPr>
              <a:spLocks/>
            </p:cNvSpPr>
            <p:nvPr/>
          </p:nvSpPr>
          <p:spPr bwMode="auto">
            <a:xfrm>
              <a:off x="7656" y="3006"/>
              <a:ext cx="112" cy="7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36" y="0"/>
                  </a:moveTo>
                  <a:lnTo>
                    <a:pt x="19636" y="7920"/>
                  </a:lnTo>
                  <a:lnTo>
                    <a:pt x="19636" y="10800"/>
                  </a:lnTo>
                  <a:lnTo>
                    <a:pt x="21600" y="13680"/>
                  </a:lnTo>
                  <a:lnTo>
                    <a:pt x="19636" y="16560"/>
                  </a:lnTo>
                  <a:lnTo>
                    <a:pt x="12764" y="16560"/>
                  </a:lnTo>
                  <a:lnTo>
                    <a:pt x="10800" y="18720"/>
                  </a:lnTo>
                  <a:lnTo>
                    <a:pt x="8836" y="18720"/>
                  </a:lnTo>
                  <a:lnTo>
                    <a:pt x="5400" y="21600"/>
                  </a:lnTo>
                  <a:lnTo>
                    <a:pt x="3436" y="21600"/>
                  </a:lnTo>
                  <a:lnTo>
                    <a:pt x="3436" y="18720"/>
                  </a:lnTo>
                  <a:lnTo>
                    <a:pt x="1473" y="16560"/>
                  </a:lnTo>
                  <a:lnTo>
                    <a:pt x="0" y="10800"/>
                  </a:lnTo>
                  <a:lnTo>
                    <a:pt x="1473" y="7920"/>
                  </a:lnTo>
                  <a:lnTo>
                    <a:pt x="1473" y="5760"/>
                  </a:lnTo>
                  <a:lnTo>
                    <a:pt x="3436" y="2880"/>
                  </a:lnTo>
                  <a:lnTo>
                    <a:pt x="7364" y="2880"/>
                  </a:lnTo>
                  <a:lnTo>
                    <a:pt x="10800" y="0"/>
                  </a:lnTo>
                  <a:lnTo>
                    <a:pt x="10800" y="2880"/>
                  </a:lnTo>
                  <a:lnTo>
                    <a:pt x="14236" y="0"/>
                  </a:lnTo>
                  <a:close/>
                  <a:moveTo>
                    <a:pt x="14236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2" name="AutoShape 49"/>
            <p:cNvSpPr>
              <a:spLocks/>
            </p:cNvSpPr>
            <p:nvPr/>
          </p:nvSpPr>
          <p:spPr bwMode="auto">
            <a:xfrm>
              <a:off x="7608" y="2998"/>
              <a:ext cx="76" cy="12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840" y="5929"/>
                  </a:moveTo>
                  <a:lnTo>
                    <a:pt x="13680" y="7624"/>
                  </a:lnTo>
                  <a:lnTo>
                    <a:pt x="15840" y="11012"/>
                  </a:lnTo>
                  <a:lnTo>
                    <a:pt x="18720" y="12282"/>
                  </a:lnTo>
                  <a:lnTo>
                    <a:pt x="18720" y="13976"/>
                  </a:lnTo>
                  <a:lnTo>
                    <a:pt x="21600" y="13976"/>
                  </a:lnTo>
                  <a:lnTo>
                    <a:pt x="21600" y="15671"/>
                  </a:lnTo>
                  <a:lnTo>
                    <a:pt x="18720" y="18635"/>
                  </a:lnTo>
                  <a:lnTo>
                    <a:pt x="13680" y="18635"/>
                  </a:lnTo>
                  <a:lnTo>
                    <a:pt x="13680" y="21600"/>
                  </a:lnTo>
                  <a:lnTo>
                    <a:pt x="7920" y="21600"/>
                  </a:lnTo>
                  <a:lnTo>
                    <a:pt x="5760" y="18635"/>
                  </a:lnTo>
                  <a:lnTo>
                    <a:pt x="0" y="18635"/>
                  </a:lnTo>
                  <a:lnTo>
                    <a:pt x="2880" y="16941"/>
                  </a:lnTo>
                  <a:lnTo>
                    <a:pt x="0" y="15671"/>
                  </a:lnTo>
                  <a:lnTo>
                    <a:pt x="0" y="13976"/>
                  </a:lnTo>
                  <a:lnTo>
                    <a:pt x="2880" y="12282"/>
                  </a:lnTo>
                  <a:lnTo>
                    <a:pt x="0" y="11012"/>
                  </a:lnTo>
                  <a:lnTo>
                    <a:pt x="2880" y="7624"/>
                  </a:lnTo>
                  <a:lnTo>
                    <a:pt x="2880" y="5929"/>
                  </a:lnTo>
                  <a:lnTo>
                    <a:pt x="0" y="5929"/>
                  </a:lnTo>
                  <a:lnTo>
                    <a:pt x="0" y="1271"/>
                  </a:lnTo>
                  <a:lnTo>
                    <a:pt x="2880" y="0"/>
                  </a:lnTo>
                  <a:lnTo>
                    <a:pt x="5760" y="0"/>
                  </a:lnTo>
                  <a:lnTo>
                    <a:pt x="5760" y="1271"/>
                  </a:lnTo>
                  <a:lnTo>
                    <a:pt x="7920" y="0"/>
                  </a:lnTo>
                  <a:lnTo>
                    <a:pt x="10800" y="1271"/>
                  </a:lnTo>
                  <a:lnTo>
                    <a:pt x="13680" y="2965"/>
                  </a:lnTo>
                  <a:lnTo>
                    <a:pt x="15840" y="2965"/>
                  </a:lnTo>
                  <a:lnTo>
                    <a:pt x="15840" y="5929"/>
                  </a:lnTo>
                  <a:close/>
                  <a:moveTo>
                    <a:pt x="15840" y="592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3" name="AutoShape 50"/>
            <p:cNvSpPr>
              <a:spLocks/>
            </p:cNvSpPr>
            <p:nvPr/>
          </p:nvSpPr>
          <p:spPr bwMode="auto">
            <a:xfrm>
              <a:off x="7580" y="2833"/>
              <a:ext cx="170" cy="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933"/>
                  </a:moveTo>
                  <a:lnTo>
                    <a:pt x="0" y="1867"/>
                  </a:lnTo>
                  <a:lnTo>
                    <a:pt x="2579" y="1867"/>
                  </a:lnTo>
                  <a:lnTo>
                    <a:pt x="2579" y="800"/>
                  </a:lnTo>
                  <a:lnTo>
                    <a:pt x="3546" y="0"/>
                  </a:lnTo>
                  <a:lnTo>
                    <a:pt x="4836" y="800"/>
                  </a:lnTo>
                  <a:lnTo>
                    <a:pt x="7093" y="800"/>
                  </a:lnTo>
                  <a:lnTo>
                    <a:pt x="9672" y="2933"/>
                  </a:lnTo>
                  <a:lnTo>
                    <a:pt x="9672" y="4000"/>
                  </a:lnTo>
                  <a:lnTo>
                    <a:pt x="11928" y="4800"/>
                  </a:lnTo>
                  <a:lnTo>
                    <a:pt x="13218" y="4800"/>
                  </a:lnTo>
                  <a:lnTo>
                    <a:pt x="11928" y="5867"/>
                  </a:lnTo>
                  <a:lnTo>
                    <a:pt x="11928" y="6933"/>
                  </a:lnTo>
                  <a:lnTo>
                    <a:pt x="14507" y="6933"/>
                  </a:lnTo>
                  <a:lnTo>
                    <a:pt x="14507" y="7733"/>
                  </a:lnTo>
                  <a:lnTo>
                    <a:pt x="16764" y="7733"/>
                  </a:lnTo>
                  <a:lnTo>
                    <a:pt x="18054" y="6933"/>
                  </a:lnTo>
                  <a:lnTo>
                    <a:pt x="19021" y="6933"/>
                  </a:lnTo>
                  <a:lnTo>
                    <a:pt x="18054" y="7733"/>
                  </a:lnTo>
                  <a:lnTo>
                    <a:pt x="19021" y="8800"/>
                  </a:lnTo>
                  <a:lnTo>
                    <a:pt x="19021" y="9867"/>
                  </a:lnTo>
                  <a:lnTo>
                    <a:pt x="18054" y="10933"/>
                  </a:lnTo>
                  <a:lnTo>
                    <a:pt x="19021" y="12800"/>
                  </a:lnTo>
                  <a:lnTo>
                    <a:pt x="20310" y="13867"/>
                  </a:lnTo>
                  <a:lnTo>
                    <a:pt x="21600" y="14667"/>
                  </a:lnTo>
                  <a:lnTo>
                    <a:pt x="19021" y="16800"/>
                  </a:lnTo>
                  <a:lnTo>
                    <a:pt x="19021" y="17867"/>
                  </a:lnTo>
                  <a:lnTo>
                    <a:pt x="20310" y="18667"/>
                  </a:lnTo>
                  <a:lnTo>
                    <a:pt x="19021" y="18667"/>
                  </a:lnTo>
                  <a:lnTo>
                    <a:pt x="16764" y="19733"/>
                  </a:lnTo>
                  <a:lnTo>
                    <a:pt x="16764" y="18667"/>
                  </a:lnTo>
                  <a:lnTo>
                    <a:pt x="14507" y="19733"/>
                  </a:lnTo>
                  <a:lnTo>
                    <a:pt x="11928" y="19733"/>
                  </a:lnTo>
                  <a:lnTo>
                    <a:pt x="10639" y="20800"/>
                  </a:lnTo>
                  <a:lnTo>
                    <a:pt x="10639" y="21600"/>
                  </a:lnTo>
                  <a:lnTo>
                    <a:pt x="10639" y="19733"/>
                  </a:lnTo>
                  <a:lnTo>
                    <a:pt x="9672" y="19733"/>
                  </a:lnTo>
                  <a:lnTo>
                    <a:pt x="8382" y="18667"/>
                  </a:lnTo>
                  <a:lnTo>
                    <a:pt x="7093" y="17867"/>
                  </a:lnTo>
                  <a:lnTo>
                    <a:pt x="8382" y="16800"/>
                  </a:lnTo>
                  <a:lnTo>
                    <a:pt x="8382" y="15733"/>
                  </a:lnTo>
                  <a:lnTo>
                    <a:pt x="7093" y="15733"/>
                  </a:lnTo>
                  <a:lnTo>
                    <a:pt x="6125" y="14667"/>
                  </a:lnTo>
                  <a:lnTo>
                    <a:pt x="3546" y="14667"/>
                  </a:lnTo>
                  <a:lnTo>
                    <a:pt x="3546" y="12800"/>
                  </a:lnTo>
                  <a:lnTo>
                    <a:pt x="2579" y="11733"/>
                  </a:lnTo>
                  <a:lnTo>
                    <a:pt x="2579" y="10933"/>
                  </a:lnTo>
                  <a:lnTo>
                    <a:pt x="3546" y="10933"/>
                  </a:lnTo>
                  <a:lnTo>
                    <a:pt x="3546" y="9867"/>
                  </a:lnTo>
                  <a:lnTo>
                    <a:pt x="2579" y="9867"/>
                  </a:lnTo>
                  <a:lnTo>
                    <a:pt x="1290" y="8800"/>
                  </a:lnTo>
                  <a:lnTo>
                    <a:pt x="2579" y="7733"/>
                  </a:lnTo>
                  <a:lnTo>
                    <a:pt x="2579" y="6933"/>
                  </a:lnTo>
                  <a:lnTo>
                    <a:pt x="1290" y="6933"/>
                  </a:lnTo>
                  <a:lnTo>
                    <a:pt x="1290" y="5867"/>
                  </a:lnTo>
                  <a:lnTo>
                    <a:pt x="2579" y="5867"/>
                  </a:lnTo>
                  <a:lnTo>
                    <a:pt x="2579" y="4800"/>
                  </a:lnTo>
                  <a:lnTo>
                    <a:pt x="1290" y="4800"/>
                  </a:lnTo>
                  <a:lnTo>
                    <a:pt x="0" y="4000"/>
                  </a:lnTo>
                  <a:lnTo>
                    <a:pt x="0" y="2933"/>
                  </a:lnTo>
                  <a:close/>
                  <a:moveTo>
                    <a:pt x="0" y="293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4" name="AutoShape 51"/>
            <p:cNvSpPr>
              <a:spLocks/>
            </p:cNvSpPr>
            <p:nvPr/>
          </p:nvSpPr>
          <p:spPr bwMode="auto">
            <a:xfrm>
              <a:off x="7570" y="2951"/>
              <a:ext cx="76" cy="8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lnTo>
                    <a:pt x="10800" y="14400"/>
                  </a:lnTo>
                  <a:lnTo>
                    <a:pt x="13680" y="12436"/>
                  </a:lnTo>
                  <a:lnTo>
                    <a:pt x="16560" y="12436"/>
                  </a:lnTo>
                  <a:lnTo>
                    <a:pt x="16560" y="14400"/>
                  </a:lnTo>
                  <a:lnTo>
                    <a:pt x="21600" y="9818"/>
                  </a:lnTo>
                  <a:lnTo>
                    <a:pt x="21600" y="7200"/>
                  </a:lnTo>
                  <a:lnTo>
                    <a:pt x="18720" y="7200"/>
                  </a:lnTo>
                  <a:lnTo>
                    <a:pt x="16560" y="4582"/>
                  </a:lnTo>
                  <a:lnTo>
                    <a:pt x="10800" y="4582"/>
                  </a:lnTo>
                  <a:lnTo>
                    <a:pt x="10800" y="0"/>
                  </a:lnTo>
                  <a:lnTo>
                    <a:pt x="8640" y="2618"/>
                  </a:lnTo>
                  <a:lnTo>
                    <a:pt x="8640" y="0"/>
                  </a:lnTo>
                  <a:lnTo>
                    <a:pt x="2880" y="0"/>
                  </a:lnTo>
                  <a:lnTo>
                    <a:pt x="2880" y="2618"/>
                  </a:lnTo>
                  <a:lnTo>
                    <a:pt x="5760" y="2618"/>
                  </a:lnTo>
                  <a:lnTo>
                    <a:pt x="5760" y="4582"/>
                  </a:lnTo>
                  <a:lnTo>
                    <a:pt x="2880" y="4582"/>
                  </a:lnTo>
                  <a:lnTo>
                    <a:pt x="2880" y="9818"/>
                  </a:lnTo>
                  <a:lnTo>
                    <a:pt x="0" y="12436"/>
                  </a:lnTo>
                  <a:lnTo>
                    <a:pt x="2880" y="14400"/>
                  </a:lnTo>
                  <a:lnTo>
                    <a:pt x="10800" y="21600"/>
                  </a:lnTo>
                  <a:close/>
                  <a:moveTo>
                    <a:pt x="108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5" name="AutoShape 52"/>
            <p:cNvSpPr>
              <a:spLocks/>
            </p:cNvSpPr>
            <p:nvPr/>
          </p:nvSpPr>
          <p:spPr bwMode="auto">
            <a:xfrm>
              <a:off x="7375" y="2833"/>
              <a:ext cx="226" cy="15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700" y="8894"/>
                  </a:moveTo>
                  <a:cubicBezTo>
                    <a:pt x="20700" y="7624"/>
                    <a:pt x="20700" y="7624"/>
                    <a:pt x="20700" y="7624"/>
                  </a:cubicBezTo>
                  <a:cubicBezTo>
                    <a:pt x="20700" y="7624"/>
                    <a:pt x="20700" y="7624"/>
                    <a:pt x="20700" y="7624"/>
                  </a:cubicBezTo>
                  <a:cubicBezTo>
                    <a:pt x="21600" y="7624"/>
                    <a:pt x="21600" y="7624"/>
                    <a:pt x="21600" y="7624"/>
                  </a:cubicBezTo>
                  <a:cubicBezTo>
                    <a:pt x="21600" y="6353"/>
                    <a:pt x="21600" y="6353"/>
                    <a:pt x="21600" y="6353"/>
                  </a:cubicBezTo>
                  <a:cubicBezTo>
                    <a:pt x="20700" y="6353"/>
                    <a:pt x="20700" y="6353"/>
                    <a:pt x="20700" y="6353"/>
                  </a:cubicBezTo>
                  <a:cubicBezTo>
                    <a:pt x="20700" y="6353"/>
                    <a:pt x="20700" y="6353"/>
                    <a:pt x="20700" y="6353"/>
                  </a:cubicBezTo>
                  <a:cubicBezTo>
                    <a:pt x="19800" y="5082"/>
                    <a:pt x="19800" y="5082"/>
                    <a:pt x="19800" y="5082"/>
                  </a:cubicBezTo>
                  <a:cubicBezTo>
                    <a:pt x="19800" y="3812"/>
                    <a:pt x="19800" y="3812"/>
                    <a:pt x="19800" y="3812"/>
                  </a:cubicBezTo>
                  <a:cubicBezTo>
                    <a:pt x="18900" y="2541"/>
                    <a:pt x="18900" y="2541"/>
                    <a:pt x="18900" y="2541"/>
                  </a:cubicBezTo>
                  <a:cubicBezTo>
                    <a:pt x="18900" y="3812"/>
                    <a:pt x="18900" y="3812"/>
                    <a:pt x="18900" y="3812"/>
                  </a:cubicBezTo>
                  <a:cubicBezTo>
                    <a:pt x="17100" y="3812"/>
                    <a:pt x="17100" y="3812"/>
                    <a:pt x="17100" y="3812"/>
                  </a:cubicBezTo>
                  <a:cubicBezTo>
                    <a:pt x="15300" y="2541"/>
                    <a:pt x="15300" y="2541"/>
                    <a:pt x="15300" y="2541"/>
                  </a:cubicBezTo>
                  <a:cubicBezTo>
                    <a:pt x="14400" y="2541"/>
                    <a:pt x="14400" y="2541"/>
                    <a:pt x="14400" y="2541"/>
                  </a:cubicBezTo>
                  <a:cubicBezTo>
                    <a:pt x="13500" y="1271"/>
                    <a:pt x="13500" y="1271"/>
                    <a:pt x="13500" y="1271"/>
                  </a:cubicBezTo>
                  <a:cubicBezTo>
                    <a:pt x="11700" y="0"/>
                    <a:pt x="11700" y="0"/>
                    <a:pt x="117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9000" y="0"/>
                    <a:pt x="9000" y="0"/>
                    <a:pt x="9000" y="0"/>
                  </a:cubicBezTo>
                  <a:cubicBezTo>
                    <a:pt x="7200" y="1271"/>
                    <a:pt x="7200" y="1271"/>
                    <a:pt x="7200" y="1271"/>
                  </a:cubicBezTo>
                  <a:cubicBezTo>
                    <a:pt x="7200" y="2541"/>
                    <a:pt x="7200" y="2541"/>
                    <a:pt x="7200" y="2541"/>
                  </a:cubicBezTo>
                  <a:cubicBezTo>
                    <a:pt x="5400" y="3812"/>
                    <a:pt x="5400" y="3812"/>
                    <a:pt x="5400" y="3812"/>
                  </a:cubicBezTo>
                  <a:cubicBezTo>
                    <a:pt x="5400" y="5082"/>
                    <a:pt x="5400" y="5082"/>
                    <a:pt x="5400" y="5082"/>
                  </a:cubicBezTo>
                  <a:cubicBezTo>
                    <a:pt x="4500" y="5082"/>
                    <a:pt x="4500" y="5082"/>
                    <a:pt x="4500" y="5082"/>
                  </a:cubicBezTo>
                  <a:cubicBezTo>
                    <a:pt x="2700" y="5082"/>
                    <a:pt x="2700" y="5082"/>
                    <a:pt x="2700" y="5082"/>
                  </a:cubicBezTo>
                  <a:cubicBezTo>
                    <a:pt x="1800" y="5082"/>
                    <a:pt x="1800" y="5082"/>
                    <a:pt x="1800" y="5082"/>
                  </a:cubicBezTo>
                  <a:cubicBezTo>
                    <a:pt x="900" y="6353"/>
                    <a:pt x="900" y="6353"/>
                    <a:pt x="900" y="6353"/>
                  </a:cubicBezTo>
                  <a:cubicBezTo>
                    <a:pt x="0" y="6353"/>
                    <a:pt x="0" y="6353"/>
                    <a:pt x="0" y="6353"/>
                  </a:cubicBezTo>
                  <a:cubicBezTo>
                    <a:pt x="0" y="6353"/>
                    <a:pt x="0" y="6353"/>
                    <a:pt x="0" y="6353"/>
                  </a:cubicBezTo>
                  <a:cubicBezTo>
                    <a:pt x="0" y="7624"/>
                    <a:pt x="0" y="7624"/>
                    <a:pt x="0" y="7624"/>
                  </a:cubicBezTo>
                  <a:cubicBezTo>
                    <a:pt x="900" y="8894"/>
                    <a:pt x="900" y="8894"/>
                    <a:pt x="900" y="8894"/>
                  </a:cubicBezTo>
                  <a:cubicBezTo>
                    <a:pt x="900" y="10165"/>
                    <a:pt x="900" y="10165"/>
                    <a:pt x="900" y="10165"/>
                  </a:cubicBezTo>
                  <a:cubicBezTo>
                    <a:pt x="900" y="10165"/>
                    <a:pt x="900" y="10165"/>
                    <a:pt x="900" y="10165"/>
                  </a:cubicBezTo>
                  <a:cubicBezTo>
                    <a:pt x="1800" y="7624"/>
                    <a:pt x="1800" y="7624"/>
                    <a:pt x="1800" y="7624"/>
                  </a:cubicBezTo>
                  <a:cubicBezTo>
                    <a:pt x="2700" y="6353"/>
                    <a:pt x="2700" y="6353"/>
                    <a:pt x="2700" y="6353"/>
                  </a:cubicBezTo>
                  <a:cubicBezTo>
                    <a:pt x="2700" y="6353"/>
                    <a:pt x="2700" y="6353"/>
                    <a:pt x="2700" y="6353"/>
                  </a:cubicBezTo>
                  <a:cubicBezTo>
                    <a:pt x="3600" y="6353"/>
                    <a:pt x="3600" y="6353"/>
                    <a:pt x="3600" y="6353"/>
                  </a:cubicBezTo>
                  <a:cubicBezTo>
                    <a:pt x="4500" y="6353"/>
                    <a:pt x="4500" y="6353"/>
                    <a:pt x="4500" y="6353"/>
                  </a:cubicBezTo>
                  <a:cubicBezTo>
                    <a:pt x="4500" y="7624"/>
                    <a:pt x="4500" y="7624"/>
                    <a:pt x="4500" y="7624"/>
                  </a:cubicBezTo>
                  <a:cubicBezTo>
                    <a:pt x="5400" y="8894"/>
                    <a:pt x="5400" y="8894"/>
                    <a:pt x="5400" y="8894"/>
                  </a:cubicBezTo>
                  <a:cubicBezTo>
                    <a:pt x="5400" y="10165"/>
                    <a:pt x="5400" y="10165"/>
                    <a:pt x="5400" y="10165"/>
                  </a:cubicBezTo>
                  <a:cubicBezTo>
                    <a:pt x="7200" y="12706"/>
                    <a:pt x="7200" y="12706"/>
                    <a:pt x="7200" y="12706"/>
                  </a:cubicBezTo>
                  <a:cubicBezTo>
                    <a:pt x="7200" y="12706"/>
                    <a:pt x="7200" y="12706"/>
                    <a:pt x="7200" y="12706"/>
                  </a:cubicBezTo>
                  <a:cubicBezTo>
                    <a:pt x="8100" y="12706"/>
                    <a:pt x="8100" y="12706"/>
                    <a:pt x="8100" y="12706"/>
                  </a:cubicBezTo>
                  <a:cubicBezTo>
                    <a:pt x="7200" y="12706"/>
                    <a:pt x="7200" y="12706"/>
                    <a:pt x="7200" y="12706"/>
                  </a:cubicBezTo>
                  <a:cubicBezTo>
                    <a:pt x="6300" y="12706"/>
                    <a:pt x="6300" y="12706"/>
                    <a:pt x="6300" y="12706"/>
                  </a:cubicBezTo>
                  <a:cubicBezTo>
                    <a:pt x="6300" y="13976"/>
                    <a:pt x="6300" y="13976"/>
                    <a:pt x="6300" y="13976"/>
                  </a:cubicBezTo>
                  <a:cubicBezTo>
                    <a:pt x="6300" y="15247"/>
                    <a:pt x="6300" y="15247"/>
                    <a:pt x="6300" y="15247"/>
                  </a:cubicBezTo>
                  <a:cubicBezTo>
                    <a:pt x="7200" y="15247"/>
                    <a:pt x="7200" y="15247"/>
                    <a:pt x="7200" y="15247"/>
                  </a:cubicBezTo>
                  <a:cubicBezTo>
                    <a:pt x="8100" y="15247"/>
                    <a:pt x="8100" y="15247"/>
                    <a:pt x="8100" y="15247"/>
                  </a:cubicBezTo>
                  <a:cubicBezTo>
                    <a:pt x="9000" y="16518"/>
                    <a:pt x="9000" y="16518"/>
                    <a:pt x="9000" y="16518"/>
                  </a:cubicBezTo>
                  <a:cubicBezTo>
                    <a:pt x="9900" y="16518"/>
                    <a:pt x="9900" y="16518"/>
                    <a:pt x="9900" y="16518"/>
                  </a:cubicBezTo>
                  <a:cubicBezTo>
                    <a:pt x="9900" y="17788"/>
                    <a:pt x="9900" y="17788"/>
                    <a:pt x="9900" y="17788"/>
                  </a:cubicBezTo>
                  <a:cubicBezTo>
                    <a:pt x="10800" y="17788"/>
                    <a:pt x="10800" y="17788"/>
                    <a:pt x="10800" y="17788"/>
                  </a:cubicBezTo>
                  <a:cubicBezTo>
                    <a:pt x="12600" y="17788"/>
                    <a:pt x="12600" y="17788"/>
                    <a:pt x="12600" y="17788"/>
                  </a:cubicBezTo>
                  <a:cubicBezTo>
                    <a:pt x="13500" y="17788"/>
                    <a:pt x="13500" y="17788"/>
                    <a:pt x="13500" y="17788"/>
                  </a:cubicBezTo>
                  <a:cubicBezTo>
                    <a:pt x="15300" y="20329"/>
                    <a:pt x="15300" y="20329"/>
                    <a:pt x="15300" y="20329"/>
                  </a:cubicBezTo>
                  <a:cubicBezTo>
                    <a:pt x="15300" y="20329"/>
                    <a:pt x="15300" y="20329"/>
                    <a:pt x="15300" y="20329"/>
                  </a:cubicBezTo>
                  <a:cubicBezTo>
                    <a:pt x="14400" y="20329"/>
                    <a:pt x="14400" y="20329"/>
                    <a:pt x="14400" y="20329"/>
                  </a:cubicBezTo>
                  <a:cubicBezTo>
                    <a:pt x="14400" y="21600"/>
                    <a:pt x="14400" y="21600"/>
                    <a:pt x="14400" y="21600"/>
                  </a:cubicBezTo>
                  <a:cubicBezTo>
                    <a:pt x="15300" y="21600"/>
                    <a:pt x="15300" y="21600"/>
                    <a:pt x="15300" y="21600"/>
                  </a:cubicBezTo>
                  <a:cubicBezTo>
                    <a:pt x="15300" y="21600"/>
                    <a:pt x="15300" y="21600"/>
                    <a:pt x="15300" y="21600"/>
                  </a:cubicBezTo>
                  <a:cubicBezTo>
                    <a:pt x="15300" y="20329"/>
                    <a:pt x="15300" y="20329"/>
                    <a:pt x="15300" y="20329"/>
                  </a:cubicBezTo>
                  <a:cubicBezTo>
                    <a:pt x="12600" y="16518"/>
                    <a:pt x="12600" y="16518"/>
                    <a:pt x="12600" y="16518"/>
                  </a:cubicBezTo>
                  <a:cubicBezTo>
                    <a:pt x="9900" y="12706"/>
                    <a:pt x="9900" y="12706"/>
                    <a:pt x="9900" y="12706"/>
                  </a:cubicBezTo>
                  <a:cubicBezTo>
                    <a:pt x="9900" y="12706"/>
                    <a:pt x="9900" y="12706"/>
                    <a:pt x="9900" y="12706"/>
                  </a:cubicBezTo>
                  <a:cubicBezTo>
                    <a:pt x="9900" y="11435"/>
                    <a:pt x="9900" y="11435"/>
                    <a:pt x="9900" y="11435"/>
                  </a:cubicBezTo>
                  <a:cubicBezTo>
                    <a:pt x="9000" y="11435"/>
                    <a:pt x="9000" y="11435"/>
                    <a:pt x="9000" y="11435"/>
                  </a:cubicBezTo>
                  <a:cubicBezTo>
                    <a:pt x="9000" y="10165"/>
                    <a:pt x="9000" y="10165"/>
                    <a:pt x="9000" y="10165"/>
                  </a:cubicBezTo>
                  <a:cubicBezTo>
                    <a:pt x="8100" y="8894"/>
                    <a:pt x="8100" y="8894"/>
                    <a:pt x="8100" y="8894"/>
                  </a:cubicBezTo>
                  <a:cubicBezTo>
                    <a:pt x="8100" y="8894"/>
                    <a:pt x="8100" y="8894"/>
                    <a:pt x="8100" y="8894"/>
                  </a:cubicBezTo>
                  <a:cubicBezTo>
                    <a:pt x="8100" y="8894"/>
                    <a:pt x="8100" y="8894"/>
                    <a:pt x="8100" y="8894"/>
                  </a:cubicBezTo>
                  <a:cubicBezTo>
                    <a:pt x="8100" y="7624"/>
                    <a:pt x="8100" y="7624"/>
                    <a:pt x="8100" y="7624"/>
                  </a:cubicBezTo>
                  <a:cubicBezTo>
                    <a:pt x="8100" y="6353"/>
                    <a:pt x="8100" y="6353"/>
                    <a:pt x="8100" y="6353"/>
                  </a:cubicBezTo>
                  <a:cubicBezTo>
                    <a:pt x="8100" y="6353"/>
                    <a:pt x="8100" y="6353"/>
                    <a:pt x="8100" y="6353"/>
                  </a:cubicBezTo>
                  <a:cubicBezTo>
                    <a:pt x="9000" y="7624"/>
                    <a:pt x="9000" y="7624"/>
                    <a:pt x="9000" y="7624"/>
                  </a:cubicBezTo>
                  <a:cubicBezTo>
                    <a:pt x="9900" y="7624"/>
                    <a:pt x="9900" y="7624"/>
                    <a:pt x="9900" y="7624"/>
                  </a:cubicBezTo>
                  <a:cubicBezTo>
                    <a:pt x="9900" y="7624"/>
                    <a:pt x="9900" y="7624"/>
                    <a:pt x="9900" y="7624"/>
                  </a:cubicBezTo>
                  <a:cubicBezTo>
                    <a:pt x="9900" y="6353"/>
                    <a:pt x="9900" y="6353"/>
                    <a:pt x="9900" y="6353"/>
                  </a:cubicBezTo>
                  <a:cubicBezTo>
                    <a:pt x="10800" y="6353"/>
                    <a:pt x="10800" y="6353"/>
                    <a:pt x="10800" y="6353"/>
                  </a:cubicBezTo>
                  <a:cubicBezTo>
                    <a:pt x="11700" y="6353"/>
                    <a:pt x="11700" y="6353"/>
                    <a:pt x="11700" y="6353"/>
                  </a:cubicBezTo>
                  <a:cubicBezTo>
                    <a:pt x="11700" y="6353"/>
                    <a:pt x="11700" y="6353"/>
                    <a:pt x="11700" y="6353"/>
                  </a:cubicBezTo>
                  <a:cubicBezTo>
                    <a:pt x="12600" y="6353"/>
                    <a:pt x="12600" y="6353"/>
                    <a:pt x="12600" y="6353"/>
                  </a:cubicBezTo>
                  <a:cubicBezTo>
                    <a:pt x="12600" y="6353"/>
                    <a:pt x="12600" y="6353"/>
                    <a:pt x="12600" y="6353"/>
                  </a:cubicBezTo>
                  <a:cubicBezTo>
                    <a:pt x="13500" y="6353"/>
                    <a:pt x="13500" y="6353"/>
                    <a:pt x="13500" y="6353"/>
                  </a:cubicBezTo>
                  <a:cubicBezTo>
                    <a:pt x="13500" y="7624"/>
                    <a:pt x="13500" y="7624"/>
                    <a:pt x="13500" y="7624"/>
                  </a:cubicBezTo>
                  <a:cubicBezTo>
                    <a:pt x="14400" y="6353"/>
                    <a:pt x="14400" y="6353"/>
                    <a:pt x="14400" y="6353"/>
                  </a:cubicBezTo>
                  <a:cubicBezTo>
                    <a:pt x="15300" y="7624"/>
                    <a:pt x="15300" y="7624"/>
                    <a:pt x="15300" y="7624"/>
                  </a:cubicBezTo>
                  <a:cubicBezTo>
                    <a:pt x="16200" y="6353"/>
                    <a:pt x="16200" y="6353"/>
                    <a:pt x="16200" y="6353"/>
                  </a:cubicBezTo>
                  <a:cubicBezTo>
                    <a:pt x="16200" y="7624"/>
                    <a:pt x="16200" y="7624"/>
                    <a:pt x="16200" y="7624"/>
                  </a:cubicBezTo>
                  <a:cubicBezTo>
                    <a:pt x="17100" y="7624"/>
                    <a:pt x="17100" y="7624"/>
                    <a:pt x="17100" y="7624"/>
                  </a:cubicBezTo>
                  <a:cubicBezTo>
                    <a:pt x="18000" y="7624"/>
                    <a:pt x="18000" y="7624"/>
                    <a:pt x="18000" y="7624"/>
                  </a:cubicBezTo>
                  <a:cubicBezTo>
                    <a:pt x="18000" y="7624"/>
                    <a:pt x="18000" y="7624"/>
                    <a:pt x="18000" y="7624"/>
                  </a:cubicBezTo>
                  <a:cubicBezTo>
                    <a:pt x="18900" y="7624"/>
                    <a:pt x="18900" y="7624"/>
                    <a:pt x="18900" y="7624"/>
                  </a:cubicBezTo>
                  <a:cubicBezTo>
                    <a:pt x="20700" y="8894"/>
                    <a:pt x="20700" y="8894"/>
                    <a:pt x="20700" y="8894"/>
                  </a:cubicBezTo>
                  <a:cubicBezTo>
                    <a:pt x="20700" y="8894"/>
                    <a:pt x="20700" y="8894"/>
                    <a:pt x="20700" y="8894"/>
                  </a:cubicBezTo>
                  <a:close/>
                  <a:moveTo>
                    <a:pt x="12600" y="20329"/>
                  </a:moveTo>
                  <a:cubicBezTo>
                    <a:pt x="12600" y="20329"/>
                    <a:pt x="13500" y="20329"/>
                    <a:pt x="13500" y="20329"/>
                  </a:cubicBezTo>
                  <a:cubicBezTo>
                    <a:pt x="14400" y="21600"/>
                    <a:pt x="14400" y="21600"/>
                    <a:pt x="14400" y="21600"/>
                  </a:cubicBezTo>
                  <a:cubicBezTo>
                    <a:pt x="12600" y="21600"/>
                    <a:pt x="12600" y="21600"/>
                    <a:pt x="12600" y="21600"/>
                  </a:cubicBezTo>
                  <a:cubicBezTo>
                    <a:pt x="12600" y="20329"/>
                    <a:pt x="12600" y="20329"/>
                    <a:pt x="12600" y="20329"/>
                  </a:cubicBezTo>
                  <a:close/>
                  <a:moveTo>
                    <a:pt x="10800" y="19059"/>
                  </a:moveTo>
                  <a:cubicBezTo>
                    <a:pt x="13500" y="19059"/>
                    <a:pt x="13500" y="19059"/>
                    <a:pt x="13500" y="19059"/>
                  </a:cubicBezTo>
                  <a:cubicBezTo>
                    <a:pt x="12600" y="20329"/>
                    <a:pt x="12600" y="20329"/>
                    <a:pt x="12600" y="20329"/>
                  </a:cubicBezTo>
                  <a:cubicBezTo>
                    <a:pt x="10800" y="19059"/>
                    <a:pt x="10800" y="19059"/>
                    <a:pt x="10800" y="19059"/>
                  </a:cubicBezTo>
                  <a:close/>
                  <a:moveTo>
                    <a:pt x="11700" y="17788"/>
                  </a:moveTo>
                  <a:cubicBezTo>
                    <a:pt x="12600" y="17788"/>
                    <a:pt x="12600" y="17788"/>
                    <a:pt x="12600" y="17788"/>
                  </a:cubicBezTo>
                  <a:cubicBezTo>
                    <a:pt x="13500" y="19059"/>
                    <a:pt x="13500" y="19059"/>
                    <a:pt x="13500" y="19059"/>
                  </a:cubicBezTo>
                  <a:cubicBezTo>
                    <a:pt x="12600" y="19059"/>
                    <a:pt x="12600" y="19059"/>
                    <a:pt x="12600" y="19059"/>
                  </a:cubicBezTo>
                  <a:cubicBezTo>
                    <a:pt x="11700" y="19059"/>
                    <a:pt x="11700" y="19059"/>
                    <a:pt x="11700" y="19059"/>
                  </a:cubicBezTo>
                  <a:cubicBezTo>
                    <a:pt x="11700" y="17788"/>
                    <a:pt x="11700" y="17788"/>
                    <a:pt x="11700" y="17788"/>
                  </a:cubicBezTo>
                  <a:close/>
                  <a:moveTo>
                    <a:pt x="5400" y="11435"/>
                  </a:moveTo>
                  <a:cubicBezTo>
                    <a:pt x="6300" y="11435"/>
                    <a:pt x="6300" y="11435"/>
                    <a:pt x="6300" y="11435"/>
                  </a:cubicBezTo>
                  <a:cubicBezTo>
                    <a:pt x="6300" y="12706"/>
                    <a:pt x="6300" y="12706"/>
                    <a:pt x="6300" y="12706"/>
                  </a:cubicBezTo>
                  <a:cubicBezTo>
                    <a:pt x="6300" y="12706"/>
                    <a:pt x="6300" y="12706"/>
                    <a:pt x="6300" y="12706"/>
                  </a:cubicBezTo>
                  <a:cubicBezTo>
                    <a:pt x="5400" y="11435"/>
                    <a:pt x="5400" y="11435"/>
                    <a:pt x="5400" y="11435"/>
                  </a:cubicBezTo>
                  <a:close/>
                  <a:moveTo>
                    <a:pt x="4500" y="10165"/>
                  </a:moveTo>
                  <a:cubicBezTo>
                    <a:pt x="5400" y="11435"/>
                    <a:pt x="5400" y="11435"/>
                    <a:pt x="5400" y="11435"/>
                  </a:cubicBezTo>
                  <a:cubicBezTo>
                    <a:pt x="4500" y="11435"/>
                    <a:pt x="4500" y="11435"/>
                    <a:pt x="4500" y="11435"/>
                  </a:cubicBezTo>
                  <a:cubicBezTo>
                    <a:pt x="4500" y="10165"/>
                    <a:pt x="4500" y="10165"/>
                    <a:pt x="4500" y="10165"/>
                  </a:cubicBezTo>
                  <a:close/>
                  <a:moveTo>
                    <a:pt x="5400" y="13976"/>
                  </a:moveTo>
                  <a:cubicBezTo>
                    <a:pt x="6300" y="13976"/>
                    <a:pt x="6300" y="13976"/>
                    <a:pt x="6300" y="13976"/>
                  </a:cubicBezTo>
                  <a:cubicBezTo>
                    <a:pt x="6300" y="15247"/>
                    <a:pt x="6300" y="15247"/>
                    <a:pt x="6300" y="15247"/>
                  </a:cubicBezTo>
                  <a:cubicBezTo>
                    <a:pt x="5400" y="13976"/>
                    <a:pt x="5400" y="13976"/>
                    <a:pt x="5400" y="13976"/>
                  </a:cubicBezTo>
                  <a:close/>
                  <a:moveTo>
                    <a:pt x="4500" y="11435"/>
                  </a:moveTo>
                  <a:cubicBezTo>
                    <a:pt x="4500" y="12706"/>
                    <a:pt x="4500" y="12706"/>
                    <a:pt x="4500" y="12706"/>
                  </a:cubicBezTo>
                  <a:cubicBezTo>
                    <a:pt x="4500" y="12706"/>
                    <a:pt x="4500" y="12706"/>
                    <a:pt x="4500" y="12706"/>
                  </a:cubicBezTo>
                  <a:cubicBezTo>
                    <a:pt x="4500" y="11435"/>
                    <a:pt x="4500" y="11435"/>
                    <a:pt x="4500" y="11435"/>
                  </a:cubicBezTo>
                  <a:close/>
                  <a:moveTo>
                    <a:pt x="2700" y="8894"/>
                  </a:moveTo>
                  <a:cubicBezTo>
                    <a:pt x="3600" y="10165"/>
                    <a:pt x="3600" y="10165"/>
                    <a:pt x="3600" y="10165"/>
                  </a:cubicBezTo>
                  <a:cubicBezTo>
                    <a:pt x="4500" y="11435"/>
                    <a:pt x="4500" y="11435"/>
                    <a:pt x="4500" y="11435"/>
                  </a:cubicBezTo>
                  <a:cubicBezTo>
                    <a:pt x="3600" y="11435"/>
                    <a:pt x="3600" y="11435"/>
                    <a:pt x="3600" y="11435"/>
                  </a:cubicBezTo>
                  <a:cubicBezTo>
                    <a:pt x="2700" y="10165"/>
                    <a:pt x="2700" y="10165"/>
                    <a:pt x="2700" y="10165"/>
                  </a:cubicBezTo>
                  <a:cubicBezTo>
                    <a:pt x="3600" y="10165"/>
                    <a:pt x="3600" y="10165"/>
                    <a:pt x="3600" y="10165"/>
                  </a:cubicBezTo>
                  <a:cubicBezTo>
                    <a:pt x="2700" y="8894"/>
                    <a:pt x="2700" y="8894"/>
                    <a:pt x="2700" y="8894"/>
                  </a:cubicBezTo>
                  <a:close/>
                  <a:moveTo>
                    <a:pt x="3600" y="6353"/>
                  </a:moveTo>
                  <a:cubicBezTo>
                    <a:pt x="4500" y="8894"/>
                    <a:pt x="4500" y="8894"/>
                    <a:pt x="4500" y="8894"/>
                  </a:cubicBezTo>
                  <a:cubicBezTo>
                    <a:pt x="3600" y="8894"/>
                    <a:pt x="3600" y="8894"/>
                    <a:pt x="3600" y="8894"/>
                  </a:cubicBezTo>
                  <a:cubicBezTo>
                    <a:pt x="3600" y="8894"/>
                    <a:pt x="3600" y="8894"/>
                    <a:pt x="3600" y="8894"/>
                  </a:cubicBezTo>
                  <a:cubicBezTo>
                    <a:pt x="2700" y="8894"/>
                    <a:pt x="2700" y="8894"/>
                    <a:pt x="2700" y="8894"/>
                  </a:cubicBezTo>
                  <a:cubicBezTo>
                    <a:pt x="2700" y="7624"/>
                    <a:pt x="2700" y="7624"/>
                    <a:pt x="2700" y="7624"/>
                  </a:cubicBezTo>
                  <a:cubicBezTo>
                    <a:pt x="2700" y="7624"/>
                    <a:pt x="3600" y="6353"/>
                    <a:pt x="3600" y="6353"/>
                  </a:cubicBezTo>
                  <a:close/>
                  <a:moveTo>
                    <a:pt x="3600" y="63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6" name="AutoShape 53"/>
            <p:cNvSpPr>
              <a:spLocks/>
            </p:cNvSpPr>
            <p:nvPr/>
          </p:nvSpPr>
          <p:spPr bwMode="auto">
            <a:xfrm>
              <a:off x="7459" y="2877"/>
              <a:ext cx="149" cy="12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983" y="19837"/>
                  </a:moveTo>
                  <a:lnTo>
                    <a:pt x="10983" y="18073"/>
                  </a:lnTo>
                  <a:lnTo>
                    <a:pt x="6590" y="13224"/>
                  </a:lnTo>
                  <a:lnTo>
                    <a:pt x="2563" y="8376"/>
                  </a:lnTo>
                  <a:lnTo>
                    <a:pt x="2563" y="6612"/>
                  </a:lnTo>
                  <a:lnTo>
                    <a:pt x="1464" y="6612"/>
                  </a:lnTo>
                  <a:lnTo>
                    <a:pt x="1464" y="4849"/>
                  </a:lnTo>
                  <a:lnTo>
                    <a:pt x="0" y="3527"/>
                  </a:lnTo>
                  <a:lnTo>
                    <a:pt x="0" y="0"/>
                  </a:lnTo>
                  <a:lnTo>
                    <a:pt x="1464" y="1763"/>
                  </a:lnTo>
                  <a:lnTo>
                    <a:pt x="2563" y="1763"/>
                  </a:lnTo>
                  <a:lnTo>
                    <a:pt x="2563" y="0"/>
                  </a:lnTo>
                  <a:lnTo>
                    <a:pt x="8054" y="0"/>
                  </a:lnTo>
                  <a:lnTo>
                    <a:pt x="8054" y="1763"/>
                  </a:lnTo>
                  <a:lnTo>
                    <a:pt x="9519" y="0"/>
                  </a:lnTo>
                  <a:lnTo>
                    <a:pt x="10983" y="1763"/>
                  </a:lnTo>
                  <a:lnTo>
                    <a:pt x="12081" y="0"/>
                  </a:lnTo>
                  <a:lnTo>
                    <a:pt x="12081" y="1763"/>
                  </a:lnTo>
                  <a:lnTo>
                    <a:pt x="16108" y="1763"/>
                  </a:lnTo>
                  <a:lnTo>
                    <a:pt x="19037" y="3527"/>
                  </a:lnTo>
                  <a:lnTo>
                    <a:pt x="20502" y="3527"/>
                  </a:lnTo>
                  <a:lnTo>
                    <a:pt x="20502" y="4849"/>
                  </a:lnTo>
                  <a:lnTo>
                    <a:pt x="19037" y="6612"/>
                  </a:lnTo>
                  <a:lnTo>
                    <a:pt x="20502" y="8376"/>
                  </a:lnTo>
                  <a:lnTo>
                    <a:pt x="21600" y="8376"/>
                  </a:lnTo>
                  <a:lnTo>
                    <a:pt x="21600" y="10139"/>
                  </a:lnTo>
                  <a:lnTo>
                    <a:pt x="20502" y="10139"/>
                  </a:lnTo>
                  <a:lnTo>
                    <a:pt x="20502" y="11461"/>
                  </a:lnTo>
                  <a:lnTo>
                    <a:pt x="21600" y="13224"/>
                  </a:lnTo>
                  <a:lnTo>
                    <a:pt x="20502" y="14988"/>
                  </a:lnTo>
                  <a:lnTo>
                    <a:pt x="20502" y="13224"/>
                  </a:lnTo>
                  <a:lnTo>
                    <a:pt x="17573" y="13224"/>
                  </a:lnTo>
                  <a:lnTo>
                    <a:pt x="17573" y="14988"/>
                  </a:lnTo>
                  <a:lnTo>
                    <a:pt x="19037" y="14988"/>
                  </a:lnTo>
                  <a:lnTo>
                    <a:pt x="19037" y="16310"/>
                  </a:lnTo>
                  <a:lnTo>
                    <a:pt x="17573" y="16310"/>
                  </a:lnTo>
                  <a:lnTo>
                    <a:pt x="17573" y="19837"/>
                  </a:lnTo>
                  <a:lnTo>
                    <a:pt x="16108" y="21600"/>
                  </a:lnTo>
                  <a:lnTo>
                    <a:pt x="15010" y="19837"/>
                  </a:lnTo>
                  <a:lnTo>
                    <a:pt x="10983" y="19837"/>
                  </a:lnTo>
                  <a:close/>
                  <a:moveTo>
                    <a:pt x="10983" y="1983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7" name="AutoShape 54"/>
            <p:cNvSpPr>
              <a:spLocks/>
            </p:cNvSpPr>
            <p:nvPr/>
          </p:nvSpPr>
          <p:spPr bwMode="auto">
            <a:xfrm>
              <a:off x="7365" y="2806"/>
              <a:ext cx="122" cy="7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00" y="21600"/>
                  </a:moveTo>
                  <a:lnTo>
                    <a:pt x="3150" y="21600"/>
                  </a:lnTo>
                  <a:lnTo>
                    <a:pt x="4950" y="19366"/>
                  </a:lnTo>
                  <a:lnTo>
                    <a:pt x="11700" y="19366"/>
                  </a:lnTo>
                  <a:lnTo>
                    <a:pt x="11700" y="16386"/>
                  </a:lnTo>
                  <a:lnTo>
                    <a:pt x="14850" y="13407"/>
                  </a:lnTo>
                  <a:lnTo>
                    <a:pt x="14850" y="10428"/>
                  </a:lnTo>
                  <a:lnTo>
                    <a:pt x="18450" y="8193"/>
                  </a:lnTo>
                  <a:lnTo>
                    <a:pt x="21600" y="8193"/>
                  </a:lnTo>
                  <a:lnTo>
                    <a:pt x="21600" y="2234"/>
                  </a:lnTo>
                  <a:lnTo>
                    <a:pt x="19800" y="0"/>
                  </a:lnTo>
                  <a:lnTo>
                    <a:pt x="18450" y="2234"/>
                  </a:lnTo>
                  <a:lnTo>
                    <a:pt x="14850" y="5214"/>
                  </a:lnTo>
                  <a:lnTo>
                    <a:pt x="3150" y="5214"/>
                  </a:lnTo>
                  <a:lnTo>
                    <a:pt x="1800" y="8193"/>
                  </a:lnTo>
                  <a:lnTo>
                    <a:pt x="1800" y="10428"/>
                  </a:lnTo>
                  <a:lnTo>
                    <a:pt x="0" y="13407"/>
                  </a:lnTo>
                  <a:lnTo>
                    <a:pt x="1800" y="16386"/>
                  </a:lnTo>
                  <a:lnTo>
                    <a:pt x="3150" y="16386"/>
                  </a:lnTo>
                  <a:lnTo>
                    <a:pt x="3150" y="19366"/>
                  </a:lnTo>
                  <a:lnTo>
                    <a:pt x="1800" y="19366"/>
                  </a:lnTo>
                  <a:lnTo>
                    <a:pt x="1800" y="21600"/>
                  </a:lnTo>
                  <a:close/>
                  <a:moveTo>
                    <a:pt x="18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8" name="AutoShape 55"/>
            <p:cNvSpPr>
              <a:spLocks/>
            </p:cNvSpPr>
            <p:nvPr/>
          </p:nvSpPr>
          <p:spPr bwMode="auto">
            <a:xfrm>
              <a:off x="7215" y="2704"/>
              <a:ext cx="282" cy="11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843" y="21600"/>
                  </a:moveTo>
                  <a:lnTo>
                    <a:pt x="17903" y="21600"/>
                  </a:lnTo>
                  <a:lnTo>
                    <a:pt x="19459" y="19800"/>
                  </a:lnTo>
                  <a:lnTo>
                    <a:pt x="20822" y="16650"/>
                  </a:lnTo>
                  <a:lnTo>
                    <a:pt x="20822" y="13500"/>
                  </a:lnTo>
                  <a:lnTo>
                    <a:pt x="20043" y="11700"/>
                  </a:lnTo>
                  <a:lnTo>
                    <a:pt x="21600" y="11700"/>
                  </a:lnTo>
                  <a:lnTo>
                    <a:pt x="21600" y="3150"/>
                  </a:lnTo>
                  <a:lnTo>
                    <a:pt x="20043" y="1800"/>
                  </a:lnTo>
                  <a:lnTo>
                    <a:pt x="17903" y="1800"/>
                  </a:lnTo>
                  <a:lnTo>
                    <a:pt x="17319" y="0"/>
                  </a:lnTo>
                  <a:lnTo>
                    <a:pt x="15762" y="0"/>
                  </a:lnTo>
                  <a:lnTo>
                    <a:pt x="14984" y="1800"/>
                  </a:lnTo>
                  <a:lnTo>
                    <a:pt x="14984" y="3150"/>
                  </a:lnTo>
                  <a:lnTo>
                    <a:pt x="13622" y="3150"/>
                  </a:lnTo>
                  <a:lnTo>
                    <a:pt x="12259" y="1800"/>
                  </a:lnTo>
                  <a:lnTo>
                    <a:pt x="11481" y="1800"/>
                  </a:lnTo>
                  <a:lnTo>
                    <a:pt x="11481" y="4950"/>
                  </a:lnTo>
                  <a:lnTo>
                    <a:pt x="10703" y="4950"/>
                  </a:lnTo>
                  <a:lnTo>
                    <a:pt x="10119" y="6750"/>
                  </a:lnTo>
                  <a:lnTo>
                    <a:pt x="9341" y="8100"/>
                  </a:lnTo>
                  <a:lnTo>
                    <a:pt x="9341" y="9900"/>
                  </a:lnTo>
                  <a:lnTo>
                    <a:pt x="10119" y="9900"/>
                  </a:lnTo>
                  <a:lnTo>
                    <a:pt x="10119" y="11700"/>
                  </a:lnTo>
                  <a:lnTo>
                    <a:pt x="7200" y="11700"/>
                  </a:lnTo>
                  <a:lnTo>
                    <a:pt x="5643" y="13500"/>
                  </a:lnTo>
                  <a:lnTo>
                    <a:pt x="4281" y="13500"/>
                  </a:lnTo>
                  <a:lnTo>
                    <a:pt x="3503" y="11700"/>
                  </a:lnTo>
                  <a:lnTo>
                    <a:pt x="2141" y="11700"/>
                  </a:lnTo>
                  <a:lnTo>
                    <a:pt x="2141" y="13500"/>
                  </a:lnTo>
                  <a:lnTo>
                    <a:pt x="1362" y="13500"/>
                  </a:lnTo>
                  <a:lnTo>
                    <a:pt x="584" y="11700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584" y="14850"/>
                  </a:lnTo>
                  <a:lnTo>
                    <a:pt x="584" y="16650"/>
                  </a:lnTo>
                  <a:lnTo>
                    <a:pt x="3503" y="16650"/>
                  </a:lnTo>
                  <a:lnTo>
                    <a:pt x="4281" y="18450"/>
                  </a:lnTo>
                  <a:lnTo>
                    <a:pt x="5643" y="16650"/>
                  </a:lnTo>
                  <a:lnTo>
                    <a:pt x="7784" y="16650"/>
                  </a:lnTo>
                  <a:lnTo>
                    <a:pt x="7784" y="18450"/>
                  </a:lnTo>
                  <a:lnTo>
                    <a:pt x="9341" y="19800"/>
                  </a:lnTo>
                  <a:lnTo>
                    <a:pt x="12259" y="19800"/>
                  </a:lnTo>
                  <a:lnTo>
                    <a:pt x="12843" y="21600"/>
                  </a:lnTo>
                  <a:close/>
                  <a:moveTo>
                    <a:pt x="12843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9" name="AutoShape 56"/>
            <p:cNvSpPr>
              <a:spLocks/>
            </p:cNvSpPr>
            <p:nvPr/>
          </p:nvSpPr>
          <p:spPr bwMode="auto">
            <a:xfrm>
              <a:off x="7375" y="2410"/>
              <a:ext cx="383" cy="28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731" y="21600"/>
                  </a:moveTo>
                  <a:lnTo>
                    <a:pt x="13732" y="21600"/>
                  </a:lnTo>
                  <a:lnTo>
                    <a:pt x="13732" y="20849"/>
                  </a:lnTo>
                  <a:lnTo>
                    <a:pt x="17452" y="20849"/>
                  </a:lnTo>
                  <a:lnTo>
                    <a:pt x="18453" y="21600"/>
                  </a:lnTo>
                  <a:lnTo>
                    <a:pt x="19025" y="21600"/>
                  </a:lnTo>
                  <a:lnTo>
                    <a:pt x="19025" y="20285"/>
                  </a:lnTo>
                  <a:lnTo>
                    <a:pt x="20599" y="18219"/>
                  </a:lnTo>
                  <a:lnTo>
                    <a:pt x="20599" y="17468"/>
                  </a:lnTo>
                  <a:lnTo>
                    <a:pt x="21171" y="16717"/>
                  </a:lnTo>
                  <a:lnTo>
                    <a:pt x="21600" y="16717"/>
                  </a:lnTo>
                  <a:lnTo>
                    <a:pt x="21600" y="15965"/>
                  </a:lnTo>
                  <a:lnTo>
                    <a:pt x="21171" y="15402"/>
                  </a:lnTo>
                  <a:lnTo>
                    <a:pt x="21600" y="14650"/>
                  </a:lnTo>
                  <a:lnTo>
                    <a:pt x="21171" y="14650"/>
                  </a:lnTo>
                  <a:lnTo>
                    <a:pt x="20599" y="13899"/>
                  </a:lnTo>
                  <a:lnTo>
                    <a:pt x="20599" y="11082"/>
                  </a:lnTo>
                  <a:lnTo>
                    <a:pt x="20026" y="10518"/>
                  </a:lnTo>
                  <a:lnTo>
                    <a:pt x="19597" y="9767"/>
                  </a:lnTo>
                  <a:lnTo>
                    <a:pt x="20026" y="9016"/>
                  </a:lnTo>
                  <a:lnTo>
                    <a:pt x="20599" y="8452"/>
                  </a:lnTo>
                  <a:lnTo>
                    <a:pt x="20599" y="6950"/>
                  </a:lnTo>
                  <a:lnTo>
                    <a:pt x="20026" y="6386"/>
                  </a:lnTo>
                  <a:lnTo>
                    <a:pt x="20026" y="5635"/>
                  </a:lnTo>
                  <a:lnTo>
                    <a:pt x="19597" y="4132"/>
                  </a:lnTo>
                  <a:lnTo>
                    <a:pt x="19025" y="3569"/>
                  </a:lnTo>
                  <a:lnTo>
                    <a:pt x="19025" y="1503"/>
                  </a:lnTo>
                  <a:lnTo>
                    <a:pt x="18453" y="1503"/>
                  </a:lnTo>
                  <a:lnTo>
                    <a:pt x="18024" y="751"/>
                  </a:lnTo>
                  <a:lnTo>
                    <a:pt x="14734" y="1503"/>
                  </a:lnTo>
                  <a:lnTo>
                    <a:pt x="11587" y="1503"/>
                  </a:lnTo>
                  <a:lnTo>
                    <a:pt x="11015" y="2066"/>
                  </a:lnTo>
                  <a:lnTo>
                    <a:pt x="10013" y="2066"/>
                  </a:lnTo>
                  <a:lnTo>
                    <a:pt x="10585" y="1503"/>
                  </a:lnTo>
                  <a:lnTo>
                    <a:pt x="11015" y="751"/>
                  </a:lnTo>
                  <a:lnTo>
                    <a:pt x="10585" y="1503"/>
                  </a:lnTo>
                  <a:lnTo>
                    <a:pt x="9441" y="2066"/>
                  </a:lnTo>
                  <a:lnTo>
                    <a:pt x="8440" y="751"/>
                  </a:lnTo>
                  <a:lnTo>
                    <a:pt x="9441" y="751"/>
                  </a:lnTo>
                  <a:lnTo>
                    <a:pt x="9012" y="0"/>
                  </a:lnTo>
                  <a:lnTo>
                    <a:pt x="7295" y="0"/>
                  </a:lnTo>
                  <a:lnTo>
                    <a:pt x="6866" y="751"/>
                  </a:lnTo>
                  <a:lnTo>
                    <a:pt x="5293" y="751"/>
                  </a:lnTo>
                  <a:lnTo>
                    <a:pt x="4721" y="1503"/>
                  </a:lnTo>
                  <a:lnTo>
                    <a:pt x="4148" y="1503"/>
                  </a:lnTo>
                  <a:lnTo>
                    <a:pt x="3719" y="2066"/>
                  </a:lnTo>
                  <a:lnTo>
                    <a:pt x="3719" y="2817"/>
                  </a:lnTo>
                  <a:lnTo>
                    <a:pt x="3147" y="2817"/>
                  </a:lnTo>
                  <a:lnTo>
                    <a:pt x="2003" y="3569"/>
                  </a:lnTo>
                  <a:lnTo>
                    <a:pt x="1001" y="3569"/>
                  </a:lnTo>
                  <a:lnTo>
                    <a:pt x="1001" y="4883"/>
                  </a:lnTo>
                  <a:lnTo>
                    <a:pt x="429" y="4883"/>
                  </a:lnTo>
                  <a:lnTo>
                    <a:pt x="429" y="6950"/>
                  </a:lnTo>
                  <a:lnTo>
                    <a:pt x="0" y="7701"/>
                  </a:lnTo>
                  <a:lnTo>
                    <a:pt x="429" y="9016"/>
                  </a:lnTo>
                  <a:lnTo>
                    <a:pt x="429" y="9767"/>
                  </a:lnTo>
                  <a:lnTo>
                    <a:pt x="1001" y="9767"/>
                  </a:lnTo>
                  <a:lnTo>
                    <a:pt x="1001" y="11082"/>
                  </a:lnTo>
                  <a:lnTo>
                    <a:pt x="1574" y="12584"/>
                  </a:lnTo>
                  <a:lnTo>
                    <a:pt x="2003" y="13336"/>
                  </a:lnTo>
                  <a:lnTo>
                    <a:pt x="2003" y="15402"/>
                  </a:lnTo>
                  <a:lnTo>
                    <a:pt x="3719" y="15402"/>
                  </a:lnTo>
                  <a:lnTo>
                    <a:pt x="4148" y="15965"/>
                  </a:lnTo>
                  <a:lnTo>
                    <a:pt x="4721" y="15965"/>
                  </a:lnTo>
                  <a:lnTo>
                    <a:pt x="4721" y="17468"/>
                  </a:lnTo>
                  <a:lnTo>
                    <a:pt x="5293" y="17468"/>
                  </a:lnTo>
                  <a:lnTo>
                    <a:pt x="5293" y="18219"/>
                  </a:lnTo>
                  <a:lnTo>
                    <a:pt x="5722" y="18219"/>
                  </a:lnTo>
                  <a:lnTo>
                    <a:pt x="5293" y="16717"/>
                  </a:lnTo>
                  <a:lnTo>
                    <a:pt x="5722" y="16717"/>
                  </a:lnTo>
                  <a:lnTo>
                    <a:pt x="6866" y="17468"/>
                  </a:lnTo>
                  <a:lnTo>
                    <a:pt x="7295" y="17468"/>
                  </a:lnTo>
                  <a:lnTo>
                    <a:pt x="7295" y="18219"/>
                  </a:lnTo>
                  <a:lnTo>
                    <a:pt x="9441" y="18219"/>
                  </a:lnTo>
                  <a:lnTo>
                    <a:pt x="10585" y="19534"/>
                  </a:lnTo>
                  <a:lnTo>
                    <a:pt x="11015" y="20849"/>
                  </a:lnTo>
                  <a:lnTo>
                    <a:pt x="11587" y="20849"/>
                  </a:lnTo>
                  <a:lnTo>
                    <a:pt x="11587" y="20285"/>
                  </a:lnTo>
                  <a:lnTo>
                    <a:pt x="12731" y="20285"/>
                  </a:lnTo>
                  <a:lnTo>
                    <a:pt x="12731" y="21600"/>
                  </a:lnTo>
                  <a:close/>
                  <a:moveTo>
                    <a:pt x="12731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60" name="AutoShape 57"/>
            <p:cNvSpPr>
              <a:spLocks/>
            </p:cNvSpPr>
            <p:nvPr/>
          </p:nvSpPr>
          <p:spPr bwMode="auto">
            <a:xfrm>
              <a:off x="7299" y="2603"/>
              <a:ext cx="302" cy="11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987" y="1800"/>
                  </a:moveTo>
                  <a:lnTo>
                    <a:pt x="10165" y="1800"/>
                  </a:lnTo>
                  <a:lnTo>
                    <a:pt x="10709" y="3150"/>
                  </a:lnTo>
                  <a:lnTo>
                    <a:pt x="11435" y="3150"/>
                  </a:lnTo>
                  <a:lnTo>
                    <a:pt x="11435" y="6750"/>
                  </a:lnTo>
                  <a:lnTo>
                    <a:pt x="12161" y="6750"/>
                  </a:lnTo>
                  <a:lnTo>
                    <a:pt x="12161" y="8550"/>
                  </a:lnTo>
                  <a:lnTo>
                    <a:pt x="12706" y="8550"/>
                  </a:lnTo>
                  <a:lnTo>
                    <a:pt x="12161" y="4950"/>
                  </a:lnTo>
                  <a:lnTo>
                    <a:pt x="12706" y="4950"/>
                  </a:lnTo>
                  <a:lnTo>
                    <a:pt x="14158" y="6750"/>
                  </a:lnTo>
                  <a:lnTo>
                    <a:pt x="14703" y="6750"/>
                  </a:lnTo>
                  <a:lnTo>
                    <a:pt x="14703" y="8550"/>
                  </a:lnTo>
                  <a:lnTo>
                    <a:pt x="17425" y="8550"/>
                  </a:lnTo>
                  <a:lnTo>
                    <a:pt x="18877" y="11700"/>
                  </a:lnTo>
                  <a:lnTo>
                    <a:pt x="19422" y="14850"/>
                  </a:lnTo>
                  <a:lnTo>
                    <a:pt x="20148" y="14850"/>
                  </a:lnTo>
                  <a:lnTo>
                    <a:pt x="20148" y="13500"/>
                  </a:lnTo>
                  <a:lnTo>
                    <a:pt x="21600" y="13500"/>
                  </a:lnTo>
                  <a:lnTo>
                    <a:pt x="21600" y="16650"/>
                  </a:lnTo>
                  <a:lnTo>
                    <a:pt x="19422" y="16650"/>
                  </a:lnTo>
                  <a:lnTo>
                    <a:pt x="18877" y="18450"/>
                  </a:lnTo>
                  <a:lnTo>
                    <a:pt x="18151" y="20250"/>
                  </a:lnTo>
                  <a:lnTo>
                    <a:pt x="14703" y="20250"/>
                  </a:lnTo>
                  <a:lnTo>
                    <a:pt x="14158" y="21600"/>
                  </a:lnTo>
                  <a:lnTo>
                    <a:pt x="12706" y="20250"/>
                  </a:lnTo>
                  <a:lnTo>
                    <a:pt x="10709" y="20250"/>
                  </a:lnTo>
                  <a:lnTo>
                    <a:pt x="10165" y="18450"/>
                  </a:lnTo>
                  <a:lnTo>
                    <a:pt x="8713" y="18450"/>
                  </a:lnTo>
                  <a:lnTo>
                    <a:pt x="7987" y="20250"/>
                  </a:lnTo>
                  <a:lnTo>
                    <a:pt x="7987" y="21600"/>
                  </a:lnTo>
                  <a:lnTo>
                    <a:pt x="6716" y="21600"/>
                  </a:lnTo>
                  <a:lnTo>
                    <a:pt x="5445" y="20250"/>
                  </a:lnTo>
                  <a:lnTo>
                    <a:pt x="4719" y="20250"/>
                  </a:lnTo>
                  <a:lnTo>
                    <a:pt x="3449" y="16650"/>
                  </a:lnTo>
                  <a:lnTo>
                    <a:pt x="1997" y="14850"/>
                  </a:lnTo>
                  <a:lnTo>
                    <a:pt x="1271" y="13500"/>
                  </a:lnTo>
                  <a:lnTo>
                    <a:pt x="1271" y="11700"/>
                  </a:lnTo>
                  <a:lnTo>
                    <a:pt x="726" y="8550"/>
                  </a:lnTo>
                  <a:lnTo>
                    <a:pt x="0" y="8550"/>
                  </a:lnTo>
                  <a:lnTo>
                    <a:pt x="0" y="6750"/>
                  </a:lnTo>
                  <a:lnTo>
                    <a:pt x="726" y="6750"/>
                  </a:lnTo>
                  <a:lnTo>
                    <a:pt x="1997" y="4950"/>
                  </a:lnTo>
                  <a:lnTo>
                    <a:pt x="2723" y="4950"/>
                  </a:lnTo>
                  <a:lnTo>
                    <a:pt x="3449" y="3150"/>
                  </a:lnTo>
                  <a:lnTo>
                    <a:pt x="5445" y="3150"/>
                  </a:lnTo>
                  <a:lnTo>
                    <a:pt x="5990" y="1800"/>
                  </a:lnTo>
                  <a:lnTo>
                    <a:pt x="6716" y="1800"/>
                  </a:lnTo>
                  <a:lnTo>
                    <a:pt x="7442" y="0"/>
                  </a:lnTo>
                  <a:lnTo>
                    <a:pt x="7442" y="1800"/>
                  </a:lnTo>
                  <a:lnTo>
                    <a:pt x="7987" y="1800"/>
                  </a:lnTo>
                  <a:close/>
                  <a:moveTo>
                    <a:pt x="7987" y="18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61" name="AutoShape 58"/>
            <p:cNvSpPr>
              <a:spLocks/>
            </p:cNvSpPr>
            <p:nvPr/>
          </p:nvSpPr>
          <p:spPr bwMode="auto">
            <a:xfrm>
              <a:off x="7063" y="2410"/>
              <a:ext cx="347" cy="36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5834" y="0"/>
                  </a:moveTo>
                  <a:lnTo>
                    <a:pt x="6464" y="0"/>
                  </a:lnTo>
                  <a:lnTo>
                    <a:pt x="7726" y="580"/>
                  </a:lnTo>
                  <a:lnTo>
                    <a:pt x="8829" y="580"/>
                  </a:lnTo>
                  <a:lnTo>
                    <a:pt x="9460" y="1160"/>
                  </a:lnTo>
                  <a:lnTo>
                    <a:pt x="8829" y="1160"/>
                  </a:lnTo>
                  <a:lnTo>
                    <a:pt x="8829" y="1595"/>
                  </a:lnTo>
                  <a:lnTo>
                    <a:pt x="9460" y="1595"/>
                  </a:lnTo>
                  <a:lnTo>
                    <a:pt x="9460" y="2174"/>
                  </a:lnTo>
                  <a:lnTo>
                    <a:pt x="9933" y="2174"/>
                  </a:lnTo>
                  <a:lnTo>
                    <a:pt x="9933" y="1595"/>
                  </a:lnTo>
                  <a:lnTo>
                    <a:pt x="10564" y="1595"/>
                  </a:lnTo>
                  <a:lnTo>
                    <a:pt x="11194" y="2174"/>
                  </a:lnTo>
                  <a:lnTo>
                    <a:pt x="11825" y="1595"/>
                  </a:lnTo>
                  <a:lnTo>
                    <a:pt x="11825" y="2754"/>
                  </a:lnTo>
                  <a:lnTo>
                    <a:pt x="10564" y="2754"/>
                  </a:lnTo>
                  <a:lnTo>
                    <a:pt x="11194" y="3189"/>
                  </a:lnTo>
                  <a:lnTo>
                    <a:pt x="11825" y="2754"/>
                  </a:lnTo>
                  <a:lnTo>
                    <a:pt x="12298" y="3189"/>
                  </a:lnTo>
                  <a:lnTo>
                    <a:pt x="12928" y="3189"/>
                  </a:lnTo>
                  <a:lnTo>
                    <a:pt x="12928" y="2754"/>
                  </a:lnTo>
                  <a:lnTo>
                    <a:pt x="13559" y="2754"/>
                  </a:lnTo>
                  <a:lnTo>
                    <a:pt x="14032" y="2174"/>
                  </a:lnTo>
                  <a:lnTo>
                    <a:pt x="14663" y="2174"/>
                  </a:lnTo>
                  <a:lnTo>
                    <a:pt x="14663" y="1595"/>
                  </a:lnTo>
                  <a:lnTo>
                    <a:pt x="15293" y="1595"/>
                  </a:lnTo>
                  <a:lnTo>
                    <a:pt x="15293" y="2174"/>
                  </a:lnTo>
                  <a:lnTo>
                    <a:pt x="14663" y="2174"/>
                  </a:lnTo>
                  <a:lnTo>
                    <a:pt x="15766" y="2174"/>
                  </a:lnTo>
                  <a:lnTo>
                    <a:pt x="16397" y="1595"/>
                  </a:lnTo>
                  <a:lnTo>
                    <a:pt x="16397" y="2174"/>
                  </a:lnTo>
                  <a:lnTo>
                    <a:pt x="17028" y="2174"/>
                  </a:lnTo>
                  <a:lnTo>
                    <a:pt x="17658" y="2754"/>
                  </a:lnTo>
                  <a:lnTo>
                    <a:pt x="18131" y="2754"/>
                  </a:lnTo>
                  <a:lnTo>
                    <a:pt x="18131" y="3189"/>
                  </a:lnTo>
                  <a:lnTo>
                    <a:pt x="18762" y="3769"/>
                  </a:lnTo>
                  <a:lnTo>
                    <a:pt x="19866" y="3769"/>
                  </a:lnTo>
                  <a:lnTo>
                    <a:pt x="19866" y="5364"/>
                  </a:lnTo>
                  <a:lnTo>
                    <a:pt x="19393" y="5944"/>
                  </a:lnTo>
                  <a:lnTo>
                    <a:pt x="19866" y="6958"/>
                  </a:lnTo>
                  <a:lnTo>
                    <a:pt x="19866" y="7538"/>
                  </a:lnTo>
                  <a:lnTo>
                    <a:pt x="20496" y="7538"/>
                  </a:lnTo>
                  <a:lnTo>
                    <a:pt x="20496" y="8553"/>
                  </a:lnTo>
                  <a:lnTo>
                    <a:pt x="21127" y="9713"/>
                  </a:lnTo>
                  <a:lnTo>
                    <a:pt x="21600" y="10293"/>
                  </a:lnTo>
                  <a:lnTo>
                    <a:pt x="21600" y="11307"/>
                  </a:lnTo>
                  <a:lnTo>
                    <a:pt x="21127" y="11887"/>
                  </a:lnTo>
                  <a:lnTo>
                    <a:pt x="21127" y="11307"/>
                  </a:lnTo>
                  <a:lnTo>
                    <a:pt x="20496" y="11887"/>
                  </a:lnTo>
                  <a:lnTo>
                    <a:pt x="19866" y="11887"/>
                  </a:lnTo>
                  <a:lnTo>
                    <a:pt x="19393" y="12322"/>
                  </a:lnTo>
                  <a:lnTo>
                    <a:pt x="17658" y="12322"/>
                  </a:lnTo>
                  <a:lnTo>
                    <a:pt x="17028" y="12902"/>
                  </a:lnTo>
                  <a:lnTo>
                    <a:pt x="16397" y="12902"/>
                  </a:lnTo>
                  <a:lnTo>
                    <a:pt x="15293" y="13482"/>
                  </a:lnTo>
                  <a:lnTo>
                    <a:pt x="14663" y="13482"/>
                  </a:lnTo>
                  <a:lnTo>
                    <a:pt x="14663" y="14062"/>
                  </a:lnTo>
                  <a:lnTo>
                    <a:pt x="15293" y="14062"/>
                  </a:lnTo>
                  <a:lnTo>
                    <a:pt x="15766" y="15077"/>
                  </a:lnTo>
                  <a:lnTo>
                    <a:pt x="15766" y="15656"/>
                  </a:lnTo>
                  <a:lnTo>
                    <a:pt x="16397" y="16091"/>
                  </a:lnTo>
                  <a:lnTo>
                    <a:pt x="17658" y="16671"/>
                  </a:lnTo>
                  <a:lnTo>
                    <a:pt x="18762" y="17831"/>
                  </a:lnTo>
                  <a:lnTo>
                    <a:pt x="18762" y="18846"/>
                  </a:lnTo>
                  <a:lnTo>
                    <a:pt x="18131" y="18846"/>
                  </a:lnTo>
                  <a:lnTo>
                    <a:pt x="17658" y="19426"/>
                  </a:lnTo>
                  <a:lnTo>
                    <a:pt x="17028" y="19860"/>
                  </a:lnTo>
                  <a:lnTo>
                    <a:pt x="17028" y="20440"/>
                  </a:lnTo>
                  <a:lnTo>
                    <a:pt x="17658" y="20440"/>
                  </a:lnTo>
                  <a:lnTo>
                    <a:pt x="17658" y="21020"/>
                  </a:lnTo>
                  <a:lnTo>
                    <a:pt x="15293" y="21020"/>
                  </a:lnTo>
                  <a:lnTo>
                    <a:pt x="14032" y="21600"/>
                  </a:lnTo>
                  <a:lnTo>
                    <a:pt x="12928" y="21600"/>
                  </a:lnTo>
                  <a:lnTo>
                    <a:pt x="12298" y="21020"/>
                  </a:lnTo>
                  <a:lnTo>
                    <a:pt x="11194" y="21020"/>
                  </a:lnTo>
                  <a:lnTo>
                    <a:pt x="11194" y="21600"/>
                  </a:lnTo>
                  <a:lnTo>
                    <a:pt x="10564" y="21600"/>
                  </a:lnTo>
                  <a:lnTo>
                    <a:pt x="9933" y="21020"/>
                  </a:lnTo>
                  <a:lnTo>
                    <a:pt x="9460" y="21600"/>
                  </a:lnTo>
                  <a:lnTo>
                    <a:pt x="8829" y="21600"/>
                  </a:lnTo>
                  <a:lnTo>
                    <a:pt x="8199" y="21020"/>
                  </a:lnTo>
                  <a:lnTo>
                    <a:pt x="7095" y="21020"/>
                  </a:lnTo>
                  <a:lnTo>
                    <a:pt x="7095" y="20440"/>
                  </a:lnTo>
                  <a:lnTo>
                    <a:pt x="6464" y="20440"/>
                  </a:lnTo>
                  <a:lnTo>
                    <a:pt x="6464" y="21020"/>
                  </a:lnTo>
                  <a:lnTo>
                    <a:pt x="4730" y="21020"/>
                  </a:lnTo>
                  <a:lnTo>
                    <a:pt x="4730" y="20440"/>
                  </a:lnTo>
                  <a:lnTo>
                    <a:pt x="4099" y="20440"/>
                  </a:lnTo>
                  <a:lnTo>
                    <a:pt x="4099" y="19860"/>
                  </a:lnTo>
                  <a:lnTo>
                    <a:pt x="4730" y="18846"/>
                  </a:lnTo>
                  <a:lnTo>
                    <a:pt x="4730" y="18266"/>
                  </a:lnTo>
                  <a:lnTo>
                    <a:pt x="5361" y="17831"/>
                  </a:lnTo>
                  <a:lnTo>
                    <a:pt x="5834" y="17251"/>
                  </a:lnTo>
                  <a:lnTo>
                    <a:pt x="4730" y="17251"/>
                  </a:lnTo>
                  <a:lnTo>
                    <a:pt x="4099" y="16671"/>
                  </a:lnTo>
                  <a:lnTo>
                    <a:pt x="3626" y="17251"/>
                  </a:lnTo>
                  <a:lnTo>
                    <a:pt x="2996" y="16671"/>
                  </a:lnTo>
                  <a:lnTo>
                    <a:pt x="2365" y="17251"/>
                  </a:lnTo>
                  <a:lnTo>
                    <a:pt x="1892" y="16671"/>
                  </a:lnTo>
                  <a:lnTo>
                    <a:pt x="1892" y="16091"/>
                  </a:lnTo>
                  <a:lnTo>
                    <a:pt x="1261" y="16091"/>
                  </a:lnTo>
                  <a:lnTo>
                    <a:pt x="1261" y="14497"/>
                  </a:lnTo>
                  <a:lnTo>
                    <a:pt x="631" y="14062"/>
                  </a:lnTo>
                  <a:lnTo>
                    <a:pt x="0" y="14062"/>
                  </a:lnTo>
                  <a:lnTo>
                    <a:pt x="631" y="13482"/>
                  </a:lnTo>
                  <a:lnTo>
                    <a:pt x="0" y="12902"/>
                  </a:lnTo>
                  <a:lnTo>
                    <a:pt x="0" y="11307"/>
                  </a:lnTo>
                  <a:lnTo>
                    <a:pt x="631" y="10728"/>
                  </a:lnTo>
                  <a:lnTo>
                    <a:pt x="0" y="10293"/>
                  </a:lnTo>
                  <a:lnTo>
                    <a:pt x="631" y="9713"/>
                  </a:lnTo>
                  <a:lnTo>
                    <a:pt x="631" y="9133"/>
                  </a:lnTo>
                  <a:lnTo>
                    <a:pt x="2365" y="9133"/>
                  </a:lnTo>
                  <a:lnTo>
                    <a:pt x="2365" y="8553"/>
                  </a:lnTo>
                  <a:lnTo>
                    <a:pt x="2996" y="8118"/>
                  </a:lnTo>
                  <a:lnTo>
                    <a:pt x="2996" y="7538"/>
                  </a:lnTo>
                  <a:lnTo>
                    <a:pt x="1892" y="7538"/>
                  </a:lnTo>
                  <a:lnTo>
                    <a:pt x="1892" y="6958"/>
                  </a:lnTo>
                  <a:lnTo>
                    <a:pt x="2996" y="6958"/>
                  </a:lnTo>
                  <a:lnTo>
                    <a:pt x="2996" y="5944"/>
                  </a:lnTo>
                  <a:lnTo>
                    <a:pt x="3626" y="5944"/>
                  </a:lnTo>
                  <a:lnTo>
                    <a:pt x="3626" y="5364"/>
                  </a:lnTo>
                  <a:lnTo>
                    <a:pt x="2996" y="4929"/>
                  </a:lnTo>
                  <a:lnTo>
                    <a:pt x="2365" y="4929"/>
                  </a:lnTo>
                  <a:lnTo>
                    <a:pt x="2365" y="4349"/>
                  </a:lnTo>
                  <a:lnTo>
                    <a:pt x="3626" y="3769"/>
                  </a:lnTo>
                  <a:lnTo>
                    <a:pt x="4099" y="3769"/>
                  </a:lnTo>
                  <a:lnTo>
                    <a:pt x="4730" y="4349"/>
                  </a:lnTo>
                  <a:lnTo>
                    <a:pt x="4730" y="4929"/>
                  </a:lnTo>
                  <a:lnTo>
                    <a:pt x="5361" y="5364"/>
                  </a:lnTo>
                  <a:lnTo>
                    <a:pt x="5361" y="4349"/>
                  </a:lnTo>
                  <a:lnTo>
                    <a:pt x="5834" y="4349"/>
                  </a:lnTo>
                  <a:lnTo>
                    <a:pt x="5834" y="4929"/>
                  </a:lnTo>
                  <a:lnTo>
                    <a:pt x="6464" y="5364"/>
                  </a:lnTo>
                  <a:lnTo>
                    <a:pt x="5834" y="4929"/>
                  </a:lnTo>
                  <a:lnTo>
                    <a:pt x="5834" y="4349"/>
                  </a:lnTo>
                  <a:lnTo>
                    <a:pt x="6464" y="3769"/>
                  </a:lnTo>
                  <a:lnTo>
                    <a:pt x="7726" y="3769"/>
                  </a:lnTo>
                  <a:lnTo>
                    <a:pt x="8199" y="4349"/>
                  </a:lnTo>
                  <a:lnTo>
                    <a:pt x="9460" y="4349"/>
                  </a:lnTo>
                  <a:lnTo>
                    <a:pt x="8199" y="4349"/>
                  </a:lnTo>
                  <a:lnTo>
                    <a:pt x="7726" y="3189"/>
                  </a:lnTo>
                  <a:lnTo>
                    <a:pt x="6464" y="3189"/>
                  </a:lnTo>
                  <a:lnTo>
                    <a:pt x="6464" y="2754"/>
                  </a:lnTo>
                  <a:lnTo>
                    <a:pt x="7095" y="2754"/>
                  </a:lnTo>
                  <a:lnTo>
                    <a:pt x="6464" y="2174"/>
                  </a:lnTo>
                  <a:lnTo>
                    <a:pt x="6464" y="1595"/>
                  </a:lnTo>
                  <a:lnTo>
                    <a:pt x="6464" y="2174"/>
                  </a:lnTo>
                  <a:lnTo>
                    <a:pt x="6464" y="1595"/>
                  </a:lnTo>
                  <a:lnTo>
                    <a:pt x="7095" y="1595"/>
                  </a:lnTo>
                  <a:lnTo>
                    <a:pt x="6464" y="1160"/>
                  </a:lnTo>
                  <a:lnTo>
                    <a:pt x="6464" y="580"/>
                  </a:lnTo>
                  <a:lnTo>
                    <a:pt x="5834" y="580"/>
                  </a:lnTo>
                  <a:lnTo>
                    <a:pt x="5834" y="0"/>
                  </a:lnTo>
                  <a:close/>
                  <a:moveTo>
                    <a:pt x="5834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62" name="AutoShape 59"/>
            <p:cNvSpPr>
              <a:spLocks/>
            </p:cNvSpPr>
            <p:nvPr/>
          </p:nvSpPr>
          <p:spPr bwMode="auto">
            <a:xfrm>
              <a:off x="7215" y="2786"/>
              <a:ext cx="8" cy="1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63" name="AutoShape 60"/>
            <p:cNvSpPr>
              <a:spLocks/>
            </p:cNvSpPr>
            <p:nvPr/>
          </p:nvSpPr>
          <p:spPr bwMode="auto">
            <a:xfrm>
              <a:off x="7073" y="2759"/>
              <a:ext cx="188" cy="9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589" y="2335"/>
                  </a:moveTo>
                  <a:lnTo>
                    <a:pt x="10800" y="2335"/>
                  </a:lnTo>
                  <a:lnTo>
                    <a:pt x="10800" y="0"/>
                  </a:lnTo>
                  <a:lnTo>
                    <a:pt x="11968" y="0"/>
                  </a:lnTo>
                  <a:lnTo>
                    <a:pt x="11968" y="2335"/>
                  </a:lnTo>
                  <a:lnTo>
                    <a:pt x="14011" y="2335"/>
                  </a:lnTo>
                  <a:lnTo>
                    <a:pt x="15178" y="4670"/>
                  </a:lnTo>
                  <a:lnTo>
                    <a:pt x="16346" y="4670"/>
                  </a:lnTo>
                  <a:lnTo>
                    <a:pt x="16346" y="8757"/>
                  </a:lnTo>
                  <a:lnTo>
                    <a:pt x="21600" y="8757"/>
                  </a:lnTo>
                  <a:lnTo>
                    <a:pt x="20724" y="11092"/>
                  </a:lnTo>
                  <a:lnTo>
                    <a:pt x="20724" y="15178"/>
                  </a:lnTo>
                  <a:lnTo>
                    <a:pt x="18389" y="15178"/>
                  </a:lnTo>
                  <a:lnTo>
                    <a:pt x="18389" y="19265"/>
                  </a:lnTo>
                  <a:lnTo>
                    <a:pt x="17222" y="17514"/>
                  </a:lnTo>
                  <a:lnTo>
                    <a:pt x="15178" y="17514"/>
                  </a:lnTo>
                  <a:lnTo>
                    <a:pt x="15178" y="19265"/>
                  </a:lnTo>
                  <a:lnTo>
                    <a:pt x="14011" y="21600"/>
                  </a:lnTo>
                  <a:lnTo>
                    <a:pt x="13135" y="19265"/>
                  </a:lnTo>
                  <a:lnTo>
                    <a:pt x="11968" y="19265"/>
                  </a:lnTo>
                  <a:lnTo>
                    <a:pt x="11968" y="17514"/>
                  </a:lnTo>
                  <a:lnTo>
                    <a:pt x="10800" y="15178"/>
                  </a:lnTo>
                  <a:lnTo>
                    <a:pt x="9632" y="21600"/>
                  </a:lnTo>
                  <a:lnTo>
                    <a:pt x="7589" y="19265"/>
                  </a:lnTo>
                  <a:lnTo>
                    <a:pt x="6422" y="21600"/>
                  </a:lnTo>
                  <a:lnTo>
                    <a:pt x="5546" y="21600"/>
                  </a:lnTo>
                  <a:lnTo>
                    <a:pt x="5546" y="19265"/>
                  </a:lnTo>
                  <a:lnTo>
                    <a:pt x="4378" y="19265"/>
                  </a:lnTo>
                  <a:lnTo>
                    <a:pt x="4378" y="17514"/>
                  </a:lnTo>
                  <a:lnTo>
                    <a:pt x="3211" y="15178"/>
                  </a:lnTo>
                  <a:lnTo>
                    <a:pt x="2335" y="15178"/>
                  </a:lnTo>
                  <a:lnTo>
                    <a:pt x="1168" y="17514"/>
                  </a:lnTo>
                  <a:lnTo>
                    <a:pt x="2335" y="19265"/>
                  </a:lnTo>
                  <a:lnTo>
                    <a:pt x="0" y="19265"/>
                  </a:lnTo>
                  <a:lnTo>
                    <a:pt x="0" y="17514"/>
                  </a:lnTo>
                  <a:lnTo>
                    <a:pt x="1168" y="17514"/>
                  </a:lnTo>
                  <a:lnTo>
                    <a:pt x="1168" y="12843"/>
                  </a:lnTo>
                  <a:lnTo>
                    <a:pt x="2335" y="8757"/>
                  </a:lnTo>
                  <a:lnTo>
                    <a:pt x="3211" y="8757"/>
                  </a:lnTo>
                  <a:lnTo>
                    <a:pt x="4378" y="6422"/>
                  </a:lnTo>
                  <a:lnTo>
                    <a:pt x="4378" y="4670"/>
                  </a:lnTo>
                  <a:lnTo>
                    <a:pt x="3211" y="4670"/>
                  </a:lnTo>
                  <a:lnTo>
                    <a:pt x="4378" y="2335"/>
                  </a:lnTo>
                  <a:lnTo>
                    <a:pt x="5546" y="2335"/>
                  </a:lnTo>
                  <a:lnTo>
                    <a:pt x="5546" y="4670"/>
                  </a:lnTo>
                  <a:lnTo>
                    <a:pt x="6422" y="4670"/>
                  </a:lnTo>
                  <a:lnTo>
                    <a:pt x="7589" y="2335"/>
                  </a:lnTo>
                  <a:close/>
                  <a:moveTo>
                    <a:pt x="7589" y="233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64" name="AutoShape 61"/>
            <p:cNvSpPr>
              <a:spLocks/>
            </p:cNvSpPr>
            <p:nvPr/>
          </p:nvSpPr>
          <p:spPr bwMode="auto">
            <a:xfrm>
              <a:off x="6979" y="2494"/>
              <a:ext cx="142" cy="11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729" y="21600"/>
                  </a:moveTo>
                  <a:lnTo>
                    <a:pt x="12729" y="19800"/>
                  </a:lnTo>
                  <a:lnTo>
                    <a:pt x="14271" y="18000"/>
                  </a:lnTo>
                  <a:lnTo>
                    <a:pt x="12729" y="16650"/>
                  </a:lnTo>
                  <a:lnTo>
                    <a:pt x="14271" y="14850"/>
                  </a:lnTo>
                  <a:lnTo>
                    <a:pt x="14271" y="13050"/>
                  </a:lnTo>
                  <a:lnTo>
                    <a:pt x="18514" y="13050"/>
                  </a:lnTo>
                  <a:lnTo>
                    <a:pt x="18514" y="11250"/>
                  </a:lnTo>
                  <a:lnTo>
                    <a:pt x="20057" y="9900"/>
                  </a:lnTo>
                  <a:lnTo>
                    <a:pt x="20057" y="8100"/>
                  </a:lnTo>
                  <a:lnTo>
                    <a:pt x="17357" y="8100"/>
                  </a:lnTo>
                  <a:lnTo>
                    <a:pt x="17357" y="6300"/>
                  </a:lnTo>
                  <a:lnTo>
                    <a:pt x="20057" y="6300"/>
                  </a:lnTo>
                  <a:lnTo>
                    <a:pt x="20057" y="3150"/>
                  </a:lnTo>
                  <a:lnTo>
                    <a:pt x="21600" y="3150"/>
                  </a:lnTo>
                  <a:lnTo>
                    <a:pt x="21600" y="1350"/>
                  </a:lnTo>
                  <a:lnTo>
                    <a:pt x="20057" y="1350"/>
                  </a:lnTo>
                  <a:lnTo>
                    <a:pt x="18514" y="0"/>
                  </a:lnTo>
                  <a:lnTo>
                    <a:pt x="15814" y="0"/>
                  </a:lnTo>
                  <a:lnTo>
                    <a:pt x="14271" y="1350"/>
                  </a:lnTo>
                  <a:lnTo>
                    <a:pt x="12729" y="0"/>
                  </a:lnTo>
                  <a:lnTo>
                    <a:pt x="12729" y="1350"/>
                  </a:lnTo>
                  <a:lnTo>
                    <a:pt x="11571" y="1350"/>
                  </a:lnTo>
                  <a:lnTo>
                    <a:pt x="10029" y="3150"/>
                  </a:lnTo>
                  <a:lnTo>
                    <a:pt x="7329" y="4950"/>
                  </a:lnTo>
                  <a:lnTo>
                    <a:pt x="7329" y="3150"/>
                  </a:lnTo>
                  <a:lnTo>
                    <a:pt x="5786" y="4950"/>
                  </a:lnTo>
                  <a:lnTo>
                    <a:pt x="5786" y="6300"/>
                  </a:lnTo>
                  <a:lnTo>
                    <a:pt x="4243" y="6300"/>
                  </a:lnTo>
                  <a:lnTo>
                    <a:pt x="4243" y="11250"/>
                  </a:lnTo>
                  <a:lnTo>
                    <a:pt x="3086" y="11250"/>
                  </a:lnTo>
                  <a:lnTo>
                    <a:pt x="3086" y="13050"/>
                  </a:lnTo>
                  <a:lnTo>
                    <a:pt x="4243" y="14850"/>
                  </a:lnTo>
                  <a:lnTo>
                    <a:pt x="5786" y="14850"/>
                  </a:lnTo>
                  <a:lnTo>
                    <a:pt x="4243" y="14850"/>
                  </a:lnTo>
                  <a:lnTo>
                    <a:pt x="3086" y="16650"/>
                  </a:lnTo>
                  <a:lnTo>
                    <a:pt x="4243" y="16650"/>
                  </a:lnTo>
                  <a:lnTo>
                    <a:pt x="4243" y="18000"/>
                  </a:lnTo>
                  <a:lnTo>
                    <a:pt x="3086" y="18000"/>
                  </a:lnTo>
                  <a:lnTo>
                    <a:pt x="1543" y="16650"/>
                  </a:lnTo>
                  <a:lnTo>
                    <a:pt x="0" y="16650"/>
                  </a:lnTo>
                  <a:lnTo>
                    <a:pt x="1543" y="18000"/>
                  </a:lnTo>
                  <a:lnTo>
                    <a:pt x="3086" y="18000"/>
                  </a:lnTo>
                  <a:lnTo>
                    <a:pt x="0" y="18000"/>
                  </a:lnTo>
                  <a:lnTo>
                    <a:pt x="0" y="19800"/>
                  </a:lnTo>
                  <a:lnTo>
                    <a:pt x="3086" y="19800"/>
                  </a:lnTo>
                  <a:lnTo>
                    <a:pt x="4243" y="18000"/>
                  </a:lnTo>
                  <a:lnTo>
                    <a:pt x="8486" y="18000"/>
                  </a:lnTo>
                  <a:lnTo>
                    <a:pt x="10029" y="19800"/>
                  </a:lnTo>
                  <a:lnTo>
                    <a:pt x="11571" y="19800"/>
                  </a:lnTo>
                  <a:lnTo>
                    <a:pt x="11571" y="21600"/>
                  </a:lnTo>
                  <a:lnTo>
                    <a:pt x="12729" y="21600"/>
                  </a:lnTo>
                  <a:close/>
                  <a:moveTo>
                    <a:pt x="0" y="16650"/>
                  </a:moveTo>
                  <a:lnTo>
                    <a:pt x="1543" y="14850"/>
                  </a:lnTo>
                  <a:lnTo>
                    <a:pt x="3086" y="16650"/>
                  </a:lnTo>
                  <a:lnTo>
                    <a:pt x="0" y="16650"/>
                  </a:lnTo>
                  <a:close/>
                  <a:moveTo>
                    <a:pt x="1543" y="14850"/>
                  </a:moveTo>
                  <a:lnTo>
                    <a:pt x="3086" y="14850"/>
                  </a:lnTo>
                  <a:lnTo>
                    <a:pt x="1543" y="14850"/>
                  </a:lnTo>
                  <a:close/>
                  <a:moveTo>
                    <a:pt x="1543" y="1485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65" name="AutoShape 62"/>
            <p:cNvSpPr>
              <a:spLocks/>
            </p:cNvSpPr>
            <p:nvPr/>
          </p:nvSpPr>
          <p:spPr bwMode="auto">
            <a:xfrm>
              <a:off x="6961" y="2593"/>
              <a:ext cx="112" cy="8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9636" y="14612"/>
                  </a:moveTo>
                  <a:lnTo>
                    <a:pt x="21600" y="12071"/>
                  </a:lnTo>
                  <a:lnTo>
                    <a:pt x="19636" y="9529"/>
                  </a:lnTo>
                  <a:lnTo>
                    <a:pt x="19636" y="5082"/>
                  </a:lnTo>
                  <a:lnTo>
                    <a:pt x="18164" y="5082"/>
                  </a:lnTo>
                  <a:lnTo>
                    <a:pt x="18164" y="2541"/>
                  </a:lnTo>
                  <a:lnTo>
                    <a:pt x="16200" y="2541"/>
                  </a:lnTo>
                  <a:lnTo>
                    <a:pt x="14236" y="0"/>
                  </a:lnTo>
                  <a:lnTo>
                    <a:pt x="8836" y="0"/>
                  </a:lnTo>
                  <a:lnTo>
                    <a:pt x="7364" y="2541"/>
                  </a:lnTo>
                  <a:lnTo>
                    <a:pt x="3436" y="2541"/>
                  </a:lnTo>
                  <a:lnTo>
                    <a:pt x="3436" y="0"/>
                  </a:lnTo>
                  <a:lnTo>
                    <a:pt x="1473" y="0"/>
                  </a:lnTo>
                  <a:lnTo>
                    <a:pt x="0" y="2541"/>
                  </a:lnTo>
                  <a:lnTo>
                    <a:pt x="0" y="6988"/>
                  </a:lnTo>
                  <a:lnTo>
                    <a:pt x="1473" y="9529"/>
                  </a:lnTo>
                  <a:lnTo>
                    <a:pt x="5400" y="12071"/>
                  </a:lnTo>
                  <a:lnTo>
                    <a:pt x="7364" y="14612"/>
                  </a:lnTo>
                  <a:lnTo>
                    <a:pt x="7364" y="16518"/>
                  </a:lnTo>
                  <a:lnTo>
                    <a:pt x="12764" y="16518"/>
                  </a:lnTo>
                  <a:lnTo>
                    <a:pt x="12764" y="19059"/>
                  </a:lnTo>
                  <a:lnTo>
                    <a:pt x="14236" y="21600"/>
                  </a:lnTo>
                  <a:lnTo>
                    <a:pt x="19636" y="21600"/>
                  </a:lnTo>
                  <a:lnTo>
                    <a:pt x="19636" y="19059"/>
                  </a:lnTo>
                  <a:lnTo>
                    <a:pt x="18164" y="16518"/>
                  </a:lnTo>
                  <a:lnTo>
                    <a:pt x="19636" y="16518"/>
                  </a:lnTo>
                  <a:lnTo>
                    <a:pt x="19636" y="14612"/>
                  </a:lnTo>
                  <a:close/>
                  <a:moveTo>
                    <a:pt x="19636" y="1461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66" name="AutoShape 63"/>
            <p:cNvSpPr>
              <a:spLocks/>
            </p:cNvSpPr>
            <p:nvPr/>
          </p:nvSpPr>
          <p:spPr bwMode="auto">
            <a:xfrm>
              <a:off x="7055" y="2650"/>
              <a:ext cx="28" cy="3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5891" y="16971"/>
                  </a:moveTo>
                  <a:lnTo>
                    <a:pt x="5891" y="10800"/>
                  </a:lnTo>
                  <a:lnTo>
                    <a:pt x="0" y="4629"/>
                  </a:lnTo>
                  <a:lnTo>
                    <a:pt x="5891" y="4629"/>
                  </a:lnTo>
                  <a:lnTo>
                    <a:pt x="5891" y="0"/>
                  </a:lnTo>
                  <a:lnTo>
                    <a:pt x="13745" y="0"/>
                  </a:lnTo>
                  <a:lnTo>
                    <a:pt x="21600" y="4629"/>
                  </a:lnTo>
                  <a:lnTo>
                    <a:pt x="21600" y="21600"/>
                  </a:lnTo>
                  <a:lnTo>
                    <a:pt x="13745" y="21600"/>
                  </a:lnTo>
                  <a:lnTo>
                    <a:pt x="5891" y="16971"/>
                  </a:lnTo>
                  <a:close/>
                  <a:moveTo>
                    <a:pt x="5891" y="1697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67" name="AutoShape 64"/>
            <p:cNvSpPr>
              <a:spLocks/>
            </p:cNvSpPr>
            <p:nvPr/>
          </p:nvSpPr>
          <p:spPr bwMode="auto">
            <a:xfrm>
              <a:off x="6593" y="1997"/>
              <a:ext cx="28" cy="6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00" y="15429"/>
                  </a:moveTo>
                  <a:cubicBezTo>
                    <a:pt x="14400" y="21600"/>
                    <a:pt x="14400" y="21600"/>
                    <a:pt x="14400" y="21600"/>
                  </a:cubicBezTo>
                  <a:cubicBezTo>
                    <a:pt x="14400" y="18514"/>
                    <a:pt x="14400" y="18514"/>
                    <a:pt x="14400" y="18514"/>
                  </a:cubicBezTo>
                  <a:cubicBezTo>
                    <a:pt x="14400" y="15429"/>
                    <a:pt x="14400" y="15429"/>
                    <a:pt x="14400" y="15429"/>
                  </a:cubicBezTo>
                  <a:cubicBezTo>
                    <a:pt x="14400" y="15429"/>
                    <a:pt x="14400" y="15429"/>
                    <a:pt x="14400" y="15429"/>
                  </a:cubicBezTo>
                  <a:close/>
                  <a:moveTo>
                    <a:pt x="14400" y="9257"/>
                  </a:moveTo>
                  <a:cubicBezTo>
                    <a:pt x="14400" y="12343"/>
                    <a:pt x="14400" y="12343"/>
                    <a:pt x="14400" y="12343"/>
                  </a:cubicBezTo>
                  <a:cubicBezTo>
                    <a:pt x="14400" y="12343"/>
                    <a:pt x="14400" y="12343"/>
                    <a:pt x="14400" y="12343"/>
                  </a:cubicBezTo>
                  <a:cubicBezTo>
                    <a:pt x="14400" y="12343"/>
                    <a:pt x="14400" y="12343"/>
                    <a:pt x="14400" y="12343"/>
                  </a:cubicBezTo>
                  <a:cubicBezTo>
                    <a:pt x="14400" y="9257"/>
                    <a:pt x="14400" y="9257"/>
                    <a:pt x="14400" y="9257"/>
                  </a:cubicBezTo>
                  <a:close/>
                  <a:moveTo>
                    <a:pt x="0" y="3086"/>
                  </a:moveTo>
                  <a:cubicBezTo>
                    <a:pt x="0" y="6171"/>
                    <a:pt x="0" y="6171"/>
                    <a:pt x="0" y="6171"/>
                  </a:cubicBezTo>
                  <a:cubicBezTo>
                    <a:pt x="7200" y="6171"/>
                    <a:pt x="7200" y="6171"/>
                    <a:pt x="7200" y="6171"/>
                  </a:cubicBezTo>
                  <a:cubicBezTo>
                    <a:pt x="0" y="3086"/>
                    <a:pt x="0" y="3086"/>
                    <a:pt x="0" y="3086"/>
                  </a:cubicBezTo>
                  <a:close/>
                  <a:moveTo>
                    <a:pt x="21600" y="0"/>
                  </a:moveTo>
                  <a:cubicBezTo>
                    <a:pt x="21600" y="3086"/>
                    <a:pt x="21600" y="3086"/>
                    <a:pt x="21600" y="3086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  <a:moveTo>
                    <a:pt x="7200" y="0"/>
                  </a:moveTo>
                  <a:cubicBezTo>
                    <a:pt x="7200" y="0"/>
                    <a:pt x="14400" y="0"/>
                    <a:pt x="14400" y="0"/>
                  </a:cubicBezTo>
                  <a:cubicBezTo>
                    <a:pt x="21600" y="3086"/>
                    <a:pt x="21600" y="3086"/>
                    <a:pt x="21600" y="3086"/>
                  </a:cubicBezTo>
                  <a:cubicBezTo>
                    <a:pt x="21600" y="3086"/>
                    <a:pt x="21600" y="3086"/>
                    <a:pt x="21600" y="3086"/>
                  </a:cubicBezTo>
                  <a:cubicBezTo>
                    <a:pt x="14400" y="3086"/>
                    <a:pt x="14400" y="3086"/>
                    <a:pt x="14400" y="3086"/>
                  </a:cubicBezTo>
                  <a:cubicBezTo>
                    <a:pt x="7200" y="0"/>
                    <a:pt x="7200" y="0"/>
                    <a:pt x="7200" y="0"/>
                  </a:cubicBezTo>
                  <a:close/>
                  <a:moveTo>
                    <a:pt x="7200" y="0"/>
                  </a:moveTo>
                  <a:cubicBezTo>
                    <a:pt x="14400" y="6171"/>
                    <a:pt x="14400" y="6171"/>
                    <a:pt x="14400" y="6171"/>
                  </a:cubicBezTo>
                  <a:cubicBezTo>
                    <a:pt x="21600" y="9257"/>
                    <a:pt x="21600" y="9257"/>
                    <a:pt x="21600" y="9257"/>
                  </a:cubicBezTo>
                  <a:cubicBezTo>
                    <a:pt x="14400" y="9257"/>
                    <a:pt x="14400" y="9257"/>
                    <a:pt x="14400" y="9257"/>
                  </a:cubicBezTo>
                  <a:cubicBezTo>
                    <a:pt x="7200" y="6171"/>
                    <a:pt x="7200" y="6171"/>
                    <a:pt x="7200" y="6171"/>
                  </a:cubicBezTo>
                  <a:cubicBezTo>
                    <a:pt x="7200" y="3086"/>
                    <a:pt x="7200" y="3086"/>
                    <a:pt x="7200" y="3086"/>
                  </a:cubicBezTo>
                  <a:lnTo>
                    <a:pt x="7200" y="0"/>
                  </a:lnTo>
                  <a:close/>
                  <a:moveTo>
                    <a:pt x="720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68" name="AutoShape 65"/>
            <p:cNvSpPr>
              <a:spLocks/>
            </p:cNvSpPr>
            <p:nvPr/>
          </p:nvSpPr>
          <p:spPr bwMode="auto">
            <a:xfrm>
              <a:off x="6462" y="2393"/>
              <a:ext cx="170" cy="19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125" y="21600"/>
                  </a:moveTo>
                  <a:lnTo>
                    <a:pt x="7415" y="21600"/>
                  </a:lnTo>
                  <a:lnTo>
                    <a:pt x="9672" y="20492"/>
                  </a:lnTo>
                  <a:lnTo>
                    <a:pt x="10961" y="20492"/>
                  </a:lnTo>
                  <a:lnTo>
                    <a:pt x="9672" y="19385"/>
                  </a:lnTo>
                  <a:lnTo>
                    <a:pt x="13218" y="19385"/>
                  </a:lnTo>
                  <a:lnTo>
                    <a:pt x="13218" y="18277"/>
                  </a:lnTo>
                  <a:lnTo>
                    <a:pt x="16764" y="18277"/>
                  </a:lnTo>
                  <a:lnTo>
                    <a:pt x="16764" y="17446"/>
                  </a:lnTo>
                  <a:lnTo>
                    <a:pt x="16764" y="18277"/>
                  </a:lnTo>
                  <a:lnTo>
                    <a:pt x="18054" y="17446"/>
                  </a:lnTo>
                  <a:lnTo>
                    <a:pt x="20310" y="17446"/>
                  </a:lnTo>
                  <a:lnTo>
                    <a:pt x="19343" y="16338"/>
                  </a:lnTo>
                  <a:lnTo>
                    <a:pt x="20310" y="15231"/>
                  </a:lnTo>
                  <a:lnTo>
                    <a:pt x="21600" y="14400"/>
                  </a:lnTo>
                  <a:lnTo>
                    <a:pt x="21600" y="11354"/>
                  </a:lnTo>
                  <a:lnTo>
                    <a:pt x="20310" y="11354"/>
                  </a:lnTo>
                  <a:lnTo>
                    <a:pt x="21600" y="11354"/>
                  </a:lnTo>
                  <a:lnTo>
                    <a:pt x="21600" y="10246"/>
                  </a:lnTo>
                  <a:lnTo>
                    <a:pt x="20310" y="9138"/>
                  </a:lnTo>
                  <a:lnTo>
                    <a:pt x="20310" y="7200"/>
                  </a:lnTo>
                  <a:lnTo>
                    <a:pt x="21600" y="8031"/>
                  </a:lnTo>
                  <a:lnTo>
                    <a:pt x="20310" y="7200"/>
                  </a:lnTo>
                  <a:lnTo>
                    <a:pt x="19343" y="7200"/>
                  </a:lnTo>
                  <a:lnTo>
                    <a:pt x="18054" y="4985"/>
                  </a:lnTo>
                  <a:lnTo>
                    <a:pt x="15797" y="4985"/>
                  </a:lnTo>
                  <a:lnTo>
                    <a:pt x="15797" y="6092"/>
                  </a:lnTo>
                  <a:lnTo>
                    <a:pt x="14507" y="6092"/>
                  </a:lnTo>
                  <a:lnTo>
                    <a:pt x="13218" y="4985"/>
                  </a:lnTo>
                  <a:lnTo>
                    <a:pt x="14507" y="3046"/>
                  </a:lnTo>
                  <a:lnTo>
                    <a:pt x="15797" y="1938"/>
                  </a:lnTo>
                  <a:lnTo>
                    <a:pt x="16764" y="831"/>
                  </a:lnTo>
                  <a:lnTo>
                    <a:pt x="15797" y="1938"/>
                  </a:lnTo>
                  <a:lnTo>
                    <a:pt x="16764" y="831"/>
                  </a:lnTo>
                  <a:lnTo>
                    <a:pt x="18054" y="0"/>
                  </a:lnTo>
                  <a:lnTo>
                    <a:pt x="15797" y="0"/>
                  </a:lnTo>
                  <a:lnTo>
                    <a:pt x="15797" y="831"/>
                  </a:lnTo>
                  <a:lnTo>
                    <a:pt x="14507" y="1938"/>
                  </a:lnTo>
                  <a:lnTo>
                    <a:pt x="14507" y="831"/>
                  </a:lnTo>
                  <a:lnTo>
                    <a:pt x="15797" y="831"/>
                  </a:lnTo>
                  <a:lnTo>
                    <a:pt x="14507" y="0"/>
                  </a:lnTo>
                  <a:lnTo>
                    <a:pt x="14507" y="831"/>
                  </a:lnTo>
                  <a:lnTo>
                    <a:pt x="13218" y="831"/>
                  </a:lnTo>
                  <a:lnTo>
                    <a:pt x="13218" y="0"/>
                  </a:lnTo>
                  <a:lnTo>
                    <a:pt x="12251" y="831"/>
                  </a:lnTo>
                  <a:lnTo>
                    <a:pt x="10961" y="831"/>
                  </a:lnTo>
                  <a:lnTo>
                    <a:pt x="10961" y="1938"/>
                  </a:lnTo>
                  <a:lnTo>
                    <a:pt x="12251" y="1938"/>
                  </a:lnTo>
                  <a:lnTo>
                    <a:pt x="10961" y="1938"/>
                  </a:lnTo>
                  <a:lnTo>
                    <a:pt x="10961" y="3046"/>
                  </a:lnTo>
                  <a:lnTo>
                    <a:pt x="9672" y="3046"/>
                  </a:lnTo>
                  <a:lnTo>
                    <a:pt x="9672" y="4154"/>
                  </a:lnTo>
                  <a:lnTo>
                    <a:pt x="12251" y="4154"/>
                  </a:lnTo>
                  <a:lnTo>
                    <a:pt x="10961" y="4985"/>
                  </a:lnTo>
                  <a:lnTo>
                    <a:pt x="9672" y="4985"/>
                  </a:lnTo>
                  <a:lnTo>
                    <a:pt x="10961" y="4985"/>
                  </a:lnTo>
                  <a:lnTo>
                    <a:pt x="8382" y="6092"/>
                  </a:lnTo>
                  <a:lnTo>
                    <a:pt x="8382" y="4985"/>
                  </a:lnTo>
                  <a:lnTo>
                    <a:pt x="7415" y="6092"/>
                  </a:lnTo>
                  <a:lnTo>
                    <a:pt x="7415" y="4985"/>
                  </a:lnTo>
                  <a:lnTo>
                    <a:pt x="3869" y="4985"/>
                  </a:lnTo>
                  <a:lnTo>
                    <a:pt x="3869" y="6092"/>
                  </a:lnTo>
                  <a:lnTo>
                    <a:pt x="4836" y="7200"/>
                  </a:lnTo>
                  <a:lnTo>
                    <a:pt x="3869" y="7200"/>
                  </a:lnTo>
                  <a:lnTo>
                    <a:pt x="4836" y="7200"/>
                  </a:lnTo>
                  <a:lnTo>
                    <a:pt x="4836" y="8031"/>
                  </a:lnTo>
                  <a:lnTo>
                    <a:pt x="3869" y="8031"/>
                  </a:lnTo>
                  <a:lnTo>
                    <a:pt x="3869" y="9138"/>
                  </a:lnTo>
                  <a:lnTo>
                    <a:pt x="4836" y="9138"/>
                  </a:lnTo>
                  <a:lnTo>
                    <a:pt x="2579" y="9138"/>
                  </a:lnTo>
                  <a:lnTo>
                    <a:pt x="3869" y="10246"/>
                  </a:lnTo>
                  <a:lnTo>
                    <a:pt x="2579" y="10246"/>
                  </a:lnTo>
                  <a:lnTo>
                    <a:pt x="4836" y="10246"/>
                  </a:lnTo>
                  <a:lnTo>
                    <a:pt x="4836" y="11354"/>
                  </a:lnTo>
                  <a:lnTo>
                    <a:pt x="8382" y="11354"/>
                  </a:lnTo>
                  <a:lnTo>
                    <a:pt x="7415" y="12185"/>
                  </a:lnTo>
                  <a:lnTo>
                    <a:pt x="6125" y="12185"/>
                  </a:lnTo>
                  <a:lnTo>
                    <a:pt x="4836" y="13292"/>
                  </a:lnTo>
                  <a:lnTo>
                    <a:pt x="6125" y="13292"/>
                  </a:lnTo>
                  <a:lnTo>
                    <a:pt x="4836" y="14400"/>
                  </a:lnTo>
                  <a:lnTo>
                    <a:pt x="6125" y="15231"/>
                  </a:lnTo>
                  <a:lnTo>
                    <a:pt x="7415" y="15231"/>
                  </a:lnTo>
                  <a:lnTo>
                    <a:pt x="7415" y="14400"/>
                  </a:lnTo>
                  <a:lnTo>
                    <a:pt x="8382" y="14400"/>
                  </a:lnTo>
                  <a:lnTo>
                    <a:pt x="6125" y="15231"/>
                  </a:lnTo>
                  <a:lnTo>
                    <a:pt x="3869" y="15231"/>
                  </a:lnTo>
                  <a:lnTo>
                    <a:pt x="3869" y="17446"/>
                  </a:lnTo>
                  <a:lnTo>
                    <a:pt x="2579" y="17446"/>
                  </a:lnTo>
                  <a:lnTo>
                    <a:pt x="2579" y="16338"/>
                  </a:lnTo>
                  <a:lnTo>
                    <a:pt x="1290" y="16338"/>
                  </a:lnTo>
                  <a:lnTo>
                    <a:pt x="0" y="17446"/>
                  </a:lnTo>
                  <a:lnTo>
                    <a:pt x="3869" y="17446"/>
                  </a:lnTo>
                  <a:lnTo>
                    <a:pt x="2579" y="18277"/>
                  </a:lnTo>
                  <a:lnTo>
                    <a:pt x="1290" y="18277"/>
                  </a:lnTo>
                  <a:lnTo>
                    <a:pt x="1290" y="19385"/>
                  </a:lnTo>
                  <a:lnTo>
                    <a:pt x="3869" y="19385"/>
                  </a:lnTo>
                  <a:lnTo>
                    <a:pt x="2579" y="20492"/>
                  </a:lnTo>
                  <a:lnTo>
                    <a:pt x="1290" y="20492"/>
                  </a:lnTo>
                  <a:lnTo>
                    <a:pt x="2579" y="20492"/>
                  </a:lnTo>
                  <a:lnTo>
                    <a:pt x="4836" y="19385"/>
                  </a:lnTo>
                  <a:lnTo>
                    <a:pt x="4836" y="20492"/>
                  </a:lnTo>
                  <a:lnTo>
                    <a:pt x="3869" y="20492"/>
                  </a:lnTo>
                  <a:lnTo>
                    <a:pt x="3869" y="21600"/>
                  </a:lnTo>
                  <a:lnTo>
                    <a:pt x="4836" y="20492"/>
                  </a:lnTo>
                  <a:lnTo>
                    <a:pt x="6125" y="21600"/>
                  </a:lnTo>
                  <a:close/>
                  <a:moveTo>
                    <a:pt x="6125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69" name="AutoShape 66"/>
            <p:cNvSpPr>
              <a:spLocks/>
            </p:cNvSpPr>
            <p:nvPr/>
          </p:nvSpPr>
          <p:spPr bwMode="auto">
            <a:xfrm>
              <a:off x="6566" y="2089"/>
              <a:ext cx="357" cy="57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3979" y="14057"/>
                  </a:moveTo>
                  <a:cubicBezTo>
                    <a:pt x="3411" y="13714"/>
                    <a:pt x="3411" y="13714"/>
                    <a:pt x="3411" y="13714"/>
                  </a:cubicBezTo>
                  <a:cubicBezTo>
                    <a:pt x="2842" y="13714"/>
                    <a:pt x="2842" y="13714"/>
                    <a:pt x="2842" y="13714"/>
                  </a:cubicBezTo>
                  <a:cubicBezTo>
                    <a:pt x="2274" y="13029"/>
                    <a:pt x="2274" y="13029"/>
                    <a:pt x="2274" y="13029"/>
                  </a:cubicBezTo>
                  <a:cubicBezTo>
                    <a:pt x="1705" y="13029"/>
                    <a:pt x="1705" y="13029"/>
                    <a:pt x="1705" y="13029"/>
                  </a:cubicBezTo>
                  <a:cubicBezTo>
                    <a:pt x="1137" y="13029"/>
                    <a:pt x="1137" y="13029"/>
                    <a:pt x="1137" y="13029"/>
                  </a:cubicBezTo>
                  <a:cubicBezTo>
                    <a:pt x="1137" y="13371"/>
                    <a:pt x="1137" y="13371"/>
                    <a:pt x="1137" y="13371"/>
                  </a:cubicBezTo>
                  <a:cubicBezTo>
                    <a:pt x="568" y="13371"/>
                    <a:pt x="568" y="13371"/>
                    <a:pt x="568" y="13371"/>
                  </a:cubicBezTo>
                  <a:cubicBezTo>
                    <a:pt x="0" y="13029"/>
                    <a:pt x="0" y="13029"/>
                    <a:pt x="0" y="13029"/>
                  </a:cubicBezTo>
                  <a:cubicBezTo>
                    <a:pt x="568" y="12343"/>
                    <a:pt x="568" y="12343"/>
                    <a:pt x="568" y="12343"/>
                  </a:cubicBezTo>
                  <a:cubicBezTo>
                    <a:pt x="568" y="12343"/>
                    <a:pt x="568" y="12343"/>
                    <a:pt x="568" y="12343"/>
                  </a:cubicBezTo>
                  <a:cubicBezTo>
                    <a:pt x="1137" y="12000"/>
                    <a:pt x="1137" y="12000"/>
                    <a:pt x="1137" y="12000"/>
                  </a:cubicBezTo>
                  <a:cubicBezTo>
                    <a:pt x="1137" y="12000"/>
                    <a:pt x="1137" y="12000"/>
                    <a:pt x="1137" y="12000"/>
                  </a:cubicBezTo>
                  <a:cubicBezTo>
                    <a:pt x="1705" y="11657"/>
                    <a:pt x="1705" y="11657"/>
                    <a:pt x="1705" y="11657"/>
                  </a:cubicBezTo>
                  <a:cubicBezTo>
                    <a:pt x="2274" y="11657"/>
                    <a:pt x="2274" y="11657"/>
                    <a:pt x="2274" y="11657"/>
                  </a:cubicBezTo>
                  <a:cubicBezTo>
                    <a:pt x="2274" y="11657"/>
                    <a:pt x="2274" y="11657"/>
                    <a:pt x="2274" y="11657"/>
                  </a:cubicBezTo>
                  <a:cubicBezTo>
                    <a:pt x="2274" y="11657"/>
                    <a:pt x="2274" y="11657"/>
                    <a:pt x="2274" y="11657"/>
                  </a:cubicBezTo>
                  <a:cubicBezTo>
                    <a:pt x="2842" y="11314"/>
                    <a:pt x="2842" y="11314"/>
                    <a:pt x="2842" y="11314"/>
                  </a:cubicBezTo>
                  <a:cubicBezTo>
                    <a:pt x="3411" y="11657"/>
                    <a:pt x="3411" y="11657"/>
                    <a:pt x="3411" y="11657"/>
                  </a:cubicBezTo>
                  <a:cubicBezTo>
                    <a:pt x="3979" y="11657"/>
                    <a:pt x="3979" y="11657"/>
                    <a:pt x="3979" y="11657"/>
                  </a:cubicBezTo>
                  <a:cubicBezTo>
                    <a:pt x="3979" y="12000"/>
                    <a:pt x="3979" y="12000"/>
                    <a:pt x="3979" y="12000"/>
                  </a:cubicBezTo>
                  <a:cubicBezTo>
                    <a:pt x="5116" y="12343"/>
                    <a:pt x="5116" y="12343"/>
                    <a:pt x="5116" y="12343"/>
                  </a:cubicBezTo>
                  <a:cubicBezTo>
                    <a:pt x="4547" y="12686"/>
                    <a:pt x="4547" y="12686"/>
                    <a:pt x="4547" y="12686"/>
                  </a:cubicBezTo>
                  <a:cubicBezTo>
                    <a:pt x="5116" y="12686"/>
                    <a:pt x="5116" y="12686"/>
                    <a:pt x="5116" y="12686"/>
                  </a:cubicBezTo>
                  <a:cubicBezTo>
                    <a:pt x="5116" y="13371"/>
                    <a:pt x="5116" y="13371"/>
                    <a:pt x="5116" y="13371"/>
                  </a:cubicBezTo>
                  <a:cubicBezTo>
                    <a:pt x="5116" y="12686"/>
                    <a:pt x="5116" y="12686"/>
                    <a:pt x="5116" y="12686"/>
                  </a:cubicBezTo>
                  <a:cubicBezTo>
                    <a:pt x="4547" y="12686"/>
                    <a:pt x="4547" y="12686"/>
                    <a:pt x="4547" y="12686"/>
                  </a:cubicBezTo>
                  <a:cubicBezTo>
                    <a:pt x="5116" y="13029"/>
                    <a:pt x="5116" y="13029"/>
                    <a:pt x="5116" y="13029"/>
                  </a:cubicBezTo>
                  <a:cubicBezTo>
                    <a:pt x="4547" y="13029"/>
                    <a:pt x="4547" y="13029"/>
                    <a:pt x="4547" y="13029"/>
                  </a:cubicBezTo>
                  <a:cubicBezTo>
                    <a:pt x="5116" y="13029"/>
                    <a:pt x="5116" y="13029"/>
                    <a:pt x="5116" y="13029"/>
                  </a:cubicBezTo>
                  <a:cubicBezTo>
                    <a:pt x="5116" y="13371"/>
                    <a:pt x="5116" y="13371"/>
                    <a:pt x="5116" y="13371"/>
                  </a:cubicBezTo>
                  <a:cubicBezTo>
                    <a:pt x="4547" y="13371"/>
                    <a:pt x="4547" y="13371"/>
                    <a:pt x="4547" y="13371"/>
                  </a:cubicBezTo>
                  <a:cubicBezTo>
                    <a:pt x="4547" y="13714"/>
                    <a:pt x="4547" y="13714"/>
                    <a:pt x="4547" y="13714"/>
                  </a:cubicBezTo>
                  <a:cubicBezTo>
                    <a:pt x="3979" y="13714"/>
                    <a:pt x="3979" y="13714"/>
                    <a:pt x="3979" y="13714"/>
                  </a:cubicBezTo>
                  <a:cubicBezTo>
                    <a:pt x="3979" y="13714"/>
                    <a:pt x="3979" y="13714"/>
                    <a:pt x="3979" y="13714"/>
                  </a:cubicBezTo>
                  <a:cubicBezTo>
                    <a:pt x="3979" y="14057"/>
                    <a:pt x="3979" y="14057"/>
                    <a:pt x="3979" y="14057"/>
                  </a:cubicBezTo>
                  <a:cubicBezTo>
                    <a:pt x="3979" y="14057"/>
                    <a:pt x="3979" y="14057"/>
                    <a:pt x="3979" y="14057"/>
                  </a:cubicBezTo>
                  <a:close/>
                  <a:moveTo>
                    <a:pt x="14211" y="1714"/>
                  </a:moveTo>
                  <a:cubicBezTo>
                    <a:pt x="14211" y="1714"/>
                    <a:pt x="14211" y="1714"/>
                    <a:pt x="14211" y="1714"/>
                  </a:cubicBezTo>
                  <a:cubicBezTo>
                    <a:pt x="14779" y="1714"/>
                    <a:pt x="14779" y="1714"/>
                    <a:pt x="14779" y="1714"/>
                  </a:cubicBezTo>
                  <a:cubicBezTo>
                    <a:pt x="14211" y="1714"/>
                    <a:pt x="14211" y="1714"/>
                    <a:pt x="14211" y="1714"/>
                  </a:cubicBezTo>
                  <a:close/>
                  <a:moveTo>
                    <a:pt x="15347" y="343"/>
                  </a:moveTo>
                  <a:cubicBezTo>
                    <a:pt x="15347" y="0"/>
                    <a:pt x="15347" y="0"/>
                    <a:pt x="15347" y="0"/>
                  </a:cubicBezTo>
                  <a:cubicBezTo>
                    <a:pt x="15347" y="0"/>
                    <a:pt x="15347" y="0"/>
                    <a:pt x="15347" y="0"/>
                  </a:cubicBezTo>
                  <a:cubicBezTo>
                    <a:pt x="15347" y="343"/>
                    <a:pt x="15347" y="343"/>
                    <a:pt x="15347" y="343"/>
                  </a:cubicBezTo>
                  <a:close/>
                  <a:moveTo>
                    <a:pt x="14211" y="686"/>
                  </a:moveTo>
                  <a:cubicBezTo>
                    <a:pt x="14211" y="343"/>
                    <a:pt x="14211" y="343"/>
                    <a:pt x="14211" y="343"/>
                  </a:cubicBezTo>
                  <a:cubicBezTo>
                    <a:pt x="13642" y="686"/>
                    <a:pt x="13642" y="686"/>
                    <a:pt x="13642" y="686"/>
                  </a:cubicBezTo>
                  <a:cubicBezTo>
                    <a:pt x="13642" y="686"/>
                    <a:pt x="13642" y="686"/>
                    <a:pt x="13642" y="686"/>
                  </a:cubicBezTo>
                  <a:cubicBezTo>
                    <a:pt x="13642" y="686"/>
                    <a:pt x="14211" y="686"/>
                    <a:pt x="14211" y="686"/>
                  </a:cubicBezTo>
                  <a:close/>
                  <a:moveTo>
                    <a:pt x="14779" y="686"/>
                  </a:moveTo>
                  <a:cubicBezTo>
                    <a:pt x="14211" y="343"/>
                    <a:pt x="14211" y="343"/>
                    <a:pt x="14211" y="343"/>
                  </a:cubicBezTo>
                  <a:cubicBezTo>
                    <a:pt x="14779" y="343"/>
                    <a:pt x="14779" y="343"/>
                    <a:pt x="14779" y="343"/>
                  </a:cubicBezTo>
                  <a:cubicBezTo>
                    <a:pt x="14779" y="0"/>
                    <a:pt x="14779" y="0"/>
                    <a:pt x="14779" y="0"/>
                  </a:cubicBezTo>
                  <a:cubicBezTo>
                    <a:pt x="14779" y="343"/>
                    <a:pt x="14779" y="343"/>
                    <a:pt x="14779" y="343"/>
                  </a:cubicBezTo>
                  <a:cubicBezTo>
                    <a:pt x="14779" y="686"/>
                    <a:pt x="14779" y="686"/>
                    <a:pt x="14779" y="686"/>
                  </a:cubicBezTo>
                  <a:cubicBezTo>
                    <a:pt x="14779" y="686"/>
                    <a:pt x="14779" y="686"/>
                    <a:pt x="14779" y="686"/>
                  </a:cubicBezTo>
                  <a:close/>
                  <a:moveTo>
                    <a:pt x="14211" y="1371"/>
                  </a:moveTo>
                  <a:cubicBezTo>
                    <a:pt x="14211" y="1371"/>
                    <a:pt x="14211" y="1371"/>
                    <a:pt x="14211" y="1371"/>
                  </a:cubicBezTo>
                  <a:cubicBezTo>
                    <a:pt x="13642" y="1371"/>
                    <a:pt x="13642" y="1371"/>
                    <a:pt x="13642" y="1371"/>
                  </a:cubicBezTo>
                  <a:cubicBezTo>
                    <a:pt x="13642" y="1029"/>
                    <a:pt x="13642" y="1029"/>
                    <a:pt x="13642" y="1029"/>
                  </a:cubicBezTo>
                  <a:cubicBezTo>
                    <a:pt x="13642" y="1029"/>
                    <a:pt x="13642" y="1029"/>
                    <a:pt x="13642" y="1029"/>
                  </a:cubicBezTo>
                  <a:cubicBezTo>
                    <a:pt x="14211" y="1029"/>
                    <a:pt x="14211" y="1029"/>
                    <a:pt x="14211" y="1029"/>
                  </a:cubicBezTo>
                  <a:cubicBezTo>
                    <a:pt x="14211" y="1029"/>
                    <a:pt x="14211" y="1029"/>
                    <a:pt x="14211" y="1029"/>
                  </a:cubicBezTo>
                  <a:cubicBezTo>
                    <a:pt x="14211" y="686"/>
                    <a:pt x="14211" y="686"/>
                    <a:pt x="14211" y="686"/>
                  </a:cubicBezTo>
                  <a:cubicBezTo>
                    <a:pt x="14211" y="686"/>
                    <a:pt x="14211" y="686"/>
                    <a:pt x="14211" y="686"/>
                  </a:cubicBezTo>
                  <a:cubicBezTo>
                    <a:pt x="14779" y="686"/>
                    <a:pt x="14779" y="686"/>
                    <a:pt x="14779" y="686"/>
                  </a:cubicBezTo>
                  <a:cubicBezTo>
                    <a:pt x="14779" y="1029"/>
                    <a:pt x="14779" y="1029"/>
                    <a:pt x="14779" y="1029"/>
                  </a:cubicBezTo>
                  <a:cubicBezTo>
                    <a:pt x="14779" y="1029"/>
                    <a:pt x="14779" y="1029"/>
                    <a:pt x="14779" y="1029"/>
                  </a:cubicBezTo>
                  <a:cubicBezTo>
                    <a:pt x="14779" y="1029"/>
                    <a:pt x="14779" y="1029"/>
                    <a:pt x="14779" y="1029"/>
                  </a:cubicBezTo>
                  <a:cubicBezTo>
                    <a:pt x="14779" y="1371"/>
                    <a:pt x="14779" y="1371"/>
                    <a:pt x="14779" y="1371"/>
                  </a:cubicBezTo>
                  <a:cubicBezTo>
                    <a:pt x="14779" y="1371"/>
                    <a:pt x="14779" y="1371"/>
                    <a:pt x="14779" y="1371"/>
                  </a:cubicBezTo>
                  <a:cubicBezTo>
                    <a:pt x="14211" y="1371"/>
                    <a:pt x="14211" y="1371"/>
                    <a:pt x="14211" y="1371"/>
                  </a:cubicBezTo>
                  <a:close/>
                  <a:moveTo>
                    <a:pt x="19326" y="18857"/>
                  </a:moveTo>
                  <a:cubicBezTo>
                    <a:pt x="19895" y="18857"/>
                    <a:pt x="19895" y="18857"/>
                    <a:pt x="19895" y="18857"/>
                  </a:cubicBezTo>
                  <a:cubicBezTo>
                    <a:pt x="19895" y="18857"/>
                    <a:pt x="19895" y="18857"/>
                    <a:pt x="19895" y="18857"/>
                  </a:cubicBezTo>
                  <a:cubicBezTo>
                    <a:pt x="19895" y="18514"/>
                    <a:pt x="19895" y="18514"/>
                    <a:pt x="19895" y="18514"/>
                  </a:cubicBezTo>
                  <a:cubicBezTo>
                    <a:pt x="19326" y="18514"/>
                    <a:pt x="19326" y="18514"/>
                    <a:pt x="19326" y="18514"/>
                  </a:cubicBezTo>
                  <a:cubicBezTo>
                    <a:pt x="19326" y="18857"/>
                    <a:pt x="19326" y="18857"/>
                    <a:pt x="19326" y="18857"/>
                  </a:cubicBezTo>
                  <a:close/>
                  <a:moveTo>
                    <a:pt x="14211" y="20229"/>
                  </a:moveTo>
                  <a:cubicBezTo>
                    <a:pt x="14779" y="20229"/>
                    <a:pt x="14779" y="20229"/>
                    <a:pt x="14779" y="20229"/>
                  </a:cubicBezTo>
                  <a:cubicBezTo>
                    <a:pt x="15347" y="20229"/>
                    <a:pt x="15347" y="20229"/>
                    <a:pt x="15347" y="20229"/>
                  </a:cubicBezTo>
                  <a:cubicBezTo>
                    <a:pt x="15347" y="20229"/>
                    <a:pt x="15347" y="20229"/>
                    <a:pt x="15347" y="20229"/>
                  </a:cubicBezTo>
                  <a:cubicBezTo>
                    <a:pt x="15347" y="20229"/>
                    <a:pt x="15347" y="20229"/>
                    <a:pt x="15347" y="20229"/>
                  </a:cubicBezTo>
                  <a:cubicBezTo>
                    <a:pt x="15347" y="20571"/>
                    <a:pt x="15347" y="20571"/>
                    <a:pt x="15347" y="20571"/>
                  </a:cubicBezTo>
                  <a:cubicBezTo>
                    <a:pt x="14779" y="20571"/>
                    <a:pt x="14779" y="20571"/>
                    <a:pt x="14779" y="20571"/>
                  </a:cubicBezTo>
                  <a:cubicBezTo>
                    <a:pt x="14779" y="20229"/>
                    <a:pt x="14779" y="20229"/>
                    <a:pt x="14779" y="20229"/>
                  </a:cubicBezTo>
                  <a:cubicBezTo>
                    <a:pt x="14211" y="20229"/>
                    <a:pt x="14211" y="20229"/>
                    <a:pt x="14211" y="20229"/>
                  </a:cubicBezTo>
                  <a:close/>
                  <a:moveTo>
                    <a:pt x="6253" y="10286"/>
                  </a:moveTo>
                  <a:cubicBezTo>
                    <a:pt x="6253" y="10286"/>
                    <a:pt x="6253" y="10286"/>
                    <a:pt x="6253" y="10286"/>
                  </a:cubicBezTo>
                  <a:cubicBezTo>
                    <a:pt x="6253" y="10629"/>
                    <a:pt x="6253" y="10629"/>
                    <a:pt x="6253" y="10629"/>
                  </a:cubicBezTo>
                  <a:cubicBezTo>
                    <a:pt x="6253" y="10286"/>
                    <a:pt x="6253" y="10286"/>
                    <a:pt x="6253" y="10286"/>
                  </a:cubicBezTo>
                  <a:cubicBezTo>
                    <a:pt x="6253" y="10286"/>
                    <a:pt x="6253" y="10286"/>
                    <a:pt x="6253" y="10286"/>
                  </a:cubicBezTo>
                  <a:close/>
                  <a:moveTo>
                    <a:pt x="3979" y="9943"/>
                  </a:moveTo>
                  <a:cubicBezTo>
                    <a:pt x="3979" y="9943"/>
                    <a:pt x="3979" y="9943"/>
                    <a:pt x="3979" y="9943"/>
                  </a:cubicBezTo>
                  <a:cubicBezTo>
                    <a:pt x="3979" y="9943"/>
                    <a:pt x="3979" y="9943"/>
                    <a:pt x="3979" y="9943"/>
                  </a:cubicBezTo>
                  <a:cubicBezTo>
                    <a:pt x="3979" y="9943"/>
                    <a:pt x="3979" y="9943"/>
                    <a:pt x="3979" y="9943"/>
                  </a:cubicBezTo>
                  <a:close/>
                  <a:moveTo>
                    <a:pt x="2274" y="9257"/>
                  </a:moveTo>
                  <a:cubicBezTo>
                    <a:pt x="2274" y="8914"/>
                    <a:pt x="2274" y="8914"/>
                    <a:pt x="2274" y="8914"/>
                  </a:cubicBezTo>
                  <a:cubicBezTo>
                    <a:pt x="2842" y="8914"/>
                    <a:pt x="2842" y="8914"/>
                    <a:pt x="2842" y="8914"/>
                  </a:cubicBezTo>
                  <a:cubicBezTo>
                    <a:pt x="2274" y="9257"/>
                    <a:pt x="2274" y="9257"/>
                    <a:pt x="2274" y="9257"/>
                  </a:cubicBezTo>
                  <a:close/>
                  <a:moveTo>
                    <a:pt x="2842" y="8914"/>
                  </a:moveTo>
                  <a:cubicBezTo>
                    <a:pt x="3411" y="8571"/>
                    <a:pt x="3411" y="8571"/>
                    <a:pt x="3411" y="8571"/>
                  </a:cubicBezTo>
                  <a:cubicBezTo>
                    <a:pt x="3411" y="8914"/>
                    <a:pt x="3411" y="8914"/>
                    <a:pt x="3411" y="8914"/>
                  </a:cubicBezTo>
                  <a:cubicBezTo>
                    <a:pt x="2842" y="8914"/>
                    <a:pt x="2842" y="8914"/>
                    <a:pt x="2842" y="8914"/>
                  </a:cubicBezTo>
                  <a:close/>
                  <a:moveTo>
                    <a:pt x="3979" y="8229"/>
                  </a:moveTo>
                  <a:cubicBezTo>
                    <a:pt x="3979" y="8229"/>
                    <a:pt x="3979" y="8229"/>
                    <a:pt x="3979" y="8229"/>
                  </a:cubicBezTo>
                  <a:cubicBezTo>
                    <a:pt x="3979" y="8229"/>
                    <a:pt x="3979" y="8229"/>
                    <a:pt x="3979" y="8229"/>
                  </a:cubicBezTo>
                  <a:cubicBezTo>
                    <a:pt x="3979" y="8229"/>
                    <a:pt x="3979" y="8229"/>
                    <a:pt x="3979" y="8229"/>
                  </a:cubicBezTo>
                  <a:close/>
                  <a:moveTo>
                    <a:pt x="3411" y="7886"/>
                  </a:moveTo>
                  <a:cubicBezTo>
                    <a:pt x="3411" y="8229"/>
                    <a:pt x="3411" y="8229"/>
                    <a:pt x="3411" y="8229"/>
                  </a:cubicBezTo>
                  <a:cubicBezTo>
                    <a:pt x="3979" y="8229"/>
                    <a:pt x="3979" y="8229"/>
                    <a:pt x="3979" y="8229"/>
                  </a:cubicBezTo>
                  <a:cubicBezTo>
                    <a:pt x="3979" y="7886"/>
                    <a:pt x="3979" y="7886"/>
                    <a:pt x="3979" y="7886"/>
                  </a:cubicBezTo>
                  <a:cubicBezTo>
                    <a:pt x="3411" y="7886"/>
                    <a:pt x="3411" y="7886"/>
                    <a:pt x="3411" y="7886"/>
                  </a:cubicBezTo>
                  <a:close/>
                  <a:moveTo>
                    <a:pt x="10232" y="4114"/>
                  </a:moveTo>
                  <a:cubicBezTo>
                    <a:pt x="10232" y="4114"/>
                    <a:pt x="10232" y="4114"/>
                    <a:pt x="10232" y="4114"/>
                  </a:cubicBezTo>
                  <a:cubicBezTo>
                    <a:pt x="10232" y="3771"/>
                    <a:pt x="10232" y="3771"/>
                    <a:pt x="10232" y="3771"/>
                  </a:cubicBezTo>
                  <a:cubicBezTo>
                    <a:pt x="10232" y="4114"/>
                    <a:pt x="10232" y="4114"/>
                    <a:pt x="10232" y="4114"/>
                  </a:cubicBezTo>
                  <a:close/>
                  <a:moveTo>
                    <a:pt x="9663" y="4114"/>
                  </a:moveTo>
                  <a:cubicBezTo>
                    <a:pt x="9663" y="4114"/>
                    <a:pt x="9663" y="4114"/>
                    <a:pt x="9663" y="4114"/>
                  </a:cubicBezTo>
                  <a:cubicBezTo>
                    <a:pt x="10232" y="4114"/>
                    <a:pt x="10232" y="4114"/>
                    <a:pt x="10232" y="4114"/>
                  </a:cubicBezTo>
                  <a:cubicBezTo>
                    <a:pt x="10232" y="4457"/>
                    <a:pt x="10232" y="4457"/>
                    <a:pt x="10232" y="4457"/>
                  </a:cubicBezTo>
                  <a:cubicBezTo>
                    <a:pt x="10800" y="4114"/>
                    <a:pt x="10800" y="4114"/>
                    <a:pt x="10800" y="4114"/>
                  </a:cubicBezTo>
                  <a:cubicBezTo>
                    <a:pt x="10232" y="4457"/>
                    <a:pt x="10232" y="4457"/>
                    <a:pt x="10232" y="4457"/>
                  </a:cubicBezTo>
                  <a:cubicBezTo>
                    <a:pt x="10232" y="4457"/>
                    <a:pt x="10232" y="4457"/>
                    <a:pt x="10232" y="4457"/>
                  </a:cubicBezTo>
                  <a:cubicBezTo>
                    <a:pt x="9663" y="4457"/>
                    <a:pt x="9663" y="4457"/>
                    <a:pt x="9663" y="4457"/>
                  </a:cubicBezTo>
                  <a:cubicBezTo>
                    <a:pt x="9663" y="4114"/>
                    <a:pt x="9663" y="4114"/>
                    <a:pt x="9663" y="4114"/>
                  </a:cubicBezTo>
                  <a:cubicBezTo>
                    <a:pt x="9663" y="4457"/>
                    <a:pt x="9663" y="4457"/>
                    <a:pt x="9663" y="4457"/>
                  </a:cubicBezTo>
                  <a:cubicBezTo>
                    <a:pt x="9663" y="4457"/>
                    <a:pt x="9663" y="4457"/>
                    <a:pt x="9663" y="4457"/>
                  </a:cubicBezTo>
                  <a:cubicBezTo>
                    <a:pt x="9663" y="4114"/>
                    <a:pt x="9663" y="4114"/>
                    <a:pt x="9663" y="4114"/>
                  </a:cubicBezTo>
                  <a:close/>
                  <a:moveTo>
                    <a:pt x="9663" y="4457"/>
                  </a:moveTo>
                  <a:cubicBezTo>
                    <a:pt x="9663" y="4800"/>
                    <a:pt x="9663" y="4800"/>
                    <a:pt x="9663" y="4800"/>
                  </a:cubicBezTo>
                  <a:cubicBezTo>
                    <a:pt x="9663" y="4457"/>
                    <a:pt x="9663" y="4457"/>
                    <a:pt x="9663" y="4457"/>
                  </a:cubicBezTo>
                  <a:cubicBezTo>
                    <a:pt x="9663" y="4457"/>
                    <a:pt x="9663" y="4457"/>
                    <a:pt x="9663" y="4457"/>
                  </a:cubicBezTo>
                  <a:cubicBezTo>
                    <a:pt x="9663" y="4457"/>
                    <a:pt x="9663" y="4457"/>
                    <a:pt x="9663" y="4457"/>
                  </a:cubicBezTo>
                  <a:close/>
                  <a:moveTo>
                    <a:pt x="2274" y="6171"/>
                  </a:moveTo>
                  <a:cubicBezTo>
                    <a:pt x="2274" y="6171"/>
                    <a:pt x="2274" y="6171"/>
                    <a:pt x="2274" y="6171"/>
                  </a:cubicBezTo>
                  <a:cubicBezTo>
                    <a:pt x="2274" y="5829"/>
                    <a:pt x="2274" y="5829"/>
                    <a:pt x="2274" y="5829"/>
                  </a:cubicBezTo>
                  <a:cubicBezTo>
                    <a:pt x="2274" y="5829"/>
                    <a:pt x="2274" y="5829"/>
                    <a:pt x="2274" y="5829"/>
                  </a:cubicBezTo>
                  <a:cubicBezTo>
                    <a:pt x="2842" y="5829"/>
                    <a:pt x="2842" y="5829"/>
                    <a:pt x="2842" y="5829"/>
                  </a:cubicBezTo>
                  <a:cubicBezTo>
                    <a:pt x="2842" y="5486"/>
                    <a:pt x="2842" y="5486"/>
                    <a:pt x="2842" y="5486"/>
                  </a:cubicBezTo>
                  <a:cubicBezTo>
                    <a:pt x="3979" y="5143"/>
                    <a:pt x="3979" y="5143"/>
                    <a:pt x="3979" y="5143"/>
                  </a:cubicBezTo>
                  <a:cubicBezTo>
                    <a:pt x="3979" y="5486"/>
                    <a:pt x="3979" y="5486"/>
                    <a:pt x="3979" y="5486"/>
                  </a:cubicBezTo>
                  <a:cubicBezTo>
                    <a:pt x="3411" y="5829"/>
                    <a:pt x="3411" y="5829"/>
                    <a:pt x="3411" y="5829"/>
                  </a:cubicBezTo>
                  <a:cubicBezTo>
                    <a:pt x="3411" y="5829"/>
                    <a:pt x="3411" y="5829"/>
                    <a:pt x="3411" y="5829"/>
                  </a:cubicBezTo>
                  <a:cubicBezTo>
                    <a:pt x="3411" y="6171"/>
                    <a:pt x="3411" y="6171"/>
                    <a:pt x="3411" y="6171"/>
                  </a:cubicBezTo>
                  <a:cubicBezTo>
                    <a:pt x="3411" y="6171"/>
                    <a:pt x="3411" y="6171"/>
                    <a:pt x="3411" y="6171"/>
                  </a:cubicBezTo>
                  <a:cubicBezTo>
                    <a:pt x="2842" y="6171"/>
                    <a:pt x="2842" y="6171"/>
                    <a:pt x="2842" y="6171"/>
                  </a:cubicBezTo>
                  <a:cubicBezTo>
                    <a:pt x="2274" y="6171"/>
                    <a:pt x="2274" y="6171"/>
                    <a:pt x="2274" y="6171"/>
                  </a:cubicBezTo>
                  <a:cubicBezTo>
                    <a:pt x="2274" y="6171"/>
                    <a:pt x="2274" y="6171"/>
                    <a:pt x="2274" y="6171"/>
                  </a:cubicBezTo>
                  <a:close/>
                  <a:moveTo>
                    <a:pt x="2274" y="6514"/>
                  </a:moveTo>
                  <a:cubicBezTo>
                    <a:pt x="2274" y="6514"/>
                    <a:pt x="2274" y="6514"/>
                    <a:pt x="2274" y="6514"/>
                  </a:cubicBezTo>
                  <a:cubicBezTo>
                    <a:pt x="2842" y="6514"/>
                    <a:pt x="2842" y="6514"/>
                    <a:pt x="2842" y="6514"/>
                  </a:cubicBezTo>
                  <a:cubicBezTo>
                    <a:pt x="2842" y="6171"/>
                    <a:pt x="2842" y="6171"/>
                    <a:pt x="2842" y="6171"/>
                  </a:cubicBezTo>
                  <a:cubicBezTo>
                    <a:pt x="2274" y="6514"/>
                    <a:pt x="2274" y="6514"/>
                    <a:pt x="2274" y="6514"/>
                  </a:cubicBezTo>
                  <a:cubicBezTo>
                    <a:pt x="2274" y="6514"/>
                    <a:pt x="2274" y="6514"/>
                    <a:pt x="2274" y="6514"/>
                  </a:cubicBezTo>
                  <a:cubicBezTo>
                    <a:pt x="2274" y="6514"/>
                    <a:pt x="2274" y="6514"/>
                    <a:pt x="2274" y="6514"/>
                  </a:cubicBezTo>
                  <a:close/>
                  <a:moveTo>
                    <a:pt x="2274" y="6857"/>
                  </a:moveTo>
                  <a:cubicBezTo>
                    <a:pt x="1705" y="7200"/>
                    <a:pt x="1705" y="7200"/>
                    <a:pt x="1705" y="7200"/>
                  </a:cubicBezTo>
                  <a:cubicBezTo>
                    <a:pt x="1137" y="6857"/>
                    <a:pt x="1137" y="6857"/>
                    <a:pt x="1137" y="6857"/>
                  </a:cubicBezTo>
                  <a:cubicBezTo>
                    <a:pt x="1705" y="6857"/>
                    <a:pt x="1705" y="6857"/>
                    <a:pt x="1705" y="6857"/>
                  </a:cubicBezTo>
                  <a:cubicBezTo>
                    <a:pt x="2274" y="6857"/>
                    <a:pt x="2274" y="6857"/>
                    <a:pt x="2274" y="6857"/>
                  </a:cubicBezTo>
                  <a:cubicBezTo>
                    <a:pt x="2274" y="6857"/>
                    <a:pt x="2274" y="6857"/>
                    <a:pt x="2274" y="6857"/>
                  </a:cubicBezTo>
                  <a:close/>
                  <a:moveTo>
                    <a:pt x="1705" y="7200"/>
                  </a:moveTo>
                  <a:cubicBezTo>
                    <a:pt x="1705" y="7200"/>
                    <a:pt x="1705" y="7200"/>
                    <a:pt x="1705" y="7200"/>
                  </a:cubicBezTo>
                  <a:cubicBezTo>
                    <a:pt x="1705" y="7200"/>
                    <a:pt x="1705" y="7200"/>
                    <a:pt x="1705" y="7200"/>
                  </a:cubicBezTo>
                  <a:cubicBezTo>
                    <a:pt x="2274" y="7200"/>
                    <a:pt x="2274" y="7200"/>
                    <a:pt x="2274" y="7200"/>
                  </a:cubicBezTo>
                  <a:cubicBezTo>
                    <a:pt x="1705" y="7200"/>
                    <a:pt x="1705" y="7200"/>
                    <a:pt x="1705" y="7200"/>
                  </a:cubicBezTo>
                  <a:close/>
                  <a:moveTo>
                    <a:pt x="1137" y="7886"/>
                  </a:moveTo>
                  <a:cubicBezTo>
                    <a:pt x="1705" y="8229"/>
                    <a:pt x="1705" y="8229"/>
                    <a:pt x="1705" y="8229"/>
                  </a:cubicBezTo>
                  <a:cubicBezTo>
                    <a:pt x="1137" y="8229"/>
                    <a:pt x="1137" y="8229"/>
                    <a:pt x="1137" y="8229"/>
                  </a:cubicBezTo>
                  <a:cubicBezTo>
                    <a:pt x="1137" y="8229"/>
                    <a:pt x="1137" y="8229"/>
                    <a:pt x="1137" y="8229"/>
                  </a:cubicBezTo>
                  <a:cubicBezTo>
                    <a:pt x="1137" y="7886"/>
                    <a:pt x="1137" y="7886"/>
                    <a:pt x="1137" y="7886"/>
                  </a:cubicBezTo>
                  <a:close/>
                  <a:moveTo>
                    <a:pt x="1705" y="7886"/>
                  </a:moveTo>
                  <a:cubicBezTo>
                    <a:pt x="1705" y="7543"/>
                    <a:pt x="1705" y="7543"/>
                    <a:pt x="1705" y="7543"/>
                  </a:cubicBezTo>
                  <a:cubicBezTo>
                    <a:pt x="1705" y="7543"/>
                    <a:pt x="1705" y="7543"/>
                    <a:pt x="1705" y="7543"/>
                  </a:cubicBezTo>
                  <a:cubicBezTo>
                    <a:pt x="1705" y="7200"/>
                    <a:pt x="1705" y="7200"/>
                    <a:pt x="1705" y="7200"/>
                  </a:cubicBezTo>
                  <a:cubicBezTo>
                    <a:pt x="1705" y="7200"/>
                    <a:pt x="1705" y="7200"/>
                    <a:pt x="1705" y="7200"/>
                  </a:cubicBezTo>
                  <a:cubicBezTo>
                    <a:pt x="1705" y="7543"/>
                    <a:pt x="1705" y="7543"/>
                    <a:pt x="1705" y="7543"/>
                  </a:cubicBezTo>
                  <a:cubicBezTo>
                    <a:pt x="1705" y="7543"/>
                    <a:pt x="1705" y="7543"/>
                    <a:pt x="1705" y="7543"/>
                  </a:cubicBezTo>
                  <a:cubicBezTo>
                    <a:pt x="1705" y="7886"/>
                    <a:pt x="1705" y="7886"/>
                    <a:pt x="1705" y="7886"/>
                  </a:cubicBezTo>
                  <a:cubicBezTo>
                    <a:pt x="1705" y="7886"/>
                    <a:pt x="1705" y="7886"/>
                    <a:pt x="1705" y="7886"/>
                  </a:cubicBezTo>
                  <a:close/>
                  <a:moveTo>
                    <a:pt x="4547" y="7886"/>
                  </a:moveTo>
                  <a:cubicBezTo>
                    <a:pt x="4547" y="7886"/>
                    <a:pt x="4547" y="7886"/>
                    <a:pt x="4547" y="7886"/>
                  </a:cubicBezTo>
                  <a:cubicBezTo>
                    <a:pt x="3979" y="7886"/>
                    <a:pt x="3979" y="7886"/>
                    <a:pt x="3979" y="7886"/>
                  </a:cubicBezTo>
                  <a:cubicBezTo>
                    <a:pt x="3411" y="7543"/>
                    <a:pt x="3411" y="7543"/>
                    <a:pt x="3411" y="7543"/>
                  </a:cubicBezTo>
                  <a:cubicBezTo>
                    <a:pt x="3411" y="7543"/>
                    <a:pt x="3411" y="7543"/>
                    <a:pt x="3411" y="7543"/>
                  </a:cubicBezTo>
                  <a:cubicBezTo>
                    <a:pt x="3411" y="7200"/>
                    <a:pt x="3411" y="7200"/>
                    <a:pt x="3411" y="7200"/>
                  </a:cubicBezTo>
                  <a:cubicBezTo>
                    <a:pt x="3411" y="7543"/>
                    <a:pt x="3411" y="7543"/>
                    <a:pt x="3411" y="7543"/>
                  </a:cubicBezTo>
                  <a:cubicBezTo>
                    <a:pt x="2842" y="7200"/>
                    <a:pt x="2842" y="7200"/>
                    <a:pt x="2842" y="7200"/>
                  </a:cubicBezTo>
                  <a:cubicBezTo>
                    <a:pt x="2842" y="7200"/>
                    <a:pt x="2842" y="7200"/>
                    <a:pt x="2842" y="7200"/>
                  </a:cubicBezTo>
                  <a:cubicBezTo>
                    <a:pt x="3411" y="7200"/>
                    <a:pt x="3411" y="7200"/>
                    <a:pt x="3411" y="7200"/>
                  </a:cubicBezTo>
                  <a:cubicBezTo>
                    <a:pt x="2842" y="6857"/>
                    <a:pt x="2842" y="6857"/>
                    <a:pt x="2842" y="6857"/>
                  </a:cubicBezTo>
                  <a:cubicBezTo>
                    <a:pt x="3411" y="7200"/>
                    <a:pt x="3411" y="7200"/>
                    <a:pt x="3411" y="7200"/>
                  </a:cubicBezTo>
                  <a:cubicBezTo>
                    <a:pt x="3411" y="6857"/>
                    <a:pt x="3411" y="6857"/>
                    <a:pt x="3411" y="6857"/>
                  </a:cubicBezTo>
                  <a:cubicBezTo>
                    <a:pt x="3979" y="6857"/>
                    <a:pt x="3979" y="6857"/>
                    <a:pt x="3979" y="6857"/>
                  </a:cubicBezTo>
                  <a:cubicBezTo>
                    <a:pt x="3979" y="6857"/>
                    <a:pt x="3979" y="6857"/>
                    <a:pt x="3979" y="6857"/>
                  </a:cubicBezTo>
                  <a:cubicBezTo>
                    <a:pt x="3979" y="7543"/>
                    <a:pt x="3979" y="7543"/>
                    <a:pt x="3979" y="7543"/>
                  </a:cubicBezTo>
                  <a:cubicBezTo>
                    <a:pt x="4547" y="7543"/>
                    <a:pt x="4547" y="7543"/>
                    <a:pt x="4547" y="7543"/>
                  </a:cubicBezTo>
                  <a:cubicBezTo>
                    <a:pt x="5116" y="7543"/>
                    <a:pt x="5116" y="7543"/>
                    <a:pt x="5116" y="7543"/>
                  </a:cubicBezTo>
                  <a:cubicBezTo>
                    <a:pt x="5116" y="7543"/>
                    <a:pt x="5116" y="7543"/>
                    <a:pt x="5116" y="7543"/>
                  </a:cubicBezTo>
                  <a:cubicBezTo>
                    <a:pt x="4547" y="7886"/>
                    <a:pt x="4547" y="7886"/>
                    <a:pt x="4547" y="7886"/>
                  </a:cubicBezTo>
                  <a:cubicBezTo>
                    <a:pt x="4547" y="7886"/>
                    <a:pt x="4547" y="7886"/>
                    <a:pt x="4547" y="7886"/>
                  </a:cubicBezTo>
                  <a:cubicBezTo>
                    <a:pt x="4547" y="7886"/>
                    <a:pt x="4547" y="7886"/>
                    <a:pt x="4547" y="7886"/>
                  </a:cubicBezTo>
                  <a:close/>
                  <a:moveTo>
                    <a:pt x="3411" y="9600"/>
                  </a:moveTo>
                  <a:cubicBezTo>
                    <a:pt x="4547" y="9257"/>
                    <a:pt x="4547" y="9257"/>
                    <a:pt x="4547" y="9257"/>
                  </a:cubicBezTo>
                  <a:cubicBezTo>
                    <a:pt x="4547" y="9600"/>
                    <a:pt x="4547" y="9600"/>
                    <a:pt x="4547" y="9600"/>
                  </a:cubicBezTo>
                  <a:cubicBezTo>
                    <a:pt x="5116" y="9257"/>
                    <a:pt x="5116" y="9257"/>
                    <a:pt x="5116" y="9257"/>
                  </a:cubicBezTo>
                  <a:cubicBezTo>
                    <a:pt x="4547" y="8914"/>
                    <a:pt x="4547" y="8914"/>
                    <a:pt x="4547" y="8914"/>
                  </a:cubicBezTo>
                  <a:cubicBezTo>
                    <a:pt x="4547" y="8914"/>
                    <a:pt x="4547" y="8914"/>
                    <a:pt x="4547" y="8914"/>
                  </a:cubicBezTo>
                  <a:cubicBezTo>
                    <a:pt x="3979" y="8914"/>
                    <a:pt x="3979" y="8914"/>
                    <a:pt x="3979" y="8914"/>
                  </a:cubicBezTo>
                  <a:cubicBezTo>
                    <a:pt x="3411" y="8914"/>
                    <a:pt x="3411" y="8914"/>
                    <a:pt x="3411" y="8914"/>
                  </a:cubicBezTo>
                  <a:cubicBezTo>
                    <a:pt x="3979" y="9257"/>
                    <a:pt x="3979" y="9257"/>
                    <a:pt x="3979" y="9257"/>
                  </a:cubicBezTo>
                  <a:cubicBezTo>
                    <a:pt x="3979" y="9257"/>
                    <a:pt x="3979" y="9257"/>
                    <a:pt x="3979" y="9257"/>
                  </a:cubicBezTo>
                  <a:cubicBezTo>
                    <a:pt x="3979" y="9257"/>
                    <a:pt x="3979" y="9257"/>
                    <a:pt x="3979" y="9257"/>
                  </a:cubicBezTo>
                  <a:cubicBezTo>
                    <a:pt x="3411" y="9600"/>
                    <a:pt x="3411" y="9600"/>
                    <a:pt x="3411" y="9600"/>
                  </a:cubicBezTo>
                  <a:close/>
                  <a:moveTo>
                    <a:pt x="3979" y="10286"/>
                  </a:moveTo>
                  <a:cubicBezTo>
                    <a:pt x="3979" y="10286"/>
                    <a:pt x="3979" y="10286"/>
                    <a:pt x="3979" y="10286"/>
                  </a:cubicBezTo>
                  <a:cubicBezTo>
                    <a:pt x="5116" y="9600"/>
                    <a:pt x="5116" y="9600"/>
                    <a:pt x="5116" y="9600"/>
                  </a:cubicBezTo>
                  <a:cubicBezTo>
                    <a:pt x="4547" y="10286"/>
                    <a:pt x="4547" y="10286"/>
                    <a:pt x="4547" y="10286"/>
                  </a:cubicBezTo>
                  <a:cubicBezTo>
                    <a:pt x="3979" y="10286"/>
                    <a:pt x="3979" y="10286"/>
                    <a:pt x="3979" y="10286"/>
                  </a:cubicBezTo>
                  <a:close/>
                  <a:moveTo>
                    <a:pt x="3411" y="10629"/>
                  </a:moveTo>
                  <a:cubicBezTo>
                    <a:pt x="3979" y="10629"/>
                    <a:pt x="3979" y="10629"/>
                    <a:pt x="3979" y="10629"/>
                  </a:cubicBezTo>
                  <a:cubicBezTo>
                    <a:pt x="3979" y="10286"/>
                    <a:pt x="3979" y="10286"/>
                    <a:pt x="3979" y="10286"/>
                  </a:cubicBezTo>
                  <a:cubicBezTo>
                    <a:pt x="3411" y="10286"/>
                    <a:pt x="3411" y="10286"/>
                    <a:pt x="3411" y="10286"/>
                  </a:cubicBezTo>
                  <a:cubicBezTo>
                    <a:pt x="3411" y="10629"/>
                    <a:pt x="3411" y="10629"/>
                    <a:pt x="3411" y="10629"/>
                  </a:cubicBezTo>
                  <a:cubicBezTo>
                    <a:pt x="3411" y="10629"/>
                    <a:pt x="3411" y="10629"/>
                    <a:pt x="3411" y="10629"/>
                  </a:cubicBezTo>
                  <a:cubicBezTo>
                    <a:pt x="3411" y="10629"/>
                    <a:pt x="3411" y="10629"/>
                    <a:pt x="3411" y="10629"/>
                  </a:cubicBezTo>
                  <a:close/>
                  <a:moveTo>
                    <a:pt x="5684" y="10629"/>
                  </a:moveTo>
                  <a:cubicBezTo>
                    <a:pt x="5684" y="11314"/>
                    <a:pt x="5684" y="11314"/>
                    <a:pt x="5684" y="11314"/>
                  </a:cubicBezTo>
                  <a:cubicBezTo>
                    <a:pt x="6253" y="11314"/>
                    <a:pt x="6253" y="11314"/>
                    <a:pt x="6253" y="11314"/>
                  </a:cubicBezTo>
                  <a:cubicBezTo>
                    <a:pt x="6253" y="10971"/>
                    <a:pt x="6253" y="10971"/>
                    <a:pt x="6253" y="10971"/>
                  </a:cubicBezTo>
                  <a:cubicBezTo>
                    <a:pt x="5684" y="10629"/>
                    <a:pt x="5684" y="10629"/>
                    <a:pt x="5684" y="10629"/>
                  </a:cubicBezTo>
                  <a:cubicBezTo>
                    <a:pt x="5684" y="10629"/>
                    <a:pt x="5684" y="10629"/>
                    <a:pt x="5684" y="10629"/>
                  </a:cubicBezTo>
                  <a:close/>
                  <a:moveTo>
                    <a:pt x="7389" y="15429"/>
                  </a:moveTo>
                  <a:cubicBezTo>
                    <a:pt x="7958" y="15429"/>
                    <a:pt x="7958" y="15429"/>
                    <a:pt x="7958" y="15429"/>
                  </a:cubicBezTo>
                  <a:cubicBezTo>
                    <a:pt x="8526" y="15086"/>
                    <a:pt x="8526" y="15086"/>
                    <a:pt x="8526" y="15086"/>
                  </a:cubicBezTo>
                  <a:cubicBezTo>
                    <a:pt x="7958" y="15086"/>
                    <a:pt x="7958" y="15086"/>
                    <a:pt x="7958" y="15086"/>
                  </a:cubicBezTo>
                  <a:cubicBezTo>
                    <a:pt x="7958" y="15086"/>
                    <a:pt x="7958" y="15086"/>
                    <a:pt x="7958" y="15086"/>
                  </a:cubicBezTo>
                  <a:cubicBezTo>
                    <a:pt x="7389" y="15086"/>
                    <a:pt x="7389" y="15086"/>
                    <a:pt x="7389" y="15086"/>
                  </a:cubicBezTo>
                  <a:cubicBezTo>
                    <a:pt x="7389" y="15086"/>
                    <a:pt x="7389" y="15429"/>
                    <a:pt x="7389" y="15429"/>
                  </a:cubicBezTo>
                  <a:close/>
                  <a:moveTo>
                    <a:pt x="6821" y="13714"/>
                  </a:moveTo>
                  <a:cubicBezTo>
                    <a:pt x="6821" y="13371"/>
                    <a:pt x="6821" y="13371"/>
                    <a:pt x="6821" y="13371"/>
                  </a:cubicBezTo>
                  <a:cubicBezTo>
                    <a:pt x="7389" y="13029"/>
                    <a:pt x="7389" y="13029"/>
                    <a:pt x="7389" y="13029"/>
                  </a:cubicBezTo>
                  <a:cubicBezTo>
                    <a:pt x="7389" y="13371"/>
                    <a:pt x="7389" y="13371"/>
                    <a:pt x="7389" y="13371"/>
                  </a:cubicBezTo>
                  <a:cubicBezTo>
                    <a:pt x="7389" y="13371"/>
                    <a:pt x="7389" y="13371"/>
                    <a:pt x="7389" y="13371"/>
                  </a:cubicBezTo>
                  <a:cubicBezTo>
                    <a:pt x="6821" y="13714"/>
                    <a:pt x="6821" y="13714"/>
                    <a:pt x="6821" y="13714"/>
                  </a:cubicBezTo>
                  <a:cubicBezTo>
                    <a:pt x="6821" y="13714"/>
                    <a:pt x="6821" y="13714"/>
                    <a:pt x="6821" y="13714"/>
                  </a:cubicBezTo>
                  <a:close/>
                  <a:moveTo>
                    <a:pt x="5684" y="21600"/>
                  </a:moveTo>
                  <a:cubicBezTo>
                    <a:pt x="6253" y="21600"/>
                    <a:pt x="6253" y="21600"/>
                    <a:pt x="6253" y="21600"/>
                  </a:cubicBezTo>
                  <a:cubicBezTo>
                    <a:pt x="5684" y="21257"/>
                    <a:pt x="5684" y="21257"/>
                    <a:pt x="5684" y="21257"/>
                  </a:cubicBezTo>
                  <a:cubicBezTo>
                    <a:pt x="6253" y="21257"/>
                    <a:pt x="6253" y="21257"/>
                    <a:pt x="6253" y="21257"/>
                  </a:cubicBezTo>
                  <a:cubicBezTo>
                    <a:pt x="6253" y="21257"/>
                    <a:pt x="6253" y="21257"/>
                    <a:pt x="6253" y="21257"/>
                  </a:cubicBezTo>
                  <a:cubicBezTo>
                    <a:pt x="6253" y="21257"/>
                    <a:pt x="6253" y="21257"/>
                    <a:pt x="6253" y="21257"/>
                  </a:cubicBezTo>
                  <a:cubicBezTo>
                    <a:pt x="6821" y="21257"/>
                    <a:pt x="6821" y="21257"/>
                    <a:pt x="6821" y="21257"/>
                  </a:cubicBezTo>
                  <a:cubicBezTo>
                    <a:pt x="6821" y="20914"/>
                    <a:pt x="6821" y="20914"/>
                    <a:pt x="6821" y="20914"/>
                  </a:cubicBezTo>
                  <a:cubicBezTo>
                    <a:pt x="7389" y="20914"/>
                    <a:pt x="7389" y="20914"/>
                    <a:pt x="7389" y="20914"/>
                  </a:cubicBezTo>
                  <a:cubicBezTo>
                    <a:pt x="7958" y="20914"/>
                    <a:pt x="7958" y="20914"/>
                    <a:pt x="7958" y="20914"/>
                  </a:cubicBezTo>
                  <a:cubicBezTo>
                    <a:pt x="7958" y="20914"/>
                    <a:pt x="7958" y="20914"/>
                    <a:pt x="7958" y="20914"/>
                  </a:cubicBezTo>
                  <a:cubicBezTo>
                    <a:pt x="7958" y="20914"/>
                    <a:pt x="7958" y="20914"/>
                    <a:pt x="7958" y="20914"/>
                  </a:cubicBezTo>
                  <a:cubicBezTo>
                    <a:pt x="8526" y="20914"/>
                    <a:pt x="8526" y="20914"/>
                    <a:pt x="8526" y="20914"/>
                  </a:cubicBezTo>
                  <a:cubicBezTo>
                    <a:pt x="8526" y="20914"/>
                    <a:pt x="8526" y="20914"/>
                    <a:pt x="8526" y="20914"/>
                  </a:cubicBezTo>
                  <a:cubicBezTo>
                    <a:pt x="9095" y="21257"/>
                    <a:pt x="9095" y="21257"/>
                    <a:pt x="9095" y="21257"/>
                  </a:cubicBezTo>
                  <a:cubicBezTo>
                    <a:pt x="9663" y="21257"/>
                    <a:pt x="9663" y="21257"/>
                    <a:pt x="9663" y="21257"/>
                  </a:cubicBezTo>
                  <a:cubicBezTo>
                    <a:pt x="9095" y="20914"/>
                    <a:pt x="9095" y="20914"/>
                    <a:pt x="9095" y="20914"/>
                  </a:cubicBezTo>
                  <a:cubicBezTo>
                    <a:pt x="9663" y="20914"/>
                    <a:pt x="9663" y="20914"/>
                    <a:pt x="9663" y="20914"/>
                  </a:cubicBezTo>
                  <a:cubicBezTo>
                    <a:pt x="9663" y="20914"/>
                    <a:pt x="9663" y="20914"/>
                    <a:pt x="9663" y="20914"/>
                  </a:cubicBezTo>
                  <a:cubicBezTo>
                    <a:pt x="9663" y="20571"/>
                    <a:pt x="9663" y="20571"/>
                    <a:pt x="9663" y="20571"/>
                  </a:cubicBezTo>
                  <a:cubicBezTo>
                    <a:pt x="9663" y="20571"/>
                    <a:pt x="9663" y="20571"/>
                    <a:pt x="9663" y="20571"/>
                  </a:cubicBezTo>
                  <a:cubicBezTo>
                    <a:pt x="10232" y="20229"/>
                    <a:pt x="10232" y="20229"/>
                    <a:pt x="10232" y="20229"/>
                  </a:cubicBezTo>
                  <a:cubicBezTo>
                    <a:pt x="10232" y="20229"/>
                    <a:pt x="10232" y="20229"/>
                    <a:pt x="10232" y="20229"/>
                  </a:cubicBezTo>
                  <a:cubicBezTo>
                    <a:pt x="11368" y="20229"/>
                    <a:pt x="11368" y="20229"/>
                    <a:pt x="11368" y="20229"/>
                  </a:cubicBezTo>
                  <a:cubicBezTo>
                    <a:pt x="11368" y="20229"/>
                    <a:pt x="11368" y="20229"/>
                    <a:pt x="11368" y="20229"/>
                  </a:cubicBezTo>
                  <a:cubicBezTo>
                    <a:pt x="11937" y="20571"/>
                    <a:pt x="11937" y="20571"/>
                    <a:pt x="11937" y="20571"/>
                  </a:cubicBezTo>
                  <a:cubicBezTo>
                    <a:pt x="12505" y="20229"/>
                    <a:pt x="12505" y="20229"/>
                    <a:pt x="12505" y="20229"/>
                  </a:cubicBezTo>
                  <a:cubicBezTo>
                    <a:pt x="13074" y="20229"/>
                    <a:pt x="13074" y="20229"/>
                    <a:pt x="13074" y="20229"/>
                  </a:cubicBezTo>
                  <a:cubicBezTo>
                    <a:pt x="13074" y="20571"/>
                    <a:pt x="13074" y="20571"/>
                    <a:pt x="13074" y="20571"/>
                  </a:cubicBezTo>
                  <a:cubicBezTo>
                    <a:pt x="13642" y="20229"/>
                    <a:pt x="13642" y="20229"/>
                    <a:pt x="13642" y="20229"/>
                  </a:cubicBezTo>
                  <a:cubicBezTo>
                    <a:pt x="14211" y="20229"/>
                    <a:pt x="14211" y="20229"/>
                    <a:pt x="14211" y="20229"/>
                  </a:cubicBezTo>
                  <a:cubicBezTo>
                    <a:pt x="14211" y="20229"/>
                    <a:pt x="14211" y="20229"/>
                    <a:pt x="14211" y="20229"/>
                  </a:cubicBezTo>
                  <a:cubicBezTo>
                    <a:pt x="14779" y="19886"/>
                    <a:pt x="14779" y="19886"/>
                    <a:pt x="14779" y="19886"/>
                  </a:cubicBezTo>
                  <a:cubicBezTo>
                    <a:pt x="15347" y="19886"/>
                    <a:pt x="15347" y="19886"/>
                    <a:pt x="15347" y="19886"/>
                  </a:cubicBezTo>
                  <a:cubicBezTo>
                    <a:pt x="15347" y="19886"/>
                    <a:pt x="15347" y="19886"/>
                    <a:pt x="15347" y="19886"/>
                  </a:cubicBezTo>
                  <a:cubicBezTo>
                    <a:pt x="15916" y="19886"/>
                    <a:pt x="15916" y="19886"/>
                    <a:pt x="15916" y="19886"/>
                  </a:cubicBezTo>
                  <a:cubicBezTo>
                    <a:pt x="15916" y="19886"/>
                    <a:pt x="15916" y="19886"/>
                    <a:pt x="15916" y="19886"/>
                  </a:cubicBezTo>
                  <a:cubicBezTo>
                    <a:pt x="15916" y="20229"/>
                    <a:pt x="15916" y="20229"/>
                    <a:pt x="15916" y="20229"/>
                  </a:cubicBezTo>
                  <a:cubicBezTo>
                    <a:pt x="16484" y="19886"/>
                    <a:pt x="16484" y="19886"/>
                    <a:pt x="16484" y="19886"/>
                  </a:cubicBezTo>
                  <a:cubicBezTo>
                    <a:pt x="17053" y="19886"/>
                    <a:pt x="17053" y="19886"/>
                    <a:pt x="17053" y="19886"/>
                  </a:cubicBezTo>
                  <a:cubicBezTo>
                    <a:pt x="17621" y="19886"/>
                    <a:pt x="17621" y="19886"/>
                    <a:pt x="17621" y="19886"/>
                  </a:cubicBezTo>
                  <a:cubicBezTo>
                    <a:pt x="18189" y="19886"/>
                    <a:pt x="18189" y="19886"/>
                    <a:pt x="18189" y="19886"/>
                  </a:cubicBezTo>
                  <a:cubicBezTo>
                    <a:pt x="18758" y="19886"/>
                    <a:pt x="18758" y="19886"/>
                    <a:pt x="18758" y="19886"/>
                  </a:cubicBezTo>
                  <a:cubicBezTo>
                    <a:pt x="18758" y="19886"/>
                    <a:pt x="18758" y="19886"/>
                    <a:pt x="18758" y="19886"/>
                  </a:cubicBezTo>
                  <a:cubicBezTo>
                    <a:pt x="19326" y="19886"/>
                    <a:pt x="19326" y="19886"/>
                    <a:pt x="19326" y="19886"/>
                  </a:cubicBezTo>
                  <a:cubicBezTo>
                    <a:pt x="19895" y="19543"/>
                    <a:pt x="19895" y="19543"/>
                    <a:pt x="19895" y="19543"/>
                  </a:cubicBezTo>
                  <a:cubicBezTo>
                    <a:pt x="19895" y="19543"/>
                    <a:pt x="19895" y="19543"/>
                    <a:pt x="19895" y="19543"/>
                  </a:cubicBezTo>
                  <a:cubicBezTo>
                    <a:pt x="19895" y="19543"/>
                    <a:pt x="19895" y="19543"/>
                    <a:pt x="19895" y="19543"/>
                  </a:cubicBezTo>
                  <a:cubicBezTo>
                    <a:pt x="19895" y="19543"/>
                    <a:pt x="19895" y="19543"/>
                    <a:pt x="19895" y="19543"/>
                  </a:cubicBezTo>
                  <a:cubicBezTo>
                    <a:pt x="20463" y="19200"/>
                    <a:pt x="20463" y="19200"/>
                    <a:pt x="20463" y="19200"/>
                  </a:cubicBezTo>
                  <a:cubicBezTo>
                    <a:pt x="21032" y="19200"/>
                    <a:pt x="21032" y="19200"/>
                    <a:pt x="21032" y="19200"/>
                  </a:cubicBezTo>
                  <a:cubicBezTo>
                    <a:pt x="21032" y="18857"/>
                    <a:pt x="21032" y="18857"/>
                    <a:pt x="21032" y="18857"/>
                  </a:cubicBezTo>
                  <a:cubicBezTo>
                    <a:pt x="21032" y="18857"/>
                    <a:pt x="21032" y="18857"/>
                    <a:pt x="21032" y="18857"/>
                  </a:cubicBezTo>
                  <a:cubicBezTo>
                    <a:pt x="21032" y="18857"/>
                    <a:pt x="21032" y="18857"/>
                    <a:pt x="21032" y="18857"/>
                  </a:cubicBezTo>
                  <a:cubicBezTo>
                    <a:pt x="20463" y="18857"/>
                    <a:pt x="20463" y="18857"/>
                    <a:pt x="20463" y="18857"/>
                  </a:cubicBezTo>
                  <a:cubicBezTo>
                    <a:pt x="19895" y="18857"/>
                    <a:pt x="19895" y="18857"/>
                    <a:pt x="19895" y="18857"/>
                  </a:cubicBezTo>
                  <a:cubicBezTo>
                    <a:pt x="19895" y="18857"/>
                    <a:pt x="19895" y="18857"/>
                    <a:pt x="19895" y="18857"/>
                  </a:cubicBezTo>
                  <a:cubicBezTo>
                    <a:pt x="19326" y="18857"/>
                    <a:pt x="19326" y="18857"/>
                    <a:pt x="19326" y="18857"/>
                  </a:cubicBezTo>
                  <a:cubicBezTo>
                    <a:pt x="19326" y="18857"/>
                    <a:pt x="19326" y="18857"/>
                    <a:pt x="19326" y="18857"/>
                  </a:cubicBezTo>
                  <a:cubicBezTo>
                    <a:pt x="19326" y="18514"/>
                    <a:pt x="19326" y="18514"/>
                    <a:pt x="19326" y="18514"/>
                  </a:cubicBezTo>
                  <a:cubicBezTo>
                    <a:pt x="19326" y="18514"/>
                    <a:pt x="19326" y="18514"/>
                    <a:pt x="19326" y="18514"/>
                  </a:cubicBezTo>
                  <a:cubicBezTo>
                    <a:pt x="19326" y="18514"/>
                    <a:pt x="19326" y="18514"/>
                    <a:pt x="19326" y="18514"/>
                  </a:cubicBezTo>
                  <a:cubicBezTo>
                    <a:pt x="18758" y="18514"/>
                    <a:pt x="18758" y="18514"/>
                    <a:pt x="18758" y="18514"/>
                  </a:cubicBezTo>
                  <a:cubicBezTo>
                    <a:pt x="18758" y="18514"/>
                    <a:pt x="18758" y="18514"/>
                    <a:pt x="18758" y="18514"/>
                  </a:cubicBezTo>
                  <a:cubicBezTo>
                    <a:pt x="19326" y="18514"/>
                    <a:pt x="19326" y="18514"/>
                    <a:pt x="19326" y="18514"/>
                  </a:cubicBezTo>
                  <a:cubicBezTo>
                    <a:pt x="19326" y="18514"/>
                    <a:pt x="19326" y="18514"/>
                    <a:pt x="19326" y="18514"/>
                  </a:cubicBezTo>
                  <a:cubicBezTo>
                    <a:pt x="19895" y="18514"/>
                    <a:pt x="19895" y="18514"/>
                    <a:pt x="19895" y="18514"/>
                  </a:cubicBezTo>
                  <a:cubicBezTo>
                    <a:pt x="19895" y="18171"/>
                    <a:pt x="19895" y="18171"/>
                    <a:pt x="19895" y="18171"/>
                  </a:cubicBezTo>
                  <a:cubicBezTo>
                    <a:pt x="19326" y="18171"/>
                    <a:pt x="19326" y="18171"/>
                    <a:pt x="19326" y="18171"/>
                  </a:cubicBezTo>
                  <a:cubicBezTo>
                    <a:pt x="19895" y="18171"/>
                    <a:pt x="19895" y="18171"/>
                    <a:pt x="19895" y="18171"/>
                  </a:cubicBezTo>
                  <a:cubicBezTo>
                    <a:pt x="19895" y="17829"/>
                    <a:pt x="19895" y="17829"/>
                    <a:pt x="19895" y="17829"/>
                  </a:cubicBezTo>
                  <a:cubicBezTo>
                    <a:pt x="19895" y="18171"/>
                    <a:pt x="19895" y="18171"/>
                    <a:pt x="19895" y="18171"/>
                  </a:cubicBezTo>
                  <a:cubicBezTo>
                    <a:pt x="20463" y="17829"/>
                    <a:pt x="20463" y="17829"/>
                    <a:pt x="20463" y="17829"/>
                  </a:cubicBezTo>
                  <a:cubicBezTo>
                    <a:pt x="20463" y="17829"/>
                    <a:pt x="20463" y="17829"/>
                    <a:pt x="20463" y="17829"/>
                  </a:cubicBezTo>
                  <a:cubicBezTo>
                    <a:pt x="20463" y="17829"/>
                    <a:pt x="20463" y="17829"/>
                    <a:pt x="20463" y="17829"/>
                  </a:cubicBezTo>
                  <a:cubicBezTo>
                    <a:pt x="20463" y="17486"/>
                    <a:pt x="20463" y="17486"/>
                    <a:pt x="20463" y="17486"/>
                  </a:cubicBezTo>
                  <a:cubicBezTo>
                    <a:pt x="19895" y="17486"/>
                    <a:pt x="19895" y="17486"/>
                    <a:pt x="19895" y="17486"/>
                  </a:cubicBezTo>
                  <a:cubicBezTo>
                    <a:pt x="20463" y="17486"/>
                    <a:pt x="20463" y="17486"/>
                    <a:pt x="20463" y="17486"/>
                  </a:cubicBezTo>
                  <a:cubicBezTo>
                    <a:pt x="20463" y="17486"/>
                    <a:pt x="20463" y="17486"/>
                    <a:pt x="20463" y="17486"/>
                  </a:cubicBezTo>
                  <a:cubicBezTo>
                    <a:pt x="20463" y="17486"/>
                    <a:pt x="20463" y="17486"/>
                    <a:pt x="20463" y="17486"/>
                  </a:cubicBezTo>
                  <a:cubicBezTo>
                    <a:pt x="21032" y="17486"/>
                    <a:pt x="21032" y="17486"/>
                    <a:pt x="21032" y="17486"/>
                  </a:cubicBezTo>
                  <a:cubicBezTo>
                    <a:pt x="21032" y="17486"/>
                    <a:pt x="21032" y="17486"/>
                    <a:pt x="21032" y="17486"/>
                  </a:cubicBezTo>
                  <a:cubicBezTo>
                    <a:pt x="21032" y="16800"/>
                    <a:pt x="21032" y="16800"/>
                    <a:pt x="21032" y="16800"/>
                  </a:cubicBezTo>
                  <a:cubicBezTo>
                    <a:pt x="21600" y="16457"/>
                    <a:pt x="21600" y="16457"/>
                    <a:pt x="21600" y="16457"/>
                  </a:cubicBezTo>
                  <a:cubicBezTo>
                    <a:pt x="21032" y="16457"/>
                    <a:pt x="21032" y="16457"/>
                    <a:pt x="21032" y="16457"/>
                  </a:cubicBezTo>
                  <a:cubicBezTo>
                    <a:pt x="21032" y="16114"/>
                    <a:pt x="21032" y="16114"/>
                    <a:pt x="21032" y="16114"/>
                  </a:cubicBezTo>
                  <a:cubicBezTo>
                    <a:pt x="20463" y="15771"/>
                    <a:pt x="20463" y="15771"/>
                    <a:pt x="20463" y="15771"/>
                  </a:cubicBezTo>
                  <a:cubicBezTo>
                    <a:pt x="19326" y="15771"/>
                    <a:pt x="19326" y="15771"/>
                    <a:pt x="19326" y="15771"/>
                  </a:cubicBezTo>
                  <a:cubicBezTo>
                    <a:pt x="18189" y="15771"/>
                    <a:pt x="18189" y="15771"/>
                    <a:pt x="18189" y="15771"/>
                  </a:cubicBezTo>
                  <a:cubicBezTo>
                    <a:pt x="18189" y="16114"/>
                    <a:pt x="18189" y="16114"/>
                    <a:pt x="18189" y="16114"/>
                  </a:cubicBezTo>
                  <a:cubicBezTo>
                    <a:pt x="18189" y="16114"/>
                    <a:pt x="18189" y="16114"/>
                    <a:pt x="18189" y="16114"/>
                  </a:cubicBezTo>
                  <a:cubicBezTo>
                    <a:pt x="17621" y="16114"/>
                    <a:pt x="17621" y="16114"/>
                    <a:pt x="17621" y="16114"/>
                  </a:cubicBezTo>
                  <a:cubicBezTo>
                    <a:pt x="17621" y="15771"/>
                    <a:pt x="17621" y="15771"/>
                    <a:pt x="17621" y="15771"/>
                  </a:cubicBezTo>
                  <a:cubicBezTo>
                    <a:pt x="18189" y="15429"/>
                    <a:pt x="18189" y="15429"/>
                    <a:pt x="18189" y="15429"/>
                  </a:cubicBezTo>
                  <a:cubicBezTo>
                    <a:pt x="18189" y="15086"/>
                    <a:pt x="18189" y="15086"/>
                    <a:pt x="18189" y="15086"/>
                  </a:cubicBezTo>
                  <a:cubicBezTo>
                    <a:pt x="17621" y="14743"/>
                    <a:pt x="17621" y="14743"/>
                    <a:pt x="17621" y="14743"/>
                  </a:cubicBezTo>
                  <a:cubicBezTo>
                    <a:pt x="17053" y="14743"/>
                    <a:pt x="17053" y="14743"/>
                    <a:pt x="17053" y="14743"/>
                  </a:cubicBezTo>
                  <a:cubicBezTo>
                    <a:pt x="17053" y="14400"/>
                    <a:pt x="17053" y="14400"/>
                    <a:pt x="17053" y="14400"/>
                  </a:cubicBezTo>
                  <a:cubicBezTo>
                    <a:pt x="16484" y="14400"/>
                    <a:pt x="16484" y="14400"/>
                    <a:pt x="16484" y="14400"/>
                  </a:cubicBezTo>
                  <a:cubicBezTo>
                    <a:pt x="16484" y="14400"/>
                    <a:pt x="16484" y="14400"/>
                    <a:pt x="16484" y="14400"/>
                  </a:cubicBezTo>
                  <a:cubicBezTo>
                    <a:pt x="15916" y="14400"/>
                    <a:pt x="15916" y="14400"/>
                    <a:pt x="15916" y="14400"/>
                  </a:cubicBezTo>
                  <a:cubicBezTo>
                    <a:pt x="15916" y="14400"/>
                    <a:pt x="15916" y="14400"/>
                    <a:pt x="15916" y="14400"/>
                  </a:cubicBezTo>
                  <a:cubicBezTo>
                    <a:pt x="15916" y="14400"/>
                    <a:pt x="15916" y="14400"/>
                    <a:pt x="15916" y="14400"/>
                  </a:cubicBezTo>
                  <a:cubicBezTo>
                    <a:pt x="15916" y="14400"/>
                    <a:pt x="15916" y="14400"/>
                    <a:pt x="15916" y="14400"/>
                  </a:cubicBezTo>
                  <a:cubicBezTo>
                    <a:pt x="16484" y="14400"/>
                    <a:pt x="16484" y="14400"/>
                    <a:pt x="16484" y="14400"/>
                  </a:cubicBezTo>
                  <a:cubicBezTo>
                    <a:pt x="16484" y="14400"/>
                    <a:pt x="16484" y="14400"/>
                    <a:pt x="16484" y="14400"/>
                  </a:cubicBezTo>
                  <a:cubicBezTo>
                    <a:pt x="17053" y="14400"/>
                    <a:pt x="17053" y="14400"/>
                    <a:pt x="17053" y="14400"/>
                  </a:cubicBezTo>
                  <a:cubicBezTo>
                    <a:pt x="17053" y="14400"/>
                    <a:pt x="17053" y="14400"/>
                    <a:pt x="17053" y="14400"/>
                  </a:cubicBezTo>
                  <a:cubicBezTo>
                    <a:pt x="17053" y="14400"/>
                    <a:pt x="17053" y="14400"/>
                    <a:pt x="17053" y="14400"/>
                  </a:cubicBezTo>
                  <a:cubicBezTo>
                    <a:pt x="17621" y="14400"/>
                    <a:pt x="17621" y="14400"/>
                    <a:pt x="17621" y="14400"/>
                  </a:cubicBezTo>
                  <a:cubicBezTo>
                    <a:pt x="17053" y="14057"/>
                    <a:pt x="17053" y="14057"/>
                    <a:pt x="17053" y="14057"/>
                  </a:cubicBezTo>
                  <a:cubicBezTo>
                    <a:pt x="16484" y="13714"/>
                    <a:pt x="16484" y="13714"/>
                    <a:pt x="16484" y="13714"/>
                  </a:cubicBezTo>
                  <a:cubicBezTo>
                    <a:pt x="16484" y="13714"/>
                    <a:pt x="16484" y="13714"/>
                    <a:pt x="16484" y="13714"/>
                  </a:cubicBezTo>
                  <a:cubicBezTo>
                    <a:pt x="17053" y="13714"/>
                    <a:pt x="17053" y="13714"/>
                    <a:pt x="17053" y="13714"/>
                  </a:cubicBezTo>
                  <a:cubicBezTo>
                    <a:pt x="16484" y="13371"/>
                    <a:pt x="16484" y="13371"/>
                    <a:pt x="16484" y="13371"/>
                  </a:cubicBezTo>
                  <a:cubicBezTo>
                    <a:pt x="16484" y="13371"/>
                    <a:pt x="16484" y="13371"/>
                    <a:pt x="16484" y="13371"/>
                  </a:cubicBezTo>
                  <a:cubicBezTo>
                    <a:pt x="16484" y="13371"/>
                    <a:pt x="16484" y="13371"/>
                    <a:pt x="16484" y="13371"/>
                  </a:cubicBezTo>
                  <a:cubicBezTo>
                    <a:pt x="15916" y="13029"/>
                    <a:pt x="15916" y="13029"/>
                    <a:pt x="15916" y="13029"/>
                  </a:cubicBezTo>
                  <a:cubicBezTo>
                    <a:pt x="15347" y="12686"/>
                    <a:pt x="15347" y="12686"/>
                    <a:pt x="15347" y="12686"/>
                  </a:cubicBezTo>
                  <a:cubicBezTo>
                    <a:pt x="14211" y="12686"/>
                    <a:pt x="14211" y="12686"/>
                    <a:pt x="14211" y="12686"/>
                  </a:cubicBezTo>
                  <a:cubicBezTo>
                    <a:pt x="14211" y="12343"/>
                    <a:pt x="14211" y="12343"/>
                    <a:pt x="14211" y="12343"/>
                  </a:cubicBezTo>
                  <a:cubicBezTo>
                    <a:pt x="14211" y="12343"/>
                    <a:pt x="14211" y="12343"/>
                    <a:pt x="14211" y="12343"/>
                  </a:cubicBezTo>
                  <a:cubicBezTo>
                    <a:pt x="14211" y="12000"/>
                    <a:pt x="14211" y="12000"/>
                    <a:pt x="14211" y="12000"/>
                  </a:cubicBezTo>
                  <a:cubicBezTo>
                    <a:pt x="13642" y="11657"/>
                    <a:pt x="13642" y="11657"/>
                    <a:pt x="13642" y="11657"/>
                  </a:cubicBezTo>
                  <a:cubicBezTo>
                    <a:pt x="13642" y="10971"/>
                    <a:pt x="13642" y="10971"/>
                    <a:pt x="13642" y="10971"/>
                  </a:cubicBezTo>
                  <a:cubicBezTo>
                    <a:pt x="13074" y="10971"/>
                    <a:pt x="13074" y="10971"/>
                    <a:pt x="13074" y="10971"/>
                  </a:cubicBezTo>
                  <a:cubicBezTo>
                    <a:pt x="13074" y="10971"/>
                    <a:pt x="13074" y="10971"/>
                    <a:pt x="13074" y="10971"/>
                  </a:cubicBezTo>
                  <a:cubicBezTo>
                    <a:pt x="12505" y="10286"/>
                    <a:pt x="12505" y="10286"/>
                    <a:pt x="12505" y="10286"/>
                  </a:cubicBezTo>
                  <a:cubicBezTo>
                    <a:pt x="11937" y="10286"/>
                    <a:pt x="11937" y="10286"/>
                    <a:pt x="11937" y="10286"/>
                  </a:cubicBezTo>
                  <a:cubicBezTo>
                    <a:pt x="11368" y="9943"/>
                    <a:pt x="11368" y="9943"/>
                    <a:pt x="11368" y="9943"/>
                  </a:cubicBezTo>
                  <a:cubicBezTo>
                    <a:pt x="10800" y="9943"/>
                    <a:pt x="10800" y="9943"/>
                    <a:pt x="10800" y="9943"/>
                  </a:cubicBezTo>
                  <a:cubicBezTo>
                    <a:pt x="10800" y="9943"/>
                    <a:pt x="10800" y="9943"/>
                    <a:pt x="10800" y="9943"/>
                  </a:cubicBezTo>
                  <a:cubicBezTo>
                    <a:pt x="10232" y="10286"/>
                    <a:pt x="10232" y="10286"/>
                    <a:pt x="10232" y="10286"/>
                  </a:cubicBezTo>
                  <a:cubicBezTo>
                    <a:pt x="9663" y="9943"/>
                    <a:pt x="9663" y="9943"/>
                    <a:pt x="9663" y="9943"/>
                  </a:cubicBezTo>
                  <a:cubicBezTo>
                    <a:pt x="9663" y="9943"/>
                    <a:pt x="9663" y="9943"/>
                    <a:pt x="9663" y="9943"/>
                  </a:cubicBezTo>
                  <a:cubicBezTo>
                    <a:pt x="9095" y="9943"/>
                    <a:pt x="9095" y="9943"/>
                    <a:pt x="9095" y="9943"/>
                  </a:cubicBezTo>
                  <a:cubicBezTo>
                    <a:pt x="9095" y="9943"/>
                    <a:pt x="9095" y="9943"/>
                    <a:pt x="9095" y="9943"/>
                  </a:cubicBezTo>
                  <a:cubicBezTo>
                    <a:pt x="9095" y="9943"/>
                    <a:pt x="9095" y="9943"/>
                    <a:pt x="9095" y="9943"/>
                  </a:cubicBezTo>
                  <a:cubicBezTo>
                    <a:pt x="9663" y="9943"/>
                    <a:pt x="9663" y="9943"/>
                    <a:pt x="9663" y="9943"/>
                  </a:cubicBezTo>
                  <a:cubicBezTo>
                    <a:pt x="10232" y="9943"/>
                    <a:pt x="10232" y="9943"/>
                    <a:pt x="10232" y="9943"/>
                  </a:cubicBezTo>
                  <a:cubicBezTo>
                    <a:pt x="10232" y="9600"/>
                    <a:pt x="10232" y="9600"/>
                    <a:pt x="10232" y="9600"/>
                  </a:cubicBezTo>
                  <a:cubicBezTo>
                    <a:pt x="10800" y="9600"/>
                    <a:pt x="10800" y="9600"/>
                    <a:pt x="10800" y="9600"/>
                  </a:cubicBezTo>
                  <a:cubicBezTo>
                    <a:pt x="11368" y="9600"/>
                    <a:pt x="11368" y="9600"/>
                    <a:pt x="11368" y="9600"/>
                  </a:cubicBezTo>
                  <a:cubicBezTo>
                    <a:pt x="10800" y="9257"/>
                    <a:pt x="10800" y="9257"/>
                    <a:pt x="10800" y="9257"/>
                  </a:cubicBezTo>
                  <a:cubicBezTo>
                    <a:pt x="10800" y="9257"/>
                    <a:pt x="10800" y="9257"/>
                    <a:pt x="10800" y="9257"/>
                  </a:cubicBezTo>
                  <a:cubicBezTo>
                    <a:pt x="10800" y="9257"/>
                    <a:pt x="10800" y="9257"/>
                    <a:pt x="10800" y="9257"/>
                  </a:cubicBezTo>
                  <a:cubicBezTo>
                    <a:pt x="10232" y="9257"/>
                    <a:pt x="10232" y="9257"/>
                    <a:pt x="10232" y="9257"/>
                  </a:cubicBezTo>
                  <a:cubicBezTo>
                    <a:pt x="9663" y="9257"/>
                    <a:pt x="9663" y="9257"/>
                    <a:pt x="9663" y="9257"/>
                  </a:cubicBezTo>
                  <a:cubicBezTo>
                    <a:pt x="10232" y="9257"/>
                    <a:pt x="10232" y="9257"/>
                    <a:pt x="10232" y="9257"/>
                  </a:cubicBezTo>
                  <a:cubicBezTo>
                    <a:pt x="10800" y="9257"/>
                    <a:pt x="10800" y="9257"/>
                    <a:pt x="10800" y="9257"/>
                  </a:cubicBezTo>
                  <a:cubicBezTo>
                    <a:pt x="11368" y="8914"/>
                    <a:pt x="11368" y="8914"/>
                    <a:pt x="11368" y="8914"/>
                  </a:cubicBezTo>
                  <a:cubicBezTo>
                    <a:pt x="11368" y="8914"/>
                    <a:pt x="11368" y="8914"/>
                    <a:pt x="11368" y="8914"/>
                  </a:cubicBezTo>
                  <a:cubicBezTo>
                    <a:pt x="11368" y="8571"/>
                    <a:pt x="11368" y="8571"/>
                    <a:pt x="11368" y="8571"/>
                  </a:cubicBezTo>
                  <a:cubicBezTo>
                    <a:pt x="11937" y="8229"/>
                    <a:pt x="11937" y="8229"/>
                    <a:pt x="11937" y="8229"/>
                  </a:cubicBezTo>
                  <a:cubicBezTo>
                    <a:pt x="11937" y="8229"/>
                    <a:pt x="11937" y="8229"/>
                    <a:pt x="11937" y="8229"/>
                  </a:cubicBezTo>
                  <a:cubicBezTo>
                    <a:pt x="11937" y="8229"/>
                    <a:pt x="11937" y="8229"/>
                    <a:pt x="11937" y="8229"/>
                  </a:cubicBezTo>
                  <a:cubicBezTo>
                    <a:pt x="12505" y="7886"/>
                    <a:pt x="12505" y="7886"/>
                    <a:pt x="12505" y="7886"/>
                  </a:cubicBezTo>
                  <a:cubicBezTo>
                    <a:pt x="11937" y="7886"/>
                    <a:pt x="11937" y="7886"/>
                    <a:pt x="11937" y="7886"/>
                  </a:cubicBezTo>
                  <a:cubicBezTo>
                    <a:pt x="12505" y="7543"/>
                    <a:pt x="12505" y="7543"/>
                    <a:pt x="12505" y="7543"/>
                  </a:cubicBezTo>
                  <a:cubicBezTo>
                    <a:pt x="13074" y="7200"/>
                    <a:pt x="13074" y="7200"/>
                    <a:pt x="13074" y="7200"/>
                  </a:cubicBezTo>
                  <a:cubicBezTo>
                    <a:pt x="13074" y="7200"/>
                    <a:pt x="13074" y="7200"/>
                    <a:pt x="13074" y="7200"/>
                  </a:cubicBezTo>
                  <a:cubicBezTo>
                    <a:pt x="12505" y="6857"/>
                    <a:pt x="12505" y="6857"/>
                    <a:pt x="12505" y="6857"/>
                  </a:cubicBezTo>
                  <a:cubicBezTo>
                    <a:pt x="11937" y="6857"/>
                    <a:pt x="11937" y="6857"/>
                    <a:pt x="11937" y="6857"/>
                  </a:cubicBezTo>
                  <a:cubicBezTo>
                    <a:pt x="11368" y="6857"/>
                    <a:pt x="11368" y="6857"/>
                    <a:pt x="11368" y="6857"/>
                  </a:cubicBezTo>
                  <a:cubicBezTo>
                    <a:pt x="10232" y="6857"/>
                    <a:pt x="10232" y="6857"/>
                    <a:pt x="10232" y="6857"/>
                  </a:cubicBezTo>
                  <a:cubicBezTo>
                    <a:pt x="10232" y="6857"/>
                    <a:pt x="10232" y="6857"/>
                    <a:pt x="10232" y="6857"/>
                  </a:cubicBezTo>
                  <a:cubicBezTo>
                    <a:pt x="10232" y="6857"/>
                    <a:pt x="10232" y="6857"/>
                    <a:pt x="10232" y="6857"/>
                  </a:cubicBezTo>
                  <a:cubicBezTo>
                    <a:pt x="9663" y="6857"/>
                    <a:pt x="9663" y="6857"/>
                    <a:pt x="9663" y="6857"/>
                  </a:cubicBezTo>
                  <a:cubicBezTo>
                    <a:pt x="9095" y="6857"/>
                    <a:pt x="9095" y="6857"/>
                    <a:pt x="9095" y="6857"/>
                  </a:cubicBezTo>
                  <a:cubicBezTo>
                    <a:pt x="9095" y="6857"/>
                    <a:pt x="9095" y="6857"/>
                    <a:pt x="9095" y="6857"/>
                  </a:cubicBezTo>
                  <a:cubicBezTo>
                    <a:pt x="9095" y="6857"/>
                    <a:pt x="9095" y="6857"/>
                    <a:pt x="9095" y="6857"/>
                  </a:cubicBezTo>
                  <a:cubicBezTo>
                    <a:pt x="8526" y="7200"/>
                    <a:pt x="8526" y="7200"/>
                    <a:pt x="8526" y="7200"/>
                  </a:cubicBezTo>
                  <a:cubicBezTo>
                    <a:pt x="8526" y="7200"/>
                    <a:pt x="8526" y="7200"/>
                    <a:pt x="8526" y="7200"/>
                  </a:cubicBezTo>
                  <a:cubicBezTo>
                    <a:pt x="7958" y="7200"/>
                    <a:pt x="7958" y="7200"/>
                    <a:pt x="7958" y="7200"/>
                  </a:cubicBezTo>
                  <a:cubicBezTo>
                    <a:pt x="7958" y="7200"/>
                    <a:pt x="7958" y="7200"/>
                    <a:pt x="7958" y="7200"/>
                  </a:cubicBezTo>
                  <a:cubicBezTo>
                    <a:pt x="8526" y="6857"/>
                    <a:pt x="8526" y="6857"/>
                    <a:pt x="8526" y="6857"/>
                  </a:cubicBezTo>
                  <a:cubicBezTo>
                    <a:pt x="8526" y="6514"/>
                    <a:pt x="8526" y="6514"/>
                    <a:pt x="8526" y="6514"/>
                  </a:cubicBezTo>
                  <a:cubicBezTo>
                    <a:pt x="8526" y="6514"/>
                    <a:pt x="8526" y="6514"/>
                    <a:pt x="8526" y="6514"/>
                  </a:cubicBezTo>
                  <a:cubicBezTo>
                    <a:pt x="7958" y="6514"/>
                    <a:pt x="7958" y="6514"/>
                    <a:pt x="7958" y="6514"/>
                  </a:cubicBezTo>
                  <a:cubicBezTo>
                    <a:pt x="8526" y="6514"/>
                    <a:pt x="8526" y="6514"/>
                    <a:pt x="8526" y="6514"/>
                  </a:cubicBezTo>
                  <a:cubicBezTo>
                    <a:pt x="8526" y="6171"/>
                    <a:pt x="8526" y="6171"/>
                    <a:pt x="8526" y="6171"/>
                  </a:cubicBezTo>
                  <a:cubicBezTo>
                    <a:pt x="9663" y="5829"/>
                    <a:pt x="9663" y="5829"/>
                    <a:pt x="9663" y="5829"/>
                  </a:cubicBezTo>
                  <a:cubicBezTo>
                    <a:pt x="9663" y="5486"/>
                    <a:pt x="9663" y="5486"/>
                    <a:pt x="9663" y="5486"/>
                  </a:cubicBezTo>
                  <a:cubicBezTo>
                    <a:pt x="10232" y="5486"/>
                    <a:pt x="10232" y="5486"/>
                    <a:pt x="10232" y="5486"/>
                  </a:cubicBezTo>
                  <a:cubicBezTo>
                    <a:pt x="10232" y="5486"/>
                    <a:pt x="10232" y="5486"/>
                    <a:pt x="10232" y="5486"/>
                  </a:cubicBezTo>
                  <a:cubicBezTo>
                    <a:pt x="10232" y="5143"/>
                    <a:pt x="10232" y="5143"/>
                    <a:pt x="10232" y="5143"/>
                  </a:cubicBezTo>
                  <a:cubicBezTo>
                    <a:pt x="10232" y="5143"/>
                    <a:pt x="10232" y="5143"/>
                    <a:pt x="10232" y="5143"/>
                  </a:cubicBezTo>
                  <a:cubicBezTo>
                    <a:pt x="10232" y="4800"/>
                    <a:pt x="10232" y="4800"/>
                    <a:pt x="10232" y="4800"/>
                  </a:cubicBezTo>
                  <a:cubicBezTo>
                    <a:pt x="9663" y="4800"/>
                    <a:pt x="9663" y="4800"/>
                    <a:pt x="9663" y="4800"/>
                  </a:cubicBezTo>
                  <a:cubicBezTo>
                    <a:pt x="9663" y="5143"/>
                    <a:pt x="9663" y="5143"/>
                    <a:pt x="9663" y="5143"/>
                  </a:cubicBezTo>
                  <a:cubicBezTo>
                    <a:pt x="9095" y="5143"/>
                    <a:pt x="9095" y="5143"/>
                    <a:pt x="9095" y="5143"/>
                  </a:cubicBezTo>
                  <a:cubicBezTo>
                    <a:pt x="8526" y="5143"/>
                    <a:pt x="8526" y="5143"/>
                    <a:pt x="8526" y="5143"/>
                  </a:cubicBezTo>
                  <a:cubicBezTo>
                    <a:pt x="7958" y="5143"/>
                    <a:pt x="7958" y="5143"/>
                    <a:pt x="7958" y="5143"/>
                  </a:cubicBezTo>
                  <a:cubicBezTo>
                    <a:pt x="7958" y="5143"/>
                    <a:pt x="7958" y="5143"/>
                    <a:pt x="7958" y="5143"/>
                  </a:cubicBezTo>
                  <a:cubicBezTo>
                    <a:pt x="7389" y="5143"/>
                    <a:pt x="7389" y="5143"/>
                    <a:pt x="7389" y="5143"/>
                  </a:cubicBezTo>
                  <a:cubicBezTo>
                    <a:pt x="7389" y="5143"/>
                    <a:pt x="7389" y="5143"/>
                    <a:pt x="7389" y="5143"/>
                  </a:cubicBezTo>
                  <a:cubicBezTo>
                    <a:pt x="7389" y="5143"/>
                    <a:pt x="7389" y="5143"/>
                    <a:pt x="7389" y="5143"/>
                  </a:cubicBezTo>
                  <a:cubicBezTo>
                    <a:pt x="7389" y="5143"/>
                    <a:pt x="7389" y="5143"/>
                    <a:pt x="7389" y="5143"/>
                  </a:cubicBezTo>
                  <a:cubicBezTo>
                    <a:pt x="6821" y="5486"/>
                    <a:pt x="6821" y="5486"/>
                    <a:pt x="6821" y="5486"/>
                  </a:cubicBezTo>
                  <a:cubicBezTo>
                    <a:pt x="6821" y="5143"/>
                    <a:pt x="6821" y="5143"/>
                    <a:pt x="6821" y="5143"/>
                  </a:cubicBezTo>
                  <a:cubicBezTo>
                    <a:pt x="6253" y="5143"/>
                    <a:pt x="6253" y="5143"/>
                    <a:pt x="6253" y="5143"/>
                  </a:cubicBezTo>
                  <a:cubicBezTo>
                    <a:pt x="6253" y="5143"/>
                    <a:pt x="6253" y="5143"/>
                    <a:pt x="6253" y="5143"/>
                  </a:cubicBezTo>
                  <a:cubicBezTo>
                    <a:pt x="6253" y="5143"/>
                    <a:pt x="6253" y="5143"/>
                    <a:pt x="6253" y="5143"/>
                  </a:cubicBezTo>
                  <a:cubicBezTo>
                    <a:pt x="6253" y="5486"/>
                    <a:pt x="6253" y="5486"/>
                    <a:pt x="6253" y="5486"/>
                  </a:cubicBezTo>
                  <a:cubicBezTo>
                    <a:pt x="6253" y="5486"/>
                    <a:pt x="6253" y="5486"/>
                    <a:pt x="6253" y="5486"/>
                  </a:cubicBezTo>
                  <a:cubicBezTo>
                    <a:pt x="6253" y="5829"/>
                    <a:pt x="6253" y="5829"/>
                    <a:pt x="6253" y="5829"/>
                  </a:cubicBezTo>
                  <a:cubicBezTo>
                    <a:pt x="5684" y="5829"/>
                    <a:pt x="5684" y="5829"/>
                    <a:pt x="5684" y="5829"/>
                  </a:cubicBezTo>
                  <a:cubicBezTo>
                    <a:pt x="5684" y="5829"/>
                    <a:pt x="5684" y="5829"/>
                    <a:pt x="5684" y="5829"/>
                  </a:cubicBezTo>
                  <a:cubicBezTo>
                    <a:pt x="5684" y="6171"/>
                    <a:pt x="5684" y="6171"/>
                    <a:pt x="5684" y="6171"/>
                  </a:cubicBezTo>
                  <a:cubicBezTo>
                    <a:pt x="5684" y="6171"/>
                    <a:pt x="5684" y="6171"/>
                    <a:pt x="5684" y="6171"/>
                  </a:cubicBezTo>
                  <a:cubicBezTo>
                    <a:pt x="6253" y="6514"/>
                    <a:pt x="6253" y="6514"/>
                    <a:pt x="6253" y="6514"/>
                  </a:cubicBezTo>
                  <a:cubicBezTo>
                    <a:pt x="6253" y="6514"/>
                    <a:pt x="6253" y="6514"/>
                    <a:pt x="6253" y="6514"/>
                  </a:cubicBezTo>
                  <a:cubicBezTo>
                    <a:pt x="5684" y="6514"/>
                    <a:pt x="5684" y="6514"/>
                    <a:pt x="5684" y="6514"/>
                  </a:cubicBezTo>
                  <a:cubicBezTo>
                    <a:pt x="5684" y="6514"/>
                    <a:pt x="5684" y="6514"/>
                    <a:pt x="5684" y="6514"/>
                  </a:cubicBezTo>
                  <a:cubicBezTo>
                    <a:pt x="5116" y="6171"/>
                    <a:pt x="5116" y="6171"/>
                    <a:pt x="5116" y="6171"/>
                  </a:cubicBezTo>
                  <a:cubicBezTo>
                    <a:pt x="5116" y="6514"/>
                    <a:pt x="5116" y="6514"/>
                    <a:pt x="5116" y="6514"/>
                  </a:cubicBezTo>
                  <a:cubicBezTo>
                    <a:pt x="5116" y="6514"/>
                    <a:pt x="5116" y="6514"/>
                    <a:pt x="5116" y="6514"/>
                  </a:cubicBezTo>
                  <a:cubicBezTo>
                    <a:pt x="5116" y="6514"/>
                    <a:pt x="5116" y="6514"/>
                    <a:pt x="5116" y="6514"/>
                  </a:cubicBezTo>
                  <a:cubicBezTo>
                    <a:pt x="5116" y="6514"/>
                    <a:pt x="5116" y="6514"/>
                    <a:pt x="5116" y="6514"/>
                  </a:cubicBezTo>
                  <a:cubicBezTo>
                    <a:pt x="4547" y="6514"/>
                    <a:pt x="4547" y="6514"/>
                    <a:pt x="4547" y="6514"/>
                  </a:cubicBezTo>
                  <a:cubicBezTo>
                    <a:pt x="5116" y="6857"/>
                    <a:pt x="5116" y="6857"/>
                    <a:pt x="5116" y="6857"/>
                  </a:cubicBezTo>
                  <a:cubicBezTo>
                    <a:pt x="4547" y="6857"/>
                    <a:pt x="4547" y="6857"/>
                    <a:pt x="4547" y="6857"/>
                  </a:cubicBezTo>
                  <a:cubicBezTo>
                    <a:pt x="5116" y="7200"/>
                    <a:pt x="5116" y="7200"/>
                    <a:pt x="5116" y="7200"/>
                  </a:cubicBezTo>
                  <a:cubicBezTo>
                    <a:pt x="5116" y="7200"/>
                    <a:pt x="5116" y="7200"/>
                    <a:pt x="5116" y="7200"/>
                  </a:cubicBezTo>
                  <a:cubicBezTo>
                    <a:pt x="5116" y="7200"/>
                    <a:pt x="5116" y="7200"/>
                    <a:pt x="5116" y="7200"/>
                  </a:cubicBezTo>
                  <a:cubicBezTo>
                    <a:pt x="4547" y="7200"/>
                    <a:pt x="4547" y="7200"/>
                    <a:pt x="4547" y="7200"/>
                  </a:cubicBezTo>
                  <a:cubicBezTo>
                    <a:pt x="4547" y="7200"/>
                    <a:pt x="4547" y="7200"/>
                    <a:pt x="4547" y="7200"/>
                  </a:cubicBezTo>
                  <a:cubicBezTo>
                    <a:pt x="4547" y="7543"/>
                    <a:pt x="4547" y="7543"/>
                    <a:pt x="4547" y="7543"/>
                  </a:cubicBezTo>
                  <a:cubicBezTo>
                    <a:pt x="5116" y="7543"/>
                    <a:pt x="5116" y="7543"/>
                    <a:pt x="5116" y="7543"/>
                  </a:cubicBezTo>
                  <a:cubicBezTo>
                    <a:pt x="5116" y="7543"/>
                    <a:pt x="5116" y="7543"/>
                    <a:pt x="5116" y="7543"/>
                  </a:cubicBezTo>
                  <a:cubicBezTo>
                    <a:pt x="5116" y="7543"/>
                    <a:pt x="5116" y="7543"/>
                    <a:pt x="5116" y="7543"/>
                  </a:cubicBezTo>
                  <a:cubicBezTo>
                    <a:pt x="5116" y="7543"/>
                    <a:pt x="5116" y="7543"/>
                    <a:pt x="5116" y="7543"/>
                  </a:cubicBezTo>
                  <a:cubicBezTo>
                    <a:pt x="5684" y="7543"/>
                    <a:pt x="5684" y="7543"/>
                    <a:pt x="5684" y="7543"/>
                  </a:cubicBezTo>
                  <a:cubicBezTo>
                    <a:pt x="5116" y="7543"/>
                    <a:pt x="5116" y="7543"/>
                    <a:pt x="5116" y="7543"/>
                  </a:cubicBezTo>
                  <a:cubicBezTo>
                    <a:pt x="5684" y="7543"/>
                    <a:pt x="5684" y="7543"/>
                    <a:pt x="5684" y="7543"/>
                  </a:cubicBezTo>
                  <a:cubicBezTo>
                    <a:pt x="5116" y="7543"/>
                    <a:pt x="5116" y="7543"/>
                    <a:pt x="5116" y="7543"/>
                  </a:cubicBezTo>
                  <a:cubicBezTo>
                    <a:pt x="5116" y="7543"/>
                    <a:pt x="5116" y="7543"/>
                    <a:pt x="5116" y="7543"/>
                  </a:cubicBezTo>
                  <a:cubicBezTo>
                    <a:pt x="5116" y="7886"/>
                    <a:pt x="5116" y="7886"/>
                    <a:pt x="5116" y="7886"/>
                  </a:cubicBezTo>
                  <a:cubicBezTo>
                    <a:pt x="5116" y="7886"/>
                    <a:pt x="5116" y="7886"/>
                    <a:pt x="5116" y="7886"/>
                  </a:cubicBezTo>
                  <a:cubicBezTo>
                    <a:pt x="5116" y="7886"/>
                    <a:pt x="5116" y="7886"/>
                    <a:pt x="5116" y="7886"/>
                  </a:cubicBezTo>
                  <a:cubicBezTo>
                    <a:pt x="4547" y="7886"/>
                    <a:pt x="4547" y="7886"/>
                    <a:pt x="4547" y="7886"/>
                  </a:cubicBezTo>
                  <a:cubicBezTo>
                    <a:pt x="5116" y="8229"/>
                    <a:pt x="5116" y="8229"/>
                    <a:pt x="5116" y="8229"/>
                  </a:cubicBezTo>
                  <a:cubicBezTo>
                    <a:pt x="5116" y="8229"/>
                    <a:pt x="5116" y="8229"/>
                    <a:pt x="5116" y="8229"/>
                  </a:cubicBezTo>
                  <a:cubicBezTo>
                    <a:pt x="4547" y="8229"/>
                    <a:pt x="4547" y="8229"/>
                    <a:pt x="4547" y="8229"/>
                  </a:cubicBezTo>
                  <a:cubicBezTo>
                    <a:pt x="4547" y="8229"/>
                    <a:pt x="4547" y="8229"/>
                    <a:pt x="4547" y="8229"/>
                  </a:cubicBezTo>
                  <a:cubicBezTo>
                    <a:pt x="4547" y="8229"/>
                    <a:pt x="4547" y="8229"/>
                    <a:pt x="4547" y="8229"/>
                  </a:cubicBezTo>
                  <a:cubicBezTo>
                    <a:pt x="4547" y="8571"/>
                    <a:pt x="4547" y="8571"/>
                    <a:pt x="4547" y="8571"/>
                  </a:cubicBezTo>
                  <a:cubicBezTo>
                    <a:pt x="4547" y="8571"/>
                    <a:pt x="4547" y="8571"/>
                    <a:pt x="4547" y="8571"/>
                  </a:cubicBezTo>
                  <a:cubicBezTo>
                    <a:pt x="3979" y="8571"/>
                    <a:pt x="3979" y="8571"/>
                    <a:pt x="3979" y="8571"/>
                  </a:cubicBezTo>
                  <a:cubicBezTo>
                    <a:pt x="3979" y="8571"/>
                    <a:pt x="3979" y="8571"/>
                    <a:pt x="3979" y="8571"/>
                  </a:cubicBezTo>
                  <a:cubicBezTo>
                    <a:pt x="3979" y="8571"/>
                    <a:pt x="3979" y="8571"/>
                    <a:pt x="3979" y="8571"/>
                  </a:cubicBezTo>
                  <a:cubicBezTo>
                    <a:pt x="4547" y="8571"/>
                    <a:pt x="4547" y="8571"/>
                    <a:pt x="4547" y="8571"/>
                  </a:cubicBezTo>
                  <a:cubicBezTo>
                    <a:pt x="4547" y="8571"/>
                    <a:pt x="4547" y="8571"/>
                    <a:pt x="4547" y="8571"/>
                  </a:cubicBezTo>
                  <a:cubicBezTo>
                    <a:pt x="4547" y="8914"/>
                    <a:pt x="4547" y="8914"/>
                    <a:pt x="4547" y="8914"/>
                  </a:cubicBezTo>
                  <a:cubicBezTo>
                    <a:pt x="4547" y="8914"/>
                    <a:pt x="4547" y="8914"/>
                    <a:pt x="4547" y="8914"/>
                  </a:cubicBezTo>
                  <a:cubicBezTo>
                    <a:pt x="4547" y="8914"/>
                    <a:pt x="4547" y="8914"/>
                    <a:pt x="4547" y="8914"/>
                  </a:cubicBezTo>
                  <a:cubicBezTo>
                    <a:pt x="4547" y="8914"/>
                    <a:pt x="4547" y="8914"/>
                    <a:pt x="4547" y="8914"/>
                  </a:cubicBezTo>
                  <a:cubicBezTo>
                    <a:pt x="5116" y="8914"/>
                    <a:pt x="5116" y="8914"/>
                    <a:pt x="5116" y="8914"/>
                  </a:cubicBezTo>
                  <a:cubicBezTo>
                    <a:pt x="6253" y="8571"/>
                    <a:pt x="6253" y="8571"/>
                    <a:pt x="6253" y="8571"/>
                  </a:cubicBezTo>
                  <a:cubicBezTo>
                    <a:pt x="5684" y="8571"/>
                    <a:pt x="5684" y="8571"/>
                    <a:pt x="5684" y="8571"/>
                  </a:cubicBezTo>
                  <a:cubicBezTo>
                    <a:pt x="6253" y="8571"/>
                    <a:pt x="6253" y="8571"/>
                    <a:pt x="6253" y="8571"/>
                  </a:cubicBezTo>
                  <a:cubicBezTo>
                    <a:pt x="5684" y="8914"/>
                    <a:pt x="5684" y="8914"/>
                    <a:pt x="5684" y="8914"/>
                  </a:cubicBezTo>
                  <a:cubicBezTo>
                    <a:pt x="5684" y="9257"/>
                    <a:pt x="5684" y="9257"/>
                    <a:pt x="5684" y="9257"/>
                  </a:cubicBezTo>
                  <a:cubicBezTo>
                    <a:pt x="5684" y="9257"/>
                    <a:pt x="5684" y="9257"/>
                    <a:pt x="5684" y="9257"/>
                  </a:cubicBezTo>
                  <a:cubicBezTo>
                    <a:pt x="5116" y="9600"/>
                    <a:pt x="5116" y="9600"/>
                    <a:pt x="5116" y="9600"/>
                  </a:cubicBezTo>
                  <a:cubicBezTo>
                    <a:pt x="5116" y="9600"/>
                    <a:pt x="5116" y="9600"/>
                    <a:pt x="5116" y="9600"/>
                  </a:cubicBezTo>
                  <a:cubicBezTo>
                    <a:pt x="5116" y="9943"/>
                    <a:pt x="5116" y="9943"/>
                    <a:pt x="5116" y="9943"/>
                  </a:cubicBezTo>
                  <a:cubicBezTo>
                    <a:pt x="5116" y="10286"/>
                    <a:pt x="5116" y="10286"/>
                    <a:pt x="5116" y="10286"/>
                  </a:cubicBezTo>
                  <a:cubicBezTo>
                    <a:pt x="5116" y="10286"/>
                    <a:pt x="5116" y="10286"/>
                    <a:pt x="5116" y="10286"/>
                  </a:cubicBezTo>
                  <a:cubicBezTo>
                    <a:pt x="5116" y="10629"/>
                    <a:pt x="5116" y="10629"/>
                    <a:pt x="5116" y="10629"/>
                  </a:cubicBezTo>
                  <a:cubicBezTo>
                    <a:pt x="5116" y="10286"/>
                    <a:pt x="5116" y="10286"/>
                    <a:pt x="5116" y="10286"/>
                  </a:cubicBezTo>
                  <a:cubicBezTo>
                    <a:pt x="5116" y="10629"/>
                    <a:pt x="5116" y="10629"/>
                    <a:pt x="5116" y="10629"/>
                  </a:cubicBezTo>
                  <a:cubicBezTo>
                    <a:pt x="5116" y="10971"/>
                    <a:pt x="5116" y="10971"/>
                    <a:pt x="5116" y="10971"/>
                  </a:cubicBezTo>
                  <a:cubicBezTo>
                    <a:pt x="4547" y="11314"/>
                    <a:pt x="4547" y="11314"/>
                    <a:pt x="4547" y="11314"/>
                  </a:cubicBezTo>
                  <a:cubicBezTo>
                    <a:pt x="4547" y="11314"/>
                    <a:pt x="4547" y="11314"/>
                    <a:pt x="4547" y="11314"/>
                  </a:cubicBezTo>
                  <a:cubicBezTo>
                    <a:pt x="5116" y="11314"/>
                    <a:pt x="5116" y="11314"/>
                    <a:pt x="5116" y="11314"/>
                  </a:cubicBezTo>
                  <a:cubicBezTo>
                    <a:pt x="5116" y="10971"/>
                    <a:pt x="5116" y="10971"/>
                    <a:pt x="5116" y="10971"/>
                  </a:cubicBezTo>
                  <a:cubicBezTo>
                    <a:pt x="5116" y="10971"/>
                    <a:pt x="5116" y="10971"/>
                    <a:pt x="5116" y="10971"/>
                  </a:cubicBezTo>
                  <a:cubicBezTo>
                    <a:pt x="5116" y="10629"/>
                    <a:pt x="5116" y="10629"/>
                    <a:pt x="5116" y="10629"/>
                  </a:cubicBezTo>
                  <a:cubicBezTo>
                    <a:pt x="5684" y="10629"/>
                    <a:pt x="5684" y="10629"/>
                    <a:pt x="5684" y="10629"/>
                  </a:cubicBezTo>
                  <a:cubicBezTo>
                    <a:pt x="5116" y="9943"/>
                    <a:pt x="5116" y="9943"/>
                    <a:pt x="5116" y="9943"/>
                  </a:cubicBezTo>
                  <a:cubicBezTo>
                    <a:pt x="5684" y="9943"/>
                    <a:pt x="5684" y="9943"/>
                    <a:pt x="5684" y="9943"/>
                  </a:cubicBezTo>
                  <a:cubicBezTo>
                    <a:pt x="6253" y="9600"/>
                    <a:pt x="6253" y="9600"/>
                    <a:pt x="6253" y="9600"/>
                  </a:cubicBezTo>
                  <a:cubicBezTo>
                    <a:pt x="5684" y="9943"/>
                    <a:pt x="5684" y="9943"/>
                    <a:pt x="5684" y="9943"/>
                  </a:cubicBezTo>
                  <a:cubicBezTo>
                    <a:pt x="5684" y="10286"/>
                    <a:pt x="5684" y="10286"/>
                    <a:pt x="5684" y="10286"/>
                  </a:cubicBezTo>
                  <a:cubicBezTo>
                    <a:pt x="5684" y="10286"/>
                    <a:pt x="5684" y="10286"/>
                    <a:pt x="5684" y="10286"/>
                  </a:cubicBezTo>
                  <a:cubicBezTo>
                    <a:pt x="5684" y="10286"/>
                    <a:pt x="5684" y="10286"/>
                    <a:pt x="5684" y="10286"/>
                  </a:cubicBezTo>
                  <a:cubicBezTo>
                    <a:pt x="6253" y="9943"/>
                    <a:pt x="6253" y="9943"/>
                    <a:pt x="6253" y="9943"/>
                  </a:cubicBezTo>
                  <a:cubicBezTo>
                    <a:pt x="6253" y="10286"/>
                    <a:pt x="6253" y="10286"/>
                    <a:pt x="6253" y="10286"/>
                  </a:cubicBezTo>
                  <a:cubicBezTo>
                    <a:pt x="6821" y="9943"/>
                    <a:pt x="6821" y="9943"/>
                    <a:pt x="6821" y="9943"/>
                  </a:cubicBezTo>
                  <a:cubicBezTo>
                    <a:pt x="6821" y="9600"/>
                    <a:pt x="6821" y="9600"/>
                    <a:pt x="6821" y="9600"/>
                  </a:cubicBezTo>
                  <a:cubicBezTo>
                    <a:pt x="6821" y="9600"/>
                    <a:pt x="6821" y="9600"/>
                    <a:pt x="6821" y="9600"/>
                  </a:cubicBezTo>
                  <a:cubicBezTo>
                    <a:pt x="6821" y="9943"/>
                    <a:pt x="6821" y="9943"/>
                    <a:pt x="6821" y="9943"/>
                  </a:cubicBezTo>
                  <a:cubicBezTo>
                    <a:pt x="7389" y="10286"/>
                    <a:pt x="7389" y="10286"/>
                    <a:pt x="7389" y="10286"/>
                  </a:cubicBezTo>
                  <a:cubicBezTo>
                    <a:pt x="6821" y="10286"/>
                    <a:pt x="6821" y="10286"/>
                    <a:pt x="6821" y="10286"/>
                  </a:cubicBezTo>
                  <a:cubicBezTo>
                    <a:pt x="6821" y="10629"/>
                    <a:pt x="6821" y="10629"/>
                    <a:pt x="6821" y="10629"/>
                  </a:cubicBezTo>
                  <a:cubicBezTo>
                    <a:pt x="6821" y="10629"/>
                    <a:pt x="6821" y="10629"/>
                    <a:pt x="6821" y="10629"/>
                  </a:cubicBezTo>
                  <a:cubicBezTo>
                    <a:pt x="6821" y="10629"/>
                    <a:pt x="6821" y="10629"/>
                    <a:pt x="6821" y="10629"/>
                  </a:cubicBezTo>
                  <a:cubicBezTo>
                    <a:pt x="7389" y="10971"/>
                    <a:pt x="7389" y="10971"/>
                    <a:pt x="7389" y="10971"/>
                  </a:cubicBezTo>
                  <a:cubicBezTo>
                    <a:pt x="6821" y="11314"/>
                    <a:pt x="6821" y="11314"/>
                    <a:pt x="6821" y="11314"/>
                  </a:cubicBezTo>
                  <a:cubicBezTo>
                    <a:pt x="6253" y="12000"/>
                    <a:pt x="6253" y="12000"/>
                    <a:pt x="6253" y="12000"/>
                  </a:cubicBezTo>
                  <a:cubicBezTo>
                    <a:pt x="6253" y="12000"/>
                    <a:pt x="6253" y="12000"/>
                    <a:pt x="6253" y="12000"/>
                  </a:cubicBezTo>
                  <a:cubicBezTo>
                    <a:pt x="6253" y="12000"/>
                    <a:pt x="6253" y="12000"/>
                    <a:pt x="6253" y="12000"/>
                  </a:cubicBezTo>
                  <a:cubicBezTo>
                    <a:pt x="6253" y="12343"/>
                    <a:pt x="6253" y="12343"/>
                    <a:pt x="6253" y="12343"/>
                  </a:cubicBezTo>
                  <a:cubicBezTo>
                    <a:pt x="6821" y="12686"/>
                    <a:pt x="6821" y="12686"/>
                    <a:pt x="6821" y="12686"/>
                  </a:cubicBezTo>
                  <a:cubicBezTo>
                    <a:pt x="6253" y="12343"/>
                    <a:pt x="6253" y="12343"/>
                    <a:pt x="6253" y="12343"/>
                  </a:cubicBezTo>
                  <a:cubicBezTo>
                    <a:pt x="6821" y="12343"/>
                    <a:pt x="6821" y="12343"/>
                    <a:pt x="6821" y="12343"/>
                  </a:cubicBezTo>
                  <a:cubicBezTo>
                    <a:pt x="7389" y="12686"/>
                    <a:pt x="7389" y="12686"/>
                    <a:pt x="7389" y="12686"/>
                  </a:cubicBezTo>
                  <a:cubicBezTo>
                    <a:pt x="7389" y="12343"/>
                    <a:pt x="7389" y="12343"/>
                    <a:pt x="7389" y="12343"/>
                  </a:cubicBezTo>
                  <a:cubicBezTo>
                    <a:pt x="7389" y="12000"/>
                    <a:pt x="7389" y="12000"/>
                    <a:pt x="7389" y="12000"/>
                  </a:cubicBezTo>
                  <a:cubicBezTo>
                    <a:pt x="7389" y="12000"/>
                    <a:pt x="7389" y="12000"/>
                    <a:pt x="7389" y="12000"/>
                  </a:cubicBezTo>
                  <a:cubicBezTo>
                    <a:pt x="7958" y="12343"/>
                    <a:pt x="7958" y="12343"/>
                    <a:pt x="7958" y="12343"/>
                  </a:cubicBezTo>
                  <a:cubicBezTo>
                    <a:pt x="8526" y="12343"/>
                    <a:pt x="8526" y="12343"/>
                    <a:pt x="8526" y="12343"/>
                  </a:cubicBezTo>
                  <a:cubicBezTo>
                    <a:pt x="8526" y="12343"/>
                    <a:pt x="8526" y="12343"/>
                    <a:pt x="8526" y="12343"/>
                  </a:cubicBezTo>
                  <a:cubicBezTo>
                    <a:pt x="9095" y="12343"/>
                    <a:pt x="9095" y="12343"/>
                    <a:pt x="9095" y="12343"/>
                  </a:cubicBezTo>
                  <a:cubicBezTo>
                    <a:pt x="9095" y="12000"/>
                    <a:pt x="9095" y="12000"/>
                    <a:pt x="9095" y="12000"/>
                  </a:cubicBezTo>
                  <a:cubicBezTo>
                    <a:pt x="10800" y="12000"/>
                    <a:pt x="10800" y="12000"/>
                    <a:pt x="10800" y="12000"/>
                  </a:cubicBezTo>
                  <a:cubicBezTo>
                    <a:pt x="9663" y="12000"/>
                    <a:pt x="9663" y="12000"/>
                    <a:pt x="9663" y="12000"/>
                  </a:cubicBezTo>
                  <a:cubicBezTo>
                    <a:pt x="9095" y="13029"/>
                    <a:pt x="9095" y="13029"/>
                    <a:pt x="9095" y="13029"/>
                  </a:cubicBezTo>
                  <a:cubicBezTo>
                    <a:pt x="9663" y="13371"/>
                    <a:pt x="9663" y="13371"/>
                    <a:pt x="9663" y="13371"/>
                  </a:cubicBezTo>
                  <a:cubicBezTo>
                    <a:pt x="10232" y="13371"/>
                    <a:pt x="10232" y="13371"/>
                    <a:pt x="10232" y="13371"/>
                  </a:cubicBezTo>
                  <a:cubicBezTo>
                    <a:pt x="10232" y="13714"/>
                    <a:pt x="10232" y="13714"/>
                    <a:pt x="10232" y="13714"/>
                  </a:cubicBezTo>
                  <a:cubicBezTo>
                    <a:pt x="10800" y="13371"/>
                    <a:pt x="10800" y="13371"/>
                    <a:pt x="10800" y="13371"/>
                  </a:cubicBezTo>
                  <a:cubicBezTo>
                    <a:pt x="10800" y="13371"/>
                    <a:pt x="10800" y="13371"/>
                    <a:pt x="10800" y="13371"/>
                  </a:cubicBezTo>
                  <a:cubicBezTo>
                    <a:pt x="10800" y="13714"/>
                    <a:pt x="10800" y="13714"/>
                    <a:pt x="10800" y="13714"/>
                  </a:cubicBezTo>
                  <a:cubicBezTo>
                    <a:pt x="10800" y="14057"/>
                    <a:pt x="10800" y="14057"/>
                    <a:pt x="10800" y="14057"/>
                  </a:cubicBezTo>
                  <a:cubicBezTo>
                    <a:pt x="10800" y="14057"/>
                    <a:pt x="10800" y="14057"/>
                    <a:pt x="10800" y="14057"/>
                  </a:cubicBezTo>
                  <a:cubicBezTo>
                    <a:pt x="10800" y="14400"/>
                    <a:pt x="10800" y="14400"/>
                    <a:pt x="10800" y="14400"/>
                  </a:cubicBezTo>
                  <a:cubicBezTo>
                    <a:pt x="10232" y="14743"/>
                    <a:pt x="10232" y="14743"/>
                    <a:pt x="10232" y="14743"/>
                  </a:cubicBezTo>
                  <a:cubicBezTo>
                    <a:pt x="10800" y="15086"/>
                    <a:pt x="10800" y="15086"/>
                    <a:pt x="10800" y="15086"/>
                  </a:cubicBezTo>
                  <a:cubicBezTo>
                    <a:pt x="10800" y="15086"/>
                    <a:pt x="10800" y="15086"/>
                    <a:pt x="10800" y="15086"/>
                  </a:cubicBezTo>
                  <a:cubicBezTo>
                    <a:pt x="11368" y="15086"/>
                    <a:pt x="11368" y="15086"/>
                    <a:pt x="11368" y="15086"/>
                  </a:cubicBezTo>
                  <a:cubicBezTo>
                    <a:pt x="11368" y="15086"/>
                    <a:pt x="11368" y="15086"/>
                    <a:pt x="11368" y="15086"/>
                  </a:cubicBezTo>
                  <a:cubicBezTo>
                    <a:pt x="10800" y="15086"/>
                    <a:pt x="10800" y="15086"/>
                    <a:pt x="10800" y="15086"/>
                  </a:cubicBezTo>
                  <a:cubicBezTo>
                    <a:pt x="10800" y="15086"/>
                    <a:pt x="10800" y="15086"/>
                    <a:pt x="10800" y="15086"/>
                  </a:cubicBezTo>
                  <a:cubicBezTo>
                    <a:pt x="10232" y="15086"/>
                    <a:pt x="10232" y="15086"/>
                    <a:pt x="10232" y="15086"/>
                  </a:cubicBezTo>
                  <a:cubicBezTo>
                    <a:pt x="10232" y="15429"/>
                    <a:pt x="10232" y="15429"/>
                    <a:pt x="10232" y="15429"/>
                  </a:cubicBezTo>
                  <a:cubicBezTo>
                    <a:pt x="10800" y="15429"/>
                    <a:pt x="10800" y="15429"/>
                    <a:pt x="10800" y="15429"/>
                  </a:cubicBezTo>
                  <a:cubicBezTo>
                    <a:pt x="10232" y="15429"/>
                    <a:pt x="10232" y="15429"/>
                    <a:pt x="10232" y="15429"/>
                  </a:cubicBezTo>
                  <a:cubicBezTo>
                    <a:pt x="10232" y="15086"/>
                    <a:pt x="10232" y="15086"/>
                    <a:pt x="10232" y="15086"/>
                  </a:cubicBezTo>
                  <a:cubicBezTo>
                    <a:pt x="9095" y="15429"/>
                    <a:pt x="9095" y="15429"/>
                    <a:pt x="9095" y="15429"/>
                  </a:cubicBezTo>
                  <a:cubicBezTo>
                    <a:pt x="9095" y="15429"/>
                    <a:pt x="9095" y="15429"/>
                    <a:pt x="9095" y="15429"/>
                  </a:cubicBezTo>
                  <a:cubicBezTo>
                    <a:pt x="7958" y="15429"/>
                    <a:pt x="7958" y="15429"/>
                    <a:pt x="7958" y="15429"/>
                  </a:cubicBezTo>
                  <a:cubicBezTo>
                    <a:pt x="7389" y="15771"/>
                    <a:pt x="7389" y="15771"/>
                    <a:pt x="7389" y="15771"/>
                  </a:cubicBezTo>
                  <a:cubicBezTo>
                    <a:pt x="6821" y="16114"/>
                    <a:pt x="6821" y="16114"/>
                    <a:pt x="6821" y="16114"/>
                  </a:cubicBezTo>
                  <a:cubicBezTo>
                    <a:pt x="6821" y="16114"/>
                    <a:pt x="6821" y="16114"/>
                    <a:pt x="6821" y="16114"/>
                  </a:cubicBezTo>
                  <a:cubicBezTo>
                    <a:pt x="7389" y="16114"/>
                    <a:pt x="7389" y="16114"/>
                    <a:pt x="7389" y="16114"/>
                  </a:cubicBezTo>
                  <a:cubicBezTo>
                    <a:pt x="7389" y="16114"/>
                    <a:pt x="7389" y="16114"/>
                    <a:pt x="7389" y="16114"/>
                  </a:cubicBezTo>
                  <a:cubicBezTo>
                    <a:pt x="7389" y="16114"/>
                    <a:pt x="7389" y="16114"/>
                    <a:pt x="7389" y="16114"/>
                  </a:cubicBezTo>
                  <a:cubicBezTo>
                    <a:pt x="8526" y="16114"/>
                    <a:pt x="8526" y="16114"/>
                    <a:pt x="8526" y="16114"/>
                  </a:cubicBezTo>
                  <a:cubicBezTo>
                    <a:pt x="7958" y="16114"/>
                    <a:pt x="7958" y="16114"/>
                    <a:pt x="7958" y="16114"/>
                  </a:cubicBezTo>
                  <a:cubicBezTo>
                    <a:pt x="8526" y="16457"/>
                    <a:pt x="8526" y="16457"/>
                    <a:pt x="8526" y="16457"/>
                  </a:cubicBezTo>
                  <a:cubicBezTo>
                    <a:pt x="7958" y="16457"/>
                    <a:pt x="7958" y="16457"/>
                    <a:pt x="7958" y="16457"/>
                  </a:cubicBezTo>
                  <a:cubicBezTo>
                    <a:pt x="8526" y="16800"/>
                    <a:pt x="8526" y="16800"/>
                    <a:pt x="8526" y="16800"/>
                  </a:cubicBezTo>
                  <a:cubicBezTo>
                    <a:pt x="8526" y="16800"/>
                    <a:pt x="8526" y="16800"/>
                    <a:pt x="8526" y="16800"/>
                  </a:cubicBezTo>
                  <a:cubicBezTo>
                    <a:pt x="7958" y="17143"/>
                    <a:pt x="7958" y="17143"/>
                    <a:pt x="7958" y="17143"/>
                  </a:cubicBezTo>
                  <a:cubicBezTo>
                    <a:pt x="7389" y="17486"/>
                    <a:pt x="7389" y="17486"/>
                    <a:pt x="7389" y="17486"/>
                  </a:cubicBezTo>
                  <a:cubicBezTo>
                    <a:pt x="7389" y="17486"/>
                    <a:pt x="7389" y="17486"/>
                    <a:pt x="7389" y="17486"/>
                  </a:cubicBezTo>
                  <a:cubicBezTo>
                    <a:pt x="6821" y="17486"/>
                    <a:pt x="6821" y="17486"/>
                    <a:pt x="6821" y="17486"/>
                  </a:cubicBezTo>
                  <a:cubicBezTo>
                    <a:pt x="6253" y="17829"/>
                    <a:pt x="6253" y="17829"/>
                    <a:pt x="6253" y="17829"/>
                  </a:cubicBezTo>
                  <a:cubicBezTo>
                    <a:pt x="6253" y="17829"/>
                    <a:pt x="6253" y="17829"/>
                    <a:pt x="6253" y="17829"/>
                  </a:cubicBezTo>
                  <a:cubicBezTo>
                    <a:pt x="5684" y="17829"/>
                    <a:pt x="5684" y="17829"/>
                    <a:pt x="5684" y="17829"/>
                  </a:cubicBezTo>
                  <a:cubicBezTo>
                    <a:pt x="5684" y="17829"/>
                    <a:pt x="5684" y="17829"/>
                    <a:pt x="5684" y="17829"/>
                  </a:cubicBezTo>
                  <a:cubicBezTo>
                    <a:pt x="6253" y="18171"/>
                    <a:pt x="6253" y="18171"/>
                    <a:pt x="6253" y="18171"/>
                  </a:cubicBezTo>
                  <a:cubicBezTo>
                    <a:pt x="5684" y="18171"/>
                    <a:pt x="5684" y="18171"/>
                    <a:pt x="5684" y="18171"/>
                  </a:cubicBezTo>
                  <a:cubicBezTo>
                    <a:pt x="6253" y="18171"/>
                    <a:pt x="6253" y="18171"/>
                    <a:pt x="6253" y="18171"/>
                  </a:cubicBezTo>
                  <a:cubicBezTo>
                    <a:pt x="6253" y="18514"/>
                    <a:pt x="6253" y="18514"/>
                    <a:pt x="6253" y="18514"/>
                  </a:cubicBezTo>
                  <a:cubicBezTo>
                    <a:pt x="6253" y="18514"/>
                    <a:pt x="6253" y="18514"/>
                    <a:pt x="6253" y="18514"/>
                  </a:cubicBezTo>
                  <a:cubicBezTo>
                    <a:pt x="6821" y="18514"/>
                    <a:pt x="6821" y="18514"/>
                    <a:pt x="6821" y="18514"/>
                  </a:cubicBezTo>
                  <a:cubicBezTo>
                    <a:pt x="6821" y="18171"/>
                    <a:pt x="6821" y="18171"/>
                    <a:pt x="6821" y="18171"/>
                  </a:cubicBezTo>
                  <a:cubicBezTo>
                    <a:pt x="7958" y="18171"/>
                    <a:pt x="7958" y="18171"/>
                    <a:pt x="7958" y="18171"/>
                  </a:cubicBezTo>
                  <a:cubicBezTo>
                    <a:pt x="7958" y="18171"/>
                    <a:pt x="7958" y="18171"/>
                    <a:pt x="7958" y="18171"/>
                  </a:cubicBezTo>
                  <a:cubicBezTo>
                    <a:pt x="8526" y="18514"/>
                    <a:pt x="8526" y="18514"/>
                    <a:pt x="8526" y="18514"/>
                  </a:cubicBezTo>
                  <a:cubicBezTo>
                    <a:pt x="7958" y="18514"/>
                    <a:pt x="7958" y="18514"/>
                    <a:pt x="7958" y="18514"/>
                  </a:cubicBezTo>
                  <a:cubicBezTo>
                    <a:pt x="7958" y="18514"/>
                    <a:pt x="7958" y="18514"/>
                    <a:pt x="7958" y="18514"/>
                  </a:cubicBezTo>
                  <a:cubicBezTo>
                    <a:pt x="8526" y="18514"/>
                    <a:pt x="8526" y="18514"/>
                    <a:pt x="8526" y="18514"/>
                  </a:cubicBezTo>
                  <a:cubicBezTo>
                    <a:pt x="8526" y="18514"/>
                    <a:pt x="8526" y="18514"/>
                    <a:pt x="8526" y="18514"/>
                  </a:cubicBezTo>
                  <a:cubicBezTo>
                    <a:pt x="9095" y="18514"/>
                    <a:pt x="9095" y="18514"/>
                    <a:pt x="9095" y="18514"/>
                  </a:cubicBezTo>
                  <a:cubicBezTo>
                    <a:pt x="9095" y="18857"/>
                    <a:pt x="9095" y="18857"/>
                    <a:pt x="9095" y="18857"/>
                  </a:cubicBezTo>
                  <a:cubicBezTo>
                    <a:pt x="9663" y="18857"/>
                    <a:pt x="9663" y="18857"/>
                    <a:pt x="9663" y="18857"/>
                  </a:cubicBezTo>
                  <a:cubicBezTo>
                    <a:pt x="10232" y="18857"/>
                    <a:pt x="10232" y="18857"/>
                    <a:pt x="10232" y="18857"/>
                  </a:cubicBezTo>
                  <a:cubicBezTo>
                    <a:pt x="10800" y="18857"/>
                    <a:pt x="10800" y="18857"/>
                    <a:pt x="10800" y="18857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1368" y="18514"/>
                    <a:pt x="11368" y="18514"/>
                    <a:pt x="11368" y="18514"/>
                  </a:cubicBezTo>
                  <a:cubicBezTo>
                    <a:pt x="11937" y="18514"/>
                    <a:pt x="11937" y="18514"/>
                    <a:pt x="11937" y="18514"/>
                  </a:cubicBezTo>
                  <a:cubicBezTo>
                    <a:pt x="11937" y="18171"/>
                    <a:pt x="11937" y="18171"/>
                    <a:pt x="11937" y="18171"/>
                  </a:cubicBezTo>
                  <a:cubicBezTo>
                    <a:pt x="11368" y="18514"/>
                    <a:pt x="11368" y="18514"/>
                    <a:pt x="11368" y="18514"/>
                  </a:cubicBezTo>
                  <a:cubicBezTo>
                    <a:pt x="10800" y="18857"/>
                    <a:pt x="10800" y="18857"/>
                    <a:pt x="10800" y="18857"/>
                  </a:cubicBezTo>
                  <a:cubicBezTo>
                    <a:pt x="10800" y="19200"/>
                    <a:pt x="10800" y="19200"/>
                    <a:pt x="10800" y="19200"/>
                  </a:cubicBezTo>
                  <a:cubicBezTo>
                    <a:pt x="10232" y="19200"/>
                    <a:pt x="10232" y="19200"/>
                    <a:pt x="10232" y="19200"/>
                  </a:cubicBezTo>
                  <a:cubicBezTo>
                    <a:pt x="10232" y="19543"/>
                    <a:pt x="10232" y="19543"/>
                    <a:pt x="10232" y="19543"/>
                  </a:cubicBezTo>
                  <a:cubicBezTo>
                    <a:pt x="9663" y="19200"/>
                    <a:pt x="9663" y="19200"/>
                    <a:pt x="9663" y="19200"/>
                  </a:cubicBezTo>
                  <a:cubicBezTo>
                    <a:pt x="8526" y="19200"/>
                    <a:pt x="8526" y="19200"/>
                    <a:pt x="8526" y="19200"/>
                  </a:cubicBezTo>
                  <a:cubicBezTo>
                    <a:pt x="7958" y="19200"/>
                    <a:pt x="7958" y="19200"/>
                    <a:pt x="7958" y="19200"/>
                  </a:cubicBezTo>
                  <a:cubicBezTo>
                    <a:pt x="7958" y="19543"/>
                    <a:pt x="7958" y="19543"/>
                    <a:pt x="7958" y="19543"/>
                  </a:cubicBezTo>
                  <a:cubicBezTo>
                    <a:pt x="7958" y="19543"/>
                    <a:pt x="7958" y="19543"/>
                    <a:pt x="7958" y="19543"/>
                  </a:cubicBezTo>
                  <a:cubicBezTo>
                    <a:pt x="7389" y="19543"/>
                    <a:pt x="7389" y="19543"/>
                    <a:pt x="7389" y="19543"/>
                  </a:cubicBezTo>
                  <a:cubicBezTo>
                    <a:pt x="7389" y="20229"/>
                    <a:pt x="7389" y="20229"/>
                    <a:pt x="7389" y="20229"/>
                  </a:cubicBezTo>
                  <a:cubicBezTo>
                    <a:pt x="6821" y="20229"/>
                    <a:pt x="6821" y="20229"/>
                    <a:pt x="6821" y="20229"/>
                  </a:cubicBezTo>
                  <a:cubicBezTo>
                    <a:pt x="6821" y="20571"/>
                    <a:pt x="6821" y="20571"/>
                    <a:pt x="6821" y="20571"/>
                  </a:cubicBezTo>
                  <a:cubicBezTo>
                    <a:pt x="6253" y="20571"/>
                    <a:pt x="6253" y="20571"/>
                    <a:pt x="6253" y="20571"/>
                  </a:cubicBezTo>
                  <a:cubicBezTo>
                    <a:pt x="6253" y="20914"/>
                    <a:pt x="6253" y="20914"/>
                    <a:pt x="6253" y="20914"/>
                  </a:cubicBezTo>
                  <a:cubicBezTo>
                    <a:pt x="5684" y="20914"/>
                    <a:pt x="5684" y="20914"/>
                    <a:pt x="5684" y="20914"/>
                  </a:cubicBezTo>
                  <a:cubicBezTo>
                    <a:pt x="5684" y="20914"/>
                    <a:pt x="5684" y="20914"/>
                    <a:pt x="5684" y="20914"/>
                  </a:cubicBezTo>
                  <a:cubicBezTo>
                    <a:pt x="5116" y="21257"/>
                    <a:pt x="5116" y="21257"/>
                    <a:pt x="5116" y="21257"/>
                  </a:cubicBezTo>
                  <a:cubicBezTo>
                    <a:pt x="5116" y="21257"/>
                    <a:pt x="5116" y="21257"/>
                    <a:pt x="5116" y="21257"/>
                  </a:cubicBezTo>
                  <a:cubicBezTo>
                    <a:pt x="4547" y="21257"/>
                    <a:pt x="4547" y="21257"/>
                    <a:pt x="4547" y="21257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5116" y="21600"/>
                    <a:pt x="5116" y="21600"/>
                    <a:pt x="5116" y="21600"/>
                  </a:cubicBezTo>
                  <a:cubicBezTo>
                    <a:pt x="5116" y="21257"/>
                    <a:pt x="5116" y="21257"/>
                    <a:pt x="5116" y="21257"/>
                  </a:cubicBezTo>
                  <a:cubicBezTo>
                    <a:pt x="5684" y="21257"/>
                    <a:pt x="5684" y="21257"/>
                    <a:pt x="5684" y="21257"/>
                  </a:cubicBezTo>
                  <a:lnTo>
                    <a:pt x="5684" y="21600"/>
                  </a:lnTo>
                  <a:close/>
                  <a:moveTo>
                    <a:pt x="5684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70" name="AutoShape 67"/>
            <p:cNvSpPr>
              <a:spLocks/>
            </p:cNvSpPr>
            <p:nvPr/>
          </p:nvSpPr>
          <p:spPr bwMode="auto">
            <a:xfrm>
              <a:off x="6680" y="2613"/>
              <a:ext cx="543" cy="44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7563" y="11649"/>
                  </a:moveTo>
                  <a:lnTo>
                    <a:pt x="17563" y="11164"/>
                  </a:lnTo>
                  <a:lnTo>
                    <a:pt x="17159" y="11164"/>
                  </a:lnTo>
                  <a:lnTo>
                    <a:pt x="17159" y="10800"/>
                  </a:lnTo>
                  <a:lnTo>
                    <a:pt x="16755" y="10315"/>
                  </a:lnTo>
                  <a:lnTo>
                    <a:pt x="16452" y="10315"/>
                  </a:lnTo>
                  <a:lnTo>
                    <a:pt x="16049" y="10800"/>
                  </a:lnTo>
                  <a:lnTo>
                    <a:pt x="16452" y="11164"/>
                  </a:lnTo>
                  <a:lnTo>
                    <a:pt x="15645" y="11164"/>
                  </a:lnTo>
                  <a:lnTo>
                    <a:pt x="15645" y="10800"/>
                  </a:lnTo>
                  <a:lnTo>
                    <a:pt x="16049" y="10800"/>
                  </a:lnTo>
                  <a:lnTo>
                    <a:pt x="16049" y="9829"/>
                  </a:lnTo>
                  <a:lnTo>
                    <a:pt x="16452" y="8980"/>
                  </a:lnTo>
                  <a:lnTo>
                    <a:pt x="16755" y="8980"/>
                  </a:lnTo>
                  <a:lnTo>
                    <a:pt x="17159" y="8494"/>
                  </a:lnTo>
                  <a:lnTo>
                    <a:pt x="17159" y="8130"/>
                  </a:lnTo>
                  <a:lnTo>
                    <a:pt x="16755" y="8130"/>
                  </a:lnTo>
                  <a:lnTo>
                    <a:pt x="17159" y="7645"/>
                  </a:lnTo>
                  <a:lnTo>
                    <a:pt x="17563" y="7645"/>
                  </a:lnTo>
                  <a:lnTo>
                    <a:pt x="17563" y="8130"/>
                  </a:lnTo>
                  <a:lnTo>
                    <a:pt x="17865" y="8130"/>
                  </a:lnTo>
                  <a:lnTo>
                    <a:pt x="18269" y="7645"/>
                  </a:lnTo>
                  <a:lnTo>
                    <a:pt x="18269" y="7160"/>
                  </a:lnTo>
                  <a:lnTo>
                    <a:pt x="17865" y="7160"/>
                  </a:lnTo>
                  <a:lnTo>
                    <a:pt x="17865" y="6674"/>
                  </a:lnTo>
                  <a:lnTo>
                    <a:pt x="18269" y="5825"/>
                  </a:lnTo>
                  <a:lnTo>
                    <a:pt x="18269" y="5339"/>
                  </a:lnTo>
                  <a:lnTo>
                    <a:pt x="18673" y="4975"/>
                  </a:lnTo>
                  <a:lnTo>
                    <a:pt x="18976" y="4490"/>
                  </a:lnTo>
                  <a:lnTo>
                    <a:pt x="18269" y="4490"/>
                  </a:lnTo>
                  <a:lnTo>
                    <a:pt x="17865" y="4004"/>
                  </a:lnTo>
                  <a:lnTo>
                    <a:pt x="17563" y="4490"/>
                  </a:lnTo>
                  <a:lnTo>
                    <a:pt x="17159" y="4004"/>
                  </a:lnTo>
                  <a:lnTo>
                    <a:pt x="16755" y="4490"/>
                  </a:lnTo>
                  <a:lnTo>
                    <a:pt x="16452" y="4004"/>
                  </a:lnTo>
                  <a:lnTo>
                    <a:pt x="16452" y="3519"/>
                  </a:lnTo>
                  <a:lnTo>
                    <a:pt x="15645" y="3519"/>
                  </a:lnTo>
                  <a:lnTo>
                    <a:pt x="15241" y="3155"/>
                  </a:lnTo>
                  <a:lnTo>
                    <a:pt x="14131" y="3155"/>
                  </a:lnTo>
                  <a:lnTo>
                    <a:pt x="13828" y="2670"/>
                  </a:lnTo>
                  <a:lnTo>
                    <a:pt x="13828" y="2184"/>
                  </a:lnTo>
                  <a:lnTo>
                    <a:pt x="12718" y="2184"/>
                  </a:lnTo>
                  <a:lnTo>
                    <a:pt x="12718" y="1820"/>
                  </a:lnTo>
                  <a:lnTo>
                    <a:pt x="12314" y="1335"/>
                  </a:lnTo>
                  <a:lnTo>
                    <a:pt x="11507" y="849"/>
                  </a:lnTo>
                  <a:lnTo>
                    <a:pt x="11204" y="364"/>
                  </a:lnTo>
                  <a:lnTo>
                    <a:pt x="11204" y="0"/>
                  </a:lnTo>
                  <a:lnTo>
                    <a:pt x="10093" y="0"/>
                  </a:lnTo>
                  <a:lnTo>
                    <a:pt x="9690" y="364"/>
                  </a:lnTo>
                  <a:lnTo>
                    <a:pt x="9690" y="1820"/>
                  </a:lnTo>
                  <a:lnTo>
                    <a:pt x="9286" y="2184"/>
                  </a:lnTo>
                  <a:lnTo>
                    <a:pt x="8579" y="2670"/>
                  </a:lnTo>
                  <a:lnTo>
                    <a:pt x="7469" y="2670"/>
                  </a:lnTo>
                  <a:lnTo>
                    <a:pt x="7065" y="3155"/>
                  </a:lnTo>
                  <a:lnTo>
                    <a:pt x="7469" y="3519"/>
                  </a:lnTo>
                  <a:lnTo>
                    <a:pt x="7772" y="3519"/>
                  </a:lnTo>
                  <a:lnTo>
                    <a:pt x="7469" y="4004"/>
                  </a:lnTo>
                  <a:lnTo>
                    <a:pt x="6359" y="4004"/>
                  </a:lnTo>
                  <a:lnTo>
                    <a:pt x="5955" y="3519"/>
                  </a:lnTo>
                  <a:lnTo>
                    <a:pt x="5551" y="4004"/>
                  </a:lnTo>
                  <a:lnTo>
                    <a:pt x="5551" y="3519"/>
                  </a:lnTo>
                  <a:lnTo>
                    <a:pt x="5148" y="3519"/>
                  </a:lnTo>
                  <a:lnTo>
                    <a:pt x="5551" y="3155"/>
                  </a:lnTo>
                  <a:lnTo>
                    <a:pt x="4441" y="3155"/>
                  </a:lnTo>
                  <a:lnTo>
                    <a:pt x="4441" y="3519"/>
                  </a:lnTo>
                  <a:lnTo>
                    <a:pt x="4845" y="4004"/>
                  </a:lnTo>
                  <a:lnTo>
                    <a:pt x="4845" y="4975"/>
                  </a:lnTo>
                  <a:lnTo>
                    <a:pt x="5148" y="5339"/>
                  </a:lnTo>
                  <a:lnTo>
                    <a:pt x="3735" y="5339"/>
                  </a:lnTo>
                  <a:lnTo>
                    <a:pt x="3331" y="5825"/>
                  </a:lnTo>
                  <a:lnTo>
                    <a:pt x="2624" y="4975"/>
                  </a:lnTo>
                  <a:lnTo>
                    <a:pt x="2221" y="4975"/>
                  </a:lnTo>
                  <a:lnTo>
                    <a:pt x="1817" y="5339"/>
                  </a:lnTo>
                  <a:lnTo>
                    <a:pt x="303" y="5339"/>
                  </a:lnTo>
                  <a:lnTo>
                    <a:pt x="0" y="5825"/>
                  </a:lnTo>
                  <a:lnTo>
                    <a:pt x="0" y="6310"/>
                  </a:lnTo>
                  <a:lnTo>
                    <a:pt x="303" y="5825"/>
                  </a:lnTo>
                  <a:lnTo>
                    <a:pt x="707" y="6310"/>
                  </a:lnTo>
                  <a:lnTo>
                    <a:pt x="303" y="6310"/>
                  </a:lnTo>
                  <a:lnTo>
                    <a:pt x="707" y="6310"/>
                  </a:lnTo>
                  <a:lnTo>
                    <a:pt x="707" y="6674"/>
                  </a:lnTo>
                  <a:lnTo>
                    <a:pt x="303" y="6674"/>
                  </a:lnTo>
                  <a:lnTo>
                    <a:pt x="707" y="7160"/>
                  </a:lnTo>
                  <a:lnTo>
                    <a:pt x="707" y="7645"/>
                  </a:lnTo>
                  <a:lnTo>
                    <a:pt x="1110" y="7160"/>
                  </a:lnTo>
                  <a:lnTo>
                    <a:pt x="1413" y="7160"/>
                  </a:lnTo>
                  <a:lnTo>
                    <a:pt x="1817" y="7645"/>
                  </a:lnTo>
                  <a:lnTo>
                    <a:pt x="2221" y="7645"/>
                  </a:lnTo>
                  <a:lnTo>
                    <a:pt x="2624" y="8130"/>
                  </a:lnTo>
                  <a:lnTo>
                    <a:pt x="2927" y="7645"/>
                  </a:lnTo>
                  <a:lnTo>
                    <a:pt x="2927" y="8130"/>
                  </a:lnTo>
                  <a:lnTo>
                    <a:pt x="3331" y="8130"/>
                  </a:lnTo>
                  <a:lnTo>
                    <a:pt x="3331" y="8494"/>
                  </a:lnTo>
                  <a:lnTo>
                    <a:pt x="4441" y="8494"/>
                  </a:lnTo>
                  <a:lnTo>
                    <a:pt x="4441" y="8980"/>
                  </a:lnTo>
                  <a:lnTo>
                    <a:pt x="4441" y="8494"/>
                  </a:lnTo>
                  <a:lnTo>
                    <a:pt x="4037" y="8494"/>
                  </a:lnTo>
                  <a:lnTo>
                    <a:pt x="3735" y="8980"/>
                  </a:lnTo>
                  <a:lnTo>
                    <a:pt x="4037" y="8980"/>
                  </a:lnTo>
                  <a:lnTo>
                    <a:pt x="4037" y="9829"/>
                  </a:lnTo>
                  <a:lnTo>
                    <a:pt x="4845" y="10315"/>
                  </a:lnTo>
                  <a:lnTo>
                    <a:pt x="5148" y="10800"/>
                  </a:lnTo>
                  <a:lnTo>
                    <a:pt x="5551" y="10800"/>
                  </a:lnTo>
                  <a:lnTo>
                    <a:pt x="5551" y="11649"/>
                  </a:lnTo>
                  <a:lnTo>
                    <a:pt x="5148" y="12135"/>
                  </a:lnTo>
                  <a:lnTo>
                    <a:pt x="5551" y="12135"/>
                  </a:lnTo>
                  <a:lnTo>
                    <a:pt x="5955" y="12620"/>
                  </a:lnTo>
                  <a:lnTo>
                    <a:pt x="6359" y="13470"/>
                  </a:lnTo>
                  <a:lnTo>
                    <a:pt x="5955" y="12984"/>
                  </a:lnTo>
                  <a:lnTo>
                    <a:pt x="5955" y="12620"/>
                  </a:lnTo>
                  <a:lnTo>
                    <a:pt x="5551" y="12620"/>
                  </a:lnTo>
                  <a:lnTo>
                    <a:pt x="5148" y="13470"/>
                  </a:lnTo>
                  <a:lnTo>
                    <a:pt x="5148" y="14319"/>
                  </a:lnTo>
                  <a:lnTo>
                    <a:pt x="5551" y="14319"/>
                  </a:lnTo>
                  <a:lnTo>
                    <a:pt x="5148" y="14319"/>
                  </a:lnTo>
                  <a:lnTo>
                    <a:pt x="5148" y="15775"/>
                  </a:lnTo>
                  <a:lnTo>
                    <a:pt x="4845" y="17110"/>
                  </a:lnTo>
                  <a:lnTo>
                    <a:pt x="4441" y="17110"/>
                  </a:lnTo>
                  <a:lnTo>
                    <a:pt x="4845" y="17110"/>
                  </a:lnTo>
                  <a:lnTo>
                    <a:pt x="4845" y="17474"/>
                  </a:lnTo>
                  <a:lnTo>
                    <a:pt x="5148" y="17474"/>
                  </a:lnTo>
                  <a:lnTo>
                    <a:pt x="5148" y="17960"/>
                  </a:lnTo>
                  <a:lnTo>
                    <a:pt x="5551" y="17960"/>
                  </a:lnTo>
                  <a:lnTo>
                    <a:pt x="6359" y="18445"/>
                  </a:lnTo>
                  <a:lnTo>
                    <a:pt x="6662" y="18930"/>
                  </a:lnTo>
                  <a:lnTo>
                    <a:pt x="7065" y="18445"/>
                  </a:lnTo>
                  <a:lnTo>
                    <a:pt x="7469" y="18930"/>
                  </a:lnTo>
                  <a:lnTo>
                    <a:pt x="10800" y="18930"/>
                  </a:lnTo>
                  <a:lnTo>
                    <a:pt x="11507" y="19294"/>
                  </a:lnTo>
                  <a:lnTo>
                    <a:pt x="11910" y="19294"/>
                  </a:lnTo>
                  <a:lnTo>
                    <a:pt x="11507" y="19294"/>
                  </a:lnTo>
                  <a:lnTo>
                    <a:pt x="11507" y="17960"/>
                  </a:lnTo>
                  <a:lnTo>
                    <a:pt x="11910" y="17960"/>
                  </a:lnTo>
                  <a:lnTo>
                    <a:pt x="12314" y="17474"/>
                  </a:lnTo>
                  <a:lnTo>
                    <a:pt x="12718" y="16625"/>
                  </a:lnTo>
                  <a:lnTo>
                    <a:pt x="13021" y="16625"/>
                  </a:lnTo>
                  <a:lnTo>
                    <a:pt x="13021" y="17110"/>
                  </a:lnTo>
                  <a:lnTo>
                    <a:pt x="14535" y="17110"/>
                  </a:lnTo>
                  <a:lnTo>
                    <a:pt x="15645" y="17474"/>
                  </a:lnTo>
                  <a:lnTo>
                    <a:pt x="16049" y="17960"/>
                  </a:lnTo>
                  <a:lnTo>
                    <a:pt x="16755" y="17960"/>
                  </a:lnTo>
                  <a:lnTo>
                    <a:pt x="16755" y="17474"/>
                  </a:lnTo>
                  <a:lnTo>
                    <a:pt x="17159" y="17110"/>
                  </a:lnTo>
                  <a:lnTo>
                    <a:pt x="18269" y="16139"/>
                  </a:lnTo>
                  <a:lnTo>
                    <a:pt x="18269" y="15290"/>
                  </a:lnTo>
                  <a:lnTo>
                    <a:pt x="17865" y="15290"/>
                  </a:lnTo>
                  <a:lnTo>
                    <a:pt x="17563" y="14804"/>
                  </a:lnTo>
                  <a:lnTo>
                    <a:pt x="17159" y="13955"/>
                  </a:lnTo>
                  <a:lnTo>
                    <a:pt x="16755" y="13470"/>
                  </a:lnTo>
                  <a:lnTo>
                    <a:pt x="17159" y="13470"/>
                  </a:lnTo>
                  <a:lnTo>
                    <a:pt x="17563" y="12984"/>
                  </a:lnTo>
                  <a:lnTo>
                    <a:pt x="17563" y="12620"/>
                  </a:lnTo>
                  <a:lnTo>
                    <a:pt x="17159" y="12135"/>
                  </a:lnTo>
                  <a:lnTo>
                    <a:pt x="17159" y="11649"/>
                  </a:lnTo>
                  <a:lnTo>
                    <a:pt x="17563" y="11649"/>
                  </a:lnTo>
                  <a:close/>
                  <a:moveTo>
                    <a:pt x="20893" y="21600"/>
                  </a:moveTo>
                  <a:lnTo>
                    <a:pt x="20490" y="21600"/>
                  </a:lnTo>
                  <a:lnTo>
                    <a:pt x="20187" y="21115"/>
                  </a:lnTo>
                  <a:lnTo>
                    <a:pt x="20490" y="21115"/>
                  </a:lnTo>
                  <a:lnTo>
                    <a:pt x="20490" y="20629"/>
                  </a:lnTo>
                  <a:lnTo>
                    <a:pt x="20187" y="20629"/>
                  </a:lnTo>
                  <a:lnTo>
                    <a:pt x="20490" y="20629"/>
                  </a:lnTo>
                  <a:lnTo>
                    <a:pt x="20187" y="20629"/>
                  </a:lnTo>
                  <a:lnTo>
                    <a:pt x="20187" y="20265"/>
                  </a:lnTo>
                  <a:lnTo>
                    <a:pt x="19783" y="19780"/>
                  </a:lnTo>
                  <a:lnTo>
                    <a:pt x="20187" y="19780"/>
                  </a:lnTo>
                  <a:lnTo>
                    <a:pt x="20187" y="19294"/>
                  </a:lnTo>
                  <a:lnTo>
                    <a:pt x="19783" y="19294"/>
                  </a:lnTo>
                  <a:lnTo>
                    <a:pt x="20187" y="18930"/>
                  </a:lnTo>
                  <a:lnTo>
                    <a:pt x="20490" y="18930"/>
                  </a:lnTo>
                  <a:lnTo>
                    <a:pt x="20893" y="18445"/>
                  </a:lnTo>
                  <a:lnTo>
                    <a:pt x="20893" y="18930"/>
                  </a:lnTo>
                  <a:lnTo>
                    <a:pt x="21297" y="18930"/>
                  </a:lnTo>
                  <a:lnTo>
                    <a:pt x="21297" y="18445"/>
                  </a:lnTo>
                  <a:lnTo>
                    <a:pt x="21297" y="18930"/>
                  </a:lnTo>
                  <a:lnTo>
                    <a:pt x="21600" y="19780"/>
                  </a:lnTo>
                  <a:lnTo>
                    <a:pt x="21297" y="20265"/>
                  </a:lnTo>
                  <a:lnTo>
                    <a:pt x="21297" y="21600"/>
                  </a:lnTo>
                  <a:lnTo>
                    <a:pt x="20893" y="21600"/>
                  </a:lnTo>
                  <a:close/>
                  <a:moveTo>
                    <a:pt x="20893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71" name="AutoShape 68"/>
            <p:cNvSpPr>
              <a:spLocks/>
            </p:cNvSpPr>
            <p:nvPr/>
          </p:nvSpPr>
          <p:spPr bwMode="auto">
            <a:xfrm>
              <a:off x="7421" y="3290"/>
              <a:ext cx="20" cy="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10800"/>
                  </a:lnTo>
                  <a:lnTo>
                    <a:pt x="1080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72" name="AutoShape 69"/>
            <p:cNvSpPr>
              <a:spLocks/>
            </p:cNvSpPr>
            <p:nvPr/>
          </p:nvSpPr>
          <p:spPr bwMode="auto">
            <a:xfrm>
              <a:off x="7101" y="2796"/>
              <a:ext cx="479" cy="46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714" y="6743"/>
                  </a:moveTo>
                  <a:lnTo>
                    <a:pt x="1714" y="5943"/>
                  </a:lnTo>
                  <a:lnTo>
                    <a:pt x="1257" y="5943"/>
                  </a:lnTo>
                  <a:lnTo>
                    <a:pt x="914" y="5486"/>
                  </a:lnTo>
                  <a:lnTo>
                    <a:pt x="457" y="4686"/>
                  </a:lnTo>
                  <a:lnTo>
                    <a:pt x="0" y="4229"/>
                  </a:lnTo>
                  <a:lnTo>
                    <a:pt x="457" y="4229"/>
                  </a:lnTo>
                  <a:lnTo>
                    <a:pt x="914" y="3771"/>
                  </a:lnTo>
                  <a:lnTo>
                    <a:pt x="914" y="3429"/>
                  </a:lnTo>
                  <a:lnTo>
                    <a:pt x="457" y="2971"/>
                  </a:lnTo>
                  <a:lnTo>
                    <a:pt x="457" y="2514"/>
                  </a:lnTo>
                  <a:lnTo>
                    <a:pt x="1257" y="2514"/>
                  </a:lnTo>
                  <a:lnTo>
                    <a:pt x="1714" y="2057"/>
                  </a:lnTo>
                  <a:lnTo>
                    <a:pt x="2514" y="2514"/>
                  </a:lnTo>
                  <a:lnTo>
                    <a:pt x="2971" y="1257"/>
                  </a:lnTo>
                  <a:lnTo>
                    <a:pt x="3429" y="1714"/>
                  </a:lnTo>
                  <a:lnTo>
                    <a:pt x="3429" y="2057"/>
                  </a:lnTo>
                  <a:lnTo>
                    <a:pt x="3886" y="2057"/>
                  </a:lnTo>
                  <a:lnTo>
                    <a:pt x="4229" y="2514"/>
                  </a:lnTo>
                  <a:lnTo>
                    <a:pt x="4686" y="2057"/>
                  </a:lnTo>
                  <a:lnTo>
                    <a:pt x="4686" y="1714"/>
                  </a:lnTo>
                  <a:lnTo>
                    <a:pt x="5486" y="1714"/>
                  </a:lnTo>
                  <a:lnTo>
                    <a:pt x="5943" y="2057"/>
                  </a:lnTo>
                  <a:lnTo>
                    <a:pt x="5943" y="1257"/>
                  </a:lnTo>
                  <a:lnTo>
                    <a:pt x="6857" y="1257"/>
                  </a:lnTo>
                  <a:lnTo>
                    <a:pt x="6857" y="457"/>
                  </a:lnTo>
                  <a:lnTo>
                    <a:pt x="7200" y="0"/>
                  </a:lnTo>
                  <a:lnTo>
                    <a:pt x="7657" y="457"/>
                  </a:lnTo>
                  <a:lnTo>
                    <a:pt x="8457" y="0"/>
                  </a:lnTo>
                  <a:lnTo>
                    <a:pt x="9714" y="0"/>
                  </a:lnTo>
                  <a:lnTo>
                    <a:pt x="9714" y="457"/>
                  </a:lnTo>
                  <a:lnTo>
                    <a:pt x="10629" y="800"/>
                  </a:lnTo>
                  <a:lnTo>
                    <a:pt x="12343" y="800"/>
                  </a:lnTo>
                  <a:lnTo>
                    <a:pt x="12686" y="1257"/>
                  </a:lnTo>
                  <a:lnTo>
                    <a:pt x="12343" y="1714"/>
                  </a:lnTo>
                  <a:lnTo>
                    <a:pt x="12343" y="2057"/>
                  </a:lnTo>
                  <a:lnTo>
                    <a:pt x="11886" y="2514"/>
                  </a:lnTo>
                  <a:lnTo>
                    <a:pt x="12343" y="2971"/>
                  </a:lnTo>
                  <a:lnTo>
                    <a:pt x="11429" y="2971"/>
                  </a:lnTo>
                  <a:lnTo>
                    <a:pt x="11086" y="3429"/>
                  </a:lnTo>
                  <a:lnTo>
                    <a:pt x="10171" y="3429"/>
                  </a:lnTo>
                  <a:lnTo>
                    <a:pt x="9714" y="3771"/>
                  </a:lnTo>
                  <a:lnTo>
                    <a:pt x="10171" y="4229"/>
                  </a:lnTo>
                  <a:lnTo>
                    <a:pt x="10171" y="4686"/>
                  </a:lnTo>
                  <a:lnTo>
                    <a:pt x="9714" y="5029"/>
                  </a:lnTo>
                  <a:lnTo>
                    <a:pt x="10171" y="5486"/>
                  </a:lnTo>
                  <a:lnTo>
                    <a:pt x="10171" y="5943"/>
                  </a:lnTo>
                  <a:lnTo>
                    <a:pt x="11086" y="6400"/>
                  </a:lnTo>
                  <a:lnTo>
                    <a:pt x="11886" y="7200"/>
                  </a:lnTo>
                  <a:lnTo>
                    <a:pt x="13143" y="8000"/>
                  </a:lnTo>
                  <a:lnTo>
                    <a:pt x="13143" y="8914"/>
                  </a:lnTo>
                  <a:lnTo>
                    <a:pt x="13600" y="9371"/>
                  </a:lnTo>
                  <a:lnTo>
                    <a:pt x="13943" y="9371"/>
                  </a:lnTo>
                  <a:lnTo>
                    <a:pt x="13943" y="9714"/>
                  </a:lnTo>
                  <a:lnTo>
                    <a:pt x="14857" y="10171"/>
                  </a:lnTo>
                  <a:lnTo>
                    <a:pt x="14857" y="10629"/>
                  </a:lnTo>
                  <a:lnTo>
                    <a:pt x="16914" y="10629"/>
                  </a:lnTo>
                  <a:lnTo>
                    <a:pt x="17371" y="10971"/>
                  </a:lnTo>
                  <a:lnTo>
                    <a:pt x="16914" y="11429"/>
                  </a:lnTo>
                  <a:lnTo>
                    <a:pt x="16914" y="11886"/>
                  </a:lnTo>
                  <a:lnTo>
                    <a:pt x="18171" y="11886"/>
                  </a:lnTo>
                  <a:lnTo>
                    <a:pt x="19543" y="12686"/>
                  </a:lnTo>
                  <a:lnTo>
                    <a:pt x="19886" y="13143"/>
                  </a:lnTo>
                  <a:lnTo>
                    <a:pt x="20343" y="13600"/>
                  </a:lnTo>
                  <a:lnTo>
                    <a:pt x="21143" y="13600"/>
                  </a:lnTo>
                  <a:lnTo>
                    <a:pt x="21143" y="13943"/>
                  </a:lnTo>
                  <a:lnTo>
                    <a:pt x="21600" y="13943"/>
                  </a:lnTo>
                  <a:lnTo>
                    <a:pt x="21600" y="14400"/>
                  </a:lnTo>
                  <a:lnTo>
                    <a:pt x="21143" y="14857"/>
                  </a:lnTo>
                  <a:lnTo>
                    <a:pt x="21143" y="15200"/>
                  </a:lnTo>
                  <a:lnTo>
                    <a:pt x="20343" y="14400"/>
                  </a:lnTo>
                  <a:lnTo>
                    <a:pt x="20343" y="13943"/>
                  </a:lnTo>
                  <a:lnTo>
                    <a:pt x="19543" y="13943"/>
                  </a:lnTo>
                  <a:lnTo>
                    <a:pt x="19086" y="13600"/>
                  </a:lnTo>
                  <a:lnTo>
                    <a:pt x="18629" y="13943"/>
                  </a:lnTo>
                  <a:lnTo>
                    <a:pt x="18629" y="14857"/>
                  </a:lnTo>
                  <a:lnTo>
                    <a:pt x="18171" y="14857"/>
                  </a:lnTo>
                  <a:lnTo>
                    <a:pt x="18171" y="15657"/>
                  </a:lnTo>
                  <a:lnTo>
                    <a:pt x="18629" y="15657"/>
                  </a:lnTo>
                  <a:lnTo>
                    <a:pt x="19086" y="16114"/>
                  </a:lnTo>
                  <a:lnTo>
                    <a:pt x="19086" y="16914"/>
                  </a:lnTo>
                  <a:lnTo>
                    <a:pt x="18629" y="16914"/>
                  </a:lnTo>
                  <a:lnTo>
                    <a:pt x="18629" y="18171"/>
                  </a:lnTo>
                  <a:lnTo>
                    <a:pt x="17829" y="18629"/>
                  </a:lnTo>
                  <a:lnTo>
                    <a:pt x="17829" y="19086"/>
                  </a:lnTo>
                  <a:lnTo>
                    <a:pt x="16571" y="19086"/>
                  </a:lnTo>
                  <a:lnTo>
                    <a:pt x="16571" y="18629"/>
                  </a:lnTo>
                  <a:lnTo>
                    <a:pt x="16914" y="18171"/>
                  </a:lnTo>
                  <a:lnTo>
                    <a:pt x="17371" y="18171"/>
                  </a:lnTo>
                  <a:lnTo>
                    <a:pt x="17371" y="17371"/>
                  </a:lnTo>
                  <a:lnTo>
                    <a:pt x="17829" y="17371"/>
                  </a:lnTo>
                  <a:lnTo>
                    <a:pt x="17829" y="16914"/>
                  </a:lnTo>
                  <a:lnTo>
                    <a:pt x="17371" y="16571"/>
                  </a:lnTo>
                  <a:lnTo>
                    <a:pt x="17371" y="16114"/>
                  </a:lnTo>
                  <a:lnTo>
                    <a:pt x="16914" y="15657"/>
                  </a:lnTo>
                  <a:lnTo>
                    <a:pt x="16914" y="14857"/>
                  </a:lnTo>
                  <a:lnTo>
                    <a:pt x="16571" y="14400"/>
                  </a:lnTo>
                  <a:lnTo>
                    <a:pt x="16571" y="14857"/>
                  </a:lnTo>
                  <a:lnTo>
                    <a:pt x="15657" y="14400"/>
                  </a:lnTo>
                  <a:lnTo>
                    <a:pt x="15314" y="14400"/>
                  </a:lnTo>
                  <a:lnTo>
                    <a:pt x="15314" y="13600"/>
                  </a:lnTo>
                  <a:lnTo>
                    <a:pt x="14400" y="13600"/>
                  </a:lnTo>
                  <a:lnTo>
                    <a:pt x="14400" y="13143"/>
                  </a:lnTo>
                  <a:lnTo>
                    <a:pt x="13600" y="13143"/>
                  </a:lnTo>
                  <a:lnTo>
                    <a:pt x="13143" y="12343"/>
                  </a:lnTo>
                  <a:lnTo>
                    <a:pt x="11886" y="12343"/>
                  </a:lnTo>
                  <a:lnTo>
                    <a:pt x="11886" y="11886"/>
                  </a:lnTo>
                  <a:lnTo>
                    <a:pt x="11086" y="11886"/>
                  </a:lnTo>
                  <a:lnTo>
                    <a:pt x="10629" y="11429"/>
                  </a:lnTo>
                  <a:lnTo>
                    <a:pt x="9714" y="10629"/>
                  </a:lnTo>
                  <a:lnTo>
                    <a:pt x="9371" y="10171"/>
                  </a:lnTo>
                  <a:lnTo>
                    <a:pt x="8914" y="9714"/>
                  </a:lnTo>
                  <a:lnTo>
                    <a:pt x="8457" y="9714"/>
                  </a:lnTo>
                  <a:lnTo>
                    <a:pt x="8457" y="9371"/>
                  </a:lnTo>
                  <a:lnTo>
                    <a:pt x="8114" y="8914"/>
                  </a:lnTo>
                  <a:lnTo>
                    <a:pt x="7657" y="8457"/>
                  </a:lnTo>
                  <a:lnTo>
                    <a:pt x="7200" y="8457"/>
                  </a:lnTo>
                  <a:lnTo>
                    <a:pt x="7200" y="8000"/>
                  </a:lnTo>
                  <a:lnTo>
                    <a:pt x="6857" y="7657"/>
                  </a:lnTo>
                  <a:lnTo>
                    <a:pt x="6400" y="6743"/>
                  </a:lnTo>
                  <a:lnTo>
                    <a:pt x="6400" y="6400"/>
                  </a:lnTo>
                  <a:lnTo>
                    <a:pt x="5943" y="6400"/>
                  </a:lnTo>
                  <a:lnTo>
                    <a:pt x="5486" y="5943"/>
                  </a:lnTo>
                  <a:lnTo>
                    <a:pt x="5143" y="5943"/>
                  </a:lnTo>
                  <a:lnTo>
                    <a:pt x="3886" y="5486"/>
                  </a:lnTo>
                  <a:lnTo>
                    <a:pt x="2971" y="5943"/>
                  </a:lnTo>
                  <a:lnTo>
                    <a:pt x="2971" y="6400"/>
                  </a:lnTo>
                  <a:lnTo>
                    <a:pt x="2514" y="6743"/>
                  </a:lnTo>
                  <a:lnTo>
                    <a:pt x="1714" y="6743"/>
                  </a:lnTo>
                  <a:close/>
                  <a:moveTo>
                    <a:pt x="2971" y="12686"/>
                  </a:moveTo>
                  <a:lnTo>
                    <a:pt x="3429" y="12686"/>
                  </a:lnTo>
                  <a:lnTo>
                    <a:pt x="3429" y="12343"/>
                  </a:lnTo>
                  <a:lnTo>
                    <a:pt x="2971" y="12343"/>
                  </a:lnTo>
                  <a:lnTo>
                    <a:pt x="2971" y="12686"/>
                  </a:lnTo>
                  <a:close/>
                  <a:moveTo>
                    <a:pt x="8114" y="9714"/>
                  </a:moveTo>
                  <a:close/>
                  <a:moveTo>
                    <a:pt x="6400" y="8914"/>
                  </a:moveTo>
                  <a:lnTo>
                    <a:pt x="7200" y="8914"/>
                  </a:lnTo>
                  <a:lnTo>
                    <a:pt x="6857" y="8457"/>
                  </a:lnTo>
                  <a:lnTo>
                    <a:pt x="6857" y="8914"/>
                  </a:lnTo>
                  <a:lnTo>
                    <a:pt x="6400" y="8914"/>
                  </a:lnTo>
                  <a:close/>
                  <a:moveTo>
                    <a:pt x="4229" y="17371"/>
                  </a:moveTo>
                  <a:lnTo>
                    <a:pt x="4229" y="16914"/>
                  </a:lnTo>
                  <a:lnTo>
                    <a:pt x="4229" y="17371"/>
                  </a:lnTo>
                  <a:lnTo>
                    <a:pt x="4686" y="16914"/>
                  </a:lnTo>
                  <a:lnTo>
                    <a:pt x="4686" y="16571"/>
                  </a:lnTo>
                  <a:lnTo>
                    <a:pt x="5943" y="16571"/>
                  </a:lnTo>
                  <a:lnTo>
                    <a:pt x="5943" y="15657"/>
                  </a:lnTo>
                  <a:lnTo>
                    <a:pt x="5486" y="14857"/>
                  </a:lnTo>
                  <a:lnTo>
                    <a:pt x="5943" y="14400"/>
                  </a:lnTo>
                  <a:lnTo>
                    <a:pt x="5486" y="13943"/>
                  </a:lnTo>
                  <a:lnTo>
                    <a:pt x="5943" y="13600"/>
                  </a:lnTo>
                  <a:lnTo>
                    <a:pt x="5943" y="13143"/>
                  </a:lnTo>
                  <a:lnTo>
                    <a:pt x="5143" y="12343"/>
                  </a:lnTo>
                  <a:lnTo>
                    <a:pt x="4686" y="12343"/>
                  </a:lnTo>
                  <a:lnTo>
                    <a:pt x="3886" y="13143"/>
                  </a:lnTo>
                  <a:lnTo>
                    <a:pt x="3429" y="13143"/>
                  </a:lnTo>
                  <a:lnTo>
                    <a:pt x="2971" y="12686"/>
                  </a:lnTo>
                  <a:lnTo>
                    <a:pt x="2971" y="13600"/>
                  </a:lnTo>
                  <a:lnTo>
                    <a:pt x="3429" y="13600"/>
                  </a:lnTo>
                  <a:lnTo>
                    <a:pt x="3429" y="13943"/>
                  </a:lnTo>
                  <a:lnTo>
                    <a:pt x="3886" y="13943"/>
                  </a:lnTo>
                  <a:lnTo>
                    <a:pt x="3886" y="14400"/>
                  </a:lnTo>
                  <a:lnTo>
                    <a:pt x="3429" y="14857"/>
                  </a:lnTo>
                  <a:lnTo>
                    <a:pt x="3886" y="14857"/>
                  </a:lnTo>
                  <a:lnTo>
                    <a:pt x="3886" y="15200"/>
                  </a:lnTo>
                  <a:lnTo>
                    <a:pt x="3429" y="16114"/>
                  </a:lnTo>
                  <a:lnTo>
                    <a:pt x="3886" y="16914"/>
                  </a:lnTo>
                  <a:lnTo>
                    <a:pt x="4229" y="17371"/>
                  </a:lnTo>
                  <a:close/>
                  <a:moveTo>
                    <a:pt x="16114" y="21600"/>
                  </a:moveTo>
                  <a:lnTo>
                    <a:pt x="16114" y="20800"/>
                  </a:lnTo>
                  <a:lnTo>
                    <a:pt x="15657" y="20343"/>
                  </a:lnTo>
                  <a:lnTo>
                    <a:pt x="16114" y="19543"/>
                  </a:lnTo>
                  <a:lnTo>
                    <a:pt x="16571" y="19086"/>
                  </a:lnTo>
                  <a:lnTo>
                    <a:pt x="16571" y="18629"/>
                  </a:lnTo>
                  <a:lnTo>
                    <a:pt x="16114" y="18171"/>
                  </a:lnTo>
                  <a:lnTo>
                    <a:pt x="15657" y="18629"/>
                  </a:lnTo>
                  <a:lnTo>
                    <a:pt x="15314" y="18629"/>
                  </a:lnTo>
                  <a:lnTo>
                    <a:pt x="14857" y="19086"/>
                  </a:lnTo>
                  <a:lnTo>
                    <a:pt x="12686" y="19086"/>
                  </a:lnTo>
                  <a:lnTo>
                    <a:pt x="12343" y="18629"/>
                  </a:lnTo>
                  <a:lnTo>
                    <a:pt x="11886" y="18629"/>
                  </a:lnTo>
                  <a:lnTo>
                    <a:pt x="11886" y="19086"/>
                  </a:lnTo>
                  <a:lnTo>
                    <a:pt x="11429" y="18629"/>
                  </a:lnTo>
                  <a:lnTo>
                    <a:pt x="11086" y="19086"/>
                  </a:lnTo>
                  <a:lnTo>
                    <a:pt x="11086" y="19543"/>
                  </a:lnTo>
                  <a:lnTo>
                    <a:pt x="11429" y="19886"/>
                  </a:lnTo>
                  <a:lnTo>
                    <a:pt x="11886" y="19886"/>
                  </a:lnTo>
                  <a:lnTo>
                    <a:pt x="12686" y="20343"/>
                  </a:lnTo>
                  <a:lnTo>
                    <a:pt x="13143" y="20800"/>
                  </a:lnTo>
                  <a:lnTo>
                    <a:pt x="13943" y="21143"/>
                  </a:lnTo>
                  <a:lnTo>
                    <a:pt x="14400" y="20800"/>
                  </a:lnTo>
                  <a:lnTo>
                    <a:pt x="14857" y="21143"/>
                  </a:lnTo>
                  <a:lnTo>
                    <a:pt x="15657" y="21600"/>
                  </a:lnTo>
                  <a:lnTo>
                    <a:pt x="16114" y="21600"/>
                  </a:lnTo>
                  <a:close/>
                  <a:moveTo>
                    <a:pt x="16114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73" name="AutoShape 70"/>
            <p:cNvSpPr>
              <a:spLocks/>
            </p:cNvSpPr>
            <p:nvPr/>
          </p:nvSpPr>
          <p:spPr bwMode="auto">
            <a:xfrm>
              <a:off x="6500" y="2942"/>
              <a:ext cx="517" cy="34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175" y="1137"/>
                  </a:moveTo>
                  <a:cubicBezTo>
                    <a:pt x="12567" y="1137"/>
                    <a:pt x="12567" y="1137"/>
                    <a:pt x="12567" y="1137"/>
                  </a:cubicBezTo>
                  <a:cubicBezTo>
                    <a:pt x="12567" y="1705"/>
                    <a:pt x="12567" y="1705"/>
                    <a:pt x="12567" y="1705"/>
                  </a:cubicBezTo>
                  <a:cubicBezTo>
                    <a:pt x="12960" y="1705"/>
                    <a:pt x="12960" y="1705"/>
                    <a:pt x="12960" y="1705"/>
                  </a:cubicBezTo>
                  <a:cubicBezTo>
                    <a:pt x="12960" y="2274"/>
                    <a:pt x="12960" y="2274"/>
                    <a:pt x="12960" y="2274"/>
                  </a:cubicBezTo>
                  <a:cubicBezTo>
                    <a:pt x="12960" y="2274"/>
                    <a:pt x="12960" y="2274"/>
                    <a:pt x="12960" y="2274"/>
                  </a:cubicBezTo>
                  <a:cubicBezTo>
                    <a:pt x="13353" y="2274"/>
                    <a:pt x="13353" y="2274"/>
                    <a:pt x="13353" y="2274"/>
                  </a:cubicBezTo>
                  <a:cubicBezTo>
                    <a:pt x="14138" y="2842"/>
                    <a:pt x="14138" y="2842"/>
                    <a:pt x="14138" y="2842"/>
                  </a:cubicBezTo>
                  <a:cubicBezTo>
                    <a:pt x="14531" y="3411"/>
                    <a:pt x="14531" y="3411"/>
                    <a:pt x="14531" y="3411"/>
                  </a:cubicBezTo>
                  <a:cubicBezTo>
                    <a:pt x="14924" y="2842"/>
                    <a:pt x="14924" y="2842"/>
                    <a:pt x="14924" y="2842"/>
                  </a:cubicBezTo>
                  <a:cubicBezTo>
                    <a:pt x="15316" y="3411"/>
                    <a:pt x="15316" y="3411"/>
                    <a:pt x="15316" y="3411"/>
                  </a:cubicBezTo>
                  <a:cubicBezTo>
                    <a:pt x="15709" y="3411"/>
                    <a:pt x="15709" y="3411"/>
                    <a:pt x="15709" y="3411"/>
                  </a:cubicBezTo>
                  <a:cubicBezTo>
                    <a:pt x="15709" y="3411"/>
                    <a:pt x="15709" y="3411"/>
                    <a:pt x="15709" y="3411"/>
                  </a:cubicBezTo>
                  <a:cubicBezTo>
                    <a:pt x="16102" y="3411"/>
                    <a:pt x="16102" y="3411"/>
                    <a:pt x="16102" y="3411"/>
                  </a:cubicBezTo>
                  <a:cubicBezTo>
                    <a:pt x="16887" y="3411"/>
                    <a:pt x="16887" y="3411"/>
                    <a:pt x="16887" y="3411"/>
                  </a:cubicBezTo>
                  <a:cubicBezTo>
                    <a:pt x="17280" y="3411"/>
                    <a:pt x="17280" y="3411"/>
                    <a:pt x="17280" y="3411"/>
                  </a:cubicBezTo>
                  <a:cubicBezTo>
                    <a:pt x="17673" y="3411"/>
                    <a:pt x="17673" y="3411"/>
                    <a:pt x="17673" y="3411"/>
                  </a:cubicBezTo>
                  <a:cubicBezTo>
                    <a:pt x="18065" y="3411"/>
                    <a:pt x="18065" y="3411"/>
                    <a:pt x="18065" y="3411"/>
                  </a:cubicBezTo>
                  <a:cubicBezTo>
                    <a:pt x="18851" y="3411"/>
                    <a:pt x="18851" y="3411"/>
                    <a:pt x="18851" y="3411"/>
                  </a:cubicBezTo>
                  <a:cubicBezTo>
                    <a:pt x="19636" y="3979"/>
                    <a:pt x="19636" y="3979"/>
                    <a:pt x="19636" y="3979"/>
                  </a:cubicBezTo>
                  <a:cubicBezTo>
                    <a:pt x="20029" y="3979"/>
                    <a:pt x="20029" y="3979"/>
                    <a:pt x="20029" y="3979"/>
                  </a:cubicBezTo>
                  <a:cubicBezTo>
                    <a:pt x="20029" y="4547"/>
                    <a:pt x="20029" y="4547"/>
                    <a:pt x="20029" y="4547"/>
                  </a:cubicBezTo>
                  <a:cubicBezTo>
                    <a:pt x="19636" y="4547"/>
                    <a:pt x="19636" y="4547"/>
                    <a:pt x="19636" y="4547"/>
                  </a:cubicBezTo>
                  <a:cubicBezTo>
                    <a:pt x="19636" y="5116"/>
                    <a:pt x="19636" y="5116"/>
                    <a:pt x="19636" y="5116"/>
                  </a:cubicBezTo>
                  <a:cubicBezTo>
                    <a:pt x="19636" y="5684"/>
                    <a:pt x="19636" y="5684"/>
                    <a:pt x="19636" y="5684"/>
                  </a:cubicBezTo>
                  <a:cubicBezTo>
                    <a:pt x="19636" y="6253"/>
                    <a:pt x="19636" y="6253"/>
                    <a:pt x="19636" y="6253"/>
                  </a:cubicBezTo>
                  <a:cubicBezTo>
                    <a:pt x="18851" y="6821"/>
                    <a:pt x="18851" y="6821"/>
                    <a:pt x="18851" y="6821"/>
                  </a:cubicBezTo>
                  <a:cubicBezTo>
                    <a:pt x="18851" y="6821"/>
                    <a:pt x="18458" y="7389"/>
                    <a:pt x="18458" y="7389"/>
                  </a:cubicBezTo>
                  <a:cubicBezTo>
                    <a:pt x="18458" y="7389"/>
                    <a:pt x="18065" y="7389"/>
                    <a:pt x="18065" y="7389"/>
                  </a:cubicBezTo>
                  <a:cubicBezTo>
                    <a:pt x="17280" y="7389"/>
                    <a:pt x="17280" y="7389"/>
                    <a:pt x="17280" y="7389"/>
                  </a:cubicBezTo>
                  <a:cubicBezTo>
                    <a:pt x="16887" y="7958"/>
                    <a:pt x="16887" y="7958"/>
                    <a:pt x="16887" y="7958"/>
                  </a:cubicBezTo>
                  <a:cubicBezTo>
                    <a:pt x="16495" y="8526"/>
                    <a:pt x="16495" y="8526"/>
                    <a:pt x="16495" y="8526"/>
                  </a:cubicBezTo>
                  <a:cubicBezTo>
                    <a:pt x="16495" y="8526"/>
                    <a:pt x="16495" y="8526"/>
                    <a:pt x="16495" y="8526"/>
                  </a:cubicBezTo>
                  <a:cubicBezTo>
                    <a:pt x="16495" y="9095"/>
                    <a:pt x="16495" y="9095"/>
                    <a:pt x="16495" y="9095"/>
                  </a:cubicBezTo>
                  <a:cubicBezTo>
                    <a:pt x="16495" y="9095"/>
                    <a:pt x="16495" y="9095"/>
                    <a:pt x="16495" y="9095"/>
                  </a:cubicBezTo>
                  <a:cubicBezTo>
                    <a:pt x="16102" y="9095"/>
                    <a:pt x="16102" y="9095"/>
                    <a:pt x="16102" y="9095"/>
                  </a:cubicBezTo>
                  <a:cubicBezTo>
                    <a:pt x="16495" y="9095"/>
                    <a:pt x="16495" y="9095"/>
                    <a:pt x="16495" y="9095"/>
                  </a:cubicBezTo>
                  <a:cubicBezTo>
                    <a:pt x="16102" y="9095"/>
                    <a:pt x="16102" y="9095"/>
                    <a:pt x="16102" y="9095"/>
                  </a:cubicBezTo>
                  <a:cubicBezTo>
                    <a:pt x="15709" y="10232"/>
                    <a:pt x="15709" y="10232"/>
                    <a:pt x="15709" y="10232"/>
                  </a:cubicBezTo>
                  <a:cubicBezTo>
                    <a:pt x="15316" y="10232"/>
                    <a:pt x="15316" y="10232"/>
                    <a:pt x="15316" y="10232"/>
                  </a:cubicBezTo>
                  <a:cubicBezTo>
                    <a:pt x="14531" y="11937"/>
                    <a:pt x="14531" y="11937"/>
                    <a:pt x="14531" y="11937"/>
                  </a:cubicBezTo>
                  <a:cubicBezTo>
                    <a:pt x="14531" y="11937"/>
                    <a:pt x="14531" y="11937"/>
                    <a:pt x="14531" y="11937"/>
                  </a:cubicBezTo>
                  <a:cubicBezTo>
                    <a:pt x="14531" y="13074"/>
                    <a:pt x="14531" y="13074"/>
                    <a:pt x="14531" y="13074"/>
                  </a:cubicBezTo>
                  <a:cubicBezTo>
                    <a:pt x="14924" y="13074"/>
                    <a:pt x="14924" y="13074"/>
                    <a:pt x="14924" y="13074"/>
                  </a:cubicBezTo>
                  <a:cubicBezTo>
                    <a:pt x="14924" y="13642"/>
                    <a:pt x="14924" y="13642"/>
                    <a:pt x="14924" y="13642"/>
                  </a:cubicBezTo>
                  <a:cubicBezTo>
                    <a:pt x="15316" y="14211"/>
                    <a:pt x="15316" y="14211"/>
                    <a:pt x="15316" y="14211"/>
                  </a:cubicBezTo>
                  <a:cubicBezTo>
                    <a:pt x="14924" y="14779"/>
                    <a:pt x="14924" y="14779"/>
                    <a:pt x="14924" y="14779"/>
                  </a:cubicBezTo>
                  <a:cubicBezTo>
                    <a:pt x="14531" y="14779"/>
                    <a:pt x="14531" y="14779"/>
                    <a:pt x="14531" y="14779"/>
                  </a:cubicBezTo>
                  <a:cubicBezTo>
                    <a:pt x="14531" y="15347"/>
                    <a:pt x="14531" y="15347"/>
                    <a:pt x="14531" y="15347"/>
                  </a:cubicBezTo>
                  <a:cubicBezTo>
                    <a:pt x="14138" y="16484"/>
                    <a:pt x="14138" y="16484"/>
                    <a:pt x="14138" y="16484"/>
                  </a:cubicBezTo>
                  <a:cubicBezTo>
                    <a:pt x="13745" y="17053"/>
                    <a:pt x="13745" y="17053"/>
                    <a:pt x="13745" y="17053"/>
                  </a:cubicBezTo>
                  <a:cubicBezTo>
                    <a:pt x="14138" y="17053"/>
                    <a:pt x="14138" y="17053"/>
                    <a:pt x="14138" y="17053"/>
                  </a:cubicBezTo>
                  <a:cubicBezTo>
                    <a:pt x="13745" y="17621"/>
                    <a:pt x="13745" y="17621"/>
                    <a:pt x="13745" y="17621"/>
                  </a:cubicBezTo>
                  <a:cubicBezTo>
                    <a:pt x="13353" y="17621"/>
                    <a:pt x="13353" y="17621"/>
                    <a:pt x="13353" y="17621"/>
                  </a:cubicBezTo>
                  <a:cubicBezTo>
                    <a:pt x="12175" y="18189"/>
                    <a:pt x="12175" y="18189"/>
                    <a:pt x="12175" y="18189"/>
                  </a:cubicBezTo>
                  <a:cubicBezTo>
                    <a:pt x="12175" y="18758"/>
                    <a:pt x="12175" y="18758"/>
                    <a:pt x="12175" y="18758"/>
                  </a:cubicBezTo>
                  <a:cubicBezTo>
                    <a:pt x="11782" y="19326"/>
                    <a:pt x="11782" y="19326"/>
                    <a:pt x="11782" y="19326"/>
                  </a:cubicBezTo>
                  <a:cubicBezTo>
                    <a:pt x="11389" y="19326"/>
                    <a:pt x="11389" y="19326"/>
                    <a:pt x="11389" y="19326"/>
                  </a:cubicBezTo>
                  <a:cubicBezTo>
                    <a:pt x="10996" y="18758"/>
                    <a:pt x="10996" y="18758"/>
                    <a:pt x="10996" y="18758"/>
                  </a:cubicBezTo>
                  <a:cubicBezTo>
                    <a:pt x="10996" y="19326"/>
                    <a:pt x="10996" y="19326"/>
                    <a:pt x="10996" y="19326"/>
                  </a:cubicBezTo>
                  <a:cubicBezTo>
                    <a:pt x="10604" y="19895"/>
                    <a:pt x="10604" y="19895"/>
                    <a:pt x="10604" y="19895"/>
                  </a:cubicBezTo>
                  <a:cubicBezTo>
                    <a:pt x="10604" y="19326"/>
                    <a:pt x="10604" y="19326"/>
                    <a:pt x="10604" y="19326"/>
                  </a:cubicBezTo>
                  <a:cubicBezTo>
                    <a:pt x="10211" y="19326"/>
                    <a:pt x="10211" y="19326"/>
                    <a:pt x="10211" y="19326"/>
                  </a:cubicBezTo>
                  <a:cubicBezTo>
                    <a:pt x="9818" y="19326"/>
                    <a:pt x="9818" y="19326"/>
                    <a:pt x="9818" y="19326"/>
                  </a:cubicBezTo>
                  <a:cubicBezTo>
                    <a:pt x="9425" y="19326"/>
                    <a:pt x="9425" y="19326"/>
                    <a:pt x="9425" y="19326"/>
                  </a:cubicBezTo>
                  <a:cubicBezTo>
                    <a:pt x="8640" y="19326"/>
                    <a:pt x="8640" y="19326"/>
                    <a:pt x="8640" y="19326"/>
                  </a:cubicBezTo>
                  <a:cubicBezTo>
                    <a:pt x="8640" y="19326"/>
                    <a:pt x="8640" y="19326"/>
                    <a:pt x="8640" y="19326"/>
                  </a:cubicBezTo>
                  <a:cubicBezTo>
                    <a:pt x="7855" y="19326"/>
                    <a:pt x="7855" y="19326"/>
                    <a:pt x="7855" y="19326"/>
                  </a:cubicBezTo>
                  <a:cubicBezTo>
                    <a:pt x="7462" y="20463"/>
                    <a:pt x="7462" y="20463"/>
                    <a:pt x="7462" y="20463"/>
                  </a:cubicBezTo>
                  <a:cubicBezTo>
                    <a:pt x="6676" y="20463"/>
                    <a:pt x="6676" y="20463"/>
                    <a:pt x="6676" y="20463"/>
                  </a:cubicBezTo>
                  <a:cubicBezTo>
                    <a:pt x="6284" y="20463"/>
                    <a:pt x="6284" y="20463"/>
                    <a:pt x="6284" y="20463"/>
                  </a:cubicBezTo>
                  <a:cubicBezTo>
                    <a:pt x="6284" y="21032"/>
                    <a:pt x="6284" y="21032"/>
                    <a:pt x="6284" y="21032"/>
                  </a:cubicBezTo>
                  <a:cubicBezTo>
                    <a:pt x="5891" y="21600"/>
                    <a:pt x="5891" y="21600"/>
                    <a:pt x="5891" y="21600"/>
                  </a:cubicBezTo>
                  <a:cubicBezTo>
                    <a:pt x="5498" y="21032"/>
                    <a:pt x="5498" y="21032"/>
                    <a:pt x="5498" y="21032"/>
                  </a:cubicBezTo>
                  <a:cubicBezTo>
                    <a:pt x="4713" y="20463"/>
                    <a:pt x="4713" y="20463"/>
                    <a:pt x="4713" y="20463"/>
                  </a:cubicBezTo>
                  <a:cubicBezTo>
                    <a:pt x="4320" y="19326"/>
                    <a:pt x="4320" y="19326"/>
                    <a:pt x="4320" y="19326"/>
                  </a:cubicBezTo>
                  <a:cubicBezTo>
                    <a:pt x="4713" y="19326"/>
                    <a:pt x="4713" y="19326"/>
                    <a:pt x="4713" y="19326"/>
                  </a:cubicBezTo>
                  <a:cubicBezTo>
                    <a:pt x="3927" y="18189"/>
                    <a:pt x="3927" y="18189"/>
                    <a:pt x="3927" y="18189"/>
                  </a:cubicBezTo>
                  <a:cubicBezTo>
                    <a:pt x="3142" y="18189"/>
                    <a:pt x="3142" y="18189"/>
                    <a:pt x="3142" y="18189"/>
                  </a:cubicBezTo>
                  <a:cubicBezTo>
                    <a:pt x="3142" y="18189"/>
                    <a:pt x="3142" y="18189"/>
                    <a:pt x="3142" y="18189"/>
                  </a:cubicBezTo>
                  <a:cubicBezTo>
                    <a:pt x="3142" y="17621"/>
                    <a:pt x="3142" y="17621"/>
                    <a:pt x="3142" y="17621"/>
                  </a:cubicBezTo>
                  <a:cubicBezTo>
                    <a:pt x="2749" y="17053"/>
                    <a:pt x="2749" y="17053"/>
                    <a:pt x="2749" y="17053"/>
                  </a:cubicBezTo>
                  <a:cubicBezTo>
                    <a:pt x="3142" y="16484"/>
                    <a:pt x="3142" y="16484"/>
                    <a:pt x="3142" y="16484"/>
                  </a:cubicBezTo>
                  <a:cubicBezTo>
                    <a:pt x="3535" y="15916"/>
                    <a:pt x="3535" y="15916"/>
                    <a:pt x="3535" y="15916"/>
                  </a:cubicBezTo>
                  <a:cubicBezTo>
                    <a:pt x="3535" y="15347"/>
                    <a:pt x="3535" y="15347"/>
                    <a:pt x="3535" y="15347"/>
                  </a:cubicBezTo>
                  <a:cubicBezTo>
                    <a:pt x="3142" y="15347"/>
                    <a:pt x="3142" y="15347"/>
                    <a:pt x="3142" y="15347"/>
                  </a:cubicBezTo>
                  <a:cubicBezTo>
                    <a:pt x="3142" y="14779"/>
                    <a:pt x="3142" y="14779"/>
                    <a:pt x="3142" y="14779"/>
                  </a:cubicBezTo>
                  <a:cubicBezTo>
                    <a:pt x="3535" y="13642"/>
                    <a:pt x="3535" y="13642"/>
                    <a:pt x="3535" y="13642"/>
                  </a:cubicBezTo>
                  <a:cubicBezTo>
                    <a:pt x="3535" y="13074"/>
                    <a:pt x="3535" y="13074"/>
                    <a:pt x="3535" y="13074"/>
                  </a:cubicBezTo>
                  <a:cubicBezTo>
                    <a:pt x="3142" y="12505"/>
                    <a:pt x="3142" y="12505"/>
                    <a:pt x="3142" y="12505"/>
                  </a:cubicBezTo>
                  <a:cubicBezTo>
                    <a:pt x="2749" y="11368"/>
                    <a:pt x="2749" y="11368"/>
                    <a:pt x="2749" y="11368"/>
                  </a:cubicBezTo>
                  <a:cubicBezTo>
                    <a:pt x="3142" y="11368"/>
                    <a:pt x="3142" y="11368"/>
                    <a:pt x="3142" y="11368"/>
                  </a:cubicBezTo>
                  <a:cubicBezTo>
                    <a:pt x="3535" y="11368"/>
                    <a:pt x="3535" y="11368"/>
                    <a:pt x="3535" y="11368"/>
                  </a:cubicBezTo>
                  <a:cubicBezTo>
                    <a:pt x="3927" y="10800"/>
                    <a:pt x="3927" y="10800"/>
                    <a:pt x="3927" y="10800"/>
                  </a:cubicBezTo>
                  <a:cubicBezTo>
                    <a:pt x="3535" y="10232"/>
                    <a:pt x="3535" y="10232"/>
                    <a:pt x="3535" y="10232"/>
                  </a:cubicBezTo>
                  <a:cubicBezTo>
                    <a:pt x="3927" y="9663"/>
                    <a:pt x="3927" y="9663"/>
                    <a:pt x="3927" y="9663"/>
                  </a:cubicBezTo>
                  <a:cubicBezTo>
                    <a:pt x="3927" y="8526"/>
                    <a:pt x="3927" y="8526"/>
                    <a:pt x="3927" y="8526"/>
                  </a:cubicBezTo>
                  <a:cubicBezTo>
                    <a:pt x="3927" y="7958"/>
                    <a:pt x="3927" y="7958"/>
                    <a:pt x="3927" y="7958"/>
                  </a:cubicBezTo>
                  <a:cubicBezTo>
                    <a:pt x="4713" y="6821"/>
                    <a:pt x="4713" y="6821"/>
                    <a:pt x="4713" y="6821"/>
                  </a:cubicBezTo>
                  <a:cubicBezTo>
                    <a:pt x="4713" y="6821"/>
                    <a:pt x="4713" y="6821"/>
                    <a:pt x="4713" y="6821"/>
                  </a:cubicBezTo>
                  <a:cubicBezTo>
                    <a:pt x="5105" y="6253"/>
                    <a:pt x="5105" y="6253"/>
                    <a:pt x="5105" y="6253"/>
                  </a:cubicBezTo>
                  <a:cubicBezTo>
                    <a:pt x="4713" y="5684"/>
                    <a:pt x="4713" y="5684"/>
                    <a:pt x="4713" y="5684"/>
                  </a:cubicBezTo>
                  <a:cubicBezTo>
                    <a:pt x="4713" y="5116"/>
                    <a:pt x="4713" y="5116"/>
                    <a:pt x="4713" y="5116"/>
                  </a:cubicBezTo>
                  <a:cubicBezTo>
                    <a:pt x="3535" y="5116"/>
                    <a:pt x="3535" y="5116"/>
                    <a:pt x="3535" y="5116"/>
                  </a:cubicBezTo>
                  <a:cubicBezTo>
                    <a:pt x="3535" y="5684"/>
                    <a:pt x="3535" y="5684"/>
                    <a:pt x="3535" y="5684"/>
                  </a:cubicBezTo>
                  <a:cubicBezTo>
                    <a:pt x="2356" y="5116"/>
                    <a:pt x="2356" y="5116"/>
                    <a:pt x="2356" y="5116"/>
                  </a:cubicBezTo>
                  <a:cubicBezTo>
                    <a:pt x="1964" y="5684"/>
                    <a:pt x="1964" y="5684"/>
                    <a:pt x="1964" y="5684"/>
                  </a:cubicBezTo>
                  <a:cubicBezTo>
                    <a:pt x="1571" y="5116"/>
                    <a:pt x="1571" y="5116"/>
                    <a:pt x="1571" y="5116"/>
                  </a:cubicBezTo>
                  <a:cubicBezTo>
                    <a:pt x="1571" y="5116"/>
                    <a:pt x="1571" y="5116"/>
                    <a:pt x="1571" y="5116"/>
                  </a:cubicBezTo>
                  <a:cubicBezTo>
                    <a:pt x="1571" y="4547"/>
                    <a:pt x="1571" y="4547"/>
                    <a:pt x="1571" y="4547"/>
                  </a:cubicBezTo>
                  <a:cubicBezTo>
                    <a:pt x="785" y="5116"/>
                    <a:pt x="785" y="5116"/>
                    <a:pt x="785" y="5116"/>
                  </a:cubicBezTo>
                  <a:cubicBezTo>
                    <a:pt x="785" y="4547"/>
                    <a:pt x="785" y="4547"/>
                    <a:pt x="785" y="4547"/>
                  </a:cubicBezTo>
                  <a:cubicBezTo>
                    <a:pt x="1178" y="4547"/>
                    <a:pt x="1178" y="4547"/>
                    <a:pt x="1178" y="4547"/>
                  </a:cubicBezTo>
                  <a:cubicBezTo>
                    <a:pt x="785" y="3979"/>
                    <a:pt x="785" y="3979"/>
                    <a:pt x="785" y="3979"/>
                  </a:cubicBezTo>
                  <a:cubicBezTo>
                    <a:pt x="1178" y="3979"/>
                    <a:pt x="1178" y="3979"/>
                    <a:pt x="1178" y="3979"/>
                  </a:cubicBezTo>
                  <a:cubicBezTo>
                    <a:pt x="785" y="3979"/>
                    <a:pt x="785" y="3979"/>
                    <a:pt x="785" y="3979"/>
                  </a:cubicBezTo>
                  <a:cubicBezTo>
                    <a:pt x="785" y="3411"/>
                    <a:pt x="785" y="3411"/>
                    <a:pt x="785" y="3411"/>
                  </a:cubicBezTo>
                  <a:cubicBezTo>
                    <a:pt x="785" y="3411"/>
                    <a:pt x="785" y="3411"/>
                    <a:pt x="785" y="3411"/>
                  </a:cubicBezTo>
                  <a:cubicBezTo>
                    <a:pt x="393" y="3411"/>
                    <a:pt x="393" y="3411"/>
                    <a:pt x="393" y="3411"/>
                  </a:cubicBezTo>
                  <a:cubicBezTo>
                    <a:pt x="785" y="2842"/>
                    <a:pt x="785" y="2842"/>
                    <a:pt x="785" y="2842"/>
                  </a:cubicBezTo>
                  <a:cubicBezTo>
                    <a:pt x="393" y="2842"/>
                    <a:pt x="393" y="2842"/>
                    <a:pt x="393" y="2842"/>
                  </a:cubicBezTo>
                  <a:cubicBezTo>
                    <a:pt x="393" y="2842"/>
                    <a:pt x="393" y="2842"/>
                    <a:pt x="393" y="2842"/>
                  </a:cubicBezTo>
                  <a:cubicBezTo>
                    <a:pt x="393" y="2842"/>
                    <a:pt x="393" y="2842"/>
                    <a:pt x="393" y="2842"/>
                  </a:cubicBezTo>
                  <a:cubicBezTo>
                    <a:pt x="0" y="2274"/>
                    <a:pt x="0" y="2274"/>
                    <a:pt x="0" y="2274"/>
                  </a:cubicBezTo>
                  <a:cubicBezTo>
                    <a:pt x="393" y="1705"/>
                    <a:pt x="393" y="1705"/>
                    <a:pt x="393" y="1705"/>
                  </a:cubicBezTo>
                  <a:cubicBezTo>
                    <a:pt x="785" y="1137"/>
                    <a:pt x="785" y="1137"/>
                    <a:pt x="785" y="1137"/>
                  </a:cubicBezTo>
                  <a:cubicBezTo>
                    <a:pt x="1178" y="1705"/>
                    <a:pt x="1178" y="1705"/>
                    <a:pt x="1178" y="1705"/>
                  </a:cubicBezTo>
                  <a:cubicBezTo>
                    <a:pt x="1571" y="1705"/>
                    <a:pt x="1571" y="1705"/>
                    <a:pt x="1571" y="1705"/>
                  </a:cubicBezTo>
                  <a:cubicBezTo>
                    <a:pt x="1964" y="1137"/>
                    <a:pt x="1964" y="1137"/>
                    <a:pt x="1964" y="1137"/>
                  </a:cubicBezTo>
                  <a:cubicBezTo>
                    <a:pt x="1964" y="1137"/>
                    <a:pt x="1964" y="1137"/>
                    <a:pt x="1964" y="1137"/>
                  </a:cubicBezTo>
                  <a:cubicBezTo>
                    <a:pt x="1571" y="568"/>
                    <a:pt x="1571" y="568"/>
                    <a:pt x="1571" y="568"/>
                  </a:cubicBezTo>
                  <a:cubicBezTo>
                    <a:pt x="2356" y="0"/>
                    <a:pt x="2356" y="0"/>
                    <a:pt x="2356" y="0"/>
                  </a:cubicBezTo>
                  <a:cubicBezTo>
                    <a:pt x="2356" y="568"/>
                    <a:pt x="2356" y="568"/>
                    <a:pt x="2356" y="568"/>
                  </a:cubicBezTo>
                  <a:cubicBezTo>
                    <a:pt x="2749" y="0"/>
                    <a:pt x="2749" y="0"/>
                    <a:pt x="2749" y="0"/>
                  </a:cubicBezTo>
                  <a:cubicBezTo>
                    <a:pt x="3142" y="0"/>
                    <a:pt x="3142" y="0"/>
                    <a:pt x="3142" y="0"/>
                  </a:cubicBezTo>
                  <a:cubicBezTo>
                    <a:pt x="3535" y="1137"/>
                    <a:pt x="3535" y="1137"/>
                    <a:pt x="3535" y="1137"/>
                  </a:cubicBezTo>
                  <a:cubicBezTo>
                    <a:pt x="3927" y="568"/>
                    <a:pt x="3927" y="568"/>
                    <a:pt x="3927" y="568"/>
                  </a:cubicBezTo>
                  <a:cubicBezTo>
                    <a:pt x="4320" y="568"/>
                    <a:pt x="4320" y="568"/>
                    <a:pt x="4320" y="568"/>
                  </a:cubicBezTo>
                  <a:cubicBezTo>
                    <a:pt x="4713" y="568"/>
                    <a:pt x="4713" y="568"/>
                    <a:pt x="4713" y="568"/>
                  </a:cubicBezTo>
                  <a:cubicBezTo>
                    <a:pt x="5105" y="568"/>
                    <a:pt x="5105" y="568"/>
                    <a:pt x="5105" y="568"/>
                  </a:cubicBezTo>
                  <a:cubicBezTo>
                    <a:pt x="5498" y="568"/>
                    <a:pt x="5498" y="568"/>
                    <a:pt x="5498" y="568"/>
                  </a:cubicBezTo>
                  <a:cubicBezTo>
                    <a:pt x="5891" y="568"/>
                    <a:pt x="5891" y="568"/>
                    <a:pt x="5891" y="568"/>
                  </a:cubicBezTo>
                  <a:cubicBezTo>
                    <a:pt x="6284" y="568"/>
                    <a:pt x="6284" y="568"/>
                    <a:pt x="6284" y="568"/>
                  </a:cubicBezTo>
                  <a:cubicBezTo>
                    <a:pt x="7462" y="1137"/>
                    <a:pt x="7462" y="1137"/>
                    <a:pt x="7462" y="1137"/>
                  </a:cubicBezTo>
                  <a:cubicBezTo>
                    <a:pt x="7855" y="1137"/>
                    <a:pt x="7855" y="1137"/>
                    <a:pt x="7855" y="1137"/>
                  </a:cubicBezTo>
                  <a:cubicBezTo>
                    <a:pt x="8640" y="568"/>
                    <a:pt x="8640" y="568"/>
                    <a:pt x="8640" y="568"/>
                  </a:cubicBezTo>
                  <a:cubicBezTo>
                    <a:pt x="9425" y="1137"/>
                    <a:pt x="9425" y="1137"/>
                    <a:pt x="9425" y="1137"/>
                  </a:cubicBezTo>
                  <a:cubicBezTo>
                    <a:pt x="9425" y="1137"/>
                    <a:pt x="9425" y="1137"/>
                    <a:pt x="9425" y="1137"/>
                  </a:cubicBezTo>
                  <a:cubicBezTo>
                    <a:pt x="10211" y="1137"/>
                    <a:pt x="10211" y="1137"/>
                    <a:pt x="10211" y="1137"/>
                  </a:cubicBezTo>
                  <a:cubicBezTo>
                    <a:pt x="10604" y="1137"/>
                    <a:pt x="10604" y="1137"/>
                    <a:pt x="10604" y="1137"/>
                  </a:cubicBezTo>
                  <a:cubicBezTo>
                    <a:pt x="10996" y="1137"/>
                    <a:pt x="10996" y="1137"/>
                    <a:pt x="10996" y="1137"/>
                  </a:cubicBezTo>
                  <a:cubicBezTo>
                    <a:pt x="11782" y="1705"/>
                    <a:pt x="11782" y="1705"/>
                    <a:pt x="11782" y="1705"/>
                  </a:cubicBezTo>
                  <a:cubicBezTo>
                    <a:pt x="11782" y="1137"/>
                    <a:pt x="11782" y="1137"/>
                    <a:pt x="11782" y="1137"/>
                  </a:cubicBezTo>
                  <a:cubicBezTo>
                    <a:pt x="12175" y="1137"/>
                    <a:pt x="12175" y="1137"/>
                    <a:pt x="12175" y="1137"/>
                  </a:cubicBezTo>
                  <a:cubicBezTo>
                    <a:pt x="12175" y="1137"/>
                    <a:pt x="12175" y="1137"/>
                    <a:pt x="12175" y="1137"/>
                  </a:cubicBezTo>
                  <a:close/>
                  <a:moveTo>
                    <a:pt x="20815" y="11368"/>
                  </a:moveTo>
                  <a:cubicBezTo>
                    <a:pt x="21207" y="11368"/>
                    <a:pt x="21207" y="11368"/>
                    <a:pt x="21207" y="11368"/>
                  </a:cubicBezTo>
                  <a:cubicBezTo>
                    <a:pt x="21600" y="11368"/>
                    <a:pt x="21600" y="11368"/>
                    <a:pt x="21600" y="11368"/>
                  </a:cubicBezTo>
                  <a:cubicBezTo>
                    <a:pt x="21600" y="11368"/>
                    <a:pt x="21600" y="11368"/>
                    <a:pt x="21600" y="11368"/>
                  </a:cubicBezTo>
                  <a:cubicBezTo>
                    <a:pt x="21207" y="10800"/>
                    <a:pt x="21207" y="10800"/>
                    <a:pt x="21207" y="10800"/>
                  </a:cubicBezTo>
                  <a:cubicBezTo>
                    <a:pt x="20815" y="10800"/>
                    <a:pt x="20815" y="10800"/>
                    <a:pt x="20815" y="10800"/>
                  </a:cubicBezTo>
                  <a:cubicBezTo>
                    <a:pt x="20815" y="11368"/>
                    <a:pt x="20815" y="11368"/>
                    <a:pt x="20815" y="11368"/>
                  </a:cubicBezTo>
                  <a:close/>
                  <a:moveTo>
                    <a:pt x="19636" y="12505"/>
                  </a:moveTo>
                  <a:cubicBezTo>
                    <a:pt x="20029" y="11937"/>
                    <a:pt x="20029" y="11937"/>
                    <a:pt x="20029" y="11937"/>
                  </a:cubicBezTo>
                  <a:cubicBezTo>
                    <a:pt x="20422" y="11368"/>
                    <a:pt x="20422" y="11368"/>
                    <a:pt x="20422" y="11368"/>
                  </a:cubicBezTo>
                  <a:cubicBezTo>
                    <a:pt x="20029" y="11368"/>
                    <a:pt x="20029" y="11368"/>
                    <a:pt x="20029" y="11368"/>
                  </a:cubicBezTo>
                  <a:cubicBezTo>
                    <a:pt x="19636" y="11368"/>
                    <a:pt x="19636" y="11368"/>
                    <a:pt x="19636" y="11368"/>
                  </a:cubicBezTo>
                  <a:cubicBezTo>
                    <a:pt x="19244" y="11937"/>
                    <a:pt x="19244" y="11937"/>
                    <a:pt x="19244" y="11937"/>
                  </a:cubicBezTo>
                  <a:cubicBezTo>
                    <a:pt x="19244" y="12505"/>
                    <a:pt x="19244" y="12505"/>
                    <a:pt x="19244" y="12505"/>
                  </a:cubicBezTo>
                  <a:cubicBezTo>
                    <a:pt x="19244" y="12505"/>
                    <a:pt x="19244" y="12505"/>
                    <a:pt x="19244" y="12505"/>
                  </a:cubicBezTo>
                  <a:cubicBezTo>
                    <a:pt x="19636" y="12505"/>
                    <a:pt x="19636" y="12505"/>
                    <a:pt x="19636" y="12505"/>
                  </a:cubicBezTo>
                  <a:close/>
                  <a:moveTo>
                    <a:pt x="17673" y="14211"/>
                  </a:moveTo>
                  <a:cubicBezTo>
                    <a:pt x="17673" y="13642"/>
                    <a:pt x="17673" y="13642"/>
                    <a:pt x="17673" y="13642"/>
                  </a:cubicBezTo>
                  <a:cubicBezTo>
                    <a:pt x="18065" y="13642"/>
                    <a:pt x="18065" y="13642"/>
                    <a:pt x="18065" y="13642"/>
                  </a:cubicBezTo>
                  <a:cubicBezTo>
                    <a:pt x="17673" y="13074"/>
                    <a:pt x="17673" y="13074"/>
                    <a:pt x="17673" y="13074"/>
                  </a:cubicBezTo>
                  <a:cubicBezTo>
                    <a:pt x="17280" y="13642"/>
                    <a:pt x="17280" y="13642"/>
                    <a:pt x="17280" y="13642"/>
                  </a:cubicBezTo>
                  <a:cubicBezTo>
                    <a:pt x="17280" y="13642"/>
                    <a:pt x="17280" y="13642"/>
                    <a:pt x="17280" y="13642"/>
                  </a:cubicBezTo>
                  <a:lnTo>
                    <a:pt x="17673" y="14211"/>
                  </a:lnTo>
                  <a:close/>
                  <a:moveTo>
                    <a:pt x="17673" y="1421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74" name="AutoShape 71"/>
            <p:cNvSpPr>
              <a:spLocks/>
            </p:cNvSpPr>
            <p:nvPr/>
          </p:nvSpPr>
          <p:spPr bwMode="auto">
            <a:xfrm>
              <a:off x="6492" y="3016"/>
              <a:ext cx="129" cy="23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976" y="20671"/>
                  </a:moveTo>
                  <a:lnTo>
                    <a:pt x="13976" y="19742"/>
                  </a:lnTo>
                  <a:lnTo>
                    <a:pt x="12282" y="19045"/>
                  </a:lnTo>
                  <a:lnTo>
                    <a:pt x="15671" y="17187"/>
                  </a:lnTo>
                  <a:lnTo>
                    <a:pt x="15671" y="16258"/>
                  </a:lnTo>
                  <a:lnTo>
                    <a:pt x="13976" y="16258"/>
                  </a:lnTo>
                  <a:lnTo>
                    <a:pt x="13976" y="15561"/>
                  </a:lnTo>
                  <a:lnTo>
                    <a:pt x="15671" y="13703"/>
                  </a:lnTo>
                  <a:lnTo>
                    <a:pt x="15671" y="13006"/>
                  </a:lnTo>
                  <a:lnTo>
                    <a:pt x="13976" y="12077"/>
                  </a:lnTo>
                  <a:lnTo>
                    <a:pt x="12282" y="10219"/>
                  </a:lnTo>
                  <a:lnTo>
                    <a:pt x="15671" y="10219"/>
                  </a:lnTo>
                  <a:lnTo>
                    <a:pt x="16941" y="9523"/>
                  </a:lnTo>
                  <a:lnTo>
                    <a:pt x="15671" y="8594"/>
                  </a:lnTo>
                  <a:lnTo>
                    <a:pt x="16941" y="7665"/>
                  </a:lnTo>
                  <a:lnTo>
                    <a:pt x="16941" y="5110"/>
                  </a:lnTo>
                  <a:lnTo>
                    <a:pt x="20329" y="3484"/>
                  </a:lnTo>
                  <a:lnTo>
                    <a:pt x="21600" y="2555"/>
                  </a:lnTo>
                  <a:lnTo>
                    <a:pt x="20329" y="1626"/>
                  </a:lnTo>
                  <a:lnTo>
                    <a:pt x="20329" y="929"/>
                  </a:lnTo>
                  <a:lnTo>
                    <a:pt x="15671" y="929"/>
                  </a:lnTo>
                  <a:lnTo>
                    <a:pt x="15671" y="1626"/>
                  </a:lnTo>
                  <a:lnTo>
                    <a:pt x="11012" y="929"/>
                  </a:lnTo>
                  <a:lnTo>
                    <a:pt x="9318" y="1626"/>
                  </a:lnTo>
                  <a:lnTo>
                    <a:pt x="7624" y="929"/>
                  </a:lnTo>
                  <a:lnTo>
                    <a:pt x="7624" y="0"/>
                  </a:lnTo>
                  <a:lnTo>
                    <a:pt x="4659" y="929"/>
                  </a:lnTo>
                  <a:lnTo>
                    <a:pt x="4659" y="6039"/>
                  </a:lnTo>
                  <a:lnTo>
                    <a:pt x="5929" y="6039"/>
                  </a:lnTo>
                  <a:lnTo>
                    <a:pt x="4659" y="6968"/>
                  </a:lnTo>
                  <a:lnTo>
                    <a:pt x="4659" y="8594"/>
                  </a:lnTo>
                  <a:lnTo>
                    <a:pt x="2965" y="10219"/>
                  </a:lnTo>
                  <a:lnTo>
                    <a:pt x="0" y="12077"/>
                  </a:lnTo>
                  <a:lnTo>
                    <a:pt x="0" y="14632"/>
                  </a:lnTo>
                  <a:lnTo>
                    <a:pt x="1271" y="14632"/>
                  </a:lnTo>
                  <a:lnTo>
                    <a:pt x="1271" y="13703"/>
                  </a:lnTo>
                  <a:lnTo>
                    <a:pt x="2965" y="13703"/>
                  </a:lnTo>
                  <a:lnTo>
                    <a:pt x="2965" y="14632"/>
                  </a:lnTo>
                  <a:lnTo>
                    <a:pt x="1271" y="14632"/>
                  </a:lnTo>
                  <a:lnTo>
                    <a:pt x="1271" y="16258"/>
                  </a:lnTo>
                  <a:lnTo>
                    <a:pt x="2965" y="15561"/>
                  </a:lnTo>
                  <a:lnTo>
                    <a:pt x="4659" y="15561"/>
                  </a:lnTo>
                  <a:lnTo>
                    <a:pt x="4659" y="17187"/>
                  </a:lnTo>
                  <a:lnTo>
                    <a:pt x="2965" y="18116"/>
                  </a:lnTo>
                  <a:lnTo>
                    <a:pt x="2965" y="21600"/>
                  </a:lnTo>
                  <a:lnTo>
                    <a:pt x="4659" y="20671"/>
                  </a:lnTo>
                  <a:lnTo>
                    <a:pt x="7624" y="21600"/>
                  </a:lnTo>
                  <a:lnTo>
                    <a:pt x="11012" y="21600"/>
                  </a:lnTo>
                  <a:lnTo>
                    <a:pt x="13976" y="20671"/>
                  </a:lnTo>
                  <a:close/>
                  <a:moveTo>
                    <a:pt x="13976" y="2067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75" name="AutoShape 72"/>
            <p:cNvSpPr>
              <a:spLocks/>
            </p:cNvSpPr>
            <p:nvPr/>
          </p:nvSpPr>
          <p:spPr bwMode="auto">
            <a:xfrm>
              <a:off x="7629" y="3026"/>
              <a:ext cx="355" cy="31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916" y="0"/>
                  </a:moveTo>
                  <a:cubicBezTo>
                    <a:pt x="15916" y="0"/>
                    <a:pt x="15916" y="0"/>
                    <a:pt x="15916" y="0"/>
                  </a:cubicBezTo>
                  <a:cubicBezTo>
                    <a:pt x="15347" y="635"/>
                    <a:pt x="15347" y="635"/>
                    <a:pt x="15347" y="635"/>
                  </a:cubicBezTo>
                  <a:cubicBezTo>
                    <a:pt x="15347" y="1271"/>
                    <a:pt x="15347" y="1271"/>
                    <a:pt x="15347" y="1271"/>
                  </a:cubicBezTo>
                  <a:cubicBezTo>
                    <a:pt x="15347" y="1906"/>
                    <a:pt x="15347" y="1906"/>
                    <a:pt x="15347" y="1906"/>
                  </a:cubicBezTo>
                  <a:cubicBezTo>
                    <a:pt x="15347" y="1906"/>
                    <a:pt x="15347" y="1906"/>
                    <a:pt x="15347" y="1906"/>
                  </a:cubicBezTo>
                  <a:cubicBezTo>
                    <a:pt x="14211" y="1906"/>
                    <a:pt x="14211" y="1906"/>
                    <a:pt x="14211" y="1906"/>
                  </a:cubicBezTo>
                  <a:cubicBezTo>
                    <a:pt x="13642" y="1906"/>
                    <a:pt x="13642" y="1906"/>
                    <a:pt x="13642" y="1906"/>
                  </a:cubicBezTo>
                  <a:cubicBezTo>
                    <a:pt x="13074" y="1906"/>
                    <a:pt x="13074" y="1906"/>
                    <a:pt x="13074" y="1906"/>
                  </a:cubicBezTo>
                  <a:cubicBezTo>
                    <a:pt x="12505" y="1906"/>
                    <a:pt x="12505" y="1906"/>
                    <a:pt x="12505" y="1906"/>
                  </a:cubicBezTo>
                  <a:cubicBezTo>
                    <a:pt x="12505" y="1906"/>
                    <a:pt x="12505" y="1906"/>
                    <a:pt x="12505" y="1906"/>
                  </a:cubicBezTo>
                  <a:cubicBezTo>
                    <a:pt x="11937" y="1906"/>
                    <a:pt x="11937" y="1906"/>
                    <a:pt x="11937" y="1906"/>
                  </a:cubicBezTo>
                  <a:cubicBezTo>
                    <a:pt x="11937" y="1906"/>
                    <a:pt x="11937" y="1906"/>
                    <a:pt x="11937" y="1906"/>
                  </a:cubicBezTo>
                  <a:cubicBezTo>
                    <a:pt x="10800" y="1906"/>
                    <a:pt x="10800" y="1906"/>
                    <a:pt x="10800" y="1906"/>
                  </a:cubicBezTo>
                  <a:cubicBezTo>
                    <a:pt x="10232" y="1271"/>
                    <a:pt x="10232" y="1271"/>
                    <a:pt x="10232" y="1271"/>
                  </a:cubicBezTo>
                  <a:cubicBezTo>
                    <a:pt x="10232" y="1906"/>
                    <a:pt x="10232" y="1906"/>
                    <a:pt x="10232" y="1906"/>
                  </a:cubicBezTo>
                  <a:cubicBezTo>
                    <a:pt x="9095" y="1906"/>
                    <a:pt x="9095" y="1906"/>
                    <a:pt x="9095" y="1906"/>
                  </a:cubicBezTo>
                  <a:cubicBezTo>
                    <a:pt x="8526" y="1906"/>
                    <a:pt x="8526" y="1906"/>
                    <a:pt x="8526" y="1906"/>
                  </a:cubicBezTo>
                  <a:cubicBezTo>
                    <a:pt x="8526" y="1906"/>
                    <a:pt x="8526" y="1906"/>
                    <a:pt x="8526" y="1906"/>
                  </a:cubicBezTo>
                  <a:cubicBezTo>
                    <a:pt x="7958" y="2541"/>
                    <a:pt x="7958" y="2541"/>
                    <a:pt x="7958" y="2541"/>
                  </a:cubicBezTo>
                  <a:cubicBezTo>
                    <a:pt x="7389" y="2541"/>
                    <a:pt x="7389" y="2541"/>
                    <a:pt x="7389" y="2541"/>
                  </a:cubicBezTo>
                  <a:cubicBezTo>
                    <a:pt x="6821" y="2541"/>
                    <a:pt x="6821" y="2541"/>
                    <a:pt x="6821" y="2541"/>
                  </a:cubicBezTo>
                  <a:cubicBezTo>
                    <a:pt x="5684" y="2541"/>
                    <a:pt x="5684" y="2541"/>
                    <a:pt x="5684" y="2541"/>
                  </a:cubicBezTo>
                  <a:cubicBezTo>
                    <a:pt x="5116" y="3176"/>
                    <a:pt x="5116" y="3176"/>
                    <a:pt x="5116" y="3176"/>
                  </a:cubicBezTo>
                  <a:cubicBezTo>
                    <a:pt x="5116" y="3176"/>
                    <a:pt x="5116" y="3176"/>
                    <a:pt x="5116" y="3176"/>
                  </a:cubicBezTo>
                  <a:cubicBezTo>
                    <a:pt x="4547" y="3176"/>
                    <a:pt x="4547" y="3176"/>
                    <a:pt x="4547" y="3176"/>
                  </a:cubicBezTo>
                  <a:cubicBezTo>
                    <a:pt x="3411" y="3812"/>
                    <a:pt x="3411" y="3812"/>
                    <a:pt x="3411" y="3812"/>
                  </a:cubicBezTo>
                  <a:cubicBezTo>
                    <a:pt x="3411" y="4447"/>
                    <a:pt x="3411" y="4447"/>
                    <a:pt x="3411" y="4447"/>
                  </a:cubicBezTo>
                  <a:cubicBezTo>
                    <a:pt x="2842" y="5718"/>
                    <a:pt x="2842" y="5718"/>
                    <a:pt x="2842" y="5718"/>
                  </a:cubicBezTo>
                  <a:cubicBezTo>
                    <a:pt x="1705" y="5718"/>
                    <a:pt x="1705" y="5718"/>
                    <a:pt x="1705" y="5718"/>
                  </a:cubicBezTo>
                  <a:cubicBezTo>
                    <a:pt x="1705" y="6353"/>
                    <a:pt x="1705" y="6353"/>
                    <a:pt x="1705" y="6353"/>
                  </a:cubicBezTo>
                  <a:cubicBezTo>
                    <a:pt x="1705" y="6988"/>
                    <a:pt x="1705" y="6988"/>
                    <a:pt x="1705" y="6988"/>
                  </a:cubicBezTo>
                  <a:cubicBezTo>
                    <a:pt x="1137" y="6988"/>
                    <a:pt x="1137" y="6988"/>
                    <a:pt x="1137" y="6988"/>
                  </a:cubicBezTo>
                  <a:cubicBezTo>
                    <a:pt x="1137" y="7624"/>
                    <a:pt x="1137" y="7624"/>
                    <a:pt x="1137" y="7624"/>
                  </a:cubicBezTo>
                  <a:cubicBezTo>
                    <a:pt x="1137" y="8259"/>
                    <a:pt x="1137" y="8259"/>
                    <a:pt x="1137" y="8259"/>
                  </a:cubicBezTo>
                  <a:cubicBezTo>
                    <a:pt x="2274" y="8894"/>
                    <a:pt x="2274" y="8894"/>
                    <a:pt x="2274" y="8894"/>
                  </a:cubicBezTo>
                  <a:cubicBezTo>
                    <a:pt x="2842" y="9529"/>
                    <a:pt x="2842" y="9529"/>
                    <a:pt x="2842" y="9529"/>
                  </a:cubicBezTo>
                  <a:cubicBezTo>
                    <a:pt x="2842" y="9529"/>
                    <a:pt x="2842" y="9529"/>
                    <a:pt x="2842" y="9529"/>
                  </a:cubicBezTo>
                  <a:cubicBezTo>
                    <a:pt x="2842" y="9529"/>
                    <a:pt x="2842" y="9529"/>
                    <a:pt x="2842" y="9529"/>
                  </a:cubicBezTo>
                  <a:cubicBezTo>
                    <a:pt x="3411" y="10800"/>
                    <a:pt x="3411" y="10800"/>
                    <a:pt x="3411" y="10800"/>
                  </a:cubicBezTo>
                  <a:cubicBezTo>
                    <a:pt x="3979" y="11435"/>
                    <a:pt x="3979" y="11435"/>
                    <a:pt x="3979" y="11435"/>
                  </a:cubicBezTo>
                  <a:cubicBezTo>
                    <a:pt x="3979" y="11435"/>
                    <a:pt x="3979" y="11435"/>
                    <a:pt x="3979" y="11435"/>
                  </a:cubicBezTo>
                  <a:cubicBezTo>
                    <a:pt x="4547" y="11435"/>
                    <a:pt x="4547" y="11435"/>
                    <a:pt x="4547" y="11435"/>
                  </a:cubicBezTo>
                  <a:cubicBezTo>
                    <a:pt x="5116" y="11435"/>
                    <a:pt x="5116" y="11435"/>
                    <a:pt x="5116" y="11435"/>
                  </a:cubicBezTo>
                  <a:cubicBezTo>
                    <a:pt x="5684" y="11435"/>
                    <a:pt x="5684" y="11435"/>
                    <a:pt x="5684" y="11435"/>
                  </a:cubicBezTo>
                  <a:cubicBezTo>
                    <a:pt x="5684" y="11435"/>
                    <a:pt x="5684" y="11435"/>
                    <a:pt x="5684" y="11435"/>
                  </a:cubicBezTo>
                  <a:cubicBezTo>
                    <a:pt x="6253" y="11435"/>
                    <a:pt x="6253" y="11435"/>
                    <a:pt x="6253" y="11435"/>
                  </a:cubicBezTo>
                  <a:cubicBezTo>
                    <a:pt x="6821" y="11435"/>
                    <a:pt x="6821" y="11435"/>
                    <a:pt x="6821" y="11435"/>
                  </a:cubicBezTo>
                  <a:cubicBezTo>
                    <a:pt x="7389" y="11435"/>
                    <a:pt x="7389" y="11435"/>
                    <a:pt x="7389" y="11435"/>
                  </a:cubicBezTo>
                  <a:cubicBezTo>
                    <a:pt x="7389" y="12071"/>
                    <a:pt x="7389" y="12071"/>
                    <a:pt x="7389" y="12071"/>
                  </a:cubicBezTo>
                  <a:cubicBezTo>
                    <a:pt x="7389" y="12071"/>
                    <a:pt x="7389" y="12071"/>
                    <a:pt x="7389" y="12071"/>
                  </a:cubicBezTo>
                  <a:cubicBezTo>
                    <a:pt x="7958" y="12071"/>
                    <a:pt x="7958" y="12071"/>
                    <a:pt x="7958" y="12071"/>
                  </a:cubicBezTo>
                  <a:cubicBezTo>
                    <a:pt x="8526" y="12071"/>
                    <a:pt x="8526" y="12071"/>
                    <a:pt x="8526" y="12071"/>
                  </a:cubicBezTo>
                  <a:cubicBezTo>
                    <a:pt x="7958" y="12706"/>
                    <a:pt x="7958" y="12706"/>
                    <a:pt x="7958" y="12706"/>
                  </a:cubicBezTo>
                  <a:cubicBezTo>
                    <a:pt x="7958" y="12706"/>
                    <a:pt x="7958" y="12706"/>
                    <a:pt x="7958" y="12706"/>
                  </a:cubicBezTo>
                  <a:cubicBezTo>
                    <a:pt x="7389" y="12706"/>
                    <a:pt x="7389" y="12706"/>
                    <a:pt x="7389" y="12706"/>
                  </a:cubicBezTo>
                  <a:cubicBezTo>
                    <a:pt x="6821" y="12071"/>
                    <a:pt x="6821" y="12071"/>
                    <a:pt x="6821" y="12071"/>
                  </a:cubicBezTo>
                  <a:cubicBezTo>
                    <a:pt x="5684" y="11435"/>
                    <a:pt x="5684" y="11435"/>
                    <a:pt x="5684" y="11435"/>
                  </a:cubicBezTo>
                  <a:cubicBezTo>
                    <a:pt x="5684" y="12071"/>
                    <a:pt x="5684" y="12071"/>
                    <a:pt x="5684" y="12071"/>
                  </a:cubicBezTo>
                  <a:cubicBezTo>
                    <a:pt x="5116" y="12071"/>
                    <a:pt x="5116" y="12071"/>
                    <a:pt x="5116" y="12071"/>
                  </a:cubicBezTo>
                  <a:cubicBezTo>
                    <a:pt x="4547" y="12071"/>
                    <a:pt x="4547" y="12071"/>
                    <a:pt x="4547" y="12071"/>
                  </a:cubicBezTo>
                  <a:cubicBezTo>
                    <a:pt x="3979" y="12071"/>
                    <a:pt x="3979" y="12071"/>
                    <a:pt x="3979" y="12071"/>
                  </a:cubicBezTo>
                  <a:cubicBezTo>
                    <a:pt x="3979" y="12706"/>
                    <a:pt x="3979" y="12706"/>
                    <a:pt x="3979" y="12706"/>
                  </a:cubicBezTo>
                  <a:cubicBezTo>
                    <a:pt x="3979" y="12706"/>
                    <a:pt x="3979" y="12706"/>
                    <a:pt x="3979" y="12706"/>
                  </a:cubicBezTo>
                  <a:cubicBezTo>
                    <a:pt x="4547" y="13341"/>
                    <a:pt x="4547" y="13341"/>
                    <a:pt x="4547" y="13341"/>
                  </a:cubicBezTo>
                  <a:cubicBezTo>
                    <a:pt x="5116" y="13976"/>
                    <a:pt x="5116" y="13976"/>
                    <a:pt x="5116" y="13976"/>
                  </a:cubicBezTo>
                  <a:cubicBezTo>
                    <a:pt x="5684" y="13976"/>
                    <a:pt x="5684" y="13976"/>
                    <a:pt x="5684" y="13976"/>
                  </a:cubicBezTo>
                  <a:cubicBezTo>
                    <a:pt x="5684" y="14612"/>
                    <a:pt x="5684" y="14612"/>
                    <a:pt x="5684" y="14612"/>
                  </a:cubicBezTo>
                  <a:cubicBezTo>
                    <a:pt x="5116" y="14612"/>
                    <a:pt x="5116" y="14612"/>
                    <a:pt x="5116" y="14612"/>
                  </a:cubicBezTo>
                  <a:cubicBezTo>
                    <a:pt x="5116" y="15247"/>
                    <a:pt x="5116" y="15247"/>
                    <a:pt x="5116" y="15247"/>
                  </a:cubicBezTo>
                  <a:cubicBezTo>
                    <a:pt x="5684" y="15882"/>
                    <a:pt x="5684" y="15882"/>
                    <a:pt x="5684" y="15882"/>
                  </a:cubicBezTo>
                  <a:cubicBezTo>
                    <a:pt x="6253" y="16518"/>
                    <a:pt x="6253" y="16518"/>
                    <a:pt x="6253" y="16518"/>
                  </a:cubicBezTo>
                  <a:cubicBezTo>
                    <a:pt x="6253" y="15882"/>
                    <a:pt x="6253" y="15882"/>
                    <a:pt x="6253" y="15882"/>
                  </a:cubicBezTo>
                  <a:cubicBezTo>
                    <a:pt x="6253" y="15882"/>
                    <a:pt x="6253" y="15882"/>
                    <a:pt x="6253" y="15882"/>
                  </a:cubicBezTo>
                  <a:cubicBezTo>
                    <a:pt x="6253" y="15247"/>
                    <a:pt x="6253" y="15247"/>
                    <a:pt x="6253" y="15247"/>
                  </a:cubicBezTo>
                  <a:cubicBezTo>
                    <a:pt x="6253" y="15882"/>
                    <a:pt x="6253" y="15882"/>
                    <a:pt x="6253" y="15882"/>
                  </a:cubicBezTo>
                  <a:cubicBezTo>
                    <a:pt x="7389" y="15882"/>
                    <a:pt x="7389" y="15882"/>
                    <a:pt x="7389" y="15882"/>
                  </a:cubicBezTo>
                  <a:cubicBezTo>
                    <a:pt x="7389" y="16518"/>
                    <a:pt x="7389" y="16518"/>
                    <a:pt x="7389" y="16518"/>
                  </a:cubicBezTo>
                  <a:cubicBezTo>
                    <a:pt x="7389" y="17153"/>
                    <a:pt x="7389" y="17153"/>
                    <a:pt x="7389" y="17153"/>
                  </a:cubicBezTo>
                  <a:cubicBezTo>
                    <a:pt x="7389" y="17153"/>
                    <a:pt x="7389" y="17153"/>
                    <a:pt x="7389" y="17153"/>
                  </a:cubicBezTo>
                  <a:cubicBezTo>
                    <a:pt x="7389" y="16518"/>
                    <a:pt x="7389" y="16518"/>
                    <a:pt x="7389" y="16518"/>
                  </a:cubicBezTo>
                  <a:cubicBezTo>
                    <a:pt x="7958" y="15882"/>
                    <a:pt x="7958" y="15882"/>
                    <a:pt x="7958" y="15882"/>
                  </a:cubicBezTo>
                  <a:cubicBezTo>
                    <a:pt x="7958" y="15882"/>
                    <a:pt x="7958" y="15882"/>
                    <a:pt x="7958" y="15882"/>
                  </a:cubicBezTo>
                  <a:cubicBezTo>
                    <a:pt x="8526" y="16518"/>
                    <a:pt x="8526" y="16518"/>
                    <a:pt x="8526" y="16518"/>
                  </a:cubicBezTo>
                  <a:cubicBezTo>
                    <a:pt x="9095" y="17153"/>
                    <a:pt x="9095" y="17153"/>
                    <a:pt x="9095" y="17153"/>
                  </a:cubicBezTo>
                  <a:cubicBezTo>
                    <a:pt x="8526" y="16518"/>
                    <a:pt x="8526" y="16518"/>
                    <a:pt x="8526" y="16518"/>
                  </a:cubicBezTo>
                  <a:cubicBezTo>
                    <a:pt x="9095" y="15882"/>
                    <a:pt x="9095" y="15882"/>
                    <a:pt x="9095" y="15882"/>
                  </a:cubicBezTo>
                  <a:cubicBezTo>
                    <a:pt x="8526" y="15882"/>
                    <a:pt x="8526" y="15882"/>
                    <a:pt x="8526" y="15882"/>
                  </a:cubicBezTo>
                  <a:cubicBezTo>
                    <a:pt x="7958" y="14612"/>
                    <a:pt x="7958" y="14612"/>
                    <a:pt x="7958" y="14612"/>
                  </a:cubicBezTo>
                  <a:cubicBezTo>
                    <a:pt x="7958" y="13976"/>
                    <a:pt x="7958" y="13976"/>
                    <a:pt x="7958" y="13976"/>
                  </a:cubicBezTo>
                  <a:cubicBezTo>
                    <a:pt x="7958" y="13976"/>
                    <a:pt x="7958" y="13976"/>
                    <a:pt x="7958" y="13976"/>
                  </a:cubicBezTo>
                  <a:cubicBezTo>
                    <a:pt x="7958" y="13976"/>
                    <a:pt x="7958" y="13976"/>
                    <a:pt x="7958" y="13976"/>
                  </a:cubicBezTo>
                  <a:cubicBezTo>
                    <a:pt x="8526" y="14612"/>
                    <a:pt x="8526" y="14612"/>
                    <a:pt x="8526" y="14612"/>
                  </a:cubicBezTo>
                  <a:cubicBezTo>
                    <a:pt x="8526" y="14612"/>
                    <a:pt x="8526" y="14612"/>
                    <a:pt x="8526" y="14612"/>
                  </a:cubicBezTo>
                  <a:cubicBezTo>
                    <a:pt x="8526" y="14612"/>
                    <a:pt x="8526" y="14612"/>
                    <a:pt x="8526" y="14612"/>
                  </a:cubicBezTo>
                  <a:cubicBezTo>
                    <a:pt x="9095" y="14612"/>
                    <a:pt x="9095" y="14612"/>
                    <a:pt x="9095" y="14612"/>
                  </a:cubicBezTo>
                  <a:cubicBezTo>
                    <a:pt x="9663" y="14612"/>
                    <a:pt x="9663" y="14612"/>
                    <a:pt x="9663" y="14612"/>
                  </a:cubicBezTo>
                  <a:cubicBezTo>
                    <a:pt x="9663" y="14612"/>
                    <a:pt x="9663" y="14612"/>
                    <a:pt x="9663" y="14612"/>
                  </a:cubicBezTo>
                  <a:cubicBezTo>
                    <a:pt x="9663" y="13976"/>
                    <a:pt x="9663" y="13976"/>
                    <a:pt x="9663" y="13976"/>
                  </a:cubicBezTo>
                  <a:cubicBezTo>
                    <a:pt x="9663" y="13976"/>
                    <a:pt x="9663" y="13976"/>
                    <a:pt x="9663" y="13976"/>
                  </a:cubicBezTo>
                  <a:cubicBezTo>
                    <a:pt x="9095" y="13976"/>
                    <a:pt x="9095" y="13976"/>
                    <a:pt x="9095" y="13976"/>
                  </a:cubicBezTo>
                  <a:cubicBezTo>
                    <a:pt x="8526" y="13976"/>
                    <a:pt x="8526" y="13976"/>
                    <a:pt x="8526" y="13976"/>
                  </a:cubicBezTo>
                  <a:cubicBezTo>
                    <a:pt x="8526" y="13341"/>
                    <a:pt x="8526" y="13341"/>
                    <a:pt x="8526" y="13341"/>
                  </a:cubicBezTo>
                  <a:cubicBezTo>
                    <a:pt x="8526" y="13341"/>
                    <a:pt x="8526" y="13341"/>
                    <a:pt x="8526" y="13341"/>
                  </a:cubicBezTo>
                  <a:cubicBezTo>
                    <a:pt x="8526" y="12706"/>
                    <a:pt x="8526" y="12706"/>
                    <a:pt x="8526" y="12706"/>
                  </a:cubicBezTo>
                  <a:cubicBezTo>
                    <a:pt x="9095" y="12706"/>
                    <a:pt x="9095" y="12706"/>
                    <a:pt x="9095" y="12706"/>
                  </a:cubicBezTo>
                  <a:cubicBezTo>
                    <a:pt x="9663" y="12706"/>
                    <a:pt x="9663" y="12706"/>
                    <a:pt x="9663" y="12706"/>
                  </a:cubicBezTo>
                  <a:cubicBezTo>
                    <a:pt x="10232" y="13341"/>
                    <a:pt x="10232" y="13341"/>
                    <a:pt x="10232" y="13341"/>
                  </a:cubicBezTo>
                  <a:cubicBezTo>
                    <a:pt x="10232" y="13341"/>
                    <a:pt x="10232" y="13341"/>
                    <a:pt x="10232" y="13341"/>
                  </a:cubicBezTo>
                  <a:cubicBezTo>
                    <a:pt x="10800" y="13341"/>
                    <a:pt x="10800" y="13341"/>
                    <a:pt x="10800" y="13341"/>
                  </a:cubicBezTo>
                  <a:cubicBezTo>
                    <a:pt x="10800" y="13341"/>
                    <a:pt x="10800" y="13341"/>
                    <a:pt x="10800" y="13341"/>
                  </a:cubicBezTo>
                  <a:cubicBezTo>
                    <a:pt x="10232" y="12706"/>
                    <a:pt x="10232" y="12706"/>
                    <a:pt x="10232" y="12706"/>
                  </a:cubicBezTo>
                  <a:cubicBezTo>
                    <a:pt x="10800" y="12071"/>
                    <a:pt x="10800" y="12071"/>
                    <a:pt x="10800" y="12071"/>
                  </a:cubicBezTo>
                  <a:cubicBezTo>
                    <a:pt x="10232" y="11435"/>
                    <a:pt x="10232" y="11435"/>
                    <a:pt x="10232" y="11435"/>
                  </a:cubicBezTo>
                  <a:cubicBezTo>
                    <a:pt x="9095" y="10800"/>
                    <a:pt x="9095" y="10800"/>
                    <a:pt x="9095" y="10800"/>
                  </a:cubicBezTo>
                  <a:cubicBezTo>
                    <a:pt x="9095" y="10800"/>
                    <a:pt x="9095" y="10800"/>
                    <a:pt x="9095" y="10800"/>
                  </a:cubicBezTo>
                  <a:cubicBezTo>
                    <a:pt x="8526" y="10165"/>
                    <a:pt x="8526" y="10165"/>
                    <a:pt x="8526" y="10165"/>
                  </a:cubicBezTo>
                  <a:cubicBezTo>
                    <a:pt x="8526" y="10800"/>
                    <a:pt x="8526" y="10800"/>
                    <a:pt x="8526" y="10800"/>
                  </a:cubicBezTo>
                  <a:cubicBezTo>
                    <a:pt x="7958" y="10165"/>
                    <a:pt x="7958" y="10165"/>
                    <a:pt x="7958" y="10165"/>
                  </a:cubicBezTo>
                  <a:cubicBezTo>
                    <a:pt x="7389" y="10165"/>
                    <a:pt x="7389" y="10165"/>
                    <a:pt x="7389" y="10165"/>
                  </a:cubicBezTo>
                  <a:cubicBezTo>
                    <a:pt x="7389" y="9529"/>
                    <a:pt x="7389" y="9529"/>
                    <a:pt x="7389" y="9529"/>
                  </a:cubicBezTo>
                  <a:cubicBezTo>
                    <a:pt x="7958" y="9529"/>
                    <a:pt x="7958" y="9529"/>
                    <a:pt x="7958" y="9529"/>
                  </a:cubicBezTo>
                  <a:cubicBezTo>
                    <a:pt x="7958" y="9529"/>
                    <a:pt x="7958" y="9529"/>
                    <a:pt x="7958" y="9529"/>
                  </a:cubicBezTo>
                  <a:cubicBezTo>
                    <a:pt x="7958" y="8894"/>
                    <a:pt x="7958" y="8894"/>
                    <a:pt x="7958" y="8894"/>
                  </a:cubicBezTo>
                  <a:cubicBezTo>
                    <a:pt x="7389" y="8894"/>
                    <a:pt x="7389" y="8894"/>
                    <a:pt x="7389" y="8894"/>
                  </a:cubicBezTo>
                  <a:cubicBezTo>
                    <a:pt x="7958" y="8259"/>
                    <a:pt x="7958" y="8259"/>
                    <a:pt x="7958" y="8259"/>
                  </a:cubicBezTo>
                  <a:cubicBezTo>
                    <a:pt x="7958" y="8259"/>
                    <a:pt x="7958" y="8259"/>
                    <a:pt x="7958" y="8259"/>
                  </a:cubicBezTo>
                  <a:cubicBezTo>
                    <a:pt x="7958" y="8259"/>
                    <a:pt x="7958" y="8259"/>
                    <a:pt x="7958" y="8259"/>
                  </a:cubicBezTo>
                  <a:cubicBezTo>
                    <a:pt x="8526" y="8894"/>
                    <a:pt x="8526" y="8894"/>
                    <a:pt x="8526" y="8894"/>
                  </a:cubicBezTo>
                  <a:cubicBezTo>
                    <a:pt x="8526" y="8894"/>
                    <a:pt x="8526" y="8894"/>
                    <a:pt x="8526" y="8894"/>
                  </a:cubicBezTo>
                  <a:cubicBezTo>
                    <a:pt x="8526" y="8894"/>
                    <a:pt x="8526" y="8894"/>
                    <a:pt x="8526" y="8894"/>
                  </a:cubicBezTo>
                  <a:cubicBezTo>
                    <a:pt x="8526" y="8894"/>
                    <a:pt x="8526" y="8894"/>
                    <a:pt x="8526" y="8894"/>
                  </a:cubicBezTo>
                  <a:cubicBezTo>
                    <a:pt x="8526" y="8259"/>
                    <a:pt x="8526" y="8259"/>
                    <a:pt x="8526" y="8259"/>
                  </a:cubicBezTo>
                  <a:cubicBezTo>
                    <a:pt x="8526" y="8259"/>
                    <a:pt x="8526" y="8259"/>
                    <a:pt x="8526" y="8259"/>
                  </a:cubicBezTo>
                  <a:cubicBezTo>
                    <a:pt x="7958" y="6988"/>
                    <a:pt x="7958" y="6988"/>
                    <a:pt x="7958" y="6988"/>
                  </a:cubicBezTo>
                  <a:cubicBezTo>
                    <a:pt x="7389" y="6988"/>
                    <a:pt x="7389" y="6988"/>
                    <a:pt x="7389" y="6988"/>
                  </a:cubicBezTo>
                  <a:cubicBezTo>
                    <a:pt x="7389" y="6353"/>
                    <a:pt x="7389" y="6353"/>
                    <a:pt x="7389" y="6353"/>
                  </a:cubicBezTo>
                  <a:cubicBezTo>
                    <a:pt x="6821" y="6353"/>
                    <a:pt x="6821" y="6353"/>
                    <a:pt x="6821" y="6353"/>
                  </a:cubicBezTo>
                  <a:cubicBezTo>
                    <a:pt x="6821" y="5718"/>
                    <a:pt x="6821" y="5718"/>
                    <a:pt x="6821" y="5718"/>
                  </a:cubicBezTo>
                  <a:cubicBezTo>
                    <a:pt x="6821" y="5082"/>
                    <a:pt x="6821" y="5082"/>
                    <a:pt x="6821" y="5082"/>
                  </a:cubicBezTo>
                  <a:cubicBezTo>
                    <a:pt x="7389" y="4447"/>
                    <a:pt x="7389" y="4447"/>
                    <a:pt x="7389" y="4447"/>
                  </a:cubicBezTo>
                  <a:cubicBezTo>
                    <a:pt x="7958" y="4447"/>
                    <a:pt x="7958" y="4447"/>
                    <a:pt x="7958" y="4447"/>
                  </a:cubicBezTo>
                  <a:cubicBezTo>
                    <a:pt x="7958" y="4447"/>
                    <a:pt x="7958" y="4447"/>
                    <a:pt x="7958" y="4447"/>
                  </a:cubicBezTo>
                  <a:cubicBezTo>
                    <a:pt x="7389" y="4447"/>
                    <a:pt x="7389" y="4447"/>
                    <a:pt x="7389" y="4447"/>
                  </a:cubicBezTo>
                  <a:cubicBezTo>
                    <a:pt x="7389" y="5082"/>
                    <a:pt x="7389" y="5082"/>
                    <a:pt x="7389" y="5082"/>
                  </a:cubicBezTo>
                  <a:cubicBezTo>
                    <a:pt x="8526" y="5082"/>
                    <a:pt x="8526" y="5082"/>
                    <a:pt x="8526" y="5082"/>
                  </a:cubicBezTo>
                  <a:cubicBezTo>
                    <a:pt x="8526" y="5718"/>
                    <a:pt x="8526" y="5718"/>
                    <a:pt x="8526" y="5718"/>
                  </a:cubicBezTo>
                  <a:cubicBezTo>
                    <a:pt x="9095" y="6353"/>
                    <a:pt x="9095" y="6353"/>
                    <a:pt x="9095" y="6353"/>
                  </a:cubicBezTo>
                  <a:cubicBezTo>
                    <a:pt x="9663" y="6353"/>
                    <a:pt x="9663" y="6353"/>
                    <a:pt x="9663" y="6353"/>
                  </a:cubicBezTo>
                  <a:cubicBezTo>
                    <a:pt x="9095" y="5718"/>
                    <a:pt x="9095" y="5718"/>
                    <a:pt x="9095" y="5718"/>
                  </a:cubicBezTo>
                  <a:cubicBezTo>
                    <a:pt x="9095" y="5718"/>
                    <a:pt x="9095" y="5718"/>
                    <a:pt x="9095" y="5718"/>
                  </a:cubicBezTo>
                  <a:cubicBezTo>
                    <a:pt x="9095" y="5082"/>
                    <a:pt x="9095" y="5082"/>
                    <a:pt x="9095" y="5082"/>
                  </a:cubicBezTo>
                  <a:cubicBezTo>
                    <a:pt x="9663" y="5718"/>
                    <a:pt x="9663" y="5718"/>
                    <a:pt x="9663" y="5718"/>
                  </a:cubicBezTo>
                  <a:cubicBezTo>
                    <a:pt x="9663" y="5718"/>
                    <a:pt x="9663" y="5718"/>
                    <a:pt x="9663" y="5718"/>
                  </a:cubicBezTo>
                  <a:cubicBezTo>
                    <a:pt x="10232" y="6353"/>
                    <a:pt x="10232" y="6353"/>
                    <a:pt x="10232" y="6353"/>
                  </a:cubicBezTo>
                  <a:cubicBezTo>
                    <a:pt x="10232" y="5718"/>
                    <a:pt x="10232" y="5718"/>
                    <a:pt x="10232" y="5718"/>
                  </a:cubicBezTo>
                  <a:cubicBezTo>
                    <a:pt x="10232" y="5718"/>
                    <a:pt x="10232" y="5718"/>
                    <a:pt x="10232" y="5718"/>
                  </a:cubicBezTo>
                  <a:cubicBezTo>
                    <a:pt x="9663" y="5082"/>
                    <a:pt x="9663" y="5082"/>
                    <a:pt x="9663" y="5082"/>
                  </a:cubicBezTo>
                  <a:cubicBezTo>
                    <a:pt x="9663" y="5082"/>
                    <a:pt x="9663" y="5082"/>
                    <a:pt x="9663" y="5082"/>
                  </a:cubicBezTo>
                  <a:cubicBezTo>
                    <a:pt x="10800" y="5082"/>
                    <a:pt x="10800" y="5082"/>
                    <a:pt x="10800" y="5082"/>
                  </a:cubicBezTo>
                  <a:cubicBezTo>
                    <a:pt x="10800" y="5718"/>
                    <a:pt x="10800" y="5718"/>
                    <a:pt x="10800" y="5718"/>
                  </a:cubicBezTo>
                  <a:cubicBezTo>
                    <a:pt x="11368" y="5082"/>
                    <a:pt x="11368" y="5082"/>
                    <a:pt x="11368" y="5082"/>
                  </a:cubicBezTo>
                  <a:cubicBezTo>
                    <a:pt x="10800" y="5082"/>
                    <a:pt x="10800" y="5082"/>
                    <a:pt x="10800" y="5082"/>
                  </a:cubicBezTo>
                  <a:cubicBezTo>
                    <a:pt x="10232" y="4447"/>
                    <a:pt x="10232" y="4447"/>
                    <a:pt x="10232" y="4447"/>
                  </a:cubicBezTo>
                  <a:cubicBezTo>
                    <a:pt x="9663" y="4447"/>
                    <a:pt x="9663" y="4447"/>
                    <a:pt x="9663" y="4447"/>
                  </a:cubicBezTo>
                  <a:cubicBezTo>
                    <a:pt x="9663" y="3812"/>
                    <a:pt x="9663" y="3812"/>
                    <a:pt x="9663" y="3812"/>
                  </a:cubicBezTo>
                  <a:cubicBezTo>
                    <a:pt x="10232" y="3812"/>
                    <a:pt x="10232" y="3812"/>
                    <a:pt x="10232" y="3812"/>
                  </a:cubicBezTo>
                  <a:cubicBezTo>
                    <a:pt x="10800" y="3812"/>
                    <a:pt x="10800" y="3812"/>
                    <a:pt x="10800" y="3812"/>
                  </a:cubicBezTo>
                  <a:cubicBezTo>
                    <a:pt x="10800" y="3176"/>
                    <a:pt x="10800" y="3176"/>
                    <a:pt x="10800" y="3176"/>
                  </a:cubicBezTo>
                  <a:cubicBezTo>
                    <a:pt x="11368" y="3176"/>
                    <a:pt x="11368" y="3176"/>
                    <a:pt x="11368" y="3176"/>
                  </a:cubicBezTo>
                  <a:cubicBezTo>
                    <a:pt x="11937" y="3176"/>
                    <a:pt x="11937" y="3176"/>
                    <a:pt x="11937" y="3176"/>
                  </a:cubicBezTo>
                  <a:cubicBezTo>
                    <a:pt x="12505" y="3176"/>
                    <a:pt x="12505" y="3176"/>
                    <a:pt x="12505" y="3176"/>
                  </a:cubicBezTo>
                  <a:cubicBezTo>
                    <a:pt x="12505" y="3176"/>
                    <a:pt x="12505" y="3176"/>
                    <a:pt x="12505" y="3176"/>
                  </a:cubicBezTo>
                  <a:cubicBezTo>
                    <a:pt x="12505" y="2541"/>
                    <a:pt x="12505" y="2541"/>
                    <a:pt x="12505" y="2541"/>
                  </a:cubicBezTo>
                  <a:cubicBezTo>
                    <a:pt x="13074" y="2541"/>
                    <a:pt x="13074" y="2541"/>
                    <a:pt x="13074" y="2541"/>
                  </a:cubicBezTo>
                  <a:cubicBezTo>
                    <a:pt x="13074" y="3176"/>
                    <a:pt x="13074" y="3176"/>
                    <a:pt x="13074" y="3176"/>
                  </a:cubicBezTo>
                  <a:cubicBezTo>
                    <a:pt x="14211" y="3176"/>
                    <a:pt x="14211" y="3176"/>
                    <a:pt x="14211" y="3176"/>
                  </a:cubicBezTo>
                  <a:cubicBezTo>
                    <a:pt x="15347" y="3176"/>
                    <a:pt x="15347" y="3176"/>
                    <a:pt x="15347" y="3176"/>
                  </a:cubicBezTo>
                  <a:cubicBezTo>
                    <a:pt x="15916" y="3176"/>
                    <a:pt x="15916" y="3176"/>
                    <a:pt x="15916" y="3176"/>
                  </a:cubicBezTo>
                  <a:cubicBezTo>
                    <a:pt x="15916" y="2541"/>
                    <a:pt x="15916" y="2541"/>
                    <a:pt x="15916" y="2541"/>
                  </a:cubicBezTo>
                  <a:cubicBezTo>
                    <a:pt x="15916" y="1906"/>
                    <a:pt x="15916" y="1906"/>
                    <a:pt x="15916" y="1906"/>
                  </a:cubicBezTo>
                  <a:cubicBezTo>
                    <a:pt x="16484" y="1906"/>
                    <a:pt x="16484" y="1906"/>
                    <a:pt x="16484" y="1906"/>
                  </a:cubicBezTo>
                  <a:cubicBezTo>
                    <a:pt x="16484" y="1271"/>
                    <a:pt x="16484" y="1271"/>
                    <a:pt x="16484" y="1271"/>
                  </a:cubicBezTo>
                  <a:cubicBezTo>
                    <a:pt x="15916" y="635"/>
                    <a:pt x="15916" y="635"/>
                    <a:pt x="15916" y="635"/>
                  </a:cubicBezTo>
                  <a:cubicBezTo>
                    <a:pt x="15916" y="0"/>
                    <a:pt x="15916" y="0"/>
                    <a:pt x="15916" y="0"/>
                  </a:cubicBezTo>
                  <a:close/>
                  <a:moveTo>
                    <a:pt x="10232" y="19694"/>
                  </a:moveTo>
                  <a:cubicBezTo>
                    <a:pt x="10232" y="19694"/>
                    <a:pt x="10232" y="19694"/>
                    <a:pt x="10232" y="19694"/>
                  </a:cubicBezTo>
                  <a:cubicBezTo>
                    <a:pt x="10232" y="19694"/>
                    <a:pt x="10232" y="19694"/>
                    <a:pt x="10232" y="19694"/>
                  </a:cubicBezTo>
                  <a:cubicBezTo>
                    <a:pt x="10232" y="20329"/>
                    <a:pt x="10232" y="20329"/>
                    <a:pt x="10232" y="20329"/>
                  </a:cubicBezTo>
                  <a:cubicBezTo>
                    <a:pt x="10232" y="20965"/>
                    <a:pt x="10232" y="20965"/>
                    <a:pt x="10232" y="20965"/>
                  </a:cubicBezTo>
                  <a:cubicBezTo>
                    <a:pt x="10800" y="20965"/>
                    <a:pt x="10800" y="20965"/>
                    <a:pt x="10800" y="20965"/>
                  </a:cubicBezTo>
                  <a:cubicBezTo>
                    <a:pt x="11368" y="20965"/>
                    <a:pt x="11368" y="20965"/>
                    <a:pt x="11368" y="20965"/>
                  </a:cubicBezTo>
                  <a:cubicBezTo>
                    <a:pt x="11937" y="20965"/>
                    <a:pt x="11937" y="20965"/>
                    <a:pt x="11937" y="20965"/>
                  </a:cubicBezTo>
                  <a:cubicBezTo>
                    <a:pt x="11937" y="20965"/>
                    <a:pt x="11937" y="20965"/>
                    <a:pt x="11937" y="20965"/>
                  </a:cubicBezTo>
                  <a:cubicBezTo>
                    <a:pt x="12505" y="20965"/>
                    <a:pt x="12505" y="20965"/>
                    <a:pt x="12505" y="20965"/>
                  </a:cubicBezTo>
                  <a:cubicBezTo>
                    <a:pt x="13074" y="20965"/>
                    <a:pt x="13074" y="20965"/>
                    <a:pt x="13074" y="20965"/>
                  </a:cubicBezTo>
                  <a:cubicBezTo>
                    <a:pt x="13074" y="21600"/>
                    <a:pt x="13074" y="21600"/>
                    <a:pt x="13074" y="21600"/>
                  </a:cubicBezTo>
                  <a:cubicBezTo>
                    <a:pt x="13642" y="21600"/>
                    <a:pt x="13642" y="21600"/>
                    <a:pt x="13642" y="21600"/>
                  </a:cubicBezTo>
                  <a:cubicBezTo>
                    <a:pt x="14211" y="20965"/>
                    <a:pt x="14211" y="20965"/>
                    <a:pt x="14211" y="20965"/>
                  </a:cubicBezTo>
                  <a:cubicBezTo>
                    <a:pt x="14779" y="20965"/>
                    <a:pt x="14779" y="20965"/>
                    <a:pt x="14779" y="20965"/>
                  </a:cubicBezTo>
                  <a:cubicBezTo>
                    <a:pt x="15916" y="20965"/>
                    <a:pt x="15916" y="20965"/>
                    <a:pt x="15916" y="20965"/>
                  </a:cubicBezTo>
                  <a:cubicBezTo>
                    <a:pt x="16484" y="20965"/>
                    <a:pt x="16484" y="20965"/>
                    <a:pt x="16484" y="20965"/>
                  </a:cubicBezTo>
                  <a:cubicBezTo>
                    <a:pt x="17053" y="20965"/>
                    <a:pt x="17053" y="20965"/>
                    <a:pt x="17053" y="20965"/>
                  </a:cubicBezTo>
                  <a:cubicBezTo>
                    <a:pt x="17053" y="20329"/>
                    <a:pt x="17053" y="20329"/>
                    <a:pt x="17053" y="20329"/>
                  </a:cubicBezTo>
                  <a:cubicBezTo>
                    <a:pt x="17053" y="20329"/>
                    <a:pt x="17053" y="20329"/>
                    <a:pt x="17053" y="20329"/>
                  </a:cubicBezTo>
                  <a:cubicBezTo>
                    <a:pt x="17053" y="19694"/>
                    <a:pt x="17053" y="19694"/>
                    <a:pt x="17053" y="19694"/>
                  </a:cubicBezTo>
                  <a:cubicBezTo>
                    <a:pt x="17053" y="20329"/>
                    <a:pt x="17053" y="20329"/>
                    <a:pt x="17053" y="20329"/>
                  </a:cubicBezTo>
                  <a:cubicBezTo>
                    <a:pt x="17053" y="20329"/>
                    <a:pt x="17053" y="20329"/>
                    <a:pt x="17053" y="20329"/>
                  </a:cubicBezTo>
                  <a:cubicBezTo>
                    <a:pt x="16484" y="20965"/>
                    <a:pt x="16484" y="20965"/>
                    <a:pt x="16484" y="20965"/>
                  </a:cubicBezTo>
                  <a:cubicBezTo>
                    <a:pt x="16484" y="20329"/>
                    <a:pt x="16484" y="20329"/>
                    <a:pt x="16484" y="20329"/>
                  </a:cubicBezTo>
                  <a:cubicBezTo>
                    <a:pt x="15916" y="20329"/>
                    <a:pt x="15916" y="20329"/>
                    <a:pt x="15916" y="20329"/>
                  </a:cubicBezTo>
                  <a:cubicBezTo>
                    <a:pt x="15916" y="20329"/>
                    <a:pt x="15916" y="20329"/>
                    <a:pt x="15916" y="20329"/>
                  </a:cubicBezTo>
                  <a:cubicBezTo>
                    <a:pt x="15916" y="20329"/>
                    <a:pt x="15916" y="20329"/>
                    <a:pt x="15916" y="20329"/>
                  </a:cubicBezTo>
                  <a:cubicBezTo>
                    <a:pt x="15916" y="20329"/>
                    <a:pt x="15916" y="20329"/>
                    <a:pt x="15916" y="20329"/>
                  </a:cubicBezTo>
                  <a:cubicBezTo>
                    <a:pt x="15347" y="20329"/>
                    <a:pt x="15347" y="20329"/>
                    <a:pt x="15347" y="20329"/>
                  </a:cubicBezTo>
                  <a:cubicBezTo>
                    <a:pt x="14779" y="19694"/>
                    <a:pt x="14779" y="19694"/>
                    <a:pt x="14779" y="19694"/>
                  </a:cubicBezTo>
                  <a:cubicBezTo>
                    <a:pt x="14211" y="19694"/>
                    <a:pt x="14211" y="19694"/>
                    <a:pt x="14211" y="19694"/>
                  </a:cubicBezTo>
                  <a:cubicBezTo>
                    <a:pt x="13642" y="19694"/>
                    <a:pt x="13642" y="19694"/>
                    <a:pt x="13642" y="19694"/>
                  </a:cubicBezTo>
                  <a:cubicBezTo>
                    <a:pt x="13074" y="20329"/>
                    <a:pt x="13074" y="20329"/>
                    <a:pt x="13074" y="20329"/>
                  </a:cubicBezTo>
                  <a:cubicBezTo>
                    <a:pt x="12505" y="20329"/>
                    <a:pt x="12505" y="20329"/>
                    <a:pt x="12505" y="20329"/>
                  </a:cubicBezTo>
                  <a:cubicBezTo>
                    <a:pt x="11937" y="20329"/>
                    <a:pt x="11937" y="20329"/>
                    <a:pt x="11937" y="20329"/>
                  </a:cubicBezTo>
                  <a:cubicBezTo>
                    <a:pt x="11937" y="19694"/>
                    <a:pt x="11937" y="19694"/>
                    <a:pt x="11937" y="19694"/>
                  </a:cubicBezTo>
                  <a:cubicBezTo>
                    <a:pt x="11368" y="19694"/>
                    <a:pt x="11368" y="19694"/>
                    <a:pt x="11368" y="19694"/>
                  </a:cubicBezTo>
                  <a:cubicBezTo>
                    <a:pt x="11937" y="19694"/>
                    <a:pt x="11937" y="19694"/>
                    <a:pt x="11937" y="19694"/>
                  </a:cubicBezTo>
                  <a:cubicBezTo>
                    <a:pt x="11368" y="19059"/>
                    <a:pt x="11368" y="19059"/>
                    <a:pt x="11368" y="19059"/>
                  </a:cubicBezTo>
                  <a:cubicBezTo>
                    <a:pt x="11368" y="19694"/>
                    <a:pt x="11368" y="19694"/>
                    <a:pt x="11368" y="19694"/>
                  </a:cubicBezTo>
                  <a:cubicBezTo>
                    <a:pt x="11368" y="19694"/>
                    <a:pt x="11368" y="19694"/>
                    <a:pt x="11368" y="19694"/>
                  </a:cubicBezTo>
                  <a:cubicBezTo>
                    <a:pt x="11368" y="19694"/>
                    <a:pt x="11368" y="19694"/>
                    <a:pt x="11368" y="19694"/>
                  </a:cubicBezTo>
                  <a:cubicBezTo>
                    <a:pt x="11368" y="19694"/>
                    <a:pt x="11368" y="19694"/>
                    <a:pt x="11368" y="19694"/>
                  </a:cubicBezTo>
                  <a:cubicBezTo>
                    <a:pt x="10800" y="19694"/>
                    <a:pt x="10800" y="19694"/>
                    <a:pt x="10800" y="19694"/>
                  </a:cubicBezTo>
                  <a:cubicBezTo>
                    <a:pt x="10800" y="19694"/>
                    <a:pt x="10800" y="19694"/>
                    <a:pt x="10800" y="19694"/>
                  </a:cubicBezTo>
                  <a:cubicBezTo>
                    <a:pt x="10800" y="19059"/>
                    <a:pt x="10800" y="19059"/>
                    <a:pt x="10800" y="19059"/>
                  </a:cubicBezTo>
                  <a:cubicBezTo>
                    <a:pt x="10800" y="19694"/>
                    <a:pt x="10800" y="19694"/>
                    <a:pt x="10800" y="19694"/>
                  </a:cubicBezTo>
                  <a:cubicBezTo>
                    <a:pt x="10800" y="19694"/>
                    <a:pt x="10800" y="19694"/>
                    <a:pt x="10800" y="19694"/>
                  </a:cubicBezTo>
                  <a:cubicBezTo>
                    <a:pt x="10232" y="19694"/>
                    <a:pt x="10232" y="19694"/>
                    <a:pt x="10232" y="19694"/>
                  </a:cubicBezTo>
                  <a:close/>
                  <a:moveTo>
                    <a:pt x="568" y="6988"/>
                  </a:moveTo>
                  <a:cubicBezTo>
                    <a:pt x="568" y="7624"/>
                    <a:pt x="568" y="7624"/>
                    <a:pt x="568" y="7624"/>
                  </a:cubicBezTo>
                  <a:cubicBezTo>
                    <a:pt x="568" y="7624"/>
                    <a:pt x="568" y="7624"/>
                    <a:pt x="568" y="7624"/>
                  </a:cubicBezTo>
                  <a:cubicBezTo>
                    <a:pt x="1137" y="8259"/>
                    <a:pt x="1137" y="8259"/>
                    <a:pt x="1137" y="8259"/>
                  </a:cubicBezTo>
                  <a:cubicBezTo>
                    <a:pt x="1137" y="8259"/>
                    <a:pt x="1137" y="8259"/>
                    <a:pt x="1137" y="8259"/>
                  </a:cubicBezTo>
                  <a:cubicBezTo>
                    <a:pt x="1137" y="8259"/>
                    <a:pt x="1137" y="8259"/>
                    <a:pt x="1137" y="8259"/>
                  </a:cubicBezTo>
                  <a:cubicBezTo>
                    <a:pt x="568" y="8259"/>
                    <a:pt x="568" y="8259"/>
                    <a:pt x="568" y="8259"/>
                  </a:cubicBezTo>
                  <a:cubicBezTo>
                    <a:pt x="0" y="7624"/>
                    <a:pt x="0" y="7624"/>
                    <a:pt x="0" y="7624"/>
                  </a:cubicBezTo>
                  <a:cubicBezTo>
                    <a:pt x="0" y="7624"/>
                    <a:pt x="0" y="7624"/>
                    <a:pt x="0" y="7624"/>
                  </a:cubicBezTo>
                  <a:cubicBezTo>
                    <a:pt x="0" y="7624"/>
                    <a:pt x="0" y="7624"/>
                    <a:pt x="0" y="7624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568" y="6988"/>
                    <a:pt x="568" y="6988"/>
                    <a:pt x="568" y="6988"/>
                  </a:cubicBezTo>
                  <a:close/>
                  <a:moveTo>
                    <a:pt x="2274" y="10800"/>
                  </a:moveTo>
                  <a:cubicBezTo>
                    <a:pt x="2274" y="10800"/>
                    <a:pt x="2274" y="10800"/>
                    <a:pt x="2274" y="10800"/>
                  </a:cubicBezTo>
                  <a:cubicBezTo>
                    <a:pt x="2842" y="10165"/>
                    <a:pt x="2842" y="10165"/>
                    <a:pt x="2842" y="10165"/>
                  </a:cubicBezTo>
                  <a:cubicBezTo>
                    <a:pt x="2842" y="10165"/>
                    <a:pt x="2842" y="10165"/>
                    <a:pt x="2842" y="10165"/>
                  </a:cubicBezTo>
                  <a:cubicBezTo>
                    <a:pt x="2842" y="10800"/>
                    <a:pt x="2842" y="10800"/>
                    <a:pt x="2842" y="10800"/>
                  </a:cubicBezTo>
                  <a:cubicBezTo>
                    <a:pt x="2842" y="10800"/>
                    <a:pt x="2842" y="10800"/>
                    <a:pt x="2842" y="10800"/>
                  </a:cubicBezTo>
                  <a:cubicBezTo>
                    <a:pt x="2274" y="10800"/>
                    <a:pt x="2274" y="10800"/>
                    <a:pt x="2274" y="10800"/>
                  </a:cubicBezTo>
                  <a:cubicBezTo>
                    <a:pt x="2274" y="10800"/>
                    <a:pt x="2274" y="10800"/>
                    <a:pt x="2274" y="10800"/>
                  </a:cubicBezTo>
                  <a:close/>
                  <a:moveTo>
                    <a:pt x="2274" y="11435"/>
                  </a:moveTo>
                  <a:cubicBezTo>
                    <a:pt x="2274" y="10800"/>
                    <a:pt x="2274" y="10800"/>
                    <a:pt x="2274" y="10800"/>
                  </a:cubicBezTo>
                  <a:cubicBezTo>
                    <a:pt x="2842" y="11435"/>
                    <a:pt x="2842" y="11435"/>
                    <a:pt x="2842" y="11435"/>
                  </a:cubicBezTo>
                  <a:cubicBezTo>
                    <a:pt x="2842" y="11435"/>
                    <a:pt x="2842" y="11435"/>
                    <a:pt x="2842" y="11435"/>
                  </a:cubicBezTo>
                  <a:cubicBezTo>
                    <a:pt x="2842" y="11435"/>
                    <a:pt x="2842" y="11435"/>
                    <a:pt x="2842" y="11435"/>
                  </a:cubicBezTo>
                  <a:cubicBezTo>
                    <a:pt x="2842" y="12071"/>
                    <a:pt x="2842" y="12071"/>
                    <a:pt x="2842" y="12071"/>
                  </a:cubicBezTo>
                  <a:cubicBezTo>
                    <a:pt x="2842" y="12071"/>
                    <a:pt x="2842" y="12071"/>
                    <a:pt x="2842" y="12071"/>
                  </a:cubicBezTo>
                  <a:cubicBezTo>
                    <a:pt x="3411" y="12071"/>
                    <a:pt x="3411" y="12071"/>
                    <a:pt x="3411" y="12071"/>
                  </a:cubicBezTo>
                  <a:cubicBezTo>
                    <a:pt x="2842" y="12706"/>
                    <a:pt x="2842" y="12706"/>
                    <a:pt x="2842" y="12706"/>
                  </a:cubicBezTo>
                  <a:cubicBezTo>
                    <a:pt x="2842" y="12071"/>
                    <a:pt x="2842" y="12071"/>
                    <a:pt x="2842" y="12071"/>
                  </a:cubicBezTo>
                  <a:cubicBezTo>
                    <a:pt x="2274" y="12071"/>
                    <a:pt x="2274" y="12071"/>
                    <a:pt x="2274" y="12071"/>
                  </a:cubicBezTo>
                  <a:cubicBezTo>
                    <a:pt x="2274" y="12071"/>
                    <a:pt x="2274" y="12071"/>
                    <a:pt x="2274" y="12071"/>
                  </a:cubicBezTo>
                  <a:cubicBezTo>
                    <a:pt x="2274" y="12071"/>
                    <a:pt x="2274" y="12071"/>
                    <a:pt x="2274" y="12071"/>
                  </a:cubicBezTo>
                  <a:cubicBezTo>
                    <a:pt x="2274" y="12071"/>
                    <a:pt x="2274" y="12071"/>
                    <a:pt x="2274" y="12071"/>
                  </a:cubicBezTo>
                  <a:cubicBezTo>
                    <a:pt x="2274" y="12071"/>
                    <a:pt x="2274" y="12071"/>
                    <a:pt x="2274" y="12071"/>
                  </a:cubicBezTo>
                  <a:cubicBezTo>
                    <a:pt x="1705" y="12071"/>
                    <a:pt x="1705" y="12071"/>
                    <a:pt x="1705" y="12071"/>
                  </a:cubicBezTo>
                  <a:cubicBezTo>
                    <a:pt x="1705" y="11435"/>
                    <a:pt x="1705" y="11435"/>
                    <a:pt x="1705" y="11435"/>
                  </a:cubicBezTo>
                  <a:cubicBezTo>
                    <a:pt x="2274" y="11435"/>
                    <a:pt x="2274" y="11435"/>
                    <a:pt x="2274" y="11435"/>
                  </a:cubicBezTo>
                  <a:cubicBezTo>
                    <a:pt x="2274" y="11435"/>
                    <a:pt x="2274" y="11435"/>
                    <a:pt x="2274" y="11435"/>
                  </a:cubicBezTo>
                  <a:close/>
                  <a:moveTo>
                    <a:pt x="3411" y="13341"/>
                  </a:moveTo>
                  <a:cubicBezTo>
                    <a:pt x="3411" y="13341"/>
                    <a:pt x="3411" y="13341"/>
                    <a:pt x="3411" y="13341"/>
                  </a:cubicBezTo>
                  <a:cubicBezTo>
                    <a:pt x="3411" y="13341"/>
                    <a:pt x="3411" y="13341"/>
                    <a:pt x="3411" y="13341"/>
                  </a:cubicBezTo>
                  <a:cubicBezTo>
                    <a:pt x="3411" y="13341"/>
                    <a:pt x="3411" y="13341"/>
                    <a:pt x="3411" y="13341"/>
                  </a:cubicBezTo>
                  <a:cubicBezTo>
                    <a:pt x="2842" y="13341"/>
                    <a:pt x="2842" y="13341"/>
                    <a:pt x="2842" y="13341"/>
                  </a:cubicBezTo>
                  <a:cubicBezTo>
                    <a:pt x="2274" y="13341"/>
                    <a:pt x="2274" y="13341"/>
                    <a:pt x="2274" y="13341"/>
                  </a:cubicBezTo>
                  <a:cubicBezTo>
                    <a:pt x="2842" y="12706"/>
                    <a:pt x="2842" y="12706"/>
                    <a:pt x="2842" y="12706"/>
                  </a:cubicBezTo>
                  <a:cubicBezTo>
                    <a:pt x="2842" y="12706"/>
                    <a:pt x="2842" y="12706"/>
                    <a:pt x="2842" y="12706"/>
                  </a:cubicBezTo>
                  <a:cubicBezTo>
                    <a:pt x="2842" y="12706"/>
                    <a:pt x="2842" y="12706"/>
                    <a:pt x="2842" y="12706"/>
                  </a:cubicBezTo>
                  <a:cubicBezTo>
                    <a:pt x="3411" y="13341"/>
                    <a:pt x="3411" y="13341"/>
                    <a:pt x="3411" y="13341"/>
                  </a:cubicBezTo>
                  <a:close/>
                  <a:moveTo>
                    <a:pt x="18758" y="19059"/>
                  </a:moveTo>
                  <a:cubicBezTo>
                    <a:pt x="18758" y="19059"/>
                    <a:pt x="18758" y="19059"/>
                    <a:pt x="18758" y="19059"/>
                  </a:cubicBezTo>
                  <a:cubicBezTo>
                    <a:pt x="19326" y="18424"/>
                    <a:pt x="19326" y="18424"/>
                    <a:pt x="19326" y="18424"/>
                  </a:cubicBezTo>
                  <a:cubicBezTo>
                    <a:pt x="19326" y="19059"/>
                    <a:pt x="19326" y="19059"/>
                    <a:pt x="19326" y="19059"/>
                  </a:cubicBezTo>
                  <a:cubicBezTo>
                    <a:pt x="18758" y="19059"/>
                    <a:pt x="18758" y="19059"/>
                    <a:pt x="18758" y="19059"/>
                  </a:cubicBezTo>
                  <a:close/>
                  <a:moveTo>
                    <a:pt x="18758" y="20329"/>
                  </a:moveTo>
                  <a:cubicBezTo>
                    <a:pt x="18758" y="19694"/>
                    <a:pt x="18758" y="19694"/>
                    <a:pt x="18758" y="19694"/>
                  </a:cubicBezTo>
                  <a:cubicBezTo>
                    <a:pt x="18758" y="19059"/>
                    <a:pt x="18758" y="19059"/>
                    <a:pt x="18758" y="19059"/>
                  </a:cubicBezTo>
                  <a:cubicBezTo>
                    <a:pt x="18758" y="19059"/>
                    <a:pt x="18758" y="19059"/>
                    <a:pt x="18758" y="19059"/>
                  </a:cubicBezTo>
                  <a:cubicBezTo>
                    <a:pt x="18758" y="19059"/>
                    <a:pt x="18758" y="19059"/>
                    <a:pt x="18758" y="19059"/>
                  </a:cubicBezTo>
                  <a:cubicBezTo>
                    <a:pt x="19326" y="19694"/>
                    <a:pt x="19326" y="19694"/>
                    <a:pt x="19326" y="19694"/>
                  </a:cubicBezTo>
                  <a:cubicBezTo>
                    <a:pt x="19326" y="20329"/>
                    <a:pt x="19326" y="20329"/>
                    <a:pt x="19326" y="20329"/>
                  </a:cubicBezTo>
                  <a:cubicBezTo>
                    <a:pt x="18758" y="20329"/>
                    <a:pt x="18758" y="20329"/>
                    <a:pt x="18758" y="20329"/>
                  </a:cubicBezTo>
                  <a:close/>
                  <a:moveTo>
                    <a:pt x="20463" y="18424"/>
                  </a:moveTo>
                  <a:cubicBezTo>
                    <a:pt x="19895" y="18424"/>
                    <a:pt x="19895" y="18424"/>
                    <a:pt x="19895" y="18424"/>
                  </a:cubicBezTo>
                  <a:cubicBezTo>
                    <a:pt x="20463" y="18424"/>
                    <a:pt x="20463" y="18424"/>
                    <a:pt x="20463" y="18424"/>
                  </a:cubicBezTo>
                  <a:cubicBezTo>
                    <a:pt x="19895" y="18424"/>
                    <a:pt x="19895" y="18424"/>
                    <a:pt x="19895" y="18424"/>
                  </a:cubicBezTo>
                  <a:cubicBezTo>
                    <a:pt x="19895" y="17788"/>
                    <a:pt x="19895" y="17788"/>
                    <a:pt x="19895" y="17788"/>
                  </a:cubicBezTo>
                  <a:cubicBezTo>
                    <a:pt x="20463" y="17153"/>
                    <a:pt x="20463" y="17153"/>
                    <a:pt x="20463" y="17153"/>
                  </a:cubicBezTo>
                  <a:cubicBezTo>
                    <a:pt x="21032" y="17153"/>
                    <a:pt x="21032" y="17153"/>
                    <a:pt x="21032" y="17153"/>
                  </a:cubicBezTo>
                  <a:cubicBezTo>
                    <a:pt x="21600" y="17153"/>
                    <a:pt x="21600" y="17153"/>
                    <a:pt x="21600" y="17153"/>
                  </a:cubicBezTo>
                  <a:cubicBezTo>
                    <a:pt x="21600" y="17153"/>
                    <a:pt x="21600" y="17153"/>
                    <a:pt x="21600" y="17153"/>
                  </a:cubicBezTo>
                  <a:cubicBezTo>
                    <a:pt x="21600" y="17153"/>
                    <a:pt x="21600" y="17153"/>
                    <a:pt x="21600" y="17153"/>
                  </a:cubicBezTo>
                  <a:cubicBezTo>
                    <a:pt x="21032" y="17788"/>
                    <a:pt x="21032" y="17788"/>
                    <a:pt x="21032" y="17788"/>
                  </a:cubicBezTo>
                  <a:cubicBezTo>
                    <a:pt x="21032" y="17788"/>
                    <a:pt x="21032" y="17788"/>
                    <a:pt x="21032" y="17788"/>
                  </a:cubicBezTo>
                  <a:cubicBezTo>
                    <a:pt x="21032" y="17788"/>
                    <a:pt x="21032" y="17788"/>
                    <a:pt x="21032" y="17788"/>
                  </a:cubicBezTo>
                  <a:cubicBezTo>
                    <a:pt x="21032" y="17788"/>
                    <a:pt x="21032" y="17788"/>
                    <a:pt x="21032" y="17788"/>
                  </a:cubicBezTo>
                  <a:cubicBezTo>
                    <a:pt x="20463" y="18424"/>
                    <a:pt x="20463" y="18424"/>
                    <a:pt x="20463" y="18424"/>
                  </a:cubicBezTo>
                  <a:cubicBezTo>
                    <a:pt x="20463" y="18424"/>
                    <a:pt x="20463" y="18424"/>
                    <a:pt x="20463" y="18424"/>
                  </a:cubicBezTo>
                  <a:cubicBezTo>
                    <a:pt x="20463" y="18424"/>
                    <a:pt x="20463" y="18424"/>
                    <a:pt x="20463" y="18424"/>
                  </a:cubicBezTo>
                  <a:close/>
                  <a:moveTo>
                    <a:pt x="17053" y="17153"/>
                  </a:moveTo>
                  <a:cubicBezTo>
                    <a:pt x="16484" y="16518"/>
                    <a:pt x="16484" y="16518"/>
                    <a:pt x="16484" y="16518"/>
                  </a:cubicBezTo>
                  <a:cubicBezTo>
                    <a:pt x="16484" y="16518"/>
                    <a:pt x="16484" y="16518"/>
                    <a:pt x="16484" y="16518"/>
                  </a:cubicBezTo>
                  <a:cubicBezTo>
                    <a:pt x="17053" y="16518"/>
                    <a:pt x="17053" y="16518"/>
                    <a:pt x="17053" y="16518"/>
                  </a:cubicBezTo>
                  <a:cubicBezTo>
                    <a:pt x="17053" y="16518"/>
                    <a:pt x="17053" y="16518"/>
                    <a:pt x="17053" y="16518"/>
                  </a:cubicBezTo>
                  <a:cubicBezTo>
                    <a:pt x="17053" y="17153"/>
                    <a:pt x="17053" y="17153"/>
                    <a:pt x="17053" y="17153"/>
                  </a:cubicBezTo>
                  <a:cubicBezTo>
                    <a:pt x="17053" y="17153"/>
                    <a:pt x="17053" y="17153"/>
                    <a:pt x="17053" y="17153"/>
                  </a:cubicBezTo>
                  <a:close/>
                  <a:moveTo>
                    <a:pt x="17053" y="13341"/>
                  </a:moveTo>
                  <a:cubicBezTo>
                    <a:pt x="17053" y="13341"/>
                    <a:pt x="17053" y="13341"/>
                    <a:pt x="17053" y="13341"/>
                  </a:cubicBezTo>
                  <a:cubicBezTo>
                    <a:pt x="17621" y="13341"/>
                    <a:pt x="17621" y="13341"/>
                    <a:pt x="17621" y="13341"/>
                  </a:cubicBezTo>
                  <a:cubicBezTo>
                    <a:pt x="17621" y="13341"/>
                    <a:pt x="17621" y="13341"/>
                    <a:pt x="17621" y="13341"/>
                  </a:cubicBezTo>
                  <a:cubicBezTo>
                    <a:pt x="17621" y="13341"/>
                    <a:pt x="17621" y="13341"/>
                    <a:pt x="17621" y="13341"/>
                  </a:cubicBezTo>
                  <a:cubicBezTo>
                    <a:pt x="18189" y="13341"/>
                    <a:pt x="18189" y="13341"/>
                    <a:pt x="18189" y="13341"/>
                  </a:cubicBezTo>
                  <a:cubicBezTo>
                    <a:pt x="18189" y="13341"/>
                    <a:pt x="18189" y="13341"/>
                    <a:pt x="18189" y="13341"/>
                  </a:cubicBezTo>
                  <a:cubicBezTo>
                    <a:pt x="17621" y="13341"/>
                    <a:pt x="17621" y="13341"/>
                    <a:pt x="17621" y="13341"/>
                  </a:cubicBezTo>
                  <a:cubicBezTo>
                    <a:pt x="17621" y="13976"/>
                    <a:pt x="17621" y="13976"/>
                    <a:pt x="17621" y="13976"/>
                  </a:cubicBezTo>
                  <a:cubicBezTo>
                    <a:pt x="17621" y="13976"/>
                    <a:pt x="17621" y="13976"/>
                    <a:pt x="17621" y="13976"/>
                  </a:cubicBezTo>
                  <a:cubicBezTo>
                    <a:pt x="17053" y="13341"/>
                    <a:pt x="17053" y="13341"/>
                    <a:pt x="17053" y="13341"/>
                  </a:cubicBezTo>
                  <a:cubicBezTo>
                    <a:pt x="17053" y="13341"/>
                    <a:pt x="17053" y="13341"/>
                    <a:pt x="17053" y="13341"/>
                  </a:cubicBezTo>
                  <a:cubicBezTo>
                    <a:pt x="16484" y="13341"/>
                    <a:pt x="16484" y="13341"/>
                    <a:pt x="16484" y="13341"/>
                  </a:cubicBezTo>
                  <a:cubicBezTo>
                    <a:pt x="17053" y="13341"/>
                    <a:pt x="17053" y="13341"/>
                    <a:pt x="17053" y="13341"/>
                  </a:cubicBezTo>
                  <a:close/>
                  <a:moveTo>
                    <a:pt x="15916" y="10800"/>
                  </a:moveTo>
                  <a:cubicBezTo>
                    <a:pt x="15916" y="11435"/>
                    <a:pt x="15916" y="11435"/>
                    <a:pt x="15916" y="11435"/>
                  </a:cubicBezTo>
                  <a:cubicBezTo>
                    <a:pt x="15916" y="11435"/>
                    <a:pt x="15916" y="11435"/>
                    <a:pt x="15916" y="11435"/>
                  </a:cubicBezTo>
                  <a:cubicBezTo>
                    <a:pt x="15347" y="12071"/>
                    <a:pt x="15347" y="12071"/>
                    <a:pt x="15347" y="12071"/>
                  </a:cubicBezTo>
                  <a:cubicBezTo>
                    <a:pt x="15347" y="11435"/>
                    <a:pt x="15347" y="11435"/>
                    <a:pt x="15347" y="11435"/>
                  </a:cubicBezTo>
                  <a:cubicBezTo>
                    <a:pt x="15347" y="11435"/>
                    <a:pt x="15347" y="11435"/>
                    <a:pt x="15347" y="11435"/>
                  </a:cubicBezTo>
                  <a:cubicBezTo>
                    <a:pt x="15347" y="11435"/>
                    <a:pt x="15347" y="11435"/>
                    <a:pt x="15347" y="11435"/>
                  </a:cubicBezTo>
                  <a:cubicBezTo>
                    <a:pt x="15347" y="10800"/>
                    <a:pt x="15347" y="10800"/>
                    <a:pt x="15347" y="10800"/>
                  </a:cubicBezTo>
                  <a:cubicBezTo>
                    <a:pt x="15347" y="10800"/>
                    <a:pt x="15347" y="10800"/>
                    <a:pt x="15347" y="10800"/>
                  </a:cubicBezTo>
                  <a:cubicBezTo>
                    <a:pt x="15347" y="10800"/>
                    <a:pt x="15347" y="10800"/>
                    <a:pt x="15347" y="10800"/>
                  </a:cubicBezTo>
                  <a:cubicBezTo>
                    <a:pt x="15347" y="10165"/>
                    <a:pt x="15347" y="10165"/>
                    <a:pt x="15347" y="10165"/>
                  </a:cubicBezTo>
                  <a:cubicBezTo>
                    <a:pt x="15916" y="10800"/>
                    <a:pt x="15916" y="10800"/>
                    <a:pt x="15916" y="10800"/>
                  </a:cubicBezTo>
                  <a:cubicBezTo>
                    <a:pt x="15916" y="10800"/>
                    <a:pt x="15916" y="10800"/>
                    <a:pt x="15916" y="10800"/>
                  </a:cubicBezTo>
                  <a:close/>
                  <a:moveTo>
                    <a:pt x="15347" y="9529"/>
                  </a:moveTo>
                  <a:cubicBezTo>
                    <a:pt x="14779" y="8894"/>
                    <a:pt x="14779" y="8894"/>
                    <a:pt x="14779" y="8894"/>
                  </a:cubicBezTo>
                  <a:cubicBezTo>
                    <a:pt x="15347" y="8259"/>
                    <a:pt x="15347" y="8259"/>
                    <a:pt x="15347" y="8259"/>
                  </a:cubicBezTo>
                  <a:cubicBezTo>
                    <a:pt x="15916" y="8259"/>
                    <a:pt x="15916" y="8259"/>
                    <a:pt x="15916" y="8259"/>
                  </a:cubicBezTo>
                  <a:cubicBezTo>
                    <a:pt x="15916" y="8259"/>
                    <a:pt x="15916" y="8259"/>
                    <a:pt x="15916" y="8259"/>
                  </a:cubicBezTo>
                  <a:cubicBezTo>
                    <a:pt x="16484" y="8259"/>
                    <a:pt x="16484" y="8259"/>
                    <a:pt x="16484" y="8259"/>
                  </a:cubicBezTo>
                  <a:cubicBezTo>
                    <a:pt x="16484" y="8259"/>
                    <a:pt x="16484" y="8259"/>
                    <a:pt x="16484" y="8259"/>
                  </a:cubicBezTo>
                  <a:cubicBezTo>
                    <a:pt x="16484" y="8259"/>
                    <a:pt x="16484" y="8259"/>
                    <a:pt x="16484" y="8259"/>
                  </a:cubicBezTo>
                  <a:cubicBezTo>
                    <a:pt x="16484" y="8259"/>
                    <a:pt x="16484" y="8259"/>
                    <a:pt x="16484" y="8259"/>
                  </a:cubicBezTo>
                  <a:cubicBezTo>
                    <a:pt x="16484" y="8894"/>
                    <a:pt x="16484" y="8894"/>
                    <a:pt x="16484" y="8894"/>
                  </a:cubicBezTo>
                  <a:cubicBezTo>
                    <a:pt x="16484" y="9529"/>
                    <a:pt x="16484" y="9529"/>
                    <a:pt x="16484" y="9529"/>
                  </a:cubicBezTo>
                  <a:cubicBezTo>
                    <a:pt x="15916" y="9529"/>
                    <a:pt x="15916" y="9529"/>
                    <a:pt x="15916" y="9529"/>
                  </a:cubicBezTo>
                  <a:cubicBezTo>
                    <a:pt x="15916" y="9529"/>
                    <a:pt x="15916" y="9529"/>
                    <a:pt x="15916" y="9529"/>
                  </a:cubicBezTo>
                  <a:cubicBezTo>
                    <a:pt x="15916" y="8894"/>
                    <a:pt x="15916" y="8894"/>
                    <a:pt x="15916" y="8894"/>
                  </a:cubicBezTo>
                  <a:cubicBezTo>
                    <a:pt x="15916" y="8894"/>
                    <a:pt x="15916" y="8894"/>
                    <a:pt x="15916" y="8894"/>
                  </a:cubicBezTo>
                  <a:cubicBezTo>
                    <a:pt x="15916" y="8894"/>
                    <a:pt x="15916" y="8894"/>
                    <a:pt x="15916" y="8894"/>
                  </a:cubicBezTo>
                  <a:cubicBezTo>
                    <a:pt x="15916" y="8894"/>
                    <a:pt x="15916" y="8894"/>
                    <a:pt x="15916" y="8894"/>
                  </a:cubicBezTo>
                  <a:cubicBezTo>
                    <a:pt x="15916" y="8894"/>
                    <a:pt x="15916" y="8894"/>
                    <a:pt x="15916" y="8894"/>
                  </a:cubicBezTo>
                  <a:cubicBezTo>
                    <a:pt x="15916" y="8894"/>
                    <a:pt x="15916" y="8894"/>
                    <a:pt x="15916" y="8894"/>
                  </a:cubicBezTo>
                  <a:cubicBezTo>
                    <a:pt x="15347" y="9529"/>
                    <a:pt x="15347" y="9529"/>
                    <a:pt x="15347" y="9529"/>
                  </a:cubicBezTo>
                  <a:cubicBezTo>
                    <a:pt x="15347" y="9529"/>
                    <a:pt x="15347" y="9529"/>
                    <a:pt x="15347" y="9529"/>
                  </a:cubicBezTo>
                  <a:close/>
                  <a:moveTo>
                    <a:pt x="14211" y="4447"/>
                  </a:moveTo>
                  <a:cubicBezTo>
                    <a:pt x="14211" y="4447"/>
                    <a:pt x="14211" y="4447"/>
                    <a:pt x="14211" y="4447"/>
                  </a:cubicBezTo>
                  <a:cubicBezTo>
                    <a:pt x="14211" y="4447"/>
                    <a:pt x="14211" y="4447"/>
                    <a:pt x="14211" y="4447"/>
                  </a:cubicBezTo>
                  <a:cubicBezTo>
                    <a:pt x="14779" y="4447"/>
                    <a:pt x="14779" y="4447"/>
                    <a:pt x="14779" y="4447"/>
                  </a:cubicBezTo>
                  <a:cubicBezTo>
                    <a:pt x="14779" y="4447"/>
                    <a:pt x="14779" y="4447"/>
                    <a:pt x="14779" y="4447"/>
                  </a:cubicBezTo>
                  <a:cubicBezTo>
                    <a:pt x="14211" y="5082"/>
                    <a:pt x="14211" y="5082"/>
                    <a:pt x="14211" y="5082"/>
                  </a:cubicBezTo>
                  <a:cubicBezTo>
                    <a:pt x="14211" y="4447"/>
                    <a:pt x="14211" y="4447"/>
                    <a:pt x="14211" y="4447"/>
                  </a:cubicBezTo>
                  <a:close/>
                  <a:moveTo>
                    <a:pt x="13074" y="5718"/>
                  </a:moveTo>
                  <a:cubicBezTo>
                    <a:pt x="13074" y="5718"/>
                    <a:pt x="13074" y="5718"/>
                    <a:pt x="13074" y="5718"/>
                  </a:cubicBezTo>
                  <a:cubicBezTo>
                    <a:pt x="13642" y="6353"/>
                    <a:pt x="13642" y="6353"/>
                    <a:pt x="13642" y="6353"/>
                  </a:cubicBezTo>
                  <a:cubicBezTo>
                    <a:pt x="13642" y="5718"/>
                    <a:pt x="13642" y="5718"/>
                    <a:pt x="13642" y="5718"/>
                  </a:cubicBezTo>
                  <a:cubicBezTo>
                    <a:pt x="14211" y="5718"/>
                    <a:pt x="14211" y="5718"/>
                    <a:pt x="14211" y="5718"/>
                  </a:cubicBezTo>
                  <a:cubicBezTo>
                    <a:pt x="13642" y="6353"/>
                    <a:pt x="13642" y="6353"/>
                    <a:pt x="13642" y="6353"/>
                  </a:cubicBezTo>
                  <a:cubicBezTo>
                    <a:pt x="13642" y="6988"/>
                    <a:pt x="13642" y="6988"/>
                    <a:pt x="13642" y="6988"/>
                  </a:cubicBezTo>
                  <a:cubicBezTo>
                    <a:pt x="13074" y="6353"/>
                    <a:pt x="13074" y="6353"/>
                    <a:pt x="13074" y="6353"/>
                  </a:cubicBezTo>
                  <a:cubicBezTo>
                    <a:pt x="13074" y="6988"/>
                    <a:pt x="13074" y="6988"/>
                    <a:pt x="13074" y="6988"/>
                  </a:cubicBezTo>
                  <a:cubicBezTo>
                    <a:pt x="13074" y="6353"/>
                    <a:pt x="13074" y="6353"/>
                    <a:pt x="13074" y="6353"/>
                  </a:cubicBezTo>
                  <a:cubicBezTo>
                    <a:pt x="12505" y="6353"/>
                    <a:pt x="12505" y="6353"/>
                    <a:pt x="12505" y="6353"/>
                  </a:cubicBezTo>
                  <a:cubicBezTo>
                    <a:pt x="13074" y="5718"/>
                    <a:pt x="13074" y="5718"/>
                    <a:pt x="13074" y="5718"/>
                  </a:cubicBezTo>
                  <a:close/>
                  <a:moveTo>
                    <a:pt x="11937" y="3812"/>
                  </a:moveTo>
                  <a:cubicBezTo>
                    <a:pt x="11937" y="3812"/>
                    <a:pt x="11937" y="3812"/>
                    <a:pt x="11937" y="3812"/>
                  </a:cubicBezTo>
                  <a:cubicBezTo>
                    <a:pt x="12505" y="3812"/>
                    <a:pt x="12505" y="3812"/>
                    <a:pt x="12505" y="3812"/>
                  </a:cubicBezTo>
                  <a:cubicBezTo>
                    <a:pt x="12505" y="3812"/>
                    <a:pt x="12505" y="3812"/>
                    <a:pt x="12505" y="3812"/>
                  </a:cubicBezTo>
                  <a:cubicBezTo>
                    <a:pt x="11937" y="4447"/>
                    <a:pt x="11937" y="4447"/>
                    <a:pt x="11937" y="4447"/>
                  </a:cubicBezTo>
                  <a:cubicBezTo>
                    <a:pt x="11937" y="4447"/>
                    <a:pt x="11937" y="4447"/>
                    <a:pt x="11937" y="4447"/>
                  </a:cubicBezTo>
                  <a:cubicBezTo>
                    <a:pt x="11368" y="4447"/>
                    <a:pt x="11368" y="4447"/>
                    <a:pt x="11368" y="4447"/>
                  </a:cubicBezTo>
                  <a:cubicBezTo>
                    <a:pt x="11937" y="3812"/>
                    <a:pt x="11937" y="3812"/>
                    <a:pt x="11937" y="3812"/>
                  </a:cubicBezTo>
                  <a:close/>
                  <a:moveTo>
                    <a:pt x="9663" y="8894"/>
                  </a:moveTo>
                  <a:cubicBezTo>
                    <a:pt x="9663" y="8894"/>
                    <a:pt x="9663" y="8894"/>
                    <a:pt x="9663" y="8894"/>
                  </a:cubicBezTo>
                  <a:cubicBezTo>
                    <a:pt x="9663" y="8894"/>
                    <a:pt x="9663" y="8894"/>
                    <a:pt x="9663" y="8894"/>
                  </a:cubicBezTo>
                  <a:cubicBezTo>
                    <a:pt x="9663" y="9529"/>
                    <a:pt x="9663" y="9529"/>
                    <a:pt x="9663" y="9529"/>
                  </a:cubicBezTo>
                  <a:cubicBezTo>
                    <a:pt x="9663" y="9529"/>
                    <a:pt x="9663" y="9529"/>
                    <a:pt x="9663" y="9529"/>
                  </a:cubicBezTo>
                  <a:cubicBezTo>
                    <a:pt x="9663" y="8894"/>
                    <a:pt x="9663" y="8894"/>
                    <a:pt x="9663" y="8894"/>
                  </a:cubicBezTo>
                  <a:close/>
                  <a:moveTo>
                    <a:pt x="9095" y="8894"/>
                  </a:moveTo>
                  <a:cubicBezTo>
                    <a:pt x="9095" y="8894"/>
                    <a:pt x="9095" y="8894"/>
                    <a:pt x="9095" y="8894"/>
                  </a:cubicBezTo>
                  <a:cubicBezTo>
                    <a:pt x="9095" y="8894"/>
                    <a:pt x="9095" y="8894"/>
                    <a:pt x="9095" y="8894"/>
                  </a:cubicBezTo>
                  <a:cubicBezTo>
                    <a:pt x="9095" y="8894"/>
                    <a:pt x="9095" y="8894"/>
                    <a:pt x="9095" y="8894"/>
                  </a:cubicBezTo>
                  <a:cubicBezTo>
                    <a:pt x="9095" y="8894"/>
                    <a:pt x="9095" y="8894"/>
                    <a:pt x="9095" y="8894"/>
                  </a:cubicBezTo>
                  <a:close/>
                  <a:moveTo>
                    <a:pt x="11937" y="9529"/>
                  </a:moveTo>
                  <a:cubicBezTo>
                    <a:pt x="11937" y="9529"/>
                    <a:pt x="11937" y="9529"/>
                    <a:pt x="11937" y="9529"/>
                  </a:cubicBezTo>
                  <a:cubicBezTo>
                    <a:pt x="11937" y="9529"/>
                    <a:pt x="11937" y="9529"/>
                    <a:pt x="11937" y="9529"/>
                  </a:cubicBezTo>
                  <a:cubicBezTo>
                    <a:pt x="12505" y="9529"/>
                    <a:pt x="12505" y="9529"/>
                    <a:pt x="12505" y="9529"/>
                  </a:cubicBezTo>
                  <a:cubicBezTo>
                    <a:pt x="12505" y="10165"/>
                    <a:pt x="12505" y="10165"/>
                    <a:pt x="12505" y="10165"/>
                  </a:cubicBezTo>
                  <a:cubicBezTo>
                    <a:pt x="12505" y="10165"/>
                    <a:pt x="12505" y="10165"/>
                    <a:pt x="12505" y="10165"/>
                  </a:cubicBezTo>
                  <a:cubicBezTo>
                    <a:pt x="11937" y="10165"/>
                    <a:pt x="11937" y="10165"/>
                    <a:pt x="11937" y="10165"/>
                  </a:cubicBezTo>
                  <a:cubicBezTo>
                    <a:pt x="11937" y="10165"/>
                    <a:pt x="11937" y="10165"/>
                    <a:pt x="11937" y="10165"/>
                  </a:cubicBezTo>
                  <a:cubicBezTo>
                    <a:pt x="11937" y="9529"/>
                    <a:pt x="11937" y="9529"/>
                    <a:pt x="11937" y="9529"/>
                  </a:cubicBezTo>
                  <a:close/>
                  <a:moveTo>
                    <a:pt x="15916" y="13976"/>
                  </a:moveTo>
                  <a:cubicBezTo>
                    <a:pt x="15916" y="13976"/>
                    <a:pt x="15916" y="13976"/>
                    <a:pt x="15916" y="13976"/>
                  </a:cubicBezTo>
                  <a:cubicBezTo>
                    <a:pt x="15916" y="13976"/>
                    <a:pt x="15916" y="13976"/>
                    <a:pt x="15916" y="13976"/>
                  </a:cubicBezTo>
                  <a:cubicBezTo>
                    <a:pt x="16484" y="13976"/>
                    <a:pt x="16484" y="13976"/>
                    <a:pt x="16484" y="13976"/>
                  </a:cubicBezTo>
                  <a:cubicBezTo>
                    <a:pt x="16484" y="13976"/>
                    <a:pt x="16484" y="13976"/>
                    <a:pt x="16484" y="13976"/>
                  </a:cubicBezTo>
                  <a:cubicBezTo>
                    <a:pt x="15916" y="13976"/>
                    <a:pt x="15916" y="13976"/>
                    <a:pt x="15916" y="13976"/>
                  </a:cubicBezTo>
                  <a:close/>
                  <a:moveTo>
                    <a:pt x="11937" y="17153"/>
                  </a:moveTo>
                  <a:cubicBezTo>
                    <a:pt x="11937" y="16518"/>
                    <a:pt x="11937" y="16518"/>
                    <a:pt x="11937" y="16518"/>
                  </a:cubicBezTo>
                  <a:cubicBezTo>
                    <a:pt x="12505" y="16518"/>
                    <a:pt x="12505" y="16518"/>
                    <a:pt x="12505" y="16518"/>
                  </a:cubicBezTo>
                  <a:cubicBezTo>
                    <a:pt x="12505" y="16518"/>
                    <a:pt x="12505" y="16518"/>
                    <a:pt x="12505" y="16518"/>
                  </a:cubicBezTo>
                  <a:cubicBezTo>
                    <a:pt x="11937" y="17153"/>
                    <a:pt x="11937" y="17153"/>
                    <a:pt x="11937" y="17153"/>
                  </a:cubicBezTo>
                  <a:cubicBezTo>
                    <a:pt x="11937" y="17153"/>
                    <a:pt x="11937" y="17153"/>
                    <a:pt x="11937" y="17153"/>
                  </a:cubicBezTo>
                  <a:close/>
                  <a:moveTo>
                    <a:pt x="11937" y="15247"/>
                  </a:moveTo>
                  <a:cubicBezTo>
                    <a:pt x="11937" y="15247"/>
                    <a:pt x="11937" y="15247"/>
                    <a:pt x="11937" y="15247"/>
                  </a:cubicBezTo>
                  <a:cubicBezTo>
                    <a:pt x="11937" y="15247"/>
                    <a:pt x="11937" y="15247"/>
                    <a:pt x="11937" y="15247"/>
                  </a:cubicBezTo>
                  <a:cubicBezTo>
                    <a:pt x="11937" y="15247"/>
                    <a:pt x="11937" y="15247"/>
                    <a:pt x="11937" y="15247"/>
                  </a:cubicBezTo>
                  <a:close/>
                  <a:moveTo>
                    <a:pt x="11937" y="14612"/>
                  </a:moveTo>
                  <a:cubicBezTo>
                    <a:pt x="11937" y="14612"/>
                    <a:pt x="11937" y="14612"/>
                    <a:pt x="11937" y="14612"/>
                  </a:cubicBezTo>
                  <a:cubicBezTo>
                    <a:pt x="11937" y="14612"/>
                    <a:pt x="11937" y="14612"/>
                    <a:pt x="11937" y="14612"/>
                  </a:cubicBezTo>
                  <a:cubicBezTo>
                    <a:pt x="11937" y="14612"/>
                    <a:pt x="11937" y="14612"/>
                    <a:pt x="11937" y="14612"/>
                  </a:cubicBezTo>
                  <a:cubicBezTo>
                    <a:pt x="11937" y="14612"/>
                    <a:pt x="11937" y="14612"/>
                    <a:pt x="11937" y="14612"/>
                  </a:cubicBezTo>
                  <a:close/>
                  <a:moveTo>
                    <a:pt x="11368" y="13976"/>
                  </a:moveTo>
                  <a:cubicBezTo>
                    <a:pt x="11368" y="13976"/>
                    <a:pt x="11368" y="13976"/>
                    <a:pt x="11368" y="13976"/>
                  </a:cubicBezTo>
                  <a:cubicBezTo>
                    <a:pt x="11937" y="13976"/>
                    <a:pt x="11937" y="13976"/>
                    <a:pt x="11937" y="13976"/>
                  </a:cubicBezTo>
                  <a:cubicBezTo>
                    <a:pt x="11937" y="13976"/>
                    <a:pt x="11937" y="13976"/>
                    <a:pt x="11937" y="13976"/>
                  </a:cubicBezTo>
                  <a:cubicBezTo>
                    <a:pt x="11368" y="13976"/>
                    <a:pt x="11368" y="13976"/>
                    <a:pt x="11368" y="13976"/>
                  </a:cubicBezTo>
                  <a:close/>
                  <a:moveTo>
                    <a:pt x="13642" y="15882"/>
                  </a:moveTo>
                  <a:cubicBezTo>
                    <a:pt x="13642" y="15247"/>
                    <a:pt x="13642" y="15247"/>
                    <a:pt x="13642" y="15247"/>
                  </a:cubicBezTo>
                  <a:cubicBezTo>
                    <a:pt x="13642" y="15247"/>
                    <a:pt x="13642" y="15247"/>
                    <a:pt x="13642" y="15247"/>
                  </a:cubicBezTo>
                  <a:cubicBezTo>
                    <a:pt x="14211" y="15247"/>
                    <a:pt x="14211" y="15247"/>
                    <a:pt x="14211" y="15247"/>
                  </a:cubicBezTo>
                  <a:cubicBezTo>
                    <a:pt x="14211" y="15247"/>
                    <a:pt x="14211" y="15247"/>
                    <a:pt x="14211" y="15247"/>
                  </a:cubicBezTo>
                  <a:cubicBezTo>
                    <a:pt x="13642" y="15882"/>
                    <a:pt x="13642" y="15882"/>
                    <a:pt x="13642" y="15882"/>
                  </a:cubicBezTo>
                  <a:close/>
                  <a:moveTo>
                    <a:pt x="14779" y="15882"/>
                  </a:moveTo>
                  <a:cubicBezTo>
                    <a:pt x="14211" y="15247"/>
                    <a:pt x="14211" y="15247"/>
                    <a:pt x="14211" y="15247"/>
                  </a:cubicBezTo>
                  <a:cubicBezTo>
                    <a:pt x="14779" y="15247"/>
                    <a:pt x="14779" y="15247"/>
                    <a:pt x="14779" y="15247"/>
                  </a:cubicBezTo>
                  <a:cubicBezTo>
                    <a:pt x="14779" y="15247"/>
                    <a:pt x="14779" y="15247"/>
                    <a:pt x="14779" y="15247"/>
                  </a:cubicBezTo>
                  <a:cubicBezTo>
                    <a:pt x="14779" y="15247"/>
                    <a:pt x="14779" y="15247"/>
                    <a:pt x="14779" y="15247"/>
                  </a:cubicBezTo>
                  <a:cubicBezTo>
                    <a:pt x="14779" y="15882"/>
                    <a:pt x="14779" y="15882"/>
                    <a:pt x="14779" y="15882"/>
                  </a:cubicBezTo>
                  <a:cubicBezTo>
                    <a:pt x="14779" y="15882"/>
                    <a:pt x="14779" y="15882"/>
                    <a:pt x="14779" y="15882"/>
                  </a:cubicBezTo>
                  <a:close/>
                  <a:moveTo>
                    <a:pt x="14211" y="14612"/>
                  </a:moveTo>
                  <a:cubicBezTo>
                    <a:pt x="14211" y="13976"/>
                    <a:pt x="14211" y="13976"/>
                    <a:pt x="14211" y="13976"/>
                  </a:cubicBezTo>
                  <a:cubicBezTo>
                    <a:pt x="14779" y="14612"/>
                    <a:pt x="14779" y="14612"/>
                    <a:pt x="14779" y="14612"/>
                  </a:cubicBezTo>
                  <a:cubicBezTo>
                    <a:pt x="14211" y="14612"/>
                    <a:pt x="14211" y="14612"/>
                    <a:pt x="14211" y="14612"/>
                  </a:cubicBezTo>
                  <a:close/>
                  <a:moveTo>
                    <a:pt x="13642" y="13976"/>
                  </a:moveTo>
                  <a:cubicBezTo>
                    <a:pt x="13642" y="13976"/>
                    <a:pt x="13642" y="13976"/>
                    <a:pt x="13642" y="13976"/>
                  </a:cubicBezTo>
                  <a:cubicBezTo>
                    <a:pt x="14211" y="13976"/>
                    <a:pt x="14211" y="13976"/>
                    <a:pt x="14211" y="13976"/>
                  </a:cubicBezTo>
                  <a:cubicBezTo>
                    <a:pt x="14211" y="13976"/>
                    <a:pt x="14211" y="13976"/>
                    <a:pt x="14211" y="13976"/>
                  </a:cubicBezTo>
                  <a:cubicBezTo>
                    <a:pt x="13642" y="13976"/>
                    <a:pt x="13642" y="13976"/>
                    <a:pt x="13642" y="13976"/>
                  </a:cubicBezTo>
                  <a:cubicBezTo>
                    <a:pt x="13642" y="13976"/>
                    <a:pt x="13642" y="13976"/>
                    <a:pt x="13642" y="13976"/>
                  </a:cubicBezTo>
                  <a:close/>
                  <a:moveTo>
                    <a:pt x="12505" y="12706"/>
                  </a:moveTo>
                  <a:cubicBezTo>
                    <a:pt x="12505" y="12706"/>
                    <a:pt x="12505" y="12706"/>
                    <a:pt x="12505" y="12706"/>
                  </a:cubicBezTo>
                  <a:cubicBezTo>
                    <a:pt x="13074" y="13341"/>
                    <a:pt x="13074" y="13341"/>
                    <a:pt x="13074" y="13341"/>
                  </a:cubicBezTo>
                  <a:cubicBezTo>
                    <a:pt x="13642" y="13341"/>
                    <a:pt x="13642" y="13341"/>
                    <a:pt x="13642" y="13341"/>
                  </a:cubicBezTo>
                  <a:cubicBezTo>
                    <a:pt x="13642" y="13976"/>
                    <a:pt x="13642" y="13976"/>
                    <a:pt x="13642" y="13976"/>
                  </a:cubicBezTo>
                  <a:cubicBezTo>
                    <a:pt x="13074" y="13976"/>
                    <a:pt x="13074" y="13976"/>
                    <a:pt x="13074" y="13976"/>
                  </a:cubicBezTo>
                  <a:cubicBezTo>
                    <a:pt x="12505" y="13341"/>
                    <a:pt x="12505" y="13341"/>
                    <a:pt x="12505" y="13341"/>
                  </a:cubicBezTo>
                  <a:cubicBezTo>
                    <a:pt x="12505" y="13341"/>
                    <a:pt x="12505" y="13341"/>
                    <a:pt x="12505" y="13341"/>
                  </a:cubicBezTo>
                  <a:cubicBezTo>
                    <a:pt x="12505" y="12706"/>
                    <a:pt x="12505" y="12706"/>
                    <a:pt x="12505" y="12706"/>
                  </a:cubicBezTo>
                  <a:close/>
                  <a:moveTo>
                    <a:pt x="7958" y="9529"/>
                  </a:moveTo>
                  <a:cubicBezTo>
                    <a:pt x="7958" y="9529"/>
                    <a:pt x="7958" y="9529"/>
                    <a:pt x="7958" y="9529"/>
                  </a:cubicBezTo>
                  <a:cubicBezTo>
                    <a:pt x="9095" y="9529"/>
                    <a:pt x="9095" y="9529"/>
                    <a:pt x="9095" y="9529"/>
                  </a:cubicBezTo>
                  <a:cubicBezTo>
                    <a:pt x="9095" y="9529"/>
                    <a:pt x="9095" y="9529"/>
                    <a:pt x="9095" y="9529"/>
                  </a:cubicBezTo>
                  <a:cubicBezTo>
                    <a:pt x="9663" y="10165"/>
                    <a:pt x="9663" y="10165"/>
                    <a:pt x="9663" y="10165"/>
                  </a:cubicBezTo>
                  <a:cubicBezTo>
                    <a:pt x="10232" y="10165"/>
                    <a:pt x="10232" y="10165"/>
                    <a:pt x="10232" y="10165"/>
                  </a:cubicBezTo>
                  <a:cubicBezTo>
                    <a:pt x="10232" y="10165"/>
                    <a:pt x="10232" y="10165"/>
                    <a:pt x="10232" y="10165"/>
                  </a:cubicBezTo>
                  <a:cubicBezTo>
                    <a:pt x="10232" y="10165"/>
                    <a:pt x="10232" y="10165"/>
                    <a:pt x="10232" y="10165"/>
                  </a:cubicBezTo>
                  <a:cubicBezTo>
                    <a:pt x="10232" y="10165"/>
                    <a:pt x="10232" y="10165"/>
                    <a:pt x="10232" y="10165"/>
                  </a:cubicBezTo>
                  <a:cubicBezTo>
                    <a:pt x="11368" y="10800"/>
                    <a:pt x="11368" y="10800"/>
                    <a:pt x="11368" y="10800"/>
                  </a:cubicBezTo>
                  <a:cubicBezTo>
                    <a:pt x="11368" y="11435"/>
                    <a:pt x="11368" y="11435"/>
                    <a:pt x="11368" y="11435"/>
                  </a:cubicBezTo>
                  <a:cubicBezTo>
                    <a:pt x="11368" y="11435"/>
                    <a:pt x="11368" y="11435"/>
                    <a:pt x="11368" y="11435"/>
                  </a:cubicBezTo>
                  <a:cubicBezTo>
                    <a:pt x="11368" y="11435"/>
                    <a:pt x="11368" y="11435"/>
                    <a:pt x="11368" y="11435"/>
                  </a:cubicBezTo>
                  <a:cubicBezTo>
                    <a:pt x="11368" y="12071"/>
                    <a:pt x="11368" y="12071"/>
                    <a:pt x="11368" y="12071"/>
                  </a:cubicBezTo>
                  <a:cubicBezTo>
                    <a:pt x="11937" y="12071"/>
                    <a:pt x="11937" y="12071"/>
                    <a:pt x="11937" y="12071"/>
                  </a:cubicBezTo>
                  <a:cubicBezTo>
                    <a:pt x="11937" y="12071"/>
                    <a:pt x="11937" y="12071"/>
                    <a:pt x="11937" y="12071"/>
                  </a:cubicBezTo>
                  <a:cubicBezTo>
                    <a:pt x="12505" y="12071"/>
                    <a:pt x="12505" y="12071"/>
                    <a:pt x="12505" y="12071"/>
                  </a:cubicBezTo>
                  <a:cubicBezTo>
                    <a:pt x="11937" y="12706"/>
                    <a:pt x="11937" y="12706"/>
                    <a:pt x="11937" y="12706"/>
                  </a:cubicBezTo>
                  <a:cubicBezTo>
                    <a:pt x="11937" y="12706"/>
                    <a:pt x="11937" y="12706"/>
                    <a:pt x="11937" y="12706"/>
                  </a:cubicBezTo>
                  <a:cubicBezTo>
                    <a:pt x="11368" y="12706"/>
                    <a:pt x="11368" y="12706"/>
                    <a:pt x="11368" y="12706"/>
                  </a:cubicBezTo>
                  <a:cubicBezTo>
                    <a:pt x="11368" y="12706"/>
                    <a:pt x="11368" y="12706"/>
                    <a:pt x="11368" y="12706"/>
                  </a:cubicBezTo>
                  <a:cubicBezTo>
                    <a:pt x="11368" y="12071"/>
                    <a:pt x="11368" y="12071"/>
                    <a:pt x="11368" y="12071"/>
                  </a:cubicBezTo>
                  <a:cubicBezTo>
                    <a:pt x="11368" y="12071"/>
                    <a:pt x="11368" y="12071"/>
                    <a:pt x="11368" y="12071"/>
                  </a:cubicBezTo>
                  <a:cubicBezTo>
                    <a:pt x="10800" y="12071"/>
                    <a:pt x="10800" y="12071"/>
                    <a:pt x="10800" y="12071"/>
                  </a:cubicBezTo>
                  <a:cubicBezTo>
                    <a:pt x="10800" y="11435"/>
                    <a:pt x="10800" y="11435"/>
                    <a:pt x="10800" y="11435"/>
                  </a:cubicBezTo>
                  <a:cubicBezTo>
                    <a:pt x="10800" y="11435"/>
                    <a:pt x="10800" y="11435"/>
                    <a:pt x="10800" y="11435"/>
                  </a:cubicBezTo>
                  <a:cubicBezTo>
                    <a:pt x="10232" y="11435"/>
                    <a:pt x="10232" y="11435"/>
                    <a:pt x="10232" y="11435"/>
                  </a:cubicBezTo>
                  <a:cubicBezTo>
                    <a:pt x="9663" y="10800"/>
                    <a:pt x="9663" y="10800"/>
                    <a:pt x="9663" y="10800"/>
                  </a:cubicBezTo>
                  <a:cubicBezTo>
                    <a:pt x="9663" y="10800"/>
                    <a:pt x="9663" y="10800"/>
                    <a:pt x="9663" y="10800"/>
                  </a:cubicBezTo>
                  <a:cubicBezTo>
                    <a:pt x="9095" y="10800"/>
                    <a:pt x="9095" y="10800"/>
                    <a:pt x="9095" y="10800"/>
                  </a:cubicBezTo>
                  <a:cubicBezTo>
                    <a:pt x="9095" y="10165"/>
                    <a:pt x="9095" y="10165"/>
                    <a:pt x="9095" y="10165"/>
                  </a:cubicBezTo>
                  <a:cubicBezTo>
                    <a:pt x="9095" y="10165"/>
                    <a:pt x="9095" y="10165"/>
                    <a:pt x="9095" y="10165"/>
                  </a:cubicBezTo>
                  <a:cubicBezTo>
                    <a:pt x="8526" y="10165"/>
                    <a:pt x="8526" y="10165"/>
                    <a:pt x="8526" y="10165"/>
                  </a:cubicBezTo>
                  <a:cubicBezTo>
                    <a:pt x="8526" y="9529"/>
                    <a:pt x="8526" y="9529"/>
                    <a:pt x="8526" y="9529"/>
                  </a:cubicBezTo>
                  <a:cubicBezTo>
                    <a:pt x="7958" y="9529"/>
                    <a:pt x="7958" y="9529"/>
                    <a:pt x="7958" y="9529"/>
                  </a:cubicBezTo>
                  <a:cubicBezTo>
                    <a:pt x="7958" y="9529"/>
                    <a:pt x="7958" y="9529"/>
                    <a:pt x="7958" y="9529"/>
                  </a:cubicBezTo>
                  <a:close/>
                  <a:moveTo>
                    <a:pt x="8526" y="17153"/>
                  </a:moveTo>
                  <a:cubicBezTo>
                    <a:pt x="8526" y="17153"/>
                    <a:pt x="8526" y="17153"/>
                    <a:pt x="8526" y="17153"/>
                  </a:cubicBezTo>
                  <a:cubicBezTo>
                    <a:pt x="8526" y="17788"/>
                    <a:pt x="8526" y="17788"/>
                    <a:pt x="8526" y="17788"/>
                  </a:cubicBezTo>
                  <a:cubicBezTo>
                    <a:pt x="9095" y="17788"/>
                    <a:pt x="9095" y="17788"/>
                    <a:pt x="9095" y="17788"/>
                  </a:cubicBezTo>
                  <a:cubicBezTo>
                    <a:pt x="8526" y="18424"/>
                    <a:pt x="8526" y="18424"/>
                    <a:pt x="8526" y="18424"/>
                  </a:cubicBezTo>
                  <a:cubicBezTo>
                    <a:pt x="8526" y="18424"/>
                    <a:pt x="8526" y="18424"/>
                    <a:pt x="8526" y="18424"/>
                  </a:cubicBezTo>
                  <a:cubicBezTo>
                    <a:pt x="8526" y="17788"/>
                    <a:pt x="8526" y="17788"/>
                    <a:pt x="8526" y="17788"/>
                  </a:cubicBezTo>
                  <a:cubicBezTo>
                    <a:pt x="8526" y="17788"/>
                    <a:pt x="8526" y="17788"/>
                    <a:pt x="8526" y="17788"/>
                  </a:cubicBezTo>
                  <a:cubicBezTo>
                    <a:pt x="8526" y="17153"/>
                    <a:pt x="8526" y="17153"/>
                    <a:pt x="8526" y="17153"/>
                  </a:cubicBezTo>
                  <a:close/>
                  <a:moveTo>
                    <a:pt x="8526" y="16518"/>
                  </a:moveTo>
                  <a:cubicBezTo>
                    <a:pt x="8526" y="17153"/>
                    <a:pt x="8526" y="17153"/>
                    <a:pt x="8526" y="17153"/>
                  </a:cubicBezTo>
                  <a:cubicBezTo>
                    <a:pt x="8526" y="17153"/>
                    <a:pt x="8526" y="17153"/>
                    <a:pt x="8526" y="17153"/>
                  </a:cubicBezTo>
                  <a:lnTo>
                    <a:pt x="8526" y="16518"/>
                  </a:lnTo>
                  <a:close/>
                  <a:moveTo>
                    <a:pt x="8526" y="1651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76" name="AutoShape 73"/>
            <p:cNvSpPr>
              <a:spLocks/>
            </p:cNvSpPr>
            <p:nvPr/>
          </p:nvSpPr>
          <p:spPr bwMode="auto">
            <a:xfrm>
              <a:off x="8613" y="3006"/>
              <a:ext cx="236" cy="16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29" y="4836"/>
                  </a:moveTo>
                  <a:lnTo>
                    <a:pt x="929" y="3546"/>
                  </a:lnTo>
                  <a:lnTo>
                    <a:pt x="1858" y="3546"/>
                  </a:lnTo>
                  <a:lnTo>
                    <a:pt x="4413" y="4836"/>
                  </a:lnTo>
                  <a:lnTo>
                    <a:pt x="6039" y="4836"/>
                  </a:lnTo>
                  <a:lnTo>
                    <a:pt x="6968" y="6125"/>
                  </a:lnTo>
                  <a:lnTo>
                    <a:pt x="6968" y="2579"/>
                  </a:lnTo>
                  <a:lnTo>
                    <a:pt x="6039" y="2579"/>
                  </a:lnTo>
                  <a:lnTo>
                    <a:pt x="6039" y="0"/>
                  </a:lnTo>
                  <a:lnTo>
                    <a:pt x="6968" y="1290"/>
                  </a:lnTo>
                  <a:lnTo>
                    <a:pt x="8594" y="2579"/>
                  </a:lnTo>
                  <a:lnTo>
                    <a:pt x="9523" y="3546"/>
                  </a:lnTo>
                  <a:lnTo>
                    <a:pt x="11381" y="3546"/>
                  </a:lnTo>
                  <a:lnTo>
                    <a:pt x="11381" y="2579"/>
                  </a:lnTo>
                  <a:lnTo>
                    <a:pt x="13006" y="2579"/>
                  </a:lnTo>
                  <a:lnTo>
                    <a:pt x="13935" y="0"/>
                  </a:lnTo>
                  <a:lnTo>
                    <a:pt x="14632" y="1290"/>
                  </a:lnTo>
                  <a:lnTo>
                    <a:pt x="16490" y="2579"/>
                  </a:lnTo>
                  <a:lnTo>
                    <a:pt x="16490" y="4836"/>
                  </a:lnTo>
                  <a:lnTo>
                    <a:pt x="18116" y="6125"/>
                  </a:lnTo>
                  <a:lnTo>
                    <a:pt x="18116" y="7415"/>
                  </a:lnTo>
                  <a:lnTo>
                    <a:pt x="19045" y="8382"/>
                  </a:lnTo>
                  <a:lnTo>
                    <a:pt x="20671" y="8382"/>
                  </a:lnTo>
                  <a:lnTo>
                    <a:pt x="21600" y="9672"/>
                  </a:lnTo>
                  <a:lnTo>
                    <a:pt x="19045" y="9672"/>
                  </a:lnTo>
                  <a:lnTo>
                    <a:pt x="18116" y="10961"/>
                  </a:lnTo>
                  <a:lnTo>
                    <a:pt x="18116" y="18054"/>
                  </a:lnTo>
                  <a:lnTo>
                    <a:pt x="17187" y="19343"/>
                  </a:lnTo>
                  <a:lnTo>
                    <a:pt x="17187" y="16764"/>
                  </a:lnTo>
                  <a:lnTo>
                    <a:pt x="16490" y="16764"/>
                  </a:lnTo>
                  <a:lnTo>
                    <a:pt x="16490" y="18054"/>
                  </a:lnTo>
                  <a:lnTo>
                    <a:pt x="17187" y="19343"/>
                  </a:lnTo>
                  <a:lnTo>
                    <a:pt x="16490" y="19343"/>
                  </a:lnTo>
                  <a:lnTo>
                    <a:pt x="17187" y="20310"/>
                  </a:lnTo>
                  <a:lnTo>
                    <a:pt x="17187" y="21600"/>
                  </a:lnTo>
                  <a:lnTo>
                    <a:pt x="15561" y="21600"/>
                  </a:lnTo>
                  <a:lnTo>
                    <a:pt x="13935" y="19343"/>
                  </a:lnTo>
                  <a:lnTo>
                    <a:pt x="14632" y="18054"/>
                  </a:lnTo>
                  <a:lnTo>
                    <a:pt x="13935" y="16764"/>
                  </a:lnTo>
                  <a:lnTo>
                    <a:pt x="14632" y="16764"/>
                  </a:lnTo>
                  <a:lnTo>
                    <a:pt x="13935" y="15475"/>
                  </a:lnTo>
                  <a:lnTo>
                    <a:pt x="13006" y="14507"/>
                  </a:lnTo>
                  <a:lnTo>
                    <a:pt x="12077" y="15475"/>
                  </a:lnTo>
                  <a:lnTo>
                    <a:pt x="11381" y="15475"/>
                  </a:lnTo>
                  <a:lnTo>
                    <a:pt x="11381" y="16764"/>
                  </a:lnTo>
                  <a:lnTo>
                    <a:pt x="10452" y="16764"/>
                  </a:lnTo>
                  <a:lnTo>
                    <a:pt x="9523" y="18054"/>
                  </a:lnTo>
                  <a:lnTo>
                    <a:pt x="9523" y="19343"/>
                  </a:lnTo>
                  <a:lnTo>
                    <a:pt x="7897" y="19343"/>
                  </a:lnTo>
                  <a:lnTo>
                    <a:pt x="7897" y="18054"/>
                  </a:lnTo>
                  <a:lnTo>
                    <a:pt x="8594" y="16764"/>
                  </a:lnTo>
                  <a:lnTo>
                    <a:pt x="7897" y="15475"/>
                  </a:lnTo>
                  <a:lnTo>
                    <a:pt x="8594" y="15475"/>
                  </a:lnTo>
                  <a:lnTo>
                    <a:pt x="7897" y="14507"/>
                  </a:lnTo>
                  <a:lnTo>
                    <a:pt x="6968" y="14507"/>
                  </a:lnTo>
                  <a:lnTo>
                    <a:pt x="5342" y="13218"/>
                  </a:lnTo>
                  <a:lnTo>
                    <a:pt x="4413" y="11928"/>
                  </a:lnTo>
                  <a:lnTo>
                    <a:pt x="5342" y="10961"/>
                  </a:lnTo>
                  <a:lnTo>
                    <a:pt x="3484" y="8382"/>
                  </a:lnTo>
                  <a:lnTo>
                    <a:pt x="3484" y="7415"/>
                  </a:lnTo>
                  <a:lnTo>
                    <a:pt x="2787" y="6125"/>
                  </a:lnTo>
                  <a:lnTo>
                    <a:pt x="1858" y="6125"/>
                  </a:lnTo>
                  <a:lnTo>
                    <a:pt x="929" y="4836"/>
                  </a:lnTo>
                  <a:close/>
                  <a:moveTo>
                    <a:pt x="6968" y="19343"/>
                  </a:moveTo>
                  <a:lnTo>
                    <a:pt x="5342" y="15475"/>
                  </a:lnTo>
                  <a:lnTo>
                    <a:pt x="4413" y="15475"/>
                  </a:lnTo>
                  <a:lnTo>
                    <a:pt x="3484" y="14507"/>
                  </a:lnTo>
                  <a:lnTo>
                    <a:pt x="2787" y="14507"/>
                  </a:lnTo>
                  <a:lnTo>
                    <a:pt x="1858" y="13218"/>
                  </a:lnTo>
                  <a:lnTo>
                    <a:pt x="0" y="13218"/>
                  </a:lnTo>
                  <a:lnTo>
                    <a:pt x="929" y="14507"/>
                  </a:lnTo>
                  <a:lnTo>
                    <a:pt x="1858" y="14507"/>
                  </a:lnTo>
                  <a:lnTo>
                    <a:pt x="1858" y="16764"/>
                  </a:lnTo>
                  <a:lnTo>
                    <a:pt x="3484" y="18054"/>
                  </a:lnTo>
                  <a:lnTo>
                    <a:pt x="5342" y="19343"/>
                  </a:lnTo>
                  <a:lnTo>
                    <a:pt x="6968" y="19343"/>
                  </a:lnTo>
                  <a:close/>
                  <a:moveTo>
                    <a:pt x="6968" y="1934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77" name="AutoShape 74"/>
            <p:cNvSpPr>
              <a:spLocks/>
            </p:cNvSpPr>
            <p:nvPr/>
          </p:nvSpPr>
          <p:spPr bwMode="auto">
            <a:xfrm>
              <a:off x="8605" y="3117"/>
              <a:ext cx="845" cy="60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4" y="0"/>
                  </a:moveTo>
                  <a:lnTo>
                    <a:pt x="714" y="0"/>
                  </a:lnTo>
                  <a:lnTo>
                    <a:pt x="714" y="617"/>
                  </a:lnTo>
                  <a:lnTo>
                    <a:pt x="1168" y="970"/>
                  </a:lnTo>
                  <a:lnTo>
                    <a:pt x="1686" y="1322"/>
                  </a:lnTo>
                  <a:lnTo>
                    <a:pt x="2854" y="1322"/>
                  </a:lnTo>
                  <a:lnTo>
                    <a:pt x="2854" y="970"/>
                  </a:lnTo>
                  <a:lnTo>
                    <a:pt x="3114" y="617"/>
                  </a:lnTo>
                  <a:lnTo>
                    <a:pt x="3373" y="617"/>
                  </a:lnTo>
                  <a:lnTo>
                    <a:pt x="3373" y="264"/>
                  </a:lnTo>
                  <a:lnTo>
                    <a:pt x="3568" y="264"/>
                  </a:lnTo>
                  <a:lnTo>
                    <a:pt x="3827" y="0"/>
                  </a:lnTo>
                  <a:lnTo>
                    <a:pt x="4086" y="264"/>
                  </a:lnTo>
                  <a:lnTo>
                    <a:pt x="4281" y="617"/>
                  </a:lnTo>
                  <a:lnTo>
                    <a:pt x="4086" y="617"/>
                  </a:lnTo>
                  <a:lnTo>
                    <a:pt x="4281" y="970"/>
                  </a:lnTo>
                  <a:lnTo>
                    <a:pt x="4086" y="1322"/>
                  </a:lnTo>
                  <a:lnTo>
                    <a:pt x="4541" y="1940"/>
                  </a:lnTo>
                  <a:lnTo>
                    <a:pt x="4995" y="1940"/>
                  </a:lnTo>
                  <a:lnTo>
                    <a:pt x="4995" y="2909"/>
                  </a:lnTo>
                  <a:lnTo>
                    <a:pt x="5254" y="2909"/>
                  </a:lnTo>
                  <a:lnTo>
                    <a:pt x="5514" y="3262"/>
                  </a:lnTo>
                  <a:lnTo>
                    <a:pt x="5773" y="3262"/>
                  </a:lnTo>
                  <a:lnTo>
                    <a:pt x="5968" y="3615"/>
                  </a:lnTo>
                  <a:lnTo>
                    <a:pt x="6227" y="3262"/>
                  </a:lnTo>
                  <a:lnTo>
                    <a:pt x="6486" y="3615"/>
                  </a:lnTo>
                  <a:lnTo>
                    <a:pt x="6681" y="3615"/>
                  </a:lnTo>
                  <a:lnTo>
                    <a:pt x="6681" y="3879"/>
                  </a:lnTo>
                  <a:lnTo>
                    <a:pt x="7395" y="4232"/>
                  </a:lnTo>
                  <a:lnTo>
                    <a:pt x="7654" y="4232"/>
                  </a:lnTo>
                  <a:lnTo>
                    <a:pt x="8173" y="4584"/>
                  </a:lnTo>
                  <a:lnTo>
                    <a:pt x="8627" y="4584"/>
                  </a:lnTo>
                  <a:lnTo>
                    <a:pt x="9341" y="4232"/>
                  </a:lnTo>
                  <a:lnTo>
                    <a:pt x="10573" y="4232"/>
                  </a:lnTo>
                  <a:lnTo>
                    <a:pt x="10768" y="3879"/>
                  </a:lnTo>
                  <a:lnTo>
                    <a:pt x="10573" y="3615"/>
                  </a:lnTo>
                  <a:lnTo>
                    <a:pt x="10573" y="3262"/>
                  </a:lnTo>
                  <a:lnTo>
                    <a:pt x="11286" y="3262"/>
                  </a:lnTo>
                  <a:lnTo>
                    <a:pt x="11286" y="2909"/>
                  </a:lnTo>
                  <a:lnTo>
                    <a:pt x="11481" y="2557"/>
                  </a:lnTo>
                  <a:lnTo>
                    <a:pt x="12000" y="2292"/>
                  </a:lnTo>
                  <a:lnTo>
                    <a:pt x="12454" y="1940"/>
                  </a:lnTo>
                  <a:lnTo>
                    <a:pt x="12973" y="2292"/>
                  </a:lnTo>
                  <a:lnTo>
                    <a:pt x="12973" y="1940"/>
                  </a:lnTo>
                  <a:lnTo>
                    <a:pt x="13168" y="1587"/>
                  </a:lnTo>
                  <a:lnTo>
                    <a:pt x="13427" y="1940"/>
                  </a:lnTo>
                  <a:lnTo>
                    <a:pt x="13686" y="1940"/>
                  </a:lnTo>
                  <a:lnTo>
                    <a:pt x="13881" y="2292"/>
                  </a:lnTo>
                  <a:lnTo>
                    <a:pt x="14400" y="2292"/>
                  </a:lnTo>
                  <a:lnTo>
                    <a:pt x="14854" y="2909"/>
                  </a:lnTo>
                  <a:lnTo>
                    <a:pt x="15114" y="2909"/>
                  </a:lnTo>
                  <a:lnTo>
                    <a:pt x="15373" y="2557"/>
                  </a:lnTo>
                  <a:lnTo>
                    <a:pt x="15827" y="2909"/>
                  </a:lnTo>
                  <a:lnTo>
                    <a:pt x="16086" y="2909"/>
                  </a:lnTo>
                  <a:lnTo>
                    <a:pt x="16086" y="3615"/>
                  </a:lnTo>
                  <a:lnTo>
                    <a:pt x="16281" y="3262"/>
                  </a:lnTo>
                  <a:lnTo>
                    <a:pt x="16800" y="3615"/>
                  </a:lnTo>
                  <a:lnTo>
                    <a:pt x="17254" y="4232"/>
                  </a:lnTo>
                  <a:lnTo>
                    <a:pt x="17773" y="4232"/>
                  </a:lnTo>
                  <a:lnTo>
                    <a:pt x="17968" y="4584"/>
                  </a:lnTo>
                  <a:lnTo>
                    <a:pt x="17968" y="5554"/>
                  </a:lnTo>
                  <a:lnTo>
                    <a:pt x="18227" y="5907"/>
                  </a:lnTo>
                  <a:lnTo>
                    <a:pt x="18227" y="6171"/>
                  </a:lnTo>
                  <a:lnTo>
                    <a:pt x="17968" y="6524"/>
                  </a:lnTo>
                  <a:lnTo>
                    <a:pt x="18227" y="6877"/>
                  </a:lnTo>
                  <a:lnTo>
                    <a:pt x="17968" y="7141"/>
                  </a:lnTo>
                  <a:lnTo>
                    <a:pt x="17773" y="7141"/>
                  </a:lnTo>
                  <a:lnTo>
                    <a:pt x="17773" y="7494"/>
                  </a:lnTo>
                  <a:lnTo>
                    <a:pt x="17968" y="7494"/>
                  </a:lnTo>
                  <a:lnTo>
                    <a:pt x="17773" y="7847"/>
                  </a:lnTo>
                  <a:lnTo>
                    <a:pt x="17773" y="8111"/>
                  </a:lnTo>
                  <a:lnTo>
                    <a:pt x="17968" y="8464"/>
                  </a:lnTo>
                  <a:lnTo>
                    <a:pt x="17968" y="8816"/>
                  </a:lnTo>
                  <a:lnTo>
                    <a:pt x="18227" y="8816"/>
                  </a:lnTo>
                  <a:lnTo>
                    <a:pt x="17968" y="9433"/>
                  </a:lnTo>
                  <a:lnTo>
                    <a:pt x="17968" y="9786"/>
                  </a:lnTo>
                  <a:lnTo>
                    <a:pt x="18227" y="10403"/>
                  </a:lnTo>
                  <a:lnTo>
                    <a:pt x="18486" y="11109"/>
                  </a:lnTo>
                  <a:lnTo>
                    <a:pt x="18227" y="11109"/>
                  </a:lnTo>
                  <a:lnTo>
                    <a:pt x="18486" y="11461"/>
                  </a:lnTo>
                  <a:lnTo>
                    <a:pt x="18486" y="11726"/>
                  </a:lnTo>
                  <a:lnTo>
                    <a:pt x="19459" y="11726"/>
                  </a:lnTo>
                  <a:lnTo>
                    <a:pt x="19654" y="12431"/>
                  </a:lnTo>
                  <a:lnTo>
                    <a:pt x="19459" y="12696"/>
                  </a:lnTo>
                  <a:lnTo>
                    <a:pt x="19654" y="13048"/>
                  </a:lnTo>
                  <a:lnTo>
                    <a:pt x="19654" y="13401"/>
                  </a:lnTo>
                  <a:lnTo>
                    <a:pt x="18746" y="14723"/>
                  </a:lnTo>
                  <a:lnTo>
                    <a:pt x="19459" y="15693"/>
                  </a:lnTo>
                  <a:lnTo>
                    <a:pt x="19459" y="16046"/>
                  </a:lnTo>
                  <a:lnTo>
                    <a:pt x="19654" y="16310"/>
                  </a:lnTo>
                  <a:lnTo>
                    <a:pt x="19914" y="16310"/>
                  </a:lnTo>
                  <a:lnTo>
                    <a:pt x="20173" y="16663"/>
                  </a:lnTo>
                  <a:lnTo>
                    <a:pt x="20627" y="16663"/>
                  </a:lnTo>
                  <a:lnTo>
                    <a:pt x="20627" y="17016"/>
                  </a:lnTo>
                  <a:lnTo>
                    <a:pt x="20886" y="17016"/>
                  </a:lnTo>
                  <a:lnTo>
                    <a:pt x="20886" y="17280"/>
                  </a:lnTo>
                  <a:lnTo>
                    <a:pt x="21146" y="17633"/>
                  </a:lnTo>
                  <a:lnTo>
                    <a:pt x="21146" y="18250"/>
                  </a:lnTo>
                  <a:lnTo>
                    <a:pt x="21600" y="18250"/>
                  </a:lnTo>
                  <a:lnTo>
                    <a:pt x="21600" y="19308"/>
                  </a:lnTo>
                  <a:lnTo>
                    <a:pt x="21341" y="18955"/>
                  </a:lnTo>
                  <a:lnTo>
                    <a:pt x="20627" y="19308"/>
                  </a:lnTo>
                  <a:lnTo>
                    <a:pt x="20368" y="19572"/>
                  </a:lnTo>
                  <a:lnTo>
                    <a:pt x="20173" y="19572"/>
                  </a:lnTo>
                  <a:lnTo>
                    <a:pt x="20173" y="21247"/>
                  </a:lnTo>
                  <a:lnTo>
                    <a:pt x="19914" y="21247"/>
                  </a:lnTo>
                  <a:lnTo>
                    <a:pt x="19914" y="21600"/>
                  </a:lnTo>
                  <a:lnTo>
                    <a:pt x="19459" y="21247"/>
                  </a:lnTo>
                  <a:lnTo>
                    <a:pt x="19200" y="21247"/>
                  </a:lnTo>
                  <a:lnTo>
                    <a:pt x="19200" y="20895"/>
                  </a:lnTo>
                  <a:lnTo>
                    <a:pt x="18941" y="20895"/>
                  </a:lnTo>
                  <a:lnTo>
                    <a:pt x="18941" y="21247"/>
                  </a:lnTo>
                  <a:lnTo>
                    <a:pt x="18746" y="21247"/>
                  </a:lnTo>
                  <a:lnTo>
                    <a:pt x="18486" y="20895"/>
                  </a:lnTo>
                  <a:lnTo>
                    <a:pt x="17059" y="20895"/>
                  </a:lnTo>
                  <a:lnTo>
                    <a:pt x="16800" y="20542"/>
                  </a:lnTo>
                  <a:lnTo>
                    <a:pt x="16541" y="20895"/>
                  </a:lnTo>
                  <a:lnTo>
                    <a:pt x="16281" y="20542"/>
                  </a:lnTo>
                  <a:lnTo>
                    <a:pt x="15373" y="20542"/>
                  </a:lnTo>
                  <a:lnTo>
                    <a:pt x="15373" y="19925"/>
                  </a:lnTo>
                  <a:lnTo>
                    <a:pt x="15114" y="19572"/>
                  </a:lnTo>
                  <a:lnTo>
                    <a:pt x="14854" y="18955"/>
                  </a:lnTo>
                  <a:lnTo>
                    <a:pt x="14854" y="18602"/>
                  </a:lnTo>
                  <a:lnTo>
                    <a:pt x="14141" y="18602"/>
                  </a:lnTo>
                  <a:lnTo>
                    <a:pt x="13686" y="18955"/>
                  </a:lnTo>
                  <a:lnTo>
                    <a:pt x="13427" y="18602"/>
                  </a:lnTo>
                  <a:lnTo>
                    <a:pt x="13427" y="18955"/>
                  </a:lnTo>
                  <a:lnTo>
                    <a:pt x="13168" y="19308"/>
                  </a:lnTo>
                  <a:lnTo>
                    <a:pt x="12714" y="19572"/>
                  </a:lnTo>
                  <a:lnTo>
                    <a:pt x="12259" y="19308"/>
                  </a:lnTo>
                  <a:lnTo>
                    <a:pt x="12000" y="18955"/>
                  </a:lnTo>
                  <a:lnTo>
                    <a:pt x="11741" y="19308"/>
                  </a:lnTo>
                  <a:lnTo>
                    <a:pt x="11481" y="19308"/>
                  </a:lnTo>
                  <a:lnTo>
                    <a:pt x="11286" y="18955"/>
                  </a:lnTo>
                  <a:lnTo>
                    <a:pt x="11027" y="18955"/>
                  </a:lnTo>
                  <a:lnTo>
                    <a:pt x="10768" y="18602"/>
                  </a:lnTo>
                  <a:lnTo>
                    <a:pt x="10573" y="18602"/>
                  </a:lnTo>
                  <a:lnTo>
                    <a:pt x="10314" y="18250"/>
                  </a:lnTo>
                  <a:lnTo>
                    <a:pt x="10573" y="17985"/>
                  </a:lnTo>
                  <a:lnTo>
                    <a:pt x="10054" y="17985"/>
                  </a:lnTo>
                  <a:lnTo>
                    <a:pt x="9859" y="17633"/>
                  </a:lnTo>
                  <a:lnTo>
                    <a:pt x="9081" y="17633"/>
                  </a:lnTo>
                  <a:lnTo>
                    <a:pt x="8886" y="17280"/>
                  </a:lnTo>
                  <a:lnTo>
                    <a:pt x="8368" y="16663"/>
                  </a:lnTo>
                  <a:lnTo>
                    <a:pt x="8368" y="16310"/>
                  </a:lnTo>
                  <a:lnTo>
                    <a:pt x="8173" y="16310"/>
                  </a:lnTo>
                  <a:lnTo>
                    <a:pt x="8173" y="16046"/>
                  </a:lnTo>
                  <a:lnTo>
                    <a:pt x="8368" y="16046"/>
                  </a:lnTo>
                  <a:lnTo>
                    <a:pt x="7914" y="16046"/>
                  </a:lnTo>
                  <a:lnTo>
                    <a:pt x="7914" y="15340"/>
                  </a:lnTo>
                  <a:lnTo>
                    <a:pt x="7654" y="14988"/>
                  </a:lnTo>
                  <a:lnTo>
                    <a:pt x="7395" y="14723"/>
                  </a:lnTo>
                  <a:lnTo>
                    <a:pt x="7395" y="14371"/>
                  </a:lnTo>
                  <a:lnTo>
                    <a:pt x="7200" y="14018"/>
                  </a:lnTo>
                  <a:lnTo>
                    <a:pt x="6941" y="14723"/>
                  </a:lnTo>
                  <a:lnTo>
                    <a:pt x="6681" y="14371"/>
                  </a:lnTo>
                  <a:lnTo>
                    <a:pt x="6486" y="14371"/>
                  </a:lnTo>
                  <a:lnTo>
                    <a:pt x="6227" y="14018"/>
                  </a:lnTo>
                  <a:lnTo>
                    <a:pt x="6486" y="14018"/>
                  </a:lnTo>
                  <a:lnTo>
                    <a:pt x="6227" y="14018"/>
                  </a:lnTo>
                  <a:lnTo>
                    <a:pt x="6227" y="14371"/>
                  </a:lnTo>
                  <a:lnTo>
                    <a:pt x="5773" y="14371"/>
                  </a:lnTo>
                  <a:lnTo>
                    <a:pt x="5773" y="14018"/>
                  </a:lnTo>
                  <a:lnTo>
                    <a:pt x="5773" y="14371"/>
                  </a:lnTo>
                  <a:lnTo>
                    <a:pt x="5773" y="14018"/>
                  </a:lnTo>
                  <a:lnTo>
                    <a:pt x="5514" y="14018"/>
                  </a:lnTo>
                  <a:lnTo>
                    <a:pt x="5254" y="13753"/>
                  </a:lnTo>
                  <a:lnTo>
                    <a:pt x="5254" y="13048"/>
                  </a:lnTo>
                  <a:lnTo>
                    <a:pt x="4800" y="13048"/>
                  </a:lnTo>
                  <a:lnTo>
                    <a:pt x="4800" y="12431"/>
                  </a:lnTo>
                  <a:lnTo>
                    <a:pt x="4995" y="12078"/>
                  </a:lnTo>
                  <a:lnTo>
                    <a:pt x="4800" y="11461"/>
                  </a:lnTo>
                  <a:lnTo>
                    <a:pt x="4541" y="11461"/>
                  </a:lnTo>
                  <a:lnTo>
                    <a:pt x="4281" y="10756"/>
                  </a:lnTo>
                  <a:lnTo>
                    <a:pt x="4086" y="10756"/>
                  </a:lnTo>
                  <a:lnTo>
                    <a:pt x="3373" y="10139"/>
                  </a:lnTo>
                  <a:lnTo>
                    <a:pt x="3114" y="10139"/>
                  </a:lnTo>
                  <a:lnTo>
                    <a:pt x="3114" y="10403"/>
                  </a:lnTo>
                  <a:lnTo>
                    <a:pt x="2854" y="10139"/>
                  </a:lnTo>
                  <a:lnTo>
                    <a:pt x="2854" y="9433"/>
                  </a:lnTo>
                  <a:lnTo>
                    <a:pt x="2595" y="9433"/>
                  </a:lnTo>
                  <a:lnTo>
                    <a:pt x="2595" y="9169"/>
                  </a:lnTo>
                  <a:lnTo>
                    <a:pt x="2400" y="9169"/>
                  </a:lnTo>
                  <a:lnTo>
                    <a:pt x="2141" y="8816"/>
                  </a:lnTo>
                  <a:lnTo>
                    <a:pt x="2141" y="7847"/>
                  </a:lnTo>
                  <a:lnTo>
                    <a:pt x="2400" y="7494"/>
                  </a:lnTo>
                  <a:lnTo>
                    <a:pt x="2400" y="7141"/>
                  </a:lnTo>
                  <a:lnTo>
                    <a:pt x="2595" y="7141"/>
                  </a:lnTo>
                  <a:lnTo>
                    <a:pt x="2595" y="6171"/>
                  </a:lnTo>
                  <a:lnTo>
                    <a:pt x="2854" y="6171"/>
                  </a:lnTo>
                  <a:lnTo>
                    <a:pt x="2595" y="5907"/>
                  </a:lnTo>
                  <a:lnTo>
                    <a:pt x="2400" y="5907"/>
                  </a:lnTo>
                  <a:lnTo>
                    <a:pt x="1881" y="5554"/>
                  </a:lnTo>
                  <a:lnTo>
                    <a:pt x="1686" y="5554"/>
                  </a:lnTo>
                  <a:lnTo>
                    <a:pt x="1427" y="5202"/>
                  </a:lnTo>
                  <a:lnTo>
                    <a:pt x="1427" y="4849"/>
                  </a:lnTo>
                  <a:lnTo>
                    <a:pt x="1168" y="4849"/>
                  </a:lnTo>
                  <a:lnTo>
                    <a:pt x="1168" y="4584"/>
                  </a:lnTo>
                  <a:lnTo>
                    <a:pt x="973" y="4232"/>
                  </a:lnTo>
                  <a:lnTo>
                    <a:pt x="714" y="4232"/>
                  </a:lnTo>
                  <a:lnTo>
                    <a:pt x="973" y="3879"/>
                  </a:lnTo>
                  <a:lnTo>
                    <a:pt x="714" y="3615"/>
                  </a:lnTo>
                  <a:lnTo>
                    <a:pt x="195" y="2909"/>
                  </a:lnTo>
                  <a:lnTo>
                    <a:pt x="195" y="2557"/>
                  </a:lnTo>
                  <a:lnTo>
                    <a:pt x="454" y="1940"/>
                  </a:lnTo>
                  <a:lnTo>
                    <a:pt x="0" y="1940"/>
                  </a:lnTo>
                  <a:lnTo>
                    <a:pt x="0" y="264"/>
                  </a:lnTo>
                  <a:lnTo>
                    <a:pt x="195" y="264"/>
                  </a:lnTo>
                  <a:lnTo>
                    <a:pt x="195" y="0"/>
                  </a:lnTo>
                  <a:lnTo>
                    <a:pt x="454" y="0"/>
                  </a:lnTo>
                  <a:close/>
                  <a:moveTo>
                    <a:pt x="454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78" name="AutoShape 75"/>
            <p:cNvSpPr>
              <a:spLocks/>
            </p:cNvSpPr>
            <p:nvPr/>
          </p:nvSpPr>
          <p:spPr bwMode="auto">
            <a:xfrm>
              <a:off x="8557" y="3043"/>
              <a:ext cx="150" cy="11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9519" y="0"/>
                  </a:lnTo>
                  <a:lnTo>
                    <a:pt x="10983" y="1920"/>
                  </a:lnTo>
                  <a:lnTo>
                    <a:pt x="12447" y="1920"/>
                  </a:lnTo>
                  <a:lnTo>
                    <a:pt x="13546" y="3840"/>
                  </a:lnTo>
                  <a:lnTo>
                    <a:pt x="13546" y="5280"/>
                  </a:lnTo>
                  <a:lnTo>
                    <a:pt x="16475" y="9120"/>
                  </a:lnTo>
                  <a:lnTo>
                    <a:pt x="15010" y="10560"/>
                  </a:lnTo>
                  <a:lnTo>
                    <a:pt x="16475" y="12480"/>
                  </a:lnTo>
                  <a:lnTo>
                    <a:pt x="19037" y="14400"/>
                  </a:lnTo>
                  <a:lnTo>
                    <a:pt x="20502" y="14400"/>
                  </a:lnTo>
                  <a:lnTo>
                    <a:pt x="21600" y="15840"/>
                  </a:lnTo>
                  <a:lnTo>
                    <a:pt x="20502" y="15840"/>
                  </a:lnTo>
                  <a:lnTo>
                    <a:pt x="21600" y="17760"/>
                  </a:lnTo>
                  <a:lnTo>
                    <a:pt x="20502" y="19680"/>
                  </a:lnTo>
                  <a:lnTo>
                    <a:pt x="20502" y="21600"/>
                  </a:lnTo>
                  <a:lnTo>
                    <a:pt x="19037" y="21600"/>
                  </a:lnTo>
                  <a:lnTo>
                    <a:pt x="16475" y="15840"/>
                  </a:lnTo>
                  <a:lnTo>
                    <a:pt x="15010" y="15840"/>
                  </a:lnTo>
                  <a:lnTo>
                    <a:pt x="13546" y="14400"/>
                  </a:lnTo>
                  <a:lnTo>
                    <a:pt x="12447" y="14400"/>
                  </a:lnTo>
                  <a:lnTo>
                    <a:pt x="10983" y="12480"/>
                  </a:lnTo>
                  <a:lnTo>
                    <a:pt x="8054" y="12480"/>
                  </a:lnTo>
                  <a:lnTo>
                    <a:pt x="6956" y="10560"/>
                  </a:lnTo>
                  <a:lnTo>
                    <a:pt x="4027" y="10560"/>
                  </a:lnTo>
                  <a:lnTo>
                    <a:pt x="2929" y="9120"/>
                  </a:lnTo>
                  <a:lnTo>
                    <a:pt x="2929" y="3840"/>
                  </a:lnTo>
                  <a:lnTo>
                    <a:pt x="1464" y="3840"/>
                  </a:lnTo>
                  <a:lnTo>
                    <a:pt x="1464" y="192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79" name="AutoShape 76"/>
            <p:cNvSpPr>
              <a:spLocks/>
            </p:cNvSpPr>
            <p:nvPr/>
          </p:nvSpPr>
          <p:spPr bwMode="auto">
            <a:xfrm>
              <a:off x="7862" y="3016"/>
              <a:ext cx="781" cy="27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561" y="4281"/>
                  </a:moveTo>
                  <a:lnTo>
                    <a:pt x="771" y="4281"/>
                  </a:lnTo>
                  <a:lnTo>
                    <a:pt x="771" y="2919"/>
                  </a:lnTo>
                  <a:lnTo>
                    <a:pt x="1052" y="2919"/>
                  </a:lnTo>
                  <a:lnTo>
                    <a:pt x="1052" y="2141"/>
                  </a:lnTo>
                  <a:lnTo>
                    <a:pt x="771" y="1362"/>
                  </a:lnTo>
                  <a:lnTo>
                    <a:pt x="771" y="778"/>
                  </a:lnTo>
                  <a:lnTo>
                    <a:pt x="1052" y="778"/>
                  </a:lnTo>
                  <a:lnTo>
                    <a:pt x="1332" y="0"/>
                  </a:lnTo>
                  <a:lnTo>
                    <a:pt x="1823" y="0"/>
                  </a:lnTo>
                  <a:lnTo>
                    <a:pt x="2104" y="778"/>
                  </a:lnTo>
                  <a:lnTo>
                    <a:pt x="2104" y="0"/>
                  </a:lnTo>
                  <a:lnTo>
                    <a:pt x="2875" y="2141"/>
                  </a:lnTo>
                  <a:lnTo>
                    <a:pt x="3156" y="2141"/>
                  </a:lnTo>
                  <a:lnTo>
                    <a:pt x="3366" y="2919"/>
                  </a:lnTo>
                  <a:lnTo>
                    <a:pt x="3647" y="3697"/>
                  </a:lnTo>
                  <a:lnTo>
                    <a:pt x="3366" y="4281"/>
                  </a:lnTo>
                  <a:lnTo>
                    <a:pt x="3156" y="4281"/>
                  </a:lnTo>
                  <a:lnTo>
                    <a:pt x="2875" y="3697"/>
                  </a:lnTo>
                  <a:lnTo>
                    <a:pt x="2595" y="3697"/>
                  </a:lnTo>
                  <a:lnTo>
                    <a:pt x="2595" y="4281"/>
                  </a:lnTo>
                  <a:lnTo>
                    <a:pt x="1823" y="4281"/>
                  </a:lnTo>
                  <a:lnTo>
                    <a:pt x="1823" y="5059"/>
                  </a:lnTo>
                  <a:lnTo>
                    <a:pt x="1332" y="5838"/>
                  </a:lnTo>
                  <a:lnTo>
                    <a:pt x="771" y="7200"/>
                  </a:lnTo>
                  <a:lnTo>
                    <a:pt x="771" y="5838"/>
                  </a:lnTo>
                  <a:lnTo>
                    <a:pt x="1052" y="5838"/>
                  </a:lnTo>
                  <a:lnTo>
                    <a:pt x="1332" y="5059"/>
                  </a:lnTo>
                  <a:lnTo>
                    <a:pt x="561" y="5059"/>
                  </a:lnTo>
                  <a:lnTo>
                    <a:pt x="561" y="4281"/>
                  </a:lnTo>
                  <a:close/>
                  <a:moveTo>
                    <a:pt x="17392" y="778"/>
                  </a:moveTo>
                  <a:lnTo>
                    <a:pt x="17182" y="1362"/>
                  </a:lnTo>
                  <a:lnTo>
                    <a:pt x="17182" y="2141"/>
                  </a:lnTo>
                  <a:lnTo>
                    <a:pt x="16901" y="2141"/>
                  </a:lnTo>
                  <a:lnTo>
                    <a:pt x="16340" y="2919"/>
                  </a:lnTo>
                  <a:lnTo>
                    <a:pt x="16340" y="3697"/>
                  </a:lnTo>
                  <a:lnTo>
                    <a:pt x="15358" y="3697"/>
                  </a:lnTo>
                  <a:lnTo>
                    <a:pt x="15358" y="2919"/>
                  </a:lnTo>
                  <a:lnTo>
                    <a:pt x="14797" y="2919"/>
                  </a:lnTo>
                  <a:lnTo>
                    <a:pt x="14306" y="3697"/>
                  </a:lnTo>
                  <a:lnTo>
                    <a:pt x="13535" y="3697"/>
                  </a:lnTo>
                  <a:lnTo>
                    <a:pt x="13255" y="2919"/>
                  </a:lnTo>
                  <a:lnTo>
                    <a:pt x="12974" y="3697"/>
                  </a:lnTo>
                  <a:lnTo>
                    <a:pt x="12764" y="2919"/>
                  </a:lnTo>
                  <a:lnTo>
                    <a:pt x="12483" y="2919"/>
                  </a:lnTo>
                  <a:lnTo>
                    <a:pt x="11992" y="2141"/>
                  </a:lnTo>
                  <a:lnTo>
                    <a:pt x="11712" y="2141"/>
                  </a:lnTo>
                  <a:lnTo>
                    <a:pt x="11431" y="1362"/>
                  </a:lnTo>
                  <a:lnTo>
                    <a:pt x="11431" y="778"/>
                  </a:lnTo>
                  <a:lnTo>
                    <a:pt x="11151" y="778"/>
                  </a:lnTo>
                  <a:lnTo>
                    <a:pt x="10660" y="1362"/>
                  </a:lnTo>
                  <a:lnTo>
                    <a:pt x="10169" y="778"/>
                  </a:lnTo>
                  <a:lnTo>
                    <a:pt x="10169" y="0"/>
                  </a:lnTo>
                  <a:lnTo>
                    <a:pt x="8065" y="0"/>
                  </a:lnTo>
                  <a:lnTo>
                    <a:pt x="7574" y="778"/>
                  </a:lnTo>
                  <a:lnTo>
                    <a:pt x="7013" y="778"/>
                  </a:lnTo>
                  <a:lnTo>
                    <a:pt x="6732" y="1362"/>
                  </a:lnTo>
                  <a:lnTo>
                    <a:pt x="6522" y="2141"/>
                  </a:lnTo>
                  <a:lnTo>
                    <a:pt x="6242" y="2141"/>
                  </a:lnTo>
                  <a:lnTo>
                    <a:pt x="6242" y="3697"/>
                  </a:lnTo>
                  <a:lnTo>
                    <a:pt x="5751" y="3697"/>
                  </a:lnTo>
                  <a:lnTo>
                    <a:pt x="5190" y="2919"/>
                  </a:lnTo>
                  <a:lnTo>
                    <a:pt x="4418" y="2919"/>
                  </a:lnTo>
                  <a:lnTo>
                    <a:pt x="4138" y="3697"/>
                  </a:lnTo>
                  <a:lnTo>
                    <a:pt x="3927" y="2919"/>
                  </a:lnTo>
                  <a:lnTo>
                    <a:pt x="3647" y="3697"/>
                  </a:lnTo>
                  <a:lnTo>
                    <a:pt x="3927" y="4281"/>
                  </a:lnTo>
                  <a:lnTo>
                    <a:pt x="4138" y="4281"/>
                  </a:lnTo>
                  <a:lnTo>
                    <a:pt x="4418" y="5059"/>
                  </a:lnTo>
                  <a:lnTo>
                    <a:pt x="3647" y="5059"/>
                  </a:lnTo>
                  <a:lnTo>
                    <a:pt x="3366" y="5838"/>
                  </a:lnTo>
                  <a:lnTo>
                    <a:pt x="3366" y="6422"/>
                  </a:lnTo>
                  <a:lnTo>
                    <a:pt x="3647" y="5838"/>
                  </a:lnTo>
                  <a:lnTo>
                    <a:pt x="3927" y="6422"/>
                  </a:lnTo>
                  <a:lnTo>
                    <a:pt x="2595" y="6422"/>
                  </a:lnTo>
                  <a:lnTo>
                    <a:pt x="2384" y="5838"/>
                  </a:lnTo>
                  <a:lnTo>
                    <a:pt x="2104" y="6422"/>
                  </a:lnTo>
                  <a:lnTo>
                    <a:pt x="1823" y="6422"/>
                  </a:lnTo>
                  <a:lnTo>
                    <a:pt x="1543" y="5838"/>
                  </a:lnTo>
                  <a:lnTo>
                    <a:pt x="1332" y="5838"/>
                  </a:lnTo>
                  <a:lnTo>
                    <a:pt x="771" y="7200"/>
                  </a:lnTo>
                  <a:lnTo>
                    <a:pt x="771" y="9341"/>
                  </a:lnTo>
                  <a:lnTo>
                    <a:pt x="1543" y="9341"/>
                  </a:lnTo>
                  <a:lnTo>
                    <a:pt x="1332" y="10119"/>
                  </a:lnTo>
                  <a:lnTo>
                    <a:pt x="1543" y="10897"/>
                  </a:lnTo>
                  <a:lnTo>
                    <a:pt x="1543" y="11481"/>
                  </a:lnTo>
                  <a:lnTo>
                    <a:pt x="1823" y="11481"/>
                  </a:lnTo>
                  <a:lnTo>
                    <a:pt x="1543" y="11481"/>
                  </a:lnTo>
                  <a:lnTo>
                    <a:pt x="1332" y="12259"/>
                  </a:lnTo>
                  <a:lnTo>
                    <a:pt x="1543" y="12259"/>
                  </a:lnTo>
                  <a:lnTo>
                    <a:pt x="1543" y="13038"/>
                  </a:lnTo>
                  <a:lnTo>
                    <a:pt x="1332" y="13038"/>
                  </a:lnTo>
                  <a:lnTo>
                    <a:pt x="1052" y="12259"/>
                  </a:lnTo>
                  <a:lnTo>
                    <a:pt x="1052" y="14400"/>
                  </a:lnTo>
                  <a:lnTo>
                    <a:pt x="1543" y="14400"/>
                  </a:lnTo>
                  <a:lnTo>
                    <a:pt x="2104" y="15957"/>
                  </a:lnTo>
                  <a:lnTo>
                    <a:pt x="1823" y="15957"/>
                  </a:lnTo>
                  <a:lnTo>
                    <a:pt x="1823" y="16541"/>
                  </a:lnTo>
                  <a:lnTo>
                    <a:pt x="2104" y="16541"/>
                  </a:lnTo>
                  <a:lnTo>
                    <a:pt x="2384" y="17319"/>
                  </a:lnTo>
                  <a:lnTo>
                    <a:pt x="2384" y="18097"/>
                  </a:lnTo>
                  <a:lnTo>
                    <a:pt x="2104" y="18097"/>
                  </a:lnTo>
                  <a:lnTo>
                    <a:pt x="2104" y="18681"/>
                  </a:lnTo>
                  <a:lnTo>
                    <a:pt x="2595" y="18097"/>
                  </a:lnTo>
                  <a:lnTo>
                    <a:pt x="3156" y="18097"/>
                  </a:lnTo>
                  <a:lnTo>
                    <a:pt x="3156" y="18681"/>
                  </a:lnTo>
                  <a:lnTo>
                    <a:pt x="2384" y="18681"/>
                  </a:lnTo>
                  <a:lnTo>
                    <a:pt x="2104" y="19459"/>
                  </a:lnTo>
                  <a:lnTo>
                    <a:pt x="2875" y="19459"/>
                  </a:lnTo>
                  <a:lnTo>
                    <a:pt x="2875" y="18681"/>
                  </a:lnTo>
                  <a:lnTo>
                    <a:pt x="2875" y="19459"/>
                  </a:lnTo>
                  <a:lnTo>
                    <a:pt x="3156" y="19459"/>
                  </a:lnTo>
                  <a:lnTo>
                    <a:pt x="3366" y="18681"/>
                  </a:lnTo>
                  <a:lnTo>
                    <a:pt x="3647" y="18681"/>
                  </a:lnTo>
                  <a:lnTo>
                    <a:pt x="3927" y="19459"/>
                  </a:lnTo>
                  <a:lnTo>
                    <a:pt x="3927" y="18681"/>
                  </a:lnTo>
                  <a:lnTo>
                    <a:pt x="4138" y="18681"/>
                  </a:lnTo>
                  <a:lnTo>
                    <a:pt x="4138" y="20238"/>
                  </a:lnTo>
                  <a:lnTo>
                    <a:pt x="4418" y="21016"/>
                  </a:lnTo>
                  <a:lnTo>
                    <a:pt x="5470" y="21016"/>
                  </a:lnTo>
                  <a:lnTo>
                    <a:pt x="5470" y="20238"/>
                  </a:lnTo>
                  <a:lnTo>
                    <a:pt x="5961" y="20238"/>
                  </a:lnTo>
                  <a:lnTo>
                    <a:pt x="5961" y="18681"/>
                  </a:lnTo>
                  <a:lnTo>
                    <a:pt x="6732" y="18681"/>
                  </a:lnTo>
                  <a:lnTo>
                    <a:pt x="7294" y="19459"/>
                  </a:lnTo>
                  <a:lnTo>
                    <a:pt x="7574" y="19459"/>
                  </a:lnTo>
                  <a:lnTo>
                    <a:pt x="7784" y="21016"/>
                  </a:lnTo>
                  <a:lnTo>
                    <a:pt x="9327" y="21016"/>
                  </a:lnTo>
                  <a:lnTo>
                    <a:pt x="9608" y="20238"/>
                  </a:lnTo>
                  <a:lnTo>
                    <a:pt x="9608" y="21016"/>
                  </a:lnTo>
                  <a:lnTo>
                    <a:pt x="9888" y="20238"/>
                  </a:lnTo>
                  <a:lnTo>
                    <a:pt x="10379" y="18681"/>
                  </a:lnTo>
                  <a:lnTo>
                    <a:pt x="10660" y="18097"/>
                  </a:lnTo>
                  <a:lnTo>
                    <a:pt x="10940" y="18681"/>
                  </a:lnTo>
                  <a:lnTo>
                    <a:pt x="11712" y="18681"/>
                  </a:lnTo>
                  <a:lnTo>
                    <a:pt x="11992" y="18097"/>
                  </a:lnTo>
                  <a:lnTo>
                    <a:pt x="12203" y="18097"/>
                  </a:lnTo>
                  <a:lnTo>
                    <a:pt x="12203" y="18681"/>
                  </a:lnTo>
                  <a:lnTo>
                    <a:pt x="11992" y="19459"/>
                  </a:lnTo>
                  <a:lnTo>
                    <a:pt x="11712" y="20238"/>
                  </a:lnTo>
                  <a:lnTo>
                    <a:pt x="12203" y="21600"/>
                  </a:lnTo>
                  <a:lnTo>
                    <a:pt x="12483" y="21016"/>
                  </a:lnTo>
                  <a:lnTo>
                    <a:pt x="12764" y="21016"/>
                  </a:lnTo>
                  <a:lnTo>
                    <a:pt x="12483" y="20238"/>
                  </a:lnTo>
                  <a:lnTo>
                    <a:pt x="12764" y="20238"/>
                  </a:lnTo>
                  <a:lnTo>
                    <a:pt x="12764" y="18681"/>
                  </a:lnTo>
                  <a:lnTo>
                    <a:pt x="14026" y="18681"/>
                  </a:lnTo>
                  <a:lnTo>
                    <a:pt x="14026" y="18097"/>
                  </a:lnTo>
                  <a:lnTo>
                    <a:pt x="15078" y="18097"/>
                  </a:lnTo>
                  <a:lnTo>
                    <a:pt x="15569" y="18681"/>
                  </a:lnTo>
                  <a:lnTo>
                    <a:pt x="16130" y="18681"/>
                  </a:lnTo>
                  <a:lnTo>
                    <a:pt x="16130" y="18097"/>
                  </a:lnTo>
                  <a:lnTo>
                    <a:pt x="16340" y="18097"/>
                  </a:lnTo>
                  <a:lnTo>
                    <a:pt x="16621" y="17319"/>
                  </a:lnTo>
                  <a:lnTo>
                    <a:pt x="17953" y="17319"/>
                  </a:lnTo>
                  <a:lnTo>
                    <a:pt x="18444" y="16541"/>
                  </a:lnTo>
                  <a:lnTo>
                    <a:pt x="18725" y="16541"/>
                  </a:lnTo>
                  <a:lnTo>
                    <a:pt x="18935" y="17319"/>
                  </a:lnTo>
                  <a:lnTo>
                    <a:pt x="19216" y="16541"/>
                  </a:lnTo>
                  <a:lnTo>
                    <a:pt x="19496" y="16541"/>
                  </a:lnTo>
                  <a:lnTo>
                    <a:pt x="19777" y="15957"/>
                  </a:lnTo>
                  <a:lnTo>
                    <a:pt x="19987" y="15957"/>
                  </a:lnTo>
                  <a:lnTo>
                    <a:pt x="20548" y="16541"/>
                  </a:lnTo>
                  <a:lnTo>
                    <a:pt x="21039" y="16541"/>
                  </a:lnTo>
                  <a:lnTo>
                    <a:pt x="21039" y="17319"/>
                  </a:lnTo>
                  <a:lnTo>
                    <a:pt x="21319" y="17319"/>
                  </a:lnTo>
                  <a:lnTo>
                    <a:pt x="21600" y="16541"/>
                  </a:lnTo>
                  <a:lnTo>
                    <a:pt x="21319" y="15957"/>
                  </a:lnTo>
                  <a:lnTo>
                    <a:pt x="20758" y="14400"/>
                  </a:lnTo>
                  <a:lnTo>
                    <a:pt x="20758" y="13622"/>
                  </a:lnTo>
                  <a:lnTo>
                    <a:pt x="21039" y="12259"/>
                  </a:lnTo>
                  <a:lnTo>
                    <a:pt x="20548" y="12259"/>
                  </a:lnTo>
                  <a:lnTo>
                    <a:pt x="20548" y="8562"/>
                  </a:lnTo>
                  <a:lnTo>
                    <a:pt x="20758" y="8562"/>
                  </a:lnTo>
                  <a:lnTo>
                    <a:pt x="20758" y="7978"/>
                  </a:lnTo>
                  <a:lnTo>
                    <a:pt x="21039" y="7978"/>
                  </a:lnTo>
                  <a:lnTo>
                    <a:pt x="20758" y="7200"/>
                  </a:lnTo>
                  <a:lnTo>
                    <a:pt x="20548" y="6422"/>
                  </a:lnTo>
                  <a:lnTo>
                    <a:pt x="19987" y="6422"/>
                  </a:lnTo>
                  <a:lnTo>
                    <a:pt x="19777" y="5838"/>
                  </a:lnTo>
                  <a:lnTo>
                    <a:pt x="19777" y="3697"/>
                  </a:lnTo>
                  <a:lnTo>
                    <a:pt x="19496" y="3697"/>
                  </a:lnTo>
                  <a:lnTo>
                    <a:pt x="19496" y="2919"/>
                  </a:lnTo>
                  <a:lnTo>
                    <a:pt x="19216" y="2141"/>
                  </a:lnTo>
                  <a:lnTo>
                    <a:pt x="18935" y="2141"/>
                  </a:lnTo>
                  <a:lnTo>
                    <a:pt x="18444" y="1362"/>
                  </a:lnTo>
                  <a:lnTo>
                    <a:pt x="17392" y="1362"/>
                  </a:lnTo>
                  <a:lnTo>
                    <a:pt x="17392" y="778"/>
                  </a:lnTo>
                  <a:close/>
                  <a:moveTo>
                    <a:pt x="2595" y="19459"/>
                  </a:moveTo>
                  <a:lnTo>
                    <a:pt x="2875" y="19459"/>
                  </a:lnTo>
                  <a:lnTo>
                    <a:pt x="2595" y="19459"/>
                  </a:lnTo>
                  <a:close/>
                  <a:moveTo>
                    <a:pt x="0" y="6422"/>
                  </a:moveTo>
                  <a:lnTo>
                    <a:pt x="281" y="7200"/>
                  </a:lnTo>
                  <a:lnTo>
                    <a:pt x="561" y="6422"/>
                  </a:lnTo>
                  <a:lnTo>
                    <a:pt x="0" y="6422"/>
                  </a:lnTo>
                  <a:close/>
                  <a:moveTo>
                    <a:pt x="0" y="642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80" name="AutoShape 77"/>
            <p:cNvSpPr>
              <a:spLocks/>
            </p:cNvSpPr>
            <p:nvPr/>
          </p:nvSpPr>
          <p:spPr bwMode="auto">
            <a:xfrm>
              <a:off x="8425" y="3218"/>
              <a:ext cx="406" cy="34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8689"/>
                  </a:moveTo>
                  <a:lnTo>
                    <a:pt x="21600" y="18077"/>
                  </a:lnTo>
                  <a:lnTo>
                    <a:pt x="21060" y="18077"/>
                  </a:lnTo>
                  <a:lnTo>
                    <a:pt x="20520" y="17617"/>
                  </a:lnTo>
                  <a:lnTo>
                    <a:pt x="20520" y="16391"/>
                  </a:lnTo>
                  <a:lnTo>
                    <a:pt x="19575" y="16391"/>
                  </a:lnTo>
                  <a:lnTo>
                    <a:pt x="19575" y="15319"/>
                  </a:lnTo>
                  <a:lnTo>
                    <a:pt x="19980" y="14706"/>
                  </a:lnTo>
                  <a:lnTo>
                    <a:pt x="19575" y="13634"/>
                  </a:lnTo>
                  <a:lnTo>
                    <a:pt x="19035" y="13634"/>
                  </a:lnTo>
                  <a:lnTo>
                    <a:pt x="18495" y="12409"/>
                  </a:lnTo>
                  <a:lnTo>
                    <a:pt x="18090" y="12409"/>
                  </a:lnTo>
                  <a:lnTo>
                    <a:pt x="16605" y="11336"/>
                  </a:lnTo>
                  <a:lnTo>
                    <a:pt x="16065" y="11336"/>
                  </a:lnTo>
                  <a:lnTo>
                    <a:pt x="16065" y="11796"/>
                  </a:lnTo>
                  <a:lnTo>
                    <a:pt x="15525" y="11336"/>
                  </a:lnTo>
                  <a:lnTo>
                    <a:pt x="15525" y="10111"/>
                  </a:lnTo>
                  <a:lnTo>
                    <a:pt x="14985" y="10111"/>
                  </a:lnTo>
                  <a:lnTo>
                    <a:pt x="14985" y="9651"/>
                  </a:lnTo>
                  <a:lnTo>
                    <a:pt x="14580" y="9651"/>
                  </a:lnTo>
                  <a:lnTo>
                    <a:pt x="14040" y="9038"/>
                  </a:lnTo>
                  <a:lnTo>
                    <a:pt x="14040" y="7353"/>
                  </a:lnTo>
                  <a:lnTo>
                    <a:pt x="14580" y="6740"/>
                  </a:lnTo>
                  <a:lnTo>
                    <a:pt x="14580" y="6128"/>
                  </a:lnTo>
                  <a:lnTo>
                    <a:pt x="14985" y="6128"/>
                  </a:lnTo>
                  <a:lnTo>
                    <a:pt x="14985" y="4443"/>
                  </a:lnTo>
                  <a:lnTo>
                    <a:pt x="15525" y="4443"/>
                  </a:lnTo>
                  <a:lnTo>
                    <a:pt x="14985" y="3983"/>
                  </a:lnTo>
                  <a:lnTo>
                    <a:pt x="14580" y="3983"/>
                  </a:lnTo>
                  <a:lnTo>
                    <a:pt x="13500" y="3370"/>
                  </a:lnTo>
                  <a:lnTo>
                    <a:pt x="13095" y="3370"/>
                  </a:lnTo>
                  <a:lnTo>
                    <a:pt x="12555" y="2757"/>
                  </a:lnTo>
                  <a:lnTo>
                    <a:pt x="12555" y="2145"/>
                  </a:lnTo>
                  <a:lnTo>
                    <a:pt x="12015" y="2145"/>
                  </a:lnTo>
                  <a:lnTo>
                    <a:pt x="12015" y="1685"/>
                  </a:lnTo>
                  <a:lnTo>
                    <a:pt x="11610" y="1072"/>
                  </a:lnTo>
                  <a:lnTo>
                    <a:pt x="10530" y="1072"/>
                  </a:lnTo>
                  <a:lnTo>
                    <a:pt x="10530" y="460"/>
                  </a:lnTo>
                  <a:lnTo>
                    <a:pt x="9585" y="460"/>
                  </a:lnTo>
                  <a:lnTo>
                    <a:pt x="8505" y="0"/>
                  </a:lnTo>
                  <a:lnTo>
                    <a:pt x="8100" y="0"/>
                  </a:lnTo>
                  <a:lnTo>
                    <a:pt x="7560" y="460"/>
                  </a:lnTo>
                  <a:lnTo>
                    <a:pt x="7020" y="460"/>
                  </a:lnTo>
                  <a:lnTo>
                    <a:pt x="6480" y="1072"/>
                  </a:lnTo>
                  <a:lnTo>
                    <a:pt x="6075" y="1685"/>
                  </a:lnTo>
                  <a:lnTo>
                    <a:pt x="5535" y="1685"/>
                  </a:lnTo>
                  <a:lnTo>
                    <a:pt x="4590" y="2145"/>
                  </a:lnTo>
                  <a:lnTo>
                    <a:pt x="4590" y="6740"/>
                  </a:lnTo>
                  <a:lnTo>
                    <a:pt x="4050" y="7353"/>
                  </a:lnTo>
                  <a:lnTo>
                    <a:pt x="4050" y="7813"/>
                  </a:lnTo>
                  <a:lnTo>
                    <a:pt x="0" y="10723"/>
                  </a:lnTo>
                  <a:lnTo>
                    <a:pt x="1080" y="13634"/>
                  </a:lnTo>
                  <a:lnTo>
                    <a:pt x="3105" y="14094"/>
                  </a:lnTo>
                  <a:lnTo>
                    <a:pt x="13500" y="21600"/>
                  </a:lnTo>
                  <a:lnTo>
                    <a:pt x="17550" y="21600"/>
                  </a:lnTo>
                  <a:lnTo>
                    <a:pt x="18090" y="20374"/>
                  </a:lnTo>
                  <a:lnTo>
                    <a:pt x="18495" y="19302"/>
                  </a:lnTo>
                  <a:lnTo>
                    <a:pt x="19575" y="18689"/>
                  </a:lnTo>
                  <a:lnTo>
                    <a:pt x="20520" y="19302"/>
                  </a:lnTo>
                  <a:lnTo>
                    <a:pt x="21060" y="19302"/>
                  </a:lnTo>
                  <a:lnTo>
                    <a:pt x="21060" y="18689"/>
                  </a:lnTo>
                  <a:lnTo>
                    <a:pt x="21600" y="18689"/>
                  </a:lnTo>
                  <a:close/>
                  <a:moveTo>
                    <a:pt x="21600" y="1868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81" name="AutoShape 78"/>
            <p:cNvSpPr>
              <a:spLocks/>
            </p:cNvSpPr>
            <p:nvPr/>
          </p:nvSpPr>
          <p:spPr bwMode="auto">
            <a:xfrm>
              <a:off x="8755" y="3520"/>
              <a:ext cx="76" cy="6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5785"/>
                  </a:moveTo>
                  <a:lnTo>
                    <a:pt x="2880" y="9138"/>
                  </a:lnTo>
                  <a:lnTo>
                    <a:pt x="5040" y="3323"/>
                  </a:lnTo>
                  <a:lnTo>
                    <a:pt x="10800" y="0"/>
                  </a:lnTo>
                  <a:lnTo>
                    <a:pt x="15840" y="3323"/>
                  </a:lnTo>
                  <a:lnTo>
                    <a:pt x="18720" y="3323"/>
                  </a:lnTo>
                  <a:lnTo>
                    <a:pt x="18720" y="9138"/>
                  </a:lnTo>
                  <a:lnTo>
                    <a:pt x="12960" y="9138"/>
                  </a:lnTo>
                  <a:lnTo>
                    <a:pt x="18720" y="12462"/>
                  </a:lnTo>
                  <a:lnTo>
                    <a:pt x="18720" y="15785"/>
                  </a:lnTo>
                  <a:lnTo>
                    <a:pt x="21600" y="18277"/>
                  </a:lnTo>
                  <a:lnTo>
                    <a:pt x="18720" y="18277"/>
                  </a:lnTo>
                  <a:lnTo>
                    <a:pt x="21600" y="18277"/>
                  </a:lnTo>
                  <a:lnTo>
                    <a:pt x="12960" y="21600"/>
                  </a:lnTo>
                  <a:lnTo>
                    <a:pt x="12960" y="18277"/>
                  </a:lnTo>
                  <a:lnTo>
                    <a:pt x="2880" y="15785"/>
                  </a:lnTo>
                  <a:lnTo>
                    <a:pt x="0" y="15785"/>
                  </a:lnTo>
                  <a:close/>
                  <a:moveTo>
                    <a:pt x="0" y="1578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82" name="AutoShape 79"/>
            <p:cNvSpPr>
              <a:spLocks/>
            </p:cNvSpPr>
            <p:nvPr/>
          </p:nvSpPr>
          <p:spPr bwMode="auto">
            <a:xfrm>
              <a:off x="8154" y="3300"/>
              <a:ext cx="94" cy="4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335" y="21600"/>
                  </a:moveTo>
                  <a:lnTo>
                    <a:pt x="0" y="18000"/>
                  </a:lnTo>
                  <a:lnTo>
                    <a:pt x="0" y="13200"/>
                  </a:lnTo>
                  <a:lnTo>
                    <a:pt x="2335" y="8400"/>
                  </a:lnTo>
                  <a:lnTo>
                    <a:pt x="4086" y="8400"/>
                  </a:lnTo>
                  <a:lnTo>
                    <a:pt x="6422" y="4800"/>
                  </a:lnTo>
                  <a:lnTo>
                    <a:pt x="8757" y="8400"/>
                  </a:lnTo>
                  <a:lnTo>
                    <a:pt x="10508" y="8400"/>
                  </a:lnTo>
                  <a:lnTo>
                    <a:pt x="15178" y="4800"/>
                  </a:lnTo>
                  <a:lnTo>
                    <a:pt x="19265" y="0"/>
                  </a:lnTo>
                  <a:lnTo>
                    <a:pt x="21600" y="0"/>
                  </a:lnTo>
                  <a:lnTo>
                    <a:pt x="19265" y="4800"/>
                  </a:lnTo>
                  <a:lnTo>
                    <a:pt x="17514" y="4800"/>
                  </a:lnTo>
                  <a:lnTo>
                    <a:pt x="15178" y="8400"/>
                  </a:lnTo>
                  <a:lnTo>
                    <a:pt x="15178" y="18000"/>
                  </a:lnTo>
                  <a:lnTo>
                    <a:pt x="10508" y="18000"/>
                  </a:lnTo>
                  <a:lnTo>
                    <a:pt x="10508" y="21600"/>
                  </a:lnTo>
                  <a:lnTo>
                    <a:pt x="2335" y="21600"/>
                  </a:lnTo>
                  <a:close/>
                  <a:moveTo>
                    <a:pt x="2335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83" name="AutoShape 80"/>
            <p:cNvSpPr>
              <a:spLocks/>
            </p:cNvSpPr>
            <p:nvPr/>
          </p:nvSpPr>
          <p:spPr bwMode="auto">
            <a:xfrm>
              <a:off x="8286" y="3226"/>
              <a:ext cx="261" cy="21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534" y="16828"/>
                  </a:moveTo>
                  <a:lnTo>
                    <a:pt x="17825" y="12056"/>
                  </a:lnTo>
                  <a:lnTo>
                    <a:pt x="17825" y="11302"/>
                  </a:lnTo>
                  <a:lnTo>
                    <a:pt x="18664" y="10298"/>
                  </a:lnTo>
                  <a:lnTo>
                    <a:pt x="18664" y="2763"/>
                  </a:lnTo>
                  <a:lnTo>
                    <a:pt x="20132" y="2009"/>
                  </a:lnTo>
                  <a:lnTo>
                    <a:pt x="20971" y="2009"/>
                  </a:lnTo>
                  <a:lnTo>
                    <a:pt x="21600" y="1005"/>
                  </a:lnTo>
                  <a:lnTo>
                    <a:pt x="20971" y="0"/>
                  </a:lnTo>
                  <a:lnTo>
                    <a:pt x="20132" y="0"/>
                  </a:lnTo>
                  <a:lnTo>
                    <a:pt x="18664" y="1005"/>
                  </a:lnTo>
                  <a:lnTo>
                    <a:pt x="14680" y="1005"/>
                  </a:lnTo>
                  <a:lnTo>
                    <a:pt x="13841" y="2009"/>
                  </a:lnTo>
                  <a:lnTo>
                    <a:pt x="13212" y="2009"/>
                  </a:lnTo>
                  <a:lnTo>
                    <a:pt x="13212" y="2763"/>
                  </a:lnTo>
                  <a:lnTo>
                    <a:pt x="11534" y="2763"/>
                  </a:lnTo>
                  <a:lnTo>
                    <a:pt x="10066" y="2009"/>
                  </a:lnTo>
                  <a:lnTo>
                    <a:pt x="6920" y="2009"/>
                  </a:lnTo>
                  <a:lnTo>
                    <a:pt x="6920" y="2763"/>
                  </a:lnTo>
                  <a:lnTo>
                    <a:pt x="3146" y="2763"/>
                  </a:lnTo>
                  <a:lnTo>
                    <a:pt x="3146" y="4772"/>
                  </a:lnTo>
                  <a:lnTo>
                    <a:pt x="2307" y="4772"/>
                  </a:lnTo>
                  <a:lnTo>
                    <a:pt x="3146" y="5777"/>
                  </a:lnTo>
                  <a:lnTo>
                    <a:pt x="2307" y="5777"/>
                  </a:lnTo>
                  <a:lnTo>
                    <a:pt x="1468" y="6530"/>
                  </a:lnTo>
                  <a:lnTo>
                    <a:pt x="839" y="5777"/>
                  </a:lnTo>
                  <a:lnTo>
                    <a:pt x="839" y="6530"/>
                  </a:lnTo>
                  <a:lnTo>
                    <a:pt x="0" y="6530"/>
                  </a:lnTo>
                  <a:lnTo>
                    <a:pt x="0" y="7535"/>
                  </a:lnTo>
                  <a:lnTo>
                    <a:pt x="1468" y="9293"/>
                  </a:lnTo>
                  <a:lnTo>
                    <a:pt x="839" y="10298"/>
                  </a:lnTo>
                  <a:lnTo>
                    <a:pt x="839" y="12056"/>
                  </a:lnTo>
                  <a:lnTo>
                    <a:pt x="2307" y="12056"/>
                  </a:lnTo>
                  <a:lnTo>
                    <a:pt x="2307" y="13060"/>
                  </a:lnTo>
                  <a:lnTo>
                    <a:pt x="3146" y="13060"/>
                  </a:lnTo>
                  <a:lnTo>
                    <a:pt x="3146" y="15070"/>
                  </a:lnTo>
                  <a:lnTo>
                    <a:pt x="2307" y="15070"/>
                  </a:lnTo>
                  <a:lnTo>
                    <a:pt x="1468" y="15823"/>
                  </a:lnTo>
                  <a:lnTo>
                    <a:pt x="1468" y="17833"/>
                  </a:lnTo>
                  <a:lnTo>
                    <a:pt x="2307" y="19591"/>
                  </a:lnTo>
                  <a:lnTo>
                    <a:pt x="1468" y="19591"/>
                  </a:lnTo>
                  <a:lnTo>
                    <a:pt x="2307" y="19591"/>
                  </a:lnTo>
                  <a:lnTo>
                    <a:pt x="3146" y="20595"/>
                  </a:lnTo>
                  <a:lnTo>
                    <a:pt x="3775" y="21600"/>
                  </a:lnTo>
                  <a:lnTo>
                    <a:pt x="4614" y="21600"/>
                  </a:lnTo>
                  <a:lnTo>
                    <a:pt x="11534" y="16828"/>
                  </a:lnTo>
                  <a:close/>
                  <a:moveTo>
                    <a:pt x="11534" y="1682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84" name="AutoShape 81"/>
            <p:cNvSpPr>
              <a:spLocks/>
            </p:cNvSpPr>
            <p:nvPr/>
          </p:nvSpPr>
          <p:spPr bwMode="auto">
            <a:xfrm>
              <a:off x="8237" y="3391"/>
              <a:ext cx="66" cy="16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462" y="21600"/>
                  </a:moveTo>
                  <a:lnTo>
                    <a:pt x="15785" y="20310"/>
                  </a:lnTo>
                  <a:lnTo>
                    <a:pt x="15785" y="15475"/>
                  </a:lnTo>
                  <a:lnTo>
                    <a:pt x="19108" y="15475"/>
                  </a:lnTo>
                  <a:lnTo>
                    <a:pt x="19108" y="10639"/>
                  </a:lnTo>
                  <a:lnTo>
                    <a:pt x="12462" y="10639"/>
                  </a:lnTo>
                  <a:lnTo>
                    <a:pt x="12462" y="4836"/>
                  </a:lnTo>
                  <a:lnTo>
                    <a:pt x="15785" y="4836"/>
                  </a:lnTo>
                  <a:lnTo>
                    <a:pt x="15785" y="6125"/>
                  </a:lnTo>
                  <a:lnTo>
                    <a:pt x="19108" y="6125"/>
                  </a:lnTo>
                  <a:lnTo>
                    <a:pt x="19108" y="1290"/>
                  </a:lnTo>
                  <a:lnTo>
                    <a:pt x="21600" y="0"/>
                  </a:lnTo>
                  <a:lnTo>
                    <a:pt x="19108" y="0"/>
                  </a:lnTo>
                  <a:lnTo>
                    <a:pt x="19108" y="1290"/>
                  </a:lnTo>
                  <a:lnTo>
                    <a:pt x="12462" y="1290"/>
                  </a:lnTo>
                  <a:lnTo>
                    <a:pt x="9138" y="2257"/>
                  </a:lnTo>
                  <a:lnTo>
                    <a:pt x="6646" y="6125"/>
                  </a:lnTo>
                  <a:lnTo>
                    <a:pt x="0" y="10639"/>
                  </a:lnTo>
                  <a:lnTo>
                    <a:pt x="3323" y="11928"/>
                  </a:lnTo>
                  <a:lnTo>
                    <a:pt x="6646" y="14507"/>
                  </a:lnTo>
                  <a:lnTo>
                    <a:pt x="9138" y="16764"/>
                  </a:lnTo>
                  <a:lnTo>
                    <a:pt x="12462" y="19021"/>
                  </a:lnTo>
                  <a:lnTo>
                    <a:pt x="9138" y="20310"/>
                  </a:lnTo>
                  <a:lnTo>
                    <a:pt x="12462" y="21600"/>
                  </a:lnTo>
                  <a:close/>
                  <a:moveTo>
                    <a:pt x="12462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85" name="AutoShape 82"/>
            <p:cNvSpPr>
              <a:spLocks/>
            </p:cNvSpPr>
            <p:nvPr/>
          </p:nvSpPr>
          <p:spPr bwMode="auto">
            <a:xfrm>
              <a:off x="8296" y="3391"/>
              <a:ext cx="18" cy="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0" y="5760"/>
                  </a:lnTo>
                  <a:lnTo>
                    <a:pt x="9257" y="0"/>
                  </a:lnTo>
                  <a:lnTo>
                    <a:pt x="9257" y="5760"/>
                  </a:lnTo>
                  <a:lnTo>
                    <a:pt x="21600" y="15840"/>
                  </a:lnTo>
                  <a:lnTo>
                    <a:pt x="9257" y="15840"/>
                  </a:lnTo>
                  <a:lnTo>
                    <a:pt x="9257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86" name="AutoShape 83"/>
            <p:cNvSpPr>
              <a:spLocks/>
            </p:cNvSpPr>
            <p:nvPr/>
          </p:nvSpPr>
          <p:spPr bwMode="auto">
            <a:xfrm>
              <a:off x="8276" y="3429"/>
              <a:ext cx="20" cy="4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10800" y="0"/>
                  </a:lnTo>
                  <a:lnTo>
                    <a:pt x="10800" y="4800"/>
                  </a:lnTo>
                  <a:lnTo>
                    <a:pt x="21600" y="4800"/>
                  </a:lnTo>
                  <a:lnTo>
                    <a:pt x="21600" y="21600"/>
                  </a:ln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87" name="AutoShape 84"/>
            <p:cNvSpPr>
              <a:spLocks/>
            </p:cNvSpPr>
            <p:nvPr/>
          </p:nvSpPr>
          <p:spPr bwMode="auto">
            <a:xfrm>
              <a:off x="8276" y="3344"/>
              <a:ext cx="48" cy="5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9095" y="21600"/>
                  </a:lnTo>
                  <a:lnTo>
                    <a:pt x="9095" y="17843"/>
                  </a:lnTo>
                  <a:lnTo>
                    <a:pt x="12505" y="17843"/>
                  </a:lnTo>
                  <a:lnTo>
                    <a:pt x="12505" y="14087"/>
                  </a:lnTo>
                  <a:lnTo>
                    <a:pt x="17053" y="11270"/>
                  </a:lnTo>
                  <a:lnTo>
                    <a:pt x="21600" y="11270"/>
                  </a:lnTo>
                  <a:lnTo>
                    <a:pt x="21600" y="3757"/>
                  </a:lnTo>
                  <a:lnTo>
                    <a:pt x="17053" y="3757"/>
                  </a:lnTo>
                  <a:lnTo>
                    <a:pt x="17053" y="0"/>
                  </a:lnTo>
                  <a:lnTo>
                    <a:pt x="9095" y="0"/>
                  </a:lnTo>
                  <a:lnTo>
                    <a:pt x="4547" y="11270"/>
                  </a:lnTo>
                  <a:lnTo>
                    <a:pt x="4547" y="14087"/>
                  </a:lnTo>
                  <a:lnTo>
                    <a:pt x="0" y="17843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88" name="AutoShape 85"/>
            <p:cNvSpPr>
              <a:spLocks/>
            </p:cNvSpPr>
            <p:nvPr/>
          </p:nvSpPr>
          <p:spPr bwMode="auto">
            <a:xfrm>
              <a:off x="8276" y="3391"/>
              <a:ext cx="170" cy="18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90" y="18389"/>
                  </a:moveTo>
                  <a:lnTo>
                    <a:pt x="1290" y="14011"/>
                  </a:lnTo>
                  <a:lnTo>
                    <a:pt x="2579" y="14011"/>
                  </a:lnTo>
                  <a:lnTo>
                    <a:pt x="2579" y="4378"/>
                  </a:lnTo>
                  <a:lnTo>
                    <a:pt x="3546" y="4378"/>
                  </a:lnTo>
                  <a:lnTo>
                    <a:pt x="3546" y="3211"/>
                  </a:lnTo>
                  <a:lnTo>
                    <a:pt x="4836" y="3211"/>
                  </a:lnTo>
                  <a:lnTo>
                    <a:pt x="6125" y="4378"/>
                  </a:lnTo>
                  <a:lnTo>
                    <a:pt x="7093" y="5546"/>
                  </a:lnTo>
                  <a:lnTo>
                    <a:pt x="8382" y="5546"/>
                  </a:lnTo>
                  <a:lnTo>
                    <a:pt x="19021" y="0"/>
                  </a:lnTo>
                  <a:lnTo>
                    <a:pt x="21600" y="5546"/>
                  </a:lnTo>
                  <a:lnTo>
                    <a:pt x="19021" y="7589"/>
                  </a:lnTo>
                  <a:lnTo>
                    <a:pt x="11928" y="8757"/>
                  </a:lnTo>
                  <a:lnTo>
                    <a:pt x="18054" y="14011"/>
                  </a:lnTo>
                  <a:lnTo>
                    <a:pt x="15475" y="16346"/>
                  </a:lnTo>
                  <a:lnTo>
                    <a:pt x="15475" y="18389"/>
                  </a:lnTo>
                  <a:lnTo>
                    <a:pt x="10639" y="18389"/>
                  </a:lnTo>
                  <a:lnTo>
                    <a:pt x="7093" y="21600"/>
                  </a:lnTo>
                  <a:lnTo>
                    <a:pt x="2579" y="20724"/>
                  </a:lnTo>
                  <a:lnTo>
                    <a:pt x="0" y="20724"/>
                  </a:lnTo>
                  <a:lnTo>
                    <a:pt x="1290" y="19557"/>
                  </a:lnTo>
                  <a:lnTo>
                    <a:pt x="1290" y="18389"/>
                  </a:lnTo>
                  <a:close/>
                  <a:moveTo>
                    <a:pt x="1290" y="1838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89" name="AutoShape 86"/>
            <p:cNvSpPr>
              <a:spLocks/>
            </p:cNvSpPr>
            <p:nvPr/>
          </p:nvSpPr>
          <p:spPr bwMode="auto">
            <a:xfrm>
              <a:off x="8276" y="3438"/>
              <a:ext cx="865" cy="6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872" y="4587"/>
                  </a:moveTo>
                  <a:lnTo>
                    <a:pt x="13112" y="4920"/>
                  </a:lnTo>
                  <a:lnTo>
                    <a:pt x="13112" y="4587"/>
                  </a:lnTo>
                  <a:lnTo>
                    <a:pt x="12225" y="4337"/>
                  </a:lnTo>
                  <a:lnTo>
                    <a:pt x="10072" y="4337"/>
                  </a:lnTo>
                  <a:lnTo>
                    <a:pt x="5194" y="250"/>
                  </a:lnTo>
                  <a:lnTo>
                    <a:pt x="4244" y="0"/>
                  </a:lnTo>
                  <a:lnTo>
                    <a:pt x="3737" y="584"/>
                  </a:lnTo>
                  <a:lnTo>
                    <a:pt x="2344" y="917"/>
                  </a:lnTo>
                  <a:lnTo>
                    <a:pt x="3547" y="2419"/>
                  </a:lnTo>
                  <a:lnTo>
                    <a:pt x="3040" y="3086"/>
                  </a:lnTo>
                  <a:lnTo>
                    <a:pt x="3040" y="3669"/>
                  </a:lnTo>
                  <a:lnTo>
                    <a:pt x="2090" y="3669"/>
                  </a:lnTo>
                  <a:lnTo>
                    <a:pt x="1394" y="4587"/>
                  </a:lnTo>
                  <a:lnTo>
                    <a:pt x="507" y="4337"/>
                  </a:lnTo>
                  <a:lnTo>
                    <a:pt x="0" y="4337"/>
                  </a:lnTo>
                  <a:lnTo>
                    <a:pt x="0" y="5504"/>
                  </a:lnTo>
                  <a:lnTo>
                    <a:pt x="253" y="5838"/>
                  </a:lnTo>
                  <a:lnTo>
                    <a:pt x="253" y="5504"/>
                  </a:lnTo>
                  <a:lnTo>
                    <a:pt x="950" y="6422"/>
                  </a:lnTo>
                  <a:lnTo>
                    <a:pt x="950" y="6755"/>
                  </a:lnTo>
                  <a:lnTo>
                    <a:pt x="1204" y="7089"/>
                  </a:lnTo>
                  <a:lnTo>
                    <a:pt x="1394" y="7422"/>
                  </a:lnTo>
                  <a:lnTo>
                    <a:pt x="1647" y="8006"/>
                  </a:lnTo>
                  <a:lnTo>
                    <a:pt x="2090" y="8590"/>
                  </a:lnTo>
                  <a:lnTo>
                    <a:pt x="2090" y="8924"/>
                  </a:lnTo>
                  <a:lnTo>
                    <a:pt x="2344" y="8924"/>
                  </a:lnTo>
                  <a:lnTo>
                    <a:pt x="2597" y="9591"/>
                  </a:lnTo>
                  <a:lnTo>
                    <a:pt x="2850" y="9591"/>
                  </a:lnTo>
                  <a:lnTo>
                    <a:pt x="2850" y="10508"/>
                  </a:lnTo>
                  <a:lnTo>
                    <a:pt x="3040" y="10758"/>
                  </a:lnTo>
                  <a:lnTo>
                    <a:pt x="3547" y="10758"/>
                  </a:lnTo>
                  <a:lnTo>
                    <a:pt x="3737" y="11092"/>
                  </a:lnTo>
                  <a:lnTo>
                    <a:pt x="4244" y="11759"/>
                  </a:lnTo>
                  <a:lnTo>
                    <a:pt x="4244" y="12009"/>
                  </a:lnTo>
                  <a:lnTo>
                    <a:pt x="4434" y="12343"/>
                  </a:lnTo>
                  <a:lnTo>
                    <a:pt x="4687" y="12676"/>
                  </a:lnTo>
                  <a:lnTo>
                    <a:pt x="4687" y="14511"/>
                  </a:lnTo>
                  <a:lnTo>
                    <a:pt x="4941" y="14845"/>
                  </a:lnTo>
                  <a:lnTo>
                    <a:pt x="4941" y="15095"/>
                  </a:lnTo>
                  <a:lnTo>
                    <a:pt x="5638" y="16012"/>
                  </a:lnTo>
                  <a:lnTo>
                    <a:pt x="5891" y="16012"/>
                  </a:lnTo>
                  <a:lnTo>
                    <a:pt x="6081" y="16346"/>
                  </a:lnTo>
                  <a:lnTo>
                    <a:pt x="6588" y="16680"/>
                  </a:lnTo>
                  <a:lnTo>
                    <a:pt x="6778" y="17013"/>
                  </a:lnTo>
                  <a:lnTo>
                    <a:pt x="7031" y="18181"/>
                  </a:lnTo>
                  <a:lnTo>
                    <a:pt x="7284" y="18181"/>
                  </a:lnTo>
                  <a:lnTo>
                    <a:pt x="7284" y="18514"/>
                  </a:lnTo>
                  <a:lnTo>
                    <a:pt x="8235" y="19432"/>
                  </a:lnTo>
                  <a:lnTo>
                    <a:pt x="8425" y="20099"/>
                  </a:lnTo>
                  <a:lnTo>
                    <a:pt x="8678" y="20099"/>
                  </a:lnTo>
                  <a:lnTo>
                    <a:pt x="8931" y="21016"/>
                  </a:lnTo>
                  <a:lnTo>
                    <a:pt x="9185" y="21016"/>
                  </a:lnTo>
                  <a:lnTo>
                    <a:pt x="9375" y="20683"/>
                  </a:lnTo>
                  <a:lnTo>
                    <a:pt x="9628" y="20349"/>
                  </a:lnTo>
                  <a:lnTo>
                    <a:pt x="9375" y="20099"/>
                  </a:lnTo>
                  <a:lnTo>
                    <a:pt x="9628" y="19432"/>
                  </a:lnTo>
                  <a:lnTo>
                    <a:pt x="9882" y="19432"/>
                  </a:lnTo>
                  <a:lnTo>
                    <a:pt x="10072" y="19765"/>
                  </a:lnTo>
                  <a:lnTo>
                    <a:pt x="10768" y="19765"/>
                  </a:lnTo>
                  <a:lnTo>
                    <a:pt x="11718" y="20099"/>
                  </a:lnTo>
                  <a:lnTo>
                    <a:pt x="12669" y="20683"/>
                  </a:lnTo>
                  <a:lnTo>
                    <a:pt x="12669" y="21600"/>
                  </a:lnTo>
                  <a:lnTo>
                    <a:pt x="14569" y="18848"/>
                  </a:lnTo>
                  <a:lnTo>
                    <a:pt x="21347" y="16346"/>
                  </a:lnTo>
                  <a:lnTo>
                    <a:pt x="21600" y="13594"/>
                  </a:lnTo>
                  <a:lnTo>
                    <a:pt x="21347" y="12676"/>
                  </a:lnTo>
                  <a:lnTo>
                    <a:pt x="20903" y="12927"/>
                  </a:lnTo>
                  <a:lnTo>
                    <a:pt x="17863" y="12343"/>
                  </a:lnTo>
                  <a:lnTo>
                    <a:pt x="17609" y="11425"/>
                  </a:lnTo>
                  <a:lnTo>
                    <a:pt x="17356" y="11092"/>
                  </a:lnTo>
                  <a:lnTo>
                    <a:pt x="17356" y="10175"/>
                  </a:lnTo>
                  <a:lnTo>
                    <a:pt x="17103" y="10175"/>
                  </a:lnTo>
                  <a:lnTo>
                    <a:pt x="16659" y="9841"/>
                  </a:lnTo>
                  <a:lnTo>
                    <a:pt x="16406" y="9591"/>
                  </a:lnTo>
                  <a:lnTo>
                    <a:pt x="16406" y="9257"/>
                  </a:lnTo>
                  <a:lnTo>
                    <a:pt x="15962" y="8340"/>
                  </a:lnTo>
                  <a:lnTo>
                    <a:pt x="15709" y="8340"/>
                  </a:lnTo>
                  <a:lnTo>
                    <a:pt x="15709" y="7422"/>
                  </a:lnTo>
                  <a:lnTo>
                    <a:pt x="15456" y="7089"/>
                  </a:lnTo>
                  <a:lnTo>
                    <a:pt x="15012" y="6422"/>
                  </a:lnTo>
                  <a:lnTo>
                    <a:pt x="14759" y="6171"/>
                  </a:lnTo>
                  <a:lnTo>
                    <a:pt x="15012" y="6171"/>
                  </a:lnTo>
                  <a:lnTo>
                    <a:pt x="14759" y="6171"/>
                  </a:lnTo>
                  <a:lnTo>
                    <a:pt x="14316" y="5838"/>
                  </a:lnTo>
                  <a:lnTo>
                    <a:pt x="14062" y="5254"/>
                  </a:lnTo>
                  <a:lnTo>
                    <a:pt x="14062" y="4920"/>
                  </a:lnTo>
                  <a:lnTo>
                    <a:pt x="13872" y="4920"/>
                  </a:lnTo>
                  <a:lnTo>
                    <a:pt x="13872" y="4587"/>
                  </a:lnTo>
                  <a:lnTo>
                    <a:pt x="13872" y="4920"/>
                  </a:lnTo>
                  <a:lnTo>
                    <a:pt x="13872" y="4587"/>
                  </a:lnTo>
                  <a:close/>
                  <a:moveTo>
                    <a:pt x="13872" y="458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90" name="AutoShape 87"/>
            <p:cNvSpPr>
              <a:spLocks/>
            </p:cNvSpPr>
            <p:nvPr/>
          </p:nvSpPr>
          <p:spPr bwMode="auto">
            <a:xfrm>
              <a:off x="8943" y="3676"/>
              <a:ext cx="28" cy="6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745" y="21600"/>
                  </a:moveTo>
                  <a:lnTo>
                    <a:pt x="0" y="18277"/>
                  </a:lnTo>
                  <a:lnTo>
                    <a:pt x="0" y="3323"/>
                  </a:lnTo>
                  <a:lnTo>
                    <a:pt x="7855" y="3323"/>
                  </a:lnTo>
                  <a:lnTo>
                    <a:pt x="7855" y="0"/>
                  </a:lnTo>
                  <a:lnTo>
                    <a:pt x="13745" y="3323"/>
                  </a:lnTo>
                  <a:lnTo>
                    <a:pt x="21600" y="3323"/>
                  </a:lnTo>
                  <a:lnTo>
                    <a:pt x="13745" y="9138"/>
                  </a:lnTo>
                  <a:lnTo>
                    <a:pt x="13745" y="12462"/>
                  </a:lnTo>
                  <a:lnTo>
                    <a:pt x="21600" y="12462"/>
                  </a:lnTo>
                  <a:lnTo>
                    <a:pt x="21600" y="21600"/>
                  </a:lnTo>
                  <a:lnTo>
                    <a:pt x="13745" y="21600"/>
                  </a:lnTo>
                  <a:close/>
                  <a:moveTo>
                    <a:pt x="13745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91" name="AutoShape 88"/>
            <p:cNvSpPr>
              <a:spLocks/>
            </p:cNvSpPr>
            <p:nvPr/>
          </p:nvSpPr>
          <p:spPr bwMode="auto">
            <a:xfrm>
              <a:off x="8971" y="3686"/>
              <a:ext cx="208" cy="13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211"/>
                  </a:moveTo>
                  <a:lnTo>
                    <a:pt x="0" y="12960"/>
                  </a:lnTo>
                  <a:lnTo>
                    <a:pt x="1054" y="14531"/>
                  </a:lnTo>
                  <a:lnTo>
                    <a:pt x="2107" y="18851"/>
                  </a:lnTo>
                  <a:lnTo>
                    <a:pt x="14751" y="21600"/>
                  </a:lnTo>
                  <a:lnTo>
                    <a:pt x="16595" y="20422"/>
                  </a:lnTo>
                  <a:lnTo>
                    <a:pt x="20546" y="4320"/>
                  </a:lnTo>
                  <a:lnTo>
                    <a:pt x="21600" y="4320"/>
                  </a:lnTo>
                  <a:lnTo>
                    <a:pt x="20546" y="2749"/>
                  </a:lnTo>
                  <a:lnTo>
                    <a:pt x="20546" y="1178"/>
                  </a:lnTo>
                  <a:lnTo>
                    <a:pt x="20546" y="2749"/>
                  </a:lnTo>
                  <a:lnTo>
                    <a:pt x="20546" y="1178"/>
                  </a:lnTo>
                  <a:lnTo>
                    <a:pt x="19493" y="1178"/>
                  </a:lnTo>
                  <a:lnTo>
                    <a:pt x="19493" y="0"/>
                  </a:lnTo>
                  <a:lnTo>
                    <a:pt x="18439" y="1178"/>
                  </a:lnTo>
                  <a:lnTo>
                    <a:pt x="16595" y="2749"/>
                  </a:lnTo>
                  <a:lnTo>
                    <a:pt x="16595" y="4320"/>
                  </a:lnTo>
                  <a:lnTo>
                    <a:pt x="13698" y="7069"/>
                  </a:lnTo>
                  <a:lnTo>
                    <a:pt x="13698" y="8640"/>
                  </a:lnTo>
                  <a:lnTo>
                    <a:pt x="12644" y="10211"/>
                  </a:lnTo>
                  <a:lnTo>
                    <a:pt x="11854" y="10211"/>
                  </a:lnTo>
                  <a:lnTo>
                    <a:pt x="11854" y="11389"/>
                  </a:lnTo>
                  <a:lnTo>
                    <a:pt x="9746" y="11389"/>
                  </a:lnTo>
                  <a:lnTo>
                    <a:pt x="8693" y="12960"/>
                  </a:lnTo>
                  <a:lnTo>
                    <a:pt x="8693" y="11389"/>
                  </a:lnTo>
                  <a:lnTo>
                    <a:pt x="5005" y="11389"/>
                  </a:lnTo>
                  <a:lnTo>
                    <a:pt x="2898" y="12960"/>
                  </a:lnTo>
                  <a:lnTo>
                    <a:pt x="1054" y="12960"/>
                  </a:lnTo>
                  <a:lnTo>
                    <a:pt x="1054" y="11389"/>
                  </a:lnTo>
                  <a:lnTo>
                    <a:pt x="0" y="10211"/>
                  </a:lnTo>
                  <a:close/>
                  <a:moveTo>
                    <a:pt x="0" y="1021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92" name="AutoShape 89"/>
            <p:cNvSpPr>
              <a:spLocks/>
            </p:cNvSpPr>
            <p:nvPr/>
          </p:nvSpPr>
          <p:spPr bwMode="auto">
            <a:xfrm>
              <a:off x="5731" y="3162"/>
              <a:ext cx="111" cy="4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8836" y="0"/>
                  </a:moveTo>
                  <a:lnTo>
                    <a:pt x="10800" y="4547"/>
                  </a:lnTo>
                  <a:lnTo>
                    <a:pt x="10800" y="0"/>
                  </a:lnTo>
                  <a:lnTo>
                    <a:pt x="8836" y="0"/>
                  </a:lnTo>
                  <a:close/>
                  <a:moveTo>
                    <a:pt x="1473" y="0"/>
                  </a:moveTo>
                  <a:lnTo>
                    <a:pt x="3436" y="4547"/>
                  </a:lnTo>
                  <a:lnTo>
                    <a:pt x="3436" y="0"/>
                  </a:lnTo>
                  <a:lnTo>
                    <a:pt x="1473" y="0"/>
                  </a:lnTo>
                  <a:close/>
                  <a:moveTo>
                    <a:pt x="0" y="4547"/>
                  </a:moveTo>
                  <a:lnTo>
                    <a:pt x="0" y="9095"/>
                  </a:lnTo>
                  <a:lnTo>
                    <a:pt x="1473" y="9095"/>
                  </a:lnTo>
                  <a:lnTo>
                    <a:pt x="1473" y="4547"/>
                  </a:lnTo>
                  <a:lnTo>
                    <a:pt x="0" y="4547"/>
                  </a:lnTo>
                  <a:close/>
                  <a:moveTo>
                    <a:pt x="21600" y="21600"/>
                  </a:moveTo>
                  <a:lnTo>
                    <a:pt x="19636" y="21600"/>
                  </a:lnTo>
                  <a:lnTo>
                    <a:pt x="21600" y="21600"/>
                  </a:ln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93" name="AutoShape 90"/>
            <p:cNvSpPr>
              <a:spLocks/>
            </p:cNvSpPr>
            <p:nvPr/>
          </p:nvSpPr>
          <p:spPr bwMode="auto">
            <a:xfrm>
              <a:off x="6172" y="3419"/>
              <a:ext cx="18" cy="1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10800" y="21600"/>
                    <a:pt x="10800" y="21600"/>
                    <a:pt x="10800" y="216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10800" y="21600"/>
                    <a:pt x="10800" y="21600"/>
                  </a:cubicBezTo>
                  <a:close/>
                  <a:moveTo>
                    <a:pt x="108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94" name="AutoShape 91"/>
            <p:cNvSpPr>
              <a:spLocks/>
            </p:cNvSpPr>
            <p:nvPr/>
          </p:nvSpPr>
          <p:spPr bwMode="auto">
            <a:xfrm>
              <a:off x="6134" y="3574"/>
              <a:ext cx="188" cy="5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3240" y="14400"/>
                  </a:moveTo>
                  <a:cubicBezTo>
                    <a:pt x="3240" y="14400"/>
                    <a:pt x="3240" y="14400"/>
                    <a:pt x="3240" y="14400"/>
                  </a:cubicBezTo>
                  <a:cubicBezTo>
                    <a:pt x="3240" y="14400"/>
                    <a:pt x="3240" y="14400"/>
                    <a:pt x="3240" y="14400"/>
                  </a:cubicBezTo>
                  <a:cubicBezTo>
                    <a:pt x="4320" y="14400"/>
                    <a:pt x="4320" y="14400"/>
                    <a:pt x="4320" y="14400"/>
                  </a:cubicBezTo>
                  <a:cubicBezTo>
                    <a:pt x="4320" y="14400"/>
                    <a:pt x="4320" y="14400"/>
                    <a:pt x="4320" y="14400"/>
                  </a:cubicBezTo>
                  <a:cubicBezTo>
                    <a:pt x="4320" y="14400"/>
                    <a:pt x="3240" y="14400"/>
                    <a:pt x="3240" y="14400"/>
                  </a:cubicBezTo>
                  <a:close/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18000"/>
                    <a:pt x="0" y="18000"/>
                    <a:pt x="0" y="18000"/>
                  </a:cubicBezTo>
                  <a:cubicBezTo>
                    <a:pt x="1080" y="18000"/>
                    <a:pt x="1080" y="18000"/>
                    <a:pt x="1080" y="18000"/>
                  </a:cubicBezTo>
                  <a:cubicBezTo>
                    <a:pt x="1080" y="21600"/>
                    <a:pt x="1080" y="21600"/>
                    <a:pt x="108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  <a:moveTo>
                    <a:pt x="1080" y="10800"/>
                  </a:moveTo>
                  <a:cubicBezTo>
                    <a:pt x="1080" y="7200"/>
                    <a:pt x="1080" y="7200"/>
                    <a:pt x="1080" y="7200"/>
                  </a:cubicBezTo>
                  <a:cubicBezTo>
                    <a:pt x="1080" y="3600"/>
                    <a:pt x="1080" y="3600"/>
                    <a:pt x="1080" y="3600"/>
                  </a:cubicBezTo>
                  <a:cubicBezTo>
                    <a:pt x="1080" y="3600"/>
                    <a:pt x="1080" y="3600"/>
                    <a:pt x="1080" y="3600"/>
                  </a:cubicBezTo>
                  <a:cubicBezTo>
                    <a:pt x="1080" y="3600"/>
                    <a:pt x="2160" y="3600"/>
                    <a:pt x="2160" y="3600"/>
                  </a:cubicBezTo>
                  <a:cubicBezTo>
                    <a:pt x="2160" y="7200"/>
                    <a:pt x="2160" y="7200"/>
                    <a:pt x="2160" y="7200"/>
                  </a:cubicBezTo>
                  <a:cubicBezTo>
                    <a:pt x="2160" y="7200"/>
                    <a:pt x="1080" y="10800"/>
                    <a:pt x="1080" y="10800"/>
                  </a:cubicBezTo>
                  <a:close/>
                  <a:moveTo>
                    <a:pt x="8640" y="14400"/>
                  </a:moveTo>
                  <a:cubicBezTo>
                    <a:pt x="7560" y="14400"/>
                    <a:pt x="7560" y="14400"/>
                    <a:pt x="7560" y="14400"/>
                  </a:cubicBezTo>
                  <a:cubicBezTo>
                    <a:pt x="6480" y="18000"/>
                    <a:pt x="6480" y="18000"/>
                    <a:pt x="6480" y="18000"/>
                  </a:cubicBezTo>
                  <a:cubicBezTo>
                    <a:pt x="5400" y="14400"/>
                    <a:pt x="5400" y="14400"/>
                    <a:pt x="5400" y="14400"/>
                  </a:cubicBezTo>
                  <a:cubicBezTo>
                    <a:pt x="4320" y="14400"/>
                    <a:pt x="4320" y="14400"/>
                    <a:pt x="4320" y="14400"/>
                  </a:cubicBezTo>
                  <a:cubicBezTo>
                    <a:pt x="5400" y="10800"/>
                    <a:pt x="5400" y="10800"/>
                    <a:pt x="5400" y="10800"/>
                  </a:cubicBezTo>
                  <a:cubicBezTo>
                    <a:pt x="6480" y="10800"/>
                    <a:pt x="6480" y="10800"/>
                    <a:pt x="6480" y="10800"/>
                  </a:cubicBezTo>
                  <a:cubicBezTo>
                    <a:pt x="7560" y="10800"/>
                    <a:pt x="7560" y="10800"/>
                    <a:pt x="7560" y="10800"/>
                  </a:cubicBezTo>
                  <a:cubicBezTo>
                    <a:pt x="7560" y="10800"/>
                    <a:pt x="7560" y="10800"/>
                    <a:pt x="7560" y="10800"/>
                  </a:cubicBezTo>
                  <a:cubicBezTo>
                    <a:pt x="8640" y="10800"/>
                    <a:pt x="8640" y="10800"/>
                    <a:pt x="8640" y="10800"/>
                  </a:cubicBezTo>
                  <a:cubicBezTo>
                    <a:pt x="8640" y="14400"/>
                    <a:pt x="8640" y="14400"/>
                    <a:pt x="8640" y="14400"/>
                  </a:cubicBezTo>
                  <a:close/>
                  <a:moveTo>
                    <a:pt x="10800" y="14400"/>
                  </a:moveTo>
                  <a:cubicBezTo>
                    <a:pt x="9720" y="18000"/>
                    <a:pt x="9720" y="18000"/>
                    <a:pt x="9720" y="180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1880" y="18000"/>
                    <a:pt x="11880" y="18000"/>
                    <a:pt x="11880" y="18000"/>
                  </a:cubicBezTo>
                  <a:cubicBezTo>
                    <a:pt x="12960" y="18000"/>
                    <a:pt x="12960" y="18000"/>
                    <a:pt x="12960" y="18000"/>
                  </a:cubicBezTo>
                  <a:cubicBezTo>
                    <a:pt x="11880" y="14400"/>
                    <a:pt x="11880" y="14400"/>
                    <a:pt x="11880" y="14400"/>
                  </a:cubicBezTo>
                  <a:cubicBezTo>
                    <a:pt x="11880" y="14400"/>
                    <a:pt x="11880" y="14400"/>
                    <a:pt x="11880" y="14400"/>
                  </a:cubicBezTo>
                  <a:cubicBezTo>
                    <a:pt x="10800" y="14400"/>
                    <a:pt x="10800" y="14400"/>
                    <a:pt x="10800" y="14400"/>
                  </a:cubicBezTo>
                  <a:close/>
                  <a:moveTo>
                    <a:pt x="19440" y="3600"/>
                  </a:moveTo>
                  <a:cubicBezTo>
                    <a:pt x="20520" y="0"/>
                    <a:pt x="20520" y="0"/>
                    <a:pt x="20520" y="0"/>
                  </a:cubicBezTo>
                  <a:cubicBezTo>
                    <a:pt x="20520" y="0"/>
                    <a:pt x="20520" y="0"/>
                    <a:pt x="2052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520" y="0"/>
                    <a:pt x="20520" y="0"/>
                    <a:pt x="20520" y="0"/>
                  </a:cubicBezTo>
                  <a:cubicBezTo>
                    <a:pt x="19440" y="3600"/>
                    <a:pt x="19440" y="3600"/>
                    <a:pt x="19440" y="3600"/>
                  </a:cubicBezTo>
                  <a:close/>
                  <a:moveTo>
                    <a:pt x="16200" y="14400"/>
                  </a:moveTo>
                  <a:cubicBezTo>
                    <a:pt x="17280" y="10800"/>
                    <a:pt x="17280" y="10800"/>
                    <a:pt x="17280" y="10800"/>
                  </a:cubicBezTo>
                  <a:cubicBezTo>
                    <a:pt x="17280" y="10800"/>
                    <a:pt x="17280" y="10800"/>
                    <a:pt x="17280" y="10800"/>
                  </a:cubicBezTo>
                  <a:cubicBezTo>
                    <a:pt x="19440" y="7200"/>
                    <a:pt x="19440" y="7200"/>
                    <a:pt x="19440" y="7200"/>
                  </a:cubicBezTo>
                  <a:cubicBezTo>
                    <a:pt x="19440" y="10800"/>
                    <a:pt x="19440" y="10800"/>
                    <a:pt x="19440" y="10800"/>
                  </a:cubicBezTo>
                  <a:cubicBezTo>
                    <a:pt x="18360" y="14400"/>
                    <a:pt x="18360" y="14400"/>
                    <a:pt x="18360" y="14400"/>
                  </a:cubicBezTo>
                  <a:cubicBezTo>
                    <a:pt x="17280" y="14400"/>
                    <a:pt x="17280" y="14400"/>
                    <a:pt x="17280" y="14400"/>
                  </a:cubicBezTo>
                  <a:lnTo>
                    <a:pt x="16200" y="14400"/>
                  </a:lnTo>
                  <a:close/>
                  <a:moveTo>
                    <a:pt x="16200" y="144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95" name="AutoShape 92"/>
            <p:cNvSpPr>
              <a:spLocks/>
            </p:cNvSpPr>
            <p:nvPr/>
          </p:nvSpPr>
          <p:spPr bwMode="auto">
            <a:xfrm>
              <a:off x="5825" y="4034"/>
              <a:ext cx="101" cy="8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964" y="2400"/>
                  </a:moveTo>
                  <a:cubicBezTo>
                    <a:pt x="3927" y="0"/>
                    <a:pt x="3927" y="0"/>
                    <a:pt x="3927" y="0"/>
                  </a:cubicBezTo>
                  <a:cubicBezTo>
                    <a:pt x="1964" y="0"/>
                    <a:pt x="1964" y="0"/>
                    <a:pt x="1964" y="0"/>
                  </a:cubicBezTo>
                  <a:cubicBezTo>
                    <a:pt x="1964" y="0"/>
                    <a:pt x="1964" y="0"/>
                    <a:pt x="19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64" y="2400"/>
                    <a:pt x="1964" y="2400"/>
                  </a:cubicBezTo>
                  <a:close/>
                  <a:moveTo>
                    <a:pt x="3927" y="2400"/>
                  </a:moveTo>
                  <a:cubicBezTo>
                    <a:pt x="3927" y="2400"/>
                    <a:pt x="3927" y="2400"/>
                    <a:pt x="3927" y="2400"/>
                  </a:cubicBezTo>
                  <a:cubicBezTo>
                    <a:pt x="3927" y="0"/>
                    <a:pt x="3927" y="0"/>
                    <a:pt x="3927" y="0"/>
                  </a:cubicBezTo>
                  <a:cubicBezTo>
                    <a:pt x="3927" y="0"/>
                    <a:pt x="3927" y="0"/>
                    <a:pt x="3927" y="0"/>
                  </a:cubicBezTo>
                  <a:cubicBezTo>
                    <a:pt x="3927" y="2400"/>
                    <a:pt x="3927" y="2400"/>
                    <a:pt x="3927" y="2400"/>
                  </a:cubicBezTo>
                  <a:cubicBezTo>
                    <a:pt x="3927" y="2400"/>
                    <a:pt x="3927" y="2400"/>
                    <a:pt x="3927" y="2400"/>
                  </a:cubicBezTo>
                  <a:close/>
                  <a:moveTo>
                    <a:pt x="9818" y="4800"/>
                  </a:moveTo>
                  <a:cubicBezTo>
                    <a:pt x="9818" y="4800"/>
                    <a:pt x="9818" y="4800"/>
                    <a:pt x="9818" y="4800"/>
                  </a:cubicBezTo>
                  <a:cubicBezTo>
                    <a:pt x="9818" y="4800"/>
                    <a:pt x="9818" y="4800"/>
                    <a:pt x="9818" y="4800"/>
                  </a:cubicBezTo>
                  <a:cubicBezTo>
                    <a:pt x="7855" y="4800"/>
                    <a:pt x="7855" y="4800"/>
                    <a:pt x="7855" y="4800"/>
                  </a:cubicBezTo>
                  <a:cubicBezTo>
                    <a:pt x="7855" y="4800"/>
                    <a:pt x="7855" y="4800"/>
                    <a:pt x="7855" y="4800"/>
                  </a:cubicBezTo>
                  <a:cubicBezTo>
                    <a:pt x="9818" y="4800"/>
                    <a:pt x="9818" y="4800"/>
                    <a:pt x="9818" y="4800"/>
                  </a:cubicBezTo>
                  <a:cubicBezTo>
                    <a:pt x="9818" y="4800"/>
                    <a:pt x="9818" y="4800"/>
                    <a:pt x="9818" y="4800"/>
                  </a:cubicBezTo>
                  <a:cubicBezTo>
                    <a:pt x="9818" y="4800"/>
                    <a:pt x="9818" y="4800"/>
                    <a:pt x="9818" y="4800"/>
                  </a:cubicBezTo>
                  <a:cubicBezTo>
                    <a:pt x="9818" y="4800"/>
                    <a:pt x="9818" y="4800"/>
                    <a:pt x="9818" y="4800"/>
                  </a:cubicBezTo>
                  <a:close/>
                  <a:moveTo>
                    <a:pt x="13745" y="4800"/>
                  </a:moveTo>
                  <a:cubicBezTo>
                    <a:pt x="11782" y="4800"/>
                    <a:pt x="11782" y="4800"/>
                    <a:pt x="11782" y="4800"/>
                  </a:cubicBezTo>
                  <a:cubicBezTo>
                    <a:pt x="11782" y="4800"/>
                    <a:pt x="11782" y="4800"/>
                    <a:pt x="11782" y="4800"/>
                  </a:cubicBezTo>
                  <a:cubicBezTo>
                    <a:pt x="11782" y="4800"/>
                    <a:pt x="11782" y="4800"/>
                    <a:pt x="11782" y="4800"/>
                  </a:cubicBezTo>
                  <a:cubicBezTo>
                    <a:pt x="13745" y="4800"/>
                    <a:pt x="13745" y="4800"/>
                    <a:pt x="13745" y="4800"/>
                  </a:cubicBezTo>
                  <a:close/>
                  <a:moveTo>
                    <a:pt x="21600" y="4800"/>
                  </a:moveTo>
                  <a:cubicBezTo>
                    <a:pt x="19636" y="2400"/>
                    <a:pt x="19636" y="2400"/>
                    <a:pt x="19636" y="2400"/>
                  </a:cubicBezTo>
                  <a:cubicBezTo>
                    <a:pt x="21600" y="2400"/>
                    <a:pt x="21600" y="2400"/>
                    <a:pt x="21600" y="2400"/>
                  </a:cubicBezTo>
                  <a:cubicBezTo>
                    <a:pt x="21600" y="2400"/>
                    <a:pt x="21600" y="2400"/>
                    <a:pt x="21600" y="2400"/>
                  </a:cubicBezTo>
                  <a:cubicBezTo>
                    <a:pt x="21600" y="4800"/>
                    <a:pt x="21600" y="4800"/>
                    <a:pt x="21600" y="4800"/>
                  </a:cubicBezTo>
                  <a:close/>
                  <a:moveTo>
                    <a:pt x="19636" y="9600"/>
                  </a:moveTo>
                  <a:cubicBezTo>
                    <a:pt x="19636" y="9600"/>
                    <a:pt x="19636" y="9600"/>
                    <a:pt x="19636" y="9600"/>
                  </a:cubicBezTo>
                  <a:cubicBezTo>
                    <a:pt x="19636" y="7200"/>
                    <a:pt x="19636" y="7200"/>
                    <a:pt x="19636" y="7200"/>
                  </a:cubicBezTo>
                  <a:cubicBezTo>
                    <a:pt x="21600" y="9600"/>
                    <a:pt x="21600" y="9600"/>
                    <a:pt x="21600" y="9600"/>
                  </a:cubicBezTo>
                  <a:cubicBezTo>
                    <a:pt x="21600" y="9600"/>
                    <a:pt x="21600" y="9600"/>
                    <a:pt x="21600" y="9600"/>
                  </a:cubicBezTo>
                  <a:cubicBezTo>
                    <a:pt x="21600" y="9600"/>
                    <a:pt x="21600" y="9600"/>
                    <a:pt x="21600" y="9600"/>
                  </a:cubicBezTo>
                  <a:cubicBezTo>
                    <a:pt x="19636" y="9600"/>
                    <a:pt x="19636" y="9600"/>
                    <a:pt x="19636" y="9600"/>
                  </a:cubicBezTo>
                  <a:close/>
                  <a:moveTo>
                    <a:pt x="17673" y="19200"/>
                  </a:moveTo>
                  <a:cubicBezTo>
                    <a:pt x="17673" y="19200"/>
                    <a:pt x="17673" y="19200"/>
                    <a:pt x="17673" y="19200"/>
                  </a:cubicBezTo>
                  <a:cubicBezTo>
                    <a:pt x="17673" y="16800"/>
                    <a:pt x="17673" y="16800"/>
                    <a:pt x="17673" y="16800"/>
                  </a:cubicBezTo>
                  <a:cubicBezTo>
                    <a:pt x="19636" y="19200"/>
                    <a:pt x="19636" y="19200"/>
                    <a:pt x="19636" y="19200"/>
                  </a:cubicBezTo>
                  <a:cubicBezTo>
                    <a:pt x="17673" y="19200"/>
                    <a:pt x="17673" y="19200"/>
                    <a:pt x="17673" y="19200"/>
                  </a:cubicBezTo>
                  <a:close/>
                  <a:moveTo>
                    <a:pt x="13745" y="21600"/>
                  </a:moveTo>
                  <a:cubicBezTo>
                    <a:pt x="13745" y="19200"/>
                    <a:pt x="13745" y="19200"/>
                    <a:pt x="13745" y="19200"/>
                  </a:cubicBezTo>
                  <a:cubicBezTo>
                    <a:pt x="13745" y="16800"/>
                    <a:pt x="13745" y="16800"/>
                    <a:pt x="13745" y="16800"/>
                  </a:cubicBezTo>
                  <a:cubicBezTo>
                    <a:pt x="13745" y="19200"/>
                    <a:pt x="13745" y="19200"/>
                    <a:pt x="13745" y="19200"/>
                  </a:cubicBezTo>
                  <a:cubicBezTo>
                    <a:pt x="15709" y="21600"/>
                    <a:pt x="15709" y="21600"/>
                    <a:pt x="15709" y="21600"/>
                  </a:cubicBezTo>
                  <a:cubicBezTo>
                    <a:pt x="15709" y="21600"/>
                    <a:pt x="15709" y="21600"/>
                    <a:pt x="15709" y="21600"/>
                  </a:cubicBezTo>
                  <a:lnTo>
                    <a:pt x="13745" y="21600"/>
                  </a:lnTo>
                  <a:close/>
                  <a:moveTo>
                    <a:pt x="13745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96" name="AutoShape 93"/>
            <p:cNvSpPr>
              <a:spLocks/>
            </p:cNvSpPr>
            <p:nvPr/>
          </p:nvSpPr>
          <p:spPr bwMode="auto">
            <a:xfrm>
              <a:off x="9009" y="3666"/>
              <a:ext cx="319" cy="38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86" y="15923"/>
                  </a:moveTo>
                  <a:lnTo>
                    <a:pt x="8229" y="14400"/>
                  </a:lnTo>
                  <a:lnTo>
                    <a:pt x="8914" y="9831"/>
                  </a:lnTo>
                  <a:lnTo>
                    <a:pt x="8229" y="8308"/>
                  </a:lnTo>
                  <a:lnTo>
                    <a:pt x="10800" y="2631"/>
                  </a:lnTo>
                  <a:lnTo>
                    <a:pt x="11486" y="2631"/>
                  </a:lnTo>
                  <a:lnTo>
                    <a:pt x="11486" y="3600"/>
                  </a:lnTo>
                  <a:lnTo>
                    <a:pt x="12000" y="4708"/>
                  </a:lnTo>
                  <a:lnTo>
                    <a:pt x="12000" y="5123"/>
                  </a:lnTo>
                  <a:lnTo>
                    <a:pt x="13886" y="5677"/>
                  </a:lnTo>
                  <a:lnTo>
                    <a:pt x="14571" y="6231"/>
                  </a:lnTo>
                  <a:lnTo>
                    <a:pt x="15257" y="5677"/>
                  </a:lnTo>
                  <a:lnTo>
                    <a:pt x="16457" y="6231"/>
                  </a:lnTo>
                  <a:lnTo>
                    <a:pt x="17829" y="6231"/>
                  </a:lnTo>
                  <a:lnTo>
                    <a:pt x="18343" y="6785"/>
                  </a:lnTo>
                  <a:lnTo>
                    <a:pt x="19029" y="7200"/>
                  </a:lnTo>
                  <a:lnTo>
                    <a:pt x="19029" y="7754"/>
                  </a:lnTo>
                  <a:lnTo>
                    <a:pt x="19714" y="7754"/>
                  </a:lnTo>
                  <a:lnTo>
                    <a:pt x="20229" y="8723"/>
                  </a:lnTo>
                  <a:lnTo>
                    <a:pt x="21600" y="8723"/>
                  </a:lnTo>
                  <a:lnTo>
                    <a:pt x="20914" y="9277"/>
                  </a:lnTo>
                  <a:lnTo>
                    <a:pt x="20914" y="10385"/>
                  </a:lnTo>
                  <a:lnTo>
                    <a:pt x="19029" y="11908"/>
                  </a:lnTo>
                  <a:lnTo>
                    <a:pt x="19029" y="12323"/>
                  </a:lnTo>
                  <a:lnTo>
                    <a:pt x="18343" y="12323"/>
                  </a:lnTo>
                  <a:lnTo>
                    <a:pt x="18343" y="13431"/>
                  </a:lnTo>
                  <a:lnTo>
                    <a:pt x="17829" y="13431"/>
                  </a:lnTo>
                  <a:lnTo>
                    <a:pt x="17829" y="12877"/>
                  </a:lnTo>
                  <a:lnTo>
                    <a:pt x="17143" y="12877"/>
                  </a:lnTo>
                  <a:lnTo>
                    <a:pt x="17143" y="13431"/>
                  </a:lnTo>
                  <a:lnTo>
                    <a:pt x="16457" y="13431"/>
                  </a:lnTo>
                  <a:lnTo>
                    <a:pt x="17143" y="13431"/>
                  </a:lnTo>
                  <a:lnTo>
                    <a:pt x="16457" y="13846"/>
                  </a:lnTo>
                  <a:lnTo>
                    <a:pt x="15771" y="14400"/>
                  </a:lnTo>
                  <a:lnTo>
                    <a:pt x="15771" y="14954"/>
                  </a:lnTo>
                  <a:lnTo>
                    <a:pt x="16457" y="15508"/>
                  </a:lnTo>
                  <a:lnTo>
                    <a:pt x="16457" y="16477"/>
                  </a:lnTo>
                  <a:lnTo>
                    <a:pt x="15257" y="16477"/>
                  </a:lnTo>
                  <a:lnTo>
                    <a:pt x="15257" y="17031"/>
                  </a:lnTo>
                  <a:lnTo>
                    <a:pt x="14571" y="16477"/>
                  </a:lnTo>
                  <a:lnTo>
                    <a:pt x="13886" y="17031"/>
                  </a:lnTo>
                  <a:lnTo>
                    <a:pt x="12686" y="17446"/>
                  </a:lnTo>
                  <a:lnTo>
                    <a:pt x="12686" y="18554"/>
                  </a:lnTo>
                  <a:lnTo>
                    <a:pt x="12000" y="19108"/>
                  </a:lnTo>
                  <a:lnTo>
                    <a:pt x="10114" y="19108"/>
                  </a:lnTo>
                  <a:lnTo>
                    <a:pt x="9429" y="19523"/>
                  </a:lnTo>
                  <a:lnTo>
                    <a:pt x="9429" y="20077"/>
                  </a:lnTo>
                  <a:lnTo>
                    <a:pt x="8914" y="21046"/>
                  </a:lnTo>
                  <a:lnTo>
                    <a:pt x="8229" y="20631"/>
                  </a:lnTo>
                  <a:lnTo>
                    <a:pt x="7543" y="21046"/>
                  </a:lnTo>
                  <a:lnTo>
                    <a:pt x="5657" y="21046"/>
                  </a:lnTo>
                  <a:lnTo>
                    <a:pt x="5143" y="21600"/>
                  </a:lnTo>
                  <a:lnTo>
                    <a:pt x="3771" y="21600"/>
                  </a:lnTo>
                  <a:lnTo>
                    <a:pt x="2571" y="20077"/>
                  </a:lnTo>
                  <a:lnTo>
                    <a:pt x="2571" y="19523"/>
                  </a:lnTo>
                  <a:lnTo>
                    <a:pt x="0" y="17031"/>
                  </a:lnTo>
                  <a:lnTo>
                    <a:pt x="686" y="15923"/>
                  </a:lnTo>
                  <a:close/>
                  <a:moveTo>
                    <a:pt x="10800" y="1523"/>
                  </a:moveTo>
                  <a:lnTo>
                    <a:pt x="10800" y="0"/>
                  </a:lnTo>
                  <a:lnTo>
                    <a:pt x="10114" y="0"/>
                  </a:lnTo>
                  <a:lnTo>
                    <a:pt x="10114" y="1523"/>
                  </a:lnTo>
                  <a:lnTo>
                    <a:pt x="10800" y="1523"/>
                  </a:lnTo>
                  <a:close/>
                  <a:moveTo>
                    <a:pt x="10800" y="15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97" name="AutoShape 94"/>
            <p:cNvSpPr>
              <a:spLocks/>
            </p:cNvSpPr>
            <p:nvPr/>
          </p:nvSpPr>
          <p:spPr bwMode="auto">
            <a:xfrm>
              <a:off x="8623" y="3950"/>
              <a:ext cx="508" cy="27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32" y="8679"/>
                  </a:moveTo>
                  <a:lnTo>
                    <a:pt x="864" y="8679"/>
                  </a:lnTo>
                  <a:lnTo>
                    <a:pt x="1188" y="7907"/>
                  </a:lnTo>
                  <a:lnTo>
                    <a:pt x="1620" y="7136"/>
                  </a:lnTo>
                  <a:lnTo>
                    <a:pt x="1188" y="6557"/>
                  </a:lnTo>
                  <a:lnTo>
                    <a:pt x="1620" y="5014"/>
                  </a:lnTo>
                  <a:lnTo>
                    <a:pt x="2052" y="5014"/>
                  </a:lnTo>
                  <a:lnTo>
                    <a:pt x="2376" y="5786"/>
                  </a:lnTo>
                  <a:lnTo>
                    <a:pt x="3564" y="5786"/>
                  </a:lnTo>
                  <a:lnTo>
                    <a:pt x="5184" y="6557"/>
                  </a:lnTo>
                  <a:lnTo>
                    <a:pt x="6804" y="7907"/>
                  </a:lnTo>
                  <a:lnTo>
                    <a:pt x="6804" y="10029"/>
                  </a:lnTo>
                  <a:lnTo>
                    <a:pt x="10044" y="3664"/>
                  </a:lnTo>
                  <a:lnTo>
                    <a:pt x="16848" y="0"/>
                  </a:lnTo>
                  <a:lnTo>
                    <a:pt x="16416" y="1543"/>
                  </a:lnTo>
                  <a:lnTo>
                    <a:pt x="18036" y="5014"/>
                  </a:lnTo>
                  <a:lnTo>
                    <a:pt x="18036" y="5786"/>
                  </a:lnTo>
                  <a:lnTo>
                    <a:pt x="18792" y="7907"/>
                  </a:lnTo>
                  <a:lnTo>
                    <a:pt x="18360" y="7907"/>
                  </a:lnTo>
                  <a:lnTo>
                    <a:pt x="18036" y="8679"/>
                  </a:lnTo>
                  <a:lnTo>
                    <a:pt x="17172" y="9450"/>
                  </a:lnTo>
                  <a:lnTo>
                    <a:pt x="17172" y="10800"/>
                  </a:lnTo>
                  <a:lnTo>
                    <a:pt x="16848" y="11571"/>
                  </a:lnTo>
                  <a:lnTo>
                    <a:pt x="16416" y="11571"/>
                  </a:lnTo>
                  <a:lnTo>
                    <a:pt x="15660" y="12150"/>
                  </a:lnTo>
                  <a:lnTo>
                    <a:pt x="14364" y="12921"/>
                  </a:lnTo>
                  <a:lnTo>
                    <a:pt x="12420" y="13693"/>
                  </a:lnTo>
                  <a:lnTo>
                    <a:pt x="11988" y="13693"/>
                  </a:lnTo>
                  <a:lnTo>
                    <a:pt x="11988" y="14464"/>
                  </a:lnTo>
                  <a:lnTo>
                    <a:pt x="11556" y="15043"/>
                  </a:lnTo>
                  <a:lnTo>
                    <a:pt x="10800" y="15814"/>
                  </a:lnTo>
                  <a:lnTo>
                    <a:pt x="9612" y="15814"/>
                  </a:lnTo>
                  <a:lnTo>
                    <a:pt x="9180" y="16586"/>
                  </a:lnTo>
                  <a:lnTo>
                    <a:pt x="9180" y="17164"/>
                  </a:lnTo>
                  <a:lnTo>
                    <a:pt x="7992" y="17164"/>
                  </a:lnTo>
                  <a:lnTo>
                    <a:pt x="7236" y="17936"/>
                  </a:lnTo>
                  <a:lnTo>
                    <a:pt x="6804" y="17936"/>
                  </a:lnTo>
                  <a:lnTo>
                    <a:pt x="6804" y="17164"/>
                  </a:lnTo>
                  <a:lnTo>
                    <a:pt x="5616" y="17164"/>
                  </a:lnTo>
                  <a:lnTo>
                    <a:pt x="5184" y="17936"/>
                  </a:lnTo>
                  <a:lnTo>
                    <a:pt x="5184" y="18707"/>
                  </a:lnTo>
                  <a:lnTo>
                    <a:pt x="4860" y="18707"/>
                  </a:lnTo>
                  <a:lnTo>
                    <a:pt x="4428" y="19286"/>
                  </a:lnTo>
                  <a:lnTo>
                    <a:pt x="3564" y="19286"/>
                  </a:lnTo>
                  <a:lnTo>
                    <a:pt x="3240" y="20057"/>
                  </a:lnTo>
                  <a:lnTo>
                    <a:pt x="2376" y="19286"/>
                  </a:lnTo>
                  <a:lnTo>
                    <a:pt x="2376" y="20057"/>
                  </a:lnTo>
                  <a:lnTo>
                    <a:pt x="2052" y="20057"/>
                  </a:lnTo>
                  <a:lnTo>
                    <a:pt x="2052" y="18707"/>
                  </a:lnTo>
                  <a:lnTo>
                    <a:pt x="1188" y="17164"/>
                  </a:lnTo>
                  <a:lnTo>
                    <a:pt x="1620" y="17164"/>
                  </a:lnTo>
                  <a:lnTo>
                    <a:pt x="1620" y="16586"/>
                  </a:lnTo>
                  <a:lnTo>
                    <a:pt x="1188" y="15814"/>
                  </a:lnTo>
                  <a:lnTo>
                    <a:pt x="864" y="12921"/>
                  </a:lnTo>
                  <a:lnTo>
                    <a:pt x="432" y="12150"/>
                  </a:lnTo>
                  <a:lnTo>
                    <a:pt x="432" y="11571"/>
                  </a:lnTo>
                  <a:lnTo>
                    <a:pt x="0" y="11571"/>
                  </a:lnTo>
                  <a:lnTo>
                    <a:pt x="432" y="11571"/>
                  </a:lnTo>
                  <a:lnTo>
                    <a:pt x="432" y="8679"/>
                  </a:lnTo>
                  <a:close/>
                  <a:moveTo>
                    <a:pt x="17172" y="21600"/>
                  </a:moveTo>
                  <a:lnTo>
                    <a:pt x="17604" y="21600"/>
                  </a:lnTo>
                  <a:lnTo>
                    <a:pt x="17172" y="21600"/>
                  </a:lnTo>
                  <a:close/>
                  <a:moveTo>
                    <a:pt x="19656" y="20829"/>
                  </a:moveTo>
                  <a:lnTo>
                    <a:pt x="19656" y="20057"/>
                  </a:lnTo>
                  <a:lnTo>
                    <a:pt x="19980" y="19286"/>
                  </a:lnTo>
                  <a:lnTo>
                    <a:pt x="20412" y="20057"/>
                  </a:lnTo>
                  <a:lnTo>
                    <a:pt x="21600" y="20057"/>
                  </a:lnTo>
                  <a:lnTo>
                    <a:pt x="21600" y="20829"/>
                  </a:lnTo>
                  <a:lnTo>
                    <a:pt x="19656" y="20829"/>
                  </a:lnTo>
                  <a:close/>
                  <a:moveTo>
                    <a:pt x="19656" y="2082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98" name="AutoShape 95"/>
            <p:cNvSpPr>
              <a:spLocks/>
            </p:cNvSpPr>
            <p:nvPr/>
          </p:nvSpPr>
          <p:spPr bwMode="auto">
            <a:xfrm>
              <a:off x="7862" y="3466"/>
              <a:ext cx="518" cy="38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7259" y="5123"/>
                  </a:moveTo>
                  <a:lnTo>
                    <a:pt x="16835" y="4569"/>
                  </a:lnTo>
                  <a:lnTo>
                    <a:pt x="17259" y="4015"/>
                  </a:lnTo>
                  <a:lnTo>
                    <a:pt x="16835" y="3046"/>
                  </a:lnTo>
                  <a:lnTo>
                    <a:pt x="16518" y="2077"/>
                  </a:lnTo>
                  <a:lnTo>
                    <a:pt x="16094" y="969"/>
                  </a:lnTo>
                  <a:lnTo>
                    <a:pt x="15671" y="415"/>
                  </a:lnTo>
                  <a:lnTo>
                    <a:pt x="15353" y="969"/>
                  </a:lnTo>
                  <a:lnTo>
                    <a:pt x="12918" y="969"/>
                  </a:lnTo>
                  <a:lnTo>
                    <a:pt x="12176" y="415"/>
                  </a:lnTo>
                  <a:lnTo>
                    <a:pt x="12176" y="969"/>
                  </a:lnTo>
                  <a:lnTo>
                    <a:pt x="12600" y="1523"/>
                  </a:lnTo>
                  <a:lnTo>
                    <a:pt x="12176" y="969"/>
                  </a:lnTo>
                  <a:lnTo>
                    <a:pt x="11753" y="969"/>
                  </a:lnTo>
                  <a:lnTo>
                    <a:pt x="11753" y="415"/>
                  </a:lnTo>
                  <a:lnTo>
                    <a:pt x="11012" y="415"/>
                  </a:lnTo>
                  <a:lnTo>
                    <a:pt x="10588" y="0"/>
                  </a:lnTo>
                  <a:lnTo>
                    <a:pt x="10588" y="415"/>
                  </a:lnTo>
                  <a:lnTo>
                    <a:pt x="9847" y="415"/>
                  </a:lnTo>
                  <a:lnTo>
                    <a:pt x="10165" y="0"/>
                  </a:lnTo>
                  <a:lnTo>
                    <a:pt x="9847" y="415"/>
                  </a:lnTo>
                  <a:lnTo>
                    <a:pt x="8682" y="415"/>
                  </a:lnTo>
                  <a:lnTo>
                    <a:pt x="8682" y="969"/>
                  </a:lnTo>
                  <a:lnTo>
                    <a:pt x="8259" y="969"/>
                  </a:lnTo>
                  <a:lnTo>
                    <a:pt x="7835" y="1523"/>
                  </a:lnTo>
                  <a:lnTo>
                    <a:pt x="7094" y="1523"/>
                  </a:lnTo>
                  <a:lnTo>
                    <a:pt x="6247" y="969"/>
                  </a:lnTo>
                  <a:lnTo>
                    <a:pt x="4341" y="969"/>
                  </a:lnTo>
                  <a:lnTo>
                    <a:pt x="3918" y="415"/>
                  </a:lnTo>
                  <a:lnTo>
                    <a:pt x="2012" y="415"/>
                  </a:lnTo>
                  <a:lnTo>
                    <a:pt x="1588" y="0"/>
                  </a:lnTo>
                  <a:lnTo>
                    <a:pt x="424" y="0"/>
                  </a:lnTo>
                  <a:lnTo>
                    <a:pt x="424" y="415"/>
                  </a:lnTo>
                  <a:lnTo>
                    <a:pt x="0" y="1523"/>
                  </a:lnTo>
                  <a:lnTo>
                    <a:pt x="424" y="2077"/>
                  </a:lnTo>
                  <a:lnTo>
                    <a:pt x="424" y="2492"/>
                  </a:lnTo>
                  <a:lnTo>
                    <a:pt x="0" y="3046"/>
                  </a:lnTo>
                  <a:lnTo>
                    <a:pt x="0" y="4015"/>
                  </a:lnTo>
                  <a:lnTo>
                    <a:pt x="424" y="5123"/>
                  </a:lnTo>
                  <a:lnTo>
                    <a:pt x="847" y="21600"/>
                  </a:lnTo>
                  <a:lnTo>
                    <a:pt x="21600" y="21600"/>
                  </a:lnTo>
                  <a:lnTo>
                    <a:pt x="21176" y="21046"/>
                  </a:lnTo>
                  <a:lnTo>
                    <a:pt x="20753" y="21046"/>
                  </a:lnTo>
                  <a:lnTo>
                    <a:pt x="20753" y="20492"/>
                  </a:lnTo>
                  <a:lnTo>
                    <a:pt x="20435" y="20492"/>
                  </a:lnTo>
                  <a:lnTo>
                    <a:pt x="20435" y="19938"/>
                  </a:lnTo>
                  <a:lnTo>
                    <a:pt x="19588" y="19938"/>
                  </a:lnTo>
                  <a:lnTo>
                    <a:pt x="19271" y="19523"/>
                  </a:lnTo>
                  <a:lnTo>
                    <a:pt x="18847" y="18415"/>
                  </a:lnTo>
                  <a:lnTo>
                    <a:pt x="18847" y="17446"/>
                  </a:lnTo>
                  <a:lnTo>
                    <a:pt x="19588" y="17446"/>
                  </a:lnTo>
                  <a:lnTo>
                    <a:pt x="19271" y="16892"/>
                  </a:lnTo>
                  <a:lnTo>
                    <a:pt x="18847" y="16338"/>
                  </a:lnTo>
                  <a:lnTo>
                    <a:pt x="18424" y="16338"/>
                  </a:lnTo>
                  <a:lnTo>
                    <a:pt x="18424" y="15923"/>
                  </a:lnTo>
                  <a:lnTo>
                    <a:pt x="17682" y="14400"/>
                  </a:lnTo>
                  <a:lnTo>
                    <a:pt x="17259" y="14400"/>
                  </a:lnTo>
                  <a:lnTo>
                    <a:pt x="17259" y="13846"/>
                  </a:lnTo>
                  <a:lnTo>
                    <a:pt x="16094" y="11769"/>
                  </a:lnTo>
                  <a:lnTo>
                    <a:pt x="16094" y="10246"/>
                  </a:lnTo>
                  <a:lnTo>
                    <a:pt x="15671" y="10246"/>
                  </a:lnTo>
                  <a:lnTo>
                    <a:pt x="15671" y="9692"/>
                  </a:lnTo>
                  <a:lnTo>
                    <a:pt x="15353" y="9138"/>
                  </a:lnTo>
                  <a:lnTo>
                    <a:pt x="15353" y="8169"/>
                  </a:lnTo>
                  <a:lnTo>
                    <a:pt x="14082" y="7200"/>
                  </a:lnTo>
                  <a:lnTo>
                    <a:pt x="14082" y="6646"/>
                  </a:lnTo>
                  <a:lnTo>
                    <a:pt x="13341" y="6092"/>
                  </a:lnTo>
                  <a:lnTo>
                    <a:pt x="13341" y="5677"/>
                  </a:lnTo>
                  <a:lnTo>
                    <a:pt x="12918" y="5123"/>
                  </a:lnTo>
                  <a:lnTo>
                    <a:pt x="12918" y="4015"/>
                  </a:lnTo>
                  <a:lnTo>
                    <a:pt x="13341" y="4015"/>
                  </a:lnTo>
                  <a:lnTo>
                    <a:pt x="13341" y="4569"/>
                  </a:lnTo>
                  <a:lnTo>
                    <a:pt x="14506" y="6092"/>
                  </a:lnTo>
                  <a:lnTo>
                    <a:pt x="14506" y="6646"/>
                  </a:lnTo>
                  <a:lnTo>
                    <a:pt x="16094" y="8723"/>
                  </a:lnTo>
                  <a:lnTo>
                    <a:pt x="16518" y="8723"/>
                  </a:lnTo>
                  <a:lnTo>
                    <a:pt x="16835" y="8169"/>
                  </a:lnTo>
                  <a:lnTo>
                    <a:pt x="16835" y="6092"/>
                  </a:lnTo>
                  <a:lnTo>
                    <a:pt x="17259" y="5123"/>
                  </a:lnTo>
                  <a:close/>
                  <a:moveTo>
                    <a:pt x="17259" y="51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99" name="AutoShape 96"/>
            <p:cNvSpPr>
              <a:spLocks/>
            </p:cNvSpPr>
            <p:nvPr/>
          </p:nvSpPr>
          <p:spPr bwMode="auto">
            <a:xfrm>
              <a:off x="7768" y="3851"/>
              <a:ext cx="685" cy="69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3600" y="0"/>
                  </a:moveTo>
                  <a:lnTo>
                    <a:pt x="19280" y="0"/>
                  </a:lnTo>
                  <a:lnTo>
                    <a:pt x="19280" y="538"/>
                  </a:lnTo>
                  <a:lnTo>
                    <a:pt x="19840" y="1076"/>
                  </a:lnTo>
                  <a:lnTo>
                    <a:pt x="19600" y="1076"/>
                  </a:lnTo>
                  <a:lnTo>
                    <a:pt x="19600" y="846"/>
                  </a:lnTo>
                  <a:lnTo>
                    <a:pt x="19600" y="1076"/>
                  </a:lnTo>
                  <a:lnTo>
                    <a:pt x="19840" y="1922"/>
                  </a:lnTo>
                  <a:lnTo>
                    <a:pt x="19840" y="2844"/>
                  </a:lnTo>
                  <a:lnTo>
                    <a:pt x="20160" y="3382"/>
                  </a:lnTo>
                  <a:lnTo>
                    <a:pt x="20160" y="3690"/>
                  </a:lnTo>
                  <a:lnTo>
                    <a:pt x="20480" y="3690"/>
                  </a:lnTo>
                  <a:lnTo>
                    <a:pt x="21040" y="4228"/>
                  </a:lnTo>
                  <a:lnTo>
                    <a:pt x="21360" y="4228"/>
                  </a:lnTo>
                  <a:lnTo>
                    <a:pt x="21600" y="4535"/>
                  </a:lnTo>
                  <a:lnTo>
                    <a:pt x="21600" y="4843"/>
                  </a:lnTo>
                  <a:lnTo>
                    <a:pt x="21360" y="5073"/>
                  </a:lnTo>
                  <a:lnTo>
                    <a:pt x="20720" y="5073"/>
                  </a:lnTo>
                  <a:lnTo>
                    <a:pt x="20480" y="5381"/>
                  </a:lnTo>
                  <a:lnTo>
                    <a:pt x="20160" y="5381"/>
                  </a:lnTo>
                  <a:lnTo>
                    <a:pt x="20480" y="5688"/>
                  </a:lnTo>
                  <a:lnTo>
                    <a:pt x="19840" y="5688"/>
                  </a:lnTo>
                  <a:lnTo>
                    <a:pt x="19840" y="5919"/>
                  </a:lnTo>
                  <a:lnTo>
                    <a:pt x="19600" y="6226"/>
                  </a:lnTo>
                  <a:lnTo>
                    <a:pt x="19840" y="6226"/>
                  </a:lnTo>
                  <a:lnTo>
                    <a:pt x="19840" y="6534"/>
                  </a:lnTo>
                  <a:lnTo>
                    <a:pt x="19600" y="6841"/>
                  </a:lnTo>
                  <a:lnTo>
                    <a:pt x="19600" y="7379"/>
                  </a:lnTo>
                  <a:lnTo>
                    <a:pt x="19280" y="7687"/>
                  </a:lnTo>
                  <a:lnTo>
                    <a:pt x="19280" y="7917"/>
                  </a:lnTo>
                  <a:lnTo>
                    <a:pt x="18960" y="8225"/>
                  </a:lnTo>
                  <a:lnTo>
                    <a:pt x="19280" y="8840"/>
                  </a:lnTo>
                  <a:lnTo>
                    <a:pt x="19280" y="9916"/>
                  </a:lnTo>
                  <a:lnTo>
                    <a:pt x="18640" y="10531"/>
                  </a:lnTo>
                  <a:lnTo>
                    <a:pt x="18640" y="10762"/>
                  </a:lnTo>
                  <a:lnTo>
                    <a:pt x="18400" y="10762"/>
                  </a:lnTo>
                  <a:lnTo>
                    <a:pt x="18400" y="11069"/>
                  </a:lnTo>
                  <a:lnTo>
                    <a:pt x="18080" y="11377"/>
                  </a:lnTo>
                  <a:lnTo>
                    <a:pt x="18080" y="11684"/>
                  </a:lnTo>
                  <a:lnTo>
                    <a:pt x="17520" y="11915"/>
                  </a:lnTo>
                  <a:lnTo>
                    <a:pt x="17520" y="12222"/>
                  </a:lnTo>
                  <a:lnTo>
                    <a:pt x="17200" y="13068"/>
                  </a:lnTo>
                  <a:lnTo>
                    <a:pt x="16880" y="13068"/>
                  </a:lnTo>
                  <a:lnTo>
                    <a:pt x="16640" y="13683"/>
                  </a:lnTo>
                  <a:lnTo>
                    <a:pt x="16640" y="14221"/>
                  </a:lnTo>
                  <a:lnTo>
                    <a:pt x="16320" y="14528"/>
                  </a:lnTo>
                  <a:lnTo>
                    <a:pt x="16320" y="15681"/>
                  </a:lnTo>
                  <a:lnTo>
                    <a:pt x="16000" y="15912"/>
                  </a:lnTo>
                  <a:lnTo>
                    <a:pt x="15120" y="15912"/>
                  </a:lnTo>
                  <a:lnTo>
                    <a:pt x="15120" y="16219"/>
                  </a:lnTo>
                  <a:lnTo>
                    <a:pt x="14800" y="16527"/>
                  </a:lnTo>
                  <a:lnTo>
                    <a:pt x="15120" y="16757"/>
                  </a:lnTo>
                  <a:lnTo>
                    <a:pt x="15680" y="16527"/>
                  </a:lnTo>
                  <a:lnTo>
                    <a:pt x="15680" y="16757"/>
                  </a:lnTo>
                  <a:lnTo>
                    <a:pt x="16000" y="17065"/>
                  </a:lnTo>
                  <a:lnTo>
                    <a:pt x="16320" y="17065"/>
                  </a:lnTo>
                  <a:lnTo>
                    <a:pt x="16320" y="17680"/>
                  </a:lnTo>
                  <a:lnTo>
                    <a:pt x="16640" y="17680"/>
                  </a:lnTo>
                  <a:lnTo>
                    <a:pt x="16880" y="17910"/>
                  </a:lnTo>
                  <a:lnTo>
                    <a:pt x="17200" y="17910"/>
                  </a:lnTo>
                  <a:lnTo>
                    <a:pt x="17200" y="18218"/>
                  </a:lnTo>
                  <a:lnTo>
                    <a:pt x="17520" y="18525"/>
                  </a:lnTo>
                  <a:lnTo>
                    <a:pt x="17520" y="18756"/>
                  </a:lnTo>
                  <a:lnTo>
                    <a:pt x="17760" y="19063"/>
                  </a:lnTo>
                  <a:lnTo>
                    <a:pt x="17760" y="19371"/>
                  </a:lnTo>
                  <a:lnTo>
                    <a:pt x="16880" y="20216"/>
                  </a:lnTo>
                  <a:lnTo>
                    <a:pt x="16640" y="20524"/>
                  </a:lnTo>
                  <a:lnTo>
                    <a:pt x="16320" y="20524"/>
                  </a:lnTo>
                  <a:lnTo>
                    <a:pt x="16320" y="20754"/>
                  </a:lnTo>
                  <a:lnTo>
                    <a:pt x="16000" y="21062"/>
                  </a:lnTo>
                  <a:lnTo>
                    <a:pt x="15680" y="21062"/>
                  </a:lnTo>
                  <a:lnTo>
                    <a:pt x="15440" y="21369"/>
                  </a:lnTo>
                  <a:lnTo>
                    <a:pt x="15120" y="21062"/>
                  </a:lnTo>
                  <a:lnTo>
                    <a:pt x="14800" y="21062"/>
                  </a:lnTo>
                  <a:lnTo>
                    <a:pt x="14560" y="21369"/>
                  </a:lnTo>
                  <a:lnTo>
                    <a:pt x="13920" y="21369"/>
                  </a:lnTo>
                  <a:lnTo>
                    <a:pt x="13920" y="21600"/>
                  </a:lnTo>
                  <a:lnTo>
                    <a:pt x="13360" y="21600"/>
                  </a:lnTo>
                  <a:lnTo>
                    <a:pt x="13360" y="21369"/>
                  </a:lnTo>
                  <a:lnTo>
                    <a:pt x="12480" y="21369"/>
                  </a:lnTo>
                  <a:lnTo>
                    <a:pt x="12160" y="21062"/>
                  </a:lnTo>
                  <a:lnTo>
                    <a:pt x="12160" y="21600"/>
                  </a:lnTo>
                  <a:lnTo>
                    <a:pt x="11600" y="21600"/>
                  </a:lnTo>
                  <a:lnTo>
                    <a:pt x="11600" y="21062"/>
                  </a:lnTo>
                  <a:lnTo>
                    <a:pt x="11280" y="21062"/>
                  </a:lnTo>
                  <a:lnTo>
                    <a:pt x="11280" y="20754"/>
                  </a:lnTo>
                  <a:lnTo>
                    <a:pt x="10960" y="20754"/>
                  </a:lnTo>
                  <a:lnTo>
                    <a:pt x="10640" y="20524"/>
                  </a:lnTo>
                  <a:lnTo>
                    <a:pt x="10400" y="20216"/>
                  </a:lnTo>
                  <a:lnTo>
                    <a:pt x="10080" y="20216"/>
                  </a:lnTo>
                  <a:lnTo>
                    <a:pt x="9760" y="20524"/>
                  </a:lnTo>
                  <a:lnTo>
                    <a:pt x="8880" y="20524"/>
                  </a:lnTo>
                  <a:lnTo>
                    <a:pt x="8640" y="20754"/>
                  </a:lnTo>
                  <a:lnTo>
                    <a:pt x="8320" y="20524"/>
                  </a:lnTo>
                  <a:lnTo>
                    <a:pt x="8000" y="20524"/>
                  </a:lnTo>
                  <a:lnTo>
                    <a:pt x="8000" y="20216"/>
                  </a:lnTo>
                  <a:lnTo>
                    <a:pt x="7680" y="20216"/>
                  </a:lnTo>
                  <a:lnTo>
                    <a:pt x="7440" y="19909"/>
                  </a:lnTo>
                  <a:lnTo>
                    <a:pt x="7440" y="19601"/>
                  </a:lnTo>
                  <a:lnTo>
                    <a:pt x="7120" y="19601"/>
                  </a:lnTo>
                  <a:lnTo>
                    <a:pt x="7120" y="19371"/>
                  </a:lnTo>
                  <a:lnTo>
                    <a:pt x="6800" y="19063"/>
                  </a:lnTo>
                  <a:lnTo>
                    <a:pt x="7120" y="19063"/>
                  </a:lnTo>
                  <a:lnTo>
                    <a:pt x="6800" y="18756"/>
                  </a:lnTo>
                  <a:lnTo>
                    <a:pt x="6240" y="18756"/>
                  </a:lnTo>
                  <a:lnTo>
                    <a:pt x="6240" y="18525"/>
                  </a:lnTo>
                  <a:lnTo>
                    <a:pt x="5920" y="18218"/>
                  </a:lnTo>
                  <a:lnTo>
                    <a:pt x="5680" y="17910"/>
                  </a:lnTo>
                  <a:lnTo>
                    <a:pt x="5680" y="17680"/>
                  </a:lnTo>
                  <a:lnTo>
                    <a:pt x="5360" y="17372"/>
                  </a:lnTo>
                  <a:lnTo>
                    <a:pt x="5040" y="17680"/>
                  </a:lnTo>
                  <a:lnTo>
                    <a:pt x="5040" y="17372"/>
                  </a:lnTo>
                  <a:lnTo>
                    <a:pt x="4720" y="17372"/>
                  </a:lnTo>
                  <a:lnTo>
                    <a:pt x="4480" y="17065"/>
                  </a:lnTo>
                  <a:lnTo>
                    <a:pt x="4720" y="16757"/>
                  </a:lnTo>
                  <a:lnTo>
                    <a:pt x="4480" y="16527"/>
                  </a:lnTo>
                  <a:lnTo>
                    <a:pt x="4160" y="16527"/>
                  </a:lnTo>
                  <a:lnTo>
                    <a:pt x="4160" y="16219"/>
                  </a:lnTo>
                  <a:lnTo>
                    <a:pt x="3280" y="16219"/>
                  </a:lnTo>
                  <a:lnTo>
                    <a:pt x="2960" y="15912"/>
                  </a:lnTo>
                  <a:lnTo>
                    <a:pt x="2960" y="15681"/>
                  </a:lnTo>
                  <a:lnTo>
                    <a:pt x="3280" y="15681"/>
                  </a:lnTo>
                  <a:lnTo>
                    <a:pt x="2960" y="15374"/>
                  </a:lnTo>
                  <a:lnTo>
                    <a:pt x="2640" y="15374"/>
                  </a:lnTo>
                  <a:lnTo>
                    <a:pt x="2640" y="15681"/>
                  </a:lnTo>
                  <a:lnTo>
                    <a:pt x="2080" y="15681"/>
                  </a:lnTo>
                  <a:lnTo>
                    <a:pt x="2080" y="14759"/>
                  </a:lnTo>
                  <a:lnTo>
                    <a:pt x="2400" y="14528"/>
                  </a:lnTo>
                  <a:lnTo>
                    <a:pt x="1760" y="13913"/>
                  </a:lnTo>
                  <a:lnTo>
                    <a:pt x="1520" y="13375"/>
                  </a:lnTo>
                  <a:lnTo>
                    <a:pt x="1200" y="13068"/>
                  </a:lnTo>
                  <a:lnTo>
                    <a:pt x="1200" y="12222"/>
                  </a:lnTo>
                  <a:lnTo>
                    <a:pt x="640" y="12222"/>
                  </a:lnTo>
                  <a:lnTo>
                    <a:pt x="640" y="11377"/>
                  </a:lnTo>
                  <a:lnTo>
                    <a:pt x="320" y="11069"/>
                  </a:lnTo>
                  <a:lnTo>
                    <a:pt x="640" y="11069"/>
                  </a:lnTo>
                  <a:lnTo>
                    <a:pt x="640" y="10762"/>
                  </a:lnTo>
                  <a:lnTo>
                    <a:pt x="320" y="10762"/>
                  </a:lnTo>
                  <a:lnTo>
                    <a:pt x="0" y="11069"/>
                  </a:lnTo>
                  <a:lnTo>
                    <a:pt x="0" y="10762"/>
                  </a:lnTo>
                  <a:lnTo>
                    <a:pt x="320" y="10223"/>
                  </a:lnTo>
                  <a:lnTo>
                    <a:pt x="640" y="10223"/>
                  </a:lnTo>
                  <a:lnTo>
                    <a:pt x="640" y="9916"/>
                  </a:lnTo>
                  <a:lnTo>
                    <a:pt x="320" y="9685"/>
                  </a:lnTo>
                  <a:lnTo>
                    <a:pt x="640" y="9378"/>
                  </a:lnTo>
                  <a:lnTo>
                    <a:pt x="640" y="8840"/>
                  </a:lnTo>
                  <a:lnTo>
                    <a:pt x="880" y="8840"/>
                  </a:lnTo>
                  <a:lnTo>
                    <a:pt x="1200" y="8225"/>
                  </a:lnTo>
                  <a:lnTo>
                    <a:pt x="1520" y="7917"/>
                  </a:lnTo>
                  <a:lnTo>
                    <a:pt x="1200" y="7917"/>
                  </a:lnTo>
                  <a:lnTo>
                    <a:pt x="1200" y="7687"/>
                  </a:lnTo>
                  <a:lnTo>
                    <a:pt x="1520" y="7379"/>
                  </a:lnTo>
                  <a:lnTo>
                    <a:pt x="2640" y="7379"/>
                  </a:lnTo>
                  <a:lnTo>
                    <a:pt x="2400" y="2844"/>
                  </a:lnTo>
                  <a:lnTo>
                    <a:pt x="2400" y="2229"/>
                  </a:lnTo>
                  <a:lnTo>
                    <a:pt x="3840" y="2229"/>
                  </a:lnTo>
                  <a:lnTo>
                    <a:pt x="3600" y="0"/>
                  </a:lnTo>
                  <a:close/>
                  <a:moveTo>
                    <a:pt x="360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00" name="AutoShape 97"/>
            <p:cNvSpPr>
              <a:spLocks/>
            </p:cNvSpPr>
            <p:nvPr/>
          </p:nvSpPr>
          <p:spPr bwMode="auto">
            <a:xfrm>
              <a:off x="8237" y="4116"/>
              <a:ext cx="640" cy="43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3171" y="18000"/>
                  </a:moveTo>
                  <a:lnTo>
                    <a:pt x="3171" y="17503"/>
                  </a:lnTo>
                  <a:lnTo>
                    <a:pt x="2914" y="17007"/>
                  </a:lnTo>
                  <a:lnTo>
                    <a:pt x="2914" y="16634"/>
                  </a:lnTo>
                  <a:lnTo>
                    <a:pt x="2571" y="16138"/>
                  </a:lnTo>
                  <a:lnTo>
                    <a:pt x="2571" y="15641"/>
                  </a:lnTo>
                  <a:lnTo>
                    <a:pt x="2229" y="15641"/>
                  </a:lnTo>
                  <a:lnTo>
                    <a:pt x="1971" y="15269"/>
                  </a:lnTo>
                  <a:lnTo>
                    <a:pt x="1629" y="15269"/>
                  </a:lnTo>
                  <a:lnTo>
                    <a:pt x="1629" y="14276"/>
                  </a:lnTo>
                  <a:lnTo>
                    <a:pt x="1286" y="14276"/>
                  </a:lnTo>
                  <a:lnTo>
                    <a:pt x="943" y="13779"/>
                  </a:lnTo>
                  <a:lnTo>
                    <a:pt x="943" y="13407"/>
                  </a:lnTo>
                  <a:lnTo>
                    <a:pt x="343" y="13779"/>
                  </a:lnTo>
                  <a:lnTo>
                    <a:pt x="0" y="13407"/>
                  </a:lnTo>
                  <a:lnTo>
                    <a:pt x="343" y="12910"/>
                  </a:lnTo>
                  <a:lnTo>
                    <a:pt x="343" y="12414"/>
                  </a:lnTo>
                  <a:lnTo>
                    <a:pt x="1286" y="12414"/>
                  </a:lnTo>
                  <a:lnTo>
                    <a:pt x="1629" y="12041"/>
                  </a:lnTo>
                  <a:lnTo>
                    <a:pt x="1629" y="10179"/>
                  </a:lnTo>
                  <a:lnTo>
                    <a:pt x="1971" y="9683"/>
                  </a:lnTo>
                  <a:lnTo>
                    <a:pt x="1971" y="8814"/>
                  </a:lnTo>
                  <a:lnTo>
                    <a:pt x="2229" y="7821"/>
                  </a:lnTo>
                  <a:lnTo>
                    <a:pt x="2571" y="7821"/>
                  </a:lnTo>
                  <a:lnTo>
                    <a:pt x="2914" y="6455"/>
                  </a:lnTo>
                  <a:lnTo>
                    <a:pt x="2914" y="5959"/>
                  </a:lnTo>
                  <a:lnTo>
                    <a:pt x="3514" y="5586"/>
                  </a:lnTo>
                  <a:lnTo>
                    <a:pt x="3514" y="5090"/>
                  </a:lnTo>
                  <a:lnTo>
                    <a:pt x="3857" y="4593"/>
                  </a:lnTo>
                  <a:lnTo>
                    <a:pt x="3857" y="4097"/>
                  </a:lnTo>
                  <a:lnTo>
                    <a:pt x="4114" y="4097"/>
                  </a:lnTo>
                  <a:lnTo>
                    <a:pt x="4114" y="3724"/>
                  </a:lnTo>
                  <a:lnTo>
                    <a:pt x="4800" y="2731"/>
                  </a:lnTo>
                  <a:lnTo>
                    <a:pt x="4800" y="1366"/>
                  </a:lnTo>
                  <a:lnTo>
                    <a:pt x="5743" y="1366"/>
                  </a:lnTo>
                  <a:lnTo>
                    <a:pt x="6086" y="0"/>
                  </a:lnTo>
                  <a:lnTo>
                    <a:pt x="6343" y="497"/>
                  </a:lnTo>
                  <a:lnTo>
                    <a:pt x="7029" y="993"/>
                  </a:lnTo>
                  <a:lnTo>
                    <a:pt x="7286" y="497"/>
                  </a:lnTo>
                  <a:lnTo>
                    <a:pt x="8314" y="497"/>
                  </a:lnTo>
                  <a:lnTo>
                    <a:pt x="8571" y="993"/>
                  </a:lnTo>
                  <a:lnTo>
                    <a:pt x="9257" y="993"/>
                  </a:lnTo>
                  <a:lnTo>
                    <a:pt x="9514" y="1366"/>
                  </a:lnTo>
                  <a:lnTo>
                    <a:pt x="9857" y="1366"/>
                  </a:lnTo>
                  <a:lnTo>
                    <a:pt x="10200" y="1862"/>
                  </a:lnTo>
                  <a:lnTo>
                    <a:pt x="10200" y="2359"/>
                  </a:lnTo>
                  <a:lnTo>
                    <a:pt x="11143" y="2359"/>
                  </a:lnTo>
                  <a:lnTo>
                    <a:pt x="11143" y="2731"/>
                  </a:lnTo>
                  <a:lnTo>
                    <a:pt x="11486" y="2731"/>
                  </a:lnTo>
                  <a:lnTo>
                    <a:pt x="11743" y="3228"/>
                  </a:lnTo>
                  <a:lnTo>
                    <a:pt x="12086" y="3228"/>
                  </a:lnTo>
                  <a:lnTo>
                    <a:pt x="12429" y="4097"/>
                  </a:lnTo>
                  <a:lnTo>
                    <a:pt x="12429" y="4593"/>
                  </a:lnTo>
                  <a:lnTo>
                    <a:pt x="12686" y="4593"/>
                  </a:lnTo>
                  <a:lnTo>
                    <a:pt x="13029" y="5090"/>
                  </a:lnTo>
                  <a:lnTo>
                    <a:pt x="12686" y="5090"/>
                  </a:lnTo>
                  <a:lnTo>
                    <a:pt x="12686" y="6455"/>
                  </a:lnTo>
                  <a:lnTo>
                    <a:pt x="12429" y="6952"/>
                  </a:lnTo>
                  <a:lnTo>
                    <a:pt x="12429" y="7821"/>
                  </a:lnTo>
                  <a:lnTo>
                    <a:pt x="13029" y="7821"/>
                  </a:lnTo>
                  <a:lnTo>
                    <a:pt x="13371" y="7324"/>
                  </a:lnTo>
                  <a:lnTo>
                    <a:pt x="13714" y="7324"/>
                  </a:lnTo>
                  <a:lnTo>
                    <a:pt x="13971" y="7821"/>
                  </a:lnTo>
                  <a:lnTo>
                    <a:pt x="13714" y="7821"/>
                  </a:lnTo>
                  <a:lnTo>
                    <a:pt x="13971" y="8814"/>
                  </a:lnTo>
                  <a:lnTo>
                    <a:pt x="14314" y="9683"/>
                  </a:lnTo>
                  <a:lnTo>
                    <a:pt x="14657" y="9683"/>
                  </a:lnTo>
                  <a:lnTo>
                    <a:pt x="14657" y="11048"/>
                  </a:lnTo>
                  <a:lnTo>
                    <a:pt x="15257" y="11048"/>
                  </a:lnTo>
                  <a:lnTo>
                    <a:pt x="15600" y="11545"/>
                  </a:lnTo>
                  <a:lnTo>
                    <a:pt x="19714" y="12910"/>
                  </a:lnTo>
                  <a:lnTo>
                    <a:pt x="21600" y="12910"/>
                  </a:lnTo>
                  <a:lnTo>
                    <a:pt x="17143" y="18869"/>
                  </a:lnTo>
                  <a:lnTo>
                    <a:pt x="14914" y="18869"/>
                  </a:lnTo>
                  <a:lnTo>
                    <a:pt x="14657" y="19366"/>
                  </a:lnTo>
                  <a:lnTo>
                    <a:pt x="14314" y="19862"/>
                  </a:lnTo>
                  <a:lnTo>
                    <a:pt x="13971" y="19862"/>
                  </a:lnTo>
                  <a:lnTo>
                    <a:pt x="13714" y="20234"/>
                  </a:lnTo>
                  <a:lnTo>
                    <a:pt x="12686" y="20234"/>
                  </a:lnTo>
                  <a:lnTo>
                    <a:pt x="12686" y="20731"/>
                  </a:lnTo>
                  <a:lnTo>
                    <a:pt x="11486" y="20731"/>
                  </a:lnTo>
                  <a:lnTo>
                    <a:pt x="11486" y="20234"/>
                  </a:lnTo>
                  <a:lnTo>
                    <a:pt x="10200" y="20234"/>
                  </a:lnTo>
                  <a:lnTo>
                    <a:pt x="9257" y="21600"/>
                  </a:lnTo>
                  <a:lnTo>
                    <a:pt x="8314" y="21600"/>
                  </a:lnTo>
                  <a:lnTo>
                    <a:pt x="7971" y="21228"/>
                  </a:lnTo>
                  <a:lnTo>
                    <a:pt x="7286" y="21228"/>
                  </a:lnTo>
                  <a:lnTo>
                    <a:pt x="7029" y="20731"/>
                  </a:lnTo>
                  <a:lnTo>
                    <a:pt x="6686" y="20731"/>
                  </a:lnTo>
                  <a:lnTo>
                    <a:pt x="6086" y="19862"/>
                  </a:lnTo>
                  <a:lnTo>
                    <a:pt x="5143" y="19862"/>
                  </a:lnTo>
                  <a:lnTo>
                    <a:pt x="4800" y="19366"/>
                  </a:lnTo>
                  <a:lnTo>
                    <a:pt x="4457" y="19862"/>
                  </a:lnTo>
                  <a:lnTo>
                    <a:pt x="4114" y="19862"/>
                  </a:lnTo>
                  <a:lnTo>
                    <a:pt x="3857" y="19366"/>
                  </a:lnTo>
                  <a:lnTo>
                    <a:pt x="3857" y="18000"/>
                  </a:lnTo>
                  <a:lnTo>
                    <a:pt x="3514" y="18372"/>
                  </a:lnTo>
                  <a:lnTo>
                    <a:pt x="3171" y="18000"/>
                  </a:lnTo>
                  <a:close/>
                  <a:moveTo>
                    <a:pt x="3171" y="180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01" name="AutoShape 98"/>
            <p:cNvSpPr>
              <a:spLocks/>
            </p:cNvSpPr>
            <p:nvPr/>
          </p:nvSpPr>
          <p:spPr bwMode="auto">
            <a:xfrm>
              <a:off x="8369" y="3997"/>
              <a:ext cx="282" cy="2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9459" y="21600"/>
                  </a:moveTo>
                  <a:lnTo>
                    <a:pt x="18681" y="20629"/>
                  </a:lnTo>
                  <a:lnTo>
                    <a:pt x="18097" y="20629"/>
                  </a:lnTo>
                  <a:lnTo>
                    <a:pt x="18097" y="19658"/>
                  </a:lnTo>
                  <a:lnTo>
                    <a:pt x="17319" y="17960"/>
                  </a:lnTo>
                  <a:lnTo>
                    <a:pt x="16541" y="17960"/>
                  </a:lnTo>
                  <a:lnTo>
                    <a:pt x="15957" y="16989"/>
                  </a:lnTo>
                  <a:lnTo>
                    <a:pt x="15178" y="16989"/>
                  </a:lnTo>
                  <a:lnTo>
                    <a:pt x="15178" y="16261"/>
                  </a:lnTo>
                  <a:lnTo>
                    <a:pt x="13038" y="16261"/>
                  </a:lnTo>
                  <a:lnTo>
                    <a:pt x="13038" y="15290"/>
                  </a:lnTo>
                  <a:lnTo>
                    <a:pt x="12259" y="14319"/>
                  </a:lnTo>
                  <a:lnTo>
                    <a:pt x="11481" y="14319"/>
                  </a:lnTo>
                  <a:lnTo>
                    <a:pt x="10897" y="13591"/>
                  </a:lnTo>
                  <a:lnTo>
                    <a:pt x="9341" y="13591"/>
                  </a:lnTo>
                  <a:lnTo>
                    <a:pt x="8757" y="12620"/>
                  </a:lnTo>
                  <a:lnTo>
                    <a:pt x="6422" y="12620"/>
                  </a:lnTo>
                  <a:lnTo>
                    <a:pt x="5838" y="13591"/>
                  </a:lnTo>
                  <a:lnTo>
                    <a:pt x="4281" y="12620"/>
                  </a:lnTo>
                  <a:lnTo>
                    <a:pt x="3697" y="11649"/>
                  </a:lnTo>
                  <a:lnTo>
                    <a:pt x="2919" y="14319"/>
                  </a:lnTo>
                  <a:lnTo>
                    <a:pt x="778" y="14319"/>
                  </a:lnTo>
                  <a:lnTo>
                    <a:pt x="778" y="13591"/>
                  </a:lnTo>
                  <a:lnTo>
                    <a:pt x="0" y="11649"/>
                  </a:lnTo>
                  <a:lnTo>
                    <a:pt x="778" y="10679"/>
                  </a:lnTo>
                  <a:lnTo>
                    <a:pt x="778" y="9951"/>
                  </a:lnTo>
                  <a:lnTo>
                    <a:pt x="1557" y="8980"/>
                  </a:lnTo>
                  <a:lnTo>
                    <a:pt x="1557" y="7281"/>
                  </a:lnTo>
                  <a:lnTo>
                    <a:pt x="2141" y="6310"/>
                  </a:lnTo>
                  <a:lnTo>
                    <a:pt x="2141" y="5339"/>
                  </a:lnTo>
                  <a:lnTo>
                    <a:pt x="1557" y="5339"/>
                  </a:lnTo>
                  <a:lnTo>
                    <a:pt x="2141" y="4369"/>
                  </a:lnTo>
                  <a:lnTo>
                    <a:pt x="2141" y="3640"/>
                  </a:lnTo>
                  <a:lnTo>
                    <a:pt x="3697" y="3640"/>
                  </a:lnTo>
                  <a:lnTo>
                    <a:pt x="2919" y="2670"/>
                  </a:lnTo>
                  <a:lnTo>
                    <a:pt x="3697" y="2670"/>
                  </a:lnTo>
                  <a:lnTo>
                    <a:pt x="4281" y="1699"/>
                  </a:lnTo>
                  <a:lnTo>
                    <a:pt x="5838" y="1699"/>
                  </a:lnTo>
                  <a:lnTo>
                    <a:pt x="6422" y="971"/>
                  </a:lnTo>
                  <a:lnTo>
                    <a:pt x="6422" y="0"/>
                  </a:lnTo>
                  <a:lnTo>
                    <a:pt x="7200" y="971"/>
                  </a:lnTo>
                  <a:lnTo>
                    <a:pt x="8757" y="5339"/>
                  </a:lnTo>
                  <a:lnTo>
                    <a:pt x="9341" y="8009"/>
                  </a:lnTo>
                  <a:lnTo>
                    <a:pt x="9341" y="8980"/>
                  </a:lnTo>
                  <a:lnTo>
                    <a:pt x="10119" y="8980"/>
                  </a:lnTo>
                  <a:lnTo>
                    <a:pt x="10119" y="9951"/>
                  </a:lnTo>
                  <a:lnTo>
                    <a:pt x="10897" y="10679"/>
                  </a:lnTo>
                  <a:lnTo>
                    <a:pt x="10897" y="11649"/>
                  </a:lnTo>
                  <a:lnTo>
                    <a:pt x="10897" y="9951"/>
                  </a:lnTo>
                  <a:lnTo>
                    <a:pt x="12259" y="11649"/>
                  </a:lnTo>
                  <a:lnTo>
                    <a:pt x="13622" y="11649"/>
                  </a:lnTo>
                  <a:lnTo>
                    <a:pt x="14400" y="12620"/>
                  </a:lnTo>
                  <a:lnTo>
                    <a:pt x="15957" y="13591"/>
                  </a:lnTo>
                  <a:lnTo>
                    <a:pt x="16541" y="15290"/>
                  </a:lnTo>
                  <a:lnTo>
                    <a:pt x="17319" y="16261"/>
                  </a:lnTo>
                  <a:lnTo>
                    <a:pt x="18097" y="16261"/>
                  </a:lnTo>
                  <a:lnTo>
                    <a:pt x="18681" y="16989"/>
                  </a:lnTo>
                  <a:lnTo>
                    <a:pt x="18681" y="16261"/>
                  </a:lnTo>
                  <a:lnTo>
                    <a:pt x="18681" y="16989"/>
                  </a:lnTo>
                  <a:lnTo>
                    <a:pt x="20238" y="18930"/>
                  </a:lnTo>
                  <a:lnTo>
                    <a:pt x="20238" y="19658"/>
                  </a:lnTo>
                  <a:lnTo>
                    <a:pt x="21016" y="19658"/>
                  </a:lnTo>
                  <a:lnTo>
                    <a:pt x="21016" y="20629"/>
                  </a:lnTo>
                  <a:lnTo>
                    <a:pt x="21600" y="19658"/>
                  </a:lnTo>
                  <a:lnTo>
                    <a:pt x="21600" y="20629"/>
                  </a:lnTo>
                  <a:lnTo>
                    <a:pt x="21016" y="20629"/>
                  </a:lnTo>
                  <a:lnTo>
                    <a:pt x="21016" y="21600"/>
                  </a:lnTo>
                  <a:lnTo>
                    <a:pt x="19459" y="21600"/>
                  </a:lnTo>
                  <a:close/>
                  <a:moveTo>
                    <a:pt x="19459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02" name="AutoShape 99"/>
            <p:cNvSpPr>
              <a:spLocks/>
            </p:cNvSpPr>
            <p:nvPr/>
          </p:nvSpPr>
          <p:spPr bwMode="auto">
            <a:xfrm>
              <a:off x="8605" y="4207"/>
              <a:ext cx="56" cy="6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7673" y="21600"/>
                  </a:moveTo>
                  <a:lnTo>
                    <a:pt x="14727" y="18277"/>
                  </a:lnTo>
                  <a:lnTo>
                    <a:pt x="10800" y="18277"/>
                  </a:lnTo>
                  <a:lnTo>
                    <a:pt x="6873" y="21600"/>
                  </a:lnTo>
                  <a:lnTo>
                    <a:pt x="0" y="21600"/>
                  </a:lnTo>
                  <a:lnTo>
                    <a:pt x="0" y="15785"/>
                  </a:lnTo>
                  <a:lnTo>
                    <a:pt x="2945" y="12462"/>
                  </a:lnTo>
                  <a:lnTo>
                    <a:pt x="2945" y="3323"/>
                  </a:lnTo>
                  <a:lnTo>
                    <a:pt x="14727" y="3323"/>
                  </a:lnTo>
                  <a:lnTo>
                    <a:pt x="14727" y="0"/>
                  </a:lnTo>
                  <a:lnTo>
                    <a:pt x="17673" y="0"/>
                  </a:lnTo>
                  <a:lnTo>
                    <a:pt x="21600" y="3323"/>
                  </a:lnTo>
                  <a:lnTo>
                    <a:pt x="21600" y="9138"/>
                  </a:lnTo>
                  <a:lnTo>
                    <a:pt x="17673" y="9138"/>
                  </a:lnTo>
                  <a:lnTo>
                    <a:pt x="14727" y="12462"/>
                  </a:lnTo>
                  <a:lnTo>
                    <a:pt x="10800" y="12462"/>
                  </a:lnTo>
                  <a:lnTo>
                    <a:pt x="14727" y="15785"/>
                  </a:lnTo>
                  <a:lnTo>
                    <a:pt x="17673" y="12462"/>
                  </a:lnTo>
                  <a:lnTo>
                    <a:pt x="21600" y="12462"/>
                  </a:lnTo>
                  <a:lnTo>
                    <a:pt x="21600" y="15785"/>
                  </a:lnTo>
                  <a:lnTo>
                    <a:pt x="17673" y="18277"/>
                  </a:lnTo>
                  <a:lnTo>
                    <a:pt x="17673" y="21600"/>
                  </a:lnTo>
                  <a:close/>
                  <a:moveTo>
                    <a:pt x="17673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03" name="AutoShape 100"/>
            <p:cNvSpPr>
              <a:spLocks/>
            </p:cNvSpPr>
            <p:nvPr/>
          </p:nvSpPr>
          <p:spPr bwMode="auto">
            <a:xfrm>
              <a:off x="8577" y="4234"/>
              <a:ext cx="422" cy="49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22" y="12788"/>
                  </a:moveTo>
                  <a:lnTo>
                    <a:pt x="1822" y="12358"/>
                  </a:lnTo>
                  <a:lnTo>
                    <a:pt x="3383" y="12358"/>
                  </a:lnTo>
                  <a:lnTo>
                    <a:pt x="3773" y="12036"/>
                  </a:lnTo>
                  <a:lnTo>
                    <a:pt x="4294" y="12036"/>
                  </a:lnTo>
                  <a:lnTo>
                    <a:pt x="4814" y="11606"/>
                  </a:lnTo>
                  <a:lnTo>
                    <a:pt x="5205" y="11176"/>
                  </a:lnTo>
                  <a:lnTo>
                    <a:pt x="8588" y="11176"/>
                  </a:lnTo>
                  <a:lnTo>
                    <a:pt x="15354" y="6018"/>
                  </a:lnTo>
                  <a:lnTo>
                    <a:pt x="12492" y="6018"/>
                  </a:lnTo>
                  <a:lnTo>
                    <a:pt x="6246" y="4836"/>
                  </a:lnTo>
                  <a:lnTo>
                    <a:pt x="5725" y="4406"/>
                  </a:lnTo>
                  <a:lnTo>
                    <a:pt x="4814" y="4406"/>
                  </a:lnTo>
                  <a:lnTo>
                    <a:pt x="4814" y="3224"/>
                  </a:lnTo>
                  <a:lnTo>
                    <a:pt x="4294" y="3224"/>
                  </a:lnTo>
                  <a:lnTo>
                    <a:pt x="3773" y="2472"/>
                  </a:lnTo>
                  <a:lnTo>
                    <a:pt x="3383" y="1612"/>
                  </a:lnTo>
                  <a:lnTo>
                    <a:pt x="3773" y="1182"/>
                  </a:lnTo>
                  <a:lnTo>
                    <a:pt x="4294" y="860"/>
                  </a:lnTo>
                  <a:lnTo>
                    <a:pt x="5725" y="2042"/>
                  </a:lnTo>
                  <a:lnTo>
                    <a:pt x="5725" y="2472"/>
                  </a:lnTo>
                  <a:lnTo>
                    <a:pt x="6246" y="2472"/>
                  </a:lnTo>
                  <a:lnTo>
                    <a:pt x="6636" y="2794"/>
                  </a:lnTo>
                  <a:lnTo>
                    <a:pt x="7677" y="2794"/>
                  </a:lnTo>
                  <a:lnTo>
                    <a:pt x="8198" y="2472"/>
                  </a:lnTo>
                  <a:lnTo>
                    <a:pt x="9108" y="2472"/>
                  </a:lnTo>
                  <a:lnTo>
                    <a:pt x="9629" y="1612"/>
                  </a:lnTo>
                  <a:lnTo>
                    <a:pt x="10019" y="1612"/>
                  </a:lnTo>
                  <a:lnTo>
                    <a:pt x="10019" y="2042"/>
                  </a:lnTo>
                  <a:lnTo>
                    <a:pt x="10540" y="2042"/>
                  </a:lnTo>
                  <a:lnTo>
                    <a:pt x="10540" y="1612"/>
                  </a:lnTo>
                  <a:lnTo>
                    <a:pt x="11060" y="2042"/>
                  </a:lnTo>
                  <a:lnTo>
                    <a:pt x="11971" y="2042"/>
                  </a:lnTo>
                  <a:lnTo>
                    <a:pt x="13012" y="1182"/>
                  </a:lnTo>
                  <a:lnTo>
                    <a:pt x="16265" y="1182"/>
                  </a:lnTo>
                  <a:lnTo>
                    <a:pt x="17827" y="860"/>
                  </a:lnTo>
                  <a:lnTo>
                    <a:pt x="19648" y="860"/>
                  </a:lnTo>
                  <a:lnTo>
                    <a:pt x="19648" y="430"/>
                  </a:lnTo>
                  <a:lnTo>
                    <a:pt x="20169" y="430"/>
                  </a:lnTo>
                  <a:lnTo>
                    <a:pt x="20169" y="0"/>
                  </a:lnTo>
                  <a:lnTo>
                    <a:pt x="21600" y="0"/>
                  </a:lnTo>
                  <a:lnTo>
                    <a:pt x="21600" y="430"/>
                  </a:lnTo>
                  <a:lnTo>
                    <a:pt x="21210" y="860"/>
                  </a:lnTo>
                  <a:lnTo>
                    <a:pt x="21210" y="1182"/>
                  </a:lnTo>
                  <a:lnTo>
                    <a:pt x="21600" y="1182"/>
                  </a:lnTo>
                  <a:lnTo>
                    <a:pt x="21210" y="1612"/>
                  </a:lnTo>
                  <a:lnTo>
                    <a:pt x="21210" y="2472"/>
                  </a:lnTo>
                  <a:lnTo>
                    <a:pt x="21600" y="2472"/>
                  </a:lnTo>
                  <a:lnTo>
                    <a:pt x="21600" y="2794"/>
                  </a:lnTo>
                  <a:lnTo>
                    <a:pt x="21210" y="2794"/>
                  </a:lnTo>
                  <a:lnTo>
                    <a:pt x="20689" y="3224"/>
                  </a:lnTo>
                  <a:lnTo>
                    <a:pt x="21210" y="3224"/>
                  </a:lnTo>
                  <a:lnTo>
                    <a:pt x="20689" y="3654"/>
                  </a:lnTo>
                  <a:lnTo>
                    <a:pt x="20689" y="4406"/>
                  </a:lnTo>
                  <a:lnTo>
                    <a:pt x="20169" y="5266"/>
                  </a:lnTo>
                  <a:lnTo>
                    <a:pt x="19648" y="6018"/>
                  </a:lnTo>
                  <a:lnTo>
                    <a:pt x="19258" y="6018"/>
                  </a:lnTo>
                  <a:lnTo>
                    <a:pt x="18737" y="6448"/>
                  </a:lnTo>
                  <a:lnTo>
                    <a:pt x="18737" y="6770"/>
                  </a:lnTo>
                  <a:lnTo>
                    <a:pt x="18217" y="7200"/>
                  </a:lnTo>
                  <a:lnTo>
                    <a:pt x="17306" y="8812"/>
                  </a:lnTo>
                  <a:lnTo>
                    <a:pt x="17306" y="9242"/>
                  </a:lnTo>
                  <a:lnTo>
                    <a:pt x="16265" y="9994"/>
                  </a:lnTo>
                  <a:lnTo>
                    <a:pt x="16265" y="10424"/>
                  </a:lnTo>
                  <a:lnTo>
                    <a:pt x="14834" y="12036"/>
                  </a:lnTo>
                  <a:lnTo>
                    <a:pt x="13012" y="13540"/>
                  </a:lnTo>
                  <a:lnTo>
                    <a:pt x="10540" y="15152"/>
                  </a:lnTo>
                  <a:lnTo>
                    <a:pt x="9629" y="16012"/>
                  </a:lnTo>
                  <a:lnTo>
                    <a:pt x="9108" y="16012"/>
                  </a:lnTo>
                  <a:lnTo>
                    <a:pt x="8198" y="16334"/>
                  </a:lnTo>
                  <a:lnTo>
                    <a:pt x="6246" y="17946"/>
                  </a:lnTo>
                  <a:lnTo>
                    <a:pt x="5725" y="17946"/>
                  </a:lnTo>
                  <a:lnTo>
                    <a:pt x="4814" y="19128"/>
                  </a:lnTo>
                  <a:lnTo>
                    <a:pt x="4294" y="19128"/>
                  </a:lnTo>
                  <a:lnTo>
                    <a:pt x="3773" y="19558"/>
                  </a:lnTo>
                  <a:lnTo>
                    <a:pt x="3383" y="19558"/>
                  </a:lnTo>
                  <a:lnTo>
                    <a:pt x="3383" y="19988"/>
                  </a:lnTo>
                  <a:lnTo>
                    <a:pt x="1431" y="21600"/>
                  </a:lnTo>
                  <a:lnTo>
                    <a:pt x="0" y="20418"/>
                  </a:lnTo>
                  <a:lnTo>
                    <a:pt x="0" y="14400"/>
                  </a:lnTo>
                  <a:lnTo>
                    <a:pt x="1822" y="12788"/>
                  </a:lnTo>
                  <a:close/>
                  <a:moveTo>
                    <a:pt x="1822" y="1278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04" name="AutoShape 101"/>
            <p:cNvSpPr>
              <a:spLocks/>
            </p:cNvSpPr>
            <p:nvPr/>
          </p:nvSpPr>
          <p:spPr bwMode="auto">
            <a:xfrm>
              <a:off x="11366" y="3896"/>
              <a:ext cx="94" cy="8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9440" y="0"/>
                  </a:moveTo>
                  <a:cubicBezTo>
                    <a:pt x="17280" y="0"/>
                    <a:pt x="17280" y="0"/>
                    <a:pt x="17280" y="0"/>
                  </a:cubicBezTo>
                  <a:cubicBezTo>
                    <a:pt x="17280" y="2400"/>
                    <a:pt x="17280" y="2400"/>
                    <a:pt x="17280" y="2400"/>
                  </a:cubicBezTo>
                  <a:cubicBezTo>
                    <a:pt x="17280" y="2400"/>
                    <a:pt x="15120" y="0"/>
                    <a:pt x="15120" y="0"/>
                  </a:cubicBezTo>
                  <a:cubicBezTo>
                    <a:pt x="12960" y="0"/>
                    <a:pt x="12960" y="0"/>
                    <a:pt x="12960" y="0"/>
                  </a:cubicBezTo>
                  <a:cubicBezTo>
                    <a:pt x="12960" y="0"/>
                    <a:pt x="12960" y="0"/>
                    <a:pt x="12960" y="0"/>
                  </a:cubicBezTo>
                  <a:cubicBezTo>
                    <a:pt x="10800" y="2400"/>
                    <a:pt x="10800" y="2400"/>
                    <a:pt x="10800" y="2400"/>
                  </a:cubicBezTo>
                  <a:cubicBezTo>
                    <a:pt x="8640" y="2400"/>
                    <a:pt x="8640" y="2400"/>
                    <a:pt x="8640" y="2400"/>
                  </a:cubicBezTo>
                  <a:cubicBezTo>
                    <a:pt x="6480" y="2400"/>
                    <a:pt x="6480" y="2400"/>
                    <a:pt x="6480" y="2400"/>
                  </a:cubicBezTo>
                  <a:cubicBezTo>
                    <a:pt x="6480" y="2400"/>
                    <a:pt x="6480" y="2400"/>
                    <a:pt x="6480" y="2400"/>
                  </a:cubicBezTo>
                  <a:cubicBezTo>
                    <a:pt x="4320" y="4800"/>
                    <a:pt x="4320" y="4800"/>
                    <a:pt x="4320" y="4800"/>
                  </a:cubicBezTo>
                  <a:cubicBezTo>
                    <a:pt x="2160" y="7200"/>
                    <a:pt x="2160" y="7200"/>
                    <a:pt x="2160" y="7200"/>
                  </a:cubicBezTo>
                  <a:cubicBezTo>
                    <a:pt x="0" y="9600"/>
                    <a:pt x="0" y="9600"/>
                    <a:pt x="0" y="9600"/>
                  </a:cubicBezTo>
                  <a:cubicBezTo>
                    <a:pt x="0" y="9600"/>
                    <a:pt x="0" y="9600"/>
                    <a:pt x="0" y="9600"/>
                  </a:cubicBezTo>
                  <a:cubicBezTo>
                    <a:pt x="0" y="14400"/>
                    <a:pt x="0" y="14400"/>
                    <a:pt x="0" y="14400"/>
                  </a:cubicBezTo>
                  <a:cubicBezTo>
                    <a:pt x="2160" y="16800"/>
                    <a:pt x="2160" y="16800"/>
                    <a:pt x="2160" y="16800"/>
                  </a:cubicBezTo>
                  <a:cubicBezTo>
                    <a:pt x="2160" y="16800"/>
                    <a:pt x="2160" y="16800"/>
                    <a:pt x="2160" y="16800"/>
                  </a:cubicBezTo>
                  <a:cubicBezTo>
                    <a:pt x="4320" y="19200"/>
                    <a:pt x="4320" y="19200"/>
                    <a:pt x="4320" y="19200"/>
                  </a:cubicBezTo>
                  <a:cubicBezTo>
                    <a:pt x="6480" y="19200"/>
                    <a:pt x="6480" y="19200"/>
                    <a:pt x="6480" y="19200"/>
                  </a:cubicBezTo>
                  <a:cubicBezTo>
                    <a:pt x="6480" y="19200"/>
                    <a:pt x="6480" y="19200"/>
                    <a:pt x="6480" y="19200"/>
                  </a:cubicBezTo>
                  <a:cubicBezTo>
                    <a:pt x="8640" y="19200"/>
                    <a:pt x="8640" y="19200"/>
                    <a:pt x="8640" y="192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19200"/>
                    <a:pt x="10800" y="19200"/>
                    <a:pt x="10800" y="19200"/>
                  </a:cubicBezTo>
                  <a:cubicBezTo>
                    <a:pt x="10800" y="19200"/>
                    <a:pt x="10800" y="19200"/>
                    <a:pt x="10800" y="19200"/>
                  </a:cubicBezTo>
                  <a:cubicBezTo>
                    <a:pt x="12960" y="16800"/>
                    <a:pt x="12960" y="16800"/>
                    <a:pt x="12960" y="16800"/>
                  </a:cubicBezTo>
                  <a:cubicBezTo>
                    <a:pt x="15120" y="19200"/>
                    <a:pt x="15120" y="19200"/>
                    <a:pt x="15120" y="19200"/>
                  </a:cubicBezTo>
                  <a:cubicBezTo>
                    <a:pt x="15120" y="16800"/>
                    <a:pt x="15120" y="16800"/>
                    <a:pt x="15120" y="16800"/>
                  </a:cubicBezTo>
                  <a:cubicBezTo>
                    <a:pt x="15120" y="16800"/>
                    <a:pt x="15120" y="16800"/>
                    <a:pt x="15120" y="16800"/>
                  </a:cubicBezTo>
                  <a:cubicBezTo>
                    <a:pt x="17280" y="14400"/>
                    <a:pt x="17280" y="14400"/>
                    <a:pt x="17280" y="14400"/>
                  </a:cubicBezTo>
                  <a:cubicBezTo>
                    <a:pt x="19440" y="14400"/>
                    <a:pt x="19440" y="14400"/>
                    <a:pt x="19440" y="14400"/>
                  </a:cubicBezTo>
                  <a:cubicBezTo>
                    <a:pt x="19440" y="12000"/>
                    <a:pt x="19440" y="12000"/>
                    <a:pt x="19440" y="12000"/>
                  </a:cubicBezTo>
                  <a:cubicBezTo>
                    <a:pt x="19440" y="9600"/>
                    <a:pt x="19440" y="9600"/>
                    <a:pt x="19440" y="9600"/>
                  </a:cubicBezTo>
                  <a:cubicBezTo>
                    <a:pt x="21600" y="9600"/>
                    <a:pt x="21600" y="9600"/>
                    <a:pt x="21600" y="9600"/>
                  </a:cubicBezTo>
                  <a:cubicBezTo>
                    <a:pt x="21600" y="7200"/>
                    <a:pt x="21600" y="7200"/>
                    <a:pt x="21600" y="7200"/>
                  </a:cubicBezTo>
                  <a:cubicBezTo>
                    <a:pt x="21600" y="4800"/>
                    <a:pt x="21600" y="4800"/>
                    <a:pt x="21600" y="4800"/>
                  </a:cubicBezTo>
                  <a:cubicBezTo>
                    <a:pt x="21600" y="2400"/>
                    <a:pt x="21600" y="2400"/>
                    <a:pt x="21600" y="2400"/>
                  </a:cubicBezTo>
                  <a:lnTo>
                    <a:pt x="19440" y="0"/>
                  </a:lnTo>
                  <a:close/>
                  <a:moveTo>
                    <a:pt x="1944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05" name="AutoShape 102"/>
            <p:cNvSpPr>
              <a:spLocks/>
            </p:cNvSpPr>
            <p:nvPr/>
          </p:nvSpPr>
          <p:spPr bwMode="auto">
            <a:xfrm>
              <a:off x="9544" y="2210"/>
              <a:ext cx="2555" cy="167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14" y="3759"/>
                  </a:moveTo>
                  <a:lnTo>
                    <a:pt x="21514" y="3664"/>
                  </a:lnTo>
                  <a:lnTo>
                    <a:pt x="21450" y="3536"/>
                  </a:lnTo>
                  <a:lnTo>
                    <a:pt x="21450" y="3281"/>
                  </a:lnTo>
                  <a:lnTo>
                    <a:pt x="21128" y="3281"/>
                  </a:lnTo>
                  <a:lnTo>
                    <a:pt x="21128" y="3409"/>
                  </a:lnTo>
                  <a:lnTo>
                    <a:pt x="21042" y="3409"/>
                  </a:lnTo>
                  <a:lnTo>
                    <a:pt x="21042" y="3536"/>
                  </a:lnTo>
                  <a:lnTo>
                    <a:pt x="20892" y="3536"/>
                  </a:lnTo>
                  <a:lnTo>
                    <a:pt x="20892" y="3664"/>
                  </a:lnTo>
                  <a:lnTo>
                    <a:pt x="20806" y="3759"/>
                  </a:lnTo>
                  <a:lnTo>
                    <a:pt x="20806" y="3887"/>
                  </a:lnTo>
                  <a:lnTo>
                    <a:pt x="20721" y="3887"/>
                  </a:lnTo>
                  <a:lnTo>
                    <a:pt x="20656" y="4014"/>
                  </a:lnTo>
                  <a:lnTo>
                    <a:pt x="20485" y="4014"/>
                  </a:lnTo>
                  <a:lnTo>
                    <a:pt x="20420" y="3887"/>
                  </a:lnTo>
                  <a:lnTo>
                    <a:pt x="20334" y="4014"/>
                  </a:lnTo>
                  <a:lnTo>
                    <a:pt x="20249" y="4014"/>
                  </a:lnTo>
                  <a:lnTo>
                    <a:pt x="20249" y="3759"/>
                  </a:lnTo>
                  <a:lnTo>
                    <a:pt x="20163" y="3759"/>
                  </a:lnTo>
                  <a:lnTo>
                    <a:pt x="20099" y="3664"/>
                  </a:lnTo>
                  <a:lnTo>
                    <a:pt x="20163" y="3536"/>
                  </a:lnTo>
                  <a:lnTo>
                    <a:pt x="20099" y="3409"/>
                  </a:lnTo>
                  <a:lnTo>
                    <a:pt x="20099" y="3281"/>
                  </a:lnTo>
                  <a:lnTo>
                    <a:pt x="20013" y="3281"/>
                  </a:lnTo>
                  <a:lnTo>
                    <a:pt x="20013" y="3186"/>
                  </a:lnTo>
                  <a:lnTo>
                    <a:pt x="20099" y="3186"/>
                  </a:lnTo>
                  <a:lnTo>
                    <a:pt x="20099" y="3058"/>
                  </a:lnTo>
                  <a:lnTo>
                    <a:pt x="20013" y="3058"/>
                  </a:lnTo>
                  <a:lnTo>
                    <a:pt x="20013" y="3186"/>
                  </a:lnTo>
                  <a:lnTo>
                    <a:pt x="19863" y="3186"/>
                  </a:lnTo>
                  <a:lnTo>
                    <a:pt x="19863" y="3058"/>
                  </a:lnTo>
                  <a:lnTo>
                    <a:pt x="19691" y="3058"/>
                  </a:lnTo>
                  <a:lnTo>
                    <a:pt x="19691" y="2931"/>
                  </a:lnTo>
                  <a:lnTo>
                    <a:pt x="19627" y="2931"/>
                  </a:lnTo>
                  <a:lnTo>
                    <a:pt x="19627" y="2835"/>
                  </a:lnTo>
                  <a:lnTo>
                    <a:pt x="19541" y="2835"/>
                  </a:lnTo>
                  <a:lnTo>
                    <a:pt x="19541" y="2708"/>
                  </a:lnTo>
                  <a:lnTo>
                    <a:pt x="19455" y="2708"/>
                  </a:lnTo>
                  <a:lnTo>
                    <a:pt x="19455" y="2835"/>
                  </a:lnTo>
                  <a:lnTo>
                    <a:pt x="19369" y="2708"/>
                  </a:lnTo>
                  <a:lnTo>
                    <a:pt x="19369" y="2835"/>
                  </a:lnTo>
                  <a:lnTo>
                    <a:pt x="19305" y="2835"/>
                  </a:lnTo>
                  <a:lnTo>
                    <a:pt x="19305" y="2708"/>
                  </a:lnTo>
                  <a:lnTo>
                    <a:pt x="19133" y="2708"/>
                  </a:lnTo>
                  <a:lnTo>
                    <a:pt x="19133" y="2581"/>
                  </a:lnTo>
                  <a:lnTo>
                    <a:pt x="19069" y="2708"/>
                  </a:lnTo>
                  <a:lnTo>
                    <a:pt x="18983" y="2581"/>
                  </a:lnTo>
                  <a:lnTo>
                    <a:pt x="18983" y="2708"/>
                  </a:lnTo>
                  <a:lnTo>
                    <a:pt x="18983" y="2581"/>
                  </a:lnTo>
                  <a:lnTo>
                    <a:pt x="18897" y="2708"/>
                  </a:lnTo>
                  <a:lnTo>
                    <a:pt x="18897" y="2581"/>
                  </a:lnTo>
                  <a:lnTo>
                    <a:pt x="18833" y="2581"/>
                  </a:lnTo>
                  <a:lnTo>
                    <a:pt x="18747" y="2453"/>
                  </a:lnTo>
                  <a:lnTo>
                    <a:pt x="18661" y="2358"/>
                  </a:lnTo>
                  <a:lnTo>
                    <a:pt x="18661" y="2230"/>
                  </a:lnTo>
                  <a:lnTo>
                    <a:pt x="18576" y="2230"/>
                  </a:lnTo>
                  <a:lnTo>
                    <a:pt x="18576" y="2007"/>
                  </a:lnTo>
                  <a:lnTo>
                    <a:pt x="18511" y="2007"/>
                  </a:lnTo>
                  <a:lnTo>
                    <a:pt x="18511" y="1880"/>
                  </a:lnTo>
                  <a:lnTo>
                    <a:pt x="18340" y="1625"/>
                  </a:lnTo>
                  <a:lnTo>
                    <a:pt x="18340" y="1529"/>
                  </a:lnTo>
                  <a:lnTo>
                    <a:pt x="18189" y="1529"/>
                  </a:lnTo>
                  <a:lnTo>
                    <a:pt x="18275" y="1402"/>
                  </a:lnTo>
                  <a:lnTo>
                    <a:pt x="18189" y="1402"/>
                  </a:lnTo>
                  <a:lnTo>
                    <a:pt x="18189" y="1274"/>
                  </a:lnTo>
                  <a:lnTo>
                    <a:pt x="18104" y="1274"/>
                  </a:lnTo>
                  <a:lnTo>
                    <a:pt x="18104" y="1051"/>
                  </a:lnTo>
                  <a:lnTo>
                    <a:pt x="18018" y="1051"/>
                  </a:lnTo>
                  <a:lnTo>
                    <a:pt x="17954" y="924"/>
                  </a:lnTo>
                  <a:lnTo>
                    <a:pt x="17954" y="796"/>
                  </a:lnTo>
                  <a:lnTo>
                    <a:pt x="17868" y="796"/>
                  </a:lnTo>
                  <a:lnTo>
                    <a:pt x="17868" y="573"/>
                  </a:lnTo>
                  <a:lnTo>
                    <a:pt x="17782" y="573"/>
                  </a:lnTo>
                  <a:lnTo>
                    <a:pt x="17782" y="446"/>
                  </a:lnTo>
                  <a:lnTo>
                    <a:pt x="17632" y="446"/>
                  </a:lnTo>
                  <a:lnTo>
                    <a:pt x="17632" y="223"/>
                  </a:lnTo>
                  <a:lnTo>
                    <a:pt x="17546" y="350"/>
                  </a:lnTo>
                  <a:lnTo>
                    <a:pt x="17546" y="223"/>
                  </a:lnTo>
                  <a:lnTo>
                    <a:pt x="17482" y="223"/>
                  </a:lnTo>
                  <a:lnTo>
                    <a:pt x="17546" y="223"/>
                  </a:lnTo>
                  <a:lnTo>
                    <a:pt x="17482" y="96"/>
                  </a:lnTo>
                  <a:lnTo>
                    <a:pt x="17224" y="96"/>
                  </a:lnTo>
                  <a:lnTo>
                    <a:pt x="17224" y="223"/>
                  </a:lnTo>
                  <a:lnTo>
                    <a:pt x="17160" y="96"/>
                  </a:lnTo>
                  <a:lnTo>
                    <a:pt x="16988" y="96"/>
                  </a:lnTo>
                  <a:lnTo>
                    <a:pt x="16924" y="0"/>
                  </a:lnTo>
                  <a:lnTo>
                    <a:pt x="16516" y="0"/>
                  </a:lnTo>
                  <a:lnTo>
                    <a:pt x="16516" y="96"/>
                  </a:lnTo>
                  <a:lnTo>
                    <a:pt x="16195" y="96"/>
                  </a:lnTo>
                  <a:lnTo>
                    <a:pt x="16195" y="223"/>
                  </a:lnTo>
                  <a:lnTo>
                    <a:pt x="15894" y="223"/>
                  </a:lnTo>
                  <a:lnTo>
                    <a:pt x="15809" y="350"/>
                  </a:lnTo>
                  <a:lnTo>
                    <a:pt x="15809" y="446"/>
                  </a:lnTo>
                  <a:lnTo>
                    <a:pt x="15723" y="573"/>
                  </a:lnTo>
                  <a:lnTo>
                    <a:pt x="15723" y="796"/>
                  </a:lnTo>
                  <a:lnTo>
                    <a:pt x="15959" y="796"/>
                  </a:lnTo>
                  <a:lnTo>
                    <a:pt x="15959" y="924"/>
                  </a:lnTo>
                  <a:lnTo>
                    <a:pt x="16044" y="924"/>
                  </a:lnTo>
                  <a:lnTo>
                    <a:pt x="16044" y="1051"/>
                  </a:lnTo>
                  <a:lnTo>
                    <a:pt x="16130" y="1179"/>
                  </a:lnTo>
                  <a:lnTo>
                    <a:pt x="16044" y="1274"/>
                  </a:lnTo>
                  <a:lnTo>
                    <a:pt x="15959" y="1402"/>
                  </a:lnTo>
                  <a:lnTo>
                    <a:pt x="15959" y="1529"/>
                  </a:lnTo>
                  <a:lnTo>
                    <a:pt x="15894" y="1625"/>
                  </a:lnTo>
                  <a:lnTo>
                    <a:pt x="15894" y="2007"/>
                  </a:lnTo>
                  <a:lnTo>
                    <a:pt x="15959" y="2007"/>
                  </a:lnTo>
                  <a:lnTo>
                    <a:pt x="15959" y="2103"/>
                  </a:lnTo>
                  <a:lnTo>
                    <a:pt x="15894" y="2103"/>
                  </a:lnTo>
                  <a:lnTo>
                    <a:pt x="15894" y="2230"/>
                  </a:lnTo>
                  <a:lnTo>
                    <a:pt x="15959" y="2230"/>
                  </a:lnTo>
                  <a:lnTo>
                    <a:pt x="15959" y="2453"/>
                  </a:lnTo>
                  <a:lnTo>
                    <a:pt x="15894" y="2453"/>
                  </a:lnTo>
                  <a:lnTo>
                    <a:pt x="15894" y="2581"/>
                  </a:lnTo>
                  <a:lnTo>
                    <a:pt x="16044" y="2581"/>
                  </a:lnTo>
                  <a:lnTo>
                    <a:pt x="16044" y="2835"/>
                  </a:lnTo>
                  <a:lnTo>
                    <a:pt x="15959" y="2931"/>
                  </a:lnTo>
                  <a:lnTo>
                    <a:pt x="15723" y="2931"/>
                  </a:lnTo>
                  <a:lnTo>
                    <a:pt x="15573" y="3186"/>
                  </a:lnTo>
                  <a:lnTo>
                    <a:pt x="15337" y="3186"/>
                  </a:lnTo>
                  <a:lnTo>
                    <a:pt x="15337" y="3058"/>
                  </a:lnTo>
                  <a:lnTo>
                    <a:pt x="15251" y="3058"/>
                  </a:lnTo>
                  <a:lnTo>
                    <a:pt x="15251" y="3186"/>
                  </a:lnTo>
                  <a:lnTo>
                    <a:pt x="15165" y="3887"/>
                  </a:lnTo>
                  <a:lnTo>
                    <a:pt x="15165" y="4237"/>
                  </a:lnTo>
                  <a:lnTo>
                    <a:pt x="15079" y="4460"/>
                  </a:lnTo>
                  <a:lnTo>
                    <a:pt x="15165" y="4588"/>
                  </a:lnTo>
                  <a:lnTo>
                    <a:pt x="15337" y="4715"/>
                  </a:lnTo>
                  <a:lnTo>
                    <a:pt x="15487" y="4588"/>
                  </a:lnTo>
                  <a:lnTo>
                    <a:pt x="15723" y="4588"/>
                  </a:lnTo>
                  <a:lnTo>
                    <a:pt x="15809" y="4715"/>
                  </a:lnTo>
                  <a:lnTo>
                    <a:pt x="15894" y="4588"/>
                  </a:lnTo>
                  <a:lnTo>
                    <a:pt x="15894" y="4365"/>
                  </a:lnTo>
                  <a:lnTo>
                    <a:pt x="15959" y="4365"/>
                  </a:lnTo>
                  <a:lnTo>
                    <a:pt x="16044" y="4237"/>
                  </a:lnTo>
                  <a:lnTo>
                    <a:pt x="16195" y="4365"/>
                  </a:lnTo>
                  <a:lnTo>
                    <a:pt x="16280" y="4460"/>
                  </a:lnTo>
                  <a:lnTo>
                    <a:pt x="16431" y="4588"/>
                  </a:lnTo>
                  <a:lnTo>
                    <a:pt x="16516" y="4842"/>
                  </a:lnTo>
                  <a:lnTo>
                    <a:pt x="16602" y="4938"/>
                  </a:lnTo>
                  <a:lnTo>
                    <a:pt x="16688" y="5065"/>
                  </a:lnTo>
                  <a:lnTo>
                    <a:pt x="16688" y="5193"/>
                  </a:lnTo>
                  <a:lnTo>
                    <a:pt x="16602" y="5193"/>
                  </a:lnTo>
                  <a:lnTo>
                    <a:pt x="16602" y="5288"/>
                  </a:lnTo>
                  <a:lnTo>
                    <a:pt x="16280" y="5288"/>
                  </a:lnTo>
                  <a:lnTo>
                    <a:pt x="16195" y="5416"/>
                  </a:lnTo>
                  <a:lnTo>
                    <a:pt x="16130" y="5543"/>
                  </a:lnTo>
                  <a:lnTo>
                    <a:pt x="15959" y="5543"/>
                  </a:lnTo>
                  <a:lnTo>
                    <a:pt x="15959" y="5671"/>
                  </a:lnTo>
                  <a:lnTo>
                    <a:pt x="15809" y="5671"/>
                  </a:lnTo>
                  <a:lnTo>
                    <a:pt x="15723" y="5894"/>
                  </a:lnTo>
                  <a:lnTo>
                    <a:pt x="15723" y="6117"/>
                  </a:lnTo>
                  <a:lnTo>
                    <a:pt x="15637" y="6117"/>
                  </a:lnTo>
                  <a:lnTo>
                    <a:pt x="15487" y="6372"/>
                  </a:lnTo>
                  <a:lnTo>
                    <a:pt x="15401" y="6372"/>
                  </a:lnTo>
                  <a:lnTo>
                    <a:pt x="15251" y="6244"/>
                  </a:lnTo>
                  <a:lnTo>
                    <a:pt x="15251" y="6372"/>
                  </a:lnTo>
                  <a:lnTo>
                    <a:pt x="15165" y="6499"/>
                  </a:lnTo>
                  <a:lnTo>
                    <a:pt x="15079" y="6595"/>
                  </a:lnTo>
                  <a:lnTo>
                    <a:pt x="15015" y="6595"/>
                  </a:lnTo>
                  <a:lnTo>
                    <a:pt x="15015" y="6722"/>
                  </a:lnTo>
                  <a:lnTo>
                    <a:pt x="14929" y="6850"/>
                  </a:lnTo>
                  <a:lnTo>
                    <a:pt x="14843" y="6722"/>
                  </a:lnTo>
                  <a:lnTo>
                    <a:pt x="14693" y="6722"/>
                  </a:lnTo>
                  <a:lnTo>
                    <a:pt x="14607" y="6595"/>
                  </a:lnTo>
                  <a:lnTo>
                    <a:pt x="14371" y="6595"/>
                  </a:lnTo>
                  <a:lnTo>
                    <a:pt x="14286" y="6722"/>
                  </a:lnTo>
                  <a:lnTo>
                    <a:pt x="14221" y="6850"/>
                  </a:lnTo>
                  <a:lnTo>
                    <a:pt x="14221" y="7200"/>
                  </a:lnTo>
                  <a:lnTo>
                    <a:pt x="14371" y="7327"/>
                  </a:lnTo>
                  <a:lnTo>
                    <a:pt x="14543" y="7423"/>
                  </a:lnTo>
                  <a:lnTo>
                    <a:pt x="14543" y="7550"/>
                  </a:lnTo>
                  <a:lnTo>
                    <a:pt x="14457" y="7550"/>
                  </a:lnTo>
                  <a:lnTo>
                    <a:pt x="14457" y="7678"/>
                  </a:lnTo>
                  <a:lnTo>
                    <a:pt x="14286" y="7901"/>
                  </a:lnTo>
                  <a:lnTo>
                    <a:pt x="14221" y="8124"/>
                  </a:lnTo>
                  <a:lnTo>
                    <a:pt x="14135" y="8251"/>
                  </a:lnTo>
                  <a:lnTo>
                    <a:pt x="14050" y="8251"/>
                  </a:lnTo>
                  <a:lnTo>
                    <a:pt x="13985" y="8379"/>
                  </a:lnTo>
                  <a:lnTo>
                    <a:pt x="13814" y="8379"/>
                  </a:lnTo>
                  <a:lnTo>
                    <a:pt x="13749" y="8506"/>
                  </a:lnTo>
                  <a:lnTo>
                    <a:pt x="13428" y="8506"/>
                  </a:lnTo>
                  <a:lnTo>
                    <a:pt x="13342" y="8602"/>
                  </a:lnTo>
                  <a:lnTo>
                    <a:pt x="13256" y="8602"/>
                  </a:lnTo>
                  <a:lnTo>
                    <a:pt x="12784" y="8857"/>
                  </a:lnTo>
                  <a:lnTo>
                    <a:pt x="12698" y="8952"/>
                  </a:lnTo>
                  <a:lnTo>
                    <a:pt x="12548" y="9207"/>
                  </a:lnTo>
                  <a:lnTo>
                    <a:pt x="12312" y="9207"/>
                  </a:lnTo>
                  <a:lnTo>
                    <a:pt x="12312" y="9080"/>
                  </a:lnTo>
                  <a:lnTo>
                    <a:pt x="12141" y="9080"/>
                  </a:lnTo>
                  <a:lnTo>
                    <a:pt x="11990" y="9207"/>
                  </a:lnTo>
                  <a:lnTo>
                    <a:pt x="11905" y="9080"/>
                  </a:lnTo>
                  <a:lnTo>
                    <a:pt x="11755" y="9080"/>
                  </a:lnTo>
                  <a:lnTo>
                    <a:pt x="11604" y="8952"/>
                  </a:lnTo>
                  <a:lnTo>
                    <a:pt x="11347" y="8857"/>
                  </a:lnTo>
                  <a:lnTo>
                    <a:pt x="11197" y="8602"/>
                  </a:lnTo>
                  <a:lnTo>
                    <a:pt x="10553" y="8602"/>
                  </a:lnTo>
                  <a:lnTo>
                    <a:pt x="10553" y="8729"/>
                  </a:lnTo>
                  <a:lnTo>
                    <a:pt x="9288" y="8729"/>
                  </a:lnTo>
                  <a:lnTo>
                    <a:pt x="9202" y="8506"/>
                  </a:lnTo>
                  <a:lnTo>
                    <a:pt x="9202" y="8379"/>
                  </a:lnTo>
                  <a:lnTo>
                    <a:pt x="9138" y="8251"/>
                  </a:lnTo>
                  <a:lnTo>
                    <a:pt x="9052" y="8124"/>
                  </a:lnTo>
                  <a:lnTo>
                    <a:pt x="9052" y="8028"/>
                  </a:lnTo>
                  <a:lnTo>
                    <a:pt x="8966" y="7901"/>
                  </a:lnTo>
                  <a:lnTo>
                    <a:pt x="8902" y="7901"/>
                  </a:lnTo>
                  <a:lnTo>
                    <a:pt x="8902" y="7773"/>
                  </a:lnTo>
                  <a:lnTo>
                    <a:pt x="8730" y="7773"/>
                  </a:lnTo>
                  <a:lnTo>
                    <a:pt x="8666" y="7678"/>
                  </a:lnTo>
                  <a:lnTo>
                    <a:pt x="8494" y="7550"/>
                  </a:lnTo>
                  <a:lnTo>
                    <a:pt x="8344" y="7550"/>
                  </a:lnTo>
                  <a:lnTo>
                    <a:pt x="8344" y="7423"/>
                  </a:lnTo>
                  <a:lnTo>
                    <a:pt x="8258" y="7423"/>
                  </a:lnTo>
                  <a:lnTo>
                    <a:pt x="8022" y="7327"/>
                  </a:lnTo>
                  <a:lnTo>
                    <a:pt x="7314" y="7327"/>
                  </a:lnTo>
                  <a:lnTo>
                    <a:pt x="7143" y="7073"/>
                  </a:lnTo>
                  <a:lnTo>
                    <a:pt x="7143" y="6850"/>
                  </a:lnTo>
                  <a:lnTo>
                    <a:pt x="7229" y="6850"/>
                  </a:lnTo>
                  <a:lnTo>
                    <a:pt x="7229" y="6372"/>
                  </a:lnTo>
                  <a:lnTo>
                    <a:pt x="7143" y="6244"/>
                  </a:lnTo>
                  <a:lnTo>
                    <a:pt x="7078" y="6117"/>
                  </a:lnTo>
                  <a:lnTo>
                    <a:pt x="6993" y="6021"/>
                  </a:lnTo>
                  <a:lnTo>
                    <a:pt x="6993" y="5894"/>
                  </a:lnTo>
                  <a:lnTo>
                    <a:pt x="6907" y="5766"/>
                  </a:lnTo>
                  <a:lnTo>
                    <a:pt x="6821" y="5671"/>
                  </a:lnTo>
                  <a:lnTo>
                    <a:pt x="6757" y="5543"/>
                  </a:lnTo>
                  <a:lnTo>
                    <a:pt x="6671" y="5543"/>
                  </a:lnTo>
                  <a:lnTo>
                    <a:pt x="6585" y="5671"/>
                  </a:lnTo>
                  <a:lnTo>
                    <a:pt x="6521" y="5543"/>
                  </a:lnTo>
                  <a:lnTo>
                    <a:pt x="6349" y="5543"/>
                  </a:lnTo>
                  <a:lnTo>
                    <a:pt x="6263" y="5671"/>
                  </a:lnTo>
                  <a:lnTo>
                    <a:pt x="6199" y="5543"/>
                  </a:lnTo>
                  <a:lnTo>
                    <a:pt x="6199" y="5416"/>
                  </a:lnTo>
                  <a:lnTo>
                    <a:pt x="6113" y="5416"/>
                  </a:lnTo>
                  <a:lnTo>
                    <a:pt x="6027" y="5288"/>
                  </a:lnTo>
                  <a:lnTo>
                    <a:pt x="6027" y="5193"/>
                  </a:lnTo>
                  <a:lnTo>
                    <a:pt x="5963" y="5193"/>
                  </a:lnTo>
                  <a:lnTo>
                    <a:pt x="5877" y="5065"/>
                  </a:lnTo>
                  <a:lnTo>
                    <a:pt x="5877" y="4938"/>
                  </a:lnTo>
                  <a:lnTo>
                    <a:pt x="5877" y="5065"/>
                  </a:lnTo>
                  <a:lnTo>
                    <a:pt x="5791" y="4938"/>
                  </a:lnTo>
                  <a:lnTo>
                    <a:pt x="5791" y="4842"/>
                  </a:lnTo>
                  <a:lnTo>
                    <a:pt x="5727" y="4842"/>
                  </a:lnTo>
                  <a:lnTo>
                    <a:pt x="5641" y="4715"/>
                  </a:lnTo>
                  <a:lnTo>
                    <a:pt x="5641" y="4842"/>
                  </a:lnTo>
                  <a:lnTo>
                    <a:pt x="5556" y="4938"/>
                  </a:lnTo>
                  <a:lnTo>
                    <a:pt x="5470" y="5065"/>
                  </a:lnTo>
                  <a:lnTo>
                    <a:pt x="5470" y="5193"/>
                  </a:lnTo>
                  <a:lnTo>
                    <a:pt x="5405" y="5288"/>
                  </a:lnTo>
                  <a:lnTo>
                    <a:pt x="5320" y="5288"/>
                  </a:lnTo>
                  <a:lnTo>
                    <a:pt x="5234" y="5416"/>
                  </a:lnTo>
                  <a:lnTo>
                    <a:pt x="5234" y="5671"/>
                  </a:lnTo>
                  <a:lnTo>
                    <a:pt x="5320" y="5894"/>
                  </a:lnTo>
                  <a:lnTo>
                    <a:pt x="5405" y="6021"/>
                  </a:lnTo>
                  <a:lnTo>
                    <a:pt x="5405" y="6117"/>
                  </a:lnTo>
                  <a:lnTo>
                    <a:pt x="5320" y="6244"/>
                  </a:lnTo>
                  <a:lnTo>
                    <a:pt x="5234" y="6244"/>
                  </a:lnTo>
                  <a:lnTo>
                    <a:pt x="5169" y="6372"/>
                  </a:lnTo>
                  <a:lnTo>
                    <a:pt x="5084" y="6372"/>
                  </a:lnTo>
                  <a:lnTo>
                    <a:pt x="5084" y="6244"/>
                  </a:lnTo>
                  <a:lnTo>
                    <a:pt x="4998" y="6244"/>
                  </a:lnTo>
                  <a:lnTo>
                    <a:pt x="4848" y="6372"/>
                  </a:lnTo>
                  <a:lnTo>
                    <a:pt x="4762" y="6372"/>
                  </a:lnTo>
                  <a:lnTo>
                    <a:pt x="4612" y="6244"/>
                  </a:lnTo>
                  <a:lnTo>
                    <a:pt x="4526" y="6244"/>
                  </a:lnTo>
                  <a:lnTo>
                    <a:pt x="4440" y="6499"/>
                  </a:lnTo>
                  <a:lnTo>
                    <a:pt x="4440" y="6722"/>
                  </a:lnTo>
                  <a:lnTo>
                    <a:pt x="4376" y="6945"/>
                  </a:lnTo>
                  <a:lnTo>
                    <a:pt x="4376" y="7327"/>
                  </a:lnTo>
                  <a:lnTo>
                    <a:pt x="4526" y="7327"/>
                  </a:lnTo>
                  <a:lnTo>
                    <a:pt x="4440" y="7423"/>
                  </a:lnTo>
                  <a:lnTo>
                    <a:pt x="4440" y="7550"/>
                  </a:lnTo>
                  <a:lnTo>
                    <a:pt x="4140" y="7550"/>
                  </a:lnTo>
                  <a:lnTo>
                    <a:pt x="3968" y="7678"/>
                  </a:lnTo>
                  <a:lnTo>
                    <a:pt x="3732" y="7678"/>
                  </a:lnTo>
                  <a:lnTo>
                    <a:pt x="3646" y="7773"/>
                  </a:lnTo>
                  <a:lnTo>
                    <a:pt x="3732" y="7901"/>
                  </a:lnTo>
                  <a:lnTo>
                    <a:pt x="3882" y="7901"/>
                  </a:lnTo>
                  <a:lnTo>
                    <a:pt x="3882" y="8251"/>
                  </a:lnTo>
                  <a:lnTo>
                    <a:pt x="3968" y="8251"/>
                  </a:lnTo>
                  <a:lnTo>
                    <a:pt x="3968" y="8379"/>
                  </a:lnTo>
                  <a:lnTo>
                    <a:pt x="4054" y="8506"/>
                  </a:lnTo>
                  <a:lnTo>
                    <a:pt x="4054" y="8602"/>
                  </a:lnTo>
                  <a:lnTo>
                    <a:pt x="4140" y="8602"/>
                  </a:lnTo>
                  <a:lnTo>
                    <a:pt x="4140" y="8857"/>
                  </a:lnTo>
                  <a:lnTo>
                    <a:pt x="4054" y="8857"/>
                  </a:lnTo>
                  <a:lnTo>
                    <a:pt x="4054" y="8952"/>
                  </a:lnTo>
                  <a:lnTo>
                    <a:pt x="4140" y="9080"/>
                  </a:lnTo>
                  <a:lnTo>
                    <a:pt x="4054" y="9080"/>
                  </a:lnTo>
                  <a:lnTo>
                    <a:pt x="4054" y="9335"/>
                  </a:lnTo>
                  <a:lnTo>
                    <a:pt x="3968" y="9430"/>
                  </a:lnTo>
                  <a:lnTo>
                    <a:pt x="3818" y="9335"/>
                  </a:lnTo>
                  <a:lnTo>
                    <a:pt x="3646" y="9080"/>
                  </a:lnTo>
                  <a:lnTo>
                    <a:pt x="3089" y="9080"/>
                  </a:lnTo>
                  <a:lnTo>
                    <a:pt x="2939" y="8952"/>
                  </a:lnTo>
                  <a:lnTo>
                    <a:pt x="2788" y="9080"/>
                  </a:lnTo>
                  <a:lnTo>
                    <a:pt x="2531" y="9080"/>
                  </a:lnTo>
                  <a:lnTo>
                    <a:pt x="2467" y="9207"/>
                  </a:lnTo>
                  <a:lnTo>
                    <a:pt x="2295" y="9080"/>
                  </a:lnTo>
                  <a:lnTo>
                    <a:pt x="1737" y="9080"/>
                  </a:lnTo>
                  <a:lnTo>
                    <a:pt x="1737" y="9430"/>
                  </a:lnTo>
                  <a:lnTo>
                    <a:pt x="1201" y="9430"/>
                  </a:lnTo>
                  <a:lnTo>
                    <a:pt x="1115" y="9335"/>
                  </a:lnTo>
                  <a:lnTo>
                    <a:pt x="944" y="9335"/>
                  </a:lnTo>
                  <a:lnTo>
                    <a:pt x="944" y="9430"/>
                  </a:lnTo>
                  <a:lnTo>
                    <a:pt x="879" y="9558"/>
                  </a:lnTo>
                  <a:lnTo>
                    <a:pt x="879" y="9685"/>
                  </a:lnTo>
                  <a:lnTo>
                    <a:pt x="794" y="9908"/>
                  </a:lnTo>
                  <a:lnTo>
                    <a:pt x="708" y="10035"/>
                  </a:lnTo>
                  <a:lnTo>
                    <a:pt x="794" y="10163"/>
                  </a:lnTo>
                  <a:lnTo>
                    <a:pt x="944" y="10163"/>
                  </a:lnTo>
                  <a:lnTo>
                    <a:pt x="1030" y="10258"/>
                  </a:lnTo>
                  <a:lnTo>
                    <a:pt x="1115" y="10258"/>
                  </a:lnTo>
                  <a:lnTo>
                    <a:pt x="1115" y="10035"/>
                  </a:lnTo>
                  <a:lnTo>
                    <a:pt x="1201" y="10035"/>
                  </a:lnTo>
                  <a:lnTo>
                    <a:pt x="1351" y="10258"/>
                  </a:lnTo>
                  <a:lnTo>
                    <a:pt x="1351" y="10386"/>
                  </a:lnTo>
                  <a:lnTo>
                    <a:pt x="1266" y="10513"/>
                  </a:lnTo>
                  <a:lnTo>
                    <a:pt x="944" y="10513"/>
                  </a:lnTo>
                  <a:lnTo>
                    <a:pt x="879" y="10386"/>
                  </a:lnTo>
                  <a:lnTo>
                    <a:pt x="794" y="10513"/>
                  </a:lnTo>
                  <a:lnTo>
                    <a:pt x="708" y="10513"/>
                  </a:lnTo>
                  <a:lnTo>
                    <a:pt x="643" y="10609"/>
                  </a:lnTo>
                  <a:lnTo>
                    <a:pt x="558" y="10609"/>
                  </a:lnTo>
                  <a:lnTo>
                    <a:pt x="558" y="10736"/>
                  </a:lnTo>
                  <a:lnTo>
                    <a:pt x="643" y="10864"/>
                  </a:lnTo>
                  <a:lnTo>
                    <a:pt x="472" y="10991"/>
                  </a:lnTo>
                  <a:lnTo>
                    <a:pt x="322" y="10991"/>
                  </a:lnTo>
                  <a:lnTo>
                    <a:pt x="386" y="11087"/>
                  </a:lnTo>
                  <a:lnTo>
                    <a:pt x="236" y="11214"/>
                  </a:lnTo>
                  <a:lnTo>
                    <a:pt x="236" y="11342"/>
                  </a:lnTo>
                  <a:lnTo>
                    <a:pt x="0" y="11342"/>
                  </a:lnTo>
                  <a:lnTo>
                    <a:pt x="0" y="11565"/>
                  </a:lnTo>
                  <a:lnTo>
                    <a:pt x="86" y="11692"/>
                  </a:lnTo>
                  <a:lnTo>
                    <a:pt x="236" y="11692"/>
                  </a:lnTo>
                  <a:lnTo>
                    <a:pt x="236" y="12042"/>
                  </a:lnTo>
                  <a:lnTo>
                    <a:pt x="322" y="12042"/>
                  </a:lnTo>
                  <a:lnTo>
                    <a:pt x="322" y="12170"/>
                  </a:lnTo>
                  <a:lnTo>
                    <a:pt x="236" y="12393"/>
                  </a:lnTo>
                  <a:lnTo>
                    <a:pt x="150" y="12743"/>
                  </a:lnTo>
                  <a:lnTo>
                    <a:pt x="236" y="12871"/>
                  </a:lnTo>
                  <a:lnTo>
                    <a:pt x="386" y="12871"/>
                  </a:lnTo>
                  <a:lnTo>
                    <a:pt x="472" y="12743"/>
                  </a:lnTo>
                  <a:lnTo>
                    <a:pt x="558" y="12743"/>
                  </a:lnTo>
                  <a:lnTo>
                    <a:pt x="558" y="12616"/>
                  </a:lnTo>
                  <a:lnTo>
                    <a:pt x="643" y="12616"/>
                  </a:lnTo>
                  <a:lnTo>
                    <a:pt x="708" y="12743"/>
                  </a:lnTo>
                  <a:lnTo>
                    <a:pt x="794" y="12743"/>
                  </a:lnTo>
                  <a:lnTo>
                    <a:pt x="794" y="12520"/>
                  </a:lnTo>
                  <a:lnTo>
                    <a:pt x="1030" y="12520"/>
                  </a:lnTo>
                  <a:lnTo>
                    <a:pt x="1030" y="12265"/>
                  </a:lnTo>
                  <a:lnTo>
                    <a:pt x="1115" y="12170"/>
                  </a:lnTo>
                  <a:lnTo>
                    <a:pt x="1115" y="11915"/>
                  </a:lnTo>
                  <a:lnTo>
                    <a:pt x="1266" y="11915"/>
                  </a:lnTo>
                  <a:lnTo>
                    <a:pt x="1266" y="12042"/>
                  </a:lnTo>
                  <a:lnTo>
                    <a:pt x="1351" y="12042"/>
                  </a:lnTo>
                  <a:lnTo>
                    <a:pt x="1351" y="12265"/>
                  </a:lnTo>
                  <a:lnTo>
                    <a:pt x="1437" y="12265"/>
                  </a:lnTo>
                  <a:lnTo>
                    <a:pt x="1437" y="12871"/>
                  </a:lnTo>
                  <a:lnTo>
                    <a:pt x="1501" y="12871"/>
                  </a:lnTo>
                  <a:lnTo>
                    <a:pt x="1501" y="12998"/>
                  </a:lnTo>
                  <a:lnTo>
                    <a:pt x="1737" y="12998"/>
                  </a:lnTo>
                  <a:lnTo>
                    <a:pt x="1737" y="12871"/>
                  </a:lnTo>
                  <a:lnTo>
                    <a:pt x="1823" y="12871"/>
                  </a:lnTo>
                  <a:lnTo>
                    <a:pt x="1909" y="12743"/>
                  </a:lnTo>
                  <a:lnTo>
                    <a:pt x="1909" y="12616"/>
                  </a:lnTo>
                  <a:lnTo>
                    <a:pt x="1995" y="12616"/>
                  </a:lnTo>
                  <a:lnTo>
                    <a:pt x="2145" y="12520"/>
                  </a:lnTo>
                  <a:lnTo>
                    <a:pt x="2231" y="12393"/>
                  </a:lnTo>
                  <a:lnTo>
                    <a:pt x="2231" y="12520"/>
                  </a:lnTo>
                  <a:lnTo>
                    <a:pt x="2381" y="12520"/>
                  </a:lnTo>
                  <a:lnTo>
                    <a:pt x="2467" y="12393"/>
                  </a:lnTo>
                  <a:lnTo>
                    <a:pt x="2617" y="12393"/>
                  </a:lnTo>
                  <a:lnTo>
                    <a:pt x="2617" y="12520"/>
                  </a:lnTo>
                  <a:lnTo>
                    <a:pt x="2467" y="12616"/>
                  </a:lnTo>
                  <a:lnTo>
                    <a:pt x="2617" y="12616"/>
                  </a:lnTo>
                  <a:lnTo>
                    <a:pt x="2703" y="12743"/>
                  </a:lnTo>
                  <a:lnTo>
                    <a:pt x="2703" y="12616"/>
                  </a:lnTo>
                  <a:lnTo>
                    <a:pt x="2939" y="12616"/>
                  </a:lnTo>
                  <a:lnTo>
                    <a:pt x="3024" y="12871"/>
                  </a:lnTo>
                  <a:lnTo>
                    <a:pt x="3260" y="13221"/>
                  </a:lnTo>
                  <a:lnTo>
                    <a:pt x="3260" y="13349"/>
                  </a:lnTo>
                  <a:lnTo>
                    <a:pt x="3325" y="13349"/>
                  </a:lnTo>
                  <a:lnTo>
                    <a:pt x="3325" y="13444"/>
                  </a:lnTo>
                  <a:lnTo>
                    <a:pt x="3646" y="13444"/>
                  </a:lnTo>
                  <a:lnTo>
                    <a:pt x="3818" y="13699"/>
                  </a:lnTo>
                  <a:lnTo>
                    <a:pt x="3968" y="13699"/>
                  </a:lnTo>
                  <a:lnTo>
                    <a:pt x="4054" y="13922"/>
                  </a:lnTo>
                  <a:lnTo>
                    <a:pt x="4140" y="14177"/>
                  </a:lnTo>
                  <a:lnTo>
                    <a:pt x="4204" y="14177"/>
                  </a:lnTo>
                  <a:lnTo>
                    <a:pt x="4290" y="14273"/>
                  </a:lnTo>
                  <a:lnTo>
                    <a:pt x="4290" y="14527"/>
                  </a:lnTo>
                  <a:lnTo>
                    <a:pt x="4376" y="14750"/>
                  </a:lnTo>
                  <a:lnTo>
                    <a:pt x="4440" y="14750"/>
                  </a:lnTo>
                  <a:lnTo>
                    <a:pt x="4440" y="15005"/>
                  </a:lnTo>
                  <a:lnTo>
                    <a:pt x="4526" y="15101"/>
                  </a:lnTo>
                  <a:lnTo>
                    <a:pt x="4440" y="15228"/>
                  </a:lnTo>
                  <a:lnTo>
                    <a:pt x="4376" y="15228"/>
                  </a:lnTo>
                  <a:lnTo>
                    <a:pt x="4290" y="15356"/>
                  </a:lnTo>
                  <a:lnTo>
                    <a:pt x="4290" y="15451"/>
                  </a:lnTo>
                  <a:lnTo>
                    <a:pt x="4376" y="15579"/>
                  </a:lnTo>
                  <a:lnTo>
                    <a:pt x="4376" y="15706"/>
                  </a:lnTo>
                  <a:lnTo>
                    <a:pt x="4440" y="15834"/>
                  </a:lnTo>
                  <a:lnTo>
                    <a:pt x="4376" y="15834"/>
                  </a:lnTo>
                  <a:lnTo>
                    <a:pt x="4440" y="15929"/>
                  </a:lnTo>
                  <a:lnTo>
                    <a:pt x="4440" y="16057"/>
                  </a:lnTo>
                  <a:lnTo>
                    <a:pt x="4526" y="16057"/>
                  </a:lnTo>
                  <a:lnTo>
                    <a:pt x="4526" y="16184"/>
                  </a:lnTo>
                  <a:lnTo>
                    <a:pt x="4848" y="16184"/>
                  </a:lnTo>
                  <a:lnTo>
                    <a:pt x="4933" y="16280"/>
                  </a:lnTo>
                  <a:lnTo>
                    <a:pt x="4998" y="16280"/>
                  </a:lnTo>
                  <a:lnTo>
                    <a:pt x="4998" y="16407"/>
                  </a:lnTo>
                  <a:lnTo>
                    <a:pt x="5084" y="16407"/>
                  </a:lnTo>
                  <a:lnTo>
                    <a:pt x="5084" y="16535"/>
                  </a:lnTo>
                  <a:lnTo>
                    <a:pt x="5234" y="16535"/>
                  </a:lnTo>
                  <a:lnTo>
                    <a:pt x="5234" y="16662"/>
                  </a:lnTo>
                  <a:lnTo>
                    <a:pt x="5320" y="16662"/>
                  </a:lnTo>
                  <a:lnTo>
                    <a:pt x="5405" y="16535"/>
                  </a:lnTo>
                  <a:lnTo>
                    <a:pt x="5470" y="16535"/>
                  </a:lnTo>
                  <a:lnTo>
                    <a:pt x="5641" y="16662"/>
                  </a:lnTo>
                  <a:lnTo>
                    <a:pt x="5791" y="16662"/>
                  </a:lnTo>
                  <a:lnTo>
                    <a:pt x="5877" y="16885"/>
                  </a:lnTo>
                  <a:lnTo>
                    <a:pt x="6027" y="16885"/>
                  </a:lnTo>
                  <a:lnTo>
                    <a:pt x="6113" y="17012"/>
                  </a:lnTo>
                  <a:lnTo>
                    <a:pt x="6113" y="17108"/>
                  </a:lnTo>
                  <a:lnTo>
                    <a:pt x="6199" y="17108"/>
                  </a:lnTo>
                  <a:lnTo>
                    <a:pt x="6199" y="17012"/>
                  </a:lnTo>
                  <a:lnTo>
                    <a:pt x="6435" y="17012"/>
                  </a:lnTo>
                  <a:lnTo>
                    <a:pt x="6435" y="17235"/>
                  </a:lnTo>
                  <a:lnTo>
                    <a:pt x="6757" y="17235"/>
                  </a:lnTo>
                  <a:lnTo>
                    <a:pt x="6671" y="17490"/>
                  </a:lnTo>
                  <a:lnTo>
                    <a:pt x="6757" y="17586"/>
                  </a:lnTo>
                  <a:lnTo>
                    <a:pt x="6993" y="17586"/>
                  </a:lnTo>
                  <a:lnTo>
                    <a:pt x="7078" y="17490"/>
                  </a:lnTo>
                  <a:lnTo>
                    <a:pt x="7314" y="17490"/>
                  </a:lnTo>
                  <a:lnTo>
                    <a:pt x="7314" y="17586"/>
                  </a:lnTo>
                  <a:lnTo>
                    <a:pt x="7465" y="17713"/>
                  </a:lnTo>
                  <a:lnTo>
                    <a:pt x="7465" y="17841"/>
                  </a:lnTo>
                  <a:lnTo>
                    <a:pt x="7700" y="17841"/>
                  </a:lnTo>
                  <a:lnTo>
                    <a:pt x="7786" y="17713"/>
                  </a:lnTo>
                  <a:lnTo>
                    <a:pt x="7872" y="17713"/>
                  </a:lnTo>
                  <a:lnTo>
                    <a:pt x="7872" y="17841"/>
                  </a:lnTo>
                  <a:lnTo>
                    <a:pt x="7936" y="17713"/>
                  </a:lnTo>
                  <a:lnTo>
                    <a:pt x="8022" y="17713"/>
                  </a:lnTo>
                  <a:lnTo>
                    <a:pt x="8022" y="17936"/>
                  </a:lnTo>
                  <a:lnTo>
                    <a:pt x="8172" y="17936"/>
                  </a:lnTo>
                  <a:lnTo>
                    <a:pt x="8258" y="17713"/>
                  </a:lnTo>
                  <a:lnTo>
                    <a:pt x="8408" y="17586"/>
                  </a:lnTo>
                  <a:lnTo>
                    <a:pt x="8580" y="17586"/>
                  </a:lnTo>
                  <a:lnTo>
                    <a:pt x="8730" y="17713"/>
                  </a:lnTo>
                  <a:lnTo>
                    <a:pt x="8816" y="17713"/>
                  </a:lnTo>
                  <a:lnTo>
                    <a:pt x="8902" y="17586"/>
                  </a:lnTo>
                  <a:lnTo>
                    <a:pt x="8966" y="17713"/>
                  </a:lnTo>
                  <a:lnTo>
                    <a:pt x="9288" y="17713"/>
                  </a:lnTo>
                  <a:lnTo>
                    <a:pt x="9374" y="17586"/>
                  </a:lnTo>
                  <a:lnTo>
                    <a:pt x="9459" y="17586"/>
                  </a:lnTo>
                  <a:lnTo>
                    <a:pt x="9459" y="17490"/>
                  </a:lnTo>
                  <a:lnTo>
                    <a:pt x="9524" y="17490"/>
                  </a:lnTo>
                  <a:lnTo>
                    <a:pt x="9524" y="17363"/>
                  </a:lnTo>
                  <a:lnTo>
                    <a:pt x="9610" y="17235"/>
                  </a:lnTo>
                  <a:lnTo>
                    <a:pt x="9845" y="17235"/>
                  </a:lnTo>
                  <a:lnTo>
                    <a:pt x="9931" y="17108"/>
                  </a:lnTo>
                  <a:lnTo>
                    <a:pt x="9931" y="17012"/>
                  </a:lnTo>
                  <a:lnTo>
                    <a:pt x="10017" y="16885"/>
                  </a:lnTo>
                  <a:lnTo>
                    <a:pt x="10081" y="17012"/>
                  </a:lnTo>
                  <a:lnTo>
                    <a:pt x="10317" y="17012"/>
                  </a:lnTo>
                  <a:lnTo>
                    <a:pt x="10317" y="16885"/>
                  </a:lnTo>
                  <a:lnTo>
                    <a:pt x="10489" y="16758"/>
                  </a:lnTo>
                  <a:lnTo>
                    <a:pt x="10553" y="16758"/>
                  </a:lnTo>
                  <a:lnTo>
                    <a:pt x="10553" y="16885"/>
                  </a:lnTo>
                  <a:lnTo>
                    <a:pt x="10639" y="16885"/>
                  </a:lnTo>
                  <a:lnTo>
                    <a:pt x="10553" y="17012"/>
                  </a:lnTo>
                  <a:lnTo>
                    <a:pt x="10639" y="17108"/>
                  </a:lnTo>
                  <a:lnTo>
                    <a:pt x="10725" y="17108"/>
                  </a:lnTo>
                  <a:lnTo>
                    <a:pt x="10811" y="17235"/>
                  </a:lnTo>
                  <a:lnTo>
                    <a:pt x="10811" y="17363"/>
                  </a:lnTo>
                  <a:lnTo>
                    <a:pt x="10725" y="17363"/>
                  </a:lnTo>
                  <a:lnTo>
                    <a:pt x="10725" y="17490"/>
                  </a:lnTo>
                  <a:lnTo>
                    <a:pt x="10961" y="17490"/>
                  </a:lnTo>
                  <a:lnTo>
                    <a:pt x="10961" y="17586"/>
                  </a:lnTo>
                  <a:lnTo>
                    <a:pt x="11283" y="17586"/>
                  </a:lnTo>
                  <a:lnTo>
                    <a:pt x="11283" y="17713"/>
                  </a:lnTo>
                  <a:lnTo>
                    <a:pt x="11347" y="17713"/>
                  </a:lnTo>
                  <a:lnTo>
                    <a:pt x="11347" y="17841"/>
                  </a:lnTo>
                  <a:lnTo>
                    <a:pt x="11433" y="17841"/>
                  </a:lnTo>
                  <a:lnTo>
                    <a:pt x="11519" y="17936"/>
                  </a:lnTo>
                  <a:lnTo>
                    <a:pt x="11519" y="18064"/>
                  </a:lnTo>
                  <a:lnTo>
                    <a:pt x="11604" y="18287"/>
                  </a:lnTo>
                  <a:lnTo>
                    <a:pt x="11604" y="18765"/>
                  </a:lnTo>
                  <a:lnTo>
                    <a:pt x="11519" y="18765"/>
                  </a:lnTo>
                  <a:lnTo>
                    <a:pt x="11433" y="18892"/>
                  </a:lnTo>
                  <a:lnTo>
                    <a:pt x="11433" y="19115"/>
                  </a:lnTo>
                  <a:lnTo>
                    <a:pt x="11347" y="19115"/>
                  </a:lnTo>
                  <a:lnTo>
                    <a:pt x="11283" y="19242"/>
                  </a:lnTo>
                  <a:lnTo>
                    <a:pt x="11347" y="19370"/>
                  </a:lnTo>
                  <a:lnTo>
                    <a:pt x="11283" y="19370"/>
                  </a:lnTo>
                  <a:lnTo>
                    <a:pt x="11283" y="19497"/>
                  </a:lnTo>
                  <a:lnTo>
                    <a:pt x="11347" y="19497"/>
                  </a:lnTo>
                  <a:lnTo>
                    <a:pt x="11347" y="19593"/>
                  </a:lnTo>
                  <a:lnTo>
                    <a:pt x="11433" y="19593"/>
                  </a:lnTo>
                  <a:lnTo>
                    <a:pt x="11433" y="19848"/>
                  </a:lnTo>
                  <a:lnTo>
                    <a:pt x="11519" y="19720"/>
                  </a:lnTo>
                  <a:lnTo>
                    <a:pt x="11669" y="19720"/>
                  </a:lnTo>
                  <a:lnTo>
                    <a:pt x="11669" y="19848"/>
                  </a:lnTo>
                  <a:lnTo>
                    <a:pt x="11755" y="19943"/>
                  </a:lnTo>
                  <a:lnTo>
                    <a:pt x="11840" y="19848"/>
                  </a:lnTo>
                  <a:lnTo>
                    <a:pt x="11840" y="20071"/>
                  </a:lnTo>
                  <a:lnTo>
                    <a:pt x="11905" y="20198"/>
                  </a:lnTo>
                  <a:lnTo>
                    <a:pt x="12076" y="20198"/>
                  </a:lnTo>
                  <a:lnTo>
                    <a:pt x="12141" y="20326"/>
                  </a:lnTo>
                  <a:lnTo>
                    <a:pt x="12141" y="20421"/>
                  </a:lnTo>
                  <a:lnTo>
                    <a:pt x="12076" y="20676"/>
                  </a:lnTo>
                  <a:lnTo>
                    <a:pt x="11990" y="20676"/>
                  </a:lnTo>
                  <a:lnTo>
                    <a:pt x="11990" y="20772"/>
                  </a:lnTo>
                  <a:lnTo>
                    <a:pt x="12226" y="20772"/>
                  </a:lnTo>
                  <a:lnTo>
                    <a:pt x="12226" y="21027"/>
                  </a:lnTo>
                  <a:lnTo>
                    <a:pt x="12312" y="21154"/>
                  </a:lnTo>
                  <a:lnTo>
                    <a:pt x="12398" y="21027"/>
                  </a:lnTo>
                  <a:lnTo>
                    <a:pt x="12462" y="21027"/>
                  </a:lnTo>
                  <a:lnTo>
                    <a:pt x="12634" y="20899"/>
                  </a:lnTo>
                  <a:lnTo>
                    <a:pt x="12698" y="21027"/>
                  </a:lnTo>
                  <a:lnTo>
                    <a:pt x="12634" y="21154"/>
                  </a:lnTo>
                  <a:lnTo>
                    <a:pt x="12698" y="21154"/>
                  </a:lnTo>
                  <a:lnTo>
                    <a:pt x="12698" y="21250"/>
                  </a:lnTo>
                  <a:lnTo>
                    <a:pt x="12870" y="21154"/>
                  </a:lnTo>
                  <a:lnTo>
                    <a:pt x="12870" y="20549"/>
                  </a:lnTo>
                  <a:lnTo>
                    <a:pt x="13020" y="20549"/>
                  </a:lnTo>
                  <a:lnTo>
                    <a:pt x="13020" y="20676"/>
                  </a:lnTo>
                  <a:lnTo>
                    <a:pt x="13020" y="20549"/>
                  </a:lnTo>
                  <a:lnTo>
                    <a:pt x="13106" y="20549"/>
                  </a:lnTo>
                  <a:lnTo>
                    <a:pt x="13106" y="20421"/>
                  </a:lnTo>
                  <a:lnTo>
                    <a:pt x="13256" y="20421"/>
                  </a:lnTo>
                  <a:lnTo>
                    <a:pt x="13256" y="20549"/>
                  </a:lnTo>
                  <a:lnTo>
                    <a:pt x="13342" y="20549"/>
                  </a:lnTo>
                  <a:lnTo>
                    <a:pt x="13342" y="20421"/>
                  </a:lnTo>
                  <a:lnTo>
                    <a:pt x="13492" y="20421"/>
                  </a:lnTo>
                  <a:lnTo>
                    <a:pt x="13578" y="20549"/>
                  </a:lnTo>
                  <a:lnTo>
                    <a:pt x="13664" y="20421"/>
                  </a:lnTo>
                  <a:lnTo>
                    <a:pt x="13664" y="20326"/>
                  </a:lnTo>
                  <a:lnTo>
                    <a:pt x="13749" y="20326"/>
                  </a:lnTo>
                  <a:lnTo>
                    <a:pt x="13814" y="20421"/>
                  </a:lnTo>
                  <a:lnTo>
                    <a:pt x="13900" y="20326"/>
                  </a:lnTo>
                  <a:lnTo>
                    <a:pt x="13900" y="20198"/>
                  </a:lnTo>
                  <a:lnTo>
                    <a:pt x="13985" y="20071"/>
                  </a:lnTo>
                  <a:lnTo>
                    <a:pt x="14135" y="20071"/>
                  </a:lnTo>
                  <a:lnTo>
                    <a:pt x="14221" y="20198"/>
                  </a:lnTo>
                  <a:lnTo>
                    <a:pt x="14286" y="20198"/>
                  </a:lnTo>
                  <a:lnTo>
                    <a:pt x="14286" y="20326"/>
                  </a:lnTo>
                  <a:lnTo>
                    <a:pt x="14693" y="20326"/>
                  </a:lnTo>
                  <a:lnTo>
                    <a:pt x="14607" y="20421"/>
                  </a:lnTo>
                  <a:lnTo>
                    <a:pt x="14543" y="20676"/>
                  </a:lnTo>
                  <a:lnTo>
                    <a:pt x="14607" y="20676"/>
                  </a:lnTo>
                  <a:lnTo>
                    <a:pt x="14607" y="20772"/>
                  </a:lnTo>
                  <a:lnTo>
                    <a:pt x="14779" y="20772"/>
                  </a:lnTo>
                  <a:lnTo>
                    <a:pt x="14779" y="20899"/>
                  </a:lnTo>
                  <a:lnTo>
                    <a:pt x="14843" y="20899"/>
                  </a:lnTo>
                  <a:lnTo>
                    <a:pt x="14929" y="21027"/>
                  </a:lnTo>
                  <a:lnTo>
                    <a:pt x="15015" y="20899"/>
                  </a:lnTo>
                  <a:lnTo>
                    <a:pt x="15015" y="21027"/>
                  </a:lnTo>
                  <a:lnTo>
                    <a:pt x="15079" y="20899"/>
                  </a:lnTo>
                  <a:lnTo>
                    <a:pt x="15079" y="21027"/>
                  </a:lnTo>
                  <a:lnTo>
                    <a:pt x="15251" y="21027"/>
                  </a:lnTo>
                  <a:lnTo>
                    <a:pt x="15251" y="20772"/>
                  </a:lnTo>
                  <a:lnTo>
                    <a:pt x="15337" y="20899"/>
                  </a:lnTo>
                  <a:lnTo>
                    <a:pt x="15401" y="21027"/>
                  </a:lnTo>
                  <a:lnTo>
                    <a:pt x="15487" y="21154"/>
                  </a:lnTo>
                  <a:lnTo>
                    <a:pt x="15573" y="21027"/>
                  </a:lnTo>
                  <a:lnTo>
                    <a:pt x="15573" y="21154"/>
                  </a:lnTo>
                  <a:lnTo>
                    <a:pt x="15637" y="21027"/>
                  </a:lnTo>
                  <a:lnTo>
                    <a:pt x="15723" y="21027"/>
                  </a:lnTo>
                  <a:lnTo>
                    <a:pt x="15809" y="21154"/>
                  </a:lnTo>
                  <a:lnTo>
                    <a:pt x="15723" y="21154"/>
                  </a:lnTo>
                  <a:lnTo>
                    <a:pt x="15637" y="21250"/>
                  </a:lnTo>
                  <a:lnTo>
                    <a:pt x="15637" y="21377"/>
                  </a:lnTo>
                  <a:lnTo>
                    <a:pt x="15723" y="21504"/>
                  </a:lnTo>
                  <a:lnTo>
                    <a:pt x="15809" y="21504"/>
                  </a:lnTo>
                  <a:lnTo>
                    <a:pt x="15809" y="21600"/>
                  </a:lnTo>
                  <a:lnTo>
                    <a:pt x="15959" y="21600"/>
                  </a:lnTo>
                  <a:lnTo>
                    <a:pt x="16044" y="21504"/>
                  </a:lnTo>
                  <a:lnTo>
                    <a:pt x="15959" y="21504"/>
                  </a:lnTo>
                  <a:lnTo>
                    <a:pt x="15959" y="21377"/>
                  </a:lnTo>
                  <a:lnTo>
                    <a:pt x="15894" y="21377"/>
                  </a:lnTo>
                  <a:lnTo>
                    <a:pt x="15894" y="21250"/>
                  </a:lnTo>
                  <a:lnTo>
                    <a:pt x="15959" y="21154"/>
                  </a:lnTo>
                  <a:lnTo>
                    <a:pt x="15959" y="21027"/>
                  </a:lnTo>
                  <a:lnTo>
                    <a:pt x="15959" y="21154"/>
                  </a:lnTo>
                  <a:lnTo>
                    <a:pt x="16130" y="21154"/>
                  </a:lnTo>
                  <a:lnTo>
                    <a:pt x="16195" y="21027"/>
                  </a:lnTo>
                  <a:lnTo>
                    <a:pt x="16366" y="21027"/>
                  </a:lnTo>
                  <a:lnTo>
                    <a:pt x="16366" y="20899"/>
                  </a:lnTo>
                  <a:lnTo>
                    <a:pt x="16602" y="20899"/>
                  </a:lnTo>
                  <a:lnTo>
                    <a:pt x="16688" y="20772"/>
                  </a:lnTo>
                  <a:lnTo>
                    <a:pt x="16752" y="20772"/>
                  </a:lnTo>
                  <a:lnTo>
                    <a:pt x="16752" y="20676"/>
                  </a:lnTo>
                  <a:lnTo>
                    <a:pt x="16838" y="20676"/>
                  </a:lnTo>
                  <a:lnTo>
                    <a:pt x="16924" y="20549"/>
                  </a:lnTo>
                  <a:lnTo>
                    <a:pt x="16924" y="20326"/>
                  </a:lnTo>
                  <a:lnTo>
                    <a:pt x="16988" y="20326"/>
                  </a:lnTo>
                  <a:lnTo>
                    <a:pt x="17074" y="20421"/>
                  </a:lnTo>
                  <a:lnTo>
                    <a:pt x="17160" y="20421"/>
                  </a:lnTo>
                  <a:lnTo>
                    <a:pt x="17160" y="20549"/>
                  </a:lnTo>
                  <a:lnTo>
                    <a:pt x="17074" y="20549"/>
                  </a:lnTo>
                  <a:lnTo>
                    <a:pt x="17224" y="20549"/>
                  </a:lnTo>
                  <a:lnTo>
                    <a:pt x="17224" y="20421"/>
                  </a:lnTo>
                  <a:lnTo>
                    <a:pt x="17310" y="20421"/>
                  </a:lnTo>
                  <a:lnTo>
                    <a:pt x="17310" y="20326"/>
                  </a:lnTo>
                  <a:lnTo>
                    <a:pt x="17396" y="20421"/>
                  </a:lnTo>
                  <a:lnTo>
                    <a:pt x="17482" y="20326"/>
                  </a:lnTo>
                  <a:lnTo>
                    <a:pt x="17546" y="20326"/>
                  </a:lnTo>
                  <a:lnTo>
                    <a:pt x="17546" y="20421"/>
                  </a:lnTo>
                  <a:lnTo>
                    <a:pt x="17632" y="20326"/>
                  </a:lnTo>
                  <a:lnTo>
                    <a:pt x="17718" y="20326"/>
                  </a:lnTo>
                  <a:lnTo>
                    <a:pt x="17718" y="20198"/>
                  </a:lnTo>
                  <a:lnTo>
                    <a:pt x="17954" y="20198"/>
                  </a:lnTo>
                  <a:lnTo>
                    <a:pt x="18018" y="20071"/>
                  </a:lnTo>
                  <a:lnTo>
                    <a:pt x="18018" y="19848"/>
                  </a:lnTo>
                  <a:lnTo>
                    <a:pt x="18104" y="19720"/>
                  </a:lnTo>
                  <a:lnTo>
                    <a:pt x="18189" y="19720"/>
                  </a:lnTo>
                  <a:lnTo>
                    <a:pt x="18189" y="19848"/>
                  </a:lnTo>
                  <a:lnTo>
                    <a:pt x="18275" y="19848"/>
                  </a:lnTo>
                  <a:lnTo>
                    <a:pt x="18275" y="19593"/>
                  </a:lnTo>
                  <a:lnTo>
                    <a:pt x="18425" y="19593"/>
                  </a:lnTo>
                  <a:lnTo>
                    <a:pt x="18425" y="19497"/>
                  </a:lnTo>
                  <a:lnTo>
                    <a:pt x="18511" y="19497"/>
                  </a:lnTo>
                  <a:lnTo>
                    <a:pt x="18425" y="19370"/>
                  </a:lnTo>
                  <a:lnTo>
                    <a:pt x="18425" y="19497"/>
                  </a:lnTo>
                  <a:lnTo>
                    <a:pt x="18340" y="19370"/>
                  </a:lnTo>
                  <a:lnTo>
                    <a:pt x="18425" y="19370"/>
                  </a:lnTo>
                  <a:lnTo>
                    <a:pt x="18511" y="19242"/>
                  </a:lnTo>
                  <a:lnTo>
                    <a:pt x="18576" y="19242"/>
                  </a:lnTo>
                  <a:lnTo>
                    <a:pt x="18661" y="19370"/>
                  </a:lnTo>
                  <a:lnTo>
                    <a:pt x="18661" y="19242"/>
                  </a:lnTo>
                  <a:lnTo>
                    <a:pt x="18576" y="19115"/>
                  </a:lnTo>
                  <a:lnTo>
                    <a:pt x="18747" y="19115"/>
                  </a:lnTo>
                  <a:lnTo>
                    <a:pt x="18747" y="19019"/>
                  </a:lnTo>
                  <a:lnTo>
                    <a:pt x="18661" y="19019"/>
                  </a:lnTo>
                  <a:lnTo>
                    <a:pt x="18576" y="18892"/>
                  </a:lnTo>
                  <a:lnTo>
                    <a:pt x="18661" y="18892"/>
                  </a:lnTo>
                  <a:lnTo>
                    <a:pt x="18661" y="19019"/>
                  </a:lnTo>
                  <a:lnTo>
                    <a:pt x="18747" y="19019"/>
                  </a:lnTo>
                  <a:lnTo>
                    <a:pt x="18747" y="18892"/>
                  </a:lnTo>
                  <a:lnTo>
                    <a:pt x="18661" y="18892"/>
                  </a:lnTo>
                  <a:lnTo>
                    <a:pt x="18661" y="18765"/>
                  </a:lnTo>
                  <a:lnTo>
                    <a:pt x="18833" y="18765"/>
                  </a:lnTo>
                  <a:lnTo>
                    <a:pt x="18833" y="18892"/>
                  </a:lnTo>
                  <a:lnTo>
                    <a:pt x="18897" y="18892"/>
                  </a:lnTo>
                  <a:lnTo>
                    <a:pt x="18897" y="18765"/>
                  </a:lnTo>
                  <a:lnTo>
                    <a:pt x="18833" y="18765"/>
                  </a:lnTo>
                  <a:lnTo>
                    <a:pt x="18833" y="18669"/>
                  </a:lnTo>
                  <a:lnTo>
                    <a:pt x="18897" y="18669"/>
                  </a:lnTo>
                  <a:lnTo>
                    <a:pt x="18833" y="18669"/>
                  </a:lnTo>
                  <a:lnTo>
                    <a:pt x="18897" y="18542"/>
                  </a:lnTo>
                  <a:lnTo>
                    <a:pt x="18833" y="18414"/>
                  </a:lnTo>
                  <a:lnTo>
                    <a:pt x="18747" y="18542"/>
                  </a:lnTo>
                  <a:lnTo>
                    <a:pt x="18833" y="18414"/>
                  </a:lnTo>
                  <a:lnTo>
                    <a:pt x="18833" y="18287"/>
                  </a:lnTo>
                  <a:lnTo>
                    <a:pt x="18983" y="18287"/>
                  </a:lnTo>
                  <a:lnTo>
                    <a:pt x="18897" y="18191"/>
                  </a:lnTo>
                  <a:lnTo>
                    <a:pt x="18897" y="18287"/>
                  </a:lnTo>
                  <a:lnTo>
                    <a:pt x="18833" y="18191"/>
                  </a:lnTo>
                  <a:lnTo>
                    <a:pt x="18897" y="18191"/>
                  </a:lnTo>
                  <a:lnTo>
                    <a:pt x="18833" y="18064"/>
                  </a:lnTo>
                  <a:lnTo>
                    <a:pt x="18747" y="18064"/>
                  </a:lnTo>
                  <a:lnTo>
                    <a:pt x="18833" y="18064"/>
                  </a:lnTo>
                  <a:lnTo>
                    <a:pt x="18833" y="17936"/>
                  </a:lnTo>
                  <a:lnTo>
                    <a:pt x="18833" y="18064"/>
                  </a:lnTo>
                  <a:lnTo>
                    <a:pt x="18833" y="17936"/>
                  </a:lnTo>
                  <a:lnTo>
                    <a:pt x="18897" y="17936"/>
                  </a:lnTo>
                  <a:lnTo>
                    <a:pt x="18897" y="18064"/>
                  </a:lnTo>
                  <a:lnTo>
                    <a:pt x="18983" y="18064"/>
                  </a:lnTo>
                  <a:lnTo>
                    <a:pt x="19069" y="17936"/>
                  </a:lnTo>
                  <a:lnTo>
                    <a:pt x="19069" y="17841"/>
                  </a:lnTo>
                  <a:lnTo>
                    <a:pt x="19133" y="17841"/>
                  </a:lnTo>
                  <a:lnTo>
                    <a:pt x="19069" y="17841"/>
                  </a:lnTo>
                  <a:lnTo>
                    <a:pt x="18983" y="17713"/>
                  </a:lnTo>
                  <a:lnTo>
                    <a:pt x="19133" y="17713"/>
                  </a:lnTo>
                  <a:lnTo>
                    <a:pt x="19133" y="17363"/>
                  </a:lnTo>
                  <a:lnTo>
                    <a:pt x="19069" y="17235"/>
                  </a:lnTo>
                  <a:lnTo>
                    <a:pt x="19219" y="17363"/>
                  </a:lnTo>
                  <a:lnTo>
                    <a:pt x="19219" y="17235"/>
                  </a:lnTo>
                  <a:lnTo>
                    <a:pt x="19305" y="17108"/>
                  </a:lnTo>
                  <a:lnTo>
                    <a:pt x="19369" y="17108"/>
                  </a:lnTo>
                  <a:lnTo>
                    <a:pt x="19369" y="17235"/>
                  </a:lnTo>
                  <a:lnTo>
                    <a:pt x="19369" y="17108"/>
                  </a:lnTo>
                  <a:lnTo>
                    <a:pt x="19455" y="17108"/>
                  </a:lnTo>
                  <a:lnTo>
                    <a:pt x="19369" y="17012"/>
                  </a:lnTo>
                  <a:lnTo>
                    <a:pt x="19305" y="17012"/>
                  </a:lnTo>
                  <a:lnTo>
                    <a:pt x="19305" y="16885"/>
                  </a:lnTo>
                  <a:lnTo>
                    <a:pt x="19369" y="16885"/>
                  </a:lnTo>
                  <a:lnTo>
                    <a:pt x="19369" y="16758"/>
                  </a:lnTo>
                  <a:lnTo>
                    <a:pt x="19305" y="16758"/>
                  </a:lnTo>
                  <a:lnTo>
                    <a:pt x="19369" y="16758"/>
                  </a:lnTo>
                  <a:lnTo>
                    <a:pt x="19369" y="16662"/>
                  </a:lnTo>
                  <a:lnTo>
                    <a:pt x="19305" y="16662"/>
                  </a:lnTo>
                  <a:lnTo>
                    <a:pt x="19305" y="16535"/>
                  </a:lnTo>
                  <a:lnTo>
                    <a:pt x="19541" y="16535"/>
                  </a:lnTo>
                  <a:lnTo>
                    <a:pt x="19541" y="16407"/>
                  </a:lnTo>
                  <a:lnTo>
                    <a:pt x="19455" y="16280"/>
                  </a:lnTo>
                  <a:lnTo>
                    <a:pt x="19369" y="16280"/>
                  </a:lnTo>
                  <a:lnTo>
                    <a:pt x="19455" y="16407"/>
                  </a:lnTo>
                  <a:lnTo>
                    <a:pt x="19369" y="16407"/>
                  </a:lnTo>
                  <a:lnTo>
                    <a:pt x="19305" y="16535"/>
                  </a:lnTo>
                  <a:lnTo>
                    <a:pt x="19219" y="16407"/>
                  </a:lnTo>
                  <a:lnTo>
                    <a:pt x="19305" y="16407"/>
                  </a:lnTo>
                  <a:lnTo>
                    <a:pt x="19455" y="16184"/>
                  </a:lnTo>
                  <a:lnTo>
                    <a:pt x="19369" y="16184"/>
                  </a:lnTo>
                  <a:lnTo>
                    <a:pt x="19369" y="16057"/>
                  </a:lnTo>
                  <a:lnTo>
                    <a:pt x="19369" y="16184"/>
                  </a:lnTo>
                  <a:lnTo>
                    <a:pt x="19219" y="15929"/>
                  </a:lnTo>
                  <a:lnTo>
                    <a:pt x="19133" y="15929"/>
                  </a:lnTo>
                  <a:lnTo>
                    <a:pt x="19069" y="16057"/>
                  </a:lnTo>
                  <a:lnTo>
                    <a:pt x="18983" y="16057"/>
                  </a:lnTo>
                  <a:lnTo>
                    <a:pt x="18897" y="15834"/>
                  </a:lnTo>
                  <a:lnTo>
                    <a:pt x="18833" y="15929"/>
                  </a:lnTo>
                  <a:lnTo>
                    <a:pt x="18747" y="15929"/>
                  </a:lnTo>
                  <a:lnTo>
                    <a:pt x="18747" y="16057"/>
                  </a:lnTo>
                  <a:lnTo>
                    <a:pt x="18747" y="15929"/>
                  </a:lnTo>
                  <a:lnTo>
                    <a:pt x="18833" y="15834"/>
                  </a:lnTo>
                  <a:lnTo>
                    <a:pt x="19069" y="15834"/>
                  </a:lnTo>
                  <a:lnTo>
                    <a:pt x="19069" y="15706"/>
                  </a:lnTo>
                  <a:lnTo>
                    <a:pt x="19133" y="15706"/>
                  </a:lnTo>
                  <a:lnTo>
                    <a:pt x="19219" y="15579"/>
                  </a:lnTo>
                  <a:lnTo>
                    <a:pt x="19305" y="15579"/>
                  </a:lnTo>
                  <a:lnTo>
                    <a:pt x="19305" y="15451"/>
                  </a:lnTo>
                  <a:lnTo>
                    <a:pt x="19219" y="15356"/>
                  </a:lnTo>
                  <a:lnTo>
                    <a:pt x="19069" y="15101"/>
                  </a:lnTo>
                  <a:lnTo>
                    <a:pt x="18983" y="15101"/>
                  </a:lnTo>
                  <a:lnTo>
                    <a:pt x="18833" y="14878"/>
                  </a:lnTo>
                  <a:lnTo>
                    <a:pt x="18747" y="14878"/>
                  </a:lnTo>
                  <a:lnTo>
                    <a:pt x="18661" y="15005"/>
                  </a:lnTo>
                  <a:lnTo>
                    <a:pt x="18576" y="15005"/>
                  </a:lnTo>
                  <a:lnTo>
                    <a:pt x="18511" y="14878"/>
                  </a:lnTo>
                  <a:lnTo>
                    <a:pt x="18511" y="14750"/>
                  </a:lnTo>
                  <a:lnTo>
                    <a:pt x="18425" y="14750"/>
                  </a:lnTo>
                  <a:lnTo>
                    <a:pt x="18340" y="14878"/>
                  </a:lnTo>
                  <a:lnTo>
                    <a:pt x="18189" y="14878"/>
                  </a:lnTo>
                  <a:lnTo>
                    <a:pt x="18104" y="15005"/>
                  </a:lnTo>
                  <a:lnTo>
                    <a:pt x="18189" y="14750"/>
                  </a:lnTo>
                  <a:lnTo>
                    <a:pt x="18511" y="14750"/>
                  </a:lnTo>
                  <a:lnTo>
                    <a:pt x="18511" y="14878"/>
                  </a:lnTo>
                  <a:lnTo>
                    <a:pt x="18897" y="14878"/>
                  </a:lnTo>
                  <a:lnTo>
                    <a:pt x="18983" y="15005"/>
                  </a:lnTo>
                  <a:lnTo>
                    <a:pt x="19305" y="15005"/>
                  </a:lnTo>
                  <a:lnTo>
                    <a:pt x="19219" y="14878"/>
                  </a:lnTo>
                  <a:lnTo>
                    <a:pt x="19133" y="14623"/>
                  </a:lnTo>
                  <a:lnTo>
                    <a:pt x="18897" y="14623"/>
                  </a:lnTo>
                  <a:lnTo>
                    <a:pt x="18833" y="14400"/>
                  </a:lnTo>
                  <a:lnTo>
                    <a:pt x="18833" y="14273"/>
                  </a:lnTo>
                  <a:lnTo>
                    <a:pt x="18747" y="14177"/>
                  </a:lnTo>
                  <a:lnTo>
                    <a:pt x="18661" y="14050"/>
                  </a:lnTo>
                  <a:lnTo>
                    <a:pt x="18661" y="13827"/>
                  </a:lnTo>
                  <a:lnTo>
                    <a:pt x="18511" y="13572"/>
                  </a:lnTo>
                  <a:lnTo>
                    <a:pt x="18340" y="13444"/>
                  </a:lnTo>
                  <a:lnTo>
                    <a:pt x="18275" y="13444"/>
                  </a:lnTo>
                  <a:lnTo>
                    <a:pt x="18275" y="13349"/>
                  </a:lnTo>
                  <a:lnTo>
                    <a:pt x="18104" y="13221"/>
                  </a:lnTo>
                  <a:lnTo>
                    <a:pt x="18104" y="12616"/>
                  </a:lnTo>
                  <a:lnTo>
                    <a:pt x="18189" y="12616"/>
                  </a:lnTo>
                  <a:lnTo>
                    <a:pt x="18275" y="12520"/>
                  </a:lnTo>
                  <a:lnTo>
                    <a:pt x="18340" y="12393"/>
                  </a:lnTo>
                  <a:lnTo>
                    <a:pt x="18275" y="12393"/>
                  </a:lnTo>
                  <a:lnTo>
                    <a:pt x="18275" y="12265"/>
                  </a:lnTo>
                  <a:lnTo>
                    <a:pt x="18425" y="12265"/>
                  </a:lnTo>
                  <a:lnTo>
                    <a:pt x="18425" y="12170"/>
                  </a:lnTo>
                  <a:lnTo>
                    <a:pt x="18511" y="12170"/>
                  </a:lnTo>
                  <a:lnTo>
                    <a:pt x="18511" y="12042"/>
                  </a:lnTo>
                  <a:lnTo>
                    <a:pt x="18425" y="11915"/>
                  </a:lnTo>
                  <a:lnTo>
                    <a:pt x="18511" y="11915"/>
                  </a:lnTo>
                  <a:lnTo>
                    <a:pt x="18511" y="12042"/>
                  </a:lnTo>
                  <a:lnTo>
                    <a:pt x="18576" y="11915"/>
                  </a:lnTo>
                  <a:lnTo>
                    <a:pt x="18747" y="11915"/>
                  </a:lnTo>
                  <a:lnTo>
                    <a:pt x="18833" y="11788"/>
                  </a:lnTo>
                  <a:lnTo>
                    <a:pt x="18897" y="11788"/>
                  </a:lnTo>
                  <a:lnTo>
                    <a:pt x="18983" y="11915"/>
                  </a:lnTo>
                  <a:lnTo>
                    <a:pt x="19069" y="11788"/>
                  </a:lnTo>
                  <a:lnTo>
                    <a:pt x="18983" y="11692"/>
                  </a:lnTo>
                  <a:lnTo>
                    <a:pt x="19069" y="11565"/>
                  </a:lnTo>
                  <a:lnTo>
                    <a:pt x="18983" y="11437"/>
                  </a:lnTo>
                  <a:lnTo>
                    <a:pt x="19069" y="11437"/>
                  </a:lnTo>
                  <a:lnTo>
                    <a:pt x="19069" y="11342"/>
                  </a:lnTo>
                  <a:lnTo>
                    <a:pt x="18983" y="11437"/>
                  </a:lnTo>
                  <a:lnTo>
                    <a:pt x="18833" y="11437"/>
                  </a:lnTo>
                  <a:lnTo>
                    <a:pt x="18897" y="11342"/>
                  </a:lnTo>
                  <a:lnTo>
                    <a:pt x="18833" y="11342"/>
                  </a:lnTo>
                  <a:lnTo>
                    <a:pt x="18747" y="11437"/>
                  </a:lnTo>
                  <a:lnTo>
                    <a:pt x="18511" y="11437"/>
                  </a:lnTo>
                  <a:lnTo>
                    <a:pt x="18511" y="11342"/>
                  </a:lnTo>
                  <a:lnTo>
                    <a:pt x="18425" y="11342"/>
                  </a:lnTo>
                  <a:lnTo>
                    <a:pt x="18425" y="11214"/>
                  </a:lnTo>
                  <a:lnTo>
                    <a:pt x="18340" y="11214"/>
                  </a:lnTo>
                  <a:lnTo>
                    <a:pt x="18189" y="11342"/>
                  </a:lnTo>
                  <a:lnTo>
                    <a:pt x="18104" y="11342"/>
                  </a:lnTo>
                  <a:lnTo>
                    <a:pt x="18104" y="11437"/>
                  </a:lnTo>
                  <a:lnTo>
                    <a:pt x="17954" y="11565"/>
                  </a:lnTo>
                  <a:lnTo>
                    <a:pt x="18018" y="11565"/>
                  </a:lnTo>
                  <a:lnTo>
                    <a:pt x="18018" y="11692"/>
                  </a:lnTo>
                  <a:lnTo>
                    <a:pt x="17868" y="11692"/>
                  </a:lnTo>
                  <a:lnTo>
                    <a:pt x="17782" y="11788"/>
                  </a:lnTo>
                  <a:lnTo>
                    <a:pt x="17718" y="11692"/>
                  </a:lnTo>
                  <a:lnTo>
                    <a:pt x="17632" y="11437"/>
                  </a:lnTo>
                  <a:lnTo>
                    <a:pt x="17632" y="11342"/>
                  </a:lnTo>
                  <a:lnTo>
                    <a:pt x="17482" y="11342"/>
                  </a:lnTo>
                  <a:lnTo>
                    <a:pt x="17482" y="11214"/>
                  </a:lnTo>
                  <a:lnTo>
                    <a:pt x="17396" y="11342"/>
                  </a:lnTo>
                  <a:lnTo>
                    <a:pt x="17396" y="11214"/>
                  </a:lnTo>
                  <a:lnTo>
                    <a:pt x="17396" y="11342"/>
                  </a:lnTo>
                  <a:lnTo>
                    <a:pt x="17310" y="11214"/>
                  </a:lnTo>
                  <a:lnTo>
                    <a:pt x="17310" y="11087"/>
                  </a:lnTo>
                  <a:lnTo>
                    <a:pt x="17224" y="10991"/>
                  </a:lnTo>
                  <a:lnTo>
                    <a:pt x="17160" y="10991"/>
                  </a:lnTo>
                  <a:lnTo>
                    <a:pt x="17160" y="10864"/>
                  </a:lnTo>
                  <a:lnTo>
                    <a:pt x="17074" y="10736"/>
                  </a:lnTo>
                  <a:lnTo>
                    <a:pt x="17160" y="10736"/>
                  </a:lnTo>
                  <a:lnTo>
                    <a:pt x="17160" y="10386"/>
                  </a:lnTo>
                  <a:lnTo>
                    <a:pt x="17310" y="10513"/>
                  </a:lnTo>
                  <a:lnTo>
                    <a:pt x="17546" y="10513"/>
                  </a:lnTo>
                  <a:lnTo>
                    <a:pt x="17546" y="10163"/>
                  </a:lnTo>
                  <a:lnTo>
                    <a:pt x="17632" y="9908"/>
                  </a:lnTo>
                  <a:lnTo>
                    <a:pt x="17718" y="9781"/>
                  </a:lnTo>
                  <a:lnTo>
                    <a:pt x="17782" y="9781"/>
                  </a:lnTo>
                  <a:lnTo>
                    <a:pt x="17868" y="9685"/>
                  </a:lnTo>
                  <a:lnTo>
                    <a:pt x="17954" y="9685"/>
                  </a:lnTo>
                  <a:lnTo>
                    <a:pt x="17954" y="9430"/>
                  </a:lnTo>
                  <a:lnTo>
                    <a:pt x="18018" y="9335"/>
                  </a:lnTo>
                  <a:lnTo>
                    <a:pt x="18018" y="9207"/>
                  </a:lnTo>
                  <a:lnTo>
                    <a:pt x="18104" y="9080"/>
                  </a:lnTo>
                  <a:lnTo>
                    <a:pt x="18189" y="9080"/>
                  </a:lnTo>
                  <a:lnTo>
                    <a:pt x="18189" y="9207"/>
                  </a:lnTo>
                  <a:lnTo>
                    <a:pt x="18275" y="9207"/>
                  </a:lnTo>
                  <a:lnTo>
                    <a:pt x="18275" y="9080"/>
                  </a:lnTo>
                  <a:lnTo>
                    <a:pt x="18340" y="9207"/>
                  </a:lnTo>
                  <a:lnTo>
                    <a:pt x="18511" y="9335"/>
                  </a:lnTo>
                  <a:lnTo>
                    <a:pt x="18576" y="9430"/>
                  </a:lnTo>
                  <a:lnTo>
                    <a:pt x="18511" y="9430"/>
                  </a:lnTo>
                  <a:lnTo>
                    <a:pt x="18511" y="9558"/>
                  </a:lnTo>
                  <a:lnTo>
                    <a:pt x="18425" y="9685"/>
                  </a:lnTo>
                  <a:lnTo>
                    <a:pt x="18425" y="9781"/>
                  </a:lnTo>
                  <a:lnTo>
                    <a:pt x="18340" y="9781"/>
                  </a:lnTo>
                  <a:lnTo>
                    <a:pt x="18340" y="9908"/>
                  </a:lnTo>
                  <a:lnTo>
                    <a:pt x="18425" y="10035"/>
                  </a:lnTo>
                  <a:lnTo>
                    <a:pt x="18425" y="10163"/>
                  </a:lnTo>
                  <a:lnTo>
                    <a:pt x="18340" y="10163"/>
                  </a:lnTo>
                  <a:lnTo>
                    <a:pt x="18425" y="10258"/>
                  </a:lnTo>
                  <a:lnTo>
                    <a:pt x="18511" y="10258"/>
                  </a:lnTo>
                  <a:lnTo>
                    <a:pt x="18576" y="10163"/>
                  </a:lnTo>
                  <a:lnTo>
                    <a:pt x="18511" y="10258"/>
                  </a:lnTo>
                  <a:lnTo>
                    <a:pt x="18511" y="10386"/>
                  </a:lnTo>
                  <a:lnTo>
                    <a:pt x="18425" y="10386"/>
                  </a:lnTo>
                  <a:lnTo>
                    <a:pt x="18340" y="10513"/>
                  </a:lnTo>
                  <a:lnTo>
                    <a:pt x="18275" y="10513"/>
                  </a:lnTo>
                  <a:lnTo>
                    <a:pt x="18340" y="10609"/>
                  </a:lnTo>
                  <a:lnTo>
                    <a:pt x="18511" y="10609"/>
                  </a:lnTo>
                  <a:lnTo>
                    <a:pt x="18511" y="10513"/>
                  </a:lnTo>
                  <a:lnTo>
                    <a:pt x="18661" y="10386"/>
                  </a:lnTo>
                  <a:lnTo>
                    <a:pt x="18576" y="10258"/>
                  </a:lnTo>
                  <a:lnTo>
                    <a:pt x="18661" y="10163"/>
                  </a:lnTo>
                  <a:lnTo>
                    <a:pt x="18833" y="10035"/>
                  </a:lnTo>
                  <a:lnTo>
                    <a:pt x="18897" y="10035"/>
                  </a:lnTo>
                  <a:lnTo>
                    <a:pt x="18897" y="9908"/>
                  </a:lnTo>
                  <a:lnTo>
                    <a:pt x="18983" y="9908"/>
                  </a:lnTo>
                  <a:lnTo>
                    <a:pt x="19069" y="9781"/>
                  </a:lnTo>
                  <a:lnTo>
                    <a:pt x="19133" y="9908"/>
                  </a:lnTo>
                  <a:lnTo>
                    <a:pt x="19219" y="9908"/>
                  </a:lnTo>
                  <a:lnTo>
                    <a:pt x="19369" y="9685"/>
                  </a:lnTo>
                  <a:lnTo>
                    <a:pt x="19369" y="9781"/>
                  </a:lnTo>
                  <a:lnTo>
                    <a:pt x="19541" y="9685"/>
                  </a:lnTo>
                  <a:lnTo>
                    <a:pt x="20570" y="8729"/>
                  </a:lnTo>
                  <a:lnTo>
                    <a:pt x="20656" y="8028"/>
                  </a:lnTo>
                  <a:lnTo>
                    <a:pt x="20957" y="7678"/>
                  </a:lnTo>
                  <a:lnTo>
                    <a:pt x="20957" y="7423"/>
                  </a:lnTo>
                  <a:lnTo>
                    <a:pt x="21128" y="7423"/>
                  </a:lnTo>
                  <a:lnTo>
                    <a:pt x="21128" y="6945"/>
                  </a:lnTo>
                  <a:lnTo>
                    <a:pt x="21042" y="6945"/>
                  </a:lnTo>
                  <a:lnTo>
                    <a:pt x="21042" y="6499"/>
                  </a:lnTo>
                  <a:lnTo>
                    <a:pt x="20957" y="6372"/>
                  </a:lnTo>
                  <a:lnTo>
                    <a:pt x="20957" y="6244"/>
                  </a:lnTo>
                  <a:lnTo>
                    <a:pt x="20892" y="6117"/>
                  </a:lnTo>
                  <a:lnTo>
                    <a:pt x="20892" y="6021"/>
                  </a:lnTo>
                  <a:lnTo>
                    <a:pt x="20957" y="6021"/>
                  </a:lnTo>
                  <a:lnTo>
                    <a:pt x="20957" y="5766"/>
                  </a:lnTo>
                  <a:lnTo>
                    <a:pt x="21042" y="5671"/>
                  </a:lnTo>
                  <a:lnTo>
                    <a:pt x="21128" y="5671"/>
                  </a:lnTo>
                  <a:lnTo>
                    <a:pt x="21214" y="5766"/>
                  </a:lnTo>
                  <a:lnTo>
                    <a:pt x="21514" y="5766"/>
                  </a:lnTo>
                  <a:lnTo>
                    <a:pt x="21514" y="5543"/>
                  </a:lnTo>
                  <a:lnTo>
                    <a:pt x="21450" y="5416"/>
                  </a:lnTo>
                  <a:lnTo>
                    <a:pt x="21514" y="5288"/>
                  </a:lnTo>
                  <a:lnTo>
                    <a:pt x="21514" y="4365"/>
                  </a:lnTo>
                  <a:lnTo>
                    <a:pt x="21450" y="4365"/>
                  </a:lnTo>
                  <a:lnTo>
                    <a:pt x="21514" y="4365"/>
                  </a:lnTo>
                  <a:lnTo>
                    <a:pt x="21514" y="4237"/>
                  </a:lnTo>
                  <a:lnTo>
                    <a:pt x="21450" y="4110"/>
                  </a:lnTo>
                  <a:lnTo>
                    <a:pt x="21514" y="4014"/>
                  </a:lnTo>
                  <a:lnTo>
                    <a:pt x="21600" y="4014"/>
                  </a:lnTo>
                  <a:lnTo>
                    <a:pt x="21600" y="3759"/>
                  </a:lnTo>
                  <a:lnTo>
                    <a:pt x="21514" y="3759"/>
                  </a:lnTo>
                  <a:close/>
                  <a:moveTo>
                    <a:pt x="21514" y="375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06" name="AutoShape 103"/>
            <p:cNvSpPr>
              <a:spLocks/>
            </p:cNvSpPr>
            <p:nvPr/>
          </p:nvSpPr>
          <p:spPr bwMode="auto">
            <a:xfrm>
              <a:off x="11817" y="3666"/>
              <a:ext cx="76" cy="15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720" y="1371"/>
                  </a:moveTo>
                  <a:lnTo>
                    <a:pt x="15840" y="0"/>
                  </a:lnTo>
                  <a:lnTo>
                    <a:pt x="13680" y="0"/>
                  </a:lnTo>
                  <a:lnTo>
                    <a:pt x="13680" y="1371"/>
                  </a:lnTo>
                  <a:lnTo>
                    <a:pt x="10800" y="1371"/>
                  </a:lnTo>
                  <a:lnTo>
                    <a:pt x="7920" y="2743"/>
                  </a:lnTo>
                  <a:lnTo>
                    <a:pt x="5040" y="3771"/>
                  </a:lnTo>
                  <a:lnTo>
                    <a:pt x="5040" y="5143"/>
                  </a:lnTo>
                  <a:lnTo>
                    <a:pt x="2880" y="7886"/>
                  </a:lnTo>
                  <a:lnTo>
                    <a:pt x="0" y="10286"/>
                  </a:lnTo>
                  <a:lnTo>
                    <a:pt x="0" y="14057"/>
                  </a:lnTo>
                  <a:lnTo>
                    <a:pt x="2880" y="15429"/>
                  </a:lnTo>
                  <a:lnTo>
                    <a:pt x="2880" y="16800"/>
                  </a:lnTo>
                  <a:lnTo>
                    <a:pt x="5040" y="16800"/>
                  </a:lnTo>
                  <a:lnTo>
                    <a:pt x="5040" y="17829"/>
                  </a:lnTo>
                  <a:lnTo>
                    <a:pt x="7920" y="17829"/>
                  </a:lnTo>
                  <a:lnTo>
                    <a:pt x="10800" y="19200"/>
                  </a:lnTo>
                  <a:lnTo>
                    <a:pt x="10800" y="21600"/>
                  </a:lnTo>
                  <a:lnTo>
                    <a:pt x="13680" y="21600"/>
                  </a:lnTo>
                  <a:lnTo>
                    <a:pt x="13680" y="16800"/>
                  </a:lnTo>
                  <a:lnTo>
                    <a:pt x="15840" y="14057"/>
                  </a:lnTo>
                  <a:lnTo>
                    <a:pt x="15840" y="12686"/>
                  </a:lnTo>
                  <a:lnTo>
                    <a:pt x="18720" y="12686"/>
                  </a:lnTo>
                  <a:lnTo>
                    <a:pt x="15840" y="12686"/>
                  </a:lnTo>
                  <a:lnTo>
                    <a:pt x="18720" y="10286"/>
                  </a:lnTo>
                  <a:lnTo>
                    <a:pt x="18720" y="8914"/>
                  </a:lnTo>
                  <a:lnTo>
                    <a:pt x="15840" y="7886"/>
                  </a:lnTo>
                  <a:lnTo>
                    <a:pt x="18720" y="6514"/>
                  </a:lnTo>
                  <a:lnTo>
                    <a:pt x="18720" y="2743"/>
                  </a:lnTo>
                  <a:lnTo>
                    <a:pt x="21600" y="2743"/>
                  </a:lnTo>
                  <a:lnTo>
                    <a:pt x="21600" y="1371"/>
                  </a:lnTo>
                  <a:lnTo>
                    <a:pt x="18720" y="1371"/>
                  </a:lnTo>
                  <a:close/>
                  <a:moveTo>
                    <a:pt x="18720" y="137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07" name="AutoShape 104"/>
            <p:cNvSpPr>
              <a:spLocks/>
            </p:cNvSpPr>
            <p:nvPr/>
          </p:nvSpPr>
          <p:spPr bwMode="auto">
            <a:xfrm>
              <a:off x="8172" y="4474"/>
              <a:ext cx="441" cy="37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5586" y="2558"/>
                  </a:moveTo>
                  <a:lnTo>
                    <a:pt x="5586" y="2132"/>
                  </a:lnTo>
                  <a:lnTo>
                    <a:pt x="6083" y="2132"/>
                  </a:lnTo>
                  <a:lnTo>
                    <a:pt x="6455" y="1563"/>
                  </a:lnTo>
                  <a:lnTo>
                    <a:pt x="7821" y="0"/>
                  </a:lnTo>
                  <a:lnTo>
                    <a:pt x="8317" y="426"/>
                  </a:lnTo>
                  <a:lnTo>
                    <a:pt x="8814" y="0"/>
                  </a:lnTo>
                  <a:lnTo>
                    <a:pt x="8814" y="1563"/>
                  </a:lnTo>
                  <a:lnTo>
                    <a:pt x="9186" y="2132"/>
                  </a:lnTo>
                  <a:lnTo>
                    <a:pt x="9683" y="2132"/>
                  </a:lnTo>
                  <a:lnTo>
                    <a:pt x="10179" y="1563"/>
                  </a:lnTo>
                  <a:lnTo>
                    <a:pt x="10676" y="2132"/>
                  </a:lnTo>
                  <a:lnTo>
                    <a:pt x="12041" y="2132"/>
                  </a:lnTo>
                  <a:lnTo>
                    <a:pt x="12910" y="3126"/>
                  </a:lnTo>
                  <a:lnTo>
                    <a:pt x="13407" y="3126"/>
                  </a:lnTo>
                  <a:lnTo>
                    <a:pt x="13779" y="3695"/>
                  </a:lnTo>
                  <a:lnTo>
                    <a:pt x="14772" y="3695"/>
                  </a:lnTo>
                  <a:lnTo>
                    <a:pt x="15269" y="4121"/>
                  </a:lnTo>
                  <a:lnTo>
                    <a:pt x="16634" y="4121"/>
                  </a:lnTo>
                  <a:lnTo>
                    <a:pt x="18000" y="2558"/>
                  </a:lnTo>
                  <a:lnTo>
                    <a:pt x="19862" y="2558"/>
                  </a:lnTo>
                  <a:lnTo>
                    <a:pt x="19862" y="3126"/>
                  </a:lnTo>
                  <a:lnTo>
                    <a:pt x="21600" y="3126"/>
                  </a:lnTo>
                  <a:lnTo>
                    <a:pt x="19862" y="5258"/>
                  </a:lnTo>
                  <a:lnTo>
                    <a:pt x="19862" y="13216"/>
                  </a:lnTo>
                  <a:lnTo>
                    <a:pt x="21228" y="14779"/>
                  </a:lnTo>
                  <a:lnTo>
                    <a:pt x="20234" y="15774"/>
                  </a:lnTo>
                  <a:lnTo>
                    <a:pt x="19862" y="16342"/>
                  </a:lnTo>
                  <a:lnTo>
                    <a:pt x="20234" y="16342"/>
                  </a:lnTo>
                  <a:lnTo>
                    <a:pt x="19366" y="16342"/>
                  </a:lnTo>
                  <a:lnTo>
                    <a:pt x="18869" y="16768"/>
                  </a:lnTo>
                  <a:lnTo>
                    <a:pt x="18372" y="16768"/>
                  </a:lnTo>
                  <a:lnTo>
                    <a:pt x="18372" y="17337"/>
                  </a:lnTo>
                  <a:lnTo>
                    <a:pt x="18000" y="17905"/>
                  </a:lnTo>
                  <a:lnTo>
                    <a:pt x="17503" y="18474"/>
                  </a:lnTo>
                  <a:lnTo>
                    <a:pt x="17503" y="19468"/>
                  </a:lnTo>
                  <a:lnTo>
                    <a:pt x="15641" y="21600"/>
                  </a:lnTo>
                  <a:lnTo>
                    <a:pt x="13407" y="19468"/>
                  </a:lnTo>
                  <a:lnTo>
                    <a:pt x="12910" y="19468"/>
                  </a:lnTo>
                  <a:lnTo>
                    <a:pt x="12910" y="18900"/>
                  </a:lnTo>
                  <a:lnTo>
                    <a:pt x="12414" y="18474"/>
                  </a:lnTo>
                  <a:lnTo>
                    <a:pt x="5090" y="13642"/>
                  </a:lnTo>
                  <a:lnTo>
                    <a:pt x="4593" y="13642"/>
                  </a:lnTo>
                  <a:lnTo>
                    <a:pt x="5090" y="11511"/>
                  </a:lnTo>
                  <a:lnTo>
                    <a:pt x="5090" y="11084"/>
                  </a:lnTo>
                  <a:lnTo>
                    <a:pt x="6455" y="9521"/>
                  </a:lnTo>
                  <a:lnTo>
                    <a:pt x="6455" y="8953"/>
                  </a:lnTo>
                  <a:lnTo>
                    <a:pt x="7448" y="8953"/>
                  </a:lnTo>
                  <a:lnTo>
                    <a:pt x="7448" y="8384"/>
                  </a:lnTo>
                  <a:lnTo>
                    <a:pt x="7821" y="7816"/>
                  </a:lnTo>
                  <a:lnTo>
                    <a:pt x="7821" y="6821"/>
                  </a:lnTo>
                  <a:lnTo>
                    <a:pt x="7448" y="6253"/>
                  </a:lnTo>
                  <a:lnTo>
                    <a:pt x="7821" y="6253"/>
                  </a:lnTo>
                  <a:lnTo>
                    <a:pt x="7448" y="6253"/>
                  </a:lnTo>
                  <a:lnTo>
                    <a:pt x="6952" y="5826"/>
                  </a:lnTo>
                  <a:lnTo>
                    <a:pt x="6952" y="5258"/>
                  </a:lnTo>
                  <a:lnTo>
                    <a:pt x="6455" y="4689"/>
                  </a:lnTo>
                  <a:lnTo>
                    <a:pt x="6455" y="3695"/>
                  </a:lnTo>
                  <a:lnTo>
                    <a:pt x="6083" y="3695"/>
                  </a:lnTo>
                  <a:lnTo>
                    <a:pt x="6083" y="3126"/>
                  </a:lnTo>
                  <a:lnTo>
                    <a:pt x="5586" y="2558"/>
                  </a:lnTo>
                  <a:close/>
                  <a:moveTo>
                    <a:pt x="0" y="13642"/>
                  </a:moveTo>
                  <a:lnTo>
                    <a:pt x="1862" y="13642"/>
                  </a:lnTo>
                  <a:lnTo>
                    <a:pt x="0" y="13642"/>
                  </a:lnTo>
                  <a:close/>
                  <a:moveTo>
                    <a:pt x="0" y="1364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08" name="AutoShape 105"/>
            <p:cNvSpPr>
              <a:spLocks/>
            </p:cNvSpPr>
            <p:nvPr/>
          </p:nvSpPr>
          <p:spPr bwMode="auto">
            <a:xfrm>
              <a:off x="8088" y="4519"/>
              <a:ext cx="243" cy="21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6650" y="15823"/>
                  </a:moveTo>
                  <a:lnTo>
                    <a:pt x="16650" y="15070"/>
                  </a:lnTo>
                  <a:lnTo>
                    <a:pt x="19125" y="12307"/>
                  </a:lnTo>
                  <a:lnTo>
                    <a:pt x="19125" y="11302"/>
                  </a:lnTo>
                  <a:lnTo>
                    <a:pt x="20925" y="11302"/>
                  </a:lnTo>
                  <a:lnTo>
                    <a:pt x="20925" y="10298"/>
                  </a:lnTo>
                  <a:lnTo>
                    <a:pt x="21600" y="9293"/>
                  </a:lnTo>
                  <a:lnTo>
                    <a:pt x="21600" y="7535"/>
                  </a:lnTo>
                  <a:lnTo>
                    <a:pt x="20925" y="6530"/>
                  </a:lnTo>
                  <a:lnTo>
                    <a:pt x="21600" y="6530"/>
                  </a:lnTo>
                  <a:lnTo>
                    <a:pt x="20925" y="6530"/>
                  </a:lnTo>
                  <a:lnTo>
                    <a:pt x="20025" y="5777"/>
                  </a:lnTo>
                  <a:lnTo>
                    <a:pt x="20025" y="4772"/>
                  </a:lnTo>
                  <a:lnTo>
                    <a:pt x="19125" y="3767"/>
                  </a:lnTo>
                  <a:lnTo>
                    <a:pt x="19125" y="2009"/>
                  </a:lnTo>
                  <a:lnTo>
                    <a:pt x="18450" y="2009"/>
                  </a:lnTo>
                  <a:lnTo>
                    <a:pt x="18450" y="1005"/>
                  </a:lnTo>
                  <a:lnTo>
                    <a:pt x="17550" y="0"/>
                  </a:lnTo>
                  <a:lnTo>
                    <a:pt x="16650" y="1005"/>
                  </a:lnTo>
                  <a:lnTo>
                    <a:pt x="15750" y="1005"/>
                  </a:lnTo>
                  <a:lnTo>
                    <a:pt x="15075" y="2009"/>
                  </a:lnTo>
                  <a:lnTo>
                    <a:pt x="14175" y="1005"/>
                  </a:lnTo>
                  <a:lnTo>
                    <a:pt x="13275" y="1005"/>
                  </a:lnTo>
                  <a:lnTo>
                    <a:pt x="12600" y="2009"/>
                  </a:lnTo>
                  <a:lnTo>
                    <a:pt x="10800" y="2009"/>
                  </a:lnTo>
                  <a:lnTo>
                    <a:pt x="10800" y="2763"/>
                  </a:lnTo>
                  <a:lnTo>
                    <a:pt x="9225" y="2763"/>
                  </a:lnTo>
                  <a:lnTo>
                    <a:pt x="9225" y="2009"/>
                  </a:lnTo>
                  <a:lnTo>
                    <a:pt x="6750" y="2009"/>
                  </a:lnTo>
                  <a:lnTo>
                    <a:pt x="5850" y="1005"/>
                  </a:lnTo>
                  <a:lnTo>
                    <a:pt x="5850" y="3767"/>
                  </a:lnTo>
                  <a:lnTo>
                    <a:pt x="4950" y="3767"/>
                  </a:lnTo>
                  <a:lnTo>
                    <a:pt x="4950" y="7535"/>
                  </a:lnTo>
                  <a:lnTo>
                    <a:pt x="5850" y="8540"/>
                  </a:lnTo>
                  <a:lnTo>
                    <a:pt x="5850" y="9293"/>
                  </a:lnTo>
                  <a:lnTo>
                    <a:pt x="4275" y="11302"/>
                  </a:lnTo>
                  <a:lnTo>
                    <a:pt x="2475" y="13060"/>
                  </a:lnTo>
                  <a:lnTo>
                    <a:pt x="900" y="15823"/>
                  </a:lnTo>
                  <a:lnTo>
                    <a:pt x="900" y="18837"/>
                  </a:lnTo>
                  <a:lnTo>
                    <a:pt x="0" y="20595"/>
                  </a:lnTo>
                  <a:lnTo>
                    <a:pt x="0" y="21600"/>
                  </a:lnTo>
                  <a:lnTo>
                    <a:pt x="900" y="21600"/>
                  </a:lnTo>
                  <a:lnTo>
                    <a:pt x="1575" y="20595"/>
                  </a:lnTo>
                  <a:lnTo>
                    <a:pt x="2475" y="21600"/>
                  </a:lnTo>
                  <a:lnTo>
                    <a:pt x="3375" y="20595"/>
                  </a:lnTo>
                  <a:lnTo>
                    <a:pt x="4275" y="20595"/>
                  </a:lnTo>
                  <a:lnTo>
                    <a:pt x="4950" y="19591"/>
                  </a:lnTo>
                  <a:lnTo>
                    <a:pt x="15750" y="19591"/>
                  </a:lnTo>
                  <a:lnTo>
                    <a:pt x="16650" y="15823"/>
                  </a:lnTo>
                  <a:close/>
                  <a:moveTo>
                    <a:pt x="16650" y="158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09" name="AutoShape 106"/>
            <p:cNvSpPr>
              <a:spLocks/>
            </p:cNvSpPr>
            <p:nvPr/>
          </p:nvSpPr>
          <p:spPr bwMode="auto">
            <a:xfrm>
              <a:off x="7459" y="4262"/>
              <a:ext cx="545" cy="32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764" y="0"/>
                  </a:moveTo>
                  <a:lnTo>
                    <a:pt x="13764" y="665"/>
                  </a:lnTo>
                  <a:lnTo>
                    <a:pt x="14166" y="1329"/>
                  </a:lnTo>
                  <a:lnTo>
                    <a:pt x="14467" y="2492"/>
                  </a:lnTo>
                  <a:lnTo>
                    <a:pt x="15271" y="3822"/>
                  </a:lnTo>
                  <a:lnTo>
                    <a:pt x="14869" y="4320"/>
                  </a:lnTo>
                  <a:lnTo>
                    <a:pt x="14869" y="6314"/>
                  </a:lnTo>
                  <a:lnTo>
                    <a:pt x="15572" y="6314"/>
                  </a:lnTo>
                  <a:lnTo>
                    <a:pt x="15572" y="5649"/>
                  </a:lnTo>
                  <a:lnTo>
                    <a:pt x="15974" y="5649"/>
                  </a:lnTo>
                  <a:lnTo>
                    <a:pt x="16376" y="6314"/>
                  </a:lnTo>
                  <a:lnTo>
                    <a:pt x="15974" y="6314"/>
                  </a:lnTo>
                  <a:lnTo>
                    <a:pt x="15974" y="6812"/>
                  </a:lnTo>
                  <a:lnTo>
                    <a:pt x="16376" y="7477"/>
                  </a:lnTo>
                  <a:lnTo>
                    <a:pt x="17481" y="7477"/>
                  </a:lnTo>
                  <a:lnTo>
                    <a:pt x="17481" y="8142"/>
                  </a:lnTo>
                  <a:lnTo>
                    <a:pt x="17883" y="8142"/>
                  </a:lnTo>
                  <a:lnTo>
                    <a:pt x="18184" y="8640"/>
                  </a:lnTo>
                  <a:lnTo>
                    <a:pt x="17883" y="9305"/>
                  </a:lnTo>
                  <a:lnTo>
                    <a:pt x="18184" y="9969"/>
                  </a:lnTo>
                  <a:lnTo>
                    <a:pt x="18586" y="9969"/>
                  </a:lnTo>
                  <a:lnTo>
                    <a:pt x="18586" y="10634"/>
                  </a:lnTo>
                  <a:lnTo>
                    <a:pt x="18988" y="9969"/>
                  </a:lnTo>
                  <a:lnTo>
                    <a:pt x="19390" y="10634"/>
                  </a:lnTo>
                  <a:lnTo>
                    <a:pt x="19390" y="11132"/>
                  </a:lnTo>
                  <a:lnTo>
                    <a:pt x="19691" y="11797"/>
                  </a:lnTo>
                  <a:lnTo>
                    <a:pt x="20093" y="12462"/>
                  </a:lnTo>
                  <a:lnTo>
                    <a:pt x="20093" y="12960"/>
                  </a:lnTo>
                  <a:lnTo>
                    <a:pt x="20796" y="12960"/>
                  </a:lnTo>
                  <a:lnTo>
                    <a:pt x="21198" y="13625"/>
                  </a:lnTo>
                  <a:lnTo>
                    <a:pt x="20796" y="13625"/>
                  </a:lnTo>
                  <a:lnTo>
                    <a:pt x="21198" y="14289"/>
                  </a:lnTo>
                  <a:lnTo>
                    <a:pt x="21198" y="14788"/>
                  </a:lnTo>
                  <a:lnTo>
                    <a:pt x="21600" y="14788"/>
                  </a:lnTo>
                  <a:lnTo>
                    <a:pt x="21600" y="15452"/>
                  </a:lnTo>
                  <a:lnTo>
                    <a:pt x="21198" y="14788"/>
                  </a:lnTo>
                  <a:lnTo>
                    <a:pt x="20796" y="14788"/>
                  </a:lnTo>
                  <a:lnTo>
                    <a:pt x="20495" y="15452"/>
                  </a:lnTo>
                  <a:lnTo>
                    <a:pt x="19691" y="15452"/>
                  </a:lnTo>
                  <a:lnTo>
                    <a:pt x="19390" y="14788"/>
                  </a:lnTo>
                  <a:lnTo>
                    <a:pt x="18184" y="14788"/>
                  </a:lnTo>
                  <a:lnTo>
                    <a:pt x="17883" y="15452"/>
                  </a:lnTo>
                  <a:lnTo>
                    <a:pt x="15572" y="15452"/>
                  </a:lnTo>
                  <a:lnTo>
                    <a:pt x="15271" y="16117"/>
                  </a:lnTo>
                  <a:lnTo>
                    <a:pt x="13362" y="16117"/>
                  </a:lnTo>
                  <a:lnTo>
                    <a:pt x="13060" y="16782"/>
                  </a:lnTo>
                  <a:lnTo>
                    <a:pt x="13060" y="17280"/>
                  </a:lnTo>
                  <a:lnTo>
                    <a:pt x="13362" y="17280"/>
                  </a:lnTo>
                  <a:lnTo>
                    <a:pt x="10750" y="17280"/>
                  </a:lnTo>
                  <a:lnTo>
                    <a:pt x="10448" y="16782"/>
                  </a:lnTo>
                  <a:lnTo>
                    <a:pt x="10047" y="16782"/>
                  </a:lnTo>
                  <a:lnTo>
                    <a:pt x="9645" y="16117"/>
                  </a:lnTo>
                  <a:lnTo>
                    <a:pt x="9343" y="16117"/>
                  </a:lnTo>
                  <a:lnTo>
                    <a:pt x="8941" y="15452"/>
                  </a:lnTo>
                  <a:lnTo>
                    <a:pt x="7434" y="15452"/>
                  </a:lnTo>
                  <a:lnTo>
                    <a:pt x="7434" y="16782"/>
                  </a:lnTo>
                  <a:lnTo>
                    <a:pt x="7033" y="16782"/>
                  </a:lnTo>
                  <a:lnTo>
                    <a:pt x="7033" y="18609"/>
                  </a:lnTo>
                  <a:lnTo>
                    <a:pt x="6731" y="18609"/>
                  </a:lnTo>
                  <a:lnTo>
                    <a:pt x="6731" y="19108"/>
                  </a:lnTo>
                  <a:lnTo>
                    <a:pt x="6329" y="18609"/>
                  </a:lnTo>
                  <a:lnTo>
                    <a:pt x="5224" y="18609"/>
                  </a:lnTo>
                  <a:lnTo>
                    <a:pt x="4420" y="19108"/>
                  </a:lnTo>
                  <a:lnTo>
                    <a:pt x="4119" y="19108"/>
                  </a:lnTo>
                  <a:lnTo>
                    <a:pt x="3717" y="19772"/>
                  </a:lnTo>
                  <a:lnTo>
                    <a:pt x="3014" y="21600"/>
                  </a:lnTo>
                  <a:lnTo>
                    <a:pt x="3014" y="20437"/>
                  </a:lnTo>
                  <a:lnTo>
                    <a:pt x="2210" y="20437"/>
                  </a:lnTo>
                  <a:lnTo>
                    <a:pt x="2210" y="19772"/>
                  </a:lnTo>
                  <a:lnTo>
                    <a:pt x="1808" y="19108"/>
                  </a:lnTo>
                  <a:lnTo>
                    <a:pt x="1507" y="17945"/>
                  </a:lnTo>
                  <a:lnTo>
                    <a:pt x="1105" y="17280"/>
                  </a:lnTo>
                  <a:lnTo>
                    <a:pt x="703" y="16782"/>
                  </a:lnTo>
                  <a:lnTo>
                    <a:pt x="402" y="16782"/>
                  </a:lnTo>
                  <a:lnTo>
                    <a:pt x="402" y="12960"/>
                  </a:lnTo>
                  <a:lnTo>
                    <a:pt x="0" y="12462"/>
                  </a:lnTo>
                  <a:lnTo>
                    <a:pt x="402" y="12462"/>
                  </a:lnTo>
                  <a:lnTo>
                    <a:pt x="703" y="11797"/>
                  </a:lnTo>
                  <a:lnTo>
                    <a:pt x="1105" y="11132"/>
                  </a:lnTo>
                  <a:lnTo>
                    <a:pt x="1507" y="9969"/>
                  </a:lnTo>
                  <a:lnTo>
                    <a:pt x="1507" y="9305"/>
                  </a:lnTo>
                  <a:lnTo>
                    <a:pt x="1808" y="9305"/>
                  </a:lnTo>
                  <a:lnTo>
                    <a:pt x="1808" y="8640"/>
                  </a:lnTo>
                  <a:lnTo>
                    <a:pt x="2210" y="8640"/>
                  </a:lnTo>
                  <a:lnTo>
                    <a:pt x="2210" y="9305"/>
                  </a:lnTo>
                  <a:lnTo>
                    <a:pt x="3315" y="9305"/>
                  </a:lnTo>
                  <a:lnTo>
                    <a:pt x="3315" y="8142"/>
                  </a:lnTo>
                  <a:lnTo>
                    <a:pt x="3717" y="8142"/>
                  </a:lnTo>
                  <a:lnTo>
                    <a:pt x="4119" y="8640"/>
                  </a:lnTo>
                  <a:lnTo>
                    <a:pt x="4119" y="9305"/>
                  </a:lnTo>
                  <a:lnTo>
                    <a:pt x="4420" y="8640"/>
                  </a:lnTo>
                  <a:lnTo>
                    <a:pt x="4822" y="8640"/>
                  </a:lnTo>
                  <a:lnTo>
                    <a:pt x="5224" y="8142"/>
                  </a:lnTo>
                  <a:lnTo>
                    <a:pt x="5626" y="8142"/>
                  </a:lnTo>
                  <a:lnTo>
                    <a:pt x="6731" y="7477"/>
                  </a:lnTo>
                  <a:lnTo>
                    <a:pt x="7033" y="7477"/>
                  </a:lnTo>
                  <a:lnTo>
                    <a:pt x="7434" y="6812"/>
                  </a:lnTo>
                  <a:lnTo>
                    <a:pt x="7836" y="6812"/>
                  </a:lnTo>
                  <a:lnTo>
                    <a:pt x="7836" y="6314"/>
                  </a:lnTo>
                  <a:lnTo>
                    <a:pt x="7434" y="6314"/>
                  </a:lnTo>
                  <a:lnTo>
                    <a:pt x="7434" y="4985"/>
                  </a:lnTo>
                  <a:lnTo>
                    <a:pt x="8138" y="4985"/>
                  </a:lnTo>
                  <a:lnTo>
                    <a:pt x="8540" y="5649"/>
                  </a:lnTo>
                  <a:lnTo>
                    <a:pt x="9343" y="5649"/>
                  </a:lnTo>
                  <a:lnTo>
                    <a:pt x="10047" y="4985"/>
                  </a:lnTo>
                  <a:lnTo>
                    <a:pt x="10448" y="4985"/>
                  </a:lnTo>
                  <a:lnTo>
                    <a:pt x="10448" y="4320"/>
                  </a:lnTo>
                  <a:lnTo>
                    <a:pt x="10750" y="4320"/>
                  </a:lnTo>
                  <a:lnTo>
                    <a:pt x="10448" y="3822"/>
                  </a:lnTo>
                  <a:lnTo>
                    <a:pt x="10750" y="3822"/>
                  </a:lnTo>
                  <a:lnTo>
                    <a:pt x="10750" y="3157"/>
                  </a:lnTo>
                  <a:lnTo>
                    <a:pt x="11152" y="2492"/>
                  </a:lnTo>
                  <a:lnTo>
                    <a:pt x="11553" y="2492"/>
                  </a:lnTo>
                  <a:lnTo>
                    <a:pt x="11553" y="1994"/>
                  </a:lnTo>
                  <a:lnTo>
                    <a:pt x="11855" y="1994"/>
                  </a:lnTo>
                  <a:lnTo>
                    <a:pt x="11855" y="1329"/>
                  </a:lnTo>
                  <a:lnTo>
                    <a:pt x="12257" y="665"/>
                  </a:lnTo>
                  <a:lnTo>
                    <a:pt x="13362" y="665"/>
                  </a:lnTo>
                  <a:lnTo>
                    <a:pt x="13764" y="0"/>
                  </a:lnTo>
                  <a:close/>
                  <a:moveTo>
                    <a:pt x="13764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10" name="AutoShape 107"/>
            <p:cNvSpPr>
              <a:spLocks/>
            </p:cNvSpPr>
            <p:nvPr/>
          </p:nvSpPr>
          <p:spPr bwMode="auto">
            <a:xfrm>
              <a:off x="7243" y="3409"/>
              <a:ext cx="647" cy="53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075" y="21600"/>
                  </a:moveTo>
                  <a:lnTo>
                    <a:pt x="20075" y="20800"/>
                  </a:lnTo>
                  <a:lnTo>
                    <a:pt x="21600" y="20800"/>
                  </a:lnTo>
                  <a:lnTo>
                    <a:pt x="21007" y="6000"/>
                  </a:lnTo>
                  <a:lnTo>
                    <a:pt x="20668" y="5200"/>
                  </a:lnTo>
                  <a:lnTo>
                    <a:pt x="20668" y="4500"/>
                  </a:lnTo>
                  <a:lnTo>
                    <a:pt x="21007" y="4100"/>
                  </a:lnTo>
                  <a:lnTo>
                    <a:pt x="21007" y="3800"/>
                  </a:lnTo>
                  <a:lnTo>
                    <a:pt x="20668" y="3400"/>
                  </a:lnTo>
                  <a:lnTo>
                    <a:pt x="21007" y="2600"/>
                  </a:lnTo>
                  <a:lnTo>
                    <a:pt x="21007" y="1900"/>
                  </a:lnTo>
                  <a:lnTo>
                    <a:pt x="20668" y="1900"/>
                  </a:lnTo>
                  <a:lnTo>
                    <a:pt x="20329" y="1500"/>
                  </a:lnTo>
                  <a:lnTo>
                    <a:pt x="20075" y="1900"/>
                  </a:lnTo>
                  <a:lnTo>
                    <a:pt x="19144" y="1500"/>
                  </a:lnTo>
                  <a:lnTo>
                    <a:pt x="18805" y="1500"/>
                  </a:lnTo>
                  <a:lnTo>
                    <a:pt x="18212" y="1200"/>
                  </a:lnTo>
                  <a:lnTo>
                    <a:pt x="18212" y="800"/>
                  </a:lnTo>
                  <a:lnTo>
                    <a:pt x="17534" y="400"/>
                  </a:lnTo>
                  <a:lnTo>
                    <a:pt x="15078" y="400"/>
                  </a:lnTo>
                  <a:lnTo>
                    <a:pt x="14400" y="800"/>
                  </a:lnTo>
                  <a:lnTo>
                    <a:pt x="14061" y="1200"/>
                  </a:lnTo>
                  <a:lnTo>
                    <a:pt x="14061" y="1500"/>
                  </a:lnTo>
                  <a:lnTo>
                    <a:pt x="13807" y="1900"/>
                  </a:lnTo>
                  <a:lnTo>
                    <a:pt x="13807" y="2600"/>
                  </a:lnTo>
                  <a:lnTo>
                    <a:pt x="14061" y="3000"/>
                  </a:lnTo>
                  <a:lnTo>
                    <a:pt x="14061" y="3800"/>
                  </a:lnTo>
                  <a:lnTo>
                    <a:pt x="13807" y="4100"/>
                  </a:lnTo>
                  <a:lnTo>
                    <a:pt x="13807" y="4500"/>
                  </a:lnTo>
                  <a:lnTo>
                    <a:pt x="13129" y="4900"/>
                  </a:lnTo>
                  <a:lnTo>
                    <a:pt x="12198" y="4900"/>
                  </a:lnTo>
                  <a:lnTo>
                    <a:pt x="11944" y="4100"/>
                  </a:lnTo>
                  <a:lnTo>
                    <a:pt x="11266" y="3800"/>
                  </a:lnTo>
                  <a:lnTo>
                    <a:pt x="10673" y="3400"/>
                  </a:lnTo>
                  <a:lnTo>
                    <a:pt x="9741" y="3000"/>
                  </a:lnTo>
                  <a:lnTo>
                    <a:pt x="8132" y="3000"/>
                  </a:lnTo>
                  <a:lnTo>
                    <a:pt x="7539" y="1900"/>
                  </a:lnTo>
                  <a:lnTo>
                    <a:pt x="7539" y="1500"/>
                  </a:lnTo>
                  <a:lnTo>
                    <a:pt x="7200" y="1200"/>
                  </a:lnTo>
                  <a:lnTo>
                    <a:pt x="6268" y="800"/>
                  </a:lnTo>
                  <a:lnTo>
                    <a:pt x="5929" y="400"/>
                  </a:lnTo>
                  <a:lnTo>
                    <a:pt x="3134" y="400"/>
                  </a:lnTo>
                  <a:lnTo>
                    <a:pt x="2795" y="0"/>
                  </a:lnTo>
                  <a:lnTo>
                    <a:pt x="2456" y="0"/>
                  </a:lnTo>
                  <a:lnTo>
                    <a:pt x="2456" y="1500"/>
                  </a:lnTo>
                  <a:lnTo>
                    <a:pt x="1525" y="1900"/>
                  </a:lnTo>
                  <a:lnTo>
                    <a:pt x="1525" y="2300"/>
                  </a:lnTo>
                  <a:lnTo>
                    <a:pt x="932" y="2300"/>
                  </a:lnTo>
                  <a:lnTo>
                    <a:pt x="593" y="2600"/>
                  </a:lnTo>
                  <a:lnTo>
                    <a:pt x="593" y="3000"/>
                  </a:lnTo>
                  <a:lnTo>
                    <a:pt x="932" y="3400"/>
                  </a:lnTo>
                  <a:lnTo>
                    <a:pt x="932" y="4100"/>
                  </a:lnTo>
                  <a:lnTo>
                    <a:pt x="593" y="4100"/>
                  </a:lnTo>
                  <a:lnTo>
                    <a:pt x="593" y="4500"/>
                  </a:lnTo>
                  <a:lnTo>
                    <a:pt x="0" y="4500"/>
                  </a:lnTo>
                  <a:lnTo>
                    <a:pt x="0" y="5200"/>
                  </a:lnTo>
                  <a:lnTo>
                    <a:pt x="339" y="5600"/>
                  </a:lnTo>
                  <a:lnTo>
                    <a:pt x="339" y="8200"/>
                  </a:lnTo>
                  <a:lnTo>
                    <a:pt x="593" y="8600"/>
                  </a:lnTo>
                  <a:lnTo>
                    <a:pt x="339" y="9300"/>
                  </a:lnTo>
                  <a:lnTo>
                    <a:pt x="339" y="9700"/>
                  </a:lnTo>
                  <a:lnTo>
                    <a:pt x="593" y="10100"/>
                  </a:lnTo>
                  <a:lnTo>
                    <a:pt x="593" y="10400"/>
                  </a:lnTo>
                  <a:lnTo>
                    <a:pt x="339" y="10400"/>
                  </a:lnTo>
                  <a:lnTo>
                    <a:pt x="0" y="10800"/>
                  </a:lnTo>
                  <a:lnTo>
                    <a:pt x="0" y="11200"/>
                  </a:lnTo>
                  <a:lnTo>
                    <a:pt x="339" y="11900"/>
                  </a:lnTo>
                  <a:lnTo>
                    <a:pt x="593" y="12300"/>
                  </a:lnTo>
                  <a:lnTo>
                    <a:pt x="593" y="12700"/>
                  </a:lnTo>
                  <a:lnTo>
                    <a:pt x="932" y="13000"/>
                  </a:lnTo>
                  <a:lnTo>
                    <a:pt x="932" y="13800"/>
                  </a:lnTo>
                  <a:lnTo>
                    <a:pt x="1271" y="14100"/>
                  </a:lnTo>
                  <a:lnTo>
                    <a:pt x="2456" y="14100"/>
                  </a:lnTo>
                  <a:lnTo>
                    <a:pt x="2795" y="14500"/>
                  </a:lnTo>
                  <a:lnTo>
                    <a:pt x="3134" y="15300"/>
                  </a:lnTo>
                  <a:lnTo>
                    <a:pt x="3473" y="15600"/>
                  </a:lnTo>
                  <a:lnTo>
                    <a:pt x="5929" y="16400"/>
                  </a:lnTo>
                  <a:lnTo>
                    <a:pt x="6268" y="16700"/>
                  </a:lnTo>
                  <a:lnTo>
                    <a:pt x="9064" y="15300"/>
                  </a:lnTo>
                  <a:lnTo>
                    <a:pt x="20075" y="21600"/>
                  </a:lnTo>
                  <a:close/>
                  <a:moveTo>
                    <a:pt x="20075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11" name="AutoShape 108"/>
            <p:cNvSpPr>
              <a:spLocks/>
            </p:cNvSpPr>
            <p:nvPr/>
          </p:nvSpPr>
          <p:spPr bwMode="auto">
            <a:xfrm>
              <a:off x="7157" y="3236"/>
              <a:ext cx="160" cy="28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57" y="21600"/>
                  </a:moveTo>
                  <a:lnTo>
                    <a:pt x="14057" y="21600"/>
                  </a:lnTo>
                  <a:lnTo>
                    <a:pt x="14057" y="20849"/>
                  </a:lnTo>
                  <a:lnTo>
                    <a:pt x="15429" y="20849"/>
                  </a:lnTo>
                  <a:lnTo>
                    <a:pt x="15429" y="19534"/>
                  </a:lnTo>
                  <a:lnTo>
                    <a:pt x="14057" y="18783"/>
                  </a:lnTo>
                  <a:lnTo>
                    <a:pt x="14057" y="18031"/>
                  </a:lnTo>
                  <a:lnTo>
                    <a:pt x="15429" y="17468"/>
                  </a:lnTo>
                  <a:lnTo>
                    <a:pt x="17829" y="17468"/>
                  </a:lnTo>
                  <a:lnTo>
                    <a:pt x="17829" y="16717"/>
                  </a:lnTo>
                  <a:lnTo>
                    <a:pt x="21600" y="15965"/>
                  </a:lnTo>
                  <a:lnTo>
                    <a:pt x="21600" y="13148"/>
                  </a:lnTo>
                  <a:lnTo>
                    <a:pt x="20571" y="13148"/>
                  </a:lnTo>
                  <a:lnTo>
                    <a:pt x="19200" y="12584"/>
                  </a:lnTo>
                  <a:lnTo>
                    <a:pt x="19200" y="11833"/>
                  </a:lnTo>
                  <a:lnTo>
                    <a:pt x="17829" y="11833"/>
                  </a:lnTo>
                  <a:lnTo>
                    <a:pt x="17829" y="12584"/>
                  </a:lnTo>
                  <a:lnTo>
                    <a:pt x="16800" y="11833"/>
                  </a:lnTo>
                  <a:lnTo>
                    <a:pt x="15429" y="11833"/>
                  </a:lnTo>
                  <a:lnTo>
                    <a:pt x="13029" y="10518"/>
                  </a:lnTo>
                  <a:lnTo>
                    <a:pt x="14057" y="9767"/>
                  </a:lnTo>
                  <a:lnTo>
                    <a:pt x="17829" y="7701"/>
                  </a:lnTo>
                  <a:lnTo>
                    <a:pt x="17829" y="6950"/>
                  </a:lnTo>
                  <a:lnTo>
                    <a:pt x="19200" y="6950"/>
                  </a:lnTo>
                  <a:lnTo>
                    <a:pt x="17829" y="6198"/>
                  </a:lnTo>
                  <a:lnTo>
                    <a:pt x="17829" y="5635"/>
                  </a:lnTo>
                  <a:lnTo>
                    <a:pt x="16800" y="4883"/>
                  </a:lnTo>
                  <a:lnTo>
                    <a:pt x="15429" y="4132"/>
                  </a:lnTo>
                  <a:lnTo>
                    <a:pt x="15429" y="3569"/>
                  </a:lnTo>
                  <a:lnTo>
                    <a:pt x="16800" y="2817"/>
                  </a:lnTo>
                  <a:lnTo>
                    <a:pt x="17829" y="1315"/>
                  </a:lnTo>
                  <a:lnTo>
                    <a:pt x="17829" y="751"/>
                  </a:lnTo>
                  <a:lnTo>
                    <a:pt x="15429" y="2066"/>
                  </a:lnTo>
                  <a:lnTo>
                    <a:pt x="14057" y="2066"/>
                  </a:lnTo>
                  <a:lnTo>
                    <a:pt x="13029" y="1315"/>
                  </a:lnTo>
                  <a:lnTo>
                    <a:pt x="13029" y="751"/>
                  </a:lnTo>
                  <a:lnTo>
                    <a:pt x="11657" y="0"/>
                  </a:lnTo>
                  <a:lnTo>
                    <a:pt x="10286" y="0"/>
                  </a:lnTo>
                  <a:lnTo>
                    <a:pt x="10286" y="751"/>
                  </a:lnTo>
                  <a:lnTo>
                    <a:pt x="10286" y="0"/>
                  </a:lnTo>
                  <a:lnTo>
                    <a:pt x="8914" y="751"/>
                  </a:lnTo>
                  <a:lnTo>
                    <a:pt x="6514" y="751"/>
                  </a:lnTo>
                  <a:lnTo>
                    <a:pt x="5143" y="1315"/>
                  </a:lnTo>
                  <a:lnTo>
                    <a:pt x="5143" y="4132"/>
                  </a:lnTo>
                  <a:lnTo>
                    <a:pt x="4114" y="5635"/>
                  </a:lnTo>
                  <a:lnTo>
                    <a:pt x="4114" y="6198"/>
                  </a:lnTo>
                  <a:lnTo>
                    <a:pt x="5143" y="6198"/>
                  </a:lnTo>
                  <a:lnTo>
                    <a:pt x="5143" y="6950"/>
                  </a:lnTo>
                  <a:lnTo>
                    <a:pt x="4114" y="6950"/>
                  </a:lnTo>
                  <a:lnTo>
                    <a:pt x="5143" y="7701"/>
                  </a:lnTo>
                  <a:lnTo>
                    <a:pt x="4114" y="7701"/>
                  </a:lnTo>
                  <a:lnTo>
                    <a:pt x="4114" y="9016"/>
                  </a:lnTo>
                  <a:lnTo>
                    <a:pt x="1371" y="10518"/>
                  </a:lnTo>
                  <a:lnTo>
                    <a:pt x="0" y="11833"/>
                  </a:lnTo>
                  <a:lnTo>
                    <a:pt x="1371" y="12584"/>
                  </a:lnTo>
                  <a:lnTo>
                    <a:pt x="1371" y="13148"/>
                  </a:lnTo>
                  <a:lnTo>
                    <a:pt x="2743" y="13148"/>
                  </a:lnTo>
                  <a:lnTo>
                    <a:pt x="4114" y="13899"/>
                  </a:lnTo>
                  <a:lnTo>
                    <a:pt x="4114" y="14650"/>
                  </a:lnTo>
                  <a:lnTo>
                    <a:pt x="5143" y="15402"/>
                  </a:lnTo>
                  <a:lnTo>
                    <a:pt x="6514" y="15402"/>
                  </a:lnTo>
                  <a:lnTo>
                    <a:pt x="8914" y="15965"/>
                  </a:lnTo>
                  <a:lnTo>
                    <a:pt x="11657" y="21600"/>
                  </a:lnTo>
                  <a:close/>
                  <a:moveTo>
                    <a:pt x="16800" y="11082"/>
                  </a:moveTo>
                  <a:lnTo>
                    <a:pt x="19200" y="11082"/>
                  </a:lnTo>
                  <a:lnTo>
                    <a:pt x="17829" y="11833"/>
                  </a:lnTo>
                  <a:lnTo>
                    <a:pt x="16800" y="11082"/>
                  </a:lnTo>
                  <a:close/>
                  <a:moveTo>
                    <a:pt x="16800" y="110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12" name="AutoShape 109"/>
            <p:cNvSpPr>
              <a:spLocks/>
            </p:cNvSpPr>
            <p:nvPr/>
          </p:nvSpPr>
          <p:spPr bwMode="auto">
            <a:xfrm>
              <a:off x="6510" y="3246"/>
              <a:ext cx="837" cy="71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6592"/>
                  </a:moveTo>
                  <a:lnTo>
                    <a:pt x="21338" y="16368"/>
                  </a:lnTo>
                  <a:lnTo>
                    <a:pt x="21076" y="15770"/>
                  </a:lnTo>
                  <a:lnTo>
                    <a:pt x="20815" y="15471"/>
                  </a:lnTo>
                  <a:lnTo>
                    <a:pt x="19898" y="15471"/>
                  </a:lnTo>
                  <a:lnTo>
                    <a:pt x="19636" y="15247"/>
                  </a:lnTo>
                  <a:lnTo>
                    <a:pt x="19636" y="14649"/>
                  </a:lnTo>
                  <a:lnTo>
                    <a:pt x="19375" y="14425"/>
                  </a:lnTo>
                  <a:lnTo>
                    <a:pt x="19375" y="14126"/>
                  </a:lnTo>
                  <a:lnTo>
                    <a:pt x="19178" y="13827"/>
                  </a:lnTo>
                  <a:lnTo>
                    <a:pt x="18916" y="13304"/>
                  </a:lnTo>
                  <a:lnTo>
                    <a:pt x="18916" y="13005"/>
                  </a:lnTo>
                  <a:lnTo>
                    <a:pt x="19178" y="12706"/>
                  </a:lnTo>
                  <a:lnTo>
                    <a:pt x="19375" y="12706"/>
                  </a:lnTo>
                  <a:lnTo>
                    <a:pt x="19375" y="12482"/>
                  </a:lnTo>
                  <a:lnTo>
                    <a:pt x="19178" y="12183"/>
                  </a:lnTo>
                  <a:lnTo>
                    <a:pt x="19178" y="11884"/>
                  </a:lnTo>
                  <a:lnTo>
                    <a:pt x="19375" y="11361"/>
                  </a:lnTo>
                  <a:lnTo>
                    <a:pt x="19178" y="11062"/>
                  </a:lnTo>
                  <a:lnTo>
                    <a:pt x="19178" y="9118"/>
                  </a:lnTo>
                  <a:lnTo>
                    <a:pt x="18916" y="8819"/>
                  </a:lnTo>
                  <a:lnTo>
                    <a:pt x="18916" y="8296"/>
                  </a:lnTo>
                  <a:lnTo>
                    <a:pt x="18393" y="6054"/>
                  </a:lnTo>
                  <a:lnTo>
                    <a:pt x="17935" y="5830"/>
                  </a:lnTo>
                  <a:lnTo>
                    <a:pt x="17673" y="5830"/>
                  </a:lnTo>
                  <a:lnTo>
                    <a:pt x="17476" y="5531"/>
                  </a:lnTo>
                  <a:lnTo>
                    <a:pt x="17476" y="5232"/>
                  </a:lnTo>
                  <a:lnTo>
                    <a:pt x="17215" y="4933"/>
                  </a:lnTo>
                  <a:lnTo>
                    <a:pt x="16953" y="4933"/>
                  </a:lnTo>
                  <a:lnTo>
                    <a:pt x="16953" y="4709"/>
                  </a:lnTo>
                  <a:lnTo>
                    <a:pt x="16691" y="4410"/>
                  </a:lnTo>
                  <a:lnTo>
                    <a:pt x="16953" y="3887"/>
                  </a:lnTo>
                  <a:lnTo>
                    <a:pt x="17476" y="3289"/>
                  </a:lnTo>
                  <a:lnTo>
                    <a:pt x="17476" y="2765"/>
                  </a:lnTo>
                  <a:lnTo>
                    <a:pt x="17673" y="2765"/>
                  </a:lnTo>
                  <a:lnTo>
                    <a:pt x="17476" y="2466"/>
                  </a:lnTo>
                  <a:lnTo>
                    <a:pt x="17673" y="2466"/>
                  </a:lnTo>
                  <a:lnTo>
                    <a:pt x="17673" y="2167"/>
                  </a:lnTo>
                  <a:lnTo>
                    <a:pt x="17476" y="2167"/>
                  </a:lnTo>
                  <a:lnTo>
                    <a:pt x="17476" y="1943"/>
                  </a:lnTo>
                  <a:lnTo>
                    <a:pt x="17673" y="1345"/>
                  </a:lnTo>
                  <a:lnTo>
                    <a:pt x="17673" y="224"/>
                  </a:lnTo>
                  <a:lnTo>
                    <a:pt x="17215" y="224"/>
                  </a:lnTo>
                  <a:lnTo>
                    <a:pt x="16691" y="523"/>
                  </a:lnTo>
                  <a:lnTo>
                    <a:pt x="16495" y="224"/>
                  </a:lnTo>
                  <a:lnTo>
                    <a:pt x="16233" y="0"/>
                  </a:lnTo>
                  <a:lnTo>
                    <a:pt x="16233" y="224"/>
                  </a:lnTo>
                  <a:lnTo>
                    <a:pt x="15513" y="224"/>
                  </a:lnTo>
                  <a:lnTo>
                    <a:pt x="15513" y="0"/>
                  </a:lnTo>
                  <a:lnTo>
                    <a:pt x="15251" y="0"/>
                  </a:lnTo>
                  <a:lnTo>
                    <a:pt x="15251" y="224"/>
                  </a:lnTo>
                  <a:lnTo>
                    <a:pt x="15055" y="224"/>
                  </a:lnTo>
                  <a:lnTo>
                    <a:pt x="14793" y="523"/>
                  </a:lnTo>
                  <a:lnTo>
                    <a:pt x="14073" y="523"/>
                  </a:lnTo>
                  <a:lnTo>
                    <a:pt x="14073" y="224"/>
                  </a:lnTo>
                  <a:lnTo>
                    <a:pt x="12633" y="224"/>
                  </a:lnTo>
                  <a:lnTo>
                    <a:pt x="12633" y="523"/>
                  </a:lnTo>
                  <a:lnTo>
                    <a:pt x="12109" y="523"/>
                  </a:lnTo>
                  <a:lnTo>
                    <a:pt x="11847" y="822"/>
                  </a:lnTo>
                  <a:lnTo>
                    <a:pt x="11651" y="822"/>
                  </a:lnTo>
                  <a:lnTo>
                    <a:pt x="11389" y="523"/>
                  </a:lnTo>
                  <a:lnTo>
                    <a:pt x="11127" y="523"/>
                  </a:lnTo>
                  <a:lnTo>
                    <a:pt x="10669" y="822"/>
                  </a:lnTo>
                  <a:lnTo>
                    <a:pt x="10407" y="523"/>
                  </a:lnTo>
                  <a:lnTo>
                    <a:pt x="9949" y="1121"/>
                  </a:lnTo>
                  <a:lnTo>
                    <a:pt x="9425" y="1121"/>
                  </a:lnTo>
                  <a:lnTo>
                    <a:pt x="9229" y="1345"/>
                  </a:lnTo>
                  <a:lnTo>
                    <a:pt x="9229" y="1644"/>
                  </a:lnTo>
                  <a:lnTo>
                    <a:pt x="8247" y="1644"/>
                  </a:lnTo>
                  <a:lnTo>
                    <a:pt x="7985" y="1943"/>
                  </a:lnTo>
                  <a:lnTo>
                    <a:pt x="7724" y="2167"/>
                  </a:lnTo>
                  <a:lnTo>
                    <a:pt x="7724" y="2466"/>
                  </a:lnTo>
                  <a:lnTo>
                    <a:pt x="7004" y="2466"/>
                  </a:lnTo>
                  <a:lnTo>
                    <a:pt x="7265" y="2765"/>
                  </a:lnTo>
                  <a:lnTo>
                    <a:pt x="7265" y="3887"/>
                  </a:lnTo>
                  <a:lnTo>
                    <a:pt x="7527" y="4111"/>
                  </a:lnTo>
                  <a:lnTo>
                    <a:pt x="7527" y="4933"/>
                  </a:lnTo>
                  <a:lnTo>
                    <a:pt x="7724" y="5232"/>
                  </a:lnTo>
                  <a:lnTo>
                    <a:pt x="7724" y="5531"/>
                  </a:lnTo>
                  <a:lnTo>
                    <a:pt x="7985" y="5830"/>
                  </a:lnTo>
                  <a:lnTo>
                    <a:pt x="8247" y="5830"/>
                  </a:lnTo>
                  <a:lnTo>
                    <a:pt x="7985" y="6054"/>
                  </a:lnTo>
                  <a:lnTo>
                    <a:pt x="7985" y="6353"/>
                  </a:lnTo>
                  <a:lnTo>
                    <a:pt x="6545" y="6353"/>
                  </a:lnTo>
                  <a:lnTo>
                    <a:pt x="5825" y="7175"/>
                  </a:lnTo>
                  <a:lnTo>
                    <a:pt x="5825" y="7773"/>
                  </a:lnTo>
                  <a:lnTo>
                    <a:pt x="5105" y="8296"/>
                  </a:lnTo>
                  <a:lnTo>
                    <a:pt x="3862" y="9118"/>
                  </a:lnTo>
                  <a:lnTo>
                    <a:pt x="2880" y="9716"/>
                  </a:lnTo>
                  <a:lnTo>
                    <a:pt x="1702" y="9716"/>
                  </a:lnTo>
                  <a:lnTo>
                    <a:pt x="982" y="9940"/>
                  </a:lnTo>
                  <a:lnTo>
                    <a:pt x="458" y="10538"/>
                  </a:lnTo>
                  <a:lnTo>
                    <a:pt x="0" y="10763"/>
                  </a:lnTo>
                  <a:lnTo>
                    <a:pt x="0" y="11884"/>
                  </a:lnTo>
                  <a:lnTo>
                    <a:pt x="3862" y="14649"/>
                  </a:lnTo>
                  <a:lnTo>
                    <a:pt x="10931" y="19657"/>
                  </a:lnTo>
                  <a:lnTo>
                    <a:pt x="11127" y="20180"/>
                  </a:lnTo>
                  <a:lnTo>
                    <a:pt x="11651" y="20180"/>
                  </a:lnTo>
                  <a:lnTo>
                    <a:pt x="12109" y="20479"/>
                  </a:lnTo>
                  <a:lnTo>
                    <a:pt x="12371" y="20778"/>
                  </a:lnTo>
                  <a:lnTo>
                    <a:pt x="12633" y="20778"/>
                  </a:lnTo>
                  <a:lnTo>
                    <a:pt x="12633" y="21600"/>
                  </a:lnTo>
                  <a:lnTo>
                    <a:pt x="13811" y="21600"/>
                  </a:lnTo>
                  <a:lnTo>
                    <a:pt x="15513" y="21077"/>
                  </a:lnTo>
                  <a:lnTo>
                    <a:pt x="16691" y="19956"/>
                  </a:lnTo>
                  <a:lnTo>
                    <a:pt x="21600" y="16592"/>
                  </a:lnTo>
                  <a:close/>
                  <a:moveTo>
                    <a:pt x="21600" y="1659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13" name="AutoShape 110"/>
            <p:cNvSpPr>
              <a:spLocks/>
            </p:cNvSpPr>
            <p:nvPr/>
          </p:nvSpPr>
          <p:spPr bwMode="auto">
            <a:xfrm>
              <a:off x="6340" y="3290"/>
              <a:ext cx="489" cy="33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498" y="21600"/>
                  </a:moveTo>
                  <a:lnTo>
                    <a:pt x="7498" y="19866"/>
                  </a:lnTo>
                  <a:lnTo>
                    <a:pt x="8282" y="19393"/>
                  </a:lnTo>
                  <a:lnTo>
                    <a:pt x="9177" y="18131"/>
                  </a:lnTo>
                  <a:lnTo>
                    <a:pt x="10408" y="17658"/>
                  </a:lnTo>
                  <a:lnTo>
                    <a:pt x="12423" y="17658"/>
                  </a:lnTo>
                  <a:lnTo>
                    <a:pt x="14102" y="16397"/>
                  </a:lnTo>
                  <a:lnTo>
                    <a:pt x="16228" y="14663"/>
                  </a:lnTo>
                  <a:lnTo>
                    <a:pt x="17459" y="13559"/>
                  </a:lnTo>
                  <a:lnTo>
                    <a:pt x="17459" y="12298"/>
                  </a:lnTo>
                  <a:lnTo>
                    <a:pt x="18690" y="10564"/>
                  </a:lnTo>
                  <a:lnTo>
                    <a:pt x="21152" y="10564"/>
                  </a:lnTo>
                  <a:lnTo>
                    <a:pt x="21152" y="9933"/>
                  </a:lnTo>
                  <a:lnTo>
                    <a:pt x="21600" y="9460"/>
                  </a:lnTo>
                  <a:lnTo>
                    <a:pt x="21152" y="9460"/>
                  </a:lnTo>
                  <a:lnTo>
                    <a:pt x="20705" y="8829"/>
                  </a:lnTo>
                  <a:lnTo>
                    <a:pt x="20705" y="8199"/>
                  </a:lnTo>
                  <a:lnTo>
                    <a:pt x="20369" y="7568"/>
                  </a:lnTo>
                  <a:lnTo>
                    <a:pt x="20369" y="5834"/>
                  </a:lnTo>
                  <a:lnTo>
                    <a:pt x="19921" y="5361"/>
                  </a:lnTo>
                  <a:lnTo>
                    <a:pt x="19921" y="2996"/>
                  </a:lnTo>
                  <a:lnTo>
                    <a:pt x="19474" y="2365"/>
                  </a:lnTo>
                  <a:lnTo>
                    <a:pt x="18242" y="2365"/>
                  </a:lnTo>
                  <a:lnTo>
                    <a:pt x="17907" y="1734"/>
                  </a:lnTo>
                  <a:lnTo>
                    <a:pt x="17459" y="1734"/>
                  </a:lnTo>
                  <a:lnTo>
                    <a:pt x="17011" y="2365"/>
                  </a:lnTo>
                  <a:lnTo>
                    <a:pt x="16228" y="1734"/>
                  </a:lnTo>
                  <a:lnTo>
                    <a:pt x="15780" y="1734"/>
                  </a:lnTo>
                  <a:lnTo>
                    <a:pt x="15333" y="2365"/>
                  </a:lnTo>
                  <a:lnTo>
                    <a:pt x="14549" y="2365"/>
                  </a:lnTo>
                  <a:lnTo>
                    <a:pt x="14102" y="1261"/>
                  </a:lnTo>
                  <a:lnTo>
                    <a:pt x="13766" y="1261"/>
                  </a:lnTo>
                  <a:lnTo>
                    <a:pt x="13766" y="0"/>
                  </a:lnTo>
                  <a:lnTo>
                    <a:pt x="13318" y="631"/>
                  </a:lnTo>
                  <a:lnTo>
                    <a:pt x="12870" y="631"/>
                  </a:lnTo>
                  <a:lnTo>
                    <a:pt x="12423" y="1261"/>
                  </a:lnTo>
                  <a:lnTo>
                    <a:pt x="12423" y="2365"/>
                  </a:lnTo>
                  <a:lnTo>
                    <a:pt x="12087" y="2996"/>
                  </a:lnTo>
                  <a:lnTo>
                    <a:pt x="12087" y="4099"/>
                  </a:lnTo>
                  <a:lnTo>
                    <a:pt x="10856" y="5834"/>
                  </a:lnTo>
                  <a:lnTo>
                    <a:pt x="10408" y="5834"/>
                  </a:lnTo>
                  <a:lnTo>
                    <a:pt x="9625" y="6464"/>
                  </a:lnTo>
                  <a:lnTo>
                    <a:pt x="9177" y="7095"/>
                  </a:lnTo>
                  <a:lnTo>
                    <a:pt x="8282" y="7568"/>
                  </a:lnTo>
                  <a:lnTo>
                    <a:pt x="7946" y="7568"/>
                  </a:lnTo>
                  <a:lnTo>
                    <a:pt x="7498" y="8199"/>
                  </a:lnTo>
                  <a:lnTo>
                    <a:pt x="6715" y="8829"/>
                  </a:lnTo>
                  <a:lnTo>
                    <a:pt x="7051" y="9933"/>
                  </a:lnTo>
                  <a:lnTo>
                    <a:pt x="7051" y="10564"/>
                  </a:lnTo>
                  <a:lnTo>
                    <a:pt x="6267" y="11194"/>
                  </a:lnTo>
                  <a:lnTo>
                    <a:pt x="5820" y="12298"/>
                  </a:lnTo>
                  <a:lnTo>
                    <a:pt x="5820" y="12928"/>
                  </a:lnTo>
                  <a:lnTo>
                    <a:pt x="6267" y="14032"/>
                  </a:lnTo>
                  <a:lnTo>
                    <a:pt x="5820" y="14663"/>
                  </a:lnTo>
                  <a:lnTo>
                    <a:pt x="6267" y="15293"/>
                  </a:lnTo>
                  <a:lnTo>
                    <a:pt x="6267" y="15766"/>
                  </a:lnTo>
                  <a:lnTo>
                    <a:pt x="5036" y="17658"/>
                  </a:lnTo>
                  <a:lnTo>
                    <a:pt x="4589" y="18131"/>
                  </a:lnTo>
                  <a:lnTo>
                    <a:pt x="4141" y="18762"/>
                  </a:lnTo>
                  <a:lnTo>
                    <a:pt x="3805" y="18762"/>
                  </a:lnTo>
                  <a:lnTo>
                    <a:pt x="2574" y="20496"/>
                  </a:lnTo>
                  <a:lnTo>
                    <a:pt x="448" y="21127"/>
                  </a:lnTo>
                  <a:lnTo>
                    <a:pt x="0" y="21600"/>
                  </a:lnTo>
                  <a:lnTo>
                    <a:pt x="7498" y="21600"/>
                  </a:lnTo>
                  <a:close/>
                  <a:moveTo>
                    <a:pt x="7498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14" name="AutoShape 111"/>
            <p:cNvSpPr>
              <a:spLocks/>
            </p:cNvSpPr>
            <p:nvPr/>
          </p:nvSpPr>
          <p:spPr bwMode="auto">
            <a:xfrm>
              <a:off x="6172" y="3629"/>
              <a:ext cx="338" cy="24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855"/>
                  </a:moveTo>
                  <a:lnTo>
                    <a:pt x="21600" y="0"/>
                  </a:lnTo>
                  <a:lnTo>
                    <a:pt x="10719" y="0"/>
                  </a:lnTo>
                  <a:lnTo>
                    <a:pt x="10232" y="1711"/>
                  </a:lnTo>
                  <a:lnTo>
                    <a:pt x="10232" y="3208"/>
                  </a:lnTo>
                  <a:lnTo>
                    <a:pt x="9582" y="3208"/>
                  </a:lnTo>
                  <a:lnTo>
                    <a:pt x="7795" y="4063"/>
                  </a:lnTo>
                  <a:lnTo>
                    <a:pt x="7146" y="4919"/>
                  </a:lnTo>
                  <a:lnTo>
                    <a:pt x="6496" y="5560"/>
                  </a:lnTo>
                  <a:lnTo>
                    <a:pt x="7146" y="6416"/>
                  </a:lnTo>
                  <a:lnTo>
                    <a:pt x="5359" y="8768"/>
                  </a:lnTo>
                  <a:lnTo>
                    <a:pt x="5359" y="9624"/>
                  </a:lnTo>
                  <a:lnTo>
                    <a:pt x="3573" y="11976"/>
                  </a:lnTo>
                  <a:lnTo>
                    <a:pt x="2923" y="13687"/>
                  </a:lnTo>
                  <a:lnTo>
                    <a:pt x="1786" y="15184"/>
                  </a:lnTo>
                  <a:lnTo>
                    <a:pt x="1786" y="16040"/>
                  </a:lnTo>
                  <a:lnTo>
                    <a:pt x="2436" y="16040"/>
                  </a:lnTo>
                  <a:lnTo>
                    <a:pt x="1786" y="16040"/>
                  </a:lnTo>
                  <a:lnTo>
                    <a:pt x="487" y="18392"/>
                  </a:lnTo>
                  <a:lnTo>
                    <a:pt x="0" y="19248"/>
                  </a:lnTo>
                  <a:lnTo>
                    <a:pt x="0" y="21600"/>
                  </a:lnTo>
                  <a:lnTo>
                    <a:pt x="10719" y="21600"/>
                  </a:lnTo>
                  <a:lnTo>
                    <a:pt x="10719" y="14329"/>
                  </a:lnTo>
                  <a:lnTo>
                    <a:pt x="11368" y="14329"/>
                  </a:lnTo>
                  <a:lnTo>
                    <a:pt x="12018" y="13687"/>
                  </a:lnTo>
                  <a:lnTo>
                    <a:pt x="13155" y="13687"/>
                  </a:lnTo>
                  <a:lnTo>
                    <a:pt x="13155" y="5560"/>
                  </a:lnTo>
                  <a:lnTo>
                    <a:pt x="21600" y="5560"/>
                  </a:lnTo>
                  <a:lnTo>
                    <a:pt x="21600" y="855"/>
                  </a:lnTo>
                  <a:close/>
                  <a:moveTo>
                    <a:pt x="21600" y="85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15" name="AutoShape 112"/>
            <p:cNvSpPr>
              <a:spLocks/>
            </p:cNvSpPr>
            <p:nvPr/>
          </p:nvSpPr>
          <p:spPr bwMode="auto">
            <a:xfrm>
              <a:off x="6172" y="3639"/>
              <a:ext cx="487" cy="48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636"/>
                  </a:moveTo>
                  <a:lnTo>
                    <a:pt x="7425" y="10636"/>
                  </a:lnTo>
                  <a:lnTo>
                    <a:pt x="7425" y="6908"/>
                  </a:lnTo>
                  <a:lnTo>
                    <a:pt x="7875" y="6908"/>
                  </a:lnTo>
                  <a:lnTo>
                    <a:pt x="8325" y="6579"/>
                  </a:lnTo>
                  <a:lnTo>
                    <a:pt x="9113" y="6579"/>
                  </a:lnTo>
                  <a:lnTo>
                    <a:pt x="9113" y="2412"/>
                  </a:lnTo>
                  <a:lnTo>
                    <a:pt x="14962" y="2412"/>
                  </a:lnTo>
                  <a:lnTo>
                    <a:pt x="14962" y="0"/>
                  </a:lnTo>
                  <a:lnTo>
                    <a:pt x="21600" y="4057"/>
                  </a:lnTo>
                  <a:lnTo>
                    <a:pt x="19575" y="4057"/>
                  </a:lnTo>
                  <a:lnTo>
                    <a:pt x="20813" y="18749"/>
                  </a:lnTo>
                  <a:lnTo>
                    <a:pt x="21600" y="18749"/>
                  </a:lnTo>
                  <a:lnTo>
                    <a:pt x="20813" y="20394"/>
                  </a:lnTo>
                  <a:lnTo>
                    <a:pt x="14175" y="20394"/>
                  </a:lnTo>
                  <a:lnTo>
                    <a:pt x="13725" y="19955"/>
                  </a:lnTo>
                  <a:lnTo>
                    <a:pt x="13275" y="20394"/>
                  </a:lnTo>
                  <a:lnTo>
                    <a:pt x="13275" y="19517"/>
                  </a:lnTo>
                  <a:lnTo>
                    <a:pt x="12487" y="19517"/>
                  </a:lnTo>
                  <a:lnTo>
                    <a:pt x="11588" y="19955"/>
                  </a:lnTo>
                  <a:lnTo>
                    <a:pt x="11250" y="20723"/>
                  </a:lnTo>
                  <a:lnTo>
                    <a:pt x="10800" y="19955"/>
                  </a:lnTo>
                  <a:lnTo>
                    <a:pt x="10800" y="19517"/>
                  </a:lnTo>
                  <a:lnTo>
                    <a:pt x="10350" y="19517"/>
                  </a:lnTo>
                  <a:lnTo>
                    <a:pt x="9563" y="19955"/>
                  </a:lnTo>
                  <a:lnTo>
                    <a:pt x="9563" y="21161"/>
                  </a:lnTo>
                  <a:lnTo>
                    <a:pt x="9113" y="21161"/>
                  </a:lnTo>
                  <a:lnTo>
                    <a:pt x="8663" y="21600"/>
                  </a:lnTo>
                  <a:lnTo>
                    <a:pt x="8325" y="21161"/>
                  </a:lnTo>
                  <a:lnTo>
                    <a:pt x="7875" y="20723"/>
                  </a:lnTo>
                  <a:lnTo>
                    <a:pt x="7425" y="20723"/>
                  </a:lnTo>
                  <a:lnTo>
                    <a:pt x="7425" y="20394"/>
                  </a:lnTo>
                  <a:lnTo>
                    <a:pt x="7087" y="20394"/>
                  </a:lnTo>
                  <a:lnTo>
                    <a:pt x="7087" y="19955"/>
                  </a:lnTo>
                  <a:lnTo>
                    <a:pt x="6637" y="19517"/>
                  </a:lnTo>
                  <a:lnTo>
                    <a:pt x="6637" y="19188"/>
                  </a:lnTo>
                  <a:lnTo>
                    <a:pt x="5400" y="19188"/>
                  </a:lnTo>
                  <a:lnTo>
                    <a:pt x="4500" y="18311"/>
                  </a:lnTo>
                  <a:lnTo>
                    <a:pt x="2475" y="18311"/>
                  </a:lnTo>
                  <a:lnTo>
                    <a:pt x="1688" y="18749"/>
                  </a:lnTo>
                  <a:lnTo>
                    <a:pt x="1238" y="19188"/>
                  </a:lnTo>
                  <a:lnTo>
                    <a:pt x="338" y="19188"/>
                  </a:lnTo>
                  <a:lnTo>
                    <a:pt x="787" y="18311"/>
                  </a:lnTo>
                  <a:lnTo>
                    <a:pt x="787" y="17543"/>
                  </a:lnTo>
                  <a:lnTo>
                    <a:pt x="1238" y="17105"/>
                  </a:lnTo>
                  <a:lnTo>
                    <a:pt x="1688" y="15898"/>
                  </a:lnTo>
                  <a:lnTo>
                    <a:pt x="1238" y="14254"/>
                  </a:lnTo>
                  <a:lnTo>
                    <a:pt x="787" y="13486"/>
                  </a:lnTo>
                  <a:lnTo>
                    <a:pt x="1238" y="13486"/>
                  </a:lnTo>
                  <a:lnTo>
                    <a:pt x="1238" y="12171"/>
                  </a:lnTo>
                  <a:lnTo>
                    <a:pt x="787" y="11403"/>
                  </a:lnTo>
                  <a:lnTo>
                    <a:pt x="338" y="11403"/>
                  </a:lnTo>
                  <a:lnTo>
                    <a:pt x="338" y="10964"/>
                  </a:lnTo>
                  <a:lnTo>
                    <a:pt x="0" y="11403"/>
                  </a:lnTo>
                  <a:lnTo>
                    <a:pt x="0" y="10636"/>
                  </a:lnTo>
                  <a:close/>
                  <a:moveTo>
                    <a:pt x="0" y="1063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16" name="AutoShape 113"/>
            <p:cNvSpPr>
              <a:spLocks/>
            </p:cNvSpPr>
            <p:nvPr/>
          </p:nvSpPr>
          <p:spPr bwMode="auto">
            <a:xfrm>
              <a:off x="6368" y="3730"/>
              <a:ext cx="677" cy="56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5225"/>
                  </a:moveTo>
                  <a:lnTo>
                    <a:pt x="324" y="14844"/>
                  </a:lnTo>
                  <a:lnTo>
                    <a:pt x="647" y="14844"/>
                  </a:lnTo>
                  <a:lnTo>
                    <a:pt x="647" y="13797"/>
                  </a:lnTo>
                  <a:lnTo>
                    <a:pt x="1213" y="13417"/>
                  </a:lnTo>
                  <a:lnTo>
                    <a:pt x="1537" y="13417"/>
                  </a:lnTo>
                  <a:lnTo>
                    <a:pt x="1537" y="13797"/>
                  </a:lnTo>
                  <a:lnTo>
                    <a:pt x="1861" y="14463"/>
                  </a:lnTo>
                  <a:lnTo>
                    <a:pt x="2103" y="13797"/>
                  </a:lnTo>
                  <a:lnTo>
                    <a:pt x="2751" y="13417"/>
                  </a:lnTo>
                  <a:lnTo>
                    <a:pt x="3317" y="13417"/>
                  </a:lnTo>
                  <a:lnTo>
                    <a:pt x="3317" y="14178"/>
                  </a:lnTo>
                  <a:lnTo>
                    <a:pt x="3640" y="13797"/>
                  </a:lnTo>
                  <a:lnTo>
                    <a:pt x="3964" y="14178"/>
                  </a:lnTo>
                  <a:lnTo>
                    <a:pt x="8737" y="14178"/>
                  </a:lnTo>
                  <a:lnTo>
                    <a:pt x="9303" y="12751"/>
                  </a:lnTo>
                  <a:lnTo>
                    <a:pt x="8737" y="12751"/>
                  </a:lnTo>
                  <a:lnTo>
                    <a:pt x="7847" y="0"/>
                  </a:lnTo>
                  <a:lnTo>
                    <a:pt x="9303" y="0"/>
                  </a:lnTo>
                  <a:lnTo>
                    <a:pt x="18040" y="6375"/>
                  </a:lnTo>
                  <a:lnTo>
                    <a:pt x="18283" y="7041"/>
                  </a:lnTo>
                  <a:lnTo>
                    <a:pt x="18930" y="7041"/>
                  </a:lnTo>
                  <a:lnTo>
                    <a:pt x="19497" y="7422"/>
                  </a:lnTo>
                  <a:lnTo>
                    <a:pt x="19820" y="7803"/>
                  </a:lnTo>
                  <a:lnTo>
                    <a:pt x="20144" y="7803"/>
                  </a:lnTo>
                  <a:lnTo>
                    <a:pt x="20144" y="8849"/>
                  </a:lnTo>
                  <a:lnTo>
                    <a:pt x="21600" y="8849"/>
                  </a:lnTo>
                  <a:lnTo>
                    <a:pt x="21600" y="11323"/>
                  </a:lnTo>
                  <a:lnTo>
                    <a:pt x="21276" y="12751"/>
                  </a:lnTo>
                  <a:lnTo>
                    <a:pt x="21276" y="13417"/>
                  </a:lnTo>
                  <a:lnTo>
                    <a:pt x="21034" y="13797"/>
                  </a:lnTo>
                  <a:lnTo>
                    <a:pt x="20387" y="14178"/>
                  </a:lnTo>
                  <a:lnTo>
                    <a:pt x="19497" y="14178"/>
                  </a:lnTo>
                  <a:lnTo>
                    <a:pt x="19173" y="14463"/>
                  </a:lnTo>
                  <a:lnTo>
                    <a:pt x="18283" y="14463"/>
                  </a:lnTo>
                  <a:lnTo>
                    <a:pt x="18040" y="14844"/>
                  </a:lnTo>
                  <a:lnTo>
                    <a:pt x="16503" y="14844"/>
                  </a:lnTo>
                  <a:lnTo>
                    <a:pt x="16180" y="14463"/>
                  </a:lnTo>
                  <a:lnTo>
                    <a:pt x="15290" y="14463"/>
                  </a:lnTo>
                  <a:lnTo>
                    <a:pt x="14724" y="14844"/>
                  </a:lnTo>
                  <a:lnTo>
                    <a:pt x="14400" y="14844"/>
                  </a:lnTo>
                  <a:lnTo>
                    <a:pt x="14076" y="15225"/>
                  </a:lnTo>
                  <a:lnTo>
                    <a:pt x="12297" y="16271"/>
                  </a:lnTo>
                  <a:lnTo>
                    <a:pt x="12297" y="16652"/>
                  </a:lnTo>
                  <a:lnTo>
                    <a:pt x="11407" y="16937"/>
                  </a:lnTo>
                  <a:lnTo>
                    <a:pt x="10840" y="16937"/>
                  </a:lnTo>
                  <a:lnTo>
                    <a:pt x="10517" y="17699"/>
                  </a:lnTo>
                  <a:lnTo>
                    <a:pt x="10193" y="18365"/>
                  </a:lnTo>
                  <a:lnTo>
                    <a:pt x="9627" y="19126"/>
                  </a:lnTo>
                  <a:lnTo>
                    <a:pt x="9303" y="19411"/>
                  </a:lnTo>
                  <a:lnTo>
                    <a:pt x="9303" y="20173"/>
                  </a:lnTo>
                  <a:lnTo>
                    <a:pt x="9061" y="20173"/>
                  </a:lnTo>
                  <a:lnTo>
                    <a:pt x="9061" y="21219"/>
                  </a:lnTo>
                  <a:lnTo>
                    <a:pt x="8737" y="21600"/>
                  </a:lnTo>
                  <a:lnTo>
                    <a:pt x="8090" y="21600"/>
                  </a:lnTo>
                  <a:lnTo>
                    <a:pt x="8090" y="21219"/>
                  </a:lnTo>
                  <a:lnTo>
                    <a:pt x="7524" y="21219"/>
                  </a:lnTo>
                  <a:lnTo>
                    <a:pt x="7200" y="21600"/>
                  </a:lnTo>
                  <a:lnTo>
                    <a:pt x="6634" y="21600"/>
                  </a:lnTo>
                  <a:lnTo>
                    <a:pt x="6310" y="21219"/>
                  </a:lnTo>
                  <a:lnTo>
                    <a:pt x="6067" y="21600"/>
                  </a:lnTo>
                  <a:lnTo>
                    <a:pt x="6067" y="21219"/>
                  </a:lnTo>
                  <a:lnTo>
                    <a:pt x="5420" y="21219"/>
                  </a:lnTo>
                  <a:lnTo>
                    <a:pt x="5420" y="20458"/>
                  </a:lnTo>
                  <a:lnTo>
                    <a:pt x="5097" y="20458"/>
                  </a:lnTo>
                  <a:lnTo>
                    <a:pt x="5097" y="20839"/>
                  </a:lnTo>
                  <a:lnTo>
                    <a:pt x="4854" y="20839"/>
                  </a:lnTo>
                  <a:lnTo>
                    <a:pt x="4854" y="20458"/>
                  </a:lnTo>
                  <a:lnTo>
                    <a:pt x="5097" y="20173"/>
                  </a:lnTo>
                  <a:lnTo>
                    <a:pt x="5097" y="19792"/>
                  </a:lnTo>
                  <a:lnTo>
                    <a:pt x="4854" y="19792"/>
                  </a:lnTo>
                  <a:lnTo>
                    <a:pt x="4854" y="19411"/>
                  </a:lnTo>
                  <a:lnTo>
                    <a:pt x="4530" y="19126"/>
                  </a:lnTo>
                  <a:lnTo>
                    <a:pt x="4207" y="18745"/>
                  </a:lnTo>
                  <a:lnTo>
                    <a:pt x="3317" y="18745"/>
                  </a:lnTo>
                  <a:lnTo>
                    <a:pt x="2993" y="19126"/>
                  </a:lnTo>
                  <a:lnTo>
                    <a:pt x="1537" y="19126"/>
                  </a:lnTo>
                  <a:lnTo>
                    <a:pt x="1537" y="18365"/>
                  </a:lnTo>
                  <a:lnTo>
                    <a:pt x="1213" y="18365"/>
                  </a:lnTo>
                  <a:lnTo>
                    <a:pt x="1213" y="17699"/>
                  </a:lnTo>
                  <a:lnTo>
                    <a:pt x="971" y="17699"/>
                  </a:lnTo>
                  <a:lnTo>
                    <a:pt x="971" y="17318"/>
                  </a:lnTo>
                  <a:lnTo>
                    <a:pt x="647" y="17318"/>
                  </a:lnTo>
                  <a:lnTo>
                    <a:pt x="647" y="16937"/>
                  </a:lnTo>
                  <a:lnTo>
                    <a:pt x="324" y="16652"/>
                  </a:lnTo>
                  <a:lnTo>
                    <a:pt x="0" y="16652"/>
                  </a:lnTo>
                  <a:lnTo>
                    <a:pt x="0" y="15225"/>
                  </a:lnTo>
                  <a:close/>
                  <a:moveTo>
                    <a:pt x="0" y="1522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17" name="AutoShape 114"/>
            <p:cNvSpPr>
              <a:spLocks/>
            </p:cNvSpPr>
            <p:nvPr/>
          </p:nvSpPr>
          <p:spPr bwMode="auto">
            <a:xfrm>
              <a:off x="6652" y="4106"/>
              <a:ext cx="317" cy="20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8702"/>
                  </a:moveTo>
                  <a:lnTo>
                    <a:pt x="0" y="15805"/>
                  </a:lnTo>
                  <a:lnTo>
                    <a:pt x="518" y="15805"/>
                  </a:lnTo>
                  <a:lnTo>
                    <a:pt x="518" y="13698"/>
                  </a:lnTo>
                  <a:lnTo>
                    <a:pt x="1210" y="12907"/>
                  </a:lnTo>
                  <a:lnTo>
                    <a:pt x="2419" y="10800"/>
                  </a:lnTo>
                  <a:lnTo>
                    <a:pt x="3110" y="8956"/>
                  </a:lnTo>
                  <a:lnTo>
                    <a:pt x="3802" y="6849"/>
                  </a:lnTo>
                  <a:lnTo>
                    <a:pt x="5011" y="6849"/>
                  </a:lnTo>
                  <a:lnTo>
                    <a:pt x="6912" y="6059"/>
                  </a:lnTo>
                  <a:lnTo>
                    <a:pt x="6912" y="5005"/>
                  </a:lnTo>
                  <a:lnTo>
                    <a:pt x="10714" y="2107"/>
                  </a:lnTo>
                  <a:lnTo>
                    <a:pt x="11405" y="1054"/>
                  </a:lnTo>
                  <a:lnTo>
                    <a:pt x="12096" y="1054"/>
                  </a:lnTo>
                  <a:lnTo>
                    <a:pt x="13306" y="0"/>
                  </a:lnTo>
                  <a:lnTo>
                    <a:pt x="15206" y="0"/>
                  </a:lnTo>
                  <a:lnTo>
                    <a:pt x="15898" y="1054"/>
                  </a:lnTo>
                  <a:lnTo>
                    <a:pt x="15898" y="2107"/>
                  </a:lnTo>
                  <a:lnTo>
                    <a:pt x="15206" y="3161"/>
                  </a:lnTo>
                  <a:lnTo>
                    <a:pt x="15206" y="3951"/>
                  </a:lnTo>
                  <a:lnTo>
                    <a:pt x="17798" y="6849"/>
                  </a:lnTo>
                  <a:lnTo>
                    <a:pt x="17798" y="7902"/>
                  </a:lnTo>
                  <a:lnTo>
                    <a:pt x="19181" y="8956"/>
                  </a:lnTo>
                  <a:lnTo>
                    <a:pt x="20390" y="8956"/>
                  </a:lnTo>
                  <a:lnTo>
                    <a:pt x="21082" y="9746"/>
                  </a:lnTo>
                  <a:lnTo>
                    <a:pt x="20390" y="10800"/>
                  </a:lnTo>
                  <a:lnTo>
                    <a:pt x="21082" y="11854"/>
                  </a:lnTo>
                  <a:lnTo>
                    <a:pt x="21600" y="11854"/>
                  </a:lnTo>
                  <a:lnTo>
                    <a:pt x="21600" y="12907"/>
                  </a:lnTo>
                  <a:lnTo>
                    <a:pt x="21082" y="13698"/>
                  </a:lnTo>
                  <a:lnTo>
                    <a:pt x="19181" y="13698"/>
                  </a:lnTo>
                  <a:lnTo>
                    <a:pt x="17798" y="15805"/>
                  </a:lnTo>
                  <a:lnTo>
                    <a:pt x="18490" y="16595"/>
                  </a:lnTo>
                  <a:lnTo>
                    <a:pt x="17280" y="16595"/>
                  </a:lnTo>
                  <a:lnTo>
                    <a:pt x="14688" y="15805"/>
                  </a:lnTo>
                  <a:lnTo>
                    <a:pt x="13997" y="15805"/>
                  </a:lnTo>
                  <a:lnTo>
                    <a:pt x="13306" y="16595"/>
                  </a:lnTo>
                  <a:lnTo>
                    <a:pt x="6912" y="16595"/>
                  </a:lnTo>
                  <a:lnTo>
                    <a:pt x="6912" y="19756"/>
                  </a:lnTo>
                  <a:lnTo>
                    <a:pt x="7603" y="20546"/>
                  </a:lnTo>
                  <a:lnTo>
                    <a:pt x="7603" y="21600"/>
                  </a:lnTo>
                  <a:lnTo>
                    <a:pt x="6912" y="21600"/>
                  </a:lnTo>
                  <a:lnTo>
                    <a:pt x="6394" y="20546"/>
                  </a:lnTo>
                  <a:lnTo>
                    <a:pt x="5702" y="21600"/>
                  </a:lnTo>
                  <a:lnTo>
                    <a:pt x="5011" y="21600"/>
                  </a:lnTo>
                  <a:lnTo>
                    <a:pt x="3802" y="20546"/>
                  </a:lnTo>
                  <a:lnTo>
                    <a:pt x="3110" y="19756"/>
                  </a:lnTo>
                  <a:lnTo>
                    <a:pt x="1901" y="19756"/>
                  </a:lnTo>
                  <a:lnTo>
                    <a:pt x="1210" y="18702"/>
                  </a:lnTo>
                  <a:lnTo>
                    <a:pt x="0" y="17649"/>
                  </a:lnTo>
                  <a:lnTo>
                    <a:pt x="0" y="18702"/>
                  </a:lnTo>
                  <a:close/>
                  <a:moveTo>
                    <a:pt x="0" y="1870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18" name="AutoShape 115"/>
            <p:cNvSpPr>
              <a:spLocks/>
            </p:cNvSpPr>
            <p:nvPr/>
          </p:nvSpPr>
          <p:spPr bwMode="auto">
            <a:xfrm>
              <a:off x="6144" y="4052"/>
              <a:ext cx="272" cy="16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826" y="2579"/>
                  </a:moveTo>
                  <a:lnTo>
                    <a:pt x="4441" y="2579"/>
                  </a:lnTo>
                  <a:lnTo>
                    <a:pt x="5249" y="1290"/>
                  </a:lnTo>
                  <a:lnTo>
                    <a:pt x="6662" y="0"/>
                  </a:lnTo>
                  <a:lnTo>
                    <a:pt x="10295" y="0"/>
                  </a:lnTo>
                  <a:lnTo>
                    <a:pt x="11910" y="2579"/>
                  </a:lnTo>
                  <a:lnTo>
                    <a:pt x="14131" y="2579"/>
                  </a:lnTo>
                  <a:lnTo>
                    <a:pt x="14131" y="3546"/>
                  </a:lnTo>
                  <a:lnTo>
                    <a:pt x="14938" y="4836"/>
                  </a:lnTo>
                  <a:lnTo>
                    <a:pt x="14938" y="6125"/>
                  </a:lnTo>
                  <a:lnTo>
                    <a:pt x="15544" y="6125"/>
                  </a:lnTo>
                  <a:lnTo>
                    <a:pt x="15544" y="7093"/>
                  </a:lnTo>
                  <a:lnTo>
                    <a:pt x="16351" y="7093"/>
                  </a:lnTo>
                  <a:lnTo>
                    <a:pt x="17159" y="8382"/>
                  </a:lnTo>
                  <a:lnTo>
                    <a:pt x="17764" y="9672"/>
                  </a:lnTo>
                  <a:lnTo>
                    <a:pt x="17764" y="14507"/>
                  </a:lnTo>
                  <a:lnTo>
                    <a:pt x="18572" y="14507"/>
                  </a:lnTo>
                  <a:lnTo>
                    <a:pt x="19379" y="15475"/>
                  </a:lnTo>
                  <a:lnTo>
                    <a:pt x="19379" y="16764"/>
                  </a:lnTo>
                  <a:lnTo>
                    <a:pt x="20187" y="16764"/>
                  </a:lnTo>
                  <a:lnTo>
                    <a:pt x="20187" y="18054"/>
                  </a:lnTo>
                  <a:lnTo>
                    <a:pt x="20793" y="18054"/>
                  </a:lnTo>
                  <a:lnTo>
                    <a:pt x="20793" y="20310"/>
                  </a:lnTo>
                  <a:lnTo>
                    <a:pt x="21600" y="20310"/>
                  </a:lnTo>
                  <a:lnTo>
                    <a:pt x="21600" y="21600"/>
                  </a:lnTo>
                  <a:lnTo>
                    <a:pt x="20187" y="21600"/>
                  </a:lnTo>
                  <a:lnTo>
                    <a:pt x="19379" y="20310"/>
                  </a:lnTo>
                  <a:lnTo>
                    <a:pt x="19379" y="21600"/>
                  </a:lnTo>
                  <a:lnTo>
                    <a:pt x="17764" y="20310"/>
                  </a:lnTo>
                  <a:lnTo>
                    <a:pt x="16351" y="20310"/>
                  </a:lnTo>
                  <a:lnTo>
                    <a:pt x="14938" y="19021"/>
                  </a:lnTo>
                  <a:lnTo>
                    <a:pt x="7469" y="19021"/>
                  </a:lnTo>
                  <a:lnTo>
                    <a:pt x="6662" y="20310"/>
                  </a:lnTo>
                  <a:lnTo>
                    <a:pt x="4441" y="20310"/>
                  </a:lnTo>
                  <a:lnTo>
                    <a:pt x="3634" y="21600"/>
                  </a:lnTo>
                  <a:lnTo>
                    <a:pt x="2826" y="21600"/>
                  </a:lnTo>
                  <a:lnTo>
                    <a:pt x="2826" y="20310"/>
                  </a:lnTo>
                  <a:lnTo>
                    <a:pt x="2221" y="19021"/>
                  </a:lnTo>
                  <a:lnTo>
                    <a:pt x="2826" y="20310"/>
                  </a:lnTo>
                  <a:lnTo>
                    <a:pt x="3634" y="19021"/>
                  </a:lnTo>
                  <a:lnTo>
                    <a:pt x="2221" y="19021"/>
                  </a:lnTo>
                  <a:lnTo>
                    <a:pt x="2221" y="18054"/>
                  </a:lnTo>
                  <a:lnTo>
                    <a:pt x="2826" y="16764"/>
                  </a:lnTo>
                  <a:lnTo>
                    <a:pt x="4441" y="16764"/>
                  </a:lnTo>
                  <a:lnTo>
                    <a:pt x="5249" y="15475"/>
                  </a:lnTo>
                  <a:lnTo>
                    <a:pt x="7469" y="15475"/>
                  </a:lnTo>
                  <a:lnTo>
                    <a:pt x="8075" y="14507"/>
                  </a:lnTo>
                  <a:lnTo>
                    <a:pt x="8882" y="15475"/>
                  </a:lnTo>
                  <a:lnTo>
                    <a:pt x="10295" y="15475"/>
                  </a:lnTo>
                  <a:lnTo>
                    <a:pt x="11103" y="16764"/>
                  </a:lnTo>
                  <a:lnTo>
                    <a:pt x="11910" y="16764"/>
                  </a:lnTo>
                  <a:lnTo>
                    <a:pt x="12718" y="15475"/>
                  </a:lnTo>
                  <a:lnTo>
                    <a:pt x="11910" y="15475"/>
                  </a:lnTo>
                  <a:lnTo>
                    <a:pt x="10295" y="14507"/>
                  </a:lnTo>
                  <a:lnTo>
                    <a:pt x="9690" y="14507"/>
                  </a:lnTo>
                  <a:lnTo>
                    <a:pt x="8882" y="13218"/>
                  </a:lnTo>
                  <a:lnTo>
                    <a:pt x="6662" y="13218"/>
                  </a:lnTo>
                  <a:lnTo>
                    <a:pt x="5249" y="14507"/>
                  </a:lnTo>
                  <a:lnTo>
                    <a:pt x="4441" y="14507"/>
                  </a:lnTo>
                  <a:lnTo>
                    <a:pt x="4441" y="15475"/>
                  </a:lnTo>
                  <a:lnTo>
                    <a:pt x="2826" y="15475"/>
                  </a:lnTo>
                  <a:lnTo>
                    <a:pt x="2826" y="14507"/>
                  </a:lnTo>
                  <a:lnTo>
                    <a:pt x="2221" y="13218"/>
                  </a:lnTo>
                  <a:lnTo>
                    <a:pt x="2826" y="13218"/>
                  </a:lnTo>
                  <a:lnTo>
                    <a:pt x="2826" y="11928"/>
                  </a:lnTo>
                  <a:lnTo>
                    <a:pt x="2221" y="11928"/>
                  </a:lnTo>
                  <a:lnTo>
                    <a:pt x="1413" y="10961"/>
                  </a:lnTo>
                  <a:lnTo>
                    <a:pt x="0" y="9672"/>
                  </a:lnTo>
                  <a:lnTo>
                    <a:pt x="2221" y="6125"/>
                  </a:lnTo>
                  <a:lnTo>
                    <a:pt x="2826" y="3546"/>
                  </a:lnTo>
                  <a:lnTo>
                    <a:pt x="2826" y="2579"/>
                  </a:lnTo>
                  <a:close/>
                  <a:moveTo>
                    <a:pt x="2826" y="257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19" name="AutoShape 116"/>
            <p:cNvSpPr>
              <a:spLocks/>
            </p:cNvSpPr>
            <p:nvPr/>
          </p:nvSpPr>
          <p:spPr bwMode="auto">
            <a:xfrm>
              <a:off x="6172" y="4153"/>
              <a:ext cx="132" cy="3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1246" y="15840"/>
                  </a:lnTo>
                  <a:lnTo>
                    <a:pt x="4569" y="15840"/>
                  </a:lnTo>
                  <a:lnTo>
                    <a:pt x="6231" y="10080"/>
                  </a:lnTo>
                  <a:lnTo>
                    <a:pt x="10800" y="10080"/>
                  </a:lnTo>
                  <a:lnTo>
                    <a:pt x="12046" y="5760"/>
                  </a:lnTo>
                  <a:lnTo>
                    <a:pt x="13708" y="10080"/>
                  </a:lnTo>
                  <a:lnTo>
                    <a:pt x="16615" y="10080"/>
                  </a:lnTo>
                  <a:lnTo>
                    <a:pt x="18277" y="15840"/>
                  </a:lnTo>
                  <a:lnTo>
                    <a:pt x="19938" y="15840"/>
                  </a:lnTo>
                  <a:lnTo>
                    <a:pt x="21600" y="10080"/>
                  </a:lnTo>
                  <a:lnTo>
                    <a:pt x="19938" y="10080"/>
                  </a:lnTo>
                  <a:lnTo>
                    <a:pt x="16615" y="5760"/>
                  </a:lnTo>
                  <a:lnTo>
                    <a:pt x="15369" y="5760"/>
                  </a:lnTo>
                  <a:lnTo>
                    <a:pt x="13708" y="0"/>
                  </a:lnTo>
                  <a:lnTo>
                    <a:pt x="9138" y="0"/>
                  </a:lnTo>
                  <a:lnTo>
                    <a:pt x="6231" y="5760"/>
                  </a:lnTo>
                  <a:lnTo>
                    <a:pt x="4569" y="5760"/>
                  </a:lnTo>
                  <a:lnTo>
                    <a:pt x="4569" y="10080"/>
                  </a:lnTo>
                  <a:lnTo>
                    <a:pt x="1246" y="10080"/>
                  </a:lnTo>
                  <a:lnTo>
                    <a:pt x="2908" y="15840"/>
                  </a:lnTo>
                  <a:lnTo>
                    <a:pt x="4569" y="10080"/>
                  </a:lnTo>
                  <a:lnTo>
                    <a:pt x="2908" y="15840"/>
                  </a:lnTo>
                  <a:lnTo>
                    <a:pt x="1246" y="15840"/>
                  </a:lnTo>
                  <a:lnTo>
                    <a:pt x="0" y="1008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20" name="AutoShape 117"/>
            <p:cNvSpPr>
              <a:spLocks/>
            </p:cNvSpPr>
            <p:nvPr/>
          </p:nvSpPr>
          <p:spPr bwMode="auto">
            <a:xfrm>
              <a:off x="6180" y="4197"/>
              <a:ext cx="124" cy="6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6646"/>
                  </a:moveTo>
                  <a:lnTo>
                    <a:pt x="1763" y="6646"/>
                  </a:lnTo>
                  <a:lnTo>
                    <a:pt x="3527" y="3323"/>
                  </a:lnTo>
                  <a:lnTo>
                    <a:pt x="8376" y="3323"/>
                  </a:lnTo>
                  <a:lnTo>
                    <a:pt x="10139" y="0"/>
                  </a:lnTo>
                  <a:lnTo>
                    <a:pt x="21600" y="0"/>
                  </a:lnTo>
                  <a:lnTo>
                    <a:pt x="21600" y="15785"/>
                  </a:lnTo>
                  <a:lnTo>
                    <a:pt x="18073" y="15785"/>
                  </a:lnTo>
                  <a:lnTo>
                    <a:pt x="16310" y="19108"/>
                  </a:lnTo>
                  <a:lnTo>
                    <a:pt x="14988" y="19108"/>
                  </a:lnTo>
                  <a:lnTo>
                    <a:pt x="13224" y="21600"/>
                  </a:lnTo>
                  <a:lnTo>
                    <a:pt x="11461" y="21600"/>
                  </a:lnTo>
                  <a:lnTo>
                    <a:pt x="11461" y="19108"/>
                  </a:lnTo>
                  <a:lnTo>
                    <a:pt x="8376" y="21600"/>
                  </a:lnTo>
                  <a:lnTo>
                    <a:pt x="10139" y="19108"/>
                  </a:lnTo>
                  <a:lnTo>
                    <a:pt x="10139" y="15785"/>
                  </a:lnTo>
                  <a:lnTo>
                    <a:pt x="8376" y="15785"/>
                  </a:lnTo>
                  <a:lnTo>
                    <a:pt x="6612" y="12462"/>
                  </a:lnTo>
                  <a:lnTo>
                    <a:pt x="8376" y="12462"/>
                  </a:lnTo>
                  <a:lnTo>
                    <a:pt x="3527" y="12462"/>
                  </a:lnTo>
                  <a:lnTo>
                    <a:pt x="1763" y="9969"/>
                  </a:lnTo>
                  <a:lnTo>
                    <a:pt x="3527" y="6646"/>
                  </a:lnTo>
                  <a:lnTo>
                    <a:pt x="0" y="6646"/>
                  </a:lnTo>
                  <a:close/>
                  <a:moveTo>
                    <a:pt x="0" y="664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21" name="AutoShape 118"/>
            <p:cNvSpPr>
              <a:spLocks/>
            </p:cNvSpPr>
            <p:nvPr/>
          </p:nvSpPr>
          <p:spPr bwMode="auto">
            <a:xfrm>
              <a:off x="6256" y="4197"/>
              <a:ext cx="302" cy="25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5400"/>
                  </a:moveTo>
                  <a:lnTo>
                    <a:pt x="726" y="4777"/>
                  </a:lnTo>
                  <a:lnTo>
                    <a:pt x="1271" y="4777"/>
                  </a:lnTo>
                  <a:lnTo>
                    <a:pt x="1997" y="3946"/>
                  </a:lnTo>
                  <a:lnTo>
                    <a:pt x="3449" y="3946"/>
                  </a:lnTo>
                  <a:lnTo>
                    <a:pt x="3449" y="0"/>
                  </a:lnTo>
                  <a:lnTo>
                    <a:pt x="5445" y="0"/>
                  </a:lnTo>
                  <a:lnTo>
                    <a:pt x="6716" y="831"/>
                  </a:lnTo>
                  <a:lnTo>
                    <a:pt x="7987" y="831"/>
                  </a:lnTo>
                  <a:lnTo>
                    <a:pt x="9439" y="1662"/>
                  </a:lnTo>
                  <a:lnTo>
                    <a:pt x="9439" y="831"/>
                  </a:lnTo>
                  <a:lnTo>
                    <a:pt x="10165" y="1662"/>
                  </a:lnTo>
                  <a:lnTo>
                    <a:pt x="11435" y="1662"/>
                  </a:lnTo>
                  <a:lnTo>
                    <a:pt x="11435" y="2492"/>
                  </a:lnTo>
                  <a:lnTo>
                    <a:pt x="14703" y="2492"/>
                  </a:lnTo>
                  <a:lnTo>
                    <a:pt x="15429" y="1662"/>
                  </a:lnTo>
                  <a:lnTo>
                    <a:pt x="17425" y="1662"/>
                  </a:lnTo>
                  <a:lnTo>
                    <a:pt x="18151" y="2492"/>
                  </a:lnTo>
                  <a:lnTo>
                    <a:pt x="18877" y="3115"/>
                  </a:lnTo>
                  <a:lnTo>
                    <a:pt x="18877" y="3946"/>
                  </a:lnTo>
                  <a:lnTo>
                    <a:pt x="19422" y="3946"/>
                  </a:lnTo>
                  <a:lnTo>
                    <a:pt x="19422" y="4777"/>
                  </a:lnTo>
                  <a:lnTo>
                    <a:pt x="18877" y="5400"/>
                  </a:lnTo>
                  <a:lnTo>
                    <a:pt x="18877" y="6231"/>
                  </a:lnTo>
                  <a:lnTo>
                    <a:pt x="19422" y="6231"/>
                  </a:lnTo>
                  <a:lnTo>
                    <a:pt x="19422" y="5400"/>
                  </a:lnTo>
                  <a:lnTo>
                    <a:pt x="20148" y="5400"/>
                  </a:lnTo>
                  <a:lnTo>
                    <a:pt x="20148" y="7062"/>
                  </a:lnTo>
                  <a:lnTo>
                    <a:pt x="21600" y="7062"/>
                  </a:lnTo>
                  <a:lnTo>
                    <a:pt x="21600" y="7892"/>
                  </a:lnTo>
                  <a:lnTo>
                    <a:pt x="20874" y="7892"/>
                  </a:lnTo>
                  <a:lnTo>
                    <a:pt x="20148" y="8515"/>
                  </a:lnTo>
                  <a:lnTo>
                    <a:pt x="20148" y="12462"/>
                  </a:lnTo>
                  <a:lnTo>
                    <a:pt x="20874" y="12462"/>
                  </a:lnTo>
                  <a:lnTo>
                    <a:pt x="20874" y="13292"/>
                  </a:lnTo>
                  <a:lnTo>
                    <a:pt x="20148" y="13292"/>
                  </a:lnTo>
                  <a:lnTo>
                    <a:pt x="20148" y="14746"/>
                  </a:lnTo>
                  <a:lnTo>
                    <a:pt x="20874" y="14746"/>
                  </a:lnTo>
                  <a:lnTo>
                    <a:pt x="20874" y="15577"/>
                  </a:lnTo>
                  <a:lnTo>
                    <a:pt x="19422" y="17031"/>
                  </a:lnTo>
                  <a:lnTo>
                    <a:pt x="18877" y="17862"/>
                  </a:lnTo>
                  <a:lnTo>
                    <a:pt x="19422" y="18692"/>
                  </a:lnTo>
                  <a:lnTo>
                    <a:pt x="18151" y="20146"/>
                  </a:lnTo>
                  <a:lnTo>
                    <a:pt x="18877" y="20146"/>
                  </a:lnTo>
                  <a:lnTo>
                    <a:pt x="14158" y="21600"/>
                  </a:lnTo>
                  <a:lnTo>
                    <a:pt x="12706" y="20977"/>
                  </a:lnTo>
                  <a:lnTo>
                    <a:pt x="12161" y="20977"/>
                  </a:lnTo>
                  <a:lnTo>
                    <a:pt x="11435" y="20146"/>
                  </a:lnTo>
                  <a:lnTo>
                    <a:pt x="11435" y="19315"/>
                  </a:lnTo>
                  <a:lnTo>
                    <a:pt x="12706" y="17862"/>
                  </a:lnTo>
                  <a:lnTo>
                    <a:pt x="12706" y="12462"/>
                  </a:lnTo>
                  <a:lnTo>
                    <a:pt x="12161" y="11631"/>
                  </a:lnTo>
                  <a:lnTo>
                    <a:pt x="12706" y="10800"/>
                  </a:lnTo>
                  <a:lnTo>
                    <a:pt x="11435" y="10177"/>
                  </a:lnTo>
                  <a:lnTo>
                    <a:pt x="11435" y="9346"/>
                  </a:lnTo>
                  <a:lnTo>
                    <a:pt x="10709" y="8515"/>
                  </a:lnTo>
                  <a:lnTo>
                    <a:pt x="7442" y="8515"/>
                  </a:lnTo>
                  <a:lnTo>
                    <a:pt x="7442" y="9346"/>
                  </a:lnTo>
                  <a:lnTo>
                    <a:pt x="6716" y="10177"/>
                  </a:lnTo>
                  <a:lnTo>
                    <a:pt x="6716" y="10800"/>
                  </a:lnTo>
                  <a:lnTo>
                    <a:pt x="4719" y="10800"/>
                  </a:lnTo>
                  <a:lnTo>
                    <a:pt x="3993" y="10177"/>
                  </a:lnTo>
                  <a:lnTo>
                    <a:pt x="3449" y="9346"/>
                  </a:lnTo>
                  <a:lnTo>
                    <a:pt x="2723" y="9346"/>
                  </a:lnTo>
                  <a:lnTo>
                    <a:pt x="2723" y="7892"/>
                  </a:lnTo>
                  <a:lnTo>
                    <a:pt x="1997" y="8515"/>
                  </a:lnTo>
                  <a:lnTo>
                    <a:pt x="1271" y="8515"/>
                  </a:lnTo>
                  <a:lnTo>
                    <a:pt x="726" y="7062"/>
                  </a:lnTo>
                  <a:lnTo>
                    <a:pt x="726" y="6231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22" name="AutoShape 119"/>
            <p:cNvSpPr>
              <a:spLocks/>
            </p:cNvSpPr>
            <p:nvPr/>
          </p:nvSpPr>
          <p:spPr bwMode="auto">
            <a:xfrm>
              <a:off x="6322" y="4299"/>
              <a:ext cx="112" cy="1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5400" y="18692"/>
                  </a:moveTo>
                  <a:lnTo>
                    <a:pt x="5400" y="17031"/>
                  </a:lnTo>
                  <a:lnTo>
                    <a:pt x="3436" y="17031"/>
                  </a:lnTo>
                  <a:lnTo>
                    <a:pt x="5400" y="18692"/>
                  </a:lnTo>
                  <a:close/>
                  <a:moveTo>
                    <a:pt x="1964" y="4569"/>
                  </a:moveTo>
                  <a:lnTo>
                    <a:pt x="5400" y="4569"/>
                  </a:lnTo>
                  <a:lnTo>
                    <a:pt x="5400" y="3323"/>
                  </a:lnTo>
                  <a:lnTo>
                    <a:pt x="7364" y="1662"/>
                  </a:lnTo>
                  <a:lnTo>
                    <a:pt x="7364" y="0"/>
                  </a:lnTo>
                  <a:lnTo>
                    <a:pt x="16200" y="0"/>
                  </a:lnTo>
                  <a:lnTo>
                    <a:pt x="18164" y="1662"/>
                  </a:lnTo>
                  <a:lnTo>
                    <a:pt x="18164" y="3323"/>
                  </a:lnTo>
                  <a:lnTo>
                    <a:pt x="21600" y="4569"/>
                  </a:lnTo>
                  <a:lnTo>
                    <a:pt x="20127" y="6231"/>
                  </a:lnTo>
                  <a:lnTo>
                    <a:pt x="21600" y="7892"/>
                  </a:lnTo>
                  <a:lnTo>
                    <a:pt x="21600" y="18692"/>
                  </a:lnTo>
                  <a:lnTo>
                    <a:pt x="18164" y="21600"/>
                  </a:lnTo>
                  <a:lnTo>
                    <a:pt x="16200" y="20354"/>
                  </a:lnTo>
                  <a:lnTo>
                    <a:pt x="14727" y="20354"/>
                  </a:lnTo>
                  <a:lnTo>
                    <a:pt x="8836" y="18692"/>
                  </a:lnTo>
                  <a:lnTo>
                    <a:pt x="7364" y="18692"/>
                  </a:lnTo>
                  <a:lnTo>
                    <a:pt x="7364" y="17031"/>
                  </a:lnTo>
                  <a:lnTo>
                    <a:pt x="5400" y="15369"/>
                  </a:lnTo>
                  <a:lnTo>
                    <a:pt x="7364" y="15369"/>
                  </a:lnTo>
                  <a:lnTo>
                    <a:pt x="5400" y="15369"/>
                  </a:lnTo>
                  <a:lnTo>
                    <a:pt x="3436" y="14123"/>
                  </a:lnTo>
                  <a:lnTo>
                    <a:pt x="3436" y="12462"/>
                  </a:lnTo>
                  <a:lnTo>
                    <a:pt x="1964" y="10800"/>
                  </a:lnTo>
                  <a:lnTo>
                    <a:pt x="0" y="10800"/>
                  </a:lnTo>
                  <a:lnTo>
                    <a:pt x="0" y="9554"/>
                  </a:lnTo>
                  <a:lnTo>
                    <a:pt x="1964" y="7892"/>
                  </a:lnTo>
                  <a:lnTo>
                    <a:pt x="0" y="7892"/>
                  </a:lnTo>
                  <a:lnTo>
                    <a:pt x="0" y="6231"/>
                  </a:lnTo>
                  <a:lnTo>
                    <a:pt x="1964" y="4569"/>
                  </a:lnTo>
                  <a:close/>
                  <a:moveTo>
                    <a:pt x="1964" y="45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23" name="AutoShape 120"/>
            <p:cNvSpPr>
              <a:spLocks/>
            </p:cNvSpPr>
            <p:nvPr/>
          </p:nvSpPr>
          <p:spPr bwMode="auto">
            <a:xfrm>
              <a:off x="6398" y="4356"/>
              <a:ext cx="168" cy="15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8914"/>
                  </a:moveTo>
                  <a:lnTo>
                    <a:pt x="982" y="7543"/>
                  </a:lnTo>
                  <a:lnTo>
                    <a:pt x="3600" y="4800"/>
                  </a:lnTo>
                  <a:lnTo>
                    <a:pt x="3600" y="3771"/>
                  </a:lnTo>
                  <a:lnTo>
                    <a:pt x="4582" y="2400"/>
                  </a:lnTo>
                  <a:lnTo>
                    <a:pt x="4582" y="1029"/>
                  </a:lnTo>
                  <a:lnTo>
                    <a:pt x="5891" y="0"/>
                  </a:lnTo>
                  <a:lnTo>
                    <a:pt x="5891" y="1029"/>
                  </a:lnTo>
                  <a:lnTo>
                    <a:pt x="8182" y="0"/>
                  </a:lnTo>
                  <a:lnTo>
                    <a:pt x="9491" y="0"/>
                  </a:lnTo>
                  <a:lnTo>
                    <a:pt x="10800" y="1029"/>
                  </a:lnTo>
                  <a:lnTo>
                    <a:pt x="12109" y="2400"/>
                  </a:lnTo>
                  <a:lnTo>
                    <a:pt x="10800" y="3771"/>
                  </a:lnTo>
                  <a:lnTo>
                    <a:pt x="10800" y="4800"/>
                  </a:lnTo>
                  <a:lnTo>
                    <a:pt x="12109" y="6171"/>
                  </a:lnTo>
                  <a:lnTo>
                    <a:pt x="13091" y="6171"/>
                  </a:lnTo>
                  <a:lnTo>
                    <a:pt x="14400" y="4800"/>
                  </a:lnTo>
                  <a:lnTo>
                    <a:pt x="15709" y="4800"/>
                  </a:lnTo>
                  <a:lnTo>
                    <a:pt x="15709" y="6171"/>
                  </a:lnTo>
                  <a:lnTo>
                    <a:pt x="16691" y="6171"/>
                  </a:lnTo>
                  <a:lnTo>
                    <a:pt x="15709" y="7543"/>
                  </a:lnTo>
                  <a:lnTo>
                    <a:pt x="16691" y="8914"/>
                  </a:lnTo>
                  <a:lnTo>
                    <a:pt x="14400" y="11314"/>
                  </a:lnTo>
                  <a:lnTo>
                    <a:pt x="15709" y="11314"/>
                  </a:lnTo>
                  <a:lnTo>
                    <a:pt x="15709" y="12686"/>
                  </a:lnTo>
                  <a:lnTo>
                    <a:pt x="16691" y="11314"/>
                  </a:lnTo>
                  <a:lnTo>
                    <a:pt x="18000" y="12686"/>
                  </a:lnTo>
                  <a:lnTo>
                    <a:pt x="19309" y="12686"/>
                  </a:lnTo>
                  <a:lnTo>
                    <a:pt x="19309" y="13714"/>
                  </a:lnTo>
                  <a:lnTo>
                    <a:pt x="21600" y="13714"/>
                  </a:lnTo>
                  <a:lnTo>
                    <a:pt x="21600" y="15086"/>
                  </a:lnTo>
                  <a:lnTo>
                    <a:pt x="20618" y="16457"/>
                  </a:lnTo>
                  <a:lnTo>
                    <a:pt x="21600" y="16457"/>
                  </a:lnTo>
                  <a:lnTo>
                    <a:pt x="20618" y="17486"/>
                  </a:lnTo>
                  <a:lnTo>
                    <a:pt x="20618" y="21600"/>
                  </a:lnTo>
                  <a:lnTo>
                    <a:pt x="15709" y="20229"/>
                  </a:lnTo>
                  <a:lnTo>
                    <a:pt x="12109" y="17486"/>
                  </a:lnTo>
                  <a:lnTo>
                    <a:pt x="10800" y="17486"/>
                  </a:lnTo>
                  <a:lnTo>
                    <a:pt x="7200" y="13714"/>
                  </a:lnTo>
                  <a:lnTo>
                    <a:pt x="4582" y="12686"/>
                  </a:lnTo>
                  <a:lnTo>
                    <a:pt x="3600" y="12686"/>
                  </a:lnTo>
                  <a:lnTo>
                    <a:pt x="2291" y="11314"/>
                  </a:lnTo>
                  <a:lnTo>
                    <a:pt x="2291" y="9943"/>
                  </a:lnTo>
                  <a:lnTo>
                    <a:pt x="982" y="8914"/>
                  </a:lnTo>
                  <a:lnTo>
                    <a:pt x="0" y="8914"/>
                  </a:lnTo>
                  <a:close/>
                  <a:moveTo>
                    <a:pt x="0" y="891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24" name="AutoShape 121"/>
            <p:cNvSpPr>
              <a:spLocks/>
            </p:cNvSpPr>
            <p:nvPr/>
          </p:nvSpPr>
          <p:spPr bwMode="auto">
            <a:xfrm>
              <a:off x="6510" y="4272"/>
              <a:ext cx="264" cy="24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3946" y="20952"/>
                  </a:moveTo>
                  <a:lnTo>
                    <a:pt x="3946" y="18360"/>
                  </a:lnTo>
                  <a:lnTo>
                    <a:pt x="4569" y="17712"/>
                  </a:lnTo>
                  <a:lnTo>
                    <a:pt x="3946" y="17712"/>
                  </a:lnTo>
                  <a:lnTo>
                    <a:pt x="4569" y="16848"/>
                  </a:lnTo>
                  <a:lnTo>
                    <a:pt x="4569" y="15984"/>
                  </a:lnTo>
                  <a:lnTo>
                    <a:pt x="3115" y="15984"/>
                  </a:lnTo>
                  <a:lnTo>
                    <a:pt x="3115" y="15336"/>
                  </a:lnTo>
                  <a:lnTo>
                    <a:pt x="2285" y="15336"/>
                  </a:lnTo>
                  <a:lnTo>
                    <a:pt x="1454" y="14472"/>
                  </a:lnTo>
                  <a:lnTo>
                    <a:pt x="831" y="15336"/>
                  </a:lnTo>
                  <a:lnTo>
                    <a:pt x="831" y="14472"/>
                  </a:lnTo>
                  <a:lnTo>
                    <a:pt x="0" y="14472"/>
                  </a:lnTo>
                  <a:lnTo>
                    <a:pt x="1454" y="12960"/>
                  </a:lnTo>
                  <a:lnTo>
                    <a:pt x="831" y="12096"/>
                  </a:lnTo>
                  <a:lnTo>
                    <a:pt x="1454" y="11232"/>
                  </a:lnTo>
                  <a:lnTo>
                    <a:pt x="3115" y="9720"/>
                  </a:lnTo>
                  <a:lnTo>
                    <a:pt x="3115" y="8856"/>
                  </a:lnTo>
                  <a:lnTo>
                    <a:pt x="2285" y="8856"/>
                  </a:lnTo>
                  <a:lnTo>
                    <a:pt x="2285" y="7344"/>
                  </a:lnTo>
                  <a:lnTo>
                    <a:pt x="3115" y="7344"/>
                  </a:lnTo>
                  <a:lnTo>
                    <a:pt x="3115" y="6480"/>
                  </a:lnTo>
                  <a:lnTo>
                    <a:pt x="2285" y="6480"/>
                  </a:lnTo>
                  <a:lnTo>
                    <a:pt x="2285" y="2376"/>
                  </a:lnTo>
                  <a:lnTo>
                    <a:pt x="3115" y="1728"/>
                  </a:lnTo>
                  <a:lnTo>
                    <a:pt x="4569" y="864"/>
                  </a:lnTo>
                  <a:lnTo>
                    <a:pt x="5400" y="1728"/>
                  </a:lnTo>
                  <a:lnTo>
                    <a:pt x="6854" y="1728"/>
                  </a:lnTo>
                  <a:lnTo>
                    <a:pt x="7685" y="864"/>
                  </a:lnTo>
                  <a:lnTo>
                    <a:pt x="9138" y="864"/>
                  </a:lnTo>
                  <a:lnTo>
                    <a:pt x="9138" y="1728"/>
                  </a:lnTo>
                  <a:lnTo>
                    <a:pt x="10800" y="1728"/>
                  </a:lnTo>
                  <a:lnTo>
                    <a:pt x="11631" y="864"/>
                  </a:lnTo>
                  <a:lnTo>
                    <a:pt x="11631" y="0"/>
                  </a:lnTo>
                  <a:lnTo>
                    <a:pt x="13085" y="864"/>
                  </a:lnTo>
                  <a:lnTo>
                    <a:pt x="13915" y="1728"/>
                  </a:lnTo>
                  <a:lnTo>
                    <a:pt x="15369" y="1728"/>
                  </a:lnTo>
                  <a:lnTo>
                    <a:pt x="16200" y="2376"/>
                  </a:lnTo>
                  <a:lnTo>
                    <a:pt x="17654" y="3240"/>
                  </a:lnTo>
                  <a:lnTo>
                    <a:pt x="18485" y="3240"/>
                  </a:lnTo>
                  <a:lnTo>
                    <a:pt x="19315" y="2376"/>
                  </a:lnTo>
                  <a:lnTo>
                    <a:pt x="19938" y="3240"/>
                  </a:lnTo>
                  <a:lnTo>
                    <a:pt x="20769" y="3240"/>
                  </a:lnTo>
                  <a:lnTo>
                    <a:pt x="20769" y="5616"/>
                  </a:lnTo>
                  <a:lnTo>
                    <a:pt x="21600" y="6480"/>
                  </a:lnTo>
                  <a:lnTo>
                    <a:pt x="21600" y="7992"/>
                  </a:lnTo>
                  <a:lnTo>
                    <a:pt x="19315" y="10368"/>
                  </a:lnTo>
                  <a:lnTo>
                    <a:pt x="19315" y="13608"/>
                  </a:lnTo>
                  <a:lnTo>
                    <a:pt x="18485" y="14472"/>
                  </a:lnTo>
                  <a:lnTo>
                    <a:pt x="19315" y="14472"/>
                  </a:lnTo>
                  <a:lnTo>
                    <a:pt x="19315" y="15984"/>
                  </a:lnTo>
                  <a:lnTo>
                    <a:pt x="19938" y="16848"/>
                  </a:lnTo>
                  <a:lnTo>
                    <a:pt x="20769" y="16848"/>
                  </a:lnTo>
                  <a:lnTo>
                    <a:pt x="20769" y="18360"/>
                  </a:lnTo>
                  <a:lnTo>
                    <a:pt x="19315" y="18360"/>
                  </a:lnTo>
                  <a:lnTo>
                    <a:pt x="19315" y="17712"/>
                  </a:lnTo>
                  <a:lnTo>
                    <a:pt x="18485" y="18360"/>
                  </a:lnTo>
                  <a:lnTo>
                    <a:pt x="18485" y="19224"/>
                  </a:lnTo>
                  <a:lnTo>
                    <a:pt x="16200" y="18360"/>
                  </a:lnTo>
                  <a:lnTo>
                    <a:pt x="9969" y="18360"/>
                  </a:lnTo>
                  <a:lnTo>
                    <a:pt x="9138" y="19224"/>
                  </a:lnTo>
                  <a:lnTo>
                    <a:pt x="6854" y="20088"/>
                  </a:lnTo>
                  <a:lnTo>
                    <a:pt x="5400" y="20088"/>
                  </a:lnTo>
                  <a:lnTo>
                    <a:pt x="4569" y="21600"/>
                  </a:lnTo>
                  <a:lnTo>
                    <a:pt x="3946" y="20952"/>
                  </a:lnTo>
                  <a:close/>
                  <a:moveTo>
                    <a:pt x="3946" y="2095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25" name="AutoShape 122"/>
            <p:cNvSpPr>
              <a:spLocks/>
            </p:cNvSpPr>
            <p:nvPr/>
          </p:nvSpPr>
          <p:spPr bwMode="auto">
            <a:xfrm>
              <a:off x="6736" y="4254"/>
              <a:ext cx="177" cy="24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34" y="19872"/>
                  </a:moveTo>
                  <a:lnTo>
                    <a:pt x="3394" y="19872"/>
                  </a:lnTo>
                  <a:lnTo>
                    <a:pt x="3394" y="18360"/>
                  </a:lnTo>
                  <a:lnTo>
                    <a:pt x="2160" y="18360"/>
                  </a:lnTo>
                  <a:lnTo>
                    <a:pt x="1234" y="17496"/>
                  </a:lnTo>
                  <a:lnTo>
                    <a:pt x="1234" y="15984"/>
                  </a:lnTo>
                  <a:lnTo>
                    <a:pt x="0" y="15984"/>
                  </a:lnTo>
                  <a:lnTo>
                    <a:pt x="1234" y="15120"/>
                  </a:lnTo>
                  <a:lnTo>
                    <a:pt x="1234" y="11880"/>
                  </a:lnTo>
                  <a:lnTo>
                    <a:pt x="4629" y="9504"/>
                  </a:lnTo>
                  <a:lnTo>
                    <a:pt x="4629" y="7992"/>
                  </a:lnTo>
                  <a:lnTo>
                    <a:pt x="3394" y="7128"/>
                  </a:lnTo>
                  <a:lnTo>
                    <a:pt x="3394" y="3888"/>
                  </a:lnTo>
                  <a:lnTo>
                    <a:pt x="2160" y="3240"/>
                  </a:lnTo>
                  <a:lnTo>
                    <a:pt x="2160" y="648"/>
                  </a:lnTo>
                  <a:lnTo>
                    <a:pt x="13577" y="648"/>
                  </a:lnTo>
                  <a:lnTo>
                    <a:pt x="14811" y="0"/>
                  </a:lnTo>
                  <a:lnTo>
                    <a:pt x="16046" y="648"/>
                  </a:lnTo>
                  <a:lnTo>
                    <a:pt x="16046" y="1512"/>
                  </a:lnTo>
                  <a:lnTo>
                    <a:pt x="16971" y="2376"/>
                  </a:lnTo>
                  <a:lnTo>
                    <a:pt x="18206" y="3240"/>
                  </a:lnTo>
                  <a:lnTo>
                    <a:pt x="18206" y="5616"/>
                  </a:lnTo>
                  <a:lnTo>
                    <a:pt x="19440" y="5616"/>
                  </a:lnTo>
                  <a:lnTo>
                    <a:pt x="19440" y="11232"/>
                  </a:lnTo>
                  <a:lnTo>
                    <a:pt x="20674" y="12744"/>
                  </a:lnTo>
                  <a:lnTo>
                    <a:pt x="19440" y="13608"/>
                  </a:lnTo>
                  <a:lnTo>
                    <a:pt x="19440" y="16848"/>
                  </a:lnTo>
                  <a:lnTo>
                    <a:pt x="20674" y="16848"/>
                  </a:lnTo>
                  <a:lnTo>
                    <a:pt x="21600" y="17496"/>
                  </a:lnTo>
                  <a:lnTo>
                    <a:pt x="19440" y="17496"/>
                  </a:lnTo>
                  <a:lnTo>
                    <a:pt x="16046" y="18360"/>
                  </a:lnTo>
                  <a:lnTo>
                    <a:pt x="13577" y="19872"/>
                  </a:lnTo>
                  <a:lnTo>
                    <a:pt x="10183" y="19872"/>
                  </a:lnTo>
                  <a:lnTo>
                    <a:pt x="6789" y="21600"/>
                  </a:lnTo>
                  <a:lnTo>
                    <a:pt x="4629" y="20736"/>
                  </a:lnTo>
                  <a:lnTo>
                    <a:pt x="1234" y="20736"/>
                  </a:lnTo>
                  <a:lnTo>
                    <a:pt x="1234" y="19872"/>
                  </a:lnTo>
                  <a:close/>
                  <a:moveTo>
                    <a:pt x="1234" y="1987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26" name="AutoShape 123"/>
            <p:cNvSpPr>
              <a:spLocks/>
            </p:cNvSpPr>
            <p:nvPr/>
          </p:nvSpPr>
          <p:spPr bwMode="auto">
            <a:xfrm>
              <a:off x="6857" y="4254"/>
              <a:ext cx="84" cy="2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436" y="800"/>
                  </a:moveTo>
                  <a:lnTo>
                    <a:pt x="2618" y="0"/>
                  </a:lnTo>
                  <a:lnTo>
                    <a:pt x="0" y="0"/>
                  </a:lnTo>
                  <a:lnTo>
                    <a:pt x="2618" y="800"/>
                  </a:lnTo>
                  <a:lnTo>
                    <a:pt x="2618" y="1867"/>
                  </a:lnTo>
                  <a:lnTo>
                    <a:pt x="4582" y="2933"/>
                  </a:lnTo>
                  <a:lnTo>
                    <a:pt x="7200" y="4000"/>
                  </a:lnTo>
                  <a:lnTo>
                    <a:pt x="7200" y="6933"/>
                  </a:lnTo>
                  <a:lnTo>
                    <a:pt x="9818" y="6933"/>
                  </a:lnTo>
                  <a:lnTo>
                    <a:pt x="9818" y="13867"/>
                  </a:lnTo>
                  <a:lnTo>
                    <a:pt x="12436" y="15733"/>
                  </a:lnTo>
                  <a:lnTo>
                    <a:pt x="9818" y="16800"/>
                  </a:lnTo>
                  <a:lnTo>
                    <a:pt x="9818" y="20800"/>
                  </a:lnTo>
                  <a:lnTo>
                    <a:pt x="12436" y="20800"/>
                  </a:lnTo>
                  <a:lnTo>
                    <a:pt x="14400" y="21600"/>
                  </a:lnTo>
                  <a:lnTo>
                    <a:pt x="21600" y="20800"/>
                  </a:lnTo>
                  <a:lnTo>
                    <a:pt x="21600" y="17867"/>
                  </a:lnTo>
                  <a:lnTo>
                    <a:pt x="19636" y="16800"/>
                  </a:lnTo>
                  <a:lnTo>
                    <a:pt x="19636" y="11733"/>
                  </a:lnTo>
                  <a:lnTo>
                    <a:pt x="21600" y="10933"/>
                  </a:lnTo>
                  <a:lnTo>
                    <a:pt x="21600" y="7733"/>
                  </a:lnTo>
                  <a:lnTo>
                    <a:pt x="19636" y="5867"/>
                  </a:lnTo>
                  <a:lnTo>
                    <a:pt x="17018" y="4000"/>
                  </a:lnTo>
                  <a:lnTo>
                    <a:pt x="14400" y="4000"/>
                  </a:lnTo>
                  <a:lnTo>
                    <a:pt x="12436" y="2933"/>
                  </a:lnTo>
                  <a:lnTo>
                    <a:pt x="12436" y="800"/>
                  </a:lnTo>
                  <a:close/>
                  <a:moveTo>
                    <a:pt x="12436" y="8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27" name="AutoShape 124"/>
            <p:cNvSpPr>
              <a:spLocks/>
            </p:cNvSpPr>
            <p:nvPr/>
          </p:nvSpPr>
          <p:spPr bwMode="auto">
            <a:xfrm>
              <a:off x="6906" y="4207"/>
              <a:ext cx="129" cy="24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588" y="891"/>
                  </a:moveTo>
                  <a:lnTo>
                    <a:pt x="10588" y="1781"/>
                  </a:lnTo>
                  <a:lnTo>
                    <a:pt x="9318" y="2449"/>
                  </a:lnTo>
                  <a:lnTo>
                    <a:pt x="4659" y="2449"/>
                  </a:lnTo>
                  <a:lnTo>
                    <a:pt x="1271" y="4231"/>
                  </a:lnTo>
                  <a:lnTo>
                    <a:pt x="2965" y="4899"/>
                  </a:lnTo>
                  <a:lnTo>
                    <a:pt x="0" y="4899"/>
                  </a:lnTo>
                  <a:lnTo>
                    <a:pt x="0" y="6680"/>
                  </a:lnTo>
                  <a:lnTo>
                    <a:pt x="1271" y="7571"/>
                  </a:lnTo>
                  <a:lnTo>
                    <a:pt x="2965" y="7571"/>
                  </a:lnTo>
                  <a:lnTo>
                    <a:pt x="4659" y="9130"/>
                  </a:lnTo>
                  <a:lnTo>
                    <a:pt x="5929" y="10689"/>
                  </a:lnTo>
                  <a:lnTo>
                    <a:pt x="5929" y="13361"/>
                  </a:lnTo>
                  <a:lnTo>
                    <a:pt x="4659" y="14029"/>
                  </a:lnTo>
                  <a:lnTo>
                    <a:pt x="4659" y="18260"/>
                  </a:lnTo>
                  <a:lnTo>
                    <a:pt x="5929" y="19151"/>
                  </a:lnTo>
                  <a:lnTo>
                    <a:pt x="5929" y="21600"/>
                  </a:lnTo>
                  <a:lnTo>
                    <a:pt x="9318" y="21600"/>
                  </a:lnTo>
                  <a:lnTo>
                    <a:pt x="13976" y="20709"/>
                  </a:lnTo>
                  <a:lnTo>
                    <a:pt x="13976" y="11579"/>
                  </a:lnTo>
                  <a:lnTo>
                    <a:pt x="15671" y="11579"/>
                  </a:lnTo>
                  <a:lnTo>
                    <a:pt x="16941" y="10689"/>
                  </a:lnTo>
                  <a:lnTo>
                    <a:pt x="18635" y="10021"/>
                  </a:lnTo>
                  <a:lnTo>
                    <a:pt x="18635" y="9130"/>
                  </a:lnTo>
                  <a:lnTo>
                    <a:pt x="20329" y="9130"/>
                  </a:lnTo>
                  <a:lnTo>
                    <a:pt x="20329" y="8239"/>
                  </a:lnTo>
                  <a:lnTo>
                    <a:pt x="18635" y="7571"/>
                  </a:lnTo>
                  <a:lnTo>
                    <a:pt x="20329" y="6680"/>
                  </a:lnTo>
                  <a:lnTo>
                    <a:pt x="21600" y="6680"/>
                  </a:lnTo>
                  <a:lnTo>
                    <a:pt x="20329" y="4899"/>
                  </a:lnTo>
                  <a:lnTo>
                    <a:pt x="20329" y="4231"/>
                  </a:lnTo>
                  <a:lnTo>
                    <a:pt x="18635" y="4231"/>
                  </a:lnTo>
                  <a:lnTo>
                    <a:pt x="18635" y="2449"/>
                  </a:lnTo>
                  <a:lnTo>
                    <a:pt x="16941" y="1781"/>
                  </a:lnTo>
                  <a:lnTo>
                    <a:pt x="15671" y="1781"/>
                  </a:lnTo>
                  <a:lnTo>
                    <a:pt x="15671" y="891"/>
                  </a:lnTo>
                  <a:lnTo>
                    <a:pt x="12282" y="0"/>
                  </a:lnTo>
                  <a:lnTo>
                    <a:pt x="12282" y="891"/>
                  </a:lnTo>
                  <a:lnTo>
                    <a:pt x="10588" y="891"/>
                  </a:lnTo>
                  <a:close/>
                  <a:moveTo>
                    <a:pt x="10588" y="89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28" name="AutoShape 125"/>
            <p:cNvSpPr>
              <a:spLocks/>
            </p:cNvSpPr>
            <p:nvPr/>
          </p:nvSpPr>
          <p:spPr bwMode="auto">
            <a:xfrm>
              <a:off x="7365" y="3787"/>
              <a:ext cx="487" cy="6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613" y="610"/>
                  </a:moveTo>
                  <a:lnTo>
                    <a:pt x="6637" y="0"/>
                  </a:lnTo>
                  <a:lnTo>
                    <a:pt x="21263" y="5487"/>
                  </a:lnTo>
                  <a:lnTo>
                    <a:pt x="21600" y="10626"/>
                  </a:lnTo>
                  <a:lnTo>
                    <a:pt x="20025" y="10626"/>
                  </a:lnTo>
                  <a:lnTo>
                    <a:pt x="19575" y="10974"/>
                  </a:lnTo>
                  <a:lnTo>
                    <a:pt x="19575" y="11235"/>
                  </a:lnTo>
                  <a:lnTo>
                    <a:pt x="20025" y="11235"/>
                  </a:lnTo>
                  <a:lnTo>
                    <a:pt x="19575" y="11584"/>
                  </a:lnTo>
                  <a:lnTo>
                    <a:pt x="19125" y="12281"/>
                  </a:lnTo>
                  <a:lnTo>
                    <a:pt x="18788" y="12281"/>
                  </a:lnTo>
                  <a:lnTo>
                    <a:pt x="18788" y="12890"/>
                  </a:lnTo>
                  <a:lnTo>
                    <a:pt x="18338" y="13239"/>
                  </a:lnTo>
                  <a:lnTo>
                    <a:pt x="18788" y="13500"/>
                  </a:lnTo>
                  <a:lnTo>
                    <a:pt x="18788" y="13848"/>
                  </a:lnTo>
                  <a:lnTo>
                    <a:pt x="18338" y="13848"/>
                  </a:lnTo>
                  <a:lnTo>
                    <a:pt x="17888" y="14458"/>
                  </a:lnTo>
                  <a:lnTo>
                    <a:pt x="17888" y="14806"/>
                  </a:lnTo>
                  <a:lnTo>
                    <a:pt x="18338" y="14458"/>
                  </a:lnTo>
                  <a:lnTo>
                    <a:pt x="18788" y="14458"/>
                  </a:lnTo>
                  <a:lnTo>
                    <a:pt x="18788" y="14806"/>
                  </a:lnTo>
                  <a:lnTo>
                    <a:pt x="18338" y="14806"/>
                  </a:lnTo>
                  <a:lnTo>
                    <a:pt x="18788" y="15155"/>
                  </a:lnTo>
                  <a:lnTo>
                    <a:pt x="18788" y="16113"/>
                  </a:lnTo>
                  <a:lnTo>
                    <a:pt x="19575" y="16113"/>
                  </a:lnTo>
                  <a:lnTo>
                    <a:pt x="19575" y="16723"/>
                  </a:lnTo>
                  <a:lnTo>
                    <a:pt x="19125" y="17071"/>
                  </a:lnTo>
                  <a:lnTo>
                    <a:pt x="17888" y="17071"/>
                  </a:lnTo>
                  <a:lnTo>
                    <a:pt x="17438" y="17419"/>
                  </a:lnTo>
                  <a:lnTo>
                    <a:pt x="17438" y="17768"/>
                  </a:lnTo>
                  <a:lnTo>
                    <a:pt x="17100" y="17768"/>
                  </a:lnTo>
                  <a:lnTo>
                    <a:pt x="17100" y="18029"/>
                  </a:lnTo>
                  <a:lnTo>
                    <a:pt x="16650" y="18029"/>
                  </a:lnTo>
                  <a:lnTo>
                    <a:pt x="16200" y="18377"/>
                  </a:lnTo>
                  <a:lnTo>
                    <a:pt x="16200" y="18726"/>
                  </a:lnTo>
                  <a:lnTo>
                    <a:pt x="15863" y="18726"/>
                  </a:lnTo>
                  <a:lnTo>
                    <a:pt x="16200" y="18987"/>
                  </a:lnTo>
                  <a:lnTo>
                    <a:pt x="15863" y="18987"/>
                  </a:lnTo>
                  <a:lnTo>
                    <a:pt x="15863" y="19335"/>
                  </a:lnTo>
                  <a:lnTo>
                    <a:pt x="15412" y="19335"/>
                  </a:lnTo>
                  <a:lnTo>
                    <a:pt x="14625" y="19684"/>
                  </a:lnTo>
                  <a:lnTo>
                    <a:pt x="13725" y="19684"/>
                  </a:lnTo>
                  <a:lnTo>
                    <a:pt x="13275" y="19335"/>
                  </a:lnTo>
                  <a:lnTo>
                    <a:pt x="12487" y="19335"/>
                  </a:lnTo>
                  <a:lnTo>
                    <a:pt x="12487" y="20032"/>
                  </a:lnTo>
                  <a:lnTo>
                    <a:pt x="12938" y="20032"/>
                  </a:lnTo>
                  <a:lnTo>
                    <a:pt x="12938" y="20294"/>
                  </a:lnTo>
                  <a:lnTo>
                    <a:pt x="12487" y="20294"/>
                  </a:lnTo>
                  <a:lnTo>
                    <a:pt x="12038" y="20642"/>
                  </a:lnTo>
                  <a:lnTo>
                    <a:pt x="11700" y="20642"/>
                  </a:lnTo>
                  <a:lnTo>
                    <a:pt x="10463" y="20990"/>
                  </a:lnTo>
                  <a:lnTo>
                    <a:pt x="10013" y="20990"/>
                  </a:lnTo>
                  <a:lnTo>
                    <a:pt x="9563" y="21252"/>
                  </a:lnTo>
                  <a:lnTo>
                    <a:pt x="9113" y="21252"/>
                  </a:lnTo>
                  <a:lnTo>
                    <a:pt x="8775" y="21600"/>
                  </a:lnTo>
                  <a:lnTo>
                    <a:pt x="8775" y="21252"/>
                  </a:lnTo>
                  <a:lnTo>
                    <a:pt x="8325" y="20990"/>
                  </a:lnTo>
                  <a:lnTo>
                    <a:pt x="7875" y="20990"/>
                  </a:lnTo>
                  <a:lnTo>
                    <a:pt x="7875" y="21600"/>
                  </a:lnTo>
                  <a:lnTo>
                    <a:pt x="6637" y="21600"/>
                  </a:lnTo>
                  <a:lnTo>
                    <a:pt x="6637" y="21252"/>
                  </a:lnTo>
                  <a:lnTo>
                    <a:pt x="6188" y="21252"/>
                  </a:lnTo>
                  <a:lnTo>
                    <a:pt x="6188" y="20642"/>
                  </a:lnTo>
                  <a:lnTo>
                    <a:pt x="5850" y="20294"/>
                  </a:lnTo>
                  <a:lnTo>
                    <a:pt x="5400" y="20294"/>
                  </a:lnTo>
                  <a:lnTo>
                    <a:pt x="4950" y="19684"/>
                  </a:lnTo>
                  <a:lnTo>
                    <a:pt x="4163" y="19335"/>
                  </a:lnTo>
                  <a:lnTo>
                    <a:pt x="3712" y="19335"/>
                  </a:lnTo>
                  <a:lnTo>
                    <a:pt x="3712" y="18377"/>
                  </a:lnTo>
                  <a:lnTo>
                    <a:pt x="6188" y="18377"/>
                  </a:lnTo>
                  <a:lnTo>
                    <a:pt x="5850" y="18029"/>
                  </a:lnTo>
                  <a:lnTo>
                    <a:pt x="5400" y="17768"/>
                  </a:lnTo>
                  <a:lnTo>
                    <a:pt x="4950" y="17419"/>
                  </a:lnTo>
                  <a:lnTo>
                    <a:pt x="4950" y="16723"/>
                  </a:lnTo>
                  <a:lnTo>
                    <a:pt x="5400" y="16461"/>
                  </a:lnTo>
                  <a:lnTo>
                    <a:pt x="4950" y="16461"/>
                  </a:lnTo>
                  <a:lnTo>
                    <a:pt x="4950" y="16113"/>
                  </a:lnTo>
                  <a:lnTo>
                    <a:pt x="5400" y="16113"/>
                  </a:lnTo>
                  <a:lnTo>
                    <a:pt x="5400" y="15765"/>
                  </a:lnTo>
                  <a:lnTo>
                    <a:pt x="4950" y="15503"/>
                  </a:lnTo>
                  <a:lnTo>
                    <a:pt x="4950" y="15155"/>
                  </a:lnTo>
                  <a:lnTo>
                    <a:pt x="4613" y="14806"/>
                  </a:lnTo>
                  <a:lnTo>
                    <a:pt x="4163" y="14458"/>
                  </a:lnTo>
                  <a:lnTo>
                    <a:pt x="3375" y="14197"/>
                  </a:lnTo>
                  <a:lnTo>
                    <a:pt x="2475" y="13500"/>
                  </a:lnTo>
                  <a:lnTo>
                    <a:pt x="2025" y="11932"/>
                  </a:lnTo>
                  <a:lnTo>
                    <a:pt x="2025" y="11584"/>
                  </a:lnTo>
                  <a:lnTo>
                    <a:pt x="2475" y="11584"/>
                  </a:lnTo>
                  <a:lnTo>
                    <a:pt x="2925" y="11235"/>
                  </a:lnTo>
                  <a:lnTo>
                    <a:pt x="5850" y="9319"/>
                  </a:lnTo>
                  <a:lnTo>
                    <a:pt x="5850" y="7403"/>
                  </a:lnTo>
                  <a:lnTo>
                    <a:pt x="6188" y="4790"/>
                  </a:lnTo>
                  <a:lnTo>
                    <a:pt x="6637" y="4790"/>
                  </a:lnTo>
                  <a:lnTo>
                    <a:pt x="6637" y="4181"/>
                  </a:lnTo>
                  <a:lnTo>
                    <a:pt x="5400" y="3223"/>
                  </a:lnTo>
                  <a:lnTo>
                    <a:pt x="5400" y="2526"/>
                  </a:lnTo>
                  <a:lnTo>
                    <a:pt x="4613" y="958"/>
                  </a:lnTo>
                  <a:lnTo>
                    <a:pt x="4613" y="610"/>
                  </a:lnTo>
                  <a:close/>
                  <a:moveTo>
                    <a:pt x="450" y="14197"/>
                  </a:moveTo>
                  <a:lnTo>
                    <a:pt x="0" y="14197"/>
                  </a:lnTo>
                  <a:lnTo>
                    <a:pt x="450" y="14197"/>
                  </a:lnTo>
                  <a:close/>
                  <a:moveTo>
                    <a:pt x="450" y="1419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29" name="AutoShape 126"/>
            <p:cNvSpPr>
              <a:spLocks/>
            </p:cNvSpPr>
            <p:nvPr/>
          </p:nvSpPr>
          <p:spPr bwMode="auto">
            <a:xfrm>
              <a:off x="6875" y="3794"/>
              <a:ext cx="639" cy="44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800" y="21600"/>
                  </a:moveTo>
                  <a:lnTo>
                    <a:pt x="4457" y="21236"/>
                  </a:lnTo>
                  <a:lnTo>
                    <a:pt x="4200" y="21236"/>
                  </a:lnTo>
                  <a:lnTo>
                    <a:pt x="4200" y="20751"/>
                  </a:lnTo>
                  <a:lnTo>
                    <a:pt x="3514" y="20265"/>
                  </a:lnTo>
                  <a:lnTo>
                    <a:pt x="3514" y="20751"/>
                  </a:lnTo>
                  <a:lnTo>
                    <a:pt x="2914" y="20751"/>
                  </a:lnTo>
                  <a:lnTo>
                    <a:pt x="2571" y="20265"/>
                  </a:lnTo>
                  <a:lnTo>
                    <a:pt x="2914" y="19780"/>
                  </a:lnTo>
                  <a:lnTo>
                    <a:pt x="2571" y="19416"/>
                  </a:lnTo>
                  <a:lnTo>
                    <a:pt x="1971" y="19416"/>
                  </a:lnTo>
                  <a:lnTo>
                    <a:pt x="1286" y="18930"/>
                  </a:lnTo>
                  <a:lnTo>
                    <a:pt x="1286" y="18445"/>
                  </a:lnTo>
                  <a:lnTo>
                    <a:pt x="0" y="17110"/>
                  </a:lnTo>
                  <a:lnTo>
                    <a:pt x="0" y="16746"/>
                  </a:lnTo>
                  <a:lnTo>
                    <a:pt x="343" y="16261"/>
                  </a:lnTo>
                  <a:lnTo>
                    <a:pt x="343" y="15775"/>
                  </a:lnTo>
                  <a:lnTo>
                    <a:pt x="1971" y="15775"/>
                  </a:lnTo>
                  <a:lnTo>
                    <a:pt x="2229" y="15290"/>
                  </a:lnTo>
                  <a:lnTo>
                    <a:pt x="3171" y="15290"/>
                  </a:lnTo>
                  <a:lnTo>
                    <a:pt x="3514" y="14926"/>
                  </a:lnTo>
                  <a:lnTo>
                    <a:pt x="4457" y="14926"/>
                  </a:lnTo>
                  <a:lnTo>
                    <a:pt x="5143" y="14440"/>
                  </a:lnTo>
                  <a:lnTo>
                    <a:pt x="5400" y="13955"/>
                  </a:lnTo>
                  <a:lnTo>
                    <a:pt x="5400" y="13106"/>
                  </a:lnTo>
                  <a:lnTo>
                    <a:pt x="5743" y="11285"/>
                  </a:lnTo>
                  <a:lnTo>
                    <a:pt x="5743" y="8130"/>
                  </a:lnTo>
                  <a:lnTo>
                    <a:pt x="7971" y="7281"/>
                  </a:lnTo>
                  <a:lnTo>
                    <a:pt x="9514" y="5461"/>
                  </a:lnTo>
                  <a:lnTo>
                    <a:pt x="15943" y="0"/>
                  </a:lnTo>
                  <a:lnTo>
                    <a:pt x="18429" y="971"/>
                  </a:lnTo>
                  <a:lnTo>
                    <a:pt x="18771" y="1335"/>
                  </a:lnTo>
                  <a:lnTo>
                    <a:pt x="20057" y="485"/>
                  </a:lnTo>
                  <a:lnTo>
                    <a:pt x="20057" y="971"/>
                  </a:lnTo>
                  <a:lnTo>
                    <a:pt x="20657" y="3155"/>
                  </a:lnTo>
                  <a:lnTo>
                    <a:pt x="20657" y="4126"/>
                  </a:lnTo>
                  <a:lnTo>
                    <a:pt x="21600" y="5461"/>
                  </a:lnTo>
                  <a:lnTo>
                    <a:pt x="21600" y="6310"/>
                  </a:lnTo>
                  <a:lnTo>
                    <a:pt x="21257" y="6310"/>
                  </a:lnTo>
                  <a:lnTo>
                    <a:pt x="21000" y="9951"/>
                  </a:lnTo>
                  <a:lnTo>
                    <a:pt x="21000" y="12620"/>
                  </a:lnTo>
                  <a:lnTo>
                    <a:pt x="18771" y="15290"/>
                  </a:lnTo>
                  <a:lnTo>
                    <a:pt x="18429" y="15775"/>
                  </a:lnTo>
                  <a:lnTo>
                    <a:pt x="18086" y="15775"/>
                  </a:lnTo>
                  <a:lnTo>
                    <a:pt x="18086" y="16261"/>
                  </a:lnTo>
                  <a:lnTo>
                    <a:pt x="18429" y="18445"/>
                  </a:lnTo>
                  <a:lnTo>
                    <a:pt x="18086" y="18081"/>
                  </a:lnTo>
                  <a:lnTo>
                    <a:pt x="17829" y="18445"/>
                  </a:lnTo>
                  <a:lnTo>
                    <a:pt x="17829" y="18930"/>
                  </a:lnTo>
                  <a:lnTo>
                    <a:pt x="16886" y="18930"/>
                  </a:lnTo>
                  <a:lnTo>
                    <a:pt x="16886" y="19416"/>
                  </a:lnTo>
                  <a:lnTo>
                    <a:pt x="15943" y="19416"/>
                  </a:lnTo>
                  <a:lnTo>
                    <a:pt x="15600" y="18930"/>
                  </a:lnTo>
                  <a:lnTo>
                    <a:pt x="13371" y="18930"/>
                  </a:lnTo>
                  <a:lnTo>
                    <a:pt x="13029" y="19780"/>
                  </a:lnTo>
                  <a:lnTo>
                    <a:pt x="11743" y="19780"/>
                  </a:lnTo>
                  <a:lnTo>
                    <a:pt x="11143" y="19416"/>
                  </a:lnTo>
                  <a:lnTo>
                    <a:pt x="10800" y="19416"/>
                  </a:lnTo>
                  <a:lnTo>
                    <a:pt x="10800" y="18930"/>
                  </a:lnTo>
                  <a:lnTo>
                    <a:pt x="9514" y="18930"/>
                  </a:lnTo>
                  <a:lnTo>
                    <a:pt x="9514" y="19416"/>
                  </a:lnTo>
                  <a:lnTo>
                    <a:pt x="8914" y="19416"/>
                  </a:lnTo>
                  <a:lnTo>
                    <a:pt x="8571" y="18445"/>
                  </a:lnTo>
                  <a:lnTo>
                    <a:pt x="8314" y="18081"/>
                  </a:lnTo>
                  <a:lnTo>
                    <a:pt x="5743" y="18081"/>
                  </a:lnTo>
                  <a:lnTo>
                    <a:pt x="5400" y="18445"/>
                  </a:lnTo>
                  <a:lnTo>
                    <a:pt x="5143" y="18445"/>
                  </a:lnTo>
                  <a:lnTo>
                    <a:pt x="5143" y="18930"/>
                  </a:lnTo>
                  <a:lnTo>
                    <a:pt x="5400" y="18930"/>
                  </a:lnTo>
                  <a:lnTo>
                    <a:pt x="5143" y="18930"/>
                  </a:lnTo>
                  <a:lnTo>
                    <a:pt x="5143" y="19416"/>
                  </a:lnTo>
                  <a:lnTo>
                    <a:pt x="5400" y="19780"/>
                  </a:lnTo>
                  <a:lnTo>
                    <a:pt x="5143" y="19780"/>
                  </a:lnTo>
                  <a:lnTo>
                    <a:pt x="4800" y="20265"/>
                  </a:lnTo>
                  <a:lnTo>
                    <a:pt x="4800" y="20751"/>
                  </a:lnTo>
                  <a:lnTo>
                    <a:pt x="5143" y="21236"/>
                  </a:lnTo>
                  <a:lnTo>
                    <a:pt x="5143" y="21600"/>
                  </a:lnTo>
                  <a:lnTo>
                    <a:pt x="4800" y="21600"/>
                  </a:lnTo>
                  <a:close/>
                  <a:moveTo>
                    <a:pt x="48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30" name="AutoShape 127"/>
            <p:cNvSpPr>
              <a:spLocks/>
            </p:cNvSpPr>
            <p:nvPr/>
          </p:nvSpPr>
          <p:spPr bwMode="auto">
            <a:xfrm>
              <a:off x="6989" y="4163"/>
              <a:ext cx="470" cy="35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783" y="1650"/>
                  </a:moveTo>
                  <a:lnTo>
                    <a:pt x="19849" y="450"/>
                  </a:lnTo>
                  <a:lnTo>
                    <a:pt x="19382" y="0"/>
                  </a:lnTo>
                  <a:lnTo>
                    <a:pt x="19031" y="450"/>
                  </a:lnTo>
                  <a:lnTo>
                    <a:pt x="19031" y="1050"/>
                  </a:lnTo>
                  <a:lnTo>
                    <a:pt x="17747" y="1050"/>
                  </a:lnTo>
                  <a:lnTo>
                    <a:pt x="17747" y="1650"/>
                  </a:lnTo>
                  <a:lnTo>
                    <a:pt x="16463" y="1650"/>
                  </a:lnTo>
                  <a:lnTo>
                    <a:pt x="15996" y="1050"/>
                  </a:lnTo>
                  <a:lnTo>
                    <a:pt x="12960" y="1050"/>
                  </a:lnTo>
                  <a:lnTo>
                    <a:pt x="12493" y="2100"/>
                  </a:lnTo>
                  <a:lnTo>
                    <a:pt x="10742" y="2100"/>
                  </a:lnTo>
                  <a:lnTo>
                    <a:pt x="9924" y="1650"/>
                  </a:lnTo>
                  <a:lnTo>
                    <a:pt x="9457" y="1650"/>
                  </a:lnTo>
                  <a:lnTo>
                    <a:pt x="9457" y="1050"/>
                  </a:lnTo>
                  <a:lnTo>
                    <a:pt x="7706" y="1050"/>
                  </a:lnTo>
                  <a:lnTo>
                    <a:pt x="7706" y="1650"/>
                  </a:lnTo>
                  <a:lnTo>
                    <a:pt x="6889" y="1650"/>
                  </a:lnTo>
                  <a:lnTo>
                    <a:pt x="6422" y="450"/>
                  </a:lnTo>
                  <a:lnTo>
                    <a:pt x="6071" y="0"/>
                  </a:lnTo>
                  <a:lnTo>
                    <a:pt x="2569" y="0"/>
                  </a:lnTo>
                  <a:lnTo>
                    <a:pt x="2102" y="450"/>
                  </a:lnTo>
                  <a:lnTo>
                    <a:pt x="1751" y="450"/>
                  </a:lnTo>
                  <a:lnTo>
                    <a:pt x="1751" y="1050"/>
                  </a:lnTo>
                  <a:lnTo>
                    <a:pt x="2102" y="1050"/>
                  </a:lnTo>
                  <a:lnTo>
                    <a:pt x="1751" y="1050"/>
                  </a:lnTo>
                  <a:lnTo>
                    <a:pt x="1751" y="1650"/>
                  </a:lnTo>
                  <a:lnTo>
                    <a:pt x="2102" y="2100"/>
                  </a:lnTo>
                  <a:lnTo>
                    <a:pt x="1751" y="2100"/>
                  </a:lnTo>
                  <a:lnTo>
                    <a:pt x="1284" y="2700"/>
                  </a:lnTo>
                  <a:lnTo>
                    <a:pt x="1284" y="3300"/>
                  </a:lnTo>
                  <a:lnTo>
                    <a:pt x="1751" y="3900"/>
                  </a:lnTo>
                  <a:lnTo>
                    <a:pt x="1751" y="4350"/>
                  </a:lnTo>
                  <a:lnTo>
                    <a:pt x="1284" y="4350"/>
                  </a:lnTo>
                  <a:lnTo>
                    <a:pt x="1284" y="5550"/>
                  </a:lnTo>
                  <a:lnTo>
                    <a:pt x="1751" y="5550"/>
                  </a:lnTo>
                  <a:lnTo>
                    <a:pt x="1751" y="6000"/>
                  </a:lnTo>
                  <a:lnTo>
                    <a:pt x="2102" y="7200"/>
                  </a:lnTo>
                  <a:lnTo>
                    <a:pt x="1751" y="7200"/>
                  </a:lnTo>
                  <a:lnTo>
                    <a:pt x="1284" y="7800"/>
                  </a:lnTo>
                  <a:lnTo>
                    <a:pt x="1751" y="8250"/>
                  </a:lnTo>
                  <a:lnTo>
                    <a:pt x="1751" y="8850"/>
                  </a:lnTo>
                  <a:lnTo>
                    <a:pt x="1284" y="8850"/>
                  </a:lnTo>
                  <a:lnTo>
                    <a:pt x="1284" y="9450"/>
                  </a:lnTo>
                  <a:lnTo>
                    <a:pt x="817" y="9900"/>
                  </a:lnTo>
                  <a:lnTo>
                    <a:pt x="467" y="10500"/>
                  </a:lnTo>
                  <a:lnTo>
                    <a:pt x="0" y="10500"/>
                  </a:lnTo>
                  <a:lnTo>
                    <a:pt x="0" y="16650"/>
                  </a:lnTo>
                  <a:lnTo>
                    <a:pt x="1284" y="16650"/>
                  </a:lnTo>
                  <a:lnTo>
                    <a:pt x="2569" y="17250"/>
                  </a:lnTo>
                  <a:lnTo>
                    <a:pt x="3386" y="18300"/>
                  </a:lnTo>
                  <a:lnTo>
                    <a:pt x="3853" y="19350"/>
                  </a:lnTo>
                  <a:lnTo>
                    <a:pt x="3853" y="19950"/>
                  </a:lnTo>
                  <a:lnTo>
                    <a:pt x="4320" y="19950"/>
                  </a:lnTo>
                  <a:lnTo>
                    <a:pt x="4320" y="21150"/>
                  </a:lnTo>
                  <a:lnTo>
                    <a:pt x="4787" y="21600"/>
                  </a:lnTo>
                  <a:lnTo>
                    <a:pt x="7356" y="21600"/>
                  </a:lnTo>
                  <a:lnTo>
                    <a:pt x="7706" y="21150"/>
                  </a:lnTo>
                  <a:lnTo>
                    <a:pt x="8173" y="21600"/>
                  </a:lnTo>
                  <a:lnTo>
                    <a:pt x="9107" y="21150"/>
                  </a:lnTo>
                  <a:lnTo>
                    <a:pt x="9924" y="21150"/>
                  </a:lnTo>
                  <a:lnTo>
                    <a:pt x="9924" y="20550"/>
                  </a:lnTo>
                  <a:lnTo>
                    <a:pt x="10391" y="21150"/>
                  </a:lnTo>
                  <a:lnTo>
                    <a:pt x="10391" y="20550"/>
                  </a:lnTo>
                  <a:lnTo>
                    <a:pt x="11209" y="19950"/>
                  </a:lnTo>
                  <a:lnTo>
                    <a:pt x="11209" y="17700"/>
                  </a:lnTo>
                  <a:lnTo>
                    <a:pt x="11676" y="17700"/>
                  </a:lnTo>
                  <a:lnTo>
                    <a:pt x="12143" y="17250"/>
                  </a:lnTo>
                  <a:lnTo>
                    <a:pt x="12493" y="16650"/>
                  </a:lnTo>
                  <a:lnTo>
                    <a:pt x="12493" y="16050"/>
                  </a:lnTo>
                  <a:lnTo>
                    <a:pt x="12960" y="16050"/>
                  </a:lnTo>
                  <a:lnTo>
                    <a:pt x="13427" y="15600"/>
                  </a:lnTo>
                  <a:lnTo>
                    <a:pt x="13777" y="16050"/>
                  </a:lnTo>
                  <a:lnTo>
                    <a:pt x="14244" y="15600"/>
                  </a:lnTo>
                  <a:lnTo>
                    <a:pt x="14711" y="16050"/>
                  </a:lnTo>
                  <a:lnTo>
                    <a:pt x="14711" y="16650"/>
                  </a:lnTo>
                  <a:lnTo>
                    <a:pt x="15529" y="16650"/>
                  </a:lnTo>
                  <a:lnTo>
                    <a:pt x="15996" y="16050"/>
                  </a:lnTo>
                  <a:lnTo>
                    <a:pt x="15996" y="15600"/>
                  </a:lnTo>
                  <a:lnTo>
                    <a:pt x="16463" y="15600"/>
                  </a:lnTo>
                  <a:lnTo>
                    <a:pt x="16813" y="15000"/>
                  </a:lnTo>
                  <a:lnTo>
                    <a:pt x="16813" y="14400"/>
                  </a:lnTo>
                  <a:lnTo>
                    <a:pt x="17280" y="13350"/>
                  </a:lnTo>
                  <a:lnTo>
                    <a:pt x="17280" y="12750"/>
                  </a:lnTo>
                  <a:lnTo>
                    <a:pt x="17747" y="12750"/>
                  </a:lnTo>
                  <a:lnTo>
                    <a:pt x="18097" y="12150"/>
                  </a:lnTo>
                  <a:lnTo>
                    <a:pt x="18564" y="11700"/>
                  </a:lnTo>
                  <a:lnTo>
                    <a:pt x="18564" y="9900"/>
                  </a:lnTo>
                  <a:lnTo>
                    <a:pt x="19031" y="9900"/>
                  </a:lnTo>
                  <a:lnTo>
                    <a:pt x="19849" y="8850"/>
                  </a:lnTo>
                  <a:lnTo>
                    <a:pt x="19849" y="7200"/>
                  </a:lnTo>
                  <a:lnTo>
                    <a:pt x="20316" y="6600"/>
                  </a:lnTo>
                  <a:lnTo>
                    <a:pt x="20316" y="6000"/>
                  </a:lnTo>
                  <a:lnTo>
                    <a:pt x="21133" y="6000"/>
                  </a:lnTo>
                  <a:lnTo>
                    <a:pt x="21133" y="5550"/>
                  </a:lnTo>
                  <a:lnTo>
                    <a:pt x="21600" y="5550"/>
                  </a:lnTo>
                  <a:lnTo>
                    <a:pt x="21600" y="3900"/>
                  </a:lnTo>
                  <a:lnTo>
                    <a:pt x="21133" y="3900"/>
                  </a:lnTo>
                  <a:lnTo>
                    <a:pt x="21133" y="2100"/>
                  </a:lnTo>
                  <a:lnTo>
                    <a:pt x="20783" y="1650"/>
                  </a:lnTo>
                  <a:close/>
                  <a:moveTo>
                    <a:pt x="20783" y="165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31" name="AutoShape 128"/>
            <p:cNvSpPr>
              <a:spLocks/>
            </p:cNvSpPr>
            <p:nvPr/>
          </p:nvSpPr>
          <p:spPr bwMode="auto">
            <a:xfrm>
              <a:off x="7129" y="4667"/>
              <a:ext cx="10" cy="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32" name="AutoShape 129"/>
            <p:cNvSpPr>
              <a:spLocks/>
            </p:cNvSpPr>
            <p:nvPr/>
          </p:nvSpPr>
          <p:spPr bwMode="auto">
            <a:xfrm>
              <a:off x="7205" y="4539"/>
              <a:ext cx="18" cy="2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745"/>
                  </a:moveTo>
                  <a:lnTo>
                    <a:pt x="0" y="5891"/>
                  </a:lnTo>
                  <a:lnTo>
                    <a:pt x="12343" y="5891"/>
                  </a:lnTo>
                  <a:lnTo>
                    <a:pt x="12343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2343" y="13745"/>
                  </a:lnTo>
                  <a:lnTo>
                    <a:pt x="0" y="13745"/>
                  </a:lnTo>
                  <a:close/>
                  <a:moveTo>
                    <a:pt x="0" y="1374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33" name="AutoShape 130"/>
            <p:cNvSpPr>
              <a:spLocks/>
            </p:cNvSpPr>
            <p:nvPr/>
          </p:nvSpPr>
          <p:spPr bwMode="auto">
            <a:xfrm>
              <a:off x="7215" y="4190"/>
              <a:ext cx="320" cy="4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6518"/>
                  </a:moveTo>
                  <a:lnTo>
                    <a:pt x="0" y="16009"/>
                  </a:lnTo>
                  <a:lnTo>
                    <a:pt x="1200" y="15501"/>
                  </a:lnTo>
                  <a:lnTo>
                    <a:pt x="1200" y="13595"/>
                  </a:lnTo>
                  <a:lnTo>
                    <a:pt x="1886" y="13595"/>
                  </a:lnTo>
                  <a:lnTo>
                    <a:pt x="2571" y="13214"/>
                  </a:lnTo>
                  <a:lnTo>
                    <a:pt x="3086" y="12706"/>
                  </a:lnTo>
                  <a:lnTo>
                    <a:pt x="3086" y="12198"/>
                  </a:lnTo>
                  <a:lnTo>
                    <a:pt x="3771" y="12198"/>
                  </a:lnTo>
                  <a:lnTo>
                    <a:pt x="4457" y="11816"/>
                  </a:lnTo>
                  <a:lnTo>
                    <a:pt x="4971" y="12198"/>
                  </a:lnTo>
                  <a:lnTo>
                    <a:pt x="5657" y="11816"/>
                  </a:lnTo>
                  <a:lnTo>
                    <a:pt x="6343" y="12198"/>
                  </a:lnTo>
                  <a:lnTo>
                    <a:pt x="6343" y="12706"/>
                  </a:lnTo>
                  <a:lnTo>
                    <a:pt x="7543" y="12706"/>
                  </a:lnTo>
                  <a:lnTo>
                    <a:pt x="8229" y="12198"/>
                  </a:lnTo>
                  <a:lnTo>
                    <a:pt x="8229" y="11816"/>
                  </a:lnTo>
                  <a:lnTo>
                    <a:pt x="8914" y="11816"/>
                  </a:lnTo>
                  <a:lnTo>
                    <a:pt x="9429" y="11308"/>
                  </a:lnTo>
                  <a:lnTo>
                    <a:pt x="9429" y="10800"/>
                  </a:lnTo>
                  <a:lnTo>
                    <a:pt x="10114" y="9911"/>
                  </a:lnTo>
                  <a:lnTo>
                    <a:pt x="10114" y="9402"/>
                  </a:lnTo>
                  <a:lnTo>
                    <a:pt x="10800" y="9402"/>
                  </a:lnTo>
                  <a:lnTo>
                    <a:pt x="11314" y="8894"/>
                  </a:lnTo>
                  <a:lnTo>
                    <a:pt x="12000" y="8513"/>
                  </a:lnTo>
                  <a:lnTo>
                    <a:pt x="12000" y="6988"/>
                  </a:lnTo>
                  <a:lnTo>
                    <a:pt x="12686" y="6988"/>
                  </a:lnTo>
                  <a:lnTo>
                    <a:pt x="13886" y="6099"/>
                  </a:lnTo>
                  <a:lnTo>
                    <a:pt x="13886" y="4701"/>
                  </a:lnTo>
                  <a:lnTo>
                    <a:pt x="14571" y="4193"/>
                  </a:lnTo>
                  <a:lnTo>
                    <a:pt x="14571" y="3685"/>
                  </a:lnTo>
                  <a:lnTo>
                    <a:pt x="15771" y="3685"/>
                  </a:lnTo>
                  <a:lnTo>
                    <a:pt x="15771" y="3304"/>
                  </a:lnTo>
                  <a:lnTo>
                    <a:pt x="16457" y="3304"/>
                  </a:lnTo>
                  <a:lnTo>
                    <a:pt x="16457" y="1906"/>
                  </a:lnTo>
                  <a:lnTo>
                    <a:pt x="15771" y="1906"/>
                  </a:lnTo>
                  <a:lnTo>
                    <a:pt x="15771" y="381"/>
                  </a:lnTo>
                  <a:lnTo>
                    <a:pt x="15257" y="0"/>
                  </a:lnTo>
                  <a:lnTo>
                    <a:pt x="16457" y="381"/>
                  </a:lnTo>
                  <a:lnTo>
                    <a:pt x="17143" y="889"/>
                  </a:lnTo>
                  <a:lnTo>
                    <a:pt x="17657" y="1398"/>
                  </a:lnTo>
                  <a:lnTo>
                    <a:pt x="17657" y="1906"/>
                  </a:lnTo>
                  <a:lnTo>
                    <a:pt x="18343" y="2287"/>
                  </a:lnTo>
                  <a:lnTo>
                    <a:pt x="18343" y="2795"/>
                  </a:lnTo>
                  <a:lnTo>
                    <a:pt x="17657" y="2795"/>
                  </a:lnTo>
                  <a:lnTo>
                    <a:pt x="17657" y="3304"/>
                  </a:lnTo>
                  <a:lnTo>
                    <a:pt x="18343" y="3304"/>
                  </a:lnTo>
                  <a:lnTo>
                    <a:pt x="17657" y="3685"/>
                  </a:lnTo>
                  <a:lnTo>
                    <a:pt x="17657" y="4701"/>
                  </a:lnTo>
                  <a:lnTo>
                    <a:pt x="18343" y="5209"/>
                  </a:lnTo>
                  <a:lnTo>
                    <a:pt x="19029" y="5591"/>
                  </a:lnTo>
                  <a:lnTo>
                    <a:pt x="19543" y="6099"/>
                  </a:lnTo>
                  <a:lnTo>
                    <a:pt x="15771" y="6099"/>
                  </a:lnTo>
                  <a:lnTo>
                    <a:pt x="15771" y="7496"/>
                  </a:lnTo>
                  <a:lnTo>
                    <a:pt x="16457" y="7496"/>
                  </a:lnTo>
                  <a:lnTo>
                    <a:pt x="17657" y="8005"/>
                  </a:lnTo>
                  <a:lnTo>
                    <a:pt x="18343" y="8894"/>
                  </a:lnTo>
                  <a:lnTo>
                    <a:pt x="19029" y="8894"/>
                  </a:lnTo>
                  <a:lnTo>
                    <a:pt x="19543" y="9402"/>
                  </a:lnTo>
                  <a:lnTo>
                    <a:pt x="19543" y="10800"/>
                  </a:lnTo>
                  <a:lnTo>
                    <a:pt x="19029" y="10800"/>
                  </a:lnTo>
                  <a:lnTo>
                    <a:pt x="19029" y="11308"/>
                  </a:lnTo>
                  <a:lnTo>
                    <a:pt x="18343" y="12198"/>
                  </a:lnTo>
                  <a:lnTo>
                    <a:pt x="17657" y="12706"/>
                  </a:lnTo>
                  <a:lnTo>
                    <a:pt x="17143" y="13214"/>
                  </a:lnTo>
                  <a:lnTo>
                    <a:pt x="16457" y="13214"/>
                  </a:lnTo>
                  <a:lnTo>
                    <a:pt x="17143" y="13595"/>
                  </a:lnTo>
                  <a:lnTo>
                    <a:pt x="17143" y="16518"/>
                  </a:lnTo>
                  <a:lnTo>
                    <a:pt x="17657" y="16518"/>
                  </a:lnTo>
                  <a:lnTo>
                    <a:pt x="18343" y="16899"/>
                  </a:lnTo>
                  <a:lnTo>
                    <a:pt x="19029" y="17407"/>
                  </a:lnTo>
                  <a:lnTo>
                    <a:pt x="19543" y="18296"/>
                  </a:lnTo>
                  <a:lnTo>
                    <a:pt x="20229" y="18805"/>
                  </a:lnTo>
                  <a:lnTo>
                    <a:pt x="20229" y="19313"/>
                  </a:lnTo>
                  <a:lnTo>
                    <a:pt x="21600" y="19313"/>
                  </a:lnTo>
                  <a:lnTo>
                    <a:pt x="21600" y="20711"/>
                  </a:lnTo>
                  <a:lnTo>
                    <a:pt x="20914" y="21219"/>
                  </a:lnTo>
                  <a:lnTo>
                    <a:pt x="20914" y="21600"/>
                  </a:lnTo>
                  <a:lnTo>
                    <a:pt x="19029" y="21600"/>
                  </a:lnTo>
                  <a:lnTo>
                    <a:pt x="19029" y="21219"/>
                  </a:lnTo>
                  <a:lnTo>
                    <a:pt x="18343" y="21219"/>
                  </a:lnTo>
                  <a:lnTo>
                    <a:pt x="18343" y="21600"/>
                  </a:lnTo>
                  <a:lnTo>
                    <a:pt x="17657" y="21219"/>
                  </a:lnTo>
                  <a:lnTo>
                    <a:pt x="12686" y="21219"/>
                  </a:lnTo>
                  <a:lnTo>
                    <a:pt x="12686" y="20711"/>
                  </a:lnTo>
                  <a:lnTo>
                    <a:pt x="12000" y="21219"/>
                  </a:lnTo>
                  <a:lnTo>
                    <a:pt x="11314" y="20711"/>
                  </a:lnTo>
                  <a:lnTo>
                    <a:pt x="8229" y="20711"/>
                  </a:lnTo>
                  <a:lnTo>
                    <a:pt x="7543" y="21219"/>
                  </a:lnTo>
                  <a:lnTo>
                    <a:pt x="3086" y="21219"/>
                  </a:lnTo>
                  <a:lnTo>
                    <a:pt x="3771" y="20711"/>
                  </a:lnTo>
                  <a:lnTo>
                    <a:pt x="3086" y="20711"/>
                  </a:lnTo>
                  <a:lnTo>
                    <a:pt x="3771" y="19821"/>
                  </a:lnTo>
                  <a:lnTo>
                    <a:pt x="3771" y="19313"/>
                  </a:lnTo>
                  <a:lnTo>
                    <a:pt x="3086" y="18805"/>
                  </a:lnTo>
                  <a:lnTo>
                    <a:pt x="3086" y="17407"/>
                  </a:lnTo>
                  <a:lnTo>
                    <a:pt x="1200" y="17407"/>
                  </a:lnTo>
                  <a:lnTo>
                    <a:pt x="1200" y="16009"/>
                  </a:lnTo>
                  <a:lnTo>
                    <a:pt x="514" y="16518"/>
                  </a:lnTo>
                  <a:lnTo>
                    <a:pt x="0" y="16518"/>
                  </a:lnTo>
                  <a:close/>
                  <a:moveTo>
                    <a:pt x="0" y="1651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34" name="AutoShape 131"/>
            <p:cNvSpPr>
              <a:spLocks/>
            </p:cNvSpPr>
            <p:nvPr/>
          </p:nvSpPr>
          <p:spPr bwMode="auto">
            <a:xfrm>
              <a:off x="7223" y="4593"/>
              <a:ext cx="236" cy="23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523" y="929"/>
                  </a:moveTo>
                  <a:lnTo>
                    <a:pt x="10452" y="0"/>
                  </a:lnTo>
                  <a:lnTo>
                    <a:pt x="14632" y="0"/>
                  </a:lnTo>
                  <a:lnTo>
                    <a:pt x="15561" y="929"/>
                  </a:lnTo>
                  <a:lnTo>
                    <a:pt x="16490" y="0"/>
                  </a:lnTo>
                  <a:lnTo>
                    <a:pt x="16490" y="3484"/>
                  </a:lnTo>
                  <a:lnTo>
                    <a:pt x="17187" y="4413"/>
                  </a:lnTo>
                  <a:lnTo>
                    <a:pt x="17187" y="3484"/>
                  </a:lnTo>
                  <a:lnTo>
                    <a:pt x="21600" y="3484"/>
                  </a:lnTo>
                  <a:lnTo>
                    <a:pt x="21600" y="6039"/>
                  </a:lnTo>
                  <a:lnTo>
                    <a:pt x="20671" y="6039"/>
                  </a:lnTo>
                  <a:lnTo>
                    <a:pt x="19974" y="6968"/>
                  </a:lnTo>
                  <a:lnTo>
                    <a:pt x="19974" y="7665"/>
                  </a:lnTo>
                  <a:lnTo>
                    <a:pt x="19045" y="8594"/>
                  </a:lnTo>
                  <a:lnTo>
                    <a:pt x="19974" y="8594"/>
                  </a:lnTo>
                  <a:lnTo>
                    <a:pt x="19974" y="9523"/>
                  </a:lnTo>
                  <a:lnTo>
                    <a:pt x="20671" y="9523"/>
                  </a:lnTo>
                  <a:lnTo>
                    <a:pt x="20671" y="10452"/>
                  </a:lnTo>
                  <a:lnTo>
                    <a:pt x="21600" y="10452"/>
                  </a:lnTo>
                  <a:lnTo>
                    <a:pt x="21600" y="11148"/>
                  </a:lnTo>
                  <a:lnTo>
                    <a:pt x="20671" y="13006"/>
                  </a:lnTo>
                  <a:lnTo>
                    <a:pt x="19974" y="15561"/>
                  </a:lnTo>
                  <a:lnTo>
                    <a:pt x="20671" y="16258"/>
                  </a:lnTo>
                  <a:lnTo>
                    <a:pt x="19974" y="16258"/>
                  </a:lnTo>
                  <a:lnTo>
                    <a:pt x="19045" y="15561"/>
                  </a:lnTo>
                  <a:lnTo>
                    <a:pt x="18116" y="15561"/>
                  </a:lnTo>
                  <a:lnTo>
                    <a:pt x="17187" y="16258"/>
                  </a:lnTo>
                  <a:lnTo>
                    <a:pt x="16490" y="16258"/>
                  </a:lnTo>
                  <a:lnTo>
                    <a:pt x="15561" y="15561"/>
                  </a:lnTo>
                  <a:lnTo>
                    <a:pt x="15561" y="14632"/>
                  </a:lnTo>
                  <a:lnTo>
                    <a:pt x="13935" y="14632"/>
                  </a:lnTo>
                  <a:lnTo>
                    <a:pt x="13935" y="16258"/>
                  </a:lnTo>
                  <a:lnTo>
                    <a:pt x="12077" y="16258"/>
                  </a:lnTo>
                  <a:lnTo>
                    <a:pt x="11381" y="17187"/>
                  </a:lnTo>
                  <a:lnTo>
                    <a:pt x="10452" y="16258"/>
                  </a:lnTo>
                  <a:lnTo>
                    <a:pt x="9523" y="17187"/>
                  </a:lnTo>
                  <a:lnTo>
                    <a:pt x="9523" y="18116"/>
                  </a:lnTo>
                  <a:lnTo>
                    <a:pt x="12077" y="18116"/>
                  </a:lnTo>
                  <a:lnTo>
                    <a:pt x="12077" y="20671"/>
                  </a:lnTo>
                  <a:lnTo>
                    <a:pt x="11381" y="19742"/>
                  </a:lnTo>
                  <a:lnTo>
                    <a:pt x="10452" y="19742"/>
                  </a:lnTo>
                  <a:lnTo>
                    <a:pt x="10452" y="20671"/>
                  </a:lnTo>
                  <a:lnTo>
                    <a:pt x="9523" y="20671"/>
                  </a:lnTo>
                  <a:lnTo>
                    <a:pt x="8594" y="21600"/>
                  </a:lnTo>
                  <a:lnTo>
                    <a:pt x="7897" y="21600"/>
                  </a:lnTo>
                  <a:lnTo>
                    <a:pt x="7897" y="20671"/>
                  </a:lnTo>
                  <a:lnTo>
                    <a:pt x="6039" y="19742"/>
                  </a:lnTo>
                  <a:lnTo>
                    <a:pt x="6039" y="19045"/>
                  </a:lnTo>
                  <a:lnTo>
                    <a:pt x="4413" y="18116"/>
                  </a:lnTo>
                  <a:lnTo>
                    <a:pt x="3484" y="17187"/>
                  </a:lnTo>
                  <a:lnTo>
                    <a:pt x="2787" y="16258"/>
                  </a:lnTo>
                  <a:lnTo>
                    <a:pt x="1858" y="15561"/>
                  </a:lnTo>
                  <a:lnTo>
                    <a:pt x="1858" y="13703"/>
                  </a:lnTo>
                  <a:lnTo>
                    <a:pt x="929" y="13006"/>
                  </a:lnTo>
                  <a:lnTo>
                    <a:pt x="929" y="12077"/>
                  </a:lnTo>
                  <a:lnTo>
                    <a:pt x="0" y="10452"/>
                  </a:lnTo>
                  <a:lnTo>
                    <a:pt x="1858" y="10452"/>
                  </a:lnTo>
                  <a:lnTo>
                    <a:pt x="1858" y="7665"/>
                  </a:lnTo>
                  <a:lnTo>
                    <a:pt x="3484" y="6968"/>
                  </a:lnTo>
                  <a:lnTo>
                    <a:pt x="2787" y="6968"/>
                  </a:lnTo>
                  <a:lnTo>
                    <a:pt x="1858" y="6039"/>
                  </a:lnTo>
                  <a:lnTo>
                    <a:pt x="2787" y="6039"/>
                  </a:lnTo>
                  <a:lnTo>
                    <a:pt x="2787" y="5110"/>
                  </a:lnTo>
                  <a:lnTo>
                    <a:pt x="3484" y="5110"/>
                  </a:lnTo>
                  <a:lnTo>
                    <a:pt x="3484" y="4413"/>
                  </a:lnTo>
                  <a:lnTo>
                    <a:pt x="4413" y="4413"/>
                  </a:lnTo>
                  <a:lnTo>
                    <a:pt x="4413" y="5110"/>
                  </a:lnTo>
                  <a:lnTo>
                    <a:pt x="9523" y="5110"/>
                  </a:lnTo>
                  <a:lnTo>
                    <a:pt x="9523" y="929"/>
                  </a:lnTo>
                  <a:close/>
                  <a:moveTo>
                    <a:pt x="9523" y="92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35" name="AutoShape 132"/>
            <p:cNvSpPr>
              <a:spLocks/>
            </p:cNvSpPr>
            <p:nvPr/>
          </p:nvSpPr>
          <p:spPr bwMode="auto">
            <a:xfrm>
              <a:off x="7243" y="4603"/>
              <a:ext cx="84" cy="4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618" y="21600"/>
                  </a:moveTo>
                  <a:lnTo>
                    <a:pt x="4582" y="21600"/>
                  </a:lnTo>
                  <a:lnTo>
                    <a:pt x="4582" y="18000"/>
                  </a:lnTo>
                  <a:lnTo>
                    <a:pt x="7200" y="18000"/>
                  </a:lnTo>
                  <a:lnTo>
                    <a:pt x="720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4582" y="0"/>
                  </a:lnTo>
                  <a:lnTo>
                    <a:pt x="7200" y="3600"/>
                  </a:lnTo>
                  <a:lnTo>
                    <a:pt x="2618" y="8400"/>
                  </a:lnTo>
                  <a:lnTo>
                    <a:pt x="0" y="18000"/>
                  </a:lnTo>
                  <a:lnTo>
                    <a:pt x="2618" y="18000"/>
                  </a:lnTo>
                  <a:lnTo>
                    <a:pt x="2618" y="21600"/>
                  </a:lnTo>
                  <a:close/>
                  <a:moveTo>
                    <a:pt x="2618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36" name="AutoShape 133"/>
            <p:cNvSpPr>
              <a:spLocks/>
            </p:cNvSpPr>
            <p:nvPr/>
          </p:nvSpPr>
          <p:spPr bwMode="auto">
            <a:xfrm>
              <a:off x="7317" y="4539"/>
              <a:ext cx="319" cy="3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8677"/>
                  </a:moveTo>
                  <a:lnTo>
                    <a:pt x="686" y="18027"/>
                  </a:lnTo>
                  <a:lnTo>
                    <a:pt x="1371" y="18027"/>
                  </a:lnTo>
                  <a:lnTo>
                    <a:pt x="1371" y="17377"/>
                  </a:lnTo>
                  <a:lnTo>
                    <a:pt x="2057" y="17377"/>
                  </a:lnTo>
                  <a:lnTo>
                    <a:pt x="2571" y="18027"/>
                  </a:lnTo>
                  <a:lnTo>
                    <a:pt x="2571" y="16241"/>
                  </a:lnTo>
                  <a:lnTo>
                    <a:pt x="686" y="16241"/>
                  </a:lnTo>
                  <a:lnTo>
                    <a:pt x="686" y="15591"/>
                  </a:lnTo>
                  <a:lnTo>
                    <a:pt x="1371" y="14941"/>
                  </a:lnTo>
                  <a:lnTo>
                    <a:pt x="2057" y="15591"/>
                  </a:lnTo>
                  <a:lnTo>
                    <a:pt x="2571" y="14941"/>
                  </a:lnTo>
                  <a:lnTo>
                    <a:pt x="3943" y="14941"/>
                  </a:lnTo>
                  <a:lnTo>
                    <a:pt x="3943" y="13805"/>
                  </a:lnTo>
                  <a:lnTo>
                    <a:pt x="5143" y="13805"/>
                  </a:lnTo>
                  <a:lnTo>
                    <a:pt x="5143" y="14454"/>
                  </a:lnTo>
                  <a:lnTo>
                    <a:pt x="5829" y="14941"/>
                  </a:lnTo>
                  <a:lnTo>
                    <a:pt x="6343" y="14941"/>
                  </a:lnTo>
                  <a:lnTo>
                    <a:pt x="7029" y="14454"/>
                  </a:lnTo>
                  <a:lnTo>
                    <a:pt x="7714" y="14454"/>
                  </a:lnTo>
                  <a:lnTo>
                    <a:pt x="8400" y="14941"/>
                  </a:lnTo>
                  <a:lnTo>
                    <a:pt x="8914" y="14941"/>
                  </a:lnTo>
                  <a:lnTo>
                    <a:pt x="8400" y="14454"/>
                  </a:lnTo>
                  <a:lnTo>
                    <a:pt x="8914" y="12668"/>
                  </a:lnTo>
                  <a:lnTo>
                    <a:pt x="9600" y="11368"/>
                  </a:lnTo>
                  <a:lnTo>
                    <a:pt x="9600" y="10881"/>
                  </a:lnTo>
                  <a:lnTo>
                    <a:pt x="8914" y="10881"/>
                  </a:lnTo>
                  <a:lnTo>
                    <a:pt x="8914" y="10232"/>
                  </a:lnTo>
                  <a:lnTo>
                    <a:pt x="8400" y="10232"/>
                  </a:lnTo>
                  <a:lnTo>
                    <a:pt x="8400" y="9582"/>
                  </a:lnTo>
                  <a:lnTo>
                    <a:pt x="7714" y="9582"/>
                  </a:lnTo>
                  <a:lnTo>
                    <a:pt x="8400" y="8932"/>
                  </a:lnTo>
                  <a:lnTo>
                    <a:pt x="8400" y="8445"/>
                  </a:lnTo>
                  <a:lnTo>
                    <a:pt x="8914" y="7795"/>
                  </a:lnTo>
                  <a:lnTo>
                    <a:pt x="9600" y="7795"/>
                  </a:lnTo>
                  <a:lnTo>
                    <a:pt x="9600" y="6009"/>
                  </a:lnTo>
                  <a:lnTo>
                    <a:pt x="6343" y="6009"/>
                  </a:lnTo>
                  <a:lnTo>
                    <a:pt x="6343" y="6659"/>
                  </a:lnTo>
                  <a:lnTo>
                    <a:pt x="5829" y="6009"/>
                  </a:lnTo>
                  <a:lnTo>
                    <a:pt x="5829" y="4223"/>
                  </a:lnTo>
                  <a:lnTo>
                    <a:pt x="10800" y="4223"/>
                  </a:lnTo>
                  <a:lnTo>
                    <a:pt x="11486" y="4710"/>
                  </a:lnTo>
                  <a:lnTo>
                    <a:pt x="11486" y="4223"/>
                  </a:lnTo>
                  <a:lnTo>
                    <a:pt x="12171" y="4223"/>
                  </a:lnTo>
                  <a:lnTo>
                    <a:pt x="12171" y="4710"/>
                  </a:lnTo>
                  <a:lnTo>
                    <a:pt x="14057" y="4710"/>
                  </a:lnTo>
                  <a:lnTo>
                    <a:pt x="14057" y="4223"/>
                  </a:lnTo>
                  <a:lnTo>
                    <a:pt x="14743" y="3573"/>
                  </a:lnTo>
                  <a:lnTo>
                    <a:pt x="14743" y="2923"/>
                  </a:lnTo>
                  <a:lnTo>
                    <a:pt x="15943" y="1137"/>
                  </a:lnTo>
                  <a:lnTo>
                    <a:pt x="16629" y="487"/>
                  </a:lnTo>
                  <a:lnTo>
                    <a:pt x="17143" y="487"/>
                  </a:lnTo>
                  <a:lnTo>
                    <a:pt x="18514" y="0"/>
                  </a:lnTo>
                  <a:lnTo>
                    <a:pt x="20400" y="0"/>
                  </a:lnTo>
                  <a:lnTo>
                    <a:pt x="21086" y="487"/>
                  </a:lnTo>
                  <a:lnTo>
                    <a:pt x="21086" y="0"/>
                  </a:lnTo>
                  <a:lnTo>
                    <a:pt x="21600" y="0"/>
                  </a:lnTo>
                  <a:lnTo>
                    <a:pt x="21600" y="1786"/>
                  </a:lnTo>
                  <a:lnTo>
                    <a:pt x="21086" y="1786"/>
                  </a:lnTo>
                  <a:lnTo>
                    <a:pt x="21086" y="2436"/>
                  </a:lnTo>
                  <a:lnTo>
                    <a:pt x="19714" y="3573"/>
                  </a:lnTo>
                  <a:lnTo>
                    <a:pt x="20400" y="4710"/>
                  </a:lnTo>
                  <a:lnTo>
                    <a:pt x="19714" y="5359"/>
                  </a:lnTo>
                  <a:lnTo>
                    <a:pt x="19714" y="6009"/>
                  </a:lnTo>
                  <a:lnTo>
                    <a:pt x="19200" y="6659"/>
                  </a:lnTo>
                  <a:lnTo>
                    <a:pt x="19714" y="7146"/>
                  </a:lnTo>
                  <a:lnTo>
                    <a:pt x="19200" y="7795"/>
                  </a:lnTo>
                  <a:lnTo>
                    <a:pt x="19714" y="7795"/>
                  </a:lnTo>
                  <a:lnTo>
                    <a:pt x="19200" y="8445"/>
                  </a:lnTo>
                  <a:lnTo>
                    <a:pt x="19200" y="8932"/>
                  </a:lnTo>
                  <a:lnTo>
                    <a:pt x="18514" y="9582"/>
                  </a:lnTo>
                  <a:lnTo>
                    <a:pt x="18514" y="10232"/>
                  </a:lnTo>
                  <a:lnTo>
                    <a:pt x="17829" y="11368"/>
                  </a:lnTo>
                  <a:lnTo>
                    <a:pt x="17143" y="12018"/>
                  </a:lnTo>
                  <a:lnTo>
                    <a:pt x="16629" y="12018"/>
                  </a:lnTo>
                  <a:lnTo>
                    <a:pt x="15943" y="12668"/>
                  </a:lnTo>
                  <a:lnTo>
                    <a:pt x="15257" y="13155"/>
                  </a:lnTo>
                  <a:lnTo>
                    <a:pt x="15257" y="13805"/>
                  </a:lnTo>
                  <a:lnTo>
                    <a:pt x="14743" y="14454"/>
                  </a:lnTo>
                  <a:lnTo>
                    <a:pt x="14057" y="14941"/>
                  </a:lnTo>
                  <a:lnTo>
                    <a:pt x="14057" y="18027"/>
                  </a:lnTo>
                  <a:lnTo>
                    <a:pt x="13371" y="18677"/>
                  </a:lnTo>
                  <a:lnTo>
                    <a:pt x="12686" y="19164"/>
                  </a:lnTo>
                  <a:lnTo>
                    <a:pt x="11486" y="20463"/>
                  </a:lnTo>
                  <a:lnTo>
                    <a:pt x="10800" y="21113"/>
                  </a:lnTo>
                  <a:lnTo>
                    <a:pt x="9600" y="21113"/>
                  </a:lnTo>
                  <a:lnTo>
                    <a:pt x="9600" y="20463"/>
                  </a:lnTo>
                  <a:lnTo>
                    <a:pt x="8914" y="20463"/>
                  </a:lnTo>
                  <a:lnTo>
                    <a:pt x="9600" y="19814"/>
                  </a:lnTo>
                  <a:lnTo>
                    <a:pt x="8914" y="19814"/>
                  </a:lnTo>
                  <a:lnTo>
                    <a:pt x="8400" y="20463"/>
                  </a:lnTo>
                  <a:lnTo>
                    <a:pt x="7714" y="20463"/>
                  </a:lnTo>
                  <a:lnTo>
                    <a:pt x="7029" y="21113"/>
                  </a:lnTo>
                  <a:lnTo>
                    <a:pt x="6343" y="21113"/>
                  </a:lnTo>
                  <a:lnTo>
                    <a:pt x="6343" y="20463"/>
                  </a:lnTo>
                  <a:lnTo>
                    <a:pt x="5829" y="20463"/>
                  </a:lnTo>
                  <a:lnTo>
                    <a:pt x="5829" y="21113"/>
                  </a:lnTo>
                  <a:lnTo>
                    <a:pt x="5829" y="20463"/>
                  </a:lnTo>
                  <a:lnTo>
                    <a:pt x="5143" y="19814"/>
                  </a:lnTo>
                  <a:lnTo>
                    <a:pt x="4457" y="19814"/>
                  </a:lnTo>
                  <a:lnTo>
                    <a:pt x="4457" y="20463"/>
                  </a:lnTo>
                  <a:lnTo>
                    <a:pt x="3943" y="20463"/>
                  </a:lnTo>
                  <a:lnTo>
                    <a:pt x="3257" y="21113"/>
                  </a:lnTo>
                  <a:lnTo>
                    <a:pt x="2571" y="21600"/>
                  </a:lnTo>
                  <a:lnTo>
                    <a:pt x="2057" y="21113"/>
                  </a:lnTo>
                  <a:lnTo>
                    <a:pt x="2057" y="19814"/>
                  </a:lnTo>
                  <a:lnTo>
                    <a:pt x="686" y="19164"/>
                  </a:lnTo>
                  <a:lnTo>
                    <a:pt x="0" y="18677"/>
                  </a:lnTo>
                  <a:close/>
                  <a:moveTo>
                    <a:pt x="0" y="1867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37" name="AutoShape 134"/>
            <p:cNvSpPr>
              <a:spLocks/>
            </p:cNvSpPr>
            <p:nvPr/>
          </p:nvSpPr>
          <p:spPr bwMode="auto">
            <a:xfrm>
              <a:off x="7355" y="4840"/>
              <a:ext cx="48" cy="5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855"/>
                  </a:moveTo>
                  <a:lnTo>
                    <a:pt x="21600" y="3927"/>
                  </a:lnTo>
                  <a:lnTo>
                    <a:pt x="17053" y="0"/>
                  </a:lnTo>
                  <a:lnTo>
                    <a:pt x="12505" y="0"/>
                  </a:lnTo>
                  <a:lnTo>
                    <a:pt x="12505" y="3927"/>
                  </a:lnTo>
                  <a:lnTo>
                    <a:pt x="9095" y="3927"/>
                  </a:lnTo>
                  <a:lnTo>
                    <a:pt x="4547" y="7855"/>
                  </a:lnTo>
                  <a:lnTo>
                    <a:pt x="0" y="10800"/>
                  </a:lnTo>
                  <a:lnTo>
                    <a:pt x="4547" y="18655"/>
                  </a:lnTo>
                  <a:lnTo>
                    <a:pt x="0" y="18655"/>
                  </a:lnTo>
                  <a:lnTo>
                    <a:pt x="0" y="21600"/>
                  </a:lnTo>
                  <a:lnTo>
                    <a:pt x="4547" y="18655"/>
                  </a:lnTo>
                  <a:lnTo>
                    <a:pt x="12505" y="18655"/>
                  </a:lnTo>
                  <a:lnTo>
                    <a:pt x="9095" y="10800"/>
                  </a:lnTo>
                  <a:lnTo>
                    <a:pt x="12505" y="10800"/>
                  </a:lnTo>
                  <a:lnTo>
                    <a:pt x="17053" y="7855"/>
                  </a:lnTo>
                  <a:lnTo>
                    <a:pt x="21600" y="7855"/>
                  </a:lnTo>
                  <a:close/>
                  <a:moveTo>
                    <a:pt x="21600" y="785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38" name="AutoShape 135"/>
            <p:cNvSpPr>
              <a:spLocks/>
            </p:cNvSpPr>
            <p:nvPr/>
          </p:nvSpPr>
          <p:spPr bwMode="auto">
            <a:xfrm>
              <a:off x="8078" y="4712"/>
              <a:ext cx="469" cy="4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685" y="505"/>
                  </a:moveTo>
                  <a:lnTo>
                    <a:pt x="3036" y="0"/>
                  </a:lnTo>
                  <a:lnTo>
                    <a:pt x="9107" y="0"/>
                  </a:lnTo>
                  <a:lnTo>
                    <a:pt x="15996" y="4295"/>
                  </a:lnTo>
                  <a:lnTo>
                    <a:pt x="16463" y="4674"/>
                  </a:lnTo>
                  <a:lnTo>
                    <a:pt x="16463" y="5179"/>
                  </a:lnTo>
                  <a:lnTo>
                    <a:pt x="16930" y="5179"/>
                  </a:lnTo>
                  <a:lnTo>
                    <a:pt x="19031" y="7074"/>
                  </a:lnTo>
                  <a:lnTo>
                    <a:pt x="19031" y="7579"/>
                  </a:lnTo>
                  <a:lnTo>
                    <a:pt x="18681" y="8968"/>
                  </a:lnTo>
                  <a:lnTo>
                    <a:pt x="18214" y="9347"/>
                  </a:lnTo>
                  <a:lnTo>
                    <a:pt x="18214" y="9853"/>
                  </a:lnTo>
                  <a:lnTo>
                    <a:pt x="19031" y="10358"/>
                  </a:lnTo>
                  <a:lnTo>
                    <a:pt x="19031" y="10863"/>
                  </a:lnTo>
                  <a:lnTo>
                    <a:pt x="19498" y="10863"/>
                  </a:lnTo>
                  <a:lnTo>
                    <a:pt x="19965" y="11747"/>
                  </a:lnTo>
                  <a:lnTo>
                    <a:pt x="19031" y="11747"/>
                  </a:lnTo>
                  <a:lnTo>
                    <a:pt x="19031" y="13137"/>
                  </a:lnTo>
                  <a:lnTo>
                    <a:pt x="19498" y="13137"/>
                  </a:lnTo>
                  <a:lnTo>
                    <a:pt x="19498" y="13642"/>
                  </a:lnTo>
                  <a:lnTo>
                    <a:pt x="19031" y="14147"/>
                  </a:lnTo>
                  <a:lnTo>
                    <a:pt x="19031" y="14526"/>
                  </a:lnTo>
                  <a:lnTo>
                    <a:pt x="19498" y="15032"/>
                  </a:lnTo>
                  <a:lnTo>
                    <a:pt x="19498" y="15537"/>
                  </a:lnTo>
                  <a:lnTo>
                    <a:pt x="19965" y="15537"/>
                  </a:lnTo>
                  <a:lnTo>
                    <a:pt x="19498" y="15916"/>
                  </a:lnTo>
                  <a:lnTo>
                    <a:pt x="19965" y="15916"/>
                  </a:lnTo>
                  <a:lnTo>
                    <a:pt x="19965" y="16926"/>
                  </a:lnTo>
                  <a:lnTo>
                    <a:pt x="20316" y="17811"/>
                  </a:lnTo>
                  <a:lnTo>
                    <a:pt x="21600" y="17811"/>
                  </a:lnTo>
                  <a:lnTo>
                    <a:pt x="21600" y="18316"/>
                  </a:lnTo>
                  <a:lnTo>
                    <a:pt x="20783" y="18316"/>
                  </a:lnTo>
                  <a:lnTo>
                    <a:pt x="20783" y="18821"/>
                  </a:lnTo>
                  <a:lnTo>
                    <a:pt x="19965" y="18821"/>
                  </a:lnTo>
                  <a:lnTo>
                    <a:pt x="19965" y="19200"/>
                  </a:lnTo>
                  <a:lnTo>
                    <a:pt x="19031" y="19200"/>
                  </a:lnTo>
                  <a:lnTo>
                    <a:pt x="19031" y="19705"/>
                  </a:lnTo>
                  <a:lnTo>
                    <a:pt x="18681" y="19200"/>
                  </a:lnTo>
                  <a:lnTo>
                    <a:pt x="17747" y="19705"/>
                  </a:lnTo>
                  <a:lnTo>
                    <a:pt x="16463" y="19705"/>
                  </a:lnTo>
                  <a:lnTo>
                    <a:pt x="16463" y="20211"/>
                  </a:lnTo>
                  <a:lnTo>
                    <a:pt x="15645" y="20211"/>
                  </a:lnTo>
                  <a:lnTo>
                    <a:pt x="15178" y="20589"/>
                  </a:lnTo>
                  <a:lnTo>
                    <a:pt x="15178" y="20211"/>
                  </a:lnTo>
                  <a:lnTo>
                    <a:pt x="14361" y="20211"/>
                  </a:lnTo>
                  <a:lnTo>
                    <a:pt x="13894" y="20589"/>
                  </a:lnTo>
                  <a:lnTo>
                    <a:pt x="13427" y="20589"/>
                  </a:lnTo>
                  <a:lnTo>
                    <a:pt x="12960" y="20211"/>
                  </a:lnTo>
                  <a:lnTo>
                    <a:pt x="12610" y="20211"/>
                  </a:lnTo>
                  <a:lnTo>
                    <a:pt x="12610" y="19705"/>
                  </a:lnTo>
                  <a:lnTo>
                    <a:pt x="12143" y="19705"/>
                  </a:lnTo>
                  <a:lnTo>
                    <a:pt x="12143" y="20211"/>
                  </a:lnTo>
                  <a:lnTo>
                    <a:pt x="10041" y="20211"/>
                  </a:lnTo>
                  <a:lnTo>
                    <a:pt x="9574" y="21600"/>
                  </a:lnTo>
                  <a:lnTo>
                    <a:pt x="9574" y="17811"/>
                  </a:lnTo>
                  <a:lnTo>
                    <a:pt x="8640" y="16926"/>
                  </a:lnTo>
                  <a:lnTo>
                    <a:pt x="8290" y="16421"/>
                  </a:lnTo>
                  <a:lnTo>
                    <a:pt x="7356" y="16421"/>
                  </a:lnTo>
                  <a:lnTo>
                    <a:pt x="7356" y="15916"/>
                  </a:lnTo>
                  <a:lnTo>
                    <a:pt x="7005" y="15916"/>
                  </a:lnTo>
                  <a:lnTo>
                    <a:pt x="6538" y="15537"/>
                  </a:lnTo>
                  <a:lnTo>
                    <a:pt x="6071" y="15537"/>
                  </a:lnTo>
                  <a:lnTo>
                    <a:pt x="6071" y="15032"/>
                  </a:lnTo>
                  <a:lnTo>
                    <a:pt x="4320" y="15032"/>
                  </a:lnTo>
                  <a:lnTo>
                    <a:pt x="4320" y="14526"/>
                  </a:lnTo>
                  <a:lnTo>
                    <a:pt x="3970" y="14147"/>
                  </a:lnTo>
                  <a:lnTo>
                    <a:pt x="2685" y="14147"/>
                  </a:lnTo>
                  <a:lnTo>
                    <a:pt x="2218" y="12253"/>
                  </a:lnTo>
                  <a:lnTo>
                    <a:pt x="934" y="10863"/>
                  </a:lnTo>
                  <a:lnTo>
                    <a:pt x="467" y="8463"/>
                  </a:lnTo>
                  <a:lnTo>
                    <a:pt x="0" y="6568"/>
                  </a:lnTo>
                  <a:lnTo>
                    <a:pt x="1751" y="6568"/>
                  </a:lnTo>
                  <a:lnTo>
                    <a:pt x="1751" y="6063"/>
                  </a:lnTo>
                  <a:lnTo>
                    <a:pt x="2685" y="5684"/>
                  </a:lnTo>
                  <a:lnTo>
                    <a:pt x="3036" y="5179"/>
                  </a:lnTo>
                  <a:lnTo>
                    <a:pt x="3036" y="4674"/>
                  </a:lnTo>
                  <a:lnTo>
                    <a:pt x="3503" y="4674"/>
                  </a:lnTo>
                  <a:lnTo>
                    <a:pt x="3036" y="4295"/>
                  </a:lnTo>
                  <a:lnTo>
                    <a:pt x="3036" y="3789"/>
                  </a:lnTo>
                  <a:lnTo>
                    <a:pt x="2685" y="3789"/>
                  </a:lnTo>
                  <a:lnTo>
                    <a:pt x="2685" y="3284"/>
                  </a:lnTo>
                  <a:lnTo>
                    <a:pt x="3036" y="2779"/>
                  </a:lnTo>
                  <a:lnTo>
                    <a:pt x="3503" y="2400"/>
                  </a:lnTo>
                  <a:lnTo>
                    <a:pt x="3036" y="1895"/>
                  </a:lnTo>
                  <a:lnTo>
                    <a:pt x="3036" y="1011"/>
                  </a:lnTo>
                  <a:lnTo>
                    <a:pt x="2685" y="1011"/>
                  </a:lnTo>
                  <a:lnTo>
                    <a:pt x="2685" y="505"/>
                  </a:lnTo>
                  <a:close/>
                  <a:moveTo>
                    <a:pt x="2685" y="50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39" name="AutoShape 136"/>
            <p:cNvSpPr>
              <a:spLocks/>
            </p:cNvSpPr>
            <p:nvPr/>
          </p:nvSpPr>
          <p:spPr bwMode="auto">
            <a:xfrm>
              <a:off x="8070" y="4722"/>
              <a:ext cx="84" cy="6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82" y="3323"/>
                  </a:moveTo>
                  <a:lnTo>
                    <a:pt x="7200" y="3323"/>
                  </a:lnTo>
                  <a:lnTo>
                    <a:pt x="9164" y="0"/>
                  </a:lnTo>
                  <a:lnTo>
                    <a:pt x="11782" y="3323"/>
                  </a:lnTo>
                  <a:lnTo>
                    <a:pt x="14400" y="0"/>
                  </a:lnTo>
                  <a:lnTo>
                    <a:pt x="17018" y="3323"/>
                  </a:lnTo>
                  <a:lnTo>
                    <a:pt x="18982" y="3323"/>
                  </a:lnTo>
                  <a:lnTo>
                    <a:pt x="18982" y="9138"/>
                  </a:lnTo>
                  <a:lnTo>
                    <a:pt x="21600" y="12462"/>
                  </a:lnTo>
                  <a:lnTo>
                    <a:pt x="18982" y="14954"/>
                  </a:lnTo>
                  <a:lnTo>
                    <a:pt x="17018" y="18277"/>
                  </a:lnTo>
                  <a:lnTo>
                    <a:pt x="17018" y="14954"/>
                  </a:lnTo>
                  <a:lnTo>
                    <a:pt x="14400" y="14954"/>
                  </a:lnTo>
                  <a:lnTo>
                    <a:pt x="14400" y="12462"/>
                  </a:lnTo>
                  <a:lnTo>
                    <a:pt x="11782" y="12462"/>
                  </a:lnTo>
                  <a:lnTo>
                    <a:pt x="11782" y="14954"/>
                  </a:lnTo>
                  <a:lnTo>
                    <a:pt x="9164" y="18277"/>
                  </a:lnTo>
                  <a:lnTo>
                    <a:pt x="7200" y="21600"/>
                  </a:lnTo>
                  <a:lnTo>
                    <a:pt x="7200" y="18277"/>
                  </a:lnTo>
                  <a:lnTo>
                    <a:pt x="4582" y="21600"/>
                  </a:lnTo>
                  <a:lnTo>
                    <a:pt x="4582" y="18277"/>
                  </a:lnTo>
                  <a:lnTo>
                    <a:pt x="1964" y="18277"/>
                  </a:lnTo>
                  <a:lnTo>
                    <a:pt x="1964" y="14954"/>
                  </a:lnTo>
                  <a:lnTo>
                    <a:pt x="0" y="14954"/>
                  </a:lnTo>
                  <a:lnTo>
                    <a:pt x="0" y="18277"/>
                  </a:lnTo>
                  <a:lnTo>
                    <a:pt x="0" y="5815"/>
                  </a:lnTo>
                  <a:lnTo>
                    <a:pt x="1964" y="5815"/>
                  </a:lnTo>
                  <a:lnTo>
                    <a:pt x="4582" y="3323"/>
                  </a:lnTo>
                  <a:close/>
                  <a:moveTo>
                    <a:pt x="4582" y="33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40" name="AutoShape 137"/>
            <p:cNvSpPr>
              <a:spLocks/>
            </p:cNvSpPr>
            <p:nvPr/>
          </p:nvSpPr>
          <p:spPr bwMode="auto">
            <a:xfrm>
              <a:off x="8070" y="4759"/>
              <a:ext cx="84" cy="8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964" y="21600"/>
                  </a:moveTo>
                  <a:lnTo>
                    <a:pt x="11782" y="21600"/>
                  </a:lnTo>
                  <a:lnTo>
                    <a:pt x="11782" y="18982"/>
                  </a:lnTo>
                  <a:lnTo>
                    <a:pt x="17018" y="17018"/>
                  </a:lnTo>
                  <a:lnTo>
                    <a:pt x="18982" y="14400"/>
                  </a:lnTo>
                  <a:lnTo>
                    <a:pt x="18982" y="11782"/>
                  </a:lnTo>
                  <a:lnTo>
                    <a:pt x="21600" y="11782"/>
                  </a:lnTo>
                  <a:lnTo>
                    <a:pt x="18982" y="9818"/>
                  </a:lnTo>
                  <a:lnTo>
                    <a:pt x="18982" y="7200"/>
                  </a:lnTo>
                  <a:lnTo>
                    <a:pt x="17018" y="7200"/>
                  </a:lnTo>
                  <a:lnTo>
                    <a:pt x="17018" y="1964"/>
                  </a:lnTo>
                  <a:lnTo>
                    <a:pt x="14400" y="1964"/>
                  </a:lnTo>
                  <a:lnTo>
                    <a:pt x="14400" y="0"/>
                  </a:lnTo>
                  <a:lnTo>
                    <a:pt x="11782" y="0"/>
                  </a:lnTo>
                  <a:lnTo>
                    <a:pt x="11782" y="1964"/>
                  </a:lnTo>
                  <a:lnTo>
                    <a:pt x="9164" y="4582"/>
                  </a:lnTo>
                  <a:lnTo>
                    <a:pt x="7200" y="7200"/>
                  </a:lnTo>
                  <a:lnTo>
                    <a:pt x="7200" y="4582"/>
                  </a:lnTo>
                  <a:lnTo>
                    <a:pt x="4582" y="7200"/>
                  </a:lnTo>
                  <a:lnTo>
                    <a:pt x="4582" y="4582"/>
                  </a:lnTo>
                  <a:lnTo>
                    <a:pt x="1964" y="4582"/>
                  </a:lnTo>
                  <a:lnTo>
                    <a:pt x="1964" y="1964"/>
                  </a:lnTo>
                  <a:lnTo>
                    <a:pt x="0" y="1964"/>
                  </a:lnTo>
                  <a:lnTo>
                    <a:pt x="0" y="11782"/>
                  </a:lnTo>
                  <a:lnTo>
                    <a:pt x="1964" y="21600"/>
                  </a:lnTo>
                  <a:close/>
                  <a:moveTo>
                    <a:pt x="1964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41" name="AutoShape 138"/>
            <p:cNvSpPr>
              <a:spLocks/>
            </p:cNvSpPr>
            <p:nvPr/>
          </p:nvSpPr>
          <p:spPr bwMode="auto">
            <a:xfrm>
              <a:off x="7355" y="4482"/>
              <a:ext cx="799" cy="69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2791"/>
                  </a:moveTo>
                  <a:lnTo>
                    <a:pt x="274" y="12562"/>
                  </a:lnTo>
                  <a:lnTo>
                    <a:pt x="754" y="12562"/>
                  </a:lnTo>
                  <a:lnTo>
                    <a:pt x="549" y="11949"/>
                  </a:lnTo>
                  <a:lnTo>
                    <a:pt x="754" y="11949"/>
                  </a:lnTo>
                  <a:lnTo>
                    <a:pt x="1029" y="11719"/>
                  </a:lnTo>
                  <a:lnTo>
                    <a:pt x="1303" y="11413"/>
                  </a:lnTo>
                  <a:lnTo>
                    <a:pt x="1509" y="11413"/>
                  </a:lnTo>
                  <a:lnTo>
                    <a:pt x="1509" y="11719"/>
                  </a:lnTo>
                  <a:lnTo>
                    <a:pt x="1783" y="11719"/>
                  </a:lnTo>
                  <a:lnTo>
                    <a:pt x="2057" y="11413"/>
                  </a:lnTo>
                  <a:lnTo>
                    <a:pt x="2331" y="11413"/>
                  </a:lnTo>
                  <a:lnTo>
                    <a:pt x="2537" y="11106"/>
                  </a:lnTo>
                  <a:lnTo>
                    <a:pt x="2811" y="11106"/>
                  </a:lnTo>
                  <a:lnTo>
                    <a:pt x="2537" y="11413"/>
                  </a:lnTo>
                  <a:lnTo>
                    <a:pt x="2811" y="11413"/>
                  </a:lnTo>
                  <a:lnTo>
                    <a:pt x="2811" y="11719"/>
                  </a:lnTo>
                  <a:lnTo>
                    <a:pt x="3291" y="11719"/>
                  </a:lnTo>
                  <a:lnTo>
                    <a:pt x="3566" y="11413"/>
                  </a:lnTo>
                  <a:lnTo>
                    <a:pt x="4046" y="10800"/>
                  </a:lnTo>
                  <a:lnTo>
                    <a:pt x="4320" y="10570"/>
                  </a:lnTo>
                  <a:lnTo>
                    <a:pt x="4594" y="10264"/>
                  </a:lnTo>
                  <a:lnTo>
                    <a:pt x="4594" y="8809"/>
                  </a:lnTo>
                  <a:lnTo>
                    <a:pt x="4869" y="8579"/>
                  </a:lnTo>
                  <a:lnTo>
                    <a:pt x="5074" y="8272"/>
                  </a:lnTo>
                  <a:lnTo>
                    <a:pt x="5074" y="7966"/>
                  </a:lnTo>
                  <a:lnTo>
                    <a:pt x="5349" y="7736"/>
                  </a:lnTo>
                  <a:lnTo>
                    <a:pt x="5623" y="7430"/>
                  </a:lnTo>
                  <a:lnTo>
                    <a:pt x="5829" y="7430"/>
                  </a:lnTo>
                  <a:lnTo>
                    <a:pt x="6103" y="7123"/>
                  </a:lnTo>
                  <a:lnTo>
                    <a:pt x="6377" y="6587"/>
                  </a:lnTo>
                  <a:lnTo>
                    <a:pt x="6377" y="6281"/>
                  </a:lnTo>
                  <a:lnTo>
                    <a:pt x="6651" y="5974"/>
                  </a:lnTo>
                  <a:lnTo>
                    <a:pt x="6651" y="5745"/>
                  </a:lnTo>
                  <a:lnTo>
                    <a:pt x="6857" y="5438"/>
                  </a:lnTo>
                  <a:lnTo>
                    <a:pt x="6651" y="5438"/>
                  </a:lnTo>
                  <a:lnTo>
                    <a:pt x="6857" y="5132"/>
                  </a:lnTo>
                  <a:lnTo>
                    <a:pt x="6651" y="4902"/>
                  </a:lnTo>
                  <a:lnTo>
                    <a:pt x="6857" y="4596"/>
                  </a:lnTo>
                  <a:lnTo>
                    <a:pt x="6857" y="4289"/>
                  </a:lnTo>
                  <a:lnTo>
                    <a:pt x="7131" y="3983"/>
                  </a:lnTo>
                  <a:lnTo>
                    <a:pt x="6857" y="3447"/>
                  </a:lnTo>
                  <a:lnTo>
                    <a:pt x="7406" y="2911"/>
                  </a:lnTo>
                  <a:lnTo>
                    <a:pt x="7406" y="2604"/>
                  </a:lnTo>
                  <a:lnTo>
                    <a:pt x="7611" y="2604"/>
                  </a:lnTo>
                  <a:lnTo>
                    <a:pt x="7611" y="919"/>
                  </a:lnTo>
                  <a:lnTo>
                    <a:pt x="7886" y="919"/>
                  </a:lnTo>
                  <a:lnTo>
                    <a:pt x="7886" y="306"/>
                  </a:lnTo>
                  <a:lnTo>
                    <a:pt x="8914" y="306"/>
                  </a:lnTo>
                  <a:lnTo>
                    <a:pt x="9189" y="613"/>
                  </a:lnTo>
                  <a:lnTo>
                    <a:pt x="9394" y="613"/>
                  </a:lnTo>
                  <a:lnTo>
                    <a:pt x="9669" y="919"/>
                  </a:lnTo>
                  <a:lnTo>
                    <a:pt x="9943" y="919"/>
                  </a:lnTo>
                  <a:lnTo>
                    <a:pt x="10149" y="1149"/>
                  </a:lnTo>
                  <a:lnTo>
                    <a:pt x="11726" y="1149"/>
                  </a:lnTo>
                  <a:lnTo>
                    <a:pt x="11726" y="919"/>
                  </a:lnTo>
                  <a:lnTo>
                    <a:pt x="11931" y="613"/>
                  </a:lnTo>
                  <a:lnTo>
                    <a:pt x="13234" y="613"/>
                  </a:lnTo>
                  <a:lnTo>
                    <a:pt x="13440" y="306"/>
                  </a:lnTo>
                  <a:lnTo>
                    <a:pt x="15017" y="306"/>
                  </a:lnTo>
                  <a:lnTo>
                    <a:pt x="15223" y="0"/>
                  </a:lnTo>
                  <a:lnTo>
                    <a:pt x="16046" y="0"/>
                  </a:lnTo>
                  <a:lnTo>
                    <a:pt x="16251" y="306"/>
                  </a:lnTo>
                  <a:lnTo>
                    <a:pt x="16800" y="306"/>
                  </a:lnTo>
                  <a:lnTo>
                    <a:pt x="17006" y="0"/>
                  </a:lnTo>
                  <a:lnTo>
                    <a:pt x="17280" y="0"/>
                  </a:lnTo>
                  <a:lnTo>
                    <a:pt x="17554" y="306"/>
                  </a:lnTo>
                  <a:lnTo>
                    <a:pt x="17760" y="613"/>
                  </a:lnTo>
                  <a:lnTo>
                    <a:pt x="18034" y="613"/>
                  </a:lnTo>
                  <a:lnTo>
                    <a:pt x="18034" y="919"/>
                  </a:lnTo>
                  <a:lnTo>
                    <a:pt x="18309" y="919"/>
                  </a:lnTo>
                  <a:lnTo>
                    <a:pt x="18583" y="1149"/>
                  </a:lnTo>
                  <a:lnTo>
                    <a:pt x="18789" y="919"/>
                  </a:lnTo>
                  <a:lnTo>
                    <a:pt x="19543" y="919"/>
                  </a:lnTo>
                  <a:lnTo>
                    <a:pt x="19817" y="613"/>
                  </a:lnTo>
                  <a:lnTo>
                    <a:pt x="20091" y="613"/>
                  </a:lnTo>
                  <a:lnTo>
                    <a:pt x="20297" y="919"/>
                  </a:lnTo>
                  <a:lnTo>
                    <a:pt x="20571" y="1149"/>
                  </a:lnTo>
                  <a:lnTo>
                    <a:pt x="20846" y="1149"/>
                  </a:lnTo>
                  <a:lnTo>
                    <a:pt x="20846" y="1455"/>
                  </a:lnTo>
                  <a:lnTo>
                    <a:pt x="21120" y="1455"/>
                  </a:lnTo>
                  <a:lnTo>
                    <a:pt x="21120" y="1991"/>
                  </a:lnTo>
                  <a:lnTo>
                    <a:pt x="21600" y="1991"/>
                  </a:lnTo>
                  <a:lnTo>
                    <a:pt x="21600" y="2298"/>
                  </a:lnTo>
                  <a:lnTo>
                    <a:pt x="21326" y="2298"/>
                  </a:lnTo>
                  <a:lnTo>
                    <a:pt x="21326" y="3447"/>
                  </a:lnTo>
                  <a:lnTo>
                    <a:pt x="21600" y="3753"/>
                  </a:lnTo>
                  <a:lnTo>
                    <a:pt x="21600" y="3983"/>
                  </a:lnTo>
                  <a:lnTo>
                    <a:pt x="21120" y="4596"/>
                  </a:lnTo>
                  <a:lnTo>
                    <a:pt x="20571" y="5132"/>
                  </a:lnTo>
                  <a:lnTo>
                    <a:pt x="20091" y="5974"/>
                  </a:lnTo>
                  <a:lnTo>
                    <a:pt x="20091" y="6894"/>
                  </a:lnTo>
                  <a:lnTo>
                    <a:pt x="19817" y="7430"/>
                  </a:lnTo>
                  <a:lnTo>
                    <a:pt x="19817" y="7736"/>
                  </a:lnTo>
                  <a:lnTo>
                    <a:pt x="19543" y="7966"/>
                  </a:lnTo>
                  <a:lnTo>
                    <a:pt x="19337" y="7966"/>
                  </a:lnTo>
                  <a:lnTo>
                    <a:pt x="19337" y="9957"/>
                  </a:lnTo>
                  <a:lnTo>
                    <a:pt x="19817" y="12255"/>
                  </a:lnTo>
                  <a:lnTo>
                    <a:pt x="20091" y="13711"/>
                  </a:lnTo>
                  <a:lnTo>
                    <a:pt x="20846" y="14553"/>
                  </a:lnTo>
                  <a:lnTo>
                    <a:pt x="21120" y="15702"/>
                  </a:lnTo>
                  <a:lnTo>
                    <a:pt x="20846" y="15396"/>
                  </a:lnTo>
                  <a:lnTo>
                    <a:pt x="19063" y="15932"/>
                  </a:lnTo>
                  <a:lnTo>
                    <a:pt x="18583" y="16774"/>
                  </a:lnTo>
                  <a:lnTo>
                    <a:pt x="18583" y="17081"/>
                  </a:lnTo>
                  <a:lnTo>
                    <a:pt x="18789" y="17081"/>
                  </a:lnTo>
                  <a:lnTo>
                    <a:pt x="18789" y="18230"/>
                  </a:lnTo>
                  <a:lnTo>
                    <a:pt x="18583" y="18536"/>
                  </a:lnTo>
                  <a:lnTo>
                    <a:pt x="18583" y="19915"/>
                  </a:lnTo>
                  <a:lnTo>
                    <a:pt x="18789" y="20221"/>
                  </a:lnTo>
                  <a:lnTo>
                    <a:pt x="19063" y="20221"/>
                  </a:lnTo>
                  <a:lnTo>
                    <a:pt x="19063" y="20528"/>
                  </a:lnTo>
                  <a:lnTo>
                    <a:pt x="19543" y="20528"/>
                  </a:lnTo>
                  <a:lnTo>
                    <a:pt x="19543" y="20221"/>
                  </a:lnTo>
                  <a:lnTo>
                    <a:pt x="19817" y="20221"/>
                  </a:lnTo>
                  <a:lnTo>
                    <a:pt x="20091" y="21370"/>
                  </a:lnTo>
                  <a:lnTo>
                    <a:pt x="19817" y="21600"/>
                  </a:lnTo>
                  <a:lnTo>
                    <a:pt x="19817" y="21370"/>
                  </a:lnTo>
                  <a:lnTo>
                    <a:pt x="19543" y="21370"/>
                  </a:lnTo>
                  <a:lnTo>
                    <a:pt x="19337" y="21600"/>
                  </a:lnTo>
                  <a:lnTo>
                    <a:pt x="19063" y="21600"/>
                  </a:lnTo>
                  <a:lnTo>
                    <a:pt x="18789" y="21370"/>
                  </a:lnTo>
                  <a:lnTo>
                    <a:pt x="18583" y="21064"/>
                  </a:lnTo>
                  <a:lnTo>
                    <a:pt x="18583" y="20757"/>
                  </a:lnTo>
                  <a:lnTo>
                    <a:pt x="18309" y="20528"/>
                  </a:lnTo>
                  <a:lnTo>
                    <a:pt x="18034" y="20528"/>
                  </a:lnTo>
                  <a:lnTo>
                    <a:pt x="17554" y="20221"/>
                  </a:lnTo>
                  <a:lnTo>
                    <a:pt x="17280" y="20221"/>
                  </a:lnTo>
                  <a:lnTo>
                    <a:pt x="17280" y="19915"/>
                  </a:lnTo>
                  <a:lnTo>
                    <a:pt x="17006" y="19609"/>
                  </a:lnTo>
                  <a:lnTo>
                    <a:pt x="17006" y="19379"/>
                  </a:lnTo>
                  <a:lnTo>
                    <a:pt x="16800" y="19379"/>
                  </a:lnTo>
                  <a:lnTo>
                    <a:pt x="16526" y="19609"/>
                  </a:lnTo>
                  <a:lnTo>
                    <a:pt x="16526" y="19915"/>
                  </a:lnTo>
                  <a:lnTo>
                    <a:pt x="15497" y="19915"/>
                  </a:lnTo>
                  <a:lnTo>
                    <a:pt x="15223" y="19609"/>
                  </a:lnTo>
                  <a:lnTo>
                    <a:pt x="15017" y="19609"/>
                  </a:lnTo>
                  <a:lnTo>
                    <a:pt x="15017" y="19379"/>
                  </a:lnTo>
                  <a:lnTo>
                    <a:pt x="14743" y="19072"/>
                  </a:lnTo>
                  <a:lnTo>
                    <a:pt x="13989" y="19072"/>
                  </a:lnTo>
                  <a:lnTo>
                    <a:pt x="13989" y="19379"/>
                  </a:lnTo>
                  <a:lnTo>
                    <a:pt x="13714" y="19072"/>
                  </a:lnTo>
                  <a:lnTo>
                    <a:pt x="13714" y="18766"/>
                  </a:lnTo>
                  <a:lnTo>
                    <a:pt x="12960" y="18766"/>
                  </a:lnTo>
                  <a:lnTo>
                    <a:pt x="12686" y="19072"/>
                  </a:lnTo>
                  <a:lnTo>
                    <a:pt x="11931" y="19072"/>
                  </a:lnTo>
                  <a:lnTo>
                    <a:pt x="11931" y="18766"/>
                  </a:lnTo>
                  <a:lnTo>
                    <a:pt x="11726" y="18766"/>
                  </a:lnTo>
                  <a:lnTo>
                    <a:pt x="11726" y="19072"/>
                  </a:lnTo>
                  <a:lnTo>
                    <a:pt x="11451" y="19072"/>
                  </a:lnTo>
                  <a:lnTo>
                    <a:pt x="11451" y="17923"/>
                  </a:lnTo>
                  <a:lnTo>
                    <a:pt x="11177" y="17617"/>
                  </a:lnTo>
                  <a:lnTo>
                    <a:pt x="11451" y="17387"/>
                  </a:lnTo>
                  <a:lnTo>
                    <a:pt x="11177" y="17387"/>
                  </a:lnTo>
                  <a:lnTo>
                    <a:pt x="11177" y="17081"/>
                  </a:lnTo>
                  <a:lnTo>
                    <a:pt x="10903" y="16774"/>
                  </a:lnTo>
                  <a:lnTo>
                    <a:pt x="10903" y="14553"/>
                  </a:lnTo>
                  <a:lnTo>
                    <a:pt x="9669" y="14553"/>
                  </a:lnTo>
                  <a:lnTo>
                    <a:pt x="9669" y="13940"/>
                  </a:lnTo>
                  <a:lnTo>
                    <a:pt x="9394" y="13940"/>
                  </a:lnTo>
                  <a:lnTo>
                    <a:pt x="9394" y="14247"/>
                  </a:lnTo>
                  <a:lnTo>
                    <a:pt x="8366" y="14247"/>
                  </a:lnTo>
                  <a:lnTo>
                    <a:pt x="8366" y="14553"/>
                  </a:lnTo>
                  <a:lnTo>
                    <a:pt x="8160" y="14553"/>
                  </a:lnTo>
                  <a:lnTo>
                    <a:pt x="8160" y="15089"/>
                  </a:lnTo>
                  <a:lnTo>
                    <a:pt x="7406" y="15396"/>
                  </a:lnTo>
                  <a:lnTo>
                    <a:pt x="6103" y="15396"/>
                  </a:lnTo>
                  <a:lnTo>
                    <a:pt x="5829" y="14783"/>
                  </a:lnTo>
                  <a:lnTo>
                    <a:pt x="5623" y="14553"/>
                  </a:lnTo>
                  <a:lnTo>
                    <a:pt x="5623" y="13940"/>
                  </a:lnTo>
                  <a:lnTo>
                    <a:pt x="5349" y="13711"/>
                  </a:lnTo>
                  <a:lnTo>
                    <a:pt x="5349" y="12791"/>
                  </a:lnTo>
                  <a:lnTo>
                    <a:pt x="754" y="12791"/>
                  </a:lnTo>
                  <a:lnTo>
                    <a:pt x="754" y="13098"/>
                  </a:lnTo>
                  <a:lnTo>
                    <a:pt x="549" y="13098"/>
                  </a:lnTo>
                  <a:lnTo>
                    <a:pt x="549" y="12791"/>
                  </a:lnTo>
                  <a:lnTo>
                    <a:pt x="0" y="12791"/>
                  </a:lnTo>
                  <a:close/>
                  <a:moveTo>
                    <a:pt x="0" y="1279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42" name="AutoShape 139"/>
            <p:cNvSpPr>
              <a:spLocks/>
            </p:cNvSpPr>
            <p:nvPr/>
          </p:nvSpPr>
          <p:spPr bwMode="auto">
            <a:xfrm>
              <a:off x="8220" y="5023"/>
              <a:ext cx="132" cy="29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662" y="0"/>
                  </a:moveTo>
                  <a:lnTo>
                    <a:pt x="2908" y="0"/>
                  </a:lnTo>
                  <a:lnTo>
                    <a:pt x="2908" y="726"/>
                  </a:lnTo>
                  <a:lnTo>
                    <a:pt x="6231" y="726"/>
                  </a:lnTo>
                  <a:lnTo>
                    <a:pt x="7477" y="1452"/>
                  </a:lnTo>
                  <a:lnTo>
                    <a:pt x="10800" y="2723"/>
                  </a:lnTo>
                  <a:lnTo>
                    <a:pt x="10800" y="10891"/>
                  </a:lnTo>
                  <a:lnTo>
                    <a:pt x="13708" y="11435"/>
                  </a:lnTo>
                  <a:lnTo>
                    <a:pt x="15369" y="12161"/>
                  </a:lnTo>
                  <a:lnTo>
                    <a:pt x="18277" y="12887"/>
                  </a:lnTo>
                  <a:lnTo>
                    <a:pt x="18277" y="13613"/>
                  </a:lnTo>
                  <a:lnTo>
                    <a:pt x="19938" y="14158"/>
                  </a:lnTo>
                  <a:lnTo>
                    <a:pt x="19938" y="14884"/>
                  </a:lnTo>
                  <a:lnTo>
                    <a:pt x="21600" y="15610"/>
                  </a:lnTo>
                  <a:lnTo>
                    <a:pt x="19938" y="15610"/>
                  </a:lnTo>
                  <a:lnTo>
                    <a:pt x="19938" y="16155"/>
                  </a:lnTo>
                  <a:lnTo>
                    <a:pt x="18277" y="16155"/>
                  </a:lnTo>
                  <a:lnTo>
                    <a:pt x="19938" y="16155"/>
                  </a:lnTo>
                  <a:lnTo>
                    <a:pt x="18277" y="16881"/>
                  </a:lnTo>
                  <a:lnTo>
                    <a:pt x="19938" y="16881"/>
                  </a:lnTo>
                  <a:lnTo>
                    <a:pt x="19938" y="18151"/>
                  </a:lnTo>
                  <a:lnTo>
                    <a:pt x="18277" y="18877"/>
                  </a:lnTo>
                  <a:lnTo>
                    <a:pt x="17031" y="18877"/>
                  </a:lnTo>
                  <a:lnTo>
                    <a:pt x="17031" y="20329"/>
                  </a:lnTo>
                  <a:lnTo>
                    <a:pt x="15369" y="20874"/>
                  </a:lnTo>
                  <a:lnTo>
                    <a:pt x="15369" y="21600"/>
                  </a:lnTo>
                  <a:lnTo>
                    <a:pt x="13708" y="21600"/>
                  </a:lnTo>
                  <a:lnTo>
                    <a:pt x="13708" y="20874"/>
                  </a:lnTo>
                  <a:lnTo>
                    <a:pt x="10800" y="19603"/>
                  </a:lnTo>
                  <a:lnTo>
                    <a:pt x="9138" y="19603"/>
                  </a:lnTo>
                  <a:lnTo>
                    <a:pt x="9138" y="16881"/>
                  </a:lnTo>
                  <a:lnTo>
                    <a:pt x="10800" y="16155"/>
                  </a:lnTo>
                  <a:lnTo>
                    <a:pt x="12462" y="15610"/>
                  </a:lnTo>
                  <a:lnTo>
                    <a:pt x="12462" y="14884"/>
                  </a:lnTo>
                  <a:lnTo>
                    <a:pt x="10800" y="14158"/>
                  </a:lnTo>
                  <a:lnTo>
                    <a:pt x="4569" y="14158"/>
                  </a:lnTo>
                  <a:lnTo>
                    <a:pt x="4569" y="13613"/>
                  </a:lnTo>
                  <a:lnTo>
                    <a:pt x="2908" y="13613"/>
                  </a:lnTo>
                  <a:lnTo>
                    <a:pt x="2908" y="12887"/>
                  </a:lnTo>
                  <a:lnTo>
                    <a:pt x="1662" y="13613"/>
                  </a:lnTo>
                  <a:lnTo>
                    <a:pt x="1662" y="12887"/>
                  </a:lnTo>
                  <a:lnTo>
                    <a:pt x="0" y="12161"/>
                  </a:lnTo>
                  <a:lnTo>
                    <a:pt x="0" y="11435"/>
                  </a:lnTo>
                  <a:lnTo>
                    <a:pt x="1662" y="10891"/>
                  </a:lnTo>
                  <a:lnTo>
                    <a:pt x="1662" y="9439"/>
                  </a:lnTo>
                  <a:lnTo>
                    <a:pt x="2908" y="9439"/>
                  </a:lnTo>
                  <a:lnTo>
                    <a:pt x="4569" y="8894"/>
                  </a:lnTo>
                  <a:lnTo>
                    <a:pt x="4569" y="8168"/>
                  </a:lnTo>
                  <a:lnTo>
                    <a:pt x="2908" y="7442"/>
                  </a:lnTo>
                  <a:lnTo>
                    <a:pt x="4569" y="7442"/>
                  </a:lnTo>
                  <a:lnTo>
                    <a:pt x="2908" y="6716"/>
                  </a:lnTo>
                  <a:lnTo>
                    <a:pt x="4569" y="6716"/>
                  </a:lnTo>
                  <a:lnTo>
                    <a:pt x="4569" y="6171"/>
                  </a:lnTo>
                  <a:lnTo>
                    <a:pt x="2908" y="5445"/>
                  </a:lnTo>
                  <a:lnTo>
                    <a:pt x="2908" y="4719"/>
                  </a:lnTo>
                  <a:lnTo>
                    <a:pt x="4569" y="4175"/>
                  </a:lnTo>
                  <a:lnTo>
                    <a:pt x="6231" y="4175"/>
                  </a:lnTo>
                  <a:lnTo>
                    <a:pt x="6231" y="3449"/>
                  </a:lnTo>
                  <a:lnTo>
                    <a:pt x="2908" y="1997"/>
                  </a:lnTo>
                  <a:lnTo>
                    <a:pt x="4569" y="1452"/>
                  </a:lnTo>
                  <a:lnTo>
                    <a:pt x="2908" y="1452"/>
                  </a:lnTo>
                  <a:lnTo>
                    <a:pt x="2908" y="726"/>
                  </a:lnTo>
                  <a:lnTo>
                    <a:pt x="1662" y="726"/>
                  </a:lnTo>
                  <a:lnTo>
                    <a:pt x="1662" y="0"/>
                  </a:lnTo>
                  <a:close/>
                  <a:moveTo>
                    <a:pt x="1662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43" name="AutoShape 140"/>
            <p:cNvSpPr>
              <a:spLocks/>
            </p:cNvSpPr>
            <p:nvPr/>
          </p:nvSpPr>
          <p:spPr bwMode="auto">
            <a:xfrm>
              <a:off x="7758" y="4979"/>
              <a:ext cx="500" cy="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57" y="6253"/>
                  </a:moveTo>
                  <a:lnTo>
                    <a:pt x="4495" y="6253"/>
                  </a:lnTo>
                  <a:lnTo>
                    <a:pt x="4495" y="6821"/>
                  </a:lnTo>
                  <a:lnTo>
                    <a:pt x="4934" y="7389"/>
                  </a:lnTo>
                  <a:lnTo>
                    <a:pt x="4934" y="6821"/>
                  </a:lnTo>
                  <a:lnTo>
                    <a:pt x="6140" y="6821"/>
                  </a:lnTo>
                  <a:lnTo>
                    <a:pt x="6579" y="7389"/>
                  </a:lnTo>
                  <a:lnTo>
                    <a:pt x="6579" y="7816"/>
                  </a:lnTo>
                  <a:lnTo>
                    <a:pt x="6908" y="7816"/>
                  </a:lnTo>
                  <a:lnTo>
                    <a:pt x="7346" y="8384"/>
                  </a:lnTo>
                  <a:lnTo>
                    <a:pt x="8991" y="8384"/>
                  </a:lnTo>
                  <a:lnTo>
                    <a:pt x="8991" y="7816"/>
                  </a:lnTo>
                  <a:lnTo>
                    <a:pt x="9429" y="7389"/>
                  </a:lnTo>
                  <a:lnTo>
                    <a:pt x="9758" y="7389"/>
                  </a:lnTo>
                  <a:lnTo>
                    <a:pt x="9758" y="7816"/>
                  </a:lnTo>
                  <a:lnTo>
                    <a:pt x="10197" y="8384"/>
                  </a:lnTo>
                  <a:lnTo>
                    <a:pt x="10197" y="8953"/>
                  </a:lnTo>
                  <a:lnTo>
                    <a:pt x="10636" y="8953"/>
                  </a:lnTo>
                  <a:lnTo>
                    <a:pt x="11403" y="9521"/>
                  </a:lnTo>
                  <a:lnTo>
                    <a:pt x="11842" y="9521"/>
                  </a:lnTo>
                  <a:lnTo>
                    <a:pt x="12280" y="9947"/>
                  </a:lnTo>
                  <a:lnTo>
                    <a:pt x="12280" y="10516"/>
                  </a:lnTo>
                  <a:lnTo>
                    <a:pt x="12609" y="11084"/>
                  </a:lnTo>
                  <a:lnTo>
                    <a:pt x="13048" y="11511"/>
                  </a:lnTo>
                  <a:lnTo>
                    <a:pt x="13486" y="11511"/>
                  </a:lnTo>
                  <a:lnTo>
                    <a:pt x="13815" y="11084"/>
                  </a:lnTo>
                  <a:lnTo>
                    <a:pt x="14254" y="11084"/>
                  </a:lnTo>
                  <a:lnTo>
                    <a:pt x="14254" y="11511"/>
                  </a:lnTo>
                  <a:lnTo>
                    <a:pt x="14692" y="11084"/>
                  </a:lnTo>
                  <a:lnTo>
                    <a:pt x="14254" y="8953"/>
                  </a:lnTo>
                  <a:lnTo>
                    <a:pt x="13815" y="8953"/>
                  </a:lnTo>
                  <a:lnTo>
                    <a:pt x="13815" y="9521"/>
                  </a:lnTo>
                  <a:lnTo>
                    <a:pt x="13048" y="9521"/>
                  </a:lnTo>
                  <a:lnTo>
                    <a:pt x="13048" y="8953"/>
                  </a:lnTo>
                  <a:lnTo>
                    <a:pt x="12609" y="8953"/>
                  </a:lnTo>
                  <a:lnTo>
                    <a:pt x="12280" y="8384"/>
                  </a:lnTo>
                  <a:lnTo>
                    <a:pt x="12280" y="5826"/>
                  </a:lnTo>
                  <a:lnTo>
                    <a:pt x="12609" y="5258"/>
                  </a:lnTo>
                  <a:lnTo>
                    <a:pt x="12609" y="3126"/>
                  </a:lnTo>
                  <a:lnTo>
                    <a:pt x="12280" y="3126"/>
                  </a:lnTo>
                  <a:lnTo>
                    <a:pt x="12280" y="2558"/>
                  </a:lnTo>
                  <a:lnTo>
                    <a:pt x="13048" y="995"/>
                  </a:lnTo>
                  <a:lnTo>
                    <a:pt x="15898" y="0"/>
                  </a:lnTo>
                  <a:lnTo>
                    <a:pt x="16666" y="568"/>
                  </a:lnTo>
                  <a:lnTo>
                    <a:pt x="17543" y="568"/>
                  </a:lnTo>
                  <a:lnTo>
                    <a:pt x="17872" y="995"/>
                  </a:lnTo>
                  <a:lnTo>
                    <a:pt x="17872" y="1563"/>
                  </a:lnTo>
                  <a:lnTo>
                    <a:pt x="19517" y="1563"/>
                  </a:lnTo>
                  <a:lnTo>
                    <a:pt x="19517" y="2132"/>
                  </a:lnTo>
                  <a:lnTo>
                    <a:pt x="19955" y="2132"/>
                  </a:lnTo>
                  <a:lnTo>
                    <a:pt x="20394" y="2558"/>
                  </a:lnTo>
                  <a:lnTo>
                    <a:pt x="20394" y="3126"/>
                  </a:lnTo>
                  <a:lnTo>
                    <a:pt x="20723" y="3126"/>
                  </a:lnTo>
                  <a:lnTo>
                    <a:pt x="20723" y="3695"/>
                  </a:lnTo>
                  <a:lnTo>
                    <a:pt x="21161" y="3695"/>
                  </a:lnTo>
                  <a:lnTo>
                    <a:pt x="20723" y="4121"/>
                  </a:lnTo>
                  <a:lnTo>
                    <a:pt x="21600" y="5258"/>
                  </a:lnTo>
                  <a:lnTo>
                    <a:pt x="21600" y="5826"/>
                  </a:lnTo>
                  <a:lnTo>
                    <a:pt x="21161" y="5826"/>
                  </a:lnTo>
                  <a:lnTo>
                    <a:pt x="20723" y="6253"/>
                  </a:lnTo>
                  <a:lnTo>
                    <a:pt x="20723" y="6821"/>
                  </a:lnTo>
                  <a:lnTo>
                    <a:pt x="21161" y="7389"/>
                  </a:lnTo>
                  <a:lnTo>
                    <a:pt x="21161" y="7816"/>
                  </a:lnTo>
                  <a:lnTo>
                    <a:pt x="20723" y="7816"/>
                  </a:lnTo>
                  <a:lnTo>
                    <a:pt x="21161" y="8384"/>
                  </a:lnTo>
                  <a:lnTo>
                    <a:pt x="20723" y="8384"/>
                  </a:lnTo>
                  <a:lnTo>
                    <a:pt x="21161" y="8953"/>
                  </a:lnTo>
                  <a:lnTo>
                    <a:pt x="21161" y="9521"/>
                  </a:lnTo>
                  <a:lnTo>
                    <a:pt x="20723" y="9947"/>
                  </a:lnTo>
                  <a:lnTo>
                    <a:pt x="20394" y="9947"/>
                  </a:lnTo>
                  <a:lnTo>
                    <a:pt x="20394" y="11084"/>
                  </a:lnTo>
                  <a:lnTo>
                    <a:pt x="19955" y="11511"/>
                  </a:lnTo>
                  <a:lnTo>
                    <a:pt x="19955" y="12079"/>
                  </a:lnTo>
                  <a:lnTo>
                    <a:pt x="20394" y="12647"/>
                  </a:lnTo>
                  <a:lnTo>
                    <a:pt x="20394" y="13216"/>
                  </a:lnTo>
                  <a:lnTo>
                    <a:pt x="19955" y="13216"/>
                  </a:lnTo>
                  <a:lnTo>
                    <a:pt x="18749" y="13642"/>
                  </a:lnTo>
                  <a:lnTo>
                    <a:pt x="18311" y="13642"/>
                  </a:lnTo>
                  <a:lnTo>
                    <a:pt x="16666" y="14779"/>
                  </a:lnTo>
                  <a:lnTo>
                    <a:pt x="16337" y="14779"/>
                  </a:lnTo>
                  <a:lnTo>
                    <a:pt x="15460" y="15205"/>
                  </a:lnTo>
                  <a:lnTo>
                    <a:pt x="15460" y="16342"/>
                  </a:lnTo>
                  <a:lnTo>
                    <a:pt x="13048" y="16342"/>
                  </a:lnTo>
                  <a:lnTo>
                    <a:pt x="12609" y="16768"/>
                  </a:lnTo>
                  <a:lnTo>
                    <a:pt x="12609" y="17905"/>
                  </a:lnTo>
                  <a:lnTo>
                    <a:pt x="12280" y="17905"/>
                  </a:lnTo>
                  <a:lnTo>
                    <a:pt x="11842" y="18474"/>
                  </a:lnTo>
                  <a:lnTo>
                    <a:pt x="10636" y="18900"/>
                  </a:lnTo>
                  <a:lnTo>
                    <a:pt x="9758" y="20463"/>
                  </a:lnTo>
                  <a:lnTo>
                    <a:pt x="9429" y="21032"/>
                  </a:lnTo>
                  <a:lnTo>
                    <a:pt x="8991" y="21600"/>
                  </a:lnTo>
                  <a:lnTo>
                    <a:pt x="8552" y="21600"/>
                  </a:lnTo>
                  <a:lnTo>
                    <a:pt x="8223" y="21032"/>
                  </a:lnTo>
                  <a:lnTo>
                    <a:pt x="5702" y="21032"/>
                  </a:lnTo>
                  <a:lnTo>
                    <a:pt x="5702" y="20463"/>
                  </a:lnTo>
                  <a:lnTo>
                    <a:pt x="5373" y="20463"/>
                  </a:lnTo>
                  <a:lnTo>
                    <a:pt x="4934" y="20037"/>
                  </a:lnTo>
                  <a:lnTo>
                    <a:pt x="4495" y="20463"/>
                  </a:lnTo>
                  <a:lnTo>
                    <a:pt x="4057" y="20037"/>
                  </a:lnTo>
                  <a:lnTo>
                    <a:pt x="2522" y="20463"/>
                  </a:lnTo>
                  <a:lnTo>
                    <a:pt x="2083" y="20037"/>
                  </a:lnTo>
                  <a:lnTo>
                    <a:pt x="1645" y="19468"/>
                  </a:lnTo>
                  <a:lnTo>
                    <a:pt x="1316" y="19468"/>
                  </a:lnTo>
                  <a:lnTo>
                    <a:pt x="877" y="18900"/>
                  </a:lnTo>
                  <a:lnTo>
                    <a:pt x="877" y="18474"/>
                  </a:lnTo>
                  <a:lnTo>
                    <a:pt x="439" y="18474"/>
                  </a:lnTo>
                  <a:lnTo>
                    <a:pt x="0" y="17905"/>
                  </a:lnTo>
                  <a:lnTo>
                    <a:pt x="0" y="10516"/>
                  </a:lnTo>
                  <a:lnTo>
                    <a:pt x="4057" y="10516"/>
                  </a:lnTo>
                  <a:lnTo>
                    <a:pt x="4057" y="7389"/>
                  </a:lnTo>
                  <a:lnTo>
                    <a:pt x="3728" y="6821"/>
                  </a:lnTo>
                  <a:lnTo>
                    <a:pt x="4057" y="6821"/>
                  </a:lnTo>
                  <a:lnTo>
                    <a:pt x="4057" y="6253"/>
                  </a:lnTo>
                  <a:close/>
                  <a:moveTo>
                    <a:pt x="4057" y="62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44" name="AutoShape 141"/>
            <p:cNvSpPr>
              <a:spLocks/>
            </p:cNvSpPr>
            <p:nvPr/>
          </p:nvSpPr>
          <p:spPr bwMode="auto">
            <a:xfrm>
              <a:off x="7327" y="4895"/>
              <a:ext cx="525" cy="4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139" y="20671"/>
                  </a:moveTo>
                  <a:lnTo>
                    <a:pt x="19722" y="20323"/>
                  </a:lnTo>
                  <a:lnTo>
                    <a:pt x="19304" y="19858"/>
                  </a:lnTo>
                  <a:lnTo>
                    <a:pt x="18991" y="19858"/>
                  </a:lnTo>
                  <a:lnTo>
                    <a:pt x="18574" y="19394"/>
                  </a:lnTo>
                  <a:lnTo>
                    <a:pt x="18574" y="19045"/>
                  </a:lnTo>
                  <a:lnTo>
                    <a:pt x="18157" y="19045"/>
                  </a:lnTo>
                  <a:lnTo>
                    <a:pt x="17739" y="18581"/>
                  </a:lnTo>
                  <a:lnTo>
                    <a:pt x="17739" y="12542"/>
                  </a:lnTo>
                  <a:lnTo>
                    <a:pt x="21600" y="12542"/>
                  </a:lnTo>
                  <a:lnTo>
                    <a:pt x="21600" y="9987"/>
                  </a:lnTo>
                  <a:lnTo>
                    <a:pt x="21287" y="9523"/>
                  </a:lnTo>
                  <a:lnTo>
                    <a:pt x="21600" y="9523"/>
                  </a:lnTo>
                  <a:lnTo>
                    <a:pt x="21600" y="9058"/>
                  </a:lnTo>
                  <a:lnTo>
                    <a:pt x="20870" y="9058"/>
                  </a:lnTo>
                  <a:lnTo>
                    <a:pt x="20452" y="9523"/>
                  </a:lnTo>
                  <a:lnTo>
                    <a:pt x="19304" y="9523"/>
                  </a:lnTo>
                  <a:lnTo>
                    <a:pt x="19304" y="9058"/>
                  </a:lnTo>
                  <a:lnTo>
                    <a:pt x="18991" y="9058"/>
                  </a:lnTo>
                  <a:lnTo>
                    <a:pt x="18991" y="9523"/>
                  </a:lnTo>
                  <a:lnTo>
                    <a:pt x="18574" y="9523"/>
                  </a:lnTo>
                  <a:lnTo>
                    <a:pt x="18574" y="7781"/>
                  </a:lnTo>
                  <a:lnTo>
                    <a:pt x="18157" y="7316"/>
                  </a:lnTo>
                  <a:lnTo>
                    <a:pt x="18574" y="6968"/>
                  </a:lnTo>
                  <a:lnTo>
                    <a:pt x="18157" y="6968"/>
                  </a:lnTo>
                  <a:lnTo>
                    <a:pt x="18157" y="6503"/>
                  </a:lnTo>
                  <a:lnTo>
                    <a:pt x="17739" y="6039"/>
                  </a:lnTo>
                  <a:lnTo>
                    <a:pt x="17739" y="2671"/>
                  </a:lnTo>
                  <a:lnTo>
                    <a:pt x="15861" y="2671"/>
                  </a:lnTo>
                  <a:lnTo>
                    <a:pt x="15861" y="1742"/>
                  </a:lnTo>
                  <a:lnTo>
                    <a:pt x="15443" y="1742"/>
                  </a:lnTo>
                  <a:lnTo>
                    <a:pt x="15443" y="2206"/>
                  </a:lnTo>
                  <a:lnTo>
                    <a:pt x="13878" y="2206"/>
                  </a:lnTo>
                  <a:lnTo>
                    <a:pt x="13878" y="2671"/>
                  </a:lnTo>
                  <a:lnTo>
                    <a:pt x="13565" y="2671"/>
                  </a:lnTo>
                  <a:lnTo>
                    <a:pt x="13565" y="3484"/>
                  </a:lnTo>
                  <a:lnTo>
                    <a:pt x="12417" y="3948"/>
                  </a:lnTo>
                  <a:lnTo>
                    <a:pt x="10435" y="3948"/>
                  </a:lnTo>
                  <a:lnTo>
                    <a:pt x="10017" y="3019"/>
                  </a:lnTo>
                  <a:lnTo>
                    <a:pt x="9704" y="2671"/>
                  </a:lnTo>
                  <a:lnTo>
                    <a:pt x="9704" y="1742"/>
                  </a:lnTo>
                  <a:lnTo>
                    <a:pt x="9287" y="1394"/>
                  </a:lnTo>
                  <a:lnTo>
                    <a:pt x="9287" y="0"/>
                  </a:lnTo>
                  <a:lnTo>
                    <a:pt x="2296" y="0"/>
                  </a:lnTo>
                  <a:lnTo>
                    <a:pt x="2296" y="465"/>
                  </a:lnTo>
                  <a:lnTo>
                    <a:pt x="1565" y="465"/>
                  </a:lnTo>
                  <a:lnTo>
                    <a:pt x="1983" y="929"/>
                  </a:lnTo>
                  <a:lnTo>
                    <a:pt x="1983" y="1394"/>
                  </a:lnTo>
                  <a:lnTo>
                    <a:pt x="2713" y="2206"/>
                  </a:lnTo>
                  <a:lnTo>
                    <a:pt x="2713" y="3484"/>
                  </a:lnTo>
                  <a:lnTo>
                    <a:pt x="3443" y="4413"/>
                  </a:lnTo>
                  <a:lnTo>
                    <a:pt x="3130" y="4761"/>
                  </a:lnTo>
                  <a:lnTo>
                    <a:pt x="2713" y="5690"/>
                  </a:lnTo>
                  <a:lnTo>
                    <a:pt x="3130" y="5690"/>
                  </a:lnTo>
                  <a:lnTo>
                    <a:pt x="3130" y="7316"/>
                  </a:lnTo>
                  <a:lnTo>
                    <a:pt x="3861" y="8245"/>
                  </a:lnTo>
                  <a:lnTo>
                    <a:pt x="3861" y="8710"/>
                  </a:lnTo>
                  <a:lnTo>
                    <a:pt x="4278" y="9058"/>
                  </a:lnTo>
                  <a:lnTo>
                    <a:pt x="4278" y="10335"/>
                  </a:lnTo>
                  <a:lnTo>
                    <a:pt x="3443" y="11729"/>
                  </a:lnTo>
                  <a:lnTo>
                    <a:pt x="3130" y="11729"/>
                  </a:lnTo>
                  <a:lnTo>
                    <a:pt x="2296" y="12077"/>
                  </a:lnTo>
                  <a:lnTo>
                    <a:pt x="2296" y="12542"/>
                  </a:lnTo>
                  <a:lnTo>
                    <a:pt x="1565" y="13355"/>
                  </a:lnTo>
                  <a:lnTo>
                    <a:pt x="1565" y="14284"/>
                  </a:lnTo>
                  <a:lnTo>
                    <a:pt x="1148" y="14284"/>
                  </a:lnTo>
                  <a:lnTo>
                    <a:pt x="1148" y="15561"/>
                  </a:lnTo>
                  <a:lnTo>
                    <a:pt x="835" y="16374"/>
                  </a:lnTo>
                  <a:lnTo>
                    <a:pt x="835" y="16839"/>
                  </a:lnTo>
                  <a:lnTo>
                    <a:pt x="417" y="17303"/>
                  </a:lnTo>
                  <a:lnTo>
                    <a:pt x="417" y="19394"/>
                  </a:lnTo>
                  <a:lnTo>
                    <a:pt x="0" y="19858"/>
                  </a:lnTo>
                  <a:lnTo>
                    <a:pt x="0" y="20323"/>
                  </a:lnTo>
                  <a:lnTo>
                    <a:pt x="835" y="20323"/>
                  </a:lnTo>
                  <a:lnTo>
                    <a:pt x="835" y="19858"/>
                  </a:lnTo>
                  <a:lnTo>
                    <a:pt x="1148" y="19858"/>
                  </a:lnTo>
                  <a:lnTo>
                    <a:pt x="1565" y="20323"/>
                  </a:lnTo>
                  <a:lnTo>
                    <a:pt x="1565" y="19858"/>
                  </a:lnTo>
                  <a:lnTo>
                    <a:pt x="2296" y="19394"/>
                  </a:lnTo>
                  <a:lnTo>
                    <a:pt x="3130" y="19394"/>
                  </a:lnTo>
                  <a:lnTo>
                    <a:pt x="3130" y="19858"/>
                  </a:lnTo>
                  <a:lnTo>
                    <a:pt x="3443" y="19858"/>
                  </a:lnTo>
                  <a:lnTo>
                    <a:pt x="3861" y="20323"/>
                  </a:lnTo>
                  <a:lnTo>
                    <a:pt x="11583" y="20323"/>
                  </a:lnTo>
                  <a:lnTo>
                    <a:pt x="12000" y="20671"/>
                  </a:lnTo>
                  <a:lnTo>
                    <a:pt x="12417" y="20671"/>
                  </a:lnTo>
                  <a:lnTo>
                    <a:pt x="12730" y="21135"/>
                  </a:lnTo>
                  <a:lnTo>
                    <a:pt x="14713" y="21135"/>
                  </a:lnTo>
                  <a:lnTo>
                    <a:pt x="14713" y="20671"/>
                  </a:lnTo>
                  <a:lnTo>
                    <a:pt x="14713" y="21135"/>
                  </a:lnTo>
                  <a:lnTo>
                    <a:pt x="15443" y="21135"/>
                  </a:lnTo>
                  <a:lnTo>
                    <a:pt x="15443" y="21600"/>
                  </a:lnTo>
                  <a:lnTo>
                    <a:pt x="16278" y="21600"/>
                  </a:lnTo>
                  <a:lnTo>
                    <a:pt x="16278" y="21135"/>
                  </a:lnTo>
                  <a:lnTo>
                    <a:pt x="16591" y="21135"/>
                  </a:lnTo>
                  <a:lnTo>
                    <a:pt x="17009" y="21600"/>
                  </a:lnTo>
                  <a:lnTo>
                    <a:pt x="17426" y="21600"/>
                  </a:lnTo>
                  <a:lnTo>
                    <a:pt x="20139" y="20671"/>
                  </a:lnTo>
                  <a:close/>
                  <a:moveTo>
                    <a:pt x="20139" y="2067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45" name="AutoShape 142"/>
            <p:cNvSpPr>
              <a:spLocks/>
            </p:cNvSpPr>
            <p:nvPr/>
          </p:nvSpPr>
          <p:spPr bwMode="auto">
            <a:xfrm>
              <a:off x="7890" y="5263"/>
              <a:ext cx="330" cy="25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6854"/>
                  </a:moveTo>
                  <a:lnTo>
                    <a:pt x="3822" y="6854"/>
                  </a:lnTo>
                  <a:lnTo>
                    <a:pt x="4320" y="7685"/>
                  </a:lnTo>
                  <a:lnTo>
                    <a:pt x="4985" y="7685"/>
                  </a:lnTo>
                  <a:lnTo>
                    <a:pt x="5649" y="6854"/>
                  </a:lnTo>
                  <a:lnTo>
                    <a:pt x="6148" y="6023"/>
                  </a:lnTo>
                  <a:lnTo>
                    <a:pt x="7477" y="3738"/>
                  </a:lnTo>
                  <a:lnTo>
                    <a:pt x="9305" y="3115"/>
                  </a:lnTo>
                  <a:lnTo>
                    <a:pt x="9969" y="2285"/>
                  </a:lnTo>
                  <a:lnTo>
                    <a:pt x="10468" y="2285"/>
                  </a:lnTo>
                  <a:lnTo>
                    <a:pt x="10468" y="623"/>
                  </a:lnTo>
                  <a:lnTo>
                    <a:pt x="11132" y="0"/>
                  </a:lnTo>
                  <a:lnTo>
                    <a:pt x="14788" y="0"/>
                  </a:lnTo>
                  <a:lnTo>
                    <a:pt x="14788" y="623"/>
                  </a:lnTo>
                  <a:lnTo>
                    <a:pt x="16117" y="623"/>
                  </a:lnTo>
                  <a:lnTo>
                    <a:pt x="16117" y="1454"/>
                  </a:lnTo>
                  <a:lnTo>
                    <a:pt x="16615" y="1454"/>
                  </a:lnTo>
                  <a:lnTo>
                    <a:pt x="16615" y="623"/>
                  </a:lnTo>
                  <a:lnTo>
                    <a:pt x="17280" y="1454"/>
                  </a:lnTo>
                  <a:lnTo>
                    <a:pt x="18443" y="1454"/>
                  </a:lnTo>
                  <a:lnTo>
                    <a:pt x="18443" y="2285"/>
                  </a:lnTo>
                  <a:lnTo>
                    <a:pt x="20271" y="2285"/>
                  </a:lnTo>
                  <a:lnTo>
                    <a:pt x="20271" y="3115"/>
                  </a:lnTo>
                  <a:lnTo>
                    <a:pt x="20935" y="3738"/>
                  </a:lnTo>
                  <a:lnTo>
                    <a:pt x="21600" y="3738"/>
                  </a:lnTo>
                  <a:lnTo>
                    <a:pt x="21600" y="6023"/>
                  </a:lnTo>
                  <a:lnTo>
                    <a:pt x="20935" y="6854"/>
                  </a:lnTo>
                  <a:lnTo>
                    <a:pt x="20935" y="8515"/>
                  </a:lnTo>
                  <a:lnTo>
                    <a:pt x="21600" y="8515"/>
                  </a:lnTo>
                  <a:lnTo>
                    <a:pt x="20935" y="8515"/>
                  </a:lnTo>
                  <a:lnTo>
                    <a:pt x="20935" y="9969"/>
                  </a:lnTo>
                  <a:lnTo>
                    <a:pt x="20271" y="10800"/>
                  </a:lnTo>
                  <a:lnTo>
                    <a:pt x="20935" y="11423"/>
                  </a:lnTo>
                  <a:lnTo>
                    <a:pt x="20935" y="13915"/>
                  </a:lnTo>
                  <a:lnTo>
                    <a:pt x="20271" y="14538"/>
                  </a:lnTo>
                  <a:lnTo>
                    <a:pt x="19772" y="14538"/>
                  </a:lnTo>
                  <a:lnTo>
                    <a:pt x="19772" y="18485"/>
                  </a:lnTo>
                  <a:lnTo>
                    <a:pt x="16615" y="21600"/>
                  </a:lnTo>
                  <a:lnTo>
                    <a:pt x="16117" y="21600"/>
                  </a:lnTo>
                  <a:lnTo>
                    <a:pt x="14788" y="20769"/>
                  </a:lnTo>
                  <a:lnTo>
                    <a:pt x="14123" y="21600"/>
                  </a:lnTo>
                  <a:lnTo>
                    <a:pt x="13625" y="21600"/>
                  </a:lnTo>
                  <a:lnTo>
                    <a:pt x="12960" y="20769"/>
                  </a:lnTo>
                  <a:lnTo>
                    <a:pt x="11132" y="20769"/>
                  </a:lnTo>
                  <a:lnTo>
                    <a:pt x="10468" y="19938"/>
                  </a:lnTo>
                  <a:lnTo>
                    <a:pt x="10468" y="19315"/>
                  </a:lnTo>
                  <a:lnTo>
                    <a:pt x="9305" y="19315"/>
                  </a:lnTo>
                  <a:lnTo>
                    <a:pt x="8640" y="18485"/>
                  </a:lnTo>
                  <a:lnTo>
                    <a:pt x="7975" y="19315"/>
                  </a:lnTo>
                  <a:lnTo>
                    <a:pt x="7477" y="18485"/>
                  </a:lnTo>
                  <a:lnTo>
                    <a:pt x="6148" y="16823"/>
                  </a:lnTo>
                  <a:lnTo>
                    <a:pt x="6148" y="15369"/>
                  </a:lnTo>
                  <a:lnTo>
                    <a:pt x="5649" y="15369"/>
                  </a:lnTo>
                  <a:lnTo>
                    <a:pt x="5649" y="14538"/>
                  </a:lnTo>
                  <a:lnTo>
                    <a:pt x="4985" y="13915"/>
                  </a:lnTo>
                  <a:lnTo>
                    <a:pt x="4320" y="13915"/>
                  </a:lnTo>
                  <a:lnTo>
                    <a:pt x="3822" y="13085"/>
                  </a:lnTo>
                  <a:lnTo>
                    <a:pt x="3157" y="11423"/>
                  </a:lnTo>
                  <a:lnTo>
                    <a:pt x="2492" y="11423"/>
                  </a:lnTo>
                  <a:lnTo>
                    <a:pt x="2492" y="10800"/>
                  </a:lnTo>
                  <a:lnTo>
                    <a:pt x="1828" y="9969"/>
                  </a:lnTo>
                  <a:lnTo>
                    <a:pt x="1828" y="9138"/>
                  </a:lnTo>
                  <a:lnTo>
                    <a:pt x="1329" y="9138"/>
                  </a:lnTo>
                  <a:lnTo>
                    <a:pt x="1329" y="8515"/>
                  </a:lnTo>
                  <a:lnTo>
                    <a:pt x="665" y="8515"/>
                  </a:lnTo>
                  <a:lnTo>
                    <a:pt x="665" y="7685"/>
                  </a:lnTo>
                  <a:lnTo>
                    <a:pt x="0" y="7685"/>
                  </a:lnTo>
                  <a:lnTo>
                    <a:pt x="0" y="6854"/>
                  </a:lnTo>
                  <a:close/>
                  <a:moveTo>
                    <a:pt x="0" y="685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46" name="AutoShape 143"/>
            <p:cNvSpPr>
              <a:spLocks/>
            </p:cNvSpPr>
            <p:nvPr/>
          </p:nvSpPr>
          <p:spPr bwMode="auto">
            <a:xfrm>
              <a:off x="7664" y="5345"/>
              <a:ext cx="396" cy="3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323" y="0"/>
                  </a:moveTo>
                  <a:lnTo>
                    <a:pt x="12323" y="631"/>
                  </a:lnTo>
                  <a:lnTo>
                    <a:pt x="12877" y="631"/>
                  </a:lnTo>
                  <a:lnTo>
                    <a:pt x="12877" y="1261"/>
                  </a:lnTo>
                  <a:lnTo>
                    <a:pt x="13431" y="1261"/>
                  </a:lnTo>
                  <a:lnTo>
                    <a:pt x="13431" y="1734"/>
                  </a:lnTo>
                  <a:lnTo>
                    <a:pt x="13846" y="1734"/>
                  </a:lnTo>
                  <a:lnTo>
                    <a:pt x="13846" y="2365"/>
                  </a:lnTo>
                  <a:lnTo>
                    <a:pt x="14400" y="2996"/>
                  </a:lnTo>
                  <a:lnTo>
                    <a:pt x="14400" y="3469"/>
                  </a:lnTo>
                  <a:lnTo>
                    <a:pt x="14954" y="3469"/>
                  </a:lnTo>
                  <a:lnTo>
                    <a:pt x="15508" y="4730"/>
                  </a:lnTo>
                  <a:lnTo>
                    <a:pt x="15923" y="5361"/>
                  </a:lnTo>
                  <a:lnTo>
                    <a:pt x="16477" y="5361"/>
                  </a:lnTo>
                  <a:lnTo>
                    <a:pt x="17031" y="5834"/>
                  </a:lnTo>
                  <a:lnTo>
                    <a:pt x="17031" y="6464"/>
                  </a:lnTo>
                  <a:lnTo>
                    <a:pt x="17446" y="6464"/>
                  </a:lnTo>
                  <a:lnTo>
                    <a:pt x="17446" y="7568"/>
                  </a:lnTo>
                  <a:lnTo>
                    <a:pt x="18554" y="8829"/>
                  </a:lnTo>
                  <a:lnTo>
                    <a:pt x="18969" y="9460"/>
                  </a:lnTo>
                  <a:lnTo>
                    <a:pt x="19523" y="8829"/>
                  </a:lnTo>
                  <a:lnTo>
                    <a:pt x="20077" y="9460"/>
                  </a:lnTo>
                  <a:lnTo>
                    <a:pt x="21046" y="9460"/>
                  </a:lnTo>
                  <a:lnTo>
                    <a:pt x="21046" y="9933"/>
                  </a:lnTo>
                  <a:lnTo>
                    <a:pt x="21600" y="10564"/>
                  </a:lnTo>
                  <a:lnTo>
                    <a:pt x="20631" y="10564"/>
                  </a:lnTo>
                  <a:lnTo>
                    <a:pt x="20631" y="11194"/>
                  </a:lnTo>
                  <a:lnTo>
                    <a:pt x="20077" y="11194"/>
                  </a:lnTo>
                  <a:lnTo>
                    <a:pt x="20077" y="11667"/>
                  </a:lnTo>
                  <a:lnTo>
                    <a:pt x="18554" y="11667"/>
                  </a:lnTo>
                  <a:lnTo>
                    <a:pt x="18000" y="12298"/>
                  </a:lnTo>
                  <a:lnTo>
                    <a:pt x="17446" y="12298"/>
                  </a:lnTo>
                  <a:lnTo>
                    <a:pt x="17446" y="12928"/>
                  </a:lnTo>
                  <a:lnTo>
                    <a:pt x="17031" y="12928"/>
                  </a:lnTo>
                  <a:lnTo>
                    <a:pt x="17031" y="13401"/>
                  </a:lnTo>
                  <a:lnTo>
                    <a:pt x="16477" y="13401"/>
                  </a:lnTo>
                  <a:lnTo>
                    <a:pt x="15508" y="14032"/>
                  </a:lnTo>
                  <a:lnTo>
                    <a:pt x="15508" y="14663"/>
                  </a:lnTo>
                  <a:lnTo>
                    <a:pt x="15923" y="15293"/>
                  </a:lnTo>
                  <a:lnTo>
                    <a:pt x="15508" y="15293"/>
                  </a:lnTo>
                  <a:lnTo>
                    <a:pt x="15508" y="15766"/>
                  </a:lnTo>
                  <a:lnTo>
                    <a:pt x="14954" y="15766"/>
                  </a:lnTo>
                  <a:lnTo>
                    <a:pt x="13846" y="17028"/>
                  </a:lnTo>
                  <a:lnTo>
                    <a:pt x="13431" y="17028"/>
                  </a:lnTo>
                  <a:lnTo>
                    <a:pt x="12877" y="17501"/>
                  </a:lnTo>
                  <a:lnTo>
                    <a:pt x="12877" y="19393"/>
                  </a:lnTo>
                  <a:lnTo>
                    <a:pt x="9831" y="19393"/>
                  </a:lnTo>
                  <a:lnTo>
                    <a:pt x="8723" y="18762"/>
                  </a:lnTo>
                  <a:lnTo>
                    <a:pt x="8308" y="18131"/>
                  </a:lnTo>
                  <a:lnTo>
                    <a:pt x="7200" y="18131"/>
                  </a:lnTo>
                  <a:lnTo>
                    <a:pt x="6785" y="18762"/>
                  </a:lnTo>
                  <a:lnTo>
                    <a:pt x="6231" y="19866"/>
                  </a:lnTo>
                  <a:lnTo>
                    <a:pt x="5677" y="20496"/>
                  </a:lnTo>
                  <a:lnTo>
                    <a:pt x="5123" y="20496"/>
                  </a:lnTo>
                  <a:lnTo>
                    <a:pt x="4708" y="21127"/>
                  </a:lnTo>
                  <a:lnTo>
                    <a:pt x="4154" y="21127"/>
                  </a:lnTo>
                  <a:lnTo>
                    <a:pt x="3600" y="21600"/>
                  </a:lnTo>
                  <a:lnTo>
                    <a:pt x="1662" y="21600"/>
                  </a:lnTo>
                  <a:lnTo>
                    <a:pt x="1662" y="19866"/>
                  </a:lnTo>
                  <a:lnTo>
                    <a:pt x="1108" y="18762"/>
                  </a:lnTo>
                  <a:lnTo>
                    <a:pt x="1108" y="18131"/>
                  </a:lnTo>
                  <a:lnTo>
                    <a:pt x="0" y="17501"/>
                  </a:lnTo>
                  <a:lnTo>
                    <a:pt x="0" y="17028"/>
                  </a:lnTo>
                  <a:lnTo>
                    <a:pt x="554" y="9933"/>
                  </a:lnTo>
                  <a:lnTo>
                    <a:pt x="2631" y="9933"/>
                  </a:lnTo>
                  <a:lnTo>
                    <a:pt x="3185" y="1261"/>
                  </a:lnTo>
                  <a:lnTo>
                    <a:pt x="6785" y="1261"/>
                  </a:lnTo>
                  <a:lnTo>
                    <a:pt x="7754" y="631"/>
                  </a:lnTo>
                  <a:lnTo>
                    <a:pt x="8308" y="631"/>
                  </a:lnTo>
                  <a:lnTo>
                    <a:pt x="8308" y="1734"/>
                  </a:lnTo>
                  <a:lnTo>
                    <a:pt x="9277" y="1261"/>
                  </a:lnTo>
                  <a:lnTo>
                    <a:pt x="9831" y="631"/>
                  </a:lnTo>
                  <a:lnTo>
                    <a:pt x="10246" y="0"/>
                  </a:lnTo>
                  <a:lnTo>
                    <a:pt x="10800" y="631"/>
                  </a:lnTo>
                  <a:lnTo>
                    <a:pt x="11354" y="0"/>
                  </a:lnTo>
                  <a:lnTo>
                    <a:pt x="12323" y="0"/>
                  </a:lnTo>
                  <a:close/>
                  <a:moveTo>
                    <a:pt x="12323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47" name="AutoShape 144"/>
            <p:cNvSpPr>
              <a:spLocks/>
            </p:cNvSpPr>
            <p:nvPr/>
          </p:nvSpPr>
          <p:spPr bwMode="auto">
            <a:xfrm>
              <a:off x="7327" y="5307"/>
              <a:ext cx="563" cy="47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941" y="14324"/>
                  </a:moveTo>
                  <a:lnTo>
                    <a:pt x="12941" y="13983"/>
                  </a:lnTo>
                  <a:lnTo>
                    <a:pt x="13330" y="8867"/>
                  </a:lnTo>
                  <a:lnTo>
                    <a:pt x="14789" y="8867"/>
                  </a:lnTo>
                  <a:lnTo>
                    <a:pt x="15178" y="2615"/>
                  </a:lnTo>
                  <a:lnTo>
                    <a:pt x="17708" y="2615"/>
                  </a:lnTo>
                  <a:lnTo>
                    <a:pt x="18389" y="2160"/>
                  </a:lnTo>
                  <a:lnTo>
                    <a:pt x="18778" y="2160"/>
                  </a:lnTo>
                  <a:lnTo>
                    <a:pt x="18778" y="2956"/>
                  </a:lnTo>
                  <a:lnTo>
                    <a:pt x="19459" y="2615"/>
                  </a:lnTo>
                  <a:lnTo>
                    <a:pt x="19849" y="2160"/>
                  </a:lnTo>
                  <a:lnTo>
                    <a:pt x="20141" y="1705"/>
                  </a:lnTo>
                  <a:lnTo>
                    <a:pt x="20530" y="2160"/>
                  </a:lnTo>
                  <a:lnTo>
                    <a:pt x="20919" y="1705"/>
                  </a:lnTo>
                  <a:lnTo>
                    <a:pt x="21600" y="1705"/>
                  </a:lnTo>
                  <a:lnTo>
                    <a:pt x="21600" y="1251"/>
                  </a:lnTo>
                  <a:lnTo>
                    <a:pt x="21308" y="1251"/>
                  </a:lnTo>
                  <a:lnTo>
                    <a:pt x="20919" y="909"/>
                  </a:lnTo>
                  <a:lnTo>
                    <a:pt x="20530" y="1251"/>
                  </a:lnTo>
                  <a:lnTo>
                    <a:pt x="20141" y="909"/>
                  </a:lnTo>
                  <a:lnTo>
                    <a:pt x="16249" y="2160"/>
                  </a:lnTo>
                  <a:lnTo>
                    <a:pt x="15859" y="2160"/>
                  </a:lnTo>
                  <a:lnTo>
                    <a:pt x="15470" y="1705"/>
                  </a:lnTo>
                  <a:lnTo>
                    <a:pt x="15178" y="1705"/>
                  </a:lnTo>
                  <a:lnTo>
                    <a:pt x="15178" y="2160"/>
                  </a:lnTo>
                  <a:lnTo>
                    <a:pt x="14400" y="2160"/>
                  </a:lnTo>
                  <a:lnTo>
                    <a:pt x="14400" y="1705"/>
                  </a:lnTo>
                  <a:lnTo>
                    <a:pt x="13719" y="1705"/>
                  </a:lnTo>
                  <a:lnTo>
                    <a:pt x="13719" y="1251"/>
                  </a:lnTo>
                  <a:lnTo>
                    <a:pt x="13719" y="1705"/>
                  </a:lnTo>
                  <a:lnTo>
                    <a:pt x="11870" y="1705"/>
                  </a:lnTo>
                  <a:lnTo>
                    <a:pt x="11578" y="1251"/>
                  </a:lnTo>
                  <a:lnTo>
                    <a:pt x="11189" y="1251"/>
                  </a:lnTo>
                  <a:lnTo>
                    <a:pt x="10800" y="909"/>
                  </a:lnTo>
                  <a:lnTo>
                    <a:pt x="3600" y="909"/>
                  </a:lnTo>
                  <a:lnTo>
                    <a:pt x="3211" y="455"/>
                  </a:lnTo>
                  <a:lnTo>
                    <a:pt x="2919" y="455"/>
                  </a:lnTo>
                  <a:lnTo>
                    <a:pt x="2919" y="0"/>
                  </a:lnTo>
                  <a:lnTo>
                    <a:pt x="2141" y="0"/>
                  </a:lnTo>
                  <a:lnTo>
                    <a:pt x="1459" y="455"/>
                  </a:lnTo>
                  <a:lnTo>
                    <a:pt x="1459" y="909"/>
                  </a:lnTo>
                  <a:lnTo>
                    <a:pt x="1070" y="455"/>
                  </a:lnTo>
                  <a:lnTo>
                    <a:pt x="778" y="455"/>
                  </a:lnTo>
                  <a:lnTo>
                    <a:pt x="778" y="909"/>
                  </a:lnTo>
                  <a:lnTo>
                    <a:pt x="0" y="909"/>
                  </a:lnTo>
                  <a:lnTo>
                    <a:pt x="389" y="2160"/>
                  </a:lnTo>
                  <a:lnTo>
                    <a:pt x="1070" y="3411"/>
                  </a:lnTo>
                  <a:lnTo>
                    <a:pt x="1849" y="4206"/>
                  </a:lnTo>
                  <a:lnTo>
                    <a:pt x="2530" y="5912"/>
                  </a:lnTo>
                  <a:lnTo>
                    <a:pt x="2530" y="6821"/>
                  </a:lnTo>
                  <a:lnTo>
                    <a:pt x="3211" y="8072"/>
                  </a:lnTo>
                  <a:lnTo>
                    <a:pt x="3211" y="8526"/>
                  </a:lnTo>
                  <a:lnTo>
                    <a:pt x="4378" y="9777"/>
                  </a:lnTo>
                  <a:lnTo>
                    <a:pt x="4378" y="10573"/>
                  </a:lnTo>
                  <a:lnTo>
                    <a:pt x="3989" y="10573"/>
                  </a:lnTo>
                  <a:lnTo>
                    <a:pt x="4378" y="11368"/>
                  </a:lnTo>
                  <a:lnTo>
                    <a:pt x="4378" y="12733"/>
                  </a:lnTo>
                  <a:lnTo>
                    <a:pt x="4670" y="13983"/>
                  </a:lnTo>
                  <a:lnTo>
                    <a:pt x="4670" y="14779"/>
                  </a:lnTo>
                  <a:lnTo>
                    <a:pt x="5059" y="15234"/>
                  </a:lnTo>
                  <a:lnTo>
                    <a:pt x="4670" y="15234"/>
                  </a:lnTo>
                  <a:lnTo>
                    <a:pt x="5059" y="15688"/>
                  </a:lnTo>
                  <a:lnTo>
                    <a:pt x="5059" y="16484"/>
                  </a:lnTo>
                  <a:lnTo>
                    <a:pt x="5449" y="16939"/>
                  </a:lnTo>
                  <a:lnTo>
                    <a:pt x="5059" y="16939"/>
                  </a:lnTo>
                  <a:lnTo>
                    <a:pt x="5059" y="17280"/>
                  </a:lnTo>
                  <a:lnTo>
                    <a:pt x="5449" y="17735"/>
                  </a:lnTo>
                  <a:lnTo>
                    <a:pt x="5449" y="18644"/>
                  </a:lnTo>
                  <a:lnTo>
                    <a:pt x="6519" y="19895"/>
                  </a:lnTo>
                  <a:lnTo>
                    <a:pt x="6519" y="20236"/>
                  </a:lnTo>
                  <a:lnTo>
                    <a:pt x="7200" y="20691"/>
                  </a:lnTo>
                  <a:lnTo>
                    <a:pt x="7589" y="20691"/>
                  </a:lnTo>
                  <a:lnTo>
                    <a:pt x="7589" y="20236"/>
                  </a:lnTo>
                  <a:lnTo>
                    <a:pt x="7978" y="19895"/>
                  </a:lnTo>
                  <a:lnTo>
                    <a:pt x="8659" y="19895"/>
                  </a:lnTo>
                  <a:lnTo>
                    <a:pt x="8659" y="21145"/>
                  </a:lnTo>
                  <a:lnTo>
                    <a:pt x="10800" y="21145"/>
                  </a:lnTo>
                  <a:lnTo>
                    <a:pt x="10800" y="21600"/>
                  </a:lnTo>
                  <a:lnTo>
                    <a:pt x="11189" y="21600"/>
                  </a:lnTo>
                  <a:lnTo>
                    <a:pt x="11189" y="21145"/>
                  </a:lnTo>
                  <a:lnTo>
                    <a:pt x="11578" y="20691"/>
                  </a:lnTo>
                  <a:lnTo>
                    <a:pt x="11870" y="20691"/>
                  </a:lnTo>
                  <a:lnTo>
                    <a:pt x="12259" y="20236"/>
                  </a:lnTo>
                  <a:lnTo>
                    <a:pt x="12941" y="20236"/>
                  </a:lnTo>
                  <a:lnTo>
                    <a:pt x="12941" y="14324"/>
                  </a:lnTo>
                  <a:close/>
                  <a:moveTo>
                    <a:pt x="12941" y="1432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48" name="AutoShape 145"/>
            <p:cNvSpPr>
              <a:spLocks/>
            </p:cNvSpPr>
            <p:nvPr/>
          </p:nvSpPr>
          <p:spPr bwMode="auto">
            <a:xfrm>
              <a:off x="9141" y="5463"/>
              <a:ext cx="28" cy="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10800"/>
                  </a:lnTo>
                  <a:lnTo>
                    <a:pt x="5891" y="21600"/>
                  </a:lnTo>
                  <a:lnTo>
                    <a:pt x="21600" y="10800"/>
                  </a:lnTo>
                  <a:lnTo>
                    <a:pt x="13745" y="10800"/>
                  </a:lnTo>
                  <a:lnTo>
                    <a:pt x="13745" y="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49" name="AutoShape 146"/>
            <p:cNvSpPr>
              <a:spLocks/>
            </p:cNvSpPr>
            <p:nvPr/>
          </p:nvSpPr>
          <p:spPr bwMode="auto">
            <a:xfrm>
              <a:off x="8623" y="5125"/>
              <a:ext cx="320" cy="52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457" y="21600"/>
                  </a:moveTo>
                  <a:lnTo>
                    <a:pt x="5657" y="21600"/>
                  </a:lnTo>
                  <a:lnTo>
                    <a:pt x="7029" y="20785"/>
                  </a:lnTo>
                  <a:lnTo>
                    <a:pt x="10114" y="20785"/>
                  </a:lnTo>
                  <a:lnTo>
                    <a:pt x="10114" y="20377"/>
                  </a:lnTo>
                  <a:lnTo>
                    <a:pt x="10800" y="20377"/>
                  </a:lnTo>
                  <a:lnTo>
                    <a:pt x="11486" y="20072"/>
                  </a:lnTo>
                  <a:lnTo>
                    <a:pt x="11486" y="19257"/>
                  </a:lnTo>
                  <a:lnTo>
                    <a:pt x="12000" y="18951"/>
                  </a:lnTo>
                  <a:lnTo>
                    <a:pt x="12000" y="18543"/>
                  </a:lnTo>
                  <a:lnTo>
                    <a:pt x="12686" y="17728"/>
                  </a:lnTo>
                  <a:lnTo>
                    <a:pt x="13371" y="17423"/>
                  </a:lnTo>
                  <a:lnTo>
                    <a:pt x="14057" y="16302"/>
                  </a:lnTo>
                  <a:lnTo>
                    <a:pt x="14057" y="15894"/>
                  </a:lnTo>
                  <a:lnTo>
                    <a:pt x="14571" y="15487"/>
                  </a:lnTo>
                  <a:lnTo>
                    <a:pt x="14571" y="14774"/>
                  </a:lnTo>
                  <a:lnTo>
                    <a:pt x="15257" y="13958"/>
                  </a:lnTo>
                  <a:lnTo>
                    <a:pt x="15943" y="12838"/>
                  </a:lnTo>
                  <a:lnTo>
                    <a:pt x="16457" y="12532"/>
                  </a:lnTo>
                  <a:lnTo>
                    <a:pt x="16457" y="12125"/>
                  </a:lnTo>
                  <a:lnTo>
                    <a:pt x="17143" y="11309"/>
                  </a:lnTo>
                  <a:lnTo>
                    <a:pt x="17829" y="10596"/>
                  </a:lnTo>
                  <a:lnTo>
                    <a:pt x="18343" y="9883"/>
                  </a:lnTo>
                  <a:lnTo>
                    <a:pt x="18343" y="9068"/>
                  </a:lnTo>
                  <a:lnTo>
                    <a:pt x="19029" y="9068"/>
                  </a:lnTo>
                  <a:lnTo>
                    <a:pt x="19029" y="8660"/>
                  </a:lnTo>
                  <a:lnTo>
                    <a:pt x="18343" y="8355"/>
                  </a:lnTo>
                  <a:lnTo>
                    <a:pt x="19714" y="7540"/>
                  </a:lnTo>
                  <a:lnTo>
                    <a:pt x="19029" y="7234"/>
                  </a:lnTo>
                  <a:lnTo>
                    <a:pt x="19714" y="7234"/>
                  </a:lnTo>
                  <a:lnTo>
                    <a:pt x="19714" y="5298"/>
                  </a:lnTo>
                  <a:lnTo>
                    <a:pt x="20914" y="6011"/>
                  </a:lnTo>
                  <a:lnTo>
                    <a:pt x="20914" y="5706"/>
                  </a:lnTo>
                  <a:lnTo>
                    <a:pt x="21600" y="5706"/>
                  </a:lnTo>
                  <a:lnTo>
                    <a:pt x="21600" y="4891"/>
                  </a:lnTo>
                  <a:lnTo>
                    <a:pt x="20914" y="4585"/>
                  </a:lnTo>
                  <a:lnTo>
                    <a:pt x="20914" y="1528"/>
                  </a:lnTo>
                  <a:lnTo>
                    <a:pt x="20400" y="1121"/>
                  </a:lnTo>
                  <a:lnTo>
                    <a:pt x="20400" y="1528"/>
                  </a:lnTo>
                  <a:lnTo>
                    <a:pt x="19714" y="1121"/>
                  </a:lnTo>
                  <a:lnTo>
                    <a:pt x="19714" y="815"/>
                  </a:lnTo>
                  <a:lnTo>
                    <a:pt x="19029" y="815"/>
                  </a:lnTo>
                  <a:lnTo>
                    <a:pt x="19714" y="408"/>
                  </a:lnTo>
                  <a:lnTo>
                    <a:pt x="19029" y="0"/>
                  </a:lnTo>
                  <a:lnTo>
                    <a:pt x="18343" y="408"/>
                  </a:lnTo>
                  <a:lnTo>
                    <a:pt x="18343" y="815"/>
                  </a:lnTo>
                  <a:lnTo>
                    <a:pt x="17829" y="408"/>
                  </a:lnTo>
                  <a:lnTo>
                    <a:pt x="17143" y="408"/>
                  </a:lnTo>
                  <a:lnTo>
                    <a:pt x="17829" y="815"/>
                  </a:lnTo>
                  <a:lnTo>
                    <a:pt x="17829" y="1121"/>
                  </a:lnTo>
                  <a:lnTo>
                    <a:pt x="18343" y="1121"/>
                  </a:lnTo>
                  <a:lnTo>
                    <a:pt x="18343" y="1528"/>
                  </a:lnTo>
                  <a:lnTo>
                    <a:pt x="17829" y="1528"/>
                  </a:lnTo>
                  <a:lnTo>
                    <a:pt x="17829" y="2242"/>
                  </a:lnTo>
                  <a:lnTo>
                    <a:pt x="17143" y="2242"/>
                  </a:lnTo>
                  <a:lnTo>
                    <a:pt x="16457" y="2649"/>
                  </a:lnTo>
                  <a:lnTo>
                    <a:pt x="16457" y="3057"/>
                  </a:lnTo>
                  <a:lnTo>
                    <a:pt x="15943" y="3057"/>
                  </a:lnTo>
                  <a:lnTo>
                    <a:pt x="15943" y="2649"/>
                  </a:lnTo>
                  <a:lnTo>
                    <a:pt x="15257" y="2649"/>
                  </a:lnTo>
                  <a:lnTo>
                    <a:pt x="15257" y="3057"/>
                  </a:lnTo>
                  <a:lnTo>
                    <a:pt x="15943" y="3464"/>
                  </a:lnTo>
                  <a:lnTo>
                    <a:pt x="15257" y="3464"/>
                  </a:lnTo>
                  <a:lnTo>
                    <a:pt x="14571" y="3770"/>
                  </a:lnTo>
                  <a:lnTo>
                    <a:pt x="15257" y="4177"/>
                  </a:lnTo>
                  <a:lnTo>
                    <a:pt x="14571" y="4177"/>
                  </a:lnTo>
                  <a:lnTo>
                    <a:pt x="14571" y="4585"/>
                  </a:lnTo>
                  <a:lnTo>
                    <a:pt x="13371" y="4891"/>
                  </a:lnTo>
                  <a:lnTo>
                    <a:pt x="13371" y="4585"/>
                  </a:lnTo>
                  <a:lnTo>
                    <a:pt x="14057" y="4585"/>
                  </a:lnTo>
                  <a:lnTo>
                    <a:pt x="13371" y="4177"/>
                  </a:lnTo>
                  <a:lnTo>
                    <a:pt x="12686" y="4585"/>
                  </a:lnTo>
                  <a:lnTo>
                    <a:pt x="13371" y="4585"/>
                  </a:lnTo>
                  <a:lnTo>
                    <a:pt x="12686" y="4891"/>
                  </a:lnTo>
                  <a:lnTo>
                    <a:pt x="12686" y="5298"/>
                  </a:lnTo>
                  <a:lnTo>
                    <a:pt x="13371" y="5298"/>
                  </a:lnTo>
                  <a:lnTo>
                    <a:pt x="12686" y="5298"/>
                  </a:lnTo>
                  <a:lnTo>
                    <a:pt x="12000" y="5706"/>
                  </a:lnTo>
                  <a:lnTo>
                    <a:pt x="12000" y="4891"/>
                  </a:lnTo>
                  <a:lnTo>
                    <a:pt x="10800" y="5706"/>
                  </a:lnTo>
                  <a:lnTo>
                    <a:pt x="10800" y="6419"/>
                  </a:lnTo>
                  <a:lnTo>
                    <a:pt x="10114" y="6011"/>
                  </a:lnTo>
                  <a:lnTo>
                    <a:pt x="10114" y="5706"/>
                  </a:lnTo>
                  <a:lnTo>
                    <a:pt x="9600" y="6011"/>
                  </a:lnTo>
                  <a:lnTo>
                    <a:pt x="8229" y="5706"/>
                  </a:lnTo>
                  <a:lnTo>
                    <a:pt x="8229" y="6419"/>
                  </a:lnTo>
                  <a:lnTo>
                    <a:pt x="7714" y="6419"/>
                  </a:lnTo>
                  <a:lnTo>
                    <a:pt x="7714" y="6011"/>
                  </a:lnTo>
                  <a:lnTo>
                    <a:pt x="7029" y="6419"/>
                  </a:lnTo>
                  <a:lnTo>
                    <a:pt x="7029" y="6011"/>
                  </a:lnTo>
                  <a:lnTo>
                    <a:pt x="5657" y="6826"/>
                  </a:lnTo>
                  <a:lnTo>
                    <a:pt x="5143" y="6419"/>
                  </a:lnTo>
                  <a:lnTo>
                    <a:pt x="4457" y="6419"/>
                  </a:lnTo>
                  <a:lnTo>
                    <a:pt x="4457" y="7234"/>
                  </a:lnTo>
                  <a:lnTo>
                    <a:pt x="3771" y="7947"/>
                  </a:lnTo>
                  <a:lnTo>
                    <a:pt x="3257" y="8355"/>
                  </a:lnTo>
                  <a:lnTo>
                    <a:pt x="3257" y="9883"/>
                  </a:lnTo>
                  <a:lnTo>
                    <a:pt x="3771" y="11004"/>
                  </a:lnTo>
                  <a:lnTo>
                    <a:pt x="4457" y="11309"/>
                  </a:lnTo>
                  <a:lnTo>
                    <a:pt x="4457" y="11717"/>
                  </a:lnTo>
                  <a:lnTo>
                    <a:pt x="3771" y="12532"/>
                  </a:lnTo>
                  <a:lnTo>
                    <a:pt x="3257" y="12838"/>
                  </a:lnTo>
                  <a:lnTo>
                    <a:pt x="3257" y="13245"/>
                  </a:lnTo>
                  <a:lnTo>
                    <a:pt x="2571" y="13653"/>
                  </a:lnTo>
                  <a:lnTo>
                    <a:pt x="2571" y="14366"/>
                  </a:lnTo>
                  <a:lnTo>
                    <a:pt x="1371" y="14366"/>
                  </a:lnTo>
                  <a:lnTo>
                    <a:pt x="686" y="14774"/>
                  </a:lnTo>
                  <a:lnTo>
                    <a:pt x="686" y="15181"/>
                  </a:lnTo>
                  <a:lnTo>
                    <a:pt x="0" y="15487"/>
                  </a:lnTo>
                  <a:lnTo>
                    <a:pt x="686" y="15894"/>
                  </a:lnTo>
                  <a:lnTo>
                    <a:pt x="0" y="16302"/>
                  </a:lnTo>
                  <a:lnTo>
                    <a:pt x="686" y="16302"/>
                  </a:lnTo>
                  <a:lnTo>
                    <a:pt x="686" y="17015"/>
                  </a:lnTo>
                  <a:lnTo>
                    <a:pt x="1371" y="17423"/>
                  </a:lnTo>
                  <a:lnTo>
                    <a:pt x="1371" y="18136"/>
                  </a:lnTo>
                  <a:lnTo>
                    <a:pt x="1886" y="17728"/>
                  </a:lnTo>
                  <a:lnTo>
                    <a:pt x="1371" y="18136"/>
                  </a:lnTo>
                  <a:lnTo>
                    <a:pt x="686" y="18136"/>
                  </a:lnTo>
                  <a:lnTo>
                    <a:pt x="686" y="18543"/>
                  </a:lnTo>
                  <a:lnTo>
                    <a:pt x="1371" y="18951"/>
                  </a:lnTo>
                  <a:lnTo>
                    <a:pt x="686" y="19664"/>
                  </a:lnTo>
                  <a:lnTo>
                    <a:pt x="1371" y="19664"/>
                  </a:lnTo>
                  <a:lnTo>
                    <a:pt x="1371" y="20072"/>
                  </a:lnTo>
                  <a:lnTo>
                    <a:pt x="2571" y="20785"/>
                  </a:lnTo>
                  <a:lnTo>
                    <a:pt x="3771" y="20785"/>
                  </a:lnTo>
                  <a:lnTo>
                    <a:pt x="4457" y="21192"/>
                  </a:lnTo>
                  <a:lnTo>
                    <a:pt x="4457" y="21600"/>
                  </a:lnTo>
                  <a:close/>
                  <a:moveTo>
                    <a:pt x="17143" y="1528"/>
                  </a:moveTo>
                  <a:lnTo>
                    <a:pt x="17143" y="1121"/>
                  </a:lnTo>
                  <a:lnTo>
                    <a:pt x="17143" y="1528"/>
                  </a:lnTo>
                  <a:close/>
                  <a:moveTo>
                    <a:pt x="17143" y="1936"/>
                  </a:moveTo>
                  <a:lnTo>
                    <a:pt x="17143" y="2242"/>
                  </a:lnTo>
                  <a:lnTo>
                    <a:pt x="17143" y="1936"/>
                  </a:lnTo>
                  <a:close/>
                  <a:moveTo>
                    <a:pt x="15943" y="1936"/>
                  </a:moveTo>
                  <a:lnTo>
                    <a:pt x="16457" y="1936"/>
                  </a:lnTo>
                  <a:lnTo>
                    <a:pt x="16457" y="2242"/>
                  </a:lnTo>
                  <a:lnTo>
                    <a:pt x="15943" y="2242"/>
                  </a:lnTo>
                  <a:lnTo>
                    <a:pt x="15943" y="1936"/>
                  </a:lnTo>
                  <a:close/>
                  <a:moveTo>
                    <a:pt x="19714" y="7947"/>
                  </a:moveTo>
                  <a:lnTo>
                    <a:pt x="19714" y="7540"/>
                  </a:lnTo>
                  <a:lnTo>
                    <a:pt x="20400" y="7540"/>
                  </a:lnTo>
                  <a:lnTo>
                    <a:pt x="20400" y="7234"/>
                  </a:lnTo>
                  <a:lnTo>
                    <a:pt x="20400" y="7540"/>
                  </a:lnTo>
                  <a:lnTo>
                    <a:pt x="19714" y="7947"/>
                  </a:lnTo>
                  <a:close/>
                  <a:moveTo>
                    <a:pt x="19714" y="794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50" name="AutoShape 147"/>
            <p:cNvSpPr>
              <a:spLocks/>
            </p:cNvSpPr>
            <p:nvPr/>
          </p:nvSpPr>
          <p:spPr bwMode="auto">
            <a:xfrm>
              <a:off x="8116" y="5070"/>
              <a:ext cx="431" cy="6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98" y="15852"/>
                  </a:moveTo>
                  <a:lnTo>
                    <a:pt x="3812" y="14545"/>
                  </a:lnTo>
                  <a:lnTo>
                    <a:pt x="3812" y="12890"/>
                  </a:lnTo>
                  <a:lnTo>
                    <a:pt x="4193" y="12890"/>
                  </a:lnTo>
                  <a:lnTo>
                    <a:pt x="4701" y="12629"/>
                  </a:lnTo>
                  <a:lnTo>
                    <a:pt x="4701" y="11584"/>
                  </a:lnTo>
                  <a:lnTo>
                    <a:pt x="4193" y="11323"/>
                  </a:lnTo>
                  <a:lnTo>
                    <a:pt x="4701" y="10974"/>
                  </a:lnTo>
                  <a:lnTo>
                    <a:pt x="4701" y="10365"/>
                  </a:lnTo>
                  <a:lnTo>
                    <a:pt x="5209" y="10365"/>
                  </a:lnTo>
                  <a:lnTo>
                    <a:pt x="4701" y="10365"/>
                  </a:lnTo>
                  <a:lnTo>
                    <a:pt x="4701" y="9668"/>
                  </a:lnTo>
                  <a:lnTo>
                    <a:pt x="5209" y="9319"/>
                  </a:lnTo>
                  <a:lnTo>
                    <a:pt x="5209" y="8361"/>
                  </a:lnTo>
                  <a:lnTo>
                    <a:pt x="4701" y="8361"/>
                  </a:lnTo>
                  <a:lnTo>
                    <a:pt x="4193" y="8100"/>
                  </a:lnTo>
                  <a:lnTo>
                    <a:pt x="4193" y="7752"/>
                  </a:lnTo>
                  <a:lnTo>
                    <a:pt x="2795" y="7752"/>
                  </a:lnTo>
                  <a:lnTo>
                    <a:pt x="2795" y="7403"/>
                  </a:lnTo>
                  <a:lnTo>
                    <a:pt x="1906" y="7403"/>
                  </a:lnTo>
                  <a:lnTo>
                    <a:pt x="1398" y="7055"/>
                  </a:lnTo>
                  <a:lnTo>
                    <a:pt x="1398" y="7403"/>
                  </a:lnTo>
                  <a:lnTo>
                    <a:pt x="1016" y="7403"/>
                  </a:lnTo>
                  <a:lnTo>
                    <a:pt x="1016" y="7055"/>
                  </a:lnTo>
                  <a:lnTo>
                    <a:pt x="0" y="7055"/>
                  </a:lnTo>
                  <a:lnTo>
                    <a:pt x="0" y="6097"/>
                  </a:lnTo>
                  <a:lnTo>
                    <a:pt x="1016" y="5835"/>
                  </a:lnTo>
                  <a:lnTo>
                    <a:pt x="1398" y="5835"/>
                  </a:lnTo>
                  <a:lnTo>
                    <a:pt x="3304" y="5139"/>
                  </a:lnTo>
                  <a:lnTo>
                    <a:pt x="3812" y="5139"/>
                  </a:lnTo>
                  <a:lnTo>
                    <a:pt x="5209" y="4877"/>
                  </a:lnTo>
                  <a:lnTo>
                    <a:pt x="5718" y="4877"/>
                  </a:lnTo>
                  <a:lnTo>
                    <a:pt x="6099" y="4529"/>
                  </a:lnTo>
                  <a:lnTo>
                    <a:pt x="6099" y="4877"/>
                  </a:lnTo>
                  <a:lnTo>
                    <a:pt x="6607" y="4877"/>
                  </a:lnTo>
                  <a:lnTo>
                    <a:pt x="6607" y="5139"/>
                  </a:lnTo>
                  <a:lnTo>
                    <a:pt x="8513" y="5139"/>
                  </a:lnTo>
                  <a:lnTo>
                    <a:pt x="9021" y="5487"/>
                  </a:lnTo>
                  <a:lnTo>
                    <a:pt x="9021" y="5835"/>
                  </a:lnTo>
                  <a:lnTo>
                    <a:pt x="8513" y="6097"/>
                  </a:lnTo>
                  <a:lnTo>
                    <a:pt x="8005" y="6445"/>
                  </a:lnTo>
                  <a:lnTo>
                    <a:pt x="8005" y="7752"/>
                  </a:lnTo>
                  <a:lnTo>
                    <a:pt x="8513" y="7752"/>
                  </a:lnTo>
                  <a:lnTo>
                    <a:pt x="9402" y="8361"/>
                  </a:lnTo>
                  <a:lnTo>
                    <a:pt x="9402" y="8710"/>
                  </a:lnTo>
                  <a:lnTo>
                    <a:pt x="9911" y="8710"/>
                  </a:lnTo>
                  <a:lnTo>
                    <a:pt x="9911" y="8361"/>
                  </a:lnTo>
                  <a:lnTo>
                    <a:pt x="10419" y="8100"/>
                  </a:lnTo>
                  <a:lnTo>
                    <a:pt x="10419" y="7403"/>
                  </a:lnTo>
                  <a:lnTo>
                    <a:pt x="10800" y="7403"/>
                  </a:lnTo>
                  <a:lnTo>
                    <a:pt x="11308" y="7055"/>
                  </a:lnTo>
                  <a:lnTo>
                    <a:pt x="11308" y="6445"/>
                  </a:lnTo>
                  <a:lnTo>
                    <a:pt x="10800" y="6445"/>
                  </a:lnTo>
                  <a:lnTo>
                    <a:pt x="11308" y="6097"/>
                  </a:lnTo>
                  <a:lnTo>
                    <a:pt x="10800" y="6097"/>
                  </a:lnTo>
                  <a:lnTo>
                    <a:pt x="11308" y="6097"/>
                  </a:lnTo>
                  <a:lnTo>
                    <a:pt x="11308" y="5835"/>
                  </a:lnTo>
                  <a:lnTo>
                    <a:pt x="11816" y="5835"/>
                  </a:lnTo>
                  <a:lnTo>
                    <a:pt x="11308" y="5487"/>
                  </a:lnTo>
                  <a:lnTo>
                    <a:pt x="11308" y="5139"/>
                  </a:lnTo>
                  <a:lnTo>
                    <a:pt x="10800" y="4877"/>
                  </a:lnTo>
                  <a:lnTo>
                    <a:pt x="10800" y="4529"/>
                  </a:lnTo>
                  <a:lnTo>
                    <a:pt x="9911" y="4181"/>
                  </a:lnTo>
                  <a:lnTo>
                    <a:pt x="9402" y="3832"/>
                  </a:lnTo>
                  <a:lnTo>
                    <a:pt x="8513" y="3571"/>
                  </a:lnTo>
                  <a:lnTo>
                    <a:pt x="8513" y="2613"/>
                  </a:lnTo>
                  <a:lnTo>
                    <a:pt x="9021" y="1306"/>
                  </a:lnTo>
                  <a:lnTo>
                    <a:pt x="11308" y="1306"/>
                  </a:lnTo>
                  <a:lnTo>
                    <a:pt x="11308" y="958"/>
                  </a:lnTo>
                  <a:lnTo>
                    <a:pt x="11816" y="958"/>
                  </a:lnTo>
                  <a:lnTo>
                    <a:pt x="11816" y="1306"/>
                  </a:lnTo>
                  <a:lnTo>
                    <a:pt x="12198" y="1306"/>
                  </a:lnTo>
                  <a:lnTo>
                    <a:pt x="12706" y="1568"/>
                  </a:lnTo>
                  <a:lnTo>
                    <a:pt x="13214" y="1568"/>
                  </a:lnTo>
                  <a:lnTo>
                    <a:pt x="13722" y="1306"/>
                  </a:lnTo>
                  <a:lnTo>
                    <a:pt x="14612" y="1306"/>
                  </a:lnTo>
                  <a:lnTo>
                    <a:pt x="14612" y="1568"/>
                  </a:lnTo>
                  <a:lnTo>
                    <a:pt x="15120" y="1306"/>
                  </a:lnTo>
                  <a:lnTo>
                    <a:pt x="16009" y="1306"/>
                  </a:lnTo>
                  <a:lnTo>
                    <a:pt x="16009" y="958"/>
                  </a:lnTo>
                  <a:lnTo>
                    <a:pt x="17407" y="958"/>
                  </a:lnTo>
                  <a:lnTo>
                    <a:pt x="18424" y="610"/>
                  </a:lnTo>
                  <a:lnTo>
                    <a:pt x="18805" y="958"/>
                  </a:lnTo>
                  <a:lnTo>
                    <a:pt x="18805" y="610"/>
                  </a:lnTo>
                  <a:lnTo>
                    <a:pt x="19821" y="610"/>
                  </a:lnTo>
                  <a:lnTo>
                    <a:pt x="19821" y="348"/>
                  </a:lnTo>
                  <a:lnTo>
                    <a:pt x="20711" y="348"/>
                  </a:lnTo>
                  <a:lnTo>
                    <a:pt x="20711" y="0"/>
                  </a:lnTo>
                  <a:lnTo>
                    <a:pt x="21600" y="0"/>
                  </a:lnTo>
                  <a:lnTo>
                    <a:pt x="21600" y="610"/>
                  </a:lnTo>
                  <a:lnTo>
                    <a:pt x="21219" y="958"/>
                  </a:lnTo>
                  <a:lnTo>
                    <a:pt x="21219" y="4877"/>
                  </a:lnTo>
                  <a:lnTo>
                    <a:pt x="20711" y="4877"/>
                  </a:lnTo>
                  <a:lnTo>
                    <a:pt x="21600" y="4877"/>
                  </a:lnTo>
                  <a:lnTo>
                    <a:pt x="21600" y="5487"/>
                  </a:lnTo>
                  <a:lnTo>
                    <a:pt x="21219" y="5835"/>
                  </a:lnTo>
                  <a:lnTo>
                    <a:pt x="20711" y="5835"/>
                  </a:lnTo>
                  <a:lnTo>
                    <a:pt x="20711" y="6097"/>
                  </a:lnTo>
                  <a:lnTo>
                    <a:pt x="21219" y="6097"/>
                  </a:lnTo>
                  <a:lnTo>
                    <a:pt x="20711" y="6445"/>
                  </a:lnTo>
                  <a:lnTo>
                    <a:pt x="20711" y="6794"/>
                  </a:lnTo>
                  <a:lnTo>
                    <a:pt x="20202" y="7055"/>
                  </a:lnTo>
                  <a:lnTo>
                    <a:pt x="19821" y="7403"/>
                  </a:lnTo>
                  <a:lnTo>
                    <a:pt x="19313" y="7403"/>
                  </a:lnTo>
                  <a:lnTo>
                    <a:pt x="19313" y="7752"/>
                  </a:lnTo>
                  <a:lnTo>
                    <a:pt x="17915" y="8361"/>
                  </a:lnTo>
                  <a:lnTo>
                    <a:pt x="16518" y="9058"/>
                  </a:lnTo>
                  <a:lnTo>
                    <a:pt x="16009" y="8710"/>
                  </a:lnTo>
                  <a:lnTo>
                    <a:pt x="16009" y="9058"/>
                  </a:lnTo>
                  <a:lnTo>
                    <a:pt x="15120" y="9058"/>
                  </a:lnTo>
                  <a:lnTo>
                    <a:pt x="14104" y="9319"/>
                  </a:lnTo>
                  <a:lnTo>
                    <a:pt x="13722" y="10016"/>
                  </a:lnTo>
                  <a:lnTo>
                    <a:pt x="13214" y="10016"/>
                  </a:lnTo>
                  <a:lnTo>
                    <a:pt x="13214" y="9668"/>
                  </a:lnTo>
                  <a:lnTo>
                    <a:pt x="13214" y="10016"/>
                  </a:lnTo>
                  <a:lnTo>
                    <a:pt x="12706" y="10016"/>
                  </a:lnTo>
                  <a:lnTo>
                    <a:pt x="12706" y="10365"/>
                  </a:lnTo>
                  <a:lnTo>
                    <a:pt x="11816" y="10626"/>
                  </a:lnTo>
                  <a:lnTo>
                    <a:pt x="11816" y="10974"/>
                  </a:lnTo>
                  <a:lnTo>
                    <a:pt x="11308" y="10974"/>
                  </a:lnTo>
                  <a:lnTo>
                    <a:pt x="9911" y="11584"/>
                  </a:lnTo>
                  <a:lnTo>
                    <a:pt x="9911" y="11932"/>
                  </a:lnTo>
                  <a:lnTo>
                    <a:pt x="9021" y="11932"/>
                  </a:lnTo>
                  <a:lnTo>
                    <a:pt x="9021" y="12281"/>
                  </a:lnTo>
                  <a:lnTo>
                    <a:pt x="8513" y="11932"/>
                  </a:lnTo>
                  <a:lnTo>
                    <a:pt x="8513" y="12890"/>
                  </a:lnTo>
                  <a:lnTo>
                    <a:pt x="8005" y="12890"/>
                  </a:lnTo>
                  <a:lnTo>
                    <a:pt x="9021" y="13587"/>
                  </a:lnTo>
                  <a:lnTo>
                    <a:pt x="9021" y="13848"/>
                  </a:lnTo>
                  <a:lnTo>
                    <a:pt x="8513" y="13848"/>
                  </a:lnTo>
                  <a:lnTo>
                    <a:pt x="9021" y="13848"/>
                  </a:lnTo>
                  <a:lnTo>
                    <a:pt x="9021" y="14545"/>
                  </a:lnTo>
                  <a:lnTo>
                    <a:pt x="9402" y="14894"/>
                  </a:lnTo>
                  <a:lnTo>
                    <a:pt x="9021" y="15503"/>
                  </a:lnTo>
                  <a:lnTo>
                    <a:pt x="9402" y="15852"/>
                  </a:lnTo>
                  <a:lnTo>
                    <a:pt x="9402" y="15155"/>
                  </a:lnTo>
                  <a:lnTo>
                    <a:pt x="9911" y="15503"/>
                  </a:lnTo>
                  <a:lnTo>
                    <a:pt x="9911" y="15852"/>
                  </a:lnTo>
                  <a:lnTo>
                    <a:pt x="9402" y="16113"/>
                  </a:lnTo>
                  <a:lnTo>
                    <a:pt x="9402" y="17071"/>
                  </a:lnTo>
                  <a:lnTo>
                    <a:pt x="9021" y="17419"/>
                  </a:lnTo>
                  <a:lnTo>
                    <a:pt x="9021" y="17768"/>
                  </a:lnTo>
                  <a:lnTo>
                    <a:pt x="9402" y="17419"/>
                  </a:lnTo>
                  <a:lnTo>
                    <a:pt x="9402" y="18116"/>
                  </a:lnTo>
                  <a:lnTo>
                    <a:pt x="8513" y="18726"/>
                  </a:lnTo>
                  <a:lnTo>
                    <a:pt x="7115" y="19074"/>
                  </a:lnTo>
                  <a:lnTo>
                    <a:pt x="5209" y="19335"/>
                  </a:lnTo>
                  <a:lnTo>
                    <a:pt x="4701" y="19684"/>
                  </a:lnTo>
                  <a:lnTo>
                    <a:pt x="3812" y="20032"/>
                  </a:lnTo>
                  <a:lnTo>
                    <a:pt x="3812" y="20381"/>
                  </a:lnTo>
                  <a:lnTo>
                    <a:pt x="3304" y="20642"/>
                  </a:lnTo>
                  <a:lnTo>
                    <a:pt x="2795" y="20642"/>
                  </a:lnTo>
                  <a:lnTo>
                    <a:pt x="3304" y="20990"/>
                  </a:lnTo>
                  <a:lnTo>
                    <a:pt x="3812" y="20990"/>
                  </a:lnTo>
                  <a:lnTo>
                    <a:pt x="3812" y="20642"/>
                  </a:lnTo>
                  <a:lnTo>
                    <a:pt x="3812" y="21600"/>
                  </a:lnTo>
                  <a:lnTo>
                    <a:pt x="2414" y="21600"/>
                  </a:lnTo>
                  <a:lnTo>
                    <a:pt x="2414" y="20990"/>
                  </a:lnTo>
                  <a:lnTo>
                    <a:pt x="1906" y="20642"/>
                  </a:lnTo>
                  <a:lnTo>
                    <a:pt x="1906" y="17071"/>
                  </a:lnTo>
                  <a:lnTo>
                    <a:pt x="1398" y="16810"/>
                  </a:lnTo>
                  <a:lnTo>
                    <a:pt x="1398" y="15852"/>
                  </a:lnTo>
                  <a:close/>
                  <a:moveTo>
                    <a:pt x="1398" y="1585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51" name="AutoShape 148"/>
            <p:cNvSpPr>
              <a:spLocks/>
            </p:cNvSpPr>
            <p:nvPr/>
          </p:nvSpPr>
          <p:spPr bwMode="auto">
            <a:xfrm>
              <a:off x="8106" y="5649"/>
              <a:ext cx="58" cy="5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7843" y="2945"/>
                  </a:moveTo>
                  <a:lnTo>
                    <a:pt x="21600" y="6873"/>
                  </a:lnTo>
                  <a:lnTo>
                    <a:pt x="21600" y="13745"/>
                  </a:lnTo>
                  <a:lnTo>
                    <a:pt x="17843" y="13745"/>
                  </a:lnTo>
                  <a:lnTo>
                    <a:pt x="17843" y="21600"/>
                  </a:lnTo>
                  <a:lnTo>
                    <a:pt x="11270" y="21600"/>
                  </a:lnTo>
                  <a:lnTo>
                    <a:pt x="3757" y="17673"/>
                  </a:lnTo>
                  <a:lnTo>
                    <a:pt x="3757" y="13745"/>
                  </a:lnTo>
                  <a:lnTo>
                    <a:pt x="0" y="13745"/>
                  </a:lnTo>
                  <a:lnTo>
                    <a:pt x="0" y="6873"/>
                  </a:lnTo>
                  <a:lnTo>
                    <a:pt x="3757" y="2945"/>
                  </a:lnTo>
                  <a:lnTo>
                    <a:pt x="7513" y="0"/>
                  </a:lnTo>
                  <a:lnTo>
                    <a:pt x="11270" y="0"/>
                  </a:lnTo>
                  <a:lnTo>
                    <a:pt x="14087" y="2945"/>
                  </a:lnTo>
                  <a:lnTo>
                    <a:pt x="17843" y="2945"/>
                  </a:lnTo>
                  <a:close/>
                  <a:moveTo>
                    <a:pt x="17843" y="294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52" name="AutoShape 149"/>
            <p:cNvSpPr>
              <a:spLocks/>
            </p:cNvSpPr>
            <p:nvPr/>
          </p:nvSpPr>
          <p:spPr bwMode="auto">
            <a:xfrm>
              <a:off x="7514" y="5510"/>
              <a:ext cx="678" cy="50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588"/>
                  </a:moveTo>
                  <a:lnTo>
                    <a:pt x="324" y="10588"/>
                  </a:lnTo>
                  <a:lnTo>
                    <a:pt x="324" y="10165"/>
                  </a:lnTo>
                  <a:lnTo>
                    <a:pt x="647" y="9847"/>
                  </a:lnTo>
                  <a:lnTo>
                    <a:pt x="1213" y="9847"/>
                  </a:lnTo>
                  <a:lnTo>
                    <a:pt x="1213" y="11012"/>
                  </a:lnTo>
                  <a:lnTo>
                    <a:pt x="2993" y="11012"/>
                  </a:lnTo>
                  <a:lnTo>
                    <a:pt x="2993" y="11435"/>
                  </a:lnTo>
                  <a:lnTo>
                    <a:pt x="3317" y="11435"/>
                  </a:lnTo>
                  <a:lnTo>
                    <a:pt x="3317" y="11012"/>
                  </a:lnTo>
                  <a:lnTo>
                    <a:pt x="3640" y="10588"/>
                  </a:lnTo>
                  <a:lnTo>
                    <a:pt x="3883" y="10588"/>
                  </a:lnTo>
                  <a:lnTo>
                    <a:pt x="4207" y="10165"/>
                  </a:lnTo>
                  <a:lnTo>
                    <a:pt x="4773" y="10165"/>
                  </a:lnTo>
                  <a:lnTo>
                    <a:pt x="4773" y="4659"/>
                  </a:lnTo>
                  <a:lnTo>
                    <a:pt x="5420" y="5082"/>
                  </a:lnTo>
                  <a:lnTo>
                    <a:pt x="5420" y="5506"/>
                  </a:lnTo>
                  <a:lnTo>
                    <a:pt x="5744" y="6247"/>
                  </a:lnTo>
                  <a:lnTo>
                    <a:pt x="5744" y="7412"/>
                  </a:lnTo>
                  <a:lnTo>
                    <a:pt x="6876" y="7412"/>
                  </a:lnTo>
                  <a:lnTo>
                    <a:pt x="7200" y="7094"/>
                  </a:lnTo>
                  <a:lnTo>
                    <a:pt x="7524" y="7094"/>
                  </a:lnTo>
                  <a:lnTo>
                    <a:pt x="7766" y="6671"/>
                  </a:lnTo>
                  <a:lnTo>
                    <a:pt x="8090" y="6671"/>
                  </a:lnTo>
                  <a:lnTo>
                    <a:pt x="8413" y="6247"/>
                  </a:lnTo>
                  <a:lnTo>
                    <a:pt x="8737" y="5506"/>
                  </a:lnTo>
                  <a:lnTo>
                    <a:pt x="8980" y="5082"/>
                  </a:lnTo>
                  <a:lnTo>
                    <a:pt x="9627" y="5082"/>
                  </a:lnTo>
                  <a:lnTo>
                    <a:pt x="9870" y="5506"/>
                  </a:lnTo>
                  <a:lnTo>
                    <a:pt x="10517" y="5929"/>
                  </a:lnTo>
                  <a:lnTo>
                    <a:pt x="12297" y="5929"/>
                  </a:lnTo>
                  <a:lnTo>
                    <a:pt x="12297" y="4659"/>
                  </a:lnTo>
                  <a:lnTo>
                    <a:pt x="12620" y="4341"/>
                  </a:lnTo>
                  <a:lnTo>
                    <a:pt x="12863" y="4341"/>
                  </a:lnTo>
                  <a:lnTo>
                    <a:pt x="13510" y="3494"/>
                  </a:lnTo>
                  <a:lnTo>
                    <a:pt x="13834" y="3494"/>
                  </a:lnTo>
                  <a:lnTo>
                    <a:pt x="13834" y="3176"/>
                  </a:lnTo>
                  <a:lnTo>
                    <a:pt x="14076" y="3176"/>
                  </a:lnTo>
                  <a:lnTo>
                    <a:pt x="13834" y="2753"/>
                  </a:lnTo>
                  <a:lnTo>
                    <a:pt x="13834" y="2329"/>
                  </a:lnTo>
                  <a:lnTo>
                    <a:pt x="14400" y="1906"/>
                  </a:lnTo>
                  <a:lnTo>
                    <a:pt x="14724" y="1906"/>
                  </a:lnTo>
                  <a:lnTo>
                    <a:pt x="14724" y="1588"/>
                  </a:lnTo>
                  <a:lnTo>
                    <a:pt x="14966" y="1588"/>
                  </a:lnTo>
                  <a:lnTo>
                    <a:pt x="14966" y="1165"/>
                  </a:lnTo>
                  <a:lnTo>
                    <a:pt x="15290" y="1165"/>
                  </a:lnTo>
                  <a:lnTo>
                    <a:pt x="15613" y="741"/>
                  </a:lnTo>
                  <a:lnTo>
                    <a:pt x="16503" y="741"/>
                  </a:lnTo>
                  <a:lnTo>
                    <a:pt x="16503" y="424"/>
                  </a:lnTo>
                  <a:lnTo>
                    <a:pt x="16827" y="424"/>
                  </a:lnTo>
                  <a:lnTo>
                    <a:pt x="16827" y="0"/>
                  </a:lnTo>
                  <a:lnTo>
                    <a:pt x="18283" y="0"/>
                  </a:lnTo>
                  <a:lnTo>
                    <a:pt x="18607" y="424"/>
                  </a:lnTo>
                  <a:lnTo>
                    <a:pt x="18849" y="424"/>
                  </a:lnTo>
                  <a:lnTo>
                    <a:pt x="19173" y="0"/>
                  </a:lnTo>
                  <a:lnTo>
                    <a:pt x="19820" y="424"/>
                  </a:lnTo>
                  <a:lnTo>
                    <a:pt x="20063" y="424"/>
                  </a:lnTo>
                  <a:lnTo>
                    <a:pt x="20063" y="1588"/>
                  </a:lnTo>
                  <a:lnTo>
                    <a:pt x="20387" y="1906"/>
                  </a:lnTo>
                  <a:lnTo>
                    <a:pt x="20387" y="6247"/>
                  </a:lnTo>
                  <a:lnTo>
                    <a:pt x="20063" y="6247"/>
                  </a:lnTo>
                  <a:lnTo>
                    <a:pt x="19820" y="5929"/>
                  </a:lnTo>
                  <a:lnTo>
                    <a:pt x="19497" y="5929"/>
                  </a:lnTo>
                  <a:lnTo>
                    <a:pt x="19173" y="6247"/>
                  </a:lnTo>
                  <a:lnTo>
                    <a:pt x="18849" y="6671"/>
                  </a:lnTo>
                  <a:lnTo>
                    <a:pt x="18849" y="7412"/>
                  </a:lnTo>
                  <a:lnTo>
                    <a:pt x="19173" y="7412"/>
                  </a:lnTo>
                  <a:lnTo>
                    <a:pt x="19173" y="7835"/>
                  </a:lnTo>
                  <a:lnTo>
                    <a:pt x="19820" y="8259"/>
                  </a:lnTo>
                  <a:lnTo>
                    <a:pt x="20387" y="8259"/>
                  </a:lnTo>
                  <a:lnTo>
                    <a:pt x="20387" y="7412"/>
                  </a:lnTo>
                  <a:lnTo>
                    <a:pt x="21600" y="7412"/>
                  </a:lnTo>
                  <a:lnTo>
                    <a:pt x="21276" y="7835"/>
                  </a:lnTo>
                  <a:lnTo>
                    <a:pt x="21600" y="7835"/>
                  </a:lnTo>
                  <a:lnTo>
                    <a:pt x="21276" y="8682"/>
                  </a:lnTo>
                  <a:lnTo>
                    <a:pt x="21276" y="9000"/>
                  </a:lnTo>
                  <a:lnTo>
                    <a:pt x="20953" y="9424"/>
                  </a:lnTo>
                  <a:lnTo>
                    <a:pt x="20953" y="10165"/>
                  </a:lnTo>
                  <a:lnTo>
                    <a:pt x="20710" y="10165"/>
                  </a:lnTo>
                  <a:lnTo>
                    <a:pt x="20710" y="10588"/>
                  </a:lnTo>
                  <a:lnTo>
                    <a:pt x="20387" y="11012"/>
                  </a:lnTo>
                  <a:lnTo>
                    <a:pt x="20063" y="11012"/>
                  </a:lnTo>
                  <a:lnTo>
                    <a:pt x="20063" y="11435"/>
                  </a:lnTo>
                  <a:lnTo>
                    <a:pt x="19820" y="11435"/>
                  </a:lnTo>
                  <a:lnTo>
                    <a:pt x="19820" y="11753"/>
                  </a:lnTo>
                  <a:lnTo>
                    <a:pt x="19497" y="11753"/>
                  </a:lnTo>
                  <a:lnTo>
                    <a:pt x="18849" y="12600"/>
                  </a:lnTo>
                  <a:lnTo>
                    <a:pt x="18849" y="12918"/>
                  </a:lnTo>
                  <a:lnTo>
                    <a:pt x="18607" y="12918"/>
                  </a:lnTo>
                  <a:lnTo>
                    <a:pt x="18283" y="13341"/>
                  </a:lnTo>
                  <a:lnTo>
                    <a:pt x="17717" y="14506"/>
                  </a:lnTo>
                  <a:lnTo>
                    <a:pt x="17393" y="14929"/>
                  </a:lnTo>
                  <a:lnTo>
                    <a:pt x="17393" y="15671"/>
                  </a:lnTo>
                  <a:lnTo>
                    <a:pt x="17070" y="15671"/>
                  </a:lnTo>
                  <a:lnTo>
                    <a:pt x="16827" y="16094"/>
                  </a:lnTo>
                  <a:lnTo>
                    <a:pt x="16503" y="16094"/>
                  </a:lnTo>
                  <a:lnTo>
                    <a:pt x="15290" y="17682"/>
                  </a:lnTo>
                  <a:lnTo>
                    <a:pt x="14966" y="17682"/>
                  </a:lnTo>
                  <a:lnTo>
                    <a:pt x="14966" y="18106"/>
                  </a:lnTo>
                  <a:lnTo>
                    <a:pt x="13834" y="18847"/>
                  </a:lnTo>
                  <a:lnTo>
                    <a:pt x="13834" y="19271"/>
                  </a:lnTo>
                  <a:lnTo>
                    <a:pt x="13510" y="19271"/>
                  </a:lnTo>
                  <a:lnTo>
                    <a:pt x="12863" y="19588"/>
                  </a:lnTo>
                  <a:lnTo>
                    <a:pt x="11407" y="19588"/>
                  </a:lnTo>
                  <a:lnTo>
                    <a:pt x="11407" y="20435"/>
                  </a:lnTo>
                  <a:lnTo>
                    <a:pt x="11083" y="20435"/>
                  </a:lnTo>
                  <a:lnTo>
                    <a:pt x="10760" y="20012"/>
                  </a:lnTo>
                  <a:lnTo>
                    <a:pt x="10517" y="20012"/>
                  </a:lnTo>
                  <a:lnTo>
                    <a:pt x="10193" y="20435"/>
                  </a:lnTo>
                  <a:lnTo>
                    <a:pt x="10517" y="20435"/>
                  </a:lnTo>
                  <a:lnTo>
                    <a:pt x="10193" y="20859"/>
                  </a:lnTo>
                  <a:lnTo>
                    <a:pt x="9627" y="20435"/>
                  </a:lnTo>
                  <a:lnTo>
                    <a:pt x="8980" y="20012"/>
                  </a:lnTo>
                  <a:lnTo>
                    <a:pt x="8413" y="20435"/>
                  </a:lnTo>
                  <a:lnTo>
                    <a:pt x="7200" y="20435"/>
                  </a:lnTo>
                  <a:lnTo>
                    <a:pt x="6876" y="20859"/>
                  </a:lnTo>
                  <a:lnTo>
                    <a:pt x="6876" y="20435"/>
                  </a:lnTo>
                  <a:lnTo>
                    <a:pt x="6634" y="20435"/>
                  </a:lnTo>
                  <a:lnTo>
                    <a:pt x="6634" y="20859"/>
                  </a:lnTo>
                  <a:lnTo>
                    <a:pt x="4773" y="20859"/>
                  </a:lnTo>
                  <a:lnTo>
                    <a:pt x="4530" y="21176"/>
                  </a:lnTo>
                  <a:lnTo>
                    <a:pt x="4207" y="21176"/>
                  </a:lnTo>
                  <a:lnTo>
                    <a:pt x="4207" y="21600"/>
                  </a:lnTo>
                  <a:lnTo>
                    <a:pt x="3883" y="21600"/>
                  </a:lnTo>
                  <a:lnTo>
                    <a:pt x="3317" y="21176"/>
                  </a:lnTo>
                  <a:lnTo>
                    <a:pt x="2993" y="20859"/>
                  </a:lnTo>
                  <a:lnTo>
                    <a:pt x="2751" y="20859"/>
                  </a:lnTo>
                  <a:lnTo>
                    <a:pt x="2751" y="20435"/>
                  </a:lnTo>
                  <a:lnTo>
                    <a:pt x="2103" y="20435"/>
                  </a:lnTo>
                  <a:lnTo>
                    <a:pt x="2103" y="20859"/>
                  </a:lnTo>
                  <a:lnTo>
                    <a:pt x="1780" y="20859"/>
                  </a:lnTo>
                  <a:lnTo>
                    <a:pt x="1780" y="20435"/>
                  </a:lnTo>
                  <a:lnTo>
                    <a:pt x="2103" y="20012"/>
                  </a:lnTo>
                  <a:lnTo>
                    <a:pt x="1780" y="19588"/>
                  </a:lnTo>
                  <a:lnTo>
                    <a:pt x="2103" y="19271"/>
                  </a:lnTo>
                  <a:lnTo>
                    <a:pt x="1780" y="18847"/>
                  </a:lnTo>
                  <a:lnTo>
                    <a:pt x="1780" y="18424"/>
                  </a:lnTo>
                  <a:lnTo>
                    <a:pt x="1537" y="18106"/>
                  </a:lnTo>
                  <a:lnTo>
                    <a:pt x="1537" y="17682"/>
                  </a:lnTo>
                  <a:lnTo>
                    <a:pt x="2103" y="17682"/>
                  </a:lnTo>
                  <a:lnTo>
                    <a:pt x="2103" y="17259"/>
                  </a:lnTo>
                  <a:lnTo>
                    <a:pt x="1780" y="16518"/>
                  </a:lnTo>
                  <a:lnTo>
                    <a:pt x="2103" y="16518"/>
                  </a:lnTo>
                  <a:lnTo>
                    <a:pt x="1537" y="15671"/>
                  </a:lnTo>
                  <a:lnTo>
                    <a:pt x="1537" y="15353"/>
                  </a:lnTo>
                  <a:lnTo>
                    <a:pt x="1213" y="14506"/>
                  </a:lnTo>
                  <a:lnTo>
                    <a:pt x="890" y="13765"/>
                  </a:lnTo>
                  <a:lnTo>
                    <a:pt x="647" y="12918"/>
                  </a:lnTo>
                  <a:lnTo>
                    <a:pt x="890" y="12600"/>
                  </a:lnTo>
                  <a:lnTo>
                    <a:pt x="647" y="11435"/>
                  </a:lnTo>
                  <a:lnTo>
                    <a:pt x="0" y="11012"/>
                  </a:lnTo>
                  <a:lnTo>
                    <a:pt x="0" y="10588"/>
                  </a:lnTo>
                  <a:close/>
                  <a:moveTo>
                    <a:pt x="14076" y="13765"/>
                  </a:moveTo>
                  <a:lnTo>
                    <a:pt x="14400" y="13765"/>
                  </a:lnTo>
                  <a:lnTo>
                    <a:pt x="14400" y="14082"/>
                  </a:lnTo>
                  <a:lnTo>
                    <a:pt x="14966" y="14082"/>
                  </a:lnTo>
                  <a:lnTo>
                    <a:pt x="15290" y="13765"/>
                  </a:lnTo>
                  <a:lnTo>
                    <a:pt x="15290" y="13341"/>
                  </a:lnTo>
                  <a:lnTo>
                    <a:pt x="16180" y="13341"/>
                  </a:lnTo>
                  <a:lnTo>
                    <a:pt x="16503" y="12918"/>
                  </a:lnTo>
                  <a:lnTo>
                    <a:pt x="16180" y="12600"/>
                  </a:lnTo>
                  <a:lnTo>
                    <a:pt x="16503" y="12600"/>
                  </a:lnTo>
                  <a:lnTo>
                    <a:pt x="16827" y="12176"/>
                  </a:lnTo>
                  <a:lnTo>
                    <a:pt x="16827" y="11753"/>
                  </a:lnTo>
                  <a:lnTo>
                    <a:pt x="16503" y="11012"/>
                  </a:lnTo>
                  <a:lnTo>
                    <a:pt x="15856" y="11012"/>
                  </a:lnTo>
                  <a:lnTo>
                    <a:pt x="15613" y="10588"/>
                  </a:lnTo>
                  <a:lnTo>
                    <a:pt x="15290" y="11012"/>
                  </a:lnTo>
                  <a:lnTo>
                    <a:pt x="14966" y="11012"/>
                  </a:lnTo>
                  <a:lnTo>
                    <a:pt x="14724" y="11435"/>
                  </a:lnTo>
                  <a:lnTo>
                    <a:pt x="14400" y="11435"/>
                  </a:lnTo>
                  <a:lnTo>
                    <a:pt x="14076" y="12176"/>
                  </a:lnTo>
                  <a:lnTo>
                    <a:pt x="13834" y="12176"/>
                  </a:lnTo>
                  <a:lnTo>
                    <a:pt x="13834" y="12600"/>
                  </a:lnTo>
                  <a:lnTo>
                    <a:pt x="14076" y="12918"/>
                  </a:lnTo>
                  <a:lnTo>
                    <a:pt x="14076" y="13765"/>
                  </a:lnTo>
                  <a:close/>
                  <a:moveTo>
                    <a:pt x="14076" y="1376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53" name="AutoShape 150"/>
            <p:cNvSpPr>
              <a:spLocks/>
            </p:cNvSpPr>
            <p:nvPr/>
          </p:nvSpPr>
          <p:spPr bwMode="auto">
            <a:xfrm>
              <a:off x="7948" y="5757"/>
              <a:ext cx="94" cy="8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751" y="19636"/>
                  </a:moveTo>
                  <a:lnTo>
                    <a:pt x="1751" y="14400"/>
                  </a:lnTo>
                  <a:lnTo>
                    <a:pt x="0" y="12436"/>
                  </a:lnTo>
                  <a:lnTo>
                    <a:pt x="0" y="9818"/>
                  </a:lnTo>
                  <a:lnTo>
                    <a:pt x="1751" y="9818"/>
                  </a:lnTo>
                  <a:lnTo>
                    <a:pt x="4086" y="5236"/>
                  </a:lnTo>
                  <a:lnTo>
                    <a:pt x="6422" y="5236"/>
                  </a:lnTo>
                  <a:lnTo>
                    <a:pt x="8173" y="2618"/>
                  </a:lnTo>
                  <a:lnTo>
                    <a:pt x="10508" y="2618"/>
                  </a:lnTo>
                  <a:lnTo>
                    <a:pt x="12843" y="0"/>
                  </a:lnTo>
                  <a:lnTo>
                    <a:pt x="14595" y="2618"/>
                  </a:lnTo>
                  <a:lnTo>
                    <a:pt x="19265" y="2618"/>
                  </a:lnTo>
                  <a:lnTo>
                    <a:pt x="21600" y="7200"/>
                  </a:lnTo>
                  <a:lnTo>
                    <a:pt x="21600" y="9818"/>
                  </a:lnTo>
                  <a:lnTo>
                    <a:pt x="19265" y="12436"/>
                  </a:lnTo>
                  <a:lnTo>
                    <a:pt x="16930" y="12436"/>
                  </a:lnTo>
                  <a:lnTo>
                    <a:pt x="19265" y="14400"/>
                  </a:lnTo>
                  <a:lnTo>
                    <a:pt x="16930" y="17018"/>
                  </a:lnTo>
                  <a:lnTo>
                    <a:pt x="10508" y="17018"/>
                  </a:lnTo>
                  <a:lnTo>
                    <a:pt x="10508" y="19636"/>
                  </a:lnTo>
                  <a:lnTo>
                    <a:pt x="8173" y="21600"/>
                  </a:lnTo>
                  <a:lnTo>
                    <a:pt x="4086" y="21600"/>
                  </a:lnTo>
                  <a:lnTo>
                    <a:pt x="4086" y="19636"/>
                  </a:lnTo>
                  <a:lnTo>
                    <a:pt x="1751" y="19636"/>
                  </a:lnTo>
                  <a:close/>
                  <a:moveTo>
                    <a:pt x="1751" y="1963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54" name="AutoShape 151"/>
            <p:cNvSpPr>
              <a:spLocks/>
            </p:cNvSpPr>
            <p:nvPr/>
          </p:nvSpPr>
          <p:spPr bwMode="auto">
            <a:xfrm>
              <a:off x="11498" y="5080"/>
              <a:ext cx="1700" cy="159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242" y="10303"/>
                  </a:moveTo>
                  <a:cubicBezTo>
                    <a:pt x="21361" y="10055"/>
                    <a:pt x="21361" y="10055"/>
                    <a:pt x="21361" y="10055"/>
                  </a:cubicBezTo>
                  <a:cubicBezTo>
                    <a:pt x="21361" y="10179"/>
                    <a:pt x="21361" y="10179"/>
                    <a:pt x="21361" y="10179"/>
                  </a:cubicBezTo>
                  <a:cubicBezTo>
                    <a:pt x="21242" y="10303"/>
                    <a:pt x="21242" y="10303"/>
                    <a:pt x="21242" y="10303"/>
                  </a:cubicBezTo>
                  <a:close/>
                  <a:moveTo>
                    <a:pt x="21361" y="9062"/>
                  </a:moveTo>
                  <a:cubicBezTo>
                    <a:pt x="21242" y="8938"/>
                    <a:pt x="21242" y="8938"/>
                    <a:pt x="21242" y="8938"/>
                  </a:cubicBezTo>
                  <a:cubicBezTo>
                    <a:pt x="21361" y="8814"/>
                    <a:pt x="21361" y="8814"/>
                    <a:pt x="21361" y="8814"/>
                  </a:cubicBezTo>
                  <a:cubicBezTo>
                    <a:pt x="21361" y="8690"/>
                    <a:pt x="21361" y="8690"/>
                    <a:pt x="21361" y="8690"/>
                  </a:cubicBezTo>
                  <a:cubicBezTo>
                    <a:pt x="21361" y="8566"/>
                    <a:pt x="21361" y="8566"/>
                    <a:pt x="21361" y="8566"/>
                  </a:cubicBezTo>
                  <a:cubicBezTo>
                    <a:pt x="21481" y="8441"/>
                    <a:pt x="21481" y="8441"/>
                    <a:pt x="21481" y="8441"/>
                  </a:cubicBezTo>
                  <a:cubicBezTo>
                    <a:pt x="21481" y="8441"/>
                    <a:pt x="21481" y="8441"/>
                    <a:pt x="21481" y="8441"/>
                  </a:cubicBezTo>
                  <a:cubicBezTo>
                    <a:pt x="21481" y="8317"/>
                    <a:pt x="21481" y="8317"/>
                    <a:pt x="21481" y="8317"/>
                  </a:cubicBezTo>
                  <a:cubicBezTo>
                    <a:pt x="21481" y="8317"/>
                    <a:pt x="21481" y="8317"/>
                    <a:pt x="21481" y="8317"/>
                  </a:cubicBezTo>
                  <a:cubicBezTo>
                    <a:pt x="21600" y="8441"/>
                    <a:pt x="21600" y="8441"/>
                    <a:pt x="21600" y="8441"/>
                  </a:cubicBezTo>
                  <a:cubicBezTo>
                    <a:pt x="21481" y="8566"/>
                    <a:pt x="21481" y="8566"/>
                    <a:pt x="21481" y="8566"/>
                  </a:cubicBezTo>
                  <a:cubicBezTo>
                    <a:pt x="21361" y="8814"/>
                    <a:pt x="21361" y="8814"/>
                    <a:pt x="21361" y="8814"/>
                  </a:cubicBezTo>
                  <a:cubicBezTo>
                    <a:pt x="21361" y="8938"/>
                    <a:pt x="21361" y="8938"/>
                    <a:pt x="21361" y="8938"/>
                  </a:cubicBezTo>
                  <a:cubicBezTo>
                    <a:pt x="21361" y="9062"/>
                    <a:pt x="21361" y="9062"/>
                    <a:pt x="21361" y="9062"/>
                  </a:cubicBezTo>
                  <a:cubicBezTo>
                    <a:pt x="21361" y="9062"/>
                    <a:pt x="21361" y="9062"/>
                    <a:pt x="21361" y="9062"/>
                  </a:cubicBezTo>
                  <a:close/>
                  <a:moveTo>
                    <a:pt x="20407" y="7572"/>
                  </a:moveTo>
                  <a:cubicBezTo>
                    <a:pt x="20526" y="7697"/>
                    <a:pt x="20526" y="7697"/>
                    <a:pt x="20526" y="7697"/>
                  </a:cubicBezTo>
                  <a:cubicBezTo>
                    <a:pt x="20645" y="7821"/>
                    <a:pt x="20645" y="7821"/>
                    <a:pt x="20645" y="7821"/>
                  </a:cubicBezTo>
                  <a:cubicBezTo>
                    <a:pt x="20645" y="7697"/>
                    <a:pt x="20645" y="7697"/>
                    <a:pt x="20645" y="7697"/>
                  </a:cubicBezTo>
                  <a:cubicBezTo>
                    <a:pt x="20645" y="7697"/>
                    <a:pt x="20645" y="7697"/>
                    <a:pt x="20645" y="7697"/>
                  </a:cubicBezTo>
                  <a:cubicBezTo>
                    <a:pt x="20645" y="7572"/>
                    <a:pt x="20645" y="7572"/>
                    <a:pt x="20645" y="7572"/>
                  </a:cubicBezTo>
                  <a:cubicBezTo>
                    <a:pt x="20526" y="7572"/>
                    <a:pt x="20526" y="7572"/>
                    <a:pt x="20526" y="7572"/>
                  </a:cubicBezTo>
                  <a:cubicBezTo>
                    <a:pt x="20526" y="7572"/>
                    <a:pt x="20526" y="7572"/>
                    <a:pt x="20526" y="7572"/>
                  </a:cubicBezTo>
                  <a:cubicBezTo>
                    <a:pt x="20407" y="7572"/>
                    <a:pt x="20407" y="7572"/>
                    <a:pt x="20407" y="7572"/>
                  </a:cubicBezTo>
                  <a:close/>
                  <a:moveTo>
                    <a:pt x="20287" y="6828"/>
                  </a:moveTo>
                  <a:cubicBezTo>
                    <a:pt x="20287" y="6828"/>
                    <a:pt x="20287" y="6828"/>
                    <a:pt x="20287" y="6828"/>
                  </a:cubicBezTo>
                  <a:cubicBezTo>
                    <a:pt x="20287" y="6828"/>
                    <a:pt x="20287" y="6828"/>
                    <a:pt x="20287" y="6828"/>
                  </a:cubicBezTo>
                  <a:cubicBezTo>
                    <a:pt x="20287" y="6828"/>
                    <a:pt x="20287" y="6828"/>
                    <a:pt x="20287" y="6828"/>
                  </a:cubicBezTo>
                  <a:close/>
                  <a:moveTo>
                    <a:pt x="18259" y="4717"/>
                  </a:moveTo>
                  <a:cubicBezTo>
                    <a:pt x="18378" y="4593"/>
                    <a:pt x="18378" y="4593"/>
                    <a:pt x="18378" y="4593"/>
                  </a:cubicBezTo>
                  <a:cubicBezTo>
                    <a:pt x="18259" y="4469"/>
                    <a:pt x="18259" y="4469"/>
                    <a:pt x="18259" y="4469"/>
                  </a:cubicBezTo>
                  <a:cubicBezTo>
                    <a:pt x="18378" y="4469"/>
                    <a:pt x="18378" y="4469"/>
                    <a:pt x="18378" y="4469"/>
                  </a:cubicBezTo>
                  <a:cubicBezTo>
                    <a:pt x="18378" y="4469"/>
                    <a:pt x="18378" y="4469"/>
                    <a:pt x="18378" y="4469"/>
                  </a:cubicBezTo>
                  <a:cubicBezTo>
                    <a:pt x="18378" y="4593"/>
                    <a:pt x="18378" y="4593"/>
                    <a:pt x="18378" y="4593"/>
                  </a:cubicBezTo>
                  <a:cubicBezTo>
                    <a:pt x="18378" y="4717"/>
                    <a:pt x="18378" y="4717"/>
                    <a:pt x="18378" y="4717"/>
                  </a:cubicBezTo>
                  <a:cubicBezTo>
                    <a:pt x="18259" y="4717"/>
                    <a:pt x="18259" y="4717"/>
                    <a:pt x="18259" y="4717"/>
                  </a:cubicBezTo>
                  <a:close/>
                  <a:moveTo>
                    <a:pt x="16588" y="0"/>
                  </a:moveTo>
                  <a:cubicBezTo>
                    <a:pt x="16588" y="0"/>
                    <a:pt x="16588" y="0"/>
                    <a:pt x="16588" y="0"/>
                  </a:cubicBezTo>
                  <a:cubicBezTo>
                    <a:pt x="16588" y="0"/>
                    <a:pt x="16588" y="0"/>
                    <a:pt x="16588" y="0"/>
                  </a:cubicBezTo>
                  <a:cubicBezTo>
                    <a:pt x="16588" y="0"/>
                    <a:pt x="16588" y="0"/>
                    <a:pt x="16588" y="0"/>
                  </a:cubicBezTo>
                  <a:close/>
                  <a:moveTo>
                    <a:pt x="16469" y="248"/>
                  </a:moveTo>
                  <a:cubicBezTo>
                    <a:pt x="16469" y="372"/>
                    <a:pt x="16469" y="372"/>
                    <a:pt x="16469" y="372"/>
                  </a:cubicBezTo>
                  <a:cubicBezTo>
                    <a:pt x="16588" y="248"/>
                    <a:pt x="16588" y="248"/>
                    <a:pt x="16588" y="248"/>
                  </a:cubicBezTo>
                  <a:cubicBezTo>
                    <a:pt x="16588" y="248"/>
                    <a:pt x="16588" y="248"/>
                    <a:pt x="16588" y="248"/>
                  </a:cubicBezTo>
                  <a:cubicBezTo>
                    <a:pt x="16588" y="248"/>
                    <a:pt x="16588" y="248"/>
                    <a:pt x="16588" y="248"/>
                  </a:cubicBezTo>
                  <a:cubicBezTo>
                    <a:pt x="16469" y="248"/>
                    <a:pt x="16469" y="248"/>
                    <a:pt x="16469" y="248"/>
                  </a:cubicBezTo>
                  <a:close/>
                  <a:moveTo>
                    <a:pt x="14798" y="3724"/>
                  </a:moveTo>
                  <a:cubicBezTo>
                    <a:pt x="14798" y="3848"/>
                    <a:pt x="14798" y="3848"/>
                    <a:pt x="14798" y="3848"/>
                  </a:cubicBezTo>
                  <a:cubicBezTo>
                    <a:pt x="14917" y="3848"/>
                    <a:pt x="14917" y="3848"/>
                    <a:pt x="14917" y="3848"/>
                  </a:cubicBezTo>
                  <a:cubicBezTo>
                    <a:pt x="14917" y="3724"/>
                    <a:pt x="14917" y="3724"/>
                    <a:pt x="14917" y="3724"/>
                  </a:cubicBezTo>
                  <a:cubicBezTo>
                    <a:pt x="14798" y="3724"/>
                    <a:pt x="14798" y="3724"/>
                    <a:pt x="14798" y="3724"/>
                  </a:cubicBezTo>
                  <a:close/>
                  <a:moveTo>
                    <a:pt x="14678" y="3600"/>
                  </a:moveTo>
                  <a:cubicBezTo>
                    <a:pt x="14678" y="3600"/>
                    <a:pt x="14678" y="3600"/>
                    <a:pt x="14678" y="3600"/>
                  </a:cubicBezTo>
                  <a:cubicBezTo>
                    <a:pt x="14798" y="3600"/>
                    <a:pt x="14798" y="3600"/>
                    <a:pt x="14798" y="3600"/>
                  </a:cubicBezTo>
                  <a:cubicBezTo>
                    <a:pt x="14798" y="3476"/>
                    <a:pt x="14798" y="3476"/>
                    <a:pt x="14798" y="3476"/>
                  </a:cubicBezTo>
                  <a:cubicBezTo>
                    <a:pt x="14917" y="3476"/>
                    <a:pt x="14917" y="3476"/>
                    <a:pt x="14917" y="3476"/>
                  </a:cubicBezTo>
                  <a:cubicBezTo>
                    <a:pt x="14917" y="3476"/>
                    <a:pt x="14917" y="3476"/>
                    <a:pt x="14917" y="3476"/>
                  </a:cubicBezTo>
                  <a:cubicBezTo>
                    <a:pt x="14798" y="3476"/>
                    <a:pt x="14798" y="3476"/>
                    <a:pt x="14798" y="3476"/>
                  </a:cubicBezTo>
                  <a:cubicBezTo>
                    <a:pt x="14678" y="3476"/>
                    <a:pt x="14678" y="3476"/>
                    <a:pt x="14678" y="3476"/>
                  </a:cubicBezTo>
                  <a:cubicBezTo>
                    <a:pt x="14678" y="3476"/>
                    <a:pt x="14678" y="3600"/>
                    <a:pt x="14678" y="3600"/>
                  </a:cubicBezTo>
                  <a:close/>
                  <a:moveTo>
                    <a:pt x="13604" y="3103"/>
                  </a:moveTo>
                  <a:cubicBezTo>
                    <a:pt x="13604" y="2979"/>
                    <a:pt x="13604" y="2979"/>
                    <a:pt x="13604" y="2979"/>
                  </a:cubicBezTo>
                  <a:cubicBezTo>
                    <a:pt x="13604" y="2979"/>
                    <a:pt x="13604" y="2979"/>
                    <a:pt x="13604" y="2979"/>
                  </a:cubicBezTo>
                  <a:cubicBezTo>
                    <a:pt x="13604" y="2979"/>
                    <a:pt x="13604" y="2979"/>
                    <a:pt x="13604" y="2979"/>
                  </a:cubicBezTo>
                  <a:cubicBezTo>
                    <a:pt x="13604" y="3103"/>
                    <a:pt x="13604" y="3103"/>
                    <a:pt x="13604" y="3103"/>
                  </a:cubicBezTo>
                  <a:close/>
                  <a:moveTo>
                    <a:pt x="13246" y="1986"/>
                  </a:moveTo>
                  <a:cubicBezTo>
                    <a:pt x="13246" y="1986"/>
                    <a:pt x="13246" y="1986"/>
                    <a:pt x="13246" y="1986"/>
                  </a:cubicBezTo>
                  <a:cubicBezTo>
                    <a:pt x="13246" y="1986"/>
                    <a:pt x="13246" y="1986"/>
                    <a:pt x="13246" y="1986"/>
                  </a:cubicBezTo>
                  <a:cubicBezTo>
                    <a:pt x="13246" y="1986"/>
                    <a:pt x="13246" y="1986"/>
                    <a:pt x="13246" y="1986"/>
                  </a:cubicBezTo>
                  <a:cubicBezTo>
                    <a:pt x="13246" y="1862"/>
                    <a:pt x="13246" y="1862"/>
                    <a:pt x="13246" y="1862"/>
                  </a:cubicBezTo>
                  <a:cubicBezTo>
                    <a:pt x="13366" y="1986"/>
                    <a:pt x="13366" y="1986"/>
                    <a:pt x="13366" y="1986"/>
                  </a:cubicBezTo>
                  <a:cubicBezTo>
                    <a:pt x="13246" y="1986"/>
                    <a:pt x="13246" y="1986"/>
                    <a:pt x="13246" y="1986"/>
                  </a:cubicBezTo>
                  <a:close/>
                  <a:moveTo>
                    <a:pt x="13366" y="2110"/>
                  </a:moveTo>
                  <a:cubicBezTo>
                    <a:pt x="13366" y="2234"/>
                    <a:pt x="13366" y="2234"/>
                    <a:pt x="13366" y="2234"/>
                  </a:cubicBezTo>
                  <a:cubicBezTo>
                    <a:pt x="13366" y="2234"/>
                    <a:pt x="13366" y="2234"/>
                    <a:pt x="13366" y="2234"/>
                  </a:cubicBezTo>
                  <a:cubicBezTo>
                    <a:pt x="13485" y="2110"/>
                    <a:pt x="13485" y="2110"/>
                    <a:pt x="13485" y="2110"/>
                  </a:cubicBezTo>
                  <a:cubicBezTo>
                    <a:pt x="13604" y="2234"/>
                    <a:pt x="13604" y="2234"/>
                    <a:pt x="13604" y="2234"/>
                  </a:cubicBezTo>
                  <a:cubicBezTo>
                    <a:pt x="13604" y="2110"/>
                    <a:pt x="13604" y="2110"/>
                    <a:pt x="13604" y="2110"/>
                  </a:cubicBezTo>
                  <a:cubicBezTo>
                    <a:pt x="13604" y="2110"/>
                    <a:pt x="13604" y="2110"/>
                    <a:pt x="13604" y="2110"/>
                  </a:cubicBezTo>
                  <a:cubicBezTo>
                    <a:pt x="13485" y="2110"/>
                    <a:pt x="13485" y="2110"/>
                    <a:pt x="13485" y="2110"/>
                  </a:cubicBezTo>
                  <a:cubicBezTo>
                    <a:pt x="13485" y="2110"/>
                    <a:pt x="13485" y="2110"/>
                    <a:pt x="13485" y="2110"/>
                  </a:cubicBezTo>
                  <a:cubicBezTo>
                    <a:pt x="13604" y="1986"/>
                    <a:pt x="13604" y="1986"/>
                    <a:pt x="13604" y="1986"/>
                  </a:cubicBezTo>
                  <a:cubicBezTo>
                    <a:pt x="13604" y="1986"/>
                    <a:pt x="13604" y="1986"/>
                    <a:pt x="13604" y="1986"/>
                  </a:cubicBezTo>
                  <a:cubicBezTo>
                    <a:pt x="13485" y="1986"/>
                    <a:pt x="13485" y="1986"/>
                    <a:pt x="13485" y="1986"/>
                  </a:cubicBezTo>
                  <a:cubicBezTo>
                    <a:pt x="13485" y="1862"/>
                    <a:pt x="13485" y="1862"/>
                    <a:pt x="13485" y="1862"/>
                  </a:cubicBezTo>
                  <a:cubicBezTo>
                    <a:pt x="13485" y="1986"/>
                    <a:pt x="13485" y="1986"/>
                    <a:pt x="13485" y="1986"/>
                  </a:cubicBezTo>
                  <a:cubicBezTo>
                    <a:pt x="13485" y="1986"/>
                    <a:pt x="13485" y="1986"/>
                    <a:pt x="13485" y="1986"/>
                  </a:cubicBezTo>
                  <a:cubicBezTo>
                    <a:pt x="13366" y="1986"/>
                    <a:pt x="13366" y="1986"/>
                    <a:pt x="13366" y="1986"/>
                  </a:cubicBezTo>
                  <a:cubicBezTo>
                    <a:pt x="13366" y="1986"/>
                    <a:pt x="13366" y="1986"/>
                    <a:pt x="13366" y="1986"/>
                  </a:cubicBezTo>
                  <a:cubicBezTo>
                    <a:pt x="13366" y="1986"/>
                    <a:pt x="13366" y="1986"/>
                    <a:pt x="13366" y="1986"/>
                  </a:cubicBezTo>
                  <a:cubicBezTo>
                    <a:pt x="13366" y="2110"/>
                    <a:pt x="13366" y="2110"/>
                    <a:pt x="13366" y="2110"/>
                  </a:cubicBezTo>
                  <a:close/>
                  <a:moveTo>
                    <a:pt x="13485" y="621"/>
                  </a:moveTo>
                  <a:cubicBezTo>
                    <a:pt x="13485" y="621"/>
                    <a:pt x="13485" y="621"/>
                    <a:pt x="13485" y="621"/>
                  </a:cubicBezTo>
                  <a:cubicBezTo>
                    <a:pt x="13604" y="621"/>
                    <a:pt x="13604" y="621"/>
                    <a:pt x="13604" y="621"/>
                  </a:cubicBezTo>
                  <a:cubicBezTo>
                    <a:pt x="13604" y="497"/>
                    <a:pt x="13604" y="497"/>
                    <a:pt x="13604" y="497"/>
                  </a:cubicBezTo>
                  <a:cubicBezTo>
                    <a:pt x="13604" y="497"/>
                    <a:pt x="13604" y="497"/>
                    <a:pt x="13604" y="497"/>
                  </a:cubicBezTo>
                  <a:cubicBezTo>
                    <a:pt x="13485" y="497"/>
                    <a:pt x="13485" y="497"/>
                    <a:pt x="13485" y="497"/>
                  </a:cubicBezTo>
                  <a:cubicBezTo>
                    <a:pt x="13485" y="621"/>
                    <a:pt x="13485" y="621"/>
                    <a:pt x="13485" y="621"/>
                  </a:cubicBezTo>
                  <a:close/>
                  <a:moveTo>
                    <a:pt x="13366" y="745"/>
                  </a:moveTo>
                  <a:cubicBezTo>
                    <a:pt x="13366" y="745"/>
                    <a:pt x="13366" y="745"/>
                    <a:pt x="13366" y="745"/>
                  </a:cubicBezTo>
                  <a:cubicBezTo>
                    <a:pt x="13366" y="621"/>
                    <a:pt x="13366" y="621"/>
                    <a:pt x="13366" y="621"/>
                  </a:cubicBezTo>
                  <a:cubicBezTo>
                    <a:pt x="13366" y="745"/>
                    <a:pt x="13366" y="745"/>
                    <a:pt x="13366" y="745"/>
                  </a:cubicBezTo>
                  <a:close/>
                  <a:moveTo>
                    <a:pt x="13246" y="745"/>
                  </a:moveTo>
                  <a:cubicBezTo>
                    <a:pt x="13246" y="745"/>
                    <a:pt x="13246" y="745"/>
                    <a:pt x="13246" y="745"/>
                  </a:cubicBezTo>
                  <a:cubicBezTo>
                    <a:pt x="13366" y="745"/>
                    <a:pt x="13366" y="745"/>
                    <a:pt x="13366" y="745"/>
                  </a:cubicBezTo>
                  <a:cubicBezTo>
                    <a:pt x="13246" y="745"/>
                    <a:pt x="13246" y="745"/>
                    <a:pt x="13246" y="745"/>
                  </a:cubicBezTo>
                  <a:close/>
                  <a:moveTo>
                    <a:pt x="13127" y="869"/>
                  </a:moveTo>
                  <a:cubicBezTo>
                    <a:pt x="13127" y="869"/>
                    <a:pt x="13127" y="869"/>
                    <a:pt x="13127" y="869"/>
                  </a:cubicBezTo>
                  <a:cubicBezTo>
                    <a:pt x="13127" y="745"/>
                    <a:pt x="13127" y="745"/>
                    <a:pt x="13127" y="745"/>
                  </a:cubicBezTo>
                  <a:cubicBezTo>
                    <a:pt x="13127" y="869"/>
                    <a:pt x="13127" y="869"/>
                    <a:pt x="13127" y="869"/>
                  </a:cubicBezTo>
                  <a:close/>
                  <a:moveTo>
                    <a:pt x="12888" y="993"/>
                  </a:moveTo>
                  <a:cubicBezTo>
                    <a:pt x="12888" y="869"/>
                    <a:pt x="12888" y="869"/>
                    <a:pt x="12888" y="869"/>
                  </a:cubicBezTo>
                  <a:cubicBezTo>
                    <a:pt x="13008" y="869"/>
                    <a:pt x="13008" y="869"/>
                    <a:pt x="13008" y="869"/>
                  </a:cubicBezTo>
                  <a:cubicBezTo>
                    <a:pt x="13127" y="869"/>
                    <a:pt x="13127" y="869"/>
                    <a:pt x="13127" y="869"/>
                  </a:cubicBezTo>
                  <a:cubicBezTo>
                    <a:pt x="13127" y="869"/>
                    <a:pt x="13127" y="869"/>
                    <a:pt x="13127" y="869"/>
                  </a:cubicBezTo>
                  <a:cubicBezTo>
                    <a:pt x="13008" y="869"/>
                    <a:pt x="13008" y="869"/>
                    <a:pt x="13008" y="869"/>
                  </a:cubicBezTo>
                  <a:cubicBezTo>
                    <a:pt x="12888" y="993"/>
                    <a:pt x="12888" y="993"/>
                    <a:pt x="12888" y="993"/>
                  </a:cubicBezTo>
                  <a:close/>
                  <a:moveTo>
                    <a:pt x="12769" y="993"/>
                  </a:moveTo>
                  <a:cubicBezTo>
                    <a:pt x="12769" y="993"/>
                    <a:pt x="12769" y="993"/>
                    <a:pt x="12769" y="993"/>
                  </a:cubicBezTo>
                  <a:cubicBezTo>
                    <a:pt x="12888" y="993"/>
                    <a:pt x="12888" y="993"/>
                    <a:pt x="12888" y="993"/>
                  </a:cubicBezTo>
                  <a:cubicBezTo>
                    <a:pt x="12888" y="993"/>
                    <a:pt x="12888" y="993"/>
                    <a:pt x="12888" y="993"/>
                  </a:cubicBezTo>
                  <a:cubicBezTo>
                    <a:pt x="12769" y="993"/>
                    <a:pt x="12769" y="993"/>
                    <a:pt x="12769" y="993"/>
                  </a:cubicBezTo>
                  <a:close/>
                  <a:moveTo>
                    <a:pt x="11456" y="621"/>
                  </a:moveTo>
                  <a:cubicBezTo>
                    <a:pt x="11337" y="497"/>
                    <a:pt x="11337" y="497"/>
                    <a:pt x="11337" y="497"/>
                  </a:cubicBezTo>
                  <a:cubicBezTo>
                    <a:pt x="11337" y="497"/>
                    <a:pt x="11337" y="497"/>
                    <a:pt x="11337" y="497"/>
                  </a:cubicBezTo>
                  <a:cubicBezTo>
                    <a:pt x="11456" y="372"/>
                    <a:pt x="11456" y="372"/>
                    <a:pt x="11456" y="372"/>
                  </a:cubicBezTo>
                  <a:cubicBezTo>
                    <a:pt x="11456" y="497"/>
                    <a:pt x="11456" y="497"/>
                    <a:pt x="11456" y="497"/>
                  </a:cubicBezTo>
                  <a:cubicBezTo>
                    <a:pt x="11456" y="621"/>
                    <a:pt x="11456" y="621"/>
                    <a:pt x="11456" y="621"/>
                  </a:cubicBezTo>
                  <a:close/>
                  <a:moveTo>
                    <a:pt x="10263" y="497"/>
                  </a:moveTo>
                  <a:cubicBezTo>
                    <a:pt x="10263" y="621"/>
                    <a:pt x="10263" y="621"/>
                    <a:pt x="10263" y="621"/>
                  </a:cubicBezTo>
                  <a:cubicBezTo>
                    <a:pt x="10382" y="745"/>
                    <a:pt x="10382" y="745"/>
                    <a:pt x="10382" y="745"/>
                  </a:cubicBezTo>
                  <a:cubicBezTo>
                    <a:pt x="10382" y="869"/>
                    <a:pt x="10382" y="869"/>
                    <a:pt x="10382" y="869"/>
                  </a:cubicBezTo>
                  <a:cubicBezTo>
                    <a:pt x="10621" y="869"/>
                    <a:pt x="10621" y="869"/>
                    <a:pt x="10621" y="869"/>
                  </a:cubicBezTo>
                  <a:cubicBezTo>
                    <a:pt x="10740" y="745"/>
                    <a:pt x="10740" y="745"/>
                    <a:pt x="10740" y="745"/>
                  </a:cubicBezTo>
                  <a:cubicBezTo>
                    <a:pt x="10740" y="745"/>
                    <a:pt x="10740" y="745"/>
                    <a:pt x="10740" y="745"/>
                  </a:cubicBezTo>
                  <a:cubicBezTo>
                    <a:pt x="10860" y="745"/>
                    <a:pt x="10860" y="745"/>
                    <a:pt x="10860" y="745"/>
                  </a:cubicBezTo>
                  <a:cubicBezTo>
                    <a:pt x="10860" y="621"/>
                    <a:pt x="10860" y="621"/>
                    <a:pt x="10860" y="621"/>
                  </a:cubicBezTo>
                  <a:cubicBezTo>
                    <a:pt x="10860" y="621"/>
                    <a:pt x="10860" y="621"/>
                    <a:pt x="10860" y="621"/>
                  </a:cubicBezTo>
                  <a:cubicBezTo>
                    <a:pt x="10740" y="497"/>
                    <a:pt x="10740" y="497"/>
                    <a:pt x="10740" y="497"/>
                  </a:cubicBezTo>
                  <a:cubicBezTo>
                    <a:pt x="10740" y="497"/>
                    <a:pt x="10740" y="497"/>
                    <a:pt x="10740" y="497"/>
                  </a:cubicBezTo>
                  <a:cubicBezTo>
                    <a:pt x="10621" y="621"/>
                    <a:pt x="10621" y="621"/>
                    <a:pt x="10621" y="621"/>
                  </a:cubicBezTo>
                  <a:cubicBezTo>
                    <a:pt x="10502" y="621"/>
                    <a:pt x="10502" y="621"/>
                    <a:pt x="10502" y="621"/>
                  </a:cubicBezTo>
                  <a:cubicBezTo>
                    <a:pt x="10502" y="621"/>
                    <a:pt x="10502" y="621"/>
                    <a:pt x="10502" y="621"/>
                  </a:cubicBezTo>
                  <a:cubicBezTo>
                    <a:pt x="10382" y="621"/>
                    <a:pt x="10382" y="621"/>
                    <a:pt x="10382" y="621"/>
                  </a:cubicBezTo>
                  <a:cubicBezTo>
                    <a:pt x="10382" y="621"/>
                    <a:pt x="10382" y="621"/>
                    <a:pt x="10382" y="621"/>
                  </a:cubicBezTo>
                  <a:cubicBezTo>
                    <a:pt x="10382" y="621"/>
                    <a:pt x="10382" y="621"/>
                    <a:pt x="10382" y="621"/>
                  </a:cubicBezTo>
                  <a:cubicBezTo>
                    <a:pt x="10263" y="497"/>
                    <a:pt x="10263" y="497"/>
                    <a:pt x="10263" y="497"/>
                  </a:cubicBezTo>
                  <a:cubicBezTo>
                    <a:pt x="10263" y="497"/>
                    <a:pt x="10263" y="497"/>
                    <a:pt x="10263" y="497"/>
                  </a:cubicBezTo>
                  <a:cubicBezTo>
                    <a:pt x="10263" y="497"/>
                    <a:pt x="10263" y="497"/>
                    <a:pt x="10263" y="497"/>
                  </a:cubicBezTo>
                  <a:close/>
                  <a:moveTo>
                    <a:pt x="10263" y="621"/>
                  </a:moveTo>
                  <a:cubicBezTo>
                    <a:pt x="10263" y="745"/>
                    <a:pt x="10263" y="745"/>
                    <a:pt x="10263" y="745"/>
                  </a:cubicBezTo>
                  <a:cubicBezTo>
                    <a:pt x="10382" y="745"/>
                    <a:pt x="10382" y="745"/>
                    <a:pt x="10382" y="745"/>
                  </a:cubicBezTo>
                  <a:cubicBezTo>
                    <a:pt x="10382" y="869"/>
                    <a:pt x="10382" y="869"/>
                    <a:pt x="10382" y="869"/>
                  </a:cubicBezTo>
                  <a:cubicBezTo>
                    <a:pt x="10263" y="745"/>
                    <a:pt x="10263" y="745"/>
                    <a:pt x="10263" y="745"/>
                  </a:cubicBezTo>
                  <a:cubicBezTo>
                    <a:pt x="10144" y="745"/>
                    <a:pt x="10144" y="745"/>
                    <a:pt x="10144" y="745"/>
                  </a:cubicBezTo>
                  <a:cubicBezTo>
                    <a:pt x="10144" y="745"/>
                    <a:pt x="10144" y="745"/>
                    <a:pt x="10144" y="745"/>
                  </a:cubicBezTo>
                  <a:cubicBezTo>
                    <a:pt x="10144" y="745"/>
                    <a:pt x="10144" y="745"/>
                    <a:pt x="10144" y="745"/>
                  </a:cubicBezTo>
                  <a:cubicBezTo>
                    <a:pt x="10144" y="745"/>
                    <a:pt x="10144" y="745"/>
                    <a:pt x="10144" y="745"/>
                  </a:cubicBezTo>
                  <a:cubicBezTo>
                    <a:pt x="10144" y="745"/>
                    <a:pt x="10144" y="745"/>
                    <a:pt x="10144" y="745"/>
                  </a:cubicBezTo>
                  <a:cubicBezTo>
                    <a:pt x="10144" y="745"/>
                    <a:pt x="10144" y="745"/>
                    <a:pt x="10144" y="745"/>
                  </a:cubicBezTo>
                  <a:cubicBezTo>
                    <a:pt x="10144" y="621"/>
                    <a:pt x="10144" y="621"/>
                    <a:pt x="10144" y="621"/>
                  </a:cubicBezTo>
                  <a:cubicBezTo>
                    <a:pt x="10144" y="621"/>
                    <a:pt x="10144" y="621"/>
                    <a:pt x="10144" y="621"/>
                  </a:cubicBezTo>
                  <a:cubicBezTo>
                    <a:pt x="10144" y="621"/>
                    <a:pt x="10144" y="621"/>
                    <a:pt x="10144" y="621"/>
                  </a:cubicBezTo>
                  <a:cubicBezTo>
                    <a:pt x="10263" y="621"/>
                    <a:pt x="10263" y="621"/>
                    <a:pt x="10263" y="621"/>
                  </a:cubicBezTo>
                  <a:close/>
                  <a:moveTo>
                    <a:pt x="6802" y="2731"/>
                  </a:moveTo>
                  <a:cubicBezTo>
                    <a:pt x="6922" y="2731"/>
                    <a:pt x="6922" y="2731"/>
                    <a:pt x="6922" y="2731"/>
                  </a:cubicBezTo>
                  <a:cubicBezTo>
                    <a:pt x="6922" y="2731"/>
                    <a:pt x="6922" y="2731"/>
                    <a:pt x="6922" y="2731"/>
                  </a:cubicBezTo>
                  <a:cubicBezTo>
                    <a:pt x="6922" y="2607"/>
                    <a:pt x="6922" y="2607"/>
                    <a:pt x="6922" y="2607"/>
                  </a:cubicBezTo>
                  <a:cubicBezTo>
                    <a:pt x="6922" y="2607"/>
                    <a:pt x="6802" y="2731"/>
                    <a:pt x="6802" y="2731"/>
                  </a:cubicBezTo>
                  <a:close/>
                  <a:moveTo>
                    <a:pt x="6802" y="3103"/>
                  </a:moveTo>
                  <a:cubicBezTo>
                    <a:pt x="6802" y="2979"/>
                    <a:pt x="6802" y="2979"/>
                    <a:pt x="6802" y="2979"/>
                  </a:cubicBezTo>
                  <a:cubicBezTo>
                    <a:pt x="6802" y="2855"/>
                    <a:pt x="6802" y="2855"/>
                    <a:pt x="6802" y="2855"/>
                  </a:cubicBezTo>
                  <a:cubicBezTo>
                    <a:pt x="6802" y="2979"/>
                    <a:pt x="6802" y="2979"/>
                    <a:pt x="6802" y="2979"/>
                  </a:cubicBezTo>
                  <a:cubicBezTo>
                    <a:pt x="6802" y="3103"/>
                    <a:pt x="6802" y="3103"/>
                    <a:pt x="6802" y="3103"/>
                  </a:cubicBezTo>
                  <a:close/>
                  <a:moveTo>
                    <a:pt x="7280" y="2359"/>
                  </a:moveTo>
                  <a:cubicBezTo>
                    <a:pt x="7280" y="2359"/>
                    <a:pt x="7280" y="2359"/>
                    <a:pt x="7280" y="2359"/>
                  </a:cubicBezTo>
                  <a:cubicBezTo>
                    <a:pt x="7280" y="2234"/>
                    <a:pt x="7280" y="2234"/>
                    <a:pt x="7280" y="2234"/>
                  </a:cubicBezTo>
                  <a:cubicBezTo>
                    <a:pt x="7280" y="2234"/>
                    <a:pt x="7280" y="2234"/>
                    <a:pt x="7280" y="2234"/>
                  </a:cubicBezTo>
                  <a:cubicBezTo>
                    <a:pt x="7280" y="2359"/>
                    <a:pt x="7280" y="2359"/>
                    <a:pt x="7280" y="2359"/>
                  </a:cubicBezTo>
                  <a:close/>
                  <a:moveTo>
                    <a:pt x="1671" y="5710"/>
                  </a:moveTo>
                  <a:cubicBezTo>
                    <a:pt x="1671" y="5710"/>
                    <a:pt x="1671" y="5710"/>
                    <a:pt x="1671" y="5710"/>
                  </a:cubicBezTo>
                  <a:cubicBezTo>
                    <a:pt x="1790" y="5586"/>
                    <a:pt x="1790" y="5586"/>
                    <a:pt x="1790" y="5586"/>
                  </a:cubicBezTo>
                  <a:cubicBezTo>
                    <a:pt x="1790" y="5710"/>
                    <a:pt x="1790" y="5710"/>
                    <a:pt x="1790" y="5710"/>
                  </a:cubicBezTo>
                  <a:cubicBezTo>
                    <a:pt x="1671" y="5710"/>
                    <a:pt x="1671" y="5710"/>
                    <a:pt x="1671" y="5710"/>
                  </a:cubicBezTo>
                  <a:close/>
                  <a:moveTo>
                    <a:pt x="119" y="8317"/>
                  </a:moveTo>
                  <a:cubicBezTo>
                    <a:pt x="119" y="8069"/>
                    <a:pt x="119" y="8069"/>
                    <a:pt x="119" y="8069"/>
                  </a:cubicBezTo>
                  <a:cubicBezTo>
                    <a:pt x="119" y="8193"/>
                    <a:pt x="119" y="8193"/>
                    <a:pt x="119" y="8193"/>
                  </a:cubicBezTo>
                  <a:cubicBezTo>
                    <a:pt x="119" y="8193"/>
                    <a:pt x="119" y="8317"/>
                    <a:pt x="119" y="8317"/>
                  </a:cubicBezTo>
                  <a:close/>
                  <a:moveTo>
                    <a:pt x="119" y="8690"/>
                  </a:moveTo>
                  <a:cubicBezTo>
                    <a:pt x="0" y="8566"/>
                    <a:pt x="0" y="8566"/>
                    <a:pt x="0" y="8566"/>
                  </a:cubicBezTo>
                  <a:cubicBezTo>
                    <a:pt x="119" y="8441"/>
                    <a:pt x="119" y="8441"/>
                    <a:pt x="119" y="8441"/>
                  </a:cubicBezTo>
                  <a:cubicBezTo>
                    <a:pt x="119" y="8566"/>
                    <a:pt x="119" y="8566"/>
                    <a:pt x="119" y="8566"/>
                  </a:cubicBezTo>
                  <a:cubicBezTo>
                    <a:pt x="119" y="8690"/>
                    <a:pt x="119" y="8690"/>
                    <a:pt x="119" y="8690"/>
                  </a:cubicBezTo>
                  <a:close/>
                  <a:moveTo>
                    <a:pt x="11814" y="15145"/>
                  </a:moveTo>
                  <a:cubicBezTo>
                    <a:pt x="11814" y="15269"/>
                    <a:pt x="11814" y="15269"/>
                    <a:pt x="11814" y="15269"/>
                  </a:cubicBezTo>
                  <a:cubicBezTo>
                    <a:pt x="11814" y="15269"/>
                    <a:pt x="11814" y="15269"/>
                    <a:pt x="11814" y="15269"/>
                  </a:cubicBezTo>
                  <a:cubicBezTo>
                    <a:pt x="11934" y="15269"/>
                    <a:pt x="11934" y="15269"/>
                    <a:pt x="11934" y="15269"/>
                  </a:cubicBezTo>
                  <a:cubicBezTo>
                    <a:pt x="11814" y="15393"/>
                    <a:pt x="11814" y="15393"/>
                    <a:pt x="11814" y="15393"/>
                  </a:cubicBezTo>
                  <a:cubicBezTo>
                    <a:pt x="11934" y="15393"/>
                    <a:pt x="11934" y="15393"/>
                    <a:pt x="11934" y="15393"/>
                  </a:cubicBezTo>
                  <a:cubicBezTo>
                    <a:pt x="12053" y="15269"/>
                    <a:pt x="12053" y="15269"/>
                    <a:pt x="12053" y="15269"/>
                  </a:cubicBezTo>
                  <a:cubicBezTo>
                    <a:pt x="12053" y="15393"/>
                    <a:pt x="12053" y="15393"/>
                    <a:pt x="12053" y="15393"/>
                  </a:cubicBezTo>
                  <a:cubicBezTo>
                    <a:pt x="12053" y="15393"/>
                    <a:pt x="12053" y="15393"/>
                    <a:pt x="12053" y="15393"/>
                  </a:cubicBezTo>
                  <a:cubicBezTo>
                    <a:pt x="11814" y="15393"/>
                    <a:pt x="11814" y="15393"/>
                    <a:pt x="11814" y="15393"/>
                  </a:cubicBezTo>
                  <a:cubicBezTo>
                    <a:pt x="11814" y="15393"/>
                    <a:pt x="11814" y="15393"/>
                    <a:pt x="11814" y="15393"/>
                  </a:cubicBezTo>
                  <a:cubicBezTo>
                    <a:pt x="11695" y="15393"/>
                    <a:pt x="11695" y="15393"/>
                    <a:pt x="11695" y="15393"/>
                  </a:cubicBezTo>
                  <a:cubicBezTo>
                    <a:pt x="11695" y="15517"/>
                    <a:pt x="11695" y="15517"/>
                    <a:pt x="11695" y="15517"/>
                  </a:cubicBezTo>
                  <a:cubicBezTo>
                    <a:pt x="11695" y="15517"/>
                    <a:pt x="11695" y="15517"/>
                    <a:pt x="11695" y="15517"/>
                  </a:cubicBezTo>
                  <a:cubicBezTo>
                    <a:pt x="11695" y="15393"/>
                    <a:pt x="11695" y="15393"/>
                    <a:pt x="11695" y="15393"/>
                  </a:cubicBezTo>
                  <a:cubicBezTo>
                    <a:pt x="11576" y="15393"/>
                    <a:pt x="11576" y="15393"/>
                    <a:pt x="11576" y="15393"/>
                  </a:cubicBezTo>
                  <a:cubicBezTo>
                    <a:pt x="11456" y="15393"/>
                    <a:pt x="11456" y="15393"/>
                    <a:pt x="11456" y="15393"/>
                  </a:cubicBezTo>
                  <a:cubicBezTo>
                    <a:pt x="11456" y="15393"/>
                    <a:pt x="11456" y="15393"/>
                    <a:pt x="11456" y="15393"/>
                  </a:cubicBezTo>
                  <a:cubicBezTo>
                    <a:pt x="11337" y="15393"/>
                    <a:pt x="11337" y="15393"/>
                    <a:pt x="11337" y="15393"/>
                  </a:cubicBezTo>
                  <a:cubicBezTo>
                    <a:pt x="11218" y="15393"/>
                    <a:pt x="11218" y="15393"/>
                    <a:pt x="11218" y="15393"/>
                  </a:cubicBezTo>
                  <a:cubicBezTo>
                    <a:pt x="11218" y="15269"/>
                    <a:pt x="11218" y="15269"/>
                    <a:pt x="11218" y="15269"/>
                  </a:cubicBezTo>
                  <a:cubicBezTo>
                    <a:pt x="11337" y="15269"/>
                    <a:pt x="11337" y="15269"/>
                    <a:pt x="11337" y="15269"/>
                  </a:cubicBezTo>
                  <a:cubicBezTo>
                    <a:pt x="11695" y="15145"/>
                    <a:pt x="11695" y="15145"/>
                    <a:pt x="11695" y="15145"/>
                  </a:cubicBezTo>
                  <a:cubicBezTo>
                    <a:pt x="11695" y="15145"/>
                    <a:pt x="11695" y="15145"/>
                    <a:pt x="11695" y="15145"/>
                  </a:cubicBezTo>
                  <a:cubicBezTo>
                    <a:pt x="11814" y="15145"/>
                    <a:pt x="11814" y="15145"/>
                    <a:pt x="11814" y="15145"/>
                  </a:cubicBezTo>
                  <a:close/>
                  <a:moveTo>
                    <a:pt x="15275" y="17503"/>
                  </a:moveTo>
                  <a:cubicBezTo>
                    <a:pt x="15394" y="17503"/>
                    <a:pt x="15394" y="17503"/>
                    <a:pt x="15394" y="17503"/>
                  </a:cubicBezTo>
                  <a:cubicBezTo>
                    <a:pt x="15394" y="17503"/>
                    <a:pt x="15394" y="17503"/>
                    <a:pt x="15394" y="17503"/>
                  </a:cubicBezTo>
                  <a:cubicBezTo>
                    <a:pt x="15394" y="17628"/>
                    <a:pt x="15394" y="17628"/>
                    <a:pt x="15394" y="17628"/>
                  </a:cubicBezTo>
                  <a:cubicBezTo>
                    <a:pt x="15275" y="17503"/>
                    <a:pt x="15275" y="17503"/>
                    <a:pt x="15275" y="17503"/>
                  </a:cubicBezTo>
                  <a:close/>
                  <a:moveTo>
                    <a:pt x="15872" y="17876"/>
                  </a:moveTo>
                  <a:cubicBezTo>
                    <a:pt x="15872" y="17876"/>
                    <a:pt x="15872" y="17876"/>
                    <a:pt x="15872" y="17876"/>
                  </a:cubicBezTo>
                  <a:cubicBezTo>
                    <a:pt x="15872" y="17876"/>
                    <a:pt x="15872" y="17876"/>
                    <a:pt x="15872" y="17876"/>
                  </a:cubicBezTo>
                  <a:cubicBezTo>
                    <a:pt x="15872" y="17876"/>
                    <a:pt x="15872" y="17876"/>
                    <a:pt x="15872" y="17876"/>
                  </a:cubicBezTo>
                  <a:close/>
                  <a:moveTo>
                    <a:pt x="14559" y="19241"/>
                  </a:moveTo>
                  <a:cubicBezTo>
                    <a:pt x="14559" y="19241"/>
                    <a:pt x="14559" y="19241"/>
                    <a:pt x="14559" y="19241"/>
                  </a:cubicBezTo>
                  <a:cubicBezTo>
                    <a:pt x="14678" y="19241"/>
                    <a:pt x="14678" y="19241"/>
                    <a:pt x="14678" y="19241"/>
                  </a:cubicBezTo>
                  <a:cubicBezTo>
                    <a:pt x="14678" y="19241"/>
                    <a:pt x="14678" y="19241"/>
                    <a:pt x="14678" y="19241"/>
                  </a:cubicBezTo>
                  <a:cubicBezTo>
                    <a:pt x="14678" y="19117"/>
                    <a:pt x="14678" y="19117"/>
                    <a:pt x="14678" y="19117"/>
                  </a:cubicBezTo>
                  <a:cubicBezTo>
                    <a:pt x="14559" y="19241"/>
                    <a:pt x="14559" y="19241"/>
                    <a:pt x="14559" y="19241"/>
                  </a:cubicBezTo>
                  <a:close/>
                  <a:moveTo>
                    <a:pt x="14559" y="18993"/>
                  </a:moveTo>
                  <a:cubicBezTo>
                    <a:pt x="14559" y="19117"/>
                    <a:pt x="14559" y="19117"/>
                    <a:pt x="14559" y="19117"/>
                  </a:cubicBezTo>
                  <a:cubicBezTo>
                    <a:pt x="14678" y="19117"/>
                    <a:pt x="14678" y="19117"/>
                    <a:pt x="14678" y="19117"/>
                  </a:cubicBezTo>
                  <a:cubicBezTo>
                    <a:pt x="14678" y="18993"/>
                    <a:pt x="14678" y="18993"/>
                    <a:pt x="14678" y="18993"/>
                  </a:cubicBezTo>
                  <a:cubicBezTo>
                    <a:pt x="14559" y="18993"/>
                    <a:pt x="14559" y="18993"/>
                    <a:pt x="14559" y="18993"/>
                  </a:cubicBezTo>
                  <a:close/>
                  <a:moveTo>
                    <a:pt x="14559" y="19117"/>
                  </a:moveTo>
                  <a:cubicBezTo>
                    <a:pt x="14440" y="19117"/>
                    <a:pt x="14440" y="19117"/>
                    <a:pt x="14440" y="19117"/>
                  </a:cubicBezTo>
                  <a:cubicBezTo>
                    <a:pt x="14440" y="18993"/>
                    <a:pt x="14440" y="18993"/>
                    <a:pt x="14440" y="18993"/>
                  </a:cubicBezTo>
                  <a:cubicBezTo>
                    <a:pt x="14559" y="18993"/>
                    <a:pt x="14559" y="18993"/>
                    <a:pt x="14559" y="18993"/>
                  </a:cubicBezTo>
                  <a:cubicBezTo>
                    <a:pt x="14559" y="19117"/>
                    <a:pt x="14559" y="19117"/>
                    <a:pt x="14559" y="19117"/>
                  </a:cubicBezTo>
                  <a:cubicBezTo>
                    <a:pt x="14559" y="19117"/>
                    <a:pt x="14559" y="19117"/>
                    <a:pt x="14559" y="19117"/>
                  </a:cubicBezTo>
                  <a:close/>
                  <a:moveTo>
                    <a:pt x="14201" y="18745"/>
                  </a:moveTo>
                  <a:cubicBezTo>
                    <a:pt x="14201" y="18745"/>
                    <a:pt x="14201" y="18745"/>
                    <a:pt x="14201" y="18745"/>
                  </a:cubicBezTo>
                  <a:cubicBezTo>
                    <a:pt x="14201" y="18621"/>
                    <a:pt x="14201" y="18621"/>
                    <a:pt x="14201" y="18621"/>
                  </a:cubicBezTo>
                  <a:cubicBezTo>
                    <a:pt x="14201" y="18497"/>
                    <a:pt x="14201" y="18497"/>
                    <a:pt x="14201" y="18497"/>
                  </a:cubicBezTo>
                  <a:cubicBezTo>
                    <a:pt x="14201" y="18497"/>
                    <a:pt x="14201" y="18497"/>
                    <a:pt x="14201" y="18497"/>
                  </a:cubicBezTo>
                  <a:cubicBezTo>
                    <a:pt x="14320" y="18372"/>
                    <a:pt x="14320" y="18372"/>
                    <a:pt x="14320" y="18372"/>
                  </a:cubicBezTo>
                  <a:cubicBezTo>
                    <a:pt x="14320" y="18372"/>
                    <a:pt x="14320" y="18372"/>
                    <a:pt x="14320" y="18372"/>
                  </a:cubicBezTo>
                  <a:cubicBezTo>
                    <a:pt x="14440" y="18372"/>
                    <a:pt x="14440" y="18372"/>
                    <a:pt x="14440" y="18372"/>
                  </a:cubicBezTo>
                  <a:cubicBezTo>
                    <a:pt x="14440" y="18497"/>
                    <a:pt x="14440" y="18497"/>
                    <a:pt x="14440" y="18497"/>
                  </a:cubicBezTo>
                  <a:cubicBezTo>
                    <a:pt x="14440" y="18621"/>
                    <a:pt x="14440" y="18621"/>
                    <a:pt x="14440" y="18621"/>
                  </a:cubicBezTo>
                  <a:cubicBezTo>
                    <a:pt x="14320" y="18621"/>
                    <a:pt x="14320" y="18621"/>
                    <a:pt x="14320" y="18621"/>
                  </a:cubicBezTo>
                  <a:cubicBezTo>
                    <a:pt x="14320" y="18745"/>
                    <a:pt x="14320" y="18745"/>
                    <a:pt x="14320" y="18745"/>
                  </a:cubicBezTo>
                  <a:cubicBezTo>
                    <a:pt x="14201" y="18745"/>
                    <a:pt x="14201" y="18745"/>
                    <a:pt x="14201" y="18745"/>
                  </a:cubicBezTo>
                  <a:cubicBezTo>
                    <a:pt x="14201" y="18745"/>
                    <a:pt x="14201" y="18745"/>
                    <a:pt x="14201" y="18745"/>
                  </a:cubicBezTo>
                  <a:close/>
                  <a:moveTo>
                    <a:pt x="16230" y="18993"/>
                  </a:moveTo>
                  <a:cubicBezTo>
                    <a:pt x="16469" y="18869"/>
                    <a:pt x="16469" y="18869"/>
                    <a:pt x="16469" y="18869"/>
                  </a:cubicBezTo>
                  <a:cubicBezTo>
                    <a:pt x="16469" y="18869"/>
                    <a:pt x="16469" y="18869"/>
                    <a:pt x="16469" y="18869"/>
                  </a:cubicBezTo>
                  <a:cubicBezTo>
                    <a:pt x="16349" y="18621"/>
                    <a:pt x="16349" y="18621"/>
                    <a:pt x="16349" y="18621"/>
                  </a:cubicBezTo>
                  <a:cubicBezTo>
                    <a:pt x="16230" y="18745"/>
                    <a:pt x="16230" y="18745"/>
                    <a:pt x="16230" y="18745"/>
                  </a:cubicBezTo>
                  <a:cubicBezTo>
                    <a:pt x="16230" y="18745"/>
                    <a:pt x="16230" y="18745"/>
                    <a:pt x="16230" y="18745"/>
                  </a:cubicBezTo>
                  <a:cubicBezTo>
                    <a:pt x="16230" y="18869"/>
                    <a:pt x="16230" y="18869"/>
                    <a:pt x="16230" y="18869"/>
                  </a:cubicBezTo>
                  <a:cubicBezTo>
                    <a:pt x="16230" y="18993"/>
                    <a:pt x="16230" y="18993"/>
                    <a:pt x="16230" y="18993"/>
                  </a:cubicBezTo>
                  <a:cubicBezTo>
                    <a:pt x="16230" y="18993"/>
                    <a:pt x="16230" y="18993"/>
                    <a:pt x="16230" y="18993"/>
                  </a:cubicBezTo>
                  <a:close/>
                  <a:moveTo>
                    <a:pt x="16230" y="19117"/>
                  </a:moveTo>
                  <a:cubicBezTo>
                    <a:pt x="16230" y="19241"/>
                    <a:pt x="16230" y="19241"/>
                    <a:pt x="16230" y="19241"/>
                  </a:cubicBezTo>
                  <a:cubicBezTo>
                    <a:pt x="16349" y="19241"/>
                    <a:pt x="16349" y="19241"/>
                    <a:pt x="16349" y="19241"/>
                  </a:cubicBezTo>
                  <a:cubicBezTo>
                    <a:pt x="16469" y="19241"/>
                    <a:pt x="16469" y="19241"/>
                    <a:pt x="16469" y="19241"/>
                  </a:cubicBezTo>
                  <a:cubicBezTo>
                    <a:pt x="16469" y="19117"/>
                    <a:pt x="16469" y="19117"/>
                    <a:pt x="16469" y="19117"/>
                  </a:cubicBezTo>
                  <a:cubicBezTo>
                    <a:pt x="16349" y="19117"/>
                    <a:pt x="16349" y="19117"/>
                    <a:pt x="16349" y="19117"/>
                  </a:cubicBezTo>
                  <a:cubicBezTo>
                    <a:pt x="16230" y="19117"/>
                    <a:pt x="16230" y="19117"/>
                    <a:pt x="16230" y="19117"/>
                  </a:cubicBezTo>
                  <a:cubicBezTo>
                    <a:pt x="16230" y="19117"/>
                    <a:pt x="16230" y="19117"/>
                    <a:pt x="16230" y="19117"/>
                  </a:cubicBezTo>
                  <a:close/>
                  <a:moveTo>
                    <a:pt x="16230" y="19366"/>
                  </a:moveTo>
                  <a:cubicBezTo>
                    <a:pt x="16230" y="19366"/>
                    <a:pt x="16230" y="19366"/>
                    <a:pt x="16230" y="19366"/>
                  </a:cubicBezTo>
                  <a:cubicBezTo>
                    <a:pt x="16349" y="19241"/>
                    <a:pt x="16349" y="19241"/>
                    <a:pt x="16349" y="19241"/>
                  </a:cubicBezTo>
                  <a:cubicBezTo>
                    <a:pt x="16230" y="19366"/>
                    <a:pt x="16230" y="19366"/>
                    <a:pt x="16230" y="19366"/>
                  </a:cubicBezTo>
                  <a:close/>
                  <a:moveTo>
                    <a:pt x="15752" y="20979"/>
                  </a:moveTo>
                  <a:cubicBezTo>
                    <a:pt x="15752" y="20855"/>
                    <a:pt x="15752" y="20855"/>
                    <a:pt x="15752" y="20855"/>
                  </a:cubicBezTo>
                  <a:cubicBezTo>
                    <a:pt x="15752" y="20979"/>
                    <a:pt x="15752" y="20979"/>
                    <a:pt x="15752" y="20979"/>
                  </a:cubicBezTo>
                  <a:cubicBezTo>
                    <a:pt x="15752" y="20979"/>
                    <a:pt x="15752" y="20979"/>
                    <a:pt x="15752" y="20979"/>
                  </a:cubicBezTo>
                  <a:close/>
                  <a:moveTo>
                    <a:pt x="15156" y="21600"/>
                  </a:moveTo>
                  <a:cubicBezTo>
                    <a:pt x="15036" y="21476"/>
                    <a:pt x="15036" y="21476"/>
                    <a:pt x="15036" y="21476"/>
                  </a:cubicBezTo>
                  <a:cubicBezTo>
                    <a:pt x="15156" y="21352"/>
                    <a:pt x="15156" y="21352"/>
                    <a:pt x="15156" y="21352"/>
                  </a:cubicBezTo>
                  <a:cubicBezTo>
                    <a:pt x="15156" y="21352"/>
                    <a:pt x="15156" y="21352"/>
                    <a:pt x="15156" y="21352"/>
                  </a:cubicBezTo>
                  <a:cubicBezTo>
                    <a:pt x="15156" y="21352"/>
                    <a:pt x="15156" y="21352"/>
                    <a:pt x="15156" y="21352"/>
                  </a:cubicBezTo>
                  <a:cubicBezTo>
                    <a:pt x="15156" y="21352"/>
                    <a:pt x="15156" y="21352"/>
                    <a:pt x="15156" y="21352"/>
                  </a:cubicBezTo>
                  <a:cubicBezTo>
                    <a:pt x="15156" y="21352"/>
                    <a:pt x="15156" y="21352"/>
                    <a:pt x="15156" y="21352"/>
                  </a:cubicBezTo>
                  <a:cubicBezTo>
                    <a:pt x="15156" y="21600"/>
                    <a:pt x="15156" y="21600"/>
                    <a:pt x="15156" y="21600"/>
                  </a:cubicBezTo>
                  <a:close/>
                  <a:moveTo>
                    <a:pt x="14440" y="21476"/>
                  </a:moveTo>
                  <a:cubicBezTo>
                    <a:pt x="14440" y="21352"/>
                    <a:pt x="14440" y="21352"/>
                    <a:pt x="14440" y="21352"/>
                  </a:cubicBezTo>
                  <a:cubicBezTo>
                    <a:pt x="14440" y="21352"/>
                    <a:pt x="14440" y="21352"/>
                    <a:pt x="14440" y="21352"/>
                  </a:cubicBezTo>
                  <a:cubicBezTo>
                    <a:pt x="14320" y="21352"/>
                    <a:pt x="14320" y="21352"/>
                    <a:pt x="14320" y="21352"/>
                  </a:cubicBezTo>
                  <a:cubicBezTo>
                    <a:pt x="14320" y="21228"/>
                    <a:pt x="14320" y="21228"/>
                    <a:pt x="14320" y="21228"/>
                  </a:cubicBezTo>
                  <a:cubicBezTo>
                    <a:pt x="14320" y="21103"/>
                    <a:pt x="14320" y="21103"/>
                    <a:pt x="14320" y="21103"/>
                  </a:cubicBezTo>
                  <a:cubicBezTo>
                    <a:pt x="14320" y="21103"/>
                    <a:pt x="14320" y="21103"/>
                    <a:pt x="14320" y="21103"/>
                  </a:cubicBezTo>
                  <a:cubicBezTo>
                    <a:pt x="14320" y="20855"/>
                    <a:pt x="14320" y="20855"/>
                    <a:pt x="14320" y="20855"/>
                  </a:cubicBezTo>
                  <a:cubicBezTo>
                    <a:pt x="14320" y="20731"/>
                    <a:pt x="14320" y="20731"/>
                    <a:pt x="14320" y="20731"/>
                  </a:cubicBezTo>
                  <a:cubicBezTo>
                    <a:pt x="14320" y="20731"/>
                    <a:pt x="14320" y="20731"/>
                    <a:pt x="14320" y="20731"/>
                  </a:cubicBezTo>
                  <a:cubicBezTo>
                    <a:pt x="14201" y="20483"/>
                    <a:pt x="14201" y="20483"/>
                    <a:pt x="14201" y="20483"/>
                  </a:cubicBezTo>
                  <a:cubicBezTo>
                    <a:pt x="14320" y="20483"/>
                    <a:pt x="14320" y="20483"/>
                    <a:pt x="14320" y="20483"/>
                  </a:cubicBezTo>
                  <a:cubicBezTo>
                    <a:pt x="14440" y="20483"/>
                    <a:pt x="14440" y="20483"/>
                    <a:pt x="14440" y="20483"/>
                  </a:cubicBezTo>
                  <a:cubicBezTo>
                    <a:pt x="14559" y="20483"/>
                    <a:pt x="14559" y="20483"/>
                    <a:pt x="14559" y="20483"/>
                  </a:cubicBezTo>
                  <a:cubicBezTo>
                    <a:pt x="14440" y="20483"/>
                    <a:pt x="14440" y="20483"/>
                    <a:pt x="14440" y="20483"/>
                  </a:cubicBezTo>
                  <a:cubicBezTo>
                    <a:pt x="14440" y="20359"/>
                    <a:pt x="14440" y="20359"/>
                    <a:pt x="14440" y="20359"/>
                  </a:cubicBezTo>
                  <a:cubicBezTo>
                    <a:pt x="14320" y="20359"/>
                    <a:pt x="14320" y="20359"/>
                    <a:pt x="14320" y="20359"/>
                  </a:cubicBezTo>
                  <a:cubicBezTo>
                    <a:pt x="14440" y="20234"/>
                    <a:pt x="14440" y="20234"/>
                    <a:pt x="14440" y="20234"/>
                  </a:cubicBezTo>
                  <a:cubicBezTo>
                    <a:pt x="14320" y="19986"/>
                    <a:pt x="14320" y="19986"/>
                    <a:pt x="14320" y="19986"/>
                  </a:cubicBezTo>
                  <a:cubicBezTo>
                    <a:pt x="14320" y="19862"/>
                    <a:pt x="14320" y="19862"/>
                    <a:pt x="14320" y="19862"/>
                  </a:cubicBezTo>
                  <a:cubicBezTo>
                    <a:pt x="14320" y="19738"/>
                    <a:pt x="14320" y="19738"/>
                    <a:pt x="14320" y="19738"/>
                  </a:cubicBezTo>
                  <a:cubicBezTo>
                    <a:pt x="14320" y="19490"/>
                    <a:pt x="14320" y="19490"/>
                    <a:pt x="14320" y="19490"/>
                  </a:cubicBezTo>
                  <a:cubicBezTo>
                    <a:pt x="14320" y="19366"/>
                    <a:pt x="14320" y="19366"/>
                    <a:pt x="14320" y="19366"/>
                  </a:cubicBezTo>
                  <a:cubicBezTo>
                    <a:pt x="14320" y="19366"/>
                    <a:pt x="14320" y="19366"/>
                    <a:pt x="14320" y="19366"/>
                  </a:cubicBezTo>
                  <a:cubicBezTo>
                    <a:pt x="14440" y="19241"/>
                    <a:pt x="14440" y="19241"/>
                    <a:pt x="14440" y="19241"/>
                  </a:cubicBezTo>
                  <a:cubicBezTo>
                    <a:pt x="14440" y="19241"/>
                    <a:pt x="14440" y="19241"/>
                    <a:pt x="14440" y="19241"/>
                  </a:cubicBezTo>
                  <a:cubicBezTo>
                    <a:pt x="14559" y="19241"/>
                    <a:pt x="14559" y="19241"/>
                    <a:pt x="14559" y="19241"/>
                  </a:cubicBezTo>
                  <a:cubicBezTo>
                    <a:pt x="14678" y="19366"/>
                    <a:pt x="14678" y="19366"/>
                    <a:pt x="14678" y="19366"/>
                  </a:cubicBezTo>
                  <a:cubicBezTo>
                    <a:pt x="14678" y="19366"/>
                    <a:pt x="14678" y="19366"/>
                    <a:pt x="14678" y="19366"/>
                  </a:cubicBezTo>
                  <a:cubicBezTo>
                    <a:pt x="14678" y="19366"/>
                    <a:pt x="14678" y="19366"/>
                    <a:pt x="14678" y="19366"/>
                  </a:cubicBezTo>
                  <a:cubicBezTo>
                    <a:pt x="14798" y="19241"/>
                    <a:pt x="14798" y="19241"/>
                    <a:pt x="14798" y="19241"/>
                  </a:cubicBezTo>
                  <a:cubicBezTo>
                    <a:pt x="14798" y="19366"/>
                    <a:pt x="14798" y="19366"/>
                    <a:pt x="14798" y="19366"/>
                  </a:cubicBezTo>
                  <a:cubicBezTo>
                    <a:pt x="14917" y="19490"/>
                    <a:pt x="14917" y="19490"/>
                    <a:pt x="14917" y="19490"/>
                  </a:cubicBezTo>
                  <a:cubicBezTo>
                    <a:pt x="15036" y="19614"/>
                    <a:pt x="15036" y="19614"/>
                    <a:pt x="15036" y="19614"/>
                  </a:cubicBezTo>
                  <a:cubicBezTo>
                    <a:pt x="15156" y="19738"/>
                    <a:pt x="15156" y="19738"/>
                    <a:pt x="15156" y="19738"/>
                  </a:cubicBezTo>
                  <a:cubicBezTo>
                    <a:pt x="15275" y="19614"/>
                    <a:pt x="15275" y="19614"/>
                    <a:pt x="15275" y="19614"/>
                  </a:cubicBezTo>
                  <a:cubicBezTo>
                    <a:pt x="15394" y="19614"/>
                    <a:pt x="15394" y="19614"/>
                    <a:pt x="15394" y="19614"/>
                  </a:cubicBezTo>
                  <a:cubicBezTo>
                    <a:pt x="15394" y="19738"/>
                    <a:pt x="15394" y="19738"/>
                    <a:pt x="15394" y="19738"/>
                  </a:cubicBezTo>
                  <a:cubicBezTo>
                    <a:pt x="15394" y="19614"/>
                    <a:pt x="15394" y="19614"/>
                    <a:pt x="15394" y="19614"/>
                  </a:cubicBezTo>
                  <a:cubicBezTo>
                    <a:pt x="15514" y="19614"/>
                    <a:pt x="15514" y="19614"/>
                    <a:pt x="15514" y="19614"/>
                  </a:cubicBezTo>
                  <a:cubicBezTo>
                    <a:pt x="15872" y="19614"/>
                    <a:pt x="15872" y="19614"/>
                    <a:pt x="15872" y="19614"/>
                  </a:cubicBezTo>
                  <a:cubicBezTo>
                    <a:pt x="15872" y="19614"/>
                    <a:pt x="15872" y="19614"/>
                    <a:pt x="15872" y="19614"/>
                  </a:cubicBezTo>
                  <a:cubicBezTo>
                    <a:pt x="15991" y="19490"/>
                    <a:pt x="15991" y="19490"/>
                    <a:pt x="15991" y="19490"/>
                  </a:cubicBezTo>
                  <a:cubicBezTo>
                    <a:pt x="15991" y="19490"/>
                    <a:pt x="15991" y="19490"/>
                    <a:pt x="15991" y="19490"/>
                  </a:cubicBezTo>
                  <a:cubicBezTo>
                    <a:pt x="15991" y="19490"/>
                    <a:pt x="15991" y="19490"/>
                    <a:pt x="15991" y="19490"/>
                  </a:cubicBezTo>
                  <a:cubicBezTo>
                    <a:pt x="16110" y="19490"/>
                    <a:pt x="16110" y="19490"/>
                    <a:pt x="16110" y="19490"/>
                  </a:cubicBezTo>
                  <a:cubicBezTo>
                    <a:pt x="16110" y="19490"/>
                    <a:pt x="16110" y="19490"/>
                    <a:pt x="16110" y="19490"/>
                  </a:cubicBezTo>
                  <a:cubicBezTo>
                    <a:pt x="16230" y="19490"/>
                    <a:pt x="16230" y="19490"/>
                    <a:pt x="16230" y="19490"/>
                  </a:cubicBezTo>
                  <a:cubicBezTo>
                    <a:pt x="16230" y="19614"/>
                    <a:pt x="16230" y="19614"/>
                    <a:pt x="16230" y="19614"/>
                  </a:cubicBezTo>
                  <a:cubicBezTo>
                    <a:pt x="16230" y="19862"/>
                    <a:pt x="16230" y="19862"/>
                    <a:pt x="16230" y="19862"/>
                  </a:cubicBezTo>
                  <a:cubicBezTo>
                    <a:pt x="16110" y="19986"/>
                    <a:pt x="16110" y="19986"/>
                    <a:pt x="16110" y="19986"/>
                  </a:cubicBezTo>
                  <a:cubicBezTo>
                    <a:pt x="16110" y="20234"/>
                    <a:pt x="16110" y="20234"/>
                    <a:pt x="16110" y="20234"/>
                  </a:cubicBezTo>
                  <a:cubicBezTo>
                    <a:pt x="15991" y="20234"/>
                    <a:pt x="15991" y="20234"/>
                    <a:pt x="15991" y="20234"/>
                  </a:cubicBezTo>
                  <a:cubicBezTo>
                    <a:pt x="15991" y="20359"/>
                    <a:pt x="15991" y="20359"/>
                    <a:pt x="15991" y="20359"/>
                  </a:cubicBezTo>
                  <a:cubicBezTo>
                    <a:pt x="15991" y="20483"/>
                    <a:pt x="15991" y="20483"/>
                    <a:pt x="15991" y="20483"/>
                  </a:cubicBezTo>
                  <a:cubicBezTo>
                    <a:pt x="15991" y="20483"/>
                    <a:pt x="15991" y="20483"/>
                    <a:pt x="15991" y="20483"/>
                  </a:cubicBezTo>
                  <a:cubicBezTo>
                    <a:pt x="15991" y="20607"/>
                    <a:pt x="15991" y="20607"/>
                    <a:pt x="15991" y="20607"/>
                  </a:cubicBezTo>
                  <a:cubicBezTo>
                    <a:pt x="15991" y="20607"/>
                    <a:pt x="15991" y="20607"/>
                    <a:pt x="15991" y="20607"/>
                  </a:cubicBezTo>
                  <a:cubicBezTo>
                    <a:pt x="15872" y="20483"/>
                    <a:pt x="15872" y="20483"/>
                    <a:pt x="15872" y="20483"/>
                  </a:cubicBezTo>
                  <a:cubicBezTo>
                    <a:pt x="15872" y="20483"/>
                    <a:pt x="15872" y="20483"/>
                    <a:pt x="15872" y="20483"/>
                  </a:cubicBezTo>
                  <a:cubicBezTo>
                    <a:pt x="15752" y="20607"/>
                    <a:pt x="15752" y="20607"/>
                    <a:pt x="15752" y="20607"/>
                  </a:cubicBezTo>
                  <a:cubicBezTo>
                    <a:pt x="15752" y="20731"/>
                    <a:pt x="15752" y="20731"/>
                    <a:pt x="15752" y="20731"/>
                  </a:cubicBezTo>
                  <a:cubicBezTo>
                    <a:pt x="15752" y="20855"/>
                    <a:pt x="15752" y="20855"/>
                    <a:pt x="15752" y="20855"/>
                  </a:cubicBezTo>
                  <a:cubicBezTo>
                    <a:pt x="15633" y="20855"/>
                    <a:pt x="15633" y="20855"/>
                    <a:pt x="15633" y="20855"/>
                  </a:cubicBezTo>
                  <a:cubicBezTo>
                    <a:pt x="15633" y="20979"/>
                    <a:pt x="15633" y="20979"/>
                    <a:pt x="15633" y="20979"/>
                  </a:cubicBezTo>
                  <a:cubicBezTo>
                    <a:pt x="15514" y="20979"/>
                    <a:pt x="15514" y="20979"/>
                    <a:pt x="15514" y="20979"/>
                  </a:cubicBezTo>
                  <a:cubicBezTo>
                    <a:pt x="15633" y="21103"/>
                    <a:pt x="15633" y="21103"/>
                    <a:pt x="15633" y="21103"/>
                  </a:cubicBezTo>
                  <a:cubicBezTo>
                    <a:pt x="15633" y="21103"/>
                    <a:pt x="15633" y="21103"/>
                    <a:pt x="15633" y="21103"/>
                  </a:cubicBezTo>
                  <a:cubicBezTo>
                    <a:pt x="15514" y="21352"/>
                    <a:pt x="15514" y="21352"/>
                    <a:pt x="15514" y="21352"/>
                  </a:cubicBezTo>
                  <a:cubicBezTo>
                    <a:pt x="15514" y="21352"/>
                    <a:pt x="15514" y="21352"/>
                    <a:pt x="15514" y="21352"/>
                  </a:cubicBezTo>
                  <a:cubicBezTo>
                    <a:pt x="15394" y="21352"/>
                    <a:pt x="15394" y="21352"/>
                    <a:pt x="15394" y="21352"/>
                  </a:cubicBezTo>
                  <a:cubicBezTo>
                    <a:pt x="15394" y="21228"/>
                    <a:pt x="15394" y="21228"/>
                    <a:pt x="15394" y="21228"/>
                  </a:cubicBezTo>
                  <a:cubicBezTo>
                    <a:pt x="15514" y="21228"/>
                    <a:pt x="15514" y="21228"/>
                    <a:pt x="15514" y="21228"/>
                  </a:cubicBezTo>
                  <a:cubicBezTo>
                    <a:pt x="15514" y="21103"/>
                    <a:pt x="15514" y="21103"/>
                    <a:pt x="15514" y="21103"/>
                  </a:cubicBezTo>
                  <a:cubicBezTo>
                    <a:pt x="15514" y="21103"/>
                    <a:pt x="15514" y="21103"/>
                    <a:pt x="15514" y="21103"/>
                  </a:cubicBezTo>
                  <a:cubicBezTo>
                    <a:pt x="15394" y="21103"/>
                    <a:pt x="15394" y="21103"/>
                    <a:pt x="15394" y="21103"/>
                  </a:cubicBezTo>
                  <a:cubicBezTo>
                    <a:pt x="15275" y="21228"/>
                    <a:pt x="15275" y="21228"/>
                    <a:pt x="15275" y="21228"/>
                  </a:cubicBezTo>
                  <a:cubicBezTo>
                    <a:pt x="15275" y="21228"/>
                    <a:pt x="15275" y="21228"/>
                    <a:pt x="15275" y="21228"/>
                  </a:cubicBezTo>
                  <a:cubicBezTo>
                    <a:pt x="15275" y="21103"/>
                    <a:pt x="15275" y="21103"/>
                    <a:pt x="15275" y="21103"/>
                  </a:cubicBezTo>
                  <a:cubicBezTo>
                    <a:pt x="15156" y="21228"/>
                    <a:pt x="15156" y="21228"/>
                    <a:pt x="15156" y="21228"/>
                  </a:cubicBezTo>
                  <a:cubicBezTo>
                    <a:pt x="15156" y="21228"/>
                    <a:pt x="15156" y="21228"/>
                    <a:pt x="15156" y="21228"/>
                  </a:cubicBezTo>
                  <a:cubicBezTo>
                    <a:pt x="15036" y="21352"/>
                    <a:pt x="15036" y="21352"/>
                    <a:pt x="15036" y="21352"/>
                  </a:cubicBezTo>
                  <a:cubicBezTo>
                    <a:pt x="15036" y="21228"/>
                    <a:pt x="15036" y="21228"/>
                    <a:pt x="15036" y="21228"/>
                  </a:cubicBezTo>
                  <a:cubicBezTo>
                    <a:pt x="14917" y="21352"/>
                    <a:pt x="14917" y="21352"/>
                    <a:pt x="14917" y="21352"/>
                  </a:cubicBezTo>
                  <a:cubicBezTo>
                    <a:pt x="14917" y="21476"/>
                    <a:pt x="14917" y="21476"/>
                    <a:pt x="14917" y="21476"/>
                  </a:cubicBezTo>
                  <a:cubicBezTo>
                    <a:pt x="14798" y="21600"/>
                    <a:pt x="14798" y="21600"/>
                    <a:pt x="14798" y="21600"/>
                  </a:cubicBezTo>
                  <a:cubicBezTo>
                    <a:pt x="14798" y="21600"/>
                    <a:pt x="14798" y="21600"/>
                    <a:pt x="14798" y="21600"/>
                  </a:cubicBezTo>
                  <a:cubicBezTo>
                    <a:pt x="14678" y="21600"/>
                    <a:pt x="14678" y="21600"/>
                    <a:pt x="14678" y="21600"/>
                  </a:cubicBezTo>
                  <a:cubicBezTo>
                    <a:pt x="14678" y="21476"/>
                    <a:pt x="14678" y="21476"/>
                    <a:pt x="14678" y="21476"/>
                  </a:cubicBezTo>
                  <a:cubicBezTo>
                    <a:pt x="14678" y="21600"/>
                    <a:pt x="14678" y="21600"/>
                    <a:pt x="14678" y="21600"/>
                  </a:cubicBezTo>
                  <a:cubicBezTo>
                    <a:pt x="14559" y="21476"/>
                    <a:pt x="14559" y="21476"/>
                    <a:pt x="14559" y="21476"/>
                  </a:cubicBezTo>
                  <a:cubicBezTo>
                    <a:pt x="14440" y="21476"/>
                    <a:pt x="14440" y="21476"/>
                    <a:pt x="14440" y="21476"/>
                  </a:cubicBezTo>
                  <a:cubicBezTo>
                    <a:pt x="14440" y="21476"/>
                    <a:pt x="14440" y="21476"/>
                    <a:pt x="14440" y="21476"/>
                  </a:cubicBezTo>
                  <a:close/>
                  <a:moveTo>
                    <a:pt x="239" y="13655"/>
                  </a:moveTo>
                  <a:cubicBezTo>
                    <a:pt x="358" y="13779"/>
                    <a:pt x="358" y="13779"/>
                    <a:pt x="358" y="13779"/>
                  </a:cubicBezTo>
                  <a:cubicBezTo>
                    <a:pt x="477" y="13779"/>
                    <a:pt x="477" y="13779"/>
                    <a:pt x="477" y="13779"/>
                  </a:cubicBezTo>
                  <a:cubicBezTo>
                    <a:pt x="716" y="14028"/>
                    <a:pt x="716" y="14028"/>
                    <a:pt x="716" y="14028"/>
                  </a:cubicBezTo>
                  <a:cubicBezTo>
                    <a:pt x="716" y="14028"/>
                    <a:pt x="716" y="14028"/>
                    <a:pt x="716" y="14028"/>
                  </a:cubicBezTo>
                  <a:cubicBezTo>
                    <a:pt x="716" y="14152"/>
                    <a:pt x="716" y="14152"/>
                    <a:pt x="716" y="14152"/>
                  </a:cubicBezTo>
                  <a:cubicBezTo>
                    <a:pt x="835" y="14152"/>
                    <a:pt x="835" y="14152"/>
                    <a:pt x="835" y="14152"/>
                  </a:cubicBezTo>
                  <a:cubicBezTo>
                    <a:pt x="835" y="14152"/>
                    <a:pt x="835" y="14152"/>
                    <a:pt x="835" y="14152"/>
                  </a:cubicBezTo>
                  <a:cubicBezTo>
                    <a:pt x="1074" y="14152"/>
                    <a:pt x="1074" y="14152"/>
                    <a:pt x="1074" y="14152"/>
                  </a:cubicBezTo>
                  <a:cubicBezTo>
                    <a:pt x="1074" y="14152"/>
                    <a:pt x="1074" y="14152"/>
                    <a:pt x="1074" y="14152"/>
                  </a:cubicBezTo>
                  <a:cubicBezTo>
                    <a:pt x="1074" y="14276"/>
                    <a:pt x="1074" y="14276"/>
                    <a:pt x="1074" y="14276"/>
                  </a:cubicBezTo>
                  <a:cubicBezTo>
                    <a:pt x="1193" y="14276"/>
                    <a:pt x="1193" y="14276"/>
                    <a:pt x="1193" y="14276"/>
                  </a:cubicBezTo>
                  <a:cubicBezTo>
                    <a:pt x="1313" y="14276"/>
                    <a:pt x="1313" y="14276"/>
                    <a:pt x="1313" y="14276"/>
                  </a:cubicBezTo>
                  <a:cubicBezTo>
                    <a:pt x="1432" y="14276"/>
                    <a:pt x="1432" y="14276"/>
                    <a:pt x="1432" y="14276"/>
                  </a:cubicBezTo>
                  <a:cubicBezTo>
                    <a:pt x="1432" y="14276"/>
                    <a:pt x="1432" y="14276"/>
                    <a:pt x="1432" y="14276"/>
                  </a:cubicBezTo>
                  <a:cubicBezTo>
                    <a:pt x="1551" y="14276"/>
                    <a:pt x="1551" y="14276"/>
                    <a:pt x="1551" y="14276"/>
                  </a:cubicBezTo>
                  <a:cubicBezTo>
                    <a:pt x="1671" y="14276"/>
                    <a:pt x="1671" y="14276"/>
                    <a:pt x="1671" y="14276"/>
                  </a:cubicBezTo>
                  <a:cubicBezTo>
                    <a:pt x="1790" y="14276"/>
                    <a:pt x="1790" y="14276"/>
                    <a:pt x="1790" y="14276"/>
                  </a:cubicBezTo>
                  <a:cubicBezTo>
                    <a:pt x="1790" y="14152"/>
                    <a:pt x="1790" y="14152"/>
                    <a:pt x="1790" y="14152"/>
                  </a:cubicBezTo>
                  <a:cubicBezTo>
                    <a:pt x="1909" y="14152"/>
                    <a:pt x="1909" y="14152"/>
                    <a:pt x="1909" y="14152"/>
                  </a:cubicBezTo>
                  <a:cubicBezTo>
                    <a:pt x="1909" y="14028"/>
                    <a:pt x="1909" y="14028"/>
                    <a:pt x="1909" y="14028"/>
                  </a:cubicBezTo>
                  <a:cubicBezTo>
                    <a:pt x="2148" y="14028"/>
                    <a:pt x="2148" y="14028"/>
                    <a:pt x="2148" y="14028"/>
                  </a:cubicBezTo>
                  <a:cubicBezTo>
                    <a:pt x="2148" y="14028"/>
                    <a:pt x="2148" y="14028"/>
                    <a:pt x="2148" y="14028"/>
                  </a:cubicBezTo>
                  <a:cubicBezTo>
                    <a:pt x="2267" y="13903"/>
                    <a:pt x="2267" y="13903"/>
                    <a:pt x="2267" y="13903"/>
                  </a:cubicBezTo>
                  <a:cubicBezTo>
                    <a:pt x="2267" y="13903"/>
                    <a:pt x="2267" y="13903"/>
                    <a:pt x="2267" y="13903"/>
                  </a:cubicBezTo>
                  <a:cubicBezTo>
                    <a:pt x="2387" y="14028"/>
                    <a:pt x="2387" y="14028"/>
                    <a:pt x="2387" y="14028"/>
                  </a:cubicBezTo>
                  <a:cubicBezTo>
                    <a:pt x="2506" y="13903"/>
                    <a:pt x="2506" y="13903"/>
                    <a:pt x="2506" y="13903"/>
                  </a:cubicBezTo>
                  <a:cubicBezTo>
                    <a:pt x="2506" y="13903"/>
                    <a:pt x="2506" y="13903"/>
                    <a:pt x="2506" y="13903"/>
                  </a:cubicBezTo>
                  <a:cubicBezTo>
                    <a:pt x="2506" y="13903"/>
                    <a:pt x="2506" y="13903"/>
                    <a:pt x="2506" y="13903"/>
                  </a:cubicBezTo>
                  <a:cubicBezTo>
                    <a:pt x="2625" y="13779"/>
                    <a:pt x="2625" y="13779"/>
                    <a:pt x="2625" y="13779"/>
                  </a:cubicBezTo>
                  <a:cubicBezTo>
                    <a:pt x="2864" y="13531"/>
                    <a:pt x="2864" y="13531"/>
                    <a:pt x="2864" y="13531"/>
                  </a:cubicBezTo>
                  <a:cubicBezTo>
                    <a:pt x="2983" y="13655"/>
                    <a:pt x="2983" y="13655"/>
                    <a:pt x="2983" y="13655"/>
                  </a:cubicBezTo>
                  <a:cubicBezTo>
                    <a:pt x="3103" y="13655"/>
                    <a:pt x="3103" y="13655"/>
                    <a:pt x="3103" y="13655"/>
                  </a:cubicBezTo>
                  <a:cubicBezTo>
                    <a:pt x="3103" y="13531"/>
                    <a:pt x="3103" y="13531"/>
                    <a:pt x="3103" y="13531"/>
                  </a:cubicBezTo>
                  <a:cubicBezTo>
                    <a:pt x="3461" y="13531"/>
                    <a:pt x="3461" y="13531"/>
                    <a:pt x="3461" y="13531"/>
                  </a:cubicBezTo>
                  <a:cubicBezTo>
                    <a:pt x="3461" y="13531"/>
                    <a:pt x="3461" y="13531"/>
                    <a:pt x="3461" y="13531"/>
                  </a:cubicBezTo>
                  <a:cubicBezTo>
                    <a:pt x="3699" y="13531"/>
                    <a:pt x="3699" y="13531"/>
                    <a:pt x="3699" y="13531"/>
                  </a:cubicBezTo>
                  <a:cubicBezTo>
                    <a:pt x="3699" y="13531"/>
                    <a:pt x="3699" y="13531"/>
                    <a:pt x="3699" y="13531"/>
                  </a:cubicBezTo>
                  <a:cubicBezTo>
                    <a:pt x="3819" y="13531"/>
                    <a:pt x="3819" y="13531"/>
                    <a:pt x="3819" y="13531"/>
                  </a:cubicBezTo>
                  <a:cubicBezTo>
                    <a:pt x="3938" y="13531"/>
                    <a:pt x="3938" y="13531"/>
                    <a:pt x="3938" y="13531"/>
                  </a:cubicBezTo>
                  <a:cubicBezTo>
                    <a:pt x="3938" y="13655"/>
                    <a:pt x="3938" y="13655"/>
                    <a:pt x="3938" y="13655"/>
                  </a:cubicBezTo>
                  <a:cubicBezTo>
                    <a:pt x="4057" y="13655"/>
                    <a:pt x="4057" y="13655"/>
                    <a:pt x="4057" y="13655"/>
                  </a:cubicBezTo>
                  <a:cubicBezTo>
                    <a:pt x="4057" y="13655"/>
                    <a:pt x="4057" y="13655"/>
                    <a:pt x="4057" y="13655"/>
                  </a:cubicBezTo>
                  <a:cubicBezTo>
                    <a:pt x="4177" y="13655"/>
                    <a:pt x="4177" y="13655"/>
                    <a:pt x="4177" y="13655"/>
                  </a:cubicBezTo>
                  <a:cubicBezTo>
                    <a:pt x="4177" y="13655"/>
                    <a:pt x="4177" y="13655"/>
                    <a:pt x="4177" y="13655"/>
                  </a:cubicBezTo>
                  <a:cubicBezTo>
                    <a:pt x="4415" y="13655"/>
                    <a:pt x="4415" y="13655"/>
                    <a:pt x="4415" y="13655"/>
                  </a:cubicBezTo>
                  <a:cubicBezTo>
                    <a:pt x="4415" y="13655"/>
                    <a:pt x="4415" y="13655"/>
                    <a:pt x="4415" y="13655"/>
                  </a:cubicBezTo>
                  <a:cubicBezTo>
                    <a:pt x="4415" y="13655"/>
                    <a:pt x="4415" y="13655"/>
                    <a:pt x="4415" y="13655"/>
                  </a:cubicBezTo>
                  <a:cubicBezTo>
                    <a:pt x="4535" y="13655"/>
                    <a:pt x="4535" y="13655"/>
                    <a:pt x="4535" y="13655"/>
                  </a:cubicBezTo>
                  <a:cubicBezTo>
                    <a:pt x="4654" y="13655"/>
                    <a:pt x="4654" y="13655"/>
                    <a:pt x="4654" y="13655"/>
                  </a:cubicBezTo>
                  <a:cubicBezTo>
                    <a:pt x="4773" y="13531"/>
                    <a:pt x="4773" y="13531"/>
                    <a:pt x="4773" y="13531"/>
                  </a:cubicBezTo>
                  <a:cubicBezTo>
                    <a:pt x="4893" y="13407"/>
                    <a:pt x="4893" y="13407"/>
                    <a:pt x="4893" y="13407"/>
                  </a:cubicBezTo>
                  <a:cubicBezTo>
                    <a:pt x="4893" y="13407"/>
                    <a:pt x="4893" y="13407"/>
                    <a:pt x="4893" y="13407"/>
                  </a:cubicBezTo>
                  <a:cubicBezTo>
                    <a:pt x="5012" y="13283"/>
                    <a:pt x="5012" y="13283"/>
                    <a:pt x="5012" y="13283"/>
                  </a:cubicBezTo>
                  <a:cubicBezTo>
                    <a:pt x="5131" y="13159"/>
                    <a:pt x="5131" y="13159"/>
                    <a:pt x="5131" y="13159"/>
                  </a:cubicBezTo>
                  <a:cubicBezTo>
                    <a:pt x="5251" y="13034"/>
                    <a:pt x="5251" y="13034"/>
                    <a:pt x="5251" y="13034"/>
                  </a:cubicBezTo>
                  <a:cubicBezTo>
                    <a:pt x="5370" y="13034"/>
                    <a:pt x="5370" y="13034"/>
                    <a:pt x="5370" y="13034"/>
                  </a:cubicBezTo>
                  <a:cubicBezTo>
                    <a:pt x="5490" y="13034"/>
                    <a:pt x="5490" y="13034"/>
                    <a:pt x="5490" y="13034"/>
                  </a:cubicBezTo>
                  <a:cubicBezTo>
                    <a:pt x="5609" y="12910"/>
                    <a:pt x="5609" y="12910"/>
                    <a:pt x="5609" y="12910"/>
                  </a:cubicBezTo>
                  <a:cubicBezTo>
                    <a:pt x="5967" y="12786"/>
                    <a:pt x="5967" y="12786"/>
                    <a:pt x="5967" y="12786"/>
                  </a:cubicBezTo>
                  <a:cubicBezTo>
                    <a:pt x="6086" y="12662"/>
                    <a:pt x="6086" y="12662"/>
                    <a:pt x="6086" y="12662"/>
                  </a:cubicBezTo>
                  <a:cubicBezTo>
                    <a:pt x="6206" y="12662"/>
                    <a:pt x="6206" y="12662"/>
                    <a:pt x="6206" y="12662"/>
                  </a:cubicBezTo>
                  <a:cubicBezTo>
                    <a:pt x="6325" y="12662"/>
                    <a:pt x="6325" y="12662"/>
                    <a:pt x="6325" y="12662"/>
                  </a:cubicBezTo>
                  <a:cubicBezTo>
                    <a:pt x="6325" y="12662"/>
                    <a:pt x="6325" y="12662"/>
                    <a:pt x="6325" y="12662"/>
                  </a:cubicBezTo>
                  <a:cubicBezTo>
                    <a:pt x="6564" y="12662"/>
                    <a:pt x="6564" y="12662"/>
                    <a:pt x="6564" y="12662"/>
                  </a:cubicBezTo>
                  <a:cubicBezTo>
                    <a:pt x="6683" y="12662"/>
                    <a:pt x="6683" y="12662"/>
                    <a:pt x="6683" y="12662"/>
                  </a:cubicBezTo>
                  <a:cubicBezTo>
                    <a:pt x="6802" y="12662"/>
                    <a:pt x="6802" y="12662"/>
                    <a:pt x="6802" y="12662"/>
                  </a:cubicBezTo>
                  <a:cubicBezTo>
                    <a:pt x="6922" y="12662"/>
                    <a:pt x="6922" y="12662"/>
                    <a:pt x="6922" y="12662"/>
                  </a:cubicBezTo>
                  <a:cubicBezTo>
                    <a:pt x="7280" y="12538"/>
                    <a:pt x="7280" y="12538"/>
                    <a:pt x="7280" y="12538"/>
                  </a:cubicBezTo>
                  <a:cubicBezTo>
                    <a:pt x="7399" y="12538"/>
                    <a:pt x="7399" y="12538"/>
                    <a:pt x="7399" y="12538"/>
                  </a:cubicBezTo>
                  <a:cubicBezTo>
                    <a:pt x="7518" y="12414"/>
                    <a:pt x="7518" y="12414"/>
                    <a:pt x="7518" y="12414"/>
                  </a:cubicBezTo>
                  <a:cubicBezTo>
                    <a:pt x="7638" y="12414"/>
                    <a:pt x="7638" y="12414"/>
                    <a:pt x="7638" y="12414"/>
                  </a:cubicBezTo>
                  <a:cubicBezTo>
                    <a:pt x="7757" y="12290"/>
                    <a:pt x="7757" y="12290"/>
                    <a:pt x="7757" y="12290"/>
                  </a:cubicBezTo>
                  <a:cubicBezTo>
                    <a:pt x="7996" y="12290"/>
                    <a:pt x="7996" y="12290"/>
                    <a:pt x="7996" y="12290"/>
                  </a:cubicBezTo>
                  <a:cubicBezTo>
                    <a:pt x="8592" y="12290"/>
                    <a:pt x="8592" y="12290"/>
                    <a:pt x="8592" y="12290"/>
                  </a:cubicBezTo>
                  <a:cubicBezTo>
                    <a:pt x="8831" y="12290"/>
                    <a:pt x="8831" y="12290"/>
                    <a:pt x="8831" y="12290"/>
                  </a:cubicBezTo>
                  <a:cubicBezTo>
                    <a:pt x="8950" y="12290"/>
                    <a:pt x="8950" y="12290"/>
                    <a:pt x="8950" y="12290"/>
                  </a:cubicBezTo>
                  <a:cubicBezTo>
                    <a:pt x="9070" y="12290"/>
                    <a:pt x="9070" y="12290"/>
                    <a:pt x="9070" y="12290"/>
                  </a:cubicBezTo>
                  <a:cubicBezTo>
                    <a:pt x="9189" y="12290"/>
                    <a:pt x="9189" y="12290"/>
                    <a:pt x="9189" y="12290"/>
                  </a:cubicBezTo>
                  <a:cubicBezTo>
                    <a:pt x="9308" y="12414"/>
                    <a:pt x="9308" y="12414"/>
                    <a:pt x="9308" y="12414"/>
                  </a:cubicBezTo>
                  <a:cubicBezTo>
                    <a:pt x="9428" y="12662"/>
                    <a:pt x="9428" y="12662"/>
                    <a:pt x="9428" y="12662"/>
                  </a:cubicBezTo>
                  <a:cubicBezTo>
                    <a:pt x="9547" y="12662"/>
                    <a:pt x="9547" y="12662"/>
                    <a:pt x="9547" y="12662"/>
                  </a:cubicBezTo>
                  <a:cubicBezTo>
                    <a:pt x="9666" y="12662"/>
                    <a:pt x="9666" y="12662"/>
                    <a:pt x="9666" y="12662"/>
                  </a:cubicBezTo>
                  <a:cubicBezTo>
                    <a:pt x="9666" y="12538"/>
                    <a:pt x="9666" y="12538"/>
                    <a:pt x="9666" y="12538"/>
                  </a:cubicBezTo>
                  <a:cubicBezTo>
                    <a:pt x="9786" y="12662"/>
                    <a:pt x="9786" y="12662"/>
                    <a:pt x="9786" y="12662"/>
                  </a:cubicBezTo>
                  <a:cubicBezTo>
                    <a:pt x="9786" y="12662"/>
                    <a:pt x="9786" y="12662"/>
                    <a:pt x="9786" y="12662"/>
                  </a:cubicBezTo>
                  <a:cubicBezTo>
                    <a:pt x="9905" y="12662"/>
                    <a:pt x="9905" y="12662"/>
                    <a:pt x="9905" y="12662"/>
                  </a:cubicBezTo>
                  <a:cubicBezTo>
                    <a:pt x="10024" y="12786"/>
                    <a:pt x="10024" y="12786"/>
                    <a:pt x="10024" y="12786"/>
                  </a:cubicBezTo>
                  <a:cubicBezTo>
                    <a:pt x="10144" y="12786"/>
                    <a:pt x="10144" y="12786"/>
                    <a:pt x="10144" y="12786"/>
                  </a:cubicBezTo>
                  <a:cubicBezTo>
                    <a:pt x="10263" y="12786"/>
                    <a:pt x="10263" y="12786"/>
                    <a:pt x="10263" y="12786"/>
                  </a:cubicBezTo>
                  <a:cubicBezTo>
                    <a:pt x="10502" y="12910"/>
                    <a:pt x="10502" y="12910"/>
                    <a:pt x="10502" y="12910"/>
                  </a:cubicBezTo>
                  <a:cubicBezTo>
                    <a:pt x="10382" y="13034"/>
                    <a:pt x="10382" y="13034"/>
                    <a:pt x="10382" y="13034"/>
                  </a:cubicBezTo>
                  <a:cubicBezTo>
                    <a:pt x="10502" y="13034"/>
                    <a:pt x="10502" y="13034"/>
                    <a:pt x="10502" y="13034"/>
                  </a:cubicBezTo>
                  <a:cubicBezTo>
                    <a:pt x="10621" y="13034"/>
                    <a:pt x="10621" y="13034"/>
                    <a:pt x="10621" y="13034"/>
                  </a:cubicBezTo>
                  <a:cubicBezTo>
                    <a:pt x="10502" y="13159"/>
                    <a:pt x="10502" y="13159"/>
                    <a:pt x="10502" y="13159"/>
                  </a:cubicBezTo>
                  <a:cubicBezTo>
                    <a:pt x="10502" y="13159"/>
                    <a:pt x="10502" y="13159"/>
                    <a:pt x="10502" y="13159"/>
                  </a:cubicBezTo>
                  <a:cubicBezTo>
                    <a:pt x="10502" y="13283"/>
                    <a:pt x="10502" y="13283"/>
                    <a:pt x="10502" y="13283"/>
                  </a:cubicBezTo>
                  <a:cubicBezTo>
                    <a:pt x="10502" y="13407"/>
                    <a:pt x="10502" y="13407"/>
                    <a:pt x="10502" y="13407"/>
                  </a:cubicBezTo>
                  <a:cubicBezTo>
                    <a:pt x="10621" y="13407"/>
                    <a:pt x="10621" y="13407"/>
                    <a:pt x="10621" y="13407"/>
                  </a:cubicBezTo>
                  <a:cubicBezTo>
                    <a:pt x="10740" y="13531"/>
                    <a:pt x="10740" y="13531"/>
                    <a:pt x="10740" y="13531"/>
                  </a:cubicBezTo>
                  <a:cubicBezTo>
                    <a:pt x="10740" y="13655"/>
                    <a:pt x="10740" y="13655"/>
                    <a:pt x="10740" y="13655"/>
                  </a:cubicBezTo>
                  <a:cubicBezTo>
                    <a:pt x="10740" y="13779"/>
                    <a:pt x="10740" y="13779"/>
                    <a:pt x="10740" y="13779"/>
                  </a:cubicBezTo>
                  <a:cubicBezTo>
                    <a:pt x="10860" y="14028"/>
                    <a:pt x="10860" y="14028"/>
                    <a:pt x="10860" y="14028"/>
                  </a:cubicBezTo>
                  <a:cubicBezTo>
                    <a:pt x="10860" y="14152"/>
                    <a:pt x="10860" y="14152"/>
                    <a:pt x="10860" y="14152"/>
                  </a:cubicBezTo>
                  <a:cubicBezTo>
                    <a:pt x="10860" y="14152"/>
                    <a:pt x="10860" y="14152"/>
                    <a:pt x="10860" y="14152"/>
                  </a:cubicBezTo>
                  <a:cubicBezTo>
                    <a:pt x="10860" y="14276"/>
                    <a:pt x="10860" y="14276"/>
                    <a:pt x="10860" y="14276"/>
                  </a:cubicBezTo>
                  <a:cubicBezTo>
                    <a:pt x="10860" y="14400"/>
                    <a:pt x="10860" y="14400"/>
                    <a:pt x="10860" y="14400"/>
                  </a:cubicBezTo>
                  <a:cubicBezTo>
                    <a:pt x="10740" y="14400"/>
                    <a:pt x="10740" y="14400"/>
                    <a:pt x="10740" y="14400"/>
                  </a:cubicBezTo>
                  <a:cubicBezTo>
                    <a:pt x="10740" y="14400"/>
                    <a:pt x="10740" y="14400"/>
                    <a:pt x="10740" y="14400"/>
                  </a:cubicBezTo>
                  <a:cubicBezTo>
                    <a:pt x="10860" y="14524"/>
                    <a:pt x="10860" y="14524"/>
                    <a:pt x="10860" y="14524"/>
                  </a:cubicBezTo>
                  <a:cubicBezTo>
                    <a:pt x="10860" y="14524"/>
                    <a:pt x="10860" y="14524"/>
                    <a:pt x="10860" y="14524"/>
                  </a:cubicBezTo>
                  <a:cubicBezTo>
                    <a:pt x="10979" y="14648"/>
                    <a:pt x="10979" y="14648"/>
                    <a:pt x="10979" y="14648"/>
                  </a:cubicBezTo>
                  <a:cubicBezTo>
                    <a:pt x="10979" y="14648"/>
                    <a:pt x="10979" y="14648"/>
                    <a:pt x="10979" y="14648"/>
                  </a:cubicBezTo>
                  <a:cubicBezTo>
                    <a:pt x="11098" y="14648"/>
                    <a:pt x="11098" y="14648"/>
                    <a:pt x="11098" y="14648"/>
                  </a:cubicBezTo>
                  <a:cubicBezTo>
                    <a:pt x="11098" y="14524"/>
                    <a:pt x="11098" y="14524"/>
                    <a:pt x="11098" y="14524"/>
                  </a:cubicBezTo>
                  <a:cubicBezTo>
                    <a:pt x="11098" y="14524"/>
                    <a:pt x="11098" y="14524"/>
                    <a:pt x="11098" y="14524"/>
                  </a:cubicBezTo>
                  <a:cubicBezTo>
                    <a:pt x="11098" y="14400"/>
                    <a:pt x="11098" y="14400"/>
                    <a:pt x="11098" y="14400"/>
                  </a:cubicBezTo>
                  <a:cubicBezTo>
                    <a:pt x="11218" y="14400"/>
                    <a:pt x="11218" y="14400"/>
                    <a:pt x="11218" y="14400"/>
                  </a:cubicBezTo>
                  <a:cubicBezTo>
                    <a:pt x="11218" y="14276"/>
                    <a:pt x="11218" y="14276"/>
                    <a:pt x="11218" y="14276"/>
                  </a:cubicBezTo>
                  <a:cubicBezTo>
                    <a:pt x="11337" y="14276"/>
                    <a:pt x="11337" y="14276"/>
                    <a:pt x="11337" y="14276"/>
                  </a:cubicBezTo>
                  <a:cubicBezTo>
                    <a:pt x="11337" y="14152"/>
                    <a:pt x="11337" y="14152"/>
                    <a:pt x="11337" y="14152"/>
                  </a:cubicBezTo>
                  <a:cubicBezTo>
                    <a:pt x="11456" y="14152"/>
                    <a:pt x="11456" y="14152"/>
                    <a:pt x="11456" y="14152"/>
                  </a:cubicBezTo>
                  <a:cubicBezTo>
                    <a:pt x="11576" y="14028"/>
                    <a:pt x="11576" y="14028"/>
                    <a:pt x="11576" y="14028"/>
                  </a:cubicBezTo>
                  <a:cubicBezTo>
                    <a:pt x="11695" y="13903"/>
                    <a:pt x="11695" y="13903"/>
                    <a:pt x="11695" y="13903"/>
                  </a:cubicBezTo>
                  <a:cubicBezTo>
                    <a:pt x="11814" y="13779"/>
                    <a:pt x="11814" y="13779"/>
                    <a:pt x="11814" y="13779"/>
                  </a:cubicBezTo>
                  <a:cubicBezTo>
                    <a:pt x="11814" y="13779"/>
                    <a:pt x="11814" y="13779"/>
                    <a:pt x="11814" y="13779"/>
                  </a:cubicBezTo>
                  <a:cubicBezTo>
                    <a:pt x="11934" y="13779"/>
                    <a:pt x="11934" y="13779"/>
                    <a:pt x="11934" y="13779"/>
                  </a:cubicBezTo>
                  <a:cubicBezTo>
                    <a:pt x="12053" y="13655"/>
                    <a:pt x="12053" y="13655"/>
                    <a:pt x="12053" y="13655"/>
                  </a:cubicBezTo>
                  <a:cubicBezTo>
                    <a:pt x="12172" y="13407"/>
                    <a:pt x="12172" y="13407"/>
                    <a:pt x="12172" y="13407"/>
                  </a:cubicBezTo>
                  <a:cubicBezTo>
                    <a:pt x="12292" y="13407"/>
                    <a:pt x="12292" y="13407"/>
                    <a:pt x="12292" y="13407"/>
                  </a:cubicBezTo>
                  <a:cubicBezTo>
                    <a:pt x="12411" y="13283"/>
                    <a:pt x="12411" y="13283"/>
                    <a:pt x="12411" y="13283"/>
                  </a:cubicBezTo>
                  <a:cubicBezTo>
                    <a:pt x="12292" y="13159"/>
                    <a:pt x="12292" y="13159"/>
                    <a:pt x="12292" y="13159"/>
                  </a:cubicBezTo>
                  <a:cubicBezTo>
                    <a:pt x="12411" y="13034"/>
                    <a:pt x="12411" y="13034"/>
                    <a:pt x="12411" y="13034"/>
                  </a:cubicBezTo>
                  <a:cubicBezTo>
                    <a:pt x="12411" y="13159"/>
                    <a:pt x="12411" y="13159"/>
                    <a:pt x="12411" y="13159"/>
                  </a:cubicBezTo>
                  <a:cubicBezTo>
                    <a:pt x="12411" y="13283"/>
                    <a:pt x="12411" y="13283"/>
                    <a:pt x="12411" y="13283"/>
                  </a:cubicBezTo>
                  <a:cubicBezTo>
                    <a:pt x="12411" y="13407"/>
                    <a:pt x="12411" y="13407"/>
                    <a:pt x="12411" y="13407"/>
                  </a:cubicBezTo>
                  <a:cubicBezTo>
                    <a:pt x="12411" y="13531"/>
                    <a:pt x="12411" y="13531"/>
                    <a:pt x="12411" y="13531"/>
                  </a:cubicBezTo>
                  <a:cubicBezTo>
                    <a:pt x="12292" y="13779"/>
                    <a:pt x="12292" y="13779"/>
                    <a:pt x="12292" y="13779"/>
                  </a:cubicBezTo>
                  <a:cubicBezTo>
                    <a:pt x="12172" y="13903"/>
                    <a:pt x="12172" y="13903"/>
                    <a:pt x="12172" y="13903"/>
                  </a:cubicBezTo>
                  <a:cubicBezTo>
                    <a:pt x="12053" y="14028"/>
                    <a:pt x="12053" y="14028"/>
                    <a:pt x="12053" y="14028"/>
                  </a:cubicBezTo>
                  <a:cubicBezTo>
                    <a:pt x="12053" y="14152"/>
                    <a:pt x="12053" y="14152"/>
                    <a:pt x="12053" y="14152"/>
                  </a:cubicBezTo>
                  <a:cubicBezTo>
                    <a:pt x="12053" y="14276"/>
                    <a:pt x="12053" y="14276"/>
                    <a:pt x="12053" y="14276"/>
                  </a:cubicBezTo>
                  <a:cubicBezTo>
                    <a:pt x="11934" y="14400"/>
                    <a:pt x="11934" y="14400"/>
                    <a:pt x="11934" y="14400"/>
                  </a:cubicBezTo>
                  <a:cubicBezTo>
                    <a:pt x="11934" y="14400"/>
                    <a:pt x="11934" y="14400"/>
                    <a:pt x="11934" y="14400"/>
                  </a:cubicBezTo>
                  <a:cubicBezTo>
                    <a:pt x="11814" y="14648"/>
                    <a:pt x="11814" y="14648"/>
                    <a:pt x="11814" y="14648"/>
                  </a:cubicBezTo>
                  <a:cubicBezTo>
                    <a:pt x="11576" y="14648"/>
                    <a:pt x="11576" y="14648"/>
                    <a:pt x="11576" y="14648"/>
                  </a:cubicBezTo>
                  <a:cubicBezTo>
                    <a:pt x="11576" y="14772"/>
                    <a:pt x="11576" y="14772"/>
                    <a:pt x="11576" y="14772"/>
                  </a:cubicBezTo>
                  <a:cubicBezTo>
                    <a:pt x="11456" y="14897"/>
                    <a:pt x="11456" y="14897"/>
                    <a:pt x="11456" y="14897"/>
                  </a:cubicBezTo>
                  <a:cubicBezTo>
                    <a:pt x="11456" y="14897"/>
                    <a:pt x="11456" y="14897"/>
                    <a:pt x="11456" y="14897"/>
                  </a:cubicBezTo>
                  <a:cubicBezTo>
                    <a:pt x="11695" y="14897"/>
                    <a:pt x="11695" y="14897"/>
                    <a:pt x="11695" y="14897"/>
                  </a:cubicBezTo>
                  <a:cubicBezTo>
                    <a:pt x="11814" y="14897"/>
                    <a:pt x="11814" y="14897"/>
                    <a:pt x="11814" y="14897"/>
                  </a:cubicBezTo>
                  <a:cubicBezTo>
                    <a:pt x="11934" y="14897"/>
                    <a:pt x="11934" y="14897"/>
                    <a:pt x="11934" y="14897"/>
                  </a:cubicBezTo>
                  <a:cubicBezTo>
                    <a:pt x="12172" y="14648"/>
                    <a:pt x="12172" y="14648"/>
                    <a:pt x="12172" y="14648"/>
                  </a:cubicBezTo>
                  <a:cubicBezTo>
                    <a:pt x="12172" y="14400"/>
                    <a:pt x="12172" y="14400"/>
                    <a:pt x="12172" y="14400"/>
                  </a:cubicBezTo>
                  <a:cubicBezTo>
                    <a:pt x="12292" y="14276"/>
                    <a:pt x="12292" y="14276"/>
                    <a:pt x="12292" y="14276"/>
                  </a:cubicBezTo>
                  <a:cubicBezTo>
                    <a:pt x="12411" y="14276"/>
                    <a:pt x="12411" y="14276"/>
                    <a:pt x="12411" y="14276"/>
                  </a:cubicBezTo>
                  <a:cubicBezTo>
                    <a:pt x="12411" y="14524"/>
                    <a:pt x="12411" y="14524"/>
                    <a:pt x="12411" y="14524"/>
                  </a:cubicBezTo>
                  <a:cubicBezTo>
                    <a:pt x="12411" y="14648"/>
                    <a:pt x="12411" y="14648"/>
                    <a:pt x="12411" y="14648"/>
                  </a:cubicBezTo>
                  <a:cubicBezTo>
                    <a:pt x="12411" y="14648"/>
                    <a:pt x="12411" y="14648"/>
                    <a:pt x="12411" y="14648"/>
                  </a:cubicBezTo>
                  <a:cubicBezTo>
                    <a:pt x="12411" y="14897"/>
                    <a:pt x="12411" y="14897"/>
                    <a:pt x="12411" y="14897"/>
                  </a:cubicBezTo>
                  <a:cubicBezTo>
                    <a:pt x="12292" y="15145"/>
                    <a:pt x="12292" y="15145"/>
                    <a:pt x="12292" y="15145"/>
                  </a:cubicBezTo>
                  <a:cubicBezTo>
                    <a:pt x="12053" y="15145"/>
                    <a:pt x="12053" y="15145"/>
                    <a:pt x="12053" y="15145"/>
                  </a:cubicBezTo>
                  <a:cubicBezTo>
                    <a:pt x="12172" y="15269"/>
                    <a:pt x="12172" y="15269"/>
                    <a:pt x="12172" y="15269"/>
                  </a:cubicBezTo>
                  <a:cubicBezTo>
                    <a:pt x="12292" y="15269"/>
                    <a:pt x="12292" y="15269"/>
                    <a:pt x="12292" y="15269"/>
                  </a:cubicBezTo>
                  <a:cubicBezTo>
                    <a:pt x="12411" y="15269"/>
                    <a:pt x="12411" y="15269"/>
                    <a:pt x="12411" y="15269"/>
                  </a:cubicBezTo>
                  <a:cubicBezTo>
                    <a:pt x="12411" y="15145"/>
                    <a:pt x="12411" y="15145"/>
                    <a:pt x="12411" y="15145"/>
                  </a:cubicBezTo>
                  <a:cubicBezTo>
                    <a:pt x="12530" y="15145"/>
                    <a:pt x="12530" y="15145"/>
                    <a:pt x="12530" y="15145"/>
                  </a:cubicBezTo>
                  <a:cubicBezTo>
                    <a:pt x="12650" y="15021"/>
                    <a:pt x="12650" y="15021"/>
                    <a:pt x="12650" y="15021"/>
                  </a:cubicBezTo>
                  <a:cubicBezTo>
                    <a:pt x="12769" y="15145"/>
                    <a:pt x="12769" y="15145"/>
                    <a:pt x="12769" y="15145"/>
                  </a:cubicBezTo>
                  <a:cubicBezTo>
                    <a:pt x="12769" y="15021"/>
                    <a:pt x="12769" y="15021"/>
                    <a:pt x="12769" y="15021"/>
                  </a:cubicBezTo>
                  <a:cubicBezTo>
                    <a:pt x="12769" y="15145"/>
                    <a:pt x="12769" y="15145"/>
                    <a:pt x="12769" y="15145"/>
                  </a:cubicBezTo>
                  <a:cubicBezTo>
                    <a:pt x="12650" y="15269"/>
                    <a:pt x="12650" y="15269"/>
                    <a:pt x="12650" y="15269"/>
                  </a:cubicBezTo>
                  <a:cubicBezTo>
                    <a:pt x="12650" y="15269"/>
                    <a:pt x="12650" y="15269"/>
                    <a:pt x="12650" y="15269"/>
                  </a:cubicBezTo>
                  <a:cubicBezTo>
                    <a:pt x="12530" y="15269"/>
                    <a:pt x="12530" y="15269"/>
                    <a:pt x="12530" y="15269"/>
                  </a:cubicBezTo>
                  <a:cubicBezTo>
                    <a:pt x="12650" y="15393"/>
                    <a:pt x="12650" y="15393"/>
                    <a:pt x="12650" y="15393"/>
                  </a:cubicBezTo>
                  <a:cubicBezTo>
                    <a:pt x="12769" y="15517"/>
                    <a:pt x="12769" y="15517"/>
                    <a:pt x="12769" y="15517"/>
                  </a:cubicBezTo>
                  <a:cubicBezTo>
                    <a:pt x="12769" y="15641"/>
                    <a:pt x="12769" y="15641"/>
                    <a:pt x="12769" y="15641"/>
                  </a:cubicBezTo>
                  <a:cubicBezTo>
                    <a:pt x="12769" y="15890"/>
                    <a:pt x="12769" y="15890"/>
                    <a:pt x="12769" y="15890"/>
                  </a:cubicBezTo>
                  <a:cubicBezTo>
                    <a:pt x="12769" y="16138"/>
                    <a:pt x="12769" y="16138"/>
                    <a:pt x="12769" y="16138"/>
                  </a:cubicBezTo>
                  <a:cubicBezTo>
                    <a:pt x="12650" y="16262"/>
                    <a:pt x="12650" y="16262"/>
                    <a:pt x="12650" y="16262"/>
                  </a:cubicBezTo>
                  <a:cubicBezTo>
                    <a:pt x="12650" y="16262"/>
                    <a:pt x="12650" y="16262"/>
                    <a:pt x="12650" y="16262"/>
                  </a:cubicBezTo>
                  <a:cubicBezTo>
                    <a:pt x="12650" y="16510"/>
                    <a:pt x="12650" y="16510"/>
                    <a:pt x="12650" y="16510"/>
                  </a:cubicBezTo>
                  <a:cubicBezTo>
                    <a:pt x="12769" y="16510"/>
                    <a:pt x="12769" y="16510"/>
                    <a:pt x="12769" y="16510"/>
                  </a:cubicBezTo>
                  <a:cubicBezTo>
                    <a:pt x="12769" y="16634"/>
                    <a:pt x="12769" y="16634"/>
                    <a:pt x="12769" y="16634"/>
                  </a:cubicBezTo>
                  <a:cubicBezTo>
                    <a:pt x="12888" y="16883"/>
                    <a:pt x="12888" y="16883"/>
                    <a:pt x="12888" y="16883"/>
                  </a:cubicBezTo>
                  <a:cubicBezTo>
                    <a:pt x="13008" y="17131"/>
                    <a:pt x="13008" y="17131"/>
                    <a:pt x="13008" y="17131"/>
                  </a:cubicBezTo>
                  <a:cubicBezTo>
                    <a:pt x="13127" y="17131"/>
                    <a:pt x="13127" y="17131"/>
                    <a:pt x="13127" y="17131"/>
                  </a:cubicBezTo>
                  <a:cubicBezTo>
                    <a:pt x="13246" y="17131"/>
                    <a:pt x="13246" y="17131"/>
                    <a:pt x="13246" y="17131"/>
                  </a:cubicBezTo>
                  <a:cubicBezTo>
                    <a:pt x="13366" y="17255"/>
                    <a:pt x="13366" y="17255"/>
                    <a:pt x="13366" y="17255"/>
                  </a:cubicBezTo>
                  <a:cubicBezTo>
                    <a:pt x="13485" y="17255"/>
                    <a:pt x="13485" y="17255"/>
                    <a:pt x="13485" y="17255"/>
                  </a:cubicBezTo>
                  <a:cubicBezTo>
                    <a:pt x="13485" y="17255"/>
                    <a:pt x="13485" y="17255"/>
                    <a:pt x="13485" y="17255"/>
                  </a:cubicBezTo>
                  <a:cubicBezTo>
                    <a:pt x="13485" y="17255"/>
                    <a:pt x="13485" y="17255"/>
                    <a:pt x="13485" y="17255"/>
                  </a:cubicBezTo>
                  <a:cubicBezTo>
                    <a:pt x="13604" y="17255"/>
                    <a:pt x="13604" y="17255"/>
                    <a:pt x="13604" y="17255"/>
                  </a:cubicBezTo>
                  <a:cubicBezTo>
                    <a:pt x="13724" y="17379"/>
                    <a:pt x="13724" y="17379"/>
                    <a:pt x="13724" y="17379"/>
                  </a:cubicBezTo>
                  <a:cubicBezTo>
                    <a:pt x="13843" y="17379"/>
                    <a:pt x="13843" y="17379"/>
                    <a:pt x="13843" y="17379"/>
                  </a:cubicBezTo>
                  <a:cubicBezTo>
                    <a:pt x="13962" y="17503"/>
                    <a:pt x="13962" y="17503"/>
                    <a:pt x="13962" y="17503"/>
                  </a:cubicBezTo>
                  <a:cubicBezTo>
                    <a:pt x="14082" y="17628"/>
                    <a:pt x="14082" y="17628"/>
                    <a:pt x="14082" y="17628"/>
                  </a:cubicBezTo>
                  <a:cubicBezTo>
                    <a:pt x="14082" y="17628"/>
                    <a:pt x="14082" y="17628"/>
                    <a:pt x="14082" y="17628"/>
                  </a:cubicBezTo>
                  <a:cubicBezTo>
                    <a:pt x="14201" y="17752"/>
                    <a:pt x="14201" y="17752"/>
                    <a:pt x="14201" y="17752"/>
                  </a:cubicBezTo>
                  <a:cubicBezTo>
                    <a:pt x="14320" y="17752"/>
                    <a:pt x="14320" y="17752"/>
                    <a:pt x="14320" y="17752"/>
                  </a:cubicBezTo>
                  <a:cubicBezTo>
                    <a:pt x="14320" y="17752"/>
                    <a:pt x="14320" y="17752"/>
                    <a:pt x="14320" y="17752"/>
                  </a:cubicBezTo>
                  <a:cubicBezTo>
                    <a:pt x="14559" y="17628"/>
                    <a:pt x="14559" y="17628"/>
                    <a:pt x="14559" y="17628"/>
                  </a:cubicBezTo>
                  <a:cubicBezTo>
                    <a:pt x="14678" y="17503"/>
                    <a:pt x="14678" y="17503"/>
                    <a:pt x="14678" y="17503"/>
                  </a:cubicBezTo>
                  <a:cubicBezTo>
                    <a:pt x="14798" y="17503"/>
                    <a:pt x="14798" y="17503"/>
                    <a:pt x="14798" y="17503"/>
                  </a:cubicBezTo>
                  <a:cubicBezTo>
                    <a:pt x="14917" y="17379"/>
                    <a:pt x="14917" y="17379"/>
                    <a:pt x="14917" y="17379"/>
                  </a:cubicBezTo>
                  <a:cubicBezTo>
                    <a:pt x="15036" y="17379"/>
                    <a:pt x="15036" y="17379"/>
                    <a:pt x="15036" y="17379"/>
                  </a:cubicBezTo>
                  <a:cubicBezTo>
                    <a:pt x="15036" y="17379"/>
                    <a:pt x="15036" y="17379"/>
                    <a:pt x="15036" y="17379"/>
                  </a:cubicBezTo>
                  <a:cubicBezTo>
                    <a:pt x="15036" y="17379"/>
                    <a:pt x="15036" y="17379"/>
                    <a:pt x="15036" y="17379"/>
                  </a:cubicBezTo>
                  <a:cubicBezTo>
                    <a:pt x="14917" y="17255"/>
                    <a:pt x="14917" y="17255"/>
                    <a:pt x="14917" y="17255"/>
                  </a:cubicBezTo>
                  <a:cubicBezTo>
                    <a:pt x="14917" y="17255"/>
                    <a:pt x="14917" y="17255"/>
                    <a:pt x="14917" y="17255"/>
                  </a:cubicBezTo>
                  <a:cubicBezTo>
                    <a:pt x="15156" y="17131"/>
                    <a:pt x="15156" y="17131"/>
                    <a:pt x="15156" y="17131"/>
                  </a:cubicBezTo>
                  <a:cubicBezTo>
                    <a:pt x="15275" y="17255"/>
                    <a:pt x="15275" y="17255"/>
                    <a:pt x="15275" y="17255"/>
                  </a:cubicBezTo>
                  <a:cubicBezTo>
                    <a:pt x="15275" y="17379"/>
                    <a:pt x="15275" y="17379"/>
                    <a:pt x="15275" y="17379"/>
                  </a:cubicBezTo>
                  <a:cubicBezTo>
                    <a:pt x="15156" y="17379"/>
                    <a:pt x="15156" y="17379"/>
                    <a:pt x="15156" y="17379"/>
                  </a:cubicBezTo>
                  <a:cubicBezTo>
                    <a:pt x="15156" y="17503"/>
                    <a:pt x="15156" y="17503"/>
                    <a:pt x="15156" y="17503"/>
                  </a:cubicBezTo>
                  <a:cubicBezTo>
                    <a:pt x="15156" y="17503"/>
                    <a:pt x="15156" y="17503"/>
                    <a:pt x="15156" y="17503"/>
                  </a:cubicBezTo>
                  <a:cubicBezTo>
                    <a:pt x="15275" y="17503"/>
                    <a:pt x="15275" y="17503"/>
                    <a:pt x="15275" y="17503"/>
                  </a:cubicBezTo>
                  <a:cubicBezTo>
                    <a:pt x="15394" y="17379"/>
                    <a:pt x="15394" y="17379"/>
                    <a:pt x="15394" y="17379"/>
                  </a:cubicBezTo>
                  <a:cubicBezTo>
                    <a:pt x="15514" y="17503"/>
                    <a:pt x="15514" y="17503"/>
                    <a:pt x="15514" y="17503"/>
                  </a:cubicBezTo>
                  <a:cubicBezTo>
                    <a:pt x="15514" y="17503"/>
                    <a:pt x="15514" y="17503"/>
                    <a:pt x="15514" y="17503"/>
                  </a:cubicBezTo>
                  <a:cubicBezTo>
                    <a:pt x="15394" y="17503"/>
                    <a:pt x="15394" y="17503"/>
                    <a:pt x="15394" y="17503"/>
                  </a:cubicBezTo>
                  <a:cubicBezTo>
                    <a:pt x="15275" y="17628"/>
                    <a:pt x="15275" y="17628"/>
                    <a:pt x="15275" y="17628"/>
                  </a:cubicBezTo>
                  <a:cubicBezTo>
                    <a:pt x="15514" y="17752"/>
                    <a:pt x="15514" y="17752"/>
                    <a:pt x="15514" y="17752"/>
                  </a:cubicBezTo>
                  <a:cubicBezTo>
                    <a:pt x="15514" y="18000"/>
                    <a:pt x="15514" y="18000"/>
                    <a:pt x="15514" y="18000"/>
                  </a:cubicBezTo>
                  <a:cubicBezTo>
                    <a:pt x="15514" y="17876"/>
                    <a:pt x="15514" y="17876"/>
                    <a:pt x="15514" y="17876"/>
                  </a:cubicBezTo>
                  <a:cubicBezTo>
                    <a:pt x="15633" y="18000"/>
                    <a:pt x="15633" y="18000"/>
                    <a:pt x="15633" y="18000"/>
                  </a:cubicBezTo>
                  <a:cubicBezTo>
                    <a:pt x="15633" y="18000"/>
                    <a:pt x="15633" y="18000"/>
                    <a:pt x="15633" y="18000"/>
                  </a:cubicBezTo>
                  <a:cubicBezTo>
                    <a:pt x="15752" y="18124"/>
                    <a:pt x="15752" y="18124"/>
                    <a:pt x="15752" y="18124"/>
                  </a:cubicBezTo>
                  <a:cubicBezTo>
                    <a:pt x="15752" y="18000"/>
                    <a:pt x="15752" y="18000"/>
                    <a:pt x="15752" y="18000"/>
                  </a:cubicBezTo>
                  <a:cubicBezTo>
                    <a:pt x="15752" y="17876"/>
                    <a:pt x="15752" y="17876"/>
                    <a:pt x="15752" y="17876"/>
                  </a:cubicBezTo>
                  <a:cubicBezTo>
                    <a:pt x="15633" y="18000"/>
                    <a:pt x="15633" y="18000"/>
                    <a:pt x="15633" y="18000"/>
                  </a:cubicBezTo>
                  <a:cubicBezTo>
                    <a:pt x="15633" y="17876"/>
                    <a:pt x="15633" y="17876"/>
                    <a:pt x="15633" y="17876"/>
                  </a:cubicBezTo>
                  <a:cubicBezTo>
                    <a:pt x="15752" y="17876"/>
                    <a:pt x="15752" y="17876"/>
                    <a:pt x="15752" y="17876"/>
                  </a:cubicBezTo>
                  <a:cubicBezTo>
                    <a:pt x="15991" y="17876"/>
                    <a:pt x="15991" y="17876"/>
                    <a:pt x="15991" y="17876"/>
                  </a:cubicBezTo>
                  <a:cubicBezTo>
                    <a:pt x="15991" y="17876"/>
                    <a:pt x="15991" y="17876"/>
                    <a:pt x="15991" y="17876"/>
                  </a:cubicBezTo>
                  <a:cubicBezTo>
                    <a:pt x="16110" y="17876"/>
                    <a:pt x="16110" y="17876"/>
                    <a:pt x="16110" y="17876"/>
                  </a:cubicBezTo>
                  <a:cubicBezTo>
                    <a:pt x="16230" y="17628"/>
                    <a:pt x="16230" y="17628"/>
                    <a:pt x="16230" y="17628"/>
                  </a:cubicBezTo>
                  <a:cubicBezTo>
                    <a:pt x="16469" y="17503"/>
                    <a:pt x="16469" y="17503"/>
                    <a:pt x="16469" y="17503"/>
                  </a:cubicBezTo>
                  <a:cubicBezTo>
                    <a:pt x="16588" y="17379"/>
                    <a:pt x="16588" y="17379"/>
                    <a:pt x="16588" y="17379"/>
                  </a:cubicBezTo>
                  <a:cubicBezTo>
                    <a:pt x="16588" y="17379"/>
                    <a:pt x="16588" y="17379"/>
                    <a:pt x="16588" y="17379"/>
                  </a:cubicBezTo>
                  <a:cubicBezTo>
                    <a:pt x="16469" y="17379"/>
                    <a:pt x="16469" y="17379"/>
                    <a:pt x="16469" y="17379"/>
                  </a:cubicBezTo>
                  <a:cubicBezTo>
                    <a:pt x="16469" y="17379"/>
                    <a:pt x="16469" y="17379"/>
                    <a:pt x="16469" y="17379"/>
                  </a:cubicBezTo>
                  <a:cubicBezTo>
                    <a:pt x="16349" y="17379"/>
                    <a:pt x="16349" y="17379"/>
                    <a:pt x="16349" y="17379"/>
                  </a:cubicBezTo>
                  <a:cubicBezTo>
                    <a:pt x="16469" y="17379"/>
                    <a:pt x="16469" y="17379"/>
                    <a:pt x="16469" y="17379"/>
                  </a:cubicBezTo>
                  <a:cubicBezTo>
                    <a:pt x="16588" y="17379"/>
                    <a:pt x="16588" y="17379"/>
                    <a:pt x="16588" y="17379"/>
                  </a:cubicBezTo>
                  <a:cubicBezTo>
                    <a:pt x="16827" y="17255"/>
                    <a:pt x="16827" y="17255"/>
                    <a:pt x="16827" y="17255"/>
                  </a:cubicBezTo>
                  <a:cubicBezTo>
                    <a:pt x="17304" y="17255"/>
                    <a:pt x="17304" y="17255"/>
                    <a:pt x="17304" y="17255"/>
                  </a:cubicBezTo>
                  <a:cubicBezTo>
                    <a:pt x="17543" y="17255"/>
                    <a:pt x="17543" y="17255"/>
                    <a:pt x="17543" y="17255"/>
                  </a:cubicBezTo>
                  <a:cubicBezTo>
                    <a:pt x="17662" y="17131"/>
                    <a:pt x="17662" y="17131"/>
                    <a:pt x="17662" y="17131"/>
                  </a:cubicBezTo>
                  <a:cubicBezTo>
                    <a:pt x="17662" y="17131"/>
                    <a:pt x="17662" y="17131"/>
                    <a:pt x="17662" y="17131"/>
                  </a:cubicBezTo>
                  <a:cubicBezTo>
                    <a:pt x="17781" y="17131"/>
                    <a:pt x="17781" y="17131"/>
                    <a:pt x="17781" y="17131"/>
                  </a:cubicBezTo>
                  <a:cubicBezTo>
                    <a:pt x="17901" y="17007"/>
                    <a:pt x="17901" y="17007"/>
                    <a:pt x="17901" y="17007"/>
                  </a:cubicBezTo>
                  <a:cubicBezTo>
                    <a:pt x="18020" y="16883"/>
                    <a:pt x="18020" y="16883"/>
                    <a:pt x="18020" y="16883"/>
                  </a:cubicBezTo>
                  <a:cubicBezTo>
                    <a:pt x="18020" y="16634"/>
                    <a:pt x="18020" y="16634"/>
                    <a:pt x="18020" y="16634"/>
                  </a:cubicBezTo>
                  <a:cubicBezTo>
                    <a:pt x="17901" y="16510"/>
                    <a:pt x="17901" y="16510"/>
                    <a:pt x="17901" y="16510"/>
                  </a:cubicBezTo>
                  <a:cubicBezTo>
                    <a:pt x="18139" y="16386"/>
                    <a:pt x="18139" y="16386"/>
                    <a:pt x="18139" y="16386"/>
                  </a:cubicBezTo>
                  <a:cubicBezTo>
                    <a:pt x="18139" y="16138"/>
                    <a:pt x="18139" y="16138"/>
                    <a:pt x="18139" y="16138"/>
                  </a:cubicBezTo>
                  <a:cubicBezTo>
                    <a:pt x="18259" y="16014"/>
                    <a:pt x="18259" y="16014"/>
                    <a:pt x="18259" y="16014"/>
                  </a:cubicBezTo>
                  <a:cubicBezTo>
                    <a:pt x="18259" y="15766"/>
                    <a:pt x="18259" y="15766"/>
                    <a:pt x="18259" y="15766"/>
                  </a:cubicBezTo>
                  <a:cubicBezTo>
                    <a:pt x="18378" y="15766"/>
                    <a:pt x="18378" y="15766"/>
                    <a:pt x="18378" y="15766"/>
                  </a:cubicBezTo>
                  <a:cubicBezTo>
                    <a:pt x="18378" y="15641"/>
                    <a:pt x="18378" y="15641"/>
                    <a:pt x="18378" y="15641"/>
                  </a:cubicBezTo>
                  <a:cubicBezTo>
                    <a:pt x="18617" y="15269"/>
                    <a:pt x="18617" y="15269"/>
                    <a:pt x="18617" y="15269"/>
                  </a:cubicBezTo>
                  <a:cubicBezTo>
                    <a:pt x="18736" y="15269"/>
                    <a:pt x="18736" y="15269"/>
                    <a:pt x="18736" y="15269"/>
                  </a:cubicBezTo>
                  <a:cubicBezTo>
                    <a:pt x="18855" y="15021"/>
                    <a:pt x="18855" y="15021"/>
                    <a:pt x="18855" y="15021"/>
                  </a:cubicBezTo>
                  <a:cubicBezTo>
                    <a:pt x="18975" y="14897"/>
                    <a:pt x="18975" y="14897"/>
                    <a:pt x="18975" y="14897"/>
                  </a:cubicBezTo>
                  <a:cubicBezTo>
                    <a:pt x="18975" y="14648"/>
                    <a:pt x="18975" y="14648"/>
                    <a:pt x="18975" y="14648"/>
                  </a:cubicBezTo>
                  <a:cubicBezTo>
                    <a:pt x="19213" y="14524"/>
                    <a:pt x="19213" y="14524"/>
                    <a:pt x="19213" y="14524"/>
                  </a:cubicBezTo>
                  <a:cubicBezTo>
                    <a:pt x="19094" y="14400"/>
                    <a:pt x="19094" y="14400"/>
                    <a:pt x="19094" y="14400"/>
                  </a:cubicBezTo>
                  <a:cubicBezTo>
                    <a:pt x="19213" y="14400"/>
                    <a:pt x="19213" y="14400"/>
                    <a:pt x="19213" y="14400"/>
                  </a:cubicBezTo>
                  <a:cubicBezTo>
                    <a:pt x="19333" y="14276"/>
                    <a:pt x="19333" y="14276"/>
                    <a:pt x="19333" y="14276"/>
                  </a:cubicBezTo>
                  <a:cubicBezTo>
                    <a:pt x="19213" y="14152"/>
                    <a:pt x="19213" y="14152"/>
                    <a:pt x="19213" y="14152"/>
                  </a:cubicBezTo>
                  <a:cubicBezTo>
                    <a:pt x="19452" y="14028"/>
                    <a:pt x="19452" y="14028"/>
                    <a:pt x="19452" y="14028"/>
                  </a:cubicBezTo>
                  <a:cubicBezTo>
                    <a:pt x="19571" y="13903"/>
                    <a:pt x="19571" y="13903"/>
                    <a:pt x="19571" y="13903"/>
                  </a:cubicBezTo>
                  <a:cubicBezTo>
                    <a:pt x="19571" y="13903"/>
                    <a:pt x="19571" y="13903"/>
                    <a:pt x="19571" y="13903"/>
                  </a:cubicBezTo>
                  <a:cubicBezTo>
                    <a:pt x="19691" y="13655"/>
                    <a:pt x="19691" y="13655"/>
                    <a:pt x="19691" y="13655"/>
                  </a:cubicBezTo>
                  <a:cubicBezTo>
                    <a:pt x="19810" y="13655"/>
                    <a:pt x="19810" y="13655"/>
                    <a:pt x="19810" y="13655"/>
                  </a:cubicBezTo>
                  <a:cubicBezTo>
                    <a:pt x="19929" y="13655"/>
                    <a:pt x="19929" y="13655"/>
                    <a:pt x="19929" y="13655"/>
                  </a:cubicBezTo>
                  <a:cubicBezTo>
                    <a:pt x="19810" y="13655"/>
                    <a:pt x="19810" y="13655"/>
                    <a:pt x="19810" y="13655"/>
                  </a:cubicBezTo>
                  <a:cubicBezTo>
                    <a:pt x="19810" y="13531"/>
                    <a:pt x="19810" y="13531"/>
                    <a:pt x="19810" y="13531"/>
                  </a:cubicBezTo>
                  <a:cubicBezTo>
                    <a:pt x="20049" y="13531"/>
                    <a:pt x="20049" y="13531"/>
                    <a:pt x="20049" y="13531"/>
                  </a:cubicBezTo>
                  <a:cubicBezTo>
                    <a:pt x="20168" y="13407"/>
                    <a:pt x="20168" y="13407"/>
                    <a:pt x="20168" y="13407"/>
                  </a:cubicBezTo>
                  <a:cubicBezTo>
                    <a:pt x="20168" y="13283"/>
                    <a:pt x="20168" y="13283"/>
                    <a:pt x="20168" y="13283"/>
                  </a:cubicBezTo>
                  <a:cubicBezTo>
                    <a:pt x="20168" y="13283"/>
                    <a:pt x="20168" y="13283"/>
                    <a:pt x="20168" y="13283"/>
                  </a:cubicBezTo>
                  <a:cubicBezTo>
                    <a:pt x="20168" y="13159"/>
                    <a:pt x="20168" y="13159"/>
                    <a:pt x="20168" y="13159"/>
                  </a:cubicBezTo>
                  <a:cubicBezTo>
                    <a:pt x="20407" y="13034"/>
                    <a:pt x="20407" y="13034"/>
                    <a:pt x="20407" y="13034"/>
                  </a:cubicBezTo>
                  <a:cubicBezTo>
                    <a:pt x="20407" y="12910"/>
                    <a:pt x="20407" y="12910"/>
                    <a:pt x="20407" y="12910"/>
                  </a:cubicBezTo>
                  <a:cubicBezTo>
                    <a:pt x="20526" y="12910"/>
                    <a:pt x="20526" y="12910"/>
                    <a:pt x="20526" y="12910"/>
                  </a:cubicBezTo>
                  <a:cubicBezTo>
                    <a:pt x="20645" y="12662"/>
                    <a:pt x="20645" y="12662"/>
                    <a:pt x="20645" y="12662"/>
                  </a:cubicBezTo>
                  <a:cubicBezTo>
                    <a:pt x="20645" y="12662"/>
                    <a:pt x="20645" y="12662"/>
                    <a:pt x="20645" y="12662"/>
                  </a:cubicBezTo>
                  <a:cubicBezTo>
                    <a:pt x="20645" y="12414"/>
                    <a:pt x="20645" y="12414"/>
                    <a:pt x="20645" y="12414"/>
                  </a:cubicBezTo>
                  <a:cubicBezTo>
                    <a:pt x="20645" y="12414"/>
                    <a:pt x="20645" y="12414"/>
                    <a:pt x="20645" y="12414"/>
                  </a:cubicBezTo>
                  <a:cubicBezTo>
                    <a:pt x="20645" y="12290"/>
                    <a:pt x="20645" y="12290"/>
                    <a:pt x="20645" y="12290"/>
                  </a:cubicBezTo>
                  <a:cubicBezTo>
                    <a:pt x="20765" y="12041"/>
                    <a:pt x="20765" y="12041"/>
                    <a:pt x="20765" y="12041"/>
                  </a:cubicBezTo>
                  <a:cubicBezTo>
                    <a:pt x="20765" y="11793"/>
                    <a:pt x="20765" y="11793"/>
                    <a:pt x="20765" y="11793"/>
                  </a:cubicBezTo>
                  <a:cubicBezTo>
                    <a:pt x="21003" y="11545"/>
                    <a:pt x="21003" y="11545"/>
                    <a:pt x="21003" y="11545"/>
                  </a:cubicBezTo>
                  <a:cubicBezTo>
                    <a:pt x="21003" y="11421"/>
                    <a:pt x="21003" y="11421"/>
                    <a:pt x="21003" y="11421"/>
                  </a:cubicBezTo>
                  <a:cubicBezTo>
                    <a:pt x="21123" y="11172"/>
                    <a:pt x="21123" y="11172"/>
                    <a:pt x="21123" y="11172"/>
                  </a:cubicBezTo>
                  <a:cubicBezTo>
                    <a:pt x="21242" y="11048"/>
                    <a:pt x="21242" y="11048"/>
                    <a:pt x="21242" y="11048"/>
                  </a:cubicBezTo>
                  <a:cubicBezTo>
                    <a:pt x="21242" y="10924"/>
                    <a:pt x="21242" y="10924"/>
                    <a:pt x="21242" y="10924"/>
                  </a:cubicBezTo>
                  <a:cubicBezTo>
                    <a:pt x="21242" y="10800"/>
                    <a:pt x="21242" y="10800"/>
                    <a:pt x="21242" y="10800"/>
                  </a:cubicBezTo>
                  <a:cubicBezTo>
                    <a:pt x="21361" y="10676"/>
                    <a:pt x="21361" y="10676"/>
                    <a:pt x="21361" y="10676"/>
                  </a:cubicBezTo>
                  <a:cubicBezTo>
                    <a:pt x="21242" y="10428"/>
                    <a:pt x="21242" y="10428"/>
                    <a:pt x="21242" y="10428"/>
                  </a:cubicBezTo>
                  <a:cubicBezTo>
                    <a:pt x="21242" y="10303"/>
                    <a:pt x="21242" y="10303"/>
                    <a:pt x="21242" y="10303"/>
                  </a:cubicBezTo>
                  <a:cubicBezTo>
                    <a:pt x="21242" y="10179"/>
                    <a:pt x="21242" y="10179"/>
                    <a:pt x="21242" y="10179"/>
                  </a:cubicBezTo>
                  <a:cubicBezTo>
                    <a:pt x="21123" y="10055"/>
                    <a:pt x="21123" y="10055"/>
                    <a:pt x="21123" y="10055"/>
                  </a:cubicBezTo>
                  <a:cubicBezTo>
                    <a:pt x="21123" y="9931"/>
                    <a:pt x="21123" y="9931"/>
                    <a:pt x="21123" y="9931"/>
                  </a:cubicBezTo>
                  <a:cubicBezTo>
                    <a:pt x="21242" y="9931"/>
                    <a:pt x="21242" y="9931"/>
                    <a:pt x="21242" y="9931"/>
                  </a:cubicBezTo>
                  <a:cubicBezTo>
                    <a:pt x="21242" y="9807"/>
                    <a:pt x="21242" y="9807"/>
                    <a:pt x="21242" y="9807"/>
                  </a:cubicBezTo>
                  <a:cubicBezTo>
                    <a:pt x="21242" y="9683"/>
                    <a:pt x="21242" y="9683"/>
                    <a:pt x="21242" y="9683"/>
                  </a:cubicBezTo>
                  <a:cubicBezTo>
                    <a:pt x="21242" y="9559"/>
                    <a:pt x="21242" y="9559"/>
                    <a:pt x="21242" y="9559"/>
                  </a:cubicBezTo>
                  <a:cubicBezTo>
                    <a:pt x="21242" y="9310"/>
                    <a:pt x="21242" y="9310"/>
                    <a:pt x="21242" y="9310"/>
                  </a:cubicBezTo>
                  <a:cubicBezTo>
                    <a:pt x="21361" y="9186"/>
                    <a:pt x="21361" y="9186"/>
                    <a:pt x="21361" y="9186"/>
                  </a:cubicBezTo>
                  <a:cubicBezTo>
                    <a:pt x="21242" y="9186"/>
                    <a:pt x="21242" y="9186"/>
                    <a:pt x="21242" y="9186"/>
                  </a:cubicBezTo>
                  <a:cubicBezTo>
                    <a:pt x="21242" y="9062"/>
                    <a:pt x="21242" y="9062"/>
                    <a:pt x="21242" y="9062"/>
                  </a:cubicBezTo>
                  <a:cubicBezTo>
                    <a:pt x="21242" y="8814"/>
                    <a:pt x="21242" y="8814"/>
                    <a:pt x="21242" y="8814"/>
                  </a:cubicBezTo>
                  <a:cubicBezTo>
                    <a:pt x="21242" y="8814"/>
                    <a:pt x="21242" y="8814"/>
                    <a:pt x="21242" y="8814"/>
                  </a:cubicBezTo>
                  <a:cubicBezTo>
                    <a:pt x="21242" y="8690"/>
                    <a:pt x="21242" y="8690"/>
                    <a:pt x="21242" y="8690"/>
                  </a:cubicBezTo>
                  <a:cubicBezTo>
                    <a:pt x="21123" y="8690"/>
                    <a:pt x="21123" y="8690"/>
                    <a:pt x="21123" y="8690"/>
                  </a:cubicBezTo>
                  <a:cubicBezTo>
                    <a:pt x="21123" y="8566"/>
                    <a:pt x="21123" y="8566"/>
                    <a:pt x="21123" y="8566"/>
                  </a:cubicBezTo>
                  <a:cubicBezTo>
                    <a:pt x="21123" y="8441"/>
                    <a:pt x="21123" y="8441"/>
                    <a:pt x="21123" y="8441"/>
                  </a:cubicBezTo>
                  <a:cubicBezTo>
                    <a:pt x="21003" y="8441"/>
                    <a:pt x="21003" y="8441"/>
                    <a:pt x="21003" y="8441"/>
                  </a:cubicBezTo>
                  <a:cubicBezTo>
                    <a:pt x="20884" y="8193"/>
                    <a:pt x="20884" y="8193"/>
                    <a:pt x="20884" y="8193"/>
                  </a:cubicBezTo>
                  <a:cubicBezTo>
                    <a:pt x="20884" y="8069"/>
                    <a:pt x="20884" y="8069"/>
                    <a:pt x="20884" y="8069"/>
                  </a:cubicBezTo>
                  <a:cubicBezTo>
                    <a:pt x="20884" y="7945"/>
                    <a:pt x="20884" y="7945"/>
                    <a:pt x="20884" y="7945"/>
                  </a:cubicBezTo>
                  <a:cubicBezTo>
                    <a:pt x="20765" y="7945"/>
                    <a:pt x="20765" y="7945"/>
                    <a:pt x="20765" y="7945"/>
                  </a:cubicBezTo>
                  <a:cubicBezTo>
                    <a:pt x="20645" y="8069"/>
                    <a:pt x="20645" y="8069"/>
                    <a:pt x="20645" y="8069"/>
                  </a:cubicBezTo>
                  <a:cubicBezTo>
                    <a:pt x="20645" y="7945"/>
                    <a:pt x="20645" y="7945"/>
                    <a:pt x="20645" y="7945"/>
                  </a:cubicBezTo>
                  <a:cubicBezTo>
                    <a:pt x="20645" y="7821"/>
                    <a:pt x="20645" y="7821"/>
                    <a:pt x="20645" y="7821"/>
                  </a:cubicBezTo>
                  <a:cubicBezTo>
                    <a:pt x="20526" y="7821"/>
                    <a:pt x="20526" y="7821"/>
                    <a:pt x="20526" y="7821"/>
                  </a:cubicBezTo>
                  <a:cubicBezTo>
                    <a:pt x="20526" y="7697"/>
                    <a:pt x="20526" y="7697"/>
                    <a:pt x="20526" y="7697"/>
                  </a:cubicBezTo>
                  <a:cubicBezTo>
                    <a:pt x="20407" y="7572"/>
                    <a:pt x="20407" y="7572"/>
                    <a:pt x="20407" y="7572"/>
                  </a:cubicBezTo>
                  <a:cubicBezTo>
                    <a:pt x="20287" y="7572"/>
                    <a:pt x="20287" y="7572"/>
                    <a:pt x="20287" y="7572"/>
                  </a:cubicBezTo>
                  <a:cubicBezTo>
                    <a:pt x="20407" y="7448"/>
                    <a:pt x="20407" y="7448"/>
                    <a:pt x="20407" y="7448"/>
                  </a:cubicBezTo>
                  <a:cubicBezTo>
                    <a:pt x="20287" y="7324"/>
                    <a:pt x="20287" y="7324"/>
                    <a:pt x="20287" y="7324"/>
                  </a:cubicBezTo>
                  <a:cubicBezTo>
                    <a:pt x="20407" y="7200"/>
                    <a:pt x="20407" y="7200"/>
                    <a:pt x="20407" y="7200"/>
                  </a:cubicBezTo>
                  <a:cubicBezTo>
                    <a:pt x="20407" y="7076"/>
                    <a:pt x="20407" y="7076"/>
                    <a:pt x="20407" y="7076"/>
                  </a:cubicBezTo>
                  <a:cubicBezTo>
                    <a:pt x="20407" y="7076"/>
                    <a:pt x="20407" y="7076"/>
                    <a:pt x="20407" y="7076"/>
                  </a:cubicBezTo>
                  <a:cubicBezTo>
                    <a:pt x="20407" y="6952"/>
                    <a:pt x="20407" y="6952"/>
                    <a:pt x="20407" y="6952"/>
                  </a:cubicBezTo>
                  <a:cubicBezTo>
                    <a:pt x="20287" y="6952"/>
                    <a:pt x="20287" y="6952"/>
                    <a:pt x="20287" y="6952"/>
                  </a:cubicBezTo>
                  <a:cubicBezTo>
                    <a:pt x="20287" y="6952"/>
                    <a:pt x="20287" y="6952"/>
                    <a:pt x="20287" y="6952"/>
                  </a:cubicBezTo>
                  <a:cubicBezTo>
                    <a:pt x="20287" y="6952"/>
                    <a:pt x="20287" y="6952"/>
                    <a:pt x="20287" y="6952"/>
                  </a:cubicBezTo>
                  <a:cubicBezTo>
                    <a:pt x="20287" y="7076"/>
                    <a:pt x="20287" y="7076"/>
                    <a:pt x="20287" y="7076"/>
                  </a:cubicBezTo>
                  <a:cubicBezTo>
                    <a:pt x="20049" y="6828"/>
                    <a:pt x="20049" y="6828"/>
                    <a:pt x="20049" y="6828"/>
                  </a:cubicBezTo>
                  <a:cubicBezTo>
                    <a:pt x="20049" y="6703"/>
                    <a:pt x="20049" y="6703"/>
                    <a:pt x="20049" y="6703"/>
                  </a:cubicBezTo>
                  <a:cubicBezTo>
                    <a:pt x="19929" y="6703"/>
                    <a:pt x="19929" y="6703"/>
                    <a:pt x="19929" y="6703"/>
                  </a:cubicBezTo>
                  <a:cubicBezTo>
                    <a:pt x="19929" y="6828"/>
                    <a:pt x="19929" y="6828"/>
                    <a:pt x="19929" y="6828"/>
                  </a:cubicBezTo>
                  <a:cubicBezTo>
                    <a:pt x="19929" y="6952"/>
                    <a:pt x="19929" y="6952"/>
                    <a:pt x="19929" y="6952"/>
                  </a:cubicBezTo>
                  <a:cubicBezTo>
                    <a:pt x="20049" y="7076"/>
                    <a:pt x="20049" y="7076"/>
                    <a:pt x="20049" y="7076"/>
                  </a:cubicBezTo>
                  <a:cubicBezTo>
                    <a:pt x="19929" y="6952"/>
                    <a:pt x="19929" y="6952"/>
                    <a:pt x="19929" y="6952"/>
                  </a:cubicBezTo>
                  <a:cubicBezTo>
                    <a:pt x="19810" y="6952"/>
                    <a:pt x="19810" y="6952"/>
                    <a:pt x="19810" y="6952"/>
                  </a:cubicBezTo>
                  <a:cubicBezTo>
                    <a:pt x="19810" y="6828"/>
                    <a:pt x="19810" y="6828"/>
                    <a:pt x="19810" y="6828"/>
                  </a:cubicBezTo>
                  <a:cubicBezTo>
                    <a:pt x="19810" y="6828"/>
                    <a:pt x="19810" y="6828"/>
                    <a:pt x="19810" y="6828"/>
                  </a:cubicBezTo>
                  <a:cubicBezTo>
                    <a:pt x="19810" y="6579"/>
                    <a:pt x="19810" y="6579"/>
                    <a:pt x="19810" y="6579"/>
                  </a:cubicBezTo>
                  <a:cubicBezTo>
                    <a:pt x="19810" y="6455"/>
                    <a:pt x="19810" y="6455"/>
                    <a:pt x="19810" y="6455"/>
                  </a:cubicBezTo>
                  <a:cubicBezTo>
                    <a:pt x="19810" y="6455"/>
                    <a:pt x="19810" y="6455"/>
                    <a:pt x="19810" y="6455"/>
                  </a:cubicBezTo>
                  <a:cubicBezTo>
                    <a:pt x="19691" y="6331"/>
                    <a:pt x="19691" y="6331"/>
                    <a:pt x="19691" y="6331"/>
                  </a:cubicBezTo>
                  <a:cubicBezTo>
                    <a:pt x="19691" y="6331"/>
                    <a:pt x="19691" y="6331"/>
                    <a:pt x="19691" y="6331"/>
                  </a:cubicBezTo>
                  <a:cubicBezTo>
                    <a:pt x="19691" y="6207"/>
                    <a:pt x="19691" y="6207"/>
                    <a:pt x="19691" y="6207"/>
                  </a:cubicBezTo>
                  <a:cubicBezTo>
                    <a:pt x="19691" y="6083"/>
                    <a:pt x="19691" y="6083"/>
                    <a:pt x="19691" y="6083"/>
                  </a:cubicBezTo>
                  <a:cubicBezTo>
                    <a:pt x="19571" y="5959"/>
                    <a:pt x="19571" y="5959"/>
                    <a:pt x="19571" y="5959"/>
                  </a:cubicBezTo>
                  <a:cubicBezTo>
                    <a:pt x="19452" y="5959"/>
                    <a:pt x="19452" y="5959"/>
                    <a:pt x="19452" y="5959"/>
                  </a:cubicBezTo>
                  <a:cubicBezTo>
                    <a:pt x="19452" y="5834"/>
                    <a:pt x="19452" y="5834"/>
                    <a:pt x="19452" y="5834"/>
                  </a:cubicBezTo>
                  <a:cubicBezTo>
                    <a:pt x="19571" y="5834"/>
                    <a:pt x="19571" y="5834"/>
                    <a:pt x="19571" y="5834"/>
                  </a:cubicBezTo>
                  <a:cubicBezTo>
                    <a:pt x="19571" y="5710"/>
                    <a:pt x="19571" y="5710"/>
                    <a:pt x="19571" y="5710"/>
                  </a:cubicBezTo>
                  <a:cubicBezTo>
                    <a:pt x="19452" y="5586"/>
                    <a:pt x="19452" y="5586"/>
                    <a:pt x="19452" y="5586"/>
                  </a:cubicBezTo>
                  <a:cubicBezTo>
                    <a:pt x="19452" y="5586"/>
                    <a:pt x="19452" y="5586"/>
                    <a:pt x="19452" y="5586"/>
                  </a:cubicBezTo>
                  <a:cubicBezTo>
                    <a:pt x="19333" y="5586"/>
                    <a:pt x="19333" y="5586"/>
                    <a:pt x="19333" y="5586"/>
                  </a:cubicBezTo>
                  <a:cubicBezTo>
                    <a:pt x="19213" y="5462"/>
                    <a:pt x="19213" y="5462"/>
                    <a:pt x="19213" y="5462"/>
                  </a:cubicBezTo>
                  <a:cubicBezTo>
                    <a:pt x="19094" y="5462"/>
                    <a:pt x="19094" y="5462"/>
                    <a:pt x="19094" y="5462"/>
                  </a:cubicBezTo>
                  <a:cubicBezTo>
                    <a:pt x="19094" y="5338"/>
                    <a:pt x="19094" y="5338"/>
                    <a:pt x="19094" y="5338"/>
                  </a:cubicBezTo>
                  <a:cubicBezTo>
                    <a:pt x="18975" y="5462"/>
                    <a:pt x="18975" y="5462"/>
                    <a:pt x="18975" y="5462"/>
                  </a:cubicBezTo>
                  <a:cubicBezTo>
                    <a:pt x="18975" y="5338"/>
                    <a:pt x="18975" y="5338"/>
                    <a:pt x="18975" y="5338"/>
                  </a:cubicBezTo>
                  <a:cubicBezTo>
                    <a:pt x="18855" y="5338"/>
                    <a:pt x="18855" y="5338"/>
                    <a:pt x="18855" y="5338"/>
                  </a:cubicBezTo>
                  <a:cubicBezTo>
                    <a:pt x="18736" y="5338"/>
                    <a:pt x="18736" y="5338"/>
                    <a:pt x="18736" y="5338"/>
                  </a:cubicBezTo>
                  <a:cubicBezTo>
                    <a:pt x="18855" y="5338"/>
                    <a:pt x="18855" y="5338"/>
                    <a:pt x="18855" y="5338"/>
                  </a:cubicBezTo>
                  <a:cubicBezTo>
                    <a:pt x="18975" y="5214"/>
                    <a:pt x="18975" y="5214"/>
                    <a:pt x="18975" y="5214"/>
                  </a:cubicBezTo>
                  <a:cubicBezTo>
                    <a:pt x="18975" y="5214"/>
                    <a:pt x="18975" y="5214"/>
                    <a:pt x="18975" y="5214"/>
                  </a:cubicBezTo>
                  <a:cubicBezTo>
                    <a:pt x="18855" y="5090"/>
                    <a:pt x="18855" y="5090"/>
                    <a:pt x="18855" y="5090"/>
                  </a:cubicBezTo>
                  <a:cubicBezTo>
                    <a:pt x="18736" y="5214"/>
                    <a:pt x="18736" y="5214"/>
                    <a:pt x="18736" y="5214"/>
                  </a:cubicBezTo>
                  <a:cubicBezTo>
                    <a:pt x="18736" y="5090"/>
                    <a:pt x="18736" y="5090"/>
                    <a:pt x="18736" y="5090"/>
                  </a:cubicBezTo>
                  <a:cubicBezTo>
                    <a:pt x="18617" y="5090"/>
                    <a:pt x="18617" y="5090"/>
                    <a:pt x="18617" y="5090"/>
                  </a:cubicBezTo>
                  <a:cubicBezTo>
                    <a:pt x="18617" y="5090"/>
                    <a:pt x="18617" y="5090"/>
                    <a:pt x="18617" y="5090"/>
                  </a:cubicBezTo>
                  <a:cubicBezTo>
                    <a:pt x="18378" y="4966"/>
                    <a:pt x="18378" y="4966"/>
                    <a:pt x="18378" y="4966"/>
                  </a:cubicBezTo>
                  <a:cubicBezTo>
                    <a:pt x="18259" y="4841"/>
                    <a:pt x="18259" y="4841"/>
                    <a:pt x="18259" y="4841"/>
                  </a:cubicBezTo>
                  <a:cubicBezTo>
                    <a:pt x="18259" y="4593"/>
                    <a:pt x="18259" y="4593"/>
                    <a:pt x="18259" y="4593"/>
                  </a:cubicBezTo>
                  <a:cubicBezTo>
                    <a:pt x="18259" y="4469"/>
                    <a:pt x="18259" y="4469"/>
                    <a:pt x="18259" y="4469"/>
                  </a:cubicBezTo>
                  <a:cubicBezTo>
                    <a:pt x="18259" y="4345"/>
                    <a:pt x="18259" y="4345"/>
                    <a:pt x="18259" y="4345"/>
                  </a:cubicBezTo>
                  <a:cubicBezTo>
                    <a:pt x="18259" y="4345"/>
                    <a:pt x="18259" y="4345"/>
                    <a:pt x="18259" y="4345"/>
                  </a:cubicBezTo>
                  <a:cubicBezTo>
                    <a:pt x="18259" y="4221"/>
                    <a:pt x="18259" y="4221"/>
                    <a:pt x="18259" y="4221"/>
                  </a:cubicBezTo>
                  <a:cubicBezTo>
                    <a:pt x="18259" y="3972"/>
                    <a:pt x="18259" y="3972"/>
                    <a:pt x="18259" y="3972"/>
                  </a:cubicBezTo>
                  <a:cubicBezTo>
                    <a:pt x="18139" y="3848"/>
                    <a:pt x="18139" y="3848"/>
                    <a:pt x="18139" y="3848"/>
                  </a:cubicBezTo>
                  <a:cubicBezTo>
                    <a:pt x="18259" y="3724"/>
                    <a:pt x="18259" y="3724"/>
                    <a:pt x="18259" y="3724"/>
                  </a:cubicBezTo>
                  <a:cubicBezTo>
                    <a:pt x="18139" y="3724"/>
                    <a:pt x="18139" y="3724"/>
                    <a:pt x="18139" y="3724"/>
                  </a:cubicBezTo>
                  <a:cubicBezTo>
                    <a:pt x="18139" y="3724"/>
                    <a:pt x="18139" y="3724"/>
                    <a:pt x="18139" y="3724"/>
                  </a:cubicBezTo>
                  <a:cubicBezTo>
                    <a:pt x="18020" y="3476"/>
                    <a:pt x="18020" y="3476"/>
                    <a:pt x="18020" y="3476"/>
                  </a:cubicBezTo>
                  <a:cubicBezTo>
                    <a:pt x="18020" y="3228"/>
                    <a:pt x="18020" y="3228"/>
                    <a:pt x="18020" y="3228"/>
                  </a:cubicBezTo>
                  <a:cubicBezTo>
                    <a:pt x="18020" y="3228"/>
                    <a:pt x="18020" y="3228"/>
                    <a:pt x="18020" y="3228"/>
                  </a:cubicBezTo>
                  <a:cubicBezTo>
                    <a:pt x="18020" y="3228"/>
                    <a:pt x="18020" y="3228"/>
                    <a:pt x="18020" y="3228"/>
                  </a:cubicBezTo>
                  <a:cubicBezTo>
                    <a:pt x="18020" y="3103"/>
                    <a:pt x="18020" y="3103"/>
                    <a:pt x="18020" y="3103"/>
                  </a:cubicBezTo>
                  <a:cubicBezTo>
                    <a:pt x="18020" y="2855"/>
                    <a:pt x="18020" y="2855"/>
                    <a:pt x="18020" y="2855"/>
                  </a:cubicBezTo>
                  <a:cubicBezTo>
                    <a:pt x="18020" y="2731"/>
                    <a:pt x="18020" y="2731"/>
                    <a:pt x="18020" y="2731"/>
                  </a:cubicBezTo>
                  <a:cubicBezTo>
                    <a:pt x="18020" y="2607"/>
                    <a:pt x="18020" y="2607"/>
                    <a:pt x="18020" y="2607"/>
                  </a:cubicBezTo>
                  <a:cubicBezTo>
                    <a:pt x="18020" y="2607"/>
                    <a:pt x="18020" y="2607"/>
                    <a:pt x="18020" y="2607"/>
                  </a:cubicBezTo>
                  <a:cubicBezTo>
                    <a:pt x="18020" y="2483"/>
                    <a:pt x="18020" y="2483"/>
                    <a:pt x="18020" y="2483"/>
                  </a:cubicBezTo>
                  <a:cubicBezTo>
                    <a:pt x="17781" y="2359"/>
                    <a:pt x="17781" y="2359"/>
                    <a:pt x="17781" y="2359"/>
                  </a:cubicBezTo>
                  <a:cubicBezTo>
                    <a:pt x="17662" y="2359"/>
                    <a:pt x="17662" y="2359"/>
                    <a:pt x="17662" y="2359"/>
                  </a:cubicBezTo>
                  <a:cubicBezTo>
                    <a:pt x="17781" y="2234"/>
                    <a:pt x="17781" y="2234"/>
                    <a:pt x="17781" y="2234"/>
                  </a:cubicBezTo>
                  <a:cubicBezTo>
                    <a:pt x="17662" y="2110"/>
                    <a:pt x="17662" y="2110"/>
                    <a:pt x="17662" y="2110"/>
                  </a:cubicBezTo>
                  <a:cubicBezTo>
                    <a:pt x="17543" y="2234"/>
                    <a:pt x="17543" y="2234"/>
                    <a:pt x="17543" y="2234"/>
                  </a:cubicBezTo>
                  <a:cubicBezTo>
                    <a:pt x="17423" y="2234"/>
                    <a:pt x="17423" y="2234"/>
                    <a:pt x="17423" y="2234"/>
                  </a:cubicBezTo>
                  <a:cubicBezTo>
                    <a:pt x="17423" y="2234"/>
                    <a:pt x="17423" y="2234"/>
                    <a:pt x="17423" y="2234"/>
                  </a:cubicBezTo>
                  <a:cubicBezTo>
                    <a:pt x="17304" y="2359"/>
                    <a:pt x="17304" y="2359"/>
                    <a:pt x="17304" y="2359"/>
                  </a:cubicBezTo>
                  <a:cubicBezTo>
                    <a:pt x="17185" y="2110"/>
                    <a:pt x="17185" y="2110"/>
                    <a:pt x="17185" y="2110"/>
                  </a:cubicBezTo>
                  <a:cubicBezTo>
                    <a:pt x="17185" y="2110"/>
                    <a:pt x="17185" y="2110"/>
                    <a:pt x="17185" y="2110"/>
                  </a:cubicBezTo>
                  <a:cubicBezTo>
                    <a:pt x="17185" y="1862"/>
                    <a:pt x="17185" y="1862"/>
                    <a:pt x="17185" y="1862"/>
                  </a:cubicBezTo>
                  <a:cubicBezTo>
                    <a:pt x="17185" y="1738"/>
                    <a:pt x="17185" y="1738"/>
                    <a:pt x="17185" y="1738"/>
                  </a:cubicBezTo>
                  <a:cubicBezTo>
                    <a:pt x="17185" y="1490"/>
                    <a:pt x="17185" y="1490"/>
                    <a:pt x="17185" y="1490"/>
                  </a:cubicBezTo>
                  <a:cubicBezTo>
                    <a:pt x="17185" y="1490"/>
                    <a:pt x="17185" y="1490"/>
                    <a:pt x="17185" y="1490"/>
                  </a:cubicBezTo>
                  <a:cubicBezTo>
                    <a:pt x="17065" y="1490"/>
                    <a:pt x="17065" y="1490"/>
                    <a:pt x="17065" y="1490"/>
                  </a:cubicBezTo>
                  <a:cubicBezTo>
                    <a:pt x="17185" y="1366"/>
                    <a:pt x="17185" y="1366"/>
                    <a:pt x="17185" y="1366"/>
                  </a:cubicBezTo>
                  <a:cubicBezTo>
                    <a:pt x="17065" y="1241"/>
                    <a:pt x="17065" y="1241"/>
                    <a:pt x="17065" y="1241"/>
                  </a:cubicBezTo>
                  <a:cubicBezTo>
                    <a:pt x="17065" y="1117"/>
                    <a:pt x="17065" y="1117"/>
                    <a:pt x="17065" y="1117"/>
                  </a:cubicBezTo>
                  <a:cubicBezTo>
                    <a:pt x="16946" y="1117"/>
                    <a:pt x="16946" y="1117"/>
                    <a:pt x="16946" y="1117"/>
                  </a:cubicBezTo>
                  <a:cubicBezTo>
                    <a:pt x="16946" y="993"/>
                    <a:pt x="16946" y="993"/>
                    <a:pt x="16946" y="993"/>
                  </a:cubicBezTo>
                  <a:cubicBezTo>
                    <a:pt x="17065" y="993"/>
                    <a:pt x="17065" y="993"/>
                    <a:pt x="17065" y="993"/>
                  </a:cubicBezTo>
                  <a:cubicBezTo>
                    <a:pt x="16946" y="869"/>
                    <a:pt x="16946" y="869"/>
                    <a:pt x="16946" y="869"/>
                  </a:cubicBezTo>
                  <a:cubicBezTo>
                    <a:pt x="16946" y="993"/>
                    <a:pt x="16946" y="993"/>
                    <a:pt x="16946" y="993"/>
                  </a:cubicBezTo>
                  <a:cubicBezTo>
                    <a:pt x="16827" y="869"/>
                    <a:pt x="16827" y="869"/>
                    <a:pt x="16827" y="869"/>
                  </a:cubicBezTo>
                  <a:cubicBezTo>
                    <a:pt x="16827" y="621"/>
                    <a:pt x="16827" y="621"/>
                    <a:pt x="16827" y="621"/>
                  </a:cubicBezTo>
                  <a:cubicBezTo>
                    <a:pt x="16827" y="621"/>
                    <a:pt x="16827" y="621"/>
                    <a:pt x="16827" y="621"/>
                  </a:cubicBezTo>
                  <a:cubicBezTo>
                    <a:pt x="16827" y="497"/>
                    <a:pt x="16827" y="497"/>
                    <a:pt x="16827" y="497"/>
                  </a:cubicBezTo>
                  <a:cubicBezTo>
                    <a:pt x="16707" y="372"/>
                    <a:pt x="16707" y="372"/>
                    <a:pt x="16707" y="372"/>
                  </a:cubicBezTo>
                  <a:cubicBezTo>
                    <a:pt x="16707" y="372"/>
                    <a:pt x="16707" y="372"/>
                    <a:pt x="16707" y="372"/>
                  </a:cubicBezTo>
                  <a:cubicBezTo>
                    <a:pt x="16588" y="372"/>
                    <a:pt x="16588" y="372"/>
                    <a:pt x="16588" y="372"/>
                  </a:cubicBezTo>
                  <a:cubicBezTo>
                    <a:pt x="16469" y="497"/>
                    <a:pt x="16469" y="497"/>
                    <a:pt x="16469" y="497"/>
                  </a:cubicBezTo>
                  <a:cubicBezTo>
                    <a:pt x="16469" y="621"/>
                    <a:pt x="16469" y="621"/>
                    <a:pt x="16469" y="621"/>
                  </a:cubicBezTo>
                  <a:cubicBezTo>
                    <a:pt x="16469" y="869"/>
                    <a:pt x="16469" y="869"/>
                    <a:pt x="16469" y="869"/>
                  </a:cubicBezTo>
                  <a:cubicBezTo>
                    <a:pt x="16469" y="869"/>
                    <a:pt x="16469" y="869"/>
                    <a:pt x="16469" y="869"/>
                  </a:cubicBezTo>
                  <a:cubicBezTo>
                    <a:pt x="16469" y="993"/>
                    <a:pt x="16469" y="993"/>
                    <a:pt x="16469" y="993"/>
                  </a:cubicBezTo>
                  <a:cubicBezTo>
                    <a:pt x="16349" y="993"/>
                    <a:pt x="16349" y="993"/>
                    <a:pt x="16349" y="993"/>
                  </a:cubicBezTo>
                  <a:cubicBezTo>
                    <a:pt x="16349" y="1117"/>
                    <a:pt x="16349" y="1117"/>
                    <a:pt x="16349" y="1117"/>
                  </a:cubicBezTo>
                  <a:cubicBezTo>
                    <a:pt x="16230" y="1241"/>
                    <a:pt x="16230" y="1241"/>
                    <a:pt x="16230" y="1241"/>
                  </a:cubicBezTo>
                  <a:cubicBezTo>
                    <a:pt x="16349" y="1241"/>
                    <a:pt x="16349" y="1241"/>
                    <a:pt x="16349" y="1241"/>
                  </a:cubicBezTo>
                  <a:cubicBezTo>
                    <a:pt x="16349" y="1366"/>
                    <a:pt x="16349" y="1366"/>
                    <a:pt x="16349" y="1366"/>
                  </a:cubicBezTo>
                  <a:cubicBezTo>
                    <a:pt x="16349" y="1366"/>
                    <a:pt x="16349" y="1366"/>
                    <a:pt x="16349" y="1366"/>
                  </a:cubicBezTo>
                  <a:cubicBezTo>
                    <a:pt x="16230" y="1366"/>
                    <a:pt x="16230" y="1366"/>
                    <a:pt x="16230" y="1366"/>
                  </a:cubicBezTo>
                  <a:cubicBezTo>
                    <a:pt x="16230" y="1490"/>
                    <a:pt x="16230" y="1490"/>
                    <a:pt x="16230" y="1490"/>
                  </a:cubicBezTo>
                  <a:cubicBezTo>
                    <a:pt x="16110" y="1614"/>
                    <a:pt x="16110" y="1614"/>
                    <a:pt x="16110" y="1614"/>
                  </a:cubicBezTo>
                  <a:cubicBezTo>
                    <a:pt x="16230" y="1738"/>
                    <a:pt x="16230" y="1738"/>
                    <a:pt x="16230" y="1738"/>
                  </a:cubicBezTo>
                  <a:cubicBezTo>
                    <a:pt x="16230" y="1738"/>
                    <a:pt x="16230" y="1738"/>
                    <a:pt x="16230" y="1738"/>
                  </a:cubicBezTo>
                  <a:cubicBezTo>
                    <a:pt x="16230" y="1738"/>
                    <a:pt x="16230" y="1738"/>
                    <a:pt x="16230" y="1738"/>
                  </a:cubicBezTo>
                  <a:cubicBezTo>
                    <a:pt x="16110" y="1862"/>
                    <a:pt x="16110" y="1862"/>
                    <a:pt x="16110" y="1862"/>
                  </a:cubicBezTo>
                  <a:cubicBezTo>
                    <a:pt x="16110" y="2110"/>
                    <a:pt x="16110" y="2110"/>
                    <a:pt x="16110" y="2110"/>
                  </a:cubicBezTo>
                  <a:cubicBezTo>
                    <a:pt x="16110" y="2234"/>
                    <a:pt x="16110" y="2234"/>
                    <a:pt x="16110" y="2234"/>
                  </a:cubicBezTo>
                  <a:cubicBezTo>
                    <a:pt x="16110" y="2359"/>
                    <a:pt x="16110" y="2359"/>
                    <a:pt x="16110" y="2359"/>
                  </a:cubicBezTo>
                  <a:cubicBezTo>
                    <a:pt x="16110" y="2483"/>
                    <a:pt x="16110" y="2483"/>
                    <a:pt x="16110" y="2483"/>
                  </a:cubicBezTo>
                  <a:cubicBezTo>
                    <a:pt x="16110" y="2731"/>
                    <a:pt x="16110" y="2731"/>
                    <a:pt x="16110" y="2731"/>
                  </a:cubicBezTo>
                  <a:cubicBezTo>
                    <a:pt x="15991" y="2731"/>
                    <a:pt x="15991" y="2731"/>
                    <a:pt x="15991" y="2731"/>
                  </a:cubicBezTo>
                  <a:cubicBezTo>
                    <a:pt x="15991" y="2855"/>
                    <a:pt x="15991" y="2855"/>
                    <a:pt x="15991" y="2855"/>
                  </a:cubicBezTo>
                  <a:cubicBezTo>
                    <a:pt x="15872" y="2979"/>
                    <a:pt x="15872" y="2979"/>
                    <a:pt x="15872" y="2979"/>
                  </a:cubicBezTo>
                  <a:cubicBezTo>
                    <a:pt x="15872" y="3352"/>
                    <a:pt x="15872" y="3352"/>
                    <a:pt x="15872" y="3352"/>
                  </a:cubicBezTo>
                  <a:cubicBezTo>
                    <a:pt x="15752" y="3476"/>
                    <a:pt x="15752" y="3476"/>
                    <a:pt x="15752" y="3476"/>
                  </a:cubicBezTo>
                  <a:cubicBezTo>
                    <a:pt x="15872" y="3476"/>
                    <a:pt x="15872" y="3476"/>
                    <a:pt x="15872" y="3476"/>
                  </a:cubicBezTo>
                  <a:cubicBezTo>
                    <a:pt x="15752" y="3724"/>
                    <a:pt x="15752" y="3724"/>
                    <a:pt x="15752" y="3724"/>
                  </a:cubicBezTo>
                  <a:cubicBezTo>
                    <a:pt x="15633" y="3724"/>
                    <a:pt x="15633" y="3724"/>
                    <a:pt x="15633" y="3724"/>
                  </a:cubicBezTo>
                  <a:cubicBezTo>
                    <a:pt x="15633" y="3972"/>
                    <a:pt x="15633" y="3972"/>
                    <a:pt x="15633" y="3972"/>
                  </a:cubicBezTo>
                  <a:cubicBezTo>
                    <a:pt x="15514" y="4097"/>
                    <a:pt x="15514" y="4097"/>
                    <a:pt x="15514" y="4097"/>
                  </a:cubicBezTo>
                  <a:cubicBezTo>
                    <a:pt x="15156" y="4221"/>
                    <a:pt x="15156" y="4221"/>
                    <a:pt x="15156" y="4221"/>
                  </a:cubicBezTo>
                  <a:cubicBezTo>
                    <a:pt x="15036" y="4097"/>
                    <a:pt x="15036" y="4097"/>
                    <a:pt x="15036" y="4097"/>
                  </a:cubicBezTo>
                  <a:cubicBezTo>
                    <a:pt x="14917" y="4097"/>
                    <a:pt x="14917" y="4097"/>
                    <a:pt x="14917" y="4097"/>
                  </a:cubicBezTo>
                  <a:cubicBezTo>
                    <a:pt x="14798" y="3972"/>
                    <a:pt x="14798" y="3972"/>
                    <a:pt x="14798" y="3972"/>
                  </a:cubicBezTo>
                  <a:cubicBezTo>
                    <a:pt x="14678" y="3848"/>
                    <a:pt x="14678" y="3848"/>
                    <a:pt x="14678" y="3848"/>
                  </a:cubicBezTo>
                  <a:cubicBezTo>
                    <a:pt x="14678" y="3848"/>
                    <a:pt x="14678" y="3848"/>
                    <a:pt x="14678" y="3848"/>
                  </a:cubicBezTo>
                  <a:cubicBezTo>
                    <a:pt x="14678" y="3848"/>
                    <a:pt x="14678" y="3848"/>
                    <a:pt x="14678" y="3848"/>
                  </a:cubicBezTo>
                  <a:cubicBezTo>
                    <a:pt x="14559" y="3724"/>
                    <a:pt x="14559" y="3724"/>
                    <a:pt x="14559" y="3724"/>
                  </a:cubicBezTo>
                  <a:cubicBezTo>
                    <a:pt x="14440" y="3724"/>
                    <a:pt x="14440" y="3724"/>
                    <a:pt x="14440" y="3724"/>
                  </a:cubicBezTo>
                  <a:cubicBezTo>
                    <a:pt x="14440" y="3600"/>
                    <a:pt x="14440" y="3600"/>
                    <a:pt x="14440" y="3600"/>
                  </a:cubicBezTo>
                  <a:cubicBezTo>
                    <a:pt x="14201" y="3600"/>
                    <a:pt x="14201" y="3600"/>
                    <a:pt x="14201" y="3600"/>
                  </a:cubicBezTo>
                  <a:cubicBezTo>
                    <a:pt x="14082" y="3476"/>
                    <a:pt x="14082" y="3476"/>
                    <a:pt x="14082" y="3476"/>
                  </a:cubicBezTo>
                  <a:cubicBezTo>
                    <a:pt x="14082" y="3476"/>
                    <a:pt x="14082" y="3476"/>
                    <a:pt x="14082" y="3476"/>
                  </a:cubicBezTo>
                  <a:cubicBezTo>
                    <a:pt x="13962" y="3352"/>
                    <a:pt x="13962" y="3352"/>
                    <a:pt x="13962" y="3352"/>
                  </a:cubicBezTo>
                  <a:cubicBezTo>
                    <a:pt x="13843" y="3352"/>
                    <a:pt x="13843" y="3352"/>
                    <a:pt x="13843" y="3352"/>
                  </a:cubicBezTo>
                  <a:cubicBezTo>
                    <a:pt x="13724" y="3228"/>
                    <a:pt x="13724" y="3228"/>
                    <a:pt x="13724" y="3228"/>
                  </a:cubicBezTo>
                  <a:cubicBezTo>
                    <a:pt x="13604" y="3103"/>
                    <a:pt x="13604" y="3103"/>
                    <a:pt x="13604" y="3103"/>
                  </a:cubicBezTo>
                  <a:cubicBezTo>
                    <a:pt x="13604" y="3103"/>
                    <a:pt x="13604" y="3103"/>
                    <a:pt x="13604" y="3103"/>
                  </a:cubicBezTo>
                  <a:cubicBezTo>
                    <a:pt x="13485" y="3103"/>
                    <a:pt x="13485" y="3103"/>
                    <a:pt x="13485" y="3103"/>
                  </a:cubicBezTo>
                  <a:cubicBezTo>
                    <a:pt x="13366" y="3103"/>
                    <a:pt x="13366" y="3103"/>
                    <a:pt x="13366" y="3103"/>
                  </a:cubicBezTo>
                  <a:cubicBezTo>
                    <a:pt x="13366" y="3103"/>
                    <a:pt x="13366" y="3103"/>
                    <a:pt x="13366" y="3103"/>
                  </a:cubicBezTo>
                  <a:cubicBezTo>
                    <a:pt x="13366" y="3103"/>
                    <a:pt x="13366" y="3103"/>
                    <a:pt x="13366" y="3103"/>
                  </a:cubicBezTo>
                  <a:cubicBezTo>
                    <a:pt x="13246" y="2979"/>
                    <a:pt x="13246" y="2979"/>
                    <a:pt x="13246" y="2979"/>
                  </a:cubicBezTo>
                  <a:cubicBezTo>
                    <a:pt x="13246" y="2855"/>
                    <a:pt x="13246" y="2855"/>
                    <a:pt x="13246" y="2855"/>
                  </a:cubicBezTo>
                  <a:cubicBezTo>
                    <a:pt x="13008" y="2731"/>
                    <a:pt x="13008" y="2731"/>
                    <a:pt x="13008" y="2731"/>
                  </a:cubicBezTo>
                  <a:cubicBezTo>
                    <a:pt x="13008" y="2731"/>
                    <a:pt x="13008" y="2731"/>
                    <a:pt x="13008" y="2731"/>
                  </a:cubicBezTo>
                  <a:cubicBezTo>
                    <a:pt x="12888" y="2607"/>
                    <a:pt x="12888" y="2607"/>
                    <a:pt x="12888" y="2607"/>
                  </a:cubicBezTo>
                  <a:cubicBezTo>
                    <a:pt x="12888" y="2483"/>
                    <a:pt x="12888" y="2483"/>
                    <a:pt x="12888" y="2483"/>
                  </a:cubicBezTo>
                  <a:cubicBezTo>
                    <a:pt x="12888" y="2359"/>
                    <a:pt x="12888" y="2359"/>
                    <a:pt x="12888" y="2359"/>
                  </a:cubicBezTo>
                  <a:cubicBezTo>
                    <a:pt x="13008" y="2234"/>
                    <a:pt x="13008" y="2234"/>
                    <a:pt x="13008" y="2234"/>
                  </a:cubicBezTo>
                  <a:cubicBezTo>
                    <a:pt x="13127" y="2110"/>
                    <a:pt x="13127" y="2110"/>
                    <a:pt x="13127" y="2110"/>
                  </a:cubicBezTo>
                  <a:cubicBezTo>
                    <a:pt x="13127" y="1986"/>
                    <a:pt x="13127" y="1986"/>
                    <a:pt x="13127" y="1986"/>
                  </a:cubicBezTo>
                  <a:cubicBezTo>
                    <a:pt x="13127" y="1862"/>
                    <a:pt x="13127" y="1862"/>
                    <a:pt x="13127" y="1862"/>
                  </a:cubicBezTo>
                  <a:cubicBezTo>
                    <a:pt x="13008" y="1986"/>
                    <a:pt x="13008" y="1986"/>
                    <a:pt x="13008" y="1986"/>
                  </a:cubicBezTo>
                  <a:cubicBezTo>
                    <a:pt x="13008" y="1862"/>
                    <a:pt x="13008" y="1862"/>
                    <a:pt x="13008" y="1862"/>
                  </a:cubicBezTo>
                  <a:cubicBezTo>
                    <a:pt x="13127" y="1738"/>
                    <a:pt x="13127" y="1738"/>
                    <a:pt x="13127" y="1738"/>
                  </a:cubicBezTo>
                  <a:cubicBezTo>
                    <a:pt x="13127" y="1614"/>
                    <a:pt x="13127" y="1614"/>
                    <a:pt x="13127" y="1614"/>
                  </a:cubicBezTo>
                  <a:cubicBezTo>
                    <a:pt x="13127" y="1614"/>
                    <a:pt x="13127" y="1614"/>
                    <a:pt x="13127" y="1614"/>
                  </a:cubicBezTo>
                  <a:cubicBezTo>
                    <a:pt x="13246" y="1614"/>
                    <a:pt x="13246" y="1614"/>
                    <a:pt x="13246" y="1614"/>
                  </a:cubicBezTo>
                  <a:cubicBezTo>
                    <a:pt x="13246" y="1614"/>
                    <a:pt x="13246" y="1614"/>
                    <a:pt x="13246" y="1614"/>
                  </a:cubicBezTo>
                  <a:cubicBezTo>
                    <a:pt x="13366" y="1614"/>
                    <a:pt x="13366" y="1614"/>
                    <a:pt x="13366" y="1614"/>
                  </a:cubicBezTo>
                  <a:cubicBezTo>
                    <a:pt x="13485" y="1614"/>
                    <a:pt x="13485" y="1614"/>
                    <a:pt x="13485" y="1614"/>
                  </a:cubicBezTo>
                  <a:cubicBezTo>
                    <a:pt x="13485" y="1490"/>
                    <a:pt x="13485" y="1490"/>
                    <a:pt x="13485" y="1490"/>
                  </a:cubicBezTo>
                  <a:cubicBezTo>
                    <a:pt x="13366" y="1490"/>
                    <a:pt x="13366" y="1490"/>
                    <a:pt x="13366" y="1490"/>
                  </a:cubicBezTo>
                  <a:cubicBezTo>
                    <a:pt x="13485" y="1366"/>
                    <a:pt x="13485" y="1366"/>
                    <a:pt x="13485" y="1366"/>
                  </a:cubicBezTo>
                  <a:cubicBezTo>
                    <a:pt x="13485" y="1366"/>
                    <a:pt x="13485" y="1366"/>
                    <a:pt x="13485" y="1366"/>
                  </a:cubicBezTo>
                  <a:cubicBezTo>
                    <a:pt x="13604" y="1241"/>
                    <a:pt x="13604" y="1241"/>
                    <a:pt x="13604" y="1241"/>
                  </a:cubicBezTo>
                  <a:cubicBezTo>
                    <a:pt x="13724" y="1241"/>
                    <a:pt x="13724" y="1241"/>
                    <a:pt x="13724" y="1241"/>
                  </a:cubicBezTo>
                  <a:cubicBezTo>
                    <a:pt x="13724" y="1117"/>
                    <a:pt x="13724" y="1117"/>
                    <a:pt x="13724" y="1117"/>
                  </a:cubicBezTo>
                  <a:cubicBezTo>
                    <a:pt x="13724" y="993"/>
                    <a:pt x="13724" y="993"/>
                    <a:pt x="13724" y="993"/>
                  </a:cubicBezTo>
                  <a:cubicBezTo>
                    <a:pt x="13604" y="993"/>
                    <a:pt x="13604" y="993"/>
                    <a:pt x="13604" y="993"/>
                  </a:cubicBezTo>
                  <a:cubicBezTo>
                    <a:pt x="13604" y="1117"/>
                    <a:pt x="13604" y="1117"/>
                    <a:pt x="13604" y="1117"/>
                  </a:cubicBezTo>
                  <a:cubicBezTo>
                    <a:pt x="13485" y="993"/>
                    <a:pt x="13485" y="993"/>
                    <a:pt x="13485" y="993"/>
                  </a:cubicBezTo>
                  <a:cubicBezTo>
                    <a:pt x="13485" y="869"/>
                    <a:pt x="13485" y="869"/>
                    <a:pt x="13485" y="869"/>
                  </a:cubicBezTo>
                  <a:cubicBezTo>
                    <a:pt x="13366" y="869"/>
                    <a:pt x="13366" y="869"/>
                    <a:pt x="13366" y="869"/>
                  </a:cubicBezTo>
                  <a:cubicBezTo>
                    <a:pt x="13246" y="1117"/>
                    <a:pt x="13246" y="1117"/>
                    <a:pt x="13246" y="1117"/>
                  </a:cubicBezTo>
                  <a:cubicBezTo>
                    <a:pt x="13366" y="1117"/>
                    <a:pt x="13366" y="1117"/>
                    <a:pt x="13366" y="1117"/>
                  </a:cubicBezTo>
                  <a:cubicBezTo>
                    <a:pt x="13366" y="1117"/>
                    <a:pt x="13366" y="1117"/>
                    <a:pt x="13366" y="1117"/>
                  </a:cubicBezTo>
                  <a:cubicBezTo>
                    <a:pt x="13246" y="1241"/>
                    <a:pt x="13246" y="1241"/>
                    <a:pt x="13246" y="1241"/>
                  </a:cubicBezTo>
                  <a:cubicBezTo>
                    <a:pt x="13127" y="1117"/>
                    <a:pt x="13127" y="1117"/>
                    <a:pt x="13127" y="1117"/>
                  </a:cubicBezTo>
                  <a:cubicBezTo>
                    <a:pt x="13127" y="1117"/>
                    <a:pt x="13127" y="1117"/>
                    <a:pt x="13127" y="1117"/>
                  </a:cubicBezTo>
                  <a:cubicBezTo>
                    <a:pt x="13127" y="993"/>
                    <a:pt x="13127" y="993"/>
                    <a:pt x="13127" y="993"/>
                  </a:cubicBezTo>
                  <a:cubicBezTo>
                    <a:pt x="13008" y="1117"/>
                    <a:pt x="13008" y="1117"/>
                    <a:pt x="13008" y="1117"/>
                  </a:cubicBezTo>
                  <a:cubicBezTo>
                    <a:pt x="13008" y="1117"/>
                    <a:pt x="13008" y="1117"/>
                    <a:pt x="13008" y="1117"/>
                  </a:cubicBezTo>
                  <a:cubicBezTo>
                    <a:pt x="13008" y="993"/>
                    <a:pt x="13008" y="993"/>
                    <a:pt x="13008" y="993"/>
                  </a:cubicBezTo>
                  <a:cubicBezTo>
                    <a:pt x="13008" y="993"/>
                    <a:pt x="13008" y="993"/>
                    <a:pt x="13008" y="993"/>
                  </a:cubicBezTo>
                  <a:cubicBezTo>
                    <a:pt x="13127" y="993"/>
                    <a:pt x="13127" y="993"/>
                    <a:pt x="13127" y="993"/>
                  </a:cubicBezTo>
                  <a:cubicBezTo>
                    <a:pt x="13008" y="993"/>
                    <a:pt x="13008" y="993"/>
                    <a:pt x="13008" y="993"/>
                  </a:cubicBezTo>
                  <a:cubicBezTo>
                    <a:pt x="12888" y="993"/>
                    <a:pt x="12888" y="993"/>
                    <a:pt x="12888" y="993"/>
                  </a:cubicBezTo>
                  <a:cubicBezTo>
                    <a:pt x="12769" y="1117"/>
                    <a:pt x="12769" y="1117"/>
                    <a:pt x="12769" y="1117"/>
                  </a:cubicBezTo>
                  <a:cubicBezTo>
                    <a:pt x="12769" y="1117"/>
                    <a:pt x="12769" y="1117"/>
                    <a:pt x="12769" y="1117"/>
                  </a:cubicBezTo>
                  <a:cubicBezTo>
                    <a:pt x="12769" y="1117"/>
                    <a:pt x="12769" y="1117"/>
                    <a:pt x="12769" y="1117"/>
                  </a:cubicBezTo>
                  <a:cubicBezTo>
                    <a:pt x="12769" y="1117"/>
                    <a:pt x="12769" y="1117"/>
                    <a:pt x="12769" y="1117"/>
                  </a:cubicBezTo>
                  <a:cubicBezTo>
                    <a:pt x="12650" y="1117"/>
                    <a:pt x="12650" y="1117"/>
                    <a:pt x="12650" y="1117"/>
                  </a:cubicBezTo>
                  <a:cubicBezTo>
                    <a:pt x="12650" y="993"/>
                    <a:pt x="12650" y="993"/>
                    <a:pt x="12650" y="993"/>
                  </a:cubicBezTo>
                  <a:cubicBezTo>
                    <a:pt x="12530" y="869"/>
                    <a:pt x="12530" y="869"/>
                    <a:pt x="12530" y="869"/>
                  </a:cubicBezTo>
                  <a:cubicBezTo>
                    <a:pt x="12530" y="869"/>
                    <a:pt x="12530" y="869"/>
                    <a:pt x="12530" y="869"/>
                  </a:cubicBezTo>
                  <a:cubicBezTo>
                    <a:pt x="12411" y="993"/>
                    <a:pt x="12411" y="993"/>
                    <a:pt x="12411" y="993"/>
                  </a:cubicBezTo>
                  <a:cubicBezTo>
                    <a:pt x="12292" y="993"/>
                    <a:pt x="12292" y="993"/>
                    <a:pt x="12292" y="993"/>
                  </a:cubicBezTo>
                  <a:cubicBezTo>
                    <a:pt x="12172" y="993"/>
                    <a:pt x="12172" y="993"/>
                    <a:pt x="12172" y="993"/>
                  </a:cubicBezTo>
                  <a:cubicBezTo>
                    <a:pt x="12172" y="869"/>
                    <a:pt x="12172" y="869"/>
                    <a:pt x="12172" y="869"/>
                  </a:cubicBezTo>
                  <a:cubicBezTo>
                    <a:pt x="12172" y="869"/>
                    <a:pt x="12172" y="869"/>
                    <a:pt x="12172" y="869"/>
                  </a:cubicBezTo>
                  <a:cubicBezTo>
                    <a:pt x="12053" y="745"/>
                    <a:pt x="12053" y="745"/>
                    <a:pt x="12053" y="745"/>
                  </a:cubicBezTo>
                  <a:cubicBezTo>
                    <a:pt x="11934" y="869"/>
                    <a:pt x="11934" y="869"/>
                    <a:pt x="11934" y="869"/>
                  </a:cubicBezTo>
                  <a:cubicBezTo>
                    <a:pt x="11814" y="869"/>
                    <a:pt x="11814" y="869"/>
                    <a:pt x="11814" y="869"/>
                  </a:cubicBezTo>
                  <a:cubicBezTo>
                    <a:pt x="11695" y="745"/>
                    <a:pt x="11695" y="745"/>
                    <a:pt x="11695" y="745"/>
                  </a:cubicBezTo>
                  <a:cubicBezTo>
                    <a:pt x="11695" y="745"/>
                    <a:pt x="11695" y="745"/>
                    <a:pt x="11695" y="745"/>
                  </a:cubicBezTo>
                  <a:cubicBezTo>
                    <a:pt x="11695" y="621"/>
                    <a:pt x="11695" y="621"/>
                    <a:pt x="11695" y="621"/>
                  </a:cubicBezTo>
                  <a:cubicBezTo>
                    <a:pt x="11576" y="621"/>
                    <a:pt x="11576" y="621"/>
                    <a:pt x="11576" y="621"/>
                  </a:cubicBezTo>
                  <a:cubicBezTo>
                    <a:pt x="11576" y="621"/>
                    <a:pt x="11576" y="621"/>
                    <a:pt x="11576" y="621"/>
                  </a:cubicBezTo>
                  <a:cubicBezTo>
                    <a:pt x="11456" y="745"/>
                    <a:pt x="11456" y="745"/>
                    <a:pt x="11456" y="745"/>
                  </a:cubicBezTo>
                  <a:cubicBezTo>
                    <a:pt x="11456" y="621"/>
                    <a:pt x="11456" y="621"/>
                    <a:pt x="11456" y="621"/>
                  </a:cubicBezTo>
                  <a:cubicBezTo>
                    <a:pt x="11337" y="621"/>
                    <a:pt x="11337" y="621"/>
                    <a:pt x="11337" y="621"/>
                  </a:cubicBezTo>
                  <a:cubicBezTo>
                    <a:pt x="11218" y="497"/>
                    <a:pt x="11218" y="497"/>
                    <a:pt x="11218" y="497"/>
                  </a:cubicBezTo>
                  <a:cubicBezTo>
                    <a:pt x="11098" y="497"/>
                    <a:pt x="11098" y="497"/>
                    <a:pt x="11098" y="497"/>
                  </a:cubicBezTo>
                  <a:cubicBezTo>
                    <a:pt x="11098" y="497"/>
                    <a:pt x="11098" y="497"/>
                    <a:pt x="11098" y="497"/>
                  </a:cubicBezTo>
                  <a:cubicBezTo>
                    <a:pt x="10979" y="497"/>
                    <a:pt x="10979" y="497"/>
                    <a:pt x="10979" y="497"/>
                  </a:cubicBezTo>
                  <a:cubicBezTo>
                    <a:pt x="11098" y="621"/>
                    <a:pt x="11098" y="621"/>
                    <a:pt x="11098" y="621"/>
                  </a:cubicBezTo>
                  <a:cubicBezTo>
                    <a:pt x="11098" y="621"/>
                    <a:pt x="11098" y="621"/>
                    <a:pt x="11098" y="621"/>
                  </a:cubicBezTo>
                  <a:cubicBezTo>
                    <a:pt x="11218" y="621"/>
                    <a:pt x="11218" y="621"/>
                    <a:pt x="11218" y="621"/>
                  </a:cubicBezTo>
                  <a:cubicBezTo>
                    <a:pt x="11218" y="621"/>
                    <a:pt x="11218" y="621"/>
                    <a:pt x="11218" y="621"/>
                  </a:cubicBezTo>
                  <a:cubicBezTo>
                    <a:pt x="11456" y="745"/>
                    <a:pt x="11456" y="745"/>
                    <a:pt x="11456" y="745"/>
                  </a:cubicBezTo>
                  <a:cubicBezTo>
                    <a:pt x="11337" y="869"/>
                    <a:pt x="11337" y="869"/>
                    <a:pt x="11337" y="869"/>
                  </a:cubicBezTo>
                  <a:cubicBezTo>
                    <a:pt x="11456" y="993"/>
                    <a:pt x="11456" y="993"/>
                    <a:pt x="11456" y="993"/>
                  </a:cubicBezTo>
                  <a:cubicBezTo>
                    <a:pt x="11337" y="993"/>
                    <a:pt x="11337" y="993"/>
                    <a:pt x="11337" y="993"/>
                  </a:cubicBezTo>
                  <a:cubicBezTo>
                    <a:pt x="11218" y="1117"/>
                    <a:pt x="11218" y="1117"/>
                    <a:pt x="11218" y="1117"/>
                  </a:cubicBezTo>
                  <a:cubicBezTo>
                    <a:pt x="11218" y="993"/>
                    <a:pt x="11218" y="993"/>
                    <a:pt x="11218" y="993"/>
                  </a:cubicBezTo>
                  <a:cubicBezTo>
                    <a:pt x="11218" y="993"/>
                    <a:pt x="11218" y="993"/>
                    <a:pt x="11218" y="993"/>
                  </a:cubicBezTo>
                  <a:cubicBezTo>
                    <a:pt x="11098" y="1117"/>
                    <a:pt x="11098" y="1117"/>
                    <a:pt x="11098" y="1117"/>
                  </a:cubicBezTo>
                  <a:cubicBezTo>
                    <a:pt x="10740" y="1117"/>
                    <a:pt x="10740" y="1117"/>
                    <a:pt x="10740" y="1117"/>
                  </a:cubicBezTo>
                  <a:cubicBezTo>
                    <a:pt x="10621" y="993"/>
                    <a:pt x="10621" y="993"/>
                    <a:pt x="10621" y="993"/>
                  </a:cubicBezTo>
                  <a:cubicBezTo>
                    <a:pt x="10621" y="993"/>
                    <a:pt x="10621" y="993"/>
                    <a:pt x="10621" y="993"/>
                  </a:cubicBezTo>
                  <a:cubicBezTo>
                    <a:pt x="10502" y="1117"/>
                    <a:pt x="10502" y="1117"/>
                    <a:pt x="10502" y="1117"/>
                  </a:cubicBezTo>
                  <a:cubicBezTo>
                    <a:pt x="10502" y="1117"/>
                    <a:pt x="10502" y="1117"/>
                    <a:pt x="10502" y="1117"/>
                  </a:cubicBezTo>
                  <a:cubicBezTo>
                    <a:pt x="10382" y="1117"/>
                    <a:pt x="10382" y="1117"/>
                    <a:pt x="10382" y="1117"/>
                  </a:cubicBezTo>
                  <a:cubicBezTo>
                    <a:pt x="10502" y="1241"/>
                    <a:pt x="10502" y="1241"/>
                    <a:pt x="10502" y="1241"/>
                  </a:cubicBezTo>
                  <a:cubicBezTo>
                    <a:pt x="10382" y="1241"/>
                    <a:pt x="10382" y="1241"/>
                    <a:pt x="10382" y="1241"/>
                  </a:cubicBezTo>
                  <a:cubicBezTo>
                    <a:pt x="10263" y="1241"/>
                    <a:pt x="10263" y="1241"/>
                    <a:pt x="10263" y="1241"/>
                  </a:cubicBezTo>
                  <a:cubicBezTo>
                    <a:pt x="10263" y="1241"/>
                    <a:pt x="10263" y="1241"/>
                    <a:pt x="10263" y="1241"/>
                  </a:cubicBezTo>
                  <a:cubicBezTo>
                    <a:pt x="10263" y="1366"/>
                    <a:pt x="10263" y="1366"/>
                    <a:pt x="10263" y="1366"/>
                  </a:cubicBezTo>
                  <a:cubicBezTo>
                    <a:pt x="10263" y="1366"/>
                    <a:pt x="10263" y="1366"/>
                    <a:pt x="10263" y="1366"/>
                  </a:cubicBezTo>
                  <a:cubicBezTo>
                    <a:pt x="10144" y="1366"/>
                    <a:pt x="10144" y="1366"/>
                    <a:pt x="10144" y="1366"/>
                  </a:cubicBezTo>
                  <a:cubicBezTo>
                    <a:pt x="10144" y="1366"/>
                    <a:pt x="10144" y="1366"/>
                    <a:pt x="10144" y="1366"/>
                  </a:cubicBezTo>
                  <a:cubicBezTo>
                    <a:pt x="10144" y="1490"/>
                    <a:pt x="10144" y="1490"/>
                    <a:pt x="10144" y="1490"/>
                  </a:cubicBezTo>
                  <a:cubicBezTo>
                    <a:pt x="10144" y="1490"/>
                    <a:pt x="10144" y="1490"/>
                    <a:pt x="10144" y="1490"/>
                  </a:cubicBezTo>
                  <a:cubicBezTo>
                    <a:pt x="10024" y="1490"/>
                    <a:pt x="10024" y="1490"/>
                    <a:pt x="10024" y="1490"/>
                  </a:cubicBezTo>
                  <a:cubicBezTo>
                    <a:pt x="10024" y="1614"/>
                    <a:pt x="10024" y="1614"/>
                    <a:pt x="10024" y="1614"/>
                  </a:cubicBezTo>
                  <a:cubicBezTo>
                    <a:pt x="10144" y="1614"/>
                    <a:pt x="10144" y="1614"/>
                    <a:pt x="10144" y="1614"/>
                  </a:cubicBezTo>
                  <a:cubicBezTo>
                    <a:pt x="10144" y="1738"/>
                    <a:pt x="10144" y="1738"/>
                    <a:pt x="10144" y="1738"/>
                  </a:cubicBezTo>
                  <a:cubicBezTo>
                    <a:pt x="10024" y="1614"/>
                    <a:pt x="10024" y="1614"/>
                    <a:pt x="10024" y="1614"/>
                  </a:cubicBezTo>
                  <a:cubicBezTo>
                    <a:pt x="9905" y="1738"/>
                    <a:pt x="9905" y="1738"/>
                    <a:pt x="9905" y="1738"/>
                  </a:cubicBezTo>
                  <a:cubicBezTo>
                    <a:pt x="9905" y="1738"/>
                    <a:pt x="9905" y="1738"/>
                    <a:pt x="9905" y="1738"/>
                  </a:cubicBezTo>
                  <a:cubicBezTo>
                    <a:pt x="9786" y="1862"/>
                    <a:pt x="9786" y="1862"/>
                    <a:pt x="9786" y="1862"/>
                  </a:cubicBezTo>
                  <a:cubicBezTo>
                    <a:pt x="9666" y="1986"/>
                    <a:pt x="9666" y="1986"/>
                    <a:pt x="9666" y="1986"/>
                  </a:cubicBezTo>
                  <a:cubicBezTo>
                    <a:pt x="9666" y="1986"/>
                    <a:pt x="9666" y="1986"/>
                    <a:pt x="9666" y="1986"/>
                  </a:cubicBezTo>
                  <a:cubicBezTo>
                    <a:pt x="9547" y="2234"/>
                    <a:pt x="9547" y="2234"/>
                    <a:pt x="9547" y="2234"/>
                  </a:cubicBezTo>
                  <a:cubicBezTo>
                    <a:pt x="9547" y="2234"/>
                    <a:pt x="9547" y="2234"/>
                    <a:pt x="9547" y="2234"/>
                  </a:cubicBezTo>
                  <a:cubicBezTo>
                    <a:pt x="9547" y="2234"/>
                    <a:pt x="9547" y="2234"/>
                    <a:pt x="9547" y="2234"/>
                  </a:cubicBezTo>
                  <a:cubicBezTo>
                    <a:pt x="9786" y="2359"/>
                    <a:pt x="9786" y="2359"/>
                    <a:pt x="9786" y="2359"/>
                  </a:cubicBezTo>
                  <a:cubicBezTo>
                    <a:pt x="9666" y="2359"/>
                    <a:pt x="9666" y="2359"/>
                    <a:pt x="9666" y="2359"/>
                  </a:cubicBezTo>
                  <a:cubicBezTo>
                    <a:pt x="9666" y="2359"/>
                    <a:pt x="9666" y="2359"/>
                    <a:pt x="9666" y="2359"/>
                  </a:cubicBezTo>
                  <a:cubicBezTo>
                    <a:pt x="9905" y="2483"/>
                    <a:pt x="9905" y="2483"/>
                    <a:pt x="9905" y="2483"/>
                  </a:cubicBezTo>
                  <a:cubicBezTo>
                    <a:pt x="9786" y="2483"/>
                    <a:pt x="9786" y="2483"/>
                    <a:pt x="9786" y="2483"/>
                  </a:cubicBezTo>
                  <a:cubicBezTo>
                    <a:pt x="9666" y="2483"/>
                    <a:pt x="9666" y="2483"/>
                    <a:pt x="9666" y="2483"/>
                  </a:cubicBezTo>
                  <a:cubicBezTo>
                    <a:pt x="9547" y="2483"/>
                    <a:pt x="9547" y="2483"/>
                    <a:pt x="9547" y="2483"/>
                  </a:cubicBezTo>
                  <a:cubicBezTo>
                    <a:pt x="9547" y="2483"/>
                    <a:pt x="9547" y="2483"/>
                    <a:pt x="9547" y="2483"/>
                  </a:cubicBezTo>
                  <a:cubicBezTo>
                    <a:pt x="9666" y="2607"/>
                    <a:pt x="9666" y="2607"/>
                    <a:pt x="9666" y="2607"/>
                  </a:cubicBezTo>
                  <a:cubicBezTo>
                    <a:pt x="9666" y="2731"/>
                    <a:pt x="9666" y="2731"/>
                    <a:pt x="9666" y="2731"/>
                  </a:cubicBezTo>
                  <a:cubicBezTo>
                    <a:pt x="9786" y="2731"/>
                    <a:pt x="9786" y="2731"/>
                    <a:pt x="9786" y="2731"/>
                  </a:cubicBezTo>
                  <a:cubicBezTo>
                    <a:pt x="9666" y="2731"/>
                    <a:pt x="9666" y="2731"/>
                    <a:pt x="9666" y="2731"/>
                  </a:cubicBezTo>
                  <a:cubicBezTo>
                    <a:pt x="9547" y="2483"/>
                    <a:pt x="9547" y="2483"/>
                    <a:pt x="9547" y="2483"/>
                  </a:cubicBezTo>
                  <a:cubicBezTo>
                    <a:pt x="9428" y="2483"/>
                    <a:pt x="9428" y="2483"/>
                    <a:pt x="9428" y="2483"/>
                  </a:cubicBezTo>
                  <a:cubicBezTo>
                    <a:pt x="9428" y="2607"/>
                    <a:pt x="9428" y="2607"/>
                    <a:pt x="9428" y="2607"/>
                  </a:cubicBezTo>
                  <a:cubicBezTo>
                    <a:pt x="9428" y="2607"/>
                    <a:pt x="9428" y="2607"/>
                    <a:pt x="9428" y="2607"/>
                  </a:cubicBezTo>
                  <a:cubicBezTo>
                    <a:pt x="9428" y="2607"/>
                    <a:pt x="9428" y="2607"/>
                    <a:pt x="9428" y="2607"/>
                  </a:cubicBezTo>
                  <a:cubicBezTo>
                    <a:pt x="9189" y="2483"/>
                    <a:pt x="9189" y="2483"/>
                    <a:pt x="9189" y="2483"/>
                  </a:cubicBezTo>
                  <a:cubicBezTo>
                    <a:pt x="8950" y="2483"/>
                    <a:pt x="8950" y="2483"/>
                    <a:pt x="8950" y="2483"/>
                  </a:cubicBezTo>
                  <a:cubicBezTo>
                    <a:pt x="9070" y="2483"/>
                    <a:pt x="9070" y="2483"/>
                    <a:pt x="9070" y="2483"/>
                  </a:cubicBezTo>
                  <a:cubicBezTo>
                    <a:pt x="8950" y="2607"/>
                    <a:pt x="8950" y="2607"/>
                    <a:pt x="8950" y="2607"/>
                  </a:cubicBezTo>
                  <a:cubicBezTo>
                    <a:pt x="8950" y="2483"/>
                    <a:pt x="8950" y="2483"/>
                    <a:pt x="8950" y="2483"/>
                  </a:cubicBezTo>
                  <a:cubicBezTo>
                    <a:pt x="8950" y="2483"/>
                    <a:pt x="8950" y="2483"/>
                    <a:pt x="8950" y="2483"/>
                  </a:cubicBezTo>
                  <a:cubicBezTo>
                    <a:pt x="8831" y="2607"/>
                    <a:pt x="8831" y="2607"/>
                    <a:pt x="8831" y="2607"/>
                  </a:cubicBezTo>
                  <a:cubicBezTo>
                    <a:pt x="8950" y="2731"/>
                    <a:pt x="8950" y="2731"/>
                    <a:pt x="8950" y="2731"/>
                  </a:cubicBezTo>
                  <a:cubicBezTo>
                    <a:pt x="8950" y="2731"/>
                    <a:pt x="8950" y="2731"/>
                    <a:pt x="8950" y="2731"/>
                  </a:cubicBezTo>
                  <a:cubicBezTo>
                    <a:pt x="8950" y="2731"/>
                    <a:pt x="8950" y="2731"/>
                    <a:pt x="8950" y="2731"/>
                  </a:cubicBezTo>
                  <a:cubicBezTo>
                    <a:pt x="8831" y="2731"/>
                    <a:pt x="8831" y="2731"/>
                    <a:pt x="8831" y="2731"/>
                  </a:cubicBezTo>
                  <a:cubicBezTo>
                    <a:pt x="8831" y="2731"/>
                    <a:pt x="8831" y="2731"/>
                    <a:pt x="8831" y="2731"/>
                  </a:cubicBezTo>
                  <a:cubicBezTo>
                    <a:pt x="8712" y="2855"/>
                    <a:pt x="8712" y="2855"/>
                    <a:pt x="8712" y="2855"/>
                  </a:cubicBezTo>
                  <a:cubicBezTo>
                    <a:pt x="8592" y="2855"/>
                    <a:pt x="8592" y="2855"/>
                    <a:pt x="8592" y="2855"/>
                  </a:cubicBezTo>
                  <a:cubicBezTo>
                    <a:pt x="8712" y="2855"/>
                    <a:pt x="8712" y="2855"/>
                    <a:pt x="8712" y="2855"/>
                  </a:cubicBezTo>
                  <a:cubicBezTo>
                    <a:pt x="8831" y="2731"/>
                    <a:pt x="8831" y="2731"/>
                    <a:pt x="8831" y="2731"/>
                  </a:cubicBezTo>
                  <a:cubicBezTo>
                    <a:pt x="8831" y="2483"/>
                    <a:pt x="8831" y="2483"/>
                    <a:pt x="8831" y="2483"/>
                  </a:cubicBezTo>
                  <a:cubicBezTo>
                    <a:pt x="8831" y="2483"/>
                    <a:pt x="8831" y="2483"/>
                    <a:pt x="8831" y="2483"/>
                  </a:cubicBezTo>
                  <a:cubicBezTo>
                    <a:pt x="8831" y="2359"/>
                    <a:pt x="8831" y="2359"/>
                    <a:pt x="8831" y="2359"/>
                  </a:cubicBezTo>
                  <a:cubicBezTo>
                    <a:pt x="8712" y="2359"/>
                    <a:pt x="8712" y="2359"/>
                    <a:pt x="8712" y="2359"/>
                  </a:cubicBezTo>
                  <a:cubicBezTo>
                    <a:pt x="8592" y="2110"/>
                    <a:pt x="8592" y="2110"/>
                    <a:pt x="8592" y="2110"/>
                  </a:cubicBezTo>
                  <a:cubicBezTo>
                    <a:pt x="8473" y="1986"/>
                    <a:pt x="8473" y="1986"/>
                    <a:pt x="8473" y="1986"/>
                  </a:cubicBezTo>
                  <a:cubicBezTo>
                    <a:pt x="8354" y="1986"/>
                    <a:pt x="8354" y="1986"/>
                    <a:pt x="8354" y="1986"/>
                  </a:cubicBezTo>
                  <a:cubicBezTo>
                    <a:pt x="8234" y="1862"/>
                    <a:pt x="8234" y="1862"/>
                    <a:pt x="8234" y="1862"/>
                  </a:cubicBezTo>
                  <a:cubicBezTo>
                    <a:pt x="8234" y="1986"/>
                    <a:pt x="8234" y="1986"/>
                    <a:pt x="8234" y="1986"/>
                  </a:cubicBezTo>
                  <a:cubicBezTo>
                    <a:pt x="8234" y="1986"/>
                    <a:pt x="8234" y="1986"/>
                    <a:pt x="8234" y="1986"/>
                  </a:cubicBezTo>
                  <a:cubicBezTo>
                    <a:pt x="8115" y="1986"/>
                    <a:pt x="8115" y="1986"/>
                    <a:pt x="8115" y="1986"/>
                  </a:cubicBezTo>
                  <a:cubicBezTo>
                    <a:pt x="8115" y="2110"/>
                    <a:pt x="8115" y="2110"/>
                    <a:pt x="8115" y="2110"/>
                  </a:cubicBezTo>
                  <a:cubicBezTo>
                    <a:pt x="7996" y="2110"/>
                    <a:pt x="7996" y="2110"/>
                    <a:pt x="7996" y="2110"/>
                  </a:cubicBezTo>
                  <a:cubicBezTo>
                    <a:pt x="7996" y="1986"/>
                    <a:pt x="7996" y="1986"/>
                    <a:pt x="7996" y="1986"/>
                  </a:cubicBezTo>
                  <a:cubicBezTo>
                    <a:pt x="7996" y="2110"/>
                    <a:pt x="7996" y="2110"/>
                    <a:pt x="7996" y="2110"/>
                  </a:cubicBezTo>
                  <a:cubicBezTo>
                    <a:pt x="7876" y="2110"/>
                    <a:pt x="7876" y="2110"/>
                    <a:pt x="7876" y="2110"/>
                  </a:cubicBezTo>
                  <a:cubicBezTo>
                    <a:pt x="7876" y="1986"/>
                    <a:pt x="7876" y="1986"/>
                    <a:pt x="7876" y="1986"/>
                  </a:cubicBezTo>
                  <a:cubicBezTo>
                    <a:pt x="7757" y="1986"/>
                    <a:pt x="7757" y="1986"/>
                    <a:pt x="7757" y="1986"/>
                  </a:cubicBezTo>
                  <a:cubicBezTo>
                    <a:pt x="7757" y="2110"/>
                    <a:pt x="7757" y="2110"/>
                    <a:pt x="7757" y="2110"/>
                  </a:cubicBezTo>
                  <a:cubicBezTo>
                    <a:pt x="7876" y="2110"/>
                    <a:pt x="7876" y="2110"/>
                    <a:pt x="7876" y="2110"/>
                  </a:cubicBezTo>
                  <a:cubicBezTo>
                    <a:pt x="7757" y="2110"/>
                    <a:pt x="7757" y="2110"/>
                    <a:pt x="7757" y="2110"/>
                  </a:cubicBezTo>
                  <a:cubicBezTo>
                    <a:pt x="7757" y="2234"/>
                    <a:pt x="7757" y="2234"/>
                    <a:pt x="7757" y="2234"/>
                  </a:cubicBezTo>
                  <a:cubicBezTo>
                    <a:pt x="7757" y="2359"/>
                    <a:pt x="7757" y="2359"/>
                    <a:pt x="7757" y="2359"/>
                  </a:cubicBezTo>
                  <a:cubicBezTo>
                    <a:pt x="7638" y="2359"/>
                    <a:pt x="7638" y="2359"/>
                    <a:pt x="7638" y="2359"/>
                  </a:cubicBezTo>
                  <a:cubicBezTo>
                    <a:pt x="7638" y="2359"/>
                    <a:pt x="7638" y="2359"/>
                    <a:pt x="7638" y="2359"/>
                  </a:cubicBezTo>
                  <a:cubicBezTo>
                    <a:pt x="7518" y="2359"/>
                    <a:pt x="7518" y="2359"/>
                    <a:pt x="7518" y="2359"/>
                  </a:cubicBezTo>
                  <a:cubicBezTo>
                    <a:pt x="7518" y="2234"/>
                    <a:pt x="7518" y="2234"/>
                    <a:pt x="7518" y="2234"/>
                  </a:cubicBezTo>
                  <a:cubicBezTo>
                    <a:pt x="7638" y="2234"/>
                    <a:pt x="7638" y="2234"/>
                    <a:pt x="7638" y="2234"/>
                  </a:cubicBezTo>
                  <a:cubicBezTo>
                    <a:pt x="7518" y="2234"/>
                    <a:pt x="7518" y="2234"/>
                    <a:pt x="7518" y="2234"/>
                  </a:cubicBezTo>
                  <a:cubicBezTo>
                    <a:pt x="7518" y="2234"/>
                    <a:pt x="7518" y="2234"/>
                    <a:pt x="7518" y="2234"/>
                  </a:cubicBezTo>
                  <a:cubicBezTo>
                    <a:pt x="7399" y="2359"/>
                    <a:pt x="7399" y="2359"/>
                    <a:pt x="7399" y="2359"/>
                  </a:cubicBezTo>
                  <a:cubicBezTo>
                    <a:pt x="7280" y="2359"/>
                    <a:pt x="7280" y="2359"/>
                    <a:pt x="7280" y="2359"/>
                  </a:cubicBezTo>
                  <a:cubicBezTo>
                    <a:pt x="7280" y="2483"/>
                    <a:pt x="7280" y="2483"/>
                    <a:pt x="7280" y="2483"/>
                  </a:cubicBezTo>
                  <a:cubicBezTo>
                    <a:pt x="7399" y="2483"/>
                    <a:pt x="7399" y="2483"/>
                    <a:pt x="7399" y="2483"/>
                  </a:cubicBezTo>
                  <a:cubicBezTo>
                    <a:pt x="7280" y="2607"/>
                    <a:pt x="7280" y="2607"/>
                    <a:pt x="7280" y="2607"/>
                  </a:cubicBezTo>
                  <a:cubicBezTo>
                    <a:pt x="7160" y="2607"/>
                    <a:pt x="7160" y="2607"/>
                    <a:pt x="7160" y="2607"/>
                  </a:cubicBezTo>
                  <a:cubicBezTo>
                    <a:pt x="7041" y="2607"/>
                    <a:pt x="7041" y="2607"/>
                    <a:pt x="7041" y="2607"/>
                  </a:cubicBezTo>
                  <a:cubicBezTo>
                    <a:pt x="7160" y="2731"/>
                    <a:pt x="7160" y="2731"/>
                    <a:pt x="7160" y="2731"/>
                  </a:cubicBezTo>
                  <a:cubicBezTo>
                    <a:pt x="7280" y="2731"/>
                    <a:pt x="7280" y="2731"/>
                    <a:pt x="7280" y="2731"/>
                  </a:cubicBezTo>
                  <a:cubicBezTo>
                    <a:pt x="7160" y="2855"/>
                    <a:pt x="7160" y="2855"/>
                    <a:pt x="7160" y="2855"/>
                  </a:cubicBezTo>
                  <a:cubicBezTo>
                    <a:pt x="7160" y="2855"/>
                    <a:pt x="7160" y="2855"/>
                    <a:pt x="7160" y="2855"/>
                  </a:cubicBezTo>
                  <a:cubicBezTo>
                    <a:pt x="7041" y="2731"/>
                    <a:pt x="7041" y="2731"/>
                    <a:pt x="7041" y="2731"/>
                  </a:cubicBezTo>
                  <a:cubicBezTo>
                    <a:pt x="6922" y="2855"/>
                    <a:pt x="6922" y="2855"/>
                    <a:pt x="6922" y="2855"/>
                  </a:cubicBezTo>
                  <a:cubicBezTo>
                    <a:pt x="6802" y="2855"/>
                    <a:pt x="6802" y="2855"/>
                    <a:pt x="6802" y="2855"/>
                  </a:cubicBezTo>
                  <a:cubicBezTo>
                    <a:pt x="6922" y="2855"/>
                    <a:pt x="6922" y="2855"/>
                    <a:pt x="6922" y="2855"/>
                  </a:cubicBezTo>
                  <a:cubicBezTo>
                    <a:pt x="6922" y="2979"/>
                    <a:pt x="6922" y="2979"/>
                    <a:pt x="6922" y="2979"/>
                  </a:cubicBezTo>
                  <a:cubicBezTo>
                    <a:pt x="6922" y="2979"/>
                    <a:pt x="6922" y="2979"/>
                    <a:pt x="6922" y="2979"/>
                  </a:cubicBezTo>
                  <a:cubicBezTo>
                    <a:pt x="6922" y="2979"/>
                    <a:pt x="6922" y="2979"/>
                    <a:pt x="6922" y="2979"/>
                  </a:cubicBezTo>
                  <a:cubicBezTo>
                    <a:pt x="6922" y="3103"/>
                    <a:pt x="6922" y="3103"/>
                    <a:pt x="6922" y="3103"/>
                  </a:cubicBezTo>
                  <a:cubicBezTo>
                    <a:pt x="6922" y="3228"/>
                    <a:pt x="6922" y="3228"/>
                    <a:pt x="6922" y="3228"/>
                  </a:cubicBezTo>
                  <a:cubicBezTo>
                    <a:pt x="6802" y="3228"/>
                    <a:pt x="6802" y="3228"/>
                    <a:pt x="6802" y="3228"/>
                  </a:cubicBezTo>
                  <a:cubicBezTo>
                    <a:pt x="6802" y="3352"/>
                    <a:pt x="6802" y="3352"/>
                    <a:pt x="6802" y="3352"/>
                  </a:cubicBezTo>
                  <a:cubicBezTo>
                    <a:pt x="6922" y="3352"/>
                    <a:pt x="6922" y="3352"/>
                    <a:pt x="6922" y="3352"/>
                  </a:cubicBezTo>
                  <a:cubicBezTo>
                    <a:pt x="6802" y="3352"/>
                    <a:pt x="6802" y="3352"/>
                    <a:pt x="6802" y="3352"/>
                  </a:cubicBezTo>
                  <a:cubicBezTo>
                    <a:pt x="6802" y="3476"/>
                    <a:pt x="6802" y="3476"/>
                    <a:pt x="6802" y="3476"/>
                  </a:cubicBezTo>
                  <a:cubicBezTo>
                    <a:pt x="6683" y="3352"/>
                    <a:pt x="6683" y="3352"/>
                    <a:pt x="6683" y="3352"/>
                  </a:cubicBezTo>
                  <a:cubicBezTo>
                    <a:pt x="6683" y="3352"/>
                    <a:pt x="6683" y="3352"/>
                    <a:pt x="6683" y="3352"/>
                  </a:cubicBezTo>
                  <a:cubicBezTo>
                    <a:pt x="6564" y="3228"/>
                    <a:pt x="6564" y="3228"/>
                    <a:pt x="6564" y="3228"/>
                  </a:cubicBezTo>
                  <a:cubicBezTo>
                    <a:pt x="6564" y="3352"/>
                    <a:pt x="6564" y="3352"/>
                    <a:pt x="6564" y="3352"/>
                  </a:cubicBezTo>
                  <a:cubicBezTo>
                    <a:pt x="6444" y="3228"/>
                    <a:pt x="6444" y="3228"/>
                    <a:pt x="6444" y="3228"/>
                  </a:cubicBezTo>
                  <a:cubicBezTo>
                    <a:pt x="6325" y="3228"/>
                    <a:pt x="6325" y="3228"/>
                    <a:pt x="6325" y="3228"/>
                  </a:cubicBezTo>
                  <a:cubicBezTo>
                    <a:pt x="6325" y="3228"/>
                    <a:pt x="6325" y="3228"/>
                    <a:pt x="6325" y="3228"/>
                  </a:cubicBezTo>
                  <a:cubicBezTo>
                    <a:pt x="6444" y="3352"/>
                    <a:pt x="6444" y="3352"/>
                    <a:pt x="6444" y="3352"/>
                  </a:cubicBezTo>
                  <a:cubicBezTo>
                    <a:pt x="6444" y="3352"/>
                    <a:pt x="6444" y="3352"/>
                    <a:pt x="6444" y="3352"/>
                  </a:cubicBezTo>
                  <a:cubicBezTo>
                    <a:pt x="6325" y="3476"/>
                    <a:pt x="6325" y="3476"/>
                    <a:pt x="6325" y="3476"/>
                  </a:cubicBezTo>
                  <a:cubicBezTo>
                    <a:pt x="6444" y="3600"/>
                    <a:pt x="6444" y="3600"/>
                    <a:pt x="6444" y="3600"/>
                  </a:cubicBezTo>
                  <a:cubicBezTo>
                    <a:pt x="6564" y="3600"/>
                    <a:pt x="6564" y="3600"/>
                    <a:pt x="6564" y="3600"/>
                  </a:cubicBezTo>
                  <a:cubicBezTo>
                    <a:pt x="6444" y="3600"/>
                    <a:pt x="6444" y="3600"/>
                    <a:pt x="6444" y="3600"/>
                  </a:cubicBezTo>
                  <a:cubicBezTo>
                    <a:pt x="6444" y="3724"/>
                    <a:pt x="6444" y="3724"/>
                    <a:pt x="6444" y="3724"/>
                  </a:cubicBezTo>
                  <a:cubicBezTo>
                    <a:pt x="6444" y="3724"/>
                    <a:pt x="6444" y="3724"/>
                    <a:pt x="6444" y="3724"/>
                  </a:cubicBezTo>
                  <a:cubicBezTo>
                    <a:pt x="6444" y="3724"/>
                    <a:pt x="6444" y="3724"/>
                    <a:pt x="6444" y="3724"/>
                  </a:cubicBezTo>
                  <a:cubicBezTo>
                    <a:pt x="6444" y="3848"/>
                    <a:pt x="6444" y="3848"/>
                    <a:pt x="6444" y="3848"/>
                  </a:cubicBezTo>
                  <a:cubicBezTo>
                    <a:pt x="6325" y="3972"/>
                    <a:pt x="6325" y="3972"/>
                    <a:pt x="6325" y="3972"/>
                  </a:cubicBezTo>
                  <a:cubicBezTo>
                    <a:pt x="6325" y="4097"/>
                    <a:pt x="6325" y="4097"/>
                    <a:pt x="6325" y="4097"/>
                  </a:cubicBezTo>
                  <a:cubicBezTo>
                    <a:pt x="6206" y="3724"/>
                    <a:pt x="6206" y="3724"/>
                    <a:pt x="6206" y="3724"/>
                  </a:cubicBezTo>
                  <a:cubicBezTo>
                    <a:pt x="6086" y="3476"/>
                    <a:pt x="6086" y="3476"/>
                    <a:pt x="6086" y="3476"/>
                  </a:cubicBezTo>
                  <a:cubicBezTo>
                    <a:pt x="5967" y="3476"/>
                    <a:pt x="5967" y="3476"/>
                    <a:pt x="5967" y="3476"/>
                  </a:cubicBezTo>
                  <a:cubicBezTo>
                    <a:pt x="6086" y="3352"/>
                    <a:pt x="6086" y="3352"/>
                    <a:pt x="6086" y="3352"/>
                  </a:cubicBezTo>
                  <a:cubicBezTo>
                    <a:pt x="5967" y="3352"/>
                    <a:pt x="5967" y="3352"/>
                    <a:pt x="5967" y="3352"/>
                  </a:cubicBezTo>
                  <a:cubicBezTo>
                    <a:pt x="5848" y="3476"/>
                    <a:pt x="5848" y="3476"/>
                    <a:pt x="5848" y="3476"/>
                  </a:cubicBezTo>
                  <a:cubicBezTo>
                    <a:pt x="5848" y="3600"/>
                    <a:pt x="5848" y="3600"/>
                    <a:pt x="5848" y="3600"/>
                  </a:cubicBezTo>
                  <a:cubicBezTo>
                    <a:pt x="5728" y="3600"/>
                    <a:pt x="5728" y="3600"/>
                    <a:pt x="5728" y="3600"/>
                  </a:cubicBezTo>
                  <a:cubicBezTo>
                    <a:pt x="5728" y="3600"/>
                    <a:pt x="5728" y="3600"/>
                    <a:pt x="5728" y="3600"/>
                  </a:cubicBezTo>
                  <a:cubicBezTo>
                    <a:pt x="5609" y="3600"/>
                    <a:pt x="5609" y="3600"/>
                    <a:pt x="5609" y="3600"/>
                  </a:cubicBezTo>
                  <a:cubicBezTo>
                    <a:pt x="5609" y="3724"/>
                    <a:pt x="5609" y="3724"/>
                    <a:pt x="5609" y="3724"/>
                  </a:cubicBezTo>
                  <a:cubicBezTo>
                    <a:pt x="5490" y="3724"/>
                    <a:pt x="5490" y="3724"/>
                    <a:pt x="5490" y="3724"/>
                  </a:cubicBezTo>
                  <a:cubicBezTo>
                    <a:pt x="5490" y="3848"/>
                    <a:pt x="5490" y="3848"/>
                    <a:pt x="5490" y="3848"/>
                  </a:cubicBezTo>
                  <a:cubicBezTo>
                    <a:pt x="5490" y="4221"/>
                    <a:pt x="5490" y="4221"/>
                    <a:pt x="5490" y="4221"/>
                  </a:cubicBezTo>
                  <a:cubicBezTo>
                    <a:pt x="5609" y="4221"/>
                    <a:pt x="5609" y="4221"/>
                    <a:pt x="5609" y="4221"/>
                  </a:cubicBezTo>
                  <a:cubicBezTo>
                    <a:pt x="5609" y="4345"/>
                    <a:pt x="5609" y="4345"/>
                    <a:pt x="5609" y="4345"/>
                  </a:cubicBezTo>
                  <a:cubicBezTo>
                    <a:pt x="5490" y="4345"/>
                    <a:pt x="5490" y="4345"/>
                    <a:pt x="5490" y="4345"/>
                  </a:cubicBezTo>
                  <a:cubicBezTo>
                    <a:pt x="5490" y="4469"/>
                    <a:pt x="5490" y="4469"/>
                    <a:pt x="5490" y="4469"/>
                  </a:cubicBezTo>
                  <a:cubicBezTo>
                    <a:pt x="5251" y="4469"/>
                    <a:pt x="5251" y="4469"/>
                    <a:pt x="5251" y="4469"/>
                  </a:cubicBezTo>
                  <a:cubicBezTo>
                    <a:pt x="5251" y="4469"/>
                    <a:pt x="5251" y="4469"/>
                    <a:pt x="5251" y="4469"/>
                  </a:cubicBezTo>
                  <a:cubicBezTo>
                    <a:pt x="5131" y="4593"/>
                    <a:pt x="5131" y="4593"/>
                    <a:pt x="5131" y="4593"/>
                  </a:cubicBezTo>
                  <a:cubicBezTo>
                    <a:pt x="5131" y="4717"/>
                    <a:pt x="5131" y="4717"/>
                    <a:pt x="5131" y="4717"/>
                  </a:cubicBezTo>
                  <a:cubicBezTo>
                    <a:pt x="5131" y="4841"/>
                    <a:pt x="5131" y="4841"/>
                    <a:pt x="5131" y="4841"/>
                  </a:cubicBezTo>
                  <a:cubicBezTo>
                    <a:pt x="4893" y="4966"/>
                    <a:pt x="4893" y="4966"/>
                    <a:pt x="4893" y="4966"/>
                  </a:cubicBezTo>
                  <a:cubicBezTo>
                    <a:pt x="4654" y="5214"/>
                    <a:pt x="4654" y="5214"/>
                    <a:pt x="4654" y="5214"/>
                  </a:cubicBezTo>
                  <a:cubicBezTo>
                    <a:pt x="4415" y="5214"/>
                    <a:pt x="4415" y="5214"/>
                    <a:pt x="4415" y="5214"/>
                  </a:cubicBezTo>
                  <a:cubicBezTo>
                    <a:pt x="4296" y="5214"/>
                    <a:pt x="4296" y="5214"/>
                    <a:pt x="4296" y="5214"/>
                  </a:cubicBezTo>
                  <a:cubicBezTo>
                    <a:pt x="4057" y="5214"/>
                    <a:pt x="4057" y="5214"/>
                    <a:pt x="4057" y="5214"/>
                  </a:cubicBezTo>
                  <a:cubicBezTo>
                    <a:pt x="3938" y="5338"/>
                    <a:pt x="3938" y="5338"/>
                    <a:pt x="3938" y="5338"/>
                  </a:cubicBezTo>
                  <a:cubicBezTo>
                    <a:pt x="3819" y="5214"/>
                    <a:pt x="3819" y="5214"/>
                    <a:pt x="3819" y="5214"/>
                  </a:cubicBezTo>
                  <a:cubicBezTo>
                    <a:pt x="3699" y="5338"/>
                    <a:pt x="3699" y="5338"/>
                    <a:pt x="3699" y="5338"/>
                  </a:cubicBezTo>
                  <a:cubicBezTo>
                    <a:pt x="3699" y="5462"/>
                    <a:pt x="3699" y="5462"/>
                    <a:pt x="3699" y="5462"/>
                  </a:cubicBezTo>
                  <a:cubicBezTo>
                    <a:pt x="3580" y="5462"/>
                    <a:pt x="3580" y="5462"/>
                    <a:pt x="3580" y="5462"/>
                  </a:cubicBezTo>
                  <a:cubicBezTo>
                    <a:pt x="3222" y="5462"/>
                    <a:pt x="3222" y="5462"/>
                    <a:pt x="3222" y="5462"/>
                  </a:cubicBezTo>
                  <a:cubicBezTo>
                    <a:pt x="3103" y="5462"/>
                    <a:pt x="3103" y="5462"/>
                    <a:pt x="3103" y="5462"/>
                  </a:cubicBezTo>
                  <a:cubicBezTo>
                    <a:pt x="3103" y="5586"/>
                    <a:pt x="3103" y="5586"/>
                    <a:pt x="3103" y="5586"/>
                  </a:cubicBezTo>
                  <a:cubicBezTo>
                    <a:pt x="2864" y="5710"/>
                    <a:pt x="2864" y="5710"/>
                    <a:pt x="2864" y="5710"/>
                  </a:cubicBezTo>
                  <a:cubicBezTo>
                    <a:pt x="2745" y="5710"/>
                    <a:pt x="2745" y="5710"/>
                    <a:pt x="2745" y="5710"/>
                  </a:cubicBezTo>
                  <a:cubicBezTo>
                    <a:pt x="2625" y="5586"/>
                    <a:pt x="2625" y="5586"/>
                    <a:pt x="2625" y="5586"/>
                  </a:cubicBezTo>
                  <a:cubicBezTo>
                    <a:pt x="2506" y="5586"/>
                    <a:pt x="2506" y="5586"/>
                    <a:pt x="2506" y="5586"/>
                  </a:cubicBezTo>
                  <a:cubicBezTo>
                    <a:pt x="2506" y="5586"/>
                    <a:pt x="2506" y="5586"/>
                    <a:pt x="2506" y="5586"/>
                  </a:cubicBezTo>
                  <a:cubicBezTo>
                    <a:pt x="2387" y="5586"/>
                    <a:pt x="2387" y="5586"/>
                    <a:pt x="2387" y="5586"/>
                  </a:cubicBezTo>
                  <a:cubicBezTo>
                    <a:pt x="2267" y="5710"/>
                    <a:pt x="2267" y="5710"/>
                    <a:pt x="2267" y="5710"/>
                  </a:cubicBezTo>
                  <a:cubicBezTo>
                    <a:pt x="2148" y="5834"/>
                    <a:pt x="2148" y="5834"/>
                    <a:pt x="2148" y="5834"/>
                  </a:cubicBezTo>
                  <a:cubicBezTo>
                    <a:pt x="2029" y="5834"/>
                    <a:pt x="2029" y="5834"/>
                    <a:pt x="2029" y="5834"/>
                  </a:cubicBezTo>
                  <a:cubicBezTo>
                    <a:pt x="2029" y="5834"/>
                    <a:pt x="2029" y="5834"/>
                    <a:pt x="2029" y="5834"/>
                  </a:cubicBezTo>
                  <a:cubicBezTo>
                    <a:pt x="1790" y="5959"/>
                    <a:pt x="1790" y="5959"/>
                    <a:pt x="1790" y="5959"/>
                  </a:cubicBezTo>
                  <a:cubicBezTo>
                    <a:pt x="1671" y="6083"/>
                    <a:pt x="1671" y="6083"/>
                    <a:pt x="1671" y="6083"/>
                  </a:cubicBezTo>
                  <a:cubicBezTo>
                    <a:pt x="1313" y="6207"/>
                    <a:pt x="1313" y="6207"/>
                    <a:pt x="1313" y="6207"/>
                  </a:cubicBezTo>
                  <a:cubicBezTo>
                    <a:pt x="1193" y="6331"/>
                    <a:pt x="1193" y="6331"/>
                    <a:pt x="1193" y="6331"/>
                  </a:cubicBezTo>
                  <a:cubicBezTo>
                    <a:pt x="1193" y="6455"/>
                    <a:pt x="1193" y="6455"/>
                    <a:pt x="1193" y="6455"/>
                  </a:cubicBezTo>
                  <a:cubicBezTo>
                    <a:pt x="1074" y="6579"/>
                    <a:pt x="1074" y="6579"/>
                    <a:pt x="1074" y="6579"/>
                  </a:cubicBezTo>
                  <a:cubicBezTo>
                    <a:pt x="955" y="6579"/>
                    <a:pt x="955" y="6579"/>
                    <a:pt x="955" y="6579"/>
                  </a:cubicBezTo>
                  <a:cubicBezTo>
                    <a:pt x="1074" y="6455"/>
                    <a:pt x="1074" y="6455"/>
                    <a:pt x="1074" y="6455"/>
                  </a:cubicBezTo>
                  <a:cubicBezTo>
                    <a:pt x="955" y="6455"/>
                    <a:pt x="955" y="6455"/>
                    <a:pt x="955" y="6455"/>
                  </a:cubicBezTo>
                  <a:cubicBezTo>
                    <a:pt x="1074" y="6331"/>
                    <a:pt x="1074" y="6331"/>
                    <a:pt x="1074" y="6331"/>
                  </a:cubicBezTo>
                  <a:cubicBezTo>
                    <a:pt x="1074" y="6207"/>
                    <a:pt x="1074" y="6207"/>
                    <a:pt x="1074" y="6207"/>
                  </a:cubicBezTo>
                  <a:cubicBezTo>
                    <a:pt x="835" y="6331"/>
                    <a:pt x="835" y="6331"/>
                    <a:pt x="835" y="6331"/>
                  </a:cubicBezTo>
                  <a:cubicBezTo>
                    <a:pt x="835" y="6455"/>
                    <a:pt x="835" y="6455"/>
                    <a:pt x="835" y="6455"/>
                  </a:cubicBezTo>
                  <a:cubicBezTo>
                    <a:pt x="716" y="6703"/>
                    <a:pt x="716" y="6703"/>
                    <a:pt x="716" y="6703"/>
                  </a:cubicBezTo>
                  <a:cubicBezTo>
                    <a:pt x="835" y="6828"/>
                    <a:pt x="835" y="6828"/>
                    <a:pt x="835" y="6828"/>
                  </a:cubicBezTo>
                  <a:cubicBezTo>
                    <a:pt x="716" y="6952"/>
                    <a:pt x="716" y="6952"/>
                    <a:pt x="716" y="6952"/>
                  </a:cubicBezTo>
                  <a:cubicBezTo>
                    <a:pt x="716" y="7200"/>
                    <a:pt x="716" y="7200"/>
                    <a:pt x="716" y="7200"/>
                  </a:cubicBezTo>
                  <a:cubicBezTo>
                    <a:pt x="597" y="7448"/>
                    <a:pt x="597" y="7448"/>
                    <a:pt x="597" y="7448"/>
                  </a:cubicBezTo>
                  <a:cubicBezTo>
                    <a:pt x="477" y="7697"/>
                    <a:pt x="477" y="7697"/>
                    <a:pt x="477" y="7697"/>
                  </a:cubicBezTo>
                  <a:cubicBezTo>
                    <a:pt x="477" y="7945"/>
                    <a:pt x="477" y="7945"/>
                    <a:pt x="477" y="7945"/>
                  </a:cubicBezTo>
                  <a:cubicBezTo>
                    <a:pt x="477" y="8193"/>
                    <a:pt x="477" y="8193"/>
                    <a:pt x="477" y="8193"/>
                  </a:cubicBezTo>
                  <a:cubicBezTo>
                    <a:pt x="716" y="8441"/>
                    <a:pt x="716" y="8441"/>
                    <a:pt x="716" y="8441"/>
                  </a:cubicBezTo>
                  <a:cubicBezTo>
                    <a:pt x="716" y="8566"/>
                    <a:pt x="716" y="8566"/>
                    <a:pt x="716" y="8566"/>
                  </a:cubicBezTo>
                  <a:cubicBezTo>
                    <a:pt x="716" y="8690"/>
                    <a:pt x="716" y="8690"/>
                    <a:pt x="716" y="8690"/>
                  </a:cubicBezTo>
                  <a:cubicBezTo>
                    <a:pt x="716" y="8814"/>
                    <a:pt x="716" y="8814"/>
                    <a:pt x="716" y="8814"/>
                  </a:cubicBezTo>
                  <a:cubicBezTo>
                    <a:pt x="716" y="8938"/>
                    <a:pt x="716" y="8938"/>
                    <a:pt x="716" y="8938"/>
                  </a:cubicBezTo>
                  <a:cubicBezTo>
                    <a:pt x="597" y="8938"/>
                    <a:pt x="597" y="8938"/>
                    <a:pt x="597" y="8938"/>
                  </a:cubicBezTo>
                  <a:cubicBezTo>
                    <a:pt x="597" y="8814"/>
                    <a:pt x="597" y="8814"/>
                    <a:pt x="597" y="8814"/>
                  </a:cubicBezTo>
                  <a:cubicBezTo>
                    <a:pt x="597" y="8690"/>
                    <a:pt x="597" y="8690"/>
                    <a:pt x="597" y="8690"/>
                  </a:cubicBezTo>
                  <a:cubicBezTo>
                    <a:pt x="477" y="8814"/>
                    <a:pt x="477" y="8814"/>
                    <a:pt x="477" y="8814"/>
                  </a:cubicBezTo>
                  <a:cubicBezTo>
                    <a:pt x="477" y="8814"/>
                    <a:pt x="477" y="8814"/>
                    <a:pt x="477" y="8814"/>
                  </a:cubicBezTo>
                  <a:cubicBezTo>
                    <a:pt x="477" y="8566"/>
                    <a:pt x="477" y="8566"/>
                    <a:pt x="477" y="8566"/>
                  </a:cubicBezTo>
                  <a:cubicBezTo>
                    <a:pt x="358" y="8441"/>
                    <a:pt x="358" y="8441"/>
                    <a:pt x="358" y="8441"/>
                  </a:cubicBezTo>
                  <a:cubicBezTo>
                    <a:pt x="358" y="8441"/>
                    <a:pt x="358" y="8441"/>
                    <a:pt x="358" y="8441"/>
                  </a:cubicBezTo>
                  <a:cubicBezTo>
                    <a:pt x="358" y="8690"/>
                    <a:pt x="358" y="8690"/>
                    <a:pt x="358" y="8690"/>
                  </a:cubicBezTo>
                  <a:cubicBezTo>
                    <a:pt x="477" y="8814"/>
                    <a:pt x="477" y="8814"/>
                    <a:pt x="477" y="8814"/>
                  </a:cubicBezTo>
                  <a:cubicBezTo>
                    <a:pt x="597" y="9062"/>
                    <a:pt x="597" y="9062"/>
                    <a:pt x="597" y="9062"/>
                  </a:cubicBezTo>
                  <a:cubicBezTo>
                    <a:pt x="477" y="9062"/>
                    <a:pt x="477" y="9062"/>
                    <a:pt x="477" y="9062"/>
                  </a:cubicBezTo>
                  <a:cubicBezTo>
                    <a:pt x="358" y="8938"/>
                    <a:pt x="358" y="8938"/>
                    <a:pt x="358" y="8938"/>
                  </a:cubicBezTo>
                  <a:cubicBezTo>
                    <a:pt x="239" y="8690"/>
                    <a:pt x="239" y="8690"/>
                    <a:pt x="239" y="8690"/>
                  </a:cubicBezTo>
                  <a:cubicBezTo>
                    <a:pt x="239" y="8814"/>
                    <a:pt x="239" y="8814"/>
                    <a:pt x="239" y="8814"/>
                  </a:cubicBezTo>
                  <a:cubicBezTo>
                    <a:pt x="119" y="8814"/>
                    <a:pt x="119" y="8814"/>
                    <a:pt x="119" y="8814"/>
                  </a:cubicBezTo>
                  <a:cubicBezTo>
                    <a:pt x="239" y="9062"/>
                    <a:pt x="239" y="9062"/>
                    <a:pt x="239" y="9062"/>
                  </a:cubicBezTo>
                  <a:cubicBezTo>
                    <a:pt x="477" y="9186"/>
                    <a:pt x="477" y="9186"/>
                    <a:pt x="477" y="9186"/>
                  </a:cubicBezTo>
                  <a:cubicBezTo>
                    <a:pt x="597" y="9559"/>
                    <a:pt x="597" y="9559"/>
                    <a:pt x="597" y="9559"/>
                  </a:cubicBezTo>
                  <a:cubicBezTo>
                    <a:pt x="477" y="10055"/>
                    <a:pt x="477" y="10055"/>
                    <a:pt x="477" y="10055"/>
                  </a:cubicBezTo>
                  <a:cubicBezTo>
                    <a:pt x="597" y="10055"/>
                    <a:pt x="597" y="10055"/>
                    <a:pt x="597" y="10055"/>
                  </a:cubicBezTo>
                  <a:cubicBezTo>
                    <a:pt x="716" y="10428"/>
                    <a:pt x="716" y="10428"/>
                    <a:pt x="716" y="10428"/>
                  </a:cubicBezTo>
                  <a:cubicBezTo>
                    <a:pt x="835" y="10800"/>
                    <a:pt x="835" y="10800"/>
                    <a:pt x="835" y="10800"/>
                  </a:cubicBezTo>
                  <a:cubicBezTo>
                    <a:pt x="716" y="10924"/>
                    <a:pt x="716" y="10924"/>
                    <a:pt x="716" y="10924"/>
                  </a:cubicBezTo>
                  <a:cubicBezTo>
                    <a:pt x="835" y="11421"/>
                    <a:pt x="835" y="11421"/>
                    <a:pt x="835" y="11421"/>
                  </a:cubicBezTo>
                  <a:cubicBezTo>
                    <a:pt x="716" y="11545"/>
                    <a:pt x="716" y="11545"/>
                    <a:pt x="716" y="11545"/>
                  </a:cubicBezTo>
                  <a:cubicBezTo>
                    <a:pt x="835" y="11669"/>
                    <a:pt x="835" y="11669"/>
                    <a:pt x="835" y="11669"/>
                  </a:cubicBezTo>
                  <a:cubicBezTo>
                    <a:pt x="835" y="11793"/>
                    <a:pt x="835" y="11793"/>
                    <a:pt x="835" y="11793"/>
                  </a:cubicBezTo>
                  <a:cubicBezTo>
                    <a:pt x="955" y="12041"/>
                    <a:pt x="955" y="12041"/>
                    <a:pt x="955" y="12041"/>
                  </a:cubicBezTo>
                  <a:cubicBezTo>
                    <a:pt x="955" y="12166"/>
                    <a:pt x="955" y="12166"/>
                    <a:pt x="955" y="12166"/>
                  </a:cubicBezTo>
                  <a:cubicBezTo>
                    <a:pt x="835" y="12290"/>
                    <a:pt x="835" y="12290"/>
                    <a:pt x="835" y="12290"/>
                  </a:cubicBezTo>
                  <a:cubicBezTo>
                    <a:pt x="835" y="12290"/>
                    <a:pt x="835" y="12290"/>
                    <a:pt x="835" y="12290"/>
                  </a:cubicBezTo>
                  <a:cubicBezTo>
                    <a:pt x="835" y="12414"/>
                    <a:pt x="835" y="12414"/>
                    <a:pt x="835" y="12414"/>
                  </a:cubicBezTo>
                  <a:cubicBezTo>
                    <a:pt x="835" y="12662"/>
                    <a:pt x="835" y="12662"/>
                    <a:pt x="835" y="12662"/>
                  </a:cubicBezTo>
                  <a:cubicBezTo>
                    <a:pt x="716" y="12786"/>
                    <a:pt x="716" y="12786"/>
                    <a:pt x="716" y="12786"/>
                  </a:cubicBezTo>
                  <a:cubicBezTo>
                    <a:pt x="716" y="12786"/>
                    <a:pt x="716" y="12786"/>
                    <a:pt x="716" y="12786"/>
                  </a:cubicBezTo>
                  <a:cubicBezTo>
                    <a:pt x="716" y="12910"/>
                    <a:pt x="716" y="12910"/>
                    <a:pt x="716" y="12910"/>
                  </a:cubicBezTo>
                  <a:cubicBezTo>
                    <a:pt x="597" y="13034"/>
                    <a:pt x="597" y="13034"/>
                    <a:pt x="597" y="13034"/>
                  </a:cubicBezTo>
                  <a:cubicBezTo>
                    <a:pt x="716" y="13159"/>
                    <a:pt x="716" y="13159"/>
                    <a:pt x="716" y="13159"/>
                  </a:cubicBezTo>
                  <a:cubicBezTo>
                    <a:pt x="477" y="13283"/>
                    <a:pt x="477" y="13283"/>
                    <a:pt x="477" y="13283"/>
                  </a:cubicBezTo>
                  <a:cubicBezTo>
                    <a:pt x="358" y="13159"/>
                    <a:pt x="358" y="13159"/>
                    <a:pt x="358" y="13159"/>
                  </a:cubicBezTo>
                  <a:cubicBezTo>
                    <a:pt x="239" y="13407"/>
                    <a:pt x="239" y="13407"/>
                    <a:pt x="239" y="13407"/>
                  </a:cubicBezTo>
                  <a:lnTo>
                    <a:pt x="239" y="13655"/>
                  </a:lnTo>
                  <a:close/>
                  <a:moveTo>
                    <a:pt x="239" y="1365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55" name="AutoShape 152"/>
            <p:cNvSpPr>
              <a:spLocks/>
            </p:cNvSpPr>
            <p:nvPr/>
          </p:nvSpPr>
          <p:spPr bwMode="auto">
            <a:xfrm>
              <a:off x="6020" y="1733"/>
              <a:ext cx="368" cy="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746" y="21600"/>
                  </a:moveTo>
                  <a:lnTo>
                    <a:pt x="7746" y="20800"/>
                  </a:lnTo>
                  <a:lnTo>
                    <a:pt x="7746" y="21600"/>
                  </a:lnTo>
                  <a:close/>
                  <a:moveTo>
                    <a:pt x="6703" y="18667"/>
                  </a:moveTo>
                  <a:lnTo>
                    <a:pt x="7299" y="17600"/>
                  </a:lnTo>
                  <a:lnTo>
                    <a:pt x="7299" y="18667"/>
                  </a:lnTo>
                  <a:lnTo>
                    <a:pt x="7746" y="19733"/>
                  </a:lnTo>
                  <a:lnTo>
                    <a:pt x="8938" y="19733"/>
                  </a:lnTo>
                  <a:lnTo>
                    <a:pt x="9385" y="20800"/>
                  </a:lnTo>
                  <a:lnTo>
                    <a:pt x="11619" y="20800"/>
                  </a:lnTo>
                  <a:lnTo>
                    <a:pt x="11619" y="19733"/>
                  </a:lnTo>
                  <a:lnTo>
                    <a:pt x="12215" y="20800"/>
                  </a:lnTo>
                  <a:lnTo>
                    <a:pt x="12811" y="19733"/>
                  </a:lnTo>
                  <a:lnTo>
                    <a:pt x="12811" y="18667"/>
                  </a:lnTo>
                  <a:lnTo>
                    <a:pt x="13854" y="18667"/>
                  </a:lnTo>
                  <a:lnTo>
                    <a:pt x="14450" y="17600"/>
                  </a:lnTo>
                  <a:lnTo>
                    <a:pt x="15492" y="17600"/>
                  </a:lnTo>
                  <a:lnTo>
                    <a:pt x="16684" y="16800"/>
                  </a:lnTo>
                  <a:lnTo>
                    <a:pt x="17131" y="15733"/>
                  </a:lnTo>
                  <a:lnTo>
                    <a:pt x="18323" y="14667"/>
                  </a:lnTo>
                  <a:lnTo>
                    <a:pt x="18323" y="13867"/>
                  </a:lnTo>
                  <a:lnTo>
                    <a:pt x="18770" y="13867"/>
                  </a:lnTo>
                  <a:lnTo>
                    <a:pt x="18770" y="14667"/>
                  </a:lnTo>
                  <a:lnTo>
                    <a:pt x="19366" y="14667"/>
                  </a:lnTo>
                  <a:lnTo>
                    <a:pt x="19961" y="13867"/>
                  </a:lnTo>
                  <a:lnTo>
                    <a:pt x="19366" y="13867"/>
                  </a:lnTo>
                  <a:lnTo>
                    <a:pt x="19366" y="12800"/>
                  </a:lnTo>
                  <a:lnTo>
                    <a:pt x="19961" y="12800"/>
                  </a:lnTo>
                  <a:lnTo>
                    <a:pt x="19961" y="11733"/>
                  </a:lnTo>
                  <a:lnTo>
                    <a:pt x="20408" y="11733"/>
                  </a:lnTo>
                  <a:lnTo>
                    <a:pt x="20408" y="12800"/>
                  </a:lnTo>
                  <a:lnTo>
                    <a:pt x="21004" y="12800"/>
                  </a:lnTo>
                  <a:lnTo>
                    <a:pt x="21004" y="10667"/>
                  </a:lnTo>
                  <a:lnTo>
                    <a:pt x="20408" y="9867"/>
                  </a:lnTo>
                  <a:lnTo>
                    <a:pt x="20408" y="7733"/>
                  </a:lnTo>
                  <a:lnTo>
                    <a:pt x="21600" y="7733"/>
                  </a:lnTo>
                  <a:lnTo>
                    <a:pt x="21600" y="6933"/>
                  </a:lnTo>
                  <a:lnTo>
                    <a:pt x="19961" y="6933"/>
                  </a:lnTo>
                  <a:lnTo>
                    <a:pt x="20408" y="5867"/>
                  </a:lnTo>
                  <a:lnTo>
                    <a:pt x="19366" y="5867"/>
                  </a:lnTo>
                  <a:lnTo>
                    <a:pt x="19366" y="4800"/>
                  </a:lnTo>
                  <a:lnTo>
                    <a:pt x="19961" y="4800"/>
                  </a:lnTo>
                  <a:lnTo>
                    <a:pt x="19961" y="2933"/>
                  </a:lnTo>
                  <a:lnTo>
                    <a:pt x="18770" y="2933"/>
                  </a:lnTo>
                  <a:lnTo>
                    <a:pt x="18770" y="1867"/>
                  </a:lnTo>
                  <a:lnTo>
                    <a:pt x="19366" y="1867"/>
                  </a:lnTo>
                  <a:lnTo>
                    <a:pt x="19366" y="800"/>
                  </a:lnTo>
                  <a:lnTo>
                    <a:pt x="19961" y="800"/>
                  </a:lnTo>
                  <a:lnTo>
                    <a:pt x="19366" y="800"/>
                  </a:lnTo>
                  <a:lnTo>
                    <a:pt x="18323" y="1867"/>
                  </a:lnTo>
                  <a:lnTo>
                    <a:pt x="18323" y="2933"/>
                  </a:lnTo>
                  <a:lnTo>
                    <a:pt x="17727" y="2933"/>
                  </a:lnTo>
                  <a:lnTo>
                    <a:pt x="17727" y="0"/>
                  </a:lnTo>
                  <a:lnTo>
                    <a:pt x="17131" y="0"/>
                  </a:lnTo>
                  <a:lnTo>
                    <a:pt x="16684" y="800"/>
                  </a:lnTo>
                  <a:lnTo>
                    <a:pt x="16684" y="0"/>
                  </a:lnTo>
                  <a:lnTo>
                    <a:pt x="16088" y="800"/>
                  </a:lnTo>
                  <a:lnTo>
                    <a:pt x="16088" y="1867"/>
                  </a:lnTo>
                  <a:lnTo>
                    <a:pt x="15492" y="1867"/>
                  </a:lnTo>
                  <a:lnTo>
                    <a:pt x="14897" y="2933"/>
                  </a:lnTo>
                  <a:lnTo>
                    <a:pt x="14897" y="1867"/>
                  </a:lnTo>
                  <a:lnTo>
                    <a:pt x="14450" y="2933"/>
                  </a:lnTo>
                  <a:lnTo>
                    <a:pt x="14450" y="3733"/>
                  </a:lnTo>
                  <a:lnTo>
                    <a:pt x="13854" y="3733"/>
                  </a:lnTo>
                  <a:lnTo>
                    <a:pt x="13258" y="1867"/>
                  </a:lnTo>
                  <a:lnTo>
                    <a:pt x="12811" y="1867"/>
                  </a:lnTo>
                  <a:lnTo>
                    <a:pt x="12215" y="3733"/>
                  </a:lnTo>
                  <a:lnTo>
                    <a:pt x="12811" y="4800"/>
                  </a:lnTo>
                  <a:lnTo>
                    <a:pt x="12215" y="6933"/>
                  </a:lnTo>
                  <a:lnTo>
                    <a:pt x="12811" y="4800"/>
                  </a:lnTo>
                  <a:lnTo>
                    <a:pt x="12215" y="3733"/>
                  </a:lnTo>
                  <a:lnTo>
                    <a:pt x="12215" y="2933"/>
                  </a:lnTo>
                  <a:lnTo>
                    <a:pt x="11619" y="2933"/>
                  </a:lnTo>
                  <a:lnTo>
                    <a:pt x="11619" y="1867"/>
                  </a:lnTo>
                  <a:lnTo>
                    <a:pt x="10577" y="2933"/>
                  </a:lnTo>
                  <a:lnTo>
                    <a:pt x="10577" y="3733"/>
                  </a:lnTo>
                  <a:lnTo>
                    <a:pt x="9981" y="4800"/>
                  </a:lnTo>
                  <a:lnTo>
                    <a:pt x="9385" y="4800"/>
                  </a:lnTo>
                  <a:lnTo>
                    <a:pt x="9385" y="1867"/>
                  </a:lnTo>
                  <a:lnTo>
                    <a:pt x="8938" y="1867"/>
                  </a:lnTo>
                  <a:lnTo>
                    <a:pt x="8342" y="2933"/>
                  </a:lnTo>
                  <a:lnTo>
                    <a:pt x="8342" y="4800"/>
                  </a:lnTo>
                  <a:lnTo>
                    <a:pt x="8938" y="4800"/>
                  </a:lnTo>
                  <a:lnTo>
                    <a:pt x="8342" y="5867"/>
                  </a:lnTo>
                  <a:lnTo>
                    <a:pt x="8342" y="6933"/>
                  </a:lnTo>
                  <a:lnTo>
                    <a:pt x="7746" y="6933"/>
                  </a:lnTo>
                  <a:lnTo>
                    <a:pt x="7746" y="5867"/>
                  </a:lnTo>
                  <a:lnTo>
                    <a:pt x="7299" y="6933"/>
                  </a:lnTo>
                  <a:lnTo>
                    <a:pt x="6703" y="7733"/>
                  </a:lnTo>
                  <a:lnTo>
                    <a:pt x="6703" y="8800"/>
                  </a:lnTo>
                  <a:lnTo>
                    <a:pt x="6703" y="7733"/>
                  </a:lnTo>
                  <a:lnTo>
                    <a:pt x="6108" y="7733"/>
                  </a:lnTo>
                  <a:lnTo>
                    <a:pt x="6108" y="6933"/>
                  </a:lnTo>
                  <a:lnTo>
                    <a:pt x="6703" y="5867"/>
                  </a:lnTo>
                  <a:lnTo>
                    <a:pt x="6108" y="5867"/>
                  </a:lnTo>
                  <a:lnTo>
                    <a:pt x="6108" y="4800"/>
                  </a:lnTo>
                  <a:lnTo>
                    <a:pt x="6703" y="3733"/>
                  </a:lnTo>
                  <a:lnTo>
                    <a:pt x="6108" y="2933"/>
                  </a:lnTo>
                  <a:lnTo>
                    <a:pt x="6703" y="2933"/>
                  </a:lnTo>
                  <a:lnTo>
                    <a:pt x="6108" y="1867"/>
                  </a:lnTo>
                  <a:lnTo>
                    <a:pt x="5512" y="1867"/>
                  </a:lnTo>
                  <a:lnTo>
                    <a:pt x="5065" y="800"/>
                  </a:lnTo>
                  <a:lnTo>
                    <a:pt x="5065" y="0"/>
                  </a:lnTo>
                  <a:lnTo>
                    <a:pt x="3426" y="0"/>
                  </a:lnTo>
                  <a:lnTo>
                    <a:pt x="3426" y="800"/>
                  </a:lnTo>
                  <a:lnTo>
                    <a:pt x="3873" y="0"/>
                  </a:lnTo>
                  <a:lnTo>
                    <a:pt x="4469" y="800"/>
                  </a:lnTo>
                  <a:lnTo>
                    <a:pt x="3873" y="800"/>
                  </a:lnTo>
                  <a:lnTo>
                    <a:pt x="5065" y="2933"/>
                  </a:lnTo>
                  <a:lnTo>
                    <a:pt x="4469" y="2933"/>
                  </a:lnTo>
                  <a:lnTo>
                    <a:pt x="4469" y="3733"/>
                  </a:lnTo>
                  <a:lnTo>
                    <a:pt x="4469" y="2933"/>
                  </a:lnTo>
                  <a:lnTo>
                    <a:pt x="3873" y="1867"/>
                  </a:lnTo>
                  <a:lnTo>
                    <a:pt x="3426" y="2933"/>
                  </a:lnTo>
                  <a:lnTo>
                    <a:pt x="3426" y="1867"/>
                  </a:lnTo>
                  <a:lnTo>
                    <a:pt x="2830" y="1867"/>
                  </a:lnTo>
                  <a:lnTo>
                    <a:pt x="2830" y="800"/>
                  </a:lnTo>
                  <a:lnTo>
                    <a:pt x="2234" y="1867"/>
                  </a:lnTo>
                  <a:lnTo>
                    <a:pt x="2830" y="1867"/>
                  </a:lnTo>
                  <a:lnTo>
                    <a:pt x="2234" y="2933"/>
                  </a:lnTo>
                  <a:lnTo>
                    <a:pt x="2234" y="1867"/>
                  </a:lnTo>
                  <a:lnTo>
                    <a:pt x="1788" y="1867"/>
                  </a:lnTo>
                  <a:lnTo>
                    <a:pt x="1788" y="2933"/>
                  </a:lnTo>
                  <a:lnTo>
                    <a:pt x="2234" y="2933"/>
                  </a:lnTo>
                  <a:lnTo>
                    <a:pt x="2234" y="3733"/>
                  </a:lnTo>
                  <a:lnTo>
                    <a:pt x="1788" y="2933"/>
                  </a:lnTo>
                  <a:lnTo>
                    <a:pt x="1788" y="3733"/>
                  </a:lnTo>
                  <a:lnTo>
                    <a:pt x="2234" y="3733"/>
                  </a:lnTo>
                  <a:lnTo>
                    <a:pt x="2234" y="4800"/>
                  </a:lnTo>
                  <a:lnTo>
                    <a:pt x="1788" y="4800"/>
                  </a:lnTo>
                  <a:lnTo>
                    <a:pt x="1192" y="3733"/>
                  </a:lnTo>
                  <a:lnTo>
                    <a:pt x="596" y="4800"/>
                  </a:lnTo>
                  <a:lnTo>
                    <a:pt x="1192" y="4800"/>
                  </a:lnTo>
                  <a:lnTo>
                    <a:pt x="1192" y="5867"/>
                  </a:lnTo>
                  <a:lnTo>
                    <a:pt x="596" y="4800"/>
                  </a:lnTo>
                  <a:lnTo>
                    <a:pt x="0" y="5867"/>
                  </a:lnTo>
                  <a:lnTo>
                    <a:pt x="596" y="5867"/>
                  </a:lnTo>
                  <a:lnTo>
                    <a:pt x="1192" y="6933"/>
                  </a:lnTo>
                  <a:lnTo>
                    <a:pt x="1788" y="6933"/>
                  </a:lnTo>
                  <a:lnTo>
                    <a:pt x="1788" y="5867"/>
                  </a:lnTo>
                  <a:lnTo>
                    <a:pt x="2234" y="5867"/>
                  </a:lnTo>
                  <a:lnTo>
                    <a:pt x="2830" y="4800"/>
                  </a:lnTo>
                  <a:lnTo>
                    <a:pt x="2830" y="5867"/>
                  </a:lnTo>
                  <a:lnTo>
                    <a:pt x="3426" y="5867"/>
                  </a:lnTo>
                  <a:lnTo>
                    <a:pt x="3426" y="6933"/>
                  </a:lnTo>
                  <a:lnTo>
                    <a:pt x="3873" y="6933"/>
                  </a:lnTo>
                  <a:lnTo>
                    <a:pt x="3873" y="5867"/>
                  </a:lnTo>
                  <a:lnTo>
                    <a:pt x="5065" y="5867"/>
                  </a:lnTo>
                  <a:lnTo>
                    <a:pt x="4469" y="6933"/>
                  </a:lnTo>
                  <a:lnTo>
                    <a:pt x="5065" y="6933"/>
                  </a:lnTo>
                  <a:lnTo>
                    <a:pt x="5065" y="7733"/>
                  </a:lnTo>
                  <a:lnTo>
                    <a:pt x="3873" y="7733"/>
                  </a:lnTo>
                  <a:lnTo>
                    <a:pt x="3873" y="8800"/>
                  </a:lnTo>
                  <a:lnTo>
                    <a:pt x="5065" y="8800"/>
                  </a:lnTo>
                  <a:lnTo>
                    <a:pt x="5065" y="7733"/>
                  </a:lnTo>
                  <a:lnTo>
                    <a:pt x="5512" y="7733"/>
                  </a:lnTo>
                  <a:lnTo>
                    <a:pt x="5512" y="8800"/>
                  </a:lnTo>
                  <a:lnTo>
                    <a:pt x="5065" y="8800"/>
                  </a:lnTo>
                  <a:lnTo>
                    <a:pt x="4469" y="9867"/>
                  </a:lnTo>
                  <a:lnTo>
                    <a:pt x="3873" y="8800"/>
                  </a:lnTo>
                  <a:lnTo>
                    <a:pt x="3873" y="9867"/>
                  </a:lnTo>
                  <a:lnTo>
                    <a:pt x="3426" y="9867"/>
                  </a:lnTo>
                  <a:lnTo>
                    <a:pt x="3426" y="8800"/>
                  </a:lnTo>
                  <a:lnTo>
                    <a:pt x="2830" y="8800"/>
                  </a:lnTo>
                  <a:lnTo>
                    <a:pt x="2830" y="9867"/>
                  </a:lnTo>
                  <a:lnTo>
                    <a:pt x="596" y="9867"/>
                  </a:lnTo>
                  <a:lnTo>
                    <a:pt x="596" y="10667"/>
                  </a:lnTo>
                  <a:lnTo>
                    <a:pt x="1192" y="10667"/>
                  </a:lnTo>
                  <a:lnTo>
                    <a:pt x="1788" y="11733"/>
                  </a:lnTo>
                  <a:lnTo>
                    <a:pt x="1788" y="10667"/>
                  </a:lnTo>
                  <a:lnTo>
                    <a:pt x="2234" y="11733"/>
                  </a:lnTo>
                  <a:lnTo>
                    <a:pt x="3426" y="11733"/>
                  </a:lnTo>
                  <a:lnTo>
                    <a:pt x="3426" y="12800"/>
                  </a:lnTo>
                  <a:lnTo>
                    <a:pt x="3873" y="12800"/>
                  </a:lnTo>
                  <a:lnTo>
                    <a:pt x="3873" y="13867"/>
                  </a:lnTo>
                  <a:lnTo>
                    <a:pt x="4469" y="13867"/>
                  </a:lnTo>
                  <a:lnTo>
                    <a:pt x="5065" y="12800"/>
                  </a:lnTo>
                  <a:lnTo>
                    <a:pt x="4469" y="13867"/>
                  </a:lnTo>
                  <a:lnTo>
                    <a:pt x="4469" y="14667"/>
                  </a:lnTo>
                  <a:lnTo>
                    <a:pt x="5065" y="13867"/>
                  </a:lnTo>
                  <a:lnTo>
                    <a:pt x="5512" y="13867"/>
                  </a:lnTo>
                  <a:lnTo>
                    <a:pt x="6108" y="14667"/>
                  </a:lnTo>
                  <a:lnTo>
                    <a:pt x="4469" y="14667"/>
                  </a:lnTo>
                  <a:lnTo>
                    <a:pt x="4469" y="15733"/>
                  </a:lnTo>
                  <a:lnTo>
                    <a:pt x="3873" y="15733"/>
                  </a:lnTo>
                  <a:lnTo>
                    <a:pt x="3426" y="16800"/>
                  </a:lnTo>
                  <a:lnTo>
                    <a:pt x="3426" y="15733"/>
                  </a:lnTo>
                  <a:lnTo>
                    <a:pt x="2830" y="15733"/>
                  </a:lnTo>
                  <a:lnTo>
                    <a:pt x="2830" y="18667"/>
                  </a:lnTo>
                  <a:lnTo>
                    <a:pt x="3426" y="18667"/>
                  </a:lnTo>
                  <a:lnTo>
                    <a:pt x="3426" y="17600"/>
                  </a:lnTo>
                  <a:lnTo>
                    <a:pt x="3873" y="18667"/>
                  </a:lnTo>
                  <a:lnTo>
                    <a:pt x="4469" y="18667"/>
                  </a:lnTo>
                  <a:lnTo>
                    <a:pt x="5512" y="17600"/>
                  </a:lnTo>
                  <a:lnTo>
                    <a:pt x="6108" y="17600"/>
                  </a:lnTo>
                  <a:lnTo>
                    <a:pt x="6108" y="18667"/>
                  </a:lnTo>
                  <a:lnTo>
                    <a:pt x="6703" y="18667"/>
                  </a:lnTo>
                  <a:close/>
                  <a:moveTo>
                    <a:pt x="6703" y="1866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56" name="AutoShape 153"/>
            <p:cNvSpPr>
              <a:spLocks/>
            </p:cNvSpPr>
            <p:nvPr/>
          </p:nvSpPr>
          <p:spPr bwMode="auto">
            <a:xfrm>
              <a:off x="3072" y="4684"/>
              <a:ext cx="84" cy="4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7053"/>
                  </a:moveTo>
                  <a:lnTo>
                    <a:pt x="18982" y="17053"/>
                  </a:lnTo>
                  <a:lnTo>
                    <a:pt x="18982" y="21600"/>
                  </a:lnTo>
                  <a:lnTo>
                    <a:pt x="21600" y="17053"/>
                  </a:lnTo>
                  <a:close/>
                  <a:moveTo>
                    <a:pt x="11782" y="12505"/>
                  </a:moveTo>
                  <a:lnTo>
                    <a:pt x="14400" y="12505"/>
                  </a:lnTo>
                  <a:lnTo>
                    <a:pt x="14400" y="17053"/>
                  </a:lnTo>
                  <a:lnTo>
                    <a:pt x="11782" y="12505"/>
                  </a:lnTo>
                  <a:close/>
                  <a:moveTo>
                    <a:pt x="9818" y="4547"/>
                  </a:moveTo>
                  <a:lnTo>
                    <a:pt x="9818" y="9095"/>
                  </a:lnTo>
                  <a:lnTo>
                    <a:pt x="9818" y="4547"/>
                  </a:lnTo>
                  <a:close/>
                  <a:moveTo>
                    <a:pt x="0" y="9095"/>
                  </a:moveTo>
                  <a:lnTo>
                    <a:pt x="2618" y="9095"/>
                  </a:lnTo>
                  <a:lnTo>
                    <a:pt x="2618" y="12505"/>
                  </a:lnTo>
                  <a:lnTo>
                    <a:pt x="0" y="12505"/>
                  </a:lnTo>
                  <a:lnTo>
                    <a:pt x="0" y="9095"/>
                  </a:lnTo>
                  <a:close/>
                  <a:moveTo>
                    <a:pt x="2618" y="4547"/>
                  </a:moveTo>
                  <a:lnTo>
                    <a:pt x="4582" y="9095"/>
                  </a:lnTo>
                  <a:lnTo>
                    <a:pt x="4582" y="17053"/>
                  </a:lnTo>
                  <a:lnTo>
                    <a:pt x="2618" y="17053"/>
                  </a:lnTo>
                  <a:lnTo>
                    <a:pt x="4582" y="21600"/>
                  </a:lnTo>
                  <a:lnTo>
                    <a:pt x="7200" y="21600"/>
                  </a:lnTo>
                  <a:lnTo>
                    <a:pt x="7200" y="9095"/>
                  </a:lnTo>
                  <a:lnTo>
                    <a:pt x="4582" y="4547"/>
                  </a:lnTo>
                  <a:lnTo>
                    <a:pt x="4582" y="0"/>
                  </a:lnTo>
                  <a:lnTo>
                    <a:pt x="2618" y="0"/>
                  </a:lnTo>
                  <a:lnTo>
                    <a:pt x="2618" y="4547"/>
                  </a:lnTo>
                  <a:close/>
                  <a:moveTo>
                    <a:pt x="2618" y="454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57" name="AutoShape 154"/>
            <p:cNvSpPr>
              <a:spLocks/>
            </p:cNvSpPr>
            <p:nvPr/>
          </p:nvSpPr>
          <p:spPr bwMode="auto">
            <a:xfrm>
              <a:off x="4209" y="3987"/>
              <a:ext cx="131" cy="4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277" y="17053"/>
                  </a:moveTo>
                  <a:lnTo>
                    <a:pt x="21600" y="21600"/>
                  </a:lnTo>
                  <a:lnTo>
                    <a:pt x="18277" y="21600"/>
                  </a:lnTo>
                  <a:lnTo>
                    <a:pt x="18277" y="17053"/>
                  </a:lnTo>
                  <a:close/>
                  <a:moveTo>
                    <a:pt x="19938" y="9095"/>
                  </a:moveTo>
                  <a:lnTo>
                    <a:pt x="18277" y="9095"/>
                  </a:lnTo>
                  <a:lnTo>
                    <a:pt x="19938" y="12505"/>
                  </a:lnTo>
                  <a:lnTo>
                    <a:pt x="19938" y="9095"/>
                  </a:lnTo>
                  <a:close/>
                  <a:moveTo>
                    <a:pt x="12046" y="12505"/>
                  </a:moveTo>
                  <a:lnTo>
                    <a:pt x="12046" y="17053"/>
                  </a:lnTo>
                  <a:lnTo>
                    <a:pt x="13708" y="17053"/>
                  </a:lnTo>
                  <a:lnTo>
                    <a:pt x="12046" y="12505"/>
                  </a:lnTo>
                  <a:close/>
                  <a:moveTo>
                    <a:pt x="9138" y="0"/>
                  </a:moveTo>
                  <a:lnTo>
                    <a:pt x="12046" y="0"/>
                  </a:lnTo>
                  <a:lnTo>
                    <a:pt x="12046" y="4547"/>
                  </a:lnTo>
                  <a:lnTo>
                    <a:pt x="10800" y="4547"/>
                  </a:lnTo>
                  <a:lnTo>
                    <a:pt x="9138" y="0"/>
                  </a:lnTo>
                  <a:close/>
                  <a:moveTo>
                    <a:pt x="1662" y="9095"/>
                  </a:moveTo>
                  <a:lnTo>
                    <a:pt x="0" y="9095"/>
                  </a:lnTo>
                  <a:lnTo>
                    <a:pt x="1662" y="9095"/>
                  </a:lnTo>
                  <a:close/>
                  <a:moveTo>
                    <a:pt x="1662" y="909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58" name="AutoShape 155"/>
            <p:cNvSpPr>
              <a:spLocks/>
            </p:cNvSpPr>
            <p:nvPr/>
          </p:nvSpPr>
          <p:spPr bwMode="auto">
            <a:xfrm>
              <a:off x="4105" y="3977"/>
              <a:ext cx="83" cy="3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9636" y="14400"/>
                  </a:moveTo>
                  <a:lnTo>
                    <a:pt x="21600" y="14400"/>
                  </a:lnTo>
                  <a:lnTo>
                    <a:pt x="19636" y="14400"/>
                  </a:lnTo>
                  <a:close/>
                  <a:moveTo>
                    <a:pt x="17018" y="0"/>
                  </a:moveTo>
                  <a:lnTo>
                    <a:pt x="2618" y="0"/>
                  </a:lnTo>
                  <a:lnTo>
                    <a:pt x="2618" y="7200"/>
                  </a:lnTo>
                  <a:lnTo>
                    <a:pt x="0" y="7200"/>
                  </a:lnTo>
                  <a:lnTo>
                    <a:pt x="0" y="21600"/>
                  </a:lnTo>
                  <a:lnTo>
                    <a:pt x="7200" y="21600"/>
                  </a:lnTo>
                  <a:lnTo>
                    <a:pt x="12436" y="14400"/>
                  </a:lnTo>
                  <a:lnTo>
                    <a:pt x="12436" y="21600"/>
                  </a:lnTo>
                  <a:lnTo>
                    <a:pt x="17018" y="14400"/>
                  </a:lnTo>
                  <a:lnTo>
                    <a:pt x="19636" y="7200"/>
                  </a:lnTo>
                  <a:lnTo>
                    <a:pt x="17018" y="7200"/>
                  </a:lnTo>
                  <a:lnTo>
                    <a:pt x="17018" y="0"/>
                  </a:lnTo>
                  <a:close/>
                  <a:moveTo>
                    <a:pt x="17018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59" name="AutoShape 156"/>
            <p:cNvSpPr>
              <a:spLocks/>
            </p:cNvSpPr>
            <p:nvPr/>
          </p:nvSpPr>
          <p:spPr bwMode="auto">
            <a:xfrm>
              <a:off x="3907" y="3923"/>
              <a:ext cx="159" cy="9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9200" y="15178"/>
                  </a:moveTo>
                  <a:lnTo>
                    <a:pt x="20571" y="17514"/>
                  </a:lnTo>
                  <a:lnTo>
                    <a:pt x="19200" y="17514"/>
                  </a:lnTo>
                  <a:lnTo>
                    <a:pt x="19200" y="15178"/>
                  </a:lnTo>
                  <a:close/>
                  <a:moveTo>
                    <a:pt x="2743" y="2335"/>
                  </a:moveTo>
                  <a:lnTo>
                    <a:pt x="1371" y="4670"/>
                  </a:lnTo>
                  <a:lnTo>
                    <a:pt x="2743" y="6422"/>
                  </a:lnTo>
                  <a:lnTo>
                    <a:pt x="2743" y="8757"/>
                  </a:lnTo>
                  <a:lnTo>
                    <a:pt x="1371" y="8757"/>
                  </a:lnTo>
                  <a:lnTo>
                    <a:pt x="1371" y="12843"/>
                  </a:lnTo>
                  <a:lnTo>
                    <a:pt x="0" y="15178"/>
                  </a:lnTo>
                  <a:lnTo>
                    <a:pt x="0" y="17514"/>
                  </a:lnTo>
                  <a:lnTo>
                    <a:pt x="1371" y="17514"/>
                  </a:lnTo>
                  <a:lnTo>
                    <a:pt x="1371" y="19849"/>
                  </a:lnTo>
                  <a:lnTo>
                    <a:pt x="2743" y="21600"/>
                  </a:lnTo>
                  <a:lnTo>
                    <a:pt x="5143" y="17514"/>
                  </a:lnTo>
                  <a:lnTo>
                    <a:pt x="5143" y="15178"/>
                  </a:lnTo>
                  <a:lnTo>
                    <a:pt x="6514" y="15178"/>
                  </a:lnTo>
                  <a:lnTo>
                    <a:pt x="7886" y="12843"/>
                  </a:lnTo>
                  <a:lnTo>
                    <a:pt x="8914" y="15178"/>
                  </a:lnTo>
                  <a:lnTo>
                    <a:pt x="8914" y="17514"/>
                  </a:lnTo>
                  <a:lnTo>
                    <a:pt x="11657" y="12843"/>
                  </a:lnTo>
                  <a:lnTo>
                    <a:pt x="16457" y="12843"/>
                  </a:lnTo>
                  <a:lnTo>
                    <a:pt x="17829" y="15178"/>
                  </a:lnTo>
                  <a:lnTo>
                    <a:pt x="20571" y="15178"/>
                  </a:lnTo>
                  <a:lnTo>
                    <a:pt x="20571" y="12843"/>
                  </a:lnTo>
                  <a:lnTo>
                    <a:pt x="21600" y="12843"/>
                  </a:lnTo>
                  <a:lnTo>
                    <a:pt x="21600" y="11092"/>
                  </a:lnTo>
                  <a:lnTo>
                    <a:pt x="19200" y="8757"/>
                  </a:lnTo>
                  <a:lnTo>
                    <a:pt x="15429" y="8757"/>
                  </a:lnTo>
                  <a:lnTo>
                    <a:pt x="14057" y="6422"/>
                  </a:lnTo>
                  <a:lnTo>
                    <a:pt x="11657" y="6422"/>
                  </a:lnTo>
                  <a:lnTo>
                    <a:pt x="12686" y="4670"/>
                  </a:lnTo>
                  <a:lnTo>
                    <a:pt x="14057" y="6422"/>
                  </a:lnTo>
                  <a:lnTo>
                    <a:pt x="17829" y="6422"/>
                  </a:lnTo>
                  <a:lnTo>
                    <a:pt x="16457" y="4670"/>
                  </a:lnTo>
                  <a:lnTo>
                    <a:pt x="14057" y="4670"/>
                  </a:lnTo>
                  <a:lnTo>
                    <a:pt x="12686" y="2335"/>
                  </a:lnTo>
                  <a:lnTo>
                    <a:pt x="11657" y="2335"/>
                  </a:lnTo>
                  <a:lnTo>
                    <a:pt x="6514" y="0"/>
                  </a:lnTo>
                  <a:lnTo>
                    <a:pt x="2743" y="0"/>
                  </a:lnTo>
                  <a:lnTo>
                    <a:pt x="2743" y="2335"/>
                  </a:lnTo>
                  <a:close/>
                  <a:moveTo>
                    <a:pt x="2743" y="233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60" name="AutoShape 157"/>
            <p:cNvSpPr>
              <a:spLocks/>
            </p:cNvSpPr>
            <p:nvPr/>
          </p:nvSpPr>
          <p:spPr bwMode="auto">
            <a:xfrm>
              <a:off x="4790" y="108"/>
              <a:ext cx="1758" cy="2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353" y="21402"/>
                  </a:moveTo>
                  <a:cubicBezTo>
                    <a:pt x="6122" y="21303"/>
                    <a:pt x="6122" y="21303"/>
                    <a:pt x="6122" y="21303"/>
                  </a:cubicBezTo>
                  <a:cubicBezTo>
                    <a:pt x="6006" y="21303"/>
                    <a:pt x="6006" y="21303"/>
                    <a:pt x="6006" y="21303"/>
                  </a:cubicBezTo>
                  <a:cubicBezTo>
                    <a:pt x="6006" y="21204"/>
                    <a:pt x="6006" y="21204"/>
                    <a:pt x="6006" y="21204"/>
                  </a:cubicBezTo>
                  <a:cubicBezTo>
                    <a:pt x="6006" y="21204"/>
                    <a:pt x="6006" y="21204"/>
                    <a:pt x="6006" y="21204"/>
                  </a:cubicBezTo>
                  <a:cubicBezTo>
                    <a:pt x="6122" y="21204"/>
                    <a:pt x="6122" y="21204"/>
                    <a:pt x="6122" y="21204"/>
                  </a:cubicBezTo>
                  <a:cubicBezTo>
                    <a:pt x="6122" y="21105"/>
                    <a:pt x="6122" y="21105"/>
                    <a:pt x="6122" y="21105"/>
                  </a:cubicBezTo>
                  <a:cubicBezTo>
                    <a:pt x="6006" y="21105"/>
                    <a:pt x="6006" y="21105"/>
                    <a:pt x="6006" y="21105"/>
                  </a:cubicBezTo>
                  <a:cubicBezTo>
                    <a:pt x="6006" y="21204"/>
                    <a:pt x="6006" y="21204"/>
                    <a:pt x="6006" y="21204"/>
                  </a:cubicBezTo>
                  <a:cubicBezTo>
                    <a:pt x="5891" y="21204"/>
                    <a:pt x="5891" y="21204"/>
                    <a:pt x="5891" y="21204"/>
                  </a:cubicBezTo>
                  <a:cubicBezTo>
                    <a:pt x="5891" y="21303"/>
                    <a:pt x="5891" y="21303"/>
                    <a:pt x="5891" y="21303"/>
                  </a:cubicBezTo>
                  <a:cubicBezTo>
                    <a:pt x="5891" y="21303"/>
                    <a:pt x="5891" y="21303"/>
                    <a:pt x="5891" y="21303"/>
                  </a:cubicBezTo>
                  <a:cubicBezTo>
                    <a:pt x="5775" y="21303"/>
                    <a:pt x="5775" y="21303"/>
                    <a:pt x="5775" y="21303"/>
                  </a:cubicBezTo>
                  <a:cubicBezTo>
                    <a:pt x="5775" y="21303"/>
                    <a:pt x="5775" y="21303"/>
                    <a:pt x="5775" y="21303"/>
                  </a:cubicBezTo>
                  <a:cubicBezTo>
                    <a:pt x="5775" y="21402"/>
                    <a:pt x="5775" y="21402"/>
                    <a:pt x="5775" y="21402"/>
                  </a:cubicBezTo>
                  <a:cubicBezTo>
                    <a:pt x="5775" y="21402"/>
                    <a:pt x="5775" y="21402"/>
                    <a:pt x="5775" y="21402"/>
                  </a:cubicBezTo>
                  <a:cubicBezTo>
                    <a:pt x="5775" y="21402"/>
                    <a:pt x="5775" y="21402"/>
                    <a:pt x="5775" y="21402"/>
                  </a:cubicBezTo>
                  <a:cubicBezTo>
                    <a:pt x="5775" y="21303"/>
                    <a:pt x="5775" y="21303"/>
                    <a:pt x="5775" y="21303"/>
                  </a:cubicBezTo>
                  <a:cubicBezTo>
                    <a:pt x="5775" y="21204"/>
                    <a:pt x="5775" y="21204"/>
                    <a:pt x="5775" y="21204"/>
                  </a:cubicBezTo>
                  <a:cubicBezTo>
                    <a:pt x="5775" y="21204"/>
                    <a:pt x="5775" y="21204"/>
                    <a:pt x="5775" y="21204"/>
                  </a:cubicBezTo>
                  <a:cubicBezTo>
                    <a:pt x="5891" y="21105"/>
                    <a:pt x="5891" y="21105"/>
                    <a:pt x="5891" y="21105"/>
                  </a:cubicBezTo>
                  <a:cubicBezTo>
                    <a:pt x="5891" y="21105"/>
                    <a:pt x="5891" y="21105"/>
                    <a:pt x="5891" y="21105"/>
                  </a:cubicBezTo>
                  <a:cubicBezTo>
                    <a:pt x="5775" y="21105"/>
                    <a:pt x="5775" y="21105"/>
                    <a:pt x="5775" y="21105"/>
                  </a:cubicBezTo>
                  <a:cubicBezTo>
                    <a:pt x="5775" y="21204"/>
                    <a:pt x="5775" y="21204"/>
                    <a:pt x="5775" y="21204"/>
                  </a:cubicBezTo>
                  <a:cubicBezTo>
                    <a:pt x="5660" y="21303"/>
                    <a:pt x="5660" y="21303"/>
                    <a:pt x="5660" y="21303"/>
                  </a:cubicBezTo>
                  <a:cubicBezTo>
                    <a:pt x="5660" y="21303"/>
                    <a:pt x="5660" y="21303"/>
                    <a:pt x="5660" y="21303"/>
                  </a:cubicBezTo>
                  <a:cubicBezTo>
                    <a:pt x="5660" y="21204"/>
                    <a:pt x="5660" y="21204"/>
                    <a:pt x="5660" y="21204"/>
                  </a:cubicBezTo>
                  <a:cubicBezTo>
                    <a:pt x="5660" y="21204"/>
                    <a:pt x="5660" y="21204"/>
                    <a:pt x="5660" y="21204"/>
                  </a:cubicBezTo>
                  <a:cubicBezTo>
                    <a:pt x="5775" y="21105"/>
                    <a:pt x="5775" y="21105"/>
                    <a:pt x="5775" y="21105"/>
                  </a:cubicBezTo>
                  <a:cubicBezTo>
                    <a:pt x="5775" y="21006"/>
                    <a:pt x="5775" y="21006"/>
                    <a:pt x="5775" y="21006"/>
                  </a:cubicBezTo>
                  <a:cubicBezTo>
                    <a:pt x="5775" y="21006"/>
                    <a:pt x="5775" y="21006"/>
                    <a:pt x="5775" y="21006"/>
                  </a:cubicBezTo>
                  <a:cubicBezTo>
                    <a:pt x="5660" y="21006"/>
                    <a:pt x="5660" y="21006"/>
                    <a:pt x="5660" y="21006"/>
                  </a:cubicBezTo>
                  <a:cubicBezTo>
                    <a:pt x="5660" y="21105"/>
                    <a:pt x="5660" y="21105"/>
                    <a:pt x="5660" y="21105"/>
                  </a:cubicBezTo>
                  <a:cubicBezTo>
                    <a:pt x="5544" y="21105"/>
                    <a:pt x="5544" y="21105"/>
                    <a:pt x="5544" y="21105"/>
                  </a:cubicBezTo>
                  <a:cubicBezTo>
                    <a:pt x="5544" y="21105"/>
                    <a:pt x="5544" y="21105"/>
                    <a:pt x="5544" y="21105"/>
                  </a:cubicBezTo>
                  <a:cubicBezTo>
                    <a:pt x="5544" y="21006"/>
                    <a:pt x="5544" y="21006"/>
                    <a:pt x="5544" y="21006"/>
                  </a:cubicBezTo>
                  <a:cubicBezTo>
                    <a:pt x="5660" y="21006"/>
                    <a:pt x="5660" y="21006"/>
                    <a:pt x="5660" y="21006"/>
                  </a:cubicBezTo>
                  <a:cubicBezTo>
                    <a:pt x="5660" y="21006"/>
                    <a:pt x="5660" y="21006"/>
                    <a:pt x="5660" y="21006"/>
                  </a:cubicBezTo>
                  <a:cubicBezTo>
                    <a:pt x="5544" y="21006"/>
                    <a:pt x="5544" y="21006"/>
                    <a:pt x="5544" y="21006"/>
                  </a:cubicBezTo>
                  <a:cubicBezTo>
                    <a:pt x="5544" y="21006"/>
                    <a:pt x="5544" y="21006"/>
                    <a:pt x="5544" y="21006"/>
                  </a:cubicBezTo>
                  <a:cubicBezTo>
                    <a:pt x="5429" y="21006"/>
                    <a:pt x="5429" y="21006"/>
                    <a:pt x="5429" y="21006"/>
                  </a:cubicBezTo>
                  <a:cubicBezTo>
                    <a:pt x="5429" y="21105"/>
                    <a:pt x="5429" y="21105"/>
                    <a:pt x="5429" y="21105"/>
                  </a:cubicBezTo>
                  <a:cubicBezTo>
                    <a:pt x="5429" y="21006"/>
                    <a:pt x="5429" y="21006"/>
                    <a:pt x="5429" y="21006"/>
                  </a:cubicBezTo>
                  <a:cubicBezTo>
                    <a:pt x="5429" y="21006"/>
                    <a:pt x="5429" y="21006"/>
                    <a:pt x="5429" y="21006"/>
                  </a:cubicBezTo>
                  <a:cubicBezTo>
                    <a:pt x="5429" y="21006"/>
                    <a:pt x="5429" y="21006"/>
                    <a:pt x="5429" y="21006"/>
                  </a:cubicBezTo>
                  <a:cubicBezTo>
                    <a:pt x="5313" y="21006"/>
                    <a:pt x="5313" y="21006"/>
                    <a:pt x="5313" y="21006"/>
                  </a:cubicBezTo>
                  <a:cubicBezTo>
                    <a:pt x="5313" y="21006"/>
                    <a:pt x="5313" y="21006"/>
                    <a:pt x="5313" y="21006"/>
                  </a:cubicBezTo>
                  <a:cubicBezTo>
                    <a:pt x="5313" y="21006"/>
                    <a:pt x="5313" y="21006"/>
                    <a:pt x="5313" y="21006"/>
                  </a:cubicBezTo>
                  <a:cubicBezTo>
                    <a:pt x="5429" y="20906"/>
                    <a:pt x="5429" y="20906"/>
                    <a:pt x="5429" y="20906"/>
                  </a:cubicBezTo>
                  <a:cubicBezTo>
                    <a:pt x="5429" y="20807"/>
                    <a:pt x="5429" y="20807"/>
                    <a:pt x="5429" y="20807"/>
                  </a:cubicBezTo>
                  <a:cubicBezTo>
                    <a:pt x="5544" y="20807"/>
                    <a:pt x="5544" y="20807"/>
                    <a:pt x="5544" y="20807"/>
                  </a:cubicBezTo>
                  <a:cubicBezTo>
                    <a:pt x="5660" y="20807"/>
                    <a:pt x="5660" y="20807"/>
                    <a:pt x="5660" y="20807"/>
                  </a:cubicBezTo>
                  <a:cubicBezTo>
                    <a:pt x="5660" y="20807"/>
                    <a:pt x="5660" y="20807"/>
                    <a:pt x="5660" y="20807"/>
                  </a:cubicBezTo>
                  <a:cubicBezTo>
                    <a:pt x="5544" y="20807"/>
                    <a:pt x="5544" y="20807"/>
                    <a:pt x="5544" y="20807"/>
                  </a:cubicBezTo>
                  <a:cubicBezTo>
                    <a:pt x="5429" y="20807"/>
                    <a:pt x="5429" y="20807"/>
                    <a:pt x="5429" y="20807"/>
                  </a:cubicBezTo>
                  <a:cubicBezTo>
                    <a:pt x="5429" y="20807"/>
                    <a:pt x="5429" y="20807"/>
                    <a:pt x="5429" y="20807"/>
                  </a:cubicBezTo>
                  <a:cubicBezTo>
                    <a:pt x="5429" y="20807"/>
                    <a:pt x="5429" y="20807"/>
                    <a:pt x="5429" y="20807"/>
                  </a:cubicBezTo>
                  <a:cubicBezTo>
                    <a:pt x="5544" y="20807"/>
                    <a:pt x="5544" y="20807"/>
                    <a:pt x="5544" y="20807"/>
                  </a:cubicBezTo>
                  <a:cubicBezTo>
                    <a:pt x="5544" y="20708"/>
                    <a:pt x="5544" y="20708"/>
                    <a:pt x="5544" y="20708"/>
                  </a:cubicBezTo>
                  <a:cubicBezTo>
                    <a:pt x="5660" y="20708"/>
                    <a:pt x="5660" y="20708"/>
                    <a:pt x="5660" y="20708"/>
                  </a:cubicBezTo>
                  <a:cubicBezTo>
                    <a:pt x="5775" y="20708"/>
                    <a:pt x="5775" y="20708"/>
                    <a:pt x="5775" y="20708"/>
                  </a:cubicBezTo>
                  <a:cubicBezTo>
                    <a:pt x="5775" y="20609"/>
                    <a:pt x="5775" y="20609"/>
                    <a:pt x="5775" y="20609"/>
                  </a:cubicBezTo>
                  <a:cubicBezTo>
                    <a:pt x="5660" y="20609"/>
                    <a:pt x="5660" y="20609"/>
                    <a:pt x="5660" y="20609"/>
                  </a:cubicBezTo>
                  <a:cubicBezTo>
                    <a:pt x="5660" y="20609"/>
                    <a:pt x="5660" y="20609"/>
                    <a:pt x="5660" y="20609"/>
                  </a:cubicBezTo>
                  <a:cubicBezTo>
                    <a:pt x="5544" y="20708"/>
                    <a:pt x="5544" y="20708"/>
                    <a:pt x="5544" y="20708"/>
                  </a:cubicBezTo>
                  <a:cubicBezTo>
                    <a:pt x="5429" y="20708"/>
                    <a:pt x="5429" y="20708"/>
                    <a:pt x="5429" y="20708"/>
                  </a:cubicBezTo>
                  <a:cubicBezTo>
                    <a:pt x="5313" y="20807"/>
                    <a:pt x="5313" y="20807"/>
                    <a:pt x="5313" y="20807"/>
                  </a:cubicBezTo>
                  <a:cubicBezTo>
                    <a:pt x="5313" y="20708"/>
                    <a:pt x="5313" y="20708"/>
                    <a:pt x="5313" y="20708"/>
                  </a:cubicBezTo>
                  <a:cubicBezTo>
                    <a:pt x="5313" y="20708"/>
                    <a:pt x="5313" y="20708"/>
                    <a:pt x="5313" y="20708"/>
                  </a:cubicBezTo>
                  <a:cubicBezTo>
                    <a:pt x="5429" y="20708"/>
                    <a:pt x="5429" y="20708"/>
                    <a:pt x="5429" y="20708"/>
                  </a:cubicBezTo>
                  <a:cubicBezTo>
                    <a:pt x="5429" y="20609"/>
                    <a:pt x="5429" y="20609"/>
                    <a:pt x="5429" y="20609"/>
                  </a:cubicBezTo>
                  <a:cubicBezTo>
                    <a:pt x="5429" y="20609"/>
                    <a:pt x="5429" y="20609"/>
                    <a:pt x="5429" y="20609"/>
                  </a:cubicBezTo>
                  <a:cubicBezTo>
                    <a:pt x="5429" y="20510"/>
                    <a:pt x="5429" y="20510"/>
                    <a:pt x="5429" y="20510"/>
                  </a:cubicBezTo>
                  <a:cubicBezTo>
                    <a:pt x="5429" y="20510"/>
                    <a:pt x="5429" y="20510"/>
                    <a:pt x="5429" y="20510"/>
                  </a:cubicBezTo>
                  <a:cubicBezTo>
                    <a:pt x="5313" y="20510"/>
                    <a:pt x="5313" y="20510"/>
                    <a:pt x="5313" y="20510"/>
                  </a:cubicBezTo>
                  <a:cubicBezTo>
                    <a:pt x="5313" y="20510"/>
                    <a:pt x="5313" y="20510"/>
                    <a:pt x="5313" y="20510"/>
                  </a:cubicBezTo>
                  <a:cubicBezTo>
                    <a:pt x="5429" y="20609"/>
                    <a:pt x="5429" y="20609"/>
                    <a:pt x="5429" y="20609"/>
                  </a:cubicBezTo>
                  <a:cubicBezTo>
                    <a:pt x="5429" y="20609"/>
                    <a:pt x="5429" y="20609"/>
                    <a:pt x="5429" y="20609"/>
                  </a:cubicBezTo>
                  <a:cubicBezTo>
                    <a:pt x="5313" y="20609"/>
                    <a:pt x="5313" y="20609"/>
                    <a:pt x="5313" y="20609"/>
                  </a:cubicBezTo>
                  <a:cubicBezTo>
                    <a:pt x="5198" y="20609"/>
                    <a:pt x="5198" y="20609"/>
                    <a:pt x="5198" y="20609"/>
                  </a:cubicBezTo>
                  <a:cubicBezTo>
                    <a:pt x="5198" y="20609"/>
                    <a:pt x="5198" y="20609"/>
                    <a:pt x="5198" y="20609"/>
                  </a:cubicBezTo>
                  <a:cubicBezTo>
                    <a:pt x="5082" y="20609"/>
                    <a:pt x="5082" y="20609"/>
                    <a:pt x="5082" y="20609"/>
                  </a:cubicBezTo>
                  <a:cubicBezTo>
                    <a:pt x="5082" y="20708"/>
                    <a:pt x="5082" y="20708"/>
                    <a:pt x="5082" y="20708"/>
                  </a:cubicBezTo>
                  <a:cubicBezTo>
                    <a:pt x="5082" y="20708"/>
                    <a:pt x="5082" y="20708"/>
                    <a:pt x="5082" y="20708"/>
                  </a:cubicBezTo>
                  <a:cubicBezTo>
                    <a:pt x="4967" y="20708"/>
                    <a:pt x="4967" y="20708"/>
                    <a:pt x="4967" y="20708"/>
                  </a:cubicBezTo>
                  <a:cubicBezTo>
                    <a:pt x="4967" y="20708"/>
                    <a:pt x="4967" y="20708"/>
                    <a:pt x="4967" y="20708"/>
                  </a:cubicBezTo>
                  <a:cubicBezTo>
                    <a:pt x="4851" y="20708"/>
                    <a:pt x="4851" y="20708"/>
                    <a:pt x="4851" y="20708"/>
                  </a:cubicBezTo>
                  <a:cubicBezTo>
                    <a:pt x="4851" y="20708"/>
                    <a:pt x="4851" y="20708"/>
                    <a:pt x="4851" y="20708"/>
                  </a:cubicBezTo>
                  <a:cubicBezTo>
                    <a:pt x="4736" y="20708"/>
                    <a:pt x="4736" y="20708"/>
                    <a:pt x="4736" y="20708"/>
                  </a:cubicBezTo>
                  <a:cubicBezTo>
                    <a:pt x="4736" y="20708"/>
                    <a:pt x="4736" y="20708"/>
                    <a:pt x="4736" y="20708"/>
                  </a:cubicBezTo>
                  <a:cubicBezTo>
                    <a:pt x="4620" y="20708"/>
                    <a:pt x="4620" y="20708"/>
                    <a:pt x="4620" y="20708"/>
                  </a:cubicBezTo>
                  <a:cubicBezTo>
                    <a:pt x="4620" y="20807"/>
                    <a:pt x="4620" y="20807"/>
                    <a:pt x="4620" y="20807"/>
                  </a:cubicBezTo>
                  <a:cubicBezTo>
                    <a:pt x="4620" y="20807"/>
                    <a:pt x="4620" y="20807"/>
                    <a:pt x="4620" y="20807"/>
                  </a:cubicBezTo>
                  <a:cubicBezTo>
                    <a:pt x="4620" y="20807"/>
                    <a:pt x="4620" y="20807"/>
                    <a:pt x="4620" y="20807"/>
                  </a:cubicBezTo>
                  <a:cubicBezTo>
                    <a:pt x="4505" y="20807"/>
                    <a:pt x="4505" y="20807"/>
                    <a:pt x="4505" y="20807"/>
                  </a:cubicBezTo>
                  <a:cubicBezTo>
                    <a:pt x="4505" y="20807"/>
                    <a:pt x="4505" y="20807"/>
                    <a:pt x="4505" y="20807"/>
                  </a:cubicBezTo>
                  <a:cubicBezTo>
                    <a:pt x="4505" y="20708"/>
                    <a:pt x="4505" y="20708"/>
                    <a:pt x="4505" y="20708"/>
                  </a:cubicBezTo>
                  <a:cubicBezTo>
                    <a:pt x="4620" y="20708"/>
                    <a:pt x="4620" y="20708"/>
                    <a:pt x="4620" y="20708"/>
                  </a:cubicBezTo>
                  <a:cubicBezTo>
                    <a:pt x="4620" y="20708"/>
                    <a:pt x="4620" y="20708"/>
                    <a:pt x="4620" y="20708"/>
                  </a:cubicBezTo>
                  <a:cubicBezTo>
                    <a:pt x="4620" y="20609"/>
                    <a:pt x="4620" y="20609"/>
                    <a:pt x="4620" y="20609"/>
                  </a:cubicBezTo>
                  <a:cubicBezTo>
                    <a:pt x="4505" y="20609"/>
                    <a:pt x="4505" y="20609"/>
                    <a:pt x="4505" y="20609"/>
                  </a:cubicBezTo>
                  <a:cubicBezTo>
                    <a:pt x="4505" y="20510"/>
                    <a:pt x="4505" y="20510"/>
                    <a:pt x="4505" y="20510"/>
                  </a:cubicBezTo>
                  <a:cubicBezTo>
                    <a:pt x="4505" y="20510"/>
                    <a:pt x="4505" y="20510"/>
                    <a:pt x="4505" y="20510"/>
                  </a:cubicBezTo>
                  <a:cubicBezTo>
                    <a:pt x="4389" y="20510"/>
                    <a:pt x="4389" y="20510"/>
                    <a:pt x="4389" y="20510"/>
                  </a:cubicBezTo>
                  <a:cubicBezTo>
                    <a:pt x="4389" y="20510"/>
                    <a:pt x="4389" y="20510"/>
                    <a:pt x="4389" y="20510"/>
                  </a:cubicBezTo>
                  <a:cubicBezTo>
                    <a:pt x="4274" y="20510"/>
                    <a:pt x="4274" y="20510"/>
                    <a:pt x="4274" y="20510"/>
                  </a:cubicBezTo>
                  <a:cubicBezTo>
                    <a:pt x="4158" y="20510"/>
                    <a:pt x="4158" y="20510"/>
                    <a:pt x="4158" y="20510"/>
                  </a:cubicBezTo>
                  <a:cubicBezTo>
                    <a:pt x="4158" y="20510"/>
                    <a:pt x="4158" y="20510"/>
                    <a:pt x="4158" y="20510"/>
                  </a:cubicBezTo>
                  <a:cubicBezTo>
                    <a:pt x="4274" y="20411"/>
                    <a:pt x="4274" y="20411"/>
                    <a:pt x="4274" y="20411"/>
                  </a:cubicBezTo>
                  <a:cubicBezTo>
                    <a:pt x="4274" y="20411"/>
                    <a:pt x="4274" y="20411"/>
                    <a:pt x="4274" y="20411"/>
                  </a:cubicBezTo>
                  <a:cubicBezTo>
                    <a:pt x="4158" y="20411"/>
                    <a:pt x="4158" y="20411"/>
                    <a:pt x="4158" y="20411"/>
                  </a:cubicBezTo>
                  <a:cubicBezTo>
                    <a:pt x="4158" y="20411"/>
                    <a:pt x="4158" y="20411"/>
                    <a:pt x="4158" y="20411"/>
                  </a:cubicBezTo>
                  <a:cubicBezTo>
                    <a:pt x="4274" y="20312"/>
                    <a:pt x="4274" y="20312"/>
                    <a:pt x="4274" y="20312"/>
                  </a:cubicBezTo>
                  <a:cubicBezTo>
                    <a:pt x="4389" y="20312"/>
                    <a:pt x="4389" y="20312"/>
                    <a:pt x="4389" y="20312"/>
                  </a:cubicBezTo>
                  <a:cubicBezTo>
                    <a:pt x="4389" y="20312"/>
                    <a:pt x="4389" y="20312"/>
                    <a:pt x="4389" y="20312"/>
                  </a:cubicBezTo>
                  <a:cubicBezTo>
                    <a:pt x="4389" y="20213"/>
                    <a:pt x="4389" y="20213"/>
                    <a:pt x="4389" y="20213"/>
                  </a:cubicBezTo>
                  <a:cubicBezTo>
                    <a:pt x="4274" y="20213"/>
                    <a:pt x="4274" y="20213"/>
                    <a:pt x="4274" y="20213"/>
                  </a:cubicBezTo>
                  <a:cubicBezTo>
                    <a:pt x="4158" y="20312"/>
                    <a:pt x="4158" y="20312"/>
                    <a:pt x="4158" y="20312"/>
                  </a:cubicBezTo>
                  <a:cubicBezTo>
                    <a:pt x="4158" y="20312"/>
                    <a:pt x="4158" y="20312"/>
                    <a:pt x="4158" y="20312"/>
                  </a:cubicBezTo>
                  <a:cubicBezTo>
                    <a:pt x="4043" y="20312"/>
                    <a:pt x="4043" y="20312"/>
                    <a:pt x="4043" y="20312"/>
                  </a:cubicBezTo>
                  <a:cubicBezTo>
                    <a:pt x="3927" y="20312"/>
                    <a:pt x="3927" y="20312"/>
                    <a:pt x="3927" y="20312"/>
                  </a:cubicBezTo>
                  <a:cubicBezTo>
                    <a:pt x="3927" y="20312"/>
                    <a:pt x="3927" y="20312"/>
                    <a:pt x="3927" y="20312"/>
                  </a:cubicBezTo>
                  <a:cubicBezTo>
                    <a:pt x="4043" y="20213"/>
                    <a:pt x="4043" y="20213"/>
                    <a:pt x="4043" y="20213"/>
                  </a:cubicBezTo>
                  <a:cubicBezTo>
                    <a:pt x="4043" y="20213"/>
                    <a:pt x="4043" y="20213"/>
                    <a:pt x="4043" y="20213"/>
                  </a:cubicBezTo>
                  <a:cubicBezTo>
                    <a:pt x="4043" y="20114"/>
                    <a:pt x="4043" y="20114"/>
                    <a:pt x="4043" y="20114"/>
                  </a:cubicBezTo>
                  <a:cubicBezTo>
                    <a:pt x="4158" y="20114"/>
                    <a:pt x="4158" y="20114"/>
                    <a:pt x="4158" y="20114"/>
                  </a:cubicBezTo>
                  <a:cubicBezTo>
                    <a:pt x="4158" y="20114"/>
                    <a:pt x="4158" y="20114"/>
                    <a:pt x="4158" y="20114"/>
                  </a:cubicBezTo>
                  <a:cubicBezTo>
                    <a:pt x="4158" y="20015"/>
                    <a:pt x="4158" y="20015"/>
                    <a:pt x="4158" y="20015"/>
                  </a:cubicBezTo>
                  <a:cubicBezTo>
                    <a:pt x="4158" y="20015"/>
                    <a:pt x="4158" y="20015"/>
                    <a:pt x="4158" y="20015"/>
                  </a:cubicBezTo>
                  <a:cubicBezTo>
                    <a:pt x="4043" y="20114"/>
                    <a:pt x="4043" y="20114"/>
                    <a:pt x="4043" y="20114"/>
                  </a:cubicBezTo>
                  <a:cubicBezTo>
                    <a:pt x="3927" y="20114"/>
                    <a:pt x="3927" y="20114"/>
                    <a:pt x="3927" y="20114"/>
                  </a:cubicBezTo>
                  <a:cubicBezTo>
                    <a:pt x="3927" y="20114"/>
                    <a:pt x="3927" y="20114"/>
                    <a:pt x="3927" y="20114"/>
                  </a:cubicBezTo>
                  <a:cubicBezTo>
                    <a:pt x="3927" y="20015"/>
                    <a:pt x="3927" y="20015"/>
                    <a:pt x="3927" y="20015"/>
                  </a:cubicBezTo>
                  <a:cubicBezTo>
                    <a:pt x="4043" y="20015"/>
                    <a:pt x="4043" y="20015"/>
                    <a:pt x="4043" y="20015"/>
                  </a:cubicBezTo>
                  <a:cubicBezTo>
                    <a:pt x="4043" y="20015"/>
                    <a:pt x="4043" y="20015"/>
                    <a:pt x="4043" y="20015"/>
                  </a:cubicBezTo>
                  <a:cubicBezTo>
                    <a:pt x="4158" y="20015"/>
                    <a:pt x="4158" y="20015"/>
                    <a:pt x="4158" y="20015"/>
                  </a:cubicBezTo>
                  <a:cubicBezTo>
                    <a:pt x="4158" y="19916"/>
                    <a:pt x="4158" y="19916"/>
                    <a:pt x="4158" y="19916"/>
                  </a:cubicBezTo>
                  <a:cubicBezTo>
                    <a:pt x="4158" y="19916"/>
                    <a:pt x="4158" y="19916"/>
                    <a:pt x="4158" y="19916"/>
                  </a:cubicBezTo>
                  <a:cubicBezTo>
                    <a:pt x="4274" y="19916"/>
                    <a:pt x="4274" y="19916"/>
                    <a:pt x="4274" y="19916"/>
                  </a:cubicBezTo>
                  <a:cubicBezTo>
                    <a:pt x="4158" y="19817"/>
                    <a:pt x="4158" y="19817"/>
                    <a:pt x="4158" y="19817"/>
                  </a:cubicBezTo>
                  <a:cubicBezTo>
                    <a:pt x="4043" y="19916"/>
                    <a:pt x="4043" y="19916"/>
                    <a:pt x="4043" y="19916"/>
                  </a:cubicBezTo>
                  <a:cubicBezTo>
                    <a:pt x="4043" y="19916"/>
                    <a:pt x="4043" y="19916"/>
                    <a:pt x="4043" y="19916"/>
                  </a:cubicBezTo>
                  <a:cubicBezTo>
                    <a:pt x="4043" y="19916"/>
                    <a:pt x="4043" y="19916"/>
                    <a:pt x="4043" y="19916"/>
                  </a:cubicBezTo>
                  <a:cubicBezTo>
                    <a:pt x="3927" y="19916"/>
                    <a:pt x="3927" y="19916"/>
                    <a:pt x="3927" y="19916"/>
                  </a:cubicBezTo>
                  <a:cubicBezTo>
                    <a:pt x="3927" y="19916"/>
                    <a:pt x="3927" y="19916"/>
                    <a:pt x="3927" y="19916"/>
                  </a:cubicBezTo>
                  <a:cubicBezTo>
                    <a:pt x="4043" y="19916"/>
                    <a:pt x="4043" y="19916"/>
                    <a:pt x="4043" y="19916"/>
                  </a:cubicBezTo>
                  <a:cubicBezTo>
                    <a:pt x="4043" y="19817"/>
                    <a:pt x="4043" y="19817"/>
                    <a:pt x="4043" y="19817"/>
                  </a:cubicBezTo>
                  <a:cubicBezTo>
                    <a:pt x="3927" y="19817"/>
                    <a:pt x="3927" y="19817"/>
                    <a:pt x="3927" y="19817"/>
                  </a:cubicBezTo>
                  <a:cubicBezTo>
                    <a:pt x="4043" y="19817"/>
                    <a:pt x="4043" y="19817"/>
                    <a:pt x="4043" y="19817"/>
                  </a:cubicBezTo>
                  <a:cubicBezTo>
                    <a:pt x="4043" y="19717"/>
                    <a:pt x="4043" y="19717"/>
                    <a:pt x="4043" y="19717"/>
                  </a:cubicBezTo>
                  <a:cubicBezTo>
                    <a:pt x="3927" y="19717"/>
                    <a:pt x="3927" y="19717"/>
                    <a:pt x="3927" y="19717"/>
                  </a:cubicBezTo>
                  <a:cubicBezTo>
                    <a:pt x="3927" y="19717"/>
                    <a:pt x="3927" y="19717"/>
                    <a:pt x="3927" y="19717"/>
                  </a:cubicBezTo>
                  <a:cubicBezTo>
                    <a:pt x="3927" y="19717"/>
                    <a:pt x="3927" y="19717"/>
                    <a:pt x="3927" y="19717"/>
                  </a:cubicBezTo>
                  <a:cubicBezTo>
                    <a:pt x="3927" y="19717"/>
                    <a:pt x="3927" y="19717"/>
                    <a:pt x="3927" y="19717"/>
                  </a:cubicBezTo>
                  <a:cubicBezTo>
                    <a:pt x="3927" y="19618"/>
                    <a:pt x="3927" y="19618"/>
                    <a:pt x="3927" y="19618"/>
                  </a:cubicBezTo>
                  <a:cubicBezTo>
                    <a:pt x="3812" y="19618"/>
                    <a:pt x="3812" y="19618"/>
                    <a:pt x="3812" y="19618"/>
                  </a:cubicBezTo>
                  <a:cubicBezTo>
                    <a:pt x="3812" y="19618"/>
                    <a:pt x="3812" y="19618"/>
                    <a:pt x="3812" y="19618"/>
                  </a:cubicBezTo>
                  <a:cubicBezTo>
                    <a:pt x="3812" y="19618"/>
                    <a:pt x="3812" y="19618"/>
                    <a:pt x="3812" y="19618"/>
                  </a:cubicBezTo>
                  <a:cubicBezTo>
                    <a:pt x="3696" y="19618"/>
                    <a:pt x="3696" y="19618"/>
                    <a:pt x="3696" y="19618"/>
                  </a:cubicBezTo>
                  <a:cubicBezTo>
                    <a:pt x="3812" y="19519"/>
                    <a:pt x="3812" y="19519"/>
                    <a:pt x="3812" y="19519"/>
                  </a:cubicBezTo>
                  <a:cubicBezTo>
                    <a:pt x="3812" y="19519"/>
                    <a:pt x="3812" y="19519"/>
                    <a:pt x="3812" y="19519"/>
                  </a:cubicBezTo>
                  <a:cubicBezTo>
                    <a:pt x="3927" y="19519"/>
                    <a:pt x="3927" y="19519"/>
                    <a:pt x="3927" y="19519"/>
                  </a:cubicBezTo>
                  <a:cubicBezTo>
                    <a:pt x="3927" y="19420"/>
                    <a:pt x="3927" y="19420"/>
                    <a:pt x="3927" y="19420"/>
                  </a:cubicBezTo>
                  <a:cubicBezTo>
                    <a:pt x="3927" y="19420"/>
                    <a:pt x="3927" y="19420"/>
                    <a:pt x="3927" y="19420"/>
                  </a:cubicBezTo>
                  <a:cubicBezTo>
                    <a:pt x="3927" y="19321"/>
                    <a:pt x="3927" y="19321"/>
                    <a:pt x="3927" y="19321"/>
                  </a:cubicBezTo>
                  <a:cubicBezTo>
                    <a:pt x="3927" y="19321"/>
                    <a:pt x="3927" y="19321"/>
                    <a:pt x="3927" y="19321"/>
                  </a:cubicBezTo>
                  <a:cubicBezTo>
                    <a:pt x="3927" y="19321"/>
                    <a:pt x="3927" y="19321"/>
                    <a:pt x="3927" y="19321"/>
                  </a:cubicBezTo>
                  <a:cubicBezTo>
                    <a:pt x="3927" y="19321"/>
                    <a:pt x="3927" y="19321"/>
                    <a:pt x="3927" y="19321"/>
                  </a:cubicBezTo>
                  <a:cubicBezTo>
                    <a:pt x="3927" y="19321"/>
                    <a:pt x="3927" y="19321"/>
                    <a:pt x="3927" y="19321"/>
                  </a:cubicBezTo>
                  <a:cubicBezTo>
                    <a:pt x="3812" y="19321"/>
                    <a:pt x="3812" y="19321"/>
                    <a:pt x="3812" y="19321"/>
                  </a:cubicBezTo>
                  <a:cubicBezTo>
                    <a:pt x="3812" y="19321"/>
                    <a:pt x="3812" y="19321"/>
                    <a:pt x="3812" y="19321"/>
                  </a:cubicBezTo>
                  <a:cubicBezTo>
                    <a:pt x="3696" y="19321"/>
                    <a:pt x="3696" y="19321"/>
                    <a:pt x="3696" y="19321"/>
                  </a:cubicBezTo>
                  <a:cubicBezTo>
                    <a:pt x="3696" y="19321"/>
                    <a:pt x="3696" y="19321"/>
                    <a:pt x="3696" y="19321"/>
                  </a:cubicBezTo>
                  <a:cubicBezTo>
                    <a:pt x="3696" y="19222"/>
                    <a:pt x="3696" y="19222"/>
                    <a:pt x="3696" y="19222"/>
                  </a:cubicBezTo>
                  <a:cubicBezTo>
                    <a:pt x="3696" y="19222"/>
                    <a:pt x="3696" y="19222"/>
                    <a:pt x="3696" y="19222"/>
                  </a:cubicBezTo>
                  <a:cubicBezTo>
                    <a:pt x="3812" y="19123"/>
                    <a:pt x="3812" y="19123"/>
                    <a:pt x="3812" y="19123"/>
                  </a:cubicBezTo>
                  <a:cubicBezTo>
                    <a:pt x="3812" y="19123"/>
                    <a:pt x="3812" y="19123"/>
                    <a:pt x="3812" y="19123"/>
                  </a:cubicBezTo>
                  <a:cubicBezTo>
                    <a:pt x="3812" y="19123"/>
                    <a:pt x="3812" y="19123"/>
                    <a:pt x="3812" y="19123"/>
                  </a:cubicBezTo>
                  <a:cubicBezTo>
                    <a:pt x="3696" y="19123"/>
                    <a:pt x="3696" y="19123"/>
                    <a:pt x="3696" y="19123"/>
                  </a:cubicBezTo>
                  <a:cubicBezTo>
                    <a:pt x="3581" y="19123"/>
                    <a:pt x="3581" y="19123"/>
                    <a:pt x="3581" y="19123"/>
                  </a:cubicBezTo>
                  <a:cubicBezTo>
                    <a:pt x="3581" y="19123"/>
                    <a:pt x="3581" y="19123"/>
                    <a:pt x="3581" y="19123"/>
                  </a:cubicBezTo>
                  <a:cubicBezTo>
                    <a:pt x="3581" y="19123"/>
                    <a:pt x="3581" y="19123"/>
                    <a:pt x="3581" y="19123"/>
                  </a:cubicBezTo>
                  <a:cubicBezTo>
                    <a:pt x="3581" y="19024"/>
                    <a:pt x="3581" y="19024"/>
                    <a:pt x="3581" y="19024"/>
                  </a:cubicBezTo>
                  <a:cubicBezTo>
                    <a:pt x="3581" y="19024"/>
                    <a:pt x="3581" y="19024"/>
                    <a:pt x="3581" y="19024"/>
                  </a:cubicBezTo>
                  <a:cubicBezTo>
                    <a:pt x="3696" y="19024"/>
                    <a:pt x="3696" y="19024"/>
                    <a:pt x="3696" y="19024"/>
                  </a:cubicBezTo>
                  <a:cubicBezTo>
                    <a:pt x="3812" y="19024"/>
                    <a:pt x="3812" y="19024"/>
                    <a:pt x="3812" y="19024"/>
                  </a:cubicBezTo>
                  <a:cubicBezTo>
                    <a:pt x="3812" y="19024"/>
                    <a:pt x="3812" y="19024"/>
                    <a:pt x="3812" y="19024"/>
                  </a:cubicBezTo>
                  <a:cubicBezTo>
                    <a:pt x="3812" y="19024"/>
                    <a:pt x="3812" y="19024"/>
                    <a:pt x="3812" y="19024"/>
                  </a:cubicBezTo>
                  <a:cubicBezTo>
                    <a:pt x="3812" y="19024"/>
                    <a:pt x="3812" y="19024"/>
                    <a:pt x="3812" y="19024"/>
                  </a:cubicBezTo>
                  <a:cubicBezTo>
                    <a:pt x="3696" y="19024"/>
                    <a:pt x="3696" y="19024"/>
                    <a:pt x="3696" y="19024"/>
                  </a:cubicBezTo>
                  <a:cubicBezTo>
                    <a:pt x="3581" y="19024"/>
                    <a:pt x="3581" y="19024"/>
                    <a:pt x="3581" y="19024"/>
                  </a:cubicBezTo>
                  <a:cubicBezTo>
                    <a:pt x="3581" y="19024"/>
                    <a:pt x="3581" y="19024"/>
                    <a:pt x="3581" y="19024"/>
                  </a:cubicBezTo>
                  <a:cubicBezTo>
                    <a:pt x="3465" y="18925"/>
                    <a:pt x="3465" y="18925"/>
                    <a:pt x="3465" y="18925"/>
                  </a:cubicBezTo>
                  <a:cubicBezTo>
                    <a:pt x="3581" y="18925"/>
                    <a:pt x="3581" y="18925"/>
                    <a:pt x="3581" y="18925"/>
                  </a:cubicBezTo>
                  <a:cubicBezTo>
                    <a:pt x="3696" y="18925"/>
                    <a:pt x="3696" y="18925"/>
                    <a:pt x="3696" y="18925"/>
                  </a:cubicBezTo>
                  <a:cubicBezTo>
                    <a:pt x="3812" y="18925"/>
                    <a:pt x="3812" y="18925"/>
                    <a:pt x="3812" y="18925"/>
                  </a:cubicBezTo>
                  <a:cubicBezTo>
                    <a:pt x="3696" y="18826"/>
                    <a:pt x="3696" y="18826"/>
                    <a:pt x="3696" y="18826"/>
                  </a:cubicBezTo>
                  <a:cubicBezTo>
                    <a:pt x="3696" y="18826"/>
                    <a:pt x="3696" y="18826"/>
                    <a:pt x="3696" y="18826"/>
                  </a:cubicBezTo>
                  <a:cubicBezTo>
                    <a:pt x="3581" y="18826"/>
                    <a:pt x="3581" y="18826"/>
                    <a:pt x="3581" y="18826"/>
                  </a:cubicBezTo>
                  <a:cubicBezTo>
                    <a:pt x="3696" y="18826"/>
                    <a:pt x="3696" y="18826"/>
                    <a:pt x="3696" y="18826"/>
                  </a:cubicBezTo>
                  <a:cubicBezTo>
                    <a:pt x="3696" y="18826"/>
                    <a:pt x="3696" y="18826"/>
                    <a:pt x="3696" y="18826"/>
                  </a:cubicBezTo>
                  <a:cubicBezTo>
                    <a:pt x="3812" y="18826"/>
                    <a:pt x="3812" y="18826"/>
                    <a:pt x="3812" y="18826"/>
                  </a:cubicBezTo>
                  <a:cubicBezTo>
                    <a:pt x="3812" y="18826"/>
                    <a:pt x="3812" y="18826"/>
                    <a:pt x="3812" y="18826"/>
                  </a:cubicBezTo>
                  <a:cubicBezTo>
                    <a:pt x="3927" y="18826"/>
                    <a:pt x="3927" y="18826"/>
                    <a:pt x="3927" y="18826"/>
                  </a:cubicBezTo>
                  <a:cubicBezTo>
                    <a:pt x="3927" y="18727"/>
                    <a:pt x="3927" y="18727"/>
                    <a:pt x="3927" y="18727"/>
                  </a:cubicBezTo>
                  <a:cubicBezTo>
                    <a:pt x="3812" y="18727"/>
                    <a:pt x="3812" y="18727"/>
                    <a:pt x="3812" y="18727"/>
                  </a:cubicBezTo>
                  <a:cubicBezTo>
                    <a:pt x="3812" y="18826"/>
                    <a:pt x="3812" y="18826"/>
                    <a:pt x="3812" y="18826"/>
                  </a:cubicBezTo>
                  <a:cubicBezTo>
                    <a:pt x="3696" y="18826"/>
                    <a:pt x="3696" y="18826"/>
                    <a:pt x="3696" y="18826"/>
                  </a:cubicBezTo>
                  <a:cubicBezTo>
                    <a:pt x="3696" y="18727"/>
                    <a:pt x="3696" y="18727"/>
                    <a:pt x="3696" y="18727"/>
                  </a:cubicBezTo>
                  <a:cubicBezTo>
                    <a:pt x="3581" y="18727"/>
                    <a:pt x="3581" y="18727"/>
                    <a:pt x="3581" y="18727"/>
                  </a:cubicBezTo>
                  <a:cubicBezTo>
                    <a:pt x="3581" y="18826"/>
                    <a:pt x="3581" y="18826"/>
                    <a:pt x="3581" y="18826"/>
                  </a:cubicBezTo>
                  <a:cubicBezTo>
                    <a:pt x="3465" y="18826"/>
                    <a:pt x="3465" y="18826"/>
                    <a:pt x="3465" y="18826"/>
                  </a:cubicBezTo>
                  <a:cubicBezTo>
                    <a:pt x="3465" y="18826"/>
                    <a:pt x="3465" y="18826"/>
                    <a:pt x="3465" y="18826"/>
                  </a:cubicBezTo>
                  <a:cubicBezTo>
                    <a:pt x="3465" y="18727"/>
                    <a:pt x="3465" y="18727"/>
                    <a:pt x="3465" y="18727"/>
                  </a:cubicBezTo>
                  <a:cubicBezTo>
                    <a:pt x="3465" y="18727"/>
                    <a:pt x="3465" y="18727"/>
                    <a:pt x="3465" y="18727"/>
                  </a:cubicBezTo>
                  <a:cubicBezTo>
                    <a:pt x="3581" y="18727"/>
                    <a:pt x="3581" y="18727"/>
                    <a:pt x="3581" y="18727"/>
                  </a:cubicBezTo>
                  <a:cubicBezTo>
                    <a:pt x="3696" y="18628"/>
                    <a:pt x="3696" y="18628"/>
                    <a:pt x="3696" y="18628"/>
                  </a:cubicBezTo>
                  <a:cubicBezTo>
                    <a:pt x="3696" y="18628"/>
                    <a:pt x="3696" y="18628"/>
                    <a:pt x="3696" y="18628"/>
                  </a:cubicBezTo>
                  <a:cubicBezTo>
                    <a:pt x="3581" y="18628"/>
                    <a:pt x="3581" y="18628"/>
                    <a:pt x="3581" y="18628"/>
                  </a:cubicBezTo>
                  <a:cubicBezTo>
                    <a:pt x="3465" y="18628"/>
                    <a:pt x="3465" y="18628"/>
                    <a:pt x="3465" y="18628"/>
                  </a:cubicBezTo>
                  <a:cubicBezTo>
                    <a:pt x="3465" y="18628"/>
                    <a:pt x="3465" y="18628"/>
                    <a:pt x="3465" y="18628"/>
                  </a:cubicBezTo>
                  <a:cubicBezTo>
                    <a:pt x="3465" y="18528"/>
                    <a:pt x="3465" y="18528"/>
                    <a:pt x="3465" y="18528"/>
                  </a:cubicBezTo>
                  <a:cubicBezTo>
                    <a:pt x="3581" y="18528"/>
                    <a:pt x="3581" y="18528"/>
                    <a:pt x="3581" y="18528"/>
                  </a:cubicBezTo>
                  <a:cubicBezTo>
                    <a:pt x="3696" y="18528"/>
                    <a:pt x="3696" y="18528"/>
                    <a:pt x="3696" y="18528"/>
                  </a:cubicBezTo>
                  <a:cubicBezTo>
                    <a:pt x="3812" y="18528"/>
                    <a:pt x="3812" y="18528"/>
                    <a:pt x="3812" y="18528"/>
                  </a:cubicBezTo>
                  <a:cubicBezTo>
                    <a:pt x="3927" y="18528"/>
                    <a:pt x="3927" y="18528"/>
                    <a:pt x="3927" y="18528"/>
                  </a:cubicBezTo>
                  <a:cubicBezTo>
                    <a:pt x="4043" y="18429"/>
                    <a:pt x="4043" y="18429"/>
                    <a:pt x="4043" y="18429"/>
                  </a:cubicBezTo>
                  <a:cubicBezTo>
                    <a:pt x="4043" y="18429"/>
                    <a:pt x="4043" y="18429"/>
                    <a:pt x="4043" y="18429"/>
                  </a:cubicBezTo>
                  <a:cubicBezTo>
                    <a:pt x="4043" y="18429"/>
                    <a:pt x="4043" y="18429"/>
                    <a:pt x="4043" y="18429"/>
                  </a:cubicBezTo>
                  <a:cubicBezTo>
                    <a:pt x="3927" y="18429"/>
                    <a:pt x="3927" y="18429"/>
                    <a:pt x="3927" y="18429"/>
                  </a:cubicBezTo>
                  <a:cubicBezTo>
                    <a:pt x="3812" y="18429"/>
                    <a:pt x="3812" y="18429"/>
                    <a:pt x="3812" y="18429"/>
                  </a:cubicBezTo>
                  <a:cubicBezTo>
                    <a:pt x="3696" y="18429"/>
                    <a:pt x="3696" y="18429"/>
                    <a:pt x="3696" y="18429"/>
                  </a:cubicBezTo>
                  <a:cubicBezTo>
                    <a:pt x="3581" y="18528"/>
                    <a:pt x="3581" y="18528"/>
                    <a:pt x="3581" y="18528"/>
                  </a:cubicBezTo>
                  <a:cubicBezTo>
                    <a:pt x="3465" y="18528"/>
                    <a:pt x="3465" y="18528"/>
                    <a:pt x="3465" y="18528"/>
                  </a:cubicBezTo>
                  <a:cubicBezTo>
                    <a:pt x="3465" y="18429"/>
                    <a:pt x="3465" y="18429"/>
                    <a:pt x="3465" y="18429"/>
                  </a:cubicBezTo>
                  <a:cubicBezTo>
                    <a:pt x="3465" y="18429"/>
                    <a:pt x="3465" y="18429"/>
                    <a:pt x="3465" y="18429"/>
                  </a:cubicBezTo>
                  <a:cubicBezTo>
                    <a:pt x="3696" y="18429"/>
                    <a:pt x="3696" y="18429"/>
                    <a:pt x="3696" y="18429"/>
                  </a:cubicBezTo>
                  <a:cubicBezTo>
                    <a:pt x="3696" y="18429"/>
                    <a:pt x="3696" y="18429"/>
                    <a:pt x="3696" y="18429"/>
                  </a:cubicBezTo>
                  <a:cubicBezTo>
                    <a:pt x="3812" y="18330"/>
                    <a:pt x="3812" y="18330"/>
                    <a:pt x="3812" y="18330"/>
                  </a:cubicBezTo>
                  <a:cubicBezTo>
                    <a:pt x="3927" y="18330"/>
                    <a:pt x="3927" y="18330"/>
                    <a:pt x="3927" y="18330"/>
                  </a:cubicBezTo>
                  <a:cubicBezTo>
                    <a:pt x="3927" y="18330"/>
                    <a:pt x="3927" y="18330"/>
                    <a:pt x="3927" y="18330"/>
                  </a:cubicBezTo>
                  <a:cubicBezTo>
                    <a:pt x="4043" y="18429"/>
                    <a:pt x="4043" y="18429"/>
                    <a:pt x="4043" y="18429"/>
                  </a:cubicBezTo>
                  <a:cubicBezTo>
                    <a:pt x="4043" y="18429"/>
                    <a:pt x="4043" y="18429"/>
                    <a:pt x="4043" y="18429"/>
                  </a:cubicBezTo>
                  <a:cubicBezTo>
                    <a:pt x="4043" y="18330"/>
                    <a:pt x="4043" y="18330"/>
                    <a:pt x="4043" y="18330"/>
                  </a:cubicBezTo>
                  <a:cubicBezTo>
                    <a:pt x="4043" y="18330"/>
                    <a:pt x="4043" y="18330"/>
                    <a:pt x="4043" y="18330"/>
                  </a:cubicBezTo>
                  <a:cubicBezTo>
                    <a:pt x="3927" y="18231"/>
                    <a:pt x="3927" y="18231"/>
                    <a:pt x="3927" y="18231"/>
                  </a:cubicBezTo>
                  <a:cubicBezTo>
                    <a:pt x="3927" y="18231"/>
                    <a:pt x="3927" y="18231"/>
                    <a:pt x="3927" y="18231"/>
                  </a:cubicBezTo>
                  <a:cubicBezTo>
                    <a:pt x="3927" y="18231"/>
                    <a:pt x="3927" y="18231"/>
                    <a:pt x="3927" y="18231"/>
                  </a:cubicBezTo>
                  <a:cubicBezTo>
                    <a:pt x="3927" y="18231"/>
                    <a:pt x="3927" y="18231"/>
                    <a:pt x="3927" y="18231"/>
                  </a:cubicBezTo>
                  <a:cubicBezTo>
                    <a:pt x="3927" y="18231"/>
                    <a:pt x="3927" y="18231"/>
                    <a:pt x="3927" y="18231"/>
                  </a:cubicBezTo>
                  <a:cubicBezTo>
                    <a:pt x="4043" y="18231"/>
                    <a:pt x="4043" y="18231"/>
                    <a:pt x="4043" y="18231"/>
                  </a:cubicBezTo>
                  <a:cubicBezTo>
                    <a:pt x="4043" y="18231"/>
                    <a:pt x="4043" y="18231"/>
                    <a:pt x="4043" y="18231"/>
                  </a:cubicBezTo>
                  <a:cubicBezTo>
                    <a:pt x="4043" y="18231"/>
                    <a:pt x="4043" y="18231"/>
                    <a:pt x="4043" y="18231"/>
                  </a:cubicBezTo>
                  <a:cubicBezTo>
                    <a:pt x="4158" y="18330"/>
                    <a:pt x="4158" y="18330"/>
                    <a:pt x="4158" y="18330"/>
                  </a:cubicBezTo>
                  <a:cubicBezTo>
                    <a:pt x="4158" y="18330"/>
                    <a:pt x="4158" y="18330"/>
                    <a:pt x="4158" y="18330"/>
                  </a:cubicBezTo>
                  <a:cubicBezTo>
                    <a:pt x="4274" y="18330"/>
                    <a:pt x="4274" y="18330"/>
                    <a:pt x="4274" y="18330"/>
                  </a:cubicBezTo>
                  <a:cubicBezTo>
                    <a:pt x="4158" y="18231"/>
                    <a:pt x="4158" y="18231"/>
                    <a:pt x="4158" y="18231"/>
                  </a:cubicBezTo>
                  <a:cubicBezTo>
                    <a:pt x="4158" y="18231"/>
                    <a:pt x="4158" y="18231"/>
                    <a:pt x="4158" y="18231"/>
                  </a:cubicBezTo>
                  <a:cubicBezTo>
                    <a:pt x="4158" y="18132"/>
                    <a:pt x="4158" y="18132"/>
                    <a:pt x="4158" y="18132"/>
                  </a:cubicBezTo>
                  <a:cubicBezTo>
                    <a:pt x="4158" y="18033"/>
                    <a:pt x="4158" y="18033"/>
                    <a:pt x="4158" y="18033"/>
                  </a:cubicBezTo>
                  <a:cubicBezTo>
                    <a:pt x="4158" y="18033"/>
                    <a:pt x="4158" y="18033"/>
                    <a:pt x="4158" y="18033"/>
                  </a:cubicBezTo>
                  <a:cubicBezTo>
                    <a:pt x="4158" y="18033"/>
                    <a:pt x="4158" y="18033"/>
                    <a:pt x="4158" y="18033"/>
                  </a:cubicBezTo>
                  <a:cubicBezTo>
                    <a:pt x="4043" y="18132"/>
                    <a:pt x="4043" y="18132"/>
                    <a:pt x="4043" y="18132"/>
                  </a:cubicBezTo>
                  <a:cubicBezTo>
                    <a:pt x="4043" y="18132"/>
                    <a:pt x="4043" y="18132"/>
                    <a:pt x="4043" y="18132"/>
                  </a:cubicBezTo>
                  <a:cubicBezTo>
                    <a:pt x="4043" y="18033"/>
                    <a:pt x="4043" y="18033"/>
                    <a:pt x="4043" y="18033"/>
                  </a:cubicBezTo>
                  <a:cubicBezTo>
                    <a:pt x="3927" y="18033"/>
                    <a:pt x="3927" y="18033"/>
                    <a:pt x="3927" y="18033"/>
                  </a:cubicBezTo>
                  <a:cubicBezTo>
                    <a:pt x="3812" y="18132"/>
                    <a:pt x="3812" y="18132"/>
                    <a:pt x="3812" y="18132"/>
                  </a:cubicBezTo>
                  <a:cubicBezTo>
                    <a:pt x="3812" y="18231"/>
                    <a:pt x="3812" y="18231"/>
                    <a:pt x="3812" y="18231"/>
                  </a:cubicBezTo>
                  <a:cubicBezTo>
                    <a:pt x="3696" y="18132"/>
                    <a:pt x="3696" y="18132"/>
                    <a:pt x="3696" y="18132"/>
                  </a:cubicBezTo>
                  <a:cubicBezTo>
                    <a:pt x="3812" y="18132"/>
                    <a:pt x="3812" y="18132"/>
                    <a:pt x="3812" y="18132"/>
                  </a:cubicBezTo>
                  <a:cubicBezTo>
                    <a:pt x="3812" y="18132"/>
                    <a:pt x="3812" y="18132"/>
                    <a:pt x="3812" y="18132"/>
                  </a:cubicBezTo>
                  <a:cubicBezTo>
                    <a:pt x="3812" y="18132"/>
                    <a:pt x="3812" y="18132"/>
                    <a:pt x="3812" y="18132"/>
                  </a:cubicBezTo>
                  <a:cubicBezTo>
                    <a:pt x="3696" y="18132"/>
                    <a:pt x="3696" y="18132"/>
                    <a:pt x="3696" y="18132"/>
                  </a:cubicBezTo>
                  <a:cubicBezTo>
                    <a:pt x="3696" y="18132"/>
                    <a:pt x="3696" y="18132"/>
                    <a:pt x="3696" y="18132"/>
                  </a:cubicBezTo>
                  <a:cubicBezTo>
                    <a:pt x="3696" y="18132"/>
                    <a:pt x="3696" y="18132"/>
                    <a:pt x="3696" y="18132"/>
                  </a:cubicBezTo>
                  <a:cubicBezTo>
                    <a:pt x="3581" y="18231"/>
                    <a:pt x="3581" y="18231"/>
                    <a:pt x="3581" y="18231"/>
                  </a:cubicBezTo>
                  <a:cubicBezTo>
                    <a:pt x="3465" y="18231"/>
                    <a:pt x="3465" y="18231"/>
                    <a:pt x="3465" y="18231"/>
                  </a:cubicBezTo>
                  <a:cubicBezTo>
                    <a:pt x="3465" y="18330"/>
                    <a:pt x="3465" y="18330"/>
                    <a:pt x="3465" y="18330"/>
                  </a:cubicBezTo>
                  <a:cubicBezTo>
                    <a:pt x="3350" y="18330"/>
                    <a:pt x="3350" y="18330"/>
                    <a:pt x="3350" y="18330"/>
                  </a:cubicBezTo>
                  <a:cubicBezTo>
                    <a:pt x="3350" y="18330"/>
                    <a:pt x="3350" y="18330"/>
                    <a:pt x="3350" y="18330"/>
                  </a:cubicBezTo>
                  <a:cubicBezTo>
                    <a:pt x="3350" y="18231"/>
                    <a:pt x="3350" y="18231"/>
                    <a:pt x="3350" y="18231"/>
                  </a:cubicBezTo>
                  <a:cubicBezTo>
                    <a:pt x="3350" y="18132"/>
                    <a:pt x="3350" y="18132"/>
                    <a:pt x="3350" y="18132"/>
                  </a:cubicBezTo>
                  <a:cubicBezTo>
                    <a:pt x="3350" y="18132"/>
                    <a:pt x="3350" y="18132"/>
                    <a:pt x="3350" y="18132"/>
                  </a:cubicBezTo>
                  <a:cubicBezTo>
                    <a:pt x="3350" y="18033"/>
                    <a:pt x="3350" y="18033"/>
                    <a:pt x="3350" y="18033"/>
                  </a:cubicBezTo>
                  <a:cubicBezTo>
                    <a:pt x="3350" y="18033"/>
                    <a:pt x="3350" y="18033"/>
                    <a:pt x="3350" y="18033"/>
                  </a:cubicBezTo>
                  <a:cubicBezTo>
                    <a:pt x="3465" y="18033"/>
                    <a:pt x="3465" y="18033"/>
                    <a:pt x="3465" y="18033"/>
                  </a:cubicBezTo>
                  <a:cubicBezTo>
                    <a:pt x="3581" y="17934"/>
                    <a:pt x="3581" y="17934"/>
                    <a:pt x="3581" y="17934"/>
                  </a:cubicBezTo>
                  <a:cubicBezTo>
                    <a:pt x="3696" y="17934"/>
                    <a:pt x="3696" y="17934"/>
                    <a:pt x="3696" y="17934"/>
                  </a:cubicBezTo>
                  <a:cubicBezTo>
                    <a:pt x="3696" y="17934"/>
                    <a:pt x="3696" y="17934"/>
                    <a:pt x="3696" y="17934"/>
                  </a:cubicBezTo>
                  <a:cubicBezTo>
                    <a:pt x="3696" y="17934"/>
                    <a:pt x="3696" y="17934"/>
                    <a:pt x="3696" y="17934"/>
                  </a:cubicBezTo>
                  <a:cubicBezTo>
                    <a:pt x="3696" y="17835"/>
                    <a:pt x="3696" y="17835"/>
                    <a:pt x="3696" y="17835"/>
                  </a:cubicBezTo>
                  <a:cubicBezTo>
                    <a:pt x="3696" y="17835"/>
                    <a:pt x="3696" y="17835"/>
                    <a:pt x="3696" y="17835"/>
                  </a:cubicBezTo>
                  <a:cubicBezTo>
                    <a:pt x="3581" y="17934"/>
                    <a:pt x="3581" y="17934"/>
                    <a:pt x="3581" y="17934"/>
                  </a:cubicBezTo>
                  <a:cubicBezTo>
                    <a:pt x="3581" y="17934"/>
                    <a:pt x="3581" y="17934"/>
                    <a:pt x="3581" y="17934"/>
                  </a:cubicBezTo>
                  <a:cubicBezTo>
                    <a:pt x="3581" y="17934"/>
                    <a:pt x="3581" y="17934"/>
                    <a:pt x="3581" y="17934"/>
                  </a:cubicBezTo>
                  <a:cubicBezTo>
                    <a:pt x="3465" y="17934"/>
                    <a:pt x="3465" y="17934"/>
                    <a:pt x="3465" y="17934"/>
                  </a:cubicBezTo>
                  <a:cubicBezTo>
                    <a:pt x="3350" y="17934"/>
                    <a:pt x="3350" y="17934"/>
                    <a:pt x="3350" y="17934"/>
                  </a:cubicBezTo>
                  <a:cubicBezTo>
                    <a:pt x="3350" y="17934"/>
                    <a:pt x="3350" y="17934"/>
                    <a:pt x="3350" y="17934"/>
                  </a:cubicBezTo>
                  <a:cubicBezTo>
                    <a:pt x="3350" y="17835"/>
                    <a:pt x="3350" y="17835"/>
                    <a:pt x="3350" y="17835"/>
                  </a:cubicBezTo>
                  <a:cubicBezTo>
                    <a:pt x="3465" y="17736"/>
                    <a:pt x="3465" y="17736"/>
                    <a:pt x="3465" y="17736"/>
                  </a:cubicBezTo>
                  <a:cubicBezTo>
                    <a:pt x="3465" y="17736"/>
                    <a:pt x="3465" y="17736"/>
                    <a:pt x="3465" y="17736"/>
                  </a:cubicBezTo>
                  <a:cubicBezTo>
                    <a:pt x="3350" y="17637"/>
                    <a:pt x="3350" y="17637"/>
                    <a:pt x="3350" y="17637"/>
                  </a:cubicBezTo>
                  <a:cubicBezTo>
                    <a:pt x="3350" y="17637"/>
                    <a:pt x="3350" y="17637"/>
                    <a:pt x="3350" y="17637"/>
                  </a:cubicBezTo>
                  <a:cubicBezTo>
                    <a:pt x="3350" y="17736"/>
                    <a:pt x="3350" y="17736"/>
                    <a:pt x="3350" y="17736"/>
                  </a:cubicBezTo>
                  <a:cubicBezTo>
                    <a:pt x="3234" y="17736"/>
                    <a:pt x="3234" y="17736"/>
                    <a:pt x="3234" y="17736"/>
                  </a:cubicBezTo>
                  <a:cubicBezTo>
                    <a:pt x="3234" y="17637"/>
                    <a:pt x="3234" y="17637"/>
                    <a:pt x="3234" y="17637"/>
                  </a:cubicBezTo>
                  <a:cubicBezTo>
                    <a:pt x="3350" y="17637"/>
                    <a:pt x="3350" y="17637"/>
                    <a:pt x="3350" y="17637"/>
                  </a:cubicBezTo>
                  <a:cubicBezTo>
                    <a:pt x="3465" y="17637"/>
                    <a:pt x="3465" y="17637"/>
                    <a:pt x="3465" y="17637"/>
                  </a:cubicBezTo>
                  <a:cubicBezTo>
                    <a:pt x="3465" y="17538"/>
                    <a:pt x="3465" y="17538"/>
                    <a:pt x="3465" y="17538"/>
                  </a:cubicBezTo>
                  <a:cubicBezTo>
                    <a:pt x="3581" y="17538"/>
                    <a:pt x="3581" y="17538"/>
                    <a:pt x="3581" y="17538"/>
                  </a:cubicBezTo>
                  <a:cubicBezTo>
                    <a:pt x="3696" y="17538"/>
                    <a:pt x="3696" y="17538"/>
                    <a:pt x="3696" y="17538"/>
                  </a:cubicBezTo>
                  <a:cubicBezTo>
                    <a:pt x="3696" y="17439"/>
                    <a:pt x="3696" y="17439"/>
                    <a:pt x="3696" y="17439"/>
                  </a:cubicBezTo>
                  <a:cubicBezTo>
                    <a:pt x="3696" y="17439"/>
                    <a:pt x="3696" y="17439"/>
                    <a:pt x="3696" y="17439"/>
                  </a:cubicBezTo>
                  <a:cubicBezTo>
                    <a:pt x="3812" y="17439"/>
                    <a:pt x="3812" y="17439"/>
                    <a:pt x="3812" y="17439"/>
                  </a:cubicBezTo>
                  <a:cubicBezTo>
                    <a:pt x="3812" y="17439"/>
                    <a:pt x="3812" y="17439"/>
                    <a:pt x="3812" y="17439"/>
                  </a:cubicBezTo>
                  <a:cubicBezTo>
                    <a:pt x="3812" y="17339"/>
                    <a:pt x="3812" y="17339"/>
                    <a:pt x="3812" y="17339"/>
                  </a:cubicBezTo>
                  <a:cubicBezTo>
                    <a:pt x="4043" y="17339"/>
                    <a:pt x="4043" y="17339"/>
                    <a:pt x="4043" y="17339"/>
                  </a:cubicBezTo>
                  <a:cubicBezTo>
                    <a:pt x="4043" y="17439"/>
                    <a:pt x="4043" y="17439"/>
                    <a:pt x="4043" y="17439"/>
                  </a:cubicBezTo>
                  <a:cubicBezTo>
                    <a:pt x="4158" y="17439"/>
                    <a:pt x="4158" y="17439"/>
                    <a:pt x="4158" y="17439"/>
                  </a:cubicBezTo>
                  <a:cubicBezTo>
                    <a:pt x="4043" y="17339"/>
                    <a:pt x="4043" y="17339"/>
                    <a:pt x="4043" y="17339"/>
                  </a:cubicBezTo>
                  <a:cubicBezTo>
                    <a:pt x="4043" y="17339"/>
                    <a:pt x="4043" y="17339"/>
                    <a:pt x="4043" y="17339"/>
                  </a:cubicBezTo>
                  <a:cubicBezTo>
                    <a:pt x="3927" y="17339"/>
                    <a:pt x="3927" y="17339"/>
                    <a:pt x="3927" y="17339"/>
                  </a:cubicBezTo>
                  <a:cubicBezTo>
                    <a:pt x="3927" y="17240"/>
                    <a:pt x="3927" y="17240"/>
                    <a:pt x="3927" y="17240"/>
                  </a:cubicBezTo>
                  <a:cubicBezTo>
                    <a:pt x="3696" y="17339"/>
                    <a:pt x="3696" y="17339"/>
                    <a:pt x="3696" y="17339"/>
                  </a:cubicBezTo>
                  <a:cubicBezTo>
                    <a:pt x="3696" y="17339"/>
                    <a:pt x="3696" y="17339"/>
                    <a:pt x="3696" y="17339"/>
                  </a:cubicBezTo>
                  <a:cubicBezTo>
                    <a:pt x="3581" y="17439"/>
                    <a:pt x="3581" y="17439"/>
                    <a:pt x="3581" y="17439"/>
                  </a:cubicBezTo>
                  <a:cubicBezTo>
                    <a:pt x="3581" y="17439"/>
                    <a:pt x="3581" y="17439"/>
                    <a:pt x="3581" y="17439"/>
                  </a:cubicBezTo>
                  <a:cubicBezTo>
                    <a:pt x="3581" y="17439"/>
                    <a:pt x="3581" y="17439"/>
                    <a:pt x="3581" y="17439"/>
                  </a:cubicBezTo>
                  <a:cubicBezTo>
                    <a:pt x="3465" y="17538"/>
                    <a:pt x="3465" y="17538"/>
                    <a:pt x="3465" y="17538"/>
                  </a:cubicBezTo>
                  <a:cubicBezTo>
                    <a:pt x="3350" y="17538"/>
                    <a:pt x="3350" y="17538"/>
                    <a:pt x="3350" y="17538"/>
                  </a:cubicBezTo>
                  <a:cubicBezTo>
                    <a:pt x="3350" y="17538"/>
                    <a:pt x="3350" y="17538"/>
                    <a:pt x="3350" y="17538"/>
                  </a:cubicBezTo>
                  <a:cubicBezTo>
                    <a:pt x="3350" y="17538"/>
                    <a:pt x="3350" y="17538"/>
                    <a:pt x="3350" y="17538"/>
                  </a:cubicBezTo>
                  <a:cubicBezTo>
                    <a:pt x="3350" y="17439"/>
                    <a:pt x="3350" y="17439"/>
                    <a:pt x="3350" y="17439"/>
                  </a:cubicBezTo>
                  <a:cubicBezTo>
                    <a:pt x="3234" y="17439"/>
                    <a:pt x="3234" y="17439"/>
                    <a:pt x="3234" y="17439"/>
                  </a:cubicBezTo>
                  <a:cubicBezTo>
                    <a:pt x="3350" y="17439"/>
                    <a:pt x="3350" y="17439"/>
                    <a:pt x="3350" y="17439"/>
                  </a:cubicBezTo>
                  <a:cubicBezTo>
                    <a:pt x="3350" y="17339"/>
                    <a:pt x="3350" y="17339"/>
                    <a:pt x="3350" y="17339"/>
                  </a:cubicBezTo>
                  <a:cubicBezTo>
                    <a:pt x="3234" y="17339"/>
                    <a:pt x="3234" y="17339"/>
                    <a:pt x="3234" y="17339"/>
                  </a:cubicBezTo>
                  <a:cubicBezTo>
                    <a:pt x="3234" y="17339"/>
                    <a:pt x="3234" y="17339"/>
                    <a:pt x="3234" y="17339"/>
                  </a:cubicBezTo>
                  <a:cubicBezTo>
                    <a:pt x="3119" y="17339"/>
                    <a:pt x="3119" y="17339"/>
                    <a:pt x="3119" y="17339"/>
                  </a:cubicBezTo>
                  <a:cubicBezTo>
                    <a:pt x="3119" y="17240"/>
                    <a:pt x="3119" y="17240"/>
                    <a:pt x="3119" y="17240"/>
                  </a:cubicBezTo>
                  <a:cubicBezTo>
                    <a:pt x="3234" y="17240"/>
                    <a:pt x="3234" y="17240"/>
                    <a:pt x="3234" y="17240"/>
                  </a:cubicBezTo>
                  <a:cubicBezTo>
                    <a:pt x="3350" y="17240"/>
                    <a:pt x="3350" y="17240"/>
                    <a:pt x="3350" y="17240"/>
                  </a:cubicBezTo>
                  <a:cubicBezTo>
                    <a:pt x="3350" y="17141"/>
                    <a:pt x="3350" y="17141"/>
                    <a:pt x="3350" y="17141"/>
                  </a:cubicBezTo>
                  <a:cubicBezTo>
                    <a:pt x="3465" y="17240"/>
                    <a:pt x="3465" y="17240"/>
                    <a:pt x="3465" y="17240"/>
                  </a:cubicBezTo>
                  <a:cubicBezTo>
                    <a:pt x="3465" y="17240"/>
                    <a:pt x="3465" y="17240"/>
                    <a:pt x="3465" y="17240"/>
                  </a:cubicBezTo>
                  <a:cubicBezTo>
                    <a:pt x="3581" y="17240"/>
                    <a:pt x="3581" y="17240"/>
                    <a:pt x="3581" y="17240"/>
                  </a:cubicBezTo>
                  <a:cubicBezTo>
                    <a:pt x="3696" y="17141"/>
                    <a:pt x="3696" y="17141"/>
                    <a:pt x="3696" y="17141"/>
                  </a:cubicBezTo>
                  <a:cubicBezTo>
                    <a:pt x="3696" y="17141"/>
                    <a:pt x="3696" y="17141"/>
                    <a:pt x="3696" y="17141"/>
                  </a:cubicBezTo>
                  <a:cubicBezTo>
                    <a:pt x="3812" y="17141"/>
                    <a:pt x="3812" y="17141"/>
                    <a:pt x="3812" y="17141"/>
                  </a:cubicBezTo>
                  <a:cubicBezTo>
                    <a:pt x="3696" y="17141"/>
                    <a:pt x="3696" y="17141"/>
                    <a:pt x="3696" y="17141"/>
                  </a:cubicBezTo>
                  <a:cubicBezTo>
                    <a:pt x="3696" y="17042"/>
                    <a:pt x="3696" y="17042"/>
                    <a:pt x="3696" y="17042"/>
                  </a:cubicBezTo>
                  <a:cubicBezTo>
                    <a:pt x="3581" y="17141"/>
                    <a:pt x="3581" y="17141"/>
                    <a:pt x="3581" y="17141"/>
                  </a:cubicBezTo>
                  <a:cubicBezTo>
                    <a:pt x="3465" y="17141"/>
                    <a:pt x="3465" y="17141"/>
                    <a:pt x="3465" y="17141"/>
                  </a:cubicBezTo>
                  <a:cubicBezTo>
                    <a:pt x="3465" y="17141"/>
                    <a:pt x="3465" y="17141"/>
                    <a:pt x="3465" y="17141"/>
                  </a:cubicBezTo>
                  <a:cubicBezTo>
                    <a:pt x="3350" y="17141"/>
                    <a:pt x="3350" y="17141"/>
                    <a:pt x="3350" y="17141"/>
                  </a:cubicBezTo>
                  <a:cubicBezTo>
                    <a:pt x="3350" y="17141"/>
                    <a:pt x="3350" y="17141"/>
                    <a:pt x="3350" y="17141"/>
                  </a:cubicBezTo>
                  <a:cubicBezTo>
                    <a:pt x="3350" y="17141"/>
                    <a:pt x="3350" y="17141"/>
                    <a:pt x="3350" y="17141"/>
                  </a:cubicBezTo>
                  <a:cubicBezTo>
                    <a:pt x="3234" y="17240"/>
                    <a:pt x="3234" y="17240"/>
                    <a:pt x="3234" y="17240"/>
                  </a:cubicBezTo>
                  <a:cubicBezTo>
                    <a:pt x="3234" y="17141"/>
                    <a:pt x="3234" y="17141"/>
                    <a:pt x="3234" y="17141"/>
                  </a:cubicBezTo>
                  <a:cubicBezTo>
                    <a:pt x="3119" y="17141"/>
                    <a:pt x="3119" y="17141"/>
                    <a:pt x="3119" y="17141"/>
                  </a:cubicBezTo>
                  <a:cubicBezTo>
                    <a:pt x="3119" y="17141"/>
                    <a:pt x="3119" y="17141"/>
                    <a:pt x="3119" y="17141"/>
                  </a:cubicBezTo>
                  <a:cubicBezTo>
                    <a:pt x="3003" y="17141"/>
                    <a:pt x="3003" y="17141"/>
                    <a:pt x="3003" y="17141"/>
                  </a:cubicBezTo>
                  <a:cubicBezTo>
                    <a:pt x="3119" y="17141"/>
                    <a:pt x="3119" y="17141"/>
                    <a:pt x="3119" y="17141"/>
                  </a:cubicBezTo>
                  <a:cubicBezTo>
                    <a:pt x="3119" y="17141"/>
                    <a:pt x="3119" y="17141"/>
                    <a:pt x="3119" y="17141"/>
                  </a:cubicBezTo>
                  <a:cubicBezTo>
                    <a:pt x="3234" y="17042"/>
                    <a:pt x="3234" y="17042"/>
                    <a:pt x="3234" y="17042"/>
                  </a:cubicBezTo>
                  <a:cubicBezTo>
                    <a:pt x="3465" y="17042"/>
                    <a:pt x="3465" y="17042"/>
                    <a:pt x="3465" y="17042"/>
                  </a:cubicBezTo>
                  <a:cubicBezTo>
                    <a:pt x="3465" y="16943"/>
                    <a:pt x="3465" y="16943"/>
                    <a:pt x="3465" y="16943"/>
                  </a:cubicBezTo>
                  <a:cubicBezTo>
                    <a:pt x="3696" y="16943"/>
                    <a:pt x="3696" y="16943"/>
                    <a:pt x="3696" y="16943"/>
                  </a:cubicBezTo>
                  <a:cubicBezTo>
                    <a:pt x="3696" y="16943"/>
                    <a:pt x="3696" y="16943"/>
                    <a:pt x="3696" y="16943"/>
                  </a:cubicBezTo>
                  <a:cubicBezTo>
                    <a:pt x="3927" y="16745"/>
                    <a:pt x="3927" y="16745"/>
                    <a:pt x="3927" y="16745"/>
                  </a:cubicBezTo>
                  <a:cubicBezTo>
                    <a:pt x="4043" y="16745"/>
                    <a:pt x="4043" y="16745"/>
                    <a:pt x="4043" y="16745"/>
                  </a:cubicBezTo>
                  <a:cubicBezTo>
                    <a:pt x="4158" y="16646"/>
                    <a:pt x="4158" y="16646"/>
                    <a:pt x="4158" y="16646"/>
                  </a:cubicBezTo>
                  <a:cubicBezTo>
                    <a:pt x="4274" y="16646"/>
                    <a:pt x="4274" y="16646"/>
                    <a:pt x="4274" y="16646"/>
                  </a:cubicBezTo>
                  <a:cubicBezTo>
                    <a:pt x="4274" y="16646"/>
                    <a:pt x="4274" y="16646"/>
                    <a:pt x="4274" y="16646"/>
                  </a:cubicBezTo>
                  <a:cubicBezTo>
                    <a:pt x="4274" y="16646"/>
                    <a:pt x="4274" y="16646"/>
                    <a:pt x="4274" y="16646"/>
                  </a:cubicBezTo>
                  <a:cubicBezTo>
                    <a:pt x="4158" y="16547"/>
                    <a:pt x="4158" y="16547"/>
                    <a:pt x="4158" y="16547"/>
                  </a:cubicBezTo>
                  <a:cubicBezTo>
                    <a:pt x="4043" y="16646"/>
                    <a:pt x="4043" y="16646"/>
                    <a:pt x="4043" y="16646"/>
                  </a:cubicBezTo>
                  <a:cubicBezTo>
                    <a:pt x="3812" y="16745"/>
                    <a:pt x="3812" y="16745"/>
                    <a:pt x="3812" y="16745"/>
                  </a:cubicBezTo>
                  <a:cubicBezTo>
                    <a:pt x="3696" y="16844"/>
                    <a:pt x="3696" y="16844"/>
                    <a:pt x="3696" y="16844"/>
                  </a:cubicBezTo>
                  <a:cubicBezTo>
                    <a:pt x="3696" y="16844"/>
                    <a:pt x="3696" y="16844"/>
                    <a:pt x="3696" y="16844"/>
                  </a:cubicBezTo>
                  <a:cubicBezTo>
                    <a:pt x="3581" y="16943"/>
                    <a:pt x="3581" y="16943"/>
                    <a:pt x="3581" y="16943"/>
                  </a:cubicBezTo>
                  <a:cubicBezTo>
                    <a:pt x="3350" y="16943"/>
                    <a:pt x="3350" y="16943"/>
                    <a:pt x="3350" y="16943"/>
                  </a:cubicBezTo>
                  <a:cubicBezTo>
                    <a:pt x="3350" y="16943"/>
                    <a:pt x="3350" y="16943"/>
                    <a:pt x="3350" y="16943"/>
                  </a:cubicBezTo>
                  <a:cubicBezTo>
                    <a:pt x="3119" y="17042"/>
                    <a:pt x="3119" y="17042"/>
                    <a:pt x="3119" y="17042"/>
                  </a:cubicBezTo>
                  <a:cubicBezTo>
                    <a:pt x="3003" y="17042"/>
                    <a:pt x="3003" y="17042"/>
                    <a:pt x="3003" y="17042"/>
                  </a:cubicBezTo>
                  <a:cubicBezTo>
                    <a:pt x="3003" y="17042"/>
                    <a:pt x="3003" y="17042"/>
                    <a:pt x="3003" y="17042"/>
                  </a:cubicBezTo>
                  <a:cubicBezTo>
                    <a:pt x="3119" y="16943"/>
                    <a:pt x="3119" y="16943"/>
                    <a:pt x="3119" y="16943"/>
                  </a:cubicBezTo>
                  <a:cubicBezTo>
                    <a:pt x="3003" y="16844"/>
                    <a:pt x="3003" y="16844"/>
                    <a:pt x="3003" y="16844"/>
                  </a:cubicBezTo>
                  <a:cubicBezTo>
                    <a:pt x="3119" y="16745"/>
                    <a:pt x="3119" y="16745"/>
                    <a:pt x="3119" y="16745"/>
                  </a:cubicBezTo>
                  <a:cubicBezTo>
                    <a:pt x="3119" y="16745"/>
                    <a:pt x="3119" y="16745"/>
                    <a:pt x="3119" y="16745"/>
                  </a:cubicBezTo>
                  <a:cubicBezTo>
                    <a:pt x="3234" y="16844"/>
                    <a:pt x="3234" y="16844"/>
                    <a:pt x="3234" y="16844"/>
                  </a:cubicBezTo>
                  <a:cubicBezTo>
                    <a:pt x="3350" y="16844"/>
                    <a:pt x="3350" y="16844"/>
                    <a:pt x="3350" y="16844"/>
                  </a:cubicBezTo>
                  <a:cubicBezTo>
                    <a:pt x="3465" y="16844"/>
                    <a:pt x="3465" y="16844"/>
                    <a:pt x="3465" y="16844"/>
                  </a:cubicBezTo>
                  <a:cubicBezTo>
                    <a:pt x="3465" y="16844"/>
                    <a:pt x="3465" y="16844"/>
                    <a:pt x="3465" y="16844"/>
                  </a:cubicBezTo>
                  <a:cubicBezTo>
                    <a:pt x="3465" y="16745"/>
                    <a:pt x="3465" y="16745"/>
                    <a:pt x="3465" y="16745"/>
                  </a:cubicBezTo>
                  <a:cubicBezTo>
                    <a:pt x="3465" y="16745"/>
                    <a:pt x="3465" y="16745"/>
                    <a:pt x="3465" y="16745"/>
                  </a:cubicBezTo>
                  <a:cubicBezTo>
                    <a:pt x="3350" y="16745"/>
                    <a:pt x="3350" y="16745"/>
                    <a:pt x="3350" y="16745"/>
                  </a:cubicBezTo>
                  <a:cubicBezTo>
                    <a:pt x="3234" y="16745"/>
                    <a:pt x="3234" y="16745"/>
                    <a:pt x="3234" y="16745"/>
                  </a:cubicBezTo>
                  <a:cubicBezTo>
                    <a:pt x="3234" y="16745"/>
                    <a:pt x="3234" y="16745"/>
                    <a:pt x="3234" y="16745"/>
                  </a:cubicBezTo>
                  <a:cubicBezTo>
                    <a:pt x="3234" y="16745"/>
                    <a:pt x="3234" y="16745"/>
                    <a:pt x="3234" y="16745"/>
                  </a:cubicBezTo>
                  <a:cubicBezTo>
                    <a:pt x="3234" y="16646"/>
                    <a:pt x="3234" y="16646"/>
                    <a:pt x="3234" y="16646"/>
                  </a:cubicBezTo>
                  <a:cubicBezTo>
                    <a:pt x="3234" y="16646"/>
                    <a:pt x="3234" y="16646"/>
                    <a:pt x="3234" y="16646"/>
                  </a:cubicBezTo>
                  <a:cubicBezTo>
                    <a:pt x="3350" y="16745"/>
                    <a:pt x="3350" y="16745"/>
                    <a:pt x="3350" y="16745"/>
                  </a:cubicBezTo>
                  <a:cubicBezTo>
                    <a:pt x="3465" y="16745"/>
                    <a:pt x="3465" y="16745"/>
                    <a:pt x="3465" y="16745"/>
                  </a:cubicBezTo>
                  <a:cubicBezTo>
                    <a:pt x="3581" y="16646"/>
                    <a:pt x="3581" y="16646"/>
                    <a:pt x="3581" y="16646"/>
                  </a:cubicBezTo>
                  <a:cubicBezTo>
                    <a:pt x="3581" y="16646"/>
                    <a:pt x="3581" y="16646"/>
                    <a:pt x="3581" y="16646"/>
                  </a:cubicBezTo>
                  <a:cubicBezTo>
                    <a:pt x="3465" y="16646"/>
                    <a:pt x="3465" y="16646"/>
                    <a:pt x="3465" y="16646"/>
                  </a:cubicBezTo>
                  <a:cubicBezTo>
                    <a:pt x="3465" y="16646"/>
                    <a:pt x="3465" y="16646"/>
                    <a:pt x="3465" y="16646"/>
                  </a:cubicBezTo>
                  <a:cubicBezTo>
                    <a:pt x="3350" y="16646"/>
                    <a:pt x="3350" y="16646"/>
                    <a:pt x="3350" y="16646"/>
                  </a:cubicBezTo>
                  <a:cubicBezTo>
                    <a:pt x="3465" y="16547"/>
                    <a:pt x="3465" y="16547"/>
                    <a:pt x="3465" y="16547"/>
                  </a:cubicBezTo>
                  <a:cubicBezTo>
                    <a:pt x="3465" y="16547"/>
                    <a:pt x="3465" y="16547"/>
                    <a:pt x="3465" y="16547"/>
                  </a:cubicBezTo>
                  <a:cubicBezTo>
                    <a:pt x="3581" y="16547"/>
                    <a:pt x="3581" y="16547"/>
                    <a:pt x="3581" y="16547"/>
                  </a:cubicBezTo>
                  <a:cubicBezTo>
                    <a:pt x="3581" y="16547"/>
                    <a:pt x="3581" y="16547"/>
                    <a:pt x="3581" y="16547"/>
                  </a:cubicBezTo>
                  <a:cubicBezTo>
                    <a:pt x="3581" y="16547"/>
                    <a:pt x="3581" y="16547"/>
                    <a:pt x="3581" y="16547"/>
                  </a:cubicBezTo>
                  <a:cubicBezTo>
                    <a:pt x="3696" y="16547"/>
                    <a:pt x="3696" y="16547"/>
                    <a:pt x="3696" y="16547"/>
                  </a:cubicBezTo>
                  <a:cubicBezTo>
                    <a:pt x="3696" y="16547"/>
                    <a:pt x="3696" y="16547"/>
                    <a:pt x="3696" y="16547"/>
                  </a:cubicBezTo>
                  <a:cubicBezTo>
                    <a:pt x="3696" y="16448"/>
                    <a:pt x="3696" y="16448"/>
                    <a:pt x="3696" y="16448"/>
                  </a:cubicBezTo>
                  <a:cubicBezTo>
                    <a:pt x="3696" y="16448"/>
                    <a:pt x="3696" y="16448"/>
                    <a:pt x="3696" y="16448"/>
                  </a:cubicBezTo>
                  <a:cubicBezTo>
                    <a:pt x="3581" y="16448"/>
                    <a:pt x="3581" y="16448"/>
                    <a:pt x="3581" y="16448"/>
                  </a:cubicBezTo>
                  <a:cubicBezTo>
                    <a:pt x="3581" y="16448"/>
                    <a:pt x="3581" y="16448"/>
                    <a:pt x="3581" y="16448"/>
                  </a:cubicBezTo>
                  <a:cubicBezTo>
                    <a:pt x="3465" y="16448"/>
                    <a:pt x="3465" y="16448"/>
                    <a:pt x="3465" y="16448"/>
                  </a:cubicBezTo>
                  <a:cubicBezTo>
                    <a:pt x="3234" y="16448"/>
                    <a:pt x="3234" y="16448"/>
                    <a:pt x="3234" y="16448"/>
                  </a:cubicBezTo>
                  <a:cubicBezTo>
                    <a:pt x="3119" y="16448"/>
                    <a:pt x="3119" y="16448"/>
                    <a:pt x="3119" y="16448"/>
                  </a:cubicBezTo>
                  <a:cubicBezTo>
                    <a:pt x="3119" y="16448"/>
                    <a:pt x="3119" y="16448"/>
                    <a:pt x="3119" y="16448"/>
                  </a:cubicBezTo>
                  <a:cubicBezTo>
                    <a:pt x="3119" y="16349"/>
                    <a:pt x="3119" y="16349"/>
                    <a:pt x="3119" y="16349"/>
                  </a:cubicBezTo>
                  <a:cubicBezTo>
                    <a:pt x="3234" y="16349"/>
                    <a:pt x="3234" y="16349"/>
                    <a:pt x="3234" y="16349"/>
                  </a:cubicBezTo>
                  <a:cubicBezTo>
                    <a:pt x="3234" y="16349"/>
                    <a:pt x="3234" y="16349"/>
                    <a:pt x="3234" y="16349"/>
                  </a:cubicBezTo>
                  <a:cubicBezTo>
                    <a:pt x="3350" y="16349"/>
                    <a:pt x="3350" y="16349"/>
                    <a:pt x="3350" y="16349"/>
                  </a:cubicBezTo>
                  <a:cubicBezTo>
                    <a:pt x="3234" y="16349"/>
                    <a:pt x="3234" y="16349"/>
                    <a:pt x="3234" y="16349"/>
                  </a:cubicBezTo>
                  <a:cubicBezTo>
                    <a:pt x="3234" y="16349"/>
                    <a:pt x="3234" y="16349"/>
                    <a:pt x="3234" y="16349"/>
                  </a:cubicBezTo>
                  <a:cubicBezTo>
                    <a:pt x="3119" y="16349"/>
                    <a:pt x="3119" y="16349"/>
                    <a:pt x="3119" y="16349"/>
                  </a:cubicBezTo>
                  <a:cubicBezTo>
                    <a:pt x="3119" y="16250"/>
                    <a:pt x="3119" y="16250"/>
                    <a:pt x="3119" y="16250"/>
                  </a:cubicBezTo>
                  <a:cubicBezTo>
                    <a:pt x="3350" y="16250"/>
                    <a:pt x="3350" y="16250"/>
                    <a:pt x="3350" y="16250"/>
                  </a:cubicBezTo>
                  <a:cubicBezTo>
                    <a:pt x="3350" y="16250"/>
                    <a:pt x="3350" y="16250"/>
                    <a:pt x="3350" y="16250"/>
                  </a:cubicBezTo>
                  <a:cubicBezTo>
                    <a:pt x="3465" y="16250"/>
                    <a:pt x="3465" y="16250"/>
                    <a:pt x="3465" y="16250"/>
                  </a:cubicBezTo>
                  <a:cubicBezTo>
                    <a:pt x="3812" y="16250"/>
                    <a:pt x="3812" y="16250"/>
                    <a:pt x="3812" y="16250"/>
                  </a:cubicBezTo>
                  <a:cubicBezTo>
                    <a:pt x="3812" y="16250"/>
                    <a:pt x="3812" y="16250"/>
                    <a:pt x="3812" y="16250"/>
                  </a:cubicBezTo>
                  <a:cubicBezTo>
                    <a:pt x="3927" y="16250"/>
                    <a:pt x="3927" y="16250"/>
                    <a:pt x="3927" y="16250"/>
                  </a:cubicBezTo>
                  <a:cubicBezTo>
                    <a:pt x="4043" y="16250"/>
                    <a:pt x="4043" y="16250"/>
                    <a:pt x="4043" y="16250"/>
                  </a:cubicBezTo>
                  <a:cubicBezTo>
                    <a:pt x="4043" y="16250"/>
                    <a:pt x="4043" y="16250"/>
                    <a:pt x="4043" y="16250"/>
                  </a:cubicBezTo>
                  <a:cubicBezTo>
                    <a:pt x="3927" y="16150"/>
                    <a:pt x="3927" y="16150"/>
                    <a:pt x="3927" y="16150"/>
                  </a:cubicBezTo>
                  <a:cubicBezTo>
                    <a:pt x="3696" y="16150"/>
                    <a:pt x="3696" y="16150"/>
                    <a:pt x="3696" y="16150"/>
                  </a:cubicBezTo>
                  <a:cubicBezTo>
                    <a:pt x="3581" y="16250"/>
                    <a:pt x="3581" y="16250"/>
                    <a:pt x="3581" y="16250"/>
                  </a:cubicBezTo>
                  <a:cubicBezTo>
                    <a:pt x="3465" y="16250"/>
                    <a:pt x="3465" y="16250"/>
                    <a:pt x="3465" y="16250"/>
                  </a:cubicBezTo>
                  <a:cubicBezTo>
                    <a:pt x="3465" y="16250"/>
                    <a:pt x="3465" y="16250"/>
                    <a:pt x="3465" y="16250"/>
                  </a:cubicBezTo>
                  <a:cubicBezTo>
                    <a:pt x="3350" y="16150"/>
                    <a:pt x="3350" y="16150"/>
                    <a:pt x="3350" y="16150"/>
                  </a:cubicBezTo>
                  <a:cubicBezTo>
                    <a:pt x="3234" y="16250"/>
                    <a:pt x="3234" y="16250"/>
                    <a:pt x="3234" y="16250"/>
                  </a:cubicBezTo>
                  <a:cubicBezTo>
                    <a:pt x="3234" y="16250"/>
                    <a:pt x="3234" y="16250"/>
                    <a:pt x="3234" y="16250"/>
                  </a:cubicBezTo>
                  <a:cubicBezTo>
                    <a:pt x="3234" y="16250"/>
                    <a:pt x="3234" y="16250"/>
                    <a:pt x="3234" y="16250"/>
                  </a:cubicBezTo>
                  <a:cubicBezTo>
                    <a:pt x="3234" y="16150"/>
                    <a:pt x="3234" y="16150"/>
                    <a:pt x="3234" y="16150"/>
                  </a:cubicBezTo>
                  <a:cubicBezTo>
                    <a:pt x="3234" y="16150"/>
                    <a:pt x="3234" y="16150"/>
                    <a:pt x="3234" y="16150"/>
                  </a:cubicBezTo>
                  <a:cubicBezTo>
                    <a:pt x="3350" y="16051"/>
                    <a:pt x="3350" y="16051"/>
                    <a:pt x="3350" y="16051"/>
                  </a:cubicBezTo>
                  <a:cubicBezTo>
                    <a:pt x="3350" y="16051"/>
                    <a:pt x="3350" y="16051"/>
                    <a:pt x="3350" y="16051"/>
                  </a:cubicBezTo>
                  <a:cubicBezTo>
                    <a:pt x="3465" y="16051"/>
                    <a:pt x="3465" y="16051"/>
                    <a:pt x="3465" y="16051"/>
                  </a:cubicBezTo>
                  <a:cubicBezTo>
                    <a:pt x="3581" y="15952"/>
                    <a:pt x="3581" y="15952"/>
                    <a:pt x="3581" y="15952"/>
                  </a:cubicBezTo>
                  <a:cubicBezTo>
                    <a:pt x="3581" y="15853"/>
                    <a:pt x="3581" y="15853"/>
                    <a:pt x="3581" y="15853"/>
                  </a:cubicBezTo>
                  <a:cubicBezTo>
                    <a:pt x="3696" y="15853"/>
                    <a:pt x="3696" y="15853"/>
                    <a:pt x="3696" y="15853"/>
                  </a:cubicBezTo>
                  <a:cubicBezTo>
                    <a:pt x="3696" y="15952"/>
                    <a:pt x="3696" y="15952"/>
                    <a:pt x="3696" y="15952"/>
                  </a:cubicBezTo>
                  <a:cubicBezTo>
                    <a:pt x="3812" y="15952"/>
                    <a:pt x="3812" y="15952"/>
                    <a:pt x="3812" y="15952"/>
                  </a:cubicBezTo>
                  <a:cubicBezTo>
                    <a:pt x="3812" y="15853"/>
                    <a:pt x="3812" y="15853"/>
                    <a:pt x="3812" y="15853"/>
                  </a:cubicBezTo>
                  <a:cubicBezTo>
                    <a:pt x="3927" y="15853"/>
                    <a:pt x="3927" y="15853"/>
                    <a:pt x="3927" y="15853"/>
                  </a:cubicBezTo>
                  <a:cubicBezTo>
                    <a:pt x="3927" y="15952"/>
                    <a:pt x="3927" y="15952"/>
                    <a:pt x="3927" y="15952"/>
                  </a:cubicBezTo>
                  <a:cubicBezTo>
                    <a:pt x="4043" y="15952"/>
                    <a:pt x="4043" y="15952"/>
                    <a:pt x="4043" y="15952"/>
                  </a:cubicBezTo>
                  <a:cubicBezTo>
                    <a:pt x="4158" y="16051"/>
                    <a:pt x="4158" y="16051"/>
                    <a:pt x="4158" y="16051"/>
                  </a:cubicBezTo>
                  <a:cubicBezTo>
                    <a:pt x="4274" y="16051"/>
                    <a:pt x="4274" y="16051"/>
                    <a:pt x="4274" y="16051"/>
                  </a:cubicBezTo>
                  <a:cubicBezTo>
                    <a:pt x="4274" y="16051"/>
                    <a:pt x="4274" y="16051"/>
                    <a:pt x="4274" y="16051"/>
                  </a:cubicBezTo>
                  <a:cubicBezTo>
                    <a:pt x="4389" y="16150"/>
                    <a:pt x="4389" y="16150"/>
                    <a:pt x="4389" y="16150"/>
                  </a:cubicBezTo>
                  <a:cubicBezTo>
                    <a:pt x="4505" y="16150"/>
                    <a:pt x="4505" y="16150"/>
                    <a:pt x="4505" y="16150"/>
                  </a:cubicBezTo>
                  <a:cubicBezTo>
                    <a:pt x="4736" y="16250"/>
                    <a:pt x="4736" y="16250"/>
                    <a:pt x="4736" y="16250"/>
                  </a:cubicBezTo>
                  <a:cubicBezTo>
                    <a:pt x="4736" y="16150"/>
                    <a:pt x="4736" y="16150"/>
                    <a:pt x="4736" y="16150"/>
                  </a:cubicBezTo>
                  <a:cubicBezTo>
                    <a:pt x="4736" y="16150"/>
                    <a:pt x="4736" y="16150"/>
                    <a:pt x="4736" y="16150"/>
                  </a:cubicBezTo>
                  <a:cubicBezTo>
                    <a:pt x="4851" y="16150"/>
                    <a:pt x="4851" y="16150"/>
                    <a:pt x="4851" y="16150"/>
                  </a:cubicBezTo>
                  <a:cubicBezTo>
                    <a:pt x="4736" y="16150"/>
                    <a:pt x="4736" y="16150"/>
                    <a:pt x="4736" y="16150"/>
                  </a:cubicBezTo>
                  <a:cubicBezTo>
                    <a:pt x="4736" y="16150"/>
                    <a:pt x="4736" y="16150"/>
                    <a:pt x="4736" y="16150"/>
                  </a:cubicBezTo>
                  <a:cubicBezTo>
                    <a:pt x="4620" y="16150"/>
                    <a:pt x="4620" y="16150"/>
                    <a:pt x="4620" y="16150"/>
                  </a:cubicBezTo>
                  <a:cubicBezTo>
                    <a:pt x="4620" y="16150"/>
                    <a:pt x="4620" y="16150"/>
                    <a:pt x="4620" y="16150"/>
                  </a:cubicBezTo>
                  <a:cubicBezTo>
                    <a:pt x="4505" y="16051"/>
                    <a:pt x="4505" y="16051"/>
                    <a:pt x="4505" y="16051"/>
                  </a:cubicBezTo>
                  <a:cubicBezTo>
                    <a:pt x="4389" y="15952"/>
                    <a:pt x="4389" y="15952"/>
                    <a:pt x="4389" y="15952"/>
                  </a:cubicBezTo>
                  <a:cubicBezTo>
                    <a:pt x="4389" y="15952"/>
                    <a:pt x="4389" y="15952"/>
                    <a:pt x="4389" y="15952"/>
                  </a:cubicBezTo>
                  <a:cubicBezTo>
                    <a:pt x="4505" y="15952"/>
                    <a:pt x="4505" y="15952"/>
                    <a:pt x="4505" y="15952"/>
                  </a:cubicBezTo>
                  <a:cubicBezTo>
                    <a:pt x="4620" y="15952"/>
                    <a:pt x="4620" y="15952"/>
                    <a:pt x="4620" y="15952"/>
                  </a:cubicBezTo>
                  <a:cubicBezTo>
                    <a:pt x="4736" y="15952"/>
                    <a:pt x="4736" y="15952"/>
                    <a:pt x="4736" y="15952"/>
                  </a:cubicBezTo>
                  <a:cubicBezTo>
                    <a:pt x="4736" y="15853"/>
                    <a:pt x="4736" y="15853"/>
                    <a:pt x="4736" y="15853"/>
                  </a:cubicBezTo>
                  <a:cubicBezTo>
                    <a:pt x="4736" y="15853"/>
                    <a:pt x="4736" y="15853"/>
                    <a:pt x="4736" y="15853"/>
                  </a:cubicBezTo>
                  <a:cubicBezTo>
                    <a:pt x="4620" y="15853"/>
                    <a:pt x="4620" y="15853"/>
                    <a:pt x="4620" y="15853"/>
                  </a:cubicBezTo>
                  <a:cubicBezTo>
                    <a:pt x="4620" y="15853"/>
                    <a:pt x="4620" y="15853"/>
                    <a:pt x="4620" y="15853"/>
                  </a:cubicBezTo>
                  <a:cubicBezTo>
                    <a:pt x="4620" y="15853"/>
                    <a:pt x="4620" y="15853"/>
                    <a:pt x="4620" y="15853"/>
                  </a:cubicBezTo>
                  <a:cubicBezTo>
                    <a:pt x="4620" y="15853"/>
                    <a:pt x="4620" y="15853"/>
                    <a:pt x="4620" y="15853"/>
                  </a:cubicBezTo>
                  <a:cubicBezTo>
                    <a:pt x="4620" y="15952"/>
                    <a:pt x="4620" y="15952"/>
                    <a:pt x="4620" y="15952"/>
                  </a:cubicBezTo>
                  <a:cubicBezTo>
                    <a:pt x="4505" y="15952"/>
                    <a:pt x="4505" y="15952"/>
                    <a:pt x="4505" y="15952"/>
                  </a:cubicBezTo>
                  <a:cubicBezTo>
                    <a:pt x="4389" y="15853"/>
                    <a:pt x="4389" y="15853"/>
                    <a:pt x="4389" y="15853"/>
                  </a:cubicBezTo>
                  <a:cubicBezTo>
                    <a:pt x="4389" y="15853"/>
                    <a:pt x="4389" y="15853"/>
                    <a:pt x="4389" y="15853"/>
                  </a:cubicBezTo>
                  <a:cubicBezTo>
                    <a:pt x="4389" y="15853"/>
                    <a:pt x="4389" y="15853"/>
                    <a:pt x="4389" y="15853"/>
                  </a:cubicBezTo>
                  <a:cubicBezTo>
                    <a:pt x="4505" y="15853"/>
                    <a:pt x="4505" y="15853"/>
                    <a:pt x="4505" y="15853"/>
                  </a:cubicBezTo>
                  <a:cubicBezTo>
                    <a:pt x="4505" y="15754"/>
                    <a:pt x="4505" y="15754"/>
                    <a:pt x="4505" y="15754"/>
                  </a:cubicBezTo>
                  <a:cubicBezTo>
                    <a:pt x="4505" y="15754"/>
                    <a:pt x="4505" y="15754"/>
                    <a:pt x="4505" y="15754"/>
                  </a:cubicBezTo>
                  <a:cubicBezTo>
                    <a:pt x="4389" y="15754"/>
                    <a:pt x="4389" y="15754"/>
                    <a:pt x="4389" y="15754"/>
                  </a:cubicBezTo>
                  <a:cubicBezTo>
                    <a:pt x="4389" y="15754"/>
                    <a:pt x="4389" y="15754"/>
                    <a:pt x="4389" y="15754"/>
                  </a:cubicBezTo>
                  <a:cubicBezTo>
                    <a:pt x="4274" y="15754"/>
                    <a:pt x="4274" y="15754"/>
                    <a:pt x="4274" y="15754"/>
                  </a:cubicBezTo>
                  <a:cubicBezTo>
                    <a:pt x="4274" y="15754"/>
                    <a:pt x="4274" y="15754"/>
                    <a:pt x="4274" y="15754"/>
                  </a:cubicBezTo>
                  <a:cubicBezTo>
                    <a:pt x="4274" y="15754"/>
                    <a:pt x="4274" y="15754"/>
                    <a:pt x="4274" y="15754"/>
                  </a:cubicBezTo>
                  <a:cubicBezTo>
                    <a:pt x="4274" y="15853"/>
                    <a:pt x="4274" y="15853"/>
                    <a:pt x="4274" y="15853"/>
                  </a:cubicBezTo>
                  <a:cubicBezTo>
                    <a:pt x="4274" y="15853"/>
                    <a:pt x="4274" y="15853"/>
                    <a:pt x="4274" y="15853"/>
                  </a:cubicBezTo>
                  <a:cubicBezTo>
                    <a:pt x="4274" y="15952"/>
                    <a:pt x="4274" y="15952"/>
                    <a:pt x="4274" y="15952"/>
                  </a:cubicBezTo>
                  <a:cubicBezTo>
                    <a:pt x="4158" y="15952"/>
                    <a:pt x="4158" y="15952"/>
                    <a:pt x="4158" y="15952"/>
                  </a:cubicBezTo>
                  <a:cubicBezTo>
                    <a:pt x="4158" y="15952"/>
                    <a:pt x="4158" y="15952"/>
                    <a:pt x="4158" y="15952"/>
                  </a:cubicBezTo>
                  <a:cubicBezTo>
                    <a:pt x="4043" y="15853"/>
                    <a:pt x="4043" y="15853"/>
                    <a:pt x="4043" y="15853"/>
                  </a:cubicBezTo>
                  <a:cubicBezTo>
                    <a:pt x="3927" y="15853"/>
                    <a:pt x="3927" y="15853"/>
                    <a:pt x="3927" y="15853"/>
                  </a:cubicBezTo>
                  <a:cubicBezTo>
                    <a:pt x="3927" y="15853"/>
                    <a:pt x="3927" y="15853"/>
                    <a:pt x="3927" y="15853"/>
                  </a:cubicBezTo>
                  <a:cubicBezTo>
                    <a:pt x="3927" y="15754"/>
                    <a:pt x="3927" y="15754"/>
                    <a:pt x="3927" y="15754"/>
                  </a:cubicBezTo>
                  <a:cubicBezTo>
                    <a:pt x="3812" y="15754"/>
                    <a:pt x="3812" y="15754"/>
                    <a:pt x="3812" y="15754"/>
                  </a:cubicBezTo>
                  <a:cubicBezTo>
                    <a:pt x="3812" y="15853"/>
                    <a:pt x="3812" y="15853"/>
                    <a:pt x="3812" y="15853"/>
                  </a:cubicBezTo>
                  <a:cubicBezTo>
                    <a:pt x="3696" y="15853"/>
                    <a:pt x="3696" y="15853"/>
                    <a:pt x="3696" y="15853"/>
                  </a:cubicBezTo>
                  <a:cubicBezTo>
                    <a:pt x="3581" y="15853"/>
                    <a:pt x="3581" y="15853"/>
                    <a:pt x="3581" y="15853"/>
                  </a:cubicBezTo>
                  <a:cubicBezTo>
                    <a:pt x="3581" y="15853"/>
                    <a:pt x="3581" y="15853"/>
                    <a:pt x="3581" y="15853"/>
                  </a:cubicBezTo>
                  <a:cubicBezTo>
                    <a:pt x="3465" y="15952"/>
                    <a:pt x="3465" y="15952"/>
                    <a:pt x="3465" y="15952"/>
                  </a:cubicBezTo>
                  <a:cubicBezTo>
                    <a:pt x="3350" y="15952"/>
                    <a:pt x="3350" y="15952"/>
                    <a:pt x="3350" y="15952"/>
                  </a:cubicBezTo>
                  <a:cubicBezTo>
                    <a:pt x="3350" y="15952"/>
                    <a:pt x="3350" y="15952"/>
                    <a:pt x="3350" y="15952"/>
                  </a:cubicBezTo>
                  <a:cubicBezTo>
                    <a:pt x="3350" y="15952"/>
                    <a:pt x="3350" y="15952"/>
                    <a:pt x="3350" y="15952"/>
                  </a:cubicBezTo>
                  <a:cubicBezTo>
                    <a:pt x="3465" y="15853"/>
                    <a:pt x="3465" y="15853"/>
                    <a:pt x="3465" y="15853"/>
                  </a:cubicBezTo>
                  <a:cubicBezTo>
                    <a:pt x="3465" y="15853"/>
                    <a:pt x="3465" y="15853"/>
                    <a:pt x="3465" y="15853"/>
                  </a:cubicBezTo>
                  <a:cubicBezTo>
                    <a:pt x="3581" y="15754"/>
                    <a:pt x="3581" y="15754"/>
                    <a:pt x="3581" y="15754"/>
                  </a:cubicBezTo>
                  <a:cubicBezTo>
                    <a:pt x="3581" y="15754"/>
                    <a:pt x="3581" y="15754"/>
                    <a:pt x="3581" y="15754"/>
                  </a:cubicBezTo>
                  <a:cubicBezTo>
                    <a:pt x="3581" y="15754"/>
                    <a:pt x="3581" y="15754"/>
                    <a:pt x="3581" y="15754"/>
                  </a:cubicBezTo>
                  <a:cubicBezTo>
                    <a:pt x="3581" y="15754"/>
                    <a:pt x="3581" y="15754"/>
                    <a:pt x="3581" y="15754"/>
                  </a:cubicBezTo>
                  <a:cubicBezTo>
                    <a:pt x="3581" y="15655"/>
                    <a:pt x="3581" y="15655"/>
                    <a:pt x="3581" y="15655"/>
                  </a:cubicBezTo>
                  <a:cubicBezTo>
                    <a:pt x="3696" y="15655"/>
                    <a:pt x="3696" y="15655"/>
                    <a:pt x="3696" y="15655"/>
                  </a:cubicBezTo>
                  <a:cubicBezTo>
                    <a:pt x="3696" y="15655"/>
                    <a:pt x="3696" y="15655"/>
                    <a:pt x="3696" y="15655"/>
                  </a:cubicBezTo>
                  <a:cubicBezTo>
                    <a:pt x="3812" y="15655"/>
                    <a:pt x="3812" y="15655"/>
                    <a:pt x="3812" y="15655"/>
                  </a:cubicBezTo>
                  <a:cubicBezTo>
                    <a:pt x="3812" y="15754"/>
                    <a:pt x="3812" y="15754"/>
                    <a:pt x="3812" y="15754"/>
                  </a:cubicBezTo>
                  <a:cubicBezTo>
                    <a:pt x="4043" y="15754"/>
                    <a:pt x="4043" y="15754"/>
                    <a:pt x="4043" y="15754"/>
                  </a:cubicBezTo>
                  <a:cubicBezTo>
                    <a:pt x="4043" y="15655"/>
                    <a:pt x="4043" y="15655"/>
                    <a:pt x="4043" y="15655"/>
                  </a:cubicBezTo>
                  <a:cubicBezTo>
                    <a:pt x="3927" y="15655"/>
                    <a:pt x="3927" y="15655"/>
                    <a:pt x="3927" y="15655"/>
                  </a:cubicBezTo>
                  <a:cubicBezTo>
                    <a:pt x="3927" y="15655"/>
                    <a:pt x="3927" y="15655"/>
                    <a:pt x="3927" y="15655"/>
                  </a:cubicBezTo>
                  <a:cubicBezTo>
                    <a:pt x="3812" y="15655"/>
                    <a:pt x="3812" y="15655"/>
                    <a:pt x="3812" y="15655"/>
                  </a:cubicBezTo>
                  <a:cubicBezTo>
                    <a:pt x="3696" y="15556"/>
                    <a:pt x="3696" y="15556"/>
                    <a:pt x="3696" y="15556"/>
                  </a:cubicBezTo>
                  <a:cubicBezTo>
                    <a:pt x="3696" y="15457"/>
                    <a:pt x="3696" y="15457"/>
                    <a:pt x="3696" y="15457"/>
                  </a:cubicBezTo>
                  <a:cubicBezTo>
                    <a:pt x="3581" y="15457"/>
                    <a:pt x="3581" y="15457"/>
                    <a:pt x="3581" y="15457"/>
                  </a:cubicBezTo>
                  <a:cubicBezTo>
                    <a:pt x="3581" y="15457"/>
                    <a:pt x="3581" y="15457"/>
                    <a:pt x="3581" y="15457"/>
                  </a:cubicBezTo>
                  <a:cubicBezTo>
                    <a:pt x="3696" y="15457"/>
                    <a:pt x="3696" y="15457"/>
                    <a:pt x="3696" y="15457"/>
                  </a:cubicBezTo>
                  <a:cubicBezTo>
                    <a:pt x="3812" y="15457"/>
                    <a:pt x="3812" y="15457"/>
                    <a:pt x="3812" y="15457"/>
                  </a:cubicBezTo>
                  <a:cubicBezTo>
                    <a:pt x="3812" y="15556"/>
                    <a:pt x="3812" y="15556"/>
                    <a:pt x="3812" y="15556"/>
                  </a:cubicBezTo>
                  <a:cubicBezTo>
                    <a:pt x="3927" y="15655"/>
                    <a:pt x="3927" y="15655"/>
                    <a:pt x="3927" y="15655"/>
                  </a:cubicBezTo>
                  <a:cubicBezTo>
                    <a:pt x="3927" y="15556"/>
                    <a:pt x="3927" y="15556"/>
                    <a:pt x="3927" y="15556"/>
                  </a:cubicBezTo>
                  <a:cubicBezTo>
                    <a:pt x="3927" y="15556"/>
                    <a:pt x="3927" y="15556"/>
                    <a:pt x="3927" y="15556"/>
                  </a:cubicBezTo>
                  <a:cubicBezTo>
                    <a:pt x="3927" y="15457"/>
                    <a:pt x="3927" y="15457"/>
                    <a:pt x="3927" y="15457"/>
                  </a:cubicBezTo>
                  <a:cubicBezTo>
                    <a:pt x="3927" y="15457"/>
                    <a:pt x="3927" y="15457"/>
                    <a:pt x="3927" y="15457"/>
                  </a:cubicBezTo>
                  <a:cubicBezTo>
                    <a:pt x="4043" y="15556"/>
                    <a:pt x="4043" y="15556"/>
                    <a:pt x="4043" y="15556"/>
                  </a:cubicBezTo>
                  <a:cubicBezTo>
                    <a:pt x="4043" y="15556"/>
                    <a:pt x="4043" y="15556"/>
                    <a:pt x="4043" y="15556"/>
                  </a:cubicBezTo>
                  <a:cubicBezTo>
                    <a:pt x="4158" y="15655"/>
                    <a:pt x="4158" y="15655"/>
                    <a:pt x="4158" y="15655"/>
                  </a:cubicBezTo>
                  <a:cubicBezTo>
                    <a:pt x="4274" y="15655"/>
                    <a:pt x="4274" y="15655"/>
                    <a:pt x="4274" y="15655"/>
                  </a:cubicBezTo>
                  <a:cubicBezTo>
                    <a:pt x="4274" y="15655"/>
                    <a:pt x="4274" y="15655"/>
                    <a:pt x="4274" y="15655"/>
                  </a:cubicBezTo>
                  <a:cubicBezTo>
                    <a:pt x="4389" y="15655"/>
                    <a:pt x="4389" y="15655"/>
                    <a:pt x="4389" y="15655"/>
                  </a:cubicBezTo>
                  <a:cubicBezTo>
                    <a:pt x="4389" y="15655"/>
                    <a:pt x="4389" y="15655"/>
                    <a:pt x="4389" y="15655"/>
                  </a:cubicBezTo>
                  <a:cubicBezTo>
                    <a:pt x="4505" y="15754"/>
                    <a:pt x="4505" y="15754"/>
                    <a:pt x="4505" y="15754"/>
                  </a:cubicBezTo>
                  <a:cubicBezTo>
                    <a:pt x="4620" y="15754"/>
                    <a:pt x="4620" y="15754"/>
                    <a:pt x="4620" y="15754"/>
                  </a:cubicBezTo>
                  <a:cubicBezTo>
                    <a:pt x="4620" y="15754"/>
                    <a:pt x="4620" y="15754"/>
                    <a:pt x="4620" y="15754"/>
                  </a:cubicBezTo>
                  <a:cubicBezTo>
                    <a:pt x="4736" y="15754"/>
                    <a:pt x="4736" y="15754"/>
                    <a:pt x="4736" y="15754"/>
                  </a:cubicBezTo>
                  <a:cubicBezTo>
                    <a:pt x="4736" y="15754"/>
                    <a:pt x="4736" y="15754"/>
                    <a:pt x="4736" y="15754"/>
                  </a:cubicBezTo>
                  <a:cubicBezTo>
                    <a:pt x="4620" y="15655"/>
                    <a:pt x="4620" y="15655"/>
                    <a:pt x="4620" y="15655"/>
                  </a:cubicBezTo>
                  <a:cubicBezTo>
                    <a:pt x="4389" y="15556"/>
                    <a:pt x="4389" y="15556"/>
                    <a:pt x="4389" y="15556"/>
                  </a:cubicBezTo>
                  <a:cubicBezTo>
                    <a:pt x="4389" y="15556"/>
                    <a:pt x="4389" y="15556"/>
                    <a:pt x="4389" y="15556"/>
                  </a:cubicBezTo>
                  <a:cubicBezTo>
                    <a:pt x="4389" y="15457"/>
                    <a:pt x="4389" y="15457"/>
                    <a:pt x="4389" y="15457"/>
                  </a:cubicBezTo>
                  <a:cubicBezTo>
                    <a:pt x="4505" y="15457"/>
                    <a:pt x="4505" y="15457"/>
                    <a:pt x="4505" y="15457"/>
                  </a:cubicBezTo>
                  <a:cubicBezTo>
                    <a:pt x="4505" y="15457"/>
                    <a:pt x="4505" y="15457"/>
                    <a:pt x="4505" y="15457"/>
                  </a:cubicBezTo>
                  <a:cubicBezTo>
                    <a:pt x="4620" y="15358"/>
                    <a:pt x="4620" y="15358"/>
                    <a:pt x="4620" y="15358"/>
                  </a:cubicBezTo>
                  <a:cubicBezTo>
                    <a:pt x="4620" y="15358"/>
                    <a:pt x="4620" y="15358"/>
                    <a:pt x="4620" y="15358"/>
                  </a:cubicBezTo>
                  <a:cubicBezTo>
                    <a:pt x="4620" y="15358"/>
                    <a:pt x="4620" y="15358"/>
                    <a:pt x="4620" y="15358"/>
                  </a:cubicBezTo>
                  <a:cubicBezTo>
                    <a:pt x="4505" y="15358"/>
                    <a:pt x="4505" y="15358"/>
                    <a:pt x="4505" y="15358"/>
                  </a:cubicBezTo>
                  <a:cubicBezTo>
                    <a:pt x="4505" y="15358"/>
                    <a:pt x="4505" y="15358"/>
                    <a:pt x="4505" y="15358"/>
                  </a:cubicBezTo>
                  <a:cubicBezTo>
                    <a:pt x="4389" y="15358"/>
                    <a:pt x="4389" y="15358"/>
                    <a:pt x="4389" y="15358"/>
                  </a:cubicBezTo>
                  <a:cubicBezTo>
                    <a:pt x="4274" y="15358"/>
                    <a:pt x="4274" y="15358"/>
                    <a:pt x="4274" y="15358"/>
                  </a:cubicBezTo>
                  <a:cubicBezTo>
                    <a:pt x="4389" y="15358"/>
                    <a:pt x="4389" y="15358"/>
                    <a:pt x="4389" y="15358"/>
                  </a:cubicBezTo>
                  <a:cubicBezTo>
                    <a:pt x="4389" y="15457"/>
                    <a:pt x="4389" y="15457"/>
                    <a:pt x="4389" y="15457"/>
                  </a:cubicBezTo>
                  <a:cubicBezTo>
                    <a:pt x="4389" y="15457"/>
                    <a:pt x="4389" y="15457"/>
                    <a:pt x="4389" y="15457"/>
                  </a:cubicBezTo>
                  <a:cubicBezTo>
                    <a:pt x="4274" y="15457"/>
                    <a:pt x="4274" y="15457"/>
                    <a:pt x="4274" y="15457"/>
                  </a:cubicBezTo>
                  <a:cubicBezTo>
                    <a:pt x="4274" y="15457"/>
                    <a:pt x="4274" y="15457"/>
                    <a:pt x="4274" y="15457"/>
                  </a:cubicBezTo>
                  <a:cubicBezTo>
                    <a:pt x="4158" y="15457"/>
                    <a:pt x="4158" y="15457"/>
                    <a:pt x="4158" y="15457"/>
                  </a:cubicBezTo>
                  <a:cubicBezTo>
                    <a:pt x="4043" y="15457"/>
                    <a:pt x="4043" y="15457"/>
                    <a:pt x="4043" y="15457"/>
                  </a:cubicBezTo>
                  <a:cubicBezTo>
                    <a:pt x="4043" y="15457"/>
                    <a:pt x="4043" y="15457"/>
                    <a:pt x="4043" y="15457"/>
                  </a:cubicBezTo>
                  <a:cubicBezTo>
                    <a:pt x="3927" y="15457"/>
                    <a:pt x="3927" y="15457"/>
                    <a:pt x="3927" y="15457"/>
                  </a:cubicBezTo>
                  <a:cubicBezTo>
                    <a:pt x="3927" y="15358"/>
                    <a:pt x="3927" y="15358"/>
                    <a:pt x="3927" y="15358"/>
                  </a:cubicBezTo>
                  <a:cubicBezTo>
                    <a:pt x="3927" y="15358"/>
                    <a:pt x="3927" y="15358"/>
                    <a:pt x="3927" y="15358"/>
                  </a:cubicBezTo>
                  <a:cubicBezTo>
                    <a:pt x="4043" y="15358"/>
                    <a:pt x="4043" y="15358"/>
                    <a:pt x="4043" y="15358"/>
                  </a:cubicBezTo>
                  <a:cubicBezTo>
                    <a:pt x="3927" y="15358"/>
                    <a:pt x="3927" y="15358"/>
                    <a:pt x="3927" y="15358"/>
                  </a:cubicBezTo>
                  <a:cubicBezTo>
                    <a:pt x="3812" y="15358"/>
                    <a:pt x="3812" y="15358"/>
                    <a:pt x="3812" y="15358"/>
                  </a:cubicBezTo>
                  <a:cubicBezTo>
                    <a:pt x="3812" y="15358"/>
                    <a:pt x="3812" y="15358"/>
                    <a:pt x="3812" y="15358"/>
                  </a:cubicBezTo>
                  <a:cubicBezTo>
                    <a:pt x="3927" y="15259"/>
                    <a:pt x="3927" y="15259"/>
                    <a:pt x="3927" y="15259"/>
                  </a:cubicBezTo>
                  <a:cubicBezTo>
                    <a:pt x="4043" y="15259"/>
                    <a:pt x="4043" y="15259"/>
                    <a:pt x="4043" y="15259"/>
                  </a:cubicBezTo>
                  <a:cubicBezTo>
                    <a:pt x="4158" y="15259"/>
                    <a:pt x="4158" y="15259"/>
                    <a:pt x="4158" y="15259"/>
                  </a:cubicBezTo>
                  <a:cubicBezTo>
                    <a:pt x="4274" y="15259"/>
                    <a:pt x="4274" y="15259"/>
                    <a:pt x="4274" y="15259"/>
                  </a:cubicBezTo>
                  <a:cubicBezTo>
                    <a:pt x="4274" y="15259"/>
                    <a:pt x="4274" y="15259"/>
                    <a:pt x="4274" y="15259"/>
                  </a:cubicBezTo>
                  <a:cubicBezTo>
                    <a:pt x="4389" y="15259"/>
                    <a:pt x="4389" y="15259"/>
                    <a:pt x="4389" y="15259"/>
                  </a:cubicBezTo>
                  <a:cubicBezTo>
                    <a:pt x="4505" y="15259"/>
                    <a:pt x="4505" y="15259"/>
                    <a:pt x="4505" y="15259"/>
                  </a:cubicBezTo>
                  <a:cubicBezTo>
                    <a:pt x="4620" y="15259"/>
                    <a:pt x="4620" y="15259"/>
                    <a:pt x="4620" y="15259"/>
                  </a:cubicBezTo>
                  <a:cubicBezTo>
                    <a:pt x="4620" y="15259"/>
                    <a:pt x="4620" y="15259"/>
                    <a:pt x="4620" y="15259"/>
                  </a:cubicBezTo>
                  <a:cubicBezTo>
                    <a:pt x="4620" y="15160"/>
                    <a:pt x="4620" y="15160"/>
                    <a:pt x="4620" y="15160"/>
                  </a:cubicBezTo>
                  <a:cubicBezTo>
                    <a:pt x="4620" y="15160"/>
                    <a:pt x="4620" y="15160"/>
                    <a:pt x="4620" y="15160"/>
                  </a:cubicBezTo>
                  <a:cubicBezTo>
                    <a:pt x="4736" y="15160"/>
                    <a:pt x="4736" y="15160"/>
                    <a:pt x="4736" y="15160"/>
                  </a:cubicBezTo>
                  <a:cubicBezTo>
                    <a:pt x="4736" y="15061"/>
                    <a:pt x="4736" y="15061"/>
                    <a:pt x="4736" y="15061"/>
                  </a:cubicBezTo>
                  <a:cubicBezTo>
                    <a:pt x="4736" y="15061"/>
                    <a:pt x="4736" y="15061"/>
                    <a:pt x="4736" y="15061"/>
                  </a:cubicBezTo>
                  <a:cubicBezTo>
                    <a:pt x="4620" y="15160"/>
                    <a:pt x="4620" y="15160"/>
                    <a:pt x="4620" y="15160"/>
                  </a:cubicBezTo>
                  <a:cubicBezTo>
                    <a:pt x="4620" y="15160"/>
                    <a:pt x="4620" y="15160"/>
                    <a:pt x="4620" y="15160"/>
                  </a:cubicBezTo>
                  <a:cubicBezTo>
                    <a:pt x="4620" y="15061"/>
                    <a:pt x="4620" y="15061"/>
                    <a:pt x="4620" y="15061"/>
                  </a:cubicBezTo>
                  <a:cubicBezTo>
                    <a:pt x="4620" y="15061"/>
                    <a:pt x="4620" y="15061"/>
                    <a:pt x="4620" y="15061"/>
                  </a:cubicBezTo>
                  <a:cubicBezTo>
                    <a:pt x="4736" y="14862"/>
                    <a:pt x="4736" y="14862"/>
                    <a:pt x="4736" y="14862"/>
                  </a:cubicBezTo>
                  <a:cubicBezTo>
                    <a:pt x="4736" y="14763"/>
                    <a:pt x="4736" y="14763"/>
                    <a:pt x="4736" y="14763"/>
                  </a:cubicBezTo>
                  <a:cubicBezTo>
                    <a:pt x="4736" y="14763"/>
                    <a:pt x="4736" y="14763"/>
                    <a:pt x="4736" y="14763"/>
                  </a:cubicBezTo>
                  <a:cubicBezTo>
                    <a:pt x="4736" y="14763"/>
                    <a:pt x="4736" y="14763"/>
                    <a:pt x="4736" y="14763"/>
                  </a:cubicBezTo>
                  <a:cubicBezTo>
                    <a:pt x="4851" y="14862"/>
                    <a:pt x="4851" y="14862"/>
                    <a:pt x="4851" y="14862"/>
                  </a:cubicBezTo>
                  <a:cubicBezTo>
                    <a:pt x="4851" y="14862"/>
                    <a:pt x="4851" y="14862"/>
                    <a:pt x="4851" y="14862"/>
                  </a:cubicBezTo>
                  <a:cubicBezTo>
                    <a:pt x="4851" y="14961"/>
                    <a:pt x="4851" y="14961"/>
                    <a:pt x="4851" y="14961"/>
                  </a:cubicBezTo>
                  <a:cubicBezTo>
                    <a:pt x="4851" y="14961"/>
                    <a:pt x="4851" y="14961"/>
                    <a:pt x="4851" y="14961"/>
                  </a:cubicBezTo>
                  <a:cubicBezTo>
                    <a:pt x="4967" y="14961"/>
                    <a:pt x="4967" y="14961"/>
                    <a:pt x="4967" y="14961"/>
                  </a:cubicBezTo>
                  <a:cubicBezTo>
                    <a:pt x="4967" y="14961"/>
                    <a:pt x="4967" y="14961"/>
                    <a:pt x="4967" y="14961"/>
                  </a:cubicBezTo>
                  <a:cubicBezTo>
                    <a:pt x="5082" y="14961"/>
                    <a:pt x="5082" y="14961"/>
                    <a:pt x="5082" y="14961"/>
                  </a:cubicBezTo>
                  <a:cubicBezTo>
                    <a:pt x="5082" y="14961"/>
                    <a:pt x="5082" y="14961"/>
                    <a:pt x="5082" y="14961"/>
                  </a:cubicBezTo>
                  <a:cubicBezTo>
                    <a:pt x="5082" y="14961"/>
                    <a:pt x="5082" y="14961"/>
                    <a:pt x="5082" y="14961"/>
                  </a:cubicBezTo>
                  <a:cubicBezTo>
                    <a:pt x="5198" y="14961"/>
                    <a:pt x="5198" y="14961"/>
                    <a:pt x="5198" y="14961"/>
                  </a:cubicBezTo>
                  <a:cubicBezTo>
                    <a:pt x="5198" y="14961"/>
                    <a:pt x="5198" y="14961"/>
                    <a:pt x="5198" y="14961"/>
                  </a:cubicBezTo>
                  <a:cubicBezTo>
                    <a:pt x="5082" y="14862"/>
                    <a:pt x="5082" y="14862"/>
                    <a:pt x="5082" y="14862"/>
                  </a:cubicBezTo>
                  <a:cubicBezTo>
                    <a:pt x="4967" y="14862"/>
                    <a:pt x="4967" y="14862"/>
                    <a:pt x="4967" y="14862"/>
                  </a:cubicBezTo>
                  <a:cubicBezTo>
                    <a:pt x="4967" y="14862"/>
                    <a:pt x="4967" y="14862"/>
                    <a:pt x="4967" y="14862"/>
                  </a:cubicBezTo>
                  <a:cubicBezTo>
                    <a:pt x="5082" y="14862"/>
                    <a:pt x="5082" y="14862"/>
                    <a:pt x="5082" y="14862"/>
                  </a:cubicBezTo>
                  <a:cubicBezTo>
                    <a:pt x="5082" y="14862"/>
                    <a:pt x="5082" y="14862"/>
                    <a:pt x="5082" y="14862"/>
                  </a:cubicBezTo>
                  <a:cubicBezTo>
                    <a:pt x="5082" y="14862"/>
                    <a:pt x="5082" y="14862"/>
                    <a:pt x="5082" y="14862"/>
                  </a:cubicBezTo>
                  <a:cubicBezTo>
                    <a:pt x="5082" y="14763"/>
                    <a:pt x="5082" y="14763"/>
                    <a:pt x="5082" y="14763"/>
                  </a:cubicBezTo>
                  <a:cubicBezTo>
                    <a:pt x="5082" y="14763"/>
                    <a:pt x="5082" y="14763"/>
                    <a:pt x="5082" y="14763"/>
                  </a:cubicBezTo>
                  <a:cubicBezTo>
                    <a:pt x="4967" y="14763"/>
                    <a:pt x="4967" y="14763"/>
                    <a:pt x="4967" y="14763"/>
                  </a:cubicBezTo>
                  <a:cubicBezTo>
                    <a:pt x="4967" y="14763"/>
                    <a:pt x="4967" y="14763"/>
                    <a:pt x="4967" y="14763"/>
                  </a:cubicBezTo>
                  <a:cubicBezTo>
                    <a:pt x="4967" y="14763"/>
                    <a:pt x="4967" y="14763"/>
                    <a:pt x="4967" y="14763"/>
                  </a:cubicBezTo>
                  <a:cubicBezTo>
                    <a:pt x="4851" y="14763"/>
                    <a:pt x="4851" y="14763"/>
                    <a:pt x="4851" y="14763"/>
                  </a:cubicBezTo>
                  <a:cubicBezTo>
                    <a:pt x="4851" y="14763"/>
                    <a:pt x="4851" y="14763"/>
                    <a:pt x="4851" y="14763"/>
                  </a:cubicBezTo>
                  <a:cubicBezTo>
                    <a:pt x="4851" y="14763"/>
                    <a:pt x="4851" y="14763"/>
                    <a:pt x="4851" y="14763"/>
                  </a:cubicBezTo>
                  <a:cubicBezTo>
                    <a:pt x="4851" y="14664"/>
                    <a:pt x="4851" y="14664"/>
                    <a:pt x="4851" y="14664"/>
                  </a:cubicBezTo>
                  <a:cubicBezTo>
                    <a:pt x="4851" y="14664"/>
                    <a:pt x="4851" y="14664"/>
                    <a:pt x="4851" y="14664"/>
                  </a:cubicBezTo>
                  <a:cubicBezTo>
                    <a:pt x="4967" y="14565"/>
                    <a:pt x="4967" y="14565"/>
                    <a:pt x="4967" y="14565"/>
                  </a:cubicBezTo>
                  <a:cubicBezTo>
                    <a:pt x="5082" y="14565"/>
                    <a:pt x="5082" y="14565"/>
                    <a:pt x="5082" y="14565"/>
                  </a:cubicBezTo>
                  <a:cubicBezTo>
                    <a:pt x="5082" y="14565"/>
                    <a:pt x="5082" y="14565"/>
                    <a:pt x="5082" y="14565"/>
                  </a:cubicBezTo>
                  <a:cubicBezTo>
                    <a:pt x="5082" y="14565"/>
                    <a:pt x="5082" y="14565"/>
                    <a:pt x="5082" y="14565"/>
                  </a:cubicBezTo>
                  <a:cubicBezTo>
                    <a:pt x="5198" y="14565"/>
                    <a:pt x="5198" y="14565"/>
                    <a:pt x="5198" y="14565"/>
                  </a:cubicBezTo>
                  <a:cubicBezTo>
                    <a:pt x="5198" y="14565"/>
                    <a:pt x="5198" y="14565"/>
                    <a:pt x="5198" y="14565"/>
                  </a:cubicBezTo>
                  <a:cubicBezTo>
                    <a:pt x="5082" y="14466"/>
                    <a:pt x="5082" y="14466"/>
                    <a:pt x="5082" y="14466"/>
                  </a:cubicBezTo>
                  <a:cubicBezTo>
                    <a:pt x="4967" y="14466"/>
                    <a:pt x="4967" y="14466"/>
                    <a:pt x="4967" y="14466"/>
                  </a:cubicBezTo>
                  <a:cubicBezTo>
                    <a:pt x="4967" y="14466"/>
                    <a:pt x="4967" y="14466"/>
                    <a:pt x="4967" y="14466"/>
                  </a:cubicBezTo>
                  <a:cubicBezTo>
                    <a:pt x="5082" y="14466"/>
                    <a:pt x="5082" y="14466"/>
                    <a:pt x="5082" y="14466"/>
                  </a:cubicBezTo>
                  <a:cubicBezTo>
                    <a:pt x="5082" y="14466"/>
                    <a:pt x="5082" y="14466"/>
                    <a:pt x="5082" y="14466"/>
                  </a:cubicBezTo>
                  <a:cubicBezTo>
                    <a:pt x="5198" y="14367"/>
                    <a:pt x="5198" y="14367"/>
                    <a:pt x="5198" y="14367"/>
                  </a:cubicBezTo>
                  <a:cubicBezTo>
                    <a:pt x="5198" y="14367"/>
                    <a:pt x="5198" y="14367"/>
                    <a:pt x="5198" y="14367"/>
                  </a:cubicBezTo>
                  <a:cubicBezTo>
                    <a:pt x="5198" y="14367"/>
                    <a:pt x="5198" y="14367"/>
                    <a:pt x="5198" y="14367"/>
                  </a:cubicBezTo>
                  <a:cubicBezTo>
                    <a:pt x="5313" y="14268"/>
                    <a:pt x="5313" y="14268"/>
                    <a:pt x="5313" y="14268"/>
                  </a:cubicBezTo>
                  <a:cubicBezTo>
                    <a:pt x="5313" y="14268"/>
                    <a:pt x="5313" y="14268"/>
                    <a:pt x="5313" y="14268"/>
                  </a:cubicBezTo>
                  <a:cubicBezTo>
                    <a:pt x="5198" y="14268"/>
                    <a:pt x="5198" y="14268"/>
                    <a:pt x="5198" y="14268"/>
                  </a:cubicBezTo>
                  <a:cubicBezTo>
                    <a:pt x="5198" y="14268"/>
                    <a:pt x="5198" y="14268"/>
                    <a:pt x="5198" y="14268"/>
                  </a:cubicBezTo>
                  <a:cubicBezTo>
                    <a:pt x="5313" y="14169"/>
                    <a:pt x="5313" y="14169"/>
                    <a:pt x="5313" y="14169"/>
                  </a:cubicBezTo>
                  <a:cubicBezTo>
                    <a:pt x="5313" y="14169"/>
                    <a:pt x="5313" y="14169"/>
                    <a:pt x="5313" y="14169"/>
                  </a:cubicBezTo>
                  <a:cubicBezTo>
                    <a:pt x="5313" y="14169"/>
                    <a:pt x="5313" y="14169"/>
                    <a:pt x="5313" y="14169"/>
                  </a:cubicBezTo>
                  <a:cubicBezTo>
                    <a:pt x="5313" y="14169"/>
                    <a:pt x="5313" y="14169"/>
                    <a:pt x="5313" y="14169"/>
                  </a:cubicBezTo>
                  <a:cubicBezTo>
                    <a:pt x="5198" y="14169"/>
                    <a:pt x="5198" y="14169"/>
                    <a:pt x="5198" y="14169"/>
                  </a:cubicBezTo>
                  <a:cubicBezTo>
                    <a:pt x="5082" y="14169"/>
                    <a:pt x="5082" y="14169"/>
                    <a:pt x="5082" y="14169"/>
                  </a:cubicBezTo>
                  <a:cubicBezTo>
                    <a:pt x="4967" y="14169"/>
                    <a:pt x="4967" y="14169"/>
                    <a:pt x="4967" y="14169"/>
                  </a:cubicBezTo>
                  <a:cubicBezTo>
                    <a:pt x="4967" y="14169"/>
                    <a:pt x="4967" y="14169"/>
                    <a:pt x="4967" y="14169"/>
                  </a:cubicBezTo>
                  <a:cubicBezTo>
                    <a:pt x="4851" y="14169"/>
                    <a:pt x="4851" y="14169"/>
                    <a:pt x="4851" y="14169"/>
                  </a:cubicBezTo>
                  <a:cubicBezTo>
                    <a:pt x="4851" y="14169"/>
                    <a:pt x="4851" y="14169"/>
                    <a:pt x="4851" y="14169"/>
                  </a:cubicBezTo>
                  <a:cubicBezTo>
                    <a:pt x="4736" y="14169"/>
                    <a:pt x="4736" y="14169"/>
                    <a:pt x="4736" y="14169"/>
                  </a:cubicBezTo>
                  <a:cubicBezTo>
                    <a:pt x="4736" y="14169"/>
                    <a:pt x="4736" y="14169"/>
                    <a:pt x="4736" y="14169"/>
                  </a:cubicBezTo>
                  <a:cubicBezTo>
                    <a:pt x="4620" y="14169"/>
                    <a:pt x="4620" y="14169"/>
                    <a:pt x="4620" y="14169"/>
                  </a:cubicBezTo>
                  <a:cubicBezTo>
                    <a:pt x="4620" y="14070"/>
                    <a:pt x="4620" y="14070"/>
                    <a:pt x="4620" y="14070"/>
                  </a:cubicBezTo>
                  <a:cubicBezTo>
                    <a:pt x="4505" y="14070"/>
                    <a:pt x="4505" y="14070"/>
                    <a:pt x="4505" y="14070"/>
                  </a:cubicBezTo>
                  <a:cubicBezTo>
                    <a:pt x="4389" y="14070"/>
                    <a:pt x="4389" y="14070"/>
                    <a:pt x="4389" y="14070"/>
                  </a:cubicBezTo>
                  <a:cubicBezTo>
                    <a:pt x="4389" y="13971"/>
                    <a:pt x="4389" y="13971"/>
                    <a:pt x="4389" y="13971"/>
                  </a:cubicBezTo>
                  <a:cubicBezTo>
                    <a:pt x="4389" y="13971"/>
                    <a:pt x="4389" y="13971"/>
                    <a:pt x="4389" y="13971"/>
                  </a:cubicBezTo>
                  <a:cubicBezTo>
                    <a:pt x="4274" y="13872"/>
                    <a:pt x="4274" y="13872"/>
                    <a:pt x="4274" y="13872"/>
                  </a:cubicBezTo>
                  <a:cubicBezTo>
                    <a:pt x="4158" y="13772"/>
                    <a:pt x="4158" y="13772"/>
                    <a:pt x="4158" y="13772"/>
                  </a:cubicBezTo>
                  <a:cubicBezTo>
                    <a:pt x="3927" y="13772"/>
                    <a:pt x="3927" y="13772"/>
                    <a:pt x="3927" y="13772"/>
                  </a:cubicBezTo>
                  <a:cubicBezTo>
                    <a:pt x="3927" y="13673"/>
                    <a:pt x="3927" y="13673"/>
                    <a:pt x="3927" y="13673"/>
                  </a:cubicBezTo>
                  <a:cubicBezTo>
                    <a:pt x="3927" y="13673"/>
                    <a:pt x="3927" y="13673"/>
                    <a:pt x="3927" y="13673"/>
                  </a:cubicBezTo>
                  <a:cubicBezTo>
                    <a:pt x="3812" y="13574"/>
                    <a:pt x="3812" y="13574"/>
                    <a:pt x="3812" y="13574"/>
                  </a:cubicBezTo>
                  <a:cubicBezTo>
                    <a:pt x="3812" y="13475"/>
                    <a:pt x="3812" y="13475"/>
                    <a:pt x="3812" y="13475"/>
                  </a:cubicBezTo>
                  <a:cubicBezTo>
                    <a:pt x="3696" y="13475"/>
                    <a:pt x="3696" y="13475"/>
                    <a:pt x="3696" y="13475"/>
                  </a:cubicBezTo>
                  <a:cubicBezTo>
                    <a:pt x="3696" y="13475"/>
                    <a:pt x="3696" y="13475"/>
                    <a:pt x="3696" y="13475"/>
                  </a:cubicBezTo>
                  <a:cubicBezTo>
                    <a:pt x="3812" y="13376"/>
                    <a:pt x="3812" y="13376"/>
                    <a:pt x="3812" y="13376"/>
                  </a:cubicBezTo>
                  <a:cubicBezTo>
                    <a:pt x="3927" y="13376"/>
                    <a:pt x="3927" y="13376"/>
                    <a:pt x="3927" y="13376"/>
                  </a:cubicBezTo>
                  <a:cubicBezTo>
                    <a:pt x="3927" y="13376"/>
                    <a:pt x="3927" y="13376"/>
                    <a:pt x="3927" y="13376"/>
                  </a:cubicBezTo>
                  <a:cubicBezTo>
                    <a:pt x="4043" y="13376"/>
                    <a:pt x="4043" y="13376"/>
                    <a:pt x="4043" y="13376"/>
                  </a:cubicBezTo>
                  <a:cubicBezTo>
                    <a:pt x="4158" y="13376"/>
                    <a:pt x="4158" y="13376"/>
                    <a:pt x="4158" y="13376"/>
                  </a:cubicBezTo>
                  <a:cubicBezTo>
                    <a:pt x="4274" y="13475"/>
                    <a:pt x="4274" y="13475"/>
                    <a:pt x="4274" y="13475"/>
                  </a:cubicBezTo>
                  <a:cubicBezTo>
                    <a:pt x="4274" y="13475"/>
                    <a:pt x="4274" y="13475"/>
                    <a:pt x="4274" y="13475"/>
                  </a:cubicBezTo>
                  <a:cubicBezTo>
                    <a:pt x="4389" y="13475"/>
                    <a:pt x="4389" y="13475"/>
                    <a:pt x="4389" y="13475"/>
                  </a:cubicBezTo>
                  <a:cubicBezTo>
                    <a:pt x="4389" y="13475"/>
                    <a:pt x="4389" y="13475"/>
                    <a:pt x="4389" y="13475"/>
                  </a:cubicBezTo>
                  <a:cubicBezTo>
                    <a:pt x="4505" y="13475"/>
                    <a:pt x="4505" y="13475"/>
                    <a:pt x="4505" y="13475"/>
                  </a:cubicBezTo>
                  <a:cubicBezTo>
                    <a:pt x="4620" y="13475"/>
                    <a:pt x="4620" y="13475"/>
                    <a:pt x="4620" y="13475"/>
                  </a:cubicBezTo>
                  <a:cubicBezTo>
                    <a:pt x="4620" y="13574"/>
                    <a:pt x="4620" y="13574"/>
                    <a:pt x="4620" y="13574"/>
                  </a:cubicBezTo>
                  <a:cubicBezTo>
                    <a:pt x="4736" y="13574"/>
                    <a:pt x="4736" y="13574"/>
                    <a:pt x="4736" y="13574"/>
                  </a:cubicBezTo>
                  <a:cubicBezTo>
                    <a:pt x="4736" y="13574"/>
                    <a:pt x="4736" y="13574"/>
                    <a:pt x="4736" y="13574"/>
                  </a:cubicBezTo>
                  <a:cubicBezTo>
                    <a:pt x="4851" y="13772"/>
                    <a:pt x="4851" y="13772"/>
                    <a:pt x="4851" y="13772"/>
                  </a:cubicBezTo>
                  <a:cubicBezTo>
                    <a:pt x="4967" y="13772"/>
                    <a:pt x="4967" y="13772"/>
                    <a:pt x="4967" y="13772"/>
                  </a:cubicBezTo>
                  <a:cubicBezTo>
                    <a:pt x="4967" y="13872"/>
                    <a:pt x="4967" y="13872"/>
                    <a:pt x="4967" y="13872"/>
                  </a:cubicBezTo>
                  <a:cubicBezTo>
                    <a:pt x="5082" y="13872"/>
                    <a:pt x="5082" y="13872"/>
                    <a:pt x="5082" y="13872"/>
                  </a:cubicBezTo>
                  <a:cubicBezTo>
                    <a:pt x="5198" y="13971"/>
                    <a:pt x="5198" y="13971"/>
                    <a:pt x="5198" y="13971"/>
                  </a:cubicBezTo>
                  <a:cubicBezTo>
                    <a:pt x="5198" y="13872"/>
                    <a:pt x="5198" y="13872"/>
                    <a:pt x="5198" y="13872"/>
                  </a:cubicBezTo>
                  <a:cubicBezTo>
                    <a:pt x="5313" y="13872"/>
                    <a:pt x="5313" y="13872"/>
                    <a:pt x="5313" y="13872"/>
                  </a:cubicBezTo>
                  <a:cubicBezTo>
                    <a:pt x="5198" y="13872"/>
                    <a:pt x="5198" y="13872"/>
                    <a:pt x="5198" y="13872"/>
                  </a:cubicBezTo>
                  <a:cubicBezTo>
                    <a:pt x="5198" y="13872"/>
                    <a:pt x="5198" y="13872"/>
                    <a:pt x="5198" y="13872"/>
                  </a:cubicBezTo>
                  <a:cubicBezTo>
                    <a:pt x="5198" y="13872"/>
                    <a:pt x="5198" y="13872"/>
                    <a:pt x="5198" y="13872"/>
                  </a:cubicBezTo>
                  <a:cubicBezTo>
                    <a:pt x="5082" y="13872"/>
                    <a:pt x="5082" y="13872"/>
                    <a:pt x="5082" y="13872"/>
                  </a:cubicBezTo>
                  <a:cubicBezTo>
                    <a:pt x="4967" y="13772"/>
                    <a:pt x="4967" y="13772"/>
                    <a:pt x="4967" y="13772"/>
                  </a:cubicBezTo>
                  <a:cubicBezTo>
                    <a:pt x="4967" y="13673"/>
                    <a:pt x="4967" y="13673"/>
                    <a:pt x="4967" y="13673"/>
                  </a:cubicBezTo>
                  <a:cubicBezTo>
                    <a:pt x="4967" y="13673"/>
                    <a:pt x="4967" y="13673"/>
                    <a:pt x="4967" y="13673"/>
                  </a:cubicBezTo>
                  <a:cubicBezTo>
                    <a:pt x="5082" y="13772"/>
                    <a:pt x="5082" y="13772"/>
                    <a:pt x="5082" y="13772"/>
                  </a:cubicBezTo>
                  <a:cubicBezTo>
                    <a:pt x="5198" y="13772"/>
                    <a:pt x="5198" y="13772"/>
                    <a:pt x="5198" y="13772"/>
                  </a:cubicBezTo>
                  <a:cubicBezTo>
                    <a:pt x="5198" y="13772"/>
                    <a:pt x="5198" y="13772"/>
                    <a:pt x="5198" y="13772"/>
                  </a:cubicBezTo>
                  <a:cubicBezTo>
                    <a:pt x="5198" y="13772"/>
                    <a:pt x="5198" y="13772"/>
                    <a:pt x="5198" y="13772"/>
                  </a:cubicBezTo>
                  <a:cubicBezTo>
                    <a:pt x="5198" y="13673"/>
                    <a:pt x="5198" y="13673"/>
                    <a:pt x="5198" y="13673"/>
                  </a:cubicBezTo>
                  <a:cubicBezTo>
                    <a:pt x="5082" y="13673"/>
                    <a:pt x="5082" y="13673"/>
                    <a:pt x="5082" y="13673"/>
                  </a:cubicBezTo>
                  <a:cubicBezTo>
                    <a:pt x="4967" y="13574"/>
                    <a:pt x="4967" y="13574"/>
                    <a:pt x="4967" y="13574"/>
                  </a:cubicBezTo>
                  <a:cubicBezTo>
                    <a:pt x="4967" y="13475"/>
                    <a:pt x="4967" y="13475"/>
                    <a:pt x="4967" y="13475"/>
                  </a:cubicBezTo>
                  <a:cubicBezTo>
                    <a:pt x="4967" y="13475"/>
                    <a:pt x="4967" y="13475"/>
                    <a:pt x="4967" y="13475"/>
                  </a:cubicBezTo>
                  <a:cubicBezTo>
                    <a:pt x="4967" y="13475"/>
                    <a:pt x="4967" y="13475"/>
                    <a:pt x="4967" y="13475"/>
                  </a:cubicBezTo>
                  <a:cubicBezTo>
                    <a:pt x="5082" y="13574"/>
                    <a:pt x="5082" y="13574"/>
                    <a:pt x="5082" y="13574"/>
                  </a:cubicBezTo>
                  <a:cubicBezTo>
                    <a:pt x="5198" y="13574"/>
                    <a:pt x="5198" y="13574"/>
                    <a:pt x="5198" y="13574"/>
                  </a:cubicBezTo>
                  <a:cubicBezTo>
                    <a:pt x="5082" y="13475"/>
                    <a:pt x="5082" y="13475"/>
                    <a:pt x="5082" y="13475"/>
                  </a:cubicBezTo>
                  <a:cubicBezTo>
                    <a:pt x="4967" y="13376"/>
                    <a:pt x="4967" y="13376"/>
                    <a:pt x="4967" y="13376"/>
                  </a:cubicBezTo>
                  <a:cubicBezTo>
                    <a:pt x="4967" y="13376"/>
                    <a:pt x="4967" y="13376"/>
                    <a:pt x="4967" y="13376"/>
                  </a:cubicBezTo>
                  <a:cubicBezTo>
                    <a:pt x="4851" y="13277"/>
                    <a:pt x="4851" y="13277"/>
                    <a:pt x="4851" y="13277"/>
                  </a:cubicBezTo>
                  <a:cubicBezTo>
                    <a:pt x="4851" y="13277"/>
                    <a:pt x="4851" y="13277"/>
                    <a:pt x="4851" y="13277"/>
                  </a:cubicBezTo>
                  <a:cubicBezTo>
                    <a:pt x="4967" y="13277"/>
                    <a:pt x="4967" y="13277"/>
                    <a:pt x="4967" y="13277"/>
                  </a:cubicBezTo>
                  <a:cubicBezTo>
                    <a:pt x="5198" y="13376"/>
                    <a:pt x="5198" y="13376"/>
                    <a:pt x="5198" y="13376"/>
                  </a:cubicBezTo>
                  <a:cubicBezTo>
                    <a:pt x="5198" y="13376"/>
                    <a:pt x="5198" y="13376"/>
                    <a:pt x="5198" y="13376"/>
                  </a:cubicBezTo>
                  <a:cubicBezTo>
                    <a:pt x="5313" y="13277"/>
                    <a:pt x="5313" y="13277"/>
                    <a:pt x="5313" y="13277"/>
                  </a:cubicBezTo>
                  <a:cubicBezTo>
                    <a:pt x="5198" y="13277"/>
                    <a:pt x="5198" y="13277"/>
                    <a:pt x="5198" y="13277"/>
                  </a:cubicBezTo>
                  <a:cubicBezTo>
                    <a:pt x="5198" y="13277"/>
                    <a:pt x="5198" y="13277"/>
                    <a:pt x="5198" y="13277"/>
                  </a:cubicBezTo>
                  <a:cubicBezTo>
                    <a:pt x="5082" y="13277"/>
                    <a:pt x="5082" y="13277"/>
                    <a:pt x="5082" y="13277"/>
                  </a:cubicBezTo>
                  <a:cubicBezTo>
                    <a:pt x="4967" y="13277"/>
                    <a:pt x="4967" y="13277"/>
                    <a:pt x="4967" y="13277"/>
                  </a:cubicBezTo>
                  <a:cubicBezTo>
                    <a:pt x="4967" y="13277"/>
                    <a:pt x="4967" y="13277"/>
                    <a:pt x="4967" y="13277"/>
                  </a:cubicBezTo>
                  <a:cubicBezTo>
                    <a:pt x="4851" y="13178"/>
                    <a:pt x="4851" y="13178"/>
                    <a:pt x="4851" y="13178"/>
                  </a:cubicBezTo>
                  <a:cubicBezTo>
                    <a:pt x="4967" y="13178"/>
                    <a:pt x="4967" y="13178"/>
                    <a:pt x="4967" y="13178"/>
                  </a:cubicBezTo>
                  <a:cubicBezTo>
                    <a:pt x="5082" y="13178"/>
                    <a:pt x="5082" y="13178"/>
                    <a:pt x="5082" y="13178"/>
                  </a:cubicBezTo>
                  <a:cubicBezTo>
                    <a:pt x="5082" y="13178"/>
                    <a:pt x="5082" y="13178"/>
                    <a:pt x="5082" y="13178"/>
                  </a:cubicBezTo>
                  <a:cubicBezTo>
                    <a:pt x="5198" y="13178"/>
                    <a:pt x="5198" y="13178"/>
                    <a:pt x="5198" y="13178"/>
                  </a:cubicBezTo>
                  <a:cubicBezTo>
                    <a:pt x="5198" y="13178"/>
                    <a:pt x="5198" y="13178"/>
                    <a:pt x="5198" y="13178"/>
                  </a:cubicBezTo>
                  <a:cubicBezTo>
                    <a:pt x="5198" y="13079"/>
                    <a:pt x="5198" y="13079"/>
                    <a:pt x="5198" y="13079"/>
                  </a:cubicBezTo>
                  <a:cubicBezTo>
                    <a:pt x="5082" y="13079"/>
                    <a:pt x="5082" y="13079"/>
                    <a:pt x="5082" y="13079"/>
                  </a:cubicBezTo>
                  <a:cubicBezTo>
                    <a:pt x="5082" y="13079"/>
                    <a:pt x="5082" y="13079"/>
                    <a:pt x="5082" y="13079"/>
                  </a:cubicBezTo>
                  <a:cubicBezTo>
                    <a:pt x="5082" y="13079"/>
                    <a:pt x="5082" y="13079"/>
                    <a:pt x="5082" y="13079"/>
                  </a:cubicBezTo>
                  <a:cubicBezTo>
                    <a:pt x="4967" y="13079"/>
                    <a:pt x="4967" y="13079"/>
                    <a:pt x="4967" y="13079"/>
                  </a:cubicBezTo>
                  <a:cubicBezTo>
                    <a:pt x="4967" y="13079"/>
                    <a:pt x="4967" y="13079"/>
                    <a:pt x="4967" y="13079"/>
                  </a:cubicBezTo>
                  <a:cubicBezTo>
                    <a:pt x="4736" y="13178"/>
                    <a:pt x="4736" y="13178"/>
                    <a:pt x="4736" y="13178"/>
                  </a:cubicBezTo>
                  <a:cubicBezTo>
                    <a:pt x="4736" y="13178"/>
                    <a:pt x="4736" y="13178"/>
                    <a:pt x="4736" y="13178"/>
                  </a:cubicBezTo>
                  <a:cubicBezTo>
                    <a:pt x="4736" y="13178"/>
                    <a:pt x="4736" y="13178"/>
                    <a:pt x="4736" y="13178"/>
                  </a:cubicBezTo>
                  <a:cubicBezTo>
                    <a:pt x="4851" y="13178"/>
                    <a:pt x="4851" y="13178"/>
                    <a:pt x="4851" y="13178"/>
                  </a:cubicBezTo>
                  <a:cubicBezTo>
                    <a:pt x="4851" y="13079"/>
                    <a:pt x="4851" y="13079"/>
                    <a:pt x="4851" y="13079"/>
                  </a:cubicBezTo>
                  <a:cubicBezTo>
                    <a:pt x="4851" y="12980"/>
                    <a:pt x="4851" y="12980"/>
                    <a:pt x="4851" y="12980"/>
                  </a:cubicBezTo>
                  <a:cubicBezTo>
                    <a:pt x="4967" y="12980"/>
                    <a:pt x="4967" y="12980"/>
                    <a:pt x="4967" y="12980"/>
                  </a:cubicBezTo>
                  <a:cubicBezTo>
                    <a:pt x="4967" y="12980"/>
                    <a:pt x="4967" y="12980"/>
                    <a:pt x="4967" y="12980"/>
                  </a:cubicBezTo>
                  <a:cubicBezTo>
                    <a:pt x="5082" y="12980"/>
                    <a:pt x="5082" y="12980"/>
                    <a:pt x="5082" y="12980"/>
                  </a:cubicBezTo>
                  <a:cubicBezTo>
                    <a:pt x="5082" y="12980"/>
                    <a:pt x="5082" y="12980"/>
                    <a:pt x="5082" y="12980"/>
                  </a:cubicBezTo>
                  <a:cubicBezTo>
                    <a:pt x="5198" y="12980"/>
                    <a:pt x="5198" y="12980"/>
                    <a:pt x="5198" y="12980"/>
                  </a:cubicBezTo>
                  <a:cubicBezTo>
                    <a:pt x="5082" y="12881"/>
                    <a:pt x="5082" y="12881"/>
                    <a:pt x="5082" y="12881"/>
                  </a:cubicBezTo>
                  <a:cubicBezTo>
                    <a:pt x="4967" y="12881"/>
                    <a:pt x="4967" y="12881"/>
                    <a:pt x="4967" y="12881"/>
                  </a:cubicBezTo>
                  <a:cubicBezTo>
                    <a:pt x="4967" y="12980"/>
                    <a:pt x="4967" y="12980"/>
                    <a:pt x="4967" y="12980"/>
                  </a:cubicBezTo>
                  <a:cubicBezTo>
                    <a:pt x="4851" y="12980"/>
                    <a:pt x="4851" y="12980"/>
                    <a:pt x="4851" y="12980"/>
                  </a:cubicBezTo>
                  <a:cubicBezTo>
                    <a:pt x="4851" y="12980"/>
                    <a:pt x="4851" y="12980"/>
                    <a:pt x="4851" y="12980"/>
                  </a:cubicBezTo>
                  <a:cubicBezTo>
                    <a:pt x="4736" y="12980"/>
                    <a:pt x="4736" y="12980"/>
                    <a:pt x="4736" y="12980"/>
                  </a:cubicBezTo>
                  <a:cubicBezTo>
                    <a:pt x="4736" y="12980"/>
                    <a:pt x="4736" y="12980"/>
                    <a:pt x="4736" y="12980"/>
                  </a:cubicBezTo>
                  <a:cubicBezTo>
                    <a:pt x="4736" y="12881"/>
                    <a:pt x="4736" y="12881"/>
                    <a:pt x="4736" y="12881"/>
                  </a:cubicBezTo>
                  <a:cubicBezTo>
                    <a:pt x="4736" y="12881"/>
                    <a:pt x="4736" y="12881"/>
                    <a:pt x="4736" y="12881"/>
                  </a:cubicBezTo>
                  <a:cubicBezTo>
                    <a:pt x="4851" y="12881"/>
                    <a:pt x="4851" y="12881"/>
                    <a:pt x="4851" y="12881"/>
                  </a:cubicBezTo>
                  <a:cubicBezTo>
                    <a:pt x="4967" y="12782"/>
                    <a:pt x="4967" y="12782"/>
                    <a:pt x="4967" y="12782"/>
                  </a:cubicBezTo>
                  <a:cubicBezTo>
                    <a:pt x="5082" y="12782"/>
                    <a:pt x="5082" y="12782"/>
                    <a:pt x="5082" y="12782"/>
                  </a:cubicBezTo>
                  <a:cubicBezTo>
                    <a:pt x="5198" y="12782"/>
                    <a:pt x="5198" y="12782"/>
                    <a:pt x="5198" y="12782"/>
                  </a:cubicBezTo>
                  <a:cubicBezTo>
                    <a:pt x="5198" y="12683"/>
                    <a:pt x="5198" y="12683"/>
                    <a:pt x="5198" y="12683"/>
                  </a:cubicBezTo>
                  <a:cubicBezTo>
                    <a:pt x="5198" y="12683"/>
                    <a:pt x="5198" y="12683"/>
                    <a:pt x="5198" y="12683"/>
                  </a:cubicBezTo>
                  <a:cubicBezTo>
                    <a:pt x="5198" y="12683"/>
                    <a:pt x="5198" y="12683"/>
                    <a:pt x="5198" y="12683"/>
                  </a:cubicBezTo>
                  <a:cubicBezTo>
                    <a:pt x="5082" y="12782"/>
                    <a:pt x="5082" y="12782"/>
                    <a:pt x="5082" y="12782"/>
                  </a:cubicBezTo>
                  <a:cubicBezTo>
                    <a:pt x="4967" y="12782"/>
                    <a:pt x="4967" y="12782"/>
                    <a:pt x="4967" y="12782"/>
                  </a:cubicBezTo>
                  <a:cubicBezTo>
                    <a:pt x="4967" y="12782"/>
                    <a:pt x="4967" y="12782"/>
                    <a:pt x="4967" y="12782"/>
                  </a:cubicBezTo>
                  <a:cubicBezTo>
                    <a:pt x="4851" y="12683"/>
                    <a:pt x="4851" y="12683"/>
                    <a:pt x="4851" y="12683"/>
                  </a:cubicBezTo>
                  <a:cubicBezTo>
                    <a:pt x="4851" y="12683"/>
                    <a:pt x="4851" y="12683"/>
                    <a:pt x="4851" y="12683"/>
                  </a:cubicBezTo>
                  <a:cubicBezTo>
                    <a:pt x="4736" y="12683"/>
                    <a:pt x="4736" y="12683"/>
                    <a:pt x="4736" y="12683"/>
                  </a:cubicBezTo>
                  <a:cubicBezTo>
                    <a:pt x="4736" y="12683"/>
                    <a:pt x="4736" y="12683"/>
                    <a:pt x="4736" y="12683"/>
                  </a:cubicBezTo>
                  <a:cubicBezTo>
                    <a:pt x="4736" y="12583"/>
                    <a:pt x="4736" y="12583"/>
                    <a:pt x="4736" y="12583"/>
                  </a:cubicBezTo>
                  <a:cubicBezTo>
                    <a:pt x="4736" y="12583"/>
                    <a:pt x="4736" y="12583"/>
                    <a:pt x="4736" y="12583"/>
                  </a:cubicBezTo>
                  <a:cubicBezTo>
                    <a:pt x="4851" y="12484"/>
                    <a:pt x="4851" y="12484"/>
                    <a:pt x="4851" y="12484"/>
                  </a:cubicBezTo>
                  <a:cubicBezTo>
                    <a:pt x="4851" y="12484"/>
                    <a:pt x="4851" y="12484"/>
                    <a:pt x="4851" y="12484"/>
                  </a:cubicBezTo>
                  <a:cubicBezTo>
                    <a:pt x="4967" y="12484"/>
                    <a:pt x="4967" y="12484"/>
                    <a:pt x="4967" y="12484"/>
                  </a:cubicBezTo>
                  <a:cubicBezTo>
                    <a:pt x="4967" y="12385"/>
                    <a:pt x="4967" y="12385"/>
                    <a:pt x="4967" y="12385"/>
                  </a:cubicBezTo>
                  <a:cubicBezTo>
                    <a:pt x="4967" y="12385"/>
                    <a:pt x="4967" y="12385"/>
                    <a:pt x="4967" y="12385"/>
                  </a:cubicBezTo>
                  <a:cubicBezTo>
                    <a:pt x="4851" y="12484"/>
                    <a:pt x="4851" y="12484"/>
                    <a:pt x="4851" y="12484"/>
                  </a:cubicBezTo>
                  <a:cubicBezTo>
                    <a:pt x="4736" y="12583"/>
                    <a:pt x="4736" y="12583"/>
                    <a:pt x="4736" y="12583"/>
                  </a:cubicBezTo>
                  <a:cubicBezTo>
                    <a:pt x="4736" y="12583"/>
                    <a:pt x="4736" y="12583"/>
                    <a:pt x="4736" y="12583"/>
                  </a:cubicBezTo>
                  <a:cubicBezTo>
                    <a:pt x="4620" y="12583"/>
                    <a:pt x="4620" y="12583"/>
                    <a:pt x="4620" y="12583"/>
                  </a:cubicBezTo>
                  <a:cubicBezTo>
                    <a:pt x="4620" y="12683"/>
                    <a:pt x="4620" y="12683"/>
                    <a:pt x="4620" y="12683"/>
                  </a:cubicBezTo>
                  <a:cubicBezTo>
                    <a:pt x="4620" y="12583"/>
                    <a:pt x="4620" y="12583"/>
                    <a:pt x="4620" y="12583"/>
                  </a:cubicBezTo>
                  <a:cubicBezTo>
                    <a:pt x="4620" y="12583"/>
                    <a:pt x="4620" y="12583"/>
                    <a:pt x="4620" y="12583"/>
                  </a:cubicBezTo>
                  <a:cubicBezTo>
                    <a:pt x="4620" y="12484"/>
                    <a:pt x="4620" y="12484"/>
                    <a:pt x="4620" y="12484"/>
                  </a:cubicBezTo>
                  <a:cubicBezTo>
                    <a:pt x="4620" y="12385"/>
                    <a:pt x="4620" y="12385"/>
                    <a:pt x="4620" y="12385"/>
                  </a:cubicBezTo>
                  <a:cubicBezTo>
                    <a:pt x="4620" y="12286"/>
                    <a:pt x="4620" y="12286"/>
                    <a:pt x="4620" y="12286"/>
                  </a:cubicBezTo>
                  <a:cubicBezTo>
                    <a:pt x="4620" y="12187"/>
                    <a:pt x="4620" y="12187"/>
                    <a:pt x="4620" y="12187"/>
                  </a:cubicBezTo>
                  <a:cubicBezTo>
                    <a:pt x="4620" y="12187"/>
                    <a:pt x="4620" y="12187"/>
                    <a:pt x="4620" y="12187"/>
                  </a:cubicBezTo>
                  <a:cubicBezTo>
                    <a:pt x="4620" y="12088"/>
                    <a:pt x="4620" y="12088"/>
                    <a:pt x="4620" y="12088"/>
                  </a:cubicBezTo>
                  <a:cubicBezTo>
                    <a:pt x="4620" y="12088"/>
                    <a:pt x="4620" y="12088"/>
                    <a:pt x="4620" y="12088"/>
                  </a:cubicBezTo>
                  <a:cubicBezTo>
                    <a:pt x="4505" y="12187"/>
                    <a:pt x="4505" y="12187"/>
                    <a:pt x="4505" y="12187"/>
                  </a:cubicBezTo>
                  <a:cubicBezTo>
                    <a:pt x="4505" y="12286"/>
                    <a:pt x="4505" y="12286"/>
                    <a:pt x="4505" y="12286"/>
                  </a:cubicBezTo>
                  <a:cubicBezTo>
                    <a:pt x="4505" y="12385"/>
                    <a:pt x="4505" y="12385"/>
                    <a:pt x="4505" y="12385"/>
                  </a:cubicBezTo>
                  <a:cubicBezTo>
                    <a:pt x="4620" y="12385"/>
                    <a:pt x="4620" y="12385"/>
                    <a:pt x="4620" y="12385"/>
                  </a:cubicBezTo>
                  <a:cubicBezTo>
                    <a:pt x="4620" y="12484"/>
                    <a:pt x="4620" y="12484"/>
                    <a:pt x="4620" y="12484"/>
                  </a:cubicBezTo>
                  <a:cubicBezTo>
                    <a:pt x="4620" y="12583"/>
                    <a:pt x="4620" y="12583"/>
                    <a:pt x="4620" y="12583"/>
                  </a:cubicBezTo>
                  <a:cubicBezTo>
                    <a:pt x="4505" y="12683"/>
                    <a:pt x="4505" y="12683"/>
                    <a:pt x="4505" y="12683"/>
                  </a:cubicBezTo>
                  <a:cubicBezTo>
                    <a:pt x="4505" y="12683"/>
                    <a:pt x="4505" y="12683"/>
                    <a:pt x="4505" y="12683"/>
                  </a:cubicBezTo>
                  <a:cubicBezTo>
                    <a:pt x="4389" y="12583"/>
                    <a:pt x="4389" y="12583"/>
                    <a:pt x="4389" y="12583"/>
                  </a:cubicBezTo>
                  <a:cubicBezTo>
                    <a:pt x="4389" y="12583"/>
                    <a:pt x="4389" y="12583"/>
                    <a:pt x="4389" y="12583"/>
                  </a:cubicBezTo>
                  <a:cubicBezTo>
                    <a:pt x="4389" y="12683"/>
                    <a:pt x="4389" y="12683"/>
                    <a:pt x="4389" y="12683"/>
                  </a:cubicBezTo>
                  <a:cubicBezTo>
                    <a:pt x="4389" y="12683"/>
                    <a:pt x="4389" y="12683"/>
                    <a:pt x="4389" y="12683"/>
                  </a:cubicBezTo>
                  <a:cubicBezTo>
                    <a:pt x="4274" y="12683"/>
                    <a:pt x="4274" y="12683"/>
                    <a:pt x="4274" y="12683"/>
                  </a:cubicBezTo>
                  <a:cubicBezTo>
                    <a:pt x="4274" y="12683"/>
                    <a:pt x="4274" y="12683"/>
                    <a:pt x="4274" y="12683"/>
                  </a:cubicBezTo>
                  <a:cubicBezTo>
                    <a:pt x="4274" y="12683"/>
                    <a:pt x="4274" y="12683"/>
                    <a:pt x="4274" y="12683"/>
                  </a:cubicBezTo>
                  <a:cubicBezTo>
                    <a:pt x="4389" y="12782"/>
                    <a:pt x="4389" y="12782"/>
                    <a:pt x="4389" y="12782"/>
                  </a:cubicBezTo>
                  <a:cubicBezTo>
                    <a:pt x="4274" y="12782"/>
                    <a:pt x="4274" y="12782"/>
                    <a:pt x="4274" y="12782"/>
                  </a:cubicBezTo>
                  <a:cubicBezTo>
                    <a:pt x="4274" y="12881"/>
                    <a:pt x="4274" y="12881"/>
                    <a:pt x="4274" y="12881"/>
                  </a:cubicBezTo>
                  <a:cubicBezTo>
                    <a:pt x="4158" y="12881"/>
                    <a:pt x="4158" y="12881"/>
                    <a:pt x="4158" y="12881"/>
                  </a:cubicBezTo>
                  <a:cubicBezTo>
                    <a:pt x="4158" y="12881"/>
                    <a:pt x="4158" y="12881"/>
                    <a:pt x="4158" y="12881"/>
                  </a:cubicBezTo>
                  <a:cubicBezTo>
                    <a:pt x="4158" y="12881"/>
                    <a:pt x="4158" y="12881"/>
                    <a:pt x="4158" y="12881"/>
                  </a:cubicBezTo>
                  <a:cubicBezTo>
                    <a:pt x="4043" y="12980"/>
                    <a:pt x="4043" y="12980"/>
                    <a:pt x="4043" y="12980"/>
                  </a:cubicBezTo>
                  <a:cubicBezTo>
                    <a:pt x="3927" y="12980"/>
                    <a:pt x="3927" y="12980"/>
                    <a:pt x="3927" y="12980"/>
                  </a:cubicBezTo>
                  <a:cubicBezTo>
                    <a:pt x="3812" y="12881"/>
                    <a:pt x="3812" y="12881"/>
                    <a:pt x="3812" y="12881"/>
                  </a:cubicBezTo>
                  <a:cubicBezTo>
                    <a:pt x="3927" y="12881"/>
                    <a:pt x="3927" y="12881"/>
                    <a:pt x="3927" y="12881"/>
                  </a:cubicBezTo>
                  <a:cubicBezTo>
                    <a:pt x="3812" y="12782"/>
                    <a:pt x="3812" y="12782"/>
                    <a:pt x="3812" y="12782"/>
                  </a:cubicBezTo>
                  <a:cubicBezTo>
                    <a:pt x="3812" y="12782"/>
                    <a:pt x="3812" y="12782"/>
                    <a:pt x="3812" y="12782"/>
                  </a:cubicBezTo>
                  <a:cubicBezTo>
                    <a:pt x="3812" y="12782"/>
                    <a:pt x="3812" y="12782"/>
                    <a:pt x="3812" y="12782"/>
                  </a:cubicBezTo>
                  <a:cubicBezTo>
                    <a:pt x="3696" y="12782"/>
                    <a:pt x="3696" y="12782"/>
                    <a:pt x="3696" y="12782"/>
                  </a:cubicBezTo>
                  <a:cubicBezTo>
                    <a:pt x="3696" y="12782"/>
                    <a:pt x="3696" y="12782"/>
                    <a:pt x="3696" y="12782"/>
                  </a:cubicBezTo>
                  <a:cubicBezTo>
                    <a:pt x="3696" y="12683"/>
                    <a:pt x="3696" y="12683"/>
                    <a:pt x="3696" y="12683"/>
                  </a:cubicBezTo>
                  <a:cubicBezTo>
                    <a:pt x="3696" y="12683"/>
                    <a:pt x="3696" y="12683"/>
                    <a:pt x="3696" y="12683"/>
                  </a:cubicBezTo>
                  <a:cubicBezTo>
                    <a:pt x="3696" y="12583"/>
                    <a:pt x="3696" y="12583"/>
                    <a:pt x="3696" y="12583"/>
                  </a:cubicBezTo>
                  <a:cubicBezTo>
                    <a:pt x="3696" y="12583"/>
                    <a:pt x="3696" y="12583"/>
                    <a:pt x="3696" y="12583"/>
                  </a:cubicBezTo>
                  <a:cubicBezTo>
                    <a:pt x="3696" y="12583"/>
                    <a:pt x="3696" y="12583"/>
                    <a:pt x="3696" y="12583"/>
                  </a:cubicBezTo>
                  <a:cubicBezTo>
                    <a:pt x="3696" y="12484"/>
                    <a:pt x="3696" y="12484"/>
                    <a:pt x="3696" y="12484"/>
                  </a:cubicBezTo>
                  <a:cubicBezTo>
                    <a:pt x="3812" y="12484"/>
                    <a:pt x="3812" y="12484"/>
                    <a:pt x="3812" y="12484"/>
                  </a:cubicBezTo>
                  <a:cubicBezTo>
                    <a:pt x="3812" y="12583"/>
                    <a:pt x="3812" y="12583"/>
                    <a:pt x="3812" y="12583"/>
                  </a:cubicBezTo>
                  <a:cubicBezTo>
                    <a:pt x="3927" y="12484"/>
                    <a:pt x="3927" y="12484"/>
                    <a:pt x="3927" y="12484"/>
                  </a:cubicBezTo>
                  <a:cubicBezTo>
                    <a:pt x="3927" y="12484"/>
                    <a:pt x="3927" y="12484"/>
                    <a:pt x="3927" y="12484"/>
                  </a:cubicBezTo>
                  <a:cubicBezTo>
                    <a:pt x="4158" y="12484"/>
                    <a:pt x="4158" y="12484"/>
                    <a:pt x="4158" y="12484"/>
                  </a:cubicBezTo>
                  <a:cubicBezTo>
                    <a:pt x="4158" y="12484"/>
                    <a:pt x="4158" y="12484"/>
                    <a:pt x="4158" y="12484"/>
                  </a:cubicBezTo>
                  <a:cubicBezTo>
                    <a:pt x="4274" y="12385"/>
                    <a:pt x="4274" y="12385"/>
                    <a:pt x="4274" y="12385"/>
                  </a:cubicBezTo>
                  <a:cubicBezTo>
                    <a:pt x="4389" y="12286"/>
                    <a:pt x="4389" y="12286"/>
                    <a:pt x="4389" y="12286"/>
                  </a:cubicBezTo>
                  <a:cubicBezTo>
                    <a:pt x="4389" y="12187"/>
                    <a:pt x="4389" y="12187"/>
                    <a:pt x="4389" y="12187"/>
                  </a:cubicBezTo>
                  <a:cubicBezTo>
                    <a:pt x="4274" y="12187"/>
                    <a:pt x="4274" y="12187"/>
                    <a:pt x="4274" y="12187"/>
                  </a:cubicBezTo>
                  <a:cubicBezTo>
                    <a:pt x="4274" y="12286"/>
                    <a:pt x="4274" y="12286"/>
                    <a:pt x="4274" y="12286"/>
                  </a:cubicBezTo>
                  <a:cubicBezTo>
                    <a:pt x="4274" y="12286"/>
                    <a:pt x="4274" y="12286"/>
                    <a:pt x="4274" y="12286"/>
                  </a:cubicBezTo>
                  <a:cubicBezTo>
                    <a:pt x="4158" y="12385"/>
                    <a:pt x="4158" y="12385"/>
                    <a:pt x="4158" y="12385"/>
                  </a:cubicBezTo>
                  <a:cubicBezTo>
                    <a:pt x="4043" y="12385"/>
                    <a:pt x="4043" y="12385"/>
                    <a:pt x="4043" y="12385"/>
                  </a:cubicBezTo>
                  <a:cubicBezTo>
                    <a:pt x="3927" y="12385"/>
                    <a:pt x="3927" y="12385"/>
                    <a:pt x="3927" y="12385"/>
                  </a:cubicBezTo>
                  <a:cubicBezTo>
                    <a:pt x="3812" y="12385"/>
                    <a:pt x="3812" y="12385"/>
                    <a:pt x="3812" y="12385"/>
                  </a:cubicBezTo>
                  <a:cubicBezTo>
                    <a:pt x="3812" y="12286"/>
                    <a:pt x="3812" y="12286"/>
                    <a:pt x="3812" y="12286"/>
                  </a:cubicBezTo>
                  <a:cubicBezTo>
                    <a:pt x="3927" y="12286"/>
                    <a:pt x="3927" y="12286"/>
                    <a:pt x="3927" y="12286"/>
                  </a:cubicBezTo>
                  <a:cubicBezTo>
                    <a:pt x="4043" y="12187"/>
                    <a:pt x="4043" y="12187"/>
                    <a:pt x="4043" y="12187"/>
                  </a:cubicBezTo>
                  <a:cubicBezTo>
                    <a:pt x="4158" y="12187"/>
                    <a:pt x="4158" y="12187"/>
                    <a:pt x="4158" y="12187"/>
                  </a:cubicBezTo>
                  <a:cubicBezTo>
                    <a:pt x="4158" y="12187"/>
                    <a:pt x="4158" y="12187"/>
                    <a:pt x="4158" y="12187"/>
                  </a:cubicBezTo>
                  <a:cubicBezTo>
                    <a:pt x="4158" y="12088"/>
                    <a:pt x="4158" y="12088"/>
                    <a:pt x="4158" y="12088"/>
                  </a:cubicBezTo>
                  <a:cubicBezTo>
                    <a:pt x="4158" y="12088"/>
                    <a:pt x="4158" y="12088"/>
                    <a:pt x="4158" y="12088"/>
                  </a:cubicBezTo>
                  <a:cubicBezTo>
                    <a:pt x="4158" y="12088"/>
                    <a:pt x="4158" y="12088"/>
                    <a:pt x="4158" y="12088"/>
                  </a:cubicBezTo>
                  <a:cubicBezTo>
                    <a:pt x="4274" y="11989"/>
                    <a:pt x="4274" y="11989"/>
                    <a:pt x="4274" y="11989"/>
                  </a:cubicBezTo>
                  <a:cubicBezTo>
                    <a:pt x="4274" y="11989"/>
                    <a:pt x="4274" y="11989"/>
                    <a:pt x="4274" y="11989"/>
                  </a:cubicBezTo>
                  <a:cubicBezTo>
                    <a:pt x="4158" y="11989"/>
                    <a:pt x="4158" y="11989"/>
                    <a:pt x="4158" y="11989"/>
                  </a:cubicBezTo>
                  <a:cubicBezTo>
                    <a:pt x="4158" y="11989"/>
                    <a:pt x="4158" y="11989"/>
                    <a:pt x="4158" y="11989"/>
                  </a:cubicBezTo>
                  <a:cubicBezTo>
                    <a:pt x="4158" y="11989"/>
                    <a:pt x="4158" y="11989"/>
                    <a:pt x="4158" y="11989"/>
                  </a:cubicBezTo>
                  <a:cubicBezTo>
                    <a:pt x="4158" y="11989"/>
                    <a:pt x="4158" y="11989"/>
                    <a:pt x="4158" y="11989"/>
                  </a:cubicBezTo>
                  <a:cubicBezTo>
                    <a:pt x="3927" y="11989"/>
                    <a:pt x="3927" y="11989"/>
                    <a:pt x="3927" y="11989"/>
                  </a:cubicBezTo>
                  <a:cubicBezTo>
                    <a:pt x="3927" y="11989"/>
                    <a:pt x="3927" y="11989"/>
                    <a:pt x="3927" y="11989"/>
                  </a:cubicBezTo>
                  <a:cubicBezTo>
                    <a:pt x="3927" y="11989"/>
                    <a:pt x="3927" y="11989"/>
                    <a:pt x="3927" y="11989"/>
                  </a:cubicBezTo>
                  <a:cubicBezTo>
                    <a:pt x="3927" y="11890"/>
                    <a:pt x="3927" y="11890"/>
                    <a:pt x="3927" y="11890"/>
                  </a:cubicBezTo>
                  <a:cubicBezTo>
                    <a:pt x="4043" y="11890"/>
                    <a:pt x="4043" y="11890"/>
                    <a:pt x="4043" y="11890"/>
                  </a:cubicBezTo>
                  <a:cubicBezTo>
                    <a:pt x="4043" y="11890"/>
                    <a:pt x="4043" y="11890"/>
                    <a:pt x="4043" y="11890"/>
                  </a:cubicBezTo>
                  <a:cubicBezTo>
                    <a:pt x="4158" y="11890"/>
                    <a:pt x="4158" y="11890"/>
                    <a:pt x="4158" y="11890"/>
                  </a:cubicBezTo>
                  <a:cubicBezTo>
                    <a:pt x="4274" y="11890"/>
                    <a:pt x="4274" y="11890"/>
                    <a:pt x="4274" y="11890"/>
                  </a:cubicBezTo>
                  <a:cubicBezTo>
                    <a:pt x="4274" y="11890"/>
                    <a:pt x="4274" y="11890"/>
                    <a:pt x="4274" y="11890"/>
                  </a:cubicBezTo>
                  <a:cubicBezTo>
                    <a:pt x="4389" y="11791"/>
                    <a:pt x="4389" y="11791"/>
                    <a:pt x="4389" y="11791"/>
                  </a:cubicBezTo>
                  <a:cubicBezTo>
                    <a:pt x="4389" y="11692"/>
                    <a:pt x="4389" y="11692"/>
                    <a:pt x="4389" y="11692"/>
                  </a:cubicBezTo>
                  <a:cubicBezTo>
                    <a:pt x="4389" y="11692"/>
                    <a:pt x="4389" y="11692"/>
                    <a:pt x="4389" y="11692"/>
                  </a:cubicBezTo>
                  <a:cubicBezTo>
                    <a:pt x="4505" y="11593"/>
                    <a:pt x="4505" y="11593"/>
                    <a:pt x="4505" y="11593"/>
                  </a:cubicBezTo>
                  <a:cubicBezTo>
                    <a:pt x="4389" y="11494"/>
                    <a:pt x="4389" y="11494"/>
                    <a:pt x="4389" y="11494"/>
                  </a:cubicBezTo>
                  <a:cubicBezTo>
                    <a:pt x="4389" y="11394"/>
                    <a:pt x="4389" y="11394"/>
                    <a:pt x="4389" y="11394"/>
                  </a:cubicBezTo>
                  <a:cubicBezTo>
                    <a:pt x="4389" y="11394"/>
                    <a:pt x="4389" y="11394"/>
                    <a:pt x="4389" y="11394"/>
                  </a:cubicBezTo>
                  <a:cubicBezTo>
                    <a:pt x="4389" y="11394"/>
                    <a:pt x="4389" y="11394"/>
                    <a:pt x="4389" y="11394"/>
                  </a:cubicBezTo>
                  <a:cubicBezTo>
                    <a:pt x="4274" y="11394"/>
                    <a:pt x="4274" y="11394"/>
                    <a:pt x="4274" y="11394"/>
                  </a:cubicBezTo>
                  <a:cubicBezTo>
                    <a:pt x="4274" y="11394"/>
                    <a:pt x="4274" y="11394"/>
                    <a:pt x="4274" y="11394"/>
                  </a:cubicBezTo>
                  <a:cubicBezTo>
                    <a:pt x="4158" y="11295"/>
                    <a:pt x="4158" y="11295"/>
                    <a:pt x="4158" y="11295"/>
                  </a:cubicBezTo>
                  <a:cubicBezTo>
                    <a:pt x="4158" y="11295"/>
                    <a:pt x="4158" y="11295"/>
                    <a:pt x="4158" y="11295"/>
                  </a:cubicBezTo>
                  <a:cubicBezTo>
                    <a:pt x="4158" y="11295"/>
                    <a:pt x="4158" y="11295"/>
                    <a:pt x="4158" y="11295"/>
                  </a:cubicBezTo>
                  <a:cubicBezTo>
                    <a:pt x="4158" y="11295"/>
                    <a:pt x="4158" y="11295"/>
                    <a:pt x="4158" y="11295"/>
                  </a:cubicBezTo>
                  <a:cubicBezTo>
                    <a:pt x="4274" y="11295"/>
                    <a:pt x="4274" y="11295"/>
                    <a:pt x="4274" y="11295"/>
                  </a:cubicBezTo>
                  <a:cubicBezTo>
                    <a:pt x="4274" y="11295"/>
                    <a:pt x="4274" y="11295"/>
                    <a:pt x="4274" y="11295"/>
                  </a:cubicBezTo>
                  <a:cubicBezTo>
                    <a:pt x="4389" y="11196"/>
                    <a:pt x="4389" y="11196"/>
                    <a:pt x="4389" y="11196"/>
                  </a:cubicBezTo>
                  <a:cubicBezTo>
                    <a:pt x="4389" y="11196"/>
                    <a:pt x="4389" y="11196"/>
                    <a:pt x="4389" y="11196"/>
                  </a:cubicBezTo>
                  <a:cubicBezTo>
                    <a:pt x="4389" y="11097"/>
                    <a:pt x="4389" y="11097"/>
                    <a:pt x="4389" y="11097"/>
                  </a:cubicBezTo>
                  <a:cubicBezTo>
                    <a:pt x="4389" y="11097"/>
                    <a:pt x="4389" y="11097"/>
                    <a:pt x="4389" y="11097"/>
                  </a:cubicBezTo>
                  <a:cubicBezTo>
                    <a:pt x="4389" y="10998"/>
                    <a:pt x="4389" y="10998"/>
                    <a:pt x="4389" y="10998"/>
                  </a:cubicBezTo>
                  <a:cubicBezTo>
                    <a:pt x="4274" y="10998"/>
                    <a:pt x="4274" y="10998"/>
                    <a:pt x="4274" y="10998"/>
                  </a:cubicBezTo>
                  <a:cubicBezTo>
                    <a:pt x="4274" y="10998"/>
                    <a:pt x="4274" y="10998"/>
                    <a:pt x="4274" y="10998"/>
                  </a:cubicBezTo>
                  <a:cubicBezTo>
                    <a:pt x="4274" y="10899"/>
                    <a:pt x="4274" y="10899"/>
                    <a:pt x="4274" y="10899"/>
                  </a:cubicBezTo>
                  <a:cubicBezTo>
                    <a:pt x="4274" y="10899"/>
                    <a:pt x="4274" y="10899"/>
                    <a:pt x="4274" y="10899"/>
                  </a:cubicBezTo>
                  <a:cubicBezTo>
                    <a:pt x="4274" y="10899"/>
                    <a:pt x="4274" y="10899"/>
                    <a:pt x="4274" y="10899"/>
                  </a:cubicBezTo>
                  <a:cubicBezTo>
                    <a:pt x="4274" y="10899"/>
                    <a:pt x="4274" y="10899"/>
                    <a:pt x="4274" y="10899"/>
                  </a:cubicBezTo>
                  <a:cubicBezTo>
                    <a:pt x="4274" y="10800"/>
                    <a:pt x="4274" y="10800"/>
                    <a:pt x="4274" y="10800"/>
                  </a:cubicBezTo>
                  <a:cubicBezTo>
                    <a:pt x="4274" y="10701"/>
                    <a:pt x="4274" y="10701"/>
                    <a:pt x="4274" y="10701"/>
                  </a:cubicBezTo>
                  <a:cubicBezTo>
                    <a:pt x="4274" y="10701"/>
                    <a:pt x="4274" y="10701"/>
                    <a:pt x="4274" y="10701"/>
                  </a:cubicBezTo>
                  <a:cubicBezTo>
                    <a:pt x="4389" y="10800"/>
                    <a:pt x="4389" y="10800"/>
                    <a:pt x="4389" y="10800"/>
                  </a:cubicBezTo>
                  <a:cubicBezTo>
                    <a:pt x="4389" y="10701"/>
                    <a:pt x="4389" y="10701"/>
                    <a:pt x="4389" y="10701"/>
                  </a:cubicBezTo>
                  <a:cubicBezTo>
                    <a:pt x="4274" y="10701"/>
                    <a:pt x="4274" y="10701"/>
                    <a:pt x="4274" y="10701"/>
                  </a:cubicBezTo>
                  <a:cubicBezTo>
                    <a:pt x="4274" y="10701"/>
                    <a:pt x="4274" y="10701"/>
                    <a:pt x="4274" y="10701"/>
                  </a:cubicBezTo>
                  <a:cubicBezTo>
                    <a:pt x="4389" y="10602"/>
                    <a:pt x="4389" y="10602"/>
                    <a:pt x="4389" y="10602"/>
                  </a:cubicBezTo>
                  <a:cubicBezTo>
                    <a:pt x="4389" y="10503"/>
                    <a:pt x="4389" y="10503"/>
                    <a:pt x="4389" y="10503"/>
                  </a:cubicBezTo>
                  <a:cubicBezTo>
                    <a:pt x="4274" y="10503"/>
                    <a:pt x="4274" y="10503"/>
                    <a:pt x="4274" y="10503"/>
                  </a:cubicBezTo>
                  <a:cubicBezTo>
                    <a:pt x="4274" y="10404"/>
                    <a:pt x="4274" y="10404"/>
                    <a:pt x="4274" y="10404"/>
                  </a:cubicBezTo>
                  <a:cubicBezTo>
                    <a:pt x="4274" y="10404"/>
                    <a:pt x="4274" y="10404"/>
                    <a:pt x="4274" y="10404"/>
                  </a:cubicBezTo>
                  <a:cubicBezTo>
                    <a:pt x="4274" y="10305"/>
                    <a:pt x="4274" y="10305"/>
                    <a:pt x="4274" y="10305"/>
                  </a:cubicBezTo>
                  <a:cubicBezTo>
                    <a:pt x="4389" y="10206"/>
                    <a:pt x="4389" y="10206"/>
                    <a:pt x="4389" y="10206"/>
                  </a:cubicBezTo>
                  <a:cubicBezTo>
                    <a:pt x="4274" y="10206"/>
                    <a:pt x="4274" y="10206"/>
                    <a:pt x="4274" y="10206"/>
                  </a:cubicBezTo>
                  <a:cubicBezTo>
                    <a:pt x="4274" y="10206"/>
                    <a:pt x="4274" y="10206"/>
                    <a:pt x="4274" y="10206"/>
                  </a:cubicBezTo>
                  <a:cubicBezTo>
                    <a:pt x="4158" y="10305"/>
                    <a:pt x="4158" y="10305"/>
                    <a:pt x="4158" y="10305"/>
                  </a:cubicBezTo>
                  <a:cubicBezTo>
                    <a:pt x="4158" y="10305"/>
                    <a:pt x="4158" y="10305"/>
                    <a:pt x="4158" y="10305"/>
                  </a:cubicBezTo>
                  <a:cubicBezTo>
                    <a:pt x="4043" y="10305"/>
                    <a:pt x="4043" y="10305"/>
                    <a:pt x="4043" y="10305"/>
                  </a:cubicBezTo>
                  <a:cubicBezTo>
                    <a:pt x="4043" y="10404"/>
                    <a:pt x="4043" y="10404"/>
                    <a:pt x="4043" y="10404"/>
                  </a:cubicBezTo>
                  <a:cubicBezTo>
                    <a:pt x="3927" y="10305"/>
                    <a:pt x="3927" y="10305"/>
                    <a:pt x="3927" y="10305"/>
                  </a:cubicBezTo>
                  <a:cubicBezTo>
                    <a:pt x="4043" y="10305"/>
                    <a:pt x="4043" y="10305"/>
                    <a:pt x="4043" y="10305"/>
                  </a:cubicBezTo>
                  <a:cubicBezTo>
                    <a:pt x="4043" y="10206"/>
                    <a:pt x="4043" y="10206"/>
                    <a:pt x="4043" y="10206"/>
                  </a:cubicBezTo>
                  <a:cubicBezTo>
                    <a:pt x="4158" y="10206"/>
                    <a:pt x="4158" y="10206"/>
                    <a:pt x="4158" y="10206"/>
                  </a:cubicBezTo>
                  <a:cubicBezTo>
                    <a:pt x="4158" y="10206"/>
                    <a:pt x="4158" y="10206"/>
                    <a:pt x="4158" y="10206"/>
                  </a:cubicBezTo>
                  <a:cubicBezTo>
                    <a:pt x="4274" y="10106"/>
                    <a:pt x="4274" y="10106"/>
                    <a:pt x="4274" y="10106"/>
                  </a:cubicBezTo>
                  <a:cubicBezTo>
                    <a:pt x="4274" y="10106"/>
                    <a:pt x="4274" y="10106"/>
                    <a:pt x="4274" y="10106"/>
                  </a:cubicBezTo>
                  <a:cubicBezTo>
                    <a:pt x="4389" y="10106"/>
                    <a:pt x="4389" y="10106"/>
                    <a:pt x="4389" y="10106"/>
                  </a:cubicBezTo>
                  <a:cubicBezTo>
                    <a:pt x="4389" y="10007"/>
                    <a:pt x="4389" y="10007"/>
                    <a:pt x="4389" y="10007"/>
                  </a:cubicBezTo>
                  <a:cubicBezTo>
                    <a:pt x="4389" y="9908"/>
                    <a:pt x="4389" y="9908"/>
                    <a:pt x="4389" y="9908"/>
                  </a:cubicBezTo>
                  <a:cubicBezTo>
                    <a:pt x="4389" y="9908"/>
                    <a:pt x="4389" y="9908"/>
                    <a:pt x="4389" y="9908"/>
                  </a:cubicBezTo>
                  <a:cubicBezTo>
                    <a:pt x="4274" y="9809"/>
                    <a:pt x="4274" y="9809"/>
                    <a:pt x="4274" y="9809"/>
                  </a:cubicBezTo>
                  <a:cubicBezTo>
                    <a:pt x="4274" y="9809"/>
                    <a:pt x="4274" y="9809"/>
                    <a:pt x="4274" y="9809"/>
                  </a:cubicBezTo>
                  <a:cubicBezTo>
                    <a:pt x="4274" y="9809"/>
                    <a:pt x="4274" y="9809"/>
                    <a:pt x="4274" y="9809"/>
                  </a:cubicBezTo>
                  <a:cubicBezTo>
                    <a:pt x="4158" y="9809"/>
                    <a:pt x="4158" y="9809"/>
                    <a:pt x="4158" y="9809"/>
                  </a:cubicBezTo>
                  <a:cubicBezTo>
                    <a:pt x="4158" y="9710"/>
                    <a:pt x="4158" y="9710"/>
                    <a:pt x="4158" y="9710"/>
                  </a:cubicBezTo>
                  <a:cubicBezTo>
                    <a:pt x="4158" y="9611"/>
                    <a:pt x="4158" y="9611"/>
                    <a:pt x="4158" y="9611"/>
                  </a:cubicBezTo>
                  <a:cubicBezTo>
                    <a:pt x="4158" y="9611"/>
                    <a:pt x="4158" y="9611"/>
                    <a:pt x="4158" y="9611"/>
                  </a:cubicBezTo>
                  <a:cubicBezTo>
                    <a:pt x="4158" y="9611"/>
                    <a:pt x="4158" y="9611"/>
                    <a:pt x="4158" y="9611"/>
                  </a:cubicBezTo>
                  <a:cubicBezTo>
                    <a:pt x="4158" y="9512"/>
                    <a:pt x="4158" y="9512"/>
                    <a:pt x="4158" y="9512"/>
                  </a:cubicBezTo>
                  <a:cubicBezTo>
                    <a:pt x="4158" y="9413"/>
                    <a:pt x="4158" y="9413"/>
                    <a:pt x="4158" y="9413"/>
                  </a:cubicBezTo>
                  <a:cubicBezTo>
                    <a:pt x="3927" y="9314"/>
                    <a:pt x="3927" y="9314"/>
                    <a:pt x="3927" y="9314"/>
                  </a:cubicBezTo>
                  <a:cubicBezTo>
                    <a:pt x="3927" y="9314"/>
                    <a:pt x="3927" y="9314"/>
                    <a:pt x="3927" y="9314"/>
                  </a:cubicBezTo>
                  <a:cubicBezTo>
                    <a:pt x="3927" y="9314"/>
                    <a:pt x="3927" y="9314"/>
                    <a:pt x="3927" y="9314"/>
                  </a:cubicBezTo>
                  <a:cubicBezTo>
                    <a:pt x="3812" y="9215"/>
                    <a:pt x="3812" y="9215"/>
                    <a:pt x="3812" y="9215"/>
                  </a:cubicBezTo>
                  <a:cubicBezTo>
                    <a:pt x="3812" y="9215"/>
                    <a:pt x="3812" y="9215"/>
                    <a:pt x="3812" y="9215"/>
                  </a:cubicBezTo>
                  <a:cubicBezTo>
                    <a:pt x="3927" y="9215"/>
                    <a:pt x="3927" y="9215"/>
                    <a:pt x="3927" y="9215"/>
                  </a:cubicBezTo>
                  <a:cubicBezTo>
                    <a:pt x="4043" y="9116"/>
                    <a:pt x="4043" y="9116"/>
                    <a:pt x="4043" y="9116"/>
                  </a:cubicBezTo>
                  <a:cubicBezTo>
                    <a:pt x="4043" y="9116"/>
                    <a:pt x="4043" y="9116"/>
                    <a:pt x="4043" y="9116"/>
                  </a:cubicBezTo>
                  <a:cubicBezTo>
                    <a:pt x="4043" y="9017"/>
                    <a:pt x="4043" y="9017"/>
                    <a:pt x="4043" y="9017"/>
                  </a:cubicBezTo>
                  <a:cubicBezTo>
                    <a:pt x="4043" y="9017"/>
                    <a:pt x="4043" y="9017"/>
                    <a:pt x="4043" y="9017"/>
                  </a:cubicBezTo>
                  <a:cubicBezTo>
                    <a:pt x="3927" y="9017"/>
                    <a:pt x="3927" y="9017"/>
                    <a:pt x="3927" y="9017"/>
                  </a:cubicBezTo>
                  <a:cubicBezTo>
                    <a:pt x="3927" y="9017"/>
                    <a:pt x="3927" y="9017"/>
                    <a:pt x="3927" y="9017"/>
                  </a:cubicBezTo>
                  <a:cubicBezTo>
                    <a:pt x="4043" y="9017"/>
                    <a:pt x="4043" y="9017"/>
                    <a:pt x="4043" y="9017"/>
                  </a:cubicBezTo>
                  <a:cubicBezTo>
                    <a:pt x="4043" y="8917"/>
                    <a:pt x="4043" y="8917"/>
                    <a:pt x="4043" y="8917"/>
                  </a:cubicBezTo>
                  <a:cubicBezTo>
                    <a:pt x="4158" y="8818"/>
                    <a:pt x="4158" y="8818"/>
                    <a:pt x="4158" y="8818"/>
                  </a:cubicBezTo>
                  <a:cubicBezTo>
                    <a:pt x="4158" y="8818"/>
                    <a:pt x="4158" y="8818"/>
                    <a:pt x="4158" y="8818"/>
                  </a:cubicBezTo>
                  <a:cubicBezTo>
                    <a:pt x="4158" y="8818"/>
                    <a:pt x="4158" y="8818"/>
                    <a:pt x="4158" y="8818"/>
                  </a:cubicBezTo>
                  <a:cubicBezTo>
                    <a:pt x="4158" y="8719"/>
                    <a:pt x="4158" y="8719"/>
                    <a:pt x="4158" y="8719"/>
                  </a:cubicBezTo>
                  <a:cubicBezTo>
                    <a:pt x="4158" y="8719"/>
                    <a:pt x="4158" y="8719"/>
                    <a:pt x="4158" y="8719"/>
                  </a:cubicBezTo>
                  <a:cubicBezTo>
                    <a:pt x="4043" y="8719"/>
                    <a:pt x="4043" y="8719"/>
                    <a:pt x="4043" y="8719"/>
                  </a:cubicBezTo>
                  <a:cubicBezTo>
                    <a:pt x="3927" y="8620"/>
                    <a:pt x="3927" y="8620"/>
                    <a:pt x="3927" y="8620"/>
                  </a:cubicBezTo>
                  <a:cubicBezTo>
                    <a:pt x="3812" y="8521"/>
                    <a:pt x="3812" y="8521"/>
                    <a:pt x="3812" y="8521"/>
                  </a:cubicBezTo>
                  <a:cubicBezTo>
                    <a:pt x="3812" y="8521"/>
                    <a:pt x="3812" y="8521"/>
                    <a:pt x="3812" y="8521"/>
                  </a:cubicBezTo>
                  <a:cubicBezTo>
                    <a:pt x="3812" y="8521"/>
                    <a:pt x="3812" y="8521"/>
                    <a:pt x="3812" y="8521"/>
                  </a:cubicBezTo>
                  <a:cubicBezTo>
                    <a:pt x="3812" y="8521"/>
                    <a:pt x="3812" y="8521"/>
                    <a:pt x="3812" y="8521"/>
                  </a:cubicBezTo>
                  <a:cubicBezTo>
                    <a:pt x="3696" y="8521"/>
                    <a:pt x="3696" y="8521"/>
                    <a:pt x="3696" y="8521"/>
                  </a:cubicBezTo>
                  <a:cubicBezTo>
                    <a:pt x="3696" y="8521"/>
                    <a:pt x="3696" y="8521"/>
                    <a:pt x="3696" y="8521"/>
                  </a:cubicBezTo>
                  <a:cubicBezTo>
                    <a:pt x="3696" y="8521"/>
                    <a:pt x="3696" y="8521"/>
                    <a:pt x="3696" y="8521"/>
                  </a:cubicBezTo>
                  <a:cubicBezTo>
                    <a:pt x="3696" y="8422"/>
                    <a:pt x="3696" y="8422"/>
                    <a:pt x="3696" y="8422"/>
                  </a:cubicBezTo>
                  <a:cubicBezTo>
                    <a:pt x="3581" y="8422"/>
                    <a:pt x="3581" y="8422"/>
                    <a:pt x="3581" y="8422"/>
                  </a:cubicBezTo>
                  <a:cubicBezTo>
                    <a:pt x="3581" y="8422"/>
                    <a:pt x="3581" y="8422"/>
                    <a:pt x="3581" y="8422"/>
                  </a:cubicBezTo>
                  <a:cubicBezTo>
                    <a:pt x="3465" y="8323"/>
                    <a:pt x="3465" y="8323"/>
                    <a:pt x="3465" y="8323"/>
                  </a:cubicBezTo>
                  <a:cubicBezTo>
                    <a:pt x="3465" y="8323"/>
                    <a:pt x="3465" y="8323"/>
                    <a:pt x="3465" y="8323"/>
                  </a:cubicBezTo>
                  <a:cubicBezTo>
                    <a:pt x="3465" y="8323"/>
                    <a:pt x="3465" y="8323"/>
                    <a:pt x="3465" y="8323"/>
                  </a:cubicBezTo>
                  <a:cubicBezTo>
                    <a:pt x="3350" y="8323"/>
                    <a:pt x="3350" y="8323"/>
                    <a:pt x="3350" y="8323"/>
                  </a:cubicBezTo>
                  <a:cubicBezTo>
                    <a:pt x="3350" y="8323"/>
                    <a:pt x="3350" y="8323"/>
                    <a:pt x="3350" y="8323"/>
                  </a:cubicBezTo>
                  <a:cubicBezTo>
                    <a:pt x="3350" y="8224"/>
                    <a:pt x="3350" y="8224"/>
                    <a:pt x="3350" y="8224"/>
                  </a:cubicBezTo>
                  <a:cubicBezTo>
                    <a:pt x="3234" y="8224"/>
                    <a:pt x="3234" y="8224"/>
                    <a:pt x="3234" y="8224"/>
                  </a:cubicBezTo>
                  <a:cubicBezTo>
                    <a:pt x="3119" y="8125"/>
                    <a:pt x="3119" y="8125"/>
                    <a:pt x="3119" y="8125"/>
                  </a:cubicBezTo>
                  <a:cubicBezTo>
                    <a:pt x="3119" y="8125"/>
                    <a:pt x="3119" y="8125"/>
                    <a:pt x="3119" y="8125"/>
                  </a:cubicBezTo>
                  <a:cubicBezTo>
                    <a:pt x="3119" y="8125"/>
                    <a:pt x="3119" y="8125"/>
                    <a:pt x="3119" y="8125"/>
                  </a:cubicBezTo>
                  <a:cubicBezTo>
                    <a:pt x="3003" y="8125"/>
                    <a:pt x="3003" y="8125"/>
                    <a:pt x="3003" y="8125"/>
                  </a:cubicBezTo>
                  <a:cubicBezTo>
                    <a:pt x="2888" y="8026"/>
                    <a:pt x="2888" y="8026"/>
                    <a:pt x="2888" y="8026"/>
                  </a:cubicBezTo>
                  <a:cubicBezTo>
                    <a:pt x="2772" y="8026"/>
                    <a:pt x="2772" y="8026"/>
                    <a:pt x="2772" y="8026"/>
                  </a:cubicBezTo>
                  <a:cubicBezTo>
                    <a:pt x="2657" y="7927"/>
                    <a:pt x="2657" y="7927"/>
                    <a:pt x="2657" y="7927"/>
                  </a:cubicBezTo>
                  <a:cubicBezTo>
                    <a:pt x="2541" y="7927"/>
                    <a:pt x="2541" y="7927"/>
                    <a:pt x="2541" y="7927"/>
                  </a:cubicBezTo>
                  <a:cubicBezTo>
                    <a:pt x="2541" y="7927"/>
                    <a:pt x="2541" y="7927"/>
                    <a:pt x="2541" y="7927"/>
                  </a:cubicBezTo>
                  <a:cubicBezTo>
                    <a:pt x="2426" y="7927"/>
                    <a:pt x="2426" y="7927"/>
                    <a:pt x="2426" y="7927"/>
                  </a:cubicBezTo>
                  <a:cubicBezTo>
                    <a:pt x="2310" y="8026"/>
                    <a:pt x="2310" y="8026"/>
                    <a:pt x="2310" y="8026"/>
                  </a:cubicBezTo>
                  <a:cubicBezTo>
                    <a:pt x="2310" y="8125"/>
                    <a:pt x="2310" y="8125"/>
                    <a:pt x="2310" y="8125"/>
                  </a:cubicBezTo>
                  <a:cubicBezTo>
                    <a:pt x="2195" y="8125"/>
                    <a:pt x="2195" y="8125"/>
                    <a:pt x="2195" y="8125"/>
                  </a:cubicBezTo>
                  <a:cubicBezTo>
                    <a:pt x="2195" y="8026"/>
                    <a:pt x="2195" y="8026"/>
                    <a:pt x="2195" y="8026"/>
                  </a:cubicBezTo>
                  <a:cubicBezTo>
                    <a:pt x="2310" y="8026"/>
                    <a:pt x="2310" y="8026"/>
                    <a:pt x="2310" y="8026"/>
                  </a:cubicBezTo>
                  <a:cubicBezTo>
                    <a:pt x="2310" y="7927"/>
                    <a:pt x="2310" y="7927"/>
                    <a:pt x="2310" y="7927"/>
                  </a:cubicBezTo>
                  <a:cubicBezTo>
                    <a:pt x="2195" y="7927"/>
                    <a:pt x="2195" y="7927"/>
                    <a:pt x="2195" y="7927"/>
                  </a:cubicBezTo>
                  <a:cubicBezTo>
                    <a:pt x="2195" y="7927"/>
                    <a:pt x="2195" y="7927"/>
                    <a:pt x="2195" y="7927"/>
                  </a:cubicBezTo>
                  <a:cubicBezTo>
                    <a:pt x="2079" y="7927"/>
                    <a:pt x="2079" y="7927"/>
                    <a:pt x="2079" y="7927"/>
                  </a:cubicBezTo>
                  <a:cubicBezTo>
                    <a:pt x="2079" y="8026"/>
                    <a:pt x="2079" y="8026"/>
                    <a:pt x="2079" y="8026"/>
                  </a:cubicBezTo>
                  <a:cubicBezTo>
                    <a:pt x="1964" y="8026"/>
                    <a:pt x="1964" y="8026"/>
                    <a:pt x="1964" y="8026"/>
                  </a:cubicBezTo>
                  <a:cubicBezTo>
                    <a:pt x="1964" y="8026"/>
                    <a:pt x="1964" y="8026"/>
                    <a:pt x="1964" y="8026"/>
                  </a:cubicBezTo>
                  <a:cubicBezTo>
                    <a:pt x="1848" y="7927"/>
                    <a:pt x="1848" y="7927"/>
                    <a:pt x="1848" y="7927"/>
                  </a:cubicBezTo>
                  <a:cubicBezTo>
                    <a:pt x="1848" y="7927"/>
                    <a:pt x="1848" y="7927"/>
                    <a:pt x="1848" y="7927"/>
                  </a:cubicBezTo>
                  <a:cubicBezTo>
                    <a:pt x="1848" y="7927"/>
                    <a:pt x="1848" y="7927"/>
                    <a:pt x="1848" y="7927"/>
                  </a:cubicBezTo>
                  <a:cubicBezTo>
                    <a:pt x="1733" y="8125"/>
                    <a:pt x="1733" y="8125"/>
                    <a:pt x="1733" y="8125"/>
                  </a:cubicBezTo>
                  <a:cubicBezTo>
                    <a:pt x="1733" y="8125"/>
                    <a:pt x="1733" y="8125"/>
                    <a:pt x="1733" y="8125"/>
                  </a:cubicBezTo>
                  <a:cubicBezTo>
                    <a:pt x="1733" y="8125"/>
                    <a:pt x="1733" y="8125"/>
                    <a:pt x="1733" y="8125"/>
                  </a:cubicBezTo>
                  <a:cubicBezTo>
                    <a:pt x="1617" y="8026"/>
                    <a:pt x="1617" y="8026"/>
                    <a:pt x="1617" y="8026"/>
                  </a:cubicBezTo>
                  <a:cubicBezTo>
                    <a:pt x="1733" y="7927"/>
                    <a:pt x="1733" y="7927"/>
                    <a:pt x="1733" y="7927"/>
                  </a:cubicBezTo>
                  <a:cubicBezTo>
                    <a:pt x="1733" y="7927"/>
                    <a:pt x="1733" y="7927"/>
                    <a:pt x="1733" y="7927"/>
                  </a:cubicBezTo>
                  <a:cubicBezTo>
                    <a:pt x="1733" y="7828"/>
                    <a:pt x="1733" y="7828"/>
                    <a:pt x="1733" y="7828"/>
                  </a:cubicBezTo>
                  <a:cubicBezTo>
                    <a:pt x="1733" y="7828"/>
                    <a:pt x="1733" y="7828"/>
                    <a:pt x="1733" y="7828"/>
                  </a:cubicBezTo>
                  <a:cubicBezTo>
                    <a:pt x="1617" y="7828"/>
                    <a:pt x="1617" y="7828"/>
                    <a:pt x="1617" y="7828"/>
                  </a:cubicBezTo>
                  <a:cubicBezTo>
                    <a:pt x="1617" y="7927"/>
                    <a:pt x="1617" y="7927"/>
                    <a:pt x="1617" y="7927"/>
                  </a:cubicBezTo>
                  <a:cubicBezTo>
                    <a:pt x="1502" y="7927"/>
                    <a:pt x="1502" y="7927"/>
                    <a:pt x="1502" y="7927"/>
                  </a:cubicBezTo>
                  <a:cubicBezTo>
                    <a:pt x="1502" y="7927"/>
                    <a:pt x="1502" y="7927"/>
                    <a:pt x="1502" y="7927"/>
                  </a:cubicBezTo>
                  <a:cubicBezTo>
                    <a:pt x="1502" y="7927"/>
                    <a:pt x="1502" y="7927"/>
                    <a:pt x="1502" y="7927"/>
                  </a:cubicBezTo>
                  <a:cubicBezTo>
                    <a:pt x="1386" y="7927"/>
                    <a:pt x="1386" y="7927"/>
                    <a:pt x="1386" y="7927"/>
                  </a:cubicBezTo>
                  <a:cubicBezTo>
                    <a:pt x="1386" y="7828"/>
                    <a:pt x="1386" y="7828"/>
                    <a:pt x="1386" y="7828"/>
                  </a:cubicBezTo>
                  <a:cubicBezTo>
                    <a:pt x="1386" y="7828"/>
                    <a:pt x="1386" y="7828"/>
                    <a:pt x="1386" y="7828"/>
                  </a:cubicBezTo>
                  <a:cubicBezTo>
                    <a:pt x="1386" y="7728"/>
                    <a:pt x="1386" y="7728"/>
                    <a:pt x="1386" y="7728"/>
                  </a:cubicBezTo>
                  <a:cubicBezTo>
                    <a:pt x="1386" y="7728"/>
                    <a:pt x="1386" y="7728"/>
                    <a:pt x="1386" y="7728"/>
                  </a:cubicBezTo>
                  <a:cubicBezTo>
                    <a:pt x="1271" y="7728"/>
                    <a:pt x="1271" y="7728"/>
                    <a:pt x="1271" y="7728"/>
                  </a:cubicBezTo>
                  <a:cubicBezTo>
                    <a:pt x="1271" y="7828"/>
                    <a:pt x="1271" y="7828"/>
                    <a:pt x="1271" y="7828"/>
                  </a:cubicBezTo>
                  <a:cubicBezTo>
                    <a:pt x="1271" y="7828"/>
                    <a:pt x="1271" y="7828"/>
                    <a:pt x="1271" y="7828"/>
                  </a:cubicBezTo>
                  <a:cubicBezTo>
                    <a:pt x="1155" y="7927"/>
                    <a:pt x="1155" y="7927"/>
                    <a:pt x="1155" y="7927"/>
                  </a:cubicBezTo>
                  <a:cubicBezTo>
                    <a:pt x="1155" y="7927"/>
                    <a:pt x="1155" y="7927"/>
                    <a:pt x="1155" y="7927"/>
                  </a:cubicBezTo>
                  <a:cubicBezTo>
                    <a:pt x="1271" y="8026"/>
                    <a:pt x="1271" y="8026"/>
                    <a:pt x="1271" y="8026"/>
                  </a:cubicBezTo>
                  <a:cubicBezTo>
                    <a:pt x="1271" y="8125"/>
                    <a:pt x="1271" y="8125"/>
                    <a:pt x="1271" y="8125"/>
                  </a:cubicBezTo>
                  <a:cubicBezTo>
                    <a:pt x="1155" y="8125"/>
                    <a:pt x="1155" y="8125"/>
                    <a:pt x="1155" y="8125"/>
                  </a:cubicBezTo>
                  <a:cubicBezTo>
                    <a:pt x="1155" y="8125"/>
                    <a:pt x="1155" y="8125"/>
                    <a:pt x="1155" y="8125"/>
                  </a:cubicBezTo>
                  <a:cubicBezTo>
                    <a:pt x="1040" y="8026"/>
                    <a:pt x="1040" y="8026"/>
                    <a:pt x="1040" y="8026"/>
                  </a:cubicBezTo>
                  <a:cubicBezTo>
                    <a:pt x="924" y="8026"/>
                    <a:pt x="924" y="8026"/>
                    <a:pt x="924" y="8026"/>
                  </a:cubicBezTo>
                  <a:cubicBezTo>
                    <a:pt x="809" y="7927"/>
                    <a:pt x="809" y="7927"/>
                    <a:pt x="809" y="7927"/>
                  </a:cubicBezTo>
                  <a:cubicBezTo>
                    <a:pt x="809" y="7927"/>
                    <a:pt x="809" y="7927"/>
                    <a:pt x="809" y="7927"/>
                  </a:cubicBezTo>
                  <a:cubicBezTo>
                    <a:pt x="693" y="7828"/>
                    <a:pt x="693" y="7828"/>
                    <a:pt x="693" y="7828"/>
                  </a:cubicBezTo>
                  <a:cubicBezTo>
                    <a:pt x="693" y="7828"/>
                    <a:pt x="693" y="7828"/>
                    <a:pt x="693" y="7828"/>
                  </a:cubicBezTo>
                  <a:cubicBezTo>
                    <a:pt x="693" y="7828"/>
                    <a:pt x="693" y="7828"/>
                    <a:pt x="693" y="7828"/>
                  </a:cubicBezTo>
                  <a:cubicBezTo>
                    <a:pt x="578" y="7828"/>
                    <a:pt x="578" y="7828"/>
                    <a:pt x="578" y="7828"/>
                  </a:cubicBezTo>
                  <a:cubicBezTo>
                    <a:pt x="578" y="7629"/>
                    <a:pt x="578" y="7629"/>
                    <a:pt x="578" y="7629"/>
                  </a:cubicBezTo>
                  <a:cubicBezTo>
                    <a:pt x="462" y="7629"/>
                    <a:pt x="462" y="7629"/>
                    <a:pt x="462" y="7629"/>
                  </a:cubicBezTo>
                  <a:cubicBezTo>
                    <a:pt x="462" y="7530"/>
                    <a:pt x="462" y="7530"/>
                    <a:pt x="462" y="7530"/>
                  </a:cubicBezTo>
                  <a:cubicBezTo>
                    <a:pt x="462" y="7431"/>
                    <a:pt x="462" y="7431"/>
                    <a:pt x="462" y="7431"/>
                  </a:cubicBezTo>
                  <a:cubicBezTo>
                    <a:pt x="462" y="7431"/>
                    <a:pt x="462" y="7431"/>
                    <a:pt x="462" y="7431"/>
                  </a:cubicBezTo>
                  <a:cubicBezTo>
                    <a:pt x="578" y="7431"/>
                    <a:pt x="578" y="7431"/>
                    <a:pt x="578" y="7431"/>
                  </a:cubicBezTo>
                  <a:cubicBezTo>
                    <a:pt x="693" y="7332"/>
                    <a:pt x="693" y="7332"/>
                    <a:pt x="693" y="7332"/>
                  </a:cubicBezTo>
                  <a:cubicBezTo>
                    <a:pt x="693" y="7332"/>
                    <a:pt x="693" y="7332"/>
                    <a:pt x="693" y="7332"/>
                  </a:cubicBezTo>
                  <a:cubicBezTo>
                    <a:pt x="924" y="7332"/>
                    <a:pt x="924" y="7332"/>
                    <a:pt x="924" y="7332"/>
                  </a:cubicBezTo>
                  <a:cubicBezTo>
                    <a:pt x="924" y="7332"/>
                    <a:pt x="924" y="7332"/>
                    <a:pt x="924" y="7332"/>
                  </a:cubicBezTo>
                  <a:cubicBezTo>
                    <a:pt x="924" y="7332"/>
                    <a:pt x="924" y="7332"/>
                    <a:pt x="924" y="7332"/>
                  </a:cubicBezTo>
                  <a:cubicBezTo>
                    <a:pt x="1040" y="7233"/>
                    <a:pt x="1040" y="7233"/>
                    <a:pt x="1040" y="7233"/>
                  </a:cubicBezTo>
                  <a:cubicBezTo>
                    <a:pt x="1040" y="7233"/>
                    <a:pt x="1040" y="7233"/>
                    <a:pt x="1040" y="7233"/>
                  </a:cubicBezTo>
                  <a:cubicBezTo>
                    <a:pt x="924" y="7233"/>
                    <a:pt x="924" y="7233"/>
                    <a:pt x="924" y="7233"/>
                  </a:cubicBezTo>
                  <a:cubicBezTo>
                    <a:pt x="809" y="7233"/>
                    <a:pt x="809" y="7233"/>
                    <a:pt x="809" y="7233"/>
                  </a:cubicBezTo>
                  <a:cubicBezTo>
                    <a:pt x="693" y="7233"/>
                    <a:pt x="693" y="7233"/>
                    <a:pt x="693" y="7233"/>
                  </a:cubicBezTo>
                  <a:cubicBezTo>
                    <a:pt x="693" y="7233"/>
                    <a:pt x="693" y="7233"/>
                    <a:pt x="693" y="7233"/>
                  </a:cubicBezTo>
                  <a:cubicBezTo>
                    <a:pt x="578" y="7134"/>
                    <a:pt x="578" y="7134"/>
                    <a:pt x="578" y="7134"/>
                  </a:cubicBezTo>
                  <a:cubicBezTo>
                    <a:pt x="578" y="7035"/>
                    <a:pt x="578" y="7035"/>
                    <a:pt x="578" y="7035"/>
                  </a:cubicBezTo>
                  <a:cubicBezTo>
                    <a:pt x="578" y="6936"/>
                    <a:pt x="578" y="6936"/>
                    <a:pt x="578" y="6936"/>
                  </a:cubicBezTo>
                  <a:cubicBezTo>
                    <a:pt x="693" y="6936"/>
                    <a:pt x="693" y="6936"/>
                    <a:pt x="693" y="6936"/>
                  </a:cubicBezTo>
                  <a:cubicBezTo>
                    <a:pt x="693" y="6837"/>
                    <a:pt x="693" y="6837"/>
                    <a:pt x="693" y="6837"/>
                  </a:cubicBezTo>
                  <a:cubicBezTo>
                    <a:pt x="693" y="6837"/>
                    <a:pt x="693" y="6837"/>
                    <a:pt x="693" y="6837"/>
                  </a:cubicBezTo>
                  <a:cubicBezTo>
                    <a:pt x="693" y="6837"/>
                    <a:pt x="693" y="6837"/>
                    <a:pt x="693" y="6837"/>
                  </a:cubicBezTo>
                  <a:cubicBezTo>
                    <a:pt x="578" y="6837"/>
                    <a:pt x="578" y="6837"/>
                    <a:pt x="578" y="6837"/>
                  </a:cubicBezTo>
                  <a:cubicBezTo>
                    <a:pt x="578" y="6936"/>
                    <a:pt x="578" y="6936"/>
                    <a:pt x="578" y="6936"/>
                  </a:cubicBezTo>
                  <a:cubicBezTo>
                    <a:pt x="462" y="6936"/>
                    <a:pt x="462" y="6936"/>
                    <a:pt x="462" y="6936"/>
                  </a:cubicBezTo>
                  <a:cubicBezTo>
                    <a:pt x="462" y="6936"/>
                    <a:pt x="462" y="6936"/>
                    <a:pt x="462" y="6936"/>
                  </a:cubicBezTo>
                  <a:cubicBezTo>
                    <a:pt x="462" y="7035"/>
                    <a:pt x="462" y="7035"/>
                    <a:pt x="462" y="7035"/>
                  </a:cubicBezTo>
                  <a:cubicBezTo>
                    <a:pt x="347" y="6936"/>
                    <a:pt x="347" y="6936"/>
                    <a:pt x="347" y="6936"/>
                  </a:cubicBezTo>
                  <a:cubicBezTo>
                    <a:pt x="231" y="6936"/>
                    <a:pt x="231" y="6936"/>
                    <a:pt x="231" y="6936"/>
                  </a:cubicBezTo>
                  <a:cubicBezTo>
                    <a:pt x="347" y="6837"/>
                    <a:pt x="347" y="6837"/>
                    <a:pt x="347" y="6837"/>
                  </a:cubicBezTo>
                  <a:cubicBezTo>
                    <a:pt x="347" y="6837"/>
                    <a:pt x="347" y="6837"/>
                    <a:pt x="347" y="6837"/>
                  </a:cubicBezTo>
                  <a:cubicBezTo>
                    <a:pt x="347" y="6837"/>
                    <a:pt x="347" y="6837"/>
                    <a:pt x="347" y="6837"/>
                  </a:cubicBezTo>
                  <a:cubicBezTo>
                    <a:pt x="231" y="6837"/>
                    <a:pt x="231" y="6837"/>
                    <a:pt x="231" y="6837"/>
                  </a:cubicBezTo>
                  <a:cubicBezTo>
                    <a:pt x="231" y="6837"/>
                    <a:pt x="231" y="6837"/>
                    <a:pt x="231" y="6837"/>
                  </a:cubicBezTo>
                  <a:cubicBezTo>
                    <a:pt x="231" y="6738"/>
                    <a:pt x="231" y="6738"/>
                    <a:pt x="231" y="6738"/>
                  </a:cubicBezTo>
                  <a:cubicBezTo>
                    <a:pt x="231" y="6738"/>
                    <a:pt x="231" y="6738"/>
                    <a:pt x="231" y="6738"/>
                  </a:cubicBezTo>
                  <a:cubicBezTo>
                    <a:pt x="231" y="6639"/>
                    <a:pt x="231" y="6639"/>
                    <a:pt x="231" y="6639"/>
                  </a:cubicBezTo>
                  <a:cubicBezTo>
                    <a:pt x="347" y="6639"/>
                    <a:pt x="347" y="6639"/>
                    <a:pt x="347" y="6639"/>
                  </a:cubicBezTo>
                  <a:cubicBezTo>
                    <a:pt x="347" y="6639"/>
                    <a:pt x="347" y="6639"/>
                    <a:pt x="347" y="6639"/>
                  </a:cubicBezTo>
                  <a:cubicBezTo>
                    <a:pt x="462" y="6639"/>
                    <a:pt x="462" y="6639"/>
                    <a:pt x="462" y="6639"/>
                  </a:cubicBezTo>
                  <a:cubicBezTo>
                    <a:pt x="462" y="6639"/>
                    <a:pt x="462" y="6639"/>
                    <a:pt x="462" y="6639"/>
                  </a:cubicBezTo>
                  <a:cubicBezTo>
                    <a:pt x="462" y="6539"/>
                    <a:pt x="462" y="6539"/>
                    <a:pt x="462" y="6539"/>
                  </a:cubicBezTo>
                  <a:cubicBezTo>
                    <a:pt x="693" y="6539"/>
                    <a:pt x="693" y="6539"/>
                    <a:pt x="693" y="6539"/>
                  </a:cubicBezTo>
                  <a:cubicBezTo>
                    <a:pt x="809" y="6539"/>
                    <a:pt x="809" y="6539"/>
                    <a:pt x="809" y="6539"/>
                  </a:cubicBezTo>
                  <a:cubicBezTo>
                    <a:pt x="924" y="6639"/>
                    <a:pt x="924" y="6639"/>
                    <a:pt x="924" y="6639"/>
                  </a:cubicBezTo>
                  <a:cubicBezTo>
                    <a:pt x="1155" y="6639"/>
                    <a:pt x="1155" y="6639"/>
                    <a:pt x="1155" y="6639"/>
                  </a:cubicBezTo>
                  <a:cubicBezTo>
                    <a:pt x="1271" y="6639"/>
                    <a:pt x="1271" y="6639"/>
                    <a:pt x="1271" y="6639"/>
                  </a:cubicBezTo>
                  <a:cubicBezTo>
                    <a:pt x="1386" y="6639"/>
                    <a:pt x="1386" y="6639"/>
                    <a:pt x="1386" y="6639"/>
                  </a:cubicBezTo>
                  <a:cubicBezTo>
                    <a:pt x="1502" y="6738"/>
                    <a:pt x="1502" y="6738"/>
                    <a:pt x="1502" y="6738"/>
                  </a:cubicBezTo>
                  <a:cubicBezTo>
                    <a:pt x="1733" y="6837"/>
                    <a:pt x="1733" y="6837"/>
                    <a:pt x="1733" y="6837"/>
                  </a:cubicBezTo>
                  <a:cubicBezTo>
                    <a:pt x="1733" y="6837"/>
                    <a:pt x="1733" y="6837"/>
                    <a:pt x="1733" y="6837"/>
                  </a:cubicBezTo>
                  <a:cubicBezTo>
                    <a:pt x="1848" y="6837"/>
                    <a:pt x="1848" y="6837"/>
                    <a:pt x="1848" y="6837"/>
                  </a:cubicBezTo>
                  <a:cubicBezTo>
                    <a:pt x="1964" y="6738"/>
                    <a:pt x="1964" y="6738"/>
                    <a:pt x="1964" y="6738"/>
                  </a:cubicBezTo>
                  <a:cubicBezTo>
                    <a:pt x="1848" y="6738"/>
                    <a:pt x="1848" y="6738"/>
                    <a:pt x="1848" y="6738"/>
                  </a:cubicBezTo>
                  <a:cubicBezTo>
                    <a:pt x="1733" y="6738"/>
                    <a:pt x="1733" y="6738"/>
                    <a:pt x="1733" y="6738"/>
                  </a:cubicBezTo>
                  <a:cubicBezTo>
                    <a:pt x="1617" y="6738"/>
                    <a:pt x="1617" y="6738"/>
                    <a:pt x="1617" y="6738"/>
                  </a:cubicBezTo>
                  <a:cubicBezTo>
                    <a:pt x="1502" y="6639"/>
                    <a:pt x="1502" y="6639"/>
                    <a:pt x="1502" y="6639"/>
                  </a:cubicBezTo>
                  <a:cubicBezTo>
                    <a:pt x="1386" y="6639"/>
                    <a:pt x="1386" y="6639"/>
                    <a:pt x="1386" y="6639"/>
                  </a:cubicBezTo>
                  <a:cubicBezTo>
                    <a:pt x="1271" y="6639"/>
                    <a:pt x="1271" y="6639"/>
                    <a:pt x="1271" y="6639"/>
                  </a:cubicBezTo>
                  <a:cubicBezTo>
                    <a:pt x="1155" y="6539"/>
                    <a:pt x="1155" y="6539"/>
                    <a:pt x="1155" y="6539"/>
                  </a:cubicBezTo>
                  <a:cubicBezTo>
                    <a:pt x="1155" y="6539"/>
                    <a:pt x="1155" y="6539"/>
                    <a:pt x="1155" y="6539"/>
                  </a:cubicBezTo>
                  <a:cubicBezTo>
                    <a:pt x="1271" y="6440"/>
                    <a:pt x="1271" y="6440"/>
                    <a:pt x="1271" y="6440"/>
                  </a:cubicBezTo>
                  <a:cubicBezTo>
                    <a:pt x="1502" y="6440"/>
                    <a:pt x="1502" y="6440"/>
                    <a:pt x="1502" y="6440"/>
                  </a:cubicBezTo>
                  <a:cubicBezTo>
                    <a:pt x="1617" y="6440"/>
                    <a:pt x="1617" y="6440"/>
                    <a:pt x="1617" y="6440"/>
                  </a:cubicBezTo>
                  <a:cubicBezTo>
                    <a:pt x="1848" y="6539"/>
                    <a:pt x="1848" y="6539"/>
                    <a:pt x="1848" y="6539"/>
                  </a:cubicBezTo>
                  <a:cubicBezTo>
                    <a:pt x="1848" y="6539"/>
                    <a:pt x="1848" y="6539"/>
                    <a:pt x="1848" y="6539"/>
                  </a:cubicBezTo>
                  <a:cubicBezTo>
                    <a:pt x="1964" y="6639"/>
                    <a:pt x="1964" y="6639"/>
                    <a:pt x="1964" y="6639"/>
                  </a:cubicBezTo>
                  <a:cubicBezTo>
                    <a:pt x="1964" y="6639"/>
                    <a:pt x="1964" y="6639"/>
                    <a:pt x="1964" y="6639"/>
                  </a:cubicBezTo>
                  <a:cubicBezTo>
                    <a:pt x="2079" y="6639"/>
                    <a:pt x="2079" y="6639"/>
                    <a:pt x="2079" y="6639"/>
                  </a:cubicBezTo>
                  <a:cubicBezTo>
                    <a:pt x="2079" y="6639"/>
                    <a:pt x="2079" y="6639"/>
                    <a:pt x="2079" y="6639"/>
                  </a:cubicBezTo>
                  <a:cubicBezTo>
                    <a:pt x="2079" y="6639"/>
                    <a:pt x="2079" y="6639"/>
                    <a:pt x="2079" y="6639"/>
                  </a:cubicBezTo>
                  <a:cubicBezTo>
                    <a:pt x="2079" y="6539"/>
                    <a:pt x="2079" y="6539"/>
                    <a:pt x="2079" y="6539"/>
                  </a:cubicBezTo>
                  <a:cubicBezTo>
                    <a:pt x="2195" y="6440"/>
                    <a:pt x="2195" y="6440"/>
                    <a:pt x="2195" y="6440"/>
                  </a:cubicBezTo>
                  <a:cubicBezTo>
                    <a:pt x="2195" y="6440"/>
                    <a:pt x="2195" y="6440"/>
                    <a:pt x="2195" y="6440"/>
                  </a:cubicBezTo>
                  <a:cubicBezTo>
                    <a:pt x="2195" y="6341"/>
                    <a:pt x="2195" y="6341"/>
                    <a:pt x="2195" y="6341"/>
                  </a:cubicBezTo>
                  <a:cubicBezTo>
                    <a:pt x="2079" y="6341"/>
                    <a:pt x="2079" y="6341"/>
                    <a:pt x="2079" y="6341"/>
                  </a:cubicBezTo>
                  <a:cubicBezTo>
                    <a:pt x="2079" y="6341"/>
                    <a:pt x="2079" y="6341"/>
                    <a:pt x="2079" y="6341"/>
                  </a:cubicBezTo>
                  <a:cubicBezTo>
                    <a:pt x="1964" y="6341"/>
                    <a:pt x="1964" y="6341"/>
                    <a:pt x="1964" y="6341"/>
                  </a:cubicBezTo>
                  <a:cubicBezTo>
                    <a:pt x="2079" y="6242"/>
                    <a:pt x="2079" y="6242"/>
                    <a:pt x="2079" y="6242"/>
                  </a:cubicBezTo>
                  <a:cubicBezTo>
                    <a:pt x="1964" y="6242"/>
                    <a:pt x="1964" y="6242"/>
                    <a:pt x="1964" y="6242"/>
                  </a:cubicBezTo>
                  <a:cubicBezTo>
                    <a:pt x="1848" y="6242"/>
                    <a:pt x="1848" y="6242"/>
                    <a:pt x="1848" y="6242"/>
                  </a:cubicBezTo>
                  <a:cubicBezTo>
                    <a:pt x="1848" y="6341"/>
                    <a:pt x="1848" y="6341"/>
                    <a:pt x="1848" y="6341"/>
                  </a:cubicBezTo>
                  <a:cubicBezTo>
                    <a:pt x="1733" y="6341"/>
                    <a:pt x="1733" y="6341"/>
                    <a:pt x="1733" y="6341"/>
                  </a:cubicBezTo>
                  <a:cubicBezTo>
                    <a:pt x="1502" y="6341"/>
                    <a:pt x="1502" y="6341"/>
                    <a:pt x="1502" y="6341"/>
                  </a:cubicBezTo>
                  <a:cubicBezTo>
                    <a:pt x="1502" y="6242"/>
                    <a:pt x="1502" y="6242"/>
                    <a:pt x="1502" y="6242"/>
                  </a:cubicBezTo>
                  <a:cubicBezTo>
                    <a:pt x="1502" y="6242"/>
                    <a:pt x="1502" y="6242"/>
                    <a:pt x="1502" y="6242"/>
                  </a:cubicBezTo>
                  <a:cubicBezTo>
                    <a:pt x="1502" y="6242"/>
                    <a:pt x="1502" y="6242"/>
                    <a:pt x="1502" y="6242"/>
                  </a:cubicBezTo>
                  <a:cubicBezTo>
                    <a:pt x="1386" y="6143"/>
                    <a:pt x="1386" y="6143"/>
                    <a:pt x="1386" y="6143"/>
                  </a:cubicBezTo>
                  <a:cubicBezTo>
                    <a:pt x="1271" y="6143"/>
                    <a:pt x="1271" y="6143"/>
                    <a:pt x="1271" y="6143"/>
                  </a:cubicBezTo>
                  <a:cubicBezTo>
                    <a:pt x="1271" y="6143"/>
                    <a:pt x="1271" y="6143"/>
                    <a:pt x="1271" y="6143"/>
                  </a:cubicBezTo>
                  <a:cubicBezTo>
                    <a:pt x="1271" y="6143"/>
                    <a:pt x="1271" y="6143"/>
                    <a:pt x="1271" y="6143"/>
                  </a:cubicBezTo>
                  <a:cubicBezTo>
                    <a:pt x="1386" y="6242"/>
                    <a:pt x="1386" y="6242"/>
                    <a:pt x="1386" y="6242"/>
                  </a:cubicBezTo>
                  <a:cubicBezTo>
                    <a:pt x="1386" y="6341"/>
                    <a:pt x="1386" y="6341"/>
                    <a:pt x="1386" y="6341"/>
                  </a:cubicBezTo>
                  <a:cubicBezTo>
                    <a:pt x="1271" y="6341"/>
                    <a:pt x="1271" y="6341"/>
                    <a:pt x="1271" y="6341"/>
                  </a:cubicBezTo>
                  <a:cubicBezTo>
                    <a:pt x="1155" y="6341"/>
                    <a:pt x="1155" y="6341"/>
                    <a:pt x="1155" y="6341"/>
                  </a:cubicBezTo>
                  <a:cubicBezTo>
                    <a:pt x="1040" y="6341"/>
                    <a:pt x="1040" y="6341"/>
                    <a:pt x="1040" y="6341"/>
                  </a:cubicBezTo>
                  <a:cubicBezTo>
                    <a:pt x="924" y="6143"/>
                    <a:pt x="924" y="6143"/>
                    <a:pt x="924" y="6143"/>
                  </a:cubicBezTo>
                  <a:cubicBezTo>
                    <a:pt x="924" y="6143"/>
                    <a:pt x="924" y="6143"/>
                    <a:pt x="924" y="6143"/>
                  </a:cubicBezTo>
                  <a:cubicBezTo>
                    <a:pt x="1040" y="6143"/>
                    <a:pt x="1040" y="6143"/>
                    <a:pt x="1040" y="6143"/>
                  </a:cubicBezTo>
                  <a:cubicBezTo>
                    <a:pt x="1155" y="6044"/>
                    <a:pt x="1155" y="6044"/>
                    <a:pt x="1155" y="6044"/>
                  </a:cubicBezTo>
                  <a:cubicBezTo>
                    <a:pt x="1155" y="6044"/>
                    <a:pt x="1155" y="6044"/>
                    <a:pt x="1155" y="6044"/>
                  </a:cubicBezTo>
                  <a:cubicBezTo>
                    <a:pt x="1155" y="6044"/>
                    <a:pt x="1155" y="6044"/>
                    <a:pt x="1155" y="6044"/>
                  </a:cubicBezTo>
                  <a:cubicBezTo>
                    <a:pt x="1040" y="6044"/>
                    <a:pt x="1040" y="6044"/>
                    <a:pt x="1040" y="6044"/>
                  </a:cubicBezTo>
                  <a:cubicBezTo>
                    <a:pt x="924" y="6143"/>
                    <a:pt x="924" y="6143"/>
                    <a:pt x="924" y="6143"/>
                  </a:cubicBezTo>
                  <a:cubicBezTo>
                    <a:pt x="809" y="6044"/>
                    <a:pt x="809" y="6044"/>
                    <a:pt x="809" y="6044"/>
                  </a:cubicBezTo>
                  <a:cubicBezTo>
                    <a:pt x="809" y="6044"/>
                    <a:pt x="809" y="6044"/>
                    <a:pt x="809" y="6044"/>
                  </a:cubicBezTo>
                  <a:cubicBezTo>
                    <a:pt x="809" y="5945"/>
                    <a:pt x="809" y="5945"/>
                    <a:pt x="809" y="5945"/>
                  </a:cubicBezTo>
                  <a:cubicBezTo>
                    <a:pt x="924" y="5945"/>
                    <a:pt x="924" y="5945"/>
                    <a:pt x="924" y="5945"/>
                  </a:cubicBezTo>
                  <a:cubicBezTo>
                    <a:pt x="1040" y="5945"/>
                    <a:pt x="1040" y="5945"/>
                    <a:pt x="1040" y="5945"/>
                  </a:cubicBezTo>
                  <a:cubicBezTo>
                    <a:pt x="1155" y="5846"/>
                    <a:pt x="1155" y="5846"/>
                    <a:pt x="1155" y="5846"/>
                  </a:cubicBezTo>
                  <a:cubicBezTo>
                    <a:pt x="1040" y="5846"/>
                    <a:pt x="1040" y="5846"/>
                    <a:pt x="1040" y="5846"/>
                  </a:cubicBezTo>
                  <a:cubicBezTo>
                    <a:pt x="1040" y="5747"/>
                    <a:pt x="1040" y="5747"/>
                    <a:pt x="1040" y="5747"/>
                  </a:cubicBezTo>
                  <a:cubicBezTo>
                    <a:pt x="1040" y="5846"/>
                    <a:pt x="1040" y="5846"/>
                    <a:pt x="1040" y="5846"/>
                  </a:cubicBezTo>
                  <a:cubicBezTo>
                    <a:pt x="924" y="5846"/>
                    <a:pt x="924" y="5846"/>
                    <a:pt x="924" y="5846"/>
                  </a:cubicBezTo>
                  <a:cubicBezTo>
                    <a:pt x="809" y="5846"/>
                    <a:pt x="809" y="5846"/>
                    <a:pt x="809" y="5846"/>
                  </a:cubicBezTo>
                  <a:cubicBezTo>
                    <a:pt x="693" y="5945"/>
                    <a:pt x="693" y="5945"/>
                    <a:pt x="693" y="5945"/>
                  </a:cubicBezTo>
                  <a:cubicBezTo>
                    <a:pt x="693" y="5945"/>
                    <a:pt x="693" y="5945"/>
                    <a:pt x="693" y="5945"/>
                  </a:cubicBezTo>
                  <a:cubicBezTo>
                    <a:pt x="578" y="5846"/>
                    <a:pt x="578" y="5846"/>
                    <a:pt x="578" y="5846"/>
                  </a:cubicBezTo>
                  <a:cubicBezTo>
                    <a:pt x="693" y="5846"/>
                    <a:pt x="693" y="5846"/>
                    <a:pt x="693" y="5846"/>
                  </a:cubicBezTo>
                  <a:cubicBezTo>
                    <a:pt x="693" y="5747"/>
                    <a:pt x="693" y="5747"/>
                    <a:pt x="693" y="5747"/>
                  </a:cubicBezTo>
                  <a:cubicBezTo>
                    <a:pt x="693" y="5747"/>
                    <a:pt x="693" y="5747"/>
                    <a:pt x="693" y="5747"/>
                  </a:cubicBezTo>
                  <a:cubicBezTo>
                    <a:pt x="693" y="5747"/>
                    <a:pt x="693" y="5747"/>
                    <a:pt x="693" y="5747"/>
                  </a:cubicBezTo>
                  <a:cubicBezTo>
                    <a:pt x="693" y="5648"/>
                    <a:pt x="693" y="5648"/>
                    <a:pt x="693" y="5648"/>
                  </a:cubicBezTo>
                  <a:cubicBezTo>
                    <a:pt x="578" y="5648"/>
                    <a:pt x="578" y="5648"/>
                    <a:pt x="578" y="5648"/>
                  </a:cubicBezTo>
                  <a:cubicBezTo>
                    <a:pt x="578" y="5648"/>
                    <a:pt x="578" y="5648"/>
                    <a:pt x="578" y="5648"/>
                  </a:cubicBezTo>
                  <a:cubicBezTo>
                    <a:pt x="462" y="5450"/>
                    <a:pt x="462" y="5450"/>
                    <a:pt x="462" y="5450"/>
                  </a:cubicBezTo>
                  <a:cubicBezTo>
                    <a:pt x="347" y="5450"/>
                    <a:pt x="347" y="5450"/>
                    <a:pt x="347" y="5450"/>
                  </a:cubicBezTo>
                  <a:cubicBezTo>
                    <a:pt x="347" y="5450"/>
                    <a:pt x="347" y="5450"/>
                    <a:pt x="347" y="5450"/>
                  </a:cubicBezTo>
                  <a:cubicBezTo>
                    <a:pt x="231" y="5350"/>
                    <a:pt x="231" y="5350"/>
                    <a:pt x="231" y="5350"/>
                  </a:cubicBezTo>
                  <a:cubicBezTo>
                    <a:pt x="347" y="5350"/>
                    <a:pt x="347" y="5350"/>
                    <a:pt x="347" y="5350"/>
                  </a:cubicBezTo>
                  <a:cubicBezTo>
                    <a:pt x="462" y="5350"/>
                    <a:pt x="462" y="5350"/>
                    <a:pt x="462" y="5350"/>
                  </a:cubicBezTo>
                  <a:cubicBezTo>
                    <a:pt x="462" y="5251"/>
                    <a:pt x="462" y="5251"/>
                    <a:pt x="462" y="5251"/>
                  </a:cubicBezTo>
                  <a:cubicBezTo>
                    <a:pt x="462" y="5251"/>
                    <a:pt x="462" y="5251"/>
                    <a:pt x="462" y="5251"/>
                  </a:cubicBezTo>
                  <a:cubicBezTo>
                    <a:pt x="578" y="5251"/>
                    <a:pt x="578" y="5251"/>
                    <a:pt x="578" y="5251"/>
                  </a:cubicBezTo>
                  <a:cubicBezTo>
                    <a:pt x="578" y="5251"/>
                    <a:pt x="578" y="5251"/>
                    <a:pt x="578" y="5251"/>
                  </a:cubicBezTo>
                  <a:cubicBezTo>
                    <a:pt x="578" y="5251"/>
                    <a:pt x="578" y="5251"/>
                    <a:pt x="578" y="5251"/>
                  </a:cubicBezTo>
                  <a:cubicBezTo>
                    <a:pt x="462" y="5152"/>
                    <a:pt x="462" y="5152"/>
                    <a:pt x="462" y="5152"/>
                  </a:cubicBezTo>
                  <a:cubicBezTo>
                    <a:pt x="462" y="5152"/>
                    <a:pt x="462" y="5152"/>
                    <a:pt x="462" y="5152"/>
                  </a:cubicBezTo>
                  <a:cubicBezTo>
                    <a:pt x="347" y="5152"/>
                    <a:pt x="347" y="5152"/>
                    <a:pt x="347" y="5152"/>
                  </a:cubicBezTo>
                  <a:cubicBezTo>
                    <a:pt x="462" y="5152"/>
                    <a:pt x="462" y="5152"/>
                    <a:pt x="462" y="5152"/>
                  </a:cubicBezTo>
                  <a:cubicBezTo>
                    <a:pt x="462" y="5152"/>
                    <a:pt x="462" y="5152"/>
                    <a:pt x="462" y="5152"/>
                  </a:cubicBezTo>
                  <a:cubicBezTo>
                    <a:pt x="693" y="5053"/>
                    <a:pt x="693" y="5053"/>
                    <a:pt x="693" y="5053"/>
                  </a:cubicBezTo>
                  <a:cubicBezTo>
                    <a:pt x="693" y="5053"/>
                    <a:pt x="693" y="5053"/>
                    <a:pt x="693" y="5053"/>
                  </a:cubicBezTo>
                  <a:cubicBezTo>
                    <a:pt x="693" y="4954"/>
                    <a:pt x="693" y="4954"/>
                    <a:pt x="693" y="4954"/>
                  </a:cubicBezTo>
                  <a:cubicBezTo>
                    <a:pt x="809" y="4954"/>
                    <a:pt x="809" y="4954"/>
                    <a:pt x="809" y="4954"/>
                  </a:cubicBezTo>
                  <a:cubicBezTo>
                    <a:pt x="809" y="4954"/>
                    <a:pt x="809" y="4954"/>
                    <a:pt x="809" y="4954"/>
                  </a:cubicBezTo>
                  <a:cubicBezTo>
                    <a:pt x="924" y="4954"/>
                    <a:pt x="924" y="4954"/>
                    <a:pt x="924" y="4954"/>
                  </a:cubicBezTo>
                  <a:cubicBezTo>
                    <a:pt x="924" y="4954"/>
                    <a:pt x="924" y="4954"/>
                    <a:pt x="924" y="4954"/>
                  </a:cubicBezTo>
                  <a:cubicBezTo>
                    <a:pt x="1040" y="4954"/>
                    <a:pt x="1040" y="4954"/>
                    <a:pt x="1040" y="4954"/>
                  </a:cubicBezTo>
                  <a:cubicBezTo>
                    <a:pt x="1040" y="4954"/>
                    <a:pt x="1040" y="4954"/>
                    <a:pt x="1040" y="4954"/>
                  </a:cubicBezTo>
                  <a:cubicBezTo>
                    <a:pt x="1155" y="4954"/>
                    <a:pt x="1155" y="4954"/>
                    <a:pt x="1155" y="4954"/>
                  </a:cubicBezTo>
                  <a:cubicBezTo>
                    <a:pt x="1155" y="4954"/>
                    <a:pt x="1155" y="4954"/>
                    <a:pt x="1155" y="4954"/>
                  </a:cubicBezTo>
                  <a:cubicBezTo>
                    <a:pt x="1155" y="4954"/>
                    <a:pt x="1155" y="4954"/>
                    <a:pt x="1155" y="4954"/>
                  </a:cubicBezTo>
                  <a:cubicBezTo>
                    <a:pt x="1271" y="4954"/>
                    <a:pt x="1271" y="4954"/>
                    <a:pt x="1271" y="4954"/>
                  </a:cubicBezTo>
                  <a:cubicBezTo>
                    <a:pt x="1271" y="4954"/>
                    <a:pt x="1271" y="4954"/>
                    <a:pt x="1271" y="4954"/>
                  </a:cubicBezTo>
                  <a:cubicBezTo>
                    <a:pt x="1271" y="4954"/>
                    <a:pt x="1271" y="4954"/>
                    <a:pt x="1271" y="4954"/>
                  </a:cubicBezTo>
                  <a:cubicBezTo>
                    <a:pt x="1386" y="4855"/>
                    <a:pt x="1386" y="4855"/>
                    <a:pt x="1386" y="4855"/>
                  </a:cubicBezTo>
                  <a:cubicBezTo>
                    <a:pt x="1502" y="4855"/>
                    <a:pt x="1502" y="4855"/>
                    <a:pt x="1502" y="4855"/>
                  </a:cubicBezTo>
                  <a:cubicBezTo>
                    <a:pt x="1502" y="4855"/>
                    <a:pt x="1502" y="4855"/>
                    <a:pt x="1502" y="4855"/>
                  </a:cubicBezTo>
                  <a:cubicBezTo>
                    <a:pt x="1502" y="4855"/>
                    <a:pt x="1502" y="4855"/>
                    <a:pt x="1502" y="4855"/>
                  </a:cubicBezTo>
                  <a:cubicBezTo>
                    <a:pt x="1617" y="4855"/>
                    <a:pt x="1617" y="4855"/>
                    <a:pt x="1617" y="4855"/>
                  </a:cubicBezTo>
                  <a:cubicBezTo>
                    <a:pt x="1617" y="4855"/>
                    <a:pt x="1617" y="4855"/>
                    <a:pt x="1617" y="4855"/>
                  </a:cubicBezTo>
                  <a:cubicBezTo>
                    <a:pt x="2079" y="4756"/>
                    <a:pt x="2079" y="4756"/>
                    <a:pt x="2079" y="4756"/>
                  </a:cubicBezTo>
                  <a:cubicBezTo>
                    <a:pt x="2079" y="4756"/>
                    <a:pt x="2079" y="4756"/>
                    <a:pt x="2079" y="4756"/>
                  </a:cubicBezTo>
                  <a:cubicBezTo>
                    <a:pt x="2195" y="4855"/>
                    <a:pt x="2195" y="4855"/>
                    <a:pt x="2195" y="4855"/>
                  </a:cubicBezTo>
                  <a:cubicBezTo>
                    <a:pt x="2195" y="4756"/>
                    <a:pt x="2195" y="4756"/>
                    <a:pt x="2195" y="4756"/>
                  </a:cubicBezTo>
                  <a:cubicBezTo>
                    <a:pt x="2079" y="4756"/>
                    <a:pt x="2079" y="4756"/>
                    <a:pt x="2079" y="4756"/>
                  </a:cubicBezTo>
                  <a:cubicBezTo>
                    <a:pt x="2195" y="4657"/>
                    <a:pt x="2195" y="4657"/>
                    <a:pt x="2195" y="4657"/>
                  </a:cubicBezTo>
                  <a:cubicBezTo>
                    <a:pt x="2310" y="4657"/>
                    <a:pt x="2310" y="4657"/>
                    <a:pt x="2310" y="4657"/>
                  </a:cubicBezTo>
                  <a:cubicBezTo>
                    <a:pt x="2426" y="4657"/>
                    <a:pt x="2426" y="4657"/>
                    <a:pt x="2426" y="4657"/>
                  </a:cubicBezTo>
                  <a:cubicBezTo>
                    <a:pt x="2541" y="4657"/>
                    <a:pt x="2541" y="4657"/>
                    <a:pt x="2541" y="4657"/>
                  </a:cubicBezTo>
                  <a:cubicBezTo>
                    <a:pt x="2657" y="4657"/>
                    <a:pt x="2657" y="4657"/>
                    <a:pt x="2657" y="4657"/>
                  </a:cubicBezTo>
                  <a:cubicBezTo>
                    <a:pt x="2657" y="4657"/>
                    <a:pt x="2657" y="4657"/>
                    <a:pt x="2657" y="4657"/>
                  </a:cubicBezTo>
                  <a:cubicBezTo>
                    <a:pt x="2772" y="4657"/>
                    <a:pt x="2772" y="4657"/>
                    <a:pt x="2772" y="4657"/>
                  </a:cubicBezTo>
                  <a:cubicBezTo>
                    <a:pt x="2888" y="4657"/>
                    <a:pt x="2888" y="4657"/>
                    <a:pt x="2888" y="4657"/>
                  </a:cubicBezTo>
                  <a:cubicBezTo>
                    <a:pt x="3003" y="4657"/>
                    <a:pt x="3003" y="4657"/>
                    <a:pt x="3003" y="4657"/>
                  </a:cubicBezTo>
                  <a:cubicBezTo>
                    <a:pt x="3119" y="4657"/>
                    <a:pt x="3119" y="4657"/>
                    <a:pt x="3119" y="4657"/>
                  </a:cubicBezTo>
                  <a:cubicBezTo>
                    <a:pt x="3119" y="4657"/>
                    <a:pt x="3119" y="4657"/>
                    <a:pt x="3119" y="4657"/>
                  </a:cubicBezTo>
                  <a:cubicBezTo>
                    <a:pt x="3234" y="4756"/>
                    <a:pt x="3234" y="4756"/>
                    <a:pt x="3234" y="4756"/>
                  </a:cubicBezTo>
                  <a:cubicBezTo>
                    <a:pt x="3350" y="4756"/>
                    <a:pt x="3350" y="4756"/>
                    <a:pt x="3350" y="4756"/>
                  </a:cubicBezTo>
                  <a:cubicBezTo>
                    <a:pt x="3350" y="4756"/>
                    <a:pt x="3350" y="4756"/>
                    <a:pt x="3350" y="4756"/>
                  </a:cubicBezTo>
                  <a:cubicBezTo>
                    <a:pt x="3465" y="4756"/>
                    <a:pt x="3465" y="4756"/>
                    <a:pt x="3465" y="4756"/>
                  </a:cubicBezTo>
                  <a:cubicBezTo>
                    <a:pt x="3465" y="4756"/>
                    <a:pt x="3465" y="4756"/>
                    <a:pt x="3465" y="4756"/>
                  </a:cubicBezTo>
                  <a:cubicBezTo>
                    <a:pt x="3581" y="4657"/>
                    <a:pt x="3581" y="4657"/>
                    <a:pt x="3581" y="4657"/>
                  </a:cubicBezTo>
                  <a:cubicBezTo>
                    <a:pt x="3581" y="4558"/>
                    <a:pt x="3581" y="4558"/>
                    <a:pt x="3581" y="4558"/>
                  </a:cubicBezTo>
                  <a:cubicBezTo>
                    <a:pt x="3696" y="4459"/>
                    <a:pt x="3696" y="4459"/>
                    <a:pt x="3696" y="4459"/>
                  </a:cubicBezTo>
                  <a:cubicBezTo>
                    <a:pt x="3812" y="4459"/>
                    <a:pt x="3812" y="4459"/>
                    <a:pt x="3812" y="4459"/>
                  </a:cubicBezTo>
                  <a:cubicBezTo>
                    <a:pt x="3812" y="4360"/>
                    <a:pt x="3812" y="4360"/>
                    <a:pt x="3812" y="4360"/>
                  </a:cubicBezTo>
                  <a:cubicBezTo>
                    <a:pt x="3927" y="4261"/>
                    <a:pt x="3927" y="4261"/>
                    <a:pt x="3927" y="4261"/>
                  </a:cubicBezTo>
                  <a:cubicBezTo>
                    <a:pt x="4043" y="4261"/>
                    <a:pt x="4043" y="4261"/>
                    <a:pt x="4043" y="4261"/>
                  </a:cubicBezTo>
                  <a:cubicBezTo>
                    <a:pt x="4043" y="4161"/>
                    <a:pt x="4043" y="4161"/>
                    <a:pt x="4043" y="4161"/>
                  </a:cubicBezTo>
                  <a:cubicBezTo>
                    <a:pt x="3927" y="4161"/>
                    <a:pt x="3927" y="4161"/>
                    <a:pt x="3927" y="4161"/>
                  </a:cubicBezTo>
                  <a:cubicBezTo>
                    <a:pt x="3927" y="4062"/>
                    <a:pt x="3927" y="4062"/>
                    <a:pt x="3927" y="4062"/>
                  </a:cubicBezTo>
                  <a:cubicBezTo>
                    <a:pt x="4043" y="4062"/>
                    <a:pt x="4043" y="4062"/>
                    <a:pt x="4043" y="4062"/>
                  </a:cubicBezTo>
                  <a:cubicBezTo>
                    <a:pt x="4158" y="3963"/>
                    <a:pt x="4158" y="3963"/>
                    <a:pt x="4158" y="3963"/>
                  </a:cubicBezTo>
                  <a:cubicBezTo>
                    <a:pt x="4274" y="4062"/>
                    <a:pt x="4274" y="4062"/>
                    <a:pt x="4274" y="4062"/>
                  </a:cubicBezTo>
                  <a:cubicBezTo>
                    <a:pt x="4389" y="3963"/>
                    <a:pt x="4389" y="3963"/>
                    <a:pt x="4389" y="3963"/>
                  </a:cubicBezTo>
                  <a:cubicBezTo>
                    <a:pt x="4389" y="3864"/>
                    <a:pt x="4389" y="3864"/>
                    <a:pt x="4389" y="3864"/>
                  </a:cubicBezTo>
                  <a:cubicBezTo>
                    <a:pt x="4389" y="3864"/>
                    <a:pt x="4389" y="3864"/>
                    <a:pt x="4389" y="3864"/>
                  </a:cubicBezTo>
                  <a:cubicBezTo>
                    <a:pt x="4274" y="3864"/>
                    <a:pt x="4274" y="3864"/>
                    <a:pt x="4274" y="3864"/>
                  </a:cubicBezTo>
                  <a:cubicBezTo>
                    <a:pt x="4158" y="3864"/>
                    <a:pt x="4158" y="3864"/>
                    <a:pt x="4158" y="3864"/>
                  </a:cubicBezTo>
                  <a:cubicBezTo>
                    <a:pt x="4158" y="3765"/>
                    <a:pt x="4158" y="3765"/>
                    <a:pt x="4158" y="3765"/>
                  </a:cubicBezTo>
                  <a:cubicBezTo>
                    <a:pt x="4158" y="3765"/>
                    <a:pt x="4158" y="3765"/>
                    <a:pt x="4158" y="3765"/>
                  </a:cubicBezTo>
                  <a:cubicBezTo>
                    <a:pt x="4274" y="3765"/>
                    <a:pt x="4274" y="3765"/>
                    <a:pt x="4274" y="3765"/>
                  </a:cubicBezTo>
                  <a:cubicBezTo>
                    <a:pt x="4389" y="3765"/>
                    <a:pt x="4389" y="3765"/>
                    <a:pt x="4389" y="3765"/>
                  </a:cubicBezTo>
                  <a:cubicBezTo>
                    <a:pt x="4505" y="3666"/>
                    <a:pt x="4505" y="3666"/>
                    <a:pt x="4505" y="3666"/>
                  </a:cubicBezTo>
                  <a:cubicBezTo>
                    <a:pt x="4620" y="3666"/>
                    <a:pt x="4620" y="3666"/>
                    <a:pt x="4620" y="3666"/>
                  </a:cubicBezTo>
                  <a:cubicBezTo>
                    <a:pt x="4620" y="3666"/>
                    <a:pt x="4620" y="3666"/>
                    <a:pt x="4620" y="3666"/>
                  </a:cubicBezTo>
                  <a:cubicBezTo>
                    <a:pt x="4620" y="3567"/>
                    <a:pt x="4620" y="3567"/>
                    <a:pt x="4620" y="3567"/>
                  </a:cubicBezTo>
                  <a:cubicBezTo>
                    <a:pt x="4620" y="3567"/>
                    <a:pt x="4620" y="3567"/>
                    <a:pt x="4620" y="3567"/>
                  </a:cubicBezTo>
                  <a:cubicBezTo>
                    <a:pt x="4620" y="3567"/>
                    <a:pt x="4620" y="3567"/>
                    <a:pt x="4620" y="3567"/>
                  </a:cubicBezTo>
                  <a:cubicBezTo>
                    <a:pt x="4505" y="3567"/>
                    <a:pt x="4505" y="3567"/>
                    <a:pt x="4505" y="3567"/>
                  </a:cubicBezTo>
                  <a:cubicBezTo>
                    <a:pt x="4505" y="3666"/>
                    <a:pt x="4505" y="3666"/>
                    <a:pt x="4505" y="3666"/>
                  </a:cubicBezTo>
                  <a:cubicBezTo>
                    <a:pt x="4505" y="3666"/>
                    <a:pt x="4505" y="3666"/>
                    <a:pt x="4505" y="3666"/>
                  </a:cubicBezTo>
                  <a:cubicBezTo>
                    <a:pt x="4274" y="3666"/>
                    <a:pt x="4274" y="3666"/>
                    <a:pt x="4274" y="3666"/>
                  </a:cubicBezTo>
                  <a:cubicBezTo>
                    <a:pt x="4158" y="3666"/>
                    <a:pt x="4158" y="3666"/>
                    <a:pt x="4158" y="3666"/>
                  </a:cubicBezTo>
                  <a:cubicBezTo>
                    <a:pt x="4158" y="3666"/>
                    <a:pt x="4158" y="3666"/>
                    <a:pt x="4158" y="3666"/>
                  </a:cubicBezTo>
                  <a:cubicBezTo>
                    <a:pt x="4043" y="3765"/>
                    <a:pt x="4043" y="3765"/>
                    <a:pt x="4043" y="3765"/>
                  </a:cubicBezTo>
                  <a:cubicBezTo>
                    <a:pt x="4043" y="3765"/>
                    <a:pt x="4043" y="3765"/>
                    <a:pt x="4043" y="3765"/>
                  </a:cubicBezTo>
                  <a:cubicBezTo>
                    <a:pt x="3927" y="3666"/>
                    <a:pt x="3927" y="3666"/>
                    <a:pt x="3927" y="3666"/>
                  </a:cubicBezTo>
                  <a:cubicBezTo>
                    <a:pt x="3812" y="3666"/>
                    <a:pt x="3812" y="3666"/>
                    <a:pt x="3812" y="3666"/>
                  </a:cubicBezTo>
                  <a:cubicBezTo>
                    <a:pt x="3812" y="3666"/>
                    <a:pt x="3812" y="3666"/>
                    <a:pt x="3812" y="3666"/>
                  </a:cubicBezTo>
                  <a:cubicBezTo>
                    <a:pt x="3812" y="3666"/>
                    <a:pt x="3812" y="3666"/>
                    <a:pt x="3812" y="3666"/>
                  </a:cubicBezTo>
                  <a:cubicBezTo>
                    <a:pt x="3696" y="3666"/>
                    <a:pt x="3696" y="3666"/>
                    <a:pt x="3696" y="3666"/>
                  </a:cubicBezTo>
                  <a:cubicBezTo>
                    <a:pt x="3696" y="3666"/>
                    <a:pt x="3696" y="3666"/>
                    <a:pt x="3696" y="3666"/>
                  </a:cubicBezTo>
                  <a:cubicBezTo>
                    <a:pt x="3581" y="3666"/>
                    <a:pt x="3581" y="3666"/>
                    <a:pt x="3581" y="3666"/>
                  </a:cubicBezTo>
                  <a:cubicBezTo>
                    <a:pt x="3581" y="3666"/>
                    <a:pt x="3581" y="3666"/>
                    <a:pt x="3581" y="3666"/>
                  </a:cubicBezTo>
                  <a:cubicBezTo>
                    <a:pt x="3581" y="3567"/>
                    <a:pt x="3581" y="3567"/>
                    <a:pt x="3581" y="3567"/>
                  </a:cubicBezTo>
                  <a:cubicBezTo>
                    <a:pt x="3581" y="3567"/>
                    <a:pt x="3581" y="3567"/>
                    <a:pt x="3581" y="3567"/>
                  </a:cubicBezTo>
                  <a:cubicBezTo>
                    <a:pt x="3581" y="3567"/>
                    <a:pt x="3581" y="3567"/>
                    <a:pt x="3581" y="3567"/>
                  </a:cubicBezTo>
                  <a:cubicBezTo>
                    <a:pt x="3465" y="3468"/>
                    <a:pt x="3465" y="3468"/>
                    <a:pt x="3465" y="3468"/>
                  </a:cubicBezTo>
                  <a:cubicBezTo>
                    <a:pt x="3581" y="3468"/>
                    <a:pt x="3581" y="3468"/>
                    <a:pt x="3581" y="3468"/>
                  </a:cubicBezTo>
                  <a:cubicBezTo>
                    <a:pt x="3581" y="3369"/>
                    <a:pt x="3581" y="3369"/>
                    <a:pt x="3581" y="3369"/>
                  </a:cubicBezTo>
                  <a:cubicBezTo>
                    <a:pt x="3696" y="3369"/>
                    <a:pt x="3696" y="3369"/>
                    <a:pt x="3696" y="3369"/>
                  </a:cubicBezTo>
                  <a:cubicBezTo>
                    <a:pt x="3696" y="3270"/>
                    <a:pt x="3696" y="3270"/>
                    <a:pt x="3696" y="3270"/>
                  </a:cubicBezTo>
                  <a:cubicBezTo>
                    <a:pt x="3696" y="3270"/>
                    <a:pt x="3696" y="3270"/>
                    <a:pt x="3696" y="3270"/>
                  </a:cubicBezTo>
                  <a:cubicBezTo>
                    <a:pt x="3812" y="3270"/>
                    <a:pt x="3812" y="3270"/>
                    <a:pt x="3812" y="3270"/>
                  </a:cubicBezTo>
                  <a:cubicBezTo>
                    <a:pt x="3696" y="3270"/>
                    <a:pt x="3696" y="3270"/>
                    <a:pt x="3696" y="3270"/>
                  </a:cubicBezTo>
                  <a:cubicBezTo>
                    <a:pt x="3696" y="3171"/>
                    <a:pt x="3696" y="3171"/>
                    <a:pt x="3696" y="3171"/>
                  </a:cubicBezTo>
                  <a:cubicBezTo>
                    <a:pt x="3696" y="3171"/>
                    <a:pt x="3696" y="3171"/>
                    <a:pt x="3696" y="3171"/>
                  </a:cubicBezTo>
                  <a:cubicBezTo>
                    <a:pt x="3812" y="3171"/>
                    <a:pt x="3812" y="3171"/>
                    <a:pt x="3812" y="3171"/>
                  </a:cubicBezTo>
                  <a:cubicBezTo>
                    <a:pt x="3927" y="3072"/>
                    <a:pt x="3927" y="3072"/>
                    <a:pt x="3927" y="3072"/>
                  </a:cubicBezTo>
                  <a:cubicBezTo>
                    <a:pt x="3927" y="3072"/>
                    <a:pt x="3927" y="3072"/>
                    <a:pt x="3927" y="3072"/>
                  </a:cubicBezTo>
                  <a:cubicBezTo>
                    <a:pt x="3927" y="2972"/>
                    <a:pt x="3927" y="2972"/>
                    <a:pt x="3927" y="2972"/>
                  </a:cubicBezTo>
                  <a:cubicBezTo>
                    <a:pt x="4158" y="2972"/>
                    <a:pt x="4158" y="2972"/>
                    <a:pt x="4158" y="2972"/>
                  </a:cubicBezTo>
                  <a:cubicBezTo>
                    <a:pt x="4158" y="2972"/>
                    <a:pt x="4158" y="2972"/>
                    <a:pt x="4158" y="2972"/>
                  </a:cubicBezTo>
                  <a:cubicBezTo>
                    <a:pt x="4274" y="2873"/>
                    <a:pt x="4274" y="2873"/>
                    <a:pt x="4274" y="2873"/>
                  </a:cubicBezTo>
                  <a:cubicBezTo>
                    <a:pt x="4389" y="2873"/>
                    <a:pt x="4389" y="2873"/>
                    <a:pt x="4389" y="2873"/>
                  </a:cubicBezTo>
                  <a:cubicBezTo>
                    <a:pt x="4505" y="2873"/>
                    <a:pt x="4505" y="2873"/>
                    <a:pt x="4505" y="2873"/>
                  </a:cubicBezTo>
                  <a:cubicBezTo>
                    <a:pt x="4505" y="2873"/>
                    <a:pt x="4505" y="2873"/>
                    <a:pt x="4505" y="2873"/>
                  </a:cubicBezTo>
                  <a:cubicBezTo>
                    <a:pt x="4389" y="2873"/>
                    <a:pt x="4389" y="2873"/>
                    <a:pt x="4389" y="2873"/>
                  </a:cubicBezTo>
                  <a:cubicBezTo>
                    <a:pt x="4389" y="2774"/>
                    <a:pt x="4389" y="2774"/>
                    <a:pt x="4389" y="2774"/>
                  </a:cubicBezTo>
                  <a:cubicBezTo>
                    <a:pt x="4505" y="2774"/>
                    <a:pt x="4505" y="2774"/>
                    <a:pt x="4505" y="2774"/>
                  </a:cubicBezTo>
                  <a:cubicBezTo>
                    <a:pt x="4505" y="2774"/>
                    <a:pt x="4505" y="2774"/>
                    <a:pt x="4505" y="2774"/>
                  </a:cubicBezTo>
                  <a:cubicBezTo>
                    <a:pt x="4505" y="2873"/>
                    <a:pt x="4505" y="2873"/>
                    <a:pt x="4505" y="2873"/>
                  </a:cubicBezTo>
                  <a:cubicBezTo>
                    <a:pt x="4620" y="2774"/>
                    <a:pt x="4620" y="2774"/>
                    <a:pt x="4620" y="2774"/>
                  </a:cubicBezTo>
                  <a:cubicBezTo>
                    <a:pt x="4736" y="2675"/>
                    <a:pt x="4736" y="2675"/>
                    <a:pt x="4736" y="2675"/>
                  </a:cubicBezTo>
                  <a:cubicBezTo>
                    <a:pt x="4736" y="2675"/>
                    <a:pt x="4736" y="2675"/>
                    <a:pt x="4736" y="2675"/>
                  </a:cubicBezTo>
                  <a:cubicBezTo>
                    <a:pt x="4736" y="2576"/>
                    <a:pt x="4736" y="2576"/>
                    <a:pt x="4736" y="2576"/>
                  </a:cubicBezTo>
                  <a:cubicBezTo>
                    <a:pt x="4851" y="2576"/>
                    <a:pt x="4851" y="2576"/>
                    <a:pt x="4851" y="2576"/>
                  </a:cubicBezTo>
                  <a:cubicBezTo>
                    <a:pt x="4967" y="2576"/>
                    <a:pt x="4967" y="2576"/>
                    <a:pt x="4967" y="2576"/>
                  </a:cubicBezTo>
                  <a:cubicBezTo>
                    <a:pt x="4967" y="2477"/>
                    <a:pt x="4967" y="2477"/>
                    <a:pt x="4967" y="2477"/>
                  </a:cubicBezTo>
                  <a:cubicBezTo>
                    <a:pt x="5082" y="2477"/>
                    <a:pt x="5082" y="2477"/>
                    <a:pt x="5082" y="2477"/>
                  </a:cubicBezTo>
                  <a:cubicBezTo>
                    <a:pt x="5082" y="2477"/>
                    <a:pt x="5082" y="2477"/>
                    <a:pt x="5082" y="2477"/>
                  </a:cubicBezTo>
                  <a:cubicBezTo>
                    <a:pt x="5082" y="2477"/>
                    <a:pt x="5082" y="2477"/>
                    <a:pt x="5082" y="2477"/>
                  </a:cubicBezTo>
                  <a:cubicBezTo>
                    <a:pt x="5198" y="2576"/>
                    <a:pt x="5198" y="2576"/>
                    <a:pt x="5198" y="2576"/>
                  </a:cubicBezTo>
                  <a:cubicBezTo>
                    <a:pt x="5198" y="2675"/>
                    <a:pt x="5198" y="2675"/>
                    <a:pt x="5198" y="2675"/>
                  </a:cubicBezTo>
                  <a:cubicBezTo>
                    <a:pt x="5198" y="2774"/>
                    <a:pt x="5198" y="2774"/>
                    <a:pt x="5198" y="2774"/>
                  </a:cubicBezTo>
                  <a:cubicBezTo>
                    <a:pt x="5198" y="2873"/>
                    <a:pt x="5198" y="2873"/>
                    <a:pt x="5198" y="2873"/>
                  </a:cubicBezTo>
                  <a:cubicBezTo>
                    <a:pt x="5198" y="2972"/>
                    <a:pt x="5198" y="2972"/>
                    <a:pt x="5198" y="2972"/>
                  </a:cubicBezTo>
                  <a:cubicBezTo>
                    <a:pt x="5198" y="2972"/>
                    <a:pt x="5198" y="2972"/>
                    <a:pt x="5198" y="2972"/>
                  </a:cubicBezTo>
                  <a:cubicBezTo>
                    <a:pt x="5198" y="2972"/>
                    <a:pt x="5198" y="2972"/>
                    <a:pt x="5198" y="2972"/>
                  </a:cubicBezTo>
                  <a:cubicBezTo>
                    <a:pt x="5313" y="2873"/>
                    <a:pt x="5313" y="2873"/>
                    <a:pt x="5313" y="2873"/>
                  </a:cubicBezTo>
                  <a:cubicBezTo>
                    <a:pt x="5198" y="2675"/>
                    <a:pt x="5198" y="2675"/>
                    <a:pt x="5198" y="2675"/>
                  </a:cubicBezTo>
                  <a:cubicBezTo>
                    <a:pt x="5198" y="2675"/>
                    <a:pt x="5198" y="2675"/>
                    <a:pt x="5198" y="2675"/>
                  </a:cubicBezTo>
                  <a:cubicBezTo>
                    <a:pt x="5198" y="2576"/>
                    <a:pt x="5198" y="2576"/>
                    <a:pt x="5198" y="2576"/>
                  </a:cubicBezTo>
                  <a:cubicBezTo>
                    <a:pt x="5198" y="2477"/>
                    <a:pt x="5198" y="2477"/>
                    <a:pt x="5198" y="2477"/>
                  </a:cubicBezTo>
                  <a:cubicBezTo>
                    <a:pt x="5313" y="2477"/>
                    <a:pt x="5313" y="2477"/>
                    <a:pt x="5313" y="2477"/>
                  </a:cubicBezTo>
                  <a:cubicBezTo>
                    <a:pt x="5313" y="2477"/>
                    <a:pt x="5313" y="2477"/>
                    <a:pt x="5313" y="2477"/>
                  </a:cubicBezTo>
                  <a:cubicBezTo>
                    <a:pt x="5313" y="2378"/>
                    <a:pt x="5313" y="2378"/>
                    <a:pt x="5313" y="2378"/>
                  </a:cubicBezTo>
                  <a:cubicBezTo>
                    <a:pt x="5429" y="2378"/>
                    <a:pt x="5429" y="2378"/>
                    <a:pt x="5429" y="2378"/>
                  </a:cubicBezTo>
                  <a:cubicBezTo>
                    <a:pt x="5429" y="2378"/>
                    <a:pt x="5429" y="2378"/>
                    <a:pt x="5429" y="2378"/>
                  </a:cubicBezTo>
                  <a:cubicBezTo>
                    <a:pt x="5429" y="2477"/>
                    <a:pt x="5429" y="2477"/>
                    <a:pt x="5429" y="2477"/>
                  </a:cubicBezTo>
                  <a:cubicBezTo>
                    <a:pt x="5544" y="2477"/>
                    <a:pt x="5544" y="2477"/>
                    <a:pt x="5544" y="2477"/>
                  </a:cubicBezTo>
                  <a:cubicBezTo>
                    <a:pt x="5544" y="2477"/>
                    <a:pt x="5544" y="2477"/>
                    <a:pt x="5544" y="2477"/>
                  </a:cubicBezTo>
                  <a:cubicBezTo>
                    <a:pt x="5544" y="2477"/>
                    <a:pt x="5544" y="2477"/>
                    <a:pt x="5544" y="2477"/>
                  </a:cubicBezTo>
                  <a:cubicBezTo>
                    <a:pt x="5544" y="2576"/>
                    <a:pt x="5544" y="2576"/>
                    <a:pt x="5544" y="2576"/>
                  </a:cubicBezTo>
                  <a:cubicBezTo>
                    <a:pt x="5544" y="2576"/>
                    <a:pt x="5544" y="2576"/>
                    <a:pt x="5544" y="2576"/>
                  </a:cubicBezTo>
                  <a:cubicBezTo>
                    <a:pt x="5660" y="2675"/>
                    <a:pt x="5660" y="2675"/>
                    <a:pt x="5660" y="2675"/>
                  </a:cubicBezTo>
                  <a:cubicBezTo>
                    <a:pt x="5775" y="2576"/>
                    <a:pt x="5775" y="2576"/>
                    <a:pt x="5775" y="2576"/>
                  </a:cubicBezTo>
                  <a:cubicBezTo>
                    <a:pt x="5891" y="2576"/>
                    <a:pt x="5891" y="2576"/>
                    <a:pt x="5891" y="2576"/>
                  </a:cubicBezTo>
                  <a:cubicBezTo>
                    <a:pt x="5891" y="2576"/>
                    <a:pt x="5891" y="2576"/>
                    <a:pt x="5891" y="2576"/>
                  </a:cubicBezTo>
                  <a:cubicBezTo>
                    <a:pt x="5891" y="2576"/>
                    <a:pt x="5891" y="2576"/>
                    <a:pt x="5891" y="2576"/>
                  </a:cubicBezTo>
                  <a:cubicBezTo>
                    <a:pt x="5891" y="2477"/>
                    <a:pt x="5891" y="2477"/>
                    <a:pt x="5891" y="2477"/>
                  </a:cubicBezTo>
                  <a:cubicBezTo>
                    <a:pt x="5891" y="2477"/>
                    <a:pt x="5891" y="2477"/>
                    <a:pt x="5891" y="2477"/>
                  </a:cubicBezTo>
                  <a:cubicBezTo>
                    <a:pt x="6006" y="2477"/>
                    <a:pt x="6006" y="2477"/>
                    <a:pt x="6006" y="2477"/>
                  </a:cubicBezTo>
                  <a:cubicBezTo>
                    <a:pt x="6006" y="2378"/>
                    <a:pt x="6006" y="2378"/>
                    <a:pt x="6006" y="2378"/>
                  </a:cubicBezTo>
                  <a:cubicBezTo>
                    <a:pt x="6006" y="2378"/>
                    <a:pt x="6006" y="2378"/>
                    <a:pt x="6006" y="2378"/>
                  </a:cubicBezTo>
                  <a:cubicBezTo>
                    <a:pt x="6122" y="2378"/>
                    <a:pt x="6122" y="2378"/>
                    <a:pt x="6122" y="2378"/>
                  </a:cubicBezTo>
                  <a:cubicBezTo>
                    <a:pt x="6237" y="2279"/>
                    <a:pt x="6237" y="2279"/>
                    <a:pt x="6237" y="2279"/>
                  </a:cubicBezTo>
                  <a:cubicBezTo>
                    <a:pt x="6353" y="2180"/>
                    <a:pt x="6353" y="2180"/>
                    <a:pt x="6353" y="2180"/>
                  </a:cubicBezTo>
                  <a:cubicBezTo>
                    <a:pt x="6353" y="2081"/>
                    <a:pt x="6353" y="2081"/>
                    <a:pt x="6353" y="2081"/>
                  </a:cubicBezTo>
                  <a:cubicBezTo>
                    <a:pt x="6237" y="2081"/>
                    <a:pt x="6237" y="2081"/>
                    <a:pt x="6237" y="2081"/>
                  </a:cubicBezTo>
                  <a:cubicBezTo>
                    <a:pt x="6237" y="2081"/>
                    <a:pt x="6237" y="2081"/>
                    <a:pt x="6237" y="2081"/>
                  </a:cubicBezTo>
                  <a:cubicBezTo>
                    <a:pt x="6237" y="2081"/>
                    <a:pt x="6237" y="2081"/>
                    <a:pt x="6237" y="2081"/>
                  </a:cubicBezTo>
                  <a:cubicBezTo>
                    <a:pt x="6237" y="1982"/>
                    <a:pt x="6237" y="1982"/>
                    <a:pt x="6237" y="1982"/>
                  </a:cubicBezTo>
                  <a:cubicBezTo>
                    <a:pt x="6353" y="1982"/>
                    <a:pt x="6353" y="1982"/>
                    <a:pt x="6353" y="1982"/>
                  </a:cubicBezTo>
                  <a:cubicBezTo>
                    <a:pt x="6353" y="1883"/>
                    <a:pt x="6353" y="1883"/>
                    <a:pt x="6353" y="1883"/>
                  </a:cubicBezTo>
                  <a:cubicBezTo>
                    <a:pt x="6353" y="1783"/>
                    <a:pt x="6353" y="1783"/>
                    <a:pt x="6353" y="1783"/>
                  </a:cubicBezTo>
                  <a:cubicBezTo>
                    <a:pt x="6353" y="1684"/>
                    <a:pt x="6353" y="1684"/>
                    <a:pt x="6353" y="1684"/>
                  </a:cubicBezTo>
                  <a:cubicBezTo>
                    <a:pt x="6353" y="1684"/>
                    <a:pt x="6353" y="1684"/>
                    <a:pt x="6353" y="1684"/>
                  </a:cubicBezTo>
                  <a:cubicBezTo>
                    <a:pt x="6584" y="1684"/>
                    <a:pt x="6584" y="1684"/>
                    <a:pt x="6584" y="1684"/>
                  </a:cubicBezTo>
                  <a:cubicBezTo>
                    <a:pt x="6699" y="1585"/>
                    <a:pt x="6699" y="1585"/>
                    <a:pt x="6699" y="1585"/>
                  </a:cubicBezTo>
                  <a:cubicBezTo>
                    <a:pt x="6815" y="1585"/>
                    <a:pt x="6815" y="1585"/>
                    <a:pt x="6815" y="1585"/>
                  </a:cubicBezTo>
                  <a:cubicBezTo>
                    <a:pt x="6815" y="1585"/>
                    <a:pt x="6815" y="1585"/>
                    <a:pt x="6815" y="1585"/>
                  </a:cubicBezTo>
                  <a:cubicBezTo>
                    <a:pt x="6815" y="1585"/>
                    <a:pt x="6815" y="1585"/>
                    <a:pt x="6815" y="1585"/>
                  </a:cubicBezTo>
                  <a:cubicBezTo>
                    <a:pt x="6815" y="1684"/>
                    <a:pt x="6815" y="1684"/>
                    <a:pt x="6815" y="1684"/>
                  </a:cubicBezTo>
                  <a:cubicBezTo>
                    <a:pt x="6930" y="1783"/>
                    <a:pt x="6930" y="1783"/>
                    <a:pt x="6930" y="1783"/>
                  </a:cubicBezTo>
                  <a:cubicBezTo>
                    <a:pt x="6930" y="1883"/>
                    <a:pt x="6930" y="1883"/>
                    <a:pt x="6930" y="1883"/>
                  </a:cubicBezTo>
                  <a:cubicBezTo>
                    <a:pt x="6930" y="1982"/>
                    <a:pt x="6930" y="1982"/>
                    <a:pt x="6930" y="1982"/>
                  </a:cubicBezTo>
                  <a:cubicBezTo>
                    <a:pt x="6930" y="2180"/>
                    <a:pt x="6930" y="2180"/>
                    <a:pt x="6930" y="2180"/>
                  </a:cubicBezTo>
                  <a:cubicBezTo>
                    <a:pt x="6930" y="2180"/>
                    <a:pt x="6930" y="2180"/>
                    <a:pt x="6930" y="2180"/>
                  </a:cubicBezTo>
                  <a:cubicBezTo>
                    <a:pt x="7046" y="2279"/>
                    <a:pt x="7046" y="2279"/>
                    <a:pt x="7046" y="2279"/>
                  </a:cubicBezTo>
                  <a:cubicBezTo>
                    <a:pt x="7161" y="2378"/>
                    <a:pt x="7161" y="2378"/>
                    <a:pt x="7161" y="2378"/>
                  </a:cubicBezTo>
                  <a:cubicBezTo>
                    <a:pt x="7161" y="2378"/>
                    <a:pt x="7161" y="2378"/>
                    <a:pt x="7161" y="2378"/>
                  </a:cubicBezTo>
                  <a:cubicBezTo>
                    <a:pt x="7161" y="2378"/>
                    <a:pt x="7161" y="2378"/>
                    <a:pt x="7161" y="2378"/>
                  </a:cubicBezTo>
                  <a:cubicBezTo>
                    <a:pt x="7161" y="2180"/>
                    <a:pt x="7161" y="2180"/>
                    <a:pt x="7161" y="2180"/>
                  </a:cubicBezTo>
                  <a:cubicBezTo>
                    <a:pt x="7161" y="2180"/>
                    <a:pt x="7161" y="2180"/>
                    <a:pt x="7161" y="2180"/>
                  </a:cubicBezTo>
                  <a:cubicBezTo>
                    <a:pt x="7046" y="1982"/>
                    <a:pt x="7046" y="1982"/>
                    <a:pt x="7046" y="1982"/>
                  </a:cubicBezTo>
                  <a:cubicBezTo>
                    <a:pt x="7046" y="1883"/>
                    <a:pt x="7046" y="1883"/>
                    <a:pt x="7046" y="1883"/>
                  </a:cubicBezTo>
                  <a:cubicBezTo>
                    <a:pt x="7046" y="1783"/>
                    <a:pt x="7046" y="1783"/>
                    <a:pt x="7046" y="1783"/>
                  </a:cubicBezTo>
                  <a:cubicBezTo>
                    <a:pt x="7161" y="1783"/>
                    <a:pt x="7161" y="1783"/>
                    <a:pt x="7161" y="1783"/>
                  </a:cubicBezTo>
                  <a:cubicBezTo>
                    <a:pt x="7046" y="1684"/>
                    <a:pt x="7046" y="1684"/>
                    <a:pt x="7046" y="1684"/>
                  </a:cubicBezTo>
                  <a:cubicBezTo>
                    <a:pt x="7046" y="1585"/>
                    <a:pt x="7046" y="1585"/>
                    <a:pt x="7046" y="1585"/>
                  </a:cubicBezTo>
                  <a:cubicBezTo>
                    <a:pt x="7046" y="1585"/>
                    <a:pt x="7046" y="1585"/>
                    <a:pt x="7046" y="1585"/>
                  </a:cubicBezTo>
                  <a:cubicBezTo>
                    <a:pt x="7046" y="1486"/>
                    <a:pt x="7046" y="1486"/>
                    <a:pt x="7046" y="1486"/>
                  </a:cubicBezTo>
                  <a:cubicBezTo>
                    <a:pt x="7046" y="1486"/>
                    <a:pt x="7046" y="1486"/>
                    <a:pt x="7046" y="1486"/>
                  </a:cubicBezTo>
                  <a:cubicBezTo>
                    <a:pt x="7161" y="1387"/>
                    <a:pt x="7161" y="1387"/>
                    <a:pt x="7161" y="1387"/>
                  </a:cubicBezTo>
                  <a:cubicBezTo>
                    <a:pt x="7161" y="1387"/>
                    <a:pt x="7161" y="1387"/>
                    <a:pt x="7161" y="1387"/>
                  </a:cubicBezTo>
                  <a:cubicBezTo>
                    <a:pt x="7277" y="1387"/>
                    <a:pt x="7277" y="1387"/>
                    <a:pt x="7277" y="1387"/>
                  </a:cubicBezTo>
                  <a:cubicBezTo>
                    <a:pt x="7393" y="1387"/>
                    <a:pt x="7393" y="1387"/>
                    <a:pt x="7393" y="1387"/>
                  </a:cubicBezTo>
                  <a:cubicBezTo>
                    <a:pt x="7393" y="1387"/>
                    <a:pt x="7393" y="1387"/>
                    <a:pt x="7393" y="1387"/>
                  </a:cubicBezTo>
                  <a:cubicBezTo>
                    <a:pt x="7508" y="1486"/>
                    <a:pt x="7508" y="1486"/>
                    <a:pt x="7508" y="1486"/>
                  </a:cubicBezTo>
                  <a:cubicBezTo>
                    <a:pt x="7739" y="1387"/>
                    <a:pt x="7739" y="1387"/>
                    <a:pt x="7739" y="1387"/>
                  </a:cubicBezTo>
                  <a:cubicBezTo>
                    <a:pt x="7970" y="1387"/>
                    <a:pt x="7970" y="1387"/>
                    <a:pt x="7970" y="1387"/>
                  </a:cubicBezTo>
                  <a:cubicBezTo>
                    <a:pt x="8201" y="1387"/>
                    <a:pt x="8201" y="1387"/>
                    <a:pt x="8201" y="1387"/>
                  </a:cubicBezTo>
                  <a:cubicBezTo>
                    <a:pt x="8201" y="1387"/>
                    <a:pt x="8201" y="1387"/>
                    <a:pt x="8201" y="1387"/>
                  </a:cubicBezTo>
                  <a:cubicBezTo>
                    <a:pt x="8201" y="1486"/>
                    <a:pt x="8201" y="1486"/>
                    <a:pt x="8201" y="1486"/>
                  </a:cubicBezTo>
                  <a:cubicBezTo>
                    <a:pt x="8201" y="1585"/>
                    <a:pt x="8201" y="1585"/>
                    <a:pt x="8201" y="1585"/>
                  </a:cubicBezTo>
                  <a:cubicBezTo>
                    <a:pt x="8201" y="1585"/>
                    <a:pt x="8201" y="1585"/>
                    <a:pt x="8201" y="1585"/>
                  </a:cubicBezTo>
                  <a:cubicBezTo>
                    <a:pt x="8317" y="1585"/>
                    <a:pt x="8317" y="1585"/>
                    <a:pt x="8317" y="1585"/>
                  </a:cubicBezTo>
                  <a:cubicBezTo>
                    <a:pt x="8317" y="1486"/>
                    <a:pt x="8317" y="1486"/>
                    <a:pt x="8317" y="1486"/>
                  </a:cubicBezTo>
                  <a:cubicBezTo>
                    <a:pt x="8317" y="1486"/>
                    <a:pt x="8317" y="1486"/>
                    <a:pt x="8317" y="1486"/>
                  </a:cubicBezTo>
                  <a:cubicBezTo>
                    <a:pt x="8317" y="1387"/>
                    <a:pt x="8317" y="1387"/>
                    <a:pt x="8317" y="1387"/>
                  </a:cubicBezTo>
                  <a:cubicBezTo>
                    <a:pt x="8432" y="1288"/>
                    <a:pt x="8432" y="1288"/>
                    <a:pt x="8432" y="1288"/>
                  </a:cubicBezTo>
                  <a:cubicBezTo>
                    <a:pt x="8548" y="1288"/>
                    <a:pt x="8548" y="1288"/>
                    <a:pt x="8548" y="1288"/>
                  </a:cubicBezTo>
                  <a:cubicBezTo>
                    <a:pt x="8548" y="1387"/>
                    <a:pt x="8548" y="1387"/>
                    <a:pt x="8548" y="1387"/>
                  </a:cubicBezTo>
                  <a:cubicBezTo>
                    <a:pt x="8663" y="1486"/>
                    <a:pt x="8663" y="1486"/>
                    <a:pt x="8663" y="1486"/>
                  </a:cubicBezTo>
                  <a:cubicBezTo>
                    <a:pt x="8663" y="1486"/>
                    <a:pt x="8663" y="1486"/>
                    <a:pt x="8663" y="1486"/>
                  </a:cubicBezTo>
                  <a:cubicBezTo>
                    <a:pt x="8663" y="1486"/>
                    <a:pt x="8663" y="1486"/>
                    <a:pt x="8663" y="1486"/>
                  </a:cubicBezTo>
                  <a:cubicBezTo>
                    <a:pt x="8663" y="1387"/>
                    <a:pt x="8663" y="1387"/>
                    <a:pt x="8663" y="1387"/>
                  </a:cubicBezTo>
                  <a:cubicBezTo>
                    <a:pt x="8663" y="1288"/>
                    <a:pt x="8663" y="1288"/>
                    <a:pt x="8663" y="1288"/>
                  </a:cubicBezTo>
                  <a:cubicBezTo>
                    <a:pt x="8548" y="1189"/>
                    <a:pt x="8548" y="1189"/>
                    <a:pt x="8548" y="1189"/>
                  </a:cubicBezTo>
                  <a:cubicBezTo>
                    <a:pt x="8663" y="1189"/>
                    <a:pt x="8663" y="1189"/>
                    <a:pt x="8663" y="1189"/>
                  </a:cubicBezTo>
                  <a:cubicBezTo>
                    <a:pt x="8663" y="1189"/>
                    <a:pt x="8663" y="1189"/>
                    <a:pt x="8663" y="1189"/>
                  </a:cubicBezTo>
                  <a:cubicBezTo>
                    <a:pt x="8779" y="1288"/>
                    <a:pt x="8779" y="1288"/>
                    <a:pt x="8779" y="1288"/>
                  </a:cubicBezTo>
                  <a:cubicBezTo>
                    <a:pt x="8894" y="1189"/>
                    <a:pt x="8894" y="1189"/>
                    <a:pt x="8894" y="1189"/>
                  </a:cubicBezTo>
                  <a:cubicBezTo>
                    <a:pt x="9010" y="1189"/>
                    <a:pt x="9010" y="1189"/>
                    <a:pt x="9010" y="1189"/>
                  </a:cubicBezTo>
                  <a:cubicBezTo>
                    <a:pt x="9125" y="1189"/>
                    <a:pt x="9125" y="1189"/>
                    <a:pt x="9125" y="1189"/>
                  </a:cubicBezTo>
                  <a:cubicBezTo>
                    <a:pt x="9125" y="1288"/>
                    <a:pt x="9125" y="1288"/>
                    <a:pt x="9125" y="1288"/>
                  </a:cubicBezTo>
                  <a:cubicBezTo>
                    <a:pt x="9125" y="1387"/>
                    <a:pt x="9125" y="1387"/>
                    <a:pt x="9125" y="1387"/>
                  </a:cubicBezTo>
                  <a:cubicBezTo>
                    <a:pt x="9125" y="1585"/>
                    <a:pt x="9125" y="1585"/>
                    <a:pt x="9125" y="1585"/>
                  </a:cubicBezTo>
                  <a:cubicBezTo>
                    <a:pt x="9125" y="1585"/>
                    <a:pt x="9125" y="1585"/>
                    <a:pt x="9125" y="1585"/>
                  </a:cubicBezTo>
                  <a:cubicBezTo>
                    <a:pt x="9010" y="1783"/>
                    <a:pt x="9010" y="1783"/>
                    <a:pt x="9010" y="1783"/>
                  </a:cubicBezTo>
                  <a:cubicBezTo>
                    <a:pt x="9010" y="1783"/>
                    <a:pt x="9010" y="1783"/>
                    <a:pt x="9010" y="1783"/>
                  </a:cubicBezTo>
                  <a:cubicBezTo>
                    <a:pt x="9010" y="1883"/>
                    <a:pt x="9010" y="1883"/>
                    <a:pt x="9010" y="1883"/>
                  </a:cubicBezTo>
                  <a:cubicBezTo>
                    <a:pt x="8894" y="1883"/>
                    <a:pt x="8894" y="1883"/>
                    <a:pt x="8894" y="1883"/>
                  </a:cubicBezTo>
                  <a:cubicBezTo>
                    <a:pt x="8894" y="1982"/>
                    <a:pt x="8894" y="1982"/>
                    <a:pt x="8894" y="1982"/>
                  </a:cubicBezTo>
                  <a:cubicBezTo>
                    <a:pt x="8894" y="1982"/>
                    <a:pt x="8894" y="1982"/>
                    <a:pt x="8894" y="1982"/>
                  </a:cubicBezTo>
                  <a:cubicBezTo>
                    <a:pt x="8894" y="1982"/>
                    <a:pt x="8894" y="1982"/>
                    <a:pt x="8894" y="1982"/>
                  </a:cubicBezTo>
                  <a:cubicBezTo>
                    <a:pt x="8894" y="2081"/>
                    <a:pt x="8894" y="2081"/>
                    <a:pt x="8894" y="2081"/>
                  </a:cubicBezTo>
                  <a:cubicBezTo>
                    <a:pt x="8894" y="2081"/>
                    <a:pt x="8894" y="2081"/>
                    <a:pt x="8894" y="2081"/>
                  </a:cubicBezTo>
                  <a:cubicBezTo>
                    <a:pt x="8779" y="2180"/>
                    <a:pt x="8779" y="2180"/>
                    <a:pt x="8779" y="2180"/>
                  </a:cubicBezTo>
                  <a:cubicBezTo>
                    <a:pt x="8779" y="2279"/>
                    <a:pt x="8779" y="2279"/>
                    <a:pt x="8779" y="2279"/>
                  </a:cubicBezTo>
                  <a:cubicBezTo>
                    <a:pt x="8663" y="2279"/>
                    <a:pt x="8663" y="2279"/>
                    <a:pt x="8663" y="2279"/>
                  </a:cubicBezTo>
                  <a:cubicBezTo>
                    <a:pt x="8663" y="2378"/>
                    <a:pt x="8663" y="2378"/>
                    <a:pt x="8663" y="2378"/>
                  </a:cubicBezTo>
                  <a:cubicBezTo>
                    <a:pt x="8663" y="2477"/>
                    <a:pt x="8663" y="2477"/>
                    <a:pt x="8663" y="2477"/>
                  </a:cubicBezTo>
                  <a:cubicBezTo>
                    <a:pt x="8548" y="2477"/>
                    <a:pt x="8548" y="2477"/>
                    <a:pt x="8548" y="2477"/>
                  </a:cubicBezTo>
                  <a:cubicBezTo>
                    <a:pt x="8548" y="2576"/>
                    <a:pt x="8548" y="2576"/>
                    <a:pt x="8548" y="2576"/>
                  </a:cubicBezTo>
                  <a:cubicBezTo>
                    <a:pt x="8548" y="2576"/>
                    <a:pt x="8548" y="2576"/>
                    <a:pt x="8548" y="2576"/>
                  </a:cubicBezTo>
                  <a:cubicBezTo>
                    <a:pt x="8548" y="2576"/>
                    <a:pt x="8548" y="2576"/>
                    <a:pt x="8548" y="2576"/>
                  </a:cubicBezTo>
                  <a:cubicBezTo>
                    <a:pt x="8663" y="2477"/>
                    <a:pt x="8663" y="2477"/>
                    <a:pt x="8663" y="2477"/>
                  </a:cubicBezTo>
                  <a:cubicBezTo>
                    <a:pt x="8779" y="2477"/>
                    <a:pt x="8779" y="2477"/>
                    <a:pt x="8779" y="2477"/>
                  </a:cubicBezTo>
                  <a:cubicBezTo>
                    <a:pt x="8779" y="2477"/>
                    <a:pt x="8779" y="2477"/>
                    <a:pt x="8779" y="2477"/>
                  </a:cubicBezTo>
                  <a:cubicBezTo>
                    <a:pt x="8779" y="2378"/>
                    <a:pt x="8779" y="2378"/>
                    <a:pt x="8779" y="2378"/>
                  </a:cubicBezTo>
                  <a:cubicBezTo>
                    <a:pt x="8894" y="2279"/>
                    <a:pt x="8894" y="2279"/>
                    <a:pt x="8894" y="2279"/>
                  </a:cubicBezTo>
                  <a:cubicBezTo>
                    <a:pt x="8894" y="2180"/>
                    <a:pt x="8894" y="2180"/>
                    <a:pt x="8894" y="2180"/>
                  </a:cubicBezTo>
                  <a:cubicBezTo>
                    <a:pt x="9010" y="2180"/>
                    <a:pt x="9010" y="2180"/>
                    <a:pt x="9010" y="2180"/>
                  </a:cubicBezTo>
                  <a:cubicBezTo>
                    <a:pt x="9010" y="2180"/>
                    <a:pt x="9010" y="2180"/>
                    <a:pt x="9010" y="2180"/>
                  </a:cubicBezTo>
                  <a:cubicBezTo>
                    <a:pt x="9125" y="2081"/>
                    <a:pt x="9125" y="2081"/>
                    <a:pt x="9125" y="2081"/>
                  </a:cubicBezTo>
                  <a:cubicBezTo>
                    <a:pt x="9125" y="2081"/>
                    <a:pt x="9125" y="2081"/>
                    <a:pt x="9125" y="2081"/>
                  </a:cubicBezTo>
                  <a:cubicBezTo>
                    <a:pt x="9125" y="1982"/>
                    <a:pt x="9125" y="1982"/>
                    <a:pt x="9125" y="1982"/>
                  </a:cubicBezTo>
                  <a:cubicBezTo>
                    <a:pt x="9125" y="1982"/>
                    <a:pt x="9125" y="1982"/>
                    <a:pt x="9125" y="1982"/>
                  </a:cubicBezTo>
                  <a:cubicBezTo>
                    <a:pt x="9241" y="1883"/>
                    <a:pt x="9241" y="1883"/>
                    <a:pt x="9241" y="1883"/>
                  </a:cubicBezTo>
                  <a:cubicBezTo>
                    <a:pt x="9241" y="1982"/>
                    <a:pt x="9241" y="1982"/>
                    <a:pt x="9241" y="1982"/>
                  </a:cubicBezTo>
                  <a:cubicBezTo>
                    <a:pt x="9241" y="1982"/>
                    <a:pt x="9241" y="1982"/>
                    <a:pt x="9241" y="1982"/>
                  </a:cubicBezTo>
                  <a:cubicBezTo>
                    <a:pt x="9356" y="2081"/>
                    <a:pt x="9356" y="2081"/>
                    <a:pt x="9356" y="2081"/>
                  </a:cubicBezTo>
                  <a:cubicBezTo>
                    <a:pt x="9356" y="2081"/>
                    <a:pt x="9356" y="2081"/>
                    <a:pt x="9356" y="2081"/>
                  </a:cubicBezTo>
                  <a:cubicBezTo>
                    <a:pt x="9356" y="2180"/>
                    <a:pt x="9356" y="2180"/>
                    <a:pt x="9356" y="2180"/>
                  </a:cubicBezTo>
                  <a:cubicBezTo>
                    <a:pt x="9472" y="2279"/>
                    <a:pt x="9472" y="2279"/>
                    <a:pt x="9472" y="2279"/>
                  </a:cubicBezTo>
                  <a:cubicBezTo>
                    <a:pt x="9472" y="2378"/>
                    <a:pt x="9472" y="2378"/>
                    <a:pt x="9472" y="2378"/>
                  </a:cubicBezTo>
                  <a:cubicBezTo>
                    <a:pt x="9472" y="2378"/>
                    <a:pt x="9472" y="2378"/>
                    <a:pt x="9472" y="2378"/>
                  </a:cubicBezTo>
                  <a:cubicBezTo>
                    <a:pt x="9587" y="2477"/>
                    <a:pt x="9587" y="2477"/>
                    <a:pt x="9587" y="2477"/>
                  </a:cubicBezTo>
                  <a:cubicBezTo>
                    <a:pt x="9587" y="2477"/>
                    <a:pt x="9587" y="2477"/>
                    <a:pt x="9587" y="2477"/>
                  </a:cubicBezTo>
                  <a:cubicBezTo>
                    <a:pt x="9703" y="2477"/>
                    <a:pt x="9703" y="2477"/>
                    <a:pt x="9703" y="2477"/>
                  </a:cubicBezTo>
                  <a:cubicBezTo>
                    <a:pt x="9703" y="2378"/>
                    <a:pt x="9703" y="2378"/>
                    <a:pt x="9703" y="2378"/>
                  </a:cubicBezTo>
                  <a:cubicBezTo>
                    <a:pt x="9703" y="2378"/>
                    <a:pt x="9703" y="2378"/>
                    <a:pt x="9703" y="2378"/>
                  </a:cubicBezTo>
                  <a:cubicBezTo>
                    <a:pt x="9703" y="2378"/>
                    <a:pt x="9703" y="2378"/>
                    <a:pt x="9703" y="2378"/>
                  </a:cubicBezTo>
                  <a:cubicBezTo>
                    <a:pt x="9587" y="2279"/>
                    <a:pt x="9587" y="2279"/>
                    <a:pt x="9587" y="2279"/>
                  </a:cubicBezTo>
                  <a:cubicBezTo>
                    <a:pt x="9587" y="2279"/>
                    <a:pt x="9587" y="2279"/>
                    <a:pt x="9587" y="2279"/>
                  </a:cubicBezTo>
                  <a:cubicBezTo>
                    <a:pt x="9587" y="2279"/>
                    <a:pt x="9587" y="2279"/>
                    <a:pt x="9587" y="2279"/>
                  </a:cubicBezTo>
                  <a:cubicBezTo>
                    <a:pt x="9703" y="2279"/>
                    <a:pt x="9703" y="2279"/>
                    <a:pt x="9703" y="2279"/>
                  </a:cubicBezTo>
                  <a:cubicBezTo>
                    <a:pt x="9703" y="2279"/>
                    <a:pt x="9703" y="2279"/>
                    <a:pt x="9703" y="2279"/>
                  </a:cubicBezTo>
                  <a:cubicBezTo>
                    <a:pt x="9818" y="2279"/>
                    <a:pt x="9818" y="2279"/>
                    <a:pt x="9818" y="2279"/>
                  </a:cubicBezTo>
                  <a:cubicBezTo>
                    <a:pt x="9934" y="2279"/>
                    <a:pt x="9934" y="2279"/>
                    <a:pt x="9934" y="2279"/>
                  </a:cubicBezTo>
                  <a:cubicBezTo>
                    <a:pt x="9934" y="2378"/>
                    <a:pt x="9934" y="2378"/>
                    <a:pt x="9934" y="2378"/>
                  </a:cubicBezTo>
                  <a:cubicBezTo>
                    <a:pt x="10049" y="2378"/>
                    <a:pt x="10049" y="2378"/>
                    <a:pt x="10049" y="2378"/>
                  </a:cubicBezTo>
                  <a:cubicBezTo>
                    <a:pt x="10049" y="2279"/>
                    <a:pt x="10049" y="2279"/>
                    <a:pt x="10049" y="2279"/>
                  </a:cubicBezTo>
                  <a:cubicBezTo>
                    <a:pt x="10049" y="2378"/>
                    <a:pt x="10049" y="2378"/>
                    <a:pt x="10049" y="2378"/>
                  </a:cubicBezTo>
                  <a:cubicBezTo>
                    <a:pt x="10049" y="2378"/>
                    <a:pt x="10049" y="2378"/>
                    <a:pt x="10049" y="2378"/>
                  </a:cubicBezTo>
                  <a:cubicBezTo>
                    <a:pt x="10165" y="2378"/>
                    <a:pt x="10165" y="2378"/>
                    <a:pt x="10165" y="2378"/>
                  </a:cubicBezTo>
                  <a:cubicBezTo>
                    <a:pt x="10165" y="2180"/>
                    <a:pt x="10165" y="2180"/>
                    <a:pt x="10165" y="2180"/>
                  </a:cubicBezTo>
                  <a:cubicBezTo>
                    <a:pt x="10165" y="2180"/>
                    <a:pt x="10165" y="2180"/>
                    <a:pt x="10165" y="2180"/>
                  </a:cubicBezTo>
                  <a:cubicBezTo>
                    <a:pt x="10165" y="1982"/>
                    <a:pt x="10165" y="1982"/>
                    <a:pt x="10165" y="1982"/>
                  </a:cubicBezTo>
                  <a:cubicBezTo>
                    <a:pt x="10165" y="1883"/>
                    <a:pt x="10165" y="1883"/>
                    <a:pt x="10165" y="1883"/>
                  </a:cubicBezTo>
                  <a:cubicBezTo>
                    <a:pt x="10165" y="1883"/>
                    <a:pt x="10165" y="1883"/>
                    <a:pt x="10165" y="1883"/>
                  </a:cubicBezTo>
                  <a:cubicBezTo>
                    <a:pt x="10049" y="1783"/>
                    <a:pt x="10049" y="1783"/>
                    <a:pt x="10049" y="1783"/>
                  </a:cubicBezTo>
                  <a:cubicBezTo>
                    <a:pt x="10165" y="1684"/>
                    <a:pt x="10165" y="1684"/>
                    <a:pt x="10165" y="1684"/>
                  </a:cubicBezTo>
                  <a:cubicBezTo>
                    <a:pt x="10165" y="1585"/>
                    <a:pt x="10165" y="1585"/>
                    <a:pt x="10165" y="1585"/>
                  </a:cubicBezTo>
                  <a:cubicBezTo>
                    <a:pt x="10165" y="1486"/>
                    <a:pt x="10165" y="1486"/>
                    <a:pt x="10165" y="1486"/>
                  </a:cubicBezTo>
                  <a:cubicBezTo>
                    <a:pt x="10165" y="1486"/>
                    <a:pt x="10165" y="1486"/>
                    <a:pt x="10165" y="1486"/>
                  </a:cubicBezTo>
                  <a:cubicBezTo>
                    <a:pt x="10165" y="1387"/>
                    <a:pt x="10165" y="1387"/>
                    <a:pt x="10165" y="1387"/>
                  </a:cubicBezTo>
                  <a:cubicBezTo>
                    <a:pt x="10165" y="1288"/>
                    <a:pt x="10165" y="1288"/>
                    <a:pt x="10165" y="1288"/>
                  </a:cubicBezTo>
                  <a:cubicBezTo>
                    <a:pt x="10280" y="1288"/>
                    <a:pt x="10280" y="1288"/>
                    <a:pt x="10280" y="1288"/>
                  </a:cubicBezTo>
                  <a:cubicBezTo>
                    <a:pt x="10280" y="1288"/>
                    <a:pt x="10280" y="1288"/>
                    <a:pt x="10280" y="1288"/>
                  </a:cubicBezTo>
                  <a:cubicBezTo>
                    <a:pt x="10396" y="1288"/>
                    <a:pt x="10396" y="1288"/>
                    <a:pt x="10396" y="1288"/>
                  </a:cubicBezTo>
                  <a:cubicBezTo>
                    <a:pt x="10511" y="1288"/>
                    <a:pt x="10511" y="1288"/>
                    <a:pt x="10511" y="1288"/>
                  </a:cubicBezTo>
                  <a:cubicBezTo>
                    <a:pt x="10511" y="1288"/>
                    <a:pt x="10511" y="1288"/>
                    <a:pt x="10511" y="1288"/>
                  </a:cubicBezTo>
                  <a:cubicBezTo>
                    <a:pt x="10627" y="1387"/>
                    <a:pt x="10627" y="1387"/>
                    <a:pt x="10627" y="1387"/>
                  </a:cubicBezTo>
                  <a:cubicBezTo>
                    <a:pt x="10627" y="1387"/>
                    <a:pt x="10627" y="1387"/>
                    <a:pt x="10627" y="1387"/>
                  </a:cubicBezTo>
                  <a:cubicBezTo>
                    <a:pt x="10742" y="1486"/>
                    <a:pt x="10742" y="1486"/>
                    <a:pt x="10742" y="1486"/>
                  </a:cubicBezTo>
                  <a:cubicBezTo>
                    <a:pt x="10742" y="1585"/>
                    <a:pt x="10742" y="1585"/>
                    <a:pt x="10742" y="1585"/>
                  </a:cubicBezTo>
                  <a:cubicBezTo>
                    <a:pt x="10742" y="1684"/>
                    <a:pt x="10742" y="1684"/>
                    <a:pt x="10742" y="1684"/>
                  </a:cubicBezTo>
                  <a:cubicBezTo>
                    <a:pt x="10858" y="1783"/>
                    <a:pt x="10858" y="1783"/>
                    <a:pt x="10858" y="1783"/>
                  </a:cubicBezTo>
                  <a:cubicBezTo>
                    <a:pt x="10973" y="1883"/>
                    <a:pt x="10973" y="1883"/>
                    <a:pt x="10973" y="1883"/>
                  </a:cubicBezTo>
                  <a:cubicBezTo>
                    <a:pt x="10973" y="2081"/>
                    <a:pt x="10973" y="2081"/>
                    <a:pt x="10973" y="2081"/>
                  </a:cubicBezTo>
                  <a:cubicBezTo>
                    <a:pt x="10973" y="2081"/>
                    <a:pt x="10973" y="2081"/>
                    <a:pt x="10973" y="2081"/>
                  </a:cubicBezTo>
                  <a:cubicBezTo>
                    <a:pt x="10858" y="2180"/>
                    <a:pt x="10858" y="2180"/>
                    <a:pt x="10858" y="2180"/>
                  </a:cubicBezTo>
                  <a:cubicBezTo>
                    <a:pt x="10858" y="2279"/>
                    <a:pt x="10858" y="2279"/>
                    <a:pt x="10858" y="2279"/>
                  </a:cubicBezTo>
                  <a:cubicBezTo>
                    <a:pt x="10858" y="2279"/>
                    <a:pt x="10858" y="2279"/>
                    <a:pt x="10858" y="2279"/>
                  </a:cubicBezTo>
                  <a:cubicBezTo>
                    <a:pt x="10973" y="2378"/>
                    <a:pt x="10973" y="2378"/>
                    <a:pt x="10973" y="2378"/>
                  </a:cubicBezTo>
                  <a:cubicBezTo>
                    <a:pt x="10973" y="2477"/>
                    <a:pt x="10973" y="2477"/>
                    <a:pt x="10973" y="2477"/>
                  </a:cubicBezTo>
                  <a:cubicBezTo>
                    <a:pt x="10973" y="2576"/>
                    <a:pt x="10973" y="2576"/>
                    <a:pt x="10973" y="2576"/>
                  </a:cubicBezTo>
                  <a:cubicBezTo>
                    <a:pt x="10973" y="2675"/>
                    <a:pt x="10973" y="2675"/>
                    <a:pt x="10973" y="2675"/>
                  </a:cubicBezTo>
                  <a:cubicBezTo>
                    <a:pt x="11089" y="2675"/>
                    <a:pt x="11089" y="2675"/>
                    <a:pt x="11089" y="2675"/>
                  </a:cubicBezTo>
                  <a:cubicBezTo>
                    <a:pt x="11089" y="2675"/>
                    <a:pt x="11089" y="2675"/>
                    <a:pt x="11089" y="2675"/>
                  </a:cubicBezTo>
                  <a:cubicBezTo>
                    <a:pt x="11204" y="2774"/>
                    <a:pt x="11204" y="2774"/>
                    <a:pt x="11204" y="2774"/>
                  </a:cubicBezTo>
                  <a:cubicBezTo>
                    <a:pt x="11320" y="2774"/>
                    <a:pt x="11320" y="2774"/>
                    <a:pt x="11320" y="2774"/>
                  </a:cubicBezTo>
                  <a:cubicBezTo>
                    <a:pt x="11435" y="2774"/>
                    <a:pt x="11435" y="2774"/>
                    <a:pt x="11435" y="2774"/>
                  </a:cubicBezTo>
                  <a:cubicBezTo>
                    <a:pt x="11551" y="2675"/>
                    <a:pt x="11551" y="2675"/>
                    <a:pt x="11551" y="2675"/>
                  </a:cubicBezTo>
                  <a:cubicBezTo>
                    <a:pt x="11551" y="2576"/>
                    <a:pt x="11551" y="2576"/>
                    <a:pt x="11551" y="2576"/>
                  </a:cubicBezTo>
                  <a:cubicBezTo>
                    <a:pt x="11551" y="2576"/>
                    <a:pt x="11551" y="2576"/>
                    <a:pt x="11551" y="2576"/>
                  </a:cubicBezTo>
                  <a:cubicBezTo>
                    <a:pt x="11551" y="2675"/>
                    <a:pt x="11551" y="2675"/>
                    <a:pt x="11551" y="2675"/>
                  </a:cubicBezTo>
                  <a:cubicBezTo>
                    <a:pt x="11551" y="2675"/>
                    <a:pt x="11551" y="2675"/>
                    <a:pt x="11551" y="2675"/>
                  </a:cubicBezTo>
                  <a:cubicBezTo>
                    <a:pt x="11666" y="2675"/>
                    <a:pt x="11666" y="2675"/>
                    <a:pt x="11666" y="2675"/>
                  </a:cubicBezTo>
                  <a:cubicBezTo>
                    <a:pt x="11666" y="2675"/>
                    <a:pt x="11666" y="2675"/>
                    <a:pt x="11666" y="2675"/>
                  </a:cubicBezTo>
                  <a:cubicBezTo>
                    <a:pt x="11782" y="2675"/>
                    <a:pt x="11782" y="2675"/>
                    <a:pt x="11782" y="2675"/>
                  </a:cubicBezTo>
                  <a:cubicBezTo>
                    <a:pt x="11782" y="2774"/>
                    <a:pt x="11782" y="2774"/>
                    <a:pt x="11782" y="2774"/>
                  </a:cubicBezTo>
                  <a:cubicBezTo>
                    <a:pt x="11782" y="2774"/>
                    <a:pt x="11782" y="2774"/>
                    <a:pt x="11782" y="2774"/>
                  </a:cubicBezTo>
                  <a:cubicBezTo>
                    <a:pt x="11782" y="2873"/>
                    <a:pt x="11782" y="2873"/>
                    <a:pt x="11782" y="2873"/>
                  </a:cubicBezTo>
                  <a:cubicBezTo>
                    <a:pt x="11897" y="2873"/>
                    <a:pt x="11897" y="2873"/>
                    <a:pt x="11897" y="2873"/>
                  </a:cubicBezTo>
                  <a:cubicBezTo>
                    <a:pt x="11897" y="2873"/>
                    <a:pt x="11897" y="2873"/>
                    <a:pt x="11897" y="2873"/>
                  </a:cubicBezTo>
                  <a:cubicBezTo>
                    <a:pt x="12013" y="2873"/>
                    <a:pt x="12013" y="2873"/>
                    <a:pt x="12013" y="2873"/>
                  </a:cubicBezTo>
                  <a:cubicBezTo>
                    <a:pt x="12128" y="2873"/>
                    <a:pt x="12128" y="2873"/>
                    <a:pt x="12128" y="2873"/>
                  </a:cubicBezTo>
                  <a:cubicBezTo>
                    <a:pt x="12013" y="2873"/>
                    <a:pt x="12013" y="2873"/>
                    <a:pt x="12013" y="2873"/>
                  </a:cubicBezTo>
                  <a:cubicBezTo>
                    <a:pt x="11897" y="2774"/>
                    <a:pt x="11897" y="2774"/>
                    <a:pt x="11897" y="2774"/>
                  </a:cubicBezTo>
                  <a:cubicBezTo>
                    <a:pt x="11897" y="2774"/>
                    <a:pt x="11897" y="2774"/>
                    <a:pt x="11897" y="2774"/>
                  </a:cubicBezTo>
                  <a:cubicBezTo>
                    <a:pt x="11897" y="2675"/>
                    <a:pt x="11897" y="2675"/>
                    <a:pt x="11897" y="2675"/>
                  </a:cubicBezTo>
                  <a:cubicBezTo>
                    <a:pt x="11897" y="2675"/>
                    <a:pt x="11897" y="2675"/>
                    <a:pt x="11897" y="2675"/>
                  </a:cubicBezTo>
                  <a:cubicBezTo>
                    <a:pt x="11782" y="2675"/>
                    <a:pt x="11782" y="2675"/>
                    <a:pt x="11782" y="2675"/>
                  </a:cubicBezTo>
                  <a:cubicBezTo>
                    <a:pt x="11782" y="2576"/>
                    <a:pt x="11782" y="2576"/>
                    <a:pt x="11782" y="2576"/>
                  </a:cubicBezTo>
                  <a:cubicBezTo>
                    <a:pt x="11782" y="2477"/>
                    <a:pt x="11782" y="2477"/>
                    <a:pt x="11782" y="2477"/>
                  </a:cubicBezTo>
                  <a:cubicBezTo>
                    <a:pt x="11666" y="2477"/>
                    <a:pt x="11666" y="2477"/>
                    <a:pt x="11666" y="2477"/>
                  </a:cubicBezTo>
                  <a:cubicBezTo>
                    <a:pt x="11666" y="2378"/>
                    <a:pt x="11666" y="2378"/>
                    <a:pt x="11666" y="2378"/>
                  </a:cubicBezTo>
                  <a:cubicBezTo>
                    <a:pt x="11666" y="2279"/>
                    <a:pt x="11666" y="2279"/>
                    <a:pt x="11666" y="2279"/>
                  </a:cubicBezTo>
                  <a:cubicBezTo>
                    <a:pt x="11551" y="2279"/>
                    <a:pt x="11551" y="2279"/>
                    <a:pt x="11551" y="2279"/>
                  </a:cubicBezTo>
                  <a:cubicBezTo>
                    <a:pt x="11551" y="2180"/>
                    <a:pt x="11551" y="2180"/>
                    <a:pt x="11551" y="2180"/>
                  </a:cubicBezTo>
                  <a:cubicBezTo>
                    <a:pt x="11551" y="2081"/>
                    <a:pt x="11551" y="2081"/>
                    <a:pt x="11551" y="2081"/>
                  </a:cubicBezTo>
                  <a:cubicBezTo>
                    <a:pt x="11551" y="1982"/>
                    <a:pt x="11551" y="1982"/>
                    <a:pt x="11551" y="1982"/>
                  </a:cubicBezTo>
                  <a:cubicBezTo>
                    <a:pt x="11551" y="1883"/>
                    <a:pt x="11551" y="1883"/>
                    <a:pt x="11551" y="1883"/>
                  </a:cubicBezTo>
                  <a:cubicBezTo>
                    <a:pt x="11551" y="1883"/>
                    <a:pt x="11551" y="1883"/>
                    <a:pt x="11551" y="1883"/>
                  </a:cubicBezTo>
                  <a:cubicBezTo>
                    <a:pt x="11551" y="1783"/>
                    <a:pt x="11551" y="1783"/>
                    <a:pt x="11551" y="1783"/>
                  </a:cubicBezTo>
                  <a:cubicBezTo>
                    <a:pt x="11435" y="1684"/>
                    <a:pt x="11435" y="1684"/>
                    <a:pt x="11435" y="1684"/>
                  </a:cubicBezTo>
                  <a:cubicBezTo>
                    <a:pt x="11435" y="1684"/>
                    <a:pt x="11435" y="1684"/>
                    <a:pt x="11435" y="1684"/>
                  </a:cubicBezTo>
                  <a:cubicBezTo>
                    <a:pt x="11435" y="1585"/>
                    <a:pt x="11435" y="1585"/>
                    <a:pt x="11435" y="1585"/>
                  </a:cubicBezTo>
                  <a:cubicBezTo>
                    <a:pt x="11435" y="1486"/>
                    <a:pt x="11435" y="1486"/>
                    <a:pt x="11435" y="1486"/>
                  </a:cubicBezTo>
                  <a:cubicBezTo>
                    <a:pt x="11320" y="1387"/>
                    <a:pt x="11320" y="1387"/>
                    <a:pt x="11320" y="1387"/>
                  </a:cubicBezTo>
                  <a:cubicBezTo>
                    <a:pt x="11435" y="1387"/>
                    <a:pt x="11435" y="1387"/>
                    <a:pt x="11435" y="1387"/>
                  </a:cubicBezTo>
                  <a:cubicBezTo>
                    <a:pt x="11320" y="1288"/>
                    <a:pt x="11320" y="1288"/>
                    <a:pt x="11320" y="1288"/>
                  </a:cubicBezTo>
                  <a:cubicBezTo>
                    <a:pt x="11320" y="1189"/>
                    <a:pt x="11320" y="1189"/>
                    <a:pt x="11320" y="1189"/>
                  </a:cubicBezTo>
                  <a:cubicBezTo>
                    <a:pt x="11435" y="1189"/>
                    <a:pt x="11435" y="1189"/>
                    <a:pt x="11435" y="1189"/>
                  </a:cubicBezTo>
                  <a:cubicBezTo>
                    <a:pt x="11551" y="1189"/>
                    <a:pt x="11551" y="1189"/>
                    <a:pt x="11551" y="1189"/>
                  </a:cubicBezTo>
                  <a:cubicBezTo>
                    <a:pt x="11551" y="1189"/>
                    <a:pt x="11551" y="1189"/>
                    <a:pt x="11551" y="1189"/>
                  </a:cubicBezTo>
                  <a:cubicBezTo>
                    <a:pt x="11666" y="1189"/>
                    <a:pt x="11666" y="1189"/>
                    <a:pt x="11666" y="1189"/>
                  </a:cubicBezTo>
                  <a:cubicBezTo>
                    <a:pt x="11666" y="1189"/>
                    <a:pt x="11666" y="1189"/>
                    <a:pt x="11666" y="1189"/>
                  </a:cubicBezTo>
                  <a:cubicBezTo>
                    <a:pt x="11782" y="1189"/>
                    <a:pt x="11782" y="1189"/>
                    <a:pt x="11782" y="1189"/>
                  </a:cubicBezTo>
                  <a:cubicBezTo>
                    <a:pt x="11897" y="1288"/>
                    <a:pt x="11897" y="1288"/>
                    <a:pt x="11897" y="1288"/>
                  </a:cubicBezTo>
                  <a:cubicBezTo>
                    <a:pt x="12013" y="1387"/>
                    <a:pt x="12013" y="1387"/>
                    <a:pt x="12013" y="1387"/>
                  </a:cubicBezTo>
                  <a:cubicBezTo>
                    <a:pt x="12128" y="1387"/>
                    <a:pt x="12128" y="1387"/>
                    <a:pt x="12128" y="1387"/>
                  </a:cubicBezTo>
                  <a:cubicBezTo>
                    <a:pt x="12128" y="1288"/>
                    <a:pt x="12128" y="1288"/>
                    <a:pt x="12128" y="1288"/>
                  </a:cubicBezTo>
                  <a:cubicBezTo>
                    <a:pt x="12013" y="1288"/>
                    <a:pt x="12013" y="1288"/>
                    <a:pt x="12013" y="1288"/>
                  </a:cubicBezTo>
                  <a:cubicBezTo>
                    <a:pt x="12128" y="1090"/>
                    <a:pt x="12128" y="1090"/>
                    <a:pt x="12128" y="1090"/>
                  </a:cubicBezTo>
                  <a:cubicBezTo>
                    <a:pt x="12128" y="1090"/>
                    <a:pt x="12128" y="1090"/>
                    <a:pt x="12128" y="1090"/>
                  </a:cubicBezTo>
                  <a:cubicBezTo>
                    <a:pt x="12244" y="1189"/>
                    <a:pt x="12244" y="1189"/>
                    <a:pt x="12244" y="1189"/>
                  </a:cubicBezTo>
                  <a:cubicBezTo>
                    <a:pt x="12359" y="1090"/>
                    <a:pt x="12359" y="1090"/>
                    <a:pt x="12359" y="1090"/>
                  </a:cubicBezTo>
                  <a:cubicBezTo>
                    <a:pt x="12475" y="1090"/>
                    <a:pt x="12475" y="1090"/>
                    <a:pt x="12475" y="1090"/>
                  </a:cubicBezTo>
                  <a:cubicBezTo>
                    <a:pt x="12475" y="1090"/>
                    <a:pt x="12475" y="1090"/>
                    <a:pt x="12475" y="1090"/>
                  </a:cubicBezTo>
                  <a:cubicBezTo>
                    <a:pt x="12590" y="1189"/>
                    <a:pt x="12590" y="1189"/>
                    <a:pt x="12590" y="1189"/>
                  </a:cubicBezTo>
                  <a:cubicBezTo>
                    <a:pt x="12706" y="1189"/>
                    <a:pt x="12706" y="1189"/>
                    <a:pt x="12706" y="1189"/>
                  </a:cubicBezTo>
                  <a:cubicBezTo>
                    <a:pt x="12706" y="1189"/>
                    <a:pt x="12706" y="1189"/>
                    <a:pt x="12706" y="1189"/>
                  </a:cubicBezTo>
                  <a:cubicBezTo>
                    <a:pt x="12821" y="1288"/>
                    <a:pt x="12821" y="1288"/>
                    <a:pt x="12821" y="1288"/>
                  </a:cubicBezTo>
                  <a:cubicBezTo>
                    <a:pt x="12821" y="1387"/>
                    <a:pt x="12821" y="1387"/>
                    <a:pt x="12821" y="1387"/>
                  </a:cubicBezTo>
                  <a:cubicBezTo>
                    <a:pt x="12821" y="1486"/>
                    <a:pt x="12821" y="1486"/>
                    <a:pt x="12821" y="1486"/>
                  </a:cubicBezTo>
                  <a:cubicBezTo>
                    <a:pt x="12821" y="1486"/>
                    <a:pt x="12821" y="1486"/>
                    <a:pt x="12821" y="1486"/>
                  </a:cubicBezTo>
                  <a:cubicBezTo>
                    <a:pt x="12821" y="1585"/>
                    <a:pt x="12821" y="1585"/>
                    <a:pt x="12821" y="1585"/>
                  </a:cubicBezTo>
                  <a:cubicBezTo>
                    <a:pt x="12937" y="1684"/>
                    <a:pt x="12937" y="1684"/>
                    <a:pt x="12937" y="1684"/>
                  </a:cubicBezTo>
                  <a:cubicBezTo>
                    <a:pt x="12937" y="1783"/>
                    <a:pt x="12937" y="1783"/>
                    <a:pt x="12937" y="1783"/>
                  </a:cubicBezTo>
                  <a:cubicBezTo>
                    <a:pt x="12937" y="1883"/>
                    <a:pt x="12937" y="1883"/>
                    <a:pt x="12937" y="1883"/>
                  </a:cubicBezTo>
                  <a:cubicBezTo>
                    <a:pt x="12937" y="1883"/>
                    <a:pt x="12937" y="1883"/>
                    <a:pt x="12937" y="1883"/>
                  </a:cubicBezTo>
                  <a:cubicBezTo>
                    <a:pt x="13168" y="1883"/>
                    <a:pt x="13168" y="1883"/>
                    <a:pt x="13168" y="1883"/>
                  </a:cubicBezTo>
                  <a:cubicBezTo>
                    <a:pt x="13283" y="1982"/>
                    <a:pt x="13283" y="1982"/>
                    <a:pt x="13283" y="1982"/>
                  </a:cubicBezTo>
                  <a:cubicBezTo>
                    <a:pt x="13399" y="1982"/>
                    <a:pt x="13399" y="1982"/>
                    <a:pt x="13399" y="1982"/>
                  </a:cubicBezTo>
                  <a:cubicBezTo>
                    <a:pt x="13399" y="1982"/>
                    <a:pt x="13399" y="1982"/>
                    <a:pt x="13399" y="1982"/>
                  </a:cubicBezTo>
                  <a:cubicBezTo>
                    <a:pt x="13399" y="1982"/>
                    <a:pt x="13399" y="1982"/>
                    <a:pt x="13399" y="1982"/>
                  </a:cubicBezTo>
                  <a:cubicBezTo>
                    <a:pt x="13283" y="1883"/>
                    <a:pt x="13283" y="1883"/>
                    <a:pt x="13283" y="1883"/>
                  </a:cubicBezTo>
                  <a:cubicBezTo>
                    <a:pt x="13168" y="1883"/>
                    <a:pt x="13168" y="1883"/>
                    <a:pt x="13168" y="1883"/>
                  </a:cubicBezTo>
                  <a:cubicBezTo>
                    <a:pt x="13052" y="1883"/>
                    <a:pt x="13052" y="1883"/>
                    <a:pt x="13052" y="1883"/>
                  </a:cubicBezTo>
                  <a:cubicBezTo>
                    <a:pt x="13052" y="1783"/>
                    <a:pt x="13052" y="1783"/>
                    <a:pt x="13052" y="1783"/>
                  </a:cubicBezTo>
                  <a:cubicBezTo>
                    <a:pt x="12937" y="1783"/>
                    <a:pt x="12937" y="1783"/>
                    <a:pt x="12937" y="1783"/>
                  </a:cubicBezTo>
                  <a:cubicBezTo>
                    <a:pt x="12937" y="1684"/>
                    <a:pt x="12937" y="1684"/>
                    <a:pt x="12937" y="1684"/>
                  </a:cubicBezTo>
                  <a:cubicBezTo>
                    <a:pt x="12937" y="1585"/>
                    <a:pt x="12937" y="1585"/>
                    <a:pt x="12937" y="1585"/>
                  </a:cubicBezTo>
                  <a:cubicBezTo>
                    <a:pt x="12937" y="1486"/>
                    <a:pt x="12937" y="1486"/>
                    <a:pt x="12937" y="1486"/>
                  </a:cubicBezTo>
                  <a:cubicBezTo>
                    <a:pt x="12937" y="1387"/>
                    <a:pt x="12937" y="1387"/>
                    <a:pt x="12937" y="1387"/>
                  </a:cubicBezTo>
                  <a:cubicBezTo>
                    <a:pt x="12937" y="1288"/>
                    <a:pt x="12937" y="1288"/>
                    <a:pt x="12937" y="1288"/>
                  </a:cubicBezTo>
                  <a:cubicBezTo>
                    <a:pt x="12937" y="1288"/>
                    <a:pt x="12937" y="1288"/>
                    <a:pt x="12937" y="1288"/>
                  </a:cubicBezTo>
                  <a:cubicBezTo>
                    <a:pt x="12937" y="1189"/>
                    <a:pt x="12937" y="1189"/>
                    <a:pt x="12937" y="1189"/>
                  </a:cubicBezTo>
                  <a:cubicBezTo>
                    <a:pt x="12937" y="1189"/>
                    <a:pt x="12937" y="1189"/>
                    <a:pt x="12937" y="1189"/>
                  </a:cubicBezTo>
                  <a:cubicBezTo>
                    <a:pt x="12821" y="1189"/>
                    <a:pt x="12821" y="1189"/>
                    <a:pt x="12821" y="1189"/>
                  </a:cubicBezTo>
                  <a:cubicBezTo>
                    <a:pt x="12706" y="991"/>
                    <a:pt x="12706" y="991"/>
                    <a:pt x="12706" y="991"/>
                  </a:cubicBezTo>
                  <a:cubicBezTo>
                    <a:pt x="12706" y="991"/>
                    <a:pt x="12706" y="991"/>
                    <a:pt x="12706" y="991"/>
                  </a:cubicBezTo>
                  <a:cubicBezTo>
                    <a:pt x="12590" y="991"/>
                    <a:pt x="12590" y="991"/>
                    <a:pt x="12590" y="991"/>
                  </a:cubicBezTo>
                  <a:cubicBezTo>
                    <a:pt x="12475" y="1090"/>
                    <a:pt x="12475" y="1090"/>
                    <a:pt x="12475" y="1090"/>
                  </a:cubicBezTo>
                  <a:cubicBezTo>
                    <a:pt x="12475" y="1090"/>
                    <a:pt x="12475" y="1090"/>
                    <a:pt x="12475" y="1090"/>
                  </a:cubicBezTo>
                  <a:cubicBezTo>
                    <a:pt x="12359" y="991"/>
                    <a:pt x="12359" y="991"/>
                    <a:pt x="12359" y="991"/>
                  </a:cubicBezTo>
                  <a:cubicBezTo>
                    <a:pt x="12359" y="892"/>
                    <a:pt x="12359" y="892"/>
                    <a:pt x="12359" y="892"/>
                  </a:cubicBezTo>
                  <a:cubicBezTo>
                    <a:pt x="12359" y="793"/>
                    <a:pt x="12359" y="793"/>
                    <a:pt x="12359" y="793"/>
                  </a:cubicBezTo>
                  <a:cubicBezTo>
                    <a:pt x="12475" y="793"/>
                    <a:pt x="12475" y="793"/>
                    <a:pt x="12475" y="793"/>
                  </a:cubicBezTo>
                  <a:cubicBezTo>
                    <a:pt x="12475" y="793"/>
                    <a:pt x="12475" y="793"/>
                    <a:pt x="12475" y="793"/>
                  </a:cubicBezTo>
                  <a:cubicBezTo>
                    <a:pt x="12359" y="694"/>
                    <a:pt x="12359" y="694"/>
                    <a:pt x="12359" y="694"/>
                  </a:cubicBezTo>
                  <a:cubicBezTo>
                    <a:pt x="12359" y="594"/>
                    <a:pt x="12359" y="594"/>
                    <a:pt x="12359" y="594"/>
                  </a:cubicBezTo>
                  <a:cubicBezTo>
                    <a:pt x="12359" y="594"/>
                    <a:pt x="12359" y="594"/>
                    <a:pt x="12359" y="594"/>
                  </a:cubicBezTo>
                  <a:cubicBezTo>
                    <a:pt x="12359" y="495"/>
                    <a:pt x="12359" y="495"/>
                    <a:pt x="12359" y="495"/>
                  </a:cubicBezTo>
                  <a:cubicBezTo>
                    <a:pt x="12359" y="495"/>
                    <a:pt x="12359" y="495"/>
                    <a:pt x="12359" y="495"/>
                  </a:cubicBezTo>
                  <a:cubicBezTo>
                    <a:pt x="12475" y="594"/>
                    <a:pt x="12475" y="594"/>
                    <a:pt x="12475" y="594"/>
                  </a:cubicBezTo>
                  <a:cubicBezTo>
                    <a:pt x="12475" y="694"/>
                    <a:pt x="12475" y="694"/>
                    <a:pt x="12475" y="694"/>
                  </a:cubicBezTo>
                  <a:cubicBezTo>
                    <a:pt x="12590" y="594"/>
                    <a:pt x="12590" y="594"/>
                    <a:pt x="12590" y="594"/>
                  </a:cubicBezTo>
                  <a:cubicBezTo>
                    <a:pt x="12706" y="495"/>
                    <a:pt x="12706" y="495"/>
                    <a:pt x="12706" y="495"/>
                  </a:cubicBezTo>
                  <a:cubicBezTo>
                    <a:pt x="12706" y="495"/>
                    <a:pt x="12706" y="495"/>
                    <a:pt x="12706" y="495"/>
                  </a:cubicBezTo>
                  <a:cubicBezTo>
                    <a:pt x="12821" y="495"/>
                    <a:pt x="12821" y="495"/>
                    <a:pt x="12821" y="495"/>
                  </a:cubicBezTo>
                  <a:cubicBezTo>
                    <a:pt x="12821" y="396"/>
                    <a:pt x="12821" y="396"/>
                    <a:pt x="12821" y="396"/>
                  </a:cubicBezTo>
                  <a:cubicBezTo>
                    <a:pt x="12937" y="297"/>
                    <a:pt x="12937" y="297"/>
                    <a:pt x="12937" y="297"/>
                  </a:cubicBezTo>
                  <a:cubicBezTo>
                    <a:pt x="13052" y="297"/>
                    <a:pt x="13052" y="297"/>
                    <a:pt x="13052" y="297"/>
                  </a:cubicBezTo>
                  <a:cubicBezTo>
                    <a:pt x="12937" y="396"/>
                    <a:pt x="12937" y="396"/>
                    <a:pt x="12937" y="396"/>
                  </a:cubicBezTo>
                  <a:cubicBezTo>
                    <a:pt x="12937" y="396"/>
                    <a:pt x="12937" y="396"/>
                    <a:pt x="12937" y="396"/>
                  </a:cubicBezTo>
                  <a:cubicBezTo>
                    <a:pt x="12937" y="495"/>
                    <a:pt x="12937" y="495"/>
                    <a:pt x="12937" y="495"/>
                  </a:cubicBezTo>
                  <a:cubicBezTo>
                    <a:pt x="13052" y="396"/>
                    <a:pt x="13052" y="396"/>
                    <a:pt x="13052" y="396"/>
                  </a:cubicBezTo>
                  <a:cubicBezTo>
                    <a:pt x="13168" y="396"/>
                    <a:pt x="13168" y="396"/>
                    <a:pt x="13168" y="396"/>
                  </a:cubicBezTo>
                  <a:cubicBezTo>
                    <a:pt x="13168" y="495"/>
                    <a:pt x="13168" y="495"/>
                    <a:pt x="13168" y="495"/>
                  </a:cubicBezTo>
                  <a:cubicBezTo>
                    <a:pt x="13168" y="495"/>
                    <a:pt x="13168" y="495"/>
                    <a:pt x="13168" y="495"/>
                  </a:cubicBezTo>
                  <a:cubicBezTo>
                    <a:pt x="13283" y="594"/>
                    <a:pt x="13283" y="594"/>
                    <a:pt x="13283" y="594"/>
                  </a:cubicBezTo>
                  <a:cubicBezTo>
                    <a:pt x="13283" y="594"/>
                    <a:pt x="13283" y="594"/>
                    <a:pt x="13283" y="594"/>
                  </a:cubicBezTo>
                  <a:cubicBezTo>
                    <a:pt x="13168" y="694"/>
                    <a:pt x="13168" y="694"/>
                    <a:pt x="13168" y="694"/>
                  </a:cubicBezTo>
                  <a:cubicBezTo>
                    <a:pt x="13168" y="694"/>
                    <a:pt x="13168" y="694"/>
                    <a:pt x="13168" y="694"/>
                  </a:cubicBezTo>
                  <a:cubicBezTo>
                    <a:pt x="13283" y="694"/>
                    <a:pt x="13283" y="694"/>
                    <a:pt x="13283" y="694"/>
                  </a:cubicBezTo>
                  <a:cubicBezTo>
                    <a:pt x="13283" y="594"/>
                    <a:pt x="13283" y="594"/>
                    <a:pt x="13283" y="594"/>
                  </a:cubicBezTo>
                  <a:cubicBezTo>
                    <a:pt x="13399" y="594"/>
                    <a:pt x="13399" y="594"/>
                    <a:pt x="13399" y="594"/>
                  </a:cubicBezTo>
                  <a:cubicBezTo>
                    <a:pt x="13514" y="694"/>
                    <a:pt x="13514" y="694"/>
                    <a:pt x="13514" y="694"/>
                  </a:cubicBezTo>
                  <a:cubicBezTo>
                    <a:pt x="13514" y="694"/>
                    <a:pt x="13514" y="694"/>
                    <a:pt x="13514" y="694"/>
                  </a:cubicBezTo>
                  <a:cubicBezTo>
                    <a:pt x="13630" y="793"/>
                    <a:pt x="13630" y="793"/>
                    <a:pt x="13630" y="793"/>
                  </a:cubicBezTo>
                  <a:cubicBezTo>
                    <a:pt x="13630" y="892"/>
                    <a:pt x="13630" y="892"/>
                    <a:pt x="13630" y="892"/>
                  </a:cubicBezTo>
                  <a:cubicBezTo>
                    <a:pt x="13630" y="991"/>
                    <a:pt x="13630" y="991"/>
                    <a:pt x="13630" y="991"/>
                  </a:cubicBezTo>
                  <a:cubicBezTo>
                    <a:pt x="13630" y="991"/>
                    <a:pt x="13630" y="991"/>
                    <a:pt x="13630" y="991"/>
                  </a:cubicBezTo>
                  <a:cubicBezTo>
                    <a:pt x="13630" y="892"/>
                    <a:pt x="13630" y="892"/>
                    <a:pt x="13630" y="892"/>
                  </a:cubicBezTo>
                  <a:cubicBezTo>
                    <a:pt x="13630" y="793"/>
                    <a:pt x="13630" y="793"/>
                    <a:pt x="13630" y="793"/>
                  </a:cubicBezTo>
                  <a:cubicBezTo>
                    <a:pt x="13630" y="793"/>
                    <a:pt x="13630" y="793"/>
                    <a:pt x="13630" y="793"/>
                  </a:cubicBezTo>
                  <a:cubicBezTo>
                    <a:pt x="13630" y="694"/>
                    <a:pt x="13630" y="694"/>
                    <a:pt x="13630" y="694"/>
                  </a:cubicBezTo>
                  <a:cubicBezTo>
                    <a:pt x="13630" y="694"/>
                    <a:pt x="13630" y="694"/>
                    <a:pt x="13630" y="694"/>
                  </a:cubicBezTo>
                  <a:cubicBezTo>
                    <a:pt x="13630" y="594"/>
                    <a:pt x="13630" y="594"/>
                    <a:pt x="13630" y="594"/>
                  </a:cubicBezTo>
                  <a:cubicBezTo>
                    <a:pt x="13630" y="694"/>
                    <a:pt x="13630" y="694"/>
                    <a:pt x="13630" y="694"/>
                  </a:cubicBezTo>
                  <a:cubicBezTo>
                    <a:pt x="13861" y="793"/>
                    <a:pt x="13861" y="793"/>
                    <a:pt x="13861" y="793"/>
                  </a:cubicBezTo>
                  <a:cubicBezTo>
                    <a:pt x="13976" y="892"/>
                    <a:pt x="13976" y="892"/>
                    <a:pt x="13976" y="892"/>
                  </a:cubicBezTo>
                  <a:cubicBezTo>
                    <a:pt x="14092" y="892"/>
                    <a:pt x="14092" y="892"/>
                    <a:pt x="14092" y="892"/>
                  </a:cubicBezTo>
                  <a:cubicBezTo>
                    <a:pt x="14207" y="991"/>
                    <a:pt x="14207" y="991"/>
                    <a:pt x="14207" y="991"/>
                  </a:cubicBezTo>
                  <a:cubicBezTo>
                    <a:pt x="14207" y="892"/>
                    <a:pt x="14207" y="892"/>
                    <a:pt x="14207" y="892"/>
                  </a:cubicBezTo>
                  <a:cubicBezTo>
                    <a:pt x="14092" y="892"/>
                    <a:pt x="14092" y="892"/>
                    <a:pt x="14092" y="892"/>
                  </a:cubicBezTo>
                  <a:cubicBezTo>
                    <a:pt x="13976" y="793"/>
                    <a:pt x="13976" y="793"/>
                    <a:pt x="13976" y="793"/>
                  </a:cubicBezTo>
                  <a:cubicBezTo>
                    <a:pt x="13861" y="694"/>
                    <a:pt x="13861" y="694"/>
                    <a:pt x="13861" y="694"/>
                  </a:cubicBezTo>
                  <a:cubicBezTo>
                    <a:pt x="13861" y="594"/>
                    <a:pt x="13861" y="594"/>
                    <a:pt x="13861" y="594"/>
                  </a:cubicBezTo>
                  <a:cubicBezTo>
                    <a:pt x="13861" y="495"/>
                    <a:pt x="13861" y="495"/>
                    <a:pt x="13861" y="495"/>
                  </a:cubicBezTo>
                  <a:cubicBezTo>
                    <a:pt x="13976" y="495"/>
                    <a:pt x="13976" y="495"/>
                    <a:pt x="13976" y="495"/>
                  </a:cubicBezTo>
                  <a:cubicBezTo>
                    <a:pt x="14092" y="495"/>
                    <a:pt x="14092" y="495"/>
                    <a:pt x="14092" y="495"/>
                  </a:cubicBezTo>
                  <a:cubicBezTo>
                    <a:pt x="14207" y="594"/>
                    <a:pt x="14207" y="594"/>
                    <a:pt x="14207" y="594"/>
                  </a:cubicBezTo>
                  <a:cubicBezTo>
                    <a:pt x="14323" y="594"/>
                    <a:pt x="14323" y="594"/>
                    <a:pt x="14323" y="594"/>
                  </a:cubicBezTo>
                  <a:cubicBezTo>
                    <a:pt x="14323" y="495"/>
                    <a:pt x="14323" y="495"/>
                    <a:pt x="14323" y="495"/>
                  </a:cubicBezTo>
                  <a:cubicBezTo>
                    <a:pt x="14323" y="495"/>
                    <a:pt x="14323" y="495"/>
                    <a:pt x="14323" y="495"/>
                  </a:cubicBezTo>
                  <a:cubicBezTo>
                    <a:pt x="14323" y="495"/>
                    <a:pt x="14323" y="495"/>
                    <a:pt x="14323" y="495"/>
                  </a:cubicBezTo>
                  <a:cubicBezTo>
                    <a:pt x="14323" y="495"/>
                    <a:pt x="14323" y="495"/>
                    <a:pt x="14323" y="495"/>
                  </a:cubicBezTo>
                  <a:cubicBezTo>
                    <a:pt x="14323" y="396"/>
                    <a:pt x="14323" y="396"/>
                    <a:pt x="14323" y="396"/>
                  </a:cubicBezTo>
                  <a:cubicBezTo>
                    <a:pt x="14439" y="297"/>
                    <a:pt x="14439" y="297"/>
                    <a:pt x="14439" y="297"/>
                  </a:cubicBezTo>
                  <a:cubicBezTo>
                    <a:pt x="14439" y="297"/>
                    <a:pt x="14439" y="297"/>
                    <a:pt x="14439" y="297"/>
                  </a:cubicBezTo>
                  <a:cubicBezTo>
                    <a:pt x="14323" y="198"/>
                    <a:pt x="14323" y="198"/>
                    <a:pt x="14323" y="198"/>
                  </a:cubicBezTo>
                  <a:cubicBezTo>
                    <a:pt x="14439" y="198"/>
                    <a:pt x="14439" y="198"/>
                    <a:pt x="14439" y="198"/>
                  </a:cubicBezTo>
                  <a:cubicBezTo>
                    <a:pt x="14439" y="99"/>
                    <a:pt x="14439" y="99"/>
                    <a:pt x="14439" y="99"/>
                  </a:cubicBezTo>
                  <a:cubicBezTo>
                    <a:pt x="14554" y="198"/>
                    <a:pt x="14554" y="198"/>
                    <a:pt x="14554" y="198"/>
                  </a:cubicBezTo>
                  <a:cubicBezTo>
                    <a:pt x="14554" y="99"/>
                    <a:pt x="14554" y="99"/>
                    <a:pt x="14554" y="99"/>
                  </a:cubicBezTo>
                  <a:cubicBezTo>
                    <a:pt x="14554" y="0"/>
                    <a:pt x="14554" y="0"/>
                    <a:pt x="14554" y="0"/>
                  </a:cubicBezTo>
                  <a:cubicBezTo>
                    <a:pt x="14670" y="0"/>
                    <a:pt x="14670" y="0"/>
                    <a:pt x="14670" y="0"/>
                  </a:cubicBezTo>
                  <a:cubicBezTo>
                    <a:pt x="14670" y="0"/>
                    <a:pt x="14670" y="0"/>
                    <a:pt x="14670" y="0"/>
                  </a:cubicBezTo>
                  <a:cubicBezTo>
                    <a:pt x="14670" y="99"/>
                    <a:pt x="14670" y="99"/>
                    <a:pt x="14670" y="99"/>
                  </a:cubicBezTo>
                  <a:cubicBezTo>
                    <a:pt x="14785" y="99"/>
                    <a:pt x="14785" y="99"/>
                    <a:pt x="14785" y="99"/>
                  </a:cubicBezTo>
                  <a:cubicBezTo>
                    <a:pt x="14785" y="99"/>
                    <a:pt x="14785" y="99"/>
                    <a:pt x="14785" y="99"/>
                  </a:cubicBezTo>
                  <a:cubicBezTo>
                    <a:pt x="14785" y="198"/>
                    <a:pt x="14785" y="198"/>
                    <a:pt x="14785" y="198"/>
                  </a:cubicBezTo>
                  <a:cubicBezTo>
                    <a:pt x="14901" y="198"/>
                    <a:pt x="14901" y="198"/>
                    <a:pt x="14901" y="198"/>
                  </a:cubicBezTo>
                  <a:cubicBezTo>
                    <a:pt x="14901" y="198"/>
                    <a:pt x="14901" y="198"/>
                    <a:pt x="14901" y="198"/>
                  </a:cubicBezTo>
                  <a:cubicBezTo>
                    <a:pt x="14901" y="198"/>
                    <a:pt x="14901" y="198"/>
                    <a:pt x="14901" y="198"/>
                  </a:cubicBezTo>
                  <a:cubicBezTo>
                    <a:pt x="14901" y="99"/>
                    <a:pt x="14901" y="99"/>
                    <a:pt x="14901" y="99"/>
                  </a:cubicBezTo>
                  <a:cubicBezTo>
                    <a:pt x="14901" y="0"/>
                    <a:pt x="14901" y="0"/>
                    <a:pt x="14901" y="0"/>
                  </a:cubicBezTo>
                  <a:cubicBezTo>
                    <a:pt x="14901" y="0"/>
                    <a:pt x="14901" y="0"/>
                    <a:pt x="14901" y="0"/>
                  </a:cubicBezTo>
                  <a:cubicBezTo>
                    <a:pt x="15016" y="0"/>
                    <a:pt x="15016" y="0"/>
                    <a:pt x="15016" y="0"/>
                  </a:cubicBezTo>
                  <a:cubicBezTo>
                    <a:pt x="15132" y="0"/>
                    <a:pt x="15132" y="0"/>
                    <a:pt x="15132" y="0"/>
                  </a:cubicBezTo>
                  <a:cubicBezTo>
                    <a:pt x="15247" y="0"/>
                    <a:pt x="15247" y="0"/>
                    <a:pt x="15247" y="0"/>
                  </a:cubicBezTo>
                  <a:cubicBezTo>
                    <a:pt x="15363" y="0"/>
                    <a:pt x="15363" y="0"/>
                    <a:pt x="15363" y="0"/>
                  </a:cubicBezTo>
                  <a:cubicBezTo>
                    <a:pt x="15363" y="99"/>
                    <a:pt x="15363" y="99"/>
                    <a:pt x="15363" y="99"/>
                  </a:cubicBezTo>
                  <a:cubicBezTo>
                    <a:pt x="15478" y="99"/>
                    <a:pt x="15478" y="99"/>
                    <a:pt x="15478" y="99"/>
                  </a:cubicBezTo>
                  <a:cubicBezTo>
                    <a:pt x="15478" y="0"/>
                    <a:pt x="15478" y="0"/>
                    <a:pt x="15478" y="0"/>
                  </a:cubicBezTo>
                  <a:cubicBezTo>
                    <a:pt x="15594" y="0"/>
                    <a:pt x="15594" y="0"/>
                    <a:pt x="15594" y="0"/>
                  </a:cubicBezTo>
                  <a:cubicBezTo>
                    <a:pt x="15709" y="99"/>
                    <a:pt x="15709" y="99"/>
                    <a:pt x="15709" y="99"/>
                  </a:cubicBezTo>
                  <a:cubicBezTo>
                    <a:pt x="15825" y="99"/>
                    <a:pt x="15825" y="99"/>
                    <a:pt x="15825" y="99"/>
                  </a:cubicBezTo>
                  <a:cubicBezTo>
                    <a:pt x="15825" y="99"/>
                    <a:pt x="15825" y="99"/>
                    <a:pt x="15825" y="99"/>
                  </a:cubicBezTo>
                  <a:cubicBezTo>
                    <a:pt x="15940" y="99"/>
                    <a:pt x="15940" y="99"/>
                    <a:pt x="15940" y="99"/>
                  </a:cubicBezTo>
                  <a:cubicBezTo>
                    <a:pt x="16056" y="99"/>
                    <a:pt x="16056" y="99"/>
                    <a:pt x="16056" y="99"/>
                  </a:cubicBezTo>
                  <a:cubicBezTo>
                    <a:pt x="16056" y="99"/>
                    <a:pt x="16056" y="99"/>
                    <a:pt x="16056" y="99"/>
                  </a:cubicBezTo>
                  <a:cubicBezTo>
                    <a:pt x="16171" y="198"/>
                    <a:pt x="16171" y="198"/>
                    <a:pt x="16171" y="198"/>
                  </a:cubicBezTo>
                  <a:cubicBezTo>
                    <a:pt x="16171" y="198"/>
                    <a:pt x="16171" y="198"/>
                    <a:pt x="16171" y="198"/>
                  </a:cubicBezTo>
                  <a:cubicBezTo>
                    <a:pt x="16171" y="198"/>
                    <a:pt x="16171" y="198"/>
                    <a:pt x="16171" y="198"/>
                  </a:cubicBezTo>
                  <a:cubicBezTo>
                    <a:pt x="16287" y="198"/>
                    <a:pt x="16287" y="198"/>
                    <a:pt x="16287" y="198"/>
                  </a:cubicBezTo>
                  <a:cubicBezTo>
                    <a:pt x="16402" y="198"/>
                    <a:pt x="16402" y="198"/>
                    <a:pt x="16402" y="198"/>
                  </a:cubicBezTo>
                  <a:cubicBezTo>
                    <a:pt x="16518" y="198"/>
                    <a:pt x="16518" y="198"/>
                    <a:pt x="16518" y="198"/>
                  </a:cubicBezTo>
                  <a:cubicBezTo>
                    <a:pt x="16633" y="297"/>
                    <a:pt x="16633" y="297"/>
                    <a:pt x="16633" y="297"/>
                  </a:cubicBezTo>
                  <a:cubicBezTo>
                    <a:pt x="16864" y="297"/>
                    <a:pt x="16864" y="297"/>
                    <a:pt x="16864" y="297"/>
                  </a:cubicBezTo>
                  <a:cubicBezTo>
                    <a:pt x="16864" y="396"/>
                    <a:pt x="16864" y="396"/>
                    <a:pt x="16864" y="396"/>
                  </a:cubicBezTo>
                  <a:cubicBezTo>
                    <a:pt x="16980" y="297"/>
                    <a:pt x="16980" y="297"/>
                    <a:pt x="16980" y="297"/>
                  </a:cubicBezTo>
                  <a:cubicBezTo>
                    <a:pt x="16980" y="396"/>
                    <a:pt x="16980" y="396"/>
                    <a:pt x="16980" y="396"/>
                  </a:cubicBezTo>
                  <a:cubicBezTo>
                    <a:pt x="17095" y="396"/>
                    <a:pt x="17095" y="396"/>
                    <a:pt x="17095" y="396"/>
                  </a:cubicBezTo>
                  <a:cubicBezTo>
                    <a:pt x="17095" y="396"/>
                    <a:pt x="17095" y="396"/>
                    <a:pt x="17095" y="396"/>
                  </a:cubicBezTo>
                  <a:cubicBezTo>
                    <a:pt x="17211" y="396"/>
                    <a:pt x="17211" y="396"/>
                    <a:pt x="17211" y="396"/>
                  </a:cubicBezTo>
                  <a:cubicBezTo>
                    <a:pt x="17326" y="495"/>
                    <a:pt x="17326" y="495"/>
                    <a:pt x="17326" y="495"/>
                  </a:cubicBezTo>
                  <a:cubicBezTo>
                    <a:pt x="17442" y="495"/>
                    <a:pt x="17442" y="495"/>
                    <a:pt x="17442" y="495"/>
                  </a:cubicBezTo>
                  <a:cubicBezTo>
                    <a:pt x="17557" y="594"/>
                    <a:pt x="17557" y="594"/>
                    <a:pt x="17557" y="594"/>
                  </a:cubicBezTo>
                  <a:cubicBezTo>
                    <a:pt x="17673" y="594"/>
                    <a:pt x="17673" y="594"/>
                    <a:pt x="17673" y="594"/>
                  </a:cubicBezTo>
                  <a:cubicBezTo>
                    <a:pt x="17673" y="694"/>
                    <a:pt x="17673" y="694"/>
                    <a:pt x="17673" y="694"/>
                  </a:cubicBezTo>
                  <a:cubicBezTo>
                    <a:pt x="17788" y="694"/>
                    <a:pt x="17788" y="694"/>
                    <a:pt x="17788" y="694"/>
                  </a:cubicBezTo>
                  <a:cubicBezTo>
                    <a:pt x="17788" y="793"/>
                    <a:pt x="17788" y="793"/>
                    <a:pt x="17788" y="793"/>
                  </a:cubicBezTo>
                  <a:cubicBezTo>
                    <a:pt x="17788" y="793"/>
                    <a:pt x="17788" y="793"/>
                    <a:pt x="17788" y="793"/>
                  </a:cubicBezTo>
                  <a:cubicBezTo>
                    <a:pt x="17673" y="793"/>
                    <a:pt x="17673" y="793"/>
                    <a:pt x="17673" y="793"/>
                  </a:cubicBezTo>
                  <a:cubicBezTo>
                    <a:pt x="17557" y="793"/>
                    <a:pt x="17557" y="793"/>
                    <a:pt x="17557" y="793"/>
                  </a:cubicBezTo>
                  <a:cubicBezTo>
                    <a:pt x="17557" y="892"/>
                    <a:pt x="17557" y="892"/>
                    <a:pt x="17557" y="892"/>
                  </a:cubicBezTo>
                  <a:cubicBezTo>
                    <a:pt x="17442" y="892"/>
                    <a:pt x="17442" y="892"/>
                    <a:pt x="17442" y="892"/>
                  </a:cubicBezTo>
                  <a:cubicBezTo>
                    <a:pt x="17442" y="892"/>
                    <a:pt x="17442" y="892"/>
                    <a:pt x="17442" y="892"/>
                  </a:cubicBezTo>
                  <a:cubicBezTo>
                    <a:pt x="17326" y="892"/>
                    <a:pt x="17326" y="892"/>
                    <a:pt x="17326" y="892"/>
                  </a:cubicBezTo>
                  <a:cubicBezTo>
                    <a:pt x="17326" y="892"/>
                    <a:pt x="17326" y="892"/>
                    <a:pt x="17326" y="892"/>
                  </a:cubicBezTo>
                  <a:cubicBezTo>
                    <a:pt x="17211" y="892"/>
                    <a:pt x="17211" y="892"/>
                    <a:pt x="17211" y="892"/>
                  </a:cubicBezTo>
                  <a:cubicBezTo>
                    <a:pt x="16980" y="793"/>
                    <a:pt x="16980" y="793"/>
                    <a:pt x="16980" y="793"/>
                  </a:cubicBezTo>
                  <a:cubicBezTo>
                    <a:pt x="16864" y="793"/>
                    <a:pt x="16864" y="793"/>
                    <a:pt x="16864" y="793"/>
                  </a:cubicBezTo>
                  <a:cubicBezTo>
                    <a:pt x="16864" y="793"/>
                    <a:pt x="16864" y="793"/>
                    <a:pt x="16864" y="793"/>
                  </a:cubicBezTo>
                  <a:cubicBezTo>
                    <a:pt x="16749" y="793"/>
                    <a:pt x="16749" y="793"/>
                    <a:pt x="16749" y="793"/>
                  </a:cubicBezTo>
                  <a:cubicBezTo>
                    <a:pt x="16633" y="793"/>
                    <a:pt x="16633" y="793"/>
                    <a:pt x="16633" y="793"/>
                  </a:cubicBezTo>
                  <a:cubicBezTo>
                    <a:pt x="16518" y="793"/>
                    <a:pt x="16518" y="793"/>
                    <a:pt x="16518" y="793"/>
                  </a:cubicBezTo>
                  <a:cubicBezTo>
                    <a:pt x="16518" y="793"/>
                    <a:pt x="16518" y="793"/>
                    <a:pt x="16518" y="793"/>
                  </a:cubicBezTo>
                  <a:cubicBezTo>
                    <a:pt x="16518" y="793"/>
                    <a:pt x="16518" y="793"/>
                    <a:pt x="16518" y="793"/>
                  </a:cubicBezTo>
                  <a:cubicBezTo>
                    <a:pt x="16402" y="793"/>
                    <a:pt x="16402" y="793"/>
                    <a:pt x="16402" y="793"/>
                  </a:cubicBezTo>
                  <a:cubicBezTo>
                    <a:pt x="16171" y="892"/>
                    <a:pt x="16171" y="892"/>
                    <a:pt x="16171" y="892"/>
                  </a:cubicBezTo>
                  <a:cubicBezTo>
                    <a:pt x="16171" y="892"/>
                    <a:pt x="16171" y="892"/>
                    <a:pt x="16171" y="892"/>
                  </a:cubicBezTo>
                  <a:cubicBezTo>
                    <a:pt x="16056" y="892"/>
                    <a:pt x="16056" y="892"/>
                    <a:pt x="16056" y="892"/>
                  </a:cubicBezTo>
                  <a:cubicBezTo>
                    <a:pt x="15940" y="892"/>
                    <a:pt x="15940" y="892"/>
                    <a:pt x="15940" y="892"/>
                  </a:cubicBezTo>
                  <a:cubicBezTo>
                    <a:pt x="15825" y="892"/>
                    <a:pt x="15825" y="892"/>
                    <a:pt x="15825" y="892"/>
                  </a:cubicBezTo>
                  <a:cubicBezTo>
                    <a:pt x="15709" y="892"/>
                    <a:pt x="15709" y="892"/>
                    <a:pt x="15709" y="892"/>
                  </a:cubicBezTo>
                  <a:cubicBezTo>
                    <a:pt x="15709" y="793"/>
                    <a:pt x="15709" y="793"/>
                    <a:pt x="15709" y="793"/>
                  </a:cubicBezTo>
                  <a:cubicBezTo>
                    <a:pt x="15594" y="793"/>
                    <a:pt x="15594" y="793"/>
                    <a:pt x="15594" y="793"/>
                  </a:cubicBezTo>
                  <a:cubicBezTo>
                    <a:pt x="15709" y="694"/>
                    <a:pt x="15709" y="694"/>
                    <a:pt x="15709" y="694"/>
                  </a:cubicBezTo>
                  <a:cubicBezTo>
                    <a:pt x="15709" y="694"/>
                    <a:pt x="15709" y="694"/>
                    <a:pt x="15709" y="694"/>
                  </a:cubicBezTo>
                  <a:cubicBezTo>
                    <a:pt x="15825" y="694"/>
                    <a:pt x="15825" y="694"/>
                    <a:pt x="15825" y="694"/>
                  </a:cubicBezTo>
                  <a:cubicBezTo>
                    <a:pt x="15709" y="694"/>
                    <a:pt x="15709" y="694"/>
                    <a:pt x="15709" y="694"/>
                  </a:cubicBezTo>
                  <a:cubicBezTo>
                    <a:pt x="15709" y="594"/>
                    <a:pt x="15709" y="594"/>
                    <a:pt x="15709" y="594"/>
                  </a:cubicBezTo>
                  <a:cubicBezTo>
                    <a:pt x="15594" y="694"/>
                    <a:pt x="15594" y="694"/>
                    <a:pt x="15594" y="694"/>
                  </a:cubicBezTo>
                  <a:cubicBezTo>
                    <a:pt x="15478" y="694"/>
                    <a:pt x="15478" y="694"/>
                    <a:pt x="15478" y="694"/>
                  </a:cubicBezTo>
                  <a:cubicBezTo>
                    <a:pt x="15478" y="793"/>
                    <a:pt x="15478" y="793"/>
                    <a:pt x="15478" y="793"/>
                  </a:cubicBezTo>
                  <a:cubicBezTo>
                    <a:pt x="15594" y="892"/>
                    <a:pt x="15594" y="892"/>
                    <a:pt x="15594" y="892"/>
                  </a:cubicBezTo>
                  <a:cubicBezTo>
                    <a:pt x="15594" y="892"/>
                    <a:pt x="15594" y="892"/>
                    <a:pt x="15594" y="892"/>
                  </a:cubicBezTo>
                  <a:cubicBezTo>
                    <a:pt x="15594" y="892"/>
                    <a:pt x="15594" y="892"/>
                    <a:pt x="15594" y="892"/>
                  </a:cubicBezTo>
                  <a:cubicBezTo>
                    <a:pt x="15478" y="892"/>
                    <a:pt x="15478" y="892"/>
                    <a:pt x="15478" y="892"/>
                  </a:cubicBezTo>
                  <a:cubicBezTo>
                    <a:pt x="15478" y="892"/>
                    <a:pt x="15478" y="892"/>
                    <a:pt x="15478" y="892"/>
                  </a:cubicBezTo>
                  <a:cubicBezTo>
                    <a:pt x="15363" y="892"/>
                    <a:pt x="15363" y="892"/>
                    <a:pt x="15363" y="892"/>
                  </a:cubicBezTo>
                  <a:cubicBezTo>
                    <a:pt x="15247" y="892"/>
                    <a:pt x="15247" y="892"/>
                    <a:pt x="15247" y="892"/>
                  </a:cubicBezTo>
                  <a:cubicBezTo>
                    <a:pt x="15247" y="991"/>
                    <a:pt x="15247" y="991"/>
                    <a:pt x="15247" y="991"/>
                  </a:cubicBezTo>
                  <a:cubicBezTo>
                    <a:pt x="15132" y="991"/>
                    <a:pt x="15132" y="991"/>
                    <a:pt x="15132" y="991"/>
                  </a:cubicBezTo>
                  <a:cubicBezTo>
                    <a:pt x="15016" y="892"/>
                    <a:pt x="15016" y="892"/>
                    <a:pt x="15016" y="892"/>
                  </a:cubicBezTo>
                  <a:cubicBezTo>
                    <a:pt x="14901" y="892"/>
                    <a:pt x="14901" y="892"/>
                    <a:pt x="14901" y="892"/>
                  </a:cubicBezTo>
                  <a:cubicBezTo>
                    <a:pt x="14785" y="991"/>
                    <a:pt x="14785" y="991"/>
                    <a:pt x="14785" y="991"/>
                  </a:cubicBezTo>
                  <a:cubicBezTo>
                    <a:pt x="14554" y="1090"/>
                    <a:pt x="14554" y="1090"/>
                    <a:pt x="14554" y="1090"/>
                  </a:cubicBezTo>
                  <a:cubicBezTo>
                    <a:pt x="14554" y="1090"/>
                    <a:pt x="14554" y="1090"/>
                    <a:pt x="14554" y="1090"/>
                  </a:cubicBezTo>
                  <a:cubicBezTo>
                    <a:pt x="14554" y="1288"/>
                    <a:pt x="14554" y="1288"/>
                    <a:pt x="14554" y="1288"/>
                  </a:cubicBezTo>
                  <a:cubicBezTo>
                    <a:pt x="14554" y="1288"/>
                    <a:pt x="14554" y="1288"/>
                    <a:pt x="14554" y="1288"/>
                  </a:cubicBezTo>
                  <a:cubicBezTo>
                    <a:pt x="14554" y="1387"/>
                    <a:pt x="14554" y="1387"/>
                    <a:pt x="14554" y="1387"/>
                  </a:cubicBezTo>
                  <a:cubicBezTo>
                    <a:pt x="14554" y="1387"/>
                    <a:pt x="14554" y="1387"/>
                    <a:pt x="14554" y="1387"/>
                  </a:cubicBezTo>
                  <a:cubicBezTo>
                    <a:pt x="14670" y="1387"/>
                    <a:pt x="14670" y="1387"/>
                    <a:pt x="14670" y="1387"/>
                  </a:cubicBezTo>
                  <a:cubicBezTo>
                    <a:pt x="14670" y="1288"/>
                    <a:pt x="14670" y="1288"/>
                    <a:pt x="14670" y="1288"/>
                  </a:cubicBezTo>
                  <a:cubicBezTo>
                    <a:pt x="14670" y="1189"/>
                    <a:pt x="14670" y="1189"/>
                    <a:pt x="14670" y="1189"/>
                  </a:cubicBezTo>
                  <a:cubicBezTo>
                    <a:pt x="14670" y="1189"/>
                    <a:pt x="14670" y="1189"/>
                    <a:pt x="14670" y="1189"/>
                  </a:cubicBezTo>
                  <a:cubicBezTo>
                    <a:pt x="14785" y="1189"/>
                    <a:pt x="14785" y="1189"/>
                    <a:pt x="14785" y="1189"/>
                  </a:cubicBezTo>
                  <a:cubicBezTo>
                    <a:pt x="14785" y="1189"/>
                    <a:pt x="14785" y="1189"/>
                    <a:pt x="14785" y="1189"/>
                  </a:cubicBezTo>
                  <a:cubicBezTo>
                    <a:pt x="14901" y="1189"/>
                    <a:pt x="14901" y="1189"/>
                    <a:pt x="14901" y="1189"/>
                  </a:cubicBezTo>
                  <a:cubicBezTo>
                    <a:pt x="14901" y="1189"/>
                    <a:pt x="14901" y="1189"/>
                    <a:pt x="14901" y="1189"/>
                  </a:cubicBezTo>
                  <a:cubicBezTo>
                    <a:pt x="14901" y="1189"/>
                    <a:pt x="14901" y="1189"/>
                    <a:pt x="14901" y="1189"/>
                  </a:cubicBezTo>
                  <a:cubicBezTo>
                    <a:pt x="14901" y="1288"/>
                    <a:pt x="14901" y="1288"/>
                    <a:pt x="14901" y="1288"/>
                  </a:cubicBezTo>
                  <a:cubicBezTo>
                    <a:pt x="14901" y="1288"/>
                    <a:pt x="14901" y="1288"/>
                    <a:pt x="14901" y="1288"/>
                  </a:cubicBezTo>
                  <a:cubicBezTo>
                    <a:pt x="14901" y="1288"/>
                    <a:pt x="14901" y="1288"/>
                    <a:pt x="14901" y="1288"/>
                  </a:cubicBezTo>
                  <a:cubicBezTo>
                    <a:pt x="14901" y="1288"/>
                    <a:pt x="14901" y="1288"/>
                    <a:pt x="14901" y="1288"/>
                  </a:cubicBezTo>
                  <a:cubicBezTo>
                    <a:pt x="15016" y="1189"/>
                    <a:pt x="15016" y="1189"/>
                    <a:pt x="15016" y="1189"/>
                  </a:cubicBezTo>
                  <a:cubicBezTo>
                    <a:pt x="15016" y="1189"/>
                    <a:pt x="15016" y="1090"/>
                    <a:pt x="15016" y="1090"/>
                  </a:cubicBezTo>
                  <a:cubicBezTo>
                    <a:pt x="15016" y="1090"/>
                    <a:pt x="15132" y="1090"/>
                    <a:pt x="15132" y="1090"/>
                  </a:cubicBezTo>
                  <a:cubicBezTo>
                    <a:pt x="15247" y="1090"/>
                    <a:pt x="15247" y="1090"/>
                    <a:pt x="15247" y="1090"/>
                  </a:cubicBezTo>
                  <a:cubicBezTo>
                    <a:pt x="15363" y="1090"/>
                    <a:pt x="15363" y="1090"/>
                    <a:pt x="15363" y="1090"/>
                  </a:cubicBezTo>
                  <a:cubicBezTo>
                    <a:pt x="15478" y="991"/>
                    <a:pt x="15478" y="991"/>
                    <a:pt x="15478" y="991"/>
                  </a:cubicBezTo>
                  <a:cubicBezTo>
                    <a:pt x="15478" y="991"/>
                    <a:pt x="15478" y="991"/>
                    <a:pt x="15478" y="991"/>
                  </a:cubicBezTo>
                  <a:cubicBezTo>
                    <a:pt x="15594" y="991"/>
                    <a:pt x="15594" y="991"/>
                    <a:pt x="15594" y="991"/>
                  </a:cubicBezTo>
                  <a:cubicBezTo>
                    <a:pt x="15594" y="1090"/>
                    <a:pt x="15594" y="1090"/>
                    <a:pt x="15594" y="1090"/>
                  </a:cubicBezTo>
                  <a:cubicBezTo>
                    <a:pt x="15594" y="1189"/>
                    <a:pt x="15594" y="1189"/>
                    <a:pt x="15594" y="1189"/>
                  </a:cubicBezTo>
                  <a:cubicBezTo>
                    <a:pt x="15709" y="1189"/>
                    <a:pt x="15709" y="1189"/>
                    <a:pt x="15709" y="1189"/>
                  </a:cubicBezTo>
                  <a:cubicBezTo>
                    <a:pt x="15709" y="1189"/>
                    <a:pt x="15709" y="1189"/>
                    <a:pt x="15709" y="1189"/>
                  </a:cubicBezTo>
                  <a:cubicBezTo>
                    <a:pt x="15709" y="1189"/>
                    <a:pt x="15709" y="1189"/>
                    <a:pt x="15709" y="1189"/>
                  </a:cubicBezTo>
                  <a:cubicBezTo>
                    <a:pt x="15709" y="1090"/>
                    <a:pt x="15709" y="1090"/>
                    <a:pt x="15709" y="1090"/>
                  </a:cubicBezTo>
                  <a:cubicBezTo>
                    <a:pt x="15709" y="991"/>
                    <a:pt x="15709" y="991"/>
                    <a:pt x="15709" y="991"/>
                  </a:cubicBezTo>
                  <a:cubicBezTo>
                    <a:pt x="15825" y="991"/>
                    <a:pt x="15825" y="991"/>
                    <a:pt x="15825" y="991"/>
                  </a:cubicBezTo>
                  <a:cubicBezTo>
                    <a:pt x="15940" y="991"/>
                    <a:pt x="15940" y="991"/>
                    <a:pt x="15940" y="991"/>
                  </a:cubicBezTo>
                  <a:cubicBezTo>
                    <a:pt x="16056" y="991"/>
                    <a:pt x="16056" y="991"/>
                    <a:pt x="16056" y="991"/>
                  </a:cubicBezTo>
                  <a:cubicBezTo>
                    <a:pt x="16171" y="991"/>
                    <a:pt x="16171" y="991"/>
                    <a:pt x="16171" y="991"/>
                  </a:cubicBezTo>
                  <a:cubicBezTo>
                    <a:pt x="16287" y="991"/>
                    <a:pt x="16287" y="991"/>
                    <a:pt x="16287" y="991"/>
                  </a:cubicBezTo>
                  <a:cubicBezTo>
                    <a:pt x="16402" y="892"/>
                    <a:pt x="16402" y="892"/>
                    <a:pt x="16402" y="892"/>
                  </a:cubicBezTo>
                  <a:cubicBezTo>
                    <a:pt x="16633" y="892"/>
                    <a:pt x="16633" y="892"/>
                    <a:pt x="16633" y="892"/>
                  </a:cubicBezTo>
                  <a:cubicBezTo>
                    <a:pt x="16749" y="991"/>
                    <a:pt x="16749" y="991"/>
                    <a:pt x="16749" y="991"/>
                  </a:cubicBezTo>
                  <a:cubicBezTo>
                    <a:pt x="16864" y="991"/>
                    <a:pt x="16864" y="991"/>
                    <a:pt x="16864" y="991"/>
                  </a:cubicBezTo>
                  <a:cubicBezTo>
                    <a:pt x="16864" y="991"/>
                    <a:pt x="16864" y="991"/>
                    <a:pt x="16864" y="991"/>
                  </a:cubicBezTo>
                  <a:cubicBezTo>
                    <a:pt x="16980" y="1090"/>
                    <a:pt x="16980" y="1090"/>
                    <a:pt x="16980" y="1090"/>
                  </a:cubicBezTo>
                  <a:cubicBezTo>
                    <a:pt x="17095" y="1090"/>
                    <a:pt x="17095" y="1090"/>
                    <a:pt x="17095" y="1090"/>
                  </a:cubicBezTo>
                  <a:cubicBezTo>
                    <a:pt x="17095" y="1090"/>
                    <a:pt x="17095" y="1090"/>
                    <a:pt x="17095" y="1090"/>
                  </a:cubicBezTo>
                  <a:cubicBezTo>
                    <a:pt x="17211" y="1090"/>
                    <a:pt x="17211" y="1090"/>
                    <a:pt x="17211" y="1090"/>
                  </a:cubicBezTo>
                  <a:cubicBezTo>
                    <a:pt x="17326" y="1090"/>
                    <a:pt x="17326" y="1090"/>
                    <a:pt x="17326" y="1090"/>
                  </a:cubicBezTo>
                  <a:cubicBezTo>
                    <a:pt x="17326" y="1090"/>
                    <a:pt x="17326" y="1090"/>
                    <a:pt x="17326" y="1090"/>
                  </a:cubicBezTo>
                  <a:cubicBezTo>
                    <a:pt x="17442" y="1090"/>
                    <a:pt x="17442" y="1090"/>
                    <a:pt x="17442" y="1090"/>
                  </a:cubicBezTo>
                  <a:cubicBezTo>
                    <a:pt x="17442" y="1189"/>
                    <a:pt x="17442" y="1189"/>
                    <a:pt x="17442" y="1189"/>
                  </a:cubicBezTo>
                  <a:cubicBezTo>
                    <a:pt x="17442" y="1189"/>
                    <a:pt x="17442" y="1189"/>
                    <a:pt x="17442" y="1189"/>
                  </a:cubicBezTo>
                  <a:cubicBezTo>
                    <a:pt x="17557" y="1090"/>
                    <a:pt x="17557" y="1090"/>
                    <a:pt x="17557" y="1090"/>
                  </a:cubicBezTo>
                  <a:cubicBezTo>
                    <a:pt x="17673" y="1090"/>
                    <a:pt x="17673" y="1090"/>
                    <a:pt x="17673" y="1090"/>
                  </a:cubicBezTo>
                  <a:cubicBezTo>
                    <a:pt x="17673" y="1090"/>
                    <a:pt x="17673" y="1090"/>
                    <a:pt x="17673" y="1090"/>
                  </a:cubicBezTo>
                  <a:cubicBezTo>
                    <a:pt x="17904" y="991"/>
                    <a:pt x="17904" y="991"/>
                    <a:pt x="17904" y="991"/>
                  </a:cubicBezTo>
                  <a:cubicBezTo>
                    <a:pt x="17904" y="991"/>
                    <a:pt x="17904" y="991"/>
                    <a:pt x="17904" y="991"/>
                  </a:cubicBezTo>
                  <a:cubicBezTo>
                    <a:pt x="18019" y="991"/>
                    <a:pt x="18019" y="991"/>
                    <a:pt x="18019" y="991"/>
                  </a:cubicBezTo>
                  <a:cubicBezTo>
                    <a:pt x="18019" y="991"/>
                    <a:pt x="18019" y="991"/>
                    <a:pt x="18019" y="991"/>
                  </a:cubicBezTo>
                  <a:cubicBezTo>
                    <a:pt x="18135" y="1090"/>
                    <a:pt x="18135" y="1090"/>
                    <a:pt x="18135" y="1090"/>
                  </a:cubicBezTo>
                  <a:cubicBezTo>
                    <a:pt x="18135" y="1090"/>
                    <a:pt x="18135" y="1090"/>
                    <a:pt x="18135" y="1090"/>
                  </a:cubicBezTo>
                  <a:cubicBezTo>
                    <a:pt x="18135" y="1090"/>
                    <a:pt x="18135" y="1090"/>
                    <a:pt x="18135" y="1090"/>
                  </a:cubicBezTo>
                  <a:cubicBezTo>
                    <a:pt x="18135" y="1189"/>
                    <a:pt x="18135" y="1189"/>
                    <a:pt x="18135" y="1189"/>
                  </a:cubicBezTo>
                  <a:cubicBezTo>
                    <a:pt x="18135" y="1189"/>
                    <a:pt x="18135" y="1189"/>
                    <a:pt x="18135" y="1189"/>
                  </a:cubicBezTo>
                  <a:cubicBezTo>
                    <a:pt x="18135" y="1189"/>
                    <a:pt x="18135" y="1189"/>
                    <a:pt x="18135" y="1189"/>
                  </a:cubicBezTo>
                  <a:cubicBezTo>
                    <a:pt x="18250" y="1288"/>
                    <a:pt x="18250" y="1288"/>
                    <a:pt x="18250" y="1288"/>
                  </a:cubicBezTo>
                  <a:cubicBezTo>
                    <a:pt x="18250" y="1288"/>
                    <a:pt x="18250" y="1288"/>
                    <a:pt x="18250" y="1288"/>
                  </a:cubicBezTo>
                  <a:cubicBezTo>
                    <a:pt x="18019" y="1387"/>
                    <a:pt x="18019" y="1387"/>
                    <a:pt x="18019" y="1387"/>
                  </a:cubicBezTo>
                  <a:cubicBezTo>
                    <a:pt x="17904" y="1387"/>
                    <a:pt x="17904" y="1387"/>
                    <a:pt x="17904" y="1387"/>
                  </a:cubicBezTo>
                  <a:cubicBezTo>
                    <a:pt x="17788" y="1387"/>
                    <a:pt x="17788" y="1387"/>
                    <a:pt x="17788" y="1387"/>
                  </a:cubicBezTo>
                  <a:cubicBezTo>
                    <a:pt x="17788" y="1387"/>
                    <a:pt x="17788" y="1387"/>
                    <a:pt x="17788" y="1387"/>
                  </a:cubicBezTo>
                  <a:cubicBezTo>
                    <a:pt x="17673" y="1288"/>
                    <a:pt x="17673" y="1288"/>
                    <a:pt x="17673" y="1288"/>
                  </a:cubicBezTo>
                  <a:cubicBezTo>
                    <a:pt x="17673" y="1387"/>
                    <a:pt x="17673" y="1387"/>
                    <a:pt x="17673" y="1387"/>
                  </a:cubicBezTo>
                  <a:cubicBezTo>
                    <a:pt x="17673" y="1387"/>
                    <a:pt x="17673" y="1387"/>
                    <a:pt x="17673" y="1387"/>
                  </a:cubicBezTo>
                  <a:cubicBezTo>
                    <a:pt x="17788" y="1486"/>
                    <a:pt x="17788" y="1486"/>
                    <a:pt x="17788" y="1486"/>
                  </a:cubicBezTo>
                  <a:cubicBezTo>
                    <a:pt x="17788" y="1486"/>
                    <a:pt x="17788" y="1486"/>
                    <a:pt x="17788" y="1486"/>
                  </a:cubicBezTo>
                  <a:cubicBezTo>
                    <a:pt x="17788" y="1486"/>
                    <a:pt x="17788" y="1486"/>
                    <a:pt x="17788" y="1486"/>
                  </a:cubicBezTo>
                  <a:cubicBezTo>
                    <a:pt x="17673" y="1486"/>
                    <a:pt x="17673" y="1486"/>
                    <a:pt x="17673" y="1486"/>
                  </a:cubicBezTo>
                  <a:cubicBezTo>
                    <a:pt x="17557" y="1486"/>
                    <a:pt x="17557" y="1486"/>
                    <a:pt x="17557" y="1486"/>
                  </a:cubicBezTo>
                  <a:cubicBezTo>
                    <a:pt x="17557" y="1486"/>
                    <a:pt x="17557" y="1486"/>
                    <a:pt x="17557" y="1486"/>
                  </a:cubicBezTo>
                  <a:cubicBezTo>
                    <a:pt x="17557" y="1486"/>
                    <a:pt x="17557" y="1486"/>
                    <a:pt x="17557" y="1486"/>
                  </a:cubicBezTo>
                  <a:cubicBezTo>
                    <a:pt x="17557" y="1486"/>
                    <a:pt x="17557" y="1486"/>
                    <a:pt x="17557" y="1486"/>
                  </a:cubicBezTo>
                  <a:cubicBezTo>
                    <a:pt x="17673" y="1585"/>
                    <a:pt x="17673" y="1585"/>
                    <a:pt x="17673" y="1585"/>
                  </a:cubicBezTo>
                  <a:cubicBezTo>
                    <a:pt x="17788" y="1585"/>
                    <a:pt x="17788" y="1585"/>
                    <a:pt x="17788" y="1585"/>
                  </a:cubicBezTo>
                  <a:cubicBezTo>
                    <a:pt x="17904" y="1585"/>
                    <a:pt x="17904" y="1585"/>
                    <a:pt x="17904" y="1585"/>
                  </a:cubicBezTo>
                  <a:cubicBezTo>
                    <a:pt x="17904" y="1585"/>
                    <a:pt x="17904" y="1585"/>
                    <a:pt x="17904" y="1585"/>
                  </a:cubicBezTo>
                  <a:cubicBezTo>
                    <a:pt x="18135" y="1486"/>
                    <a:pt x="18135" y="1486"/>
                    <a:pt x="18135" y="1486"/>
                  </a:cubicBezTo>
                  <a:cubicBezTo>
                    <a:pt x="18135" y="1486"/>
                    <a:pt x="18135" y="1486"/>
                    <a:pt x="18135" y="1486"/>
                  </a:cubicBezTo>
                  <a:cubicBezTo>
                    <a:pt x="18135" y="1585"/>
                    <a:pt x="18135" y="1585"/>
                    <a:pt x="18135" y="1585"/>
                  </a:cubicBezTo>
                  <a:cubicBezTo>
                    <a:pt x="18135" y="1486"/>
                    <a:pt x="18135" y="1486"/>
                    <a:pt x="18135" y="1486"/>
                  </a:cubicBezTo>
                  <a:cubicBezTo>
                    <a:pt x="18135" y="1486"/>
                    <a:pt x="18135" y="1486"/>
                    <a:pt x="18135" y="1486"/>
                  </a:cubicBezTo>
                  <a:cubicBezTo>
                    <a:pt x="18250" y="1486"/>
                    <a:pt x="18250" y="1486"/>
                    <a:pt x="18250" y="1486"/>
                  </a:cubicBezTo>
                  <a:cubicBezTo>
                    <a:pt x="18481" y="1486"/>
                    <a:pt x="18481" y="1486"/>
                    <a:pt x="18481" y="1486"/>
                  </a:cubicBezTo>
                  <a:cubicBezTo>
                    <a:pt x="18481" y="1486"/>
                    <a:pt x="18481" y="1486"/>
                    <a:pt x="18481" y="1486"/>
                  </a:cubicBezTo>
                  <a:cubicBezTo>
                    <a:pt x="18597" y="1585"/>
                    <a:pt x="18597" y="1585"/>
                    <a:pt x="18597" y="1585"/>
                  </a:cubicBezTo>
                  <a:cubicBezTo>
                    <a:pt x="18597" y="1585"/>
                    <a:pt x="18597" y="1585"/>
                    <a:pt x="18597" y="1585"/>
                  </a:cubicBezTo>
                  <a:cubicBezTo>
                    <a:pt x="18597" y="1585"/>
                    <a:pt x="18597" y="1585"/>
                    <a:pt x="18597" y="1585"/>
                  </a:cubicBezTo>
                  <a:cubicBezTo>
                    <a:pt x="18712" y="1486"/>
                    <a:pt x="18712" y="1486"/>
                    <a:pt x="18712" y="1486"/>
                  </a:cubicBezTo>
                  <a:cubicBezTo>
                    <a:pt x="18712" y="1585"/>
                    <a:pt x="18712" y="1585"/>
                    <a:pt x="18712" y="1585"/>
                  </a:cubicBezTo>
                  <a:cubicBezTo>
                    <a:pt x="18712" y="1585"/>
                    <a:pt x="18712" y="1585"/>
                    <a:pt x="18712" y="1585"/>
                  </a:cubicBezTo>
                  <a:cubicBezTo>
                    <a:pt x="18828" y="1684"/>
                    <a:pt x="18828" y="1684"/>
                    <a:pt x="18828" y="1684"/>
                  </a:cubicBezTo>
                  <a:cubicBezTo>
                    <a:pt x="18943" y="1684"/>
                    <a:pt x="18943" y="1684"/>
                    <a:pt x="18943" y="1684"/>
                  </a:cubicBezTo>
                  <a:cubicBezTo>
                    <a:pt x="19059" y="1684"/>
                    <a:pt x="19059" y="1684"/>
                    <a:pt x="19059" y="1684"/>
                  </a:cubicBezTo>
                  <a:cubicBezTo>
                    <a:pt x="19059" y="1783"/>
                    <a:pt x="19059" y="1783"/>
                    <a:pt x="19059" y="1783"/>
                  </a:cubicBezTo>
                  <a:cubicBezTo>
                    <a:pt x="19059" y="1783"/>
                    <a:pt x="19059" y="1783"/>
                    <a:pt x="19059" y="1783"/>
                  </a:cubicBezTo>
                  <a:cubicBezTo>
                    <a:pt x="19290" y="1883"/>
                    <a:pt x="19290" y="1883"/>
                    <a:pt x="19290" y="1883"/>
                  </a:cubicBezTo>
                  <a:cubicBezTo>
                    <a:pt x="19290" y="1883"/>
                    <a:pt x="19290" y="1883"/>
                    <a:pt x="19290" y="1883"/>
                  </a:cubicBezTo>
                  <a:cubicBezTo>
                    <a:pt x="19290" y="1982"/>
                    <a:pt x="19290" y="1982"/>
                    <a:pt x="19290" y="1982"/>
                  </a:cubicBezTo>
                  <a:cubicBezTo>
                    <a:pt x="19290" y="1982"/>
                    <a:pt x="19290" y="1982"/>
                    <a:pt x="19290" y="1982"/>
                  </a:cubicBezTo>
                  <a:cubicBezTo>
                    <a:pt x="19290" y="2081"/>
                    <a:pt x="19290" y="2081"/>
                    <a:pt x="19290" y="2081"/>
                  </a:cubicBezTo>
                  <a:cubicBezTo>
                    <a:pt x="19290" y="2081"/>
                    <a:pt x="19290" y="2081"/>
                    <a:pt x="19290" y="2081"/>
                  </a:cubicBezTo>
                  <a:cubicBezTo>
                    <a:pt x="19290" y="2180"/>
                    <a:pt x="19290" y="2180"/>
                    <a:pt x="19290" y="2180"/>
                  </a:cubicBezTo>
                  <a:cubicBezTo>
                    <a:pt x="19174" y="2180"/>
                    <a:pt x="19174" y="2180"/>
                    <a:pt x="19174" y="2180"/>
                  </a:cubicBezTo>
                  <a:cubicBezTo>
                    <a:pt x="19174" y="2180"/>
                    <a:pt x="19174" y="2180"/>
                    <a:pt x="19174" y="2180"/>
                  </a:cubicBezTo>
                  <a:cubicBezTo>
                    <a:pt x="19059" y="2279"/>
                    <a:pt x="19059" y="2279"/>
                    <a:pt x="19059" y="2279"/>
                  </a:cubicBezTo>
                  <a:cubicBezTo>
                    <a:pt x="19059" y="2180"/>
                    <a:pt x="19059" y="2180"/>
                    <a:pt x="19059" y="2180"/>
                  </a:cubicBezTo>
                  <a:cubicBezTo>
                    <a:pt x="18943" y="2279"/>
                    <a:pt x="18943" y="2279"/>
                    <a:pt x="18943" y="2279"/>
                  </a:cubicBezTo>
                  <a:cubicBezTo>
                    <a:pt x="18943" y="2279"/>
                    <a:pt x="18943" y="2279"/>
                    <a:pt x="18943" y="2279"/>
                  </a:cubicBezTo>
                  <a:cubicBezTo>
                    <a:pt x="18943" y="2279"/>
                    <a:pt x="18943" y="2279"/>
                    <a:pt x="18943" y="2279"/>
                  </a:cubicBezTo>
                  <a:cubicBezTo>
                    <a:pt x="18828" y="2378"/>
                    <a:pt x="18828" y="2378"/>
                    <a:pt x="18828" y="2378"/>
                  </a:cubicBezTo>
                  <a:cubicBezTo>
                    <a:pt x="18712" y="2378"/>
                    <a:pt x="18712" y="2378"/>
                    <a:pt x="18712" y="2378"/>
                  </a:cubicBezTo>
                  <a:cubicBezTo>
                    <a:pt x="18597" y="2378"/>
                    <a:pt x="18597" y="2378"/>
                    <a:pt x="18597" y="2378"/>
                  </a:cubicBezTo>
                  <a:cubicBezTo>
                    <a:pt x="18481" y="2378"/>
                    <a:pt x="18481" y="2378"/>
                    <a:pt x="18481" y="2378"/>
                  </a:cubicBezTo>
                  <a:cubicBezTo>
                    <a:pt x="18481" y="2378"/>
                    <a:pt x="18481" y="2378"/>
                    <a:pt x="18481" y="2378"/>
                  </a:cubicBezTo>
                  <a:cubicBezTo>
                    <a:pt x="18366" y="2378"/>
                    <a:pt x="18366" y="2378"/>
                    <a:pt x="18366" y="2378"/>
                  </a:cubicBezTo>
                  <a:cubicBezTo>
                    <a:pt x="18366" y="2378"/>
                    <a:pt x="18366" y="2378"/>
                    <a:pt x="18366" y="2378"/>
                  </a:cubicBezTo>
                  <a:cubicBezTo>
                    <a:pt x="18366" y="2378"/>
                    <a:pt x="18366" y="2378"/>
                    <a:pt x="18366" y="2378"/>
                  </a:cubicBezTo>
                  <a:cubicBezTo>
                    <a:pt x="18366" y="2378"/>
                    <a:pt x="18366" y="2378"/>
                    <a:pt x="18366" y="2378"/>
                  </a:cubicBezTo>
                  <a:cubicBezTo>
                    <a:pt x="18366" y="2378"/>
                    <a:pt x="18366" y="2378"/>
                    <a:pt x="18366" y="2378"/>
                  </a:cubicBezTo>
                  <a:cubicBezTo>
                    <a:pt x="18366" y="2477"/>
                    <a:pt x="18366" y="2477"/>
                    <a:pt x="18366" y="2477"/>
                  </a:cubicBezTo>
                  <a:cubicBezTo>
                    <a:pt x="18250" y="2477"/>
                    <a:pt x="18250" y="2477"/>
                    <a:pt x="18250" y="2477"/>
                  </a:cubicBezTo>
                  <a:cubicBezTo>
                    <a:pt x="18135" y="2477"/>
                    <a:pt x="18135" y="2477"/>
                    <a:pt x="18135" y="2477"/>
                  </a:cubicBezTo>
                  <a:cubicBezTo>
                    <a:pt x="18135" y="2477"/>
                    <a:pt x="18135" y="2477"/>
                    <a:pt x="18135" y="2477"/>
                  </a:cubicBezTo>
                  <a:cubicBezTo>
                    <a:pt x="18019" y="2477"/>
                    <a:pt x="18019" y="2477"/>
                    <a:pt x="18019" y="2477"/>
                  </a:cubicBezTo>
                  <a:cubicBezTo>
                    <a:pt x="18019" y="2477"/>
                    <a:pt x="18019" y="2477"/>
                    <a:pt x="18019" y="2477"/>
                  </a:cubicBezTo>
                  <a:cubicBezTo>
                    <a:pt x="17904" y="2477"/>
                    <a:pt x="17904" y="2477"/>
                    <a:pt x="17904" y="2477"/>
                  </a:cubicBezTo>
                  <a:cubicBezTo>
                    <a:pt x="17788" y="2477"/>
                    <a:pt x="17788" y="2477"/>
                    <a:pt x="17788" y="2477"/>
                  </a:cubicBezTo>
                  <a:cubicBezTo>
                    <a:pt x="17673" y="2477"/>
                    <a:pt x="17673" y="2477"/>
                    <a:pt x="17673" y="2477"/>
                  </a:cubicBezTo>
                  <a:cubicBezTo>
                    <a:pt x="17673" y="2477"/>
                    <a:pt x="17673" y="2477"/>
                    <a:pt x="17673" y="2477"/>
                  </a:cubicBezTo>
                  <a:cubicBezTo>
                    <a:pt x="17557" y="2477"/>
                    <a:pt x="17557" y="2477"/>
                    <a:pt x="17557" y="2477"/>
                  </a:cubicBezTo>
                  <a:cubicBezTo>
                    <a:pt x="17557" y="2477"/>
                    <a:pt x="17557" y="2477"/>
                    <a:pt x="17557" y="2477"/>
                  </a:cubicBezTo>
                  <a:cubicBezTo>
                    <a:pt x="17442" y="2477"/>
                    <a:pt x="17442" y="2477"/>
                    <a:pt x="17442" y="2477"/>
                  </a:cubicBezTo>
                  <a:cubicBezTo>
                    <a:pt x="17326" y="2477"/>
                    <a:pt x="17326" y="2477"/>
                    <a:pt x="17326" y="2477"/>
                  </a:cubicBezTo>
                  <a:cubicBezTo>
                    <a:pt x="17326" y="2477"/>
                    <a:pt x="17326" y="2477"/>
                    <a:pt x="17326" y="2477"/>
                  </a:cubicBezTo>
                  <a:cubicBezTo>
                    <a:pt x="17211" y="2477"/>
                    <a:pt x="17211" y="2477"/>
                    <a:pt x="17211" y="2477"/>
                  </a:cubicBezTo>
                  <a:cubicBezTo>
                    <a:pt x="17095" y="2477"/>
                    <a:pt x="17095" y="2477"/>
                    <a:pt x="17095" y="2477"/>
                  </a:cubicBezTo>
                  <a:cubicBezTo>
                    <a:pt x="16980" y="2378"/>
                    <a:pt x="16980" y="2378"/>
                    <a:pt x="16980" y="2378"/>
                  </a:cubicBezTo>
                  <a:cubicBezTo>
                    <a:pt x="16980" y="2378"/>
                    <a:pt x="16980" y="2378"/>
                    <a:pt x="16980" y="2378"/>
                  </a:cubicBezTo>
                  <a:cubicBezTo>
                    <a:pt x="16980" y="2378"/>
                    <a:pt x="16980" y="2378"/>
                    <a:pt x="16980" y="2378"/>
                  </a:cubicBezTo>
                  <a:cubicBezTo>
                    <a:pt x="16749" y="2378"/>
                    <a:pt x="16749" y="2378"/>
                    <a:pt x="16749" y="2378"/>
                  </a:cubicBezTo>
                  <a:cubicBezTo>
                    <a:pt x="16749" y="2378"/>
                    <a:pt x="16749" y="2378"/>
                    <a:pt x="16749" y="2378"/>
                  </a:cubicBezTo>
                  <a:cubicBezTo>
                    <a:pt x="16633" y="2378"/>
                    <a:pt x="16633" y="2378"/>
                    <a:pt x="16633" y="2378"/>
                  </a:cubicBezTo>
                  <a:cubicBezTo>
                    <a:pt x="16518" y="2378"/>
                    <a:pt x="16518" y="2378"/>
                    <a:pt x="16518" y="2378"/>
                  </a:cubicBezTo>
                  <a:cubicBezTo>
                    <a:pt x="16518" y="2378"/>
                    <a:pt x="16518" y="2378"/>
                    <a:pt x="16518" y="2378"/>
                  </a:cubicBezTo>
                  <a:cubicBezTo>
                    <a:pt x="16402" y="2378"/>
                    <a:pt x="16402" y="2378"/>
                    <a:pt x="16402" y="2378"/>
                  </a:cubicBezTo>
                  <a:cubicBezTo>
                    <a:pt x="16287" y="2378"/>
                    <a:pt x="16287" y="2378"/>
                    <a:pt x="16287" y="2378"/>
                  </a:cubicBezTo>
                  <a:cubicBezTo>
                    <a:pt x="16287" y="2378"/>
                    <a:pt x="16287" y="2378"/>
                    <a:pt x="16287" y="2378"/>
                  </a:cubicBezTo>
                  <a:cubicBezTo>
                    <a:pt x="16171" y="2378"/>
                    <a:pt x="16171" y="2378"/>
                    <a:pt x="16171" y="2378"/>
                  </a:cubicBezTo>
                  <a:cubicBezTo>
                    <a:pt x="16056" y="2378"/>
                    <a:pt x="16056" y="2378"/>
                    <a:pt x="16056" y="2378"/>
                  </a:cubicBezTo>
                  <a:cubicBezTo>
                    <a:pt x="15940" y="2477"/>
                    <a:pt x="15940" y="2477"/>
                    <a:pt x="15940" y="2477"/>
                  </a:cubicBezTo>
                  <a:cubicBezTo>
                    <a:pt x="15940" y="2477"/>
                    <a:pt x="15940" y="2477"/>
                    <a:pt x="15940" y="2477"/>
                  </a:cubicBezTo>
                  <a:cubicBezTo>
                    <a:pt x="15940" y="2477"/>
                    <a:pt x="15940" y="2477"/>
                    <a:pt x="15940" y="2477"/>
                  </a:cubicBezTo>
                  <a:cubicBezTo>
                    <a:pt x="15940" y="2378"/>
                    <a:pt x="15940" y="2378"/>
                    <a:pt x="15940" y="2378"/>
                  </a:cubicBezTo>
                  <a:cubicBezTo>
                    <a:pt x="15825" y="2378"/>
                    <a:pt x="15825" y="2378"/>
                    <a:pt x="15825" y="2378"/>
                  </a:cubicBezTo>
                  <a:cubicBezTo>
                    <a:pt x="15825" y="2378"/>
                    <a:pt x="15825" y="2378"/>
                    <a:pt x="15825" y="2378"/>
                  </a:cubicBezTo>
                  <a:cubicBezTo>
                    <a:pt x="15709" y="2378"/>
                    <a:pt x="15709" y="2378"/>
                    <a:pt x="15709" y="2378"/>
                  </a:cubicBezTo>
                  <a:cubicBezTo>
                    <a:pt x="15709" y="2378"/>
                    <a:pt x="15709" y="2378"/>
                    <a:pt x="15709" y="2378"/>
                  </a:cubicBezTo>
                  <a:cubicBezTo>
                    <a:pt x="15709" y="2378"/>
                    <a:pt x="15709" y="2378"/>
                    <a:pt x="15709" y="2378"/>
                  </a:cubicBezTo>
                  <a:cubicBezTo>
                    <a:pt x="15709" y="2378"/>
                    <a:pt x="15709" y="2378"/>
                    <a:pt x="15709" y="2378"/>
                  </a:cubicBezTo>
                  <a:cubicBezTo>
                    <a:pt x="15825" y="2378"/>
                    <a:pt x="15825" y="2378"/>
                    <a:pt x="15825" y="2378"/>
                  </a:cubicBezTo>
                  <a:cubicBezTo>
                    <a:pt x="15825" y="2477"/>
                    <a:pt x="15825" y="2477"/>
                    <a:pt x="15825" y="2477"/>
                  </a:cubicBezTo>
                  <a:cubicBezTo>
                    <a:pt x="15940" y="2477"/>
                    <a:pt x="15940" y="2477"/>
                    <a:pt x="15940" y="2477"/>
                  </a:cubicBezTo>
                  <a:cubicBezTo>
                    <a:pt x="15825" y="2477"/>
                    <a:pt x="15825" y="2477"/>
                    <a:pt x="15825" y="2477"/>
                  </a:cubicBezTo>
                  <a:cubicBezTo>
                    <a:pt x="15825" y="2576"/>
                    <a:pt x="15825" y="2576"/>
                    <a:pt x="15825" y="2576"/>
                  </a:cubicBezTo>
                  <a:cubicBezTo>
                    <a:pt x="15709" y="2576"/>
                    <a:pt x="15709" y="2576"/>
                    <a:pt x="15709" y="2576"/>
                  </a:cubicBezTo>
                  <a:cubicBezTo>
                    <a:pt x="15709" y="2576"/>
                    <a:pt x="15709" y="2576"/>
                    <a:pt x="15709" y="2576"/>
                  </a:cubicBezTo>
                  <a:cubicBezTo>
                    <a:pt x="15594" y="2576"/>
                    <a:pt x="15594" y="2576"/>
                    <a:pt x="15594" y="2576"/>
                  </a:cubicBezTo>
                  <a:cubicBezTo>
                    <a:pt x="15478" y="2576"/>
                    <a:pt x="15478" y="2576"/>
                    <a:pt x="15478" y="2576"/>
                  </a:cubicBezTo>
                  <a:cubicBezTo>
                    <a:pt x="15363" y="2675"/>
                    <a:pt x="15363" y="2675"/>
                    <a:pt x="15363" y="2675"/>
                  </a:cubicBezTo>
                  <a:cubicBezTo>
                    <a:pt x="15247" y="2675"/>
                    <a:pt x="15247" y="2675"/>
                    <a:pt x="15247" y="2675"/>
                  </a:cubicBezTo>
                  <a:cubicBezTo>
                    <a:pt x="15247" y="2675"/>
                    <a:pt x="15247" y="2675"/>
                    <a:pt x="15247" y="2675"/>
                  </a:cubicBezTo>
                  <a:cubicBezTo>
                    <a:pt x="15132" y="2675"/>
                    <a:pt x="15132" y="2675"/>
                    <a:pt x="15132" y="2675"/>
                  </a:cubicBezTo>
                  <a:cubicBezTo>
                    <a:pt x="15132" y="2675"/>
                    <a:pt x="15132" y="2675"/>
                    <a:pt x="15132" y="2675"/>
                  </a:cubicBezTo>
                  <a:cubicBezTo>
                    <a:pt x="15016" y="2774"/>
                    <a:pt x="15016" y="2774"/>
                    <a:pt x="15016" y="2774"/>
                  </a:cubicBezTo>
                  <a:cubicBezTo>
                    <a:pt x="14901" y="2774"/>
                    <a:pt x="14901" y="2774"/>
                    <a:pt x="14901" y="2774"/>
                  </a:cubicBezTo>
                  <a:cubicBezTo>
                    <a:pt x="14901" y="2774"/>
                    <a:pt x="14901" y="2774"/>
                    <a:pt x="14901" y="2774"/>
                  </a:cubicBezTo>
                  <a:cubicBezTo>
                    <a:pt x="14901" y="2873"/>
                    <a:pt x="14901" y="2873"/>
                    <a:pt x="14901" y="2873"/>
                  </a:cubicBezTo>
                  <a:cubicBezTo>
                    <a:pt x="14901" y="2873"/>
                    <a:pt x="14901" y="2873"/>
                    <a:pt x="14901" y="2873"/>
                  </a:cubicBezTo>
                  <a:cubicBezTo>
                    <a:pt x="14901" y="2972"/>
                    <a:pt x="14901" y="2972"/>
                    <a:pt x="14901" y="2972"/>
                  </a:cubicBezTo>
                  <a:cubicBezTo>
                    <a:pt x="14901" y="3072"/>
                    <a:pt x="14901" y="3072"/>
                    <a:pt x="14901" y="3072"/>
                  </a:cubicBezTo>
                  <a:cubicBezTo>
                    <a:pt x="15016" y="3072"/>
                    <a:pt x="15016" y="3072"/>
                    <a:pt x="15016" y="3072"/>
                  </a:cubicBezTo>
                  <a:cubicBezTo>
                    <a:pt x="15016" y="3072"/>
                    <a:pt x="15016" y="3072"/>
                    <a:pt x="15016" y="3072"/>
                  </a:cubicBezTo>
                  <a:cubicBezTo>
                    <a:pt x="15016" y="3072"/>
                    <a:pt x="15016" y="3072"/>
                    <a:pt x="15016" y="3072"/>
                  </a:cubicBezTo>
                  <a:cubicBezTo>
                    <a:pt x="15016" y="2972"/>
                    <a:pt x="15016" y="2972"/>
                    <a:pt x="15016" y="2972"/>
                  </a:cubicBezTo>
                  <a:cubicBezTo>
                    <a:pt x="15132" y="2873"/>
                    <a:pt x="15132" y="2873"/>
                    <a:pt x="15132" y="2873"/>
                  </a:cubicBezTo>
                  <a:cubicBezTo>
                    <a:pt x="15247" y="2873"/>
                    <a:pt x="15247" y="2873"/>
                    <a:pt x="15247" y="2873"/>
                  </a:cubicBezTo>
                  <a:cubicBezTo>
                    <a:pt x="15247" y="2873"/>
                    <a:pt x="15247" y="2873"/>
                    <a:pt x="15247" y="2873"/>
                  </a:cubicBezTo>
                  <a:cubicBezTo>
                    <a:pt x="15363" y="2873"/>
                    <a:pt x="15363" y="2873"/>
                    <a:pt x="15363" y="2873"/>
                  </a:cubicBezTo>
                  <a:cubicBezTo>
                    <a:pt x="15478" y="2873"/>
                    <a:pt x="15478" y="2873"/>
                    <a:pt x="15478" y="2873"/>
                  </a:cubicBezTo>
                  <a:cubicBezTo>
                    <a:pt x="15478" y="2873"/>
                    <a:pt x="15478" y="2873"/>
                    <a:pt x="15478" y="2873"/>
                  </a:cubicBezTo>
                  <a:cubicBezTo>
                    <a:pt x="15594" y="2774"/>
                    <a:pt x="15594" y="2774"/>
                    <a:pt x="15594" y="2774"/>
                  </a:cubicBezTo>
                  <a:cubicBezTo>
                    <a:pt x="15709" y="2774"/>
                    <a:pt x="15709" y="2774"/>
                    <a:pt x="15709" y="2774"/>
                  </a:cubicBezTo>
                  <a:cubicBezTo>
                    <a:pt x="15940" y="2675"/>
                    <a:pt x="15940" y="2675"/>
                    <a:pt x="15940" y="2675"/>
                  </a:cubicBezTo>
                  <a:cubicBezTo>
                    <a:pt x="15940" y="2675"/>
                    <a:pt x="15940" y="2675"/>
                    <a:pt x="15940" y="2675"/>
                  </a:cubicBezTo>
                  <a:cubicBezTo>
                    <a:pt x="15940" y="2675"/>
                    <a:pt x="15940" y="2675"/>
                    <a:pt x="15940" y="2675"/>
                  </a:cubicBezTo>
                  <a:cubicBezTo>
                    <a:pt x="15940" y="2774"/>
                    <a:pt x="15940" y="2774"/>
                    <a:pt x="15940" y="2774"/>
                  </a:cubicBezTo>
                  <a:cubicBezTo>
                    <a:pt x="15940" y="2774"/>
                    <a:pt x="15940" y="2774"/>
                    <a:pt x="15940" y="2774"/>
                  </a:cubicBezTo>
                  <a:cubicBezTo>
                    <a:pt x="16056" y="2774"/>
                    <a:pt x="16056" y="2774"/>
                    <a:pt x="16056" y="2774"/>
                  </a:cubicBezTo>
                  <a:cubicBezTo>
                    <a:pt x="16056" y="2675"/>
                    <a:pt x="16056" y="2675"/>
                    <a:pt x="16056" y="2675"/>
                  </a:cubicBezTo>
                  <a:cubicBezTo>
                    <a:pt x="16171" y="2576"/>
                    <a:pt x="16171" y="2576"/>
                    <a:pt x="16171" y="2576"/>
                  </a:cubicBezTo>
                  <a:cubicBezTo>
                    <a:pt x="16171" y="2576"/>
                    <a:pt x="16171" y="2576"/>
                    <a:pt x="16171" y="2576"/>
                  </a:cubicBezTo>
                  <a:cubicBezTo>
                    <a:pt x="16287" y="2576"/>
                    <a:pt x="16287" y="2576"/>
                    <a:pt x="16287" y="2576"/>
                  </a:cubicBezTo>
                  <a:cubicBezTo>
                    <a:pt x="16287" y="2576"/>
                    <a:pt x="16287" y="2576"/>
                    <a:pt x="16287" y="2576"/>
                  </a:cubicBezTo>
                  <a:cubicBezTo>
                    <a:pt x="16402" y="2576"/>
                    <a:pt x="16402" y="2576"/>
                    <a:pt x="16402" y="2576"/>
                  </a:cubicBezTo>
                  <a:cubicBezTo>
                    <a:pt x="16518" y="2576"/>
                    <a:pt x="16518" y="2576"/>
                    <a:pt x="16518" y="2576"/>
                  </a:cubicBezTo>
                  <a:cubicBezTo>
                    <a:pt x="16633" y="2675"/>
                    <a:pt x="16633" y="2675"/>
                    <a:pt x="16633" y="2675"/>
                  </a:cubicBezTo>
                  <a:cubicBezTo>
                    <a:pt x="16749" y="2675"/>
                    <a:pt x="16749" y="2675"/>
                    <a:pt x="16749" y="2675"/>
                  </a:cubicBezTo>
                  <a:cubicBezTo>
                    <a:pt x="16980" y="2675"/>
                    <a:pt x="16980" y="2675"/>
                    <a:pt x="16980" y="2675"/>
                  </a:cubicBezTo>
                  <a:cubicBezTo>
                    <a:pt x="17095" y="2675"/>
                    <a:pt x="17095" y="2675"/>
                    <a:pt x="17095" y="2675"/>
                  </a:cubicBezTo>
                  <a:cubicBezTo>
                    <a:pt x="17211" y="2675"/>
                    <a:pt x="17211" y="2675"/>
                    <a:pt x="17211" y="2675"/>
                  </a:cubicBezTo>
                  <a:cubicBezTo>
                    <a:pt x="17326" y="2675"/>
                    <a:pt x="17326" y="2675"/>
                    <a:pt x="17326" y="2675"/>
                  </a:cubicBezTo>
                  <a:cubicBezTo>
                    <a:pt x="17557" y="2774"/>
                    <a:pt x="17557" y="2774"/>
                    <a:pt x="17557" y="2774"/>
                  </a:cubicBezTo>
                  <a:cubicBezTo>
                    <a:pt x="17557" y="2675"/>
                    <a:pt x="17557" y="2675"/>
                    <a:pt x="17557" y="2675"/>
                  </a:cubicBezTo>
                  <a:cubicBezTo>
                    <a:pt x="17673" y="2774"/>
                    <a:pt x="17673" y="2774"/>
                    <a:pt x="17673" y="2774"/>
                  </a:cubicBezTo>
                  <a:cubicBezTo>
                    <a:pt x="17673" y="2774"/>
                    <a:pt x="17673" y="2774"/>
                    <a:pt x="17673" y="2774"/>
                  </a:cubicBezTo>
                  <a:cubicBezTo>
                    <a:pt x="17673" y="2873"/>
                    <a:pt x="17673" y="2873"/>
                    <a:pt x="17673" y="2873"/>
                  </a:cubicBezTo>
                  <a:cubicBezTo>
                    <a:pt x="17557" y="2873"/>
                    <a:pt x="17557" y="2873"/>
                    <a:pt x="17557" y="2873"/>
                  </a:cubicBezTo>
                  <a:cubicBezTo>
                    <a:pt x="17557" y="2972"/>
                    <a:pt x="17557" y="2972"/>
                    <a:pt x="17557" y="2972"/>
                  </a:cubicBezTo>
                  <a:cubicBezTo>
                    <a:pt x="17557" y="2972"/>
                    <a:pt x="17557" y="2972"/>
                    <a:pt x="17557" y="2972"/>
                  </a:cubicBezTo>
                  <a:cubicBezTo>
                    <a:pt x="17442" y="3072"/>
                    <a:pt x="17442" y="3072"/>
                    <a:pt x="17442" y="3072"/>
                  </a:cubicBezTo>
                  <a:cubicBezTo>
                    <a:pt x="17211" y="3072"/>
                    <a:pt x="17211" y="3072"/>
                    <a:pt x="17211" y="3072"/>
                  </a:cubicBezTo>
                  <a:cubicBezTo>
                    <a:pt x="17095" y="3072"/>
                    <a:pt x="17095" y="3072"/>
                    <a:pt x="17095" y="3072"/>
                  </a:cubicBezTo>
                  <a:cubicBezTo>
                    <a:pt x="17095" y="3072"/>
                    <a:pt x="17095" y="3072"/>
                    <a:pt x="17095" y="3072"/>
                  </a:cubicBezTo>
                  <a:cubicBezTo>
                    <a:pt x="16980" y="3072"/>
                    <a:pt x="16980" y="3072"/>
                    <a:pt x="16980" y="3072"/>
                  </a:cubicBezTo>
                  <a:cubicBezTo>
                    <a:pt x="16980" y="3072"/>
                    <a:pt x="16980" y="3072"/>
                    <a:pt x="16980" y="3072"/>
                  </a:cubicBezTo>
                  <a:cubicBezTo>
                    <a:pt x="16980" y="3171"/>
                    <a:pt x="16980" y="3171"/>
                    <a:pt x="16980" y="3171"/>
                  </a:cubicBezTo>
                  <a:cubicBezTo>
                    <a:pt x="16980" y="3171"/>
                    <a:pt x="16980" y="3171"/>
                    <a:pt x="16980" y="3171"/>
                  </a:cubicBezTo>
                  <a:cubicBezTo>
                    <a:pt x="16980" y="3270"/>
                    <a:pt x="16980" y="3270"/>
                    <a:pt x="16980" y="3270"/>
                  </a:cubicBezTo>
                  <a:cubicBezTo>
                    <a:pt x="16980" y="3270"/>
                    <a:pt x="16980" y="3270"/>
                    <a:pt x="16980" y="3270"/>
                  </a:cubicBezTo>
                  <a:cubicBezTo>
                    <a:pt x="16980" y="3270"/>
                    <a:pt x="16980" y="3270"/>
                    <a:pt x="16980" y="3270"/>
                  </a:cubicBezTo>
                  <a:cubicBezTo>
                    <a:pt x="17095" y="3270"/>
                    <a:pt x="17095" y="3270"/>
                    <a:pt x="17095" y="3270"/>
                  </a:cubicBezTo>
                  <a:cubicBezTo>
                    <a:pt x="17211" y="3270"/>
                    <a:pt x="17211" y="3270"/>
                    <a:pt x="17211" y="3270"/>
                  </a:cubicBezTo>
                  <a:cubicBezTo>
                    <a:pt x="17326" y="3171"/>
                    <a:pt x="17326" y="3171"/>
                    <a:pt x="17326" y="3171"/>
                  </a:cubicBezTo>
                  <a:cubicBezTo>
                    <a:pt x="17326" y="3171"/>
                    <a:pt x="17557" y="3171"/>
                    <a:pt x="17557" y="3171"/>
                  </a:cubicBezTo>
                  <a:cubicBezTo>
                    <a:pt x="17557" y="3171"/>
                    <a:pt x="17673" y="3270"/>
                    <a:pt x="17673" y="3270"/>
                  </a:cubicBezTo>
                  <a:cubicBezTo>
                    <a:pt x="17788" y="3270"/>
                    <a:pt x="17788" y="3270"/>
                    <a:pt x="17788" y="3270"/>
                  </a:cubicBezTo>
                  <a:cubicBezTo>
                    <a:pt x="17788" y="3270"/>
                    <a:pt x="17788" y="3270"/>
                    <a:pt x="17788" y="3270"/>
                  </a:cubicBezTo>
                  <a:cubicBezTo>
                    <a:pt x="17904" y="3270"/>
                    <a:pt x="17904" y="3270"/>
                    <a:pt x="17904" y="3270"/>
                  </a:cubicBezTo>
                  <a:cubicBezTo>
                    <a:pt x="17904" y="3270"/>
                    <a:pt x="17904" y="3270"/>
                    <a:pt x="17904" y="3270"/>
                  </a:cubicBezTo>
                  <a:cubicBezTo>
                    <a:pt x="17904" y="3270"/>
                    <a:pt x="17904" y="3270"/>
                    <a:pt x="17904" y="3270"/>
                  </a:cubicBezTo>
                  <a:cubicBezTo>
                    <a:pt x="18019" y="3270"/>
                    <a:pt x="18019" y="3270"/>
                    <a:pt x="18019" y="3270"/>
                  </a:cubicBezTo>
                  <a:cubicBezTo>
                    <a:pt x="18019" y="3270"/>
                    <a:pt x="18019" y="3270"/>
                    <a:pt x="18019" y="3270"/>
                  </a:cubicBezTo>
                  <a:cubicBezTo>
                    <a:pt x="18135" y="3171"/>
                    <a:pt x="18135" y="3171"/>
                    <a:pt x="18135" y="3171"/>
                  </a:cubicBezTo>
                  <a:cubicBezTo>
                    <a:pt x="18135" y="3072"/>
                    <a:pt x="18135" y="3072"/>
                    <a:pt x="18135" y="3072"/>
                  </a:cubicBezTo>
                  <a:cubicBezTo>
                    <a:pt x="18135" y="2972"/>
                    <a:pt x="18135" y="2972"/>
                    <a:pt x="18135" y="2972"/>
                  </a:cubicBezTo>
                  <a:cubicBezTo>
                    <a:pt x="18250" y="2873"/>
                    <a:pt x="18250" y="2873"/>
                    <a:pt x="18250" y="2873"/>
                  </a:cubicBezTo>
                  <a:cubicBezTo>
                    <a:pt x="18135" y="2873"/>
                    <a:pt x="18135" y="2873"/>
                    <a:pt x="18135" y="2873"/>
                  </a:cubicBezTo>
                  <a:cubicBezTo>
                    <a:pt x="18135" y="2873"/>
                    <a:pt x="18135" y="2873"/>
                    <a:pt x="18135" y="2873"/>
                  </a:cubicBezTo>
                  <a:cubicBezTo>
                    <a:pt x="18250" y="2774"/>
                    <a:pt x="18250" y="2774"/>
                    <a:pt x="18250" y="2774"/>
                  </a:cubicBezTo>
                  <a:cubicBezTo>
                    <a:pt x="18366" y="2774"/>
                    <a:pt x="18366" y="2774"/>
                    <a:pt x="18366" y="2774"/>
                  </a:cubicBezTo>
                  <a:cubicBezTo>
                    <a:pt x="18481" y="2774"/>
                    <a:pt x="18481" y="2774"/>
                    <a:pt x="18481" y="2774"/>
                  </a:cubicBezTo>
                  <a:cubicBezTo>
                    <a:pt x="18597" y="2774"/>
                    <a:pt x="18597" y="2774"/>
                    <a:pt x="18597" y="2774"/>
                  </a:cubicBezTo>
                  <a:cubicBezTo>
                    <a:pt x="18712" y="2774"/>
                    <a:pt x="18712" y="2774"/>
                    <a:pt x="18712" y="2774"/>
                  </a:cubicBezTo>
                  <a:cubicBezTo>
                    <a:pt x="18828" y="2774"/>
                    <a:pt x="18828" y="2774"/>
                    <a:pt x="18828" y="2774"/>
                  </a:cubicBezTo>
                  <a:cubicBezTo>
                    <a:pt x="18828" y="2873"/>
                    <a:pt x="18828" y="2873"/>
                    <a:pt x="18828" y="2873"/>
                  </a:cubicBezTo>
                  <a:cubicBezTo>
                    <a:pt x="18828" y="2972"/>
                    <a:pt x="18828" y="2972"/>
                    <a:pt x="18828" y="2972"/>
                  </a:cubicBezTo>
                  <a:cubicBezTo>
                    <a:pt x="18828" y="3072"/>
                    <a:pt x="18828" y="3072"/>
                    <a:pt x="18828" y="3072"/>
                  </a:cubicBezTo>
                  <a:cubicBezTo>
                    <a:pt x="18712" y="3171"/>
                    <a:pt x="18712" y="3171"/>
                    <a:pt x="18712" y="3171"/>
                  </a:cubicBezTo>
                  <a:cubicBezTo>
                    <a:pt x="18597" y="3369"/>
                    <a:pt x="18597" y="3369"/>
                    <a:pt x="18597" y="3369"/>
                  </a:cubicBezTo>
                  <a:cubicBezTo>
                    <a:pt x="18597" y="3468"/>
                    <a:pt x="18597" y="3468"/>
                    <a:pt x="18597" y="3468"/>
                  </a:cubicBezTo>
                  <a:cubicBezTo>
                    <a:pt x="18597" y="3468"/>
                    <a:pt x="18597" y="3468"/>
                    <a:pt x="18597" y="3468"/>
                  </a:cubicBezTo>
                  <a:cubicBezTo>
                    <a:pt x="18250" y="3666"/>
                    <a:pt x="18250" y="3666"/>
                    <a:pt x="18250" y="3666"/>
                  </a:cubicBezTo>
                  <a:cubicBezTo>
                    <a:pt x="18250" y="3666"/>
                    <a:pt x="18250" y="3666"/>
                    <a:pt x="18250" y="3666"/>
                  </a:cubicBezTo>
                  <a:cubicBezTo>
                    <a:pt x="18250" y="3666"/>
                    <a:pt x="18250" y="3666"/>
                    <a:pt x="18250" y="3666"/>
                  </a:cubicBezTo>
                  <a:cubicBezTo>
                    <a:pt x="18135" y="3666"/>
                    <a:pt x="18135" y="3666"/>
                    <a:pt x="18135" y="3666"/>
                  </a:cubicBezTo>
                  <a:cubicBezTo>
                    <a:pt x="18019" y="3765"/>
                    <a:pt x="18019" y="3765"/>
                    <a:pt x="18019" y="3765"/>
                  </a:cubicBezTo>
                  <a:cubicBezTo>
                    <a:pt x="18019" y="3765"/>
                    <a:pt x="18019" y="3765"/>
                    <a:pt x="18019" y="3765"/>
                  </a:cubicBezTo>
                  <a:cubicBezTo>
                    <a:pt x="18019" y="3765"/>
                    <a:pt x="18019" y="3765"/>
                    <a:pt x="18019" y="3765"/>
                  </a:cubicBezTo>
                  <a:cubicBezTo>
                    <a:pt x="17904" y="3864"/>
                    <a:pt x="17904" y="3864"/>
                    <a:pt x="17904" y="3864"/>
                  </a:cubicBezTo>
                  <a:cubicBezTo>
                    <a:pt x="17904" y="3864"/>
                    <a:pt x="17904" y="3864"/>
                    <a:pt x="17904" y="3864"/>
                  </a:cubicBezTo>
                  <a:cubicBezTo>
                    <a:pt x="17788" y="3963"/>
                    <a:pt x="17788" y="3963"/>
                    <a:pt x="17788" y="3963"/>
                  </a:cubicBezTo>
                  <a:cubicBezTo>
                    <a:pt x="17788" y="3963"/>
                    <a:pt x="17788" y="3963"/>
                    <a:pt x="17788" y="3963"/>
                  </a:cubicBezTo>
                  <a:cubicBezTo>
                    <a:pt x="17673" y="3963"/>
                    <a:pt x="17673" y="3963"/>
                    <a:pt x="17673" y="3963"/>
                  </a:cubicBezTo>
                  <a:cubicBezTo>
                    <a:pt x="17673" y="3963"/>
                    <a:pt x="17673" y="3963"/>
                    <a:pt x="17673" y="3963"/>
                  </a:cubicBezTo>
                  <a:cubicBezTo>
                    <a:pt x="17673" y="3963"/>
                    <a:pt x="17673" y="3963"/>
                    <a:pt x="17673" y="3963"/>
                  </a:cubicBezTo>
                  <a:cubicBezTo>
                    <a:pt x="17673" y="4062"/>
                    <a:pt x="17673" y="4062"/>
                    <a:pt x="17673" y="4062"/>
                  </a:cubicBezTo>
                  <a:cubicBezTo>
                    <a:pt x="17673" y="4062"/>
                    <a:pt x="17673" y="4062"/>
                    <a:pt x="17673" y="4062"/>
                  </a:cubicBezTo>
                  <a:cubicBezTo>
                    <a:pt x="17557" y="4161"/>
                    <a:pt x="17557" y="4161"/>
                    <a:pt x="17557" y="4161"/>
                  </a:cubicBezTo>
                  <a:cubicBezTo>
                    <a:pt x="17442" y="4261"/>
                    <a:pt x="17442" y="4261"/>
                    <a:pt x="17442" y="4261"/>
                  </a:cubicBezTo>
                  <a:cubicBezTo>
                    <a:pt x="17442" y="4261"/>
                    <a:pt x="17442" y="4261"/>
                    <a:pt x="17442" y="4261"/>
                  </a:cubicBezTo>
                  <a:cubicBezTo>
                    <a:pt x="17326" y="4360"/>
                    <a:pt x="17326" y="4360"/>
                    <a:pt x="17326" y="4360"/>
                  </a:cubicBezTo>
                  <a:cubicBezTo>
                    <a:pt x="17211" y="4459"/>
                    <a:pt x="17211" y="4459"/>
                    <a:pt x="17211" y="4459"/>
                  </a:cubicBezTo>
                  <a:cubicBezTo>
                    <a:pt x="17095" y="4459"/>
                    <a:pt x="17095" y="4459"/>
                    <a:pt x="17095" y="4459"/>
                  </a:cubicBezTo>
                  <a:cubicBezTo>
                    <a:pt x="16980" y="4558"/>
                    <a:pt x="16980" y="4558"/>
                    <a:pt x="16980" y="4558"/>
                  </a:cubicBezTo>
                  <a:cubicBezTo>
                    <a:pt x="16980" y="4558"/>
                    <a:pt x="16980" y="4558"/>
                    <a:pt x="16980" y="4558"/>
                  </a:cubicBezTo>
                  <a:cubicBezTo>
                    <a:pt x="16864" y="4558"/>
                    <a:pt x="16864" y="4558"/>
                    <a:pt x="16864" y="4558"/>
                  </a:cubicBezTo>
                  <a:cubicBezTo>
                    <a:pt x="16864" y="4657"/>
                    <a:pt x="16864" y="4657"/>
                    <a:pt x="16864" y="4657"/>
                  </a:cubicBezTo>
                  <a:cubicBezTo>
                    <a:pt x="16864" y="4657"/>
                    <a:pt x="16864" y="4657"/>
                    <a:pt x="16864" y="4657"/>
                  </a:cubicBezTo>
                  <a:cubicBezTo>
                    <a:pt x="16864" y="4756"/>
                    <a:pt x="16864" y="4756"/>
                    <a:pt x="16864" y="4756"/>
                  </a:cubicBezTo>
                  <a:cubicBezTo>
                    <a:pt x="16864" y="4855"/>
                    <a:pt x="16864" y="4855"/>
                    <a:pt x="16864" y="4855"/>
                  </a:cubicBezTo>
                  <a:cubicBezTo>
                    <a:pt x="16864" y="4756"/>
                    <a:pt x="16864" y="4756"/>
                    <a:pt x="16864" y="4756"/>
                  </a:cubicBezTo>
                  <a:cubicBezTo>
                    <a:pt x="16864" y="4756"/>
                    <a:pt x="16864" y="4756"/>
                    <a:pt x="16864" y="4756"/>
                  </a:cubicBezTo>
                  <a:cubicBezTo>
                    <a:pt x="16980" y="4657"/>
                    <a:pt x="16980" y="4657"/>
                    <a:pt x="16980" y="4657"/>
                  </a:cubicBezTo>
                  <a:cubicBezTo>
                    <a:pt x="17095" y="4558"/>
                    <a:pt x="17095" y="4558"/>
                    <a:pt x="17095" y="4558"/>
                  </a:cubicBezTo>
                  <a:cubicBezTo>
                    <a:pt x="17211" y="4459"/>
                    <a:pt x="17211" y="4459"/>
                    <a:pt x="17211" y="4459"/>
                  </a:cubicBezTo>
                  <a:cubicBezTo>
                    <a:pt x="17211" y="4459"/>
                    <a:pt x="17211" y="4459"/>
                    <a:pt x="17211" y="4459"/>
                  </a:cubicBezTo>
                  <a:cubicBezTo>
                    <a:pt x="17211" y="4558"/>
                    <a:pt x="17211" y="4558"/>
                    <a:pt x="17211" y="4558"/>
                  </a:cubicBezTo>
                  <a:cubicBezTo>
                    <a:pt x="17326" y="4459"/>
                    <a:pt x="17326" y="4459"/>
                    <a:pt x="17326" y="4459"/>
                  </a:cubicBezTo>
                  <a:cubicBezTo>
                    <a:pt x="17442" y="4360"/>
                    <a:pt x="17442" y="4360"/>
                    <a:pt x="17442" y="4360"/>
                  </a:cubicBezTo>
                  <a:cubicBezTo>
                    <a:pt x="17557" y="4360"/>
                    <a:pt x="17557" y="4360"/>
                    <a:pt x="17557" y="4360"/>
                  </a:cubicBezTo>
                  <a:cubicBezTo>
                    <a:pt x="17557" y="4261"/>
                    <a:pt x="17557" y="4261"/>
                    <a:pt x="17557" y="4261"/>
                  </a:cubicBezTo>
                  <a:cubicBezTo>
                    <a:pt x="17673" y="4161"/>
                    <a:pt x="17673" y="4161"/>
                    <a:pt x="17673" y="4161"/>
                  </a:cubicBezTo>
                  <a:cubicBezTo>
                    <a:pt x="17788" y="4062"/>
                    <a:pt x="17788" y="4062"/>
                    <a:pt x="17788" y="4062"/>
                  </a:cubicBezTo>
                  <a:cubicBezTo>
                    <a:pt x="17904" y="4062"/>
                    <a:pt x="17904" y="4062"/>
                    <a:pt x="17904" y="4062"/>
                  </a:cubicBezTo>
                  <a:cubicBezTo>
                    <a:pt x="18019" y="4062"/>
                    <a:pt x="18019" y="4062"/>
                    <a:pt x="18019" y="4062"/>
                  </a:cubicBezTo>
                  <a:cubicBezTo>
                    <a:pt x="18019" y="4062"/>
                    <a:pt x="18019" y="4062"/>
                    <a:pt x="18019" y="4062"/>
                  </a:cubicBezTo>
                  <a:cubicBezTo>
                    <a:pt x="18135" y="3963"/>
                    <a:pt x="18135" y="3963"/>
                    <a:pt x="18135" y="3963"/>
                  </a:cubicBezTo>
                  <a:cubicBezTo>
                    <a:pt x="18135" y="3963"/>
                    <a:pt x="18135" y="3963"/>
                    <a:pt x="18135" y="3963"/>
                  </a:cubicBezTo>
                  <a:cubicBezTo>
                    <a:pt x="18250" y="3963"/>
                    <a:pt x="18250" y="3963"/>
                    <a:pt x="18250" y="3963"/>
                  </a:cubicBezTo>
                  <a:cubicBezTo>
                    <a:pt x="18366" y="3963"/>
                    <a:pt x="18366" y="3963"/>
                    <a:pt x="18366" y="3963"/>
                  </a:cubicBezTo>
                  <a:cubicBezTo>
                    <a:pt x="18481" y="3963"/>
                    <a:pt x="18481" y="3963"/>
                    <a:pt x="18481" y="3963"/>
                  </a:cubicBezTo>
                  <a:cubicBezTo>
                    <a:pt x="18597" y="3864"/>
                    <a:pt x="18597" y="3864"/>
                    <a:pt x="18597" y="3864"/>
                  </a:cubicBezTo>
                  <a:cubicBezTo>
                    <a:pt x="18712" y="3864"/>
                    <a:pt x="18712" y="3864"/>
                    <a:pt x="18712" y="3864"/>
                  </a:cubicBezTo>
                  <a:cubicBezTo>
                    <a:pt x="18828" y="3765"/>
                    <a:pt x="18828" y="3765"/>
                    <a:pt x="18828" y="3765"/>
                  </a:cubicBezTo>
                  <a:cubicBezTo>
                    <a:pt x="18828" y="3765"/>
                    <a:pt x="18828" y="3765"/>
                    <a:pt x="18828" y="3765"/>
                  </a:cubicBezTo>
                  <a:cubicBezTo>
                    <a:pt x="18943" y="3765"/>
                    <a:pt x="18943" y="3765"/>
                    <a:pt x="18943" y="3765"/>
                  </a:cubicBezTo>
                  <a:cubicBezTo>
                    <a:pt x="18943" y="3666"/>
                    <a:pt x="18943" y="3666"/>
                    <a:pt x="18943" y="3666"/>
                  </a:cubicBezTo>
                  <a:cubicBezTo>
                    <a:pt x="19059" y="3567"/>
                    <a:pt x="19059" y="3567"/>
                    <a:pt x="19059" y="3567"/>
                  </a:cubicBezTo>
                  <a:cubicBezTo>
                    <a:pt x="19174" y="3468"/>
                    <a:pt x="19174" y="3468"/>
                    <a:pt x="19174" y="3468"/>
                  </a:cubicBezTo>
                  <a:cubicBezTo>
                    <a:pt x="19174" y="3468"/>
                    <a:pt x="19174" y="3468"/>
                    <a:pt x="19174" y="3468"/>
                  </a:cubicBezTo>
                  <a:cubicBezTo>
                    <a:pt x="19174" y="3369"/>
                    <a:pt x="19174" y="3369"/>
                    <a:pt x="19174" y="3369"/>
                  </a:cubicBezTo>
                  <a:cubicBezTo>
                    <a:pt x="19290" y="3369"/>
                    <a:pt x="19290" y="3369"/>
                    <a:pt x="19290" y="3369"/>
                  </a:cubicBezTo>
                  <a:cubicBezTo>
                    <a:pt x="19290" y="3369"/>
                    <a:pt x="19290" y="3369"/>
                    <a:pt x="19290" y="3369"/>
                  </a:cubicBezTo>
                  <a:cubicBezTo>
                    <a:pt x="19290" y="3369"/>
                    <a:pt x="19290" y="3369"/>
                    <a:pt x="19290" y="3369"/>
                  </a:cubicBezTo>
                  <a:cubicBezTo>
                    <a:pt x="19290" y="3468"/>
                    <a:pt x="19290" y="3468"/>
                    <a:pt x="19290" y="3468"/>
                  </a:cubicBezTo>
                  <a:cubicBezTo>
                    <a:pt x="19290" y="3468"/>
                    <a:pt x="19290" y="3468"/>
                    <a:pt x="19290" y="3468"/>
                  </a:cubicBezTo>
                  <a:cubicBezTo>
                    <a:pt x="19290" y="3567"/>
                    <a:pt x="19290" y="3567"/>
                    <a:pt x="19290" y="3567"/>
                  </a:cubicBezTo>
                  <a:cubicBezTo>
                    <a:pt x="19290" y="3567"/>
                    <a:pt x="19290" y="3567"/>
                    <a:pt x="19290" y="3567"/>
                  </a:cubicBezTo>
                  <a:cubicBezTo>
                    <a:pt x="19405" y="3666"/>
                    <a:pt x="19405" y="3666"/>
                    <a:pt x="19405" y="3666"/>
                  </a:cubicBezTo>
                  <a:cubicBezTo>
                    <a:pt x="19290" y="3765"/>
                    <a:pt x="19290" y="3765"/>
                    <a:pt x="19290" y="3765"/>
                  </a:cubicBezTo>
                  <a:cubicBezTo>
                    <a:pt x="19290" y="3765"/>
                    <a:pt x="19290" y="3765"/>
                    <a:pt x="19290" y="3765"/>
                  </a:cubicBezTo>
                  <a:cubicBezTo>
                    <a:pt x="19405" y="3765"/>
                    <a:pt x="19405" y="3765"/>
                    <a:pt x="19405" y="3765"/>
                  </a:cubicBezTo>
                  <a:cubicBezTo>
                    <a:pt x="19405" y="3666"/>
                    <a:pt x="19405" y="3666"/>
                    <a:pt x="19405" y="3666"/>
                  </a:cubicBezTo>
                  <a:cubicBezTo>
                    <a:pt x="19405" y="3567"/>
                    <a:pt x="19405" y="3567"/>
                    <a:pt x="19405" y="3567"/>
                  </a:cubicBezTo>
                  <a:cubicBezTo>
                    <a:pt x="19405" y="3567"/>
                    <a:pt x="19405" y="3567"/>
                    <a:pt x="19405" y="3567"/>
                  </a:cubicBezTo>
                  <a:cubicBezTo>
                    <a:pt x="19405" y="3468"/>
                    <a:pt x="19405" y="3468"/>
                    <a:pt x="19405" y="3468"/>
                  </a:cubicBezTo>
                  <a:cubicBezTo>
                    <a:pt x="19405" y="3468"/>
                    <a:pt x="19405" y="3468"/>
                    <a:pt x="19405" y="3468"/>
                  </a:cubicBezTo>
                  <a:cubicBezTo>
                    <a:pt x="19521" y="3468"/>
                    <a:pt x="19521" y="3468"/>
                    <a:pt x="19521" y="3468"/>
                  </a:cubicBezTo>
                  <a:cubicBezTo>
                    <a:pt x="19521" y="3567"/>
                    <a:pt x="19521" y="3567"/>
                    <a:pt x="19521" y="3567"/>
                  </a:cubicBezTo>
                  <a:cubicBezTo>
                    <a:pt x="19521" y="3567"/>
                    <a:pt x="19521" y="3567"/>
                    <a:pt x="19521" y="3567"/>
                  </a:cubicBezTo>
                  <a:cubicBezTo>
                    <a:pt x="19636" y="3567"/>
                    <a:pt x="19636" y="3567"/>
                    <a:pt x="19636" y="3567"/>
                  </a:cubicBezTo>
                  <a:cubicBezTo>
                    <a:pt x="19752" y="3567"/>
                    <a:pt x="19752" y="3567"/>
                    <a:pt x="19752" y="3567"/>
                  </a:cubicBezTo>
                  <a:cubicBezTo>
                    <a:pt x="19752" y="3567"/>
                    <a:pt x="19752" y="3567"/>
                    <a:pt x="19752" y="3567"/>
                  </a:cubicBezTo>
                  <a:cubicBezTo>
                    <a:pt x="19752" y="3468"/>
                    <a:pt x="19752" y="3468"/>
                    <a:pt x="19752" y="3468"/>
                  </a:cubicBezTo>
                  <a:cubicBezTo>
                    <a:pt x="19752" y="3468"/>
                    <a:pt x="19752" y="3468"/>
                    <a:pt x="19752" y="3468"/>
                  </a:cubicBezTo>
                  <a:cubicBezTo>
                    <a:pt x="19752" y="3468"/>
                    <a:pt x="19752" y="3468"/>
                    <a:pt x="19752" y="3468"/>
                  </a:cubicBezTo>
                  <a:cubicBezTo>
                    <a:pt x="19867" y="3369"/>
                    <a:pt x="19867" y="3369"/>
                    <a:pt x="19867" y="3369"/>
                  </a:cubicBezTo>
                  <a:cubicBezTo>
                    <a:pt x="19867" y="3369"/>
                    <a:pt x="19867" y="3369"/>
                    <a:pt x="19867" y="3369"/>
                  </a:cubicBezTo>
                  <a:cubicBezTo>
                    <a:pt x="19867" y="3270"/>
                    <a:pt x="19867" y="3270"/>
                    <a:pt x="19867" y="3270"/>
                  </a:cubicBezTo>
                  <a:cubicBezTo>
                    <a:pt x="19867" y="3171"/>
                    <a:pt x="19867" y="3171"/>
                    <a:pt x="19867" y="3171"/>
                  </a:cubicBezTo>
                  <a:cubicBezTo>
                    <a:pt x="19867" y="3171"/>
                    <a:pt x="19867" y="3171"/>
                    <a:pt x="19867" y="3171"/>
                  </a:cubicBezTo>
                  <a:cubicBezTo>
                    <a:pt x="19983" y="3270"/>
                    <a:pt x="19983" y="3270"/>
                    <a:pt x="19983" y="3270"/>
                  </a:cubicBezTo>
                  <a:cubicBezTo>
                    <a:pt x="19983" y="3270"/>
                    <a:pt x="19983" y="3270"/>
                    <a:pt x="19983" y="3270"/>
                  </a:cubicBezTo>
                  <a:cubicBezTo>
                    <a:pt x="20098" y="3270"/>
                    <a:pt x="20098" y="3270"/>
                    <a:pt x="20098" y="3270"/>
                  </a:cubicBezTo>
                  <a:cubicBezTo>
                    <a:pt x="20214" y="3171"/>
                    <a:pt x="20214" y="3171"/>
                    <a:pt x="20214" y="3171"/>
                  </a:cubicBezTo>
                  <a:cubicBezTo>
                    <a:pt x="20329" y="3171"/>
                    <a:pt x="20329" y="3171"/>
                    <a:pt x="20329" y="3171"/>
                  </a:cubicBezTo>
                  <a:cubicBezTo>
                    <a:pt x="20445" y="3171"/>
                    <a:pt x="20445" y="3171"/>
                    <a:pt x="20445" y="3171"/>
                  </a:cubicBezTo>
                  <a:cubicBezTo>
                    <a:pt x="20445" y="3171"/>
                    <a:pt x="20445" y="3171"/>
                    <a:pt x="20445" y="3171"/>
                  </a:cubicBezTo>
                  <a:cubicBezTo>
                    <a:pt x="20676" y="3171"/>
                    <a:pt x="20676" y="3171"/>
                    <a:pt x="20676" y="3171"/>
                  </a:cubicBezTo>
                  <a:cubicBezTo>
                    <a:pt x="20791" y="3171"/>
                    <a:pt x="20791" y="3171"/>
                    <a:pt x="20791" y="3171"/>
                  </a:cubicBezTo>
                  <a:cubicBezTo>
                    <a:pt x="20907" y="3270"/>
                    <a:pt x="20907" y="3270"/>
                    <a:pt x="20907" y="3270"/>
                  </a:cubicBezTo>
                  <a:cubicBezTo>
                    <a:pt x="21022" y="3270"/>
                    <a:pt x="21022" y="3270"/>
                    <a:pt x="21022" y="3270"/>
                  </a:cubicBezTo>
                  <a:cubicBezTo>
                    <a:pt x="21138" y="3270"/>
                    <a:pt x="21138" y="3270"/>
                    <a:pt x="21138" y="3270"/>
                  </a:cubicBezTo>
                  <a:cubicBezTo>
                    <a:pt x="21138" y="3369"/>
                    <a:pt x="21138" y="3369"/>
                    <a:pt x="21138" y="3369"/>
                  </a:cubicBezTo>
                  <a:cubicBezTo>
                    <a:pt x="21253" y="3369"/>
                    <a:pt x="21253" y="3369"/>
                    <a:pt x="21253" y="3369"/>
                  </a:cubicBezTo>
                  <a:cubicBezTo>
                    <a:pt x="21253" y="3369"/>
                    <a:pt x="21253" y="3369"/>
                    <a:pt x="21253" y="3369"/>
                  </a:cubicBezTo>
                  <a:cubicBezTo>
                    <a:pt x="21369" y="3468"/>
                    <a:pt x="21369" y="3468"/>
                    <a:pt x="21369" y="3468"/>
                  </a:cubicBezTo>
                  <a:cubicBezTo>
                    <a:pt x="21369" y="3468"/>
                    <a:pt x="21369" y="3468"/>
                    <a:pt x="21369" y="3468"/>
                  </a:cubicBezTo>
                  <a:cubicBezTo>
                    <a:pt x="21484" y="3567"/>
                    <a:pt x="21484" y="3567"/>
                    <a:pt x="21484" y="3567"/>
                  </a:cubicBezTo>
                  <a:cubicBezTo>
                    <a:pt x="21484" y="3666"/>
                    <a:pt x="21484" y="3666"/>
                    <a:pt x="21484" y="3666"/>
                  </a:cubicBezTo>
                  <a:cubicBezTo>
                    <a:pt x="21600" y="3666"/>
                    <a:pt x="21600" y="3666"/>
                    <a:pt x="21600" y="3666"/>
                  </a:cubicBezTo>
                  <a:cubicBezTo>
                    <a:pt x="21600" y="3765"/>
                    <a:pt x="21600" y="3765"/>
                    <a:pt x="21600" y="3765"/>
                  </a:cubicBezTo>
                  <a:cubicBezTo>
                    <a:pt x="21600" y="3864"/>
                    <a:pt x="21600" y="3864"/>
                    <a:pt x="21600" y="3864"/>
                  </a:cubicBezTo>
                  <a:cubicBezTo>
                    <a:pt x="21600" y="3963"/>
                    <a:pt x="21600" y="3963"/>
                    <a:pt x="21600" y="3963"/>
                  </a:cubicBezTo>
                  <a:cubicBezTo>
                    <a:pt x="21484" y="3963"/>
                    <a:pt x="21484" y="3963"/>
                    <a:pt x="21484" y="3963"/>
                  </a:cubicBezTo>
                  <a:cubicBezTo>
                    <a:pt x="21369" y="3963"/>
                    <a:pt x="21369" y="3963"/>
                    <a:pt x="21369" y="3963"/>
                  </a:cubicBezTo>
                  <a:cubicBezTo>
                    <a:pt x="21369" y="4062"/>
                    <a:pt x="21369" y="4062"/>
                    <a:pt x="21369" y="4062"/>
                  </a:cubicBezTo>
                  <a:cubicBezTo>
                    <a:pt x="21369" y="4062"/>
                    <a:pt x="21369" y="4062"/>
                    <a:pt x="21369" y="4062"/>
                  </a:cubicBezTo>
                  <a:cubicBezTo>
                    <a:pt x="21253" y="4062"/>
                    <a:pt x="21253" y="4062"/>
                    <a:pt x="21253" y="4062"/>
                  </a:cubicBezTo>
                  <a:cubicBezTo>
                    <a:pt x="21138" y="4261"/>
                    <a:pt x="21138" y="4261"/>
                    <a:pt x="21138" y="4261"/>
                  </a:cubicBezTo>
                  <a:cubicBezTo>
                    <a:pt x="21138" y="4261"/>
                    <a:pt x="21138" y="4261"/>
                    <a:pt x="21138" y="4261"/>
                  </a:cubicBezTo>
                  <a:cubicBezTo>
                    <a:pt x="21022" y="4261"/>
                    <a:pt x="21022" y="4261"/>
                    <a:pt x="21022" y="4261"/>
                  </a:cubicBezTo>
                  <a:cubicBezTo>
                    <a:pt x="21022" y="4261"/>
                    <a:pt x="21022" y="4261"/>
                    <a:pt x="21022" y="4261"/>
                  </a:cubicBezTo>
                  <a:cubicBezTo>
                    <a:pt x="20791" y="4161"/>
                    <a:pt x="20791" y="4161"/>
                    <a:pt x="20791" y="4161"/>
                  </a:cubicBezTo>
                  <a:cubicBezTo>
                    <a:pt x="20791" y="4161"/>
                    <a:pt x="20791" y="4161"/>
                    <a:pt x="20791" y="4161"/>
                  </a:cubicBezTo>
                  <a:cubicBezTo>
                    <a:pt x="20676" y="4261"/>
                    <a:pt x="20676" y="4261"/>
                    <a:pt x="20676" y="4261"/>
                  </a:cubicBezTo>
                  <a:cubicBezTo>
                    <a:pt x="20676" y="4360"/>
                    <a:pt x="20676" y="4360"/>
                    <a:pt x="20676" y="4360"/>
                  </a:cubicBezTo>
                  <a:cubicBezTo>
                    <a:pt x="20676" y="4360"/>
                    <a:pt x="20676" y="4360"/>
                    <a:pt x="20676" y="4360"/>
                  </a:cubicBezTo>
                  <a:cubicBezTo>
                    <a:pt x="20676" y="4360"/>
                    <a:pt x="20676" y="4360"/>
                    <a:pt x="20676" y="4360"/>
                  </a:cubicBezTo>
                  <a:cubicBezTo>
                    <a:pt x="20676" y="4459"/>
                    <a:pt x="20676" y="4459"/>
                    <a:pt x="20676" y="4459"/>
                  </a:cubicBezTo>
                  <a:cubicBezTo>
                    <a:pt x="20791" y="4459"/>
                    <a:pt x="20791" y="4459"/>
                    <a:pt x="20791" y="4459"/>
                  </a:cubicBezTo>
                  <a:cubicBezTo>
                    <a:pt x="20791" y="4459"/>
                    <a:pt x="20791" y="4459"/>
                    <a:pt x="20791" y="4459"/>
                  </a:cubicBezTo>
                  <a:cubicBezTo>
                    <a:pt x="20791" y="4558"/>
                    <a:pt x="20791" y="4558"/>
                    <a:pt x="20791" y="4558"/>
                  </a:cubicBezTo>
                  <a:cubicBezTo>
                    <a:pt x="20791" y="4558"/>
                    <a:pt x="20791" y="4558"/>
                    <a:pt x="20791" y="4558"/>
                  </a:cubicBezTo>
                  <a:cubicBezTo>
                    <a:pt x="20676" y="4558"/>
                    <a:pt x="20676" y="4558"/>
                    <a:pt x="20676" y="4558"/>
                  </a:cubicBezTo>
                  <a:cubicBezTo>
                    <a:pt x="20560" y="4558"/>
                    <a:pt x="20560" y="4558"/>
                    <a:pt x="20560" y="4558"/>
                  </a:cubicBezTo>
                  <a:cubicBezTo>
                    <a:pt x="20445" y="4657"/>
                    <a:pt x="20445" y="4657"/>
                    <a:pt x="20445" y="4657"/>
                  </a:cubicBezTo>
                  <a:cubicBezTo>
                    <a:pt x="20329" y="4657"/>
                    <a:pt x="20329" y="4657"/>
                    <a:pt x="20329" y="4657"/>
                  </a:cubicBezTo>
                  <a:cubicBezTo>
                    <a:pt x="20329" y="4657"/>
                    <a:pt x="20329" y="4657"/>
                    <a:pt x="20329" y="4657"/>
                  </a:cubicBezTo>
                  <a:cubicBezTo>
                    <a:pt x="20214" y="4756"/>
                    <a:pt x="20214" y="4756"/>
                    <a:pt x="20214" y="4756"/>
                  </a:cubicBezTo>
                  <a:cubicBezTo>
                    <a:pt x="20098" y="4657"/>
                    <a:pt x="20098" y="4657"/>
                    <a:pt x="20098" y="4657"/>
                  </a:cubicBezTo>
                  <a:cubicBezTo>
                    <a:pt x="20098" y="4657"/>
                    <a:pt x="20098" y="4657"/>
                    <a:pt x="20098" y="4657"/>
                  </a:cubicBezTo>
                  <a:cubicBezTo>
                    <a:pt x="19983" y="4657"/>
                    <a:pt x="19983" y="4657"/>
                    <a:pt x="19983" y="4657"/>
                  </a:cubicBezTo>
                  <a:cubicBezTo>
                    <a:pt x="19983" y="4657"/>
                    <a:pt x="19983" y="4657"/>
                    <a:pt x="19983" y="4657"/>
                  </a:cubicBezTo>
                  <a:cubicBezTo>
                    <a:pt x="19867" y="4657"/>
                    <a:pt x="19867" y="4657"/>
                    <a:pt x="19867" y="4657"/>
                  </a:cubicBezTo>
                  <a:cubicBezTo>
                    <a:pt x="19867" y="4558"/>
                    <a:pt x="19867" y="4558"/>
                    <a:pt x="19867" y="4558"/>
                  </a:cubicBezTo>
                  <a:cubicBezTo>
                    <a:pt x="19867" y="4558"/>
                    <a:pt x="19867" y="4558"/>
                    <a:pt x="19867" y="4558"/>
                  </a:cubicBezTo>
                  <a:cubicBezTo>
                    <a:pt x="19752" y="4657"/>
                    <a:pt x="19752" y="4657"/>
                    <a:pt x="19752" y="4657"/>
                  </a:cubicBezTo>
                  <a:cubicBezTo>
                    <a:pt x="19752" y="4657"/>
                    <a:pt x="19752" y="4657"/>
                    <a:pt x="19752" y="4657"/>
                  </a:cubicBezTo>
                  <a:cubicBezTo>
                    <a:pt x="19752" y="4657"/>
                    <a:pt x="19752" y="4657"/>
                    <a:pt x="19752" y="4657"/>
                  </a:cubicBezTo>
                  <a:cubicBezTo>
                    <a:pt x="19636" y="4657"/>
                    <a:pt x="19636" y="4657"/>
                    <a:pt x="19636" y="4657"/>
                  </a:cubicBezTo>
                  <a:cubicBezTo>
                    <a:pt x="19636" y="4657"/>
                    <a:pt x="19636" y="4657"/>
                    <a:pt x="19636" y="4657"/>
                  </a:cubicBezTo>
                  <a:cubicBezTo>
                    <a:pt x="19636" y="4657"/>
                    <a:pt x="19636" y="4657"/>
                    <a:pt x="19636" y="4657"/>
                  </a:cubicBezTo>
                  <a:cubicBezTo>
                    <a:pt x="19521" y="4657"/>
                    <a:pt x="19521" y="4657"/>
                    <a:pt x="19521" y="4657"/>
                  </a:cubicBezTo>
                  <a:cubicBezTo>
                    <a:pt x="19521" y="4657"/>
                    <a:pt x="19521" y="4657"/>
                    <a:pt x="19521" y="4657"/>
                  </a:cubicBezTo>
                  <a:cubicBezTo>
                    <a:pt x="19405" y="4756"/>
                    <a:pt x="19405" y="4756"/>
                    <a:pt x="19405" y="4756"/>
                  </a:cubicBezTo>
                  <a:cubicBezTo>
                    <a:pt x="19405" y="4756"/>
                    <a:pt x="19405" y="4756"/>
                    <a:pt x="19405" y="4756"/>
                  </a:cubicBezTo>
                  <a:cubicBezTo>
                    <a:pt x="19290" y="4756"/>
                    <a:pt x="19290" y="4756"/>
                    <a:pt x="19290" y="4756"/>
                  </a:cubicBezTo>
                  <a:cubicBezTo>
                    <a:pt x="19174" y="4657"/>
                    <a:pt x="19174" y="4657"/>
                    <a:pt x="19174" y="4657"/>
                  </a:cubicBezTo>
                  <a:cubicBezTo>
                    <a:pt x="19059" y="4756"/>
                    <a:pt x="19059" y="4756"/>
                    <a:pt x="19059" y="4756"/>
                  </a:cubicBezTo>
                  <a:cubicBezTo>
                    <a:pt x="19059" y="4756"/>
                    <a:pt x="19059" y="4756"/>
                    <a:pt x="19059" y="4756"/>
                  </a:cubicBezTo>
                  <a:cubicBezTo>
                    <a:pt x="18943" y="4756"/>
                    <a:pt x="18943" y="4756"/>
                    <a:pt x="18943" y="4756"/>
                  </a:cubicBezTo>
                  <a:cubicBezTo>
                    <a:pt x="18828" y="4756"/>
                    <a:pt x="18828" y="4756"/>
                    <a:pt x="18828" y="4756"/>
                  </a:cubicBezTo>
                  <a:cubicBezTo>
                    <a:pt x="18943" y="4756"/>
                    <a:pt x="18943" y="4756"/>
                    <a:pt x="18943" y="4756"/>
                  </a:cubicBezTo>
                  <a:cubicBezTo>
                    <a:pt x="19059" y="4756"/>
                    <a:pt x="19059" y="4756"/>
                    <a:pt x="19059" y="4756"/>
                  </a:cubicBezTo>
                  <a:cubicBezTo>
                    <a:pt x="19174" y="4756"/>
                    <a:pt x="19174" y="4756"/>
                    <a:pt x="19174" y="4756"/>
                  </a:cubicBezTo>
                  <a:cubicBezTo>
                    <a:pt x="19290" y="4756"/>
                    <a:pt x="19290" y="4756"/>
                    <a:pt x="19290" y="4756"/>
                  </a:cubicBezTo>
                  <a:cubicBezTo>
                    <a:pt x="19405" y="4756"/>
                    <a:pt x="19405" y="4756"/>
                    <a:pt x="19405" y="4756"/>
                  </a:cubicBezTo>
                  <a:cubicBezTo>
                    <a:pt x="19405" y="4756"/>
                    <a:pt x="19405" y="4756"/>
                    <a:pt x="19405" y="4756"/>
                  </a:cubicBezTo>
                  <a:cubicBezTo>
                    <a:pt x="19521" y="4756"/>
                    <a:pt x="19521" y="4756"/>
                    <a:pt x="19521" y="4756"/>
                  </a:cubicBezTo>
                  <a:cubicBezTo>
                    <a:pt x="19752" y="4756"/>
                    <a:pt x="19752" y="4756"/>
                    <a:pt x="19752" y="4756"/>
                  </a:cubicBezTo>
                  <a:cubicBezTo>
                    <a:pt x="19867" y="4855"/>
                    <a:pt x="19867" y="4855"/>
                    <a:pt x="19867" y="4855"/>
                  </a:cubicBezTo>
                  <a:cubicBezTo>
                    <a:pt x="19867" y="4855"/>
                    <a:pt x="19867" y="4855"/>
                    <a:pt x="19867" y="4855"/>
                  </a:cubicBezTo>
                  <a:cubicBezTo>
                    <a:pt x="19983" y="4756"/>
                    <a:pt x="19983" y="4756"/>
                    <a:pt x="19983" y="4756"/>
                  </a:cubicBezTo>
                  <a:cubicBezTo>
                    <a:pt x="19983" y="4756"/>
                    <a:pt x="19983" y="4756"/>
                    <a:pt x="19983" y="4756"/>
                  </a:cubicBezTo>
                  <a:cubicBezTo>
                    <a:pt x="20098" y="4756"/>
                    <a:pt x="20098" y="4756"/>
                    <a:pt x="20098" y="4756"/>
                  </a:cubicBezTo>
                  <a:cubicBezTo>
                    <a:pt x="20098" y="4855"/>
                    <a:pt x="20098" y="4855"/>
                    <a:pt x="20098" y="4855"/>
                  </a:cubicBezTo>
                  <a:cubicBezTo>
                    <a:pt x="20214" y="4855"/>
                    <a:pt x="20214" y="4855"/>
                    <a:pt x="20214" y="4855"/>
                  </a:cubicBezTo>
                  <a:cubicBezTo>
                    <a:pt x="20214" y="4954"/>
                    <a:pt x="20214" y="4954"/>
                    <a:pt x="20214" y="4954"/>
                  </a:cubicBezTo>
                  <a:cubicBezTo>
                    <a:pt x="20214" y="4954"/>
                    <a:pt x="20214" y="4954"/>
                    <a:pt x="20214" y="4954"/>
                  </a:cubicBezTo>
                  <a:cubicBezTo>
                    <a:pt x="20214" y="5053"/>
                    <a:pt x="20214" y="5053"/>
                    <a:pt x="20214" y="5053"/>
                  </a:cubicBezTo>
                  <a:cubicBezTo>
                    <a:pt x="20098" y="5053"/>
                    <a:pt x="20098" y="5053"/>
                    <a:pt x="20098" y="5053"/>
                  </a:cubicBezTo>
                  <a:cubicBezTo>
                    <a:pt x="20098" y="5053"/>
                    <a:pt x="20098" y="5053"/>
                    <a:pt x="20098" y="5053"/>
                  </a:cubicBezTo>
                  <a:cubicBezTo>
                    <a:pt x="20098" y="5053"/>
                    <a:pt x="20098" y="5053"/>
                    <a:pt x="20098" y="5053"/>
                  </a:cubicBezTo>
                  <a:cubicBezTo>
                    <a:pt x="20098" y="5152"/>
                    <a:pt x="20098" y="5152"/>
                    <a:pt x="20098" y="5152"/>
                  </a:cubicBezTo>
                  <a:cubicBezTo>
                    <a:pt x="19983" y="5152"/>
                    <a:pt x="19983" y="5152"/>
                    <a:pt x="19983" y="5152"/>
                  </a:cubicBezTo>
                  <a:cubicBezTo>
                    <a:pt x="19752" y="5251"/>
                    <a:pt x="19752" y="5251"/>
                    <a:pt x="19752" y="5251"/>
                  </a:cubicBezTo>
                  <a:cubicBezTo>
                    <a:pt x="19752" y="5152"/>
                    <a:pt x="19752" y="5152"/>
                    <a:pt x="19752" y="5152"/>
                  </a:cubicBezTo>
                  <a:cubicBezTo>
                    <a:pt x="19636" y="5251"/>
                    <a:pt x="19636" y="5251"/>
                    <a:pt x="19636" y="5251"/>
                  </a:cubicBezTo>
                  <a:cubicBezTo>
                    <a:pt x="19405" y="5251"/>
                    <a:pt x="19405" y="5251"/>
                    <a:pt x="19405" y="5251"/>
                  </a:cubicBezTo>
                  <a:cubicBezTo>
                    <a:pt x="19405" y="5152"/>
                    <a:pt x="19405" y="5152"/>
                    <a:pt x="19405" y="5152"/>
                  </a:cubicBezTo>
                  <a:cubicBezTo>
                    <a:pt x="19174" y="5053"/>
                    <a:pt x="19174" y="5053"/>
                    <a:pt x="19174" y="5053"/>
                  </a:cubicBezTo>
                  <a:cubicBezTo>
                    <a:pt x="19059" y="5053"/>
                    <a:pt x="19059" y="5053"/>
                    <a:pt x="19059" y="5053"/>
                  </a:cubicBezTo>
                  <a:cubicBezTo>
                    <a:pt x="18943" y="5053"/>
                    <a:pt x="18943" y="5053"/>
                    <a:pt x="18943" y="5053"/>
                  </a:cubicBezTo>
                  <a:cubicBezTo>
                    <a:pt x="18943" y="5053"/>
                    <a:pt x="18943" y="5053"/>
                    <a:pt x="18943" y="5053"/>
                  </a:cubicBezTo>
                  <a:cubicBezTo>
                    <a:pt x="18828" y="5152"/>
                    <a:pt x="18828" y="5152"/>
                    <a:pt x="18828" y="5152"/>
                  </a:cubicBezTo>
                  <a:cubicBezTo>
                    <a:pt x="18712" y="5251"/>
                    <a:pt x="18712" y="5251"/>
                    <a:pt x="18712" y="5251"/>
                  </a:cubicBezTo>
                  <a:cubicBezTo>
                    <a:pt x="18712" y="5251"/>
                    <a:pt x="18712" y="5251"/>
                    <a:pt x="18712" y="5251"/>
                  </a:cubicBezTo>
                  <a:cubicBezTo>
                    <a:pt x="18597" y="5251"/>
                    <a:pt x="18597" y="5251"/>
                    <a:pt x="18597" y="5251"/>
                  </a:cubicBezTo>
                  <a:cubicBezTo>
                    <a:pt x="18712" y="5350"/>
                    <a:pt x="18712" y="5350"/>
                    <a:pt x="18712" y="5350"/>
                  </a:cubicBezTo>
                  <a:cubicBezTo>
                    <a:pt x="18712" y="5350"/>
                    <a:pt x="18712" y="5350"/>
                    <a:pt x="18712" y="5350"/>
                  </a:cubicBezTo>
                  <a:cubicBezTo>
                    <a:pt x="18712" y="5350"/>
                    <a:pt x="18712" y="5350"/>
                    <a:pt x="18712" y="5350"/>
                  </a:cubicBezTo>
                  <a:cubicBezTo>
                    <a:pt x="18712" y="5450"/>
                    <a:pt x="18712" y="5450"/>
                    <a:pt x="18712" y="5450"/>
                  </a:cubicBezTo>
                  <a:cubicBezTo>
                    <a:pt x="18712" y="5450"/>
                    <a:pt x="18712" y="5450"/>
                    <a:pt x="18712" y="5450"/>
                  </a:cubicBezTo>
                  <a:cubicBezTo>
                    <a:pt x="18597" y="5450"/>
                    <a:pt x="18597" y="5450"/>
                    <a:pt x="18597" y="5450"/>
                  </a:cubicBezTo>
                  <a:cubicBezTo>
                    <a:pt x="18597" y="5450"/>
                    <a:pt x="18597" y="5450"/>
                    <a:pt x="18597" y="5450"/>
                  </a:cubicBezTo>
                  <a:cubicBezTo>
                    <a:pt x="18712" y="5549"/>
                    <a:pt x="18712" y="5549"/>
                    <a:pt x="18712" y="5549"/>
                  </a:cubicBezTo>
                  <a:cubicBezTo>
                    <a:pt x="18828" y="5549"/>
                    <a:pt x="18828" y="5549"/>
                    <a:pt x="18828" y="5549"/>
                  </a:cubicBezTo>
                  <a:cubicBezTo>
                    <a:pt x="18828" y="5549"/>
                    <a:pt x="18828" y="5549"/>
                    <a:pt x="18828" y="5549"/>
                  </a:cubicBezTo>
                  <a:cubicBezTo>
                    <a:pt x="18828" y="5549"/>
                    <a:pt x="18828" y="5549"/>
                    <a:pt x="18828" y="5549"/>
                  </a:cubicBezTo>
                  <a:cubicBezTo>
                    <a:pt x="18943" y="5450"/>
                    <a:pt x="18943" y="5450"/>
                    <a:pt x="18943" y="5450"/>
                  </a:cubicBezTo>
                  <a:cubicBezTo>
                    <a:pt x="19059" y="5350"/>
                    <a:pt x="19059" y="5350"/>
                    <a:pt x="19059" y="5350"/>
                  </a:cubicBezTo>
                  <a:cubicBezTo>
                    <a:pt x="19174" y="5350"/>
                    <a:pt x="19174" y="5350"/>
                    <a:pt x="19174" y="5350"/>
                  </a:cubicBezTo>
                  <a:cubicBezTo>
                    <a:pt x="19290" y="5350"/>
                    <a:pt x="19290" y="5350"/>
                    <a:pt x="19290" y="5350"/>
                  </a:cubicBezTo>
                  <a:cubicBezTo>
                    <a:pt x="19405" y="5251"/>
                    <a:pt x="19405" y="5251"/>
                    <a:pt x="19405" y="5251"/>
                  </a:cubicBezTo>
                  <a:cubicBezTo>
                    <a:pt x="19521" y="5251"/>
                    <a:pt x="19521" y="5251"/>
                    <a:pt x="19521" y="5251"/>
                  </a:cubicBezTo>
                  <a:cubicBezTo>
                    <a:pt x="19521" y="5350"/>
                    <a:pt x="19521" y="5350"/>
                    <a:pt x="19521" y="5350"/>
                  </a:cubicBezTo>
                  <a:cubicBezTo>
                    <a:pt x="19636" y="5350"/>
                    <a:pt x="19636" y="5350"/>
                    <a:pt x="19636" y="5350"/>
                  </a:cubicBezTo>
                  <a:cubicBezTo>
                    <a:pt x="19636" y="5350"/>
                    <a:pt x="19636" y="5350"/>
                    <a:pt x="19636" y="5350"/>
                  </a:cubicBezTo>
                  <a:cubicBezTo>
                    <a:pt x="19752" y="5350"/>
                    <a:pt x="19752" y="5350"/>
                    <a:pt x="19752" y="5350"/>
                  </a:cubicBezTo>
                  <a:cubicBezTo>
                    <a:pt x="19752" y="5450"/>
                    <a:pt x="19752" y="5450"/>
                    <a:pt x="19752" y="5450"/>
                  </a:cubicBezTo>
                  <a:cubicBezTo>
                    <a:pt x="19752" y="5450"/>
                    <a:pt x="19752" y="5450"/>
                    <a:pt x="19752" y="5450"/>
                  </a:cubicBezTo>
                  <a:cubicBezTo>
                    <a:pt x="19636" y="5549"/>
                    <a:pt x="19636" y="5549"/>
                    <a:pt x="19636" y="5549"/>
                  </a:cubicBezTo>
                  <a:cubicBezTo>
                    <a:pt x="19521" y="5648"/>
                    <a:pt x="19521" y="5648"/>
                    <a:pt x="19521" y="5648"/>
                  </a:cubicBezTo>
                  <a:cubicBezTo>
                    <a:pt x="19521" y="5648"/>
                    <a:pt x="19521" y="5648"/>
                    <a:pt x="19521" y="5648"/>
                  </a:cubicBezTo>
                  <a:cubicBezTo>
                    <a:pt x="19405" y="5747"/>
                    <a:pt x="19405" y="5747"/>
                    <a:pt x="19405" y="5747"/>
                  </a:cubicBezTo>
                  <a:cubicBezTo>
                    <a:pt x="19290" y="5846"/>
                    <a:pt x="19290" y="5846"/>
                    <a:pt x="19290" y="5846"/>
                  </a:cubicBezTo>
                  <a:cubicBezTo>
                    <a:pt x="19174" y="5945"/>
                    <a:pt x="19174" y="5945"/>
                    <a:pt x="19174" y="5945"/>
                  </a:cubicBezTo>
                  <a:cubicBezTo>
                    <a:pt x="19059" y="6143"/>
                    <a:pt x="19059" y="6143"/>
                    <a:pt x="19059" y="6143"/>
                  </a:cubicBezTo>
                  <a:cubicBezTo>
                    <a:pt x="19059" y="6242"/>
                    <a:pt x="19059" y="6242"/>
                    <a:pt x="19059" y="6242"/>
                  </a:cubicBezTo>
                  <a:cubicBezTo>
                    <a:pt x="18943" y="6242"/>
                    <a:pt x="18943" y="6242"/>
                    <a:pt x="18943" y="6242"/>
                  </a:cubicBezTo>
                  <a:cubicBezTo>
                    <a:pt x="18943" y="6341"/>
                    <a:pt x="18943" y="6341"/>
                    <a:pt x="18943" y="6341"/>
                  </a:cubicBezTo>
                  <a:cubicBezTo>
                    <a:pt x="18943" y="6440"/>
                    <a:pt x="18943" y="6440"/>
                    <a:pt x="18943" y="6440"/>
                  </a:cubicBezTo>
                  <a:cubicBezTo>
                    <a:pt x="18943" y="6440"/>
                    <a:pt x="18943" y="6440"/>
                    <a:pt x="18943" y="6440"/>
                  </a:cubicBezTo>
                  <a:cubicBezTo>
                    <a:pt x="18828" y="6539"/>
                    <a:pt x="18828" y="6539"/>
                    <a:pt x="18828" y="6539"/>
                  </a:cubicBezTo>
                  <a:cubicBezTo>
                    <a:pt x="18828" y="6639"/>
                    <a:pt x="18828" y="6639"/>
                    <a:pt x="18828" y="6639"/>
                  </a:cubicBezTo>
                  <a:cubicBezTo>
                    <a:pt x="18828" y="6738"/>
                    <a:pt x="18828" y="6738"/>
                    <a:pt x="18828" y="6738"/>
                  </a:cubicBezTo>
                  <a:cubicBezTo>
                    <a:pt x="18712" y="6936"/>
                    <a:pt x="18712" y="6936"/>
                    <a:pt x="18712" y="6936"/>
                  </a:cubicBezTo>
                  <a:cubicBezTo>
                    <a:pt x="18828" y="6936"/>
                    <a:pt x="18828" y="6936"/>
                    <a:pt x="18828" y="6936"/>
                  </a:cubicBezTo>
                  <a:cubicBezTo>
                    <a:pt x="18828" y="7035"/>
                    <a:pt x="18828" y="7035"/>
                    <a:pt x="18828" y="7035"/>
                  </a:cubicBezTo>
                  <a:cubicBezTo>
                    <a:pt x="18712" y="7134"/>
                    <a:pt x="18712" y="7134"/>
                    <a:pt x="18712" y="7134"/>
                  </a:cubicBezTo>
                  <a:cubicBezTo>
                    <a:pt x="18712" y="7134"/>
                    <a:pt x="18712" y="7134"/>
                    <a:pt x="18712" y="7134"/>
                  </a:cubicBezTo>
                  <a:cubicBezTo>
                    <a:pt x="18597" y="7233"/>
                    <a:pt x="18597" y="7233"/>
                    <a:pt x="18597" y="7233"/>
                  </a:cubicBezTo>
                  <a:cubicBezTo>
                    <a:pt x="18712" y="7332"/>
                    <a:pt x="18712" y="7332"/>
                    <a:pt x="18712" y="7332"/>
                  </a:cubicBezTo>
                  <a:cubicBezTo>
                    <a:pt x="18597" y="7332"/>
                    <a:pt x="18597" y="7332"/>
                    <a:pt x="18597" y="7332"/>
                  </a:cubicBezTo>
                  <a:cubicBezTo>
                    <a:pt x="18597" y="7431"/>
                    <a:pt x="18597" y="7431"/>
                    <a:pt x="18597" y="7431"/>
                  </a:cubicBezTo>
                  <a:cubicBezTo>
                    <a:pt x="18597" y="7530"/>
                    <a:pt x="18597" y="7530"/>
                    <a:pt x="18597" y="7530"/>
                  </a:cubicBezTo>
                  <a:cubicBezTo>
                    <a:pt x="18481" y="7629"/>
                    <a:pt x="18481" y="7629"/>
                    <a:pt x="18481" y="7629"/>
                  </a:cubicBezTo>
                  <a:cubicBezTo>
                    <a:pt x="18481" y="7629"/>
                    <a:pt x="18481" y="7629"/>
                    <a:pt x="18481" y="7629"/>
                  </a:cubicBezTo>
                  <a:cubicBezTo>
                    <a:pt x="18366" y="7629"/>
                    <a:pt x="18366" y="7629"/>
                    <a:pt x="18366" y="7629"/>
                  </a:cubicBezTo>
                  <a:cubicBezTo>
                    <a:pt x="18366" y="7629"/>
                    <a:pt x="18366" y="7629"/>
                    <a:pt x="18366" y="7629"/>
                  </a:cubicBezTo>
                  <a:cubicBezTo>
                    <a:pt x="18366" y="7530"/>
                    <a:pt x="18366" y="7530"/>
                    <a:pt x="18366" y="7530"/>
                  </a:cubicBezTo>
                  <a:cubicBezTo>
                    <a:pt x="18250" y="7530"/>
                    <a:pt x="18250" y="7530"/>
                    <a:pt x="18250" y="7530"/>
                  </a:cubicBezTo>
                  <a:cubicBezTo>
                    <a:pt x="18250" y="7530"/>
                    <a:pt x="18250" y="7530"/>
                    <a:pt x="18250" y="7530"/>
                  </a:cubicBezTo>
                  <a:cubicBezTo>
                    <a:pt x="18366" y="7431"/>
                    <a:pt x="18366" y="7431"/>
                    <a:pt x="18366" y="7431"/>
                  </a:cubicBezTo>
                  <a:cubicBezTo>
                    <a:pt x="18250" y="7431"/>
                    <a:pt x="18250" y="7431"/>
                    <a:pt x="18250" y="7431"/>
                  </a:cubicBezTo>
                  <a:cubicBezTo>
                    <a:pt x="18250" y="7431"/>
                    <a:pt x="18250" y="7431"/>
                    <a:pt x="18250" y="7431"/>
                  </a:cubicBezTo>
                  <a:cubicBezTo>
                    <a:pt x="18135" y="7431"/>
                    <a:pt x="18135" y="7431"/>
                    <a:pt x="18135" y="7431"/>
                  </a:cubicBezTo>
                  <a:cubicBezTo>
                    <a:pt x="18135" y="7431"/>
                    <a:pt x="18135" y="7431"/>
                    <a:pt x="18135" y="7431"/>
                  </a:cubicBezTo>
                  <a:cubicBezTo>
                    <a:pt x="18135" y="7431"/>
                    <a:pt x="18135" y="7431"/>
                    <a:pt x="18135" y="7431"/>
                  </a:cubicBezTo>
                  <a:cubicBezTo>
                    <a:pt x="18135" y="7530"/>
                    <a:pt x="18135" y="7530"/>
                    <a:pt x="18135" y="7530"/>
                  </a:cubicBezTo>
                  <a:cubicBezTo>
                    <a:pt x="18135" y="7530"/>
                    <a:pt x="18135" y="7530"/>
                    <a:pt x="18135" y="7530"/>
                  </a:cubicBezTo>
                  <a:cubicBezTo>
                    <a:pt x="18135" y="7530"/>
                    <a:pt x="18135" y="7530"/>
                    <a:pt x="18135" y="7530"/>
                  </a:cubicBezTo>
                  <a:cubicBezTo>
                    <a:pt x="18135" y="7629"/>
                    <a:pt x="18135" y="7629"/>
                    <a:pt x="18135" y="7629"/>
                  </a:cubicBezTo>
                  <a:cubicBezTo>
                    <a:pt x="18135" y="7629"/>
                    <a:pt x="18135" y="7629"/>
                    <a:pt x="18135" y="7629"/>
                  </a:cubicBezTo>
                  <a:cubicBezTo>
                    <a:pt x="18135" y="7728"/>
                    <a:pt x="18135" y="7728"/>
                    <a:pt x="18135" y="7728"/>
                  </a:cubicBezTo>
                  <a:cubicBezTo>
                    <a:pt x="18250" y="7728"/>
                    <a:pt x="18250" y="7728"/>
                    <a:pt x="18250" y="7728"/>
                  </a:cubicBezTo>
                  <a:cubicBezTo>
                    <a:pt x="18250" y="7728"/>
                    <a:pt x="18250" y="7728"/>
                    <a:pt x="18250" y="7728"/>
                  </a:cubicBezTo>
                  <a:cubicBezTo>
                    <a:pt x="18366" y="7828"/>
                    <a:pt x="18366" y="7828"/>
                    <a:pt x="18366" y="7828"/>
                  </a:cubicBezTo>
                  <a:cubicBezTo>
                    <a:pt x="18366" y="7927"/>
                    <a:pt x="18366" y="7927"/>
                    <a:pt x="18366" y="7927"/>
                  </a:cubicBezTo>
                  <a:cubicBezTo>
                    <a:pt x="18481" y="7927"/>
                    <a:pt x="18481" y="7927"/>
                    <a:pt x="18481" y="7927"/>
                  </a:cubicBezTo>
                  <a:cubicBezTo>
                    <a:pt x="18481" y="7927"/>
                    <a:pt x="18481" y="7927"/>
                    <a:pt x="18481" y="7927"/>
                  </a:cubicBezTo>
                  <a:cubicBezTo>
                    <a:pt x="18597" y="8026"/>
                    <a:pt x="18597" y="8026"/>
                    <a:pt x="18597" y="8026"/>
                  </a:cubicBezTo>
                  <a:cubicBezTo>
                    <a:pt x="18712" y="8125"/>
                    <a:pt x="18712" y="8125"/>
                    <a:pt x="18712" y="8125"/>
                  </a:cubicBezTo>
                  <a:cubicBezTo>
                    <a:pt x="18597" y="8125"/>
                    <a:pt x="18597" y="8125"/>
                    <a:pt x="18597" y="8125"/>
                  </a:cubicBezTo>
                  <a:cubicBezTo>
                    <a:pt x="18597" y="8224"/>
                    <a:pt x="18597" y="8224"/>
                    <a:pt x="18597" y="8224"/>
                  </a:cubicBezTo>
                  <a:cubicBezTo>
                    <a:pt x="18481" y="8125"/>
                    <a:pt x="18481" y="8125"/>
                    <a:pt x="18481" y="8125"/>
                  </a:cubicBezTo>
                  <a:cubicBezTo>
                    <a:pt x="18366" y="8026"/>
                    <a:pt x="18366" y="8026"/>
                    <a:pt x="18366" y="8026"/>
                  </a:cubicBezTo>
                  <a:cubicBezTo>
                    <a:pt x="18366" y="8026"/>
                    <a:pt x="18366" y="8026"/>
                    <a:pt x="18366" y="8026"/>
                  </a:cubicBezTo>
                  <a:cubicBezTo>
                    <a:pt x="18366" y="8026"/>
                    <a:pt x="18366" y="8026"/>
                    <a:pt x="18366" y="8026"/>
                  </a:cubicBezTo>
                  <a:cubicBezTo>
                    <a:pt x="18250" y="7927"/>
                    <a:pt x="18250" y="7927"/>
                    <a:pt x="18250" y="7927"/>
                  </a:cubicBezTo>
                  <a:cubicBezTo>
                    <a:pt x="18250" y="8026"/>
                    <a:pt x="18250" y="8026"/>
                    <a:pt x="18250" y="8026"/>
                  </a:cubicBezTo>
                  <a:cubicBezTo>
                    <a:pt x="18250" y="8026"/>
                    <a:pt x="18250" y="8026"/>
                    <a:pt x="18250" y="8026"/>
                  </a:cubicBezTo>
                  <a:cubicBezTo>
                    <a:pt x="18250" y="8125"/>
                    <a:pt x="18250" y="8125"/>
                    <a:pt x="18250" y="8125"/>
                  </a:cubicBezTo>
                  <a:cubicBezTo>
                    <a:pt x="18250" y="8125"/>
                    <a:pt x="18250" y="8125"/>
                    <a:pt x="18250" y="8125"/>
                  </a:cubicBezTo>
                  <a:cubicBezTo>
                    <a:pt x="18250" y="8125"/>
                    <a:pt x="18250" y="8125"/>
                    <a:pt x="18250" y="8125"/>
                  </a:cubicBezTo>
                  <a:cubicBezTo>
                    <a:pt x="18250" y="8125"/>
                    <a:pt x="18250" y="8125"/>
                    <a:pt x="18250" y="8125"/>
                  </a:cubicBezTo>
                  <a:cubicBezTo>
                    <a:pt x="18250" y="8125"/>
                    <a:pt x="18250" y="8125"/>
                    <a:pt x="18250" y="8125"/>
                  </a:cubicBezTo>
                  <a:cubicBezTo>
                    <a:pt x="18135" y="8125"/>
                    <a:pt x="18135" y="8125"/>
                    <a:pt x="18135" y="8125"/>
                  </a:cubicBezTo>
                  <a:cubicBezTo>
                    <a:pt x="18250" y="8224"/>
                    <a:pt x="18250" y="8224"/>
                    <a:pt x="18250" y="8224"/>
                  </a:cubicBezTo>
                  <a:cubicBezTo>
                    <a:pt x="18250" y="8224"/>
                    <a:pt x="18250" y="8224"/>
                    <a:pt x="18250" y="8224"/>
                  </a:cubicBezTo>
                  <a:cubicBezTo>
                    <a:pt x="18250" y="8224"/>
                    <a:pt x="18250" y="8224"/>
                    <a:pt x="18250" y="8224"/>
                  </a:cubicBezTo>
                  <a:cubicBezTo>
                    <a:pt x="18250" y="8323"/>
                    <a:pt x="18250" y="8323"/>
                    <a:pt x="18250" y="8323"/>
                  </a:cubicBezTo>
                  <a:cubicBezTo>
                    <a:pt x="18250" y="8323"/>
                    <a:pt x="18250" y="8323"/>
                    <a:pt x="18250" y="8323"/>
                  </a:cubicBezTo>
                  <a:cubicBezTo>
                    <a:pt x="18366" y="8323"/>
                    <a:pt x="18366" y="8323"/>
                    <a:pt x="18366" y="8323"/>
                  </a:cubicBezTo>
                  <a:cubicBezTo>
                    <a:pt x="18366" y="8323"/>
                    <a:pt x="18366" y="8323"/>
                    <a:pt x="18366" y="8323"/>
                  </a:cubicBezTo>
                  <a:cubicBezTo>
                    <a:pt x="18481" y="8323"/>
                    <a:pt x="18481" y="8323"/>
                    <a:pt x="18481" y="8323"/>
                  </a:cubicBezTo>
                  <a:cubicBezTo>
                    <a:pt x="18481" y="8422"/>
                    <a:pt x="18481" y="8422"/>
                    <a:pt x="18481" y="8422"/>
                  </a:cubicBezTo>
                  <a:cubicBezTo>
                    <a:pt x="18481" y="8422"/>
                    <a:pt x="18481" y="8422"/>
                    <a:pt x="18481" y="8422"/>
                  </a:cubicBezTo>
                  <a:cubicBezTo>
                    <a:pt x="18481" y="8422"/>
                    <a:pt x="18481" y="8422"/>
                    <a:pt x="18481" y="8422"/>
                  </a:cubicBezTo>
                  <a:cubicBezTo>
                    <a:pt x="18481" y="8422"/>
                    <a:pt x="18481" y="8422"/>
                    <a:pt x="18481" y="8422"/>
                  </a:cubicBezTo>
                  <a:cubicBezTo>
                    <a:pt x="18597" y="8323"/>
                    <a:pt x="18597" y="8323"/>
                    <a:pt x="18597" y="8323"/>
                  </a:cubicBezTo>
                  <a:cubicBezTo>
                    <a:pt x="18712" y="8323"/>
                    <a:pt x="18712" y="8323"/>
                    <a:pt x="18712" y="8323"/>
                  </a:cubicBezTo>
                  <a:cubicBezTo>
                    <a:pt x="18712" y="8323"/>
                    <a:pt x="18712" y="8323"/>
                    <a:pt x="18712" y="8323"/>
                  </a:cubicBezTo>
                  <a:cubicBezTo>
                    <a:pt x="18712" y="8323"/>
                    <a:pt x="18712" y="8323"/>
                    <a:pt x="18712" y="8323"/>
                  </a:cubicBezTo>
                  <a:cubicBezTo>
                    <a:pt x="18712" y="8323"/>
                    <a:pt x="18712" y="8323"/>
                    <a:pt x="18712" y="8323"/>
                  </a:cubicBezTo>
                  <a:cubicBezTo>
                    <a:pt x="18828" y="8323"/>
                    <a:pt x="18828" y="8323"/>
                    <a:pt x="18828" y="8323"/>
                  </a:cubicBezTo>
                  <a:cubicBezTo>
                    <a:pt x="18828" y="8422"/>
                    <a:pt x="18828" y="8422"/>
                    <a:pt x="18828" y="8422"/>
                  </a:cubicBezTo>
                  <a:cubicBezTo>
                    <a:pt x="18943" y="8422"/>
                    <a:pt x="18943" y="8422"/>
                    <a:pt x="18943" y="8422"/>
                  </a:cubicBezTo>
                  <a:cubicBezTo>
                    <a:pt x="18943" y="8521"/>
                    <a:pt x="18943" y="8521"/>
                    <a:pt x="18943" y="8521"/>
                  </a:cubicBezTo>
                  <a:cubicBezTo>
                    <a:pt x="18943" y="8521"/>
                    <a:pt x="18943" y="8521"/>
                    <a:pt x="18943" y="8521"/>
                  </a:cubicBezTo>
                  <a:cubicBezTo>
                    <a:pt x="18943" y="8620"/>
                    <a:pt x="18943" y="8620"/>
                    <a:pt x="18943" y="8620"/>
                  </a:cubicBezTo>
                  <a:cubicBezTo>
                    <a:pt x="18828" y="8719"/>
                    <a:pt x="18828" y="8719"/>
                    <a:pt x="18828" y="8719"/>
                  </a:cubicBezTo>
                  <a:cubicBezTo>
                    <a:pt x="18828" y="8818"/>
                    <a:pt x="18828" y="8818"/>
                    <a:pt x="18828" y="8818"/>
                  </a:cubicBezTo>
                  <a:cubicBezTo>
                    <a:pt x="18828" y="8818"/>
                    <a:pt x="18828" y="8818"/>
                    <a:pt x="18828" y="8818"/>
                  </a:cubicBezTo>
                  <a:cubicBezTo>
                    <a:pt x="18828" y="8917"/>
                    <a:pt x="18828" y="8917"/>
                    <a:pt x="18828" y="8917"/>
                  </a:cubicBezTo>
                  <a:cubicBezTo>
                    <a:pt x="18828" y="9017"/>
                    <a:pt x="18828" y="9017"/>
                    <a:pt x="18828" y="9017"/>
                  </a:cubicBezTo>
                  <a:cubicBezTo>
                    <a:pt x="18828" y="9017"/>
                    <a:pt x="18828" y="9017"/>
                    <a:pt x="18828" y="9017"/>
                  </a:cubicBezTo>
                  <a:cubicBezTo>
                    <a:pt x="18712" y="9116"/>
                    <a:pt x="18712" y="9116"/>
                    <a:pt x="18712" y="9116"/>
                  </a:cubicBezTo>
                  <a:cubicBezTo>
                    <a:pt x="18712" y="9017"/>
                    <a:pt x="18712" y="9017"/>
                    <a:pt x="18712" y="9017"/>
                  </a:cubicBezTo>
                  <a:cubicBezTo>
                    <a:pt x="18712" y="9017"/>
                    <a:pt x="18712" y="9017"/>
                    <a:pt x="18712" y="9017"/>
                  </a:cubicBezTo>
                  <a:cubicBezTo>
                    <a:pt x="18597" y="9017"/>
                    <a:pt x="18597" y="9017"/>
                    <a:pt x="18597" y="9017"/>
                  </a:cubicBezTo>
                  <a:cubicBezTo>
                    <a:pt x="18481" y="8917"/>
                    <a:pt x="18481" y="8917"/>
                    <a:pt x="18481" y="8917"/>
                  </a:cubicBezTo>
                  <a:cubicBezTo>
                    <a:pt x="18481" y="8917"/>
                    <a:pt x="18481" y="8917"/>
                    <a:pt x="18481" y="8917"/>
                  </a:cubicBezTo>
                  <a:cubicBezTo>
                    <a:pt x="18481" y="8917"/>
                    <a:pt x="18481" y="8917"/>
                    <a:pt x="18481" y="8917"/>
                  </a:cubicBezTo>
                  <a:cubicBezTo>
                    <a:pt x="18366" y="8917"/>
                    <a:pt x="18366" y="8917"/>
                    <a:pt x="18366" y="8917"/>
                  </a:cubicBezTo>
                  <a:cubicBezTo>
                    <a:pt x="18366" y="8917"/>
                    <a:pt x="18366" y="8917"/>
                    <a:pt x="18366" y="8917"/>
                  </a:cubicBezTo>
                  <a:cubicBezTo>
                    <a:pt x="18366" y="8818"/>
                    <a:pt x="18366" y="8818"/>
                    <a:pt x="18366" y="8818"/>
                  </a:cubicBezTo>
                  <a:cubicBezTo>
                    <a:pt x="18250" y="8719"/>
                    <a:pt x="18250" y="8719"/>
                    <a:pt x="18250" y="8719"/>
                  </a:cubicBezTo>
                  <a:cubicBezTo>
                    <a:pt x="18250" y="8719"/>
                    <a:pt x="18250" y="8719"/>
                    <a:pt x="18250" y="8719"/>
                  </a:cubicBezTo>
                  <a:cubicBezTo>
                    <a:pt x="18250" y="8818"/>
                    <a:pt x="18250" y="8818"/>
                    <a:pt x="18250" y="8818"/>
                  </a:cubicBezTo>
                  <a:cubicBezTo>
                    <a:pt x="18135" y="8719"/>
                    <a:pt x="18135" y="8719"/>
                    <a:pt x="18135" y="8719"/>
                  </a:cubicBezTo>
                  <a:cubicBezTo>
                    <a:pt x="18135" y="8719"/>
                    <a:pt x="18135" y="8719"/>
                    <a:pt x="18135" y="8719"/>
                  </a:cubicBezTo>
                  <a:cubicBezTo>
                    <a:pt x="18019" y="8719"/>
                    <a:pt x="18019" y="8719"/>
                    <a:pt x="18019" y="8719"/>
                  </a:cubicBezTo>
                  <a:cubicBezTo>
                    <a:pt x="17904" y="8719"/>
                    <a:pt x="17904" y="8719"/>
                    <a:pt x="17904" y="8719"/>
                  </a:cubicBezTo>
                  <a:cubicBezTo>
                    <a:pt x="18019" y="8719"/>
                    <a:pt x="18019" y="8719"/>
                    <a:pt x="18019" y="8719"/>
                  </a:cubicBezTo>
                  <a:cubicBezTo>
                    <a:pt x="18019" y="8818"/>
                    <a:pt x="18019" y="8818"/>
                    <a:pt x="18019" y="8818"/>
                  </a:cubicBezTo>
                  <a:cubicBezTo>
                    <a:pt x="17904" y="8818"/>
                    <a:pt x="17904" y="8818"/>
                    <a:pt x="17904" y="8818"/>
                  </a:cubicBezTo>
                  <a:cubicBezTo>
                    <a:pt x="17904" y="8818"/>
                    <a:pt x="17904" y="8818"/>
                    <a:pt x="17904" y="8818"/>
                  </a:cubicBezTo>
                  <a:cubicBezTo>
                    <a:pt x="17788" y="8719"/>
                    <a:pt x="17788" y="8719"/>
                    <a:pt x="17788" y="8719"/>
                  </a:cubicBezTo>
                  <a:cubicBezTo>
                    <a:pt x="17673" y="8818"/>
                    <a:pt x="17673" y="8818"/>
                    <a:pt x="17673" y="8818"/>
                  </a:cubicBezTo>
                  <a:cubicBezTo>
                    <a:pt x="17788" y="8818"/>
                    <a:pt x="17788" y="8818"/>
                    <a:pt x="17788" y="8818"/>
                  </a:cubicBezTo>
                  <a:cubicBezTo>
                    <a:pt x="17788" y="8818"/>
                    <a:pt x="17788" y="8818"/>
                    <a:pt x="17788" y="8818"/>
                  </a:cubicBezTo>
                  <a:cubicBezTo>
                    <a:pt x="17904" y="8818"/>
                    <a:pt x="17904" y="8818"/>
                    <a:pt x="17904" y="8818"/>
                  </a:cubicBezTo>
                  <a:cubicBezTo>
                    <a:pt x="17904" y="8818"/>
                    <a:pt x="17904" y="8818"/>
                    <a:pt x="17904" y="8818"/>
                  </a:cubicBezTo>
                  <a:cubicBezTo>
                    <a:pt x="17904" y="8917"/>
                    <a:pt x="17904" y="8917"/>
                    <a:pt x="17904" y="8917"/>
                  </a:cubicBezTo>
                  <a:cubicBezTo>
                    <a:pt x="17904" y="8917"/>
                    <a:pt x="17904" y="8917"/>
                    <a:pt x="17904" y="8917"/>
                  </a:cubicBezTo>
                  <a:cubicBezTo>
                    <a:pt x="17788" y="9017"/>
                    <a:pt x="17788" y="9017"/>
                    <a:pt x="17788" y="9017"/>
                  </a:cubicBezTo>
                  <a:cubicBezTo>
                    <a:pt x="17673" y="9017"/>
                    <a:pt x="17673" y="9017"/>
                    <a:pt x="17673" y="9017"/>
                  </a:cubicBezTo>
                  <a:cubicBezTo>
                    <a:pt x="17557" y="9017"/>
                    <a:pt x="17557" y="9017"/>
                    <a:pt x="17557" y="9017"/>
                  </a:cubicBezTo>
                  <a:cubicBezTo>
                    <a:pt x="17557" y="8917"/>
                    <a:pt x="17557" y="8917"/>
                    <a:pt x="17557" y="8917"/>
                  </a:cubicBezTo>
                  <a:cubicBezTo>
                    <a:pt x="17557" y="8917"/>
                    <a:pt x="17557" y="8917"/>
                    <a:pt x="17557" y="8917"/>
                  </a:cubicBezTo>
                  <a:cubicBezTo>
                    <a:pt x="17557" y="8917"/>
                    <a:pt x="17557" y="8917"/>
                    <a:pt x="17557" y="8917"/>
                  </a:cubicBezTo>
                  <a:cubicBezTo>
                    <a:pt x="17442" y="8917"/>
                    <a:pt x="17442" y="8917"/>
                    <a:pt x="17442" y="8917"/>
                  </a:cubicBezTo>
                  <a:cubicBezTo>
                    <a:pt x="17557" y="9017"/>
                    <a:pt x="17557" y="9017"/>
                    <a:pt x="17557" y="9017"/>
                  </a:cubicBezTo>
                  <a:cubicBezTo>
                    <a:pt x="17557" y="9017"/>
                    <a:pt x="17557" y="9017"/>
                    <a:pt x="17557" y="9017"/>
                  </a:cubicBezTo>
                  <a:cubicBezTo>
                    <a:pt x="17442" y="9017"/>
                    <a:pt x="17442" y="9017"/>
                    <a:pt x="17442" y="9017"/>
                  </a:cubicBezTo>
                  <a:cubicBezTo>
                    <a:pt x="17557" y="9116"/>
                    <a:pt x="17557" y="9116"/>
                    <a:pt x="17557" y="9116"/>
                  </a:cubicBezTo>
                  <a:cubicBezTo>
                    <a:pt x="17557" y="9116"/>
                    <a:pt x="17557" y="9116"/>
                    <a:pt x="17557" y="9116"/>
                  </a:cubicBezTo>
                  <a:cubicBezTo>
                    <a:pt x="17442" y="9116"/>
                    <a:pt x="17442" y="9116"/>
                    <a:pt x="17442" y="9116"/>
                  </a:cubicBezTo>
                  <a:cubicBezTo>
                    <a:pt x="17557" y="9215"/>
                    <a:pt x="17557" y="9215"/>
                    <a:pt x="17557" y="9215"/>
                  </a:cubicBezTo>
                  <a:cubicBezTo>
                    <a:pt x="17557" y="9215"/>
                    <a:pt x="17557" y="9215"/>
                    <a:pt x="17557" y="9215"/>
                  </a:cubicBezTo>
                  <a:cubicBezTo>
                    <a:pt x="17442" y="9215"/>
                    <a:pt x="17442" y="9215"/>
                    <a:pt x="17442" y="9215"/>
                  </a:cubicBezTo>
                  <a:cubicBezTo>
                    <a:pt x="17442" y="9215"/>
                    <a:pt x="17442" y="9215"/>
                    <a:pt x="17442" y="9215"/>
                  </a:cubicBezTo>
                  <a:cubicBezTo>
                    <a:pt x="17326" y="9215"/>
                    <a:pt x="17326" y="9215"/>
                    <a:pt x="17326" y="9215"/>
                  </a:cubicBezTo>
                  <a:cubicBezTo>
                    <a:pt x="17326" y="9215"/>
                    <a:pt x="17326" y="9215"/>
                    <a:pt x="17326" y="9215"/>
                  </a:cubicBezTo>
                  <a:cubicBezTo>
                    <a:pt x="17326" y="9314"/>
                    <a:pt x="17326" y="9314"/>
                    <a:pt x="17326" y="9314"/>
                  </a:cubicBezTo>
                  <a:cubicBezTo>
                    <a:pt x="17442" y="9314"/>
                    <a:pt x="17442" y="9314"/>
                    <a:pt x="17442" y="9314"/>
                  </a:cubicBezTo>
                  <a:cubicBezTo>
                    <a:pt x="17557" y="9314"/>
                    <a:pt x="17557" y="9314"/>
                    <a:pt x="17557" y="9314"/>
                  </a:cubicBezTo>
                  <a:cubicBezTo>
                    <a:pt x="17557" y="9314"/>
                    <a:pt x="17557" y="9314"/>
                    <a:pt x="17557" y="9314"/>
                  </a:cubicBezTo>
                  <a:cubicBezTo>
                    <a:pt x="17557" y="9413"/>
                    <a:pt x="17557" y="9413"/>
                    <a:pt x="17557" y="9413"/>
                  </a:cubicBezTo>
                  <a:cubicBezTo>
                    <a:pt x="17557" y="9413"/>
                    <a:pt x="17557" y="9413"/>
                    <a:pt x="17557" y="9413"/>
                  </a:cubicBezTo>
                  <a:cubicBezTo>
                    <a:pt x="17557" y="9413"/>
                    <a:pt x="17557" y="9413"/>
                    <a:pt x="17557" y="9413"/>
                  </a:cubicBezTo>
                  <a:cubicBezTo>
                    <a:pt x="17673" y="9413"/>
                    <a:pt x="17673" y="9413"/>
                    <a:pt x="17673" y="9413"/>
                  </a:cubicBezTo>
                  <a:cubicBezTo>
                    <a:pt x="17673" y="9413"/>
                    <a:pt x="17673" y="9413"/>
                    <a:pt x="17673" y="9413"/>
                  </a:cubicBezTo>
                  <a:cubicBezTo>
                    <a:pt x="17788" y="9413"/>
                    <a:pt x="17788" y="9413"/>
                    <a:pt x="17788" y="9413"/>
                  </a:cubicBezTo>
                  <a:cubicBezTo>
                    <a:pt x="17904" y="9413"/>
                    <a:pt x="17904" y="9413"/>
                    <a:pt x="17904" y="9413"/>
                  </a:cubicBezTo>
                  <a:cubicBezTo>
                    <a:pt x="18019" y="9413"/>
                    <a:pt x="18019" y="9413"/>
                    <a:pt x="18019" y="9413"/>
                  </a:cubicBezTo>
                  <a:cubicBezTo>
                    <a:pt x="18019" y="9512"/>
                    <a:pt x="18019" y="9512"/>
                    <a:pt x="18019" y="9512"/>
                  </a:cubicBezTo>
                  <a:cubicBezTo>
                    <a:pt x="18135" y="9413"/>
                    <a:pt x="18135" y="9413"/>
                    <a:pt x="18135" y="9413"/>
                  </a:cubicBezTo>
                  <a:cubicBezTo>
                    <a:pt x="18135" y="9413"/>
                    <a:pt x="18135" y="9413"/>
                    <a:pt x="18135" y="9413"/>
                  </a:cubicBezTo>
                  <a:cubicBezTo>
                    <a:pt x="18135" y="9413"/>
                    <a:pt x="18135" y="9413"/>
                    <a:pt x="18135" y="9413"/>
                  </a:cubicBezTo>
                  <a:cubicBezTo>
                    <a:pt x="18135" y="9512"/>
                    <a:pt x="18135" y="9512"/>
                    <a:pt x="18135" y="9512"/>
                  </a:cubicBezTo>
                  <a:cubicBezTo>
                    <a:pt x="18135" y="9512"/>
                    <a:pt x="18135" y="9512"/>
                    <a:pt x="18135" y="9512"/>
                  </a:cubicBezTo>
                  <a:cubicBezTo>
                    <a:pt x="18250" y="9611"/>
                    <a:pt x="18250" y="9611"/>
                    <a:pt x="18250" y="9611"/>
                  </a:cubicBezTo>
                  <a:cubicBezTo>
                    <a:pt x="18135" y="9611"/>
                    <a:pt x="18135" y="9611"/>
                    <a:pt x="18135" y="9611"/>
                  </a:cubicBezTo>
                  <a:cubicBezTo>
                    <a:pt x="18135" y="9611"/>
                    <a:pt x="18135" y="9611"/>
                    <a:pt x="18135" y="9611"/>
                  </a:cubicBezTo>
                  <a:cubicBezTo>
                    <a:pt x="18135" y="9611"/>
                    <a:pt x="18135" y="9611"/>
                    <a:pt x="18135" y="9611"/>
                  </a:cubicBezTo>
                  <a:cubicBezTo>
                    <a:pt x="18019" y="9611"/>
                    <a:pt x="18019" y="9611"/>
                    <a:pt x="18019" y="9611"/>
                  </a:cubicBezTo>
                  <a:cubicBezTo>
                    <a:pt x="17904" y="9611"/>
                    <a:pt x="17904" y="9611"/>
                    <a:pt x="17904" y="9611"/>
                  </a:cubicBezTo>
                  <a:cubicBezTo>
                    <a:pt x="17904" y="9611"/>
                    <a:pt x="17904" y="9611"/>
                    <a:pt x="17904" y="9611"/>
                  </a:cubicBezTo>
                  <a:cubicBezTo>
                    <a:pt x="17788" y="9611"/>
                    <a:pt x="17788" y="9611"/>
                    <a:pt x="17788" y="9611"/>
                  </a:cubicBezTo>
                  <a:cubicBezTo>
                    <a:pt x="17673" y="9611"/>
                    <a:pt x="17673" y="9611"/>
                    <a:pt x="17673" y="9611"/>
                  </a:cubicBezTo>
                  <a:cubicBezTo>
                    <a:pt x="17557" y="9611"/>
                    <a:pt x="17557" y="9611"/>
                    <a:pt x="17557" y="9611"/>
                  </a:cubicBezTo>
                  <a:cubicBezTo>
                    <a:pt x="17557" y="9611"/>
                    <a:pt x="17557" y="9611"/>
                    <a:pt x="17557" y="9611"/>
                  </a:cubicBezTo>
                  <a:cubicBezTo>
                    <a:pt x="17557" y="9611"/>
                    <a:pt x="17557" y="9611"/>
                    <a:pt x="17557" y="9611"/>
                  </a:cubicBezTo>
                  <a:cubicBezTo>
                    <a:pt x="17557" y="9611"/>
                    <a:pt x="17557" y="9611"/>
                    <a:pt x="17557" y="9611"/>
                  </a:cubicBezTo>
                  <a:cubicBezTo>
                    <a:pt x="17557" y="9710"/>
                    <a:pt x="17557" y="9710"/>
                    <a:pt x="17557" y="9710"/>
                  </a:cubicBezTo>
                  <a:cubicBezTo>
                    <a:pt x="17557" y="9710"/>
                    <a:pt x="17557" y="9710"/>
                    <a:pt x="17557" y="9710"/>
                  </a:cubicBezTo>
                  <a:cubicBezTo>
                    <a:pt x="17557" y="9710"/>
                    <a:pt x="17557" y="9710"/>
                    <a:pt x="17557" y="9710"/>
                  </a:cubicBezTo>
                  <a:cubicBezTo>
                    <a:pt x="17673" y="9710"/>
                    <a:pt x="17673" y="9710"/>
                    <a:pt x="17673" y="9710"/>
                  </a:cubicBezTo>
                  <a:cubicBezTo>
                    <a:pt x="17904" y="9710"/>
                    <a:pt x="17904" y="9710"/>
                    <a:pt x="17904" y="9710"/>
                  </a:cubicBezTo>
                  <a:cubicBezTo>
                    <a:pt x="17904" y="9710"/>
                    <a:pt x="17904" y="9710"/>
                    <a:pt x="17904" y="9710"/>
                  </a:cubicBezTo>
                  <a:cubicBezTo>
                    <a:pt x="18019" y="9710"/>
                    <a:pt x="18019" y="9710"/>
                    <a:pt x="18019" y="9710"/>
                  </a:cubicBezTo>
                  <a:cubicBezTo>
                    <a:pt x="18019" y="9710"/>
                    <a:pt x="18019" y="9710"/>
                    <a:pt x="18019" y="9710"/>
                  </a:cubicBezTo>
                  <a:cubicBezTo>
                    <a:pt x="18135" y="9809"/>
                    <a:pt x="18135" y="9809"/>
                    <a:pt x="18135" y="9809"/>
                  </a:cubicBezTo>
                  <a:cubicBezTo>
                    <a:pt x="18135" y="9809"/>
                    <a:pt x="18135" y="9809"/>
                    <a:pt x="18135" y="9809"/>
                  </a:cubicBezTo>
                  <a:cubicBezTo>
                    <a:pt x="18250" y="9908"/>
                    <a:pt x="18250" y="9908"/>
                    <a:pt x="18250" y="9908"/>
                  </a:cubicBezTo>
                  <a:cubicBezTo>
                    <a:pt x="18250" y="9908"/>
                    <a:pt x="18250" y="9908"/>
                    <a:pt x="18250" y="9908"/>
                  </a:cubicBezTo>
                  <a:cubicBezTo>
                    <a:pt x="18250" y="10007"/>
                    <a:pt x="18250" y="10007"/>
                    <a:pt x="18250" y="10007"/>
                  </a:cubicBezTo>
                  <a:cubicBezTo>
                    <a:pt x="18250" y="10007"/>
                    <a:pt x="18250" y="10007"/>
                    <a:pt x="18250" y="10007"/>
                  </a:cubicBezTo>
                  <a:cubicBezTo>
                    <a:pt x="18250" y="10007"/>
                    <a:pt x="18250" y="10007"/>
                    <a:pt x="18250" y="10007"/>
                  </a:cubicBezTo>
                  <a:cubicBezTo>
                    <a:pt x="18135" y="9908"/>
                    <a:pt x="18135" y="9908"/>
                    <a:pt x="18135" y="9908"/>
                  </a:cubicBezTo>
                  <a:cubicBezTo>
                    <a:pt x="18135" y="10007"/>
                    <a:pt x="18135" y="10007"/>
                    <a:pt x="18135" y="10007"/>
                  </a:cubicBezTo>
                  <a:cubicBezTo>
                    <a:pt x="18135" y="10007"/>
                    <a:pt x="18135" y="10007"/>
                    <a:pt x="18135" y="10007"/>
                  </a:cubicBezTo>
                  <a:cubicBezTo>
                    <a:pt x="18250" y="10106"/>
                    <a:pt x="18250" y="10106"/>
                    <a:pt x="18250" y="10106"/>
                  </a:cubicBezTo>
                  <a:cubicBezTo>
                    <a:pt x="18250" y="10206"/>
                    <a:pt x="18250" y="10206"/>
                    <a:pt x="18250" y="10206"/>
                  </a:cubicBezTo>
                  <a:cubicBezTo>
                    <a:pt x="18250" y="10206"/>
                    <a:pt x="18250" y="10206"/>
                    <a:pt x="18250" y="10206"/>
                  </a:cubicBezTo>
                  <a:cubicBezTo>
                    <a:pt x="18250" y="10305"/>
                    <a:pt x="18250" y="10305"/>
                    <a:pt x="18250" y="10305"/>
                  </a:cubicBezTo>
                  <a:cubicBezTo>
                    <a:pt x="18250" y="10305"/>
                    <a:pt x="18250" y="10305"/>
                    <a:pt x="18250" y="10305"/>
                  </a:cubicBezTo>
                  <a:cubicBezTo>
                    <a:pt x="18135" y="10404"/>
                    <a:pt x="18135" y="10404"/>
                    <a:pt x="18135" y="10404"/>
                  </a:cubicBezTo>
                  <a:cubicBezTo>
                    <a:pt x="18135" y="10503"/>
                    <a:pt x="18135" y="10503"/>
                    <a:pt x="18135" y="10503"/>
                  </a:cubicBezTo>
                  <a:cubicBezTo>
                    <a:pt x="18019" y="10503"/>
                    <a:pt x="18019" y="10503"/>
                    <a:pt x="18019" y="10503"/>
                  </a:cubicBezTo>
                  <a:cubicBezTo>
                    <a:pt x="18019" y="10503"/>
                    <a:pt x="18019" y="10503"/>
                    <a:pt x="18019" y="10503"/>
                  </a:cubicBezTo>
                  <a:cubicBezTo>
                    <a:pt x="17904" y="10503"/>
                    <a:pt x="17904" y="10503"/>
                    <a:pt x="17904" y="10503"/>
                  </a:cubicBezTo>
                  <a:cubicBezTo>
                    <a:pt x="17904" y="10404"/>
                    <a:pt x="17904" y="10404"/>
                    <a:pt x="17904" y="10404"/>
                  </a:cubicBezTo>
                  <a:cubicBezTo>
                    <a:pt x="18019" y="10404"/>
                    <a:pt x="18019" y="10404"/>
                    <a:pt x="18019" y="10404"/>
                  </a:cubicBezTo>
                  <a:cubicBezTo>
                    <a:pt x="17904" y="10404"/>
                    <a:pt x="17904" y="10404"/>
                    <a:pt x="17904" y="10404"/>
                  </a:cubicBezTo>
                  <a:cubicBezTo>
                    <a:pt x="17904" y="10305"/>
                    <a:pt x="17904" y="10305"/>
                    <a:pt x="17904" y="10305"/>
                  </a:cubicBezTo>
                  <a:cubicBezTo>
                    <a:pt x="17904" y="10404"/>
                    <a:pt x="17904" y="10404"/>
                    <a:pt x="17904" y="10404"/>
                  </a:cubicBezTo>
                  <a:cubicBezTo>
                    <a:pt x="17788" y="10404"/>
                    <a:pt x="17788" y="10404"/>
                    <a:pt x="17788" y="10404"/>
                  </a:cubicBezTo>
                  <a:cubicBezTo>
                    <a:pt x="17673" y="10206"/>
                    <a:pt x="17673" y="10206"/>
                    <a:pt x="17673" y="10206"/>
                  </a:cubicBezTo>
                  <a:cubicBezTo>
                    <a:pt x="17557" y="10206"/>
                    <a:pt x="17557" y="10206"/>
                    <a:pt x="17557" y="10206"/>
                  </a:cubicBezTo>
                  <a:cubicBezTo>
                    <a:pt x="17557" y="10106"/>
                    <a:pt x="17557" y="10106"/>
                    <a:pt x="17557" y="10106"/>
                  </a:cubicBezTo>
                  <a:cubicBezTo>
                    <a:pt x="17557" y="10106"/>
                    <a:pt x="17557" y="10106"/>
                    <a:pt x="17557" y="10106"/>
                  </a:cubicBezTo>
                  <a:cubicBezTo>
                    <a:pt x="17442" y="10007"/>
                    <a:pt x="17442" y="10007"/>
                    <a:pt x="17442" y="10007"/>
                  </a:cubicBezTo>
                  <a:cubicBezTo>
                    <a:pt x="17326" y="9908"/>
                    <a:pt x="17326" y="9908"/>
                    <a:pt x="17326" y="9908"/>
                  </a:cubicBezTo>
                  <a:cubicBezTo>
                    <a:pt x="17326" y="9908"/>
                    <a:pt x="17326" y="9908"/>
                    <a:pt x="17326" y="9908"/>
                  </a:cubicBezTo>
                  <a:cubicBezTo>
                    <a:pt x="17326" y="9908"/>
                    <a:pt x="17326" y="9908"/>
                    <a:pt x="17326" y="9908"/>
                  </a:cubicBezTo>
                  <a:cubicBezTo>
                    <a:pt x="17326" y="9908"/>
                    <a:pt x="17326" y="9908"/>
                    <a:pt x="17326" y="9908"/>
                  </a:cubicBezTo>
                  <a:cubicBezTo>
                    <a:pt x="17326" y="10007"/>
                    <a:pt x="17326" y="10007"/>
                    <a:pt x="17326" y="10007"/>
                  </a:cubicBezTo>
                  <a:cubicBezTo>
                    <a:pt x="17442" y="10007"/>
                    <a:pt x="17442" y="10007"/>
                    <a:pt x="17442" y="10007"/>
                  </a:cubicBezTo>
                  <a:cubicBezTo>
                    <a:pt x="17442" y="10106"/>
                    <a:pt x="17442" y="10106"/>
                    <a:pt x="17442" y="10106"/>
                  </a:cubicBezTo>
                  <a:cubicBezTo>
                    <a:pt x="17326" y="10106"/>
                    <a:pt x="17326" y="10106"/>
                    <a:pt x="17326" y="10106"/>
                  </a:cubicBezTo>
                  <a:cubicBezTo>
                    <a:pt x="17211" y="10106"/>
                    <a:pt x="17211" y="10106"/>
                    <a:pt x="17211" y="10106"/>
                  </a:cubicBezTo>
                  <a:cubicBezTo>
                    <a:pt x="17211" y="10106"/>
                    <a:pt x="17211" y="10106"/>
                    <a:pt x="17211" y="10106"/>
                  </a:cubicBezTo>
                  <a:cubicBezTo>
                    <a:pt x="17095" y="10007"/>
                    <a:pt x="17095" y="10007"/>
                    <a:pt x="17095" y="10007"/>
                  </a:cubicBezTo>
                  <a:cubicBezTo>
                    <a:pt x="17095" y="9908"/>
                    <a:pt x="17095" y="9908"/>
                    <a:pt x="17095" y="9908"/>
                  </a:cubicBezTo>
                  <a:cubicBezTo>
                    <a:pt x="17095" y="10007"/>
                    <a:pt x="17095" y="10007"/>
                    <a:pt x="17095" y="10007"/>
                  </a:cubicBezTo>
                  <a:cubicBezTo>
                    <a:pt x="17095" y="10007"/>
                    <a:pt x="17095" y="10007"/>
                    <a:pt x="17095" y="10007"/>
                  </a:cubicBezTo>
                  <a:cubicBezTo>
                    <a:pt x="17211" y="10106"/>
                    <a:pt x="17211" y="10106"/>
                    <a:pt x="17211" y="10106"/>
                  </a:cubicBezTo>
                  <a:cubicBezTo>
                    <a:pt x="17326" y="10206"/>
                    <a:pt x="17326" y="10206"/>
                    <a:pt x="17326" y="10206"/>
                  </a:cubicBezTo>
                  <a:cubicBezTo>
                    <a:pt x="17442" y="10206"/>
                    <a:pt x="17442" y="10206"/>
                    <a:pt x="17442" y="10206"/>
                  </a:cubicBezTo>
                  <a:cubicBezTo>
                    <a:pt x="17557" y="10206"/>
                    <a:pt x="17557" y="10206"/>
                    <a:pt x="17557" y="10206"/>
                  </a:cubicBezTo>
                  <a:cubicBezTo>
                    <a:pt x="17788" y="10404"/>
                    <a:pt x="17788" y="10404"/>
                    <a:pt x="17788" y="10404"/>
                  </a:cubicBezTo>
                  <a:cubicBezTo>
                    <a:pt x="17788" y="10404"/>
                    <a:pt x="17788" y="10404"/>
                    <a:pt x="17788" y="10404"/>
                  </a:cubicBezTo>
                  <a:cubicBezTo>
                    <a:pt x="17788" y="10503"/>
                    <a:pt x="17788" y="10503"/>
                    <a:pt x="17788" y="10503"/>
                  </a:cubicBezTo>
                  <a:cubicBezTo>
                    <a:pt x="17673" y="10503"/>
                    <a:pt x="17673" y="10503"/>
                    <a:pt x="17673" y="10503"/>
                  </a:cubicBezTo>
                  <a:cubicBezTo>
                    <a:pt x="17673" y="10404"/>
                    <a:pt x="17673" y="10404"/>
                    <a:pt x="17673" y="10404"/>
                  </a:cubicBezTo>
                  <a:cubicBezTo>
                    <a:pt x="17557" y="10404"/>
                    <a:pt x="17557" y="10404"/>
                    <a:pt x="17557" y="10404"/>
                  </a:cubicBezTo>
                  <a:cubicBezTo>
                    <a:pt x="17557" y="10503"/>
                    <a:pt x="17557" y="10503"/>
                    <a:pt x="17557" y="10503"/>
                  </a:cubicBezTo>
                  <a:cubicBezTo>
                    <a:pt x="17442" y="10503"/>
                    <a:pt x="17442" y="10503"/>
                    <a:pt x="17442" y="10503"/>
                  </a:cubicBezTo>
                  <a:cubicBezTo>
                    <a:pt x="17326" y="10503"/>
                    <a:pt x="17326" y="10503"/>
                    <a:pt x="17326" y="10503"/>
                  </a:cubicBezTo>
                  <a:cubicBezTo>
                    <a:pt x="17326" y="10503"/>
                    <a:pt x="17326" y="10503"/>
                    <a:pt x="17326" y="10503"/>
                  </a:cubicBezTo>
                  <a:cubicBezTo>
                    <a:pt x="17211" y="10503"/>
                    <a:pt x="17211" y="10503"/>
                    <a:pt x="17211" y="10503"/>
                  </a:cubicBezTo>
                  <a:cubicBezTo>
                    <a:pt x="17326" y="10404"/>
                    <a:pt x="17326" y="10404"/>
                    <a:pt x="17326" y="10404"/>
                  </a:cubicBezTo>
                  <a:cubicBezTo>
                    <a:pt x="17211" y="10404"/>
                    <a:pt x="17211" y="10404"/>
                    <a:pt x="17211" y="10404"/>
                  </a:cubicBezTo>
                  <a:cubicBezTo>
                    <a:pt x="17211" y="10404"/>
                    <a:pt x="17211" y="10404"/>
                    <a:pt x="17211" y="10404"/>
                  </a:cubicBezTo>
                  <a:cubicBezTo>
                    <a:pt x="17211" y="10404"/>
                    <a:pt x="17211" y="10404"/>
                    <a:pt x="17211" y="10404"/>
                  </a:cubicBezTo>
                  <a:cubicBezTo>
                    <a:pt x="17211" y="10503"/>
                    <a:pt x="17211" y="10503"/>
                    <a:pt x="17211" y="10503"/>
                  </a:cubicBezTo>
                  <a:cubicBezTo>
                    <a:pt x="17211" y="10503"/>
                    <a:pt x="17211" y="10503"/>
                    <a:pt x="17211" y="10503"/>
                  </a:cubicBezTo>
                  <a:cubicBezTo>
                    <a:pt x="17326" y="10602"/>
                    <a:pt x="17326" y="10602"/>
                    <a:pt x="17326" y="10602"/>
                  </a:cubicBezTo>
                  <a:cubicBezTo>
                    <a:pt x="17326" y="10602"/>
                    <a:pt x="17326" y="10602"/>
                    <a:pt x="17326" y="10602"/>
                  </a:cubicBezTo>
                  <a:cubicBezTo>
                    <a:pt x="17442" y="10602"/>
                    <a:pt x="17442" y="10602"/>
                    <a:pt x="17442" y="10602"/>
                  </a:cubicBezTo>
                  <a:cubicBezTo>
                    <a:pt x="17557" y="10503"/>
                    <a:pt x="17557" y="10503"/>
                    <a:pt x="17557" y="10503"/>
                  </a:cubicBezTo>
                  <a:cubicBezTo>
                    <a:pt x="17557" y="10503"/>
                    <a:pt x="17557" y="10503"/>
                    <a:pt x="17557" y="10503"/>
                  </a:cubicBezTo>
                  <a:cubicBezTo>
                    <a:pt x="17673" y="10503"/>
                    <a:pt x="17673" y="10503"/>
                    <a:pt x="17673" y="10503"/>
                  </a:cubicBezTo>
                  <a:cubicBezTo>
                    <a:pt x="17673" y="10602"/>
                    <a:pt x="17673" y="10602"/>
                    <a:pt x="17673" y="10602"/>
                  </a:cubicBezTo>
                  <a:cubicBezTo>
                    <a:pt x="17673" y="10602"/>
                    <a:pt x="17673" y="10602"/>
                    <a:pt x="17673" y="10602"/>
                  </a:cubicBezTo>
                  <a:cubicBezTo>
                    <a:pt x="17673" y="10701"/>
                    <a:pt x="17673" y="10701"/>
                    <a:pt x="17673" y="10701"/>
                  </a:cubicBezTo>
                  <a:cubicBezTo>
                    <a:pt x="17673" y="10800"/>
                    <a:pt x="17673" y="10800"/>
                    <a:pt x="17673" y="10800"/>
                  </a:cubicBezTo>
                  <a:cubicBezTo>
                    <a:pt x="17557" y="10800"/>
                    <a:pt x="17557" y="10800"/>
                    <a:pt x="17557" y="10800"/>
                  </a:cubicBezTo>
                  <a:cubicBezTo>
                    <a:pt x="17557" y="10800"/>
                    <a:pt x="17557" y="10800"/>
                    <a:pt x="17557" y="10800"/>
                  </a:cubicBezTo>
                  <a:cubicBezTo>
                    <a:pt x="17673" y="10899"/>
                    <a:pt x="17673" y="10899"/>
                    <a:pt x="17673" y="10899"/>
                  </a:cubicBezTo>
                  <a:cubicBezTo>
                    <a:pt x="17673" y="10800"/>
                    <a:pt x="17673" y="10800"/>
                    <a:pt x="17673" y="10800"/>
                  </a:cubicBezTo>
                  <a:cubicBezTo>
                    <a:pt x="17788" y="10899"/>
                    <a:pt x="17788" y="10899"/>
                    <a:pt x="17788" y="10899"/>
                  </a:cubicBezTo>
                  <a:cubicBezTo>
                    <a:pt x="17904" y="10899"/>
                    <a:pt x="17904" y="10899"/>
                    <a:pt x="17904" y="10899"/>
                  </a:cubicBezTo>
                  <a:cubicBezTo>
                    <a:pt x="18019" y="10998"/>
                    <a:pt x="18019" y="10998"/>
                    <a:pt x="18019" y="10998"/>
                  </a:cubicBezTo>
                  <a:cubicBezTo>
                    <a:pt x="18019" y="10899"/>
                    <a:pt x="18019" y="10899"/>
                    <a:pt x="18019" y="10899"/>
                  </a:cubicBezTo>
                  <a:cubicBezTo>
                    <a:pt x="18135" y="10899"/>
                    <a:pt x="18135" y="10899"/>
                    <a:pt x="18135" y="10899"/>
                  </a:cubicBezTo>
                  <a:cubicBezTo>
                    <a:pt x="18135" y="10899"/>
                    <a:pt x="18135" y="10899"/>
                    <a:pt x="18135" y="10899"/>
                  </a:cubicBezTo>
                  <a:cubicBezTo>
                    <a:pt x="18135" y="10998"/>
                    <a:pt x="18135" y="10998"/>
                    <a:pt x="18135" y="10998"/>
                  </a:cubicBezTo>
                  <a:cubicBezTo>
                    <a:pt x="18135" y="10998"/>
                    <a:pt x="18135" y="10998"/>
                    <a:pt x="18135" y="10998"/>
                  </a:cubicBezTo>
                  <a:cubicBezTo>
                    <a:pt x="18135" y="11097"/>
                    <a:pt x="18135" y="11097"/>
                    <a:pt x="18135" y="11097"/>
                  </a:cubicBezTo>
                  <a:cubicBezTo>
                    <a:pt x="18250" y="11097"/>
                    <a:pt x="18250" y="11097"/>
                    <a:pt x="18250" y="11097"/>
                  </a:cubicBezTo>
                  <a:cubicBezTo>
                    <a:pt x="18135" y="11196"/>
                    <a:pt x="18135" y="11196"/>
                    <a:pt x="18135" y="11196"/>
                  </a:cubicBezTo>
                  <a:cubicBezTo>
                    <a:pt x="18135" y="11295"/>
                    <a:pt x="18135" y="11295"/>
                    <a:pt x="18135" y="11295"/>
                  </a:cubicBezTo>
                  <a:cubicBezTo>
                    <a:pt x="18019" y="11295"/>
                    <a:pt x="18019" y="11295"/>
                    <a:pt x="18019" y="11295"/>
                  </a:cubicBezTo>
                  <a:cubicBezTo>
                    <a:pt x="17904" y="11295"/>
                    <a:pt x="17904" y="11295"/>
                    <a:pt x="17904" y="11295"/>
                  </a:cubicBezTo>
                  <a:cubicBezTo>
                    <a:pt x="17904" y="11295"/>
                    <a:pt x="17904" y="11295"/>
                    <a:pt x="17904" y="11295"/>
                  </a:cubicBezTo>
                  <a:cubicBezTo>
                    <a:pt x="17788" y="11196"/>
                    <a:pt x="17788" y="11196"/>
                    <a:pt x="17788" y="11196"/>
                  </a:cubicBezTo>
                  <a:cubicBezTo>
                    <a:pt x="17788" y="11196"/>
                    <a:pt x="17788" y="11196"/>
                    <a:pt x="17788" y="11196"/>
                  </a:cubicBezTo>
                  <a:cubicBezTo>
                    <a:pt x="17788" y="11097"/>
                    <a:pt x="17788" y="11097"/>
                    <a:pt x="17788" y="11097"/>
                  </a:cubicBezTo>
                  <a:cubicBezTo>
                    <a:pt x="17673" y="11097"/>
                    <a:pt x="17673" y="11097"/>
                    <a:pt x="17673" y="11097"/>
                  </a:cubicBezTo>
                  <a:cubicBezTo>
                    <a:pt x="17673" y="10998"/>
                    <a:pt x="17673" y="10998"/>
                    <a:pt x="17673" y="10998"/>
                  </a:cubicBezTo>
                  <a:cubicBezTo>
                    <a:pt x="17557" y="10998"/>
                    <a:pt x="17557" y="10998"/>
                    <a:pt x="17557" y="10998"/>
                  </a:cubicBezTo>
                  <a:cubicBezTo>
                    <a:pt x="17442" y="10998"/>
                    <a:pt x="17442" y="10998"/>
                    <a:pt x="17442" y="10998"/>
                  </a:cubicBezTo>
                  <a:cubicBezTo>
                    <a:pt x="17442" y="10998"/>
                    <a:pt x="17442" y="10998"/>
                    <a:pt x="17442" y="10998"/>
                  </a:cubicBezTo>
                  <a:cubicBezTo>
                    <a:pt x="17326" y="10998"/>
                    <a:pt x="17326" y="10998"/>
                    <a:pt x="17326" y="10998"/>
                  </a:cubicBezTo>
                  <a:cubicBezTo>
                    <a:pt x="17326" y="10998"/>
                    <a:pt x="17326" y="10998"/>
                    <a:pt x="17326" y="10998"/>
                  </a:cubicBezTo>
                  <a:cubicBezTo>
                    <a:pt x="17211" y="10899"/>
                    <a:pt x="17211" y="10899"/>
                    <a:pt x="17211" y="10899"/>
                  </a:cubicBezTo>
                  <a:cubicBezTo>
                    <a:pt x="17211" y="10899"/>
                    <a:pt x="17211" y="10899"/>
                    <a:pt x="17211" y="10899"/>
                  </a:cubicBezTo>
                  <a:cubicBezTo>
                    <a:pt x="17211" y="10899"/>
                    <a:pt x="17211" y="10899"/>
                    <a:pt x="17211" y="10899"/>
                  </a:cubicBezTo>
                  <a:cubicBezTo>
                    <a:pt x="17211" y="10899"/>
                    <a:pt x="17211" y="10899"/>
                    <a:pt x="17211" y="10899"/>
                  </a:cubicBezTo>
                  <a:cubicBezTo>
                    <a:pt x="17211" y="10998"/>
                    <a:pt x="17211" y="10998"/>
                    <a:pt x="17211" y="10998"/>
                  </a:cubicBezTo>
                  <a:cubicBezTo>
                    <a:pt x="17211" y="11097"/>
                    <a:pt x="17211" y="11097"/>
                    <a:pt x="17211" y="11097"/>
                  </a:cubicBezTo>
                  <a:cubicBezTo>
                    <a:pt x="17211" y="11097"/>
                    <a:pt x="17211" y="11097"/>
                    <a:pt x="17211" y="11097"/>
                  </a:cubicBezTo>
                  <a:cubicBezTo>
                    <a:pt x="17095" y="11097"/>
                    <a:pt x="17095" y="11097"/>
                    <a:pt x="17095" y="11097"/>
                  </a:cubicBezTo>
                  <a:cubicBezTo>
                    <a:pt x="17095" y="11097"/>
                    <a:pt x="17095" y="11097"/>
                    <a:pt x="17095" y="11097"/>
                  </a:cubicBezTo>
                  <a:cubicBezTo>
                    <a:pt x="16980" y="11196"/>
                    <a:pt x="16980" y="11196"/>
                    <a:pt x="16980" y="11196"/>
                  </a:cubicBezTo>
                  <a:cubicBezTo>
                    <a:pt x="17095" y="11196"/>
                    <a:pt x="17095" y="11196"/>
                    <a:pt x="17095" y="11196"/>
                  </a:cubicBezTo>
                  <a:cubicBezTo>
                    <a:pt x="17095" y="11196"/>
                    <a:pt x="17095" y="11196"/>
                    <a:pt x="17095" y="11196"/>
                  </a:cubicBezTo>
                  <a:cubicBezTo>
                    <a:pt x="17095" y="11295"/>
                    <a:pt x="17095" y="11295"/>
                    <a:pt x="17095" y="11295"/>
                  </a:cubicBezTo>
                  <a:cubicBezTo>
                    <a:pt x="16980" y="11295"/>
                    <a:pt x="16980" y="11295"/>
                    <a:pt x="16980" y="11295"/>
                  </a:cubicBezTo>
                  <a:cubicBezTo>
                    <a:pt x="16980" y="11394"/>
                    <a:pt x="16980" y="11394"/>
                    <a:pt x="16980" y="11394"/>
                  </a:cubicBezTo>
                  <a:cubicBezTo>
                    <a:pt x="16980" y="11394"/>
                    <a:pt x="16980" y="11394"/>
                    <a:pt x="16980" y="11394"/>
                  </a:cubicBezTo>
                  <a:cubicBezTo>
                    <a:pt x="16980" y="11394"/>
                    <a:pt x="16980" y="11394"/>
                    <a:pt x="16980" y="11394"/>
                  </a:cubicBezTo>
                  <a:cubicBezTo>
                    <a:pt x="16980" y="11394"/>
                    <a:pt x="16980" y="11394"/>
                    <a:pt x="16980" y="11394"/>
                  </a:cubicBezTo>
                  <a:cubicBezTo>
                    <a:pt x="17095" y="11494"/>
                    <a:pt x="17095" y="11494"/>
                    <a:pt x="17095" y="11494"/>
                  </a:cubicBezTo>
                  <a:cubicBezTo>
                    <a:pt x="17095" y="11494"/>
                    <a:pt x="17095" y="11494"/>
                    <a:pt x="17095" y="11494"/>
                  </a:cubicBezTo>
                  <a:cubicBezTo>
                    <a:pt x="17095" y="11593"/>
                    <a:pt x="17095" y="11593"/>
                    <a:pt x="17095" y="11593"/>
                  </a:cubicBezTo>
                  <a:cubicBezTo>
                    <a:pt x="17095" y="11692"/>
                    <a:pt x="17095" y="11692"/>
                    <a:pt x="17095" y="11692"/>
                  </a:cubicBezTo>
                  <a:cubicBezTo>
                    <a:pt x="17095" y="11692"/>
                    <a:pt x="17095" y="11692"/>
                    <a:pt x="17095" y="11692"/>
                  </a:cubicBezTo>
                  <a:cubicBezTo>
                    <a:pt x="17211" y="11692"/>
                    <a:pt x="17211" y="11692"/>
                    <a:pt x="17211" y="11692"/>
                  </a:cubicBezTo>
                  <a:cubicBezTo>
                    <a:pt x="17211" y="11593"/>
                    <a:pt x="17211" y="11593"/>
                    <a:pt x="17211" y="11593"/>
                  </a:cubicBezTo>
                  <a:cubicBezTo>
                    <a:pt x="17211" y="11593"/>
                    <a:pt x="17211" y="11593"/>
                    <a:pt x="17211" y="11593"/>
                  </a:cubicBezTo>
                  <a:cubicBezTo>
                    <a:pt x="17095" y="11494"/>
                    <a:pt x="17095" y="11494"/>
                    <a:pt x="17095" y="11494"/>
                  </a:cubicBezTo>
                  <a:cubicBezTo>
                    <a:pt x="17211" y="11494"/>
                    <a:pt x="17211" y="11494"/>
                    <a:pt x="17211" y="11494"/>
                  </a:cubicBezTo>
                  <a:cubicBezTo>
                    <a:pt x="17211" y="11394"/>
                    <a:pt x="17211" y="11394"/>
                    <a:pt x="17211" y="11394"/>
                  </a:cubicBezTo>
                  <a:cubicBezTo>
                    <a:pt x="17211" y="11394"/>
                    <a:pt x="17211" y="11394"/>
                    <a:pt x="17211" y="11394"/>
                  </a:cubicBezTo>
                  <a:cubicBezTo>
                    <a:pt x="17211" y="11494"/>
                    <a:pt x="17211" y="11494"/>
                    <a:pt x="17211" y="11494"/>
                  </a:cubicBezTo>
                  <a:cubicBezTo>
                    <a:pt x="17326" y="11494"/>
                    <a:pt x="17326" y="11494"/>
                    <a:pt x="17326" y="11494"/>
                  </a:cubicBezTo>
                  <a:cubicBezTo>
                    <a:pt x="17326" y="11593"/>
                    <a:pt x="17326" y="11593"/>
                    <a:pt x="17326" y="11593"/>
                  </a:cubicBezTo>
                  <a:cubicBezTo>
                    <a:pt x="17442" y="11593"/>
                    <a:pt x="17442" y="11593"/>
                    <a:pt x="17442" y="11593"/>
                  </a:cubicBezTo>
                  <a:cubicBezTo>
                    <a:pt x="17442" y="11593"/>
                    <a:pt x="17442" y="11593"/>
                    <a:pt x="17442" y="11593"/>
                  </a:cubicBezTo>
                  <a:cubicBezTo>
                    <a:pt x="17442" y="11593"/>
                    <a:pt x="17442" y="11593"/>
                    <a:pt x="17442" y="11593"/>
                  </a:cubicBezTo>
                  <a:cubicBezTo>
                    <a:pt x="17557" y="11593"/>
                    <a:pt x="17557" y="11593"/>
                    <a:pt x="17557" y="11593"/>
                  </a:cubicBezTo>
                  <a:cubicBezTo>
                    <a:pt x="17557" y="11593"/>
                    <a:pt x="17557" y="11593"/>
                    <a:pt x="17557" y="11593"/>
                  </a:cubicBezTo>
                  <a:cubicBezTo>
                    <a:pt x="17673" y="11593"/>
                    <a:pt x="17673" y="11593"/>
                    <a:pt x="17673" y="11593"/>
                  </a:cubicBezTo>
                  <a:cubicBezTo>
                    <a:pt x="17673" y="11593"/>
                    <a:pt x="17673" y="11593"/>
                    <a:pt x="17673" y="11593"/>
                  </a:cubicBezTo>
                  <a:cubicBezTo>
                    <a:pt x="17673" y="11593"/>
                    <a:pt x="17673" y="11593"/>
                    <a:pt x="17673" y="11593"/>
                  </a:cubicBezTo>
                  <a:cubicBezTo>
                    <a:pt x="17673" y="11692"/>
                    <a:pt x="17673" y="11692"/>
                    <a:pt x="17673" y="11692"/>
                  </a:cubicBezTo>
                  <a:cubicBezTo>
                    <a:pt x="17673" y="11692"/>
                    <a:pt x="17673" y="11692"/>
                    <a:pt x="17673" y="11692"/>
                  </a:cubicBezTo>
                  <a:cubicBezTo>
                    <a:pt x="17557" y="11791"/>
                    <a:pt x="17557" y="11791"/>
                    <a:pt x="17557" y="11791"/>
                  </a:cubicBezTo>
                  <a:cubicBezTo>
                    <a:pt x="17557" y="11890"/>
                    <a:pt x="17557" y="11890"/>
                    <a:pt x="17557" y="11890"/>
                  </a:cubicBezTo>
                  <a:cubicBezTo>
                    <a:pt x="17557" y="11989"/>
                    <a:pt x="17557" y="11989"/>
                    <a:pt x="17557" y="11989"/>
                  </a:cubicBezTo>
                  <a:cubicBezTo>
                    <a:pt x="17557" y="11989"/>
                    <a:pt x="17557" y="11989"/>
                    <a:pt x="17557" y="11989"/>
                  </a:cubicBezTo>
                  <a:cubicBezTo>
                    <a:pt x="17442" y="11989"/>
                    <a:pt x="17442" y="11989"/>
                    <a:pt x="17442" y="11989"/>
                  </a:cubicBezTo>
                  <a:cubicBezTo>
                    <a:pt x="17442" y="11989"/>
                    <a:pt x="17442" y="11989"/>
                    <a:pt x="17442" y="11989"/>
                  </a:cubicBezTo>
                  <a:cubicBezTo>
                    <a:pt x="17326" y="11989"/>
                    <a:pt x="17326" y="11989"/>
                    <a:pt x="17326" y="11989"/>
                  </a:cubicBezTo>
                  <a:cubicBezTo>
                    <a:pt x="17211" y="11989"/>
                    <a:pt x="17211" y="11989"/>
                    <a:pt x="17211" y="11989"/>
                  </a:cubicBezTo>
                  <a:cubicBezTo>
                    <a:pt x="17211" y="11989"/>
                    <a:pt x="17211" y="11989"/>
                    <a:pt x="17211" y="11989"/>
                  </a:cubicBezTo>
                  <a:cubicBezTo>
                    <a:pt x="17095" y="11989"/>
                    <a:pt x="17095" y="11989"/>
                    <a:pt x="17095" y="11989"/>
                  </a:cubicBezTo>
                  <a:cubicBezTo>
                    <a:pt x="17095" y="12088"/>
                    <a:pt x="17095" y="12088"/>
                    <a:pt x="17095" y="12088"/>
                  </a:cubicBezTo>
                  <a:cubicBezTo>
                    <a:pt x="17095" y="12088"/>
                    <a:pt x="17095" y="12088"/>
                    <a:pt x="17095" y="12088"/>
                  </a:cubicBezTo>
                  <a:cubicBezTo>
                    <a:pt x="16980" y="12088"/>
                    <a:pt x="16980" y="12088"/>
                    <a:pt x="16980" y="12088"/>
                  </a:cubicBezTo>
                  <a:cubicBezTo>
                    <a:pt x="16980" y="12088"/>
                    <a:pt x="16980" y="12088"/>
                    <a:pt x="16980" y="12088"/>
                  </a:cubicBezTo>
                  <a:cubicBezTo>
                    <a:pt x="16980" y="12088"/>
                    <a:pt x="16980" y="12088"/>
                    <a:pt x="16980" y="12088"/>
                  </a:cubicBezTo>
                  <a:cubicBezTo>
                    <a:pt x="16980" y="12187"/>
                    <a:pt x="16980" y="12187"/>
                    <a:pt x="16980" y="12187"/>
                  </a:cubicBezTo>
                  <a:cubicBezTo>
                    <a:pt x="16864" y="12187"/>
                    <a:pt x="16864" y="12187"/>
                    <a:pt x="16864" y="12187"/>
                  </a:cubicBezTo>
                  <a:cubicBezTo>
                    <a:pt x="16864" y="12187"/>
                    <a:pt x="16864" y="12187"/>
                    <a:pt x="16864" y="12187"/>
                  </a:cubicBezTo>
                  <a:cubicBezTo>
                    <a:pt x="16749" y="12088"/>
                    <a:pt x="16749" y="12088"/>
                    <a:pt x="16749" y="12088"/>
                  </a:cubicBezTo>
                  <a:cubicBezTo>
                    <a:pt x="16633" y="12088"/>
                    <a:pt x="16633" y="12088"/>
                    <a:pt x="16633" y="12088"/>
                  </a:cubicBezTo>
                  <a:cubicBezTo>
                    <a:pt x="16518" y="11989"/>
                    <a:pt x="16518" y="11989"/>
                    <a:pt x="16518" y="11989"/>
                  </a:cubicBezTo>
                  <a:cubicBezTo>
                    <a:pt x="16287" y="11791"/>
                    <a:pt x="16287" y="11791"/>
                    <a:pt x="16287" y="11791"/>
                  </a:cubicBezTo>
                  <a:cubicBezTo>
                    <a:pt x="16287" y="11791"/>
                    <a:pt x="16287" y="11791"/>
                    <a:pt x="16287" y="11791"/>
                  </a:cubicBezTo>
                  <a:cubicBezTo>
                    <a:pt x="16287" y="11692"/>
                    <a:pt x="16287" y="11692"/>
                    <a:pt x="16287" y="11692"/>
                  </a:cubicBezTo>
                  <a:cubicBezTo>
                    <a:pt x="16287" y="11692"/>
                    <a:pt x="16287" y="11692"/>
                    <a:pt x="16287" y="11692"/>
                  </a:cubicBezTo>
                  <a:cubicBezTo>
                    <a:pt x="16402" y="11692"/>
                    <a:pt x="16402" y="11692"/>
                    <a:pt x="16402" y="11692"/>
                  </a:cubicBezTo>
                  <a:cubicBezTo>
                    <a:pt x="16402" y="11692"/>
                    <a:pt x="16402" y="11692"/>
                    <a:pt x="16402" y="11692"/>
                  </a:cubicBezTo>
                  <a:cubicBezTo>
                    <a:pt x="16402" y="11791"/>
                    <a:pt x="16402" y="11791"/>
                    <a:pt x="16402" y="11791"/>
                  </a:cubicBezTo>
                  <a:cubicBezTo>
                    <a:pt x="16633" y="11791"/>
                    <a:pt x="16633" y="11791"/>
                    <a:pt x="16633" y="11791"/>
                  </a:cubicBezTo>
                  <a:cubicBezTo>
                    <a:pt x="16749" y="11890"/>
                    <a:pt x="16749" y="11890"/>
                    <a:pt x="16749" y="11890"/>
                  </a:cubicBezTo>
                  <a:cubicBezTo>
                    <a:pt x="16749" y="11890"/>
                    <a:pt x="16749" y="11890"/>
                    <a:pt x="16749" y="11890"/>
                  </a:cubicBezTo>
                  <a:cubicBezTo>
                    <a:pt x="16864" y="11890"/>
                    <a:pt x="16864" y="11890"/>
                    <a:pt x="16864" y="11890"/>
                  </a:cubicBezTo>
                  <a:cubicBezTo>
                    <a:pt x="16864" y="11791"/>
                    <a:pt x="16864" y="11791"/>
                    <a:pt x="16864" y="11791"/>
                  </a:cubicBezTo>
                  <a:cubicBezTo>
                    <a:pt x="16864" y="11791"/>
                    <a:pt x="16864" y="11791"/>
                    <a:pt x="16864" y="11791"/>
                  </a:cubicBezTo>
                  <a:cubicBezTo>
                    <a:pt x="16749" y="11791"/>
                    <a:pt x="16749" y="11791"/>
                    <a:pt x="16749" y="11791"/>
                  </a:cubicBezTo>
                  <a:cubicBezTo>
                    <a:pt x="16749" y="11791"/>
                    <a:pt x="16749" y="11791"/>
                    <a:pt x="16749" y="11791"/>
                  </a:cubicBezTo>
                  <a:cubicBezTo>
                    <a:pt x="16633" y="11791"/>
                    <a:pt x="16633" y="11791"/>
                    <a:pt x="16633" y="11791"/>
                  </a:cubicBezTo>
                  <a:cubicBezTo>
                    <a:pt x="16518" y="11692"/>
                    <a:pt x="16518" y="11692"/>
                    <a:pt x="16518" y="11692"/>
                  </a:cubicBezTo>
                  <a:cubicBezTo>
                    <a:pt x="16402" y="11692"/>
                    <a:pt x="16402" y="11692"/>
                    <a:pt x="16402" y="11692"/>
                  </a:cubicBezTo>
                  <a:cubicBezTo>
                    <a:pt x="16287" y="11692"/>
                    <a:pt x="16287" y="11692"/>
                    <a:pt x="16287" y="11692"/>
                  </a:cubicBezTo>
                  <a:cubicBezTo>
                    <a:pt x="16287" y="11593"/>
                    <a:pt x="16287" y="11593"/>
                    <a:pt x="16287" y="11593"/>
                  </a:cubicBezTo>
                  <a:cubicBezTo>
                    <a:pt x="16287" y="11593"/>
                    <a:pt x="16287" y="11593"/>
                    <a:pt x="16287" y="11593"/>
                  </a:cubicBezTo>
                  <a:cubicBezTo>
                    <a:pt x="16171" y="11593"/>
                    <a:pt x="16171" y="11593"/>
                    <a:pt x="16171" y="11593"/>
                  </a:cubicBezTo>
                  <a:cubicBezTo>
                    <a:pt x="16171" y="11593"/>
                    <a:pt x="16171" y="11593"/>
                    <a:pt x="16171" y="11593"/>
                  </a:cubicBezTo>
                  <a:cubicBezTo>
                    <a:pt x="16171" y="11593"/>
                    <a:pt x="16171" y="11593"/>
                    <a:pt x="16171" y="11593"/>
                  </a:cubicBezTo>
                  <a:cubicBezTo>
                    <a:pt x="16171" y="11692"/>
                    <a:pt x="16171" y="11692"/>
                    <a:pt x="16171" y="11692"/>
                  </a:cubicBezTo>
                  <a:cubicBezTo>
                    <a:pt x="16171" y="11791"/>
                    <a:pt x="16171" y="11791"/>
                    <a:pt x="16171" y="11791"/>
                  </a:cubicBezTo>
                  <a:cubicBezTo>
                    <a:pt x="16171" y="11890"/>
                    <a:pt x="16171" y="11890"/>
                    <a:pt x="16171" y="11890"/>
                  </a:cubicBezTo>
                  <a:cubicBezTo>
                    <a:pt x="16056" y="11890"/>
                    <a:pt x="16056" y="11890"/>
                    <a:pt x="16056" y="11890"/>
                  </a:cubicBezTo>
                  <a:cubicBezTo>
                    <a:pt x="16056" y="11890"/>
                    <a:pt x="16056" y="11890"/>
                    <a:pt x="16056" y="11890"/>
                  </a:cubicBezTo>
                  <a:cubicBezTo>
                    <a:pt x="15940" y="11692"/>
                    <a:pt x="15940" y="11692"/>
                    <a:pt x="15940" y="11692"/>
                  </a:cubicBezTo>
                  <a:cubicBezTo>
                    <a:pt x="15825" y="11593"/>
                    <a:pt x="15825" y="11593"/>
                    <a:pt x="15825" y="11593"/>
                  </a:cubicBezTo>
                  <a:cubicBezTo>
                    <a:pt x="15825" y="11494"/>
                    <a:pt x="15825" y="11494"/>
                    <a:pt x="15825" y="11494"/>
                  </a:cubicBezTo>
                  <a:cubicBezTo>
                    <a:pt x="15709" y="11494"/>
                    <a:pt x="15709" y="11494"/>
                    <a:pt x="15709" y="11494"/>
                  </a:cubicBezTo>
                  <a:cubicBezTo>
                    <a:pt x="15709" y="11494"/>
                    <a:pt x="15709" y="11494"/>
                    <a:pt x="15709" y="11494"/>
                  </a:cubicBezTo>
                  <a:cubicBezTo>
                    <a:pt x="15709" y="11494"/>
                    <a:pt x="15709" y="11494"/>
                    <a:pt x="15709" y="11494"/>
                  </a:cubicBezTo>
                  <a:cubicBezTo>
                    <a:pt x="15709" y="11494"/>
                    <a:pt x="15709" y="11494"/>
                    <a:pt x="15709" y="11494"/>
                  </a:cubicBezTo>
                  <a:cubicBezTo>
                    <a:pt x="15709" y="11494"/>
                    <a:pt x="15709" y="11494"/>
                    <a:pt x="15709" y="11494"/>
                  </a:cubicBezTo>
                  <a:cubicBezTo>
                    <a:pt x="15709" y="11593"/>
                    <a:pt x="15709" y="11593"/>
                    <a:pt x="15709" y="11593"/>
                  </a:cubicBezTo>
                  <a:cubicBezTo>
                    <a:pt x="15825" y="11692"/>
                    <a:pt x="15825" y="11692"/>
                    <a:pt x="15825" y="11692"/>
                  </a:cubicBezTo>
                  <a:cubicBezTo>
                    <a:pt x="15825" y="11791"/>
                    <a:pt x="15825" y="11791"/>
                    <a:pt x="15825" y="11791"/>
                  </a:cubicBezTo>
                  <a:cubicBezTo>
                    <a:pt x="15940" y="11791"/>
                    <a:pt x="15940" y="11791"/>
                    <a:pt x="15940" y="11791"/>
                  </a:cubicBezTo>
                  <a:cubicBezTo>
                    <a:pt x="15940" y="11791"/>
                    <a:pt x="15940" y="11791"/>
                    <a:pt x="15940" y="11791"/>
                  </a:cubicBezTo>
                  <a:cubicBezTo>
                    <a:pt x="15940" y="11890"/>
                    <a:pt x="15940" y="11890"/>
                    <a:pt x="15940" y="11890"/>
                  </a:cubicBezTo>
                  <a:cubicBezTo>
                    <a:pt x="15940" y="11890"/>
                    <a:pt x="15940" y="11890"/>
                    <a:pt x="15940" y="11890"/>
                  </a:cubicBezTo>
                  <a:cubicBezTo>
                    <a:pt x="15825" y="11890"/>
                    <a:pt x="15825" y="11890"/>
                    <a:pt x="15825" y="11890"/>
                  </a:cubicBezTo>
                  <a:cubicBezTo>
                    <a:pt x="15709" y="11890"/>
                    <a:pt x="15709" y="11890"/>
                    <a:pt x="15709" y="11890"/>
                  </a:cubicBezTo>
                  <a:cubicBezTo>
                    <a:pt x="15709" y="11989"/>
                    <a:pt x="15709" y="11989"/>
                    <a:pt x="15709" y="11989"/>
                  </a:cubicBezTo>
                  <a:cubicBezTo>
                    <a:pt x="15594" y="11989"/>
                    <a:pt x="15594" y="11989"/>
                    <a:pt x="15594" y="11989"/>
                  </a:cubicBezTo>
                  <a:cubicBezTo>
                    <a:pt x="15594" y="11989"/>
                    <a:pt x="15594" y="11989"/>
                    <a:pt x="15594" y="11989"/>
                  </a:cubicBezTo>
                  <a:cubicBezTo>
                    <a:pt x="15478" y="12088"/>
                    <a:pt x="15478" y="12088"/>
                    <a:pt x="15478" y="12088"/>
                  </a:cubicBezTo>
                  <a:cubicBezTo>
                    <a:pt x="15478" y="12088"/>
                    <a:pt x="15478" y="12088"/>
                    <a:pt x="15478" y="12088"/>
                  </a:cubicBezTo>
                  <a:cubicBezTo>
                    <a:pt x="15363" y="11989"/>
                    <a:pt x="15363" y="11989"/>
                    <a:pt x="15363" y="11989"/>
                  </a:cubicBezTo>
                  <a:cubicBezTo>
                    <a:pt x="15363" y="11989"/>
                    <a:pt x="15363" y="11989"/>
                    <a:pt x="15363" y="11989"/>
                  </a:cubicBezTo>
                  <a:cubicBezTo>
                    <a:pt x="15247" y="11989"/>
                    <a:pt x="15247" y="11989"/>
                    <a:pt x="15247" y="11989"/>
                  </a:cubicBezTo>
                  <a:cubicBezTo>
                    <a:pt x="15247" y="11890"/>
                    <a:pt x="15247" y="11890"/>
                    <a:pt x="15247" y="11890"/>
                  </a:cubicBezTo>
                  <a:cubicBezTo>
                    <a:pt x="15132" y="11890"/>
                    <a:pt x="15132" y="11890"/>
                    <a:pt x="15132" y="11890"/>
                  </a:cubicBezTo>
                  <a:cubicBezTo>
                    <a:pt x="15132" y="11890"/>
                    <a:pt x="15132" y="11890"/>
                    <a:pt x="15132" y="11890"/>
                  </a:cubicBezTo>
                  <a:cubicBezTo>
                    <a:pt x="15132" y="11791"/>
                    <a:pt x="15132" y="11791"/>
                    <a:pt x="15132" y="11791"/>
                  </a:cubicBezTo>
                  <a:cubicBezTo>
                    <a:pt x="15016" y="11791"/>
                    <a:pt x="15016" y="11791"/>
                    <a:pt x="15016" y="11791"/>
                  </a:cubicBezTo>
                  <a:cubicBezTo>
                    <a:pt x="15016" y="11791"/>
                    <a:pt x="15016" y="11791"/>
                    <a:pt x="15016" y="11791"/>
                  </a:cubicBezTo>
                  <a:cubicBezTo>
                    <a:pt x="15016" y="11791"/>
                    <a:pt x="15016" y="11791"/>
                    <a:pt x="15016" y="11791"/>
                  </a:cubicBezTo>
                  <a:cubicBezTo>
                    <a:pt x="15016" y="11791"/>
                    <a:pt x="15016" y="11791"/>
                    <a:pt x="15016" y="11791"/>
                  </a:cubicBezTo>
                  <a:cubicBezTo>
                    <a:pt x="15016" y="11890"/>
                    <a:pt x="15016" y="11890"/>
                    <a:pt x="15016" y="11890"/>
                  </a:cubicBezTo>
                  <a:cubicBezTo>
                    <a:pt x="15132" y="11890"/>
                    <a:pt x="15132" y="11890"/>
                    <a:pt x="15132" y="11890"/>
                  </a:cubicBezTo>
                  <a:cubicBezTo>
                    <a:pt x="15247" y="11989"/>
                    <a:pt x="15247" y="11989"/>
                    <a:pt x="15247" y="11989"/>
                  </a:cubicBezTo>
                  <a:cubicBezTo>
                    <a:pt x="15247" y="11989"/>
                    <a:pt x="15247" y="11989"/>
                    <a:pt x="15247" y="11989"/>
                  </a:cubicBezTo>
                  <a:cubicBezTo>
                    <a:pt x="15247" y="12088"/>
                    <a:pt x="15247" y="12088"/>
                    <a:pt x="15247" y="12088"/>
                  </a:cubicBezTo>
                  <a:cubicBezTo>
                    <a:pt x="15247" y="12088"/>
                    <a:pt x="15247" y="12088"/>
                    <a:pt x="15247" y="12088"/>
                  </a:cubicBezTo>
                  <a:cubicBezTo>
                    <a:pt x="15016" y="12088"/>
                    <a:pt x="15016" y="12088"/>
                    <a:pt x="15016" y="12088"/>
                  </a:cubicBezTo>
                  <a:cubicBezTo>
                    <a:pt x="14901" y="12088"/>
                    <a:pt x="14901" y="12088"/>
                    <a:pt x="14901" y="12088"/>
                  </a:cubicBezTo>
                  <a:cubicBezTo>
                    <a:pt x="14901" y="12088"/>
                    <a:pt x="14901" y="12088"/>
                    <a:pt x="14901" y="12088"/>
                  </a:cubicBezTo>
                  <a:cubicBezTo>
                    <a:pt x="14785" y="12187"/>
                    <a:pt x="14785" y="12187"/>
                    <a:pt x="14785" y="12187"/>
                  </a:cubicBezTo>
                  <a:cubicBezTo>
                    <a:pt x="14785" y="12187"/>
                    <a:pt x="14785" y="12187"/>
                    <a:pt x="14785" y="12187"/>
                  </a:cubicBezTo>
                  <a:cubicBezTo>
                    <a:pt x="14901" y="12187"/>
                    <a:pt x="14901" y="12187"/>
                    <a:pt x="14901" y="12187"/>
                  </a:cubicBezTo>
                  <a:cubicBezTo>
                    <a:pt x="14901" y="12187"/>
                    <a:pt x="14901" y="12187"/>
                    <a:pt x="14901" y="12187"/>
                  </a:cubicBezTo>
                  <a:cubicBezTo>
                    <a:pt x="14901" y="12187"/>
                    <a:pt x="14901" y="12187"/>
                    <a:pt x="14901" y="12187"/>
                  </a:cubicBezTo>
                  <a:cubicBezTo>
                    <a:pt x="15016" y="12187"/>
                    <a:pt x="15016" y="12187"/>
                    <a:pt x="15016" y="12187"/>
                  </a:cubicBezTo>
                  <a:cubicBezTo>
                    <a:pt x="15016" y="12187"/>
                    <a:pt x="15016" y="12187"/>
                    <a:pt x="15016" y="12187"/>
                  </a:cubicBezTo>
                  <a:cubicBezTo>
                    <a:pt x="15016" y="12187"/>
                    <a:pt x="15016" y="12187"/>
                    <a:pt x="15016" y="12187"/>
                  </a:cubicBezTo>
                  <a:cubicBezTo>
                    <a:pt x="15016" y="12187"/>
                    <a:pt x="15132" y="12187"/>
                    <a:pt x="15132" y="12187"/>
                  </a:cubicBezTo>
                  <a:cubicBezTo>
                    <a:pt x="15132" y="12187"/>
                    <a:pt x="15247" y="12187"/>
                    <a:pt x="15247" y="12187"/>
                  </a:cubicBezTo>
                  <a:cubicBezTo>
                    <a:pt x="15247" y="12187"/>
                    <a:pt x="15247" y="12187"/>
                    <a:pt x="15247" y="12187"/>
                  </a:cubicBezTo>
                  <a:cubicBezTo>
                    <a:pt x="15247" y="12088"/>
                    <a:pt x="15247" y="12088"/>
                    <a:pt x="15247" y="12088"/>
                  </a:cubicBezTo>
                  <a:cubicBezTo>
                    <a:pt x="15363" y="12088"/>
                    <a:pt x="15363" y="12088"/>
                    <a:pt x="15363" y="12088"/>
                  </a:cubicBezTo>
                  <a:cubicBezTo>
                    <a:pt x="15478" y="12088"/>
                    <a:pt x="15478" y="12088"/>
                    <a:pt x="15478" y="12088"/>
                  </a:cubicBezTo>
                  <a:cubicBezTo>
                    <a:pt x="15594" y="12088"/>
                    <a:pt x="15594" y="12088"/>
                    <a:pt x="15594" y="12088"/>
                  </a:cubicBezTo>
                  <a:cubicBezTo>
                    <a:pt x="15594" y="12088"/>
                    <a:pt x="15594" y="12088"/>
                    <a:pt x="15594" y="12088"/>
                  </a:cubicBezTo>
                  <a:cubicBezTo>
                    <a:pt x="15594" y="12187"/>
                    <a:pt x="15594" y="12187"/>
                    <a:pt x="15594" y="12187"/>
                  </a:cubicBezTo>
                  <a:cubicBezTo>
                    <a:pt x="15709" y="12187"/>
                    <a:pt x="15709" y="12187"/>
                    <a:pt x="15709" y="12187"/>
                  </a:cubicBezTo>
                  <a:cubicBezTo>
                    <a:pt x="15825" y="12187"/>
                    <a:pt x="15825" y="12187"/>
                    <a:pt x="15825" y="12187"/>
                  </a:cubicBezTo>
                  <a:cubicBezTo>
                    <a:pt x="15825" y="12286"/>
                    <a:pt x="15825" y="12286"/>
                    <a:pt x="15825" y="12286"/>
                  </a:cubicBezTo>
                  <a:cubicBezTo>
                    <a:pt x="15825" y="12286"/>
                    <a:pt x="15825" y="12286"/>
                    <a:pt x="15825" y="12286"/>
                  </a:cubicBezTo>
                  <a:cubicBezTo>
                    <a:pt x="15825" y="12286"/>
                    <a:pt x="15825" y="12286"/>
                    <a:pt x="15825" y="12286"/>
                  </a:cubicBezTo>
                  <a:cubicBezTo>
                    <a:pt x="15709" y="12385"/>
                    <a:pt x="15709" y="12385"/>
                    <a:pt x="15709" y="12385"/>
                  </a:cubicBezTo>
                  <a:cubicBezTo>
                    <a:pt x="15594" y="12385"/>
                    <a:pt x="15594" y="12385"/>
                    <a:pt x="15594" y="12385"/>
                  </a:cubicBezTo>
                  <a:cubicBezTo>
                    <a:pt x="15594" y="12385"/>
                    <a:pt x="15594" y="12385"/>
                    <a:pt x="15594" y="12385"/>
                  </a:cubicBezTo>
                  <a:cubicBezTo>
                    <a:pt x="15478" y="12385"/>
                    <a:pt x="15478" y="12385"/>
                    <a:pt x="15478" y="12385"/>
                  </a:cubicBezTo>
                  <a:cubicBezTo>
                    <a:pt x="15363" y="12484"/>
                    <a:pt x="15363" y="12484"/>
                    <a:pt x="15363" y="12484"/>
                  </a:cubicBezTo>
                  <a:cubicBezTo>
                    <a:pt x="15363" y="12484"/>
                    <a:pt x="15363" y="12484"/>
                    <a:pt x="15363" y="12484"/>
                  </a:cubicBezTo>
                  <a:cubicBezTo>
                    <a:pt x="15247" y="12385"/>
                    <a:pt x="15247" y="12385"/>
                    <a:pt x="15247" y="12385"/>
                  </a:cubicBezTo>
                  <a:cubicBezTo>
                    <a:pt x="15247" y="12385"/>
                    <a:pt x="15247" y="12385"/>
                    <a:pt x="15247" y="12385"/>
                  </a:cubicBezTo>
                  <a:cubicBezTo>
                    <a:pt x="15132" y="12385"/>
                    <a:pt x="15132" y="12385"/>
                    <a:pt x="15132" y="12385"/>
                  </a:cubicBezTo>
                  <a:cubicBezTo>
                    <a:pt x="15132" y="12385"/>
                    <a:pt x="15132" y="12385"/>
                    <a:pt x="15132" y="12385"/>
                  </a:cubicBezTo>
                  <a:cubicBezTo>
                    <a:pt x="15016" y="12385"/>
                    <a:pt x="15016" y="12385"/>
                    <a:pt x="15016" y="12385"/>
                  </a:cubicBezTo>
                  <a:cubicBezTo>
                    <a:pt x="15016" y="12385"/>
                    <a:pt x="15016" y="12385"/>
                    <a:pt x="15016" y="12385"/>
                  </a:cubicBezTo>
                  <a:cubicBezTo>
                    <a:pt x="15016" y="12385"/>
                    <a:pt x="15016" y="12385"/>
                    <a:pt x="15016" y="12385"/>
                  </a:cubicBezTo>
                  <a:cubicBezTo>
                    <a:pt x="15016" y="12385"/>
                    <a:pt x="15016" y="12385"/>
                    <a:pt x="15016" y="12385"/>
                  </a:cubicBezTo>
                  <a:cubicBezTo>
                    <a:pt x="15016" y="12385"/>
                    <a:pt x="15016" y="12385"/>
                    <a:pt x="15016" y="12385"/>
                  </a:cubicBezTo>
                  <a:cubicBezTo>
                    <a:pt x="15132" y="12385"/>
                    <a:pt x="15132" y="12385"/>
                    <a:pt x="15132" y="12385"/>
                  </a:cubicBezTo>
                  <a:cubicBezTo>
                    <a:pt x="15132" y="12385"/>
                    <a:pt x="15132" y="12385"/>
                    <a:pt x="15132" y="12385"/>
                  </a:cubicBezTo>
                  <a:cubicBezTo>
                    <a:pt x="15247" y="12385"/>
                    <a:pt x="15247" y="12385"/>
                    <a:pt x="15247" y="12385"/>
                  </a:cubicBezTo>
                  <a:cubicBezTo>
                    <a:pt x="15247" y="12484"/>
                    <a:pt x="15247" y="12484"/>
                    <a:pt x="15247" y="12484"/>
                  </a:cubicBezTo>
                  <a:cubicBezTo>
                    <a:pt x="15247" y="12484"/>
                    <a:pt x="15247" y="12484"/>
                    <a:pt x="15247" y="12484"/>
                  </a:cubicBezTo>
                  <a:cubicBezTo>
                    <a:pt x="15132" y="12484"/>
                    <a:pt x="15132" y="12484"/>
                    <a:pt x="15132" y="12484"/>
                  </a:cubicBezTo>
                  <a:cubicBezTo>
                    <a:pt x="15016" y="12484"/>
                    <a:pt x="15016" y="12484"/>
                    <a:pt x="15016" y="12484"/>
                  </a:cubicBezTo>
                  <a:cubicBezTo>
                    <a:pt x="15016" y="12583"/>
                    <a:pt x="15016" y="12583"/>
                    <a:pt x="15016" y="12583"/>
                  </a:cubicBezTo>
                  <a:cubicBezTo>
                    <a:pt x="15016" y="12583"/>
                    <a:pt x="15016" y="12583"/>
                    <a:pt x="15016" y="12583"/>
                  </a:cubicBezTo>
                  <a:cubicBezTo>
                    <a:pt x="15132" y="12484"/>
                    <a:pt x="15132" y="12484"/>
                    <a:pt x="15132" y="12484"/>
                  </a:cubicBezTo>
                  <a:cubicBezTo>
                    <a:pt x="15247" y="12484"/>
                    <a:pt x="15247" y="12484"/>
                    <a:pt x="15247" y="12484"/>
                  </a:cubicBezTo>
                  <a:cubicBezTo>
                    <a:pt x="15247" y="12484"/>
                    <a:pt x="15247" y="12484"/>
                    <a:pt x="15247" y="12484"/>
                  </a:cubicBezTo>
                  <a:cubicBezTo>
                    <a:pt x="15247" y="12583"/>
                    <a:pt x="15247" y="12583"/>
                    <a:pt x="15247" y="12583"/>
                  </a:cubicBezTo>
                  <a:cubicBezTo>
                    <a:pt x="15247" y="12583"/>
                    <a:pt x="15247" y="12583"/>
                    <a:pt x="15247" y="12583"/>
                  </a:cubicBezTo>
                  <a:cubicBezTo>
                    <a:pt x="15363" y="12583"/>
                    <a:pt x="15363" y="12583"/>
                    <a:pt x="15363" y="12583"/>
                  </a:cubicBezTo>
                  <a:cubicBezTo>
                    <a:pt x="15363" y="12484"/>
                    <a:pt x="15363" y="12484"/>
                    <a:pt x="15363" y="12484"/>
                  </a:cubicBezTo>
                  <a:cubicBezTo>
                    <a:pt x="15478" y="12484"/>
                    <a:pt x="15478" y="12484"/>
                    <a:pt x="15478" y="12484"/>
                  </a:cubicBezTo>
                  <a:cubicBezTo>
                    <a:pt x="15478" y="12484"/>
                    <a:pt x="15478" y="12484"/>
                    <a:pt x="15478" y="12484"/>
                  </a:cubicBezTo>
                  <a:cubicBezTo>
                    <a:pt x="15594" y="12484"/>
                    <a:pt x="15594" y="12484"/>
                    <a:pt x="15594" y="12484"/>
                  </a:cubicBezTo>
                  <a:cubicBezTo>
                    <a:pt x="15594" y="12484"/>
                    <a:pt x="15594" y="12484"/>
                    <a:pt x="15594" y="12484"/>
                  </a:cubicBezTo>
                  <a:cubicBezTo>
                    <a:pt x="15594" y="12484"/>
                    <a:pt x="15594" y="12484"/>
                    <a:pt x="15594" y="12484"/>
                  </a:cubicBezTo>
                  <a:cubicBezTo>
                    <a:pt x="15825" y="12583"/>
                    <a:pt x="15825" y="12583"/>
                    <a:pt x="15825" y="12583"/>
                  </a:cubicBezTo>
                  <a:cubicBezTo>
                    <a:pt x="15825" y="12583"/>
                    <a:pt x="15825" y="12583"/>
                    <a:pt x="15825" y="12583"/>
                  </a:cubicBezTo>
                  <a:cubicBezTo>
                    <a:pt x="15825" y="12583"/>
                    <a:pt x="15825" y="12583"/>
                    <a:pt x="15825" y="12583"/>
                  </a:cubicBezTo>
                  <a:cubicBezTo>
                    <a:pt x="15825" y="12583"/>
                    <a:pt x="15825" y="12583"/>
                    <a:pt x="15825" y="12583"/>
                  </a:cubicBezTo>
                  <a:cubicBezTo>
                    <a:pt x="15825" y="12683"/>
                    <a:pt x="15825" y="12683"/>
                    <a:pt x="15825" y="12683"/>
                  </a:cubicBezTo>
                  <a:cubicBezTo>
                    <a:pt x="15825" y="12782"/>
                    <a:pt x="15825" y="12782"/>
                    <a:pt x="15825" y="12782"/>
                  </a:cubicBezTo>
                  <a:cubicBezTo>
                    <a:pt x="15709" y="12782"/>
                    <a:pt x="15709" y="12782"/>
                    <a:pt x="15709" y="12782"/>
                  </a:cubicBezTo>
                  <a:cubicBezTo>
                    <a:pt x="15594" y="12782"/>
                    <a:pt x="15594" y="12782"/>
                    <a:pt x="15594" y="12782"/>
                  </a:cubicBezTo>
                  <a:cubicBezTo>
                    <a:pt x="15478" y="12782"/>
                    <a:pt x="15478" y="12782"/>
                    <a:pt x="15478" y="12782"/>
                  </a:cubicBezTo>
                  <a:cubicBezTo>
                    <a:pt x="15363" y="12782"/>
                    <a:pt x="15363" y="12782"/>
                    <a:pt x="15363" y="12782"/>
                  </a:cubicBezTo>
                  <a:cubicBezTo>
                    <a:pt x="15363" y="12782"/>
                    <a:pt x="15363" y="12782"/>
                    <a:pt x="15363" y="12782"/>
                  </a:cubicBezTo>
                  <a:cubicBezTo>
                    <a:pt x="15247" y="12782"/>
                    <a:pt x="15247" y="12782"/>
                    <a:pt x="15247" y="12782"/>
                  </a:cubicBezTo>
                  <a:cubicBezTo>
                    <a:pt x="15247" y="12782"/>
                    <a:pt x="15247" y="12782"/>
                    <a:pt x="15247" y="12782"/>
                  </a:cubicBezTo>
                  <a:cubicBezTo>
                    <a:pt x="15363" y="12782"/>
                    <a:pt x="15363" y="12782"/>
                    <a:pt x="15363" y="12782"/>
                  </a:cubicBezTo>
                  <a:cubicBezTo>
                    <a:pt x="15478" y="12782"/>
                    <a:pt x="15478" y="12782"/>
                    <a:pt x="15478" y="12782"/>
                  </a:cubicBezTo>
                  <a:cubicBezTo>
                    <a:pt x="15594" y="12881"/>
                    <a:pt x="15594" y="12881"/>
                    <a:pt x="15594" y="12881"/>
                  </a:cubicBezTo>
                  <a:cubicBezTo>
                    <a:pt x="15594" y="12881"/>
                    <a:pt x="15594" y="12881"/>
                    <a:pt x="15594" y="12881"/>
                  </a:cubicBezTo>
                  <a:cubicBezTo>
                    <a:pt x="15594" y="12881"/>
                    <a:pt x="15594" y="12881"/>
                    <a:pt x="15594" y="12881"/>
                  </a:cubicBezTo>
                  <a:cubicBezTo>
                    <a:pt x="15709" y="12881"/>
                    <a:pt x="15709" y="12881"/>
                    <a:pt x="15709" y="12881"/>
                  </a:cubicBezTo>
                  <a:cubicBezTo>
                    <a:pt x="15825" y="12881"/>
                    <a:pt x="15825" y="12881"/>
                    <a:pt x="15825" y="12881"/>
                  </a:cubicBezTo>
                  <a:cubicBezTo>
                    <a:pt x="15940" y="12881"/>
                    <a:pt x="15940" y="12881"/>
                    <a:pt x="15940" y="12881"/>
                  </a:cubicBezTo>
                  <a:cubicBezTo>
                    <a:pt x="15940" y="12881"/>
                    <a:pt x="15940" y="12881"/>
                    <a:pt x="15940" y="12881"/>
                  </a:cubicBezTo>
                  <a:cubicBezTo>
                    <a:pt x="16056" y="12881"/>
                    <a:pt x="16056" y="12881"/>
                    <a:pt x="16056" y="12881"/>
                  </a:cubicBezTo>
                  <a:cubicBezTo>
                    <a:pt x="16171" y="12980"/>
                    <a:pt x="16171" y="12980"/>
                    <a:pt x="16171" y="12980"/>
                  </a:cubicBezTo>
                  <a:cubicBezTo>
                    <a:pt x="16171" y="12980"/>
                    <a:pt x="16171" y="12980"/>
                    <a:pt x="16171" y="12980"/>
                  </a:cubicBezTo>
                  <a:cubicBezTo>
                    <a:pt x="16171" y="13079"/>
                    <a:pt x="16171" y="13079"/>
                    <a:pt x="16171" y="13079"/>
                  </a:cubicBezTo>
                  <a:cubicBezTo>
                    <a:pt x="16287" y="13079"/>
                    <a:pt x="16287" y="13079"/>
                    <a:pt x="16287" y="13079"/>
                  </a:cubicBezTo>
                  <a:cubicBezTo>
                    <a:pt x="16287" y="13079"/>
                    <a:pt x="16287" y="13079"/>
                    <a:pt x="16287" y="13079"/>
                  </a:cubicBezTo>
                  <a:cubicBezTo>
                    <a:pt x="16287" y="13079"/>
                    <a:pt x="16287" y="13079"/>
                    <a:pt x="16287" y="13079"/>
                  </a:cubicBezTo>
                  <a:cubicBezTo>
                    <a:pt x="16402" y="13178"/>
                    <a:pt x="16402" y="13178"/>
                    <a:pt x="16402" y="13178"/>
                  </a:cubicBezTo>
                  <a:cubicBezTo>
                    <a:pt x="16402" y="13178"/>
                    <a:pt x="16402" y="13178"/>
                    <a:pt x="16402" y="13178"/>
                  </a:cubicBezTo>
                  <a:cubicBezTo>
                    <a:pt x="16518" y="13178"/>
                    <a:pt x="16518" y="13178"/>
                    <a:pt x="16518" y="13178"/>
                  </a:cubicBezTo>
                  <a:cubicBezTo>
                    <a:pt x="16518" y="13277"/>
                    <a:pt x="16518" y="13277"/>
                    <a:pt x="16518" y="13277"/>
                  </a:cubicBezTo>
                  <a:cubicBezTo>
                    <a:pt x="16518" y="13277"/>
                    <a:pt x="16518" y="13277"/>
                    <a:pt x="16518" y="13277"/>
                  </a:cubicBezTo>
                  <a:cubicBezTo>
                    <a:pt x="16633" y="13277"/>
                    <a:pt x="16633" y="13277"/>
                    <a:pt x="16633" y="13277"/>
                  </a:cubicBezTo>
                  <a:cubicBezTo>
                    <a:pt x="16633" y="13277"/>
                    <a:pt x="16633" y="13277"/>
                    <a:pt x="16633" y="13277"/>
                  </a:cubicBezTo>
                  <a:cubicBezTo>
                    <a:pt x="16633" y="13376"/>
                    <a:pt x="16633" y="13376"/>
                    <a:pt x="16633" y="13376"/>
                  </a:cubicBezTo>
                  <a:cubicBezTo>
                    <a:pt x="16518" y="13376"/>
                    <a:pt x="16518" y="13376"/>
                    <a:pt x="16518" y="13376"/>
                  </a:cubicBezTo>
                  <a:cubicBezTo>
                    <a:pt x="16518" y="13475"/>
                    <a:pt x="16518" y="13475"/>
                    <a:pt x="16518" y="13475"/>
                  </a:cubicBezTo>
                  <a:cubicBezTo>
                    <a:pt x="16518" y="13475"/>
                    <a:pt x="16518" y="13475"/>
                    <a:pt x="16518" y="13475"/>
                  </a:cubicBezTo>
                  <a:cubicBezTo>
                    <a:pt x="16402" y="13574"/>
                    <a:pt x="16402" y="13574"/>
                    <a:pt x="16402" y="13574"/>
                  </a:cubicBezTo>
                  <a:cubicBezTo>
                    <a:pt x="16518" y="13574"/>
                    <a:pt x="16518" y="13574"/>
                    <a:pt x="16518" y="13574"/>
                  </a:cubicBezTo>
                  <a:cubicBezTo>
                    <a:pt x="16518" y="13475"/>
                    <a:pt x="16518" y="13475"/>
                    <a:pt x="16518" y="13475"/>
                  </a:cubicBezTo>
                  <a:cubicBezTo>
                    <a:pt x="16633" y="13475"/>
                    <a:pt x="16633" y="13475"/>
                    <a:pt x="16633" y="13475"/>
                  </a:cubicBezTo>
                  <a:cubicBezTo>
                    <a:pt x="16633" y="13376"/>
                    <a:pt x="16633" y="13376"/>
                    <a:pt x="16633" y="13376"/>
                  </a:cubicBezTo>
                  <a:cubicBezTo>
                    <a:pt x="16633" y="13475"/>
                    <a:pt x="16633" y="13475"/>
                    <a:pt x="16633" y="13475"/>
                  </a:cubicBezTo>
                  <a:cubicBezTo>
                    <a:pt x="16633" y="13475"/>
                    <a:pt x="16633" y="13475"/>
                    <a:pt x="16633" y="13475"/>
                  </a:cubicBezTo>
                  <a:cubicBezTo>
                    <a:pt x="16633" y="13574"/>
                    <a:pt x="16633" y="13574"/>
                    <a:pt x="16633" y="13574"/>
                  </a:cubicBezTo>
                  <a:cubicBezTo>
                    <a:pt x="16633" y="13475"/>
                    <a:pt x="16633" y="13475"/>
                    <a:pt x="16633" y="13475"/>
                  </a:cubicBezTo>
                  <a:cubicBezTo>
                    <a:pt x="16633" y="13475"/>
                    <a:pt x="16633" y="13475"/>
                    <a:pt x="16633" y="13475"/>
                  </a:cubicBezTo>
                  <a:cubicBezTo>
                    <a:pt x="16749" y="13475"/>
                    <a:pt x="16749" y="13475"/>
                    <a:pt x="16749" y="13475"/>
                  </a:cubicBezTo>
                  <a:cubicBezTo>
                    <a:pt x="16749" y="13475"/>
                    <a:pt x="16749" y="13475"/>
                    <a:pt x="16749" y="13475"/>
                  </a:cubicBezTo>
                  <a:cubicBezTo>
                    <a:pt x="16864" y="13475"/>
                    <a:pt x="16864" y="13475"/>
                    <a:pt x="16864" y="13475"/>
                  </a:cubicBezTo>
                  <a:cubicBezTo>
                    <a:pt x="16749" y="13574"/>
                    <a:pt x="16749" y="13574"/>
                    <a:pt x="16749" y="13574"/>
                  </a:cubicBezTo>
                  <a:cubicBezTo>
                    <a:pt x="16749" y="13574"/>
                    <a:pt x="16749" y="13574"/>
                    <a:pt x="16749" y="13574"/>
                  </a:cubicBezTo>
                  <a:cubicBezTo>
                    <a:pt x="16633" y="13673"/>
                    <a:pt x="16633" y="13673"/>
                    <a:pt x="16633" y="13673"/>
                  </a:cubicBezTo>
                  <a:cubicBezTo>
                    <a:pt x="16633" y="13673"/>
                    <a:pt x="16633" y="13673"/>
                    <a:pt x="16633" y="13673"/>
                  </a:cubicBezTo>
                  <a:cubicBezTo>
                    <a:pt x="16633" y="13772"/>
                    <a:pt x="16633" y="13772"/>
                    <a:pt x="16633" y="13772"/>
                  </a:cubicBezTo>
                  <a:cubicBezTo>
                    <a:pt x="16633" y="13772"/>
                    <a:pt x="16633" y="13772"/>
                    <a:pt x="16633" y="13772"/>
                  </a:cubicBezTo>
                  <a:cubicBezTo>
                    <a:pt x="16633" y="13772"/>
                    <a:pt x="16633" y="13772"/>
                    <a:pt x="16633" y="13772"/>
                  </a:cubicBezTo>
                  <a:cubicBezTo>
                    <a:pt x="16633" y="13872"/>
                    <a:pt x="16633" y="13872"/>
                    <a:pt x="16633" y="13872"/>
                  </a:cubicBezTo>
                  <a:cubicBezTo>
                    <a:pt x="16633" y="13872"/>
                    <a:pt x="16633" y="13872"/>
                    <a:pt x="16633" y="13872"/>
                  </a:cubicBezTo>
                  <a:cubicBezTo>
                    <a:pt x="16633" y="13872"/>
                    <a:pt x="16633" y="13872"/>
                    <a:pt x="16633" y="13872"/>
                  </a:cubicBezTo>
                  <a:cubicBezTo>
                    <a:pt x="16749" y="13772"/>
                    <a:pt x="16749" y="13772"/>
                    <a:pt x="16749" y="13772"/>
                  </a:cubicBezTo>
                  <a:cubicBezTo>
                    <a:pt x="16749" y="13673"/>
                    <a:pt x="16749" y="13673"/>
                    <a:pt x="16749" y="13673"/>
                  </a:cubicBezTo>
                  <a:cubicBezTo>
                    <a:pt x="16864" y="13673"/>
                    <a:pt x="16864" y="13673"/>
                    <a:pt x="16864" y="13673"/>
                  </a:cubicBezTo>
                  <a:cubicBezTo>
                    <a:pt x="16864" y="13673"/>
                    <a:pt x="16864" y="13673"/>
                    <a:pt x="16864" y="13673"/>
                  </a:cubicBezTo>
                  <a:cubicBezTo>
                    <a:pt x="16864" y="13673"/>
                    <a:pt x="16864" y="13673"/>
                    <a:pt x="16864" y="13673"/>
                  </a:cubicBezTo>
                  <a:cubicBezTo>
                    <a:pt x="16864" y="13772"/>
                    <a:pt x="16864" y="13772"/>
                    <a:pt x="16864" y="13772"/>
                  </a:cubicBezTo>
                  <a:cubicBezTo>
                    <a:pt x="16749" y="13872"/>
                    <a:pt x="16749" y="13872"/>
                    <a:pt x="16749" y="13872"/>
                  </a:cubicBezTo>
                  <a:cubicBezTo>
                    <a:pt x="16864" y="13872"/>
                    <a:pt x="16864" y="13872"/>
                    <a:pt x="16864" y="13872"/>
                  </a:cubicBezTo>
                  <a:cubicBezTo>
                    <a:pt x="16864" y="13872"/>
                    <a:pt x="16864" y="13872"/>
                    <a:pt x="16864" y="13872"/>
                  </a:cubicBezTo>
                  <a:cubicBezTo>
                    <a:pt x="16864" y="13872"/>
                    <a:pt x="16864" y="13872"/>
                    <a:pt x="16864" y="13872"/>
                  </a:cubicBezTo>
                  <a:cubicBezTo>
                    <a:pt x="16864" y="13971"/>
                    <a:pt x="16864" y="13971"/>
                    <a:pt x="16864" y="13971"/>
                  </a:cubicBezTo>
                  <a:cubicBezTo>
                    <a:pt x="16864" y="13971"/>
                    <a:pt x="16864" y="13971"/>
                    <a:pt x="16864" y="13971"/>
                  </a:cubicBezTo>
                  <a:cubicBezTo>
                    <a:pt x="16749" y="13971"/>
                    <a:pt x="16749" y="13971"/>
                    <a:pt x="16749" y="13971"/>
                  </a:cubicBezTo>
                  <a:cubicBezTo>
                    <a:pt x="16749" y="14070"/>
                    <a:pt x="16749" y="14070"/>
                    <a:pt x="16749" y="14070"/>
                  </a:cubicBezTo>
                  <a:cubicBezTo>
                    <a:pt x="16749" y="14070"/>
                    <a:pt x="16749" y="14070"/>
                    <a:pt x="16749" y="14070"/>
                  </a:cubicBezTo>
                  <a:cubicBezTo>
                    <a:pt x="16864" y="14070"/>
                    <a:pt x="16864" y="14070"/>
                    <a:pt x="16864" y="14070"/>
                  </a:cubicBezTo>
                  <a:cubicBezTo>
                    <a:pt x="16864" y="14070"/>
                    <a:pt x="16864" y="14070"/>
                    <a:pt x="16864" y="14070"/>
                  </a:cubicBezTo>
                  <a:cubicBezTo>
                    <a:pt x="16864" y="14070"/>
                    <a:pt x="16864" y="14070"/>
                    <a:pt x="16864" y="14070"/>
                  </a:cubicBezTo>
                  <a:cubicBezTo>
                    <a:pt x="16864" y="14169"/>
                    <a:pt x="16864" y="14169"/>
                    <a:pt x="16864" y="14169"/>
                  </a:cubicBezTo>
                  <a:cubicBezTo>
                    <a:pt x="16864" y="14169"/>
                    <a:pt x="16864" y="14169"/>
                    <a:pt x="16864" y="14169"/>
                  </a:cubicBezTo>
                  <a:cubicBezTo>
                    <a:pt x="16864" y="14169"/>
                    <a:pt x="16864" y="14169"/>
                    <a:pt x="16864" y="14169"/>
                  </a:cubicBezTo>
                  <a:cubicBezTo>
                    <a:pt x="16864" y="14268"/>
                    <a:pt x="16864" y="14268"/>
                    <a:pt x="16864" y="14268"/>
                  </a:cubicBezTo>
                  <a:cubicBezTo>
                    <a:pt x="16864" y="14268"/>
                    <a:pt x="16864" y="14268"/>
                    <a:pt x="16864" y="14268"/>
                  </a:cubicBezTo>
                  <a:cubicBezTo>
                    <a:pt x="16864" y="14367"/>
                    <a:pt x="16864" y="14367"/>
                    <a:pt x="16864" y="14367"/>
                  </a:cubicBezTo>
                  <a:cubicBezTo>
                    <a:pt x="16864" y="14466"/>
                    <a:pt x="16864" y="14466"/>
                    <a:pt x="16864" y="14466"/>
                  </a:cubicBezTo>
                  <a:cubicBezTo>
                    <a:pt x="16864" y="14466"/>
                    <a:pt x="16864" y="14466"/>
                    <a:pt x="16864" y="14466"/>
                  </a:cubicBezTo>
                  <a:cubicBezTo>
                    <a:pt x="16864" y="14565"/>
                    <a:pt x="16864" y="14565"/>
                    <a:pt x="16864" y="14565"/>
                  </a:cubicBezTo>
                  <a:cubicBezTo>
                    <a:pt x="16749" y="14565"/>
                    <a:pt x="16749" y="14565"/>
                    <a:pt x="16749" y="14565"/>
                  </a:cubicBezTo>
                  <a:cubicBezTo>
                    <a:pt x="16749" y="14565"/>
                    <a:pt x="16749" y="14565"/>
                    <a:pt x="16749" y="14565"/>
                  </a:cubicBezTo>
                  <a:cubicBezTo>
                    <a:pt x="16749" y="14565"/>
                    <a:pt x="16749" y="14565"/>
                    <a:pt x="16749" y="14565"/>
                  </a:cubicBezTo>
                  <a:cubicBezTo>
                    <a:pt x="16633" y="14565"/>
                    <a:pt x="16633" y="14565"/>
                    <a:pt x="16633" y="14565"/>
                  </a:cubicBezTo>
                  <a:cubicBezTo>
                    <a:pt x="16749" y="14565"/>
                    <a:pt x="16749" y="14565"/>
                    <a:pt x="16749" y="14565"/>
                  </a:cubicBezTo>
                  <a:cubicBezTo>
                    <a:pt x="16633" y="14466"/>
                    <a:pt x="16633" y="14466"/>
                    <a:pt x="16633" y="14466"/>
                  </a:cubicBezTo>
                  <a:cubicBezTo>
                    <a:pt x="16633" y="14466"/>
                    <a:pt x="16633" y="14466"/>
                    <a:pt x="16633" y="14466"/>
                  </a:cubicBezTo>
                  <a:cubicBezTo>
                    <a:pt x="16633" y="14466"/>
                    <a:pt x="16633" y="14466"/>
                    <a:pt x="16633" y="14466"/>
                  </a:cubicBezTo>
                  <a:cubicBezTo>
                    <a:pt x="16518" y="14565"/>
                    <a:pt x="16518" y="14565"/>
                    <a:pt x="16518" y="14565"/>
                  </a:cubicBezTo>
                  <a:cubicBezTo>
                    <a:pt x="16518" y="14466"/>
                    <a:pt x="16518" y="14466"/>
                    <a:pt x="16518" y="14466"/>
                  </a:cubicBezTo>
                  <a:cubicBezTo>
                    <a:pt x="16518" y="14466"/>
                    <a:pt x="16518" y="14466"/>
                    <a:pt x="16518" y="14466"/>
                  </a:cubicBezTo>
                  <a:cubicBezTo>
                    <a:pt x="16518" y="14367"/>
                    <a:pt x="16518" y="14367"/>
                    <a:pt x="16518" y="14367"/>
                  </a:cubicBezTo>
                  <a:cubicBezTo>
                    <a:pt x="16518" y="14367"/>
                    <a:pt x="16518" y="14367"/>
                    <a:pt x="16518" y="14367"/>
                  </a:cubicBezTo>
                  <a:cubicBezTo>
                    <a:pt x="16518" y="14268"/>
                    <a:pt x="16518" y="14268"/>
                    <a:pt x="16518" y="14268"/>
                  </a:cubicBezTo>
                  <a:cubicBezTo>
                    <a:pt x="16518" y="14169"/>
                    <a:pt x="16518" y="14169"/>
                    <a:pt x="16518" y="14169"/>
                  </a:cubicBezTo>
                  <a:cubicBezTo>
                    <a:pt x="16518" y="14169"/>
                    <a:pt x="16518" y="14169"/>
                    <a:pt x="16518" y="14169"/>
                  </a:cubicBezTo>
                  <a:cubicBezTo>
                    <a:pt x="16518" y="14169"/>
                    <a:pt x="16518" y="14169"/>
                    <a:pt x="16518" y="14169"/>
                  </a:cubicBezTo>
                  <a:cubicBezTo>
                    <a:pt x="16402" y="14169"/>
                    <a:pt x="16402" y="14169"/>
                    <a:pt x="16402" y="14169"/>
                  </a:cubicBezTo>
                  <a:cubicBezTo>
                    <a:pt x="16402" y="14268"/>
                    <a:pt x="16402" y="14268"/>
                    <a:pt x="16402" y="14268"/>
                  </a:cubicBezTo>
                  <a:cubicBezTo>
                    <a:pt x="16402" y="14367"/>
                    <a:pt x="16402" y="14367"/>
                    <a:pt x="16402" y="14367"/>
                  </a:cubicBezTo>
                  <a:cubicBezTo>
                    <a:pt x="16402" y="14466"/>
                    <a:pt x="16402" y="14466"/>
                    <a:pt x="16402" y="14466"/>
                  </a:cubicBezTo>
                  <a:cubicBezTo>
                    <a:pt x="16402" y="14565"/>
                    <a:pt x="16402" y="14565"/>
                    <a:pt x="16402" y="14565"/>
                  </a:cubicBezTo>
                  <a:cubicBezTo>
                    <a:pt x="16402" y="14565"/>
                    <a:pt x="16402" y="14565"/>
                    <a:pt x="16402" y="14565"/>
                  </a:cubicBezTo>
                  <a:cubicBezTo>
                    <a:pt x="16287" y="14565"/>
                    <a:pt x="16287" y="14565"/>
                    <a:pt x="16287" y="14565"/>
                  </a:cubicBezTo>
                  <a:cubicBezTo>
                    <a:pt x="16287" y="14565"/>
                    <a:pt x="16287" y="14565"/>
                    <a:pt x="16287" y="14565"/>
                  </a:cubicBezTo>
                  <a:cubicBezTo>
                    <a:pt x="16171" y="14565"/>
                    <a:pt x="16171" y="14565"/>
                    <a:pt x="16171" y="14565"/>
                  </a:cubicBezTo>
                  <a:cubicBezTo>
                    <a:pt x="16171" y="14565"/>
                    <a:pt x="16171" y="14565"/>
                    <a:pt x="16171" y="14565"/>
                  </a:cubicBezTo>
                  <a:cubicBezTo>
                    <a:pt x="16056" y="14466"/>
                    <a:pt x="16056" y="14466"/>
                    <a:pt x="16056" y="14466"/>
                  </a:cubicBezTo>
                  <a:cubicBezTo>
                    <a:pt x="15940" y="14367"/>
                    <a:pt x="15940" y="14367"/>
                    <a:pt x="15940" y="14367"/>
                  </a:cubicBezTo>
                  <a:cubicBezTo>
                    <a:pt x="15825" y="14268"/>
                    <a:pt x="15825" y="14268"/>
                    <a:pt x="15825" y="14268"/>
                  </a:cubicBezTo>
                  <a:cubicBezTo>
                    <a:pt x="15825" y="14268"/>
                    <a:pt x="15825" y="14268"/>
                    <a:pt x="15825" y="14268"/>
                  </a:cubicBezTo>
                  <a:cubicBezTo>
                    <a:pt x="15825" y="14070"/>
                    <a:pt x="15825" y="14070"/>
                    <a:pt x="15825" y="14070"/>
                  </a:cubicBezTo>
                  <a:cubicBezTo>
                    <a:pt x="15709" y="14070"/>
                    <a:pt x="15709" y="14070"/>
                    <a:pt x="15709" y="14070"/>
                  </a:cubicBezTo>
                  <a:cubicBezTo>
                    <a:pt x="15709" y="13971"/>
                    <a:pt x="15709" y="13971"/>
                    <a:pt x="15709" y="13971"/>
                  </a:cubicBezTo>
                  <a:cubicBezTo>
                    <a:pt x="15709" y="13872"/>
                    <a:pt x="15709" y="13872"/>
                    <a:pt x="15709" y="13872"/>
                  </a:cubicBezTo>
                  <a:cubicBezTo>
                    <a:pt x="15709" y="13872"/>
                    <a:pt x="15709" y="13872"/>
                    <a:pt x="15709" y="13872"/>
                  </a:cubicBezTo>
                  <a:cubicBezTo>
                    <a:pt x="15709" y="13772"/>
                    <a:pt x="15709" y="13772"/>
                    <a:pt x="15709" y="13772"/>
                  </a:cubicBezTo>
                  <a:cubicBezTo>
                    <a:pt x="15709" y="13772"/>
                    <a:pt x="15709" y="13772"/>
                    <a:pt x="15709" y="13772"/>
                  </a:cubicBezTo>
                  <a:cubicBezTo>
                    <a:pt x="15709" y="13772"/>
                    <a:pt x="15709" y="13772"/>
                    <a:pt x="15709" y="13772"/>
                  </a:cubicBezTo>
                  <a:cubicBezTo>
                    <a:pt x="15594" y="13772"/>
                    <a:pt x="15594" y="13772"/>
                    <a:pt x="15594" y="13772"/>
                  </a:cubicBezTo>
                  <a:cubicBezTo>
                    <a:pt x="15594" y="13772"/>
                    <a:pt x="15594" y="13772"/>
                    <a:pt x="15594" y="13772"/>
                  </a:cubicBezTo>
                  <a:cubicBezTo>
                    <a:pt x="15478" y="13772"/>
                    <a:pt x="15478" y="13772"/>
                    <a:pt x="15478" y="13772"/>
                  </a:cubicBezTo>
                  <a:cubicBezTo>
                    <a:pt x="15363" y="13574"/>
                    <a:pt x="15363" y="13574"/>
                    <a:pt x="15363" y="13574"/>
                  </a:cubicBezTo>
                  <a:cubicBezTo>
                    <a:pt x="15247" y="13574"/>
                    <a:pt x="15247" y="13574"/>
                    <a:pt x="15247" y="13574"/>
                  </a:cubicBezTo>
                  <a:cubicBezTo>
                    <a:pt x="15247" y="13475"/>
                    <a:pt x="15247" y="13475"/>
                    <a:pt x="15247" y="13475"/>
                  </a:cubicBezTo>
                  <a:cubicBezTo>
                    <a:pt x="15247" y="13475"/>
                    <a:pt x="15247" y="13475"/>
                    <a:pt x="15247" y="13475"/>
                  </a:cubicBezTo>
                  <a:cubicBezTo>
                    <a:pt x="15132" y="13574"/>
                    <a:pt x="15132" y="13574"/>
                    <a:pt x="15132" y="13574"/>
                  </a:cubicBezTo>
                  <a:cubicBezTo>
                    <a:pt x="15016" y="13475"/>
                    <a:pt x="15016" y="13475"/>
                    <a:pt x="15016" y="13475"/>
                  </a:cubicBezTo>
                  <a:cubicBezTo>
                    <a:pt x="15016" y="13475"/>
                    <a:pt x="15016" y="13475"/>
                    <a:pt x="15016" y="13475"/>
                  </a:cubicBezTo>
                  <a:cubicBezTo>
                    <a:pt x="14901" y="13574"/>
                    <a:pt x="14901" y="13574"/>
                    <a:pt x="14901" y="13574"/>
                  </a:cubicBezTo>
                  <a:cubicBezTo>
                    <a:pt x="14901" y="13475"/>
                    <a:pt x="14901" y="13475"/>
                    <a:pt x="14901" y="13475"/>
                  </a:cubicBezTo>
                  <a:cubicBezTo>
                    <a:pt x="14785" y="13475"/>
                    <a:pt x="14785" y="13475"/>
                    <a:pt x="14785" y="13475"/>
                  </a:cubicBezTo>
                  <a:cubicBezTo>
                    <a:pt x="14785" y="13376"/>
                    <a:pt x="14785" y="13376"/>
                    <a:pt x="14785" y="13376"/>
                  </a:cubicBezTo>
                  <a:cubicBezTo>
                    <a:pt x="14670" y="13376"/>
                    <a:pt x="14670" y="13376"/>
                    <a:pt x="14670" y="13376"/>
                  </a:cubicBezTo>
                  <a:cubicBezTo>
                    <a:pt x="14670" y="13277"/>
                    <a:pt x="14670" y="13277"/>
                    <a:pt x="14670" y="13277"/>
                  </a:cubicBezTo>
                  <a:cubicBezTo>
                    <a:pt x="14670" y="13277"/>
                    <a:pt x="14670" y="13277"/>
                    <a:pt x="14670" y="13277"/>
                  </a:cubicBezTo>
                  <a:cubicBezTo>
                    <a:pt x="14670" y="13178"/>
                    <a:pt x="14670" y="13178"/>
                    <a:pt x="14670" y="13178"/>
                  </a:cubicBezTo>
                  <a:cubicBezTo>
                    <a:pt x="14554" y="13079"/>
                    <a:pt x="14554" y="13079"/>
                    <a:pt x="14554" y="13079"/>
                  </a:cubicBezTo>
                  <a:cubicBezTo>
                    <a:pt x="14554" y="13178"/>
                    <a:pt x="14554" y="13178"/>
                    <a:pt x="14554" y="13178"/>
                  </a:cubicBezTo>
                  <a:cubicBezTo>
                    <a:pt x="14554" y="13277"/>
                    <a:pt x="14554" y="13277"/>
                    <a:pt x="14554" y="13277"/>
                  </a:cubicBezTo>
                  <a:cubicBezTo>
                    <a:pt x="14554" y="13277"/>
                    <a:pt x="14554" y="13277"/>
                    <a:pt x="14554" y="13277"/>
                  </a:cubicBezTo>
                  <a:cubicBezTo>
                    <a:pt x="14439" y="13277"/>
                    <a:pt x="14439" y="13277"/>
                    <a:pt x="14439" y="13277"/>
                  </a:cubicBezTo>
                  <a:cubicBezTo>
                    <a:pt x="14439" y="13277"/>
                    <a:pt x="14439" y="13277"/>
                    <a:pt x="14439" y="13277"/>
                  </a:cubicBezTo>
                  <a:cubicBezTo>
                    <a:pt x="14554" y="13376"/>
                    <a:pt x="14554" y="13376"/>
                    <a:pt x="14554" y="13376"/>
                  </a:cubicBezTo>
                  <a:cubicBezTo>
                    <a:pt x="14554" y="13376"/>
                    <a:pt x="14554" y="13376"/>
                    <a:pt x="14554" y="13376"/>
                  </a:cubicBezTo>
                  <a:cubicBezTo>
                    <a:pt x="14670" y="13475"/>
                    <a:pt x="14670" y="13475"/>
                    <a:pt x="14670" y="13475"/>
                  </a:cubicBezTo>
                  <a:cubicBezTo>
                    <a:pt x="14670" y="13475"/>
                    <a:pt x="14670" y="13475"/>
                    <a:pt x="14670" y="13475"/>
                  </a:cubicBezTo>
                  <a:cubicBezTo>
                    <a:pt x="14670" y="13475"/>
                    <a:pt x="14670" y="13475"/>
                    <a:pt x="14670" y="13475"/>
                  </a:cubicBezTo>
                  <a:cubicBezTo>
                    <a:pt x="14554" y="13475"/>
                    <a:pt x="14554" y="13475"/>
                    <a:pt x="14554" y="13475"/>
                  </a:cubicBezTo>
                  <a:cubicBezTo>
                    <a:pt x="14554" y="13574"/>
                    <a:pt x="14554" y="13574"/>
                    <a:pt x="14554" y="13574"/>
                  </a:cubicBezTo>
                  <a:cubicBezTo>
                    <a:pt x="14439" y="13574"/>
                    <a:pt x="14439" y="13574"/>
                    <a:pt x="14439" y="13574"/>
                  </a:cubicBezTo>
                  <a:cubicBezTo>
                    <a:pt x="14323" y="13574"/>
                    <a:pt x="14323" y="13574"/>
                    <a:pt x="14323" y="13574"/>
                  </a:cubicBezTo>
                  <a:cubicBezTo>
                    <a:pt x="14323" y="13574"/>
                    <a:pt x="14323" y="13574"/>
                    <a:pt x="14323" y="13574"/>
                  </a:cubicBezTo>
                  <a:cubicBezTo>
                    <a:pt x="14439" y="13574"/>
                    <a:pt x="14439" y="13574"/>
                    <a:pt x="14439" y="13574"/>
                  </a:cubicBezTo>
                  <a:cubicBezTo>
                    <a:pt x="14554" y="13574"/>
                    <a:pt x="14554" y="13574"/>
                    <a:pt x="14554" y="13574"/>
                  </a:cubicBezTo>
                  <a:cubicBezTo>
                    <a:pt x="14554" y="13574"/>
                    <a:pt x="14554" y="13574"/>
                    <a:pt x="14554" y="13574"/>
                  </a:cubicBezTo>
                  <a:cubicBezTo>
                    <a:pt x="14670" y="13574"/>
                    <a:pt x="14670" y="13574"/>
                    <a:pt x="14670" y="13574"/>
                  </a:cubicBezTo>
                  <a:cubicBezTo>
                    <a:pt x="14785" y="13475"/>
                    <a:pt x="14785" y="13475"/>
                    <a:pt x="14785" y="13475"/>
                  </a:cubicBezTo>
                  <a:cubicBezTo>
                    <a:pt x="14785" y="13574"/>
                    <a:pt x="14785" y="13574"/>
                    <a:pt x="14785" y="13574"/>
                  </a:cubicBezTo>
                  <a:cubicBezTo>
                    <a:pt x="14785" y="13574"/>
                    <a:pt x="14785" y="13574"/>
                    <a:pt x="14785" y="13574"/>
                  </a:cubicBezTo>
                  <a:cubicBezTo>
                    <a:pt x="14785" y="13673"/>
                    <a:pt x="14785" y="13673"/>
                    <a:pt x="14785" y="13673"/>
                  </a:cubicBezTo>
                  <a:cubicBezTo>
                    <a:pt x="14901" y="13574"/>
                    <a:pt x="14901" y="13574"/>
                    <a:pt x="14901" y="13574"/>
                  </a:cubicBezTo>
                  <a:cubicBezTo>
                    <a:pt x="15016" y="13574"/>
                    <a:pt x="15016" y="13574"/>
                    <a:pt x="15016" y="13574"/>
                  </a:cubicBezTo>
                  <a:cubicBezTo>
                    <a:pt x="15247" y="13673"/>
                    <a:pt x="15247" y="13673"/>
                    <a:pt x="15247" y="13673"/>
                  </a:cubicBezTo>
                  <a:cubicBezTo>
                    <a:pt x="15247" y="13673"/>
                    <a:pt x="15247" y="13673"/>
                    <a:pt x="15247" y="13673"/>
                  </a:cubicBezTo>
                  <a:cubicBezTo>
                    <a:pt x="15363" y="13673"/>
                    <a:pt x="15363" y="13673"/>
                    <a:pt x="15363" y="13673"/>
                  </a:cubicBezTo>
                  <a:cubicBezTo>
                    <a:pt x="15363" y="13772"/>
                    <a:pt x="15363" y="13772"/>
                    <a:pt x="15363" y="13772"/>
                  </a:cubicBezTo>
                  <a:cubicBezTo>
                    <a:pt x="15363" y="13772"/>
                    <a:pt x="15363" y="13772"/>
                    <a:pt x="15363" y="13772"/>
                  </a:cubicBezTo>
                  <a:cubicBezTo>
                    <a:pt x="15363" y="13872"/>
                    <a:pt x="15363" y="13872"/>
                    <a:pt x="15363" y="13872"/>
                  </a:cubicBezTo>
                  <a:cubicBezTo>
                    <a:pt x="15247" y="13872"/>
                    <a:pt x="15247" y="13872"/>
                    <a:pt x="15247" y="13872"/>
                  </a:cubicBezTo>
                  <a:cubicBezTo>
                    <a:pt x="15247" y="13971"/>
                    <a:pt x="15247" y="13971"/>
                    <a:pt x="15247" y="13971"/>
                  </a:cubicBezTo>
                  <a:cubicBezTo>
                    <a:pt x="15247" y="13971"/>
                    <a:pt x="15247" y="13971"/>
                    <a:pt x="15247" y="13971"/>
                  </a:cubicBezTo>
                  <a:cubicBezTo>
                    <a:pt x="15132" y="13971"/>
                    <a:pt x="15132" y="13971"/>
                    <a:pt x="15132" y="13971"/>
                  </a:cubicBezTo>
                  <a:cubicBezTo>
                    <a:pt x="14901" y="14070"/>
                    <a:pt x="14901" y="14070"/>
                    <a:pt x="14901" y="14070"/>
                  </a:cubicBezTo>
                  <a:cubicBezTo>
                    <a:pt x="14785" y="14070"/>
                    <a:pt x="14785" y="14070"/>
                    <a:pt x="14785" y="14070"/>
                  </a:cubicBezTo>
                  <a:cubicBezTo>
                    <a:pt x="14670" y="14070"/>
                    <a:pt x="14670" y="14070"/>
                    <a:pt x="14670" y="14070"/>
                  </a:cubicBezTo>
                  <a:cubicBezTo>
                    <a:pt x="14554" y="14070"/>
                    <a:pt x="14554" y="14070"/>
                    <a:pt x="14554" y="14070"/>
                  </a:cubicBezTo>
                  <a:cubicBezTo>
                    <a:pt x="14554" y="13971"/>
                    <a:pt x="14554" y="13971"/>
                    <a:pt x="14554" y="13971"/>
                  </a:cubicBezTo>
                  <a:cubicBezTo>
                    <a:pt x="14554" y="13971"/>
                    <a:pt x="14554" y="13971"/>
                    <a:pt x="14554" y="13971"/>
                  </a:cubicBezTo>
                  <a:cubicBezTo>
                    <a:pt x="14554" y="13872"/>
                    <a:pt x="14554" y="13872"/>
                    <a:pt x="14554" y="13872"/>
                  </a:cubicBezTo>
                  <a:cubicBezTo>
                    <a:pt x="14439" y="13872"/>
                    <a:pt x="14439" y="13872"/>
                    <a:pt x="14439" y="13872"/>
                  </a:cubicBezTo>
                  <a:cubicBezTo>
                    <a:pt x="14439" y="13971"/>
                    <a:pt x="14439" y="13971"/>
                    <a:pt x="14439" y="13971"/>
                  </a:cubicBezTo>
                  <a:cubicBezTo>
                    <a:pt x="14439" y="13971"/>
                    <a:pt x="14439" y="13971"/>
                    <a:pt x="14439" y="13971"/>
                  </a:cubicBezTo>
                  <a:cubicBezTo>
                    <a:pt x="14439" y="14070"/>
                    <a:pt x="14439" y="14070"/>
                    <a:pt x="14439" y="14070"/>
                  </a:cubicBezTo>
                  <a:cubicBezTo>
                    <a:pt x="14439" y="14070"/>
                    <a:pt x="14439" y="14070"/>
                    <a:pt x="14439" y="14070"/>
                  </a:cubicBezTo>
                  <a:cubicBezTo>
                    <a:pt x="14439" y="14070"/>
                    <a:pt x="14439" y="14070"/>
                    <a:pt x="14439" y="14070"/>
                  </a:cubicBezTo>
                  <a:cubicBezTo>
                    <a:pt x="14323" y="14070"/>
                    <a:pt x="14323" y="14070"/>
                    <a:pt x="14323" y="14070"/>
                  </a:cubicBezTo>
                  <a:cubicBezTo>
                    <a:pt x="14323" y="14070"/>
                    <a:pt x="14323" y="14070"/>
                    <a:pt x="14323" y="14070"/>
                  </a:cubicBezTo>
                  <a:cubicBezTo>
                    <a:pt x="14323" y="14070"/>
                    <a:pt x="14323" y="14070"/>
                    <a:pt x="14323" y="14070"/>
                  </a:cubicBezTo>
                  <a:cubicBezTo>
                    <a:pt x="14323" y="14070"/>
                    <a:pt x="14323" y="14070"/>
                    <a:pt x="14323" y="14070"/>
                  </a:cubicBezTo>
                  <a:cubicBezTo>
                    <a:pt x="14323" y="14070"/>
                    <a:pt x="14323" y="14070"/>
                    <a:pt x="14323" y="14070"/>
                  </a:cubicBezTo>
                  <a:cubicBezTo>
                    <a:pt x="14439" y="14169"/>
                    <a:pt x="14439" y="14169"/>
                    <a:pt x="14439" y="14169"/>
                  </a:cubicBezTo>
                  <a:cubicBezTo>
                    <a:pt x="14439" y="14169"/>
                    <a:pt x="14439" y="14169"/>
                    <a:pt x="14439" y="14169"/>
                  </a:cubicBezTo>
                  <a:cubicBezTo>
                    <a:pt x="14323" y="14268"/>
                    <a:pt x="14323" y="14268"/>
                    <a:pt x="14323" y="14268"/>
                  </a:cubicBezTo>
                  <a:cubicBezTo>
                    <a:pt x="14323" y="14268"/>
                    <a:pt x="14323" y="14268"/>
                    <a:pt x="14323" y="14268"/>
                  </a:cubicBezTo>
                  <a:cubicBezTo>
                    <a:pt x="14323" y="14268"/>
                    <a:pt x="14323" y="14268"/>
                    <a:pt x="14323" y="14268"/>
                  </a:cubicBezTo>
                  <a:cubicBezTo>
                    <a:pt x="14207" y="14268"/>
                    <a:pt x="14207" y="14268"/>
                    <a:pt x="14207" y="14268"/>
                  </a:cubicBezTo>
                  <a:cubicBezTo>
                    <a:pt x="14207" y="14367"/>
                    <a:pt x="14207" y="14367"/>
                    <a:pt x="14207" y="14367"/>
                  </a:cubicBezTo>
                  <a:cubicBezTo>
                    <a:pt x="14207" y="14367"/>
                    <a:pt x="14207" y="14367"/>
                    <a:pt x="14207" y="14367"/>
                  </a:cubicBezTo>
                  <a:cubicBezTo>
                    <a:pt x="13976" y="14466"/>
                    <a:pt x="13976" y="14466"/>
                    <a:pt x="13976" y="14466"/>
                  </a:cubicBezTo>
                  <a:cubicBezTo>
                    <a:pt x="13976" y="14367"/>
                    <a:pt x="13976" y="14367"/>
                    <a:pt x="13976" y="14367"/>
                  </a:cubicBezTo>
                  <a:cubicBezTo>
                    <a:pt x="13861" y="14367"/>
                    <a:pt x="13861" y="14367"/>
                    <a:pt x="13861" y="14367"/>
                  </a:cubicBezTo>
                  <a:cubicBezTo>
                    <a:pt x="13745" y="14466"/>
                    <a:pt x="13745" y="14466"/>
                    <a:pt x="13745" y="14466"/>
                  </a:cubicBezTo>
                  <a:cubicBezTo>
                    <a:pt x="13745" y="14565"/>
                    <a:pt x="13745" y="14565"/>
                    <a:pt x="13745" y="14565"/>
                  </a:cubicBezTo>
                  <a:cubicBezTo>
                    <a:pt x="13745" y="14565"/>
                    <a:pt x="13745" y="14565"/>
                    <a:pt x="13745" y="14565"/>
                  </a:cubicBezTo>
                  <a:cubicBezTo>
                    <a:pt x="13976" y="14466"/>
                    <a:pt x="13976" y="14466"/>
                    <a:pt x="13976" y="14466"/>
                  </a:cubicBezTo>
                  <a:cubicBezTo>
                    <a:pt x="14092" y="14466"/>
                    <a:pt x="14092" y="14466"/>
                    <a:pt x="14092" y="14466"/>
                  </a:cubicBezTo>
                  <a:cubicBezTo>
                    <a:pt x="14092" y="14466"/>
                    <a:pt x="14092" y="14466"/>
                    <a:pt x="14092" y="14466"/>
                  </a:cubicBezTo>
                  <a:cubicBezTo>
                    <a:pt x="14207" y="14466"/>
                    <a:pt x="14207" y="14466"/>
                    <a:pt x="14207" y="14466"/>
                  </a:cubicBezTo>
                  <a:cubicBezTo>
                    <a:pt x="14207" y="14466"/>
                    <a:pt x="14207" y="14466"/>
                    <a:pt x="14207" y="14466"/>
                  </a:cubicBezTo>
                  <a:cubicBezTo>
                    <a:pt x="14323" y="14565"/>
                    <a:pt x="14323" y="14565"/>
                    <a:pt x="14323" y="14565"/>
                  </a:cubicBezTo>
                  <a:cubicBezTo>
                    <a:pt x="14439" y="14565"/>
                    <a:pt x="14439" y="14565"/>
                    <a:pt x="14439" y="14565"/>
                  </a:cubicBezTo>
                  <a:cubicBezTo>
                    <a:pt x="14554" y="14466"/>
                    <a:pt x="14554" y="14466"/>
                    <a:pt x="14554" y="14466"/>
                  </a:cubicBezTo>
                  <a:cubicBezTo>
                    <a:pt x="14670" y="14466"/>
                    <a:pt x="14670" y="14466"/>
                    <a:pt x="14670" y="14466"/>
                  </a:cubicBezTo>
                  <a:cubicBezTo>
                    <a:pt x="14785" y="14565"/>
                    <a:pt x="14785" y="14565"/>
                    <a:pt x="14785" y="14565"/>
                  </a:cubicBezTo>
                  <a:cubicBezTo>
                    <a:pt x="14785" y="14466"/>
                    <a:pt x="14785" y="14466"/>
                    <a:pt x="14785" y="14466"/>
                  </a:cubicBezTo>
                  <a:cubicBezTo>
                    <a:pt x="14901" y="14565"/>
                    <a:pt x="14901" y="14565"/>
                    <a:pt x="14901" y="14565"/>
                  </a:cubicBezTo>
                  <a:cubicBezTo>
                    <a:pt x="14901" y="14565"/>
                    <a:pt x="14901" y="14565"/>
                    <a:pt x="14901" y="14565"/>
                  </a:cubicBezTo>
                  <a:cubicBezTo>
                    <a:pt x="14901" y="14565"/>
                    <a:pt x="14901" y="14565"/>
                    <a:pt x="14901" y="14565"/>
                  </a:cubicBezTo>
                  <a:cubicBezTo>
                    <a:pt x="15016" y="14565"/>
                    <a:pt x="15016" y="14565"/>
                    <a:pt x="15016" y="14565"/>
                  </a:cubicBezTo>
                  <a:cubicBezTo>
                    <a:pt x="14901" y="14664"/>
                    <a:pt x="14901" y="14664"/>
                    <a:pt x="14901" y="14664"/>
                  </a:cubicBezTo>
                  <a:cubicBezTo>
                    <a:pt x="14901" y="14664"/>
                    <a:pt x="14901" y="14664"/>
                    <a:pt x="14901" y="14664"/>
                  </a:cubicBezTo>
                  <a:cubicBezTo>
                    <a:pt x="14785" y="14664"/>
                    <a:pt x="14785" y="14664"/>
                    <a:pt x="14785" y="14664"/>
                  </a:cubicBezTo>
                  <a:cubicBezTo>
                    <a:pt x="14670" y="14664"/>
                    <a:pt x="14670" y="14664"/>
                    <a:pt x="14670" y="14664"/>
                  </a:cubicBezTo>
                  <a:cubicBezTo>
                    <a:pt x="14554" y="14664"/>
                    <a:pt x="14554" y="14664"/>
                    <a:pt x="14554" y="14664"/>
                  </a:cubicBezTo>
                  <a:cubicBezTo>
                    <a:pt x="14439" y="14664"/>
                    <a:pt x="14439" y="14664"/>
                    <a:pt x="14439" y="14664"/>
                  </a:cubicBezTo>
                  <a:cubicBezTo>
                    <a:pt x="14439" y="14763"/>
                    <a:pt x="14439" y="14763"/>
                    <a:pt x="14439" y="14763"/>
                  </a:cubicBezTo>
                  <a:cubicBezTo>
                    <a:pt x="14323" y="14664"/>
                    <a:pt x="14323" y="14664"/>
                    <a:pt x="14323" y="14664"/>
                  </a:cubicBezTo>
                  <a:cubicBezTo>
                    <a:pt x="14323" y="14664"/>
                    <a:pt x="14323" y="14664"/>
                    <a:pt x="14323" y="14664"/>
                  </a:cubicBezTo>
                  <a:cubicBezTo>
                    <a:pt x="14207" y="14664"/>
                    <a:pt x="14207" y="14664"/>
                    <a:pt x="14207" y="14664"/>
                  </a:cubicBezTo>
                  <a:cubicBezTo>
                    <a:pt x="14092" y="14763"/>
                    <a:pt x="14092" y="14763"/>
                    <a:pt x="14092" y="14763"/>
                  </a:cubicBezTo>
                  <a:cubicBezTo>
                    <a:pt x="14207" y="14763"/>
                    <a:pt x="14207" y="14763"/>
                    <a:pt x="14207" y="14763"/>
                  </a:cubicBezTo>
                  <a:cubicBezTo>
                    <a:pt x="14207" y="14763"/>
                    <a:pt x="14207" y="14763"/>
                    <a:pt x="14207" y="14763"/>
                  </a:cubicBezTo>
                  <a:cubicBezTo>
                    <a:pt x="14323" y="14763"/>
                    <a:pt x="14323" y="14763"/>
                    <a:pt x="14323" y="14763"/>
                  </a:cubicBezTo>
                  <a:cubicBezTo>
                    <a:pt x="14439" y="14763"/>
                    <a:pt x="14439" y="14763"/>
                    <a:pt x="14439" y="14763"/>
                  </a:cubicBezTo>
                  <a:cubicBezTo>
                    <a:pt x="14554" y="14763"/>
                    <a:pt x="14554" y="14763"/>
                    <a:pt x="14554" y="14763"/>
                  </a:cubicBezTo>
                  <a:cubicBezTo>
                    <a:pt x="14554" y="14862"/>
                    <a:pt x="14554" y="14862"/>
                    <a:pt x="14554" y="14862"/>
                  </a:cubicBezTo>
                  <a:cubicBezTo>
                    <a:pt x="14554" y="14763"/>
                    <a:pt x="14554" y="14763"/>
                    <a:pt x="14554" y="14763"/>
                  </a:cubicBezTo>
                  <a:cubicBezTo>
                    <a:pt x="14670" y="14664"/>
                    <a:pt x="14670" y="14664"/>
                    <a:pt x="14670" y="14664"/>
                  </a:cubicBezTo>
                  <a:cubicBezTo>
                    <a:pt x="14670" y="14664"/>
                    <a:pt x="14785" y="14664"/>
                    <a:pt x="14785" y="14664"/>
                  </a:cubicBezTo>
                  <a:cubicBezTo>
                    <a:pt x="14785" y="14664"/>
                    <a:pt x="14901" y="14664"/>
                    <a:pt x="14901" y="14664"/>
                  </a:cubicBezTo>
                  <a:cubicBezTo>
                    <a:pt x="14901" y="14664"/>
                    <a:pt x="14901" y="14664"/>
                    <a:pt x="14901" y="14664"/>
                  </a:cubicBezTo>
                  <a:cubicBezTo>
                    <a:pt x="14901" y="14763"/>
                    <a:pt x="14901" y="14763"/>
                    <a:pt x="14901" y="14763"/>
                  </a:cubicBezTo>
                  <a:cubicBezTo>
                    <a:pt x="15016" y="14664"/>
                    <a:pt x="15016" y="14664"/>
                    <a:pt x="15016" y="14664"/>
                  </a:cubicBezTo>
                  <a:cubicBezTo>
                    <a:pt x="15132" y="14664"/>
                    <a:pt x="15132" y="14664"/>
                    <a:pt x="15132" y="14664"/>
                  </a:cubicBezTo>
                  <a:cubicBezTo>
                    <a:pt x="15247" y="14664"/>
                    <a:pt x="15247" y="14664"/>
                    <a:pt x="15247" y="14664"/>
                  </a:cubicBezTo>
                  <a:cubicBezTo>
                    <a:pt x="15363" y="14565"/>
                    <a:pt x="15363" y="14565"/>
                    <a:pt x="15363" y="14565"/>
                  </a:cubicBezTo>
                  <a:cubicBezTo>
                    <a:pt x="15363" y="14565"/>
                    <a:pt x="15363" y="14565"/>
                    <a:pt x="15363" y="14565"/>
                  </a:cubicBezTo>
                  <a:cubicBezTo>
                    <a:pt x="15363" y="14565"/>
                    <a:pt x="15363" y="14565"/>
                    <a:pt x="15363" y="14565"/>
                  </a:cubicBezTo>
                  <a:cubicBezTo>
                    <a:pt x="15363" y="14565"/>
                    <a:pt x="15363" y="14565"/>
                    <a:pt x="15363" y="14565"/>
                  </a:cubicBezTo>
                  <a:cubicBezTo>
                    <a:pt x="15363" y="14664"/>
                    <a:pt x="15363" y="14664"/>
                    <a:pt x="15363" y="14664"/>
                  </a:cubicBezTo>
                  <a:cubicBezTo>
                    <a:pt x="15478" y="14565"/>
                    <a:pt x="15478" y="14565"/>
                    <a:pt x="15478" y="14565"/>
                  </a:cubicBezTo>
                  <a:cubicBezTo>
                    <a:pt x="15478" y="14565"/>
                    <a:pt x="15478" y="14565"/>
                    <a:pt x="15478" y="14565"/>
                  </a:cubicBezTo>
                  <a:cubicBezTo>
                    <a:pt x="15594" y="14664"/>
                    <a:pt x="15594" y="14664"/>
                    <a:pt x="15594" y="14664"/>
                  </a:cubicBezTo>
                  <a:cubicBezTo>
                    <a:pt x="15709" y="14664"/>
                    <a:pt x="15709" y="14664"/>
                    <a:pt x="15709" y="14664"/>
                  </a:cubicBezTo>
                  <a:cubicBezTo>
                    <a:pt x="15825" y="14763"/>
                    <a:pt x="15825" y="14763"/>
                    <a:pt x="15825" y="14763"/>
                  </a:cubicBezTo>
                  <a:cubicBezTo>
                    <a:pt x="15940" y="14763"/>
                    <a:pt x="15940" y="14763"/>
                    <a:pt x="15940" y="14763"/>
                  </a:cubicBezTo>
                  <a:cubicBezTo>
                    <a:pt x="16056" y="14763"/>
                    <a:pt x="16056" y="14763"/>
                    <a:pt x="16056" y="14763"/>
                  </a:cubicBezTo>
                  <a:cubicBezTo>
                    <a:pt x="16171" y="14763"/>
                    <a:pt x="16171" y="14763"/>
                    <a:pt x="16171" y="14763"/>
                  </a:cubicBezTo>
                  <a:cubicBezTo>
                    <a:pt x="16287" y="14763"/>
                    <a:pt x="16287" y="14763"/>
                    <a:pt x="16287" y="14763"/>
                  </a:cubicBezTo>
                  <a:cubicBezTo>
                    <a:pt x="16287" y="14763"/>
                    <a:pt x="16287" y="14763"/>
                    <a:pt x="16287" y="14763"/>
                  </a:cubicBezTo>
                  <a:cubicBezTo>
                    <a:pt x="16402" y="14763"/>
                    <a:pt x="16402" y="14763"/>
                    <a:pt x="16402" y="14763"/>
                  </a:cubicBezTo>
                  <a:cubicBezTo>
                    <a:pt x="16518" y="14763"/>
                    <a:pt x="16518" y="14763"/>
                    <a:pt x="16518" y="14763"/>
                  </a:cubicBezTo>
                  <a:cubicBezTo>
                    <a:pt x="16518" y="14763"/>
                    <a:pt x="16518" y="14763"/>
                    <a:pt x="16518" y="14763"/>
                  </a:cubicBezTo>
                  <a:cubicBezTo>
                    <a:pt x="16518" y="14862"/>
                    <a:pt x="16518" y="14862"/>
                    <a:pt x="16518" y="14862"/>
                  </a:cubicBezTo>
                  <a:cubicBezTo>
                    <a:pt x="16402" y="14862"/>
                    <a:pt x="16402" y="14862"/>
                    <a:pt x="16402" y="14862"/>
                  </a:cubicBezTo>
                  <a:cubicBezTo>
                    <a:pt x="16287" y="14961"/>
                    <a:pt x="16287" y="14961"/>
                    <a:pt x="16287" y="14961"/>
                  </a:cubicBezTo>
                  <a:cubicBezTo>
                    <a:pt x="16287" y="14961"/>
                    <a:pt x="16287" y="14961"/>
                    <a:pt x="16287" y="14961"/>
                  </a:cubicBezTo>
                  <a:cubicBezTo>
                    <a:pt x="16171" y="14961"/>
                    <a:pt x="16171" y="14961"/>
                    <a:pt x="16171" y="14961"/>
                  </a:cubicBezTo>
                  <a:cubicBezTo>
                    <a:pt x="16171" y="14961"/>
                    <a:pt x="16171" y="14961"/>
                    <a:pt x="16171" y="14961"/>
                  </a:cubicBezTo>
                  <a:cubicBezTo>
                    <a:pt x="16287" y="15061"/>
                    <a:pt x="16287" y="15061"/>
                    <a:pt x="16287" y="15061"/>
                  </a:cubicBezTo>
                  <a:cubicBezTo>
                    <a:pt x="16287" y="15061"/>
                    <a:pt x="16287" y="15061"/>
                    <a:pt x="16287" y="15061"/>
                  </a:cubicBezTo>
                  <a:cubicBezTo>
                    <a:pt x="16171" y="15061"/>
                    <a:pt x="16171" y="15061"/>
                    <a:pt x="16171" y="15061"/>
                  </a:cubicBezTo>
                  <a:cubicBezTo>
                    <a:pt x="16171" y="15061"/>
                    <a:pt x="16171" y="15061"/>
                    <a:pt x="16171" y="15061"/>
                  </a:cubicBezTo>
                  <a:cubicBezTo>
                    <a:pt x="16171" y="15061"/>
                    <a:pt x="16171" y="15061"/>
                    <a:pt x="16171" y="15061"/>
                  </a:cubicBezTo>
                  <a:cubicBezTo>
                    <a:pt x="16056" y="15061"/>
                    <a:pt x="16056" y="15061"/>
                    <a:pt x="16056" y="15061"/>
                  </a:cubicBezTo>
                  <a:cubicBezTo>
                    <a:pt x="16056" y="15061"/>
                    <a:pt x="16056" y="15061"/>
                    <a:pt x="16056" y="15061"/>
                  </a:cubicBezTo>
                  <a:cubicBezTo>
                    <a:pt x="16056" y="15061"/>
                    <a:pt x="16056" y="15061"/>
                    <a:pt x="16056" y="15061"/>
                  </a:cubicBezTo>
                  <a:cubicBezTo>
                    <a:pt x="16056" y="15061"/>
                    <a:pt x="16056" y="15061"/>
                    <a:pt x="16056" y="15061"/>
                  </a:cubicBezTo>
                  <a:cubicBezTo>
                    <a:pt x="15940" y="15061"/>
                    <a:pt x="15940" y="15061"/>
                    <a:pt x="15940" y="15061"/>
                  </a:cubicBezTo>
                  <a:cubicBezTo>
                    <a:pt x="15940" y="15061"/>
                    <a:pt x="15940" y="15061"/>
                    <a:pt x="15940" y="15061"/>
                  </a:cubicBezTo>
                  <a:cubicBezTo>
                    <a:pt x="15940" y="15160"/>
                    <a:pt x="15940" y="15160"/>
                    <a:pt x="15940" y="15160"/>
                  </a:cubicBezTo>
                  <a:cubicBezTo>
                    <a:pt x="15940" y="15160"/>
                    <a:pt x="15940" y="15160"/>
                    <a:pt x="15940" y="15160"/>
                  </a:cubicBezTo>
                  <a:cubicBezTo>
                    <a:pt x="15940" y="15160"/>
                    <a:pt x="15940" y="15160"/>
                    <a:pt x="15940" y="15160"/>
                  </a:cubicBezTo>
                  <a:cubicBezTo>
                    <a:pt x="15825" y="15259"/>
                    <a:pt x="15825" y="15259"/>
                    <a:pt x="15825" y="15259"/>
                  </a:cubicBezTo>
                  <a:cubicBezTo>
                    <a:pt x="15825" y="15259"/>
                    <a:pt x="15825" y="15259"/>
                    <a:pt x="15825" y="15259"/>
                  </a:cubicBezTo>
                  <a:cubicBezTo>
                    <a:pt x="15825" y="15259"/>
                    <a:pt x="15825" y="15259"/>
                    <a:pt x="15825" y="15259"/>
                  </a:cubicBezTo>
                  <a:cubicBezTo>
                    <a:pt x="15709" y="15160"/>
                    <a:pt x="15709" y="15160"/>
                    <a:pt x="15709" y="15160"/>
                  </a:cubicBezTo>
                  <a:cubicBezTo>
                    <a:pt x="15709" y="15259"/>
                    <a:pt x="15709" y="15259"/>
                    <a:pt x="15709" y="15259"/>
                  </a:cubicBezTo>
                  <a:cubicBezTo>
                    <a:pt x="15709" y="15259"/>
                    <a:pt x="15709" y="15259"/>
                    <a:pt x="15709" y="15259"/>
                  </a:cubicBezTo>
                  <a:cubicBezTo>
                    <a:pt x="15709" y="15259"/>
                    <a:pt x="15709" y="15259"/>
                    <a:pt x="15709" y="15259"/>
                  </a:cubicBezTo>
                  <a:cubicBezTo>
                    <a:pt x="15709" y="15259"/>
                    <a:pt x="15709" y="15259"/>
                    <a:pt x="15709" y="15259"/>
                  </a:cubicBezTo>
                  <a:cubicBezTo>
                    <a:pt x="15594" y="15358"/>
                    <a:pt x="15594" y="15358"/>
                    <a:pt x="15594" y="15358"/>
                  </a:cubicBezTo>
                  <a:cubicBezTo>
                    <a:pt x="15594" y="15358"/>
                    <a:pt x="15594" y="15358"/>
                    <a:pt x="15594" y="15358"/>
                  </a:cubicBezTo>
                  <a:cubicBezTo>
                    <a:pt x="15478" y="15358"/>
                    <a:pt x="15478" y="15358"/>
                    <a:pt x="15478" y="15358"/>
                  </a:cubicBezTo>
                  <a:cubicBezTo>
                    <a:pt x="15478" y="15259"/>
                    <a:pt x="15478" y="15259"/>
                    <a:pt x="15478" y="15259"/>
                  </a:cubicBezTo>
                  <a:cubicBezTo>
                    <a:pt x="15478" y="15259"/>
                    <a:pt x="15478" y="15259"/>
                    <a:pt x="15478" y="15259"/>
                  </a:cubicBezTo>
                  <a:cubicBezTo>
                    <a:pt x="15478" y="15358"/>
                    <a:pt x="15478" y="15358"/>
                    <a:pt x="15478" y="15358"/>
                  </a:cubicBezTo>
                  <a:cubicBezTo>
                    <a:pt x="15478" y="15457"/>
                    <a:pt x="15478" y="15457"/>
                    <a:pt x="15478" y="15457"/>
                  </a:cubicBezTo>
                  <a:cubicBezTo>
                    <a:pt x="15478" y="15457"/>
                    <a:pt x="15478" y="15457"/>
                    <a:pt x="15478" y="15457"/>
                  </a:cubicBezTo>
                  <a:cubicBezTo>
                    <a:pt x="15363" y="15457"/>
                    <a:pt x="15363" y="15457"/>
                    <a:pt x="15363" y="15457"/>
                  </a:cubicBezTo>
                  <a:cubicBezTo>
                    <a:pt x="15363" y="15358"/>
                    <a:pt x="15363" y="15358"/>
                    <a:pt x="15363" y="15358"/>
                  </a:cubicBezTo>
                  <a:cubicBezTo>
                    <a:pt x="15247" y="15457"/>
                    <a:pt x="15247" y="15457"/>
                    <a:pt x="15247" y="15457"/>
                  </a:cubicBezTo>
                  <a:cubicBezTo>
                    <a:pt x="15247" y="15457"/>
                    <a:pt x="15247" y="15457"/>
                    <a:pt x="15247" y="15457"/>
                  </a:cubicBezTo>
                  <a:cubicBezTo>
                    <a:pt x="15363" y="15457"/>
                    <a:pt x="15363" y="15457"/>
                    <a:pt x="15363" y="15457"/>
                  </a:cubicBezTo>
                  <a:cubicBezTo>
                    <a:pt x="15363" y="15556"/>
                    <a:pt x="15363" y="15556"/>
                    <a:pt x="15363" y="15556"/>
                  </a:cubicBezTo>
                  <a:cubicBezTo>
                    <a:pt x="15247" y="15556"/>
                    <a:pt x="15247" y="15556"/>
                    <a:pt x="15247" y="15556"/>
                  </a:cubicBezTo>
                  <a:cubicBezTo>
                    <a:pt x="15132" y="15556"/>
                    <a:pt x="15132" y="15556"/>
                    <a:pt x="15132" y="15556"/>
                  </a:cubicBezTo>
                  <a:cubicBezTo>
                    <a:pt x="15132" y="15556"/>
                    <a:pt x="15132" y="15556"/>
                    <a:pt x="15132" y="15556"/>
                  </a:cubicBezTo>
                  <a:cubicBezTo>
                    <a:pt x="15132" y="15556"/>
                    <a:pt x="15132" y="15556"/>
                    <a:pt x="15132" y="15556"/>
                  </a:cubicBezTo>
                  <a:cubicBezTo>
                    <a:pt x="15016" y="15556"/>
                    <a:pt x="15016" y="15556"/>
                    <a:pt x="15016" y="15556"/>
                  </a:cubicBezTo>
                  <a:cubicBezTo>
                    <a:pt x="15016" y="15556"/>
                    <a:pt x="15016" y="15556"/>
                    <a:pt x="15016" y="15556"/>
                  </a:cubicBezTo>
                  <a:cubicBezTo>
                    <a:pt x="15132" y="15655"/>
                    <a:pt x="15132" y="15655"/>
                    <a:pt x="15132" y="15655"/>
                  </a:cubicBezTo>
                  <a:cubicBezTo>
                    <a:pt x="15132" y="15655"/>
                    <a:pt x="15132" y="15655"/>
                    <a:pt x="15132" y="15655"/>
                  </a:cubicBezTo>
                  <a:cubicBezTo>
                    <a:pt x="15016" y="15655"/>
                    <a:pt x="15016" y="15655"/>
                    <a:pt x="15016" y="15655"/>
                  </a:cubicBezTo>
                  <a:cubicBezTo>
                    <a:pt x="14901" y="15655"/>
                    <a:pt x="14901" y="15655"/>
                    <a:pt x="14901" y="15655"/>
                  </a:cubicBezTo>
                  <a:cubicBezTo>
                    <a:pt x="14901" y="15754"/>
                    <a:pt x="14901" y="15754"/>
                    <a:pt x="14901" y="15754"/>
                  </a:cubicBezTo>
                  <a:cubicBezTo>
                    <a:pt x="14785" y="15754"/>
                    <a:pt x="14785" y="15754"/>
                    <a:pt x="14785" y="15754"/>
                  </a:cubicBezTo>
                  <a:cubicBezTo>
                    <a:pt x="14785" y="15754"/>
                    <a:pt x="14785" y="15754"/>
                    <a:pt x="14785" y="15754"/>
                  </a:cubicBezTo>
                  <a:cubicBezTo>
                    <a:pt x="14670" y="15853"/>
                    <a:pt x="14670" y="15853"/>
                    <a:pt x="14670" y="15853"/>
                  </a:cubicBezTo>
                  <a:cubicBezTo>
                    <a:pt x="14670" y="15853"/>
                    <a:pt x="14670" y="15853"/>
                    <a:pt x="14670" y="15853"/>
                  </a:cubicBezTo>
                  <a:cubicBezTo>
                    <a:pt x="14670" y="15754"/>
                    <a:pt x="14670" y="15754"/>
                    <a:pt x="14670" y="15754"/>
                  </a:cubicBezTo>
                  <a:cubicBezTo>
                    <a:pt x="14554" y="15754"/>
                    <a:pt x="14554" y="15754"/>
                    <a:pt x="14554" y="15754"/>
                  </a:cubicBezTo>
                  <a:cubicBezTo>
                    <a:pt x="14554" y="15853"/>
                    <a:pt x="14554" y="15853"/>
                    <a:pt x="14554" y="15853"/>
                  </a:cubicBezTo>
                  <a:cubicBezTo>
                    <a:pt x="14439" y="15853"/>
                    <a:pt x="14439" y="15853"/>
                    <a:pt x="14439" y="15853"/>
                  </a:cubicBezTo>
                  <a:cubicBezTo>
                    <a:pt x="14439" y="15853"/>
                    <a:pt x="14439" y="15853"/>
                    <a:pt x="14439" y="15853"/>
                  </a:cubicBezTo>
                  <a:cubicBezTo>
                    <a:pt x="14323" y="15853"/>
                    <a:pt x="14323" y="15853"/>
                    <a:pt x="14323" y="15853"/>
                  </a:cubicBezTo>
                  <a:cubicBezTo>
                    <a:pt x="14323" y="15853"/>
                    <a:pt x="14323" y="15853"/>
                    <a:pt x="14323" y="15853"/>
                  </a:cubicBezTo>
                  <a:cubicBezTo>
                    <a:pt x="14207" y="15853"/>
                    <a:pt x="14207" y="15853"/>
                    <a:pt x="14207" y="15853"/>
                  </a:cubicBezTo>
                  <a:cubicBezTo>
                    <a:pt x="14207" y="15853"/>
                    <a:pt x="14207" y="15853"/>
                    <a:pt x="14207" y="15853"/>
                  </a:cubicBezTo>
                  <a:cubicBezTo>
                    <a:pt x="14207" y="15853"/>
                    <a:pt x="14207" y="15853"/>
                    <a:pt x="14207" y="15853"/>
                  </a:cubicBezTo>
                  <a:cubicBezTo>
                    <a:pt x="14092" y="15952"/>
                    <a:pt x="14092" y="15952"/>
                    <a:pt x="14092" y="15952"/>
                  </a:cubicBezTo>
                  <a:cubicBezTo>
                    <a:pt x="14092" y="15952"/>
                    <a:pt x="14092" y="15952"/>
                    <a:pt x="14092" y="15952"/>
                  </a:cubicBezTo>
                  <a:cubicBezTo>
                    <a:pt x="14092" y="15853"/>
                    <a:pt x="14092" y="15853"/>
                    <a:pt x="14092" y="15853"/>
                  </a:cubicBezTo>
                  <a:cubicBezTo>
                    <a:pt x="14092" y="15853"/>
                    <a:pt x="14092" y="15853"/>
                    <a:pt x="14092" y="15853"/>
                  </a:cubicBezTo>
                  <a:cubicBezTo>
                    <a:pt x="13976" y="15952"/>
                    <a:pt x="13976" y="15952"/>
                    <a:pt x="13976" y="15952"/>
                  </a:cubicBezTo>
                  <a:cubicBezTo>
                    <a:pt x="13976" y="15952"/>
                    <a:pt x="13976" y="15952"/>
                    <a:pt x="13976" y="15952"/>
                  </a:cubicBezTo>
                  <a:cubicBezTo>
                    <a:pt x="13976" y="15952"/>
                    <a:pt x="13976" y="15952"/>
                    <a:pt x="13976" y="15952"/>
                  </a:cubicBezTo>
                  <a:cubicBezTo>
                    <a:pt x="13861" y="15853"/>
                    <a:pt x="13861" y="15853"/>
                    <a:pt x="13861" y="15853"/>
                  </a:cubicBezTo>
                  <a:cubicBezTo>
                    <a:pt x="13861" y="15853"/>
                    <a:pt x="13861" y="15853"/>
                    <a:pt x="13861" y="15853"/>
                  </a:cubicBezTo>
                  <a:cubicBezTo>
                    <a:pt x="13861" y="15952"/>
                    <a:pt x="13861" y="15952"/>
                    <a:pt x="13861" y="15952"/>
                  </a:cubicBezTo>
                  <a:cubicBezTo>
                    <a:pt x="13861" y="15952"/>
                    <a:pt x="13861" y="15952"/>
                    <a:pt x="13861" y="15952"/>
                  </a:cubicBezTo>
                  <a:cubicBezTo>
                    <a:pt x="13745" y="15952"/>
                    <a:pt x="13745" y="15952"/>
                    <a:pt x="13745" y="15952"/>
                  </a:cubicBezTo>
                  <a:cubicBezTo>
                    <a:pt x="13745" y="15952"/>
                    <a:pt x="13745" y="15952"/>
                    <a:pt x="13745" y="15952"/>
                  </a:cubicBezTo>
                  <a:cubicBezTo>
                    <a:pt x="13745" y="15952"/>
                    <a:pt x="13745" y="15952"/>
                    <a:pt x="13745" y="15952"/>
                  </a:cubicBezTo>
                  <a:cubicBezTo>
                    <a:pt x="13745" y="16051"/>
                    <a:pt x="13745" y="16051"/>
                    <a:pt x="13745" y="16051"/>
                  </a:cubicBezTo>
                  <a:cubicBezTo>
                    <a:pt x="13630" y="16051"/>
                    <a:pt x="13630" y="16051"/>
                    <a:pt x="13630" y="16051"/>
                  </a:cubicBezTo>
                  <a:cubicBezTo>
                    <a:pt x="13630" y="15952"/>
                    <a:pt x="13630" y="15952"/>
                    <a:pt x="13630" y="15952"/>
                  </a:cubicBezTo>
                  <a:cubicBezTo>
                    <a:pt x="13630" y="16051"/>
                    <a:pt x="13630" y="16051"/>
                    <a:pt x="13630" y="16051"/>
                  </a:cubicBezTo>
                  <a:cubicBezTo>
                    <a:pt x="13514" y="16051"/>
                    <a:pt x="13514" y="16051"/>
                    <a:pt x="13514" y="16051"/>
                  </a:cubicBezTo>
                  <a:cubicBezTo>
                    <a:pt x="13514" y="16051"/>
                    <a:pt x="13514" y="16051"/>
                    <a:pt x="13514" y="16051"/>
                  </a:cubicBezTo>
                  <a:cubicBezTo>
                    <a:pt x="13514" y="16051"/>
                    <a:pt x="13514" y="16051"/>
                    <a:pt x="13514" y="16051"/>
                  </a:cubicBezTo>
                  <a:cubicBezTo>
                    <a:pt x="13514" y="16051"/>
                    <a:pt x="13514" y="16051"/>
                    <a:pt x="13514" y="16051"/>
                  </a:cubicBezTo>
                  <a:cubicBezTo>
                    <a:pt x="13514" y="16051"/>
                    <a:pt x="13514" y="16051"/>
                    <a:pt x="13514" y="16051"/>
                  </a:cubicBezTo>
                  <a:cubicBezTo>
                    <a:pt x="13399" y="16150"/>
                    <a:pt x="13399" y="16150"/>
                    <a:pt x="13399" y="16150"/>
                  </a:cubicBezTo>
                  <a:cubicBezTo>
                    <a:pt x="13399" y="16150"/>
                    <a:pt x="13399" y="16150"/>
                    <a:pt x="13399" y="16150"/>
                  </a:cubicBezTo>
                  <a:cubicBezTo>
                    <a:pt x="13283" y="16150"/>
                    <a:pt x="13283" y="16150"/>
                    <a:pt x="13283" y="16150"/>
                  </a:cubicBezTo>
                  <a:cubicBezTo>
                    <a:pt x="13283" y="16150"/>
                    <a:pt x="13283" y="16150"/>
                    <a:pt x="13283" y="16150"/>
                  </a:cubicBezTo>
                  <a:cubicBezTo>
                    <a:pt x="13168" y="16051"/>
                    <a:pt x="13168" y="16051"/>
                    <a:pt x="13168" y="16051"/>
                  </a:cubicBezTo>
                  <a:cubicBezTo>
                    <a:pt x="13168" y="15952"/>
                    <a:pt x="13168" y="15952"/>
                    <a:pt x="13168" y="15952"/>
                  </a:cubicBezTo>
                  <a:cubicBezTo>
                    <a:pt x="13052" y="16051"/>
                    <a:pt x="13052" y="16051"/>
                    <a:pt x="13052" y="16051"/>
                  </a:cubicBezTo>
                  <a:cubicBezTo>
                    <a:pt x="13052" y="16051"/>
                    <a:pt x="13052" y="16051"/>
                    <a:pt x="13052" y="16051"/>
                  </a:cubicBezTo>
                  <a:cubicBezTo>
                    <a:pt x="13052" y="16051"/>
                    <a:pt x="13052" y="16051"/>
                    <a:pt x="13052" y="16051"/>
                  </a:cubicBezTo>
                  <a:cubicBezTo>
                    <a:pt x="13052" y="16150"/>
                    <a:pt x="13052" y="16150"/>
                    <a:pt x="13052" y="16150"/>
                  </a:cubicBezTo>
                  <a:cubicBezTo>
                    <a:pt x="12937" y="16150"/>
                    <a:pt x="12937" y="16150"/>
                    <a:pt x="12937" y="16150"/>
                  </a:cubicBezTo>
                  <a:cubicBezTo>
                    <a:pt x="12937" y="16150"/>
                    <a:pt x="12937" y="16150"/>
                    <a:pt x="12937" y="16150"/>
                  </a:cubicBezTo>
                  <a:cubicBezTo>
                    <a:pt x="12937" y="16150"/>
                    <a:pt x="12937" y="16150"/>
                    <a:pt x="12937" y="16150"/>
                  </a:cubicBezTo>
                  <a:cubicBezTo>
                    <a:pt x="12821" y="16150"/>
                    <a:pt x="12821" y="16150"/>
                    <a:pt x="12821" y="16150"/>
                  </a:cubicBezTo>
                  <a:cubicBezTo>
                    <a:pt x="12821" y="16150"/>
                    <a:pt x="12821" y="16150"/>
                    <a:pt x="12821" y="16150"/>
                  </a:cubicBezTo>
                  <a:cubicBezTo>
                    <a:pt x="12706" y="16150"/>
                    <a:pt x="12706" y="16150"/>
                    <a:pt x="12706" y="16150"/>
                  </a:cubicBezTo>
                  <a:cubicBezTo>
                    <a:pt x="12706" y="16150"/>
                    <a:pt x="12706" y="16150"/>
                    <a:pt x="12706" y="16150"/>
                  </a:cubicBezTo>
                  <a:cubicBezTo>
                    <a:pt x="12590" y="16150"/>
                    <a:pt x="12590" y="16150"/>
                    <a:pt x="12590" y="16150"/>
                  </a:cubicBezTo>
                  <a:cubicBezTo>
                    <a:pt x="12590" y="16150"/>
                    <a:pt x="12590" y="16150"/>
                    <a:pt x="12590" y="16150"/>
                  </a:cubicBezTo>
                  <a:cubicBezTo>
                    <a:pt x="12590" y="16150"/>
                    <a:pt x="12590" y="16150"/>
                    <a:pt x="12590" y="16150"/>
                  </a:cubicBezTo>
                  <a:cubicBezTo>
                    <a:pt x="12475" y="16150"/>
                    <a:pt x="12475" y="16150"/>
                    <a:pt x="12475" y="16150"/>
                  </a:cubicBezTo>
                  <a:cubicBezTo>
                    <a:pt x="12475" y="16150"/>
                    <a:pt x="12475" y="16150"/>
                    <a:pt x="12475" y="16150"/>
                  </a:cubicBezTo>
                  <a:cubicBezTo>
                    <a:pt x="12359" y="16051"/>
                    <a:pt x="12359" y="16051"/>
                    <a:pt x="12359" y="16051"/>
                  </a:cubicBezTo>
                  <a:cubicBezTo>
                    <a:pt x="12475" y="16051"/>
                    <a:pt x="12475" y="16051"/>
                    <a:pt x="12475" y="16051"/>
                  </a:cubicBezTo>
                  <a:cubicBezTo>
                    <a:pt x="12359" y="15952"/>
                    <a:pt x="12359" y="15952"/>
                    <a:pt x="12359" y="15952"/>
                  </a:cubicBezTo>
                  <a:cubicBezTo>
                    <a:pt x="12359" y="15952"/>
                    <a:pt x="12359" y="15952"/>
                    <a:pt x="12359" y="15952"/>
                  </a:cubicBezTo>
                  <a:cubicBezTo>
                    <a:pt x="12244" y="15952"/>
                    <a:pt x="12244" y="15952"/>
                    <a:pt x="12244" y="15952"/>
                  </a:cubicBezTo>
                  <a:cubicBezTo>
                    <a:pt x="12244" y="15853"/>
                    <a:pt x="12244" y="15853"/>
                    <a:pt x="12244" y="15853"/>
                  </a:cubicBezTo>
                  <a:cubicBezTo>
                    <a:pt x="12244" y="15754"/>
                    <a:pt x="12244" y="15754"/>
                    <a:pt x="12244" y="15754"/>
                  </a:cubicBezTo>
                  <a:cubicBezTo>
                    <a:pt x="12244" y="15754"/>
                    <a:pt x="12244" y="15754"/>
                    <a:pt x="12244" y="15754"/>
                  </a:cubicBezTo>
                  <a:cubicBezTo>
                    <a:pt x="12128" y="15655"/>
                    <a:pt x="12128" y="15655"/>
                    <a:pt x="12128" y="15655"/>
                  </a:cubicBezTo>
                  <a:cubicBezTo>
                    <a:pt x="12128" y="15754"/>
                    <a:pt x="12128" y="15754"/>
                    <a:pt x="12128" y="15754"/>
                  </a:cubicBezTo>
                  <a:cubicBezTo>
                    <a:pt x="12128" y="15754"/>
                    <a:pt x="12128" y="15754"/>
                    <a:pt x="12128" y="15754"/>
                  </a:cubicBezTo>
                  <a:cubicBezTo>
                    <a:pt x="12128" y="15754"/>
                    <a:pt x="12128" y="15754"/>
                    <a:pt x="12128" y="15754"/>
                  </a:cubicBezTo>
                  <a:cubicBezTo>
                    <a:pt x="12244" y="15853"/>
                    <a:pt x="12244" y="15853"/>
                    <a:pt x="12244" y="15853"/>
                  </a:cubicBezTo>
                  <a:cubicBezTo>
                    <a:pt x="12244" y="15853"/>
                    <a:pt x="12244" y="15853"/>
                    <a:pt x="12244" y="15853"/>
                  </a:cubicBezTo>
                  <a:cubicBezTo>
                    <a:pt x="12244" y="15952"/>
                    <a:pt x="12244" y="15952"/>
                    <a:pt x="12244" y="15952"/>
                  </a:cubicBezTo>
                  <a:cubicBezTo>
                    <a:pt x="12244" y="16051"/>
                    <a:pt x="12244" y="16051"/>
                    <a:pt x="12244" y="16051"/>
                  </a:cubicBezTo>
                  <a:cubicBezTo>
                    <a:pt x="12244" y="16051"/>
                    <a:pt x="12244" y="16051"/>
                    <a:pt x="12244" y="16051"/>
                  </a:cubicBezTo>
                  <a:cubicBezTo>
                    <a:pt x="12244" y="16051"/>
                    <a:pt x="12244" y="16051"/>
                    <a:pt x="12244" y="16051"/>
                  </a:cubicBezTo>
                  <a:cubicBezTo>
                    <a:pt x="12359" y="16051"/>
                    <a:pt x="12359" y="16051"/>
                    <a:pt x="12359" y="16051"/>
                  </a:cubicBezTo>
                  <a:cubicBezTo>
                    <a:pt x="12359" y="16150"/>
                    <a:pt x="12359" y="16150"/>
                    <a:pt x="12359" y="16150"/>
                  </a:cubicBezTo>
                  <a:cubicBezTo>
                    <a:pt x="12359" y="16250"/>
                    <a:pt x="12359" y="16250"/>
                    <a:pt x="12359" y="16250"/>
                  </a:cubicBezTo>
                  <a:cubicBezTo>
                    <a:pt x="12244" y="16349"/>
                    <a:pt x="12244" y="16349"/>
                    <a:pt x="12244" y="16349"/>
                  </a:cubicBezTo>
                  <a:cubicBezTo>
                    <a:pt x="12244" y="16349"/>
                    <a:pt x="12244" y="16349"/>
                    <a:pt x="12244" y="16349"/>
                  </a:cubicBezTo>
                  <a:cubicBezTo>
                    <a:pt x="12128" y="16349"/>
                    <a:pt x="12128" y="16349"/>
                    <a:pt x="12128" y="16349"/>
                  </a:cubicBezTo>
                  <a:cubicBezTo>
                    <a:pt x="12128" y="16349"/>
                    <a:pt x="12128" y="16349"/>
                    <a:pt x="12128" y="16349"/>
                  </a:cubicBezTo>
                  <a:cubicBezTo>
                    <a:pt x="12013" y="16349"/>
                    <a:pt x="12013" y="16349"/>
                    <a:pt x="12013" y="16349"/>
                  </a:cubicBezTo>
                  <a:cubicBezTo>
                    <a:pt x="12013" y="16448"/>
                    <a:pt x="12013" y="16448"/>
                    <a:pt x="12013" y="16448"/>
                  </a:cubicBezTo>
                  <a:cubicBezTo>
                    <a:pt x="11897" y="16448"/>
                    <a:pt x="11897" y="16448"/>
                    <a:pt x="11897" y="16448"/>
                  </a:cubicBezTo>
                  <a:cubicBezTo>
                    <a:pt x="11897" y="16448"/>
                    <a:pt x="11897" y="16448"/>
                    <a:pt x="11897" y="16448"/>
                  </a:cubicBezTo>
                  <a:cubicBezTo>
                    <a:pt x="11897" y="16448"/>
                    <a:pt x="11897" y="16448"/>
                    <a:pt x="11897" y="16448"/>
                  </a:cubicBezTo>
                  <a:cubicBezTo>
                    <a:pt x="11897" y="16448"/>
                    <a:pt x="11897" y="16448"/>
                    <a:pt x="11897" y="16448"/>
                  </a:cubicBezTo>
                  <a:cubicBezTo>
                    <a:pt x="11897" y="16547"/>
                    <a:pt x="11897" y="16547"/>
                    <a:pt x="11897" y="16547"/>
                  </a:cubicBezTo>
                  <a:cubicBezTo>
                    <a:pt x="11782" y="16547"/>
                    <a:pt x="11782" y="16547"/>
                    <a:pt x="11782" y="16547"/>
                  </a:cubicBezTo>
                  <a:cubicBezTo>
                    <a:pt x="11782" y="16547"/>
                    <a:pt x="11782" y="16547"/>
                    <a:pt x="11782" y="16547"/>
                  </a:cubicBezTo>
                  <a:cubicBezTo>
                    <a:pt x="11666" y="16646"/>
                    <a:pt x="11666" y="16646"/>
                    <a:pt x="11666" y="16646"/>
                  </a:cubicBezTo>
                  <a:cubicBezTo>
                    <a:pt x="11666" y="16646"/>
                    <a:pt x="11666" y="16646"/>
                    <a:pt x="11666" y="16646"/>
                  </a:cubicBezTo>
                  <a:cubicBezTo>
                    <a:pt x="11666" y="16646"/>
                    <a:pt x="11666" y="16646"/>
                    <a:pt x="11666" y="16646"/>
                  </a:cubicBezTo>
                  <a:cubicBezTo>
                    <a:pt x="11666" y="16646"/>
                    <a:pt x="11666" y="16646"/>
                    <a:pt x="11666" y="16646"/>
                  </a:cubicBezTo>
                  <a:cubicBezTo>
                    <a:pt x="11666" y="16646"/>
                    <a:pt x="11666" y="16646"/>
                    <a:pt x="11666" y="16646"/>
                  </a:cubicBezTo>
                  <a:cubicBezTo>
                    <a:pt x="11666" y="16646"/>
                    <a:pt x="11666" y="16646"/>
                    <a:pt x="11666" y="16646"/>
                  </a:cubicBezTo>
                  <a:cubicBezTo>
                    <a:pt x="11666" y="16745"/>
                    <a:pt x="11666" y="16745"/>
                    <a:pt x="11666" y="16745"/>
                  </a:cubicBezTo>
                  <a:cubicBezTo>
                    <a:pt x="11666" y="16745"/>
                    <a:pt x="11666" y="16745"/>
                    <a:pt x="11666" y="16745"/>
                  </a:cubicBezTo>
                  <a:cubicBezTo>
                    <a:pt x="11551" y="16745"/>
                    <a:pt x="11551" y="16745"/>
                    <a:pt x="11551" y="16745"/>
                  </a:cubicBezTo>
                  <a:cubicBezTo>
                    <a:pt x="11551" y="16745"/>
                    <a:pt x="11551" y="16745"/>
                    <a:pt x="11551" y="16745"/>
                  </a:cubicBezTo>
                  <a:cubicBezTo>
                    <a:pt x="11551" y="16745"/>
                    <a:pt x="11551" y="16745"/>
                    <a:pt x="11551" y="16745"/>
                  </a:cubicBezTo>
                  <a:cubicBezTo>
                    <a:pt x="11551" y="16745"/>
                    <a:pt x="11551" y="16745"/>
                    <a:pt x="11551" y="16745"/>
                  </a:cubicBezTo>
                  <a:cubicBezTo>
                    <a:pt x="11551" y="16745"/>
                    <a:pt x="11551" y="16745"/>
                    <a:pt x="11551" y="16745"/>
                  </a:cubicBezTo>
                  <a:cubicBezTo>
                    <a:pt x="11551" y="16844"/>
                    <a:pt x="11551" y="16844"/>
                    <a:pt x="11551" y="16844"/>
                  </a:cubicBezTo>
                  <a:cubicBezTo>
                    <a:pt x="11551" y="16844"/>
                    <a:pt x="11551" y="16844"/>
                    <a:pt x="11551" y="16844"/>
                  </a:cubicBezTo>
                  <a:cubicBezTo>
                    <a:pt x="11435" y="16844"/>
                    <a:pt x="11435" y="16844"/>
                    <a:pt x="11435" y="16844"/>
                  </a:cubicBezTo>
                  <a:cubicBezTo>
                    <a:pt x="11320" y="16943"/>
                    <a:pt x="11320" y="16943"/>
                    <a:pt x="11320" y="16943"/>
                  </a:cubicBezTo>
                  <a:cubicBezTo>
                    <a:pt x="11320" y="17042"/>
                    <a:pt x="11320" y="17042"/>
                    <a:pt x="11320" y="17042"/>
                  </a:cubicBezTo>
                  <a:cubicBezTo>
                    <a:pt x="11320" y="17042"/>
                    <a:pt x="11320" y="17042"/>
                    <a:pt x="11320" y="17042"/>
                  </a:cubicBezTo>
                  <a:cubicBezTo>
                    <a:pt x="11320" y="17141"/>
                    <a:pt x="11320" y="17141"/>
                    <a:pt x="11320" y="17141"/>
                  </a:cubicBezTo>
                  <a:cubicBezTo>
                    <a:pt x="11204" y="17240"/>
                    <a:pt x="11204" y="17240"/>
                    <a:pt x="11204" y="17240"/>
                  </a:cubicBezTo>
                  <a:cubicBezTo>
                    <a:pt x="11204" y="17240"/>
                    <a:pt x="11204" y="17240"/>
                    <a:pt x="11204" y="17240"/>
                  </a:cubicBezTo>
                  <a:cubicBezTo>
                    <a:pt x="11089" y="17240"/>
                    <a:pt x="11089" y="17240"/>
                    <a:pt x="11089" y="17240"/>
                  </a:cubicBezTo>
                  <a:cubicBezTo>
                    <a:pt x="11089" y="17141"/>
                    <a:pt x="11089" y="17141"/>
                    <a:pt x="11089" y="17141"/>
                  </a:cubicBezTo>
                  <a:cubicBezTo>
                    <a:pt x="11089" y="17141"/>
                    <a:pt x="11089" y="17141"/>
                    <a:pt x="11089" y="17141"/>
                  </a:cubicBezTo>
                  <a:cubicBezTo>
                    <a:pt x="11089" y="17141"/>
                    <a:pt x="11089" y="17141"/>
                    <a:pt x="11089" y="17141"/>
                  </a:cubicBezTo>
                  <a:cubicBezTo>
                    <a:pt x="11089" y="17141"/>
                    <a:pt x="11089" y="17141"/>
                    <a:pt x="11089" y="17141"/>
                  </a:cubicBezTo>
                  <a:cubicBezTo>
                    <a:pt x="11089" y="17240"/>
                    <a:pt x="11089" y="17240"/>
                    <a:pt x="11089" y="17240"/>
                  </a:cubicBezTo>
                  <a:cubicBezTo>
                    <a:pt x="11089" y="17240"/>
                    <a:pt x="11089" y="17240"/>
                    <a:pt x="11089" y="17240"/>
                  </a:cubicBezTo>
                  <a:cubicBezTo>
                    <a:pt x="10973" y="17240"/>
                    <a:pt x="10973" y="17240"/>
                    <a:pt x="10973" y="17240"/>
                  </a:cubicBezTo>
                  <a:cubicBezTo>
                    <a:pt x="10858" y="17339"/>
                    <a:pt x="10858" y="17339"/>
                    <a:pt x="10858" y="17339"/>
                  </a:cubicBezTo>
                  <a:cubicBezTo>
                    <a:pt x="10858" y="17439"/>
                    <a:pt x="10858" y="17439"/>
                    <a:pt x="10858" y="17439"/>
                  </a:cubicBezTo>
                  <a:cubicBezTo>
                    <a:pt x="10858" y="17339"/>
                    <a:pt x="10858" y="17339"/>
                    <a:pt x="10858" y="17339"/>
                  </a:cubicBezTo>
                  <a:cubicBezTo>
                    <a:pt x="10858" y="17339"/>
                    <a:pt x="10858" y="17339"/>
                    <a:pt x="10858" y="17339"/>
                  </a:cubicBezTo>
                  <a:cubicBezTo>
                    <a:pt x="10742" y="17339"/>
                    <a:pt x="10742" y="17339"/>
                    <a:pt x="10742" y="17339"/>
                  </a:cubicBezTo>
                  <a:cubicBezTo>
                    <a:pt x="10742" y="17339"/>
                    <a:pt x="10742" y="17339"/>
                    <a:pt x="10742" y="17339"/>
                  </a:cubicBezTo>
                  <a:cubicBezTo>
                    <a:pt x="10742" y="17339"/>
                    <a:pt x="10742" y="17339"/>
                    <a:pt x="10742" y="17339"/>
                  </a:cubicBezTo>
                  <a:cubicBezTo>
                    <a:pt x="10742" y="17339"/>
                    <a:pt x="10742" y="17339"/>
                    <a:pt x="10742" y="17339"/>
                  </a:cubicBezTo>
                  <a:cubicBezTo>
                    <a:pt x="10627" y="17339"/>
                    <a:pt x="10627" y="17339"/>
                    <a:pt x="10627" y="17339"/>
                  </a:cubicBezTo>
                  <a:cubicBezTo>
                    <a:pt x="10627" y="17240"/>
                    <a:pt x="10627" y="17240"/>
                    <a:pt x="10627" y="17240"/>
                  </a:cubicBezTo>
                  <a:cubicBezTo>
                    <a:pt x="10511" y="17240"/>
                    <a:pt x="10511" y="17240"/>
                    <a:pt x="10511" y="17240"/>
                  </a:cubicBezTo>
                  <a:cubicBezTo>
                    <a:pt x="10511" y="17339"/>
                    <a:pt x="10511" y="17339"/>
                    <a:pt x="10511" y="17339"/>
                  </a:cubicBezTo>
                  <a:cubicBezTo>
                    <a:pt x="10511" y="17339"/>
                    <a:pt x="10511" y="17339"/>
                    <a:pt x="10511" y="17339"/>
                  </a:cubicBezTo>
                  <a:cubicBezTo>
                    <a:pt x="10627" y="17339"/>
                    <a:pt x="10627" y="17339"/>
                    <a:pt x="10627" y="17339"/>
                  </a:cubicBezTo>
                  <a:cubicBezTo>
                    <a:pt x="10627" y="17439"/>
                    <a:pt x="10627" y="17439"/>
                    <a:pt x="10627" y="17439"/>
                  </a:cubicBezTo>
                  <a:cubicBezTo>
                    <a:pt x="10627" y="17439"/>
                    <a:pt x="10627" y="17439"/>
                    <a:pt x="10627" y="17439"/>
                  </a:cubicBezTo>
                  <a:cubicBezTo>
                    <a:pt x="10627" y="17538"/>
                    <a:pt x="10627" y="17538"/>
                    <a:pt x="10627" y="17538"/>
                  </a:cubicBezTo>
                  <a:cubicBezTo>
                    <a:pt x="10511" y="17538"/>
                    <a:pt x="10511" y="17538"/>
                    <a:pt x="10511" y="17538"/>
                  </a:cubicBezTo>
                  <a:cubicBezTo>
                    <a:pt x="10396" y="17538"/>
                    <a:pt x="10396" y="17538"/>
                    <a:pt x="10396" y="17538"/>
                  </a:cubicBezTo>
                  <a:cubicBezTo>
                    <a:pt x="10280" y="17637"/>
                    <a:pt x="10280" y="17637"/>
                    <a:pt x="10280" y="17637"/>
                  </a:cubicBezTo>
                  <a:cubicBezTo>
                    <a:pt x="10280" y="17637"/>
                    <a:pt x="10280" y="17637"/>
                    <a:pt x="10280" y="17637"/>
                  </a:cubicBezTo>
                  <a:cubicBezTo>
                    <a:pt x="10165" y="17637"/>
                    <a:pt x="10165" y="17637"/>
                    <a:pt x="10165" y="17637"/>
                  </a:cubicBezTo>
                  <a:cubicBezTo>
                    <a:pt x="10165" y="17538"/>
                    <a:pt x="10165" y="17538"/>
                    <a:pt x="10165" y="17538"/>
                  </a:cubicBezTo>
                  <a:cubicBezTo>
                    <a:pt x="10280" y="17538"/>
                    <a:pt x="10280" y="17538"/>
                    <a:pt x="10280" y="17538"/>
                  </a:cubicBezTo>
                  <a:cubicBezTo>
                    <a:pt x="10165" y="17538"/>
                    <a:pt x="10165" y="17538"/>
                    <a:pt x="10165" y="17538"/>
                  </a:cubicBezTo>
                  <a:cubicBezTo>
                    <a:pt x="10165" y="17538"/>
                    <a:pt x="10165" y="17538"/>
                    <a:pt x="10165" y="17538"/>
                  </a:cubicBezTo>
                  <a:cubicBezTo>
                    <a:pt x="10165" y="17538"/>
                    <a:pt x="10165" y="17538"/>
                    <a:pt x="10165" y="17538"/>
                  </a:cubicBezTo>
                  <a:cubicBezTo>
                    <a:pt x="10165" y="17538"/>
                    <a:pt x="10165" y="17538"/>
                    <a:pt x="10165" y="17538"/>
                  </a:cubicBezTo>
                  <a:cubicBezTo>
                    <a:pt x="10165" y="17637"/>
                    <a:pt x="10165" y="17637"/>
                    <a:pt x="10165" y="17637"/>
                  </a:cubicBezTo>
                  <a:cubicBezTo>
                    <a:pt x="10049" y="17637"/>
                    <a:pt x="10049" y="17637"/>
                    <a:pt x="10049" y="17637"/>
                  </a:cubicBezTo>
                  <a:cubicBezTo>
                    <a:pt x="10049" y="17637"/>
                    <a:pt x="10049" y="17637"/>
                    <a:pt x="10049" y="17637"/>
                  </a:cubicBezTo>
                  <a:cubicBezTo>
                    <a:pt x="9934" y="17637"/>
                    <a:pt x="9934" y="17637"/>
                    <a:pt x="9934" y="17637"/>
                  </a:cubicBezTo>
                  <a:cubicBezTo>
                    <a:pt x="9934" y="17538"/>
                    <a:pt x="9934" y="17538"/>
                    <a:pt x="9934" y="17538"/>
                  </a:cubicBezTo>
                  <a:cubicBezTo>
                    <a:pt x="9934" y="17538"/>
                    <a:pt x="9934" y="17538"/>
                    <a:pt x="9934" y="17538"/>
                  </a:cubicBezTo>
                  <a:cubicBezTo>
                    <a:pt x="9934" y="17439"/>
                    <a:pt x="9934" y="17439"/>
                    <a:pt x="9934" y="17439"/>
                  </a:cubicBezTo>
                  <a:cubicBezTo>
                    <a:pt x="9934" y="17439"/>
                    <a:pt x="9934" y="17439"/>
                    <a:pt x="9934" y="17439"/>
                  </a:cubicBezTo>
                  <a:cubicBezTo>
                    <a:pt x="9818" y="17439"/>
                    <a:pt x="9818" y="17439"/>
                    <a:pt x="9818" y="17439"/>
                  </a:cubicBezTo>
                  <a:cubicBezTo>
                    <a:pt x="9818" y="17538"/>
                    <a:pt x="9818" y="17538"/>
                    <a:pt x="9818" y="17538"/>
                  </a:cubicBezTo>
                  <a:cubicBezTo>
                    <a:pt x="9818" y="17538"/>
                    <a:pt x="9818" y="17538"/>
                    <a:pt x="9818" y="17538"/>
                  </a:cubicBezTo>
                  <a:cubicBezTo>
                    <a:pt x="9818" y="17637"/>
                    <a:pt x="9818" y="17637"/>
                    <a:pt x="9818" y="17637"/>
                  </a:cubicBezTo>
                  <a:cubicBezTo>
                    <a:pt x="9818" y="17637"/>
                    <a:pt x="9818" y="17637"/>
                    <a:pt x="9818" y="17637"/>
                  </a:cubicBezTo>
                  <a:cubicBezTo>
                    <a:pt x="9818" y="17637"/>
                    <a:pt x="9818" y="17637"/>
                    <a:pt x="9818" y="17637"/>
                  </a:cubicBezTo>
                  <a:cubicBezTo>
                    <a:pt x="9703" y="17538"/>
                    <a:pt x="9703" y="17538"/>
                    <a:pt x="9703" y="17538"/>
                  </a:cubicBezTo>
                  <a:cubicBezTo>
                    <a:pt x="9703" y="17439"/>
                    <a:pt x="9703" y="17439"/>
                    <a:pt x="9703" y="17439"/>
                  </a:cubicBezTo>
                  <a:cubicBezTo>
                    <a:pt x="9703" y="17439"/>
                    <a:pt x="9703" y="17439"/>
                    <a:pt x="9703" y="17439"/>
                  </a:cubicBezTo>
                  <a:cubicBezTo>
                    <a:pt x="9818" y="17339"/>
                    <a:pt x="9818" y="17339"/>
                    <a:pt x="9818" y="17339"/>
                  </a:cubicBezTo>
                  <a:cubicBezTo>
                    <a:pt x="9818" y="17339"/>
                    <a:pt x="9818" y="17339"/>
                    <a:pt x="9818" y="17339"/>
                  </a:cubicBezTo>
                  <a:cubicBezTo>
                    <a:pt x="9818" y="17339"/>
                    <a:pt x="9818" y="17339"/>
                    <a:pt x="9818" y="17339"/>
                  </a:cubicBezTo>
                  <a:cubicBezTo>
                    <a:pt x="9703" y="17240"/>
                    <a:pt x="9703" y="17240"/>
                    <a:pt x="9703" y="17240"/>
                  </a:cubicBezTo>
                  <a:cubicBezTo>
                    <a:pt x="9587" y="17240"/>
                    <a:pt x="9587" y="17240"/>
                    <a:pt x="9587" y="17240"/>
                  </a:cubicBezTo>
                  <a:cubicBezTo>
                    <a:pt x="9587" y="17240"/>
                    <a:pt x="9587" y="17240"/>
                    <a:pt x="9587" y="17240"/>
                  </a:cubicBezTo>
                  <a:cubicBezTo>
                    <a:pt x="9587" y="17240"/>
                    <a:pt x="9587" y="17240"/>
                    <a:pt x="9587" y="17240"/>
                  </a:cubicBezTo>
                  <a:cubicBezTo>
                    <a:pt x="9587" y="17240"/>
                    <a:pt x="9587" y="17240"/>
                    <a:pt x="9587" y="17240"/>
                  </a:cubicBezTo>
                  <a:cubicBezTo>
                    <a:pt x="9587" y="17240"/>
                    <a:pt x="9587" y="17240"/>
                    <a:pt x="9587" y="17240"/>
                  </a:cubicBezTo>
                  <a:cubicBezTo>
                    <a:pt x="9587" y="17339"/>
                    <a:pt x="9587" y="17339"/>
                    <a:pt x="9587" y="17339"/>
                  </a:cubicBezTo>
                  <a:cubicBezTo>
                    <a:pt x="9587" y="17339"/>
                    <a:pt x="9587" y="17339"/>
                    <a:pt x="9587" y="17339"/>
                  </a:cubicBezTo>
                  <a:cubicBezTo>
                    <a:pt x="9587" y="17339"/>
                    <a:pt x="9587" y="17339"/>
                    <a:pt x="9587" y="17339"/>
                  </a:cubicBezTo>
                  <a:cubicBezTo>
                    <a:pt x="9587" y="17439"/>
                    <a:pt x="9587" y="17439"/>
                    <a:pt x="9587" y="17439"/>
                  </a:cubicBezTo>
                  <a:cubicBezTo>
                    <a:pt x="9587" y="17538"/>
                    <a:pt x="9587" y="17538"/>
                    <a:pt x="9587" y="17538"/>
                  </a:cubicBezTo>
                  <a:cubicBezTo>
                    <a:pt x="9472" y="17538"/>
                    <a:pt x="9472" y="17538"/>
                    <a:pt x="9472" y="17538"/>
                  </a:cubicBezTo>
                  <a:cubicBezTo>
                    <a:pt x="9472" y="17538"/>
                    <a:pt x="9472" y="17538"/>
                    <a:pt x="9472" y="17538"/>
                  </a:cubicBezTo>
                  <a:cubicBezTo>
                    <a:pt x="9356" y="17439"/>
                    <a:pt x="9356" y="17439"/>
                    <a:pt x="9356" y="17439"/>
                  </a:cubicBezTo>
                  <a:cubicBezTo>
                    <a:pt x="9356" y="17439"/>
                    <a:pt x="9356" y="17439"/>
                    <a:pt x="9356" y="17439"/>
                  </a:cubicBezTo>
                  <a:cubicBezTo>
                    <a:pt x="9356" y="17538"/>
                    <a:pt x="9356" y="17538"/>
                    <a:pt x="9356" y="17538"/>
                  </a:cubicBezTo>
                  <a:cubicBezTo>
                    <a:pt x="9356" y="17538"/>
                    <a:pt x="9356" y="17538"/>
                    <a:pt x="9356" y="17538"/>
                  </a:cubicBezTo>
                  <a:cubicBezTo>
                    <a:pt x="9356" y="17637"/>
                    <a:pt x="9356" y="17637"/>
                    <a:pt x="9356" y="17637"/>
                  </a:cubicBezTo>
                  <a:cubicBezTo>
                    <a:pt x="9472" y="17736"/>
                    <a:pt x="9472" y="17736"/>
                    <a:pt x="9472" y="17736"/>
                  </a:cubicBezTo>
                  <a:cubicBezTo>
                    <a:pt x="9472" y="17736"/>
                    <a:pt x="9472" y="17736"/>
                    <a:pt x="9472" y="17736"/>
                  </a:cubicBezTo>
                  <a:cubicBezTo>
                    <a:pt x="9356" y="17736"/>
                    <a:pt x="9356" y="17736"/>
                    <a:pt x="9356" y="17736"/>
                  </a:cubicBezTo>
                  <a:cubicBezTo>
                    <a:pt x="9356" y="17736"/>
                    <a:pt x="9356" y="17736"/>
                    <a:pt x="9356" y="17736"/>
                  </a:cubicBezTo>
                  <a:cubicBezTo>
                    <a:pt x="9356" y="17835"/>
                    <a:pt x="9356" y="17835"/>
                    <a:pt x="9356" y="17835"/>
                  </a:cubicBezTo>
                  <a:cubicBezTo>
                    <a:pt x="9241" y="17835"/>
                    <a:pt x="9241" y="17835"/>
                    <a:pt x="9241" y="17835"/>
                  </a:cubicBezTo>
                  <a:cubicBezTo>
                    <a:pt x="9241" y="17736"/>
                    <a:pt x="9241" y="17736"/>
                    <a:pt x="9241" y="17736"/>
                  </a:cubicBezTo>
                  <a:cubicBezTo>
                    <a:pt x="9125" y="17835"/>
                    <a:pt x="9125" y="17835"/>
                    <a:pt x="9125" y="17835"/>
                  </a:cubicBezTo>
                  <a:cubicBezTo>
                    <a:pt x="9125" y="17835"/>
                    <a:pt x="9125" y="17835"/>
                    <a:pt x="9125" y="17835"/>
                  </a:cubicBezTo>
                  <a:cubicBezTo>
                    <a:pt x="9010" y="17835"/>
                    <a:pt x="9010" y="17835"/>
                    <a:pt x="9010" y="17835"/>
                  </a:cubicBezTo>
                  <a:cubicBezTo>
                    <a:pt x="9010" y="17835"/>
                    <a:pt x="9010" y="17835"/>
                    <a:pt x="9010" y="17835"/>
                  </a:cubicBezTo>
                  <a:cubicBezTo>
                    <a:pt x="9010" y="17736"/>
                    <a:pt x="9010" y="17736"/>
                    <a:pt x="9010" y="17736"/>
                  </a:cubicBezTo>
                  <a:cubicBezTo>
                    <a:pt x="8894" y="17736"/>
                    <a:pt x="8894" y="17736"/>
                    <a:pt x="8894" y="17736"/>
                  </a:cubicBezTo>
                  <a:cubicBezTo>
                    <a:pt x="8894" y="17736"/>
                    <a:pt x="8894" y="17736"/>
                    <a:pt x="8894" y="17736"/>
                  </a:cubicBezTo>
                  <a:cubicBezTo>
                    <a:pt x="8894" y="17736"/>
                    <a:pt x="8894" y="17736"/>
                    <a:pt x="8894" y="17736"/>
                  </a:cubicBezTo>
                  <a:cubicBezTo>
                    <a:pt x="8894" y="17835"/>
                    <a:pt x="8894" y="17835"/>
                    <a:pt x="8894" y="17835"/>
                  </a:cubicBezTo>
                  <a:cubicBezTo>
                    <a:pt x="8894" y="17835"/>
                    <a:pt x="8894" y="17835"/>
                    <a:pt x="8894" y="17835"/>
                  </a:cubicBezTo>
                  <a:cubicBezTo>
                    <a:pt x="8779" y="17835"/>
                    <a:pt x="8779" y="17835"/>
                    <a:pt x="8779" y="17835"/>
                  </a:cubicBezTo>
                  <a:cubicBezTo>
                    <a:pt x="8779" y="17736"/>
                    <a:pt x="8779" y="17736"/>
                    <a:pt x="8779" y="17736"/>
                  </a:cubicBezTo>
                  <a:cubicBezTo>
                    <a:pt x="8779" y="17736"/>
                    <a:pt x="8779" y="17736"/>
                    <a:pt x="8779" y="17736"/>
                  </a:cubicBezTo>
                  <a:cubicBezTo>
                    <a:pt x="8663" y="17736"/>
                    <a:pt x="8663" y="17736"/>
                    <a:pt x="8663" y="17736"/>
                  </a:cubicBezTo>
                  <a:cubicBezTo>
                    <a:pt x="8663" y="17736"/>
                    <a:pt x="8663" y="17736"/>
                    <a:pt x="8663" y="17736"/>
                  </a:cubicBezTo>
                  <a:cubicBezTo>
                    <a:pt x="8663" y="17736"/>
                    <a:pt x="8663" y="17736"/>
                    <a:pt x="8663" y="17736"/>
                  </a:cubicBezTo>
                  <a:cubicBezTo>
                    <a:pt x="8548" y="17835"/>
                    <a:pt x="8548" y="17835"/>
                    <a:pt x="8548" y="17835"/>
                  </a:cubicBezTo>
                  <a:cubicBezTo>
                    <a:pt x="8548" y="17835"/>
                    <a:pt x="8548" y="17835"/>
                    <a:pt x="8548" y="17835"/>
                  </a:cubicBezTo>
                  <a:cubicBezTo>
                    <a:pt x="8663" y="17835"/>
                    <a:pt x="8663" y="17835"/>
                    <a:pt x="8663" y="17835"/>
                  </a:cubicBezTo>
                  <a:cubicBezTo>
                    <a:pt x="8663" y="17934"/>
                    <a:pt x="8663" y="17934"/>
                    <a:pt x="8663" y="17934"/>
                  </a:cubicBezTo>
                  <a:cubicBezTo>
                    <a:pt x="8548" y="18033"/>
                    <a:pt x="8548" y="18033"/>
                    <a:pt x="8548" y="18033"/>
                  </a:cubicBezTo>
                  <a:cubicBezTo>
                    <a:pt x="8432" y="18132"/>
                    <a:pt x="8432" y="18132"/>
                    <a:pt x="8432" y="18132"/>
                  </a:cubicBezTo>
                  <a:cubicBezTo>
                    <a:pt x="8432" y="18132"/>
                    <a:pt x="8432" y="18132"/>
                    <a:pt x="8432" y="18132"/>
                  </a:cubicBezTo>
                  <a:cubicBezTo>
                    <a:pt x="8317" y="18132"/>
                    <a:pt x="8317" y="18132"/>
                    <a:pt x="8317" y="18132"/>
                  </a:cubicBezTo>
                  <a:cubicBezTo>
                    <a:pt x="8317" y="18033"/>
                    <a:pt x="8317" y="18033"/>
                    <a:pt x="8317" y="18033"/>
                  </a:cubicBezTo>
                  <a:cubicBezTo>
                    <a:pt x="8317" y="18033"/>
                    <a:pt x="8317" y="18033"/>
                    <a:pt x="8317" y="18033"/>
                  </a:cubicBezTo>
                  <a:cubicBezTo>
                    <a:pt x="8201" y="18033"/>
                    <a:pt x="8201" y="18033"/>
                    <a:pt x="8201" y="18033"/>
                  </a:cubicBezTo>
                  <a:cubicBezTo>
                    <a:pt x="8201" y="18033"/>
                    <a:pt x="8201" y="18033"/>
                    <a:pt x="8201" y="18033"/>
                  </a:cubicBezTo>
                  <a:cubicBezTo>
                    <a:pt x="8201" y="18033"/>
                    <a:pt x="8201" y="18033"/>
                    <a:pt x="8201" y="18033"/>
                  </a:cubicBezTo>
                  <a:cubicBezTo>
                    <a:pt x="8086" y="18033"/>
                    <a:pt x="8086" y="18033"/>
                    <a:pt x="8086" y="18033"/>
                  </a:cubicBezTo>
                  <a:cubicBezTo>
                    <a:pt x="8086" y="18033"/>
                    <a:pt x="8086" y="18033"/>
                    <a:pt x="8086" y="18033"/>
                  </a:cubicBezTo>
                  <a:cubicBezTo>
                    <a:pt x="8086" y="18033"/>
                    <a:pt x="8086" y="18033"/>
                    <a:pt x="8086" y="18033"/>
                  </a:cubicBezTo>
                  <a:cubicBezTo>
                    <a:pt x="8086" y="18033"/>
                    <a:pt x="8086" y="18033"/>
                    <a:pt x="8086" y="18033"/>
                  </a:cubicBezTo>
                  <a:cubicBezTo>
                    <a:pt x="8086" y="18132"/>
                    <a:pt x="8086" y="18132"/>
                    <a:pt x="8086" y="18132"/>
                  </a:cubicBezTo>
                  <a:cubicBezTo>
                    <a:pt x="8086" y="18132"/>
                    <a:pt x="8086" y="18132"/>
                    <a:pt x="8086" y="18132"/>
                  </a:cubicBezTo>
                  <a:cubicBezTo>
                    <a:pt x="8086" y="18231"/>
                    <a:pt x="8086" y="18231"/>
                    <a:pt x="8086" y="18231"/>
                  </a:cubicBezTo>
                  <a:cubicBezTo>
                    <a:pt x="8086" y="18231"/>
                    <a:pt x="8086" y="18231"/>
                    <a:pt x="8086" y="18231"/>
                  </a:cubicBezTo>
                  <a:cubicBezTo>
                    <a:pt x="8201" y="18231"/>
                    <a:pt x="8201" y="18231"/>
                    <a:pt x="8201" y="18231"/>
                  </a:cubicBezTo>
                  <a:cubicBezTo>
                    <a:pt x="8201" y="18330"/>
                    <a:pt x="8201" y="18330"/>
                    <a:pt x="8201" y="18330"/>
                  </a:cubicBezTo>
                  <a:cubicBezTo>
                    <a:pt x="8201" y="18429"/>
                    <a:pt x="8201" y="18429"/>
                    <a:pt x="8201" y="18429"/>
                  </a:cubicBezTo>
                  <a:cubicBezTo>
                    <a:pt x="8201" y="18528"/>
                    <a:pt x="8201" y="18528"/>
                    <a:pt x="8201" y="18528"/>
                  </a:cubicBezTo>
                  <a:cubicBezTo>
                    <a:pt x="8086" y="18528"/>
                    <a:pt x="8086" y="18528"/>
                    <a:pt x="8086" y="18528"/>
                  </a:cubicBezTo>
                  <a:cubicBezTo>
                    <a:pt x="8086" y="18528"/>
                    <a:pt x="8086" y="18528"/>
                    <a:pt x="8086" y="18528"/>
                  </a:cubicBezTo>
                  <a:cubicBezTo>
                    <a:pt x="8086" y="18528"/>
                    <a:pt x="8086" y="18528"/>
                    <a:pt x="8086" y="18528"/>
                  </a:cubicBezTo>
                  <a:cubicBezTo>
                    <a:pt x="7970" y="18528"/>
                    <a:pt x="7970" y="18528"/>
                    <a:pt x="7970" y="18528"/>
                  </a:cubicBezTo>
                  <a:cubicBezTo>
                    <a:pt x="7855" y="18528"/>
                    <a:pt x="7855" y="18528"/>
                    <a:pt x="7855" y="18528"/>
                  </a:cubicBezTo>
                  <a:cubicBezTo>
                    <a:pt x="7739" y="18528"/>
                    <a:pt x="7739" y="18528"/>
                    <a:pt x="7739" y="18528"/>
                  </a:cubicBezTo>
                  <a:cubicBezTo>
                    <a:pt x="7739" y="18528"/>
                    <a:pt x="7739" y="18528"/>
                    <a:pt x="7739" y="18528"/>
                  </a:cubicBezTo>
                  <a:cubicBezTo>
                    <a:pt x="7739" y="18628"/>
                    <a:pt x="7739" y="18628"/>
                    <a:pt x="7739" y="18628"/>
                  </a:cubicBezTo>
                  <a:cubicBezTo>
                    <a:pt x="7855" y="18628"/>
                    <a:pt x="7855" y="18628"/>
                    <a:pt x="7855" y="18628"/>
                  </a:cubicBezTo>
                  <a:cubicBezTo>
                    <a:pt x="7970" y="18628"/>
                    <a:pt x="7970" y="18628"/>
                    <a:pt x="7970" y="18628"/>
                  </a:cubicBezTo>
                  <a:cubicBezTo>
                    <a:pt x="7970" y="18727"/>
                    <a:pt x="7970" y="18727"/>
                    <a:pt x="7970" y="18727"/>
                  </a:cubicBezTo>
                  <a:cubicBezTo>
                    <a:pt x="8086" y="18727"/>
                    <a:pt x="8086" y="18727"/>
                    <a:pt x="8086" y="18727"/>
                  </a:cubicBezTo>
                  <a:cubicBezTo>
                    <a:pt x="8086" y="18727"/>
                    <a:pt x="8086" y="18727"/>
                    <a:pt x="8086" y="18727"/>
                  </a:cubicBezTo>
                  <a:cubicBezTo>
                    <a:pt x="8086" y="18727"/>
                    <a:pt x="8086" y="18727"/>
                    <a:pt x="8086" y="18727"/>
                  </a:cubicBezTo>
                  <a:cubicBezTo>
                    <a:pt x="8086" y="18727"/>
                    <a:pt x="8086" y="18727"/>
                    <a:pt x="8086" y="18727"/>
                  </a:cubicBezTo>
                  <a:cubicBezTo>
                    <a:pt x="8086" y="18826"/>
                    <a:pt x="8086" y="18826"/>
                    <a:pt x="8086" y="18826"/>
                  </a:cubicBezTo>
                  <a:cubicBezTo>
                    <a:pt x="8086" y="18826"/>
                    <a:pt x="8086" y="18826"/>
                    <a:pt x="8086" y="18826"/>
                  </a:cubicBezTo>
                  <a:cubicBezTo>
                    <a:pt x="7970" y="18826"/>
                    <a:pt x="7970" y="18826"/>
                    <a:pt x="7970" y="18826"/>
                  </a:cubicBezTo>
                  <a:cubicBezTo>
                    <a:pt x="7970" y="18826"/>
                    <a:pt x="7970" y="18826"/>
                    <a:pt x="7970" y="18826"/>
                  </a:cubicBezTo>
                  <a:cubicBezTo>
                    <a:pt x="8086" y="18826"/>
                    <a:pt x="8086" y="18826"/>
                    <a:pt x="8086" y="18826"/>
                  </a:cubicBezTo>
                  <a:cubicBezTo>
                    <a:pt x="8086" y="18925"/>
                    <a:pt x="8086" y="18925"/>
                    <a:pt x="8086" y="18925"/>
                  </a:cubicBezTo>
                  <a:cubicBezTo>
                    <a:pt x="8086" y="18925"/>
                    <a:pt x="8086" y="18925"/>
                    <a:pt x="8086" y="18925"/>
                  </a:cubicBezTo>
                  <a:cubicBezTo>
                    <a:pt x="8086" y="19024"/>
                    <a:pt x="8086" y="19024"/>
                    <a:pt x="8086" y="19024"/>
                  </a:cubicBezTo>
                  <a:cubicBezTo>
                    <a:pt x="8086" y="19024"/>
                    <a:pt x="8086" y="19024"/>
                    <a:pt x="8086" y="19024"/>
                  </a:cubicBezTo>
                  <a:cubicBezTo>
                    <a:pt x="7970" y="19024"/>
                    <a:pt x="7970" y="19024"/>
                    <a:pt x="7970" y="19024"/>
                  </a:cubicBezTo>
                  <a:cubicBezTo>
                    <a:pt x="7970" y="19024"/>
                    <a:pt x="7970" y="19024"/>
                    <a:pt x="7970" y="19024"/>
                  </a:cubicBezTo>
                  <a:cubicBezTo>
                    <a:pt x="7855" y="18925"/>
                    <a:pt x="7855" y="18925"/>
                    <a:pt x="7855" y="18925"/>
                  </a:cubicBezTo>
                  <a:cubicBezTo>
                    <a:pt x="7855" y="18925"/>
                    <a:pt x="7855" y="18925"/>
                    <a:pt x="7855" y="18925"/>
                  </a:cubicBezTo>
                  <a:cubicBezTo>
                    <a:pt x="7739" y="18925"/>
                    <a:pt x="7739" y="18925"/>
                    <a:pt x="7739" y="18925"/>
                  </a:cubicBezTo>
                  <a:cubicBezTo>
                    <a:pt x="7739" y="18925"/>
                    <a:pt x="7739" y="18925"/>
                    <a:pt x="7739" y="18925"/>
                  </a:cubicBezTo>
                  <a:cubicBezTo>
                    <a:pt x="7624" y="18826"/>
                    <a:pt x="7624" y="18826"/>
                    <a:pt x="7624" y="18826"/>
                  </a:cubicBezTo>
                  <a:cubicBezTo>
                    <a:pt x="7624" y="18925"/>
                    <a:pt x="7624" y="18925"/>
                    <a:pt x="7624" y="18925"/>
                  </a:cubicBezTo>
                  <a:cubicBezTo>
                    <a:pt x="7624" y="18925"/>
                    <a:pt x="7624" y="18925"/>
                    <a:pt x="7624" y="18925"/>
                  </a:cubicBezTo>
                  <a:cubicBezTo>
                    <a:pt x="7739" y="18925"/>
                    <a:pt x="7739" y="18925"/>
                    <a:pt x="7739" y="18925"/>
                  </a:cubicBezTo>
                  <a:cubicBezTo>
                    <a:pt x="7739" y="18925"/>
                    <a:pt x="7739" y="18925"/>
                    <a:pt x="7739" y="18925"/>
                  </a:cubicBezTo>
                  <a:cubicBezTo>
                    <a:pt x="7855" y="19024"/>
                    <a:pt x="7855" y="19024"/>
                    <a:pt x="7855" y="19024"/>
                  </a:cubicBezTo>
                  <a:cubicBezTo>
                    <a:pt x="7970" y="19024"/>
                    <a:pt x="7970" y="19024"/>
                    <a:pt x="7970" y="19024"/>
                  </a:cubicBezTo>
                  <a:cubicBezTo>
                    <a:pt x="7970" y="19024"/>
                    <a:pt x="7970" y="19024"/>
                    <a:pt x="7970" y="19024"/>
                  </a:cubicBezTo>
                  <a:cubicBezTo>
                    <a:pt x="7970" y="19123"/>
                    <a:pt x="7970" y="19123"/>
                    <a:pt x="7970" y="19123"/>
                  </a:cubicBezTo>
                  <a:cubicBezTo>
                    <a:pt x="7970" y="19123"/>
                    <a:pt x="7970" y="19123"/>
                    <a:pt x="7970" y="19123"/>
                  </a:cubicBezTo>
                  <a:cubicBezTo>
                    <a:pt x="7855" y="19123"/>
                    <a:pt x="7855" y="19123"/>
                    <a:pt x="7855" y="19123"/>
                  </a:cubicBezTo>
                  <a:cubicBezTo>
                    <a:pt x="7855" y="19123"/>
                    <a:pt x="7855" y="19123"/>
                    <a:pt x="7855" y="19123"/>
                  </a:cubicBezTo>
                  <a:cubicBezTo>
                    <a:pt x="7855" y="19222"/>
                    <a:pt x="7855" y="19222"/>
                    <a:pt x="7855" y="19222"/>
                  </a:cubicBezTo>
                  <a:cubicBezTo>
                    <a:pt x="7739" y="19123"/>
                    <a:pt x="7739" y="19123"/>
                    <a:pt x="7739" y="19123"/>
                  </a:cubicBezTo>
                  <a:cubicBezTo>
                    <a:pt x="7624" y="19123"/>
                    <a:pt x="7624" y="19123"/>
                    <a:pt x="7624" y="19123"/>
                  </a:cubicBezTo>
                  <a:cubicBezTo>
                    <a:pt x="7624" y="19024"/>
                    <a:pt x="7624" y="19024"/>
                    <a:pt x="7624" y="19024"/>
                  </a:cubicBezTo>
                  <a:cubicBezTo>
                    <a:pt x="7508" y="19024"/>
                    <a:pt x="7508" y="19024"/>
                    <a:pt x="7508" y="19024"/>
                  </a:cubicBezTo>
                  <a:cubicBezTo>
                    <a:pt x="7508" y="19123"/>
                    <a:pt x="7508" y="19123"/>
                    <a:pt x="7508" y="19123"/>
                  </a:cubicBezTo>
                  <a:cubicBezTo>
                    <a:pt x="7508" y="19123"/>
                    <a:pt x="7508" y="19123"/>
                    <a:pt x="7508" y="19123"/>
                  </a:cubicBezTo>
                  <a:cubicBezTo>
                    <a:pt x="7508" y="19222"/>
                    <a:pt x="7508" y="19222"/>
                    <a:pt x="7508" y="19222"/>
                  </a:cubicBezTo>
                  <a:cubicBezTo>
                    <a:pt x="7508" y="19222"/>
                    <a:pt x="7508" y="19222"/>
                    <a:pt x="7508" y="19222"/>
                  </a:cubicBezTo>
                  <a:cubicBezTo>
                    <a:pt x="7624" y="19222"/>
                    <a:pt x="7624" y="19222"/>
                    <a:pt x="7624" y="19222"/>
                  </a:cubicBezTo>
                  <a:cubicBezTo>
                    <a:pt x="7624" y="19321"/>
                    <a:pt x="7624" y="19321"/>
                    <a:pt x="7624" y="19321"/>
                  </a:cubicBezTo>
                  <a:cubicBezTo>
                    <a:pt x="7624" y="19321"/>
                    <a:pt x="7624" y="19321"/>
                    <a:pt x="7624" y="19321"/>
                  </a:cubicBezTo>
                  <a:cubicBezTo>
                    <a:pt x="7624" y="19321"/>
                    <a:pt x="7624" y="19321"/>
                    <a:pt x="7624" y="19321"/>
                  </a:cubicBezTo>
                  <a:cubicBezTo>
                    <a:pt x="7624" y="19321"/>
                    <a:pt x="7624" y="19321"/>
                    <a:pt x="7624" y="19321"/>
                  </a:cubicBezTo>
                  <a:cubicBezTo>
                    <a:pt x="7508" y="19321"/>
                    <a:pt x="7508" y="19321"/>
                    <a:pt x="7508" y="19321"/>
                  </a:cubicBezTo>
                  <a:cubicBezTo>
                    <a:pt x="7393" y="19222"/>
                    <a:pt x="7393" y="19222"/>
                    <a:pt x="7393" y="19222"/>
                  </a:cubicBezTo>
                  <a:cubicBezTo>
                    <a:pt x="7393" y="19222"/>
                    <a:pt x="7393" y="19222"/>
                    <a:pt x="7393" y="19222"/>
                  </a:cubicBezTo>
                  <a:cubicBezTo>
                    <a:pt x="7393" y="19222"/>
                    <a:pt x="7393" y="19222"/>
                    <a:pt x="7393" y="19222"/>
                  </a:cubicBezTo>
                  <a:cubicBezTo>
                    <a:pt x="7393" y="19321"/>
                    <a:pt x="7393" y="19321"/>
                    <a:pt x="7393" y="19321"/>
                  </a:cubicBezTo>
                  <a:cubicBezTo>
                    <a:pt x="7508" y="19321"/>
                    <a:pt x="7508" y="19321"/>
                    <a:pt x="7508" y="19321"/>
                  </a:cubicBezTo>
                  <a:cubicBezTo>
                    <a:pt x="7508" y="19321"/>
                    <a:pt x="7508" y="19321"/>
                    <a:pt x="7508" y="19321"/>
                  </a:cubicBezTo>
                  <a:cubicBezTo>
                    <a:pt x="7624" y="19420"/>
                    <a:pt x="7624" y="19420"/>
                    <a:pt x="7624" y="19420"/>
                  </a:cubicBezTo>
                  <a:cubicBezTo>
                    <a:pt x="7624" y="19420"/>
                    <a:pt x="7624" y="19420"/>
                    <a:pt x="7624" y="19420"/>
                  </a:cubicBezTo>
                  <a:cubicBezTo>
                    <a:pt x="7508" y="19420"/>
                    <a:pt x="7508" y="19420"/>
                    <a:pt x="7508" y="19420"/>
                  </a:cubicBezTo>
                  <a:cubicBezTo>
                    <a:pt x="7393" y="19420"/>
                    <a:pt x="7393" y="19420"/>
                    <a:pt x="7393" y="19420"/>
                  </a:cubicBezTo>
                  <a:cubicBezTo>
                    <a:pt x="7393" y="19420"/>
                    <a:pt x="7393" y="19420"/>
                    <a:pt x="7393" y="19420"/>
                  </a:cubicBezTo>
                  <a:cubicBezTo>
                    <a:pt x="7393" y="19321"/>
                    <a:pt x="7393" y="19321"/>
                    <a:pt x="7393" y="19321"/>
                  </a:cubicBezTo>
                  <a:cubicBezTo>
                    <a:pt x="7277" y="19321"/>
                    <a:pt x="7277" y="19321"/>
                    <a:pt x="7277" y="19321"/>
                  </a:cubicBezTo>
                  <a:cubicBezTo>
                    <a:pt x="7277" y="19321"/>
                    <a:pt x="7277" y="19321"/>
                    <a:pt x="7277" y="19321"/>
                  </a:cubicBezTo>
                  <a:cubicBezTo>
                    <a:pt x="7277" y="19321"/>
                    <a:pt x="7277" y="19321"/>
                    <a:pt x="7277" y="19321"/>
                  </a:cubicBezTo>
                  <a:cubicBezTo>
                    <a:pt x="7277" y="19321"/>
                    <a:pt x="7277" y="19321"/>
                    <a:pt x="7277" y="19321"/>
                  </a:cubicBezTo>
                  <a:cubicBezTo>
                    <a:pt x="7277" y="19420"/>
                    <a:pt x="7277" y="19420"/>
                    <a:pt x="7277" y="19420"/>
                  </a:cubicBezTo>
                  <a:cubicBezTo>
                    <a:pt x="7277" y="19420"/>
                    <a:pt x="7277" y="19420"/>
                    <a:pt x="7277" y="19420"/>
                  </a:cubicBezTo>
                  <a:cubicBezTo>
                    <a:pt x="7277" y="19519"/>
                    <a:pt x="7277" y="19519"/>
                    <a:pt x="7277" y="19519"/>
                  </a:cubicBezTo>
                  <a:cubicBezTo>
                    <a:pt x="7277" y="19519"/>
                    <a:pt x="7277" y="19519"/>
                    <a:pt x="7277" y="19519"/>
                  </a:cubicBezTo>
                  <a:cubicBezTo>
                    <a:pt x="7508" y="19519"/>
                    <a:pt x="7508" y="19519"/>
                    <a:pt x="7508" y="19519"/>
                  </a:cubicBezTo>
                  <a:cubicBezTo>
                    <a:pt x="7508" y="19519"/>
                    <a:pt x="7508" y="19519"/>
                    <a:pt x="7508" y="19519"/>
                  </a:cubicBezTo>
                  <a:cubicBezTo>
                    <a:pt x="7508" y="19519"/>
                    <a:pt x="7508" y="19519"/>
                    <a:pt x="7508" y="19519"/>
                  </a:cubicBezTo>
                  <a:cubicBezTo>
                    <a:pt x="7508" y="19618"/>
                    <a:pt x="7508" y="19618"/>
                    <a:pt x="7508" y="19618"/>
                  </a:cubicBezTo>
                  <a:cubicBezTo>
                    <a:pt x="7508" y="19618"/>
                    <a:pt x="7508" y="19618"/>
                    <a:pt x="7508" y="19618"/>
                  </a:cubicBezTo>
                  <a:cubicBezTo>
                    <a:pt x="7508" y="19618"/>
                    <a:pt x="7508" y="19618"/>
                    <a:pt x="7508" y="19618"/>
                  </a:cubicBezTo>
                  <a:cubicBezTo>
                    <a:pt x="7393" y="19618"/>
                    <a:pt x="7393" y="19618"/>
                    <a:pt x="7393" y="19618"/>
                  </a:cubicBezTo>
                  <a:cubicBezTo>
                    <a:pt x="7393" y="19618"/>
                    <a:pt x="7393" y="19618"/>
                    <a:pt x="7393" y="19618"/>
                  </a:cubicBezTo>
                  <a:cubicBezTo>
                    <a:pt x="7277" y="19618"/>
                    <a:pt x="7277" y="19618"/>
                    <a:pt x="7277" y="19618"/>
                  </a:cubicBezTo>
                  <a:cubicBezTo>
                    <a:pt x="7161" y="19618"/>
                    <a:pt x="7161" y="19618"/>
                    <a:pt x="7161" y="19618"/>
                  </a:cubicBezTo>
                  <a:cubicBezTo>
                    <a:pt x="7161" y="19519"/>
                    <a:pt x="7161" y="19519"/>
                    <a:pt x="7161" y="19519"/>
                  </a:cubicBezTo>
                  <a:cubicBezTo>
                    <a:pt x="7161" y="19519"/>
                    <a:pt x="7161" y="19519"/>
                    <a:pt x="7161" y="19519"/>
                  </a:cubicBezTo>
                  <a:cubicBezTo>
                    <a:pt x="7161" y="19519"/>
                    <a:pt x="7161" y="19519"/>
                    <a:pt x="7161" y="19519"/>
                  </a:cubicBezTo>
                  <a:cubicBezTo>
                    <a:pt x="7161" y="19519"/>
                    <a:pt x="7161" y="19519"/>
                    <a:pt x="7161" y="19519"/>
                  </a:cubicBezTo>
                  <a:cubicBezTo>
                    <a:pt x="7161" y="19618"/>
                    <a:pt x="7161" y="19618"/>
                    <a:pt x="7161" y="19618"/>
                  </a:cubicBezTo>
                  <a:cubicBezTo>
                    <a:pt x="7046" y="19618"/>
                    <a:pt x="7046" y="19618"/>
                    <a:pt x="7046" y="19618"/>
                  </a:cubicBezTo>
                  <a:cubicBezTo>
                    <a:pt x="7046" y="19618"/>
                    <a:pt x="7046" y="19618"/>
                    <a:pt x="7046" y="19618"/>
                  </a:cubicBezTo>
                  <a:cubicBezTo>
                    <a:pt x="6930" y="19618"/>
                    <a:pt x="6930" y="19618"/>
                    <a:pt x="6930" y="19618"/>
                  </a:cubicBezTo>
                  <a:cubicBezTo>
                    <a:pt x="6930" y="19618"/>
                    <a:pt x="6930" y="19618"/>
                    <a:pt x="6930" y="19618"/>
                  </a:cubicBezTo>
                  <a:cubicBezTo>
                    <a:pt x="6930" y="19618"/>
                    <a:pt x="6930" y="19618"/>
                    <a:pt x="6930" y="19618"/>
                  </a:cubicBezTo>
                  <a:cubicBezTo>
                    <a:pt x="6815" y="19618"/>
                    <a:pt x="6815" y="19618"/>
                    <a:pt x="6815" y="19618"/>
                  </a:cubicBezTo>
                  <a:cubicBezTo>
                    <a:pt x="6815" y="19618"/>
                    <a:pt x="6815" y="19618"/>
                    <a:pt x="6815" y="19618"/>
                  </a:cubicBezTo>
                  <a:cubicBezTo>
                    <a:pt x="6815" y="19717"/>
                    <a:pt x="6815" y="19717"/>
                    <a:pt x="6815" y="19717"/>
                  </a:cubicBezTo>
                  <a:cubicBezTo>
                    <a:pt x="7046" y="19717"/>
                    <a:pt x="7046" y="19717"/>
                    <a:pt x="7046" y="19717"/>
                  </a:cubicBezTo>
                  <a:cubicBezTo>
                    <a:pt x="7161" y="19717"/>
                    <a:pt x="7161" y="19717"/>
                    <a:pt x="7161" y="19717"/>
                  </a:cubicBezTo>
                  <a:cubicBezTo>
                    <a:pt x="7161" y="19817"/>
                    <a:pt x="7161" y="19817"/>
                    <a:pt x="7161" y="19817"/>
                  </a:cubicBezTo>
                  <a:cubicBezTo>
                    <a:pt x="7161" y="19916"/>
                    <a:pt x="7161" y="19916"/>
                    <a:pt x="7161" y="19916"/>
                  </a:cubicBezTo>
                  <a:cubicBezTo>
                    <a:pt x="7161" y="19916"/>
                    <a:pt x="7161" y="19916"/>
                    <a:pt x="7161" y="19916"/>
                  </a:cubicBezTo>
                  <a:cubicBezTo>
                    <a:pt x="7161" y="19916"/>
                    <a:pt x="7161" y="19916"/>
                    <a:pt x="7161" y="19916"/>
                  </a:cubicBezTo>
                  <a:cubicBezTo>
                    <a:pt x="7046" y="19916"/>
                    <a:pt x="7046" y="19916"/>
                    <a:pt x="7046" y="19916"/>
                  </a:cubicBezTo>
                  <a:cubicBezTo>
                    <a:pt x="6930" y="19817"/>
                    <a:pt x="6930" y="19817"/>
                    <a:pt x="6930" y="19817"/>
                  </a:cubicBezTo>
                  <a:cubicBezTo>
                    <a:pt x="6930" y="19817"/>
                    <a:pt x="6930" y="19817"/>
                    <a:pt x="6930" y="19817"/>
                  </a:cubicBezTo>
                  <a:cubicBezTo>
                    <a:pt x="6815" y="19817"/>
                    <a:pt x="6815" y="19817"/>
                    <a:pt x="6815" y="19817"/>
                  </a:cubicBezTo>
                  <a:cubicBezTo>
                    <a:pt x="6815" y="19817"/>
                    <a:pt x="6815" y="19817"/>
                    <a:pt x="6815" y="19817"/>
                  </a:cubicBezTo>
                  <a:cubicBezTo>
                    <a:pt x="6930" y="19817"/>
                    <a:pt x="6930" y="19817"/>
                    <a:pt x="6930" y="19817"/>
                  </a:cubicBezTo>
                  <a:cubicBezTo>
                    <a:pt x="6930" y="19817"/>
                    <a:pt x="6930" y="19817"/>
                    <a:pt x="6930" y="19817"/>
                  </a:cubicBezTo>
                  <a:cubicBezTo>
                    <a:pt x="7046" y="19916"/>
                    <a:pt x="7046" y="19916"/>
                    <a:pt x="7046" y="19916"/>
                  </a:cubicBezTo>
                  <a:cubicBezTo>
                    <a:pt x="7161" y="20015"/>
                    <a:pt x="7161" y="20015"/>
                    <a:pt x="7161" y="20015"/>
                  </a:cubicBezTo>
                  <a:cubicBezTo>
                    <a:pt x="7161" y="20015"/>
                    <a:pt x="7161" y="20015"/>
                    <a:pt x="7161" y="20015"/>
                  </a:cubicBezTo>
                  <a:cubicBezTo>
                    <a:pt x="7046" y="20114"/>
                    <a:pt x="7046" y="20114"/>
                    <a:pt x="7046" y="20114"/>
                  </a:cubicBezTo>
                  <a:cubicBezTo>
                    <a:pt x="7161" y="20114"/>
                    <a:pt x="7161" y="20114"/>
                    <a:pt x="7161" y="20114"/>
                  </a:cubicBezTo>
                  <a:cubicBezTo>
                    <a:pt x="7161" y="20114"/>
                    <a:pt x="7161" y="20114"/>
                    <a:pt x="7161" y="20114"/>
                  </a:cubicBezTo>
                  <a:cubicBezTo>
                    <a:pt x="7046" y="20213"/>
                    <a:pt x="7046" y="20213"/>
                    <a:pt x="7046" y="20213"/>
                  </a:cubicBezTo>
                  <a:cubicBezTo>
                    <a:pt x="7046" y="20213"/>
                    <a:pt x="7046" y="20213"/>
                    <a:pt x="7046" y="20213"/>
                  </a:cubicBezTo>
                  <a:cubicBezTo>
                    <a:pt x="7046" y="20312"/>
                    <a:pt x="7046" y="20312"/>
                    <a:pt x="7046" y="20312"/>
                  </a:cubicBezTo>
                  <a:cubicBezTo>
                    <a:pt x="6930" y="20312"/>
                    <a:pt x="6930" y="20312"/>
                    <a:pt x="6930" y="20312"/>
                  </a:cubicBezTo>
                  <a:cubicBezTo>
                    <a:pt x="6930" y="20312"/>
                    <a:pt x="6930" y="20312"/>
                    <a:pt x="6930" y="20312"/>
                  </a:cubicBezTo>
                  <a:cubicBezTo>
                    <a:pt x="6815" y="20213"/>
                    <a:pt x="6815" y="20213"/>
                    <a:pt x="6815" y="20213"/>
                  </a:cubicBezTo>
                  <a:cubicBezTo>
                    <a:pt x="6815" y="20213"/>
                    <a:pt x="6815" y="20213"/>
                    <a:pt x="6815" y="20213"/>
                  </a:cubicBezTo>
                  <a:cubicBezTo>
                    <a:pt x="6699" y="20213"/>
                    <a:pt x="6699" y="20213"/>
                    <a:pt x="6699" y="20213"/>
                  </a:cubicBezTo>
                  <a:cubicBezTo>
                    <a:pt x="6815" y="20213"/>
                    <a:pt x="6815" y="20213"/>
                    <a:pt x="6815" y="20213"/>
                  </a:cubicBezTo>
                  <a:cubicBezTo>
                    <a:pt x="6815" y="20312"/>
                    <a:pt x="6815" y="20312"/>
                    <a:pt x="6815" y="20312"/>
                  </a:cubicBezTo>
                  <a:cubicBezTo>
                    <a:pt x="6930" y="20312"/>
                    <a:pt x="6930" y="20312"/>
                    <a:pt x="6930" y="20312"/>
                  </a:cubicBezTo>
                  <a:cubicBezTo>
                    <a:pt x="6930" y="20312"/>
                    <a:pt x="6930" y="20312"/>
                    <a:pt x="6930" y="20312"/>
                  </a:cubicBezTo>
                  <a:cubicBezTo>
                    <a:pt x="6930" y="20411"/>
                    <a:pt x="6930" y="20411"/>
                    <a:pt x="6930" y="20411"/>
                  </a:cubicBezTo>
                  <a:cubicBezTo>
                    <a:pt x="6815" y="20411"/>
                    <a:pt x="6815" y="20411"/>
                    <a:pt x="6815" y="20411"/>
                  </a:cubicBezTo>
                  <a:cubicBezTo>
                    <a:pt x="6815" y="20312"/>
                    <a:pt x="6815" y="20312"/>
                    <a:pt x="6815" y="20312"/>
                  </a:cubicBezTo>
                  <a:cubicBezTo>
                    <a:pt x="6815" y="20312"/>
                    <a:pt x="6815" y="20312"/>
                    <a:pt x="6815" y="20312"/>
                  </a:cubicBezTo>
                  <a:cubicBezTo>
                    <a:pt x="6699" y="20411"/>
                    <a:pt x="6699" y="20411"/>
                    <a:pt x="6699" y="20411"/>
                  </a:cubicBezTo>
                  <a:cubicBezTo>
                    <a:pt x="6815" y="20411"/>
                    <a:pt x="6815" y="20411"/>
                    <a:pt x="6815" y="20411"/>
                  </a:cubicBezTo>
                  <a:cubicBezTo>
                    <a:pt x="6815" y="20411"/>
                    <a:pt x="6815" y="20411"/>
                    <a:pt x="6815" y="20411"/>
                  </a:cubicBezTo>
                  <a:cubicBezTo>
                    <a:pt x="6815" y="20510"/>
                    <a:pt x="6815" y="20510"/>
                    <a:pt x="6815" y="20510"/>
                  </a:cubicBezTo>
                  <a:cubicBezTo>
                    <a:pt x="6815" y="20510"/>
                    <a:pt x="6815" y="20510"/>
                    <a:pt x="6815" y="20510"/>
                  </a:cubicBezTo>
                  <a:cubicBezTo>
                    <a:pt x="6699" y="20510"/>
                    <a:pt x="6699" y="20510"/>
                    <a:pt x="6699" y="20510"/>
                  </a:cubicBezTo>
                  <a:cubicBezTo>
                    <a:pt x="6699" y="20510"/>
                    <a:pt x="6699" y="20510"/>
                    <a:pt x="6699" y="20510"/>
                  </a:cubicBezTo>
                  <a:cubicBezTo>
                    <a:pt x="6699" y="20510"/>
                    <a:pt x="6699" y="20510"/>
                    <a:pt x="6699" y="20510"/>
                  </a:cubicBezTo>
                  <a:cubicBezTo>
                    <a:pt x="6584" y="20510"/>
                    <a:pt x="6584" y="20510"/>
                    <a:pt x="6584" y="20510"/>
                  </a:cubicBezTo>
                  <a:cubicBezTo>
                    <a:pt x="6584" y="20510"/>
                    <a:pt x="6584" y="20510"/>
                    <a:pt x="6584" y="20510"/>
                  </a:cubicBezTo>
                  <a:cubicBezTo>
                    <a:pt x="6699" y="20510"/>
                    <a:pt x="6699" y="20510"/>
                    <a:pt x="6699" y="20510"/>
                  </a:cubicBezTo>
                  <a:cubicBezTo>
                    <a:pt x="6699" y="20609"/>
                    <a:pt x="6699" y="20609"/>
                    <a:pt x="6699" y="20609"/>
                  </a:cubicBezTo>
                  <a:cubicBezTo>
                    <a:pt x="6699" y="20609"/>
                    <a:pt x="6699" y="20609"/>
                    <a:pt x="6699" y="20609"/>
                  </a:cubicBezTo>
                  <a:cubicBezTo>
                    <a:pt x="6699" y="20609"/>
                    <a:pt x="6699" y="20609"/>
                    <a:pt x="6699" y="20609"/>
                  </a:cubicBezTo>
                  <a:cubicBezTo>
                    <a:pt x="6584" y="20609"/>
                    <a:pt x="6584" y="20609"/>
                    <a:pt x="6584" y="20609"/>
                  </a:cubicBezTo>
                  <a:cubicBezTo>
                    <a:pt x="6468" y="20609"/>
                    <a:pt x="6468" y="20609"/>
                    <a:pt x="6468" y="20609"/>
                  </a:cubicBezTo>
                  <a:cubicBezTo>
                    <a:pt x="6468" y="20609"/>
                    <a:pt x="6468" y="20609"/>
                    <a:pt x="6468" y="20609"/>
                  </a:cubicBezTo>
                  <a:cubicBezTo>
                    <a:pt x="6468" y="20609"/>
                    <a:pt x="6468" y="20609"/>
                    <a:pt x="6468" y="20609"/>
                  </a:cubicBezTo>
                  <a:cubicBezTo>
                    <a:pt x="6584" y="20708"/>
                    <a:pt x="6584" y="20708"/>
                    <a:pt x="6584" y="20708"/>
                  </a:cubicBezTo>
                  <a:cubicBezTo>
                    <a:pt x="6699" y="20708"/>
                    <a:pt x="6699" y="20708"/>
                    <a:pt x="6699" y="20708"/>
                  </a:cubicBezTo>
                  <a:cubicBezTo>
                    <a:pt x="6815" y="20708"/>
                    <a:pt x="6815" y="20708"/>
                    <a:pt x="6815" y="20708"/>
                  </a:cubicBezTo>
                  <a:cubicBezTo>
                    <a:pt x="6815" y="20708"/>
                    <a:pt x="6815" y="20708"/>
                    <a:pt x="6815" y="20708"/>
                  </a:cubicBezTo>
                  <a:cubicBezTo>
                    <a:pt x="6815" y="20807"/>
                    <a:pt x="6815" y="20807"/>
                    <a:pt x="6815" y="20807"/>
                  </a:cubicBezTo>
                  <a:cubicBezTo>
                    <a:pt x="6699" y="20807"/>
                    <a:pt x="6699" y="20807"/>
                    <a:pt x="6699" y="20807"/>
                  </a:cubicBezTo>
                  <a:cubicBezTo>
                    <a:pt x="6584" y="20807"/>
                    <a:pt x="6584" y="20807"/>
                    <a:pt x="6584" y="20807"/>
                  </a:cubicBezTo>
                  <a:cubicBezTo>
                    <a:pt x="6468" y="20807"/>
                    <a:pt x="6468" y="20807"/>
                    <a:pt x="6468" y="20807"/>
                  </a:cubicBezTo>
                  <a:cubicBezTo>
                    <a:pt x="6468" y="20807"/>
                    <a:pt x="6468" y="20807"/>
                    <a:pt x="6468" y="20807"/>
                  </a:cubicBezTo>
                  <a:cubicBezTo>
                    <a:pt x="6353" y="20807"/>
                    <a:pt x="6353" y="20807"/>
                    <a:pt x="6353" y="20807"/>
                  </a:cubicBezTo>
                  <a:cubicBezTo>
                    <a:pt x="6468" y="20807"/>
                    <a:pt x="6468" y="20807"/>
                    <a:pt x="6468" y="20807"/>
                  </a:cubicBezTo>
                  <a:cubicBezTo>
                    <a:pt x="6584" y="20807"/>
                    <a:pt x="6584" y="20807"/>
                    <a:pt x="6584" y="20807"/>
                  </a:cubicBezTo>
                  <a:cubicBezTo>
                    <a:pt x="6584" y="20906"/>
                    <a:pt x="6584" y="20906"/>
                    <a:pt x="6584" y="20906"/>
                  </a:cubicBezTo>
                  <a:cubicBezTo>
                    <a:pt x="6584" y="20906"/>
                    <a:pt x="6584" y="20906"/>
                    <a:pt x="6584" y="20906"/>
                  </a:cubicBezTo>
                  <a:cubicBezTo>
                    <a:pt x="6468" y="20906"/>
                    <a:pt x="6468" y="20906"/>
                    <a:pt x="6468" y="20906"/>
                  </a:cubicBezTo>
                  <a:cubicBezTo>
                    <a:pt x="6468" y="20906"/>
                    <a:pt x="6468" y="20906"/>
                    <a:pt x="6468" y="20906"/>
                  </a:cubicBezTo>
                  <a:cubicBezTo>
                    <a:pt x="6584" y="20906"/>
                    <a:pt x="6584" y="20906"/>
                    <a:pt x="6584" y="20906"/>
                  </a:cubicBezTo>
                  <a:cubicBezTo>
                    <a:pt x="6699" y="20906"/>
                    <a:pt x="6699" y="20906"/>
                    <a:pt x="6699" y="20906"/>
                  </a:cubicBezTo>
                  <a:cubicBezTo>
                    <a:pt x="6699" y="21006"/>
                    <a:pt x="6699" y="21006"/>
                    <a:pt x="6699" y="21006"/>
                  </a:cubicBezTo>
                  <a:cubicBezTo>
                    <a:pt x="6584" y="21006"/>
                    <a:pt x="6584" y="21006"/>
                    <a:pt x="6584" y="21006"/>
                  </a:cubicBezTo>
                  <a:cubicBezTo>
                    <a:pt x="6468" y="21006"/>
                    <a:pt x="6468" y="21006"/>
                    <a:pt x="6468" y="21006"/>
                  </a:cubicBezTo>
                  <a:cubicBezTo>
                    <a:pt x="6468" y="21006"/>
                    <a:pt x="6468" y="21006"/>
                    <a:pt x="6468" y="21006"/>
                  </a:cubicBezTo>
                  <a:cubicBezTo>
                    <a:pt x="6468" y="21006"/>
                    <a:pt x="6468" y="21006"/>
                    <a:pt x="6468" y="21006"/>
                  </a:cubicBezTo>
                  <a:cubicBezTo>
                    <a:pt x="6468" y="21006"/>
                    <a:pt x="6468" y="21006"/>
                    <a:pt x="6468" y="21006"/>
                  </a:cubicBezTo>
                  <a:cubicBezTo>
                    <a:pt x="6584" y="21006"/>
                    <a:pt x="6584" y="21006"/>
                    <a:pt x="6584" y="21006"/>
                  </a:cubicBezTo>
                  <a:cubicBezTo>
                    <a:pt x="6699" y="21006"/>
                    <a:pt x="6699" y="21006"/>
                    <a:pt x="6699" y="21006"/>
                  </a:cubicBezTo>
                  <a:cubicBezTo>
                    <a:pt x="6699" y="21105"/>
                    <a:pt x="6699" y="21105"/>
                    <a:pt x="6699" y="21105"/>
                  </a:cubicBezTo>
                  <a:cubicBezTo>
                    <a:pt x="6584" y="21105"/>
                    <a:pt x="6584" y="21105"/>
                    <a:pt x="6584" y="21105"/>
                  </a:cubicBezTo>
                  <a:cubicBezTo>
                    <a:pt x="6468" y="21105"/>
                    <a:pt x="6468" y="21105"/>
                    <a:pt x="6468" y="21105"/>
                  </a:cubicBezTo>
                  <a:cubicBezTo>
                    <a:pt x="6468" y="21105"/>
                    <a:pt x="6468" y="21105"/>
                    <a:pt x="6468" y="21105"/>
                  </a:cubicBezTo>
                  <a:cubicBezTo>
                    <a:pt x="6353" y="21105"/>
                    <a:pt x="6353" y="21105"/>
                    <a:pt x="6353" y="21105"/>
                  </a:cubicBezTo>
                  <a:cubicBezTo>
                    <a:pt x="6353" y="21006"/>
                    <a:pt x="6353" y="21006"/>
                    <a:pt x="6353" y="21006"/>
                  </a:cubicBezTo>
                  <a:cubicBezTo>
                    <a:pt x="6237" y="21006"/>
                    <a:pt x="6237" y="21006"/>
                    <a:pt x="6237" y="21006"/>
                  </a:cubicBezTo>
                  <a:cubicBezTo>
                    <a:pt x="6237" y="21006"/>
                    <a:pt x="6237" y="21006"/>
                    <a:pt x="6237" y="21006"/>
                  </a:cubicBezTo>
                  <a:cubicBezTo>
                    <a:pt x="6237" y="21006"/>
                    <a:pt x="6237" y="21006"/>
                    <a:pt x="6237" y="21006"/>
                  </a:cubicBezTo>
                  <a:cubicBezTo>
                    <a:pt x="6122" y="21006"/>
                    <a:pt x="6122" y="21006"/>
                    <a:pt x="6122" y="21006"/>
                  </a:cubicBezTo>
                  <a:cubicBezTo>
                    <a:pt x="6122" y="21006"/>
                    <a:pt x="6122" y="21006"/>
                    <a:pt x="6122" y="21006"/>
                  </a:cubicBezTo>
                  <a:cubicBezTo>
                    <a:pt x="6122" y="21105"/>
                    <a:pt x="6122" y="21105"/>
                    <a:pt x="6122" y="21105"/>
                  </a:cubicBezTo>
                  <a:cubicBezTo>
                    <a:pt x="6353" y="21105"/>
                    <a:pt x="6353" y="21105"/>
                    <a:pt x="6353" y="21105"/>
                  </a:cubicBezTo>
                  <a:cubicBezTo>
                    <a:pt x="6353" y="21204"/>
                    <a:pt x="6353" y="21204"/>
                    <a:pt x="6353" y="21204"/>
                  </a:cubicBezTo>
                  <a:cubicBezTo>
                    <a:pt x="6353" y="21204"/>
                    <a:pt x="6353" y="21204"/>
                    <a:pt x="6353" y="21204"/>
                  </a:cubicBezTo>
                  <a:cubicBezTo>
                    <a:pt x="6353" y="21204"/>
                    <a:pt x="6353" y="21204"/>
                    <a:pt x="6353" y="21204"/>
                  </a:cubicBezTo>
                  <a:cubicBezTo>
                    <a:pt x="6353" y="21204"/>
                    <a:pt x="6353" y="21204"/>
                    <a:pt x="6353" y="21204"/>
                  </a:cubicBezTo>
                  <a:cubicBezTo>
                    <a:pt x="6353" y="21204"/>
                    <a:pt x="6353" y="21204"/>
                    <a:pt x="6353" y="21204"/>
                  </a:cubicBezTo>
                  <a:cubicBezTo>
                    <a:pt x="6468" y="21204"/>
                    <a:pt x="6468" y="21204"/>
                    <a:pt x="6468" y="21204"/>
                  </a:cubicBezTo>
                  <a:cubicBezTo>
                    <a:pt x="6468" y="21303"/>
                    <a:pt x="6468" y="21303"/>
                    <a:pt x="6468" y="21303"/>
                  </a:cubicBezTo>
                  <a:cubicBezTo>
                    <a:pt x="6584" y="21303"/>
                    <a:pt x="6584" y="21303"/>
                    <a:pt x="6584" y="21303"/>
                  </a:cubicBezTo>
                  <a:cubicBezTo>
                    <a:pt x="6584" y="21303"/>
                    <a:pt x="6584" y="21303"/>
                    <a:pt x="6584" y="21303"/>
                  </a:cubicBezTo>
                  <a:cubicBezTo>
                    <a:pt x="6468" y="21303"/>
                    <a:pt x="6468" y="21303"/>
                    <a:pt x="6468" y="21303"/>
                  </a:cubicBezTo>
                  <a:cubicBezTo>
                    <a:pt x="6468" y="21303"/>
                    <a:pt x="6468" y="21303"/>
                    <a:pt x="6468" y="21303"/>
                  </a:cubicBezTo>
                  <a:cubicBezTo>
                    <a:pt x="6468" y="21402"/>
                    <a:pt x="6468" y="21402"/>
                    <a:pt x="6468" y="21402"/>
                  </a:cubicBezTo>
                  <a:cubicBezTo>
                    <a:pt x="6353" y="21402"/>
                    <a:pt x="6353" y="21402"/>
                    <a:pt x="6353" y="21402"/>
                  </a:cubicBezTo>
                  <a:close/>
                  <a:moveTo>
                    <a:pt x="6237" y="21402"/>
                  </a:moveTo>
                  <a:cubicBezTo>
                    <a:pt x="6122" y="21303"/>
                    <a:pt x="6122" y="21303"/>
                    <a:pt x="6122" y="21303"/>
                  </a:cubicBezTo>
                  <a:cubicBezTo>
                    <a:pt x="6006" y="21303"/>
                    <a:pt x="6006" y="21303"/>
                    <a:pt x="6006" y="21303"/>
                  </a:cubicBezTo>
                  <a:cubicBezTo>
                    <a:pt x="6006" y="21303"/>
                    <a:pt x="6006" y="21303"/>
                    <a:pt x="6006" y="21303"/>
                  </a:cubicBezTo>
                  <a:cubicBezTo>
                    <a:pt x="6122" y="21402"/>
                    <a:pt x="6122" y="21402"/>
                    <a:pt x="6122" y="21402"/>
                  </a:cubicBezTo>
                  <a:cubicBezTo>
                    <a:pt x="6237" y="21402"/>
                    <a:pt x="6237" y="21402"/>
                    <a:pt x="6237" y="21402"/>
                  </a:cubicBezTo>
                  <a:cubicBezTo>
                    <a:pt x="6237" y="21402"/>
                    <a:pt x="6237" y="21402"/>
                    <a:pt x="6237" y="21402"/>
                  </a:cubicBezTo>
                  <a:close/>
                  <a:moveTo>
                    <a:pt x="14323" y="14466"/>
                  </a:moveTo>
                  <a:cubicBezTo>
                    <a:pt x="14323" y="14466"/>
                    <a:pt x="14323" y="14466"/>
                    <a:pt x="14323" y="14466"/>
                  </a:cubicBezTo>
                  <a:cubicBezTo>
                    <a:pt x="14439" y="14466"/>
                    <a:pt x="14439" y="14466"/>
                    <a:pt x="14439" y="14466"/>
                  </a:cubicBezTo>
                  <a:cubicBezTo>
                    <a:pt x="14670" y="14466"/>
                    <a:pt x="14670" y="14466"/>
                    <a:pt x="14670" y="14466"/>
                  </a:cubicBezTo>
                  <a:cubicBezTo>
                    <a:pt x="14901" y="14466"/>
                    <a:pt x="14901" y="14466"/>
                    <a:pt x="14901" y="14466"/>
                  </a:cubicBezTo>
                  <a:cubicBezTo>
                    <a:pt x="14901" y="14367"/>
                    <a:pt x="14901" y="14367"/>
                    <a:pt x="14901" y="14367"/>
                  </a:cubicBezTo>
                  <a:cubicBezTo>
                    <a:pt x="15016" y="14367"/>
                    <a:pt x="15016" y="14367"/>
                    <a:pt x="15016" y="14367"/>
                  </a:cubicBezTo>
                  <a:cubicBezTo>
                    <a:pt x="15132" y="14466"/>
                    <a:pt x="15132" y="14466"/>
                    <a:pt x="15132" y="14466"/>
                  </a:cubicBezTo>
                  <a:cubicBezTo>
                    <a:pt x="15247" y="14367"/>
                    <a:pt x="15247" y="14367"/>
                    <a:pt x="15247" y="14367"/>
                  </a:cubicBezTo>
                  <a:cubicBezTo>
                    <a:pt x="15363" y="14466"/>
                    <a:pt x="15363" y="14466"/>
                    <a:pt x="15363" y="14466"/>
                  </a:cubicBezTo>
                  <a:cubicBezTo>
                    <a:pt x="15478" y="14367"/>
                    <a:pt x="15478" y="14367"/>
                    <a:pt x="15478" y="14367"/>
                  </a:cubicBezTo>
                  <a:cubicBezTo>
                    <a:pt x="15478" y="14169"/>
                    <a:pt x="15478" y="14169"/>
                    <a:pt x="15478" y="14169"/>
                  </a:cubicBezTo>
                  <a:cubicBezTo>
                    <a:pt x="15363" y="14070"/>
                    <a:pt x="15363" y="14070"/>
                    <a:pt x="15363" y="14070"/>
                  </a:cubicBezTo>
                  <a:cubicBezTo>
                    <a:pt x="15363" y="13971"/>
                    <a:pt x="15363" y="13971"/>
                    <a:pt x="15363" y="13971"/>
                  </a:cubicBezTo>
                  <a:cubicBezTo>
                    <a:pt x="15247" y="13971"/>
                    <a:pt x="15247" y="13971"/>
                    <a:pt x="15247" y="13971"/>
                  </a:cubicBezTo>
                  <a:cubicBezTo>
                    <a:pt x="15016" y="14070"/>
                    <a:pt x="15016" y="14070"/>
                    <a:pt x="15016" y="14070"/>
                  </a:cubicBezTo>
                  <a:cubicBezTo>
                    <a:pt x="14670" y="14169"/>
                    <a:pt x="14670" y="14169"/>
                    <a:pt x="14670" y="14169"/>
                  </a:cubicBezTo>
                  <a:cubicBezTo>
                    <a:pt x="14670" y="14169"/>
                    <a:pt x="14670" y="14169"/>
                    <a:pt x="14670" y="14169"/>
                  </a:cubicBezTo>
                  <a:cubicBezTo>
                    <a:pt x="14554" y="14268"/>
                    <a:pt x="14554" y="14268"/>
                    <a:pt x="14554" y="14268"/>
                  </a:cubicBezTo>
                  <a:cubicBezTo>
                    <a:pt x="14439" y="14367"/>
                    <a:pt x="14439" y="14367"/>
                    <a:pt x="14439" y="14367"/>
                  </a:cubicBezTo>
                  <a:cubicBezTo>
                    <a:pt x="14323" y="14367"/>
                    <a:pt x="14323" y="14367"/>
                    <a:pt x="14323" y="14367"/>
                  </a:cubicBezTo>
                  <a:cubicBezTo>
                    <a:pt x="14323" y="14367"/>
                    <a:pt x="14323" y="14367"/>
                    <a:pt x="14323" y="14367"/>
                  </a:cubicBezTo>
                  <a:cubicBezTo>
                    <a:pt x="14323" y="14466"/>
                    <a:pt x="14323" y="14466"/>
                    <a:pt x="14323" y="14466"/>
                  </a:cubicBezTo>
                  <a:close/>
                  <a:moveTo>
                    <a:pt x="6584" y="20906"/>
                  </a:moveTo>
                  <a:cubicBezTo>
                    <a:pt x="6699" y="20906"/>
                    <a:pt x="6699" y="20906"/>
                    <a:pt x="6699" y="20906"/>
                  </a:cubicBezTo>
                  <a:cubicBezTo>
                    <a:pt x="6699" y="20906"/>
                    <a:pt x="6699" y="20906"/>
                    <a:pt x="6699" y="20906"/>
                  </a:cubicBezTo>
                  <a:cubicBezTo>
                    <a:pt x="6699" y="20807"/>
                    <a:pt x="6699" y="20807"/>
                    <a:pt x="6699" y="20807"/>
                  </a:cubicBezTo>
                  <a:cubicBezTo>
                    <a:pt x="6699" y="20807"/>
                    <a:pt x="6699" y="20807"/>
                    <a:pt x="6699" y="20807"/>
                  </a:cubicBezTo>
                  <a:cubicBezTo>
                    <a:pt x="6584" y="20906"/>
                    <a:pt x="6584" y="20906"/>
                    <a:pt x="6584" y="20906"/>
                  </a:cubicBezTo>
                  <a:close/>
                  <a:moveTo>
                    <a:pt x="7161" y="20114"/>
                  </a:moveTo>
                  <a:cubicBezTo>
                    <a:pt x="7161" y="20114"/>
                    <a:pt x="7161" y="20114"/>
                    <a:pt x="7161" y="20114"/>
                  </a:cubicBezTo>
                  <a:cubicBezTo>
                    <a:pt x="7161" y="20015"/>
                    <a:pt x="7161" y="20015"/>
                    <a:pt x="7161" y="20015"/>
                  </a:cubicBezTo>
                  <a:cubicBezTo>
                    <a:pt x="7161" y="20114"/>
                    <a:pt x="7161" y="20114"/>
                    <a:pt x="7161" y="20114"/>
                  </a:cubicBezTo>
                  <a:close/>
                  <a:moveTo>
                    <a:pt x="7161" y="20015"/>
                  </a:moveTo>
                  <a:cubicBezTo>
                    <a:pt x="7161" y="20015"/>
                    <a:pt x="7161" y="20015"/>
                    <a:pt x="7161" y="20015"/>
                  </a:cubicBezTo>
                  <a:cubicBezTo>
                    <a:pt x="7277" y="20015"/>
                    <a:pt x="7277" y="20015"/>
                    <a:pt x="7277" y="20015"/>
                  </a:cubicBezTo>
                  <a:cubicBezTo>
                    <a:pt x="7277" y="19916"/>
                    <a:pt x="7277" y="19916"/>
                    <a:pt x="7277" y="19916"/>
                  </a:cubicBezTo>
                  <a:cubicBezTo>
                    <a:pt x="7161" y="20015"/>
                    <a:pt x="7161" y="20015"/>
                    <a:pt x="7161" y="20015"/>
                  </a:cubicBezTo>
                  <a:close/>
                  <a:moveTo>
                    <a:pt x="7277" y="19817"/>
                  </a:moveTo>
                  <a:cubicBezTo>
                    <a:pt x="7277" y="19817"/>
                    <a:pt x="7277" y="19817"/>
                    <a:pt x="7277" y="19817"/>
                  </a:cubicBezTo>
                  <a:cubicBezTo>
                    <a:pt x="7277" y="19817"/>
                    <a:pt x="7277" y="19817"/>
                    <a:pt x="7277" y="19817"/>
                  </a:cubicBezTo>
                  <a:cubicBezTo>
                    <a:pt x="7277" y="19817"/>
                    <a:pt x="7277" y="19817"/>
                    <a:pt x="7277" y="19817"/>
                  </a:cubicBezTo>
                  <a:cubicBezTo>
                    <a:pt x="7277" y="19817"/>
                    <a:pt x="7277" y="19817"/>
                    <a:pt x="7277" y="19817"/>
                  </a:cubicBezTo>
                  <a:cubicBezTo>
                    <a:pt x="7277" y="19817"/>
                    <a:pt x="7277" y="19817"/>
                    <a:pt x="7277" y="19817"/>
                  </a:cubicBezTo>
                  <a:close/>
                  <a:moveTo>
                    <a:pt x="7161" y="19618"/>
                  </a:moveTo>
                  <a:cubicBezTo>
                    <a:pt x="7161" y="19717"/>
                    <a:pt x="7161" y="19717"/>
                    <a:pt x="7161" y="19717"/>
                  </a:cubicBezTo>
                  <a:cubicBezTo>
                    <a:pt x="7277" y="19717"/>
                    <a:pt x="7277" y="19717"/>
                    <a:pt x="7277" y="19717"/>
                  </a:cubicBezTo>
                  <a:cubicBezTo>
                    <a:pt x="7277" y="19717"/>
                    <a:pt x="7277" y="19717"/>
                    <a:pt x="7277" y="19717"/>
                  </a:cubicBezTo>
                  <a:cubicBezTo>
                    <a:pt x="7393" y="19717"/>
                    <a:pt x="7393" y="19717"/>
                    <a:pt x="7393" y="19717"/>
                  </a:cubicBezTo>
                  <a:cubicBezTo>
                    <a:pt x="7393" y="19717"/>
                    <a:pt x="7393" y="19717"/>
                    <a:pt x="7393" y="19717"/>
                  </a:cubicBezTo>
                  <a:cubicBezTo>
                    <a:pt x="7393" y="19717"/>
                    <a:pt x="7393" y="19717"/>
                    <a:pt x="7393" y="19717"/>
                  </a:cubicBezTo>
                  <a:cubicBezTo>
                    <a:pt x="7277" y="19717"/>
                    <a:pt x="7277" y="19717"/>
                    <a:pt x="7277" y="19717"/>
                  </a:cubicBezTo>
                  <a:cubicBezTo>
                    <a:pt x="7161" y="19618"/>
                    <a:pt x="7161" y="19618"/>
                    <a:pt x="7161" y="19618"/>
                  </a:cubicBezTo>
                  <a:cubicBezTo>
                    <a:pt x="7161" y="19618"/>
                    <a:pt x="7161" y="19618"/>
                    <a:pt x="7161" y="19618"/>
                  </a:cubicBezTo>
                  <a:close/>
                  <a:moveTo>
                    <a:pt x="7624" y="19618"/>
                  </a:moveTo>
                  <a:cubicBezTo>
                    <a:pt x="7624" y="19618"/>
                    <a:pt x="7624" y="19618"/>
                    <a:pt x="7624" y="19618"/>
                  </a:cubicBezTo>
                  <a:cubicBezTo>
                    <a:pt x="7624" y="19519"/>
                    <a:pt x="7624" y="19519"/>
                    <a:pt x="7624" y="19519"/>
                  </a:cubicBezTo>
                  <a:cubicBezTo>
                    <a:pt x="7624" y="19519"/>
                    <a:pt x="7624" y="19519"/>
                    <a:pt x="7624" y="19519"/>
                  </a:cubicBezTo>
                  <a:cubicBezTo>
                    <a:pt x="7624" y="19618"/>
                    <a:pt x="7624" y="19618"/>
                    <a:pt x="7624" y="19618"/>
                  </a:cubicBezTo>
                  <a:close/>
                  <a:moveTo>
                    <a:pt x="7508" y="19123"/>
                  </a:moveTo>
                  <a:cubicBezTo>
                    <a:pt x="7508" y="19123"/>
                    <a:pt x="7508" y="19123"/>
                    <a:pt x="7508" y="19123"/>
                  </a:cubicBezTo>
                  <a:cubicBezTo>
                    <a:pt x="7624" y="19222"/>
                    <a:pt x="7624" y="19222"/>
                    <a:pt x="7624" y="19222"/>
                  </a:cubicBezTo>
                  <a:cubicBezTo>
                    <a:pt x="7739" y="19222"/>
                    <a:pt x="7739" y="19222"/>
                    <a:pt x="7739" y="19222"/>
                  </a:cubicBezTo>
                  <a:cubicBezTo>
                    <a:pt x="7739" y="19321"/>
                    <a:pt x="7739" y="19321"/>
                    <a:pt x="7739" y="19321"/>
                  </a:cubicBezTo>
                  <a:cubicBezTo>
                    <a:pt x="7739" y="19222"/>
                    <a:pt x="7739" y="19222"/>
                    <a:pt x="7739" y="19222"/>
                  </a:cubicBezTo>
                  <a:cubicBezTo>
                    <a:pt x="7739" y="19222"/>
                    <a:pt x="7739" y="19222"/>
                    <a:pt x="7739" y="19222"/>
                  </a:cubicBezTo>
                  <a:cubicBezTo>
                    <a:pt x="7624" y="19222"/>
                    <a:pt x="7624" y="19222"/>
                    <a:pt x="7624" y="19222"/>
                  </a:cubicBezTo>
                  <a:cubicBezTo>
                    <a:pt x="7624" y="19123"/>
                    <a:pt x="7624" y="19123"/>
                    <a:pt x="7624" y="19123"/>
                  </a:cubicBezTo>
                  <a:cubicBezTo>
                    <a:pt x="7508" y="19123"/>
                    <a:pt x="7508" y="19123"/>
                    <a:pt x="7508" y="19123"/>
                  </a:cubicBezTo>
                  <a:close/>
                  <a:moveTo>
                    <a:pt x="8201" y="18231"/>
                  </a:moveTo>
                  <a:cubicBezTo>
                    <a:pt x="8201" y="18330"/>
                    <a:pt x="8201" y="18330"/>
                    <a:pt x="8201" y="18330"/>
                  </a:cubicBezTo>
                  <a:cubicBezTo>
                    <a:pt x="8317" y="18330"/>
                    <a:pt x="8317" y="18330"/>
                    <a:pt x="8317" y="18330"/>
                  </a:cubicBezTo>
                  <a:cubicBezTo>
                    <a:pt x="8201" y="18429"/>
                    <a:pt x="8201" y="18429"/>
                    <a:pt x="8201" y="18429"/>
                  </a:cubicBezTo>
                  <a:cubicBezTo>
                    <a:pt x="8317" y="18528"/>
                    <a:pt x="8317" y="18528"/>
                    <a:pt x="8317" y="18528"/>
                  </a:cubicBezTo>
                  <a:cubicBezTo>
                    <a:pt x="8317" y="18528"/>
                    <a:pt x="8317" y="18528"/>
                    <a:pt x="8317" y="18528"/>
                  </a:cubicBezTo>
                  <a:cubicBezTo>
                    <a:pt x="8317" y="18429"/>
                    <a:pt x="8317" y="18429"/>
                    <a:pt x="8317" y="18429"/>
                  </a:cubicBezTo>
                  <a:cubicBezTo>
                    <a:pt x="8317" y="18330"/>
                    <a:pt x="8317" y="18330"/>
                    <a:pt x="8317" y="18330"/>
                  </a:cubicBezTo>
                  <a:cubicBezTo>
                    <a:pt x="8317" y="18330"/>
                    <a:pt x="8317" y="18330"/>
                    <a:pt x="8317" y="18330"/>
                  </a:cubicBezTo>
                  <a:cubicBezTo>
                    <a:pt x="8201" y="18231"/>
                    <a:pt x="8201" y="18231"/>
                    <a:pt x="8201" y="18231"/>
                  </a:cubicBezTo>
                  <a:cubicBezTo>
                    <a:pt x="8201" y="18231"/>
                    <a:pt x="8201" y="18231"/>
                    <a:pt x="8201" y="18231"/>
                  </a:cubicBezTo>
                  <a:cubicBezTo>
                    <a:pt x="8201" y="18231"/>
                    <a:pt x="8201" y="18231"/>
                    <a:pt x="8201" y="18231"/>
                  </a:cubicBezTo>
                  <a:close/>
                  <a:moveTo>
                    <a:pt x="8663" y="17934"/>
                  </a:moveTo>
                  <a:cubicBezTo>
                    <a:pt x="8663" y="18033"/>
                    <a:pt x="8663" y="18033"/>
                    <a:pt x="8663" y="18033"/>
                  </a:cubicBezTo>
                  <a:cubicBezTo>
                    <a:pt x="8779" y="18033"/>
                    <a:pt x="8779" y="18033"/>
                    <a:pt x="8779" y="18033"/>
                  </a:cubicBezTo>
                  <a:cubicBezTo>
                    <a:pt x="8779" y="18033"/>
                    <a:pt x="8779" y="18033"/>
                    <a:pt x="8779" y="18033"/>
                  </a:cubicBezTo>
                  <a:cubicBezTo>
                    <a:pt x="8779" y="17934"/>
                    <a:pt x="8779" y="17934"/>
                    <a:pt x="8779" y="17934"/>
                  </a:cubicBezTo>
                  <a:cubicBezTo>
                    <a:pt x="8663" y="17934"/>
                    <a:pt x="8663" y="17934"/>
                    <a:pt x="8663" y="17934"/>
                  </a:cubicBezTo>
                  <a:close/>
                  <a:moveTo>
                    <a:pt x="8779" y="17934"/>
                  </a:moveTo>
                  <a:cubicBezTo>
                    <a:pt x="8894" y="17934"/>
                    <a:pt x="8894" y="17934"/>
                    <a:pt x="8894" y="17934"/>
                  </a:cubicBezTo>
                  <a:cubicBezTo>
                    <a:pt x="8894" y="17934"/>
                    <a:pt x="8894" y="17934"/>
                    <a:pt x="8894" y="17934"/>
                  </a:cubicBezTo>
                  <a:cubicBezTo>
                    <a:pt x="8779" y="17835"/>
                    <a:pt x="8779" y="17835"/>
                    <a:pt x="8779" y="17835"/>
                  </a:cubicBezTo>
                  <a:cubicBezTo>
                    <a:pt x="8779" y="17934"/>
                    <a:pt x="8779" y="17934"/>
                    <a:pt x="8779" y="17934"/>
                  </a:cubicBezTo>
                  <a:close/>
                  <a:moveTo>
                    <a:pt x="9587" y="17835"/>
                  </a:moveTo>
                  <a:cubicBezTo>
                    <a:pt x="9703" y="17835"/>
                    <a:pt x="9703" y="17835"/>
                    <a:pt x="9703" y="17835"/>
                  </a:cubicBezTo>
                  <a:cubicBezTo>
                    <a:pt x="9818" y="17835"/>
                    <a:pt x="9818" y="17835"/>
                    <a:pt x="9818" y="17835"/>
                  </a:cubicBezTo>
                  <a:cubicBezTo>
                    <a:pt x="9818" y="17736"/>
                    <a:pt x="9818" y="17736"/>
                    <a:pt x="9818" y="17736"/>
                  </a:cubicBezTo>
                  <a:cubicBezTo>
                    <a:pt x="9703" y="17637"/>
                    <a:pt x="9703" y="17637"/>
                    <a:pt x="9703" y="17637"/>
                  </a:cubicBezTo>
                  <a:cubicBezTo>
                    <a:pt x="9703" y="17637"/>
                    <a:pt x="9703" y="17637"/>
                    <a:pt x="9703" y="17637"/>
                  </a:cubicBezTo>
                  <a:cubicBezTo>
                    <a:pt x="9703" y="17637"/>
                    <a:pt x="9703" y="17637"/>
                    <a:pt x="9703" y="17637"/>
                  </a:cubicBezTo>
                  <a:cubicBezTo>
                    <a:pt x="9587" y="17637"/>
                    <a:pt x="9587" y="17637"/>
                    <a:pt x="9587" y="17637"/>
                  </a:cubicBezTo>
                  <a:cubicBezTo>
                    <a:pt x="9587" y="17637"/>
                    <a:pt x="9587" y="17637"/>
                    <a:pt x="9587" y="17637"/>
                  </a:cubicBezTo>
                  <a:cubicBezTo>
                    <a:pt x="9587" y="17736"/>
                    <a:pt x="9587" y="17736"/>
                    <a:pt x="9587" y="17736"/>
                  </a:cubicBezTo>
                  <a:cubicBezTo>
                    <a:pt x="9472" y="17736"/>
                    <a:pt x="9472" y="17736"/>
                    <a:pt x="9472" y="17736"/>
                  </a:cubicBezTo>
                  <a:cubicBezTo>
                    <a:pt x="9587" y="17835"/>
                    <a:pt x="9587" y="17835"/>
                    <a:pt x="9587" y="17835"/>
                  </a:cubicBezTo>
                  <a:cubicBezTo>
                    <a:pt x="9587" y="17835"/>
                    <a:pt x="9587" y="17835"/>
                    <a:pt x="9587" y="17835"/>
                  </a:cubicBezTo>
                  <a:cubicBezTo>
                    <a:pt x="9587" y="17835"/>
                    <a:pt x="9587" y="17835"/>
                    <a:pt x="9587" y="17835"/>
                  </a:cubicBezTo>
                  <a:close/>
                  <a:moveTo>
                    <a:pt x="9934" y="17835"/>
                  </a:moveTo>
                  <a:cubicBezTo>
                    <a:pt x="9934" y="17736"/>
                    <a:pt x="9934" y="17736"/>
                    <a:pt x="9934" y="17736"/>
                  </a:cubicBezTo>
                  <a:cubicBezTo>
                    <a:pt x="9934" y="17736"/>
                    <a:pt x="9934" y="17736"/>
                    <a:pt x="9934" y="17736"/>
                  </a:cubicBezTo>
                  <a:cubicBezTo>
                    <a:pt x="9934" y="17736"/>
                    <a:pt x="9934" y="17736"/>
                    <a:pt x="9934" y="17736"/>
                  </a:cubicBezTo>
                  <a:cubicBezTo>
                    <a:pt x="9934" y="17736"/>
                    <a:pt x="9934" y="17736"/>
                    <a:pt x="9934" y="17736"/>
                  </a:cubicBezTo>
                  <a:cubicBezTo>
                    <a:pt x="9934" y="17835"/>
                    <a:pt x="9934" y="17835"/>
                    <a:pt x="9934" y="17835"/>
                  </a:cubicBezTo>
                  <a:cubicBezTo>
                    <a:pt x="9934" y="17835"/>
                    <a:pt x="9934" y="17835"/>
                    <a:pt x="9934" y="17835"/>
                  </a:cubicBezTo>
                  <a:close/>
                  <a:moveTo>
                    <a:pt x="16056" y="15160"/>
                  </a:moveTo>
                  <a:cubicBezTo>
                    <a:pt x="16056" y="15160"/>
                    <a:pt x="16056" y="15160"/>
                    <a:pt x="16056" y="15160"/>
                  </a:cubicBezTo>
                  <a:cubicBezTo>
                    <a:pt x="16056" y="15160"/>
                    <a:pt x="16056" y="15160"/>
                    <a:pt x="16056" y="15160"/>
                  </a:cubicBezTo>
                  <a:cubicBezTo>
                    <a:pt x="16056" y="15160"/>
                    <a:pt x="16056" y="15160"/>
                    <a:pt x="16056" y="15160"/>
                  </a:cubicBezTo>
                  <a:cubicBezTo>
                    <a:pt x="16056" y="15160"/>
                    <a:pt x="16056" y="15160"/>
                    <a:pt x="16056" y="15160"/>
                  </a:cubicBezTo>
                  <a:cubicBezTo>
                    <a:pt x="16056" y="15160"/>
                    <a:pt x="16056" y="15160"/>
                    <a:pt x="16056" y="15160"/>
                  </a:cubicBezTo>
                  <a:close/>
                  <a:moveTo>
                    <a:pt x="14901" y="14466"/>
                  </a:moveTo>
                  <a:cubicBezTo>
                    <a:pt x="15016" y="14466"/>
                    <a:pt x="15016" y="14466"/>
                    <a:pt x="15016" y="14466"/>
                  </a:cubicBezTo>
                  <a:cubicBezTo>
                    <a:pt x="15016" y="14466"/>
                    <a:pt x="15016" y="14466"/>
                    <a:pt x="15016" y="14466"/>
                  </a:cubicBezTo>
                  <a:cubicBezTo>
                    <a:pt x="15016" y="14466"/>
                    <a:pt x="15016" y="14466"/>
                    <a:pt x="15016" y="14466"/>
                  </a:cubicBezTo>
                  <a:cubicBezTo>
                    <a:pt x="15016" y="14466"/>
                    <a:pt x="15016" y="14466"/>
                    <a:pt x="15016" y="14466"/>
                  </a:cubicBezTo>
                  <a:cubicBezTo>
                    <a:pt x="15016" y="14466"/>
                    <a:pt x="14901" y="14466"/>
                    <a:pt x="14901" y="14466"/>
                  </a:cubicBezTo>
                  <a:close/>
                  <a:moveTo>
                    <a:pt x="14439" y="14169"/>
                  </a:moveTo>
                  <a:cubicBezTo>
                    <a:pt x="14554" y="14169"/>
                    <a:pt x="14554" y="14169"/>
                    <a:pt x="14554" y="14169"/>
                  </a:cubicBezTo>
                  <a:cubicBezTo>
                    <a:pt x="14554" y="14169"/>
                    <a:pt x="14554" y="14169"/>
                    <a:pt x="14554" y="14169"/>
                  </a:cubicBezTo>
                  <a:cubicBezTo>
                    <a:pt x="14554" y="14169"/>
                    <a:pt x="14554" y="14169"/>
                    <a:pt x="14554" y="14169"/>
                  </a:cubicBezTo>
                  <a:cubicBezTo>
                    <a:pt x="14554" y="14169"/>
                    <a:pt x="14554" y="14169"/>
                    <a:pt x="14554" y="14169"/>
                  </a:cubicBezTo>
                  <a:cubicBezTo>
                    <a:pt x="14439" y="14169"/>
                    <a:pt x="14439" y="14169"/>
                    <a:pt x="14439" y="14169"/>
                  </a:cubicBezTo>
                  <a:close/>
                  <a:moveTo>
                    <a:pt x="15363" y="13971"/>
                  </a:moveTo>
                  <a:cubicBezTo>
                    <a:pt x="15363" y="13971"/>
                    <a:pt x="15363" y="13971"/>
                    <a:pt x="15363" y="13971"/>
                  </a:cubicBezTo>
                  <a:cubicBezTo>
                    <a:pt x="15478" y="14070"/>
                    <a:pt x="15478" y="14070"/>
                    <a:pt x="15478" y="14070"/>
                  </a:cubicBezTo>
                  <a:cubicBezTo>
                    <a:pt x="15478" y="13971"/>
                    <a:pt x="15478" y="13971"/>
                    <a:pt x="15478" y="13971"/>
                  </a:cubicBezTo>
                  <a:cubicBezTo>
                    <a:pt x="15478" y="13971"/>
                    <a:pt x="15478" y="13971"/>
                    <a:pt x="15478" y="13971"/>
                  </a:cubicBezTo>
                  <a:cubicBezTo>
                    <a:pt x="15478" y="13971"/>
                    <a:pt x="15478" y="13971"/>
                    <a:pt x="15478" y="13971"/>
                  </a:cubicBezTo>
                  <a:cubicBezTo>
                    <a:pt x="15363" y="13971"/>
                    <a:pt x="15363" y="13971"/>
                    <a:pt x="15363" y="13971"/>
                  </a:cubicBezTo>
                  <a:close/>
                  <a:moveTo>
                    <a:pt x="16056" y="12484"/>
                  </a:moveTo>
                  <a:cubicBezTo>
                    <a:pt x="16056" y="12484"/>
                    <a:pt x="16056" y="12484"/>
                    <a:pt x="16056" y="12484"/>
                  </a:cubicBezTo>
                  <a:cubicBezTo>
                    <a:pt x="16056" y="12583"/>
                    <a:pt x="16056" y="12583"/>
                    <a:pt x="16056" y="12583"/>
                  </a:cubicBezTo>
                  <a:cubicBezTo>
                    <a:pt x="16056" y="12583"/>
                    <a:pt x="16056" y="12583"/>
                    <a:pt x="16056" y="12583"/>
                  </a:cubicBezTo>
                  <a:cubicBezTo>
                    <a:pt x="16171" y="12683"/>
                    <a:pt x="16171" y="12683"/>
                    <a:pt x="16171" y="12683"/>
                  </a:cubicBezTo>
                  <a:cubicBezTo>
                    <a:pt x="16171" y="12782"/>
                    <a:pt x="16171" y="12782"/>
                    <a:pt x="16171" y="12782"/>
                  </a:cubicBezTo>
                  <a:cubicBezTo>
                    <a:pt x="16287" y="12782"/>
                    <a:pt x="16287" y="12782"/>
                    <a:pt x="16287" y="12782"/>
                  </a:cubicBezTo>
                  <a:cubicBezTo>
                    <a:pt x="16402" y="12881"/>
                    <a:pt x="16402" y="12881"/>
                    <a:pt x="16402" y="12881"/>
                  </a:cubicBezTo>
                  <a:cubicBezTo>
                    <a:pt x="16518" y="12980"/>
                    <a:pt x="16518" y="12980"/>
                    <a:pt x="16518" y="12980"/>
                  </a:cubicBezTo>
                  <a:cubicBezTo>
                    <a:pt x="16633" y="12980"/>
                    <a:pt x="16633" y="12980"/>
                    <a:pt x="16633" y="12980"/>
                  </a:cubicBezTo>
                  <a:cubicBezTo>
                    <a:pt x="16633" y="12980"/>
                    <a:pt x="16633" y="12980"/>
                    <a:pt x="16633" y="12980"/>
                  </a:cubicBezTo>
                  <a:cubicBezTo>
                    <a:pt x="16633" y="13079"/>
                    <a:pt x="16633" y="13079"/>
                    <a:pt x="16633" y="13079"/>
                  </a:cubicBezTo>
                  <a:cubicBezTo>
                    <a:pt x="16749" y="13079"/>
                    <a:pt x="16749" y="13079"/>
                    <a:pt x="16749" y="13079"/>
                  </a:cubicBezTo>
                  <a:cubicBezTo>
                    <a:pt x="16749" y="13079"/>
                    <a:pt x="16749" y="13079"/>
                    <a:pt x="16749" y="13079"/>
                  </a:cubicBezTo>
                  <a:cubicBezTo>
                    <a:pt x="16749" y="12980"/>
                    <a:pt x="16749" y="12980"/>
                    <a:pt x="16749" y="12980"/>
                  </a:cubicBezTo>
                  <a:cubicBezTo>
                    <a:pt x="16864" y="12980"/>
                    <a:pt x="16864" y="12980"/>
                    <a:pt x="16864" y="12980"/>
                  </a:cubicBezTo>
                  <a:cubicBezTo>
                    <a:pt x="16749" y="12881"/>
                    <a:pt x="16749" y="12881"/>
                    <a:pt x="16749" y="12881"/>
                  </a:cubicBezTo>
                  <a:cubicBezTo>
                    <a:pt x="16633" y="12881"/>
                    <a:pt x="16633" y="12881"/>
                    <a:pt x="16633" y="12881"/>
                  </a:cubicBezTo>
                  <a:cubicBezTo>
                    <a:pt x="16633" y="12881"/>
                    <a:pt x="16633" y="12881"/>
                    <a:pt x="16633" y="12881"/>
                  </a:cubicBezTo>
                  <a:cubicBezTo>
                    <a:pt x="16518" y="12782"/>
                    <a:pt x="16518" y="12782"/>
                    <a:pt x="16518" y="12782"/>
                  </a:cubicBezTo>
                  <a:cubicBezTo>
                    <a:pt x="16633" y="12782"/>
                    <a:pt x="16633" y="12782"/>
                    <a:pt x="16633" y="12782"/>
                  </a:cubicBezTo>
                  <a:cubicBezTo>
                    <a:pt x="16633" y="12782"/>
                    <a:pt x="16633" y="12782"/>
                    <a:pt x="16633" y="12782"/>
                  </a:cubicBezTo>
                  <a:cubicBezTo>
                    <a:pt x="16749" y="12782"/>
                    <a:pt x="16749" y="12782"/>
                    <a:pt x="16749" y="12782"/>
                  </a:cubicBezTo>
                  <a:cubicBezTo>
                    <a:pt x="16749" y="12782"/>
                    <a:pt x="16749" y="12782"/>
                    <a:pt x="16749" y="12782"/>
                  </a:cubicBezTo>
                  <a:cubicBezTo>
                    <a:pt x="16864" y="12782"/>
                    <a:pt x="16864" y="12782"/>
                    <a:pt x="16864" y="12782"/>
                  </a:cubicBezTo>
                  <a:cubicBezTo>
                    <a:pt x="16864" y="12881"/>
                    <a:pt x="16864" y="12881"/>
                    <a:pt x="16864" y="12881"/>
                  </a:cubicBezTo>
                  <a:cubicBezTo>
                    <a:pt x="16980" y="12782"/>
                    <a:pt x="16980" y="12782"/>
                    <a:pt x="16980" y="12782"/>
                  </a:cubicBezTo>
                  <a:cubicBezTo>
                    <a:pt x="16864" y="12782"/>
                    <a:pt x="16864" y="12782"/>
                    <a:pt x="16864" y="12782"/>
                  </a:cubicBezTo>
                  <a:cubicBezTo>
                    <a:pt x="16633" y="12683"/>
                    <a:pt x="16633" y="12683"/>
                    <a:pt x="16633" y="12683"/>
                  </a:cubicBezTo>
                  <a:cubicBezTo>
                    <a:pt x="16518" y="12583"/>
                    <a:pt x="16518" y="12583"/>
                    <a:pt x="16518" y="12583"/>
                  </a:cubicBezTo>
                  <a:cubicBezTo>
                    <a:pt x="16518" y="12484"/>
                    <a:pt x="16518" y="12484"/>
                    <a:pt x="16518" y="12484"/>
                  </a:cubicBezTo>
                  <a:cubicBezTo>
                    <a:pt x="16402" y="12484"/>
                    <a:pt x="16402" y="12484"/>
                    <a:pt x="16402" y="12484"/>
                  </a:cubicBezTo>
                  <a:cubicBezTo>
                    <a:pt x="16287" y="12484"/>
                    <a:pt x="16287" y="12484"/>
                    <a:pt x="16287" y="12484"/>
                  </a:cubicBezTo>
                  <a:cubicBezTo>
                    <a:pt x="16287" y="12484"/>
                    <a:pt x="16287" y="12484"/>
                    <a:pt x="16287" y="12484"/>
                  </a:cubicBezTo>
                  <a:cubicBezTo>
                    <a:pt x="16171" y="12484"/>
                    <a:pt x="16171" y="12484"/>
                    <a:pt x="16171" y="12484"/>
                  </a:cubicBezTo>
                  <a:cubicBezTo>
                    <a:pt x="16056" y="12385"/>
                    <a:pt x="16056" y="12385"/>
                    <a:pt x="16056" y="12385"/>
                  </a:cubicBezTo>
                  <a:cubicBezTo>
                    <a:pt x="16056" y="12484"/>
                    <a:pt x="16056" y="12484"/>
                    <a:pt x="16056" y="12484"/>
                  </a:cubicBezTo>
                  <a:close/>
                  <a:moveTo>
                    <a:pt x="15825" y="12484"/>
                  </a:moveTo>
                  <a:cubicBezTo>
                    <a:pt x="15825" y="12484"/>
                    <a:pt x="15825" y="12484"/>
                    <a:pt x="15825" y="12484"/>
                  </a:cubicBezTo>
                  <a:cubicBezTo>
                    <a:pt x="15825" y="12385"/>
                    <a:pt x="15825" y="12385"/>
                    <a:pt x="15825" y="12385"/>
                  </a:cubicBezTo>
                  <a:cubicBezTo>
                    <a:pt x="15940" y="12385"/>
                    <a:pt x="15940" y="12385"/>
                    <a:pt x="15940" y="12385"/>
                  </a:cubicBezTo>
                  <a:cubicBezTo>
                    <a:pt x="15709" y="12385"/>
                    <a:pt x="15709" y="12385"/>
                    <a:pt x="15709" y="12385"/>
                  </a:cubicBezTo>
                  <a:cubicBezTo>
                    <a:pt x="15709" y="12484"/>
                    <a:pt x="15709" y="12484"/>
                    <a:pt x="15709" y="12484"/>
                  </a:cubicBezTo>
                  <a:cubicBezTo>
                    <a:pt x="15825" y="12484"/>
                    <a:pt x="15825" y="12484"/>
                    <a:pt x="15825" y="12484"/>
                  </a:cubicBezTo>
                  <a:close/>
                  <a:moveTo>
                    <a:pt x="16056" y="12385"/>
                  </a:moveTo>
                  <a:cubicBezTo>
                    <a:pt x="16056" y="12385"/>
                    <a:pt x="16056" y="12385"/>
                    <a:pt x="16056" y="12385"/>
                  </a:cubicBezTo>
                  <a:cubicBezTo>
                    <a:pt x="16287" y="12385"/>
                    <a:pt x="16287" y="12385"/>
                    <a:pt x="16287" y="12385"/>
                  </a:cubicBezTo>
                  <a:cubicBezTo>
                    <a:pt x="16287" y="12484"/>
                    <a:pt x="16287" y="12484"/>
                    <a:pt x="16287" y="12484"/>
                  </a:cubicBezTo>
                  <a:cubicBezTo>
                    <a:pt x="16518" y="12484"/>
                    <a:pt x="16518" y="12484"/>
                    <a:pt x="16518" y="12484"/>
                  </a:cubicBezTo>
                  <a:cubicBezTo>
                    <a:pt x="16633" y="12484"/>
                    <a:pt x="16633" y="12484"/>
                    <a:pt x="16633" y="12484"/>
                  </a:cubicBezTo>
                  <a:cubicBezTo>
                    <a:pt x="16633" y="12484"/>
                    <a:pt x="16633" y="12484"/>
                    <a:pt x="16633" y="12484"/>
                  </a:cubicBezTo>
                  <a:cubicBezTo>
                    <a:pt x="16749" y="12484"/>
                    <a:pt x="16749" y="12484"/>
                    <a:pt x="16749" y="12484"/>
                  </a:cubicBezTo>
                  <a:cubicBezTo>
                    <a:pt x="16749" y="12583"/>
                    <a:pt x="16749" y="12583"/>
                    <a:pt x="16749" y="12583"/>
                  </a:cubicBezTo>
                  <a:cubicBezTo>
                    <a:pt x="16749" y="12583"/>
                    <a:pt x="16749" y="12583"/>
                    <a:pt x="16749" y="12583"/>
                  </a:cubicBezTo>
                  <a:cubicBezTo>
                    <a:pt x="16864" y="12583"/>
                    <a:pt x="16864" y="12583"/>
                    <a:pt x="16864" y="12583"/>
                  </a:cubicBezTo>
                  <a:cubicBezTo>
                    <a:pt x="16864" y="12583"/>
                    <a:pt x="16864" y="12583"/>
                    <a:pt x="16864" y="12583"/>
                  </a:cubicBezTo>
                  <a:cubicBezTo>
                    <a:pt x="16980" y="12583"/>
                    <a:pt x="16980" y="12583"/>
                    <a:pt x="16980" y="12583"/>
                  </a:cubicBezTo>
                  <a:cubicBezTo>
                    <a:pt x="16980" y="12583"/>
                    <a:pt x="16980" y="12583"/>
                    <a:pt x="16980" y="12583"/>
                  </a:cubicBezTo>
                  <a:cubicBezTo>
                    <a:pt x="16980" y="12484"/>
                    <a:pt x="16980" y="12484"/>
                    <a:pt x="16980" y="12484"/>
                  </a:cubicBezTo>
                  <a:cubicBezTo>
                    <a:pt x="16980" y="12484"/>
                    <a:pt x="16980" y="12484"/>
                    <a:pt x="16980" y="12484"/>
                  </a:cubicBezTo>
                  <a:cubicBezTo>
                    <a:pt x="16980" y="12484"/>
                    <a:pt x="16980" y="12484"/>
                    <a:pt x="16980" y="12484"/>
                  </a:cubicBezTo>
                  <a:cubicBezTo>
                    <a:pt x="16864" y="12385"/>
                    <a:pt x="16864" y="12385"/>
                    <a:pt x="16864" y="12385"/>
                  </a:cubicBezTo>
                  <a:cubicBezTo>
                    <a:pt x="16864" y="12385"/>
                    <a:pt x="16864" y="12385"/>
                    <a:pt x="16864" y="12385"/>
                  </a:cubicBezTo>
                  <a:cubicBezTo>
                    <a:pt x="16749" y="12286"/>
                    <a:pt x="16749" y="12286"/>
                    <a:pt x="16749" y="12286"/>
                  </a:cubicBezTo>
                  <a:cubicBezTo>
                    <a:pt x="16633" y="12286"/>
                    <a:pt x="16633" y="12286"/>
                    <a:pt x="16633" y="12286"/>
                  </a:cubicBezTo>
                  <a:cubicBezTo>
                    <a:pt x="16402" y="12385"/>
                    <a:pt x="16402" y="12385"/>
                    <a:pt x="16402" y="12385"/>
                  </a:cubicBezTo>
                  <a:cubicBezTo>
                    <a:pt x="16287" y="12286"/>
                    <a:pt x="16287" y="12286"/>
                    <a:pt x="16287" y="12286"/>
                  </a:cubicBezTo>
                  <a:cubicBezTo>
                    <a:pt x="16171" y="12286"/>
                    <a:pt x="16171" y="12286"/>
                    <a:pt x="16171" y="12286"/>
                  </a:cubicBezTo>
                  <a:cubicBezTo>
                    <a:pt x="16056" y="12286"/>
                    <a:pt x="16056" y="12286"/>
                    <a:pt x="16056" y="12286"/>
                  </a:cubicBezTo>
                  <a:cubicBezTo>
                    <a:pt x="16056" y="12286"/>
                    <a:pt x="16056" y="12385"/>
                    <a:pt x="16056" y="12385"/>
                  </a:cubicBezTo>
                  <a:close/>
                  <a:moveTo>
                    <a:pt x="15594" y="12088"/>
                  </a:moveTo>
                  <a:cubicBezTo>
                    <a:pt x="15709" y="12088"/>
                    <a:pt x="15709" y="12088"/>
                    <a:pt x="15709" y="12088"/>
                  </a:cubicBezTo>
                  <a:cubicBezTo>
                    <a:pt x="15825" y="12187"/>
                    <a:pt x="15825" y="12187"/>
                    <a:pt x="15825" y="12187"/>
                  </a:cubicBezTo>
                  <a:cubicBezTo>
                    <a:pt x="15940" y="12286"/>
                    <a:pt x="15940" y="12286"/>
                    <a:pt x="15940" y="12286"/>
                  </a:cubicBezTo>
                  <a:cubicBezTo>
                    <a:pt x="16056" y="12286"/>
                    <a:pt x="16056" y="12286"/>
                    <a:pt x="16056" y="12286"/>
                  </a:cubicBezTo>
                  <a:cubicBezTo>
                    <a:pt x="16287" y="12286"/>
                    <a:pt x="16287" y="12286"/>
                    <a:pt x="16287" y="12286"/>
                  </a:cubicBezTo>
                  <a:cubicBezTo>
                    <a:pt x="16518" y="12286"/>
                    <a:pt x="16518" y="12286"/>
                    <a:pt x="16518" y="12286"/>
                  </a:cubicBezTo>
                  <a:cubicBezTo>
                    <a:pt x="16749" y="12286"/>
                    <a:pt x="16749" y="12286"/>
                    <a:pt x="16749" y="12286"/>
                  </a:cubicBezTo>
                  <a:cubicBezTo>
                    <a:pt x="16633" y="12187"/>
                    <a:pt x="16633" y="12187"/>
                    <a:pt x="16633" y="12187"/>
                  </a:cubicBezTo>
                  <a:cubicBezTo>
                    <a:pt x="16518" y="12187"/>
                    <a:pt x="16518" y="12187"/>
                    <a:pt x="16518" y="12187"/>
                  </a:cubicBezTo>
                  <a:cubicBezTo>
                    <a:pt x="16287" y="12187"/>
                    <a:pt x="16287" y="12187"/>
                    <a:pt x="16287" y="12187"/>
                  </a:cubicBezTo>
                  <a:cubicBezTo>
                    <a:pt x="16287" y="12187"/>
                    <a:pt x="16287" y="12187"/>
                    <a:pt x="16287" y="12187"/>
                  </a:cubicBezTo>
                  <a:cubicBezTo>
                    <a:pt x="16056" y="12088"/>
                    <a:pt x="16056" y="12088"/>
                    <a:pt x="16056" y="12088"/>
                  </a:cubicBezTo>
                  <a:cubicBezTo>
                    <a:pt x="15940" y="12088"/>
                    <a:pt x="15940" y="12088"/>
                    <a:pt x="15940" y="12088"/>
                  </a:cubicBezTo>
                  <a:cubicBezTo>
                    <a:pt x="15940" y="12088"/>
                    <a:pt x="15940" y="12088"/>
                    <a:pt x="15940" y="12088"/>
                  </a:cubicBezTo>
                  <a:cubicBezTo>
                    <a:pt x="15940" y="12088"/>
                    <a:pt x="15940" y="12088"/>
                    <a:pt x="15940" y="12088"/>
                  </a:cubicBezTo>
                  <a:cubicBezTo>
                    <a:pt x="16056" y="12088"/>
                    <a:pt x="16056" y="12088"/>
                    <a:pt x="16056" y="12088"/>
                  </a:cubicBezTo>
                  <a:cubicBezTo>
                    <a:pt x="16171" y="12088"/>
                    <a:pt x="16171" y="12088"/>
                    <a:pt x="16171" y="12088"/>
                  </a:cubicBezTo>
                  <a:cubicBezTo>
                    <a:pt x="16402" y="12187"/>
                    <a:pt x="16402" y="12187"/>
                    <a:pt x="16402" y="12187"/>
                  </a:cubicBezTo>
                  <a:cubicBezTo>
                    <a:pt x="16402" y="12187"/>
                    <a:pt x="16402" y="12187"/>
                    <a:pt x="16402" y="12187"/>
                  </a:cubicBezTo>
                  <a:cubicBezTo>
                    <a:pt x="16402" y="12088"/>
                    <a:pt x="16402" y="12088"/>
                    <a:pt x="16402" y="12088"/>
                  </a:cubicBezTo>
                  <a:cubicBezTo>
                    <a:pt x="16171" y="11989"/>
                    <a:pt x="16171" y="11989"/>
                    <a:pt x="16171" y="11989"/>
                  </a:cubicBezTo>
                  <a:cubicBezTo>
                    <a:pt x="15940" y="11989"/>
                    <a:pt x="15940" y="11989"/>
                    <a:pt x="15940" y="11989"/>
                  </a:cubicBezTo>
                  <a:cubicBezTo>
                    <a:pt x="15825" y="11989"/>
                    <a:pt x="15825" y="11989"/>
                    <a:pt x="15825" y="11989"/>
                  </a:cubicBezTo>
                  <a:cubicBezTo>
                    <a:pt x="15825" y="11989"/>
                    <a:pt x="15825" y="11989"/>
                    <a:pt x="15825" y="11989"/>
                  </a:cubicBezTo>
                  <a:cubicBezTo>
                    <a:pt x="15709" y="12088"/>
                    <a:pt x="15709" y="12088"/>
                    <a:pt x="15709" y="12088"/>
                  </a:cubicBezTo>
                  <a:cubicBezTo>
                    <a:pt x="15594" y="12088"/>
                    <a:pt x="15594" y="12088"/>
                    <a:pt x="15594" y="12088"/>
                  </a:cubicBezTo>
                  <a:close/>
                  <a:moveTo>
                    <a:pt x="17211" y="12286"/>
                  </a:moveTo>
                  <a:cubicBezTo>
                    <a:pt x="17211" y="12286"/>
                    <a:pt x="17211" y="12286"/>
                    <a:pt x="17211" y="12286"/>
                  </a:cubicBezTo>
                  <a:cubicBezTo>
                    <a:pt x="17326" y="12286"/>
                    <a:pt x="17326" y="12286"/>
                    <a:pt x="17326" y="12286"/>
                  </a:cubicBezTo>
                  <a:cubicBezTo>
                    <a:pt x="17326" y="12187"/>
                    <a:pt x="17326" y="12187"/>
                    <a:pt x="17326" y="12187"/>
                  </a:cubicBezTo>
                  <a:cubicBezTo>
                    <a:pt x="17211" y="12286"/>
                    <a:pt x="17211" y="12286"/>
                    <a:pt x="17211" y="12286"/>
                  </a:cubicBezTo>
                  <a:cubicBezTo>
                    <a:pt x="17211" y="12286"/>
                    <a:pt x="17211" y="12286"/>
                    <a:pt x="17211" y="12286"/>
                  </a:cubicBezTo>
                  <a:close/>
                  <a:moveTo>
                    <a:pt x="17326" y="11097"/>
                  </a:moveTo>
                  <a:cubicBezTo>
                    <a:pt x="17211" y="11196"/>
                    <a:pt x="17211" y="11196"/>
                    <a:pt x="17211" y="11196"/>
                  </a:cubicBezTo>
                  <a:cubicBezTo>
                    <a:pt x="17211" y="11295"/>
                    <a:pt x="17211" y="11295"/>
                    <a:pt x="17211" y="11295"/>
                  </a:cubicBezTo>
                  <a:cubicBezTo>
                    <a:pt x="17211" y="11295"/>
                    <a:pt x="17211" y="11295"/>
                    <a:pt x="17211" y="11295"/>
                  </a:cubicBezTo>
                  <a:cubicBezTo>
                    <a:pt x="17326" y="11295"/>
                    <a:pt x="17326" y="11295"/>
                    <a:pt x="17326" y="11295"/>
                  </a:cubicBezTo>
                  <a:cubicBezTo>
                    <a:pt x="17442" y="11394"/>
                    <a:pt x="17442" y="11394"/>
                    <a:pt x="17442" y="11394"/>
                  </a:cubicBezTo>
                  <a:cubicBezTo>
                    <a:pt x="17557" y="11394"/>
                    <a:pt x="17557" y="11394"/>
                    <a:pt x="17557" y="11394"/>
                  </a:cubicBezTo>
                  <a:cubicBezTo>
                    <a:pt x="17673" y="11394"/>
                    <a:pt x="17673" y="11394"/>
                    <a:pt x="17673" y="11394"/>
                  </a:cubicBezTo>
                  <a:cubicBezTo>
                    <a:pt x="17673" y="11394"/>
                    <a:pt x="17673" y="11394"/>
                    <a:pt x="17673" y="11394"/>
                  </a:cubicBezTo>
                  <a:cubicBezTo>
                    <a:pt x="17673" y="11295"/>
                    <a:pt x="17673" y="11295"/>
                    <a:pt x="17673" y="11295"/>
                  </a:cubicBezTo>
                  <a:cubicBezTo>
                    <a:pt x="17788" y="11295"/>
                    <a:pt x="17788" y="11295"/>
                    <a:pt x="17788" y="11295"/>
                  </a:cubicBezTo>
                  <a:cubicBezTo>
                    <a:pt x="17788" y="11196"/>
                    <a:pt x="17788" y="11196"/>
                    <a:pt x="17788" y="11196"/>
                  </a:cubicBezTo>
                  <a:cubicBezTo>
                    <a:pt x="17557" y="11097"/>
                    <a:pt x="17557" y="11097"/>
                    <a:pt x="17557" y="11097"/>
                  </a:cubicBezTo>
                  <a:cubicBezTo>
                    <a:pt x="17442" y="11097"/>
                    <a:pt x="17442" y="11097"/>
                    <a:pt x="17442" y="11097"/>
                  </a:cubicBezTo>
                  <a:cubicBezTo>
                    <a:pt x="17326" y="11097"/>
                    <a:pt x="17326" y="11097"/>
                    <a:pt x="17326" y="11097"/>
                  </a:cubicBezTo>
                  <a:close/>
                  <a:moveTo>
                    <a:pt x="18250" y="10998"/>
                  </a:moveTo>
                  <a:cubicBezTo>
                    <a:pt x="18250" y="10998"/>
                    <a:pt x="18250" y="10998"/>
                    <a:pt x="18250" y="10998"/>
                  </a:cubicBezTo>
                  <a:cubicBezTo>
                    <a:pt x="18366" y="10998"/>
                    <a:pt x="18366" y="10998"/>
                    <a:pt x="18366" y="10998"/>
                  </a:cubicBezTo>
                  <a:cubicBezTo>
                    <a:pt x="18366" y="10899"/>
                    <a:pt x="18366" y="10899"/>
                    <a:pt x="18366" y="10899"/>
                  </a:cubicBezTo>
                  <a:cubicBezTo>
                    <a:pt x="18250" y="10899"/>
                    <a:pt x="18250" y="10899"/>
                    <a:pt x="18250" y="10899"/>
                  </a:cubicBezTo>
                  <a:cubicBezTo>
                    <a:pt x="18250" y="10998"/>
                    <a:pt x="18250" y="10998"/>
                    <a:pt x="18250" y="10998"/>
                  </a:cubicBezTo>
                  <a:cubicBezTo>
                    <a:pt x="18250" y="10998"/>
                    <a:pt x="18250" y="10998"/>
                    <a:pt x="18250" y="10998"/>
                  </a:cubicBezTo>
                  <a:close/>
                  <a:moveTo>
                    <a:pt x="17788" y="10602"/>
                  </a:moveTo>
                  <a:cubicBezTo>
                    <a:pt x="17788" y="10602"/>
                    <a:pt x="17788" y="10602"/>
                    <a:pt x="17788" y="10602"/>
                  </a:cubicBezTo>
                  <a:cubicBezTo>
                    <a:pt x="17788" y="10701"/>
                    <a:pt x="17788" y="10701"/>
                    <a:pt x="17788" y="10701"/>
                  </a:cubicBezTo>
                  <a:cubicBezTo>
                    <a:pt x="17788" y="10800"/>
                    <a:pt x="17788" y="10800"/>
                    <a:pt x="17788" y="10800"/>
                  </a:cubicBezTo>
                  <a:cubicBezTo>
                    <a:pt x="17904" y="10800"/>
                    <a:pt x="17904" y="10800"/>
                    <a:pt x="17904" y="10800"/>
                  </a:cubicBezTo>
                  <a:cubicBezTo>
                    <a:pt x="17904" y="10800"/>
                    <a:pt x="17904" y="10800"/>
                    <a:pt x="17904" y="10800"/>
                  </a:cubicBezTo>
                  <a:cubicBezTo>
                    <a:pt x="17904" y="10800"/>
                    <a:pt x="17904" y="10800"/>
                    <a:pt x="17904" y="10800"/>
                  </a:cubicBezTo>
                  <a:cubicBezTo>
                    <a:pt x="18019" y="10701"/>
                    <a:pt x="18019" y="10701"/>
                    <a:pt x="18019" y="10701"/>
                  </a:cubicBezTo>
                  <a:cubicBezTo>
                    <a:pt x="18019" y="10602"/>
                    <a:pt x="18019" y="10602"/>
                    <a:pt x="18019" y="10602"/>
                  </a:cubicBezTo>
                  <a:cubicBezTo>
                    <a:pt x="17904" y="10602"/>
                    <a:pt x="17904" y="10602"/>
                    <a:pt x="17904" y="10602"/>
                  </a:cubicBezTo>
                  <a:cubicBezTo>
                    <a:pt x="17788" y="10602"/>
                    <a:pt x="17788" y="10602"/>
                    <a:pt x="17788" y="10602"/>
                  </a:cubicBezTo>
                  <a:close/>
                  <a:moveTo>
                    <a:pt x="18481" y="10305"/>
                  </a:moveTo>
                  <a:cubicBezTo>
                    <a:pt x="18481" y="10404"/>
                    <a:pt x="18481" y="10404"/>
                    <a:pt x="18481" y="10404"/>
                  </a:cubicBezTo>
                  <a:cubicBezTo>
                    <a:pt x="18366" y="10503"/>
                    <a:pt x="18366" y="10503"/>
                    <a:pt x="18366" y="10503"/>
                  </a:cubicBezTo>
                  <a:cubicBezTo>
                    <a:pt x="18481" y="10602"/>
                    <a:pt x="18481" y="10602"/>
                    <a:pt x="18481" y="10602"/>
                  </a:cubicBezTo>
                  <a:cubicBezTo>
                    <a:pt x="18481" y="10701"/>
                    <a:pt x="18481" y="10701"/>
                    <a:pt x="18481" y="10701"/>
                  </a:cubicBezTo>
                  <a:cubicBezTo>
                    <a:pt x="18597" y="10602"/>
                    <a:pt x="18597" y="10602"/>
                    <a:pt x="18597" y="10602"/>
                  </a:cubicBezTo>
                  <a:cubicBezTo>
                    <a:pt x="18712" y="10602"/>
                    <a:pt x="18712" y="10602"/>
                    <a:pt x="18712" y="10602"/>
                  </a:cubicBezTo>
                  <a:cubicBezTo>
                    <a:pt x="18828" y="10602"/>
                    <a:pt x="18828" y="10602"/>
                    <a:pt x="18828" y="10602"/>
                  </a:cubicBezTo>
                  <a:cubicBezTo>
                    <a:pt x="18828" y="10701"/>
                    <a:pt x="18828" y="10701"/>
                    <a:pt x="18828" y="10701"/>
                  </a:cubicBezTo>
                  <a:cubicBezTo>
                    <a:pt x="18828" y="10701"/>
                    <a:pt x="18828" y="10701"/>
                    <a:pt x="18828" y="10701"/>
                  </a:cubicBezTo>
                  <a:cubicBezTo>
                    <a:pt x="18943" y="10602"/>
                    <a:pt x="18943" y="10602"/>
                    <a:pt x="18943" y="10602"/>
                  </a:cubicBezTo>
                  <a:cubicBezTo>
                    <a:pt x="18943" y="10602"/>
                    <a:pt x="18943" y="10602"/>
                    <a:pt x="18943" y="10602"/>
                  </a:cubicBezTo>
                  <a:cubicBezTo>
                    <a:pt x="18943" y="10503"/>
                    <a:pt x="18943" y="10503"/>
                    <a:pt x="18943" y="10503"/>
                  </a:cubicBezTo>
                  <a:cubicBezTo>
                    <a:pt x="18943" y="10404"/>
                    <a:pt x="18943" y="10404"/>
                    <a:pt x="18943" y="10404"/>
                  </a:cubicBezTo>
                  <a:cubicBezTo>
                    <a:pt x="18828" y="10503"/>
                    <a:pt x="18828" y="10503"/>
                    <a:pt x="18828" y="10503"/>
                  </a:cubicBezTo>
                  <a:cubicBezTo>
                    <a:pt x="18828" y="10503"/>
                    <a:pt x="18828" y="10503"/>
                    <a:pt x="18828" y="10503"/>
                  </a:cubicBezTo>
                  <a:cubicBezTo>
                    <a:pt x="18828" y="10503"/>
                    <a:pt x="18828" y="10503"/>
                    <a:pt x="18828" y="10503"/>
                  </a:cubicBezTo>
                  <a:cubicBezTo>
                    <a:pt x="18712" y="10404"/>
                    <a:pt x="18712" y="10404"/>
                    <a:pt x="18712" y="10404"/>
                  </a:cubicBezTo>
                  <a:cubicBezTo>
                    <a:pt x="18712" y="10404"/>
                    <a:pt x="18712" y="10404"/>
                    <a:pt x="18712" y="10404"/>
                  </a:cubicBezTo>
                  <a:cubicBezTo>
                    <a:pt x="18712" y="10305"/>
                    <a:pt x="18712" y="10305"/>
                    <a:pt x="18712" y="10305"/>
                  </a:cubicBezTo>
                  <a:cubicBezTo>
                    <a:pt x="18712" y="10305"/>
                    <a:pt x="18712" y="10305"/>
                    <a:pt x="18712" y="10305"/>
                  </a:cubicBezTo>
                  <a:cubicBezTo>
                    <a:pt x="18828" y="10305"/>
                    <a:pt x="18828" y="10305"/>
                    <a:pt x="18828" y="10305"/>
                  </a:cubicBezTo>
                  <a:cubicBezTo>
                    <a:pt x="18828" y="10206"/>
                    <a:pt x="18828" y="10206"/>
                    <a:pt x="18828" y="10206"/>
                  </a:cubicBezTo>
                  <a:cubicBezTo>
                    <a:pt x="18712" y="10206"/>
                    <a:pt x="18712" y="10206"/>
                    <a:pt x="18712" y="10206"/>
                  </a:cubicBezTo>
                  <a:cubicBezTo>
                    <a:pt x="18597" y="10305"/>
                    <a:pt x="18597" y="10305"/>
                    <a:pt x="18597" y="10305"/>
                  </a:cubicBezTo>
                  <a:cubicBezTo>
                    <a:pt x="18597" y="10206"/>
                    <a:pt x="18597" y="10206"/>
                    <a:pt x="18597" y="10206"/>
                  </a:cubicBezTo>
                  <a:cubicBezTo>
                    <a:pt x="18481" y="10305"/>
                    <a:pt x="18481" y="10305"/>
                    <a:pt x="18481" y="10305"/>
                  </a:cubicBezTo>
                  <a:cubicBezTo>
                    <a:pt x="18481" y="10305"/>
                    <a:pt x="18481" y="10305"/>
                    <a:pt x="18481" y="10305"/>
                  </a:cubicBezTo>
                  <a:close/>
                  <a:moveTo>
                    <a:pt x="18597" y="9017"/>
                  </a:moveTo>
                  <a:cubicBezTo>
                    <a:pt x="18481" y="9017"/>
                    <a:pt x="18481" y="9017"/>
                    <a:pt x="18481" y="9017"/>
                  </a:cubicBezTo>
                  <a:cubicBezTo>
                    <a:pt x="18481" y="9116"/>
                    <a:pt x="18481" y="9116"/>
                    <a:pt x="18481" y="9116"/>
                  </a:cubicBezTo>
                  <a:cubicBezTo>
                    <a:pt x="18597" y="9116"/>
                    <a:pt x="18597" y="9116"/>
                    <a:pt x="18597" y="9116"/>
                  </a:cubicBezTo>
                  <a:cubicBezTo>
                    <a:pt x="18597" y="9215"/>
                    <a:pt x="18597" y="9215"/>
                    <a:pt x="18597" y="9215"/>
                  </a:cubicBezTo>
                  <a:cubicBezTo>
                    <a:pt x="18481" y="9215"/>
                    <a:pt x="18481" y="9215"/>
                    <a:pt x="18481" y="9215"/>
                  </a:cubicBezTo>
                  <a:cubicBezTo>
                    <a:pt x="18481" y="9314"/>
                    <a:pt x="18481" y="9314"/>
                    <a:pt x="18481" y="9314"/>
                  </a:cubicBezTo>
                  <a:cubicBezTo>
                    <a:pt x="18597" y="9413"/>
                    <a:pt x="18597" y="9413"/>
                    <a:pt x="18597" y="9413"/>
                  </a:cubicBezTo>
                  <a:cubicBezTo>
                    <a:pt x="18597" y="9512"/>
                    <a:pt x="18597" y="9512"/>
                    <a:pt x="18597" y="9512"/>
                  </a:cubicBezTo>
                  <a:cubicBezTo>
                    <a:pt x="18597" y="9611"/>
                    <a:pt x="18597" y="9611"/>
                    <a:pt x="18597" y="9611"/>
                  </a:cubicBezTo>
                  <a:cubicBezTo>
                    <a:pt x="18597" y="9710"/>
                    <a:pt x="18597" y="9710"/>
                    <a:pt x="18597" y="9710"/>
                  </a:cubicBezTo>
                  <a:cubicBezTo>
                    <a:pt x="18597" y="9710"/>
                    <a:pt x="18597" y="9710"/>
                    <a:pt x="18597" y="9710"/>
                  </a:cubicBezTo>
                  <a:cubicBezTo>
                    <a:pt x="18597" y="9710"/>
                    <a:pt x="18597" y="9710"/>
                    <a:pt x="18597" y="9710"/>
                  </a:cubicBezTo>
                  <a:cubicBezTo>
                    <a:pt x="18597" y="9611"/>
                    <a:pt x="18597" y="9611"/>
                    <a:pt x="18597" y="9611"/>
                  </a:cubicBezTo>
                  <a:cubicBezTo>
                    <a:pt x="18712" y="9512"/>
                    <a:pt x="18712" y="9512"/>
                    <a:pt x="18712" y="9512"/>
                  </a:cubicBezTo>
                  <a:cubicBezTo>
                    <a:pt x="18712" y="9413"/>
                    <a:pt x="18712" y="9413"/>
                    <a:pt x="18712" y="9413"/>
                  </a:cubicBezTo>
                  <a:cubicBezTo>
                    <a:pt x="18597" y="9314"/>
                    <a:pt x="18597" y="9314"/>
                    <a:pt x="18597" y="9314"/>
                  </a:cubicBezTo>
                  <a:cubicBezTo>
                    <a:pt x="18597" y="9215"/>
                    <a:pt x="18597" y="9215"/>
                    <a:pt x="18597" y="9215"/>
                  </a:cubicBezTo>
                  <a:cubicBezTo>
                    <a:pt x="18597" y="9116"/>
                    <a:pt x="18597" y="9116"/>
                    <a:pt x="18597" y="9116"/>
                  </a:cubicBezTo>
                  <a:cubicBezTo>
                    <a:pt x="18597" y="9017"/>
                    <a:pt x="18597" y="9017"/>
                    <a:pt x="18597" y="9017"/>
                  </a:cubicBezTo>
                  <a:cubicBezTo>
                    <a:pt x="18597" y="9017"/>
                    <a:pt x="18597" y="9017"/>
                    <a:pt x="18597" y="9017"/>
                  </a:cubicBezTo>
                  <a:close/>
                  <a:moveTo>
                    <a:pt x="17788" y="9215"/>
                  </a:moveTo>
                  <a:cubicBezTo>
                    <a:pt x="17788" y="9314"/>
                    <a:pt x="17788" y="9314"/>
                    <a:pt x="17788" y="9314"/>
                  </a:cubicBezTo>
                  <a:cubicBezTo>
                    <a:pt x="17788" y="9314"/>
                    <a:pt x="17788" y="9314"/>
                    <a:pt x="17788" y="9314"/>
                  </a:cubicBezTo>
                  <a:cubicBezTo>
                    <a:pt x="17904" y="9314"/>
                    <a:pt x="17904" y="9314"/>
                    <a:pt x="17904" y="9314"/>
                  </a:cubicBezTo>
                  <a:cubicBezTo>
                    <a:pt x="18019" y="9215"/>
                    <a:pt x="18019" y="9215"/>
                    <a:pt x="18019" y="9215"/>
                  </a:cubicBezTo>
                  <a:cubicBezTo>
                    <a:pt x="17904" y="9215"/>
                    <a:pt x="17904" y="9215"/>
                    <a:pt x="17904" y="9215"/>
                  </a:cubicBezTo>
                  <a:cubicBezTo>
                    <a:pt x="17788" y="9215"/>
                    <a:pt x="17788" y="9215"/>
                    <a:pt x="17788" y="9215"/>
                  </a:cubicBezTo>
                  <a:cubicBezTo>
                    <a:pt x="17788" y="9215"/>
                    <a:pt x="17788" y="9215"/>
                    <a:pt x="17788" y="9215"/>
                  </a:cubicBezTo>
                  <a:close/>
                  <a:moveTo>
                    <a:pt x="17673" y="9116"/>
                  </a:moveTo>
                  <a:cubicBezTo>
                    <a:pt x="17673" y="9116"/>
                    <a:pt x="17673" y="9116"/>
                    <a:pt x="17673" y="9116"/>
                  </a:cubicBezTo>
                  <a:cubicBezTo>
                    <a:pt x="17788" y="9116"/>
                    <a:pt x="17788" y="9116"/>
                    <a:pt x="17788" y="9116"/>
                  </a:cubicBezTo>
                  <a:cubicBezTo>
                    <a:pt x="17788" y="9017"/>
                    <a:pt x="17788" y="9017"/>
                    <a:pt x="17788" y="9017"/>
                  </a:cubicBezTo>
                  <a:cubicBezTo>
                    <a:pt x="17673" y="9017"/>
                    <a:pt x="17673" y="9017"/>
                    <a:pt x="17673" y="9017"/>
                  </a:cubicBezTo>
                  <a:cubicBezTo>
                    <a:pt x="17673" y="9116"/>
                    <a:pt x="17673" y="9116"/>
                    <a:pt x="17673" y="9116"/>
                  </a:cubicBezTo>
                  <a:close/>
                  <a:moveTo>
                    <a:pt x="18366" y="7728"/>
                  </a:moveTo>
                  <a:cubicBezTo>
                    <a:pt x="18366" y="7828"/>
                    <a:pt x="18366" y="7828"/>
                    <a:pt x="18366" y="7828"/>
                  </a:cubicBezTo>
                  <a:cubicBezTo>
                    <a:pt x="18481" y="7927"/>
                    <a:pt x="18481" y="7927"/>
                    <a:pt x="18481" y="7927"/>
                  </a:cubicBezTo>
                  <a:cubicBezTo>
                    <a:pt x="18597" y="7927"/>
                    <a:pt x="18597" y="7927"/>
                    <a:pt x="18597" y="7927"/>
                  </a:cubicBezTo>
                  <a:cubicBezTo>
                    <a:pt x="18597" y="7828"/>
                    <a:pt x="18597" y="7828"/>
                    <a:pt x="18597" y="7828"/>
                  </a:cubicBezTo>
                  <a:cubicBezTo>
                    <a:pt x="18481" y="7828"/>
                    <a:pt x="18481" y="7828"/>
                    <a:pt x="18481" y="7828"/>
                  </a:cubicBezTo>
                  <a:cubicBezTo>
                    <a:pt x="18366" y="7728"/>
                    <a:pt x="18366" y="7728"/>
                    <a:pt x="18366" y="7728"/>
                  </a:cubicBezTo>
                  <a:cubicBezTo>
                    <a:pt x="18366" y="7728"/>
                    <a:pt x="18366" y="7728"/>
                    <a:pt x="18366" y="7728"/>
                  </a:cubicBezTo>
                  <a:cubicBezTo>
                    <a:pt x="18366" y="7728"/>
                    <a:pt x="18366" y="7728"/>
                    <a:pt x="18366" y="7728"/>
                  </a:cubicBezTo>
                  <a:close/>
                  <a:moveTo>
                    <a:pt x="18943" y="8125"/>
                  </a:moveTo>
                  <a:cubicBezTo>
                    <a:pt x="18943" y="8125"/>
                    <a:pt x="19059" y="8125"/>
                    <a:pt x="19059" y="8125"/>
                  </a:cubicBezTo>
                  <a:cubicBezTo>
                    <a:pt x="19059" y="8125"/>
                    <a:pt x="19059" y="8125"/>
                    <a:pt x="19059" y="8125"/>
                  </a:cubicBezTo>
                  <a:cubicBezTo>
                    <a:pt x="19059" y="8125"/>
                    <a:pt x="19059" y="8125"/>
                    <a:pt x="19059" y="8125"/>
                  </a:cubicBezTo>
                  <a:cubicBezTo>
                    <a:pt x="19059" y="8026"/>
                    <a:pt x="19059" y="8026"/>
                    <a:pt x="19059" y="8026"/>
                  </a:cubicBezTo>
                  <a:cubicBezTo>
                    <a:pt x="19059" y="7927"/>
                    <a:pt x="19059" y="7927"/>
                    <a:pt x="19059" y="7927"/>
                  </a:cubicBezTo>
                  <a:cubicBezTo>
                    <a:pt x="19174" y="7927"/>
                    <a:pt x="19174" y="7927"/>
                    <a:pt x="19174" y="7927"/>
                  </a:cubicBezTo>
                  <a:cubicBezTo>
                    <a:pt x="19174" y="7828"/>
                    <a:pt x="19174" y="7828"/>
                    <a:pt x="19174" y="7828"/>
                  </a:cubicBezTo>
                  <a:cubicBezTo>
                    <a:pt x="19059" y="7927"/>
                    <a:pt x="19059" y="7927"/>
                    <a:pt x="19059" y="7927"/>
                  </a:cubicBezTo>
                  <a:cubicBezTo>
                    <a:pt x="19059" y="8026"/>
                    <a:pt x="19059" y="8026"/>
                    <a:pt x="19059" y="8026"/>
                  </a:cubicBezTo>
                  <a:cubicBezTo>
                    <a:pt x="18943" y="8125"/>
                    <a:pt x="18943" y="8125"/>
                    <a:pt x="18943" y="8125"/>
                  </a:cubicBezTo>
                  <a:close/>
                  <a:moveTo>
                    <a:pt x="18712" y="7629"/>
                  </a:moveTo>
                  <a:cubicBezTo>
                    <a:pt x="18712" y="7629"/>
                    <a:pt x="18712" y="7629"/>
                    <a:pt x="18712" y="7629"/>
                  </a:cubicBezTo>
                  <a:cubicBezTo>
                    <a:pt x="18712" y="7629"/>
                    <a:pt x="18712" y="7629"/>
                    <a:pt x="18712" y="7629"/>
                  </a:cubicBezTo>
                  <a:cubicBezTo>
                    <a:pt x="18828" y="7530"/>
                    <a:pt x="18828" y="7530"/>
                    <a:pt x="18828" y="7530"/>
                  </a:cubicBezTo>
                  <a:cubicBezTo>
                    <a:pt x="18828" y="7530"/>
                    <a:pt x="18828" y="7530"/>
                    <a:pt x="18828" y="7530"/>
                  </a:cubicBezTo>
                  <a:cubicBezTo>
                    <a:pt x="18712" y="7530"/>
                    <a:pt x="18712" y="7530"/>
                    <a:pt x="18712" y="7530"/>
                  </a:cubicBezTo>
                  <a:cubicBezTo>
                    <a:pt x="18712" y="7629"/>
                    <a:pt x="18712" y="7629"/>
                    <a:pt x="18712" y="7629"/>
                  </a:cubicBezTo>
                  <a:close/>
                  <a:moveTo>
                    <a:pt x="18712" y="7332"/>
                  </a:moveTo>
                  <a:cubicBezTo>
                    <a:pt x="18712" y="7332"/>
                    <a:pt x="18712" y="7332"/>
                    <a:pt x="18712" y="7332"/>
                  </a:cubicBezTo>
                  <a:cubicBezTo>
                    <a:pt x="18828" y="7431"/>
                    <a:pt x="18828" y="7431"/>
                    <a:pt x="18828" y="7431"/>
                  </a:cubicBezTo>
                  <a:cubicBezTo>
                    <a:pt x="18828" y="7332"/>
                    <a:pt x="18828" y="7332"/>
                    <a:pt x="18828" y="7332"/>
                  </a:cubicBezTo>
                  <a:cubicBezTo>
                    <a:pt x="18828" y="7332"/>
                    <a:pt x="18828" y="7332"/>
                    <a:pt x="18828" y="7332"/>
                  </a:cubicBezTo>
                  <a:cubicBezTo>
                    <a:pt x="18712" y="7332"/>
                    <a:pt x="18712" y="7332"/>
                    <a:pt x="18712" y="7332"/>
                  </a:cubicBezTo>
                  <a:close/>
                  <a:moveTo>
                    <a:pt x="19174" y="6440"/>
                  </a:moveTo>
                  <a:cubicBezTo>
                    <a:pt x="19290" y="6539"/>
                    <a:pt x="19290" y="6539"/>
                    <a:pt x="19290" y="6539"/>
                  </a:cubicBezTo>
                  <a:cubicBezTo>
                    <a:pt x="19290" y="6639"/>
                    <a:pt x="19290" y="6639"/>
                    <a:pt x="19290" y="6639"/>
                  </a:cubicBezTo>
                  <a:cubicBezTo>
                    <a:pt x="19290" y="6539"/>
                    <a:pt x="19290" y="6539"/>
                    <a:pt x="19290" y="6539"/>
                  </a:cubicBezTo>
                  <a:cubicBezTo>
                    <a:pt x="19405" y="6440"/>
                    <a:pt x="19405" y="6440"/>
                    <a:pt x="19405" y="6440"/>
                  </a:cubicBezTo>
                  <a:cubicBezTo>
                    <a:pt x="19405" y="6341"/>
                    <a:pt x="19405" y="6341"/>
                    <a:pt x="19405" y="6341"/>
                  </a:cubicBezTo>
                  <a:cubicBezTo>
                    <a:pt x="19405" y="6341"/>
                    <a:pt x="19405" y="6341"/>
                    <a:pt x="19405" y="6341"/>
                  </a:cubicBezTo>
                  <a:cubicBezTo>
                    <a:pt x="19405" y="6242"/>
                    <a:pt x="19405" y="6242"/>
                    <a:pt x="19405" y="6242"/>
                  </a:cubicBezTo>
                  <a:cubicBezTo>
                    <a:pt x="19290" y="6341"/>
                    <a:pt x="19290" y="6341"/>
                    <a:pt x="19290" y="6341"/>
                  </a:cubicBezTo>
                  <a:cubicBezTo>
                    <a:pt x="19290" y="6341"/>
                    <a:pt x="19290" y="6341"/>
                    <a:pt x="19290" y="6341"/>
                  </a:cubicBezTo>
                  <a:cubicBezTo>
                    <a:pt x="19174" y="6440"/>
                    <a:pt x="19174" y="6440"/>
                    <a:pt x="19174" y="6440"/>
                  </a:cubicBezTo>
                  <a:close/>
                  <a:moveTo>
                    <a:pt x="18943" y="5350"/>
                  </a:moveTo>
                  <a:cubicBezTo>
                    <a:pt x="18943" y="5350"/>
                    <a:pt x="18943" y="5350"/>
                    <a:pt x="18943" y="5350"/>
                  </a:cubicBezTo>
                  <a:cubicBezTo>
                    <a:pt x="18943" y="5251"/>
                    <a:pt x="18943" y="5251"/>
                    <a:pt x="18943" y="5251"/>
                  </a:cubicBezTo>
                  <a:cubicBezTo>
                    <a:pt x="19059" y="5251"/>
                    <a:pt x="19059" y="5251"/>
                    <a:pt x="19059" y="5251"/>
                  </a:cubicBezTo>
                  <a:cubicBezTo>
                    <a:pt x="19174" y="5251"/>
                    <a:pt x="19174" y="5251"/>
                    <a:pt x="19174" y="5251"/>
                  </a:cubicBezTo>
                  <a:cubicBezTo>
                    <a:pt x="19174" y="5152"/>
                    <a:pt x="19174" y="5152"/>
                    <a:pt x="19174" y="5152"/>
                  </a:cubicBezTo>
                  <a:cubicBezTo>
                    <a:pt x="19059" y="5053"/>
                    <a:pt x="19059" y="5053"/>
                    <a:pt x="19059" y="5053"/>
                  </a:cubicBezTo>
                  <a:cubicBezTo>
                    <a:pt x="18943" y="5152"/>
                    <a:pt x="18943" y="5152"/>
                    <a:pt x="18943" y="5152"/>
                  </a:cubicBezTo>
                  <a:cubicBezTo>
                    <a:pt x="18943" y="5251"/>
                    <a:pt x="18943" y="5251"/>
                    <a:pt x="18943" y="5251"/>
                  </a:cubicBezTo>
                  <a:cubicBezTo>
                    <a:pt x="18943" y="5350"/>
                    <a:pt x="18943" y="5350"/>
                    <a:pt x="18943" y="5350"/>
                  </a:cubicBezTo>
                  <a:close/>
                  <a:moveTo>
                    <a:pt x="19983" y="3171"/>
                  </a:moveTo>
                  <a:cubicBezTo>
                    <a:pt x="19983" y="3072"/>
                    <a:pt x="19983" y="3072"/>
                    <a:pt x="19983" y="3072"/>
                  </a:cubicBezTo>
                  <a:cubicBezTo>
                    <a:pt x="19983" y="2972"/>
                    <a:pt x="19983" y="2972"/>
                    <a:pt x="19983" y="2972"/>
                  </a:cubicBezTo>
                  <a:cubicBezTo>
                    <a:pt x="19983" y="2873"/>
                    <a:pt x="19983" y="2873"/>
                    <a:pt x="19983" y="2873"/>
                  </a:cubicBezTo>
                  <a:cubicBezTo>
                    <a:pt x="19983" y="2873"/>
                    <a:pt x="19983" y="2873"/>
                    <a:pt x="19983" y="2873"/>
                  </a:cubicBezTo>
                  <a:cubicBezTo>
                    <a:pt x="19983" y="2774"/>
                    <a:pt x="19983" y="2774"/>
                    <a:pt x="19983" y="2774"/>
                  </a:cubicBezTo>
                  <a:cubicBezTo>
                    <a:pt x="19867" y="2774"/>
                    <a:pt x="19867" y="2774"/>
                    <a:pt x="19867" y="2774"/>
                  </a:cubicBezTo>
                  <a:cubicBezTo>
                    <a:pt x="19867" y="2873"/>
                    <a:pt x="19867" y="2873"/>
                    <a:pt x="19867" y="2873"/>
                  </a:cubicBezTo>
                  <a:cubicBezTo>
                    <a:pt x="19983" y="2873"/>
                    <a:pt x="19983" y="2873"/>
                    <a:pt x="19983" y="2873"/>
                  </a:cubicBezTo>
                  <a:cubicBezTo>
                    <a:pt x="19983" y="2972"/>
                    <a:pt x="19983" y="2972"/>
                    <a:pt x="19983" y="2972"/>
                  </a:cubicBezTo>
                  <a:cubicBezTo>
                    <a:pt x="19867" y="2972"/>
                    <a:pt x="19867" y="2972"/>
                    <a:pt x="19867" y="2972"/>
                  </a:cubicBezTo>
                  <a:cubicBezTo>
                    <a:pt x="19983" y="3171"/>
                    <a:pt x="19983" y="3171"/>
                    <a:pt x="19983" y="3171"/>
                  </a:cubicBezTo>
                  <a:close/>
                  <a:moveTo>
                    <a:pt x="19636" y="3369"/>
                  </a:moveTo>
                  <a:cubicBezTo>
                    <a:pt x="19636" y="3369"/>
                    <a:pt x="19636" y="3369"/>
                    <a:pt x="19636" y="3369"/>
                  </a:cubicBezTo>
                  <a:cubicBezTo>
                    <a:pt x="19752" y="3369"/>
                    <a:pt x="19752" y="3369"/>
                    <a:pt x="19752" y="3369"/>
                  </a:cubicBezTo>
                  <a:cubicBezTo>
                    <a:pt x="19752" y="3171"/>
                    <a:pt x="19752" y="3171"/>
                    <a:pt x="19752" y="3171"/>
                  </a:cubicBezTo>
                  <a:cubicBezTo>
                    <a:pt x="19636" y="3171"/>
                    <a:pt x="19636" y="3171"/>
                    <a:pt x="19636" y="3171"/>
                  </a:cubicBezTo>
                  <a:cubicBezTo>
                    <a:pt x="19636" y="3171"/>
                    <a:pt x="19636" y="3171"/>
                    <a:pt x="19636" y="3171"/>
                  </a:cubicBezTo>
                  <a:cubicBezTo>
                    <a:pt x="19636" y="3270"/>
                    <a:pt x="19636" y="3270"/>
                    <a:pt x="19636" y="3270"/>
                  </a:cubicBezTo>
                  <a:cubicBezTo>
                    <a:pt x="19636" y="3369"/>
                    <a:pt x="19636" y="3369"/>
                    <a:pt x="19636" y="3369"/>
                  </a:cubicBezTo>
                  <a:close/>
                  <a:moveTo>
                    <a:pt x="19521" y="3171"/>
                  </a:moveTo>
                  <a:cubicBezTo>
                    <a:pt x="19521" y="3171"/>
                    <a:pt x="19521" y="3171"/>
                    <a:pt x="19521" y="3171"/>
                  </a:cubicBezTo>
                  <a:cubicBezTo>
                    <a:pt x="19521" y="3171"/>
                    <a:pt x="19521" y="3171"/>
                    <a:pt x="19521" y="3171"/>
                  </a:cubicBezTo>
                  <a:cubicBezTo>
                    <a:pt x="19636" y="3072"/>
                    <a:pt x="19636" y="3072"/>
                    <a:pt x="19636" y="3072"/>
                  </a:cubicBezTo>
                  <a:cubicBezTo>
                    <a:pt x="19636" y="2972"/>
                    <a:pt x="19636" y="2972"/>
                    <a:pt x="19636" y="2972"/>
                  </a:cubicBezTo>
                  <a:cubicBezTo>
                    <a:pt x="19636" y="2972"/>
                    <a:pt x="19636" y="2972"/>
                    <a:pt x="19636" y="2972"/>
                  </a:cubicBezTo>
                  <a:cubicBezTo>
                    <a:pt x="19636" y="2873"/>
                    <a:pt x="19636" y="2873"/>
                    <a:pt x="19636" y="2873"/>
                  </a:cubicBezTo>
                  <a:cubicBezTo>
                    <a:pt x="19521" y="2972"/>
                    <a:pt x="19521" y="2972"/>
                    <a:pt x="19521" y="2972"/>
                  </a:cubicBezTo>
                  <a:cubicBezTo>
                    <a:pt x="19405" y="2972"/>
                    <a:pt x="19405" y="2972"/>
                    <a:pt x="19405" y="2972"/>
                  </a:cubicBezTo>
                  <a:cubicBezTo>
                    <a:pt x="19521" y="3072"/>
                    <a:pt x="19521" y="3072"/>
                    <a:pt x="19521" y="3072"/>
                  </a:cubicBezTo>
                  <a:cubicBezTo>
                    <a:pt x="19521" y="3171"/>
                    <a:pt x="19521" y="3171"/>
                    <a:pt x="19521" y="3171"/>
                  </a:cubicBezTo>
                  <a:close/>
                  <a:moveTo>
                    <a:pt x="14092" y="198"/>
                  </a:moveTo>
                  <a:cubicBezTo>
                    <a:pt x="14092" y="198"/>
                    <a:pt x="14092" y="198"/>
                    <a:pt x="14092" y="198"/>
                  </a:cubicBezTo>
                  <a:cubicBezTo>
                    <a:pt x="14207" y="198"/>
                    <a:pt x="14207" y="198"/>
                    <a:pt x="14207" y="198"/>
                  </a:cubicBezTo>
                  <a:cubicBezTo>
                    <a:pt x="14207" y="99"/>
                    <a:pt x="14207" y="99"/>
                    <a:pt x="14207" y="99"/>
                  </a:cubicBezTo>
                  <a:cubicBezTo>
                    <a:pt x="14092" y="99"/>
                    <a:pt x="14092" y="99"/>
                    <a:pt x="14092" y="99"/>
                  </a:cubicBezTo>
                  <a:cubicBezTo>
                    <a:pt x="14092" y="99"/>
                    <a:pt x="14092" y="99"/>
                    <a:pt x="14092" y="99"/>
                  </a:cubicBezTo>
                  <a:cubicBezTo>
                    <a:pt x="14092" y="198"/>
                    <a:pt x="14092" y="198"/>
                    <a:pt x="14092" y="198"/>
                  </a:cubicBezTo>
                  <a:cubicBezTo>
                    <a:pt x="14092" y="198"/>
                    <a:pt x="14092" y="198"/>
                    <a:pt x="14092" y="198"/>
                  </a:cubicBezTo>
                  <a:close/>
                  <a:moveTo>
                    <a:pt x="14092" y="396"/>
                  </a:moveTo>
                  <a:cubicBezTo>
                    <a:pt x="14092" y="396"/>
                    <a:pt x="14092" y="396"/>
                    <a:pt x="14092" y="396"/>
                  </a:cubicBezTo>
                  <a:cubicBezTo>
                    <a:pt x="14207" y="396"/>
                    <a:pt x="14207" y="396"/>
                    <a:pt x="14207" y="396"/>
                  </a:cubicBezTo>
                  <a:cubicBezTo>
                    <a:pt x="14207" y="396"/>
                    <a:pt x="14207" y="396"/>
                    <a:pt x="14207" y="396"/>
                  </a:cubicBezTo>
                  <a:cubicBezTo>
                    <a:pt x="14207" y="297"/>
                    <a:pt x="14207" y="297"/>
                    <a:pt x="14207" y="297"/>
                  </a:cubicBezTo>
                  <a:cubicBezTo>
                    <a:pt x="14207" y="297"/>
                    <a:pt x="14207" y="297"/>
                    <a:pt x="14207" y="297"/>
                  </a:cubicBezTo>
                  <a:cubicBezTo>
                    <a:pt x="14092" y="297"/>
                    <a:pt x="14092" y="297"/>
                    <a:pt x="14092" y="297"/>
                  </a:cubicBezTo>
                  <a:cubicBezTo>
                    <a:pt x="14092" y="396"/>
                    <a:pt x="14092" y="396"/>
                    <a:pt x="14092" y="396"/>
                  </a:cubicBezTo>
                  <a:close/>
                  <a:moveTo>
                    <a:pt x="13630" y="396"/>
                  </a:moveTo>
                  <a:cubicBezTo>
                    <a:pt x="13745" y="495"/>
                    <a:pt x="13745" y="495"/>
                    <a:pt x="13745" y="495"/>
                  </a:cubicBezTo>
                  <a:cubicBezTo>
                    <a:pt x="13745" y="495"/>
                    <a:pt x="13745" y="495"/>
                    <a:pt x="13745" y="495"/>
                  </a:cubicBezTo>
                  <a:cubicBezTo>
                    <a:pt x="13861" y="495"/>
                    <a:pt x="13861" y="495"/>
                    <a:pt x="13861" y="495"/>
                  </a:cubicBezTo>
                  <a:cubicBezTo>
                    <a:pt x="13861" y="495"/>
                    <a:pt x="13861" y="495"/>
                    <a:pt x="13861" y="495"/>
                  </a:cubicBezTo>
                  <a:cubicBezTo>
                    <a:pt x="13976" y="396"/>
                    <a:pt x="13976" y="396"/>
                    <a:pt x="13976" y="396"/>
                  </a:cubicBezTo>
                  <a:cubicBezTo>
                    <a:pt x="13745" y="396"/>
                    <a:pt x="13745" y="396"/>
                    <a:pt x="13745" y="396"/>
                  </a:cubicBezTo>
                  <a:cubicBezTo>
                    <a:pt x="13745" y="297"/>
                    <a:pt x="13745" y="297"/>
                    <a:pt x="13745" y="297"/>
                  </a:cubicBezTo>
                  <a:cubicBezTo>
                    <a:pt x="13745" y="198"/>
                    <a:pt x="13745" y="198"/>
                    <a:pt x="13745" y="198"/>
                  </a:cubicBezTo>
                  <a:cubicBezTo>
                    <a:pt x="13745" y="297"/>
                    <a:pt x="13745" y="297"/>
                    <a:pt x="13745" y="297"/>
                  </a:cubicBezTo>
                  <a:cubicBezTo>
                    <a:pt x="13630" y="297"/>
                    <a:pt x="13630" y="297"/>
                    <a:pt x="13630" y="297"/>
                  </a:cubicBezTo>
                  <a:cubicBezTo>
                    <a:pt x="13630" y="297"/>
                    <a:pt x="13630" y="297"/>
                    <a:pt x="13630" y="297"/>
                  </a:cubicBezTo>
                  <a:cubicBezTo>
                    <a:pt x="13630" y="396"/>
                    <a:pt x="13630" y="396"/>
                    <a:pt x="13630" y="396"/>
                  </a:cubicBezTo>
                  <a:close/>
                  <a:moveTo>
                    <a:pt x="13399" y="495"/>
                  </a:moveTo>
                  <a:cubicBezTo>
                    <a:pt x="13399" y="495"/>
                    <a:pt x="13399" y="495"/>
                    <a:pt x="13399" y="495"/>
                  </a:cubicBezTo>
                  <a:cubicBezTo>
                    <a:pt x="13514" y="495"/>
                    <a:pt x="13514" y="495"/>
                    <a:pt x="13514" y="495"/>
                  </a:cubicBezTo>
                  <a:cubicBezTo>
                    <a:pt x="13514" y="495"/>
                    <a:pt x="13514" y="495"/>
                    <a:pt x="13514" y="495"/>
                  </a:cubicBezTo>
                  <a:cubicBezTo>
                    <a:pt x="13514" y="495"/>
                    <a:pt x="13514" y="495"/>
                    <a:pt x="13514" y="495"/>
                  </a:cubicBezTo>
                  <a:cubicBezTo>
                    <a:pt x="13399" y="396"/>
                    <a:pt x="13399" y="396"/>
                    <a:pt x="13399" y="396"/>
                  </a:cubicBezTo>
                  <a:cubicBezTo>
                    <a:pt x="13399" y="495"/>
                    <a:pt x="13399" y="495"/>
                    <a:pt x="13399" y="495"/>
                  </a:cubicBezTo>
                  <a:close/>
                  <a:moveTo>
                    <a:pt x="11897" y="793"/>
                  </a:moveTo>
                  <a:cubicBezTo>
                    <a:pt x="11897" y="892"/>
                    <a:pt x="11897" y="892"/>
                    <a:pt x="11897" y="892"/>
                  </a:cubicBezTo>
                  <a:cubicBezTo>
                    <a:pt x="12013" y="892"/>
                    <a:pt x="12013" y="892"/>
                    <a:pt x="12013" y="892"/>
                  </a:cubicBezTo>
                  <a:cubicBezTo>
                    <a:pt x="12128" y="991"/>
                    <a:pt x="12128" y="991"/>
                    <a:pt x="12128" y="991"/>
                  </a:cubicBezTo>
                  <a:cubicBezTo>
                    <a:pt x="12244" y="991"/>
                    <a:pt x="12244" y="991"/>
                    <a:pt x="12244" y="991"/>
                  </a:cubicBezTo>
                  <a:cubicBezTo>
                    <a:pt x="12244" y="892"/>
                    <a:pt x="12244" y="892"/>
                    <a:pt x="12244" y="892"/>
                  </a:cubicBezTo>
                  <a:cubicBezTo>
                    <a:pt x="12244" y="793"/>
                    <a:pt x="12244" y="793"/>
                    <a:pt x="12244" y="793"/>
                  </a:cubicBezTo>
                  <a:cubicBezTo>
                    <a:pt x="12244" y="793"/>
                    <a:pt x="12244" y="793"/>
                    <a:pt x="12244" y="793"/>
                  </a:cubicBezTo>
                  <a:cubicBezTo>
                    <a:pt x="12244" y="793"/>
                    <a:pt x="12244" y="793"/>
                    <a:pt x="12244" y="793"/>
                  </a:cubicBezTo>
                  <a:cubicBezTo>
                    <a:pt x="12244" y="694"/>
                    <a:pt x="12244" y="694"/>
                    <a:pt x="12244" y="694"/>
                  </a:cubicBezTo>
                  <a:cubicBezTo>
                    <a:pt x="12128" y="694"/>
                    <a:pt x="12128" y="694"/>
                    <a:pt x="12128" y="694"/>
                  </a:cubicBezTo>
                  <a:cubicBezTo>
                    <a:pt x="12013" y="594"/>
                    <a:pt x="12013" y="594"/>
                    <a:pt x="12013" y="594"/>
                  </a:cubicBezTo>
                  <a:cubicBezTo>
                    <a:pt x="12013" y="694"/>
                    <a:pt x="12013" y="694"/>
                    <a:pt x="12013" y="694"/>
                  </a:cubicBezTo>
                  <a:cubicBezTo>
                    <a:pt x="12013" y="793"/>
                    <a:pt x="12013" y="793"/>
                    <a:pt x="12013" y="793"/>
                  </a:cubicBezTo>
                  <a:cubicBezTo>
                    <a:pt x="12013" y="793"/>
                    <a:pt x="12013" y="793"/>
                    <a:pt x="12013" y="793"/>
                  </a:cubicBezTo>
                  <a:cubicBezTo>
                    <a:pt x="12013" y="793"/>
                    <a:pt x="12013" y="793"/>
                    <a:pt x="12013" y="793"/>
                  </a:cubicBezTo>
                  <a:cubicBezTo>
                    <a:pt x="11897" y="793"/>
                    <a:pt x="11897" y="793"/>
                    <a:pt x="11897" y="793"/>
                  </a:cubicBezTo>
                  <a:cubicBezTo>
                    <a:pt x="11897" y="793"/>
                    <a:pt x="11897" y="793"/>
                    <a:pt x="11897" y="793"/>
                  </a:cubicBezTo>
                  <a:close/>
                  <a:moveTo>
                    <a:pt x="11782" y="892"/>
                  </a:moveTo>
                  <a:cubicBezTo>
                    <a:pt x="11897" y="991"/>
                    <a:pt x="11897" y="991"/>
                    <a:pt x="11897" y="991"/>
                  </a:cubicBezTo>
                  <a:cubicBezTo>
                    <a:pt x="11897" y="991"/>
                    <a:pt x="11897" y="991"/>
                    <a:pt x="11897" y="991"/>
                  </a:cubicBezTo>
                  <a:cubicBezTo>
                    <a:pt x="11897" y="892"/>
                    <a:pt x="11897" y="892"/>
                    <a:pt x="11897" y="892"/>
                  </a:cubicBezTo>
                  <a:cubicBezTo>
                    <a:pt x="11782" y="793"/>
                    <a:pt x="11782" y="793"/>
                    <a:pt x="11782" y="793"/>
                  </a:cubicBezTo>
                  <a:cubicBezTo>
                    <a:pt x="11782" y="892"/>
                    <a:pt x="11782" y="892"/>
                    <a:pt x="11782" y="892"/>
                  </a:cubicBezTo>
                  <a:close/>
                  <a:moveTo>
                    <a:pt x="11320" y="793"/>
                  </a:moveTo>
                  <a:cubicBezTo>
                    <a:pt x="11320" y="892"/>
                    <a:pt x="11320" y="892"/>
                    <a:pt x="11320" y="892"/>
                  </a:cubicBezTo>
                  <a:cubicBezTo>
                    <a:pt x="11435" y="892"/>
                    <a:pt x="11435" y="892"/>
                    <a:pt x="11435" y="892"/>
                  </a:cubicBezTo>
                  <a:cubicBezTo>
                    <a:pt x="11435" y="892"/>
                    <a:pt x="11435" y="892"/>
                    <a:pt x="11435" y="892"/>
                  </a:cubicBezTo>
                  <a:cubicBezTo>
                    <a:pt x="11551" y="892"/>
                    <a:pt x="11551" y="892"/>
                    <a:pt x="11551" y="892"/>
                  </a:cubicBezTo>
                  <a:cubicBezTo>
                    <a:pt x="11551" y="892"/>
                    <a:pt x="11551" y="892"/>
                    <a:pt x="11551" y="892"/>
                  </a:cubicBezTo>
                  <a:cubicBezTo>
                    <a:pt x="11435" y="892"/>
                    <a:pt x="11435" y="892"/>
                    <a:pt x="11435" y="892"/>
                  </a:cubicBezTo>
                  <a:cubicBezTo>
                    <a:pt x="11435" y="793"/>
                    <a:pt x="11435" y="793"/>
                    <a:pt x="11435" y="793"/>
                  </a:cubicBezTo>
                  <a:cubicBezTo>
                    <a:pt x="11435" y="793"/>
                    <a:pt x="11435" y="793"/>
                    <a:pt x="11435" y="793"/>
                  </a:cubicBezTo>
                  <a:cubicBezTo>
                    <a:pt x="11320" y="694"/>
                    <a:pt x="11320" y="694"/>
                    <a:pt x="11320" y="694"/>
                  </a:cubicBezTo>
                  <a:cubicBezTo>
                    <a:pt x="11320" y="793"/>
                    <a:pt x="11320" y="793"/>
                    <a:pt x="11320" y="793"/>
                  </a:cubicBezTo>
                  <a:cubicBezTo>
                    <a:pt x="11320" y="793"/>
                    <a:pt x="11320" y="793"/>
                    <a:pt x="11320" y="793"/>
                  </a:cubicBezTo>
                  <a:close/>
                  <a:moveTo>
                    <a:pt x="10973" y="1585"/>
                  </a:moveTo>
                  <a:cubicBezTo>
                    <a:pt x="10973" y="1585"/>
                    <a:pt x="10973" y="1585"/>
                    <a:pt x="10973" y="1585"/>
                  </a:cubicBezTo>
                  <a:cubicBezTo>
                    <a:pt x="11089" y="1585"/>
                    <a:pt x="11089" y="1585"/>
                    <a:pt x="11089" y="1585"/>
                  </a:cubicBezTo>
                  <a:cubicBezTo>
                    <a:pt x="11089" y="1486"/>
                    <a:pt x="11089" y="1486"/>
                    <a:pt x="11089" y="1486"/>
                  </a:cubicBezTo>
                  <a:cubicBezTo>
                    <a:pt x="11089" y="1486"/>
                    <a:pt x="11089" y="1486"/>
                    <a:pt x="11089" y="1486"/>
                  </a:cubicBezTo>
                  <a:cubicBezTo>
                    <a:pt x="10973" y="1387"/>
                    <a:pt x="10973" y="1387"/>
                    <a:pt x="10973" y="1387"/>
                  </a:cubicBezTo>
                  <a:cubicBezTo>
                    <a:pt x="10973" y="1288"/>
                    <a:pt x="10973" y="1288"/>
                    <a:pt x="10973" y="1288"/>
                  </a:cubicBezTo>
                  <a:cubicBezTo>
                    <a:pt x="10858" y="1288"/>
                    <a:pt x="10858" y="1288"/>
                    <a:pt x="10858" y="1288"/>
                  </a:cubicBezTo>
                  <a:cubicBezTo>
                    <a:pt x="10858" y="1387"/>
                    <a:pt x="10858" y="1387"/>
                    <a:pt x="10858" y="1387"/>
                  </a:cubicBezTo>
                  <a:cubicBezTo>
                    <a:pt x="10973" y="1387"/>
                    <a:pt x="10973" y="1387"/>
                    <a:pt x="10973" y="1387"/>
                  </a:cubicBezTo>
                  <a:cubicBezTo>
                    <a:pt x="10973" y="1486"/>
                    <a:pt x="10973" y="1486"/>
                    <a:pt x="10973" y="1486"/>
                  </a:cubicBezTo>
                  <a:cubicBezTo>
                    <a:pt x="10973" y="1585"/>
                    <a:pt x="10973" y="1585"/>
                    <a:pt x="10973" y="1585"/>
                  </a:cubicBezTo>
                  <a:close/>
                  <a:moveTo>
                    <a:pt x="11089" y="2279"/>
                  </a:moveTo>
                  <a:cubicBezTo>
                    <a:pt x="11204" y="2279"/>
                    <a:pt x="11204" y="2279"/>
                    <a:pt x="11204" y="2279"/>
                  </a:cubicBezTo>
                  <a:cubicBezTo>
                    <a:pt x="11320" y="2279"/>
                    <a:pt x="11320" y="2279"/>
                    <a:pt x="11320" y="2279"/>
                  </a:cubicBezTo>
                  <a:cubicBezTo>
                    <a:pt x="11320" y="2180"/>
                    <a:pt x="11320" y="2180"/>
                    <a:pt x="11320" y="2180"/>
                  </a:cubicBezTo>
                  <a:cubicBezTo>
                    <a:pt x="11204" y="2180"/>
                    <a:pt x="11204" y="2180"/>
                    <a:pt x="11204" y="2180"/>
                  </a:cubicBezTo>
                  <a:cubicBezTo>
                    <a:pt x="11204" y="2081"/>
                    <a:pt x="11204" y="2081"/>
                    <a:pt x="11204" y="2081"/>
                  </a:cubicBezTo>
                  <a:cubicBezTo>
                    <a:pt x="11204" y="2081"/>
                    <a:pt x="11204" y="2081"/>
                    <a:pt x="11204" y="2081"/>
                  </a:cubicBezTo>
                  <a:cubicBezTo>
                    <a:pt x="11089" y="2081"/>
                    <a:pt x="11089" y="2081"/>
                    <a:pt x="11089" y="2081"/>
                  </a:cubicBezTo>
                  <a:cubicBezTo>
                    <a:pt x="10973" y="2180"/>
                    <a:pt x="10973" y="2180"/>
                    <a:pt x="10973" y="2180"/>
                  </a:cubicBezTo>
                  <a:cubicBezTo>
                    <a:pt x="10973" y="2279"/>
                    <a:pt x="10973" y="2279"/>
                    <a:pt x="10973" y="2279"/>
                  </a:cubicBezTo>
                  <a:cubicBezTo>
                    <a:pt x="11089" y="2279"/>
                    <a:pt x="11089" y="2279"/>
                    <a:pt x="11089" y="2279"/>
                  </a:cubicBezTo>
                  <a:cubicBezTo>
                    <a:pt x="11089" y="2279"/>
                    <a:pt x="11089" y="2279"/>
                    <a:pt x="11089" y="2279"/>
                  </a:cubicBezTo>
                  <a:close/>
                  <a:moveTo>
                    <a:pt x="11089" y="2378"/>
                  </a:moveTo>
                  <a:cubicBezTo>
                    <a:pt x="11089" y="2477"/>
                    <a:pt x="11089" y="2477"/>
                    <a:pt x="11089" y="2477"/>
                  </a:cubicBezTo>
                  <a:cubicBezTo>
                    <a:pt x="11089" y="2576"/>
                    <a:pt x="11089" y="2576"/>
                    <a:pt x="11089" y="2576"/>
                  </a:cubicBezTo>
                  <a:cubicBezTo>
                    <a:pt x="11089" y="2576"/>
                    <a:pt x="11089" y="2576"/>
                    <a:pt x="11089" y="2576"/>
                  </a:cubicBezTo>
                  <a:cubicBezTo>
                    <a:pt x="11320" y="2675"/>
                    <a:pt x="11320" y="2675"/>
                    <a:pt x="11320" y="2675"/>
                  </a:cubicBezTo>
                  <a:cubicBezTo>
                    <a:pt x="11320" y="2675"/>
                    <a:pt x="11320" y="2675"/>
                    <a:pt x="11320" y="2675"/>
                  </a:cubicBezTo>
                  <a:cubicBezTo>
                    <a:pt x="11320" y="2477"/>
                    <a:pt x="11320" y="2477"/>
                    <a:pt x="11320" y="2477"/>
                  </a:cubicBezTo>
                  <a:cubicBezTo>
                    <a:pt x="11204" y="2378"/>
                    <a:pt x="11204" y="2378"/>
                    <a:pt x="11204" y="2378"/>
                  </a:cubicBezTo>
                  <a:cubicBezTo>
                    <a:pt x="11204" y="2378"/>
                    <a:pt x="11204" y="2378"/>
                    <a:pt x="11204" y="2378"/>
                  </a:cubicBezTo>
                  <a:cubicBezTo>
                    <a:pt x="11089" y="2378"/>
                    <a:pt x="11089" y="2378"/>
                    <a:pt x="11089" y="2378"/>
                  </a:cubicBezTo>
                  <a:close/>
                  <a:moveTo>
                    <a:pt x="9703" y="1684"/>
                  </a:moveTo>
                  <a:cubicBezTo>
                    <a:pt x="9703" y="1585"/>
                    <a:pt x="9703" y="1585"/>
                    <a:pt x="9703" y="1585"/>
                  </a:cubicBezTo>
                  <a:cubicBezTo>
                    <a:pt x="9703" y="1585"/>
                    <a:pt x="9703" y="1585"/>
                    <a:pt x="9703" y="1585"/>
                  </a:cubicBezTo>
                  <a:cubicBezTo>
                    <a:pt x="9703" y="1585"/>
                    <a:pt x="9703" y="1585"/>
                    <a:pt x="9703" y="1585"/>
                  </a:cubicBezTo>
                  <a:cubicBezTo>
                    <a:pt x="9703" y="1486"/>
                    <a:pt x="9703" y="1486"/>
                    <a:pt x="9703" y="1486"/>
                  </a:cubicBezTo>
                  <a:cubicBezTo>
                    <a:pt x="9587" y="1486"/>
                    <a:pt x="9587" y="1486"/>
                    <a:pt x="9587" y="1486"/>
                  </a:cubicBezTo>
                  <a:cubicBezTo>
                    <a:pt x="9587" y="1585"/>
                    <a:pt x="9587" y="1585"/>
                    <a:pt x="9587" y="1585"/>
                  </a:cubicBezTo>
                  <a:cubicBezTo>
                    <a:pt x="9703" y="1684"/>
                    <a:pt x="9703" y="1684"/>
                    <a:pt x="9703" y="1684"/>
                  </a:cubicBezTo>
                  <a:close/>
                  <a:moveTo>
                    <a:pt x="9472" y="2180"/>
                  </a:moveTo>
                  <a:cubicBezTo>
                    <a:pt x="9472" y="2180"/>
                    <a:pt x="9472" y="2180"/>
                    <a:pt x="9472" y="2180"/>
                  </a:cubicBezTo>
                  <a:cubicBezTo>
                    <a:pt x="9587" y="2081"/>
                    <a:pt x="9587" y="2081"/>
                    <a:pt x="9587" y="2081"/>
                  </a:cubicBezTo>
                  <a:cubicBezTo>
                    <a:pt x="9587" y="1982"/>
                    <a:pt x="9587" y="1982"/>
                    <a:pt x="9587" y="1982"/>
                  </a:cubicBezTo>
                  <a:cubicBezTo>
                    <a:pt x="9472" y="1883"/>
                    <a:pt x="9472" y="1883"/>
                    <a:pt x="9472" y="1883"/>
                  </a:cubicBezTo>
                  <a:cubicBezTo>
                    <a:pt x="9472" y="1783"/>
                    <a:pt x="9472" y="1783"/>
                    <a:pt x="9472" y="1783"/>
                  </a:cubicBezTo>
                  <a:cubicBezTo>
                    <a:pt x="9472" y="1684"/>
                    <a:pt x="9472" y="1684"/>
                    <a:pt x="9472" y="1684"/>
                  </a:cubicBezTo>
                  <a:cubicBezTo>
                    <a:pt x="9472" y="1585"/>
                    <a:pt x="9472" y="1585"/>
                    <a:pt x="9472" y="1585"/>
                  </a:cubicBezTo>
                  <a:cubicBezTo>
                    <a:pt x="9472" y="1486"/>
                    <a:pt x="9472" y="1486"/>
                    <a:pt x="9472" y="1486"/>
                  </a:cubicBezTo>
                  <a:cubicBezTo>
                    <a:pt x="9472" y="1387"/>
                    <a:pt x="9472" y="1387"/>
                    <a:pt x="9472" y="1387"/>
                  </a:cubicBezTo>
                  <a:cubicBezTo>
                    <a:pt x="9356" y="1288"/>
                    <a:pt x="9356" y="1288"/>
                    <a:pt x="9356" y="1288"/>
                  </a:cubicBezTo>
                  <a:cubicBezTo>
                    <a:pt x="9356" y="1387"/>
                    <a:pt x="9356" y="1387"/>
                    <a:pt x="9356" y="1387"/>
                  </a:cubicBezTo>
                  <a:cubicBezTo>
                    <a:pt x="9356" y="1585"/>
                    <a:pt x="9356" y="1585"/>
                    <a:pt x="9356" y="1585"/>
                  </a:cubicBezTo>
                  <a:cubicBezTo>
                    <a:pt x="9241" y="1684"/>
                    <a:pt x="9241" y="1684"/>
                    <a:pt x="9241" y="1684"/>
                  </a:cubicBezTo>
                  <a:cubicBezTo>
                    <a:pt x="9241" y="1783"/>
                    <a:pt x="9241" y="1783"/>
                    <a:pt x="9241" y="1783"/>
                  </a:cubicBezTo>
                  <a:cubicBezTo>
                    <a:pt x="9356" y="1883"/>
                    <a:pt x="9356" y="1883"/>
                    <a:pt x="9356" y="1883"/>
                  </a:cubicBezTo>
                  <a:cubicBezTo>
                    <a:pt x="9356" y="1982"/>
                    <a:pt x="9356" y="1982"/>
                    <a:pt x="9356" y="1982"/>
                  </a:cubicBezTo>
                  <a:cubicBezTo>
                    <a:pt x="9472" y="2180"/>
                    <a:pt x="9472" y="2180"/>
                    <a:pt x="9472" y="2180"/>
                  </a:cubicBezTo>
                  <a:close/>
                  <a:moveTo>
                    <a:pt x="3927" y="2774"/>
                  </a:moveTo>
                  <a:cubicBezTo>
                    <a:pt x="4043" y="2873"/>
                    <a:pt x="4043" y="2873"/>
                    <a:pt x="4043" y="2873"/>
                  </a:cubicBezTo>
                  <a:cubicBezTo>
                    <a:pt x="4043" y="2873"/>
                    <a:pt x="4043" y="2873"/>
                    <a:pt x="4043" y="2873"/>
                  </a:cubicBezTo>
                  <a:cubicBezTo>
                    <a:pt x="4043" y="2972"/>
                    <a:pt x="4043" y="2972"/>
                    <a:pt x="4043" y="2972"/>
                  </a:cubicBezTo>
                  <a:cubicBezTo>
                    <a:pt x="4158" y="2873"/>
                    <a:pt x="4158" y="2873"/>
                    <a:pt x="4158" y="2873"/>
                  </a:cubicBezTo>
                  <a:cubicBezTo>
                    <a:pt x="4043" y="2774"/>
                    <a:pt x="4043" y="2774"/>
                    <a:pt x="4043" y="2774"/>
                  </a:cubicBezTo>
                  <a:cubicBezTo>
                    <a:pt x="3927" y="2774"/>
                    <a:pt x="3927" y="2774"/>
                    <a:pt x="3927" y="2774"/>
                  </a:cubicBezTo>
                  <a:close/>
                  <a:moveTo>
                    <a:pt x="462" y="6242"/>
                  </a:moveTo>
                  <a:cubicBezTo>
                    <a:pt x="578" y="6341"/>
                    <a:pt x="578" y="6341"/>
                    <a:pt x="578" y="6341"/>
                  </a:cubicBezTo>
                  <a:cubicBezTo>
                    <a:pt x="693" y="6341"/>
                    <a:pt x="693" y="6341"/>
                    <a:pt x="693" y="6341"/>
                  </a:cubicBezTo>
                  <a:cubicBezTo>
                    <a:pt x="693" y="6341"/>
                    <a:pt x="693" y="6341"/>
                    <a:pt x="693" y="6341"/>
                  </a:cubicBezTo>
                  <a:cubicBezTo>
                    <a:pt x="809" y="6341"/>
                    <a:pt x="809" y="6341"/>
                    <a:pt x="809" y="6341"/>
                  </a:cubicBezTo>
                  <a:cubicBezTo>
                    <a:pt x="809" y="6341"/>
                    <a:pt x="809" y="6341"/>
                    <a:pt x="809" y="6341"/>
                  </a:cubicBezTo>
                  <a:cubicBezTo>
                    <a:pt x="693" y="6341"/>
                    <a:pt x="693" y="6341"/>
                    <a:pt x="693" y="6341"/>
                  </a:cubicBezTo>
                  <a:cubicBezTo>
                    <a:pt x="578" y="6242"/>
                    <a:pt x="578" y="6242"/>
                    <a:pt x="578" y="6242"/>
                  </a:cubicBezTo>
                  <a:cubicBezTo>
                    <a:pt x="578" y="6242"/>
                    <a:pt x="578" y="6242"/>
                    <a:pt x="578" y="6242"/>
                  </a:cubicBezTo>
                  <a:cubicBezTo>
                    <a:pt x="462" y="6242"/>
                    <a:pt x="462" y="6242"/>
                    <a:pt x="462" y="6242"/>
                  </a:cubicBezTo>
                  <a:cubicBezTo>
                    <a:pt x="462" y="6242"/>
                    <a:pt x="462" y="6242"/>
                    <a:pt x="462" y="6242"/>
                  </a:cubicBezTo>
                  <a:close/>
                  <a:moveTo>
                    <a:pt x="0" y="6242"/>
                  </a:moveTo>
                  <a:cubicBezTo>
                    <a:pt x="116" y="6341"/>
                    <a:pt x="116" y="6341"/>
                    <a:pt x="116" y="6341"/>
                  </a:cubicBezTo>
                  <a:cubicBezTo>
                    <a:pt x="231" y="6341"/>
                    <a:pt x="231" y="6341"/>
                    <a:pt x="231" y="6341"/>
                  </a:cubicBezTo>
                  <a:cubicBezTo>
                    <a:pt x="231" y="6440"/>
                    <a:pt x="231" y="6440"/>
                    <a:pt x="231" y="6440"/>
                  </a:cubicBezTo>
                  <a:cubicBezTo>
                    <a:pt x="347" y="6341"/>
                    <a:pt x="347" y="6341"/>
                    <a:pt x="347" y="6341"/>
                  </a:cubicBezTo>
                  <a:cubicBezTo>
                    <a:pt x="231" y="6242"/>
                    <a:pt x="231" y="6242"/>
                    <a:pt x="231" y="6242"/>
                  </a:cubicBezTo>
                  <a:cubicBezTo>
                    <a:pt x="116" y="6242"/>
                    <a:pt x="116" y="6242"/>
                    <a:pt x="116" y="6242"/>
                  </a:cubicBezTo>
                  <a:cubicBezTo>
                    <a:pt x="0" y="6242"/>
                    <a:pt x="0" y="6242"/>
                    <a:pt x="0" y="6242"/>
                  </a:cubicBezTo>
                  <a:cubicBezTo>
                    <a:pt x="0" y="6242"/>
                    <a:pt x="0" y="6242"/>
                    <a:pt x="0" y="6242"/>
                  </a:cubicBezTo>
                  <a:close/>
                  <a:moveTo>
                    <a:pt x="3927" y="9611"/>
                  </a:moveTo>
                  <a:cubicBezTo>
                    <a:pt x="3812" y="9611"/>
                    <a:pt x="3812" y="9611"/>
                    <a:pt x="3812" y="9611"/>
                  </a:cubicBezTo>
                  <a:cubicBezTo>
                    <a:pt x="3927" y="9611"/>
                    <a:pt x="3927" y="9611"/>
                    <a:pt x="3927" y="9611"/>
                  </a:cubicBezTo>
                  <a:cubicBezTo>
                    <a:pt x="3927" y="9611"/>
                    <a:pt x="3927" y="9611"/>
                    <a:pt x="3927" y="9611"/>
                  </a:cubicBezTo>
                  <a:cubicBezTo>
                    <a:pt x="3927" y="9512"/>
                    <a:pt x="3927" y="9512"/>
                    <a:pt x="3927" y="9512"/>
                  </a:cubicBezTo>
                  <a:cubicBezTo>
                    <a:pt x="3927" y="9611"/>
                    <a:pt x="3927" y="9611"/>
                    <a:pt x="3927" y="9611"/>
                  </a:cubicBezTo>
                  <a:close/>
                  <a:moveTo>
                    <a:pt x="3927" y="9908"/>
                  </a:moveTo>
                  <a:cubicBezTo>
                    <a:pt x="3927" y="9908"/>
                    <a:pt x="3927" y="9908"/>
                    <a:pt x="3927" y="9908"/>
                  </a:cubicBezTo>
                  <a:cubicBezTo>
                    <a:pt x="4043" y="9908"/>
                    <a:pt x="4043" y="9908"/>
                    <a:pt x="4043" y="9908"/>
                  </a:cubicBezTo>
                  <a:cubicBezTo>
                    <a:pt x="4158" y="9908"/>
                    <a:pt x="4158" y="9908"/>
                    <a:pt x="4158" y="9908"/>
                  </a:cubicBezTo>
                  <a:cubicBezTo>
                    <a:pt x="4274" y="10007"/>
                    <a:pt x="4274" y="10007"/>
                    <a:pt x="4274" y="10007"/>
                  </a:cubicBezTo>
                  <a:cubicBezTo>
                    <a:pt x="4274" y="10007"/>
                    <a:pt x="4274" y="10007"/>
                    <a:pt x="4274" y="10007"/>
                  </a:cubicBezTo>
                  <a:cubicBezTo>
                    <a:pt x="4274" y="9908"/>
                    <a:pt x="4274" y="9908"/>
                    <a:pt x="4274" y="9908"/>
                  </a:cubicBezTo>
                  <a:cubicBezTo>
                    <a:pt x="4274" y="9908"/>
                    <a:pt x="4274" y="9908"/>
                    <a:pt x="4274" y="9908"/>
                  </a:cubicBezTo>
                  <a:cubicBezTo>
                    <a:pt x="4158" y="9908"/>
                    <a:pt x="4158" y="9908"/>
                    <a:pt x="4158" y="9908"/>
                  </a:cubicBezTo>
                  <a:cubicBezTo>
                    <a:pt x="4043" y="9908"/>
                    <a:pt x="4043" y="9908"/>
                    <a:pt x="4043" y="9908"/>
                  </a:cubicBezTo>
                  <a:cubicBezTo>
                    <a:pt x="3927" y="9809"/>
                    <a:pt x="3927" y="9809"/>
                    <a:pt x="3927" y="9809"/>
                  </a:cubicBezTo>
                  <a:cubicBezTo>
                    <a:pt x="3927" y="9809"/>
                    <a:pt x="3927" y="9809"/>
                    <a:pt x="3927" y="9809"/>
                  </a:cubicBezTo>
                  <a:cubicBezTo>
                    <a:pt x="3927" y="9908"/>
                    <a:pt x="3927" y="9908"/>
                    <a:pt x="3927" y="9908"/>
                  </a:cubicBezTo>
                  <a:cubicBezTo>
                    <a:pt x="3927" y="9908"/>
                    <a:pt x="3927" y="9908"/>
                    <a:pt x="3927" y="9908"/>
                  </a:cubicBezTo>
                  <a:close/>
                  <a:moveTo>
                    <a:pt x="4043" y="10007"/>
                  </a:moveTo>
                  <a:cubicBezTo>
                    <a:pt x="4043" y="10007"/>
                    <a:pt x="4043" y="10007"/>
                    <a:pt x="4043" y="10007"/>
                  </a:cubicBezTo>
                  <a:cubicBezTo>
                    <a:pt x="4043" y="10007"/>
                    <a:pt x="4043" y="10007"/>
                    <a:pt x="4043" y="10007"/>
                  </a:cubicBezTo>
                  <a:cubicBezTo>
                    <a:pt x="4043" y="10007"/>
                    <a:pt x="4043" y="10007"/>
                    <a:pt x="4043" y="10007"/>
                  </a:cubicBezTo>
                  <a:cubicBezTo>
                    <a:pt x="4043" y="10007"/>
                    <a:pt x="4043" y="10007"/>
                    <a:pt x="4043" y="10007"/>
                  </a:cubicBezTo>
                  <a:close/>
                  <a:moveTo>
                    <a:pt x="4043" y="10503"/>
                  </a:moveTo>
                  <a:cubicBezTo>
                    <a:pt x="4043" y="10602"/>
                    <a:pt x="4043" y="10602"/>
                    <a:pt x="4043" y="10602"/>
                  </a:cubicBezTo>
                  <a:cubicBezTo>
                    <a:pt x="4158" y="10602"/>
                    <a:pt x="4158" y="10602"/>
                    <a:pt x="4158" y="10602"/>
                  </a:cubicBezTo>
                  <a:cubicBezTo>
                    <a:pt x="4158" y="10602"/>
                    <a:pt x="4158" y="10602"/>
                    <a:pt x="4158" y="10602"/>
                  </a:cubicBezTo>
                  <a:cubicBezTo>
                    <a:pt x="4274" y="10602"/>
                    <a:pt x="4274" y="10602"/>
                    <a:pt x="4274" y="10602"/>
                  </a:cubicBezTo>
                  <a:cubicBezTo>
                    <a:pt x="4274" y="10503"/>
                    <a:pt x="4274" y="10503"/>
                    <a:pt x="4274" y="10503"/>
                  </a:cubicBezTo>
                  <a:cubicBezTo>
                    <a:pt x="4158" y="10503"/>
                    <a:pt x="4158" y="10503"/>
                    <a:pt x="4158" y="10503"/>
                  </a:cubicBezTo>
                  <a:cubicBezTo>
                    <a:pt x="4043" y="10503"/>
                    <a:pt x="4043" y="10503"/>
                    <a:pt x="4043" y="10503"/>
                  </a:cubicBezTo>
                  <a:cubicBezTo>
                    <a:pt x="4043" y="10503"/>
                    <a:pt x="4043" y="10503"/>
                    <a:pt x="4043" y="10503"/>
                  </a:cubicBezTo>
                  <a:close/>
                  <a:moveTo>
                    <a:pt x="3927" y="10701"/>
                  </a:moveTo>
                  <a:cubicBezTo>
                    <a:pt x="3927" y="10800"/>
                    <a:pt x="3927" y="10800"/>
                    <a:pt x="3927" y="10800"/>
                  </a:cubicBezTo>
                  <a:cubicBezTo>
                    <a:pt x="4043" y="10800"/>
                    <a:pt x="4043" y="10800"/>
                    <a:pt x="4043" y="10800"/>
                  </a:cubicBezTo>
                  <a:cubicBezTo>
                    <a:pt x="4158" y="10701"/>
                    <a:pt x="4158" y="10701"/>
                    <a:pt x="4158" y="10701"/>
                  </a:cubicBezTo>
                  <a:cubicBezTo>
                    <a:pt x="4043" y="10701"/>
                    <a:pt x="4043" y="10701"/>
                    <a:pt x="4043" y="10701"/>
                  </a:cubicBezTo>
                  <a:cubicBezTo>
                    <a:pt x="3927" y="10701"/>
                    <a:pt x="3927" y="10701"/>
                    <a:pt x="3927" y="10701"/>
                  </a:cubicBezTo>
                  <a:cubicBezTo>
                    <a:pt x="3927" y="10701"/>
                    <a:pt x="3927" y="10701"/>
                    <a:pt x="3927" y="10701"/>
                  </a:cubicBezTo>
                  <a:close/>
                  <a:moveTo>
                    <a:pt x="4043" y="10998"/>
                  </a:moveTo>
                  <a:cubicBezTo>
                    <a:pt x="4158" y="10998"/>
                    <a:pt x="4158" y="10998"/>
                    <a:pt x="4158" y="10998"/>
                  </a:cubicBezTo>
                  <a:cubicBezTo>
                    <a:pt x="4158" y="10998"/>
                    <a:pt x="4158" y="10998"/>
                    <a:pt x="4158" y="10998"/>
                  </a:cubicBezTo>
                  <a:cubicBezTo>
                    <a:pt x="4158" y="10998"/>
                    <a:pt x="4158" y="10998"/>
                    <a:pt x="4158" y="10998"/>
                  </a:cubicBezTo>
                  <a:cubicBezTo>
                    <a:pt x="4158" y="10899"/>
                    <a:pt x="4158" y="10899"/>
                    <a:pt x="4158" y="10899"/>
                  </a:cubicBezTo>
                  <a:cubicBezTo>
                    <a:pt x="4043" y="10998"/>
                    <a:pt x="4043" y="10998"/>
                    <a:pt x="4043" y="10998"/>
                  </a:cubicBezTo>
                  <a:cubicBezTo>
                    <a:pt x="4043" y="10998"/>
                    <a:pt x="4043" y="10998"/>
                    <a:pt x="4043" y="10998"/>
                  </a:cubicBezTo>
                  <a:close/>
                  <a:moveTo>
                    <a:pt x="4274" y="11097"/>
                  </a:moveTo>
                  <a:cubicBezTo>
                    <a:pt x="4274" y="11196"/>
                    <a:pt x="4274" y="11196"/>
                    <a:pt x="4274" y="11196"/>
                  </a:cubicBezTo>
                  <a:cubicBezTo>
                    <a:pt x="4274" y="11196"/>
                    <a:pt x="4274" y="11196"/>
                    <a:pt x="4274" y="11196"/>
                  </a:cubicBezTo>
                  <a:cubicBezTo>
                    <a:pt x="4274" y="11097"/>
                    <a:pt x="4274" y="11097"/>
                    <a:pt x="4274" y="11097"/>
                  </a:cubicBezTo>
                  <a:cubicBezTo>
                    <a:pt x="4274" y="11097"/>
                    <a:pt x="4274" y="11097"/>
                    <a:pt x="4274" y="11097"/>
                  </a:cubicBezTo>
                  <a:close/>
                  <a:moveTo>
                    <a:pt x="3927" y="11196"/>
                  </a:moveTo>
                  <a:cubicBezTo>
                    <a:pt x="3927" y="11196"/>
                    <a:pt x="3927" y="11196"/>
                    <a:pt x="3927" y="11196"/>
                  </a:cubicBezTo>
                  <a:cubicBezTo>
                    <a:pt x="3927" y="11097"/>
                    <a:pt x="3927" y="11097"/>
                    <a:pt x="3927" y="11097"/>
                  </a:cubicBezTo>
                  <a:cubicBezTo>
                    <a:pt x="3927" y="11196"/>
                    <a:pt x="3927" y="11196"/>
                    <a:pt x="3927" y="11196"/>
                  </a:cubicBezTo>
                  <a:cubicBezTo>
                    <a:pt x="3927" y="11196"/>
                    <a:pt x="3927" y="11196"/>
                    <a:pt x="3927" y="11196"/>
                  </a:cubicBezTo>
                  <a:close/>
                  <a:moveTo>
                    <a:pt x="4043" y="11196"/>
                  </a:moveTo>
                  <a:cubicBezTo>
                    <a:pt x="4043" y="11196"/>
                    <a:pt x="4043" y="11196"/>
                    <a:pt x="4043" y="11196"/>
                  </a:cubicBezTo>
                  <a:cubicBezTo>
                    <a:pt x="4158" y="11097"/>
                    <a:pt x="4158" y="11097"/>
                    <a:pt x="4158" y="11097"/>
                  </a:cubicBezTo>
                  <a:cubicBezTo>
                    <a:pt x="4043" y="11097"/>
                    <a:pt x="4043" y="11097"/>
                    <a:pt x="4043" y="11097"/>
                  </a:cubicBezTo>
                  <a:cubicBezTo>
                    <a:pt x="4043" y="11196"/>
                    <a:pt x="4043" y="11196"/>
                    <a:pt x="4043" y="11196"/>
                  </a:cubicBezTo>
                  <a:close/>
                  <a:moveTo>
                    <a:pt x="4043" y="11295"/>
                  </a:moveTo>
                  <a:cubicBezTo>
                    <a:pt x="4043" y="11196"/>
                    <a:pt x="4043" y="11196"/>
                    <a:pt x="4043" y="11196"/>
                  </a:cubicBezTo>
                  <a:cubicBezTo>
                    <a:pt x="4043" y="11196"/>
                    <a:pt x="4043" y="11196"/>
                    <a:pt x="4043" y="11196"/>
                  </a:cubicBezTo>
                  <a:cubicBezTo>
                    <a:pt x="4043" y="11196"/>
                    <a:pt x="4043" y="11196"/>
                    <a:pt x="4043" y="11196"/>
                  </a:cubicBezTo>
                  <a:cubicBezTo>
                    <a:pt x="4043" y="11295"/>
                    <a:pt x="4043" y="11295"/>
                    <a:pt x="4043" y="11295"/>
                  </a:cubicBezTo>
                  <a:close/>
                  <a:moveTo>
                    <a:pt x="4043" y="11394"/>
                  </a:moveTo>
                  <a:cubicBezTo>
                    <a:pt x="4158" y="11394"/>
                    <a:pt x="4158" y="11394"/>
                    <a:pt x="4158" y="11394"/>
                  </a:cubicBezTo>
                  <a:cubicBezTo>
                    <a:pt x="4043" y="11394"/>
                    <a:pt x="4043" y="11394"/>
                    <a:pt x="4043" y="11394"/>
                  </a:cubicBezTo>
                  <a:cubicBezTo>
                    <a:pt x="4043" y="11394"/>
                    <a:pt x="4043" y="11394"/>
                    <a:pt x="4043" y="11394"/>
                  </a:cubicBezTo>
                  <a:cubicBezTo>
                    <a:pt x="4043" y="11394"/>
                    <a:pt x="4043" y="11394"/>
                    <a:pt x="4043" y="11394"/>
                  </a:cubicBezTo>
                  <a:cubicBezTo>
                    <a:pt x="4043" y="11394"/>
                    <a:pt x="4043" y="11394"/>
                    <a:pt x="4043" y="11394"/>
                  </a:cubicBezTo>
                  <a:close/>
                  <a:moveTo>
                    <a:pt x="4158" y="11494"/>
                  </a:moveTo>
                  <a:cubicBezTo>
                    <a:pt x="4274" y="11494"/>
                    <a:pt x="4274" y="11494"/>
                    <a:pt x="4274" y="11494"/>
                  </a:cubicBezTo>
                  <a:cubicBezTo>
                    <a:pt x="4274" y="11394"/>
                    <a:pt x="4274" y="11394"/>
                    <a:pt x="4274" y="11394"/>
                  </a:cubicBezTo>
                  <a:cubicBezTo>
                    <a:pt x="4158" y="11394"/>
                    <a:pt x="4158" y="11394"/>
                    <a:pt x="4158" y="11394"/>
                  </a:cubicBezTo>
                  <a:cubicBezTo>
                    <a:pt x="4158" y="11394"/>
                    <a:pt x="4158" y="11394"/>
                    <a:pt x="4158" y="11394"/>
                  </a:cubicBezTo>
                  <a:cubicBezTo>
                    <a:pt x="4158" y="11394"/>
                    <a:pt x="4158" y="11494"/>
                    <a:pt x="4158" y="11494"/>
                  </a:cubicBezTo>
                  <a:close/>
                  <a:moveTo>
                    <a:pt x="3812" y="11692"/>
                  </a:moveTo>
                  <a:cubicBezTo>
                    <a:pt x="3927" y="11593"/>
                    <a:pt x="3927" y="11593"/>
                    <a:pt x="3927" y="11593"/>
                  </a:cubicBezTo>
                  <a:cubicBezTo>
                    <a:pt x="3927" y="11593"/>
                    <a:pt x="3927" y="11593"/>
                    <a:pt x="3927" y="11593"/>
                  </a:cubicBezTo>
                  <a:cubicBezTo>
                    <a:pt x="3927" y="11593"/>
                    <a:pt x="3927" y="11593"/>
                    <a:pt x="3927" y="11593"/>
                  </a:cubicBezTo>
                  <a:cubicBezTo>
                    <a:pt x="3812" y="11593"/>
                    <a:pt x="3812" y="11593"/>
                    <a:pt x="3812" y="11593"/>
                  </a:cubicBezTo>
                  <a:cubicBezTo>
                    <a:pt x="3812" y="11593"/>
                    <a:pt x="3812" y="11593"/>
                    <a:pt x="3812" y="11593"/>
                  </a:cubicBezTo>
                  <a:cubicBezTo>
                    <a:pt x="3812" y="11692"/>
                    <a:pt x="3812" y="11692"/>
                    <a:pt x="3812" y="11692"/>
                  </a:cubicBezTo>
                  <a:close/>
                  <a:moveTo>
                    <a:pt x="4043" y="11791"/>
                  </a:moveTo>
                  <a:cubicBezTo>
                    <a:pt x="4158" y="11692"/>
                    <a:pt x="4158" y="11692"/>
                    <a:pt x="4158" y="11692"/>
                  </a:cubicBezTo>
                  <a:cubicBezTo>
                    <a:pt x="4274" y="11593"/>
                    <a:pt x="4274" y="11593"/>
                    <a:pt x="4274" y="11593"/>
                  </a:cubicBezTo>
                  <a:cubicBezTo>
                    <a:pt x="4274" y="11593"/>
                    <a:pt x="4274" y="11593"/>
                    <a:pt x="4274" y="11593"/>
                  </a:cubicBezTo>
                  <a:cubicBezTo>
                    <a:pt x="4158" y="11593"/>
                    <a:pt x="4158" y="11593"/>
                    <a:pt x="4158" y="11593"/>
                  </a:cubicBezTo>
                  <a:cubicBezTo>
                    <a:pt x="4043" y="11593"/>
                    <a:pt x="4043" y="11593"/>
                    <a:pt x="4043" y="11593"/>
                  </a:cubicBezTo>
                  <a:cubicBezTo>
                    <a:pt x="4043" y="11692"/>
                    <a:pt x="4043" y="11692"/>
                    <a:pt x="4043" y="11692"/>
                  </a:cubicBezTo>
                  <a:cubicBezTo>
                    <a:pt x="4043" y="11692"/>
                    <a:pt x="4043" y="11692"/>
                    <a:pt x="4043" y="11692"/>
                  </a:cubicBezTo>
                  <a:cubicBezTo>
                    <a:pt x="3927" y="11692"/>
                    <a:pt x="3927" y="11692"/>
                    <a:pt x="3927" y="11692"/>
                  </a:cubicBezTo>
                  <a:cubicBezTo>
                    <a:pt x="3927" y="11791"/>
                    <a:pt x="3927" y="11791"/>
                    <a:pt x="3927" y="11791"/>
                  </a:cubicBezTo>
                  <a:cubicBezTo>
                    <a:pt x="3927" y="11791"/>
                    <a:pt x="3927" y="11791"/>
                    <a:pt x="3927" y="11791"/>
                  </a:cubicBezTo>
                  <a:cubicBezTo>
                    <a:pt x="4043" y="11791"/>
                    <a:pt x="4043" y="11791"/>
                    <a:pt x="4043" y="11791"/>
                  </a:cubicBezTo>
                  <a:cubicBezTo>
                    <a:pt x="4043" y="11791"/>
                    <a:pt x="4043" y="11791"/>
                    <a:pt x="4043" y="11791"/>
                  </a:cubicBezTo>
                  <a:close/>
                  <a:moveTo>
                    <a:pt x="4158" y="11791"/>
                  </a:moveTo>
                  <a:cubicBezTo>
                    <a:pt x="4158" y="11791"/>
                    <a:pt x="4158" y="11791"/>
                    <a:pt x="4158" y="11791"/>
                  </a:cubicBezTo>
                  <a:cubicBezTo>
                    <a:pt x="4274" y="11692"/>
                    <a:pt x="4274" y="11692"/>
                    <a:pt x="4274" y="11692"/>
                  </a:cubicBezTo>
                  <a:cubicBezTo>
                    <a:pt x="4274" y="11692"/>
                    <a:pt x="4274" y="11692"/>
                    <a:pt x="4274" y="11692"/>
                  </a:cubicBezTo>
                  <a:cubicBezTo>
                    <a:pt x="4158" y="11791"/>
                    <a:pt x="4158" y="11791"/>
                    <a:pt x="4158" y="11791"/>
                  </a:cubicBezTo>
                  <a:close/>
                  <a:moveTo>
                    <a:pt x="4158" y="11890"/>
                  </a:moveTo>
                  <a:cubicBezTo>
                    <a:pt x="4158" y="11791"/>
                    <a:pt x="4158" y="11791"/>
                    <a:pt x="4158" y="11791"/>
                  </a:cubicBezTo>
                  <a:cubicBezTo>
                    <a:pt x="4158" y="11791"/>
                    <a:pt x="4158" y="11791"/>
                    <a:pt x="4158" y="11791"/>
                  </a:cubicBezTo>
                  <a:cubicBezTo>
                    <a:pt x="4158" y="11791"/>
                    <a:pt x="4158" y="11791"/>
                    <a:pt x="4158" y="11791"/>
                  </a:cubicBezTo>
                  <a:cubicBezTo>
                    <a:pt x="4158" y="11890"/>
                    <a:pt x="4158" y="11890"/>
                    <a:pt x="4158" y="11890"/>
                  </a:cubicBezTo>
                  <a:close/>
                  <a:moveTo>
                    <a:pt x="3927" y="11890"/>
                  </a:moveTo>
                  <a:cubicBezTo>
                    <a:pt x="4043" y="11890"/>
                    <a:pt x="4043" y="11890"/>
                    <a:pt x="4043" y="11890"/>
                  </a:cubicBezTo>
                  <a:cubicBezTo>
                    <a:pt x="3927" y="11791"/>
                    <a:pt x="3927" y="11791"/>
                    <a:pt x="3927" y="11791"/>
                  </a:cubicBezTo>
                  <a:cubicBezTo>
                    <a:pt x="3927" y="11791"/>
                    <a:pt x="3927" y="11791"/>
                    <a:pt x="3927" y="11791"/>
                  </a:cubicBezTo>
                  <a:cubicBezTo>
                    <a:pt x="3927" y="11890"/>
                    <a:pt x="3927" y="11890"/>
                    <a:pt x="3927" y="11890"/>
                  </a:cubicBezTo>
                  <a:cubicBezTo>
                    <a:pt x="3927" y="11890"/>
                    <a:pt x="3927" y="11890"/>
                    <a:pt x="3927" y="11890"/>
                  </a:cubicBezTo>
                  <a:close/>
                  <a:moveTo>
                    <a:pt x="3812" y="12187"/>
                  </a:moveTo>
                  <a:cubicBezTo>
                    <a:pt x="3812" y="12187"/>
                    <a:pt x="3812" y="12187"/>
                    <a:pt x="3812" y="12187"/>
                  </a:cubicBezTo>
                  <a:cubicBezTo>
                    <a:pt x="3812" y="12187"/>
                    <a:pt x="3812" y="12187"/>
                    <a:pt x="3812" y="12187"/>
                  </a:cubicBezTo>
                  <a:cubicBezTo>
                    <a:pt x="3927" y="12088"/>
                    <a:pt x="3927" y="12088"/>
                    <a:pt x="3927" y="12088"/>
                  </a:cubicBezTo>
                  <a:cubicBezTo>
                    <a:pt x="4043" y="12088"/>
                    <a:pt x="4043" y="12088"/>
                    <a:pt x="4043" y="12088"/>
                  </a:cubicBezTo>
                  <a:cubicBezTo>
                    <a:pt x="4043" y="12088"/>
                    <a:pt x="4043" y="12088"/>
                    <a:pt x="4043" y="12088"/>
                  </a:cubicBezTo>
                  <a:cubicBezTo>
                    <a:pt x="4043" y="12088"/>
                    <a:pt x="4043" y="12088"/>
                    <a:pt x="4043" y="12088"/>
                  </a:cubicBezTo>
                  <a:cubicBezTo>
                    <a:pt x="3927" y="12088"/>
                    <a:pt x="3927" y="12088"/>
                    <a:pt x="3927" y="12088"/>
                  </a:cubicBezTo>
                  <a:cubicBezTo>
                    <a:pt x="3812" y="12088"/>
                    <a:pt x="3812" y="12088"/>
                    <a:pt x="3812" y="12088"/>
                  </a:cubicBezTo>
                  <a:cubicBezTo>
                    <a:pt x="3812" y="12088"/>
                    <a:pt x="3812" y="12088"/>
                    <a:pt x="3812" y="12088"/>
                  </a:cubicBezTo>
                  <a:cubicBezTo>
                    <a:pt x="3812" y="12088"/>
                    <a:pt x="3812" y="12187"/>
                    <a:pt x="3812" y="12187"/>
                  </a:cubicBezTo>
                  <a:close/>
                  <a:moveTo>
                    <a:pt x="3696" y="12385"/>
                  </a:moveTo>
                  <a:cubicBezTo>
                    <a:pt x="3696" y="12484"/>
                    <a:pt x="3696" y="12484"/>
                    <a:pt x="3696" y="12484"/>
                  </a:cubicBezTo>
                  <a:cubicBezTo>
                    <a:pt x="3812" y="12484"/>
                    <a:pt x="3812" y="12484"/>
                    <a:pt x="3812" y="12484"/>
                  </a:cubicBezTo>
                  <a:cubicBezTo>
                    <a:pt x="3812" y="12385"/>
                    <a:pt x="3812" y="12385"/>
                    <a:pt x="3812" y="12385"/>
                  </a:cubicBezTo>
                  <a:cubicBezTo>
                    <a:pt x="3812" y="12385"/>
                    <a:pt x="3812" y="12385"/>
                    <a:pt x="3812" y="12385"/>
                  </a:cubicBezTo>
                  <a:cubicBezTo>
                    <a:pt x="3696" y="12385"/>
                    <a:pt x="3696" y="12385"/>
                    <a:pt x="3696" y="12385"/>
                  </a:cubicBezTo>
                  <a:close/>
                  <a:moveTo>
                    <a:pt x="6006" y="21600"/>
                  </a:moveTo>
                  <a:cubicBezTo>
                    <a:pt x="6006" y="21501"/>
                    <a:pt x="6006" y="21501"/>
                    <a:pt x="6006" y="21501"/>
                  </a:cubicBezTo>
                  <a:cubicBezTo>
                    <a:pt x="6122" y="21501"/>
                    <a:pt x="6122" y="21501"/>
                    <a:pt x="6122" y="21501"/>
                  </a:cubicBezTo>
                  <a:cubicBezTo>
                    <a:pt x="6122" y="21501"/>
                    <a:pt x="6122" y="21501"/>
                    <a:pt x="6122" y="21501"/>
                  </a:cubicBezTo>
                  <a:cubicBezTo>
                    <a:pt x="6122" y="21600"/>
                    <a:pt x="6122" y="21600"/>
                    <a:pt x="6122" y="21600"/>
                  </a:cubicBezTo>
                  <a:cubicBezTo>
                    <a:pt x="6006" y="21600"/>
                    <a:pt x="6006" y="21600"/>
                    <a:pt x="6006" y="21600"/>
                  </a:cubicBezTo>
                  <a:cubicBezTo>
                    <a:pt x="6006" y="21600"/>
                    <a:pt x="6006" y="21600"/>
                    <a:pt x="6006" y="21600"/>
                  </a:cubicBezTo>
                  <a:cubicBezTo>
                    <a:pt x="6006" y="21600"/>
                    <a:pt x="6006" y="21600"/>
                    <a:pt x="6006" y="21600"/>
                  </a:cubicBezTo>
                  <a:close/>
                  <a:moveTo>
                    <a:pt x="5429" y="21303"/>
                  </a:moveTo>
                  <a:cubicBezTo>
                    <a:pt x="5429" y="21303"/>
                    <a:pt x="5429" y="21303"/>
                    <a:pt x="5429" y="21303"/>
                  </a:cubicBezTo>
                  <a:cubicBezTo>
                    <a:pt x="5429" y="21303"/>
                    <a:pt x="5429" y="21303"/>
                    <a:pt x="5429" y="21303"/>
                  </a:cubicBezTo>
                  <a:cubicBezTo>
                    <a:pt x="5544" y="21204"/>
                    <a:pt x="5544" y="21204"/>
                    <a:pt x="5544" y="21204"/>
                  </a:cubicBezTo>
                  <a:cubicBezTo>
                    <a:pt x="5544" y="21204"/>
                    <a:pt x="5544" y="21204"/>
                    <a:pt x="5544" y="21204"/>
                  </a:cubicBezTo>
                  <a:cubicBezTo>
                    <a:pt x="5429" y="21204"/>
                    <a:pt x="5429" y="21204"/>
                    <a:pt x="5429" y="21204"/>
                  </a:cubicBezTo>
                  <a:cubicBezTo>
                    <a:pt x="5429" y="21204"/>
                    <a:pt x="5429" y="21204"/>
                    <a:pt x="5429" y="21204"/>
                  </a:cubicBezTo>
                  <a:cubicBezTo>
                    <a:pt x="5429" y="21204"/>
                    <a:pt x="5429" y="21204"/>
                    <a:pt x="5429" y="21204"/>
                  </a:cubicBezTo>
                  <a:cubicBezTo>
                    <a:pt x="5429" y="21303"/>
                    <a:pt x="5429" y="21303"/>
                    <a:pt x="5429" y="21303"/>
                  </a:cubicBezTo>
                  <a:close/>
                  <a:moveTo>
                    <a:pt x="5082" y="20807"/>
                  </a:moveTo>
                  <a:cubicBezTo>
                    <a:pt x="5082" y="20807"/>
                    <a:pt x="5082" y="20807"/>
                    <a:pt x="5082" y="20807"/>
                  </a:cubicBezTo>
                  <a:cubicBezTo>
                    <a:pt x="5082" y="20807"/>
                    <a:pt x="5082" y="20807"/>
                    <a:pt x="5082" y="20807"/>
                  </a:cubicBezTo>
                  <a:cubicBezTo>
                    <a:pt x="5198" y="20807"/>
                    <a:pt x="5198" y="20807"/>
                    <a:pt x="5198" y="20807"/>
                  </a:cubicBezTo>
                  <a:cubicBezTo>
                    <a:pt x="5198" y="20708"/>
                    <a:pt x="5198" y="20708"/>
                    <a:pt x="5198" y="20708"/>
                  </a:cubicBezTo>
                  <a:cubicBezTo>
                    <a:pt x="5082" y="20708"/>
                    <a:pt x="5082" y="20708"/>
                    <a:pt x="5082" y="20708"/>
                  </a:cubicBezTo>
                  <a:cubicBezTo>
                    <a:pt x="5082" y="20807"/>
                    <a:pt x="5082" y="20807"/>
                    <a:pt x="5082" y="20807"/>
                  </a:cubicBezTo>
                  <a:close/>
                  <a:moveTo>
                    <a:pt x="4851" y="20807"/>
                  </a:moveTo>
                  <a:cubicBezTo>
                    <a:pt x="4851" y="20807"/>
                    <a:pt x="4851" y="20807"/>
                    <a:pt x="4851" y="20807"/>
                  </a:cubicBezTo>
                  <a:cubicBezTo>
                    <a:pt x="4967" y="20807"/>
                    <a:pt x="4967" y="20807"/>
                    <a:pt x="4967" y="20807"/>
                  </a:cubicBezTo>
                  <a:cubicBezTo>
                    <a:pt x="4967" y="20807"/>
                    <a:pt x="4967" y="20807"/>
                    <a:pt x="4967" y="20807"/>
                  </a:cubicBezTo>
                  <a:cubicBezTo>
                    <a:pt x="4851" y="20708"/>
                    <a:pt x="4851" y="20708"/>
                    <a:pt x="4851" y="20708"/>
                  </a:cubicBezTo>
                  <a:cubicBezTo>
                    <a:pt x="4851" y="20807"/>
                    <a:pt x="4851" y="20807"/>
                    <a:pt x="4851" y="20807"/>
                  </a:cubicBezTo>
                  <a:close/>
                  <a:moveTo>
                    <a:pt x="4274" y="20807"/>
                  </a:moveTo>
                  <a:cubicBezTo>
                    <a:pt x="4274" y="20807"/>
                    <a:pt x="4274" y="20807"/>
                    <a:pt x="4274" y="20807"/>
                  </a:cubicBezTo>
                  <a:cubicBezTo>
                    <a:pt x="4389" y="20807"/>
                    <a:pt x="4389" y="20807"/>
                    <a:pt x="4389" y="20807"/>
                  </a:cubicBezTo>
                  <a:cubicBezTo>
                    <a:pt x="4389" y="20906"/>
                    <a:pt x="4389" y="20906"/>
                    <a:pt x="4389" y="20906"/>
                  </a:cubicBezTo>
                  <a:cubicBezTo>
                    <a:pt x="4505" y="20906"/>
                    <a:pt x="4505" y="20906"/>
                    <a:pt x="4505" y="20906"/>
                  </a:cubicBezTo>
                  <a:cubicBezTo>
                    <a:pt x="4389" y="20807"/>
                    <a:pt x="4389" y="20807"/>
                    <a:pt x="4389" y="20807"/>
                  </a:cubicBezTo>
                  <a:cubicBezTo>
                    <a:pt x="4389" y="20807"/>
                    <a:pt x="4389" y="20807"/>
                    <a:pt x="4389" y="20807"/>
                  </a:cubicBezTo>
                  <a:cubicBezTo>
                    <a:pt x="4274" y="20807"/>
                    <a:pt x="4274" y="20807"/>
                    <a:pt x="4274" y="20807"/>
                  </a:cubicBezTo>
                  <a:close/>
                  <a:moveTo>
                    <a:pt x="3581" y="18429"/>
                  </a:moveTo>
                  <a:cubicBezTo>
                    <a:pt x="3581" y="18429"/>
                    <a:pt x="3581" y="18429"/>
                    <a:pt x="3581" y="18429"/>
                  </a:cubicBezTo>
                  <a:cubicBezTo>
                    <a:pt x="3696" y="18330"/>
                    <a:pt x="3696" y="18330"/>
                    <a:pt x="3696" y="18330"/>
                  </a:cubicBezTo>
                  <a:cubicBezTo>
                    <a:pt x="3812" y="18231"/>
                    <a:pt x="3812" y="18231"/>
                    <a:pt x="3812" y="18231"/>
                  </a:cubicBezTo>
                  <a:cubicBezTo>
                    <a:pt x="3696" y="18231"/>
                    <a:pt x="3696" y="18231"/>
                    <a:pt x="3696" y="18231"/>
                  </a:cubicBezTo>
                  <a:cubicBezTo>
                    <a:pt x="3696" y="18330"/>
                    <a:pt x="3696" y="18330"/>
                    <a:pt x="3696" y="18330"/>
                  </a:cubicBezTo>
                  <a:cubicBezTo>
                    <a:pt x="3581" y="18429"/>
                    <a:pt x="3581" y="18429"/>
                    <a:pt x="3581" y="18429"/>
                  </a:cubicBezTo>
                  <a:close/>
                  <a:moveTo>
                    <a:pt x="3581" y="18330"/>
                  </a:moveTo>
                  <a:cubicBezTo>
                    <a:pt x="3581" y="18330"/>
                    <a:pt x="3581" y="18330"/>
                    <a:pt x="3581" y="18330"/>
                  </a:cubicBezTo>
                  <a:cubicBezTo>
                    <a:pt x="3581" y="18330"/>
                    <a:pt x="3581" y="18330"/>
                    <a:pt x="3581" y="18330"/>
                  </a:cubicBezTo>
                  <a:cubicBezTo>
                    <a:pt x="3696" y="18330"/>
                    <a:pt x="3696" y="18330"/>
                    <a:pt x="3696" y="18330"/>
                  </a:cubicBezTo>
                  <a:cubicBezTo>
                    <a:pt x="3696" y="18231"/>
                    <a:pt x="3696" y="18231"/>
                    <a:pt x="3696" y="18231"/>
                  </a:cubicBezTo>
                  <a:cubicBezTo>
                    <a:pt x="3696" y="18231"/>
                    <a:pt x="3696" y="18231"/>
                    <a:pt x="3696" y="18231"/>
                  </a:cubicBezTo>
                  <a:cubicBezTo>
                    <a:pt x="3581" y="18330"/>
                    <a:pt x="3581" y="18330"/>
                    <a:pt x="3581" y="18330"/>
                  </a:cubicBezTo>
                  <a:close/>
                  <a:moveTo>
                    <a:pt x="3119" y="17538"/>
                  </a:moveTo>
                  <a:cubicBezTo>
                    <a:pt x="3119" y="17538"/>
                    <a:pt x="3119" y="17538"/>
                    <a:pt x="3119" y="17538"/>
                  </a:cubicBezTo>
                  <a:cubicBezTo>
                    <a:pt x="3119" y="17538"/>
                    <a:pt x="3119" y="17538"/>
                    <a:pt x="3119" y="17538"/>
                  </a:cubicBezTo>
                  <a:cubicBezTo>
                    <a:pt x="3234" y="17538"/>
                    <a:pt x="3234" y="17538"/>
                    <a:pt x="3234" y="17538"/>
                  </a:cubicBezTo>
                  <a:cubicBezTo>
                    <a:pt x="3234" y="17538"/>
                    <a:pt x="3234" y="17538"/>
                    <a:pt x="3234" y="17538"/>
                  </a:cubicBezTo>
                  <a:cubicBezTo>
                    <a:pt x="3234" y="17439"/>
                    <a:pt x="3234" y="17439"/>
                    <a:pt x="3234" y="17439"/>
                  </a:cubicBezTo>
                  <a:cubicBezTo>
                    <a:pt x="3119" y="17538"/>
                    <a:pt x="3119" y="17538"/>
                    <a:pt x="3119" y="17538"/>
                  </a:cubicBezTo>
                  <a:close/>
                  <a:moveTo>
                    <a:pt x="3119" y="17439"/>
                  </a:moveTo>
                  <a:cubicBezTo>
                    <a:pt x="3119" y="17439"/>
                    <a:pt x="3119" y="17439"/>
                    <a:pt x="3119" y="17439"/>
                  </a:cubicBezTo>
                  <a:cubicBezTo>
                    <a:pt x="3234" y="17439"/>
                    <a:pt x="3234" y="17439"/>
                    <a:pt x="3234" y="17439"/>
                  </a:cubicBezTo>
                  <a:cubicBezTo>
                    <a:pt x="3234" y="17339"/>
                    <a:pt x="3234" y="17339"/>
                    <a:pt x="3234" y="17339"/>
                  </a:cubicBezTo>
                  <a:cubicBezTo>
                    <a:pt x="3119" y="17339"/>
                    <a:pt x="3119" y="17339"/>
                    <a:pt x="3119" y="17339"/>
                  </a:cubicBezTo>
                  <a:cubicBezTo>
                    <a:pt x="3119" y="17439"/>
                    <a:pt x="3119" y="17439"/>
                    <a:pt x="3119" y="17439"/>
                  </a:cubicBezTo>
                  <a:close/>
                  <a:moveTo>
                    <a:pt x="3119" y="16646"/>
                  </a:moveTo>
                  <a:cubicBezTo>
                    <a:pt x="3234" y="16646"/>
                    <a:pt x="3234" y="16646"/>
                    <a:pt x="3234" y="16646"/>
                  </a:cubicBezTo>
                  <a:cubicBezTo>
                    <a:pt x="3350" y="16646"/>
                    <a:pt x="3350" y="16646"/>
                    <a:pt x="3350" y="16646"/>
                  </a:cubicBezTo>
                  <a:cubicBezTo>
                    <a:pt x="3234" y="16547"/>
                    <a:pt x="3234" y="16547"/>
                    <a:pt x="3234" y="16547"/>
                  </a:cubicBezTo>
                  <a:cubicBezTo>
                    <a:pt x="3119" y="16646"/>
                    <a:pt x="3119" y="16646"/>
                    <a:pt x="3119" y="16646"/>
                  </a:cubicBezTo>
                  <a:close/>
                  <a:moveTo>
                    <a:pt x="3234" y="16547"/>
                  </a:moveTo>
                  <a:cubicBezTo>
                    <a:pt x="3234" y="16547"/>
                    <a:pt x="3234" y="16547"/>
                    <a:pt x="3234" y="16547"/>
                  </a:cubicBezTo>
                  <a:cubicBezTo>
                    <a:pt x="3350" y="16547"/>
                    <a:pt x="3350" y="16547"/>
                    <a:pt x="3350" y="16547"/>
                  </a:cubicBezTo>
                  <a:cubicBezTo>
                    <a:pt x="3350" y="16547"/>
                    <a:pt x="3350" y="16547"/>
                    <a:pt x="3350" y="16547"/>
                  </a:cubicBezTo>
                  <a:cubicBezTo>
                    <a:pt x="3350" y="16547"/>
                    <a:pt x="3350" y="16547"/>
                    <a:pt x="3350" y="16547"/>
                  </a:cubicBezTo>
                  <a:cubicBezTo>
                    <a:pt x="3234" y="16547"/>
                    <a:pt x="3234" y="16547"/>
                    <a:pt x="3234" y="16547"/>
                  </a:cubicBezTo>
                  <a:cubicBezTo>
                    <a:pt x="3234" y="16547"/>
                    <a:pt x="3234" y="16547"/>
                    <a:pt x="3234" y="16547"/>
                  </a:cubicBezTo>
                  <a:close/>
                  <a:moveTo>
                    <a:pt x="3003" y="16547"/>
                  </a:moveTo>
                  <a:cubicBezTo>
                    <a:pt x="3003" y="16547"/>
                    <a:pt x="3003" y="16547"/>
                    <a:pt x="3003" y="16547"/>
                  </a:cubicBezTo>
                  <a:cubicBezTo>
                    <a:pt x="3119" y="16547"/>
                    <a:pt x="3119" y="16547"/>
                    <a:pt x="3119" y="16547"/>
                  </a:cubicBezTo>
                  <a:cubicBezTo>
                    <a:pt x="3119" y="16547"/>
                    <a:pt x="3119" y="16547"/>
                    <a:pt x="3119" y="16547"/>
                  </a:cubicBezTo>
                  <a:cubicBezTo>
                    <a:pt x="3003" y="16547"/>
                    <a:pt x="3003" y="16547"/>
                    <a:pt x="3003" y="16547"/>
                  </a:cubicBezTo>
                  <a:cubicBezTo>
                    <a:pt x="3003" y="16547"/>
                    <a:pt x="3003" y="16547"/>
                    <a:pt x="3003" y="16547"/>
                  </a:cubicBezTo>
                  <a:close/>
                  <a:moveTo>
                    <a:pt x="3350" y="15853"/>
                  </a:moveTo>
                  <a:cubicBezTo>
                    <a:pt x="3234" y="15853"/>
                    <a:pt x="3234" y="15853"/>
                    <a:pt x="3234" y="15853"/>
                  </a:cubicBezTo>
                  <a:cubicBezTo>
                    <a:pt x="3350" y="15853"/>
                    <a:pt x="3350" y="15853"/>
                    <a:pt x="3350" y="15853"/>
                  </a:cubicBezTo>
                  <a:cubicBezTo>
                    <a:pt x="3350" y="15853"/>
                    <a:pt x="3350" y="15853"/>
                    <a:pt x="3350" y="15853"/>
                  </a:cubicBezTo>
                  <a:cubicBezTo>
                    <a:pt x="3350" y="15853"/>
                    <a:pt x="3350" y="15853"/>
                    <a:pt x="3350" y="15853"/>
                  </a:cubicBezTo>
                  <a:cubicBezTo>
                    <a:pt x="3465" y="15754"/>
                    <a:pt x="3465" y="15754"/>
                    <a:pt x="3465" y="15754"/>
                  </a:cubicBezTo>
                  <a:cubicBezTo>
                    <a:pt x="3350" y="15754"/>
                    <a:pt x="3350" y="15754"/>
                    <a:pt x="3350" y="15754"/>
                  </a:cubicBezTo>
                  <a:cubicBezTo>
                    <a:pt x="3350" y="15853"/>
                    <a:pt x="3350" y="15853"/>
                    <a:pt x="3350" y="15853"/>
                  </a:cubicBezTo>
                  <a:close/>
                  <a:moveTo>
                    <a:pt x="4158" y="15556"/>
                  </a:moveTo>
                  <a:cubicBezTo>
                    <a:pt x="4158" y="15556"/>
                    <a:pt x="4158" y="15556"/>
                    <a:pt x="4158" y="15556"/>
                  </a:cubicBezTo>
                  <a:cubicBezTo>
                    <a:pt x="4274" y="15556"/>
                    <a:pt x="4274" y="15556"/>
                    <a:pt x="4274" y="15556"/>
                  </a:cubicBezTo>
                  <a:cubicBezTo>
                    <a:pt x="4274" y="15556"/>
                    <a:pt x="4274" y="15556"/>
                    <a:pt x="4274" y="15556"/>
                  </a:cubicBezTo>
                  <a:cubicBezTo>
                    <a:pt x="4158" y="15556"/>
                    <a:pt x="4158" y="15556"/>
                    <a:pt x="4158" y="15556"/>
                  </a:cubicBezTo>
                  <a:cubicBezTo>
                    <a:pt x="4158" y="15556"/>
                    <a:pt x="4158" y="15556"/>
                    <a:pt x="4158" y="15556"/>
                  </a:cubicBezTo>
                  <a:cubicBezTo>
                    <a:pt x="4158" y="15556"/>
                    <a:pt x="4158" y="15556"/>
                    <a:pt x="4158" y="15556"/>
                  </a:cubicBezTo>
                  <a:close/>
                  <a:moveTo>
                    <a:pt x="3812" y="15160"/>
                  </a:moveTo>
                  <a:cubicBezTo>
                    <a:pt x="3812" y="15259"/>
                    <a:pt x="3812" y="15259"/>
                    <a:pt x="3812" y="15259"/>
                  </a:cubicBezTo>
                  <a:cubicBezTo>
                    <a:pt x="3812" y="15259"/>
                    <a:pt x="3812" y="15259"/>
                    <a:pt x="3812" y="15259"/>
                  </a:cubicBezTo>
                  <a:cubicBezTo>
                    <a:pt x="3927" y="15259"/>
                    <a:pt x="3927" y="15259"/>
                    <a:pt x="3927" y="15259"/>
                  </a:cubicBezTo>
                  <a:cubicBezTo>
                    <a:pt x="3927" y="15160"/>
                    <a:pt x="3927" y="15160"/>
                    <a:pt x="3927" y="15160"/>
                  </a:cubicBezTo>
                  <a:cubicBezTo>
                    <a:pt x="3812" y="15160"/>
                    <a:pt x="3812" y="15160"/>
                    <a:pt x="3812" y="15160"/>
                  </a:cubicBezTo>
                  <a:cubicBezTo>
                    <a:pt x="3812" y="15160"/>
                    <a:pt x="3812" y="15160"/>
                    <a:pt x="3812" y="15160"/>
                  </a:cubicBezTo>
                  <a:close/>
                  <a:moveTo>
                    <a:pt x="4158" y="15160"/>
                  </a:moveTo>
                  <a:cubicBezTo>
                    <a:pt x="4274" y="15160"/>
                    <a:pt x="4274" y="15160"/>
                    <a:pt x="4274" y="15160"/>
                  </a:cubicBezTo>
                  <a:cubicBezTo>
                    <a:pt x="4274" y="15160"/>
                    <a:pt x="4274" y="15160"/>
                    <a:pt x="4274" y="15160"/>
                  </a:cubicBezTo>
                  <a:cubicBezTo>
                    <a:pt x="4389" y="15160"/>
                    <a:pt x="4389" y="15160"/>
                    <a:pt x="4389" y="15160"/>
                  </a:cubicBezTo>
                  <a:cubicBezTo>
                    <a:pt x="4274" y="15160"/>
                    <a:pt x="4274" y="15160"/>
                    <a:pt x="4274" y="15160"/>
                  </a:cubicBezTo>
                  <a:cubicBezTo>
                    <a:pt x="4158" y="15160"/>
                    <a:pt x="4158" y="15160"/>
                    <a:pt x="4158" y="15160"/>
                  </a:cubicBezTo>
                  <a:close/>
                  <a:moveTo>
                    <a:pt x="3927" y="15160"/>
                  </a:moveTo>
                  <a:cubicBezTo>
                    <a:pt x="4043" y="15160"/>
                    <a:pt x="4043" y="15160"/>
                    <a:pt x="4043" y="15160"/>
                  </a:cubicBezTo>
                  <a:cubicBezTo>
                    <a:pt x="4158" y="15160"/>
                    <a:pt x="4158" y="15160"/>
                    <a:pt x="4158" y="15160"/>
                  </a:cubicBezTo>
                  <a:cubicBezTo>
                    <a:pt x="4274" y="15061"/>
                    <a:pt x="4274" y="15061"/>
                    <a:pt x="4274" y="15061"/>
                  </a:cubicBezTo>
                  <a:cubicBezTo>
                    <a:pt x="4158" y="15061"/>
                    <a:pt x="4158" y="15061"/>
                    <a:pt x="4158" y="15061"/>
                  </a:cubicBezTo>
                  <a:cubicBezTo>
                    <a:pt x="4043" y="15061"/>
                    <a:pt x="4043" y="15061"/>
                    <a:pt x="4043" y="15061"/>
                  </a:cubicBezTo>
                  <a:cubicBezTo>
                    <a:pt x="3927" y="15061"/>
                    <a:pt x="3927" y="15061"/>
                    <a:pt x="3927" y="15061"/>
                  </a:cubicBezTo>
                  <a:cubicBezTo>
                    <a:pt x="3927" y="15160"/>
                    <a:pt x="3927" y="15160"/>
                    <a:pt x="3927" y="15160"/>
                  </a:cubicBezTo>
                  <a:close/>
                  <a:moveTo>
                    <a:pt x="4851" y="13574"/>
                  </a:moveTo>
                  <a:cubicBezTo>
                    <a:pt x="4851" y="13673"/>
                    <a:pt x="4851" y="13673"/>
                    <a:pt x="4851" y="13673"/>
                  </a:cubicBezTo>
                  <a:cubicBezTo>
                    <a:pt x="4967" y="13673"/>
                    <a:pt x="4967" y="13673"/>
                    <a:pt x="4967" y="13673"/>
                  </a:cubicBezTo>
                  <a:cubicBezTo>
                    <a:pt x="4967" y="13574"/>
                    <a:pt x="4967" y="13574"/>
                    <a:pt x="4967" y="13574"/>
                  </a:cubicBezTo>
                  <a:cubicBezTo>
                    <a:pt x="4967" y="13574"/>
                    <a:pt x="4967" y="13574"/>
                    <a:pt x="4967" y="13574"/>
                  </a:cubicBezTo>
                  <a:cubicBezTo>
                    <a:pt x="4851" y="13574"/>
                    <a:pt x="4851" y="13574"/>
                    <a:pt x="4851" y="13574"/>
                  </a:cubicBezTo>
                  <a:close/>
                  <a:moveTo>
                    <a:pt x="4851" y="13376"/>
                  </a:moveTo>
                  <a:cubicBezTo>
                    <a:pt x="4736" y="13376"/>
                    <a:pt x="4736" y="13376"/>
                    <a:pt x="4736" y="13376"/>
                  </a:cubicBezTo>
                  <a:cubicBezTo>
                    <a:pt x="4851" y="13475"/>
                    <a:pt x="4851" y="13475"/>
                    <a:pt x="4851" y="13475"/>
                  </a:cubicBezTo>
                  <a:cubicBezTo>
                    <a:pt x="4967" y="13475"/>
                    <a:pt x="4967" y="13475"/>
                    <a:pt x="4967" y="13475"/>
                  </a:cubicBezTo>
                  <a:cubicBezTo>
                    <a:pt x="4851" y="13376"/>
                    <a:pt x="4851" y="13376"/>
                    <a:pt x="4851" y="13376"/>
                  </a:cubicBezTo>
                  <a:cubicBezTo>
                    <a:pt x="4851" y="13376"/>
                    <a:pt x="4851" y="13376"/>
                    <a:pt x="4851" y="13376"/>
                  </a:cubicBezTo>
                  <a:close/>
                  <a:moveTo>
                    <a:pt x="4505" y="12881"/>
                  </a:moveTo>
                  <a:cubicBezTo>
                    <a:pt x="4620" y="12881"/>
                    <a:pt x="4620" y="12881"/>
                    <a:pt x="4620" y="12881"/>
                  </a:cubicBezTo>
                  <a:cubicBezTo>
                    <a:pt x="4620" y="12782"/>
                    <a:pt x="4620" y="12782"/>
                    <a:pt x="4620" y="12782"/>
                  </a:cubicBezTo>
                  <a:cubicBezTo>
                    <a:pt x="4736" y="12782"/>
                    <a:pt x="4736" y="12782"/>
                    <a:pt x="4736" y="12782"/>
                  </a:cubicBezTo>
                  <a:cubicBezTo>
                    <a:pt x="4736" y="12782"/>
                    <a:pt x="4736" y="12782"/>
                    <a:pt x="4736" y="12782"/>
                  </a:cubicBezTo>
                  <a:cubicBezTo>
                    <a:pt x="4620" y="12782"/>
                    <a:pt x="4620" y="12782"/>
                    <a:pt x="4620" y="12782"/>
                  </a:cubicBezTo>
                  <a:cubicBezTo>
                    <a:pt x="4620" y="12683"/>
                    <a:pt x="4620" y="12683"/>
                    <a:pt x="4620" y="12683"/>
                  </a:cubicBezTo>
                  <a:cubicBezTo>
                    <a:pt x="4505" y="12782"/>
                    <a:pt x="4505" y="12782"/>
                    <a:pt x="4505" y="12782"/>
                  </a:cubicBezTo>
                  <a:cubicBezTo>
                    <a:pt x="4505" y="12782"/>
                    <a:pt x="4505" y="12782"/>
                    <a:pt x="4505" y="12782"/>
                  </a:cubicBezTo>
                  <a:cubicBezTo>
                    <a:pt x="4505" y="12881"/>
                    <a:pt x="4505" y="12881"/>
                    <a:pt x="4505" y="12881"/>
                  </a:cubicBezTo>
                  <a:close/>
                  <a:moveTo>
                    <a:pt x="4505" y="13178"/>
                  </a:moveTo>
                  <a:cubicBezTo>
                    <a:pt x="4620" y="13178"/>
                    <a:pt x="4620" y="13178"/>
                    <a:pt x="4620" y="13178"/>
                  </a:cubicBezTo>
                  <a:cubicBezTo>
                    <a:pt x="4620" y="13178"/>
                    <a:pt x="4620" y="13178"/>
                    <a:pt x="4620" y="13178"/>
                  </a:cubicBezTo>
                  <a:cubicBezTo>
                    <a:pt x="4736" y="13079"/>
                    <a:pt x="4736" y="13079"/>
                    <a:pt x="4736" y="13079"/>
                  </a:cubicBezTo>
                  <a:cubicBezTo>
                    <a:pt x="4736" y="12980"/>
                    <a:pt x="4736" y="12980"/>
                    <a:pt x="4736" y="12980"/>
                  </a:cubicBezTo>
                  <a:cubicBezTo>
                    <a:pt x="4620" y="12980"/>
                    <a:pt x="4620" y="12980"/>
                    <a:pt x="4620" y="12980"/>
                  </a:cubicBezTo>
                  <a:cubicBezTo>
                    <a:pt x="4620" y="12980"/>
                    <a:pt x="4620" y="12980"/>
                    <a:pt x="4620" y="12980"/>
                  </a:cubicBezTo>
                  <a:cubicBezTo>
                    <a:pt x="4505" y="13178"/>
                    <a:pt x="4505" y="13178"/>
                    <a:pt x="4505" y="13178"/>
                  </a:cubicBezTo>
                  <a:close/>
                  <a:moveTo>
                    <a:pt x="4158" y="13178"/>
                  </a:moveTo>
                  <a:cubicBezTo>
                    <a:pt x="4274" y="13178"/>
                    <a:pt x="4274" y="13178"/>
                    <a:pt x="4274" y="13178"/>
                  </a:cubicBezTo>
                  <a:cubicBezTo>
                    <a:pt x="4389" y="13178"/>
                    <a:pt x="4389" y="13178"/>
                    <a:pt x="4389" y="13178"/>
                  </a:cubicBezTo>
                  <a:cubicBezTo>
                    <a:pt x="4389" y="13079"/>
                    <a:pt x="4389" y="13079"/>
                    <a:pt x="4389" y="13079"/>
                  </a:cubicBezTo>
                  <a:cubicBezTo>
                    <a:pt x="4389" y="12980"/>
                    <a:pt x="4389" y="12980"/>
                    <a:pt x="4389" y="12980"/>
                  </a:cubicBezTo>
                  <a:cubicBezTo>
                    <a:pt x="4274" y="13079"/>
                    <a:pt x="4274" y="13079"/>
                    <a:pt x="4274" y="13079"/>
                  </a:cubicBezTo>
                  <a:cubicBezTo>
                    <a:pt x="4158" y="13079"/>
                    <a:pt x="4158" y="13079"/>
                    <a:pt x="4158" y="13079"/>
                  </a:cubicBezTo>
                  <a:cubicBezTo>
                    <a:pt x="4158" y="13178"/>
                    <a:pt x="4158" y="13178"/>
                    <a:pt x="4158" y="13178"/>
                  </a:cubicBezTo>
                  <a:close/>
                  <a:moveTo>
                    <a:pt x="3581" y="13574"/>
                  </a:moveTo>
                  <a:cubicBezTo>
                    <a:pt x="3581" y="13574"/>
                    <a:pt x="3581" y="13574"/>
                    <a:pt x="3581" y="13574"/>
                  </a:cubicBezTo>
                  <a:cubicBezTo>
                    <a:pt x="3581" y="13673"/>
                    <a:pt x="3581" y="13673"/>
                    <a:pt x="3581" y="13673"/>
                  </a:cubicBezTo>
                  <a:cubicBezTo>
                    <a:pt x="3696" y="13673"/>
                    <a:pt x="3696" y="13673"/>
                    <a:pt x="3696" y="13673"/>
                  </a:cubicBezTo>
                  <a:cubicBezTo>
                    <a:pt x="3696" y="13574"/>
                    <a:pt x="3696" y="13574"/>
                    <a:pt x="3696" y="13574"/>
                  </a:cubicBezTo>
                  <a:cubicBezTo>
                    <a:pt x="3696" y="13574"/>
                    <a:pt x="3696" y="13574"/>
                    <a:pt x="3696" y="13574"/>
                  </a:cubicBezTo>
                  <a:cubicBezTo>
                    <a:pt x="3581" y="13574"/>
                    <a:pt x="3581" y="13574"/>
                    <a:pt x="3581" y="13574"/>
                  </a:cubicBezTo>
                  <a:close/>
                  <a:moveTo>
                    <a:pt x="4736" y="14268"/>
                  </a:moveTo>
                  <a:cubicBezTo>
                    <a:pt x="4736" y="14367"/>
                    <a:pt x="4736" y="14367"/>
                    <a:pt x="4736" y="14367"/>
                  </a:cubicBezTo>
                  <a:cubicBezTo>
                    <a:pt x="4851" y="14268"/>
                    <a:pt x="4851" y="14268"/>
                    <a:pt x="4851" y="14268"/>
                  </a:cubicBezTo>
                  <a:cubicBezTo>
                    <a:pt x="4851" y="14367"/>
                    <a:pt x="4851" y="14367"/>
                    <a:pt x="4851" y="14367"/>
                  </a:cubicBezTo>
                  <a:cubicBezTo>
                    <a:pt x="4851" y="14466"/>
                    <a:pt x="4851" y="14466"/>
                    <a:pt x="4851" y="14466"/>
                  </a:cubicBezTo>
                  <a:cubicBezTo>
                    <a:pt x="4851" y="14466"/>
                    <a:pt x="4851" y="14466"/>
                    <a:pt x="4851" y="14466"/>
                  </a:cubicBezTo>
                  <a:cubicBezTo>
                    <a:pt x="4967" y="14466"/>
                    <a:pt x="4967" y="14466"/>
                    <a:pt x="4967" y="14466"/>
                  </a:cubicBezTo>
                  <a:cubicBezTo>
                    <a:pt x="4967" y="14367"/>
                    <a:pt x="4967" y="14367"/>
                    <a:pt x="4967" y="14367"/>
                  </a:cubicBezTo>
                  <a:cubicBezTo>
                    <a:pt x="5082" y="14268"/>
                    <a:pt x="5082" y="14268"/>
                    <a:pt x="5082" y="14268"/>
                  </a:cubicBezTo>
                  <a:cubicBezTo>
                    <a:pt x="4967" y="14268"/>
                    <a:pt x="4967" y="14268"/>
                    <a:pt x="4967" y="14268"/>
                  </a:cubicBezTo>
                  <a:cubicBezTo>
                    <a:pt x="4967" y="14268"/>
                    <a:pt x="4967" y="14268"/>
                    <a:pt x="4967" y="14268"/>
                  </a:cubicBezTo>
                  <a:cubicBezTo>
                    <a:pt x="4851" y="14268"/>
                    <a:pt x="4851" y="14268"/>
                    <a:pt x="4851" y="14268"/>
                  </a:cubicBezTo>
                  <a:cubicBezTo>
                    <a:pt x="4736" y="14268"/>
                    <a:pt x="4736" y="14268"/>
                    <a:pt x="4736" y="14268"/>
                  </a:cubicBezTo>
                  <a:close/>
                  <a:moveTo>
                    <a:pt x="3581" y="14565"/>
                  </a:moveTo>
                  <a:cubicBezTo>
                    <a:pt x="3581" y="14565"/>
                    <a:pt x="3581" y="14565"/>
                    <a:pt x="3581" y="14565"/>
                  </a:cubicBezTo>
                  <a:cubicBezTo>
                    <a:pt x="3812" y="14565"/>
                    <a:pt x="3812" y="14565"/>
                    <a:pt x="3812" y="14565"/>
                  </a:cubicBezTo>
                  <a:cubicBezTo>
                    <a:pt x="3812" y="14664"/>
                    <a:pt x="3812" y="14664"/>
                    <a:pt x="3812" y="14664"/>
                  </a:cubicBezTo>
                  <a:cubicBezTo>
                    <a:pt x="3927" y="14664"/>
                    <a:pt x="3927" y="14664"/>
                    <a:pt x="3927" y="14664"/>
                  </a:cubicBezTo>
                  <a:cubicBezTo>
                    <a:pt x="3927" y="14664"/>
                    <a:pt x="3927" y="14664"/>
                    <a:pt x="3927" y="14664"/>
                  </a:cubicBezTo>
                  <a:cubicBezTo>
                    <a:pt x="4274" y="14565"/>
                    <a:pt x="4274" y="14565"/>
                    <a:pt x="4274" y="14565"/>
                  </a:cubicBezTo>
                  <a:cubicBezTo>
                    <a:pt x="4389" y="14565"/>
                    <a:pt x="4389" y="14565"/>
                    <a:pt x="4389" y="14565"/>
                  </a:cubicBezTo>
                  <a:cubicBezTo>
                    <a:pt x="4620" y="14466"/>
                    <a:pt x="4620" y="14466"/>
                    <a:pt x="4620" y="14466"/>
                  </a:cubicBezTo>
                  <a:cubicBezTo>
                    <a:pt x="4505" y="14367"/>
                    <a:pt x="4505" y="14367"/>
                    <a:pt x="4505" y="14367"/>
                  </a:cubicBezTo>
                  <a:cubicBezTo>
                    <a:pt x="4505" y="14268"/>
                    <a:pt x="4505" y="14268"/>
                    <a:pt x="4505" y="14268"/>
                  </a:cubicBezTo>
                  <a:cubicBezTo>
                    <a:pt x="4389" y="14268"/>
                    <a:pt x="4389" y="14268"/>
                    <a:pt x="4389" y="14268"/>
                  </a:cubicBezTo>
                  <a:cubicBezTo>
                    <a:pt x="4274" y="14268"/>
                    <a:pt x="4274" y="14268"/>
                    <a:pt x="4274" y="14268"/>
                  </a:cubicBezTo>
                  <a:cubicBezTo>
                    <a:pt x="4274" y="14070"/>
                    <a:pt x="4274" y="14070"/>
                    <a:pt x="4274" y="14070"/>
                  </a:cubicBezTo>
                  <a:cubicBezTo>
                    <a:pt x="4158" y="13872"/>
                    <a:pt x="4158" y="13872"/>
                    <a:pt x="4158" y="13872"/>
                  </a:cubicBezTo>
                  <a:cubicBezTo>
                    <a:pt x="3927" y="13872"/>
                    <a:pt x="3927" y="13872"/>
                    <a:pt x="3927" y="13872"/>
                  </a:cubicBezTo>
                  <a:cubicBezTo>
                    <a:pt x="3927" y="13772"/>
                    <a:pt x="3927" y="13772"/>
                    <a:pt x="3927" y="13772"/>
                  </a:cubicBezTo>
                  <a:cubicBezTo>
                    <a:pt x="3696" y="13772"/>
                    <a:pt x="3696" y="13772"/>
                    <a:pt x="3696" y="13772"/>
                  </a:cubicBezTo>
                  <a:cubicBezTo>
                    <a:pt x="3581" y="13772"/>
                    <a:pt x="3581" y="13772"/>
                    <a:pt x="3581" y="13772"/>
                  </a:cubicBezTo>
                  <a:cubicBezTo>
                    <a:pt x="3581" y="13772"/>
                    <a:pt x="3581" y="13772"/>
                    <a:pt x="3581" y="13772"/>
                  </a:cubicBezTo>
                  <a:cubicBezTo>
                    <a:pt x="3465" y="13872"/>
                    <a:pt x="3465" y="13872"/>
                    <a:pt x="3465" y="13872"/>
                  </a:cubicBezTo>
                  <a:cubicBezTo>
                    <a:pt x="3465" y="13971"/>
                    <a:pt x="3465" y="13971"/>
                    <a:pt x="3465" y="13971"/>
                  </a:cubicBezTo>
                  <a:cubicBezTo>
                    <a:pt x="3581" y="14070"/>
                    <a:pt x="3581" y="14070"/>
                    <a:pt x="3581" y="14070"/>
                  </a:cubicBezTo>
                  <a:cubicBezTo>
                    <a:pt x="3696" y="14070"/>
                    <a:pt x="3696" y="14070"/>
                    <a:pt x="3696" y="14070"/>
                  </a:cubicBezTo>
                  <a:cubicBezTo>
                    <a:pt x="3581" y="14070"/>
                    <a:pt x="3581" y="14070"/>
                    <a:pt x="3581" y="14070"/>
                  </a:cubicBezTo>
                  <a:cubicBezTo>
                    <a:pt x="3465" y="14070"/>
                    <a:pt x="3465" y="14070"/>
                    <a:pt x="3465" y="14070"/>
                  </a:cubicBezTo>
                  <a:cubicBezTo>
                    <a:pt x="3465" y="14169"/>
                    <a:pt x="3465" y="14169"/>
                    <a:pt x="3465" y="14169"/>
                  </a:cubicBezTo>
                  <a:cubicBezTo>
                    <a:pt x="3465" y="14169"/>
                    <a:pt x="3465" y="14169"/>
                    <a:pt x="3465" y="14169"/>
                  </a:cubicBezTo>
                  <a:cubicBezTo>
                    <a:pt x="3581" y="14268"/>
                    <a:pt x="3581" y="14268"/>
                    <a:pt x="3581" y="14268"/>
                  </a:cubicBezTo>
                  <a:cubicBezTo>
                    <a:pt x="3465" y="14268"/>
                    <a:pt x="3465" y="14268"/>
                    <a:pt x="3465" y="14268"/>
                  </a:cubicBezTo>
                  <a:cubicBezTo>
                    <a:pt x="3465" y="14268"/>
                    <a:pt x="3465" y="14268"/>
                    <a:pt x="3465" y="14268"/>
                  </a:cubicBezTo>
                  <a:cubicBezTo>
                    <a:pt x="3465" y="14367"/>
                    <a:pt x="3465" y="14367"/>
                    <a:pt x="3465" y="14367"/>
                  </a:cubicBezTo>
                  <a:cubicBezTo>
                    <a:pt x="3696" y="14466"/>
                    <a:pt x="3696" y="14466"/>
                    <a:pt x="3696" y="14466"/>
                  </a:cubicBezTo>
                  <a:cubicBezTo>
                    <a:pt x="3812" y="14466"/>
                    <a:pt x="3812" y="14466"/>
                    <a:pt x="3812" y="14466"/>
                  </a:cubicBezTo>
                  <a:cubicBezTo>
                    <a:pt x="3812" y="14466"/>
                    <a:pt x="3812" y="14466"/>
                    <a:pt x="3812" y="14466"/>
                  </a:cubicBezTo>
                  <a:cubicBezTo>
                    <a:pt x="4043" y="14367"/>
                    <a:pt x="4043" y="14367"/>
                    <a:pt x="4043" y="14367"/>
                  </a:cubicBezTo>
                  <a:cubicBezTo>
                    <a:pt x="3927" y="14466"/>
                    <a:pt x="3927" y="14466"/>
                    <a:pt x="3927" y="14466"/>
                  </a:cubicBezTo>
                  <a:cubicBezTo>
                    <a:pt x="3812" y="14565"/>
                    <a:pt x="3812" y="14565"/>
                    <a:pt x="3812" y="14565"/>
                  </a:cubicBezTo>
                  <a:cubicBezTo>
                    <a:pt x="3696" y="14466"/>
                    <a:pt x="3696" y="14466"/>
                    <a:pt x="3696" y="14466"/>
                  </a:cubicBezTo>
                  <a:cubicBezTo>
                    <a:pt x="3581" y="14466"/>
                    <a:pt x="3581" y="14466"/>
                    <a:pt x="3581" y="14466"/>
                  </a:cubicBezTo>
                  <a:lnTo>
                    <a:pt x="3581" y="14565"/>
                  </a:lnTo>
                  <a:close/>
                  <a:moveTo>
                    <a:pt x="3581" y="1456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61" name="AutoShape 158"/>
            <p:cNvSpPr>
              <a:spLocks/>
            </p:cNvSpPr>
            <p:nvPr/>
          </p:nvSpPr>
          <p:spPr bwMode="auto">
            <a:xfrm>
              <a:off x="1755" y="0"/>
              <a:ext cx="3618" cy="296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597" y="3812"/>
                  </a:moveTo>
                  <a:cubicBezTo>
                    <a:pt x="15653" y="3745"/>
                    <a:pt x="15653" y="3745"/>
                    <a:pt x="15653" y="3745"/>
                  </a:cubicBezTo>
                  <a:cubicBezTo>
                    <a:pt x="15709" y="3745"/>
                    <a:pt x="15709" y="3745"/>
                    <a:pt x="15709" y="3745"/>
                  </a:cubicBezTo>
                  <a:cubicBezTo>
                    <a:pt x="15765" y="3611"/>
                    <a:pt x="15765" y="3611"/>
                    <a:pt x="15765" y="3611"/>
                  </a:cubicBezTo>
                  <a:cubicBezTo>
                    <a:pt x="15821" y="3477"/>
                    <a:pt x="15821" y="3477"/>
                    <a:pt x="15821" y="3477"/>
                  </a:cubicBezTo>
                  <a:cubicBezTo>
                    <a:pt x="15821" y="3477"/>
                    <a:pt x="15821" y="3477"/>
                    <a:pt x="15821" y="3477"/>
                  </a:cubicBezTo>
                  <a:cubicBezTo>
                    <a:pt x="15821" y="3544"/>
                    <a:pt x="15821" y="3544"/>
                    <a:pt x="15821" y="3544"/>
                  </a:cubicBezTo>
                  <a:cubicBezTo>
                    <a:pt x="15821" y="3611"/>
                    <a:pt x="15821" y="3611"/>
                    <a:pt x="15821" y="3611"/>
                  </a:cubicBezTo>
                  <a:cubicBezTo>
                    <a:pt x="15821" y="3611"/>
                    <a:pt x="15821" y="3611"/>
                    <a:pt x="15821" y="3611"/>
                  </a:cubicBezTo>
                  <a:cubicBezTo>
                    <a:pt x="15877" y="3611"/>
                    <a:pt x="15877" y="3611"/>
                    <a:pt x="15877" y="3611"/>
                  </a:cubicBezTo>
                  <a:cubicBezTo>
                    <a:pt x="15877" y="3544"/>
                    <a:pt x="15877" y="3544"/>
                    <a:pt x="15877" y="3544"/>
                  </a:cubicBezTo>
                  <a:cubicBezTo>
                    <a:pt x="15934" y="3544"/>
                    <a:pt x="15934" y="3544"/>
                    <a:pt x="15934" y="3544"/>
                  </a:cubicBezTo>
                  <a:cubicBezTo>
                    <a:pt x="15934" y="3477"/>
                    <a:pt x="15934" y="3477"/>
                    <a:pt x="15934" y="3477"/>
                  </a:cubicBezTo>
                  <a:cubicBezTo>
                    <a:pt x="15877" y="3477"/>
                    <a:pt x="15877" y="3477"/>
                    <a:pt x="15877" y="3477"/>
                  </a:cubicBezTo>
                  <a:cubicBezTo>
                    <a:pt x="15877" y="3477"/>
                    <a:pt x="15877" y="3477"/>
                    <a:pt x="15877" y="3477"/>
                  </a:cubicBezTo>
                  <a:cubicBezTo>
                    <a:pt x="15934" y="3411"/>
                    <a:pt x="15934" y="3411"/>
                    <a:pt x="15934" y="3411"/>
                  </a:cubicBezTo>
                  <a:cubicBezTo>
                    <a:pt x="15934" y="3344"/>
                    <a:pt x="15934" y="3344"/>
                    <a:pt x="15934" y="3344"/>
                  </a:cubicBezTo>
                  <a:cubicBezTo>
                    <a:pt x="15934" y="3344"/>
                    <a:pt x="15934" y="3344"/>
                    <a:pt x="15934" y="3344"/>
                  </a:cubicBezTo>
                  <a:cubicBezTo>
                    <a:pt x="15934" y="3277"/>
                    <a:pt x="15934" y="3277"/>
                    <a:pt x="15934" y="3277"/>
                  </a:cubicBezTo>
                  <a:cubicBezTo>
                    <a:pt x="15990" y="3210"/>
                    <a:pt x="15990" y="3210"/>
                    <a:pt x="15990" y="3210"/>
                  </a:cubicBezTo>
                  <a:cubicBezTo>
                    <a:pt x="15990" y="3143"/>
                    <a:pt x="15990" y="3143"/>
                    <a:pt x="15990" y="3143"/>
                  </a:cubicBezTo>
                  <a:cubicBezTo>
                    <a:pt x="16046" y="3143"/>
                    <a:pt x="16046" y="3143"/>
                    <a:pt x="16046" y="3143"/>
                  </a:cubicBezTo>
                  <a:cubicBezTo>
                    <a:pt x="16102" y="3076"/>
                    <a:pt x="16102" y="3076"/>
                    <a:pt x="16102" y="3076"/>
                  </a:cubicBezTo>
                  <a:cubicBezTo>
                    <a:pt x="16102" y="3143"/>
                    <a:pt x="16102" y="3143"/>
                    <a:pt x="16102" y="3143"/>
                  </a:cubicBezTo>
                  <a:cubicBezTo>
                    <a:pt x="16102" y="3143"/>
                    <a:pt x="16102" y="3143"/>
                    <a:pt x="16102" y="3143"/>
                  </a:cubicBezTo>
                  <a:cubicBezTo>
                    <a:pt x="16046" y="3143"/>
                    <a:pt x="16046" y="3143"/>
                    <a:pt x="16046" y="3143"/>
                  </a:cubicBezTo>
                  <a:cubicBezTo>
                    <a:pt x="16046" y="3277"/>
                    <a:pt x="16046" y="3277"/>
                    <a:pt x="16046" y="3277"/>
                  </a:cubicBezTo>
                  <a:cubicBezTo>
                    <a:pt x="15990" y="3344"/>
                    <a:pt x="15990" y="3344"/>
                    <a:pt x="15990" y="3344"/>
                  </a:cubicBezTo>
                  <a:cubicBezTo>
                    <a:pt x="15990" y="3411"/>
                    <a:pt x="15990" y="3411"/>
                    <a:pt x="15990" y="3411"/>
                  </a:cubicBezTo>
                  <a:cubicBezTo>
                    <a:pt x="15990" y="3411"/>
                    <a:pt x="15990" y="3411"/>
                    <a:pt x="15990" y="3411"/>
                  </a:cubicBezTo>
                  <a:cubicBezTo>
                    <a:pt x="15990" y="3477"/>
                    <a:pt x="15990" y="3477"/>
                    <a:pt x="15990" y="3477"/>
                  </a:cubicBezTo>
                  <a:cubicBezTo>
                    <a:pt x="16046" y="3477"/>
                    <a:pt x="16046" y="3477"/>
                    <a:pt x="16046" y="3477"/>
                  </a:cubicBezTo>
                  <a:cubicBezTo>
                    <a:pt x="16102" y="3411"/>
                    <a:pt x="16102" y="3411"/>
                    <a:pt x="16102" y="3411"/>
                  </a:cubicBezTo>
                  <a:cubicBezTo>
                    <a:pt x="16158" y="3277"/>
                    <a:pt x="16158" y="3277"/>
                    <a:pt x="16158" y="3277"/>
                  </a:cubicBezTo>
                  <a:cubicBezTo>
                    <a:pt x="16214" y="3210"/>
                    <a:pt x="16214" y="3210"/>
                    <a:pt x="16214" y="3210"/>
                  </a:cubicBezTo>
                  <a:cubicBezTo>
                    <a:pt x="16214" y="3143"/>
                    <a:pt x="16214" y="3143"/>
                    <a:pt x="16214" y="3143"/>
                  </a:cubicBezTo>
                  <a:cubicBezTo>
                    <a:pt x="16214" y="3143"/>
                    <a:pt x="16214" y="3143"/>
                    <a:pt x="16214" y="3143"/>
                  </a:cubicBezTo>
                  <a:cubicBezTo>
                    <a:pt x="16270" y="3076"/>
                    <a:pt x="16270" y="3076"/>
                    <a:pt x="16270" y="3076"/>
                  </a:cubicBezTo>
                  <a:cubicBezTo>
                    <a:pt x="16270" y="3143"/>
                    <a:pt x="16270" y="3143"/>
                    <a:pt x="16270" y="3143"/>
                  </a:cubicBezTo>
                  <a:cubicBezTo>
                    <a:pt x="16270" y="3143"/>
                    <a:pt x="16270" y="3143"/>
                    <a:pt x="16270" y="3143"/>
                  </a:cubicBezTo>
                  <a:cubicBezTo>
                    <a:pt x="16270" y="3210"/>
                    <a:pt x="16270" y="3210"/>
                    <a:pt x="16270" y="3210"/>
                  </a:cubicBezTo>
                  <a:cubicBezTo>
                    <a:pt x="16270" y="3210"/>
                    <a:pt x="16270" y="3210"/>
                    <a:pt x="16270" y="3210"/>
                  </a:cubicBezTo>
                  <a:cubicBezTo>
                    <a:pt x="16326" y="3143"/>
                    <a:pt x="16326" y="3143"/>
                    <a:pt x="16326" y="3143"/>
                  </a:cubicBezTo>
                  <a:cubicBezTo>
                    <a:pt x="16382" y="3143"/>
                    <a:pt x="16382" y="3143"/>
                    <a:pt x="16382" y="3143"/>
                  </a:cubicBezTo>
                  <a:cubicBezTo>
                    <a:pt x="16438" y="3143"/>
                    <a:pt x="16438" y="3143"/>
                    <a:pt x="16438" y="3143"/>
                  </a:cubicBezTo>
                  <a:cubicBezTo>
                    <a:pt x="16551" y="3076"/>
                    <a:pt x="16551" y="3076"/>
                    <a:pt x="16551" y="3076"/>
                  </a:cubicBezTo>
                  <a:cubicBezTo>
                    <a:pt x="16607" y="3076"/>
                    <a:pt x="16607" y="3076"/>
                    <a:pt x="16607" y="3076"/>
                  </a:cubicBezTo>
                  <a:cubicBezTo>
                    <a:pt x="16607" y="3076"/>
                    <a:pt x="16607" y="3076"/>
                    <a:pt x="16607" y="3076"/>
                  </a:cubicBezTo>
                  <a:cubicBezTo>
                    <a:pt x="16663" y="3076"/>
                    <a:pt x="16663" y="3076"/>
                    <a:pt x="16663" y="3076"/>
                  </a:cubicBezTo>
                  <a:cubicBezTo>
                    <a:pt x="16663" y="3009"/>
                    <a:pt x="16663" y="3009"/>
                    <a:pt x="16663" y="3009"/>
                  </a:cubicBezTo>
                  <a:cubicBezTo>
                    <a:pt x="16663" y="2942"/>
                    <a:pt x="16663" y="2942"/>
                    <a:pt x="16663" y="2942"/>
                  </a:cubicBezTo>
                  <a:cubicBezTo>
                    <a:pt x="16719" y="2942"/>
                    <a:pt x="16719" y="2942"/>
                    <a:pt x="16719" y="2942"/>
                  </a:cubicBezTo>
                  <a:cubicBezTo>
                    <a:pt x="16663" y="2876"/>
                    <a:pt x="16663" y="2876"/>
                    <a:pt x="16663" y="2876"/>
                  </a:cubicBezTo>
                  <a:cubicBezTo>
                    <a:pt x="16663" y="2809"/>
                    <a:pt x="16663" y="2809"/>
                    <a:pt x="16663" y="2809"/>
                  </a:cubicBezTo>
                  <a:cubicBezTo>
                    <a:pt x="16663" y="2675"/>
                    <a:pt x="16663" y="2675"/>
                    <a:pt x="16663" y="2675"/>
                  </a:cubicBezTo>
                  <a:cubicBezTo>
                    <a:pt x="16663" y="2675"/>
                    <a:pt x="16663" y="2675"/>
                    <a:pt x="16663" y="2675"/>
                  </a:cubicBezTo>
                  <a:cubicBezTo>
                    <a:pt x="16607" y="2742"/>
                    <a:pt x="16607" y="2742"/>
                    <a:pt x="16607" y="2742"/>
                  </a:cubicBezTo>
                  <a:cubicBezTo>
                    <a:pt x="16551" y="2876"/>
                    <a:pt x="16551" y="2876"/>
                    <a:pt x="16551" y="2876"/>
                  </a:cubicBezTo>
                  <a:cubicBezTo>
                    <a:pt x="16551" y="2876"/>
                    <a:pt x="16551" y="2876"/>
                    <a:pt x="16551" y="2876"/>
                  </a:cubicBezTo>
                  <a:cubicBezTo>
                    <a:pt x="16551" y="2809"/>
                    <a:pt x="16551" y="2809"/>
                    <a:pt x="16551" y="2809"/>
                  </a:cubicBezTo>
                  <a:cubicBezTo>
                    <a:pt x="16607" y="2742"/>
                    <a:pt x="16607" y="2742"/>
                    <a:pt x="16607" y="2742"/>
                  </a:cubicBezTo>
                  <a:cubicBezTo>
                    <a:pt x="16663" y="2742"/>
                    <a:pt x="16663" y="2742"/>
                    <a:pt x="16663" y="2742"/>
                  </a:cubicBezTo>
                  <a:cubicBezTo>
                    <a:pt x="16663" y="2675"/>
                    <a:pt x="16663" y="2675"/>
                    <a:pt x="16663" y="2675"/>
                  </a:cubicBezTo>
                  <a:cubicBezTo>
                    <a:pt x="16607" y="2608"/>
                    <a:pt x="16607" y="2608"/>
                    <a:pt x="16607" y="2608"/>
                  </a:cubicBezTo>
                  <a:cubicBezTo>
                    <a:pt x="16551" y="2608"/>
                    <a:pt x="16551" y="2608"/>
                    <a:pt x="16551" y="2608"/>
                  </a:cubicBezTo>
                  <a:cubicBezTo>
                    <a:pt x="16551" y="2608"/>
                    <a:pt x="16551" y="2608"/>
                    <a:pt x="16551" y="2608"/>
                  </a:cubicBezTo>
                  <a:cubicBezTo>
                    <a:pt x="16551" y="2608"/>
                    <a:pt x="16551" y="2608"/>
                    <a:pt x="16551" y="2608"/>
                  </a:cubicBezTo>
                  <a:cubicBezTo>
                    <a:pt x="16495" y="2608"/>
                    <a:pt x="16495" y="2608"/>
                    <a:pt x="16495" y="2608"/>
                  </a:cubicBezTo>
                  <a:cubicBezTo>
                    <a:pt x="16495" y="2608"/>
                    <a:pt x="16495" y="2608"/>
                    <a:pt x="16495" y="2608"/>
                  </a:cubicBezTo>
                  <a:cubicBezTo>
                    <a:pt x="16438" y="2608"/>
                    <a:pt x="16438" y="2608"/>
                    <a:pt x="16438" y="2608"/>
                  </a:cubicBezTo>
                  <a:cubicBezTo>
                    <a:pt x="16382" y="2675"/>
                    <a:pt x="16382" y="2675"/>
                    <a:pt x="16382" y="2675"/>
                  </a:cubicBezTo>
                  <a:cubicBezTo>
                    <a:pt x="16382" y="2608"/>
                    <a:pt x="16382" y="2608"/>
                    <a:pt x="16382" y="2608"/>
                  </a:cubicBezTo>
                  <a:cubicBezTo>
                    <a:pt x="16382" y="2608"/>
                    <a:pt x="16382" y="2608"/>
                    <a:pt x="16382" y="2608"/>
                  </a:cubicBezTo>
                  <a:cubicBezTo>
                    <a:pt x="16495" y="2541"/>
                    <a:pt x="16495" y="2541"/>
                    <a:pt x="16495" y="2541"/>
                  </a:cubicBezTo>
                  <a:cubicBezTo>
                    <a:pt x="16551" y="2541"/>
                    <a:pt x="16551" y="2541"/>
                    <a:pt x="16551" y="2541"/>
                  </a:cubicBezTo>
                  <a:cubicBezTo>
                    <a:pt x="16607" y="2474"/>
                    <a:pt x="16607" y="2474"/>
                    <a:pt x="16607" y="2474"/>
                  </a:cubicBezTo>
                  <a:cubicBezTo>
                    <a:pt x="16663" y="2407"/>
                    <a:pt x="16663" y="2407"/>
                    <a:pt x="16663" y="2407"/>
                  </a:cubicBezTo>
                  <a:cubicBezTo>
                    <a:pt x="16719" y="2341"/>
                    <a:pt x="16719" y="2341"/>
                    <a:pt x="16719" y="2341"/>
                  </a:cubicBezTo>
                  <a:cubicBezTo>
                    <a:pt x="16719" y="2207"/>
                    <a:pt x="16719" y="2207"/>
                    <a:pt x="16719" y="2207"/>
                  </a:cubicBezTo>
                  <a:cubicBezTo>
                    <a:pt x="16719" y="2207"/>
                    <a:pt x="16719" y="2207"/>
                    <a:pt x="16719" y="2207"/>
                  </a:cubicBezTo>
                  <a:cubicBezTo>
                    <a:pt x="16663" y="2207"/>
                    <a:pt x="16663" y="2207"/>
                    <a:pt x="16663" y="2207"/>
                  </a:cubicBezTo>
                  <a:cubicBezTo>
                    <a:pt x="16663" y="2274"/>
                    <a:pt x="16663" y="2274"/>
                    <a:pt x="16663" y="2274"/>
                  </a:cubicBezTo>
                  <a:cubicBezTo>
                    <a:pt x="16607" y="2207"/>
                    <a:pt x="16607" y="2207"/>
                    <a:pt x="16607" y="2207"/>
                  </a:cubicBezTo>
                  <a:cubicBezTo>
                    <a:pt x="16663" y="2207"/>
                    <a:pt x="16663" y="2207"/>
                    <a:pt x="16663" y="2207"/>
                  </a:cubicBezTo>
                  <a:cubicBezTo>
                    <a:pt x="16663" y="2207"/>
                    <a:pt x="16663" y="2207"/>
                    <a:pt x="16663" y="2207"/>
                  </a:cubicBezTo>
                  <a:cubicBezTo>
                    <a:pt x="16719" y="2207"/>
                    <a:pt x="16719" y="2207"/>
                    <a:pt x="16719" y="2207"/>
                  </a:cubicBezTo>
                  <a:cubicBezTo>
                    <a:pt x="16719" y="2140"/>
                    <a:pt x="16719" y="2140"/>
                    <a:pt x="16719" y="2140"/>
                  </a:cubicBezTo>
                  <a:cubicBezTo>
                    <a:pt x="16719" y="2073"/>
                    <a:pt x="16719" y="2073"/>
                    <a:pt x="16719" y="2073"/>
                  </a:cubicBezTo>
                  <a:cubicBezTo>
                    <a:pt x="16775" y="2006"/>
                    <a:pt x="16775" y="2006"/>
                    <a:pt x="16775" y="2006"/>
                  </a:cubicBezTo>
                  <a:cubicBezTo>
                    <a:pt x="16775" y="2006"/>
                    <a:pt x="16775" y="2006"/>
                    <a:pt x="16775" y="2006"/>
                  </a:cubicBezTo>
                  <a:cubicBezTo>
                    <a:pt x="16775" y="1939"/>
                    <a:pt x="16775" y="1939"/>
                    <a:pt x="16775" y="1939"/>
                  </a:cubicBezTo>
                  <a:cubicBezTo>
                    <a:pt x="16775" y="1939"/>
                    <a:pt x="16775" y="1939"/>
                    <a:pt x="16775" y="1939"/>
                  </a:cubicBezTo>
                  <a:cubicBezTo>
                    <a:pt x="16719" y="1872"/>
                    <a:pt x="16719" y="1872"/>
                    <a:pt x="16719" y="1872"/>
                  </a:cubicBezTo>
                  <a:cubicBezTo>
                    <a:pt x="16663" y="1939"/>
                    <a:pt x="16663" y="1939"/>
                    <a:pt x="16663" y="1939"/>
                  </a:cubicBezTo>
                  <a:cubicBezTo>
                    <a:pt x="16607" y="2006"/>
                    <a:pt x="16607" y="2006"/>
                    <a:pt x="16607" y="2006"/>
                  </a:cubicBezTo>
                  <a:cubicBezTo>
                    <a:pt x="16607" y="2073"/>
                    <a:pt x="16607" y="2073"/>
                    <a:pt x="16607" y="2073"/>
                  </a:cubicBezTo>
                  <a:cubicBezTo>
                    <a:pt x="16663" y="2140"/>
                    <a:pt x="16663" y="2140"/>
                    <a:pt x="16663" y="2140"/>
                  </a:cubicBezTo>
                  <a:cubicBezTo>
                    <a:pt x="16607" y="2207"/>
                    <a:pt x="16607" y="2207"/>
                    <a:pt x="16607" y="2207"/>
                  </a:cubicBezTo>
                  <a:cubicBezTo>
                    <a:pt x="16607" y="2207"/>
                    <a:pt x="16607" y="2207"/>
                    <a:pt x="16607" y="2207"/>
                  </a:cubicBezTo>
                  <a:cubicBezTo>
                    <a:pt x="16551" y="2207"/>
                    <a:pt x="16551" y="2207"/>
                    <a:pt x="16551" y="2207"/>
                  </a:cubicBezTo>
                  <a:cubicBezTo>
                    <a:pt x="16551" y="2140"/>
                    <a:pt x="16551" y="2140"/>
                    <a:pt x="16551" y="2140"/>
                  </a:cubicBezTo>
                  <a:cubicBezTo>
                    <a:pt x="16551" y="2140"/>
                    <a:pt x="16551" y="2140"/>
                    <a:pt x="16551" y="2140"/>
                  </a:cubicBezTo>
                  <a:cubicBezTo>
                    <a:pt x="16551" y="2073"/>
                    <a:pt x="16551" y="2073"/>
                    <a:pt x="16551" y="2073"/>
                  </a:cubicBezTo>
                  <a:cubicBezTo>
                    <a:pt x="16607" y="2006"/>
                    <a:pt x="16607" y="2006"/>
                    <a:pt x="16607" y="2006"/>
                  </a:cubicBezTo>
                  <a:cubicBezTo>
                    <a:pt x="16607" y="1939"/>
                    <a:pt x="16607" y="1939"/>
                    <a:pt x="16607" y="1939"/>
                  </a:cubicBezTo>
                  <a:cubicBezTo>
                    <a:pt x="16607" y="1939"/>
                    <a:pt x="16607" y="1939"/>
                    <a:pt x="16607" y="1939"/>
                  </a:cubicBezTo>
                  <a:cubicBezTo>
                    <a:pt x="16607" y="1939"/>
                    <a:pt x="16607" y="1939"/>
                    <a:pt x="16607" y="1939"/>
                  </a:cubicBezTo>
                  <a:cubicBezTo>
                    <a:pt x="16663" y="1939"/>
                    <a:pt x="16663" y="1939"/>
                    <a:pt x="16663" y="1939"/>
                  </a:cubicBezTo>
                  <a:cubicBezTo>
                    <a:pt x="16607" y="1872"/>
                    <a:pt x="16607" y="1872"/>
                    <a:pt x="16607" y="1872"/>
                  </a:cubicBezTo>
                  <a:cubicBezTo>
                    <a:pt x="16607" y="1806"/>
                    <a:pt x="16607" y="1806"/>
                    <a:pt x="16607" y="1806"/>
                  </a:cubicBezTo>
                  <a:cubicBezTo>
                    <a:pt x="16551" y="1806"/>
                    <a:pt x="16551" y="1806"/>
                    <a:pt x="16551" y="1806"/>
                  </a:cubicBezTo>
                  <a:cubicBezTo>
                    <a:pt x="16495" y="1806"/>
                    <a:pt x="16495" y="1806"/>
                    <a:pt x="16495" y="1806"/>
                  </a:cubicBezTo>
                  <a:cubicBezTo>
                    <a:pt x="16495" y="1872"/>
                    <a:pt x="16495" y="1872"/>
                    <a:pt x="16495" y="1872"/>
                  </a:cubicBezTo>
                  <a:cubicBezTo>
                    <a:pt x="16438" y="1806"/>
                    <a:pt x="16438" y="1806"/>
                    <a:pt x="16438" y="1806"/>
                  </a:cubicBezTo>
                  <a:cubicBezTo>
                    <a:pt x="16438" y="1806"/>
                    <a:pt x="16438" y="1806"/>
                    <a:pt x="16438" y="1806"/>
                  </a:cubicBezTo>
                  <a:cubicBezTo>
                    <a:pt x="16438" y="1739"/>
                    <a:pt x="16438" y="1739"/>
                    <a:pt x="16438" y="1739"/>
                  </a:cubicBezTo>
                  <a:cubicBezTo>
                    <a:pt x="16438" y="1672"/>
                    <a:pt x="16438" y="1672"/>
                    <a:pt x="16438" y="1672"/>
                  </a:cubicBezTo>
                  <a:cubicBezTo>
                    <a:pt x="16438" y="1538"/>
                    <a:pt x="16438" y="1538"/>
                    <a:pt x="16438" y="1538"/>
                  </a:cubicBezTo>
                  <a:cubicBezTo>
                    <a:pt x="16438" y="1471"/>
                    <a:pt x="16438" y="1471"/>
                    <a:pt x="16438" y="1471"/>
                  </a:cubicBezTo>
                  <a:cubicBezTo>
                    <a:pt x="16438" y="1404"/>
                    <a:pt x="16438" y="1404"/>
                    <a:pt x="16438" y="1404"/>
                  </a:cubicBezTo>
                  <a:cubicBezTo>
                    <a:pt x="16495" y="1337"/>
                    <a:pt x="16495" y="1337"/>
                    <a:pt x="16495" y="1337"/>
                  </a:cubicBezTo>
                  <a:cubicBezTo>
                    <a:pt x="16438" y="1271"/>
                    <a:pt x="16438" y="1271"/>
                    <a:pt x="16438" y="1271"/>
                  </a:cubicBezTo>
                  <a:cubicBezTo>
                    <a:pt x="16495" y="1137"/>
                    <a:pt x="16495" y="1137"/>
                    <a:pt x="16495" y="1137"/>
                  </a:cubicBezTo>
                  <a:cubicBezTo>
                    <a:pt x="16495" y="1070"/>
                    <a:pt x="16495" y="1070"/>
                    <a:pt x="16495" y="1070"/>
                  </a:cubicBezTo>
                  <a:cubicBezTo>
                    <a:pt x="16438" y="1070"/>
                    <a:pt x="16438" y="1070"/>
                    <a:pt x="16438" y="1070"/>
                  </a:cubicBezTo>
                  <a:cubicBezTo>
                    <a:pt x="16438" y="1003"/>
                    <a:pt x="16438" y="1003"/>
                    <a:pt x="16438" y="1003"/>
                  </a:cubicBezTo>
                  <a:cubicBezTo>
                    <a:pt x="16382" y="936"/>
                    <a:pt x="16382" y="936"/>
                    <a:pt x="16382" y="936"/>
                  </a:cubicBezTo>
                  <a:cubicBezTo>
                    <a:pt x="16382" y="869"/>
                    <a:pt x="16382" y="869"/>
                    <a:pt x="16382" y="869"/>
                  </a:cubicBezTo>
                  <a:cubicBezTo>
                    <a:pt x="16270" y="869"/>
                    <a:pt x="16270" y="869"/>
                    <a:pt x="16270" y="869"/>
                  </a:cubicBezTo>
                  <a:cubicBezTo>
                    <a:pt x="16270" y="869"/>
                    <a:pt x="16270" y="869"/>
                    <a:pt x="16270" y="869"/>
                  </a:cubicBezTo>
                  <a:cubicBezTo>
                    <a:pt x="16270" y="869"/>
                    <a:pt x="16270" y="869"/>
                    <a:pt x="16270" y="869"/>
                  </a:cubicBezTo>
                  <a:cubicBezTo>
                    <a:pt x="16270" y="936"/>
                    <a:pt x="16270" y="936"/>
                    <a:pt x="16270" y="936"/>
                  </a:cubicBezTo>
                  <a:cubicBezTo>
                    <a:pt x="16214" y="869"/>
                    <a:pt x="16214" y="869"/>
                    <a:pt x="16214" y="869"/>
                  </a:cubicBezTo>
                  <a:cubicBezTo>
                    <a:pt x="16158" y="869"/>
                    <a:pt x="16158" y="869"/>
                    <a:pt x="16158" y="869"/>
                  </a:cubicBezTo>
                  <a:cubicBezTo>
                    <a:pt x="16158" y="936"/>
                    <a:pt x="16158" y="936"/>
                    <a:pt x="16158" y="936"/>
                  </a:cubicBezTo>
                  <a:cubicBezTo>
                    <a:pt x="16102" y="1003"/>
                    <a:pt x="16102" y="1003"/>
                    <a:pt x="16102" y="1003"/>
                  </a:cubicBezTo>
                  <a:cubicBezTo>
                    <a:pt x="16158" y="1003"/>
                    <a:pt x="16158" y="1003"/>
                    <a:pt x="16158" y="1003"/>
                  </a:cubicBezTo>
                  <a:cubicBezTo>
                    <a:pt x="16158" y="1003"/>
                    <a:pt x="16158" y="1003"/>
                    <a:pt x="16158" y="1003"/>
                  </a:cubicBezTo>
                  <a:cubicBezTo>
                    <a:pt x="16214" y="1003"/>
                    <a:pt x="16214" y="1003"/>
                    <a:pt x="16214" y="1003"/>
                  </a:cubicBezTo>
                  <a:cubicBezTo>
                    <a:pt x="16270" y="1003"/>
                    <a:pt x="16270" y="1003"/>
                    <a:pt x="16270" y="1003"/>
                  </a:cubicBezTo>
                  <a:cubicBezTo>
                    <a:pt x="16326" y="1070"/>
                    <a:pt x="16326" y="1070"/>
                    <a:pt x="16326" y="1070"/>
                  </a:cubicBezTo>
                  <a:cubicBezTo>
                    <a:pt x="16326" y="1070"/>
                    <a:pt x="16326" y="1070"/>
                    <a:pt x="16326" y="1070"/>
                  </a:cubicBezTo>
                  <a:cubicBezTo>
                    <a:pt x="16326" y="1137"/>
                    <a:pt x="16326" y="1137"/>
                    <a:pt x="16326" y="1137"/>
                  </a:cubicBezTo>
                  <a:cubicBezTo>
                    <a:pt x="16270" y="1204"/>
                    <a:pt x="16270" y="1204"/>
                    <a:pt x="16270" y="1204"/>
                  </a:cubicBezTo>
                  <a:cubicBezTo>
                    <a:pt x="16214" y="1204"/>
                    <a:pt x="16214" y="1204"/>
                    <a:pt x="16214" y="1204"/>
                  </a:cubicBezTo>
                  <a:cubicBezTo>
                    <a:pt x="16158" y="1137"/>
                    <a:pt x="16158" y="1137"/>
                    <a:pt x="16158" y="1137"/>
                  </a:cubicBezTo>
                  <a:cubicBezTo>
                    <a:pt x="16158" y="1137"/>
                    <a:pt x="16158" y="1137"/>
                    <a:pt x="16158" y="1137"/>
                  </a:cubicBezTo>
                  <a:cubicBezTo>
                    <a:pt x="16102" y="1137"/>
                    <a:pt x="16102" y="1137"/>
                    <a:pt x="16102" y="1137"/>
                  </a:cubicBezTo>
                  <a:cubicBezTo>
                    <a:pt x="16102" y="1204"/>
                    <a:pt x="16102" y="1204"/>
                    <a:pt x="16102" y="1204"/>
                  </a:cubicBezTo>
                  <a:cubicBezTo>
                    <a:pt x="16158" y="1204"/>
                    <a:pt x="16158" y="1204"/>
                    <a:pt x="16158" y="1204"/>
                  </a:cubicBezTo>
                  <a:cubicBezTo>
                    <a:pt x="16102" y="1271"/>
                    <a:pt x="16102" y="1271"/>
                    <a:pt x="16102" y="1271"/>
                  </a:cubicBezTo>
                  <a:cubicBezTo>
                    <a:pt x="16046" y="1271"/>
                    <a:pt x="16046" y="1271"/>
                    <a:pt x="16046" y="1271"/>
                  </a:cubicBezTo>
                  <a:cubicBezTo>
                    <a:pt x="15990" y="1204"/>
                    <a:pt x="15990" y="1204"/>
                    <a:pt x="15990" y="1204"/>
                  </a:cubicBezTo>
                  <a:cubicBezTo>
                    <a:pt x="15934" y="1204"/>
                    <a:pt x="15934" y="1204"/>
                    <a:pt x="15934" y="1204"/>
                  </a:cubicBezTo>
                  <a:cubicBezTo>
                    <a:pt x="15877" y="1271"/>
                    <a:pt x="15877" y="1271"/>
                    <a:pt x="15877" y="1271"/>
                  </a:cubicBezTo>
                  <a:cubicBezTo>
                    <a:pt x="15877" y="1337"/>
                    <a:pt x="15877" y="1337"/>
                    <a:pt x="15877" y="1337"/>
                  </a:cubicBezTo>
                  <a:cubicBezTo>
                    <a:pt x="15877" y="1337"/>
                    <a:pt x="15877" y="1337"/>
                    <a:pt x="15877" y="1337"/>
                  </a:cubicBezTo>
                  <a:cubicBezTo>
                    <a:pt x="15934" y="1337"/>
                    <a:pt x="15934" y="1337"/>
                    <a:pt x="15934" y="1337"/>
                  </a:cubicBezTo>
                  <a:cubicBezTo>
                    <a:pt x="15934" y="1404"/>
                    <a:pt x="15934" y="1404"/>
                    <a:pt x="15934" y="1404"/>
                  </a:cubicBezTo>
                  <a:cubicBezTo>
                    <a:pt x="15990" y="1471"/>
                    <a:pt x="15990" y="1471"/>
                    <a:pt x="15990" y="1471"/>
                  </a:cubicBezTo>
                  <a:cubicBezTo>
                    <a:pt x="15990" y="1471"/>
                    <a:pt x="15990" y="1471"/>
                    <a:pt x="15990" y="1471"/>
                  </a:cubicBezTo>
                  <a:cubicBezTo>
                    <a:pt x="15934" y="1471"/>
                    <a:pt x="15934" y="1471"/>
                    <a:pt x="15934" y="1471"/>
                  </a:cubicBezTo>
                  <a:cubicBezTo>
                    <a:pt x="15934" y="1538"/>
                    <a:pt x="15934" y="1538"/>
                    <a:pt x="15934" y="1538"/>
                  </a:cubicBezTo>
                  <a:cubicBezTo>
                    <a:pt x="15990" y="1538"/>
                    <a:pt x="15990" y="1538"/>
                    <a:pt x="15990" y="1538"/>
                  </a:cubicBezTo>
                  <a:cubicBezTo>
                    <a:pt x="15990" y="1605"/>
                    <a:pt x="15990" y="1605"/>
                    <a:pt x="15990" y="1605"/>
                  </a:cubicBezTo>
                  <a:cubicBezTo>
                    <a:pt x="15934" y="1605"/>
                    <a:pt x="15934" y="1605"/>
                    <a:pt x="15934" y="1605"/>
                  </a:cubicBezTo>
                  <a:cubicBezTo>
                    <a:pt x="15877" y="1538"/>
                    <a:pt x="15877" y="1538"/>
                    <a:pt x="15877" y="1538"/>
                  </a:cubicBezTo>
                  <a:cubicBezTo>
                    <a:pt x="15821" y="1538"/>
                    <a:pt x="15821" y="1538"/>
                    <a:pt x="15821" y="1538"/>
                  </a:cubicBezTo>
                  <a:cubicBezTo>
                    <a:pt x="15821" y="1538"/>
                    <a:pt x="15821" y="1538"/>
                    <a:pt x="15821" y="1538"/>
                  </a:cubicBezTo>
                  <a:cubicBezTo>
                    <a:pt x="15765" y="1538"/>
                    <a:pt x="15765" y="1538"/>
                    <a:pt x="15765" y="1538"/>
                  </a:cubicBezTo>
                  <a:cubicBezTo>
                    <a:pt x="15709" y="1538"/>
                    <a:pt x="15709" y="1538"/>
                    <a:pt x="15709" y="1538"/>
                  </a:cubicBezTo>
                  <a:cubicBezTo>
                    <a:pt x="15709" y="1605"/>
                    <a:pt x="15709" y="1605"/>
                    <a:pt x="15709" y="1605"/>
                  </a:cubicBezTo>
                  <a:cubicBezTo>
                    <a:pt x="15709" y="1605"/>
                    <a:pt x="15709" y="1605"/>
                    <a:pt x="15709" y="1605"/>
                  </a:cubicBezTo>
                  <a:cubicBezTo>
                    <a:pt x="15709" y="1672"/>
                    <a:pt x="15709" y="1672"/>
                    <a:pt x="15709" y="1672"/>
                  </a:cubicBezTo>
                  <a:cubicBezTo>
                    <a:pt x="15709" y="1672"/>
                    <a:pt x="15709" y="1672"/>
                    <a:pt x="15709" y="1672"/>
                  </a:cubicBezTo>
                  <a:cubicBezTo>
                    <a:pt x="15709" y="1605"/>
                    <a:pt x="15709" y="1605"/>
                    <a:pt x="15709" y="1605"/>
                  </a:cubicBezTo>
                  <a:cubicBezTo>
                    <a:pt x="15653" y="1605"/>
                    <a:pt x="15653" y="1605"/>
                    <a:pt x="15653" y="1605"/>
                  </a:cubicBezTo>
                  <a:cubicBezTo>
                    <a:pt x="15597" y="1605"/>
                    <a:pt x="15597" y="1605"/>
                    <a:pt x="15597" y="1605"/>
                  </a:cubicBezTo>
                  <a:cubicBezTo>
                    <a:pt x="15597" y="1605"/>
                    <a:pt x="15597" y="1605"/>
                    <a:pt x="15597" y="1605"/>
                  </a:cubicBezTo>
                  <a:cubicBezTo>
                    <a:pt x="15541" y="1538"/>
                    <a:pt x="15541" y="1538"/>
                    <a:pt x="15541" y="1538"/>
                  </a:cubicBezTo>
                  <a:cubicBezTo>
                    <a:pt x="15541" y="1538"/>
                    <a:pt x="15541" y="1538"/>
                    <a:pt x="15541" y="1538"/>
                  </a:cubicBezTo>
                  <a:cubicBezTo>
                    <a:pt x="15485" y="1538"/>
                    <a:pt x="15485" y="1538"/>
                    <a:pt x="15485" y="1538"/>
                  </a:cubicBezTo>
                  <a:cubicBezTo>
                    <a:pt x="15541" y="1605"/>
                    <a:pt x="15541" y="1605"/>
                    <a:pt x="15541" y="1605"/>
                  </a:cubicBezTo>
                  <a:cubicBezTo>
                    <a:pt x="15541" y="1672"/>
                    <a:pt x="15541" y="1672"/>
                    <a:pt x="15541" y="1672"/>
                  </a:cubicBezTo>
                  <a:cubicBezTo>
                    <a:pt x="15541" y="1739"/>
                    <a:pt x="15541" y="1739"/>
                    <a:pt x="15541" y="1739"/>
                  </a:cubicBezTo>
                  <a:cubicBezTo>
                    <a:pt x="15597" y="1806"/>
                    <a:pt x="15597" y="1806"/>
                    <a:pt x="15597" y="1806"/>
                  </a:cubicBezTo>
                  <a:cubicBezTo>
                    <a:pt x="15653" y="1806"/>
                    <a:pt x="15653" y="1806"/>
                    <a:pt x="15653" y="1806"/>
                  </a:cubicBezTo>
                  <a:cubicBezTo>
                    <a:pt x="15653" y="1806"/>
                    <a:pt x="15653" y="1806"/>
                    <a:pt x="15653" y="1806"/>
                  </a:cubicBezTo>
                  <a:cubicBezTo>
                    <a:pt x="15653" y="1806"/>
                    <a:pt x="15653" y="1806"/>
                    <a:pt x="15653" y="1806"/>
                  </a:cubicBezTo>
                  <a:cubicBezTo>
                    <a:pt x="15597" y="1806"/>
                    <a:pt x="15597" y="1806"/>
                    <a:pt x="15597" y="1806"/>
                  </a:cubicBezTo>
                  <a:cubicBezTo>
                    <a:pt x="15653" y="1872"/>
                    <a:pt x="15653" y="1872"/>
                    <a:pt x="15653" y="1872"/>
                  </a:cubicBezTo>
                  <a:cubicBezTo>
                    <a:pt x="15653" y="1939"/>
                    <a:pt x="15653" y="1939"/>
                    <a:pt x="15653" y="1939"/>
                  </a:cubicBezTo>
                  <a:cubicBezTo>
                    <a:pt x="15709" y="1939"/>
                    <a:pt x="15709" y="1939"/>
                    <a:pt x="15709" y="1939"/>
                  </a:cubicBezTo>
                  <a:cubicBezTo>
                    <a:pt x="15765" y="1939"/>
                    <a:pt x="15765" y="1939"/>
                    <a:pt x="15765" y="1939"/>
                  </a:cubicBezTo>
                  <a:cubicBezTo>
                    <a:pt x="15821" y="1872"/>
                    <a:pt x="15821" y="1872"/>
                    <a:pt x="15821" y="1872"/>
                  </a:cubicBezTo>
                  <a:cubicBezTo>
                    <a:pt x="15821" y="1939"/>
                    <a:pt x="15821" y="1939"/>
                    <a:pt x="15821" y="1939"/>
                  </a:cubicBezTo>
                  <a:cubicBezTo>
                    <a:pt x="15821" y="1939"/>
                    <a:pt x="15821" y="1939"/>
                    <a:pt x="15821" y="1939"/>
                  </a:cubicBezTo>
                  <a:cubicBezTo>
                    <a:pt x="15821" y="2006"/>
                    <a:pt x="15821" y="2006"/>
                    <a:pt x="15821" y="2006"/>
                  </a:cubicBezTo>
                  <a:cubicBezTo>
                    <a:pt x="15765" y="2073"/>
                    <a:pt x="15765" y="2073"/>
                    <a:pt x="15765" y="2073"/>
                  </a:cubicBezTo>
                  <a:cubicBezTo>
                    <a:pt x="15765" y="2073"/>
                    <a:pt x="15765" y="2073"/>
                    <a:pt x="15765" y="2073"/>
                  </a:cubicBezTo>
                  <a:cubicBezTo>
                    <a:pt x="15709" y="2006"/>
                    <a:pt x="15709" y="2006"/>
                    <a:pt x="15709" y="2006"/>
                  </a:cubicBezTo>
                  <a:cubicBezTo>
                    <a:pt x="15541" y="2006"/>
                    <a:pt x="15541" y="2006"/>
                    <a:pt x="15541" y="2006"/>
                  </a:cubicBezTo>
                  <a:cubicBezTo>
                    <a:pt x="15485" y="1872"/>
                    <a:pt x="15485" y="1872"/>
                    <a:pt x="15485" y="1872"/>
                  </a:cubicBezTo>
                  <a:cubicBezTo>
                    <a:pt x="15485" y="1872"/>
                    <a:pt x="15485" y="1872"/>
                    <a:pt x="15485" y="1872"/>
                  </a:cubicBezTo>
                  <a:cubicBezTo>
                    <a:pt x="15429" y="1872"/>
                    <a:pt x="15429" y="1872"/>
                    <a:pt x="15429" y="1872"/>
                  </a:cubicBezTo>
                  <a:cubicBezTo>
                    <a:pt x="15429" y="1872"/>
                    <a:pt x="15429" y="1872"/>
                    <a:pt x="15429" y="1872"/>
                  </a:cubicBezTo>
                  <a:cubicBezTo>
                    <a:pt x="15429" y="1939"/>
                    <a:pt x="15429" y="1939"/>
                    <a:pt x="15429" y="1939"/>
                  </a:cubicBezTo>
                  <a:cubicBezTo>
                    <a:pt x="15429" y="1939"/>
                    <a:pt x="15429" y="1939"/>
                    <a:pt x="15429" y="1939"/>
                  </a:cubicBezTo>
                  <a:cubicBezTo>
                    <a:pt x="15372" y="1939"/>
                    <a:pt x="15372" y="1939"/>
                    <a:pt x="15372" y="1939"/>
                  </a:cubicBezTo>
                  <a:cubicBezTo>
                    <a:pt x="15429" y="2073"/>
                    <a:pt x="15429" y="2073"/>
                    <a:pt x="15429" y="2073"/>
                  </a:cubicBezTo>
                  <a:cubicBezTo>
                    <a:pt x="15372" y="2073"/>
                    <a:pt x="15372" y="2073"/>
                    <a:pt x="15372" y="2073"/>
                  </a:cubicBezTo>
                  <a:cubicBezTo>
                    <a:pt x="15372" y="2073"/>
                    <a:pt x="15372" y="2073"/>
                    <a:pt x="15372" y="2073"/>
                  </a:cubicBezTo>
                  <a:cubicBezTo>
                    <a:pt x="15372" y="2140"/>
                    <a:pt x="15372" y="2140"/>
                    <a:pt x="15372" y="2140"/>
                  </a:cubicBezTo>
                  <a:cubicBezTo>
                    <a:pt x="15316" y="2140"/>
                    <a:pt x="15316" y="2140"/>
                    <a:pt x="15316" y="2140"/>
                  </a:cubicBezTo>
                  <a:cubicBezTo>
                    <a:pt x="15316" y="2274"/>
                    <a:pt x="15316" y="2274"/>
                    <a:pt x="15316" y="2274"/>
                  </a:cubicBezTo>
                  <a:cubicBezTo>
                    <a:pt x="15372" y="2274"/>
                    <a:pt x="15372" y="2274"/>
                    <a:pt x="15372" y="2274"/>
                  </a:cubicBezTo>
                  <a:cubicBezTo>
                    <a:pt x="15429" y="2274"/>
                    <a:pt x="15429" y="2274"/>
                    <a:pt x="15429" y="2274"/>
                  </a:cubicBezTo>
                  <a:cubicBezTo>
                    <a:pt x="15485" y="2341"/>
                    <a:pt x="15485" y="2341"/>
                    <a:pt x="15485" y="2341"/>
                  </a:cubicBezTo>
                  <a:cubicBezTo>
                    <a:pt x="15541" y="2341"/>
                    <a:pt x="15541" y="2341"/>
                    <a:pt x="15541" y="2341"/>
                  </a:cubicBezTo>
                  <a:cubicBezTo>
                    <a:pt x="15541" y="2341"/>
                    <a:pt x="15541" y="2341"/>
                    <a:pt x="15541" y="2341"/>
                  </a:cubicBezTo>
                  <a:cubicBezTo>
                    <a:pt x="15485" y="2341"/>
                    <a:pt x="15485" y="2341"/>
                    <a:pt x="15485" y="2341"/>
                  </a:cubicBezTo>
                  <a:cubicBezTo>
                    <a:pt x="15429" y="2341"/>
                    <a:pt x="15429" y="2341"/>
                    <a:pt x="15429" y="2341"/>
                  </a:cubicBezTo>
                  <a:cubicBezTo>
                    <a:pt x="15372" y="2341"/>
                    <a:pt x="15372" y="2341"/>
                    <a:pt x="15372" y="2341"/>
                  </a:cubicBezTo>
                  <a:cubicBezTo>
                    <a:pt x="15316" y="2341"/>
                    <a:pt x="15316" y="2341"/>
                    <a:pt x="15316" y="2341"/>
                  </a:cubicBezTo>
                  <a:cubicBezTo>
                    <a:pt x="15260" y="2341"/>
                    <a:pt x="15260" y="2341"/>
                    <a:pt x="15260" y="2341"/>
                  </a:cubicBezTo>
                  <a:cubicBezTo>
                    <a:pt x="15204" y="2407"/>
                    <a:pt x="15204" y="2407"/>
                    <a:pt x="15204" y="2407"/>
                  </a:cubicBezTo>
                  <a:cubicBezTo>
                    <a:pt x="15204" y="2474"/>
                    <a:pt x="15204" y="2474"/>
                    <a:pt x="15204" y="2474"/>
                  </a:cubicBezTo>
                  <a:cubicBezTo>
                    <a:pt x="15260" y="2474"/>
                    <a:pt x="15260" y="2474"/>
                    <a:pt x="15260" y="2474"/>
                  </a:cubicBezTo>
                  <a:cubicBezTo>
                    <a:pt x="15204" y="2541"/>
                    <a:pt x="15204" y="2541"/>
                    <a:pt x="15204" y="2541"/>
                  </a:cubicBezTo>
                  <a:cubicBezTo>
                    <a:pt x="15204" y="2541"/>
                    <a:pt x="15204" y="2541"/>
                    <a:pt x="15204" y="2541"/>
                  </a:cubicBezTo>
                  <a:cubicBezTo>
                    <a:pt x="15204" y="2608"/>
                    <a:pt x="15204" y="2608"/>
                    <a:pt x="15204" y="2608"/>
                  </a:cubicBezTo>
                  <a:cubicBezTo>
                    <a:pt x="15204" y="2608"/>
                    <a:pt x="15204" y="2608"/>
                    <a:pt x="15204" y="2608"/>
                  </a:cubicBezTo>
                  <a:cubicBezTo>
                    <a:pt x="15260" y="2608"/>
                    <a:pt x="15260" y="2608"/>
                    <a:pt x="15260" y="2608"/>
                  </a:cubicBezTo>
                  <a:cubicBezTo>
                    <a:pt x="15316" y="2608"/>
                    <a:pt x="15316" y="2608"/>
                    <a:pt x="15316" y="2608"/>
                  </a:cubicBezTo>
                  <a:cubicBezTo>
                    <a:pt x="15372" y="2541"/>
                    <a:pt x="15372" y="2541"/>
                    <a:pt x="15372" y="2541"/>
                  </a:cubicBezTo>
                  <a:cubicBezTo>
                    <a:pt x="15372" y="2541"/>
                    <a:pt x="15372" y="2541"/>
                    <a:pt x="15372" y="2541"/>
                  </a:cubicBezTo>
                  <a:cubicBezTo>
                    <a:pt x="15372" y="2608"/>
                    <a:pt x="15372" y="2608"/>
                    <a:pt x="15372" y="2608"/>
                  </a:cubicBezTo>
                  <a:cubicBezTo>
                    <a:pt x="15316" y="2608"/>
                    <a:pt x="15316" y="2608"/>
                    <a:pt x="15316" y="2608"/>
                  </a:cubicBezTo>
                  <a:cubicBezTo>
                    <a:pt x="15316" y="2675"/>
                    <a:pt x="15316" y="2675"/>
                    <a:pt x="15316" y="2675"/>
                  </a:cubicBezTo>
                  <a:cubicBezTo>
                    <a:pt x="15316" y="2675"/>
                    <a:pt x="15316" y="2675"/>
                    <a:pt x="15316" y="2675"/>
                  </a:cubicBezTo>
                  <a:cubicBezTo>
                    <a:pt x="15372" y="2675"/>
                    <a:pt x="15372" y="2675"/>
                    <a:pt x="15372" y="2675"/>
                  </a:cubicBezTo>
                  <a:cubicBezTo>
                    <a:pt x="15429" y="2675"/>
                    <a:pt x="15429" y="2675"/>
                    <a:pt x="15429" y="2675"/>
                  </a:cubicBezTo>
                  <a:cubicBezTo>
                    <a:pt x="15429" y="2675"/>
                    <a:pt x="15429" y="2675"/>
                    <a:pt x="15429" y="2675"/>
                  </a:cubicBezTo>
                  <a:cubicBezTo>
                    <a:pt x="15485" y="2608"/>
                    <a:pt x="15485" y="2608"/>
                    <a:pt x="15485" y="2608"/>
                  </a:cubicBezTo>
                  <a:cubicBezTo>
                    <a:pt x="15485" y="2675"/>
                    <a:pt x="15485" y="2675"/>
                    <a:pt x="15485" y="2675"/>
                  </a:cubicBezTo>
                  <a:cubicBezTo>
                    <a:pt x="15429" y="2675"/>
                    <a:pt x="15429" y="2675"/>
                    <a:pt x="15429" y="2675"/>
                  </a:cubicBezTo>
                  <a:cubicBezTo>
                    <a:pt x="15485" y="2675"/>
                    <a:pt x="15485" y="2675"/>
                    <a:pt x="15485" y="2675"/>
                  </a:cubicBezTo>
                  <a:cubicBezTo>
                    <a:pt x="15541" y="2675"/>
                    <a:pt x="15541" y="2675"/>
                    <a:pt x="15541" y="2675"/>
                  </a:cubicBezTo>
                  <a:cubicBezTo>
                    <a:pt x="15597" y="2742"/>
                    <a:pt x="15597" y="2742"/>
                    <a:pt x="15597" y="2742"/>
                  </a:cubicBezTo>
                  <a:cubicBezTo>
                    <a:pt x="15541" y="2742"/>
                    <a:pt x="15541" y="2742"/>
                    <a:pt x="15541" y="2742"/>
                  </a:cubicBezTo>
                  <a:cubicBezTo>
                    <a:pt x="15541" y="2742"/>
                    <a:pt x="15541" y="2742"/>
                    <a:pt x="15541" y="2742"/>
                  </a:cubicBezTo>
                  <a:cubicBezTo>
                    <a:pt x="15541" y="2809"/>
                    <a:pt x="15541" y="2809"/>
                    <a:pt x="15541" y="2809"/>
                  </a:cubicBezTo>
                  <a:cubicBezTo>
                    <a:pt x="15597" y="2742"/>
                    <a:pt x="15597" y="2742"/>
                    <a:pt x="15597" y="2742"/>
                  </a:cubicBezTo>
                  <a:cubicBezTo>
                    <a:pt x="15653" y="2809"/>
                    <a:pt x="15653" y="2809"/>
                    <a:pt x="15653" y="2809"/>
                  </a:cubicBezTo>
                  <a:cubicBezTo>
                    <a:pt x="15821" y="2809"/>
                    <a:pt x="15821" y="2809"/>
                    <a:pt x="15821" y="2809"/>
                  </a:cubicBezTo>
                  <a:cubicBezTo>
                    <a:pt x="15821" y="2876"/>
                    <a:pt x="15821" y="2876"/>
                    <a:pt x="15821" y="2876"/>
                  </a:cubicBezTo>
                  <a:cubicBezTo>
                    <a:pt x="15709" y="2876"/>
                    <a:pt x="15709" y="2876"/>
                    <a:pt x="15709" y="2876"/>
                  </a:cubicBezTo>
                  <a:cubicBezTo>
                    <a:pt x="15653" y="2876"/>
                    <a:pt x="15653" y="2876"/>
                    <a:pt x="15653" y="2876"/>
                  </a:cubicBezTo>
                  <a:cubicBezTo>
                    <a:pt x="15597" y="2809"/>
                    <a:pt x="15597" y="2809"/>
                    <a:pt x="15597" y="2809"/>
                  </a:cubicBezTo>
                  <a:cubicBezTo>
                    <a:pt x="15541" y="2809"/>
                    <a:pt x="15541" y="2809"/>
                    <a:pt x="15541" y="2809"/>
                  </a:cubicBezTo>
                  <a:cubicBezTo>
                    <a:pt x="15541" y="2876"/>
                    <a:pt x="15541" y="2876"/>
                    <a:pt x="15541" y="2876"/>
                  </a:cubicBezTo>
                  <a:cubicBezTo>
                    <a:pt x="15597" y="2876"/>
                    <a:pt x="15597" y="2876"/>
                    <a:pt x="15597" y="2876"/>
                  </a:cubicBezTo>
                  <a:cubicBezTo>
                    <a:pt x="15709" y="2942"/>
                    <a:pt x="15709" y="2942"/>
                    <a:pt x="15709" y="2942"/>
                  </a:cubicBezTo>
                  <a:cubicBezTo>
                    <a:pt x="15765" y="2942"/>
                    <a:pt x="15765" y="2942"/>
                    <a:pt x="15765" y="2942"/>
                  </a:cubicBezTo>
                  <a:cubicBezTo>
                    <a:pt x="15821" y="2942"/>
                    <a:pt x="15821" y="2942"/>
                    <a:pt x="15821" y="2942"/>
                  </a:cubicBezTo>
                  <a:cubicBezTo>
                    <a:pt x="15709" y="2942"/>
                    <a:pt x="15709" y="2942"/>
                    <a:pt x="15709" y="2942"/>
                  </a:cubicBezTo>
                  <a:cubicBezTo>
                    <a:pt x="15653" y="2942"/>
                    <a:pt x="15653" y="2942"/>
                    <a:pt x="15653" y="2942"/>
                  </a:cubicBezTo>
                  <a:cubicBezTo>
                    <a:pt x="15597" y="2942"/>
                    <a:pt x="15597" y="2942"/>
                    <a:pt x="15597" y="2942"/>
                  </a:cubicBezTo>
                  <a:cubicBezTo>
                    <a:pt x="15541" y="2942"/>
                    <a:pt x="15541" y="2942"/>
                    <a:pt x="15541" y="2942"/>
                  </a:cubicBezTo>
                  <a:cubicBezTo>
                    <a:pt x="15485" y="2876"/>
                    <a:pt x="15485" y="2876"/>
                    <a:pt x="15485" y="2876"/>
                  </a:cubicBezTo>
                  <a:cubicBezTo>
                    <a:pt x="15429" y="2876"/>
                    <a:pt x="15429" y="2876"/>
                    <a:pt x="15429" y="2876"/>
                  </a:cubicBezTo>
                  <a:cubicBezTo>
                    <a:pt x="15372" y="2809"/>
                    <a:pt x="15372" y="2809"/>
                    <a:pt x="15372" y="2809"/>
                  </a:cubicBezTo>
                  <a:cubicBezTo>
                    <a:pt x="15316" y="2809"/>
                    <a:pt x="15316" y="2809"/>
                    <a:pt x="15316" y="2809"/>
                  </a:cubicBezTo>
                  <a:cubicBezTo>
                    <a:pt x="15316" y="2876"/>
                    <a:pt x="15316" y="2876"/>
                    <a:pt x="15316" y="2876"/>
                  </a:cubicBezTo>
                  <a:cubicBezTo>
                    <a:pt x="15260" y="2876"/>
                    <a:pt x="15260" y="2876"/>
                    <a:pt x="15260" y="2876"/>
                  </a:cubicBezTo>
                  <a:cubicBezTo>
                    <a:pt x="15204" y="2876"/>
                    <a:pt x="15204" y="2876"/>
                    <a:pt x="15204" y="2876"/>
                  </a:cubicBezTo>
                  <a:cubicBezTo>
                    <a:pt x="15204" y="3009"/>
                    <a:pt x="15204" y="3009"/>
                    <a:pt x="15204" y="3009"/>
                  </a:cubicBezTo>
                  <a:cubicBezTo>
                    <a:pt x="15260" y="3076"/>
                    <a:pt x="15260" y="3076"/>
                    <a:pt x="15260" y="3076"/>
                  </a:cubicBezTo>
                  <a:cubicBezTo>
                    <a:pt x="15260" y="3143"/>
                    <a:pt x="15260" y="3143"/>
                    <a:pt x="15260" y="3143"/>
                  </a:cubicBezTo>
                  <a:cubicBezTo>
                    <a:pt x="15204" y="3143"/>
                    <a:pt x="15204" y="3143"/>
                    <a:pt x="15204" y="3143"/>
                  </a:cubicBezTo>
                  <a:cubicBezTo>
                    <a:pt x="15204" y="3076"/>
                    <a:pt x="15204" y="3076"/>
                    <a:pt x="15204" y="3076"/>
                  </a:cubicBezTo>
                  <a:cubicBezTo>
                    <a:pt x="15148" y="3076"/>
                    <a:pt x="15148" y="3076"/>
                    <a:pt x="15148" y="3076"/>
                  </a:cubicBezTo>
                  <a:cubicBezTo>
                    <a:pt x="15148" y="3143"/>
                    <a:pt x="15148" y="3143"/>
                    <a:pt x="15148" y="3143"/>
                  </a:cubicBezTo>
                  <a:cubicBezTo>
                    <a:pt x="15148" y="3210"/>
                    <a:pt x="15148" y="3210"/>
                    <a:pt x="15148" y="3210"/>
                  </a:cubicBezTo>
                  <a:cubicBezTo>
                    <a:pt x="15148" y="3277"/>
                    <a:pt x="15148" y="3277"/>
                    <a:pt x="15148" y="3277"/>
                  </a:cubicBezTo>
                  <a:cubicBezTo>
                    <a:pt x="15204" y="3210"/>
                    <a:pt x="15204" y="3210"/>
                    <a:pt x="15204" y="3210"/>
                  </a:cubicBezTo>
                  <a:cubicBezTo>
                    <a:pt x="15204" y="3210"/>
                    <a:pt x="15204" y="3210"/>
                    <a:pt x="15204" y="3210"/>
                  </a:cubicBezTo>
                  <a:cubicBezTo>
                    <a:pt x="15260" y="3277"/>
                    <a:pt x="15260" y="3277"/>
                    <a:pt x="15260" y="3277"/>
                  </a:cubicBezTo>
                  <a:cubicBezTo>
                    <a:pt x="15316" y="3277"/>
                    <a:pt x="15316" y="3277"/>
                    <a:pt x="15316" y="3277"/>
                  </a:cubicBezTo>
                  <a:cubicBezTo>
                    <a:pt x="15260" y="3344"/>
                    <a:pt x="15260" y="3344"/>
                    <a:pt x="15260" y="3344"/>
                  </a:cubicBezTo>
                  <a:cubicBezTo>
                    <a:pt x="15204" y="3344"/>
                    <a:pt x="15204" y="3344"/>
                    <a:pt x="15204" y="3344"/>
                  </a:cubicBezTo>
                  <a:cubicBezTo>
                    <a:pt x="15204" y="3277"/>
                    <a:pt x="15204" y="3277"/>
                    <a:pt x="15204" y="3277"/>
                  </a:cubicBezTo>
                  <a:cubicBezTo>
                    <a:pt x="15092" y="3277"/>
                    <a:pt x="15092" y="3277"/>
                    <a:pt x="15092" y="3277"/>
                  </a:cubicBezTo>
                  <a:cubicBezTo>
                    <a:pt x="15092" y="3411"/>
                    <a:pt x="15092" y="3411"/>
                    <a:pt x="15092" y="3411"/>
                  </a:cubicBezTo>
                  <a:cubicBezTo>
                    <a:pt x="15148" y="3411"/>
                    <a:pt x="15148" y="3411"/>
                    <a:pt x="15148" y="3411"/>
                  </a:cubicBezTo>
                  <a:cubicBezTo>
                    <a:pt x="15148" y="3411"/>
                    <a:pt x="15148" y="3411"/>
                    <a:pt x="15148" y="3411"/>
                  </a:cubicBezTo>
                  <a:cubicBezTo>
                    <a:pt x="15148" y="3411"/>
                    <a:pt x="15148" y="3411"/>
                    <a:pt x="15148" y="3411"/>
                  </a:cubicBezTo>
                  <a:cubicBezTo>
                    <a:pt x="15148" y="3544"/>
                    <a:pt x="15148" y="3544"/>
                    <a:pt x="15148" y="3544"/>
                  </a:cubicBezTo>
                  <a:cubicBezTo>
                    <a:pt x="15148" y="3544"/>
                    <a:pt x="15148" y="3544"/>
                    <a:pt x="15148" y="3544"/>
                  </a:cubicBezTo>
                  <a:cubicBezTo>
                    <a:pt x="15204" y="3544"/>
                    <a:pt x="15204" y="3544"/>
                    <a:pt x="15204" y="3544"/>
                  </a:cubicBezTo>
                  <a:cubicBezTo>
                    <a:pt x="15204" y="3611"/>
                    <a:pt x="15204" y="3611"/>
                    <a:pt x="15204" y="3611"/>
                  </a:cubicBezTo>
                  <a:cubicBezTo>
                    <a:pt x="15260" y="3611"/>
                    <a:pt x="15260" y="3611"/>
                    <a:pt x="15260" y="3611"/>
                  </a:cubicBezTo>
                  <a:cubicBezTo>
                    <a:pt x="15372" y="3745"/>
                    <a:pt x="15372" y="3745"/>
                    <a:pt x="15372" y="3745"/>
                  </a:cubicBezTo>
                  <a:cubicBezTo>
                    <a:pt x="15429" y="3678"/>
                    <a:pt x="15429" y="3678"/>
                    <a:pt x="15429" y="3678"/>
                  </a:cubicBezTo>
                  <a:cubicBezTo>
                    <a:pt x="15429" y="3678"/>
                    <a:pt x="15429" y="3678"/>
                    <a:pt x="15429" y="3678"/>
                  </a:cubicBezTo>
                  <a:cubicBezTo>
                    <a:pt x="15429" y="3611"/>
                    <a:pt x="15429" y="3611"/>
                    <a:pt x="15429" y="3611"/>
                  </a:cubicBezTo>
                  <a:cubicBezTo>
                    <a:pt x="15485" y="3611"/>
                    <a:pt x="15485" y="3611"/>
                    <a:pt x="15485" y="3611"/>
                  </a:cubicBezTo>
                  <a:cubicBezTo>
                    <a:pt x="15541" y="3678"/>
                    <a:pt x="15541" y="3678"/>
                    <a:pt x="15541" y="3678"/>
                  </a:cubicBezTo>
                  <a:cubicBezTo>
                    <a:pt x="15485" y="3678"/>
                    <a:pt x="15485" y="3678"/>
                    <a:pt x="15485" y="3678"/>
                  </a:cubicBezTo>
                  <a:cubicBezTo>
                    <a:pt x="15485" y="3745"/>
                    <a:pt x="15485" y="3745"/>
                    <a:pt x="15485" y="3745"/>
                  </a:cubicBezTo>
                  <a:cubicBezTo>
                    <a:pt x="15541" y="3745"/>
                    <a:pt x="15541" y="3745"/>
                    <a:pt x="15541" y="3745"/>
                  </a:cubicBezTo>
                  <a:cubicBezTo>
                    <a:pt x="15597" y="3611"/>
                    <a:pt x="15597" y="3611"/>
                    <a:pt x="15597" y="3611"/>
                  </a:cubicBezTo>
                  <a:cubicBezTo>
                    <a:pt x="15597" y="3477"/>
                    <a:pt x="15597" y="3477"/>
                    <a:pt x="15597" y="3477"/>
                  </a:cubicBezTo>
                  <a:cubicBezTo>
                    <a:pt x="15597" y="3411"/>
                    <a:pt x="15597" y="3411"/>
                    <a:pt x="15597" y="3411"/>
                  </a:cubicBezTo>
                  <a:cubicBezTo>
                    <a:pt x="15653" y="3344"/>
                    <a:pt x="15653" y="3344"/>
                    <a:pt x="15653" y="3344"/>
                  </a:cubicBezTo>
                  <a:cubicBezTo>
                    <a:pt x="15653" y="3344"/>
                    <a:pt x="15653" y="3344"/>
                    <a:pt x="15653" y="3344"/>
                  </a:cubicBezTo>
                  <a:cubicBezTo>
                    <a:pt x="15653" y="3411"/>
                    <a:pt x="15653" y="3411"/>
                    <a:pt x="15653" y="3411"/>
                  </a:cubicBezTo>
                  <a:cubicBezTo>
                    <a:pt x="15597" y="3477"/>
                    <a:pt x="15597" y="3477"/>
                    <a:pt x="15597" y="3477"/>
                  </a:cubicBezTo>
                  <a:cubicBezTo>
                    <a:pt x="15597" y="3544"/>
                    <a:pt x="15597" y="3544"/>
                    <a:pt x="15597" y="3544"/>
                  </a:cubicBezTo>
                  <a:cubicBezTo>
                    <a:pt x="15597" y="3611"/>
                    <a:pt x="15597" y="3611"/>
                    <a:pt x="15597" y="3611"/>
                  </a:cubicBezTo>
                  <a:cubicBezTo>
                    <a:pt x="15597" y="3678"/>
                    <a:pt x="15597" y="3678"/>
                    <a:pt x="15597" y="3678"/>
                  </a:cubicBezTo>
                  <a:cubicBezTo>
                    <a:pt x="15597" y="3745"/>
                    <a:pt x="15597" y="3745"/>
                    <a:pt x="15597" y="3745"/>
                  </a:cubicBezTo>
                  <a:cubicBezTo>
                    <a:pt x="15597" y="3812"/>
                    <a:pt x="15597" y="3812"/>
                    <a:pt x="15597" y="3812"/>
                  </a:cubicBezTo>
                  <a:cubicBezTo>
                    <a:pt x="15597" y="3812"/>
                    <a:pt x="15597" y="3812"/>
                    <a:pt x="15597" y="3812"/>
                  </a:cubicBezTo>
                  <a:close/>
                  <a:moveTo>
                    <a:pt x="15765" y="1471"/>
                  </a:moveTo>
                  <a:cubicBezTo>
                    <a:pt x="15765" y="1404"/>
                    <a:pt x="15765" y="1404"/>
                    <a:pt x="15765" y="1404"/>
                  </a:cubicBezTo>
                  <a:cubicBezTo>
                    <a:pt x="15765" y="1404"/>
                    <a:pt x="15765" y="1404"/>
                    <a:pt x="15765" y="1404"/>
                  </a:cubicBezTo>
                  <a:cubicBezTo>
                    <a:pt x="15821" y="1471"/>
                    <a:pt x="15821" y="1471"/>
                    <a:pt x="15821" y="1471"/>
                  </a:cubicBezTo>
                  <a:cubicBezTo>
                    <a:pt x="15821" y="1471"/>
                    <a:pt x="15821" y="1471"/>
                    <a:pt x="15821" y="1471"/>
                  </a:cubicBezTo>
                  <a:cubicBezTo>
                    <a:pt x="15877" y="1471"/>
                    <a:pt x="15877" y="1471"/>
                    <a:pt x="15877" y="1471"/>
                  </a:cubicBezTo>
                  <a:cubicBezTo>
                    <a:pt x="15821" y="1471"/>
                    <a:pt x="15821" y="1471"/>
                    <a:pt x="15821" y="1471"/>
                  </a:cubicBezTo>
                  <a:cubicBezTo>
                    <a:pt x="15821" y="1471"/>
                    <a:pt x="15821" y="1471"/>
                    <a:pt x="15821" y="1471"/>
                  </a:cubicBezTo>
                  <a:cubicBezTo>
                    <a:pt x="15765" y="1471"/>
                    <a:pt x="15765" y="1471"/>
                    <a:pt x="15765" y="1471"/>
                  </a:cubicBezTo>
                  <a:cubicBezTo>
                    <a:pt x="15765" y="1471"/>
                    <a:pt x="15765" y="1471"/>
                    <a:pt x="15765" y="1471"/>
                  </a:cubicBezTo>
                  <a:close/>
                  <a:moveTo>
                    <a:pt x="15765" y="3812"/>
                  </a:moveTo>
                  <a:cubicBezTo>
                    <a:pt x="15765" y="3745"/>
                    <a:pt x="15765" y="3745"/>
                    <a:pt x="15765" y="3745"/>
                  </a:cubicBezTo>
                  <a:cubicBezTo>
                    <a:pt x="15821" y="3678"/>
                    <a:pt x="15821" y="3678"/>
                    <a:pt x="15821" y="3678"/>
                  </a:cubicBezTo>
                  <a:cubicBezTo>
                    <a:pt x="15821" y="3678"/>
                    <a:pt x="15821" y="3678"/>
                    <a:pt x="15821" y="3678"/>
                  </a:cubicBezTo>
                  <a:cubicBezTo>
                    <a:pt x="15877" y="3678"/>
                    <a:pt x="15877" y="3678"/>
                    <a:pt x="15877" y="3678"/>
                  </a:cubicBezTo>
                  <a:cubicBezTo>
                    <a:pt x="15877" y="3678"/>
                    <a:pt x="15877" y="3678"/>
                    <a:pt x="15877" y="3678"/>
                  </a:cubicBezTo>
                  <a:cubicBezTo>
                    <a:pt x="15877" y="3678"/>
                    <a:pt x="15877" y="3678"/>
                    <a:pt x="15877" y="3678"/>
                  </a:cubicBezTo>
                  <a:cubicBezTo>
                    <a:pt x="15821" y="3745"/>
                    <a:pt x="15821" y="3745"/>
                    <a:pt x="15821" y="3745"/>
                  </a:cubicBezTo>
                  <a:cubicBezTo>
                    <a:pt x="15821" y="3812"/>
                    <a:pt x="15821" y="3812"/>
                    <a:pt x="15821" y="3812"/>
                  </a:cubicBezTo>
                  <a:cubicBezTo>
                    <a:pt x="15765" y="3812"/>
                    <a:pt x="15765" y="3812"/>
                    <a:pt x="15765" y="3812"/>
                  </a:cubicBezTo>
                  <a:close/>
                  <a:moveTo>
                    <a:pt x="16270" y="3277"/>
                  </a:moveTo>
                  <a:cubicBezTo>
                    <a:pt x="16326" y="3210"/>
                    <a:pt x="16326" y="3210"/>
                    <a:pt x="16326" y="3210"/>
                  </a:cubicBezTo>
                  <a:cubicBezTo>
                    <a:pt x="16382" y="3210"/>
                    <a:pt x="16382" y="3210"/>
                    <a:pt x="16382" y="3210"/>
                  </a:cubicBezTo>
                  <a:cubicBezTo>
                    <a:pt x="16438" y="3143"/>
                    <a:pt x="16438" y="3143"/>
                    <a:pt x="16438" y="3143"/>
                  </a:cubicBezTo>
                  <a:cubicBezTo>
                    <a:pt x="16495" y="3210"/>
                    <a:pt x="16495" y="3210"/>
                    <a:pt x="16495" y="3210"/>
                  </a:cubicBezTo>
                  <a:cubicBezTo>
                    <a:pt x="16551" y="3210"/>
                    <a:pt x="16551" y="3210"/>
                    <a:pt x="16551" y="3210"/>
                  </a:cubicBezTo>
                  <a:cubicBezTo>
                    <a:pt x="16495" y="3277"/>
                    <a:pt x="16495" y="3277"/>
                    <a:pt x="16495" y="3277"/>
                  </a:cubicBezTo>
                  <a:cubicBezTo>
                    <a:pt x="16438" y="3277"/>
                    <a:pt x="16438" y="3277"/>
                    <a:pt x="16438" y="3277"/>
                  </a:cubicBezTo>
                  <a:cubicBezTo>
                    <a:pt x="16382" y="3277"/>
                    <a:pt x="16382" y="3277"/>
                    <a:pt x="16382" y="3277"/>
                  </a:cubicBezTo>
                  <a:cubicBezTo>
                    <a:pt x="16326" y="3344"/>
                    <a:pt x="16326" y="3344"/>
                    <a:pt x="16326" y="3344"/>
                  </a:cubicBezTo>
                  <a:cubicBezTo>
                    <a:pt x="16326" y="3277"/>
                    <a:pt x="16326" y="3277"/>
                    <a:pt x="16326" y="3277"/>
                  </a:cubicBezTo>
                  <a:cubicBezTo>
                    <a:pt x="16270" y="3277"/>
                    <a:pt x="16270" y="3277"/>
                    <a:pt x="16270" y="3277"/>
                  </a:cubicBezTo>
                  <a:close/>
                  <a:moveTo>
                    <a:pt x="20029" y="134"/>
                  </a:moveTo>
                  <a:cubicBezTo>
                    <a:pt x="20029" y="67"/>
                    <a:pt x="20029" y="67"/>
                    <a:pt x="20029" y="67"/>
                  </a:cubicBezTo>
                  <a:cubicBezTo>
                    <a:pt x="20085" y="67"/>
                    <a:pt x="20085" y="67"/>
                    <a:pt x="20085" y="67"/>
                  </a:cubicBezTo>
                  <a:cubicBezTo>
                    <a:pt x="20085" y="134"/>
                    <a:pt x="20085" y="134"/>
                    <a:pt x="20085" y="134"/>
                  </a:cubicBezTo>
                  <a:cubicBezTo>
                    <a:pt x="20085" y="134"/>
                    <a:pt x="20085" y="134"/>
                    <a:pt x="20085" y="134"/>
                  </a:cubicBezTo>
                  <a:cubicBezTo>
                    <a:pt x="20029" y="134"/>
                    <a:pt x="20029" y="134"/>
                    <a:pt x="20029" y="134"/>
                  </a:cubicBezTo>
                  <a:close/>
                  <a:moveTo>
                    <a:pt x="18234" y="3879"/>
                  </a:moveTo>
                  <a:cubicBezTo>
                    <a:pt x="18234" y="3946"/>
                    <a:pt x="18234" y="3946"/>
                    <a:pt x="18234" y="3946"/>
                  </a:cubicBezTo>
                  <a:cubicBezTo>
                    <a:pt x="18234" y="3946"/>
                    <a:pt x="18234" y="3946"/>
                    <a:pt x="18234" y="3946"/>
                  </a:cubicBezTo>
                  <a:cubicBezTo>
                    <a:pt x="18290" y="3946"/>
                    <a:pt x="18290" y="3946"/>
                    <a:pt x="18290" y="3946"/>
                  </a:cubicBezTo>
                  <a:cubicBezTo>
                    <a:pt x="18290" y="3946"/>
                    <a:pt x="18290" y="3946"/>
                    <a:pt x="18290" y="3946"/>
                  </a:cubicBezTo>
                  <a:cubicBezTo>
                    <a:pt x="18234" y="3879"/>
                    <a:pt x="18234" y="3879"/>
                    <a:pt x="18234" y="3879"/>
                  </a:cubicBezTo>
                  <a:cubicBezTo>
                    <a:pt x="18234" y="3879"/>
                    <a:pt x="18234" y="3879"/>
                    <a:pt x="18234" y="3879"/>
                  </a:cubicBezTo>
                  <a:close/>
                  <a:moveTo>
                    <a:pt x="17336" y="4480"/>
                  </a:moveTo>
                  <a:cubicBezTo>
                    <a:pt x="17336" y="4547"/>
                    <a:pt x="17336" y="4547"/>
                    <a:pt x="17336" y="4547"/>
                  </a:cubicBezTo>
                  <a:cubicBezTo>
                    <a:pt x="17392" y="4547"/>
                    <a:pt x="17392" y="4547"/>
                    <a:pt x="17392" y="4547"/>
                  </a:cubicBezTo>
                  <a:cubicBezTo>
                    <a:pt x="17392" y="4480"/>
                    <a:pt x="17392" y="4480"/>
                    <a:pt x="17392" y="4480"/>
                  </a:cubicBezTo>
                  <a:cubicBezTo>
                    <a:pt x="17336" y="4480"/>
                    <a:pt x="17336" y="4480"/>
                    <a:pt x="17336" y="4480"/>
                  </a:cubicBezTo>
                  <a:close/>
                  <a:moveTo>
                    <a:pt x="16102" y="4480"/>
                  </a:moveTo>
                  <a:cubicBezTo>
                    <a:pt x="16046" y="4414"/>
                    <a:pt x="16046" y="4414"/>
                    <a:pt x="16046" y="4414"/>
                  </a:cubicBezTo>
                  <a:cubicBezTo>
                    <a:pt x="16046" y="4347"/>
                    <a:pt x="16046" y="4347"/>
                    <a:pt x="16046" y="4347"/>
                  </a:cubicBezTo>
                  <a:cubicBezTo>
                    <a:pt x="16102" y="4347"/>
                    <a:pt x="16102" y="4347"/>
                    <a:pt x="16102" y="4347"/>
                  </a:cubicBezTo>
                  <a:cubicBezTo>
                    <a:pt x="16102" y="4414"/>
                    <a:pt x="16102" y="4414"/>
                    <a:pt x="16102" y="4414"/>
                  </a:cubicBezTo>
                  <a:cubicBezTo>
                    <a:pt x="16102" y="4480"/>
                    <a:pt x="16102" y="4480"/>
                    <a:pt x="16102" y="4480"/>
                  </a:cubicBezTo>
                  <a:cubicBezTo>
                    <a:pt x="16102" y="4480"/>
                    <a:pt x="16102" y="4480"/>
                    <a:pt x="16102" y="4480"/>
                  </a:cubicBezTo>
                  <a:cubicBezTo>
                    <a:pt x="16102" y="4480"/>
                    <a:pt x="16102" y="4480"/>
                    <a:pt x="16102" y="4480"/>
                  </a:cubicBezTo>
                  <a:close/>
                  <a:moveTo>
                    <a:pt x="15709" y="5283"/>
                  </a:moveTo>
                  <a:cubicBezTo>
                    <a:pt x="15709" y="5216"/>
                    <a:pt x="15709" y="5216"/>
                    <a:pt x="15709" y="5216"/>
                  </a:cubicBezTo>
                  <a:cubicBezTo>
                    <a:pt x="15709" y="5216"/>
                    <a:pt x="15709" y="5216"/>
                    <a:pt x="15709" y="5216"/>
                  </a:cubicBezTo>
                  <a:cubicBezTo>
                    <a:pt x="15709" y="5149"/>
                    <a:pt x="15709" y="5149"/>
                    <a:pt x="15709" y="5149"/>
                  </a:cubicBezTo>
                  <a:cubicBezTo>
                    <a:pt x="15709" y="5149"/>
                    <a:pt x="15709" y="5149"/>
                    <a:pt x="15709" y="5149"/>
                  </a:cubicBezTo>
                  <a:cubicBezTo>
                    <a:pt x="15653" y="5149"/>
                    <a:pt x="15653" y="5149"/>
                    <a:pt x="15653" y="5149"/>
                  </a:cubicBezTo>
                  <a:cubicBezTo>
                    <a:pt x="15653" y="5216"/>
                    <a:pt x="15653" y="5216"/>
                    <a:pt x="15653" y="5216"/>
                  </a:cubicBezTo>
                  <a:cubicBezTo>
                    <a:pt x="15653" y="5283"/>
                    <a:pt x="15653" y="5283"/>
                    <a:pt x="15653" y="5283"/>
                  </a:cubicBezTo>
                  <a:cubicBezTo>
                    <a:pt x="15709" y="5350"/>
                    <a:pt x="15709" y="5350"/>
                    <a:pt x="15709" y="5350"/>
                  </a:cubicBezTo>
                  <a:cubicBezTo>
                    <a:pt x="15709" y="5417"/>
                    <a:pt x="15709" y="5417"/>
                    <a:pt x="15709" y="5417"/>
                  </a:cubicBezTo>
                  <a:cubicBezTo>
                    <a:pt x="15653" y="5417"/>
                    <a:pt x="15653" y="5417"/>
                    <a:pt x="15653" y="5417"/>
                  </a:cubicBezTo>
                  <a:cubicBezTo>
                    <a:pt x="15653" y="5350"/>
                    <a:pt x="15653" y="5350"/>
                    <a:pt x="15653" y="5350"/>
                  </a:cubicBezTo>
                  <a:cubicBezTo>
                    <a:pt x="15541" y="5350"/>
                    <a:pt x="15541" y="5350"/>
                    <a:pt x="15541" y="5350"/>
                  </a:cubicBezTo>
                  <a:cubicBezTo>
                    <a:pt x="15541" y="5350"/>
                    <a:pt x="15541" y="5350"/>
                    <a:pt x="15541" y="5350"/>
                  </a:cubicBezTo>
                  <a:cubicBezTo>
                    <a:pt x="15485" y="5350"/>
                    <a:pt x="15485" y="5350"/>
                    <a:pt x="15485" y="5350"/>
                  </a:cubicBezTo>
                  <a:cubicBezTo>
                    <a:pt x="15429" y="5283"/>
                    <a:pt x="15429" y="5283"/>
                    <a:pt x="15429" y="5283"/>
                  </a:cubicBezTo>
                  <a:cubicBezTo>
                    <a:pt x="15429" y="5283"/>
                    <a:pt x="15429" y="5283"/>
                    <a:pt x="15429" y="5283"/>
                  </a:cubicBezTo>
                  <a:cubicBezTo>
                    <a:pt x="15372" y="5283"/>
                    <a:pt x="15372" y="5283"/>
                    <a:pt x="15372" y="5283"/>
                  </a:cubicBezTo>
                  <a:cubicBezTo>
                    <a:pt x="15372" y="5216"/>
                    <a:pt x="15372" y="5216"/>
                    <a:pt x="15372" y="5216"/>
                  </a:cubicBezTo>
                  <a:cubicBezTo>
                    <a:pt x="15372" y="5216"/>
                    <a:pt x="15372" y="5216"/>
                    <a:pt x="15372" y="5216"/>
                  </a:cubicBezTo>
                  <a:cubicBezTo>
                    <a:pt x="15372" y="5216"/>
                    <a:pt x="15372" y="5216"/>
                    <a:pt x="15372" y="5216"/>
                  </a:cubicBezTo>
                  <a:cubicBezTo>
                    <a:pt x="15372" y="5149"/>
                    <a:pt x="15372" y="5149"/>
                    <a:pt x="15372" y="5149"/>
                  </a:cubicBezTo>
                  <a:cubicBezTo>
                    <a:pt x="15372" y="5149"/>
                    <a:pt x="15372" y="5149"/>
                    <a:pt x="15372" y="5149"/>
                  </a:cubicBezTo>
                  <a:cubicBezTo>
                    <a:pt x="15429" y="5149"/>
                    <a:pt x="15429" y="5149"/>
                    <a:pt x="15429" y="5149"/>
                  </a:cubicBezTo>
                  <a:cubicBezTo>
                    <a:pt x="15429" y="5082"/>
                    <a:pt x="15429" y="5082"/>
                    <a:pt x="15429" y="5082"/>
                  </a:cubicBezTo>
                  <a:cubicBezTo>
                    <a:pt x="15372" y="5015"/>
                    <a:pt x="15372" y="5015"/>
                    <a:pt x="15372" y="5015"/>
                  </a:cubicBezTo>
                  <a:cubicBezTo>
                    <a:pt x="15372" y="5015"/>
                    <a:pt x="15372" y="5015"/>
                    <a:pt x="15372" y="5015"/>
                  </a:cubicBezTo>
                  <a:cubicBezTo>
                    <a:pt x="15372" y="5015"/>
                    <a:pt x="15372" y="5015"/>
                    <a:pt x="15372" y="5015"/>
                  </a:cubicBezTo>
                  <a:cubicBezTo>
                    <a:pt x="15372" y="5082"/>
                    <a:pt x="15372" y="5082"/>
                    <a:pt x="15372" y="5082"/>
                  </a:cubicBezTo>
                  <a:cubicBezTo>
                    <a:pt x="15372" y="5082"/>
                    <a:pt x="15372" y="5082"/>
                    <a:pt x="15372" y="5082"/>
                  </a:cubicBezTo>
                  <a:cubicBezTo>
                    <a:pt x="15372" y="5149"/>
                    <a:pt x="15372" y="5149"/>
                    <a:pt x="15372" y="5149"/>
                  </a:cubicBezTo>
                  <a:cubicBezTo>
                    <a:pt x="15316" y="5149"/>
                    <a:pt x="15316" y="5149"/>
                    <a:pt x="15316" y="5149"/>
                  </a:cubicBezTo>
                  <a:cubicBezTo>
                    <a:pt x="15316" y="5149"/>
                    <a:pt x="15316" y="5149"/>
                    <a:pt x="15316" y="5149"/>
                  </a:cubicBezTo>
                  <a:cubicBezTo>
                    <a:pt x="15316" y="5149"/>
                    <a:pt x="15316" y="5149"/>
                    <a:pt x="15316" y="5149"/>
                  </a:cubicBezTo>
                  <a:cubicBezTo>
                    <a:pt x="15316" y="5216"/>
                    <a:pt x="15316" y="5216"/>
                    <a:pt x="15316" y="5216"/>
                  </a:cubicBezTo>
                  <a:cubicBezTo>
                    <a:pt x="15316" y="5216"/>
                    <a:pt x="15316" y="5216"/>
                    <a:pt x="15316" y="5216"/>
                  </a:cubicBezTo>
                  <a:cubicBezTo>
                    <a:pt x="15260" y="5216"/>
                    <a:pt x="15260" y="5216"/>
                    <a:pt x="15260" y="5216"/>
                  </a:cubicBezTo>
                  <a:cubicBezTo>
                    <a:pt x="15260" y="5149"/>
                    <a:pt x="15260" y="5149"/>
                    <a:pt x="15260" y="5149"/>
                  </a:cubicBezTo>
                  <a:cubicBezTo>
                    <a:pt x="15260" y="5149"/>
                    <a:pt x="15260" y="5149"/>
                    <a:pt x="15260" y="5149"/>
                  </a:cubicBezTo>
                  <a:cubicBezTo>
                    <a:pt x="15260" y="5082"/>
                    <a:pt x="15260" y="5082"/>
                    <a:pt x="15260" y="5082"/>
                  </a:cubicBezTo>
                  <a:cubicBezTo>
                    <a:pt x="15260" y="5015"/>
                    <a:pt x="15260" y="5015"/>
                    <a:pt x="15260" y="5015"/>
                  </a:cubicBezTo>
                  <a:cubicBezTo>
                    <a:pt x="15260" y="5015"/>
                    <a:pt x="15260" y="5015"/>
                    <a:pt x="15260" y="5015"/>
                  </a:cubicBezTo>
                  <a:cubicBezTo>
                    <a:pt x="15260" y="4949"/>
                    <a:pt x="15260" y="4949"/>
                    <a:pt x="15260" y="4949"/>
                  </a:cubicBezTo>
                  <a:cubicBezTo>
                    <a:pt x="15260" y="5015"/>
                    <a:pt x="15260" y="5015"/>
                    <a:pt x="15260" y="5015"/>
                  </a:cubicBezTo>
                  <a:cubicBezTo>
                    <a:pt x="15204" y="5015"/>
                    <a:pt x="15204" y="5015"/>
                    <a:pt x="15204" y="5015"/>
                  </a:cubicBezTo>
                  <a:cubicBezTo>
                    <a:pt x="15204" y="5082"/>
                    <a:pt x="15204" y="5082"/>
                    <a:pt x="15204" y="5082"/>
                  </a:cubicBezTo>
                  <a:cubicBezTo>
                    <a:pt x="15204" y="5082"/>
                    <a:pt x="15204" y="5082"/>
                    <a:pt x="15204" y="5082"/>
                  </a:cubicBezTo>
                  <a:cubicBezTo>
                    <a:pt x="15204" y="5149"/>
                    <a:pt x="15204" y="5149"/>
                    <a:pt x="15204" y="5149"/>
                  </a:cubicBezTo>
                  <a:cubicBezTo>
                    <a:pt x="15148" y="5149"/>
                    <a:pt x="15148" y="5149"/>
                    <a:pt x="15148" y="5149"/>
                  </a:cubicBezTo>
                  <a:cubicBezTo>
                    <a:pt x="15092" y="5149"/>
                    <a:pt x="15092" y="5149"/>
                    <a:pt x="15092" y="5149"/>
                  </a:cubicBezTo>
                  <a:cubicBezTo>
                    <a:pt x="15092" y="5149"/>
                    <a:pt x="15092" y="5149"/>
                    <a:pt x="15092" y="5149"/>
                  </a:cubicBezTo>
                  <a:cubicBezTo>
                    <a:pt x="15092" y="5082"/>
                    <a:pt x="15092" y="5082"/>
                    <a:pt x="15092" y="5082"/>
                  </a:cubicBezTo>
                  <a:cubicBezTo>
                    <a:pt x="15092" y="5082"/>
                    <a:pt x="15092" y="5082"/>
                    <a:pt x="15092" y="5082"/>
                  </a:cubicBezTo>
                  <a:cubicBezTo>
                    <a:pt x="15092" y="5015"/>
                    <a:pt x="15092" y="5015"/>
                    <a:pt x="15092" y="5015"/>
                  </a:cubicBezTo>
                  <a:cubicBezTo>
                    <a:pt x="15092" y="4949"/>
                    <a:pt x="15092" y="4949"/>
                    <a:pt x="15092" y="4949"/>
                  </a:cubicBezTo>
                  <a:cubicBezTo>
                    <a:pt x="15092" y="4949"/>
                    <a:pt x="15092" y="4949"/>
                    <a:pt x="15092" y="4949"/>
                  </a:cubicBezTo>
                  <a:cubicBezTo>
                    <a:pt x="15148" y="4815"/>
                    <a:pt x="15148" y="4815"/>
                    <a:pt x="15148" y="4815"/>
                  </a:cubicBezTo>
                  <a:cubicBezTo>
                    <a:pt x="15148" y="4815"/>
                    <a:pt x="15148" y="4815"/>
                    <a:pt x="15148" y="4815"/>
                  </a:cubicBezTo>
                  <a:cubicBezTo>
                    <a:pt x="15092" y="4882"/>
                    <a:pt x="15092" y="4882"/>
                    <a:pt x="15092" y="4882"/>
                  </a:cubicBezTo>
                  <a:cubicBezTo>
                    <a:pt x="15092" y="4949"/>
                    <a:pt x="15092" y="4949"/>
                    <a:pt x="15092" y="4949"/>
                  </a:cubicBezTo>
                  <a:cubicBezTo>
                    <a:pt x="15092" y="5015"/>
                    <a:pt x="15092" y="5015"/>
                    <a:pt x="15092" y="5015"/>
                  </a:cubicBezTo>
                  <a:cubicBezTo>
                    <a:pt x="15036" y="5082"/>
                    <a:pt x="15036" y="5082"/>
                    <a:pt x="15036" y="5082"/>
                  </a:cubicBezTo>
                  <a:cubicBezTo>
                    <a:pt x="15036" y="5082"/>
                    <a:pt x="15036" y="5082"/>
                    <a:pt x="15036" y="5082"/>
                  </a:cubicBezTo>
                  <a:cubicBezTo>
                    <a:pt x="15036" y="5015"/>
                    <a:pt x="15036" y="5015"/>
                    <a:pt x="15036" y="5015"/>
                  </a:cubicBezTo>
                  <a:cubicBezTo>
                    <a:pt x="15036" y="5015"/>
                    <a:pt x="15036" y="5015"/>
                    <a:pt x="15036" y="5015"/>
                  </a:cubicBezTo>
                  <a:cubicBezTo>
                    <a:pt x="15036" y="5015"/>
                    <a:pt x="15036" y="5015"/>
                    <a:pt x="15036" y="5015"/>
                  </a:cubicBezTo>
                  <a:cubicBezTo>
                    <a:pt x="15036" y="5082"/>
                    <a:pt x="15036" y="5082"/>
                    <a:pt x="15036" y="5082"/>
                  </a:cubicBezTo>
                  <a:cubicBezTo>
                    <a:pt x="14980" y="5082"/>
                    <a:pt x="14980" y="5082"/>
                    <a:pt x="14980" y="5082"/>
                  </a:cubicBezTo>
                  <a:cubicBezTo>
                    <a:pt x="14924" y="5015"/>
                    <a:pt x="14924" y="5015"/>
                    <a:pt x="14924" y="5015"/>
                  </a:cubicBezTo>
                  <a:cubicBezTo>
                    <a:pt x="14924" y="4949"/>
                    <a:pt x="14924" y="4949"/>
                    <a:pt x="14924" y="4949"/>
                  </a:cubicBezTo>
                  <a:cubicBezTo>
                    <a:pt x="14924" y="4949"/>
                    <a:pt x="14924" y="4949"/>
                    <a:pt x="14924" y="4949"/>
                  </a:cubicBezTo>
                  <a:cubicBezTo>
                    <a:pt x="14924" y="4882"/>
                    <a:pt x="14924" y="4882"/>
                    <a:pt x="14924" y="4882"/>
                  </a:cubicBezTo>
                  <a:cubicBezTo>
                    <a:pt x="14980" y="4882"/>
                    <a:pt x="14980" y="4882"/>
                    <a:pt x="14980" y="4882"/>
                  </a:cubicBezTo>
                  <a:cubicBezTo>
                    <a:pt x="15036" y="4815"/>
                    <a:pt x="15036" y="4815"/>
                    <a:pt x="15036" y="4815"/>
                  </a:cubicBezTo>
                  <a:cubicBezTo>
                    <a:pt x="14980" y="4815"/>
                    <a:pt x="14980" y="4815"/>
                    <a:pt x="14980" y="4815"/>
                  </a:cubicBezTo>
                  <a:cubicBezTo>
                    <a:pt x="15036" y="4748"/>
                    <a:pt x="15036" y="4748"/>
                    <a:pt x="15036" y="4748"/>
                  </a:cubicBezTo>
                  <a:cubicBezTo>
                    <a:pt x="15036" y="4681"/>
                    <a:pt x="15036" y="4681"/>
                    <a:pt x="15036" y="4681"/>
                  </a:cubicBezTo>
                  <a:cubicBezTo>
                    <a:pt x="15092" y="4681"/>
                    <a:pt x="15092" y="4681"/>
                    <a:pt x="15092" y="4681"/>
                  </a:cubicBezTo>
                  <a:cubicBezTo>
                    <a:pt x="15092" y="4681"/>
                    <a:pt x="15092" y="4681"/>
                    <a:pt x="15092" y="4681"/>
                  </a:cubicBezTo>
                  <a:cubicBezTo>
                    <a:pt x="15204" y="4681"/>
                    <a:pt x="15204" y="4681"/>
                    <a:pt x="15204" y="4681"/>
                  </a:cubicBezTo>
                  <a:cubicBezTo>
                    <a:pt x="15204" y="4614"/>
                    <a:pt x="15204" y="4614"/>
                    <a:pt x="15204" y="4614"/>
                  </a:cubicBezTo>
                  <a:cubicBezTo>
                    <a:pt x="15260" y="4614"/>
                    <a:pt x="15260" y="4614"/>
                    <a:pt x="15260" y="4614"/>
                  </a:cubicBezTo>
                  <a:cubicBezTo>
                    <a:pt x="15260" y="4614"/>
                    <a:pt x="15260" y="4614"/>
                    <a:pt x="15260" y="4614"/>
                  </a:cubicBezTo>
                  <a:cubicBezTo>
                    <a:pt x="15260" y="4614"/>
                    <a:pt x="15260" y="4614"/>
                    <a:pt x="15260" y="4614"/>
                  </a:cubicBezTo>
                  <a:cubicBezTo>
                    <a:pt x="15316" y="4547"/>
                    <a:pt x="15316" y="4547"/>
                    <a:pt x="15316" y="4547"/>
                  </a:cubicBezTo>
                  <a:cubicBezTo>
                    <a:pt x="15372" y="4547"/>
                    <a:pt x="15372" y="4547"/>
                    <a:pt x="15372" y="4547"/>
                  </a:cubicBezTo>
                  <a:cubicBezTo>
                    <a:pt x="15429" y="4614"/>
                    <a:pt x="15429" y="4614"/>
                    <a:pt x="15429" y="4614"/>
                  </a:cubicBezTo>
                  <a:cubicBezTo>
                    <a:pt x="15485" y="4614"/>
                    <a:pt x="15485" y="4614"/>
                    <a:pt x="15485" y="4614"/>
                  </a:cubicBezTo>
                  <a:cubicBezTo>
                    <a:pt x="15541" y="4547"/>
                    <a:pt x="15541" y="4547"/>
                    <a:pt x="15541" y="4547"/>
                  </a:cubicBezTo>
                  <a:cubicBezTo>
                    <a:pt x="15541" y="4614"/>
                    <a:pt x="15541" y="4614"/>
                    <a:pt x="15541" y="4614"/>
                  </a:cubicBezTo>
                  <a:cubicBezTo>
                    <a:pt x="15597" y="4614"/>
                    <a:pt x="15597" y="4614"/>
                    <a:pt x="15597" y="4614"/>
                  </a:cubicBezTo>
                  <a:cubicBezTo>
                    <a:pt x="15597" y="4614"/>
                    <a:pt x="15597" y="4614"/>
                    <a:pt x="15597" y="4614"/>
                  </a:cubicBezTo>
                  <a:cubicBezTo>
                    <a:pt x="15597" y="4614"/>
                    <a:pt x="15597" y="4614"/>
                    <a:pt x="15597" y="4614"/>
                  </a:cubicBezTo>
                  <a:cubicBezTo>
                    <a:pt x="15653" y="4614"/>
                    <a:pt x="15653" y="4614"/>
                    <a:pt x="15653" y="4614"/>
                  </a:cubicBezTo>
                  <a:cubicBezTo>
                    <a:pt x="15709" y="4614"/>
                    <a:pt x="15709" y="4614"/>
                    <a:pt x="15709" y="4614"/>
                  </a:cubicBezTo>
                  <a:cubicBezTo>
                    <a:pt x="15709" y="4614"/>
                    <a:pt x="15709" y="4614"/>
                    <a:pt x="15709" y="4614"/>
                  </a:cubicBezTo>
                  <a:cubicBezTo>
                    <a:pt x="15765" y="4614"/>
                    <a:pt x="15765" y="4614"/>
                    <a:pt x="15765" y="4614"/>
                  </a:cubicBezTo>
                  <a:cubicBezTo>
                    <a:pt x="15765" y="4614"/>
                    <a:pt x="15765" y="4614"/>
                    <a:pt x="15765" y="4614"/>
                  </a:cubicBezTo>
                  <a:cubicBezTo>
                    <a:pt x="15765" y="4614"/>
                    <a:pt x="15765" y="4614"/>
                    <a:pt x="15765" y="4614"/>
                  </a:cubicBezTo>
                  <a:cubicBezTo>
                    <a:pt x="15709" y="4614"/>
                    <a:pt x="15709" y="4614"/>
                    <a:pt x="15709" y="4614"/>
                  </a:cubicBezTo>
                  <a:cubicBezTo>
                    <a:pt x="15709" y="4547"/>
                    <a:pt x="15709" y="4547"/>
                    <a:pt x="15709" y="4547"/>
                  </a:cubicBezTo>
                  <a:cubicBezTo>
                    <a:pt x="15653" y="4547"/>
                    <a:pt x="15653" y="4547"/>
                    <a:pt x="15653" y="4547"/>
                  </a:cubicBezTo>
                  <a:cubicBezTo>
                    <a:pt x="15709" y="4547"/>
                    <a:pt x="15709" y="4547"/>
                    <a:pt x="15709" y="4547"/>
                  </a:cubicBezTo>
                  <a:cubicBezTo>
                    <a:pt x="15709" y="4547"/>
                    <a:pt x="15709" y="4547"/>
                    <a:pt x="15709" y="4547"/>
                  </a:cubicBezTo>
                  <a:cubicBezTo>
                    <a:pt x="15709" y="4480"/>
                    <a:pt x="15709" y="4480"/>
                    <a:pt x="15709" y="4480"/>
                  </a:cubicBezTo>
                  <a:cubicBezTo>
                    <a:pt x="15653" y="4480"/>
                    <a:pt x="15653" y="4480"/>
                    <a:pt x="15653" y="4480"/>
                  </a:cubicBezTo>
                  <a:cubicBezTo>
                    <a:pt x="15709" y="4480"/>
                    <a:pt x="15709" y="4480"/>
                    <a:pt x="15709" y="4480"/>
                  </a:cubicBezTo>
                  <a:cubicBezTo>
                    <a:pt x="15709" y="4480"/>
                    <a:pt x="15709" y="4480"/>
                    <a:pt x="15709" y="4480"/>
                  </a:cubicBezTo>
                  <a:cubicBezTo>
                    <a:pt x="15765" y="4480"/>
                    <a:pt x="15765" y="4480"/>
                    <a:pt x="15765" y="4480"/>
                  </a:cubicBezTo>
                  <a:cubicBezTo>
                    <a:pt x="15709" y="4414"/>
                    <a:pt x="15709" y="4414"/>
                    <a:pt x="15709" y="4414"/>
                  </a:cubicBezTo>
                  <a:cubicBezTo>
                    <a:pt x="15653" y="4414"/>
                    <a:pt x="15653" y="4414"/>
                    <a:pt x="15653" y="4414"/>
                  </a:cubicBezTo>
                  <a:cubicBezTo>
                    <a:pt x="15653" y="4480"/>
                    <a:pt x="15653" y="4480"/>
                    <a:pt x="15653" y="4480"/>
                  </a:cubicBezTo>
                  <a:cubicBezTo>
                    <a:pt x="15597" y="4414"/>
                    <a:pt x="15597" y="4414"/>
                    <a:pt x="15597" y="4414"/>
                  </a:cubicBezTo>
                  <a:cubicBezTo>
                    <a:pt x="15653" y="4347"/>
                    <a:pt x="15653" y="4347"/>
                    <a:pt x="15653" y="4347"/>
                  </a:cubicBezTo>
                  <a:cubicBezTo>
                    <a:pt x="15653" y="4347"/>
                    <a:pt x="15653" y="4347"/>
                    <a:pt x="15653" y="4347"/>
                  </a:cubicBezTo>
                  <a:cubicBezTo>
                    <a:pt x="15653" y="4280"/>
                    <a:pt x="15653" y="4280"/>
                    <a:pt x="15653" y="4280"/>
                  </a:cubicBezTo>
                  <a:cubicBezTo>
                    <a:pt x="15653" y="4280"/>
                    <a:pt x="15653" y="4280"/>
                    <a:pt x="15653" y="4280"/>
                  </a:cubicBezTo>
                  <a:cubicBezTo>
                    <a:pt x="15653" y="4280"/>
                    <a:pt x="15653" y="4280"/>
                    <a:pt x="15653" y="4280"/>
                  </a:cubicBezTo>
                  <a:cubicBezTo>
                    <a:pt x="15653" y="4146"/>
                    <a:pt x="15653" y="4146"/>
                    <a:pt x="15653" y="4146"/>
                  </a:cubicBezTo>
                  <a:cubicBezTo>
                    <a:pt x="15653" y="4146"/>
                    <a:pt x="15653" y="4146"/>
                    <a:pt x="15653" y="4146"/>
                  </a:cubicBezTo>
                  <a:cubicBezTo>
                    <a:pt x="15653" y="4079"/>
                    <a:pt x="15653" y="4079"/>
                    <a:pt x="15653" y="4079"/>
                  </a:cubicBezTo>
                  <a:cubicBezTo>
                    <a:pt x="15653" y="4079"/>
                    <a:pt x="15653" y="4079"/>
                    <a:pt x="15653" y="4079"/>
                  </a:cubicBezTo>
                  <a:cubicBezTo>
                    <a:pt x="15653" y="4079"/>
                    <a:pt x="15653" y="4079"/>
                    <a:pt x="15653" y="4079"/>
                  </a:cubicBezTo>
                  <a:cubicBezTo>
                    <a:pt x="15709" y="4012"/>
                    <a:pt x="15709" y="4012"/>
                    <a:pt x="15709" y="4012"/>
                  </a:cubicBezTo>
                  <a:cubicBezTo>
                    <a:pt x="15765" y="4079"/>
                    <a:pt x="15765" y="4079"/>
                    <a:pt x="15765" y="4079"/>
                  </a:cubicBezTo>
                  <a:cubicBezTo>
                    <a:pt x="15821" y="4012"/>
                    <a:pt x="15821" y="4012"/>
                    <a:pt x="15821" y="4012"/>
                  </a:cubicBezTo>
                  <a:cubicBezTo>
                    <a:pt x="15877" y="4079"/>
                    <a:pt x="15877" y="4079"/>
                    <a:pt x="15877" y="4079"/>
                  </a:cubicBezTo>
                  <a:cubicBezTo>
                    <a:pt x="15877" y="4079"/>
                    <a:pt x="15877" y="4079"/>
                    <a:pt x="15877" y="4079"/>
                  </a:cubicBezTo>
                  <a:cubicBezTo>
                    <a:pt x="15934" y="4146"/>
                    <a:pt x="15934" y="4146"/>
                    <a:pt x="15934" y="4146"/>
                  </a:cubicBezTo>
                  <a:cubicBezTo>
                    <a:pt x="15990" y="4213"/>
                    <a:pt x="15990" y="4213"/>
                    <a:pt x="15990" y="4213"/>
                  </a:cubicBezTo>
                  <a:cubicBezTo>
                    <a:pt x="15990" y="4414"/>
                    <a:pt x="15990" y="4414"/>
                    <a:pt x="15990" y="4414"/>
                  </a:cubicBezTo>
                  <a:cubicBezTo>
                    <a:pt x="15934" y="4480"/>
                    <a:pt x="15934" y="4480"/>
                    <a:pt x="15934" y="4480"/>
                  </a:cubicBezTo>
                  <a:cubicBezTo>
                    <a:pt x="15990" y="4480"/>
                    <a:pt x="15990" y="4480"/>
                    <a:pt x="15990" y="4480"/>
                  </a:cubicBezTo>
                  <a:cubicBezTo>
                    <a:pt x="15990" y="4480"/>
                    <a:pt x="15990" y="4480"/>
                    <a:pt x="15990" y="4480"/>
                  </a:cubicBezTo>
                  <a:cubicBezTo>
                    <a:pt x="16102" y="4480"/>
                    <a:pt x="16102" y="4480"/>
                    <a:pt x="16102" y="4480"/>
                  </a:cubicBezTo>
                  <a:cubicBezTo>
                    <a:pt x="16102" y="4547"/>
                    <a:pt x="16102" y="4547"/>
                    <a:pt x="16102" y="4547"/>
                  </a:cubicBezTo>
                  <a:cubicBezTo>
                    <a:pt x="16158" y="4614"/>
                    <a:pt x="16158" y="4614"/>
                    <a:pt x="16158" y="4614"/>
                  </a:cubicBezTo>
                  <a:cubicBezTo>
                    <a:pt x="16158" y="4547"/>
                    <a:pt x="16158" y="4547"/>
                    <a:pt x="16158" y="4547"/>
                  </a:cubicBezTo>
                  <a:cubicBezTo>
                    <a:pt x="16270" y="4547"/>
                    <a:pt x="16270" y="4547"/>
                    <a:pt x="16270" y="4547"/>
                  </a:cubicBezTo>
                  <a:cubicBezTo>
                    <a:pt x="16326" y="4614"/>
                    <a:pt x="16326" y="4614"/>
                    <a:pt x="16326" y="4614"/>
                  </a:cubicBezTo>
                  <a:cubicBezTo>
                    <a:pt x="16326" y="4614"/>
                    <a:pt x="16326" y="4614"/>
                    <a:pt x="16326" y="4614"/>
                  </a:cubicBezTo>
                  <a:cubicBezTo>
                    <a:pt x="16326" y="4547"/>
                    <a:pt x="16326" y="4547"/>
                    <a:pt x="16326" y="4547"/>
                  </a:cubicBezTo>
                  <a:cubicBezTo>
                    <a:pt x="16382" y="4547"/>
                    <a:pt x="16382" y="4547"/>
                    <a:pt x="16382" y="4547"/>
                  </a:cubicBezTo>
                  <a:cubicBezTo>
                    <a:pt x="16438" y="4480"/>
                    <a:pt x="16438" y="4480"/>
                    <a:pt x="16438" y="4480"/>
                  </a:cubicBezTo>
                  <a:cubicBezTo>
                    <a:pt x="16495" y="4414"/>
                    <a:pt x="16495" y="4414"/>
                    <a:pt x="16495" y="4414"/>
                  </a:cubicBezTo>
                  <a:cubicBezTo>
                    <a:pt x="16551" y="4347"/>
                    <a:pt x="16551" y="4347"/>
                    <a:pt x="16551" y="4347"/>
                  </a:cubicBezTo>
                  <a:cubicBezTo>
                    <a:pt x="16663" y="4280"/>
                    <a:pt x="16663" y="4280"/>
                    <a:pt x="16663" y="4280"/>
                  </a:cubicBezTo>
                  <a:cubicBezTo>
                    <a:pt x="16663" y="4213"/>
                    <a:pt x="16663" y="4213"/>
                    <a:pt x="16663" y="4213"/>
                  </a:cubicBezTo>
                  <a:cubicBezTo>
                    <a:pt x="16719" y="4146"/>
                    <a:pt x="16719" y="4146"/>
                    <a:pt x="16719" y="4146"/>
                  </a:cubicBezTo>
                  <a:cubicBezTo>
                    <a:pt x="16663" y="4146"/>
                    <a:pt x="16663" y="4146"/>
                    <a:pt x="16663" y="4146"/>
                  </a:cubicBezTo>
                  <a:cubicBezTo>
                    <a:pt x="16607" y="4213"/>
                    <a:pt x="16607" y="4213"/>
                    <a:pt x="16607" y="4213"/>
                  </a:cubicBezTo>
                  <a:cubicBezTo>
                    <a:pt x="16607" y="4213"/>
                    <a:pt x="16607" y="4213"/>
                    <a:pt x="16607" y="4213"/>
                  </a:cubicBezTo>
                  <a:cubicBezTo>
                    <a:pt x="16551" y="4347"/>
                    <a:pt x="16551" y="4347"/>
                    <a:pt x="16551" y="4347"/>
                  </a:cubicBezTo>
                  <a:cubicBezTo>
                    <a:pt x="16495" y="4347"/>
                    <a:pt x="16495" y="4347"/>
                    <a:pt x="16495" y="4347"/>
                  </a:cubicBezTo>
                  <a:cubicBezTo>
                    <a:pt x="16495" y="4414"/>
                    <a:pt x="16495" y="4414"/>
                    <a:pt x="16495" y="4414"/>
                  </a:cubicBezTo>
                  <a:cubicBezTo>
                    <a:pt x="16438" y="4480"/>
                    <a:pt x="16438" y="4480"/>
                    <a:pt x="16438" y="4480"/>
                  </a:cubicBezTo>
                  <a:cubicBezTo>
                    <a:pt x="16326" y="4480"/>
                    <a:pt x="16326" y="4480"/>
                    <a:pt x="16326" y="4480"/>
                  </a:cubicBezTo>
                  <a:cubicBezTo>
                    <a:pt x="16326" y="4480"/>
                    <a:pt x="16326" y="4480"/>
                    <a:pt x="16326" y="4480"/>
                  </a:cubicBezTo>
                  <a:cubicBezTo>
                    <a:pt x="16270" y="4480"/>
                    <a:pt x="16270" y="4480"/>
                    <a:pt x="16270" y="4480"/>
                  </a:cubicBezTo>
                  <a:cubicBezTo>
                    <a:pt x="16270" y="4480"/>
                    <a:pt x="16270" y="4480"/>
                    <a:pt x="16270" y="4480"/>
                  </a:cubicBezTo>
                  <a:cubicBezTo>
                    <a:pt x="16214" y="4480"/>
                    <a:pt x="16214" y="4480"/>
                    <a:pt x="16214" y="4480"/>
                  </a:cubicBezTo>
                  <a:cubicBezTo>
                    <a:pt x="16158" y="4414"/>
                    <a:pt x="16158" y="4414"/>
                    <a:pt x="16158" y="4414"/>
                  </a:cubicBezTo>
                  <a:cubicBezTo>
                    <a:pt x="16158" y="4414"/>
                    <a:pt x="16158" y="4414"/>
                    <a:pt x="16158" y="4414"/>
                  </a:cubicBezTo>
                  <a:cubicBezTo>
                    <a:pt x="16214" y="4347"/>
                    <a:pt x="16214" y="4347"/>
                    <a:pt x="16214" y="4347"/>
                  </a:cubicBezTo>
                  <a:cubicBezTo>
                    <a:pt x="16214" y="4347"/>
                    <a:pt x="16214" y="4347"/>
                    <a:pt x="16214" y="4347"/>
                  </a:cubicBezTo>
                  <a:cubicBezTo>
                    <a:pt x="16270" y="4280"/>
                    <a:pt x="16270" y="4280"/>
                    <a:pt x="16270" y="4280"/>
                  </a:cubicBezTo>
                  <a:cubicBezTo>
                    <a:pt x="16214" y="4347"/>
                    <a:pt x="16214" y="4347"/>
                    <a:pt x="16214" y="4347"/>
                  </a:cubicBezTo>
                  <a:cubicBezTo>
                    <a:pt x="16158" y="4347"/>
                    <a:pt x="16158" y="4347"/>
                    <a:pt x="16158" y="4347"/>
                  </a:cubicBezTo>
                  <a:cubicBezTo>
                    <a:pt x="16102" y="4347"/>
                    <a:pt x="16102" y="4347"/>
                    <a:pt x="16102" y="4347"/>
                  </a:cubicBezTo>
                  <a:cubicBezTo>
                    <a:pt x="16102" y="4280"/>
                    <a:pt x="16102" y="4280"/>
                    <a:pt x="16102" y="4280"/>
                  </a:cubicBezTo>
                  <a:cubicBezTo>
                    <a:pt x="16102" y="4280"/>
                    <a:pt x="16102" y="4280"/>
                    <a:pt x="16102" y="4280"/>
                  </a:cubicBezTo>
                  <a:cubicBezTo>
                    <a:pt x="16158" y="4280"/>
                    <a:pt x="16158" y="4280"/>
                    <a:pt x="16158" y="4280"/>
                  </a:cubicBezTo>
                  <a:cubicBezTo>
                    <a:pt x="16158" y="4280"/>
                    <a:pt x="16158" y="4280"/>
                    <a:pt x="16158" y="4280"/>
                  </a:cubicBezTo>
                  <a:cubicBezTo>
                    <a:pt x="16158" y="4213"/>
                    <a:pt x="16158" y="4213"/>
                    <a:pt x="16158" y="4213"/>
                  </a:cubicBezTo>
                  <a:cubicBezTo>
                    <a:pt x="16158" y="4213"/>
                    <a:pt x="16158" y="4213"/>
                    <a:pt x="16158" y="4213"/>
                  </a:cubicBezTo>
                  <a:cubicBezTo>
                    <a:pt x="16158" y="4213"/>
                    <a:pt x="16158" y="4213"/>
                    <a:pt x="16158" y="4213"/>
                  </a:cubicBezTo>
                  <a:cubicBezTo>
                    <a:pt x="16158" y="4213"/>
                    <a:pt x="16158" y="4213"/>
                    <a:pt x="16158" y="4213"/>
                  </a:cubicBezTo>
                  <a:cubicBezTo>
                    <a:pt x="16214" y="4213"/>
                    <a:pt x="16214" y="4213"/>
                    <a:pt x="16214" y="4213"/>
                  </a:cubicBezTo>
                  <a:cubicBezTo>
                    <a:pt x="16214" y="4213"/>
                    <a:pt x="16214" y="4213"/>
                    <a:pt x="16214" y="4213"/>
                  </a:cubicBezTo>
                  <a:cubicBezTo>
                    <a:pt x="16214" y="4146"/>
                    <a:pt x="16214" y="4146"/>
                    <a:pt x="16214" y="4146"/>
                  </a:cubicBezTo>
                  <a:cubicBezTo>
                    <a:pt x="16214" y="4146"/>
                    <a:pt x="16214" y="4146"/>
                    <a:pt x="16214" y="4146"/>
                  </a:cubicBezTo>
                  <a:cubicBezTo>
                    <a:pt x="16158" y="4146"/>
                    <a:pt x="16158" y="4146"/>
                    <a:pt x="16158" y="4146"/>
                  </a:cubicBezTo>
                  <a:cubicBezTo>
                    <a:pt x="16158" y="4146"/>
                    <a:pt x="16158" y="4146"/>
                    <a:pt x="16158" y="4146"/>
                  </a:cubicBezTo>
                  <a:cubicBezTo>
                    <a:pt x="16102" y="4146"/>
                    <a:pt x="16102" y="4146"/>
                    <a:pt x="16102" y="4146"/>
                  </a:cubicBezTo>
                  <a:cubicBezTo>
                    <a:pt x="16102" y="4146"/>
                    <a:pt x="16102" y="4146"/>
                    <a:pt x="16102" y="4146"/>
                  </a:cubicBezTo>
                  <a:cubicBezTo>
                    <a:pt x="16102" y="4079"/>
                    <a:pt x="16102" y="4079"/>
                    <a:pt x="16102" y="4079"/>
                  </a:cubicBezTo>
                  <a:cubicBezTo>
                    <a:pt x="16158" y="4079"/>
                    <a:pt x="16158" y="4079"/>
                    <a:pt x="16158" y="4079"/>
                  </a:cubicBezTo>
                  <a:cubicBezTo>
                    <a:pt x="16158" y="4079"/>
                    <a:pt x="16158" y="4079"/>
                    <a:pt x="16158" y="4079"/>
                  </a:cubicBezTo>
                  <a:cubicBezTo>
                    <a:pt x="16214" y="4079"/>
                    <a:pt x="16214" y="4079"/>
                    <a:pt x="16214" y="4079"/>
                  </a:cubicBezTo>
                  <a:cubicBezTo>
                    <a:pt x="16270" y="4079"/>
                    <a:pt x="16270" y="4079"/>
                    <a:pt x="16270" y="4079"/>
                  </a:cubicBezTo>
                  <a:cubicBezTo>
                    <a:pt x="16326" y="4079"/>
                    <a:pt x="16326" y="4079"/>
                    <a:pt x="16326" y="4079"/>
                  </a:cubicBezTo>
                  <a:cubicBezTo>
                    <a:pt x="16270" y="4079"/>
                    <a:pt x="16270" y="4079"/>
                    <a:pt x="16270" y="4079"/>
                  </a:cubicBezTo>
                  <a:cubicBezTo>
                    <a:pt x="16270" y="4012"/>
                    <a:pt x="16270" y="4012"/>
                    <a:pt x="16270" y="4012"/>
                  </a:cubicBezTo>
                  <a:cubicBezTo>
                    <a:pt x="16270" y="4012"/>
                    <a:pt x="16270" y="4012"/>
                    <a:pt x="16270" y="4012"/>
                  </a:cubicBezTo>
                  <a:cubicBezTo>
                    <a:pt x="16326" y="4012"/>
                    <a:pt x="16326" y="4012"/>
                    <a:pt x="16326" y="4012"/>
                  </a:cubicBezTo>
                  <a:cubicBezTo>
                    <a:pt x="16326" y="3946"/>
                    <a:pt x="16326" y="3946"/>
                    <a:pt x="16326" y="3946"/>
                  </a:cubicBezTo>
                  <a:cubicBezTo>
                    <a:pt x="16326" y="3946"/>
                    <a:pt x="16326" y="3946"/>
                    <a:pt x="16326" y="3946"/>
                  </a:cubicBezTo>
                  <a:cubicBezTo>
                    <a:pt x="16326" y="3946"/>
                    <a:pt x="16326" y="3946"/>
                    <a:pt x="16326" y="3946"/>
                  </a:cubicBezTo>
                  <a:cubicBezTo>
                    <a:pt x="16326" y="3879"/>
                    <a:pt x="16326" y="3879"/>
                    <a:pt x="16326" y="3879"/>
                  </a:cubicBezTo>
                  <a:cubicBezTo>
                    <a:pt x="16382" y="3879"/>
                    <a:pt x="16382" y="3879"/>
                    <a:pt x="16382" y="3879"/>
                  </a:cubicBezTo>
                  <a:cubicBezTo>
                    <a:pt x="16382" y="3812"/>
                    <a:pt x="16382" y="3812"/>
                    <a:pt x="16382" y="3812"/>
                  </a:cubicBezTo>
                  <a:cubicBezTo>
                    <a:pt x="16438" y="3745"/>
                    <a:pt x="16438" y="3745"/>
                    <a:pt x="16438" y="3745"/>
                  </a:cubicBezTo>
                  <a:cubicBezTo>
                    <a:pt x="16438" y="3745"/>
                    <a:pt x="16438" y="3745"/>
                    <a:pt x="16438" y="3745"/>
                  </a:cubicBezTo>
                  <a:cubicBezTo>
                    <a:pt x="16495" y="3678"/>
                    <a:pt x="16495" y="3678"/>
                    <a:pt x="16495" y="3678"/>
                  </a:cubicBezTo>
                  <a:cubicBezTo>
                    <a:pt x="16438" y="3678"/>
                    <a:pt x="16438" y="3678"/>
                    <a:pt x="16438" y="3678"/>
                  </a:cubicBezTo>
                  <a:cubicBezTo>
                    <a:pt x="16382" y="3812"/>
                    <a:pt x="16382" y="3812"/>
                    <a:pt x="16382" y="3812"/>
                  </a:cubicBezTo>
                  <a:cubicBezTo>
                    <a:pt x="16326" y="3879"/>
                    <a:pt x="16326" y="3879"/>
                    <a:pt x="16326" y="3879"/>
                  </a:cubicBezTo>
                  <a:cubicBezTo>
                    <a:pt x="16214" y="3946"/>
                    <a:pt x="16214" y="3946"/>
                    <a:pt x="16214" y="3946"/>
                  </a:cubicBezTo>
                  <a:cubicBezTo>
                    <a:pt x="16158" y="4012"/>
                    <a:pt x="16158" y="4012"/>
                    <a:pt x="16158" y="4012"/>
                  </a:cubicBezTo>
                  <a:cubicBezTo>
                    <a:pt x="16158" y="4012"/>
                    <a:pt x="16158" y="4012"/>
                    <a:pt x="16158" y="4012"/>
                  </a:cubicBezTo>
                  <a:cubicBezTo>
                    <a:pt x="16046" y="4012"/>
                    <a:pt x="16046" y="4012"/>
                    <a:pt x="16046" y="4012"/>
                  </a:cubicBezTo>
                  <a:cubicBezTo>
                    <a:pt x="16046" y="3946"/>
                    <a:pt x="16046" y="3946"/>
                    <a:pt x="16046" y="3946"/>
                  </a:cubicBezTo>
                  <a:cubicBezTo>
                    <a:pt x="16102" y="3946"/>
                    <a:pt x="16102" y="3946"/>
                    <a:pt x="16102" y="3946"/>
                  </a:cubicBezTo>
                  <a:cubicBezTo>
                    <a:pt x="16158" y="3879"/>
                    <a:pt x="16158" y="3879"/>
                    <a:pt x="16158" y="3879"/>
                  </a:cubicBezTo>
                  <a:cubicBezTo>
                    <a:pt x="16158" y="3812"/>
                    <a:pt x="16158" y="3812"/>
                    <a:pt x="16158" y="3812"/>
                  </a:cubicBezTo>
                  <a:cubicBezTo>
                    <a:pt x="16102" y="3879"/>
                    <a:pt x="16102" y="3879"/>
                    <a:pt x="16102" y="3879"/>
                  </a:cubicBezTo>
                  <a:cubicBezTo>
                    <a:pt x="15990" y="3879"/>
                    <a:pt x="15990" y="3879"/>
                    <a:pt x="15990" y="3879"/>
                  </a:cubicBezTo>
                  <a:cubicBezTo>
                    <a:pt x="15990" y="3946"/>
                    <a:pt x="15990" y="3946"/>
                    <a:pt x="15990" y="3946"/>
                  </a:cubicBezTo>
                  <a:cubicBezTo>
                    <a:pt x="15990" y="3946"/>
                    <a:pt x="15990" y="3946"/>
                    <a:pt x="15990" y="3946"/>
                  </a:cubicBezTo>
                  <a:cubicBezTo>
                    <a:pt x="15934" y="3946"/>
                    <a:pt x="15934" y="3946"/>
                    <a:pt x="15934" y="3946"/>
                  </a:cubicBezTo>
                  <a:cubicBezTo>
                    <a:pt x="15821" y="3879"/>
                    <a:pt x="15821" y="3879"/>
                    <a:pt x="15821" y="3879"/>
                  </a:cubicBezTo>
                  <a:cubicBezTo>
                    <a:pt x="15877" y="3879"/>
                    <a:pt x="15877" y="3879"/>
                    <a:pt x="15877" y="3879"/>
                  </a:cubicBezTo>
                  <a:cubicBezTo>
                    <a:pt x="15934" y="3879"/>
                    <a:pt x="15934" y="3879"/>
                    <a:pt x="15934" y="3879"/>
                  </a:cubicBezTo>
                  <a:cubicBezTo>
                    <a:pt x="15934" y="3812"/>
                    <a:pt x="15934" y="3812"/>
                    <a:pt x="15934" y="3812"/>
                  </a:cubicBezTo>
                  <a:cubicBezTo>
                    <a:pt x="15877" y="3812"/>
                    <a:pt x="15877" y="3812"/>
                    <a:pt x="15877" y="3812"/>
                  </a:cubicBezTo>
                  <a:cubicBezTo>
                    <a:pt x="15877" y="3745"/>
                    <a:pt x="15877" y="3745"/>
                    <a:pt x="15877" y="3745"/>
                  </a:cubicBezTo>
                  <a:cubicBezTo>
                    <a:pt x="15934" y="3745"/>
                    <a:pt x="15934" y="3745"/>
                    <a:pt x="15934" y="3745"/>
                  </a:cubicBezTo>
                  <a:cubicBezTo>
                    <a:pt x="15934" y="3678"/>
                    <a:pt x="15934" y="3678"/>
                    <a:pt x="15934" y="3678"/>
                  </a:cubicBezTo>
                  <a:cubicBezTo>
                    <a:pt x="15990" y="3678"/>
                    <a:pt x="15990" y="3678"/>
                    <a:pt x="15990" y="3678"/>
                  </a:cubicBezTo>
                  <a:cubicBezTo>
                    <a:pt x="16046" y="3611"/>
                    <a:pt x="16046" y="3611"/>
                    <a:pt x="16046" y="3611"/>
                  </a:cubicBezTo>
                  <a:cubicBezTo>
                    <a:pt x="16102" y="3611"/>
                    <a:pt x="16102" y="3611"/>
                    <a:pt x="16102" y="3611"/>
                  </a:cubicBezTo>
                  <a:cubicBezTo>
                    <a:pt x="16102" y="3544"/>
                    <a:pt x="16102" y="3544"/>
                    <a:pt x="16102" y="3544"/>
                  </a:cubicBezTo>
                  <a:cubicBezTo>
                    <a:pt x="16158" y="3477"/>
                    <a:pt x="16158" y="3477"/>
                    <a:pt x="16158" y="3477"/>
                  </a:cubicBezTo>
                  <a:cubicBezTo>
                    <a:pt x="16214" y="3411"/>
                    <a:pt x="16214" y="3411"/>
                    <a:pt x="16214" y="3411"/>
                  </a:cubicBezTo>
                  <a:cubicBezTo>
                    <a:pt x="16270" y="3411"/>
                    <a:pt x="16270" y="3411"/>
                    <a:pt x="16270" y="3411"/>
                  </a:cubicBezTo>
                  <a:cubicBezTo>
                    <a:pt x="16326" y="3411"/>
                    <a:pt x="16326" y="3411"/>
                    <a:pt x="16326" y="3411"/>
                  </a:cubicBezTo>
                  <a:cubicBezTo>
                    <a:pt x="16438" y="3411"/>
                    <a:pt x="16438" y="3411"/>
                    <a:pt x="16438" y="3411"/>
                  </a:cubicBezTo>
                  <a:cubicBezTo>
                    <a:pt x="16438" y="3411"/>
                    <a:pt x="16438" y="3411"/>
                    <a:pt x="16438" y="3411"/>
                  </a:cubicBezTo>
                  <a:cubicBezTo>
                    <a:pt x="16495" y="3411"/>
                    <a:pt x="16495" y="3411"/>
                    <a:pt x="16495" y="3411"/>
                  </a:cubicBezTo>
                  <a:cubicBezTo>
                    <a:pt x="16551" y="3344"/>
                    <a:pt x="16551" y="3344"/>
                    <a:pt x="16551" y="3344"/>
                  </a:cubicBezTo>
                  <a:cubicBezTo>
                    <a:pt x="16607" y="3344"/>
                    <a:pt x="16607" y="3344"/>
                    <a:pt x="16607" y="3344"/>
                  </a:cubicBezTo>
                  <a:cubicBezTo>
                    <a:pt x="16607" y="3344"/>
                    <a:pt x="16607" y="3344"/>
                    <a:pt x="16607" y="3344"/>
                  </a:cubicBezTo>
                  <a:cubicBezTo>
                    <a:pt x="16663" y="3411"/>
                    <a:pt x="16663" y="3411"/>
                    <a:pt x="16663" y="3411"/>
                  </a:cubicBezTo>
                  <a:cubicBezTo>
                    <a:pt x="16663" y="3411"/>
                    <a:pt x="16663" y="3411"/>
                    <a:pt x="16663" y="3411"/>
                  </a:cubicBezTo>
                  <a:cubicBezTo>
                    <a:pt x="16775" y="3477"/>
                    <a:pt x="16775" y="3477"/>
                    <a:pt x="16775" y="3477"/>
                  </a:cubicBezTo>
                  <a:cubicBezTo>
                    <a:pt x="16831" y="3544"/>
                    <a:pt x="16831" y="3544"/>
                    <a:pt x="16831" y="3544"/>
                  </a:cubicBezTo>
                  <a:cubicBezTo>
                    <a:pt x="16831" y="3611"/>
                    <a:pt x="16831" y="3611"/>
                    <a:pt x="16831" y="3611"/>
                  </a:cubicBezTo>
                  <a:cubicBezTo>
                    <a:pt x="16887" y="3611"/>
                    <a:pt x="16887" y="3611"/>
                    <a:pt x="16887" y="3611"/>
                  </a:cubicBezTo>
                  <a:cubicBezTo>
                    <a:pt x="16943" y="3678"/>
                    <a:pt x="16943" y="3678"/>
                    <a:pt x="16943" y="3678"/>
                  </a:cubicBezTo>
                  <a:cubicBezTo>
                    <a:pt x="16943" y="3611"/>
                    <a:pt x="16943" y="3611"/>
                    <a:pt x="16943" y="3611"/>
                  </a:cubicBezTo>
                  <a:cubicBezTo>
                    <a:pt x="16999" y="3611"/>
                    <a:pt x="16999" y="3611"/>
                    <a:pt x="16999" y="3611"/>
                  </a:cubicBezTo>
                  <a:cubicBezTo>
                    <a:pt x="16943" y="3611"/>
                    <a:pt x="16943" y="3611"/>
                    <a:pt x="16943" y="3611"/>
                  </a:cubicBezTo>
                  <a:cubicBezTo>
                    <a:pt x="16887" y="3611"/>
                    <a:pt x="16887" y="3611"/>
                    <a:pt x="16887" y="3611"/>
                  </a:cubicBezTo>
                  <a:cubicBezTo>
                    <a:pt x="16887" y="3544"/>
                    <a:pt x="16887" y="3544"/>
                    <a:pt x="16887" y="3544"/>
                  </a:cubicBezTo>
                  <a:cubicBezTo>
                    <a:pt x="16887" y="3544"/>
                    <a:pt x="16887" y="3544"/>
                    <a:pt x="16887" y="3544"/>
                  </a:cubicBezTo>
                  <a:cubicBezTo>
                    <a:pt x="16943" y="3477"/>
                    <a:pt x="16943" y="3477"/>
                    <a:pt x="16943" y="3477"/>
                  </a:cubicBezTo>
                  <a:cubicBezTo>
                    <a:pt x="17056" y="3477"/>
                    <a:pt x="17056" y="3477"/>
                    <a:pt x="17056" y="3477"/>
                  </a:cubicBezTo>
                  <a:cubicBezTo>
                    <a:pt x="17112" y="3544"/>
                    <a:pt x="17112" y="3544"/>
                    <a:pt x="17112" y="3544"/>
                  </a:cubicBezTo>
                  <a:cubicBezTo>
                    <a:pt x="17112" y="3544"/>
                    <a:pt x="17112" y="3544"/>
                    <a:pt x="17112" y="3544"/>
                  </a:cubicBezTo>
                  <a:cubicBezTo>
                    <a:pt x="17112" y="3477"/>
                    <a:pt x="17112" y="3477"/>
                    <a:pt x="17112" y="3477"/>
                  </a:cubicBezTo>
                  <a:cubicBezTo>
                    <a:pt x="17112" y="3411"/>
                    <a:pt x="17112" y="3411"/>
                    <a:pt x="17112" y="3411"/>
                  </a:cubicBezTo>
                  <a:cubicBezTo>
                    <a:pt x="17112" y="3344"/>
                    <a:pt x="17112" y="3344"/>
                    <a:pt x="17112" y="3344"/>
                  </a:cubicBezTo>
                  <a:cubicBezTo>
                    <a:pt x="17112" y="3344"/>
                    <a:pt x="17112" y="3344"/>
                    <a:pt x="17112" y="3344"/>
                  </a:cubicBezTo>
                  <a:cubicBezTo>
                    <a:pt x="17112" y="3411"/>
                    <a:pt x="17112" y="3411"/>
                    <a:pt x="17112" y="3411"/>
                  </a:cubicBezTo>
                  <a:cubicBezTo>
                    <a:pt x="17056" y="3477"/>
                    <a:pt x="17056" y="3477"/>
                    <a:pt x="17056" y="3477"/>
                  </a:cubicBezTo>
                  <a:cubicBezTo>
                    <a:pt x="16999" y="3477"/>
                    <a:pt x="16999" y="3477"/>
                    <a:pt x="16999" y="3477"/>
                  </a:cubicBezTo>
                  <a:cubicBezTo>
                    <a:pt x="16887" y="3477"/>
                    <a:pt x="16887" y="3477"/>
                    <a:pt x="16887" y="3477"/>
                  </a:cubicBezTo>
                  <a:cubicBezTo>
                    <a:pt x="16831" y="3477"/>
                    <a:pt x="16831" y="3477"/>
                    <a:pt x="16831" y="3477"/>
                  </a:cubicBezTo>
                  <a:cubicBezTo>
                    <a:pt x="16831" y="3411"/>
                    <a:pt x="16831" y="3411"/>
                    <a:pt x="16831" y="3411"/>
                  </a:cubicBezTo>
                  <a:cubicBezTo>
                    <a:pt x="16775" y="3411"/>
                    <a:pt x="16775" y="3411"/>
                    <a:pt x="16775" y="3411"/>
                  </a:cubicBezTo>
                  <a:cubicBezTo>
                    <a:pt x="16719" y="3411"/>
                    <a:pt x="16719" y="3411"/>
                    <a:pt x="16719" y="3411"/>
                  </a:cubicBezTo>
                  <a:cubicBezTo>
                    <a:pt x="16663" y="3277"/>
                    <a:pt x="16663" y="3277"/>
                    <a:pt x="16663" y="3277"/>
                  </a:cubicBezTo>
                  <a:cubicBezTo>
                    <a:pt x="16607" y="3210"/>
                    <a:pt x="16607" y="3210"/>
                    <a:pt x="16607" y="3210"/>
                  </a:cubicBezTo>
                  <a:cubicBezTo>
                    <a:pt x="16663" y="3143"/>
                    <a:pt x="16663" y="3143"/>
                    <a:pt x="16663" y="3143"/>
                  </a:cubicBezTo>
                  <a:cubicBezTo>
                    <a:pt x="16719" y="3210"/>
                    <a:pt x="16719" y="3210"/>
                    <a:pt x="16719" y="3210"/>
                  </a:cubicBezTo>
                  <a:cubicBezTo>
                    <a:pt x="16719" y="3277"/>
                    <a:pt x="16719" y="3277"/>
                    <a:pt x="16719" y="3277"/>
                  </a:cubicBezTo>
                  <a:cubicBezTo>
                    <a:pt x="16719" y="3277"/>
                    <a:pt x="16719" y="3277"/>
                    <a:pt x="16719" y="3277"/>
                  </a:cubicBezTo>
                  <a:cubicBezTo>
                    <a:pt x="16775" y="3210"/>
                    <a:pt x="16775" y="3210"/>
                    <a:pt x="16775" y="3210"/>
                  </a:cubicBezTo>
                  <a:cubicBezTo>
                    <a:pt x="16775" y="3143"/>
                    <a:pt x="16775" y="3143"/>
                    <a:pt x="16775" y="3143"/>
                  </a:cubicBezTo>
                  <a:cubicBezTo>
                    <a:pt x="16775" y="3143"/>
                    <a:pt x="16775" y="3143"/>
                    <a:pt x="16775" y="3143"/>
                  </a:cubicBezTo>
                  <a:cubicBezTo>
                    <a:pt x="16719" y="3143"/>
                    <a:pt x="16719" y="3143"/>
                    <a:pt x="16719" y="3143"/>
                  </a:cubicBezTo>
                  <a:cubicBezTo>
                    <a:pt x="16719" y="3076"/>
                    <a:pt x="16719" y="3076"/>
                    <a:pt x="16719" y="3076"/>
                  </a:cubicBezTo>
                  <a:cubicBezTo>
                    <a:pt x="16775" y="3009"/>
                    <a:pt x="16775" y="3009"/>
                    <a:pt x="16775" y="3009"/>
                  </a:cubicBezTo>
                  <a:cubicBezTo>
                    <a:pt x="16775" y="2942"/>
                    <a:pt x="16775" y="2942"/>
                    <a:pt x="16775" y="2942"/>
                  </a:cubicBezTo>
                  <a:cubicBezTo>
                    <a:pt x="16831" y="2876"/>
                    <a:pt x="16831" y="2876"/>
                    <a:pt x="16831" y="2876"/>
                  </a:cubicBezTo>
                  <a:cubicBezTo>
                    <a:pt x="16775" y="2675"/>
                    <a:pt x="16775" y="2675"/>
                    <a:pt x="16775" y="2675"/>
                  </a:cubicBezTo>
                  <a:cubicBezTo>
                    <a:pt x="16775" y="2608"/>
                    <a:pt x="16775" y="2608"/>
                    <a:pt x="16775" y="2608"/>
                  </a:cubicBezTo>
                  <a:cubicBezTo>
                    <a:pt x="16719" y="2608"/>
                    <a:pt x="16719" y="2608"/>
                    <a:pt x="16719" y="2608"/>
                  </a:cubicBezTo>
                  <a:cubicBezTo>
                    <a:pt x="16719" y="2541"/>
                    <a:pt x="16719" y="2541"/>
                    <a:pt x="16719" y="2541"/>
                  </a:cubicBezTo>
                  <a:cubicBezTo>
                    <a:pt x="16719" y="2541"/>
                    <a:pt x="16719" y="2541"/>
                    <a:pt x="16719" y="2541"/>
                  </a:cubicBezTo>
                  <a:cubicBezTo>
                    <a:pt x="16775" y="2474"/>
                    <a:pt x="16775" y="2474"/>
                    <a:pt x="16775" y="2474"/>
                  </a:cubicBezTo>
                  <a:cubicBezTo>
                    <a:pt x="16775" y="2474"/>
                    <a:pt x="16775" y="2474"/>
                    <a:pt x="16775" y="2474"/>
                  </a:cubicBezTo>
                  <a:cubicBezTo>
                    <a:pt x="16831" y="2541"/>
                    <a:pt x="16831" y="2541"/>
                    <a:pt x="16831" y="2541"/>
                  </a:cubicBezTo>
                  <a:cubicBezTo>
                    <a:pt x="16831" y="2541"/>
                    <a:pt x="16831" y="2541"/>
                    <a:pt x="16831" y="2541"/>
                  </a:cubicBezTo>
                  <a:cubicBezTo>
                    <a:pt x="16887" y="2608"/>
                    <a:pt x="16887" y="2608"/>
                    <a:pt x="16887" y="2608"/>
                  </a:cubicBezTo>
                  <a:cubicBezTo>
                    <a:pt x="16887" y="2608"/>
                    <a:pt x="16887" y="2608"/>
                    <a:pt x="16887" y="2608"/>
                  </a:cubicBezTo>
                  <a:cubicBezTo>
                    <a:pt x="16887" y="2541"/>
                    <a:pt x="16887" y="2541"/>
                    <a:pt x="16887" y="2541"/>
                  </a:cubicBezTo>
                  <a:cubicBezTo>
                    <a:pt x="16887" y="2474"/>
                    <a:pt x="16887" y="2474"/>
                    <a:pt x="16887" y="2474"/>
                  </a:cubicBezTo>
                  <a:cubicBezTo>
                    <a:pt x="16831" y="2474"/>
                    <a:pt x="16831" y="2474"/>
                    <a:pt x="16831" y="2474"/>
                  </a:cubicBezTo>
                  <a:cubicBezTo>
                    <a:pt x="16775" y="2407"/>
                    <a:pt x="16775" y="2407"/>
                    <a:pt x="16775" y="2407"/>
                  </a:cubicBezTo>
                  <a:cubicBezTo>
                    <a:pt x="16775" y="2407"/>
                    <a:pt x="16775" y="2407"/>
                    <a:pt x="16775" y="2407"/>
                  </a:cubicBezTo>
                  <a:cubicBezTo>
                    <a:pt x="16831" y="2341"/>
                    <a:pt x="16831" y="2341"/>
                    <a:pt x="16831" y="2341"/>
                  </a:cubicBezTo>
                  <a:cubicBezTo>
                    <a:pt x="16943" y="2140"/>
                    <a:pt x="16943" y="2140"/>
                    <a:pt x="16943" y="2140"/>
                  </a:cubicBezTo>
                  <a:cubicBezTo>
                    <a:pt x="17056" y="2140"/>
                    <a:pt x="17056" y="2140"/>
                    <a:pt x="17056" y="2140"/>
                  </a:cubicBezTo>
                  <a:cubicBezTo>
                    <a:pt x="17056" y="2140"/>
                    <a:pt x="17056" y="2140"/>
                    <a:pt x="17056" y="2140"/>
                  </a:cubicBezTo>
                  <a:cubicBezTo>
                    <a:pt x="17112" y="2207"/>
                    <a:pt x="17112" y="2207"/>
                    <a:pt x="17112" y="2207"/>
                  </a:cubicBezTo>
                  <a:cubicBezTo>
                    <a:pt x="17168" y="2207"/>
                    <a:pt x="17168" y="2207"/>
                    <a:pt x="17168" y="2207"/>
                  </a:cubicBezTo>
                  <a:cubicBezTo>
                    <a:pt x="17224" y="2207"/>
                    <a:pt x="17224" y="2207"/>
                    <a:pt x="17224" y="2207"/>
                  </a:cubicBezTo>
                  <a:cubicBezTo>
                    <a:pt x="17280" y="2341"/>
                    <a:pt x="17280" y="2341"/>
                    <a:pt x="17280" y="2341"/>
                  </a:cubicBezTo>
                  <a:cubicBezTo>
                    <a:pt x="17280" y="2341"/>
                    <a:pt x="17280" y="2341"/>
                    <a:pt x="17280" y="2341"/>
                  </a:cubicBezTo>
                  <a:cubicBezTo>
                    <a:pt x="17336" y="2474"/>
                    <a:pt x="17336" y="2474"/>
                    <a:pt x="17336" y="2474"/>
                  </a:cubicBezTo>
                  <a:cubicBezTo>
                    <a:pt x="17392" y="2541"/>
                    <a:pt x="17392" y="2541"/>
                    <a:pt x="17392" y="2541"/>
                  </a:cubicBezTo>
                  <a:cubicBezTo>
                    <a:pt x="17392" y="2675"/>
                    <a:pt x="17392" y="2675"/>
                    <a:pt x="17392" y="2675"/>
                  </a:cubicBezTo>
                  <a:cubicBezTo>
                    <a:pt x="17392" y="2742"/>
                    <a:pt x="17392" y="2742"/>
                    <a:pt x="17392" y="2742"/>
                  </a:cubicBezTo>
                  <a:cubicBezTo>
                    <a:pt x="17448" y="2809"/>
                    <a:pt x="17448" y="2809"/>
                    <a:pt x="17448" y="2809"/>
                  </a:cubicBezTo>
                  <a:cubicBezTo>
                    <a:pt x="17448" y="2809"/>
                    <a:pt x="17448" y="2809"/>
                    <a:pt x="17448" y="2809"/>
                  </a:cubicBezTo>
                  <a:cubicBezTo>
                    <a:pt x="17448" y="2809"/>
                    <a:pt x="17448" y="2809"/>
                    <a:pt x="17448" y="2809"/>
                  </a:cubicBezTo>
                  <a:cubicBezTo>
                    <a:pt x="17504" y="2809"/>
                    <a:pt x="17504" y="2809"/>
                    <a:pt x="17504" y="2809"/>
                  </a:cubicBezTo>
                  <a:cubicBezTo>
                    <a:pt x="17504" y="2876"/>
                    <a:pt x="17504" y="2876"/>
                    <a:pt x="17504" y="2876"/>
                  </a:cubicBezTo>
                  <a:cubicBezTo>
                    <a:pt x="17561" y="2809"/>
                    <a:pt x="17561" y="2809"/>
                    <a:pt x="17561" y="2809"/>
                  </a:cubicBezTo>
                  <a:cubicBezTo>
                    <a:pt x="17561" y="2809"/>
                    <a:pt x="17561" y="2809"/>
                    <a:pt x="17561" y="2809"/>
                  </a:cubicBezTo>
                  <a:cubicBezTo>
                    <a:pt x="17617" y="2809"/>
                    <a:pt x="17617" y="2809"/>
                    <a:pt x="17617" y="2809"/>
                  </a:cubicBezTo>
                  <a:cubicBezTo>
                    <a:pt x="17561" y="2809"/>
                    <a:pt x="17561" y="2809"/>
                    <a:pt x="17561" y="2809"/>
                  </a:cubicBezTo>
                  <a:cubicBezTo>
                    <a:pt x="17504" y="2809"/>
                    <a:pt x="17504" y="2809"/>
                    <a:pt x="17504" y="2809"/>
                  </a:cubicBezTo>
                  <a:cubicBezTo>
                    <a:pt x="17504" y="2742"/>
                    <a:pt x="17504" y="2742"/>
                    <a:pt x="17504" y="2742"/>
                  </a:cubicBezTo>
                  <a:cubicBezTo>
                    <a:pt x="17448" y="2742"/>
                    <a:pt x="17448" y="2742"/>
                    <a:pt x="17448" y="2742"/>
                  </a:cubicBezTo>
                  <a:cubicBezTo>
                    <a:pt x="17448" y="2675"/>
                    <a:pt x="17448" y="2675"/>
                    <a:pt x="17448" y="2675"/>
                  </a:cubicBezTo>
                  <a:cubicBezTo>
                    <a:pt x="17504" y="2608"/>
                    <a:pt x="17504" y="2608"/>
                    <a:pt x="17504" y="2608"/>
                  </a:cubicBezTo>
                  <a:cubicBezTo>
                    <a:pt x="17504" y="2608"/>
                    <a:pt x="17504" y="2608"/>
                    <a:pt x="17504" y="2608"/>
                  </a:cubicBezTo>
                  <a:cubicBezTo>
                    <a:pt x="17504" y="2407"/>
                    <a:pt x="17504" y="2407"/>
                    <a:pt x="17504" y="2407"/>
                  </a:cubicBezTo>
                  <a:cubicBezTo>
                    <a:pt x="17448" y="2341"/>
                    <a:pt x="17448" y="2341"/>
                    <a:pt x="17448" y="2341"/>
                  </a:cubicBezTo>
                  <a:cubicBezTo>
                    <a:pt x="17504" y="2274"/>
                    <a:pt x="17504" y="2274"/>
                    <a:pt x="17504" y="2274"/>
                  </a:cubicBezTo>
                  <a:cubicBezTo>
                    <a:pt x="17561" y="2274"/>
                    <a:pt x="17561" y="2274"/>
                    <a:pt x="17561" y="2274"/>
                  </a:cubicBezTo>
                  <a:cubicBezTo>
                    <a:pt x="17617" y="2274"/>
                    <a:pt x="17617" y="2274"/>
                    <a:pt x="17617" y="2274"/>
                  </a:cubicBezTo>
                  <a:cubicBezTo>
                    <a:pt x="17673" y="2341"/>
                    <a:pt x="17673" y="2341"/>
                    <a:pt x="17673" y="2341"/>
                  </a:cubicBezTo>
                  <a:cubicBezTo>
                    <a:pt x="17729" y="2341"/>
                    <a:pt x="17729" y="2341"/>
                    <a:pt x="17729" y="2341"/>
                  </a:cubicBezTo>
                  <a:cubicBezTo>
                    <a:pt x="17841" y="2341"/>
                    <a:pt x="17841" y="2341"/>
                    <a:pt x="17841" y="2341"/>
                  </a:cubicBezTo>
                  <a:cubicBezTo>
                    <a:pt x="17953" y="2341"/>
                    <a:pt x="17953" y="2341"/>
                    <a:pt x="17953" y="2341"/>
                  </a:cubicBezTo>
                  <a:cubicBezTo>
                    <a:pt x="18009" y="2341"/>
                    <a:pt x="18009" y="2341"/>
                    <a:pt x="18009" y="2341"/>
                  </a:cubicBezTo>
                  <a:cubicBezTo>
                    <a:pt x="18065" y="2341"/>
                    <a:pt x="18065" y="2341"/>
                    <a:pt x="18065" y="2341"/>
                  </a:cubicBezTo>
                  <a:cubicBezTo>
                    <a:pt x="18122" y="2341"/>
                    <a:pt x="18122" y="2341"/>
                    <a:pt x="18122" y="2341"/>
                  </a:cubicBezTo>
                  <a:cubicBezTo>
                    <a:pt x="18178" y="2407"/>
                    <a:pt x="18178" y="2407"/>
                    <a:pt x="18178" y="2407"/>
                  </a:cubicBezTo>
                  <a:cubicBezTo>
                    <a:pt x="18234" y="2407"/>
                    <a:pt x="18234" y="2407"/>
                    <a:pt x="18234" y="2407"/>
                  </a:cubicBezTo>
                  <a:cubicBezTo>
                    <a:pt x="18290" y="2407"/>
                    <a:pt x="18290" y="2407"/>
                    <a:pt x="18290" y="2407"/>
                  </a:cubicBezTo>
                  <a:cubicBezTo>
                    <a:pt x="18290" y="2341"/>
                    <a:pt x="18290" y="2341"/>
                    <a:pt x="18290" y="2341"/>
                  </a:cubicBezTo>
                  <a:cubicBezTo>
                    <a:pt x="18234" y="2341"/>
                    <a:pt x="18234" y="2341"/>
                    <a:pt x="18234" y="2341"/>
                  </a:cubicBezTo>
                  <a:cubicBezTo>
                    <a:pt x="18178" y="2341"/>
                    <a:pt x="18178" y="2341"/>
                    <a:pt x="18178" y="2341"/>
                  </a:cubicBezTo>
                  <a:cubicBezTo>
                    <a:pt x="18122" y="2341"/>
                    <a:pt x="18122" y="2341"/>
                    <a:pt x="18122" y="2341"/>
                  </a:cubicBezTo>
                  <a:cubicBezTo>
                    <a:pt x="18065" y="2274"/>
                    <a:pt x="18065" y="2274"/>
                    <a:pt x="18065" y="2274"/>
                  </a:cubicBezTo>
                  <a:cubicBezTo>
                    <a:pt x="18065" y="2274"/>
                    <a:pt x="18065" y="2274"/>
                    <a:pt x="18065" y="2274"/>
                  </a:cubicBezTo>
                  <a:cubicBezTo>
                    <a:pt x="18122" y="2274"/>
                    <a:pt x="18122" y="2274"/>
                    <a:pt x="18122" y="2274"/>
                  </a:cubicBezTo>
                  <a:cubicBezTo>
                    <a:pt x="18178" y="2274"/>
                    <a:pt x="18178" y="2274"/>
                    <a:pt x="18178" y="2274"/>
                  </a:cubicBezTo>
                  <a:cubicBezTo>
                    <a:pt x="18346" y="2207"/>
                    <a:pt x="18346" y="2207"/>
                    <a:pt x="18346" y="2207"/>
                  </a:cubicBezTo>
                  <a:cubicBezTo>
                    <a:pt x="18458" y="2207"/>
                    <a:pt x="18458" y="2207"/>
                    <a:pt x="18458" y="2207"/>
                  </a:cubicBezTo>
                  <a:cubicBezTo>
                    <a:pt x="18570" y="2274"/>
                    <a:pt x="18570" y="2274"/>
                    <a:pt x="18570" y="2274"/>
                  </a:cubicBezTo>
                  <a:cubicBezTo>
                    <a:pt x="18626" y="2274"/>
                    <a:pt x="18626" y="2274"/>
                    <a:pt x="18626" y="2274"/>
                  </a:cubicBezTo>
                  <a:cubicBezTo>
                    <a:pt x="18683" y="2274"/>
                    <a:pt x="18683" y="2274"/>
                    <a:pt x="18683" y="2274"/>
                  </a:cubicBezTo>
                  <a:cubicBezTo>
                    <a:pt x="18739" y="2274"/>
                    <a:pt x="18739" y="2274"/>
                    <a:pt x="18739" y="2274"/>
                  </a:cubicBezTo>
                  <a:cubicBezTo>
                    <a:pt x="18683" y="2207"/>
                    <a:pt x="18683" y="2207"/>
                    <a:pt x="18683" y="2207"/>
                  </a:cubicBezTo>
                  <a:cubicBezTo>
                    <a:pt x="18683" y="2207"/>
                    <a:pt x="18683" y="2207"/>
                    <a:pt x="18683" y="2207"/>
                  </a:cubicBezTo>
                  <a:cubicBezTo>
                    <a:pt x="18626" y="2207"/>
                    <a:pt x="18626" y="2207"/>
                    <a:pt x="18626" y="2207"/>
                  </a:cubicBezTo>
                  <a:cubicBezTo>
                    <a:pt x="18626" y="2207"/>
                    <a:pt x="18626" y="2207"/>
                    <a:pt x="18626" y="2207"/>
                  </a:cubicBezTo>
                  <a:cubicBezTo>
                    <a:pt x="18570" y="2140"/>
                    <a:pt x="18570" y="2140"/>
                    <a:pt x="18570" y="2140"/>
                  </a:cubicBezTo>
                  <a:cubicBezTo>
                    <a:pt x="18514" y="2140"/>
                    <a:pt x="18514" y="2140"/>
                    <a:pt x="18514" y="2140"/>
                  </a:cubicBezTo>
                  <a:cubicBezTo>
                    <a:pt x="18514" y="2140"/>
                    <a:pt x="18514" y="2140"/>
                    <a:pt x="18514" y="2140"/>
                  </a:cubicBezTo>
                  <a:cubicBezTo>
                    <a:pt x="18346" y="2140"/>
                    <a:pt x="18346" y="2140"/>
                    <a:pt x="18346" y="2140"/>
                  </a:cubicBezTo>
                  <a:cubicBezTo>
                    <a:pt x="18346" y="2140"/>
                    <a:pt x="18346" y="2140"/>
                    <a:pt x="18346" y="2140"/>
                  </a:cubicBezTo>
                  <a:cubicBezTo>
                    <a:pt x="18402" y="2073"/>
                    <a:pt x="18402" y="2073"/>
                    <a:pt x="18402" y="2073"/>
                  </a:cubicBezTo>
                  <a:cubicBezTo>
                    <a:pt x="18402" y="2006"/>
                    <a:pt x="18402" y="2006"/>
                    <a:pt x="18402" y="2006"/>
                  </a:cubicBezTo>
                  <a:cubicBezTo>
                    <a:pt x="18458" y="2006"/>
                    <a:pt x="18458" y="2006"/>
                    <a:pt x="18458" y="2006"/>
                  </a:cubicBezTo>
                  <a:cubicBezTo>
                    <a:pt x="18514" y="1939"/>
                    <a:pt x="18514" y="1939"/>
                    <a:pt x="18514" y="1939"/>
                  </a:cubicBezTo>
                  <a:cubicBezTo>
                    <a:pt x="18570" y="1872"/>
                    <a:pt x="18570" y="1872"/>
                    <a:pt x="18570" y="1872"/>
                  </a:cubicBezTo>
                  <a:cubicBezTo>
                    <a:pt x="18683" y="1806"/>
                    <a:pt x="18683" y="1806"/>
                    <a:pt x="18683" y="1806"/>
                  </a:cubicBezTo>
                  <a:cubicBezTo>
                    <a:pt x="18739" y="1806"/>
                    <a:pt x="18739" y="1806"/>
                    <a:pt x="18739" y="1806"/>
                  </a:cubicBezTo>
                  <a:cubicBezTo>
                    <a:pt x="18851" y="1739"/>
                    <a:pt x="18851" y="1739"/>
                    <a:pt x="18851" y="1739"/>
                  </a:cubicBezTo>
                  <a:cubicBezTo>
                    <a:pt x="18851" y="1739"/>
                    <a:pt x="18851" y="1739"/>
                    <a:pt x="18851" y="1739"/>
                  </a:cubicBezTo>
                  <a:cubicBezTo>
                    <a:pt x="18739" y="1739"/>
                    <a:pt x="18739" y="1739"/>
                    <a:pt x="18739" y="1739"/>
                  </a:cubicBezTo>
                  <a:cubicBezTo>
                    <a:pt x="18626" y="1806"/>
                    <a:pt x="18626" y="1806"/>
                    <a:pt x="18626" y="1806"/>
                  </a:cubicBezTo>
                  <a:cubicBezTo>
                    <a:pt x="18514" y="1872"/>
                    <a:pt x="18514" y="1872"/>
                    <a:pt x="18514" y="1872"/>
                  </a:cubicBezTo>
                  <a:cubicBezTo>
                    <a:pt x="18514" y="1939"/>
                    <a:pt x="18514" y="1939"/>
                    <a:pt x="18514" y="1939"/>
                  </a:cubicBezTo>
                  <a:cubicBezTo>
                    <a:pt x="18458" y="1939"/>
                    <a:pt x="18458" y="1939"/>
                    <a:pt x="18458" y="1939"/>
                  </a:cubicBezTo>
                  <a:cubicBezTo>
                    <a:pt x="18458" y="1872"/>
                    <a:pt x="18458" y="1872"/>
                    <a:pt x="18458" y="1872"/>
                  </a:cubicBezTo>
                  <a:cubicBezTo>
                    <a:pt x="18458" y="1872"/>
                    <a:pt x="18458" y="1872"/>
                    <a:pt x="18458" y="1872"/>
                  </a:cubicBezTo>
                  <a:cubicBezTo>
                    <a:pt x="18402" y="1939"/>
                    <a:pt x="18402" y="1939"/>
                    <a:pt x="18402" y="1939"/>
                  </a:cubicBezTo>
                  <a:cubicBezTo>
                    <a:pt x="18346" y="1939"/>
                    <a:pt x="18346" y="1939"/>
                    <a:pt x="18346" y="1939"/>
                  </a:cubicBezTo>
                  <a:cubicBezTo>
                    <a:pt x="18290" y="2006"/>
                    <a:pt x="18290" y="2006"/>
                    <a:pt x="18290" y="2006"/>
                  </a:cubicBezTo>
                  <a:cubicBezTo>
                    <a:pt x="18346" y="2006"/>
                    <a:pt x="18346" y="2006"/>
                    <a:pt x="18346" y="2006"/>
                  </a:cubicBezTo>
                  <a:cubicBezTo>
                    <a:pt x="18346" y="2073"/>
                    <a:pt x="18346" y="2073"/>
                    <a:pt x="18346" y="2073"/>
                  </a:cubicBezTo>
                  <a:cubicBezTo>
                    <a:pt x="18234" y="2140"/>
                    <a:pt x="18234" y="2140"/>
                    <a:pt x="18234" y="2140"/>
                  </a:cubicBezTo>
                  <a:cubicBezTo>
                    <a:pt x="18178" y="2140"/>
                    <a:pt x="18178" y="2140"/>
                    <a:pt x="18178" y="2140"/>
                  </a:cubicBezTo>
                  <a:cubicBezTo>
                    <a:pt x="18009" y="2207"/>
                    <a:pt x="18009" y="2207"/>
                    <a:pt x="18009" y="2207"/>
                  </a:cubicBezTo>
                  <a:cubicBezTo>
                    <a:pt x="17953" y="2207"/>
                    <a:pt x="17953" y="2207"/>
                    <a:pt x="17953" y="2207"/>
                  </a:cubicBezTo>
                  <a:cubicBezTo>
                    <a:pt x="17897" y="2207"/>
                    <a:pt x="17897" y="2207"/>
                    <a:pt x="17897" y="2207"/>
                  </a:cubicBezTo>
                  <a:cubicBezTo>
                    <a:pt x="17785" y="2207"/>
                    <a:pt x="17785" y="2207"/>
                    <a:pt x="17785" y="2207"/>
                  </a:cubicBezTo>
                  <a:cubicBezTo>
                    <a:pt x="17729" y="2140"/>
                    <a:pt x="17729" y="2140"/>
                    <a:pt x="17729" y="2140"/>
                  </a:cubicBezTo>
                  <a:cubicBezTo>
                    <a:pt x="17617" y="2140"/>
                    <a:pt x="17617" y="2140"/>
                    <a:pt x="17617" y="2140"/>
                  </a:cubicBezTo>
                  <a:cubicBezTo>
                    <a:pt x="17617" y="2140"/>
                    <a:pt x="17617" y="2140"/>
                    <a:pt x="17617" y="2140"/>
                  </a:cubicBezTo>
                  <a:cubicBezTo>
                    <a:pt x="17617" y="2140"/>
                    <a:pt x="17617" y="2140"/>
                    <a:pt x="17617" y="2140"/>
                  </a:cubicBezTo>
                  <a:cubicBezTo>
                    <a:pt x="17673" y="2073"/>
                    <a:pt x="17673" y="2073"/>
                    <a:pt x="17673" y="2073"/>
                  </a:cubicBezTo>
                  <a:cubicBezTo>
                    <a:pt x="17729" y="2073"/>
                    <a:pt x="17729" y="2073"/>
                    <a:pt x="17729" y="2073"/>
                  </a:cubicBezTo>
                  <a:cubicBezTo>
                    <a:pt x="17785" y="2006"/>
                    <a:pt x="17785" y="2006"/>
                    <a:pt x="17785" y="2006"/>
                  </a:cubicBezTo>
                  <a:cubicBezTo>
                    <a:pt x="17841" y="2006"/>
                    <a:pt x="17841" y="2006"/>
                    <a:pt x="17841" y="2006"/>
                  </a:cubicBezTo>
                  <a:cubicBezTo>
                    <a:pt x="17897" y="1939"/>
                    <a:pt x="17897" y="1939"/>
                    <a:pt x="17897" y="1939"/>
                  </a:cubicBezTo>
                  <a:cubicBezTo>
                    <a:pt x="17841" y="1939"/>
                    <a:pt x="17841" y="1939"/>
                    <a:pt x="17841" y="1939"/>
                  </a:cubicBezTo>
                  <a:cubicBezTo>
                    <a:pt x="17785" y="2006"/>
                    <a:pt x="17785" y="2006"/>
                    <a:pt x="17785" y="2006"/>
                  </a:cubicBezTo>
                  <a:cubicBezTo>
                    <a:pt x="17729" y="2006"/>
                    <a:pt x="17729" y="2006"/>
                    <a:pt x="17729" y="2006"/>
                  </a:cubicBezTo>
                  <a:cubicBezTo>
                    <a:pt x="17673" y="2006"/>
                    <a:pt x="17673" y="2006"/>
                    <a:pt x="17673" y="2006"/>
                  </a:cubicBezTo>
                  <a:cubicBezTo>
                    <a:pt x="17617" y="2006"/>
                    <a:pt x="17617" y="2006"/>
                    <a:pt x="17617" y="2006"/>
                  </a:cubicBezTo>
                  <a:cubicBezTo>
                    <a:pt x="17617" y="1939"/>
                    <a:pt x="17617" y="1939"/>
                    <a:pt x="17617" y="1939"/>
                  </a:cubicBezTo>
                  <a:cubicBezTo>
                    <a:pt x="17673" y="1939"/>
                    <a:pt x="17673" y="1939"/>
                    <a:pt x="17673" y="1939"/>
                  </a:cubicBezTo>
                  <a:cubicBezTo>
                    <a:pt x="17673" y="1939"/>
                    <a:pt x="17673" y="1939"/>
                    <a:pt x="17673" y="1939"/>
                  </a:cubicBezTo>
                  <a:cubicBezTo>
                    <a:pt x="17561" y="1939"/>
                    <a:pt x="17561" y="1939"/>
                    <a:pt x="17561" y="1939"/>
                  </a:cubicBezTo>
                  <a:cubicBezTo>
                    <a:pt x="17561" y="2006"/>
                    <a:pt x="17561" y="2006"/>
                    <a:pt x="17561" y="2006"/>
                  </a:cubicBezTo>
                  <a:cubicBezTo>
                    <a:pt x="17504" y="2073"/>
                    <a:pt x="17504" y="2073"/>
                    <a:pt x="17504" y="2073"/>
                  </a:cubicBezTo>
                  <a:cubicBezTo>
                    <a:pt x="17392" y="2073"/>
                    <a:pt x="17392" y="2073"/>
                    <a:pt x="17392" y="2073"/>
                  </a:cubicBezTo>
                  <a:cubicBezTo>
                    <a:pt x="17336" y="2073"/>
                    <a:pt x="17336" y="2073"/>
                    <a:pt x="17336" y="2073"/>
                  </a:cubicBezTo>
                  <a:cubicBezTo>
                    <a:pt x="17224" y="2073"/>
                    <a:pt x="17224" y="2073"/>
                    <a:pt x="17224" y="2073"/>
                  </a:cubicBezTo>
                  <a:cubicBezTo>
                    <a:pt x="17168" y="2006"/>
                    <a:pt x="17168" y="2006"/>
                    <a:pt x="17168" y="2006"/>
                  </a:cubicBezTo>
                  <a:cubicBezTo>
                    <a:pt x="17168" y="1939"/>
                    <a:pt x="17168" y="1939"/>
                    <a:pt x="17168" y="1939"/>
                  </a:cubicBezTo>
                  <a:cubicBezTo>
                    <a:pt x="17112" y="1939"/>
                    <a:pt x="17112" y="1939"/>
                    <a:pt x="17112" y="1939"/>
                  </a:cubicBezTo>
                  <a:cubicBezTo>
                    <a:pt x="17056" y="1939"/>
                    <a:pt x="17056" y="1939"/>
                    <a:pt x="17056" y="1939"/>
                  </a:cubicBezTo>
                  <a:cubicBezTo>
                    <a:pt x="17056" y="1872"/>
                    <a:pt x="17056" y="1872"/>
                    <a:pt x="17056" y="1872"/>
                  </a:cubicBezTo>
                  <a:cubicBezTo>
                    <a:pt x="17112" y="1872"/>
                    <a:pt x="17112" y="1872"/>
                    <a:pt x="17112" y="1872"/>
                  </a:cubicBezTo>
                  <a:cubicBezTo>
                    <a:pt x="17168" y="1806"/>
                    <a:pt x="17168" y="1806"/>
                    <a:pt x="17168" y="1806"/>
                  </a:cubicBezTo>
                  <a:cubicBezTo>
                    <a:pt x="17224" y="1739"/>
                    <a:pt x="17224" y="1739"/>
                    <a:pt x="17224" y="1739"/>
                  </a:cubicBezTo>
                  <a:cubicBezTo>
                    <a:pt x="17280" y="1672"/>
                    <a:pt x="17280" y="1672"/>
                    <a:pt x="17280" y="1672"/>
                  </a:cubicBezTo>
                  <a:cubicBezTo>
                    <a:pt x="17336" y="1605"/>
                    <a:pt x="17336" y="1605"/>
                    <a:pt x="17336" y="1605"/>
                  </a:cubicBezTo>
                  <a:cubicBezTo>
                    <a:pt x="17336" y="1605"/>
                    <a:pt x="17336" y="1605"/>
                    <a:pt x="17336" y="1605"/>
                  </a:cubicBezTo>
                  <a:cubicBezTo>
                    <a:pt x="17392" y="1605"/>
                    <a:pt x="17392" y="1605"/>
                    <a:pt x="17392" y="1605"/>
                  </a:cubicBezTo>
                  <a:cubicBezTo>
                    <a:pt x="17504" y="1605"/>
                    <a:pt x="17504" y="1605"/>
                    <a:pt x="17504" y="1605"/>
                  </a:cubicBezTo>
                  <a:cubicBezTo>
                    <a:pt x="17561" y="1605"/>
                    <a:pt x="17561" y="1605"/>
                    <a:pt x="17561" y="1605"/>
                  </a:cubicBezTo>
                  <a:cubicBezTo>
                    <a:pt x="17561" y="1605"/>
                    <a:pt x="17561" y="1605"/>
                    <a:pt x="17561" y="1605"/>
                  </a:cubicBezTo>
                  <a:cubicBezTo>
                    <a:pt x="17673" y="1672"/>
                    <a:pt x="17673" y="1672"/>
                    <a:pt x="17673" y="1672"/>
                  </a:cubicBezTo>
                  <a:cubicBezTo>
                    <a:pt x="17785" y="1672"/>
                    <a:pt x="17785" y="1672"/>
                    <a:pt x="17785" y="1672"/>
                  </a:cubicBezTo>
                  <a:cubicBezTo>
                    <a:pt x="17785" y="1672"/>
                    <a:pt x="17785" y="1672"/>
                    <a:pt x="17785" y="1672"/>
                  </a:cubicBezTo>
                  <a:cubicBezTo>
                    <a:pt x="17897" y="1672"/>
                    <a:pt x="17897" y="1672"/>
                    <a:pt x="17897" y="1672"/>
                  </a:cubicBezTo>
                  <a:cubicBezTo>
                    <a:pt x="17897" y="1672"/>
                    <a:pt x="17897" y="1672"/>
                    <a:pt x="17897" y="1672"/>
                  </a:cubicBezTo>
                  <a:cubicBezTo>
                    <a:pt x="17841" y="1605"/>
                    <a:pt x="17841" y="1605"/>
                    <a:pt x="17841" y="1605"/>
                  </a:cubicBezTo>
                  <a:cubicBezTo>
                    <a:pt x="17785" y="1672"/>
                    <a:pt x="17785" y="1672"/>
                    <a:pt x="17785" y="1672"/>
                  </a:cubicBezTo>
                  <a:cubicBezTo>
                    <a:pt x="17673" y="1605"/>
                    <a:pt x="17673" y="1605"/>
                    <a:pt x="17673" y="1605"/>
                  </a:cubicBezTo>
                  <a:cubicBezTo>
                    <a:pt x="17617" y="1605"/>
                    <a:pt x="17617" y="1605"/>
                    <a:pt x="17617" y="1605"/>
                  </a:cubicBezTo>
                  <a:cubicBezTo>
                    <a:pt x="17561" y="1605"/>
                    <a:pt x="17561" y="1605"/>
                    <a:pt x="17561" y="1605"/>
                  </a:cubicBezTo>
                  <a:cubicBezTo>
                    <a:pt x="17448" y="1605"/>
                    <a:pt x="17448" y="1605"/>
                    <a:pt x="17448" y="1605"/>
                  </a:cubicBezTo>
                  <a:cubicBezTo>
                    <a:pt x="17336" y="1538"/>
                    <a:pt x="17336" y="1538"/>
                    <a:pt x="17336" y="1538"/>
                  </a:cubicBezTo>
                  <a:cubicBezTo>
                    <a:pt x="17280" y="1538"/>
                    <a:pt x="17280" y="1538"/>
                    <a:pt x="17280" y="1538"/>
                  </a:cubicBezTo>
                  <a:cubicBezTo>
                    <a:pt x="17280" y="1605"/>
                    <a:pt x="17280" y="1605"/>
                    <a:pt x="17280" y="1605"/>
                  </a:cubicBezTo>
                  <a:cubicBezTo>
                    <a:pt x="17224" y="1672"/>
                    <a:pt x="17224" y="1672"/>
                    <a:pt x="17224" y="1672"/>
                  </a:cubicBezTo>
                  <a:cubicBezTo>
                    <a:pt x="17168" y="1739"/>
                    <a:pt x="17168" y="1739"/>
                    <a:pt x="17168" y="1739"/>
                  </a:cubicBezTo>
                  <a:cubicBezTo>
                    <a:pt x="17056" y="1739"/>
                    <a:pt x="17056" y="1739"/>
                    <a:pt x="17056" y="1739"/>
                  </a:cubicBezTo>
                  <a:cubicBezTo>
                    <a:pt x="16999" y="1872"/>
                    <a:pt x="16999" y="1872"/>
                    <a:pt x="16999" y="1872"/>
                  </a:cubicBezTo>
                  <a:cubicBezTo>
                    <a:pt x="16999" y="1872"/>
                    <a:pt x="16999" y="1872"/>
                    <a:pt x="16999" y="1872"/>
                  </a:cubicBezTo>
                  <a:cubicBezTo>
                    <a:pt x="16943" y="1806"/>
                    <a:pt x="16943" y="1806"/>
                    <a:pt x="16943" y="1806"/>
                  </a:cubicBezTo>
                  <a:cubicBezTo>
                    <a:pt x="16887" y="1739"/>
                    <a:pt x="16887" y="1739"/>
                    <a:pt x="16887" y="1739"/>
                  </a:cubicBezTo>
                  <a:cubicBezTo>
                    <a:pt x="16831" y="1739"/>
                    <a:pt x="16831" y="1739"/>
                    <a:pt x="16831" y="1739"/>
                  </a:cubicBezTo>
                  <a:cubicBezTo>
                    <a:pt x="16831" y="1672"/>
                    <a:pt x="16831" y="1672"/>
                    <a:pt x="16831" y="1672"/>
                  </a:cubicBezTo>
                  <a:cubicBezTo>
                    <a:pt x="16775" y="1605"/>
                    <a:pt x="16775" y="1605"/>
                    <a:pt x="16775" y="1605"/>
                  </a:cubicBezTo>
                  <a:cubicBezTo>
                    <a:pt x="16775" y="1538"/>
                    <a:pt x="16775" y="1538"/>
                    <a:pt x="16775" y="1538"/>
                  </a:cubicBezTo>
                  <a:cubicBezTo>
                    <a:pt x="16775" y="1538"/>
                    <a:pt x="16775" y="1538"/>
                    <a:pt x="16775" y="1538"/>
                  </a:cubicBezTo>
                  <a:cubicBezTo>
                    <a:pt x="16775" y="1471"/>
                    <a:pt x="16775" y="1471"/>
                    <a:pt x="16775" y="1471"/>
                  </a:cubicBezTo>
                  <a:cubicBezTo>
                    <a:pt x="16775" y="1404"/>
                    <a:pt x="16775" y="1404"/>
                    <a:pt x="16775" y="1404"/>
                  </a:cubicBezTo>
                  <a:cubicBezTo>
                    <a:pt x="16831" y="1471"/>
                    <a:pt x="16831" y="1471"/>
                    <a:pt x="16831" y="1471"/>
                  </a:cubicBezTo>
                  <a:cubicBezTo>
                    <a:pt x="16887" y="1404"/>
                    <a:pt x="16887" y="1404"/>
                    <a:pt x="16887" y="1404"/>
                  </a:cubicBezTo>
                  <a:cubicBezTo>
                    <a:pt x="16887" y="1471"/>
                    <a:pt x="16887" y="1471"/>
                    <a:pt x="16887" y="1471"/>
                  </a:cubicBezTo>
                  <a:cubicBezTo>
                    <a:pt x="17056" y="1471"/>
                    <a:pt x="17056" y="1471"/>
                    <a:pt x="17056" y="1471"/>
                  </a:cubicBezTo>
                  <a:cubicBezTo>
                    <a:pt x="17112" y="1538"/>
                    <a:pt x="17112" y="1538"/>
                    <a:pt x="17112" y="1538"/>
                  </a:cubicBezTo>
                  <a:cubicBezTo>
                    <a:pt x="17168" y="1538"/>
                    <a:pt x="17168" y="1538"/>
                    <a:pt x="17168" y="1538"/>
                  </a:cubicBezTo>
                  <a:cubicBezTo>
                    <a:pt x="17168" y="1538"/>
                    <a:pt x="17168" y="1538"/>
                    <a:pt x="17168" y="1538"/>
                  </a:cubicBezTo>
                  <a:cubicBezTo>
                    <a:pt x="17224" y="1538"/>
                    <a:pt x="17224" y="1538"/>
                    <a:pt x="17224" y="1538"/>
                  </a:cubicBezTo>
                  <a:cubicBezTo>
                    <a:pt x="17280" y="1471"/>
                    <a:pt x="17280" y="1471"/>
                    <a:pt x="17280" y="1471"/>
                  </a:cubicBezTo>
                  <a:cubicBezTo>
                    <a:pt x="17336" y="1538"/>
                    <a:pt x="17336" y="1538"/>
                    <a:pt x="17336" y="1538"/>
                  </a:cubicBezTo>
                  <a:cubicBezTo>
                    <a:pt x="17392" y="1471"/>
                    <a:pt x="17392" y="1471"/>
                    <a:pt x="17392" y="1471"/>
                  </a:cubicBezTo>
                  <a:cubicBezTo>
                    <a:pt x="17448" y="1471"/>
                    <a:pt x="17448" y="1471"/>
                    <a:pt x="17448" y="1471"/>
                  </a:cubicBezTo>
                  <a:cubicBezTo>
                    <a:pt x="17448" y="1471"/>
                    <a:pt x="17448" y="1471"/>
                    <a:pt x="17448" y="1471"/>
                  </a:cubicBezTo>
                  <a:cubicBezTo>
                    <a:pt x="17561" y="1471"/>
                    <a:pt x="17561" y="1471"/>
                    <a:pt x="17561" y="1471"/>
                  </a:cubicBezTo>
                  <a:cubicBezTo>
                    <a:pt x="17673" y="1404"/>
                    <a:pt x="17673" y="1404"/>
                    <a:pt x="17673" y="1404"/>
                  </a:cubicBezTo>
                  <a:cubicBezTo>
                    <a:pt x="17673" y="1404"/>
                    <a:pt x="17673" y="1404"/>
                    <a:pt x="17673" y="1404"/>
                  </a:cubicBezTo>
                  <a:cubicBezTo>
                    <a:pt x="17673" y="1337"/>
                    <a:pt x="17673" y="1337"/>
                    <a:pt x="17673" y="1337"/>
                  </a:cubicBezTo>
                  <a:cubicBezTo>
                    <a:pt x="17617" y="1404"/>
                    <a:pt x="17617" y="1404"/>
                    <a:pt x="17617" y="1404"/>
                  </a:cubicBezTo>
                  <a:cubicBezTo>
                    <a:pt x="17617" y="1404"/>
                    <a:pt x="17617" y="1404"/>
                    <a:pt x="17617" y="1404"/>
                  </a:cubicBezTo>
                  <a:cubicBezTo>
                    <a:pt x="17561" y="1404"/>
                    <a:pt x="17561" y="1404"/>
                    <a:pt x="17561" y="1404"/>
                  </a:cubicBezTo>
                  <a:cubicBezTo>
                    <a:pt x="17504" y="1404"/>
                    <a:pt x="17504" y="1404"/>
                    <a:pt x="17504" y="1404"/>
                  </a:cubicBezTo>
                  <a:cubicBezTo>
                    <a:pt x="17392" y="1404"/>
                    <a:pt x="17392" y="1404"/>
                    <a:pt x="17392" y="1404"/>
                  </a:cubicBezTo>
                  <a:cubicBezTo>
                    <a:pt x="17336" y="1471"/>
                    <a:pt x="17336" y="1471"/>
                    <a:pt x="17336" y="1471"/>
                  </a:cubicBezTo>
                  <a:cubicBezTo>
                    <a:pt x="17280" y="1471"/>
                    <a:pt x="17280" y="1471"/>
                    <a:pt x="17280" y="1471"/>
                  </a:cubicBezTo>
                  <a:cubicBezTo>
                    <a:pt x="17224" y="1471"/>
                    <a:pt x="17224" y="1471"/>
                    <a:pt x="17224" y="1471"/>
                  </a:cubicBezTo>
                  <a:cubicBezTo>
                    <a:pt x="17224" y="1471"/>
                    <a:pt x="17224" y="1471"/>
                    <a:pt x="17224" y="1471"/>
                  </a:cubicBezTo>
                  <a:cubicBezTo>
                    <a:pt x="17168" y="1471"/>
                    <a:pt x="17168" y="1471"/>
                    <a:pt x="17168" y="1471"/>
                  </a:cubicBezTo>
                  <a:cubicBezTo>
                    <a:pt x="17112" y="1404"/>
                    <a:pt x="17112" y="1404"/>
                    <a:pt x="17112" y="1404"/>
                  </a:cubicBezTo>
                  <a:cubicBezTo>
                    <a:pt x="17056" y="1404"/>
                    <a:pt x="17056" y="1404"/>
                    <a:pt x="17056" y="1404"/>
                  </a:cubicBezTo>
                  <a:cubicBezTo>
                    <a:pt x="17056" y="1404"/>
                    <a:pt x="17056" y="1404"/>
                    <a:pt x="17056" y="1404"/>
                  </a:cubicBezTo>
                  <a:cubicBezTo>
                    <a:pt x="16999" y="1404"/>
                    <a:pt x="16999" y="1404"/>
                    <a:pt x="16999" y="1404"/>
                  </a:cubicBezTo>
                  <a:cubicBezTo>
                    <a:pt x="16887" y="1337"/>
                    <a:pt x="16887" y="1337"/>
                    <a:pt x="16887" y="1337"/>
                  </a:cubicBezTo>
                  <a:cubicBezTo>
                    <a:pt x="16831" y="1404"/>
                    <a:pt x="16831" y="1404"/>
                    <a:pt x="16831" y="1404"/>
                  </a:cubicBezTo>
                  <a:cubicBezTo>
                    <a:pt x="16775" y="1337"/>
                    <a:pt x="16775" y="1337"/>
                    <a:pt x="16775" y="1337"/>
                  </a:cubicBezTo>
                  <a:cubicBezTo>
                    <a:pt x="16775" y="1337"/>
                    <a:pt x="16775" y="1337"/>
                    <a:pt x="16775" y="1337"/>
                  </a:cubicBezTo>
                  <a:cubicBezTo>
                    <a:pt x="16831" y="1271"/>
                    <a:pt x="16831" y="1271"/>
                    <a:pt x="16831" y="1271"/>
                  </a:cubicBezTo>
                  <a:cubicBezTo>
                    <a:pt x="16831" y="1204"/>
                    <a:pt x="16831" y="1204"/>
                    <a:pt x="16831" y="1204"/>
                  </a:cubicBezTo>
                  <a:cubicBezTo>
                    <a:pt x="16831" y="1204"/>
                    <a:pt x="16831" y="1204"/>
                    <a:pt x="16831" y="1204"/>
                  </a:cubicBezTo>
                  <a:cubicBezTo>
                    <a:pt x="16887" y="1204"/>
                    <a:pt x="16887" y="1204"/>
                    <a:pt x="16887" y="1204"/>
                  </a:cubicBezTo>
                  <a:cubicBezTo>
                    <a:pt x="16887" y="1271"/>
                    <a:pt x="16887" y="1271"/>
                    <a:pt x="16887" y="1271"/>
                  </a:cubicBezTo>
                  <a:cubicBezTo>
                    <a:pt x="16999" y="1204"/>
                    <a:pt x="16999" y="1204"/>
                    <a:pt x="16999" y="1204"/>
                  </a:cubicBezTo>
                  <a:cubicBezTo>
                    <a:pt x="16999" y="1204"/>
                    <a:pt x="16999" y="1204"/>
                    <a:pt x="16999" y="1204"/>
                  </a:cubicBezTo>
                  <a:cubicBezTo>
                    <a:pt x="16943" y="1204"/>
                    <a:pt x="16943" y="1204"/>
                    <a:pt x="16943" y="1204"/>
                  </a:cubicBezTo>
                  <a:cubicBezTo>
                    <a:pt x="16943" y="1204"/>
                    <a:pt x="16943" y="1204"/>
                    <a:pt x="16943" y="1204"/>
                  </a:cubicBezTo>
                  <a:cubicBezTo>
                    <a:pt x="16887" y="1137"/>
                    <a:pt x="16887" y="1137"/>
                    <a:pt x="16887" y="1137"/>
                  </a:cubicBezTo>
                  <a:cubicBezTo>
                    <a:pt x="16887" y="1137"/>
                    <a:pt x="16887" y="1137"/>
                    <a:pt x="16887" y="1137"/>
                  </a:cubicBezTo>
                  <a:cubicBezTo>
                    <a:pt x="16999" y="1137"/>
                    <a:pt x="16999" y="1137"/>
                    <a:pt x="16999" y="1137"/>
                  </a:cubicBezTo>
                  <a:cubicBezTo>
                    <a:pt x="17056" y="1070"/>
                    <a:pt x="17056" y="1070"/>
                    <a:pt x="17056" y="1070"/>
                  </a:cubicBezTo>
                  <a:cubicBezTo>
                    <a:pt x="17112" y="1070"/>
                    <a:pt x="17112" y="1070"/>
                    <a:pt x="17112" y="1070"/>
                  </a:cubicBezTo>
                  <a:cubicBezTo>
                    <a:pt x="17168" y="1003"/>
                    <a:pt x="17168" y="1003"/>
                    <a:pt x="17168" y="1003"/>
                  </a:cubicBezTo>
                  <a:cubicBezTo>
                    <a:pt x="17224" y="1003"/>
                    <a:pt x="17224" y="1003"/>
                    <a:pt x="17224" y="1003"/>
                  </a:cubicBezTo>
                  <a:cubicBezTo>
                    <a:pt x="17224" y="1070"/>
                    <a:pt x="17224" y="1070"/>
                    <a:pt x="17224" y="1070"/>
                  </a:cubicBezTo>
                  <a:cubicBezTo>
                    <a:pt x="17280" y="1003"/>
                    <a:pt x="17280" y="1003"/>
                    <a:pt x="17280" y="1003"/>
                  </a:cubicBezTo>
                  <a:cubicBezTo>
                    <a:pt x="17280" y="1003"/>
                    <a:pt x="17280" y="1003"/>
                    <a:pt x="17280" y="1003"/>
                  </a:cubicBezTo>
                  <a:cubicBezTo>
                    <a:pt x="17280" y="1003"/>
                    <a:pt x="17280" y="1003"/>
                    <a:pt x="17280" y="1003"/>
                  </a:cubicBezTo>
                  <a:cubicBezTo>
                    <a:pt x="17168" y="1003"/>
                    <a:pt x="17168" y="1003"/>
                    <a:pt x="17168" y="1003"/>
                  </a:cubicBezTo>
                  <a:cubicBezTo>
                    <a:pt x="17056" y="1003"/>
                    <a:pt x="17056" y="1003"/>
                    <a:pt x="17056" y="1003"/>
                  </a:cubicBezTo>
                  <a:cubicBezTo>
                    <a:pt x="16999" y="1003"/>
                    <a:pt x="16999" y="1003"/>
                    <a:pt x="16999" y="1003"/>
                  </a:cubicBezTo>
                  <a:cubicBezTo>
                    <a:pt x="16943" y="1003"/>
                    <a:pt x="16943" y="1003"/>
                    <a:pt x="16943" y="1003"/>
                  </a:cubicBezTo>
                  <a:cubicBezTo>
                    <a:pt x="16943" y="1070"/>
                    <a:pt x="16943" y="1070"/>
                    <a:pt x="16943" y="1070"/>
                  </a:cubicBezTo>
                  <a:cubicBezTo>
                    <a:pt x="16887" y="1070"/>
                    <a:pt x="16887" y="1070"/>
                    <a:pt x="16887" y="1070"/>
                  </a:cubicBezTo>
                  <a:cubicBezTo>
                    <a:pt x="16887" y="1003"/>
                    <a:pt x="16887" y="1003"/>
                    <a:pt x="16887" y="1003"/>
                  </a:cubicBezTo>
                  <a:cubicBezTo>
                    <a:pt x="16887" y="1003"/>
                    <a:pt x="16887" y="1003"/>
                    <a:pt x="16887" y="1003"/>
                  </a:cubicBezTo>
                  <a:cubicBezTo>
                    <a:pt x="16943" y="936"/>
                    <a:pt x="16943" y="936"/>
                    <a:pt x="16943" y="936"/>
                  </a:cubicBezTo>
                  <a:cubicBezTo>
                    <a:pt x="16999" y="869"/>
                    <a:pt x="16999" y="869"/>
                    <a:pt x="16999" y="869"/>
                  </a:cubicBezTo>
                  <a:cubicBezTo>
                    <a:pt x="17056" y="869"/>
                    <a:pt x="17056" y="869"/>
                    <a:pt x="17056" y="869"/>
                  </a:cubicBezTo>
                  <a:cubicBezTo>
                    <a:pt x="17112" y="869"/>
                    <a:pt x="17112" y="869"/>
                    <a:pt x="17112" y="869"/>
                  </a:cubicBezTo>
                  <a:cubicBezTo>
                    <a:pt x="17056" y="869"/>
                    <a:pt x="17056" y="869"/>
                    <a:pt x="17056" y="869"/>
                  </a:cubicBezTo>
                  <a:cubicBezTo>
                    <a:pt x="17056" y="869"/>
                    <a:pt x="17056" y="869"/>
                    <a:pt x="17056" y="869"/>
                  </a:cubicBezTo>
                  <a:cubicBezTo>
                    <a:pt x="17056" y="736"/>
                    <a:pt x="17056" y="736"/>
                    <a:pt x="17056" y="736"/>
                  </a:cubicBezTo>
                  <a:cubicBezTo>
                    <a:pt x="16999" y="802"/>
                    <a:pt x="16999" y="802"/>
                    <a:pt x="16999" y="802"/>
                  </a:cubicBezTo>
                  <a:cubicBezTo>
                    <a:pt x="16999" y="802"/>
                    <a:pt x="16999" y="802"/>
                    <a:pt x="16999" y="802"/>
                  </a:cubicBezTo>
                  <a:cubicBezTo>
                    <a:pt x="16999" y="869"/>
                    <a:pt x="16999" y="869"/>
                    <a:pt x="16999" y="869"/>
                  </a:cubicBezTo>
                  <a:cubicBezTo>
                    <a:pt x="16999" y="802"/>
                    <a:pt x="16999" y="802"/>
                    <a:pt x="16999" y="802"/>
                  </a:cubicBezTo>
                  <a:cubicBezTo>
                    <a:pt x="16943" y="802"/>
                    <a:pt x="16943" y="802"/>
                    <a:pt x="16943" y="802"/>
                  </a:cubicBezTo>
                  <a:cubicBezTo>
                    <a:pt x="16943" y="802"/>
                    <a:pt x="16943" y="802"/>
                    <a:pt x="16943" y="802"/>
                  </a:cubicBezTo>
                  <a:cubicBezTo>
                    <a:pt x="16887" y="802"/>
                    <a:pt x="16887" y="802"/>
                    <a:pt x="16887" y="802"/>
                  </a:cubicBezTo>
                  <a:cubicBezTo>
                    <a:pt x="16887" y="869"/>
                    <a:pt x="16887" y="869"/>
                    <a:pt x="16887" y="869"/>
                  </a:cubicBezTo>
                  <a:cubicBezTo>
                    <a:pt x="16831" y="936"/>
                    <a:pt x="16831" y="936"/>
                    <a:pt x="16831" y="936"/>
                  </a:cubicBezTo>
                  <a:cubicBezTo>
                    <a:pt x="16775" y="936"/>
                    <a:pt x="16775" y="936"/>
                    <a:pt x="16775" y="936"/>
                  </a:cubicBezTo>
                  <a:cubicBezTo>
                    <a:pt x="16775" y="869"/>
                    <a:pt x="16775" y="869"/>
                    <a:pt x="16775" y="869"/>
                  </a:cubicBezTo>
                  <a:cubicBezTo>
                    <a:pt x="16775" y="802"/>
                    <a:pt x="16775" y="802"/>
                    <a:pt x="16775" y="802"/>
                  </a:cubicBezTo>
                  <a:cubicBezTo>
                    <a:pt x="16775" y="802"/>
                    <a:pt x="16775" y="802"/>
                    <a:pt x="16775" y="802"/>
                  </a:cubicBezTo>
                  <a:cubicBezTo>
                    <a:pt x="16775" y="736"/>
                    <a:pt x="16775" y="736"/>
                    <a:pt x="16775" y="736"/>
                  </a:cubicBezTo>
                  <a:cubicBezTo>
                    <a:pt x="16775" y="736"/>
                    <a:pt x="16775" y="736"/>
                    <a:pt x="16775" y="736"/>
                  </a:cubicBezTo>
                  <a:cubicBezTo>
                    <a:pt x="16831" y="802"/>
                    <a:pt x="16831" y="802"/>
                    <a:pt x="16831" y="802"/>
                  </a:cubicBezTo>
                  <a:cubicBezTo>
                    <a:pt x="16831" y="736"/>
                    <a:pt x="16831" y="736"/>
                    <a:pt x="16831" y="736"/>
                  </a:cubicBezTo>
                  <a:cubicBezTo>
                    <a:pt x="16831" y="669"/>
                    <a:pt x="16831" y="669"/>
                    <a:pt x="16831" y="669"/>
                  </a:cubicBezTo>
                  <a:cubicBezTo>
                    <a:pt x="16887" y="669"/>
                    <a:pt x="16887" y="669"/>
                    <a:pt x="16887" y="669"/>
                  </a:cubicBezTo>
                  <a:cubicBezTo>
                    <a:pt x="16943" y="669"/>
                    <a:pt x="16943" y="669"/>
                    <a:pt x="16943" y="669"/>
                  </a:cubicBezTo>
                  <a:cubicBezTo>
                    <a:pt x="16999" y="602"/>
                    <a:pt x="16999" y="602"/>
                    <a:pt x="16999" y="602"/>
                  </a:cubicBezTo>
                  <a:cubicBezTo>
                    <a:pt x="17056" y="602"/>
                    <a:pt x="17056" y="602"/>
                    <a:pt x="17056" y="602"/>
                  </a:cubicBezTo>
                  <a:cubicBezTo>
                    <a:pt x="17112" y="602"/>
                    <a:pt x="17112" y="602"/>
                    <a:pt x="17112" y="602"/>
                  </a:cubicBezTo>
                  <a:cubicBezTo>
                    <a:pt x="17224" y="535"/>
                    <a:pt x="17224" y="535"/>
                    <a:pt x="17224" y="535"/>
                  </a:cubicBezTo>
                  <a:cubicBezTo>
                    <a:pt x="17224" y="535"/>
                    <a:pt x="17224" y="535"/>
                    <a:pt x="17224" y="535"/>
                  </a:cubicBezTo>
                  <a:cubicBezTo>
                    <a:pt x="17280" y="535"/>
                    <a:pt x="17280" y="535"/>
                    <a:pt x="17280" y="535"/>
                  </a:cubicBezTo>
                  <a:cubicBezTo>
                    <a:pt x="17280" y="602"/>
                    <a:pt x="17280" y="602"/>
                    <a:pt x="17280" y="602"/>
                  </a:cubicBezTo>
                  <a:cubicBezTo>
                    <a:pt x="17280" y="602"/>
                    <a:pt x="17280" y="602"/>
                    <a:pt x="17280" y="602"/>
                  </a:cubicBezTo>
                  <a:cubicBezTo>
                    <a:pt x="17280" y="736"/>
                    <a:pt x="17280" y="736"/>
                    <a:pt x="17280" y="736"/>
                  </a:cubicBezTo>
                  <a:cubicBezTo>
                    <a:pt x="17280" y="736"/>
                    <a:pt x="17280" y="736"/>
                    <a:pt x="17280" y="736"/>
                  </a:cubicBezTo>
                  <a:cubicBezTo>
                    <a:pt x="17336" y="669"/>
                    <a:pt x="17336" y="669"/>
                    <a:pt x="17336" y="669"/>
                  </a:cubicBezTo>
                  <a:cubicBezTo>
                    <a:pt x="17336" y="602"/>
                    <a:pt x="17336" y="602"/>
                    <a:pt x="17336" y="602"/>
                  </a:cubicBezTo>
                  <a:cubicBezTo>
                    <a:pt x="17392" y="669"/>
                    <a:pt x="17392" y="669"/>
                    <a:pt x="17392" y="669"/>
                  </a:cubicBezTo>
                  <a:cubicBezTo>
                    <a:pt x="17336" y="669"/>
                    <a:pt x="17336" y="669"/>
                    <a:pt x="17336" y="669"/>
                  </a:cubicBezTo>
                  <a:cubicBezTo>
                    <a:pt x="17336" y="736"/>
                    <a:pt x="17336" y="736"/>
                    <a:pt x="17336" y="736"/>
                  </a:cubicBezTo>
                  <a:cubicBezTo>
                    <a:pt x="17392" y="669"/>
                    <a:pt x="17392" y="669"/>
                    <a:pt x="17392" y="669"/>
                  </a:cubicBezTo>
                  <a:cubicBezTo>
                    <a:pt x="17392" y="669"/>
                    <a:pt x="17392" y="669"/>
                    <a:pt x="17392" y="669"/>
                  </a:cubicBezTo>
                  <a:cubicBezTo>
                    <a:pt x="17392" y="602"/>
                    <a:pt x="17392" y="602"/>
                    <a:pt x="17392" y="602"/>
                  </a:cubicBezTo>
                  <a:cubicBezTo>
                    <a:pt x="17392" y="602"/>
                    <a:pt x="17392" y="602"/>
                    <a:pt x="17392" y="602"/>
                  </a:cubicBezTo>
                  <a:cubicBezTo>
                    <a:pt x="17392" y="535"/>
                    <a:pt x="17392" y="535"/>
                    <a:pt x="17392" y="535"/>
                  </a:cubicBezTo>
                  <a:cubicBezTo>
                    <a:pt x="17448" y="535"/>
                    <a:pt x="17448" y="535"/>
                    <a:pt x="17448" y="535"/>
                  </a:cubicBezTo>
                  <a:cubicBezTo>
                    <a:pt x="17504" y="468"/>
                    <a:pt x="17504" y="468"/>
                    <a:pt x="17504" y="468"/>
                  </a:cubicBezTo>
                  <a:cubicBezTo>
                    <a:pt x="17504" y="468"/>
                    <a:pt x="17504" y="468"/>
                    <a:pt x="17504" y="468"/>
                  </a:cubicBezTo>
                  <a:cubicBezTo>
                    <a:pt x="17504" y="535"/>
                    <a:pt x="17504" y="535"/>
                    <a:pt x="17504" y="535"/>
                  </a:cubicBezTo>
                  <a:cubicBezTo>
                    <a:pt x="17504" y="602"/>
                    <a:pt x="17504" y="602"/>
                    <a:pt x="17504" y="602"/>
                  </a:cubicBezTo>
                  <a:cubicBezTo>
                    <a:pt x="17561" y="602"/>
                    <a:pt x="17561" y="602"/>
                    <a:pt x="17561" y="602"/>
                  </a:cubicBezTo>
                  <a:cubicBezTo>
                    <a:pt x="17561" y="669"/>
                    <a:pt x="17561" y="669"/>
                    <a:pt x="17561" y="669"/>
                  </a:cubicBezTo>
                  <a:cubicBezTo>
                    <a:pt x="17561" y="736"/>
                    <a:pt x="17561" y="736"/>
                    <a:pt x="17561" y="736"/>
                  </a:cubicBezTo>
                  <a:cubicBezTo>
                    <a:pt x="17561" y="736"/>
                    <a:pt x="17561" y="736"/>
                    <a:pt x="17561" y="736"/>
                  </a:cubicBezTo>
                  <a:cubicBezTo>
                    <a:pt x="17561" y="802"/>
                    <a:pt x="17561" y="802"/>
                    <a:pt x="17561" y="802"/>
                  </a:cubicBezTo>
                  <a:cubicBezTo>
                    <a:pt x="17617" y="802"/>
                    <a:pt x="17617" y="802"/>
                    <a:pt x="17617" y="802"/>
                  </a:cubicBezTo>
                  <a:cubicBezTo>
                    <a:pt x="17617" y="802"/>
                    <a:pt x="17617" y="802"/>
                    <a:pt x="17617" y="802"/>
                  </a:cubicBezTo>
                  <a:cubicBezTo>
                    <a:pt x="17617" y="736"/>
                    <a:pt x="17617" y="736"/>
                    <a:pt x="17617" y="736"/>
                  </a:cubicBezTo>
                  <a:cubicBezTo>
                    <a:pt x="17617" y="669"/>
                    <a:pt x="17617" y="669"/>
                    <a:pt x="17617" y="669"/>
                  </a:cubicBezTo>
                  <a:cubicBezTo>
                    <a:pt x="17617" y="669"/>
                    <a:pt x="17617" y="669"/>
                    <a:pt x="17617" y="669"/>
                  </a:cubicBezTo>
                  <a:cubicBezTo>
                    <a:pt x="17673" y="602"/>
                    <a:pt x="17673" y="602"/>
                    <a:pt x="17673" y="602"/>
                  </a:cubicBezTo>
                  <a:cubicBezTo>
                    <a:pt x="17729" y="602"/>
                    <a:pt x="17729" y="602"/>
                    <a:pt x="17729" y="602"/>
                  </a:cubicBezTo>
                  <a:cubicBezTo>
                    <a:pt x="17785" y="669"/>
                    <a:pt x="17785" y="669"/>
                    <a:pt x="17785" y="669"/>
                  </a:cubicBezTo>
                  <a:cubicBezTo>
                    <a:pt x="17785" y="736"/>
                    <a:pt x="17785" y="736"/>
                    <a:pt x="17785" y="736"/>
                  </a:cubicBezTo>
                  <a:cubicBezTo>
                    <a:pt x="17729" y="802"/>
                    <a:pt x="17729" y="802"/>
                    <a:pt x="17729" y="802"/>
                  </a:cubicBezTo>
                  <a:cubicBezTo>
                    <a:pt x="17785" y="802"/>
                    <a:pt x="17785" y="802"/>
                    <a:pt x="17785" y="802"/>
                  </a:cubicBezTo>
                  <a:cubicBezTo>
                    <a:pt x="17785" y="869"/>
                    <a:pt x="17785" y="869"/>
                    <a:pt x="17785" y="869"/>
                  </a:cubicBezTo>
                  <a:cubicBezTo>
                    <a:pt x="17785" y="802"/>
                    <a:pt x="17785" y="802"/>
                    <a:pt x="17785" y="802"/>
                  </a:cubicBezTo>
                  <a:cubicBezTo>
                    <a:pt x="17785" y="736"/>
                    <a:pt x="17785" y="736"/>
                    <a:pt x="17785" y="736"/>
                  </a:cubicBezTo>
                  <a:cubicBezTo>
                    <a:pt x="17841" y="736"/>
                    <a:pt x="17841" y="736"/>
                    <a:pt x="17841" y="736"/>
                  </a:cubicBezTo>
                  <a:cubicBezTo>
                    <a:pt x="17841" y="736"/>
                    <a:pt x="17841" y="736"/>
                    <a:pt x="17841" y="736"/>
                  </a:cubicBezTo>
                  <a:cubicBezTo>
                    <a:pt x="17897" y="736"/>
                    <a:pt x="17897" y="736"/>
                    <a:pt x="17897" y="736"/>
                  </a:cubicBezTo>
                  <a:cubicBezTo>
                    <a:pt x="17841" y="802"/>
                    <a:pt x="17841" y="802"/>
                    <a:pt x="17841" y="802"/>
                  </a:cubicBezTo>
                  <a:cubicBezTo>
                    <a:pt x="17841" y="802"/>
                    <a:pt x="17841" y="802"/>
                    <a:pt x="17841" y="802"/>
                  </a:cubicBezTo>
                  <a:cubicBezTo>
                    <a:pt x="17897" y="869"/>
                    <a:pt x="17897" y="869"/>
                    <a:pt x="17897" y="869"/>
                  </a:cubicBezTo>
                  <a:cubicBezTo>
                    <a:pt x="17897" y="802"/>
                    <a:pt x="17897" y="802"/>
                    <a:pt x="17897" y="802"/>
                  </a:cubicBezTo>
                  <a:cubicBezTo>
                    <a:pt x="17953" y="802"/>
                    <a:pt x="17953" y="802"/>
                    <a:pt x="17953" y="802"/>
                  </a:cubicBezTo>
                  <a:cubicBezTo>
                    <a:pt x="17953" y="869"/>
                    <a:pt x="17953" y="869"/>
                    <a:pt x="17953" y="869"/>
                  </a:cubicBezTo>
                  <a:cubicBezTo>
                    <a:pt x="17953" y="802"/>
                    <a:pt x="17953" y="802"/>
                    <a:pt x="17953" y="802"/>
                  </a:cubicBezTo>
                  <a:cubicBezTo>
                    <a:pt x="17953" y="736"/>
                    <a:pt x="17953" y="736"/>
                    <a:pt x="17953" y="736"/>
                  </a:cubicBezTo>
                  <a:cubicBezTo>
                    <a:pt x="17897" y="669"/>
                    <a:pt x="17897" y="669"/>
                    <a:pt x="17897" y="669"/>
                  </a:cubicBezTo>
                  <a:cubicBezTo>
                    <a:pt x="17897" y="669"/>
                    <a:pt x="17897" y="669"/>
                    <a:pt x="17897" y="669"/>
                  </a:cubicBezTo>
                  <a:cubicBezTo>
                    <a:pt x="17897" y="669"/>
                    <a:pt x="17897" y="669"/>
                    <a:pt x="17897" y="669"/>
                  </a:cubicBezTo>
                  <a:cubicBezTo>
                    <a:pt x="17897" y="602"/>
                    <a:pt x="17897" y="602"/>
                    <a:pt x="17897" y="602"/>
                  </a:cubicBezTo>
                  <a:cubicBezTo>
                    <a:pt x="17841" y="535"/>
                    <a:pt x="17841" y="535"/>
                    <a:pt x="17841" y="535"/>
                  </a:cubicBezTo>
                  <a:cubicBezTo>
                    <a:pt x="17841" y="535"/>
                    <a:pt x="17841" y="535"/>
                    <a:pt x="17841" y="535"/>
                  </a:cubicBezTo>
                  <a:cubicBezTo>
                    <a:pt x="17785" y="468"/>
                    <a:pt x="17785" y="468"/>
                    <a:pt x="17785" y="468"/>
                  </a:cubicBezTo>
                  <a:cubicBezTo>
                    <a:pt x="17785" y="401"/>
                    <a:pt x="17785" y="401"/>
                    <a:pt x="17785" y="401"/>
                  </a:cubicBezTo>
                  <a:cubicBezTo>
                    <a:pt x="17841" y="401"/>
                    <a:pt x="17841" y="401"/>
                    <a:pt x="17841" y="401"/>
                  </a:cubicBezTo>
                  <a:cubicBezTo>
                    <a:pt x="17897" y="468"/>
                    <a:pt x="17897" y="468"/>
                    <a:pt x="17897" y="468"/>
                  </a:cubicBezTo>
                  <a:cubicBezTo>
                    <a:pt x="17953" y="468"/>
                    <a:pt x="17953" y="468"/>
                    <a:pt x="17953" y="468"/>
                  </a:cubicBezTo>
                  <a:cubicBezTo>
                    <a:pt x="18009" y="468"/>
                    <a:pt x="18009" y="468"/>
                    <a:pt x="18009" y="468"/>
                  </a:cubicBezTo>
                  <a:cubicBezTo>
                    <a:pt x="18009" y="401"/>
                    <a:pt x="18009" y="401"/>
                    <a:pt x="18009" y="401"/>
                  </a:cubicBezTo>
                  <a:cubicBezTo>
                    <a:pt x="18009" y="334"/>
                    <a:pt x="18009" y="334"/>
                    <a:pt x="18009" y="334"/>
                  </a:cubicBezTo>
                  <a:cubicBezTo>
                    <a:pt x="17953" y="267"/>
                    <a:pt x="17953" y="267"/>
                    <a:pt x="17953" y="267"/>
                  </a:cubicBezTo>
                  <a:cubicBezTo>
                    <a:pt x="18009" y="267"/>
                    <a:pt x="18009" y="267"/>
                    <a:pt x="18009" y="267"/>
                  </a:cubicBezTo>
                  <a:cubicBezTo>
                    <a:pt x="18065" y="201"/>
                    <a:pt x="18065" y="201"/>
                    <a:pt x="18065" y="201"/>
                  </a:cubicBezTo>
                  <a:cubicBezTo>
                    <a:pt x="18065" y="267"/>
                    <a:pt x="18065" y="267"/>
                    <a:pt x="18065" y="267"/>
                  </a:cubicBezTo>
                  <a:cubicBezTo>
                    <a:pt x="18178" y="267"/>
                    <a:pt x="18178" y="267"/>
                    <a:pt x="18178" y="267"/>
                  </a:cubicBezTo>
                  <a:cubicBezTo>
                    <a:pt x="18178" y="267"/>
                    <a:pt x="18178" y="267"/>
                    <a:pt x="18178" y="267"/>
                  </a:cubicBezTo>
                  <a:cubicBezTo>
                    <a:pt x="18178" y="334"/>
                    <a:pt x="18178" y="334"/>
                    <a:pt x="18178" y="334"/>
                  </a:cubicBezTo>
                  <a:cubicBezTo>
                    <a:pt x="18178" y="334"/>
                    <a:pt x="18178" y="334"/>
                    <a:pt x="18178" y="334"/>
                  </a:cubicBezTo>
                  <a:cubicBezTo>
                    <a:pt x="18178" y="401"/>
                    <a:pt x="18178" y="401"/>
                    <a:pt x="18178" y="401"/>
                  </a:cubicBezTo>
                  <a:cubicBezTo>
                    <a:pt x="18234" y="401"/>
                    <a:pt x="18234" y="401"/>
                    <a:pt x="18234" y="401"/>
                  </a:cubicBezTo>
                  <a:cubicBezTo>
                    <a:pt x="18234" y="468"/>
                    <a:pt x="18234" y="468"/>
                    <a:pt x="18234" y="468"/>
                  </a:cubicBezTo>
                  <a:cubicBezTo>
                    <a:pt x="18234" y="535"/>
                    <a:pt x="18234" y="535"/>
                    <a:pt x="18234" y="535"/>
                  </a:cubicBezTo>
                  <a:cubicBezTo>
                    <a:pt x="18234" y="669"/>
                    <a:pt x="18234" y="669"/>
                    <a:pt x="18234" y="669"/>
                  </a:cubicBezTo>
                  <a:cubicBezTo>
                    <a:pt x="18290" y="602"/>
                    <a:pt x="18290" y="602"/>
                    <a:pt x="18290" y="602"/>
                  </a:cubicBezTo>
                  <a:cubicBezTo>
                    <a:pt x="18346" y="602"/>
                    <a:pt x="18346" y="602"/>
                    <a:pt x="18346" y="602"/>
                  </a:cubicBezTo>
                  <a:cubicBezTo>
                    <a:pt x="18346" y="602"/>
                    <a:pt x="18346" y="602"/>
                    <a:pt x="18346" y="602"/>
                  </a:cubicBezTo>
                  <a:cubicBezTo>
                    <a:pt x="18346" y="602"/>
                    <a:pt x="18346" y="602"/>
                    <a:pt x="18346" y="602"/>
                  </a:cubicBezTo>
                  <a:cubicBezTo>
                    <a:pt x="18346" y="669"/>
                    <a:pt x="18346" y="669"/>
                    <a:pt x="18346" y="669"/>
                  </a:cubicBezTo>
                  <a:cubicBezTo>
                    <a:pt x="18402" y="602"/>
                    <a:pt x="18402" y="602"/>
                    <a:pt x="18402" y="602"/>
                  </a:cubicBezTo>
                  <a:cubicBezTo>
                    <a:pt x="18402" y="602"/>
                    <a:pt x="18402" y="602"/>
                    <a:pt x="18402" y="602"/>
                  </a:cubicBezTo>
                  <a:cubicBezTo>
                    <a:pt x="18458" y="535"/>
                    <a:pt x="18458" y="535"/>
                    <a:pt x="18458" y="535"/>
                  </a:cubicBezTo>
                  <a:cubicBezTo>
                    <a:pt x="18514" y="535"/>
                    <a:pt x="18514" y="535"/>
                    <a:pt x="18514" y="535"/>
                  </a:cubicBezTo>
                  <a:cubicBezTo>
                    <a:pt x="18458" y="401"/>
                    <a:pt x="18458" y="401"/>
                    <a:pt x="18458" y="401"/>
                  </a:cubicBezTo>
                  <a:cubicBezTo>
                    <a:pt x="18514" y="401"/>
                    <a:pt x="18514" y="401"/>
                    <a:pt x="18514" y="401"/>
                  </a:cubicBezTo>
                  <a:cubicBezTo>
                    <a:pt x="18514" y="401"/>
                    <a:pt x="18514" y="401"/>
                    <a:pt x="18514" y="401"/>
                  </a:cubicBezTo>
                  <a:cubicBezTo>
                    <a:pt x="18570" y="401"/>
                    <a:pt x="18570" y="401"/>
                    <a:pt x="18570" y="401"/>
                  </a:cubicBezTo>
                  <a:cubicBezTo>
                    <a:pt x="18626" y="401"/>
                    <a:pt x="18626" y="401"/>
                    <a:pt x="18626" y="401"/>
                  </a:cubicBezTo>
                  <a:cubicBezTo>
                    <a:pt x="18626" y="401"/>
                    <a:pt x="18626" y="401"/>
                    <a:pt x="18626" y="401"/>
                  </a:cubicBezTo>
                  <a:cubicBezTo>
                    <a:pt x="18570" y="334"/>
                    <a:pt x="18570" y="334"/>
                    <a:pt x="18570" y="334"/>
                  </a:cubicBezTo>
                  <a:cubicBezTo>
                    <a:pt x="18514" y="267"/>
                    <a:pt x="18514" y="267"/>
                    <a:pt x="18514" y="267"/>
                  </a:cubicBezTo>
                  <a:cubicBezTo>
                    <a:pt x="18570" y="201"/>
                    <a:pt x="18570" y="201"/>
                    <a:pt x="18570" y="201"/>
                  </a:cubicBezTo>
                  <a:cubicBezTo>
                    <a:pt x="18570" y="201"/>
                    <a:pt x="18570" y="201"/>
                    <a:pt x="18570" y="201"/>
                  </a:cubicBezTo>
                  <a:cubicBezTo>
                    <a:pt x="18570" y="201"/>
                    <a:pt x="18570" y="201"/>
                    <a:pt x="18570" y="201"/>
                  </a:cubicBezTo>
                  <a:cubicBezTo>
                    <a:pt x="18683" y="201"/>
                    <a:pt x="18683" y="201"/>
                    <a:pt x="18683" y="201"/>
                  </a:cubicBezTo>
                  <a:cubicBezTo>
                    <a:pt x="18683" y="334"/>
                    <a:pt x="18683" y="334"/>
                    <a:pt x="18683" y="334"/>
                  </a:cubicBezTo>
                  <a:cubicBezTo>
                    <a:pt x="18739" y="334"/>
                    <a:pt x="18739" y="334"/>
                    <a:pt x="18739" y="334"/>
                  </a:cubicBezTo>
                  <a:cubicBezTo>
                    <a:pt x="18683" y="401"/>
                    <a:pt x="18683" y="401"/>
                    <a:pt x="18683" y="401"/>
                  </a:cubicBezTo>
                  <a:cubicBezTo>
                    <a:pt x="18739" y="468"/>
                    <a:pt x="18739" y="468"/>
                    <a:pt x="18739" y="468"/>
                  </a:cubicBezTo>
                  <a:cubicBezTo>
                    <a:pt x="18739" y="535"/>
                    <a:pt x="18739" y="535"/>
                    <a:pt x="18739" y="535"/>
                  </a:cubicBezTo>
                  <a:cubicBezTo>
                    <a:pt x="18739" y="602"/>
                    <a:pt x="18739" y="602"/>
                    <a:pt x="18739" y="602"/>
                  </a:cubicBezTo>
                  <a:cubicBezTo>
                    <a:pt x="18795" y="535"/>
                    <a:pt x="18795" y="535"/>
                    <a:pt x="18795" y="535"/>
                  </a:cubicBezTo>
                  <a:cubicBezTo>
                    <a:pt x="18795" y="468"/>
                    <a:pt x="18795" y="468"/>
                    <a:pt x="18795" y="468"/>
                  </a:cubicBezTo>
                  <a:cubicBezTo>
                    <a:pt x="18795" y="468"/>
                    <a:pt x="18795" y="468"/>
                    <a:pt x="18795" y="468"/>
                  </a:cubicBezTo>
                  <a:cubicBezTo>
                    <a:pt x="18795" y="401"/>
                    <a:pt x="18795" y="401"/>
                    <a:pt x="18795" y="401"/>
                  </a:cubicBezTo>
                  <a:cubicBezTo>
                    <a:pt x="18739" y="334"/>
                    <a:pt x="18739" y="334"/>
                    <a:pt x="18739" y="334"/>
                  </a:cubicBezTo>
                  <a:cubicBezTo>
                    <a:pt x="18739" y="201"/>
                    <a:pt x="18739" y="201"/>
                    <a:pt x="18739" y="201"/>
                  </a:cubicBezTo>
                  <a:cubicBezTo>
                    <a:pt x="18739" y="134"/>
                    <a:pt x="18739" y="134"/>
                    <a:pt x="18739" y="134"/>
                  </a:cubicBezTo>
                  <a:cubicBezTo>
                    <a:pt x="18795" y="67"/>
                    <a:pt x="18795" y="67"/>
                    <a:pt x="18795" y="67"/>
                  </a:cubicBezTo>
                  <a:cubicBezTo>
                    <a:pt x="18795" y="67"/>
                    <a:pt x="18795" y="67"/>
                    <a:pt x="18795" y="67"/>
                  </a:cubicBezTo>
                  <a:cubicBezTo>
                    <a:pt x="18851" y="134"/>
                    <a:pt x="18851" y="134"/>
                    <a:pt x="18851" y="134"/>
                  </a:cubicBezTo>
                  <a:cubicBezTo>
                    <a:pt x="18907" y="134"/>
                    <a:pt x="18907" y="134"/>
                    <a:pt x="18907" y="134"/>
                  </a:cubicBezTo>
                  <a:cubicBezTo>
                    <a:pt x="18907" y="134"/>
                    <a:pt x="18907" y="134"/>
                    <a:pt x="18907" y="134"/>
                  </a:cubicBezTo>
                  <a:cubicBezTo>
                    <a:pt x="18907" y="201"/>
                    <a:pt x="18907" y="201"/>
                    <a:pt x="18907" y="201"/>
                  </a:cubicBezTo>
                  <a:cubicBezTo>
                    <a:pt x="18907" y="267"/>
                    <a:pt x="18907" y="267"/>
                    <a:pt x="18907" y="267"/>
                  </a:cubicBezTo>
                  <a:cubicBezTo>
                    <a:pt x="18907" y="334"/>
                    <a:pt x="18907" y="334"/>
                    <a:pt x="18907" y="334"/>
                  </a:cubicBezTo>
                  <a:cubicBezTo>
                    <a:pt x="18907" y="401"/>
                    <a:pt x="18907" y="401"/>
                    <a:pt x="18907" y="401"/>
                  </a:cubicBezTo>
                  <a:cubicBezTo>
                    <a:pt x="18963" y="401"/>
                    <a:pt x="18963" y="401"/>
                    <a:pt x="18963" y="401"/>
                  </a:cubicBezTo>
                  <a:cubicBezTo>
                    <a:pt x="18963" y="401"/>
                    <a:pt x="18963" y="401"/>
                    <a:pt x="18963" y="401"/>
                  </a:cubicBezTo>
                  <a:cubicBezTo>
                    <a:pt x="18963" y="334"/>
                    <a:pt x="18963" y="334"/>
                    <a:pt x="18963" y="334"/>
                  </a:cubicBezTo>
                  <a:cubicBezTo>
                    <a:pt x="18963" y="334"/>
                    <a:pt x="18963" y="334"/>
                    <a:pt x="18963" y="334"/>
                  </a:cubicBezTo>
                  <a:cubicBezTo>
                    <a:pt x="19075" y="468"/>
                    <a:pt x="19075" y="468"/>
                    <a:pt x="19075" y="468"/>
                  </a:cubicBezTo>
                  <a:cubicBezTo>
                    <a:pt x="19075" y="401"/>
                    <a:pt x="19075" y="401"/>
                    <a:pt x="19075" y="401"/>
                  </a:cubicBezTo>
                  <a:cubicBezTo>
                    <a:pt x="19131" y="401"/>
                    <a:pt x="19131" y="401"/>
                    <a:pt x="19131" y="401"/>
                  </a:cubicBezTo>
                  <a:cubicBezTo>
                    <a:pt x="19131" y="401"/>
                    <a:pt x="19131" y="401"/>
                    <a:pt x="19131" y="401"/>
                  </a:cubicBezTo>
                  <a:cubicBezTo>
                    <a:pt x="19075" y="401"/>
                    <a:pt x="19075" y="401"/>
                    <a:pt x="19075" y="401"/>
                  </a:cubicBezTo>
                  <a:cubicBezTo>
                    <a:pt x="19075" y="334"/>
                    <a:pt x="19075" y="334"/>
                    <a:pt x="19075" y="334"/>
                  </a:cubicBezTo>
                  <a:cubicBezTo>
                    <a:pt x="19075" y="267"/>
                    <a:pt x="19075" y="267"/>
                    <a:pt x="19075" y="267"/>
                  </a:cubicBezTo>
                  <a:cubicBezTo>
                    <a:pt x="19075" y="267"/>
                    <a:pt x="19075" y="267"/>
                    <a:pt x="19075" y="267"/>
                  </a:cubicBezTo>
                  <a:cubicBezTo>
                    <a:pt x="19019" y="201"/>
                    <a:pt x="19019" y="201"/>
                    <a:pt x="19019" y="201"/>
                  </a:cubicBezTo>
                  <a:cubicBezTo>
                    <a:pt x="19019" y="201"/>
                    <a:pt x="19019" y="201"/>
                    <a:pt x="19019" y="201"/>
                  </a:cubicBezTo>
                  <a:cubicBezTo>
                    <a:pt x="19019" y="134"/>
                    <a:pt x="19019" y="134"/>
                    <a:pt x="19019" y="134"/>
                  </a:cubicBezTo>
                  <a:cubicBezTo>
                    <a:pt x="19075" y="134"/>
                    <a:pt x="19075" y="134"/>
                    <a:pt x="19075" y="134"/>
                  </a:cubicBezTo>
                  <a:cubicBezTo>
                    <a:pt x="19019" y="134"/>
                    <a:pt x="19019" y="134"/>
                    <a:pt x="19019" y="134"/>
                  </a:cubicBezTo>
                  <a:cubicBezTo>
                    <a:pt x="19019" y="134"/>
                    <a:pt x="19019" y="134"/>
                    <a:pt x="19019" y="134"/>
                  </a:cubicBezTo>
                  <a:cubicBezTo>
                    <a:pt x="18963" y="67"/>
                    <a:pt x="18963" y="67"/>
                    <a:pt x="18963" y="67"/>
                  </a:cubicBezTo>
                  <a:cubicBezTo>
                    <a:pt x="19019" y="67"/>
                    <a:pt x="19019" y="67"/>
                    <a:pt x="19019" y="67"/>
                  </a:cubicBezTo>
                  <a:cubicBezTo>
                    <a:pt x="19019" y="67"/>
                    <a:pt x="19019" y="67"/>
                    <a:pt x="19019" y="67"/>
                  </a:cubicBezTo>
                  <a:cubicBezTo>
                    <a:pt x="19075" y="0"/>
                    <a:pt x="19075" y="0"/>
                    <a:pt x="19075" y="0"/>
                  </a:cubicBezTo>
                  <a:cubicBezTo>
                    <a:pt x="19188" y="0"/>
                    <a:pt x="19188" y="0"/>
                    <a:pt x="19188" y="0"/>
                  </a:cubicBezTo>
                  <a:cubicBezTo>
                    <a:pt x="19244" y="67"/>
                    <a:pt x="19244" y="67"/>
                    <a:pt x="19244" y="67"/>
                  </a:cubicBezTo>
                  <a:cubicBezTo>
                    <a:pt x="19244" y="134"/>
                    <a:pt x="19244" y="134"/>
                    <a:pt x="19244" y="134"/>
                  </a:cubicBezTo>
                  <a:cubicBezTo>
                    <a:pt x="19188" y="134"/>
                    <a:pt x="19188" y="134"/>
                    <a:pt x="19188" y="134"/>
                  </a:cubicBezTo>
                  <a:cubicBezTo>
                    <a:pt x="19188" y="201"/>
                    <a:pt x="19188" y="201"/>
                    <a:pt x="19188" y="201"/>
                  </a:cubicBezTo>
                  <a:cubicBezTo>
                    <a:pt x="19244" y="201"/>
                    <a:pt x="19244" y="201"/>
                    <a:pt x="19244" y="201"/>
                  </a:cubicBezTo>
                  <a:cubicBezTo>
                    <a:pt x="19244" y="134"/>
                    <a:pt x="19244" y="134"/>
                    <a:pt x="19244" y="134"/>
                  </a:cubicBezTo>
                  <a:cubicBezTo>
                    <a:pt x="19300" y="134"/>
                    <a:pt x="19300" y="134"/>
                    <a:pt x="19300" y="134"/>
                  </a:cubicBezTo>
                  <a:cubicBezTo>
                    <a:pt x="19300" y="134"/>
                    <a:pt x="19300" y="134"/>
                    <a:pt x="19300" y="134"/>
                  </a:cubicBezTo>
                  <a:cubicBezTo>
                    <a:pt x="19300" y="201"/>
                    <a:pt x="19300" y="201"/>
                    <a:pt x="19300" y="201"/>
                  </a:cubicBezTo>
                  <a:cubicBezTo>
                    <a:pt x="19300" y="201"/>
                    <a:pt x="19300" y="201"/>
                    <a:pt x="19300" y="201"/>
                  </a:cubicBezTo>
                  <a:cubicBezTo>
                    <a:pt x="19356" y="201"/>
                    <a:pt x="19356" y="201"/>
                    <a:pt x="19356" y="201"/>
                  </a:cubicBezTo>
                  <a:cubicBezTo>
                    <a:pt x="19356" y="201"/>
                    <a:pt x="19356" y="201"/>
                    <a:pt x="19356" y="201"/>
                  </a:cubicBezTo>
                  <a:cubicBezTo>
                    <a:pt x="19412" y="134"/>
                    <a:pt x="19412" y="134"/>
                    <a:pt x="19412" y="134"/>
                  </a:cubicBezTo>
                  <a:cubicBezTo>
                    <a:pt x="19412" y="134"/>
                    <a:pt x="19412" y="134"/>
                    <a:pt x="19412" y="134"/>
                  </a:cubicBezTo>
                  <a:cubicBezTo>
                    <a:pt x="19412" y="201"/>
                    <a:pt x="19412" y="201"/>
                    <a:pt x="19412" y="201"/>
                  </a:cubicBezTo>
                  <a:cubicBezTo>
                    <a:pt x="19412" y="267"/>
                    <a:pt x="19412" y="267"/>
                    <a:pt x="19412" y="267"/>
                  </a:cubicBezTo>
                  <a:cubicBezTo>
                    <a:pt x="19412" y="334"/>
                    <a:pt x="19412" y="334"/>
                    <a:pt x="19412" y="334"/>
                  </a:cubicBezTo>
                  <a:cubicBezTo>
                    <a:pt x="19412" y="401"/>
                    <a:pt x="19412" y="401"/>
                    <a:pt x="19412" y="401"/>
                  </a:cubicBezTo>
                  <a:cubicBezTo>
                    <a:pt x="19412" y="401"/>
                    <a:pt x="19412" y="401"/>
                    <a:pt x="19412" y="401"/>
                  </a:cubicBezTo>
                  <a:cubicBezTo>
                    <a:pt x="19468" y="401"/>
                    <a:pt x="19468" y="401"/>
                    <a:pt x="19468" y="401"/>
                  </a:cubicBezTo>
                  <a:cubicBezTo>
                    <a:pt x="19524" y="401"/>
                    <a:pt x="19524" y="401"/>
                    <a:pt x="19524" y="401"/>
                  </a:cubicBezTo>
                  <a:cubicBezTo>
                    <a:pt x="19524" y="401"/>
                    <a:pt x="19524" y="401"/>
                    <a:pt x="19524" y="401"/>
                  </a:cubicBezTo>
                  <a:cubicBezTo>
                    <a:pt x="19524" y="334"/>
                    <a:pt x="19524" y="334"/>
                    <a:pt x="19524" y="334"/>
                  </a:cubicBezTo>
                  <a:cubicBezTo>
                    <a:pt x="19580" y="201"/>
                    <a:pt x="19580" y="201"/>
                    <a:pt x="19580" y="201"/>
                  </a:cubicBezTo>
                  <a:cubicBezTo>
                    <a:pt x="19524" y="134"/>
                    <a:pt x="19524" y="134"/>
                    <a:pt x="19524" y="134"/>
                  </a:cubicBezTo>
                  <a:cubicBezTo>
                    <a:pt x="19524" y="0"/>
                    <a:pt x="19524" y="0"/>
                    <a:pt x="19524" y="0"/>
                  </a:cubicBezTo>
                  <a:cubicBezTo>
                    <a:pt x="19580" y="0"/>
                    <a:pt x="19580" y="0"/>
                    <a:pt x="19580" y="0"/>
                  </a:cubicBezTo>
                  <a:cubicBezTo>
                    <a:pt x="19580" y="67"/>
                    <a:pt x="19580" y="67"/>
                    <a:pt x="19580" y="67"/>
                  </a:cubicBezTo>
                  <a:cubicBezTo>
                    <a:pt x="19636" y="67"/>
                    <a:pt x="19636" y="67"/>
                    <a:pt x="19636" y="67"/>
                  </a:cubicBezTo>
                  <a:cubicBezTo>
                    <a:pt x="19692" y="67"/>
                    <a:pt x="19692" y="67"/>
                    <a:pt x="19692" y="67"/>
                  </a:cubicBezTo>
                  <a:cubicBezTo>
                    <a:pt x="19749" y="0"/>
                    <a:pt x="19749" y="0"/>
                    <a:pt x="19749" y="0"/>
                  </a:cubicBezTo>
                  <a:cubicBezTo>
                    <a:pt x="19805" y="67"/>
                    <a:pt x="19805" y="67"/>
                    <a:pt x="19805" y="67"/>
                  </a:cubicBezTo>
                  <a:cubicBezTo>
                    <a:pt x="19805" y="67"/>
                    <a:pt x="19805" y="67"/>
                    <a:pt x="19805" y="67"/>
                  </a:cubicBezTo>
                  <a:cubicBezTo>
                    <a:pt x="19861" y="134"/>
                    <a:pt x="19861" y="134"/>
                    <a:pt x="19861" y="134"/>
                  </a:cubicBezTo>
                  <a:cubicBezTo>
                    <a:pt x="19917" y="67"/>
                    <a:pt x="19917" y="67"/>
                    <a:pt x="19917" y="67"/>
                  </a:cubicBezTo>
                  <a:cubicBezTo>
                    <a:pt x="20029" y="134"/>
                    <a:pt x="20029" y="134"/>
                    <a:pt x="20029" y="134"/>
                  </a:cubicBezTo>
                  <a:cubicBezTo>
                    <a:pt x="20029" y="201"/>
                    <a:pt x="20029" y="201"/>
                    <a:pt x="20029" y="201"/>
                  </a:cubicBezTo>
                  <a:cubicBezTo>
                    <a:pt x="20029" y="201"/>
                    <a:pt x="20029" y="201"/>
                    <a:pt x="20029" y="201"/>
                  </a:cubicBezTo>
                  <a:cubicBezTo>
                    <a:pt x="20029" y="267"/>
                    <a:pt x="20029" y="267"/>
                    <a:pt x="20029" y="267"/>
                  </a:cubicBezTo>
                  <a:cubicBezTo>
                    <a:pt x="20029" y="334"/>
                    <a:pt x="20029" y="334"/>
                    <a:pt x="20029" y="334"/>
                  </a:cubicBezTo>
                  <a:cubicBezTo>
                    <a:pt x="20029" y="334"/>
                    <a:pt x="20029" y="334"/>
                    <a:pt x="20029" y="334"/>
                  </a:cubicBezTo>
                  <a:cubicBezTo>
                    <a:pt x="20085" y="334"/>
                    <a:pt x="20085" y="334"/>
                    <a:pt x="20085" y="334"/>
                  </a:cubicBezTo>
                  <a:cubicBezTo>
                    <a:pt x="20141" y="267"/>
                    <a:pt x="20141" y="267"/>
                    <a:pt x="20141" y="267"/>
                  </a:cubicBezTo>
                  <a:cubicBezTo>
                    <a:pt x="20197" y="201"/>
                    <a:pt x="20197" y="201"/>
                    <a:pt x="20197" y="201"/>
                  </a:cubicBezTo>
                  <a:cubicBezTo>
                    <a:pt x="20254" y="201"/>
                    <a:pt x="20254" y="201"/>
                    <a:pt x="20254" y="201"/>
                  </a:cubicBezTo>
                  <a:cubicBezTo>
                    <a:pt x="20254" y="201"/>
                    <a:pt x="20254" y="201"/>
                    <a:pt x="20254" y="201"/>
                  </a:cubicBezTo>
                  <a:cubicBezTo>
                    <a:pt x="20310" y="201"/>
                    <a:pt x="20310" y="201"/>
                    <a:pt x="20310" y="201"/>
                  </a:cubicBezTo>
                  <a:cubicBezTo>
                    <a:pt x="20422" y="201"/>
                    <a:pt x="20422" y="201"/>
                    <a:pt x="20422" y="201"/>
                  </a:cubicBezTo>
                  <a:cubicBezTo>
                    <a:pt x="20366" y="267"/>
                    <a:pt x="20366" y="267"/>
                    <a:pt x="20366" y="267"/>
                  </a:cubicBezTo>
                  <a:cubicBezTo>
                    <a:pt x="20310" y="334"/>
                    <a:pt x="20310" y="334"/>
                    <a:pt x="20310" y="334"/>
                  </a:cubicBezTo>
                  <a:cubicBezTo>
                    <a:pt x="20366" y="334"/>
                    <a:pt x="20366" y="334"/>
                    <a:pt x="20366" y="334"/>
                  </a:cubicBezTo>
                  <a:cubicBezTo>
                    <a:pt x="20366" y="334"/>
                    <a:pt x="20366" y="334"/>
                    <a:pt x="20366" y="334"/>
                  </a:cubicBezTo>
                  <a:cubicBezTo>
                    <a:pt x="20422" y="267"/>
                    <a:pt x="20422" y="267"/>
                    <a:pt x="20422" y="267"/>
                  </a:cubicBezTo>
                  <a:cubicBezTo>
                    <a:pt x="20478" y="267"/>
                    <a:pt x="20478" y="267"/>
                    <a:pt x="20478" y="267"/>
                  </a:cubicBezTo>
                  <a:cubicBezTo>
                    <a:pt x="20478" y="267"/>
                    <a:pt x="20478" y="267"/>
                    <a:pt x="20478" y="267"/>
                  </a:cubicBezTo>
                  <a:cubicBezTo>
                    <a:pt x="20590" y="267"/>
                    <a:pt x="20590" y="267"/>
                    <a:pt x="20590" y="267"/>
                  </a:cubicBezTo>
                  <a:cubicBezTo>
                    <a:pt x="20646" y="267"/>
                    <a:pt x="20646" y="267"/>
                    <a:pt x="20646" y="267"/>
                  </a:cubicBezTo>
                  <a:cubicBezTo>
                    <a:pt x="20702" y="334"/>
                    <a:pt x="20702" y="334"/>
                    <a:pt x="20702" y="334"/>
                  </a:cubicBezTo>
                  <a:cubicBezTo>
                    <a:pt x="20702" y="334"/>
                    <a:pt x="20702" y="334"/>
                    <a:pt x="20702" y="334"/>
                  </a:cubicBezTo>
                  <a:cubicBezTo>
                    <a:pt x="20646" y="334"/>
                    <a:pt x="20646" y="334"/>
                    <a:pt x="20646" y="334"/>
                  </a:cubicBezTo>
                  <a:cubicBezTo>
                    <a:pt x="20646" y="401"/>
                    <a:pt x="20646" y="401"/>
                    <a:pt x="20646" y="401"/>
                  </a:cubicBezTo>
                  <a:cubicBezTo>
                    <a:pt x="20646" y="401"/>
                    <a:pt x="20646" y="401"/>
                    <a:pt x="20646" y="401"/>
                  </a:cubicBezTo>
                  <a:cubicBezTo>
                    <a:pt x="20646" y="468"/>
                    <a:pt x="20646" y="468"/>
                    <a:pt x="20646" y="468"/>
                  </a:cubicBezTo>
                  <a:cubicBezTo>
                    <a:pt x="20702" y="468"/>
                    <a:pt x="20702" y="468"/>
                    <a:pt x="20702" y="468"/>
                  </a:cubicBezTo>
                  <a:cubicBezTo>
                    <a:pt x="20758" y="401"/>
                    <a:pt x="20758" y="401"/>
                    <a:pt x="20758" y="401"/>
                  </a:cubicBezTo>
                  <a:cubicBezTo>
                    <a:pt x="20758" y="468"/>
                    <a:pt x="20758" y="468"/>
                    <a:pt x="20758" y="468"/>
                  </a:cubicBezTo>
                  <a:cubicBezTo>
                    <a:pt x="20758" y="468"/>
                    <a:pt x="20758" y="468"/>
                    <a:pt x="20758" y="468"/>
                  </a:cubicBezTo>
                  <a:cubicBezTo>
                    <a:pt x="20815" y="468"/>
                    <a:pt x="20815" y="468"/>
                    <a:pt x="20815" y="468"/>
                  </a:cubicBezTo>
                  <a:cubicBezTo>
                    <a:pt x="20871" y="401"/>
                    <a:pt x="20871" y="401"/>
                    <a:pt x="20871" y="401"/>
                  </a:cubicBezTo>
                  <a:cubicBezTo>
                    <a:pt x="20871" y="468"/>
                    <a:pt x="20871" y="468"/>
                    <a:pt x="20871" y="468"/>
                  </a:cubicBezTo>
                  <a:cubicBezTo>
                    <a:pt x="20871" y="535"/>
                    <a:pt x="20871" y="535"/>
                    <a:pt x="20871" y="535"/>
                  </a:cubicBezTo>
                  <a:cubicBezTo>
                    <a:pt x="20871" y="535"/>
                    <a:pt x="20871" y="535"/>
                    <a:pt x="20871" y="535"/>
                  </a:cubicBezTo>
                  <a:cubicBezTo>
                    <a:pt x="20927" y="535"/>
                    <a:pt x="20927" y="535"/>
                    <a:pt x="20927" y="535"/>
                  </a:cubicBezTo>
                  <a:cubicBezTo>
                    <a:pt x="20927" y="535"/>
                    <a:pt x="20927" y="535"/>
                    <a:pt x="20927" y="535"/>
                  </a:cubicBezTo>
                  <a:cubicBezTo>
                    <a:pt x="20983" y="468"/>
                    <a:pt x="20983" y="468"/>
                    <a:pt x="20983" y="468"/>
                  </a:cubicBezTo>
                  <a:cubicBezTo>
                    <a:pt x="20983" y="468"/>
                    <a:pt x="20983" y="468"/>
                    <a:pt x="20983" y="468"/>
                  </a:cubicBezTo>
                  <a:cubicBezTo>
                    <a:pt x="20983" y="535"/>
                    <a:pt x="20983" y="535"/>
                    <a:pt x="20983" y="535"/>
                  </a:cubicBezTo>
                  <a:cubicBezTo>
                    <a:pt x="21095" y="602"/>
                    <a:pt x="21095" y="602"/>
                    <a:pt x="21095" y="602"/>
                  </a:cubicBezTo>
                  <a:cubicBezTo>
                    <a:pt x="21151" y="602"/>
                    <a:pt x="21151" y="602"/>
                    <a:pt x="21151" y="602"/>
                  </a:cubicBezTo>
                  <a:cubicBezTo>
                    <a:pt x="21151" y="602"/>
                    <a:pt x="21151" y="602"/>
                    <a:pt x="21151" y="602"/>
                  </a:cubicBezTo>
                  <a:cubicBezTo>
                    <a:pt x="21151" y="669"/>
                    <a:pt x="21151" y="669"/>
                    <a:pt x="21151" y="669"/>
                  </a:cubicBezTo>
                  <a:cubicBezTo>
                    <a:pt x="21039" y="669"/>
                    <a:pt x="21039" y="669"/>
                    <a:pt x="21039" y="669"/>
                  </a:cubicBezTo>
                  <a:cubicBezTo>
                    <a:pt x="20983" y="736"/>
                    <a:pt x="20983" y="736"/>
                    <a:pt x="20983" y="736"/>
                  </a:cubicBezTo>
                  <a:cubicBezTo>
                    <a:pt x="20927" y="802"/>
                    <a:pt x="20927" y="802"/>
                    <a:pt x="20927" y="802"/>
                  </a:cubicBezTo>
                  <a:cubicBezTo>
                    <a:pt x="20871" y="802"/>
                    <a:pt x="20871" y="802"/>
                    <a:pt x="20871" y="802"/>
                  </a:cubicBezTo>
                  <a:cubicBezTo>
                    <a:pt x="20815" y="802"/>
                    <a:pt x="20815" y="802"/>
                    <a:pt x="20815" y="802"/>
                  </a:cubicBezTo>
                  <a:cubicBezTo>
                    <a:pt x="20758" y="802"/>
                    <a:pt x="20758" y="802"/>
                    <a:pt x="20758" y="802"/>
                  </a:cubicBezTo>
                  <a:cubicBezTo>
                    <a:pt x="20758" y="802"/>
                    <a:pt x="20758" y="802"/>
                    <a:pt x="20758" y="802"/>
                  </a:cubicBezTo>
                  <a:cubicBezTo>
                    <a:pt x="20702" y="869"/>
                    <a:pt x="20702" y="869"/>
                    <a:pt x="20702" y="869"/>
                  </a:cubicBezTo>
                  <a:cubicBezTo>
                    <a:pt x="20815" y="869"/>
                    <a:pt x="20815" y="869"/>
                    <a:pt x="20815" y="869"/>
                  </a:cubicBezTo>
                  <a:cubicBezTo>
                    <a:pt x="20871" y="869"/>
                    <a:pt x="20871" y="869"/>
                    <a:pt x="20871" y="869"/>
                  </a:cubicBezTo>
                  <a:cubicBezTo>
                    <a:pt x="20927" y="869"/>
                    <a:pt x="20927" y="869"/>
                    <a:pt x="20927" y="869"/>
                  </a:cubicBezTo>
                  <a:cubicBezTo>
                    <a:pt x="20983" y="869"/>
                    <a:pt x="20983" y="869"/>
                    <a:pt x="20983" y="869"/>
                  </a:cubicBezTo>
                  <a:cubicBezTo>
                    <a:pt x="20983" y="802"/>
                    <a:pt x="20983" y="802"/>
                    <a:pt x="20983" y="802"/>
                  </a:cubicBezTo>
                  <a:cubicBezTo>
                    <a:pt x="21039" y="802"/>
                    <a:pt x="21039" y="802"/>
                    <a:pt x="21039" y="802"/>
                  </a:cubicBezTo>
                  <a:cubicBezTo>
                    <a:pt x="21039" y="802"/>
                    <a:pt x="21039" y="802"/>
                    <a:pt x="21039" y="802"/>
                  </a:cubicBezTo>
                  <a:cubicBezTo>
                    <a:pt x="21095" y="736"/>
                    <a:pt x="21095" y="736"/>
                    <a:pt x="21095" y="736"/>
                  </a:cubicBezTo>
                  <a:cubicBezTo>
                    <a:pt x="21151" y="736"/>
                    <a:pt x="21151" y="736"/>
                    <a:pt x="21151" y="736"/>
                  </a:cubicBezTo>
                  <a:cubicBezTo>
                    <a:pt x="21207" y="736"/>
                    <a:pt x="21207" y="736"/>
                    <a:pt x="21207" y="736"/>
                  </a:cubicBezTo>
                  <a:cubicBezTo>
                    <a:pt x="21207" y="736"/>
                    <a:pt x="21207" y="736"/>
                    <a:pt x="21207" y="736"/>
                  </a:cubicBezTo>
                  <a:cubicBezTo>
                    <a:pt x="21207" y="802"/>
                    <a:pt x="21207" y="802"/>
                    <a:pt x="21207" y="802"/>
                  </a:cubicBezTo>
                  <a:cubicBezTo>
                    <a:pt x="21207" y="869"/>
                    <a:pt x="21207" y="869"/>
                    <a:pt x="21207" y="869"/>
                  </a:cubicBezTo>
                  <a:cubicBezTo>
                    <a:pt x="21263" y="802"/>
                    <a:pt x="21263" y="802"/>
                    <a:pt x="21263" y="802"/>
                  </a:cubicBezTo>
                  <a:cubicBezTo>
                    <a:pt x="21263" y="802"/>
                    <a:pt x="21263" y="802"/>
                    <a:pt x="21263" y="802"/>
                  </a:cubicBezTo>
                  <a:cubicBezTo>
                    <a:pt x="21319" y="736"/>
                    <a:pt x="21319" y="736"/>
                    <a:pt x="21319" y="736"/>
                  </a:cubicBezTo>
                  <a:cubicBezTo>
                    <a:pt x="21319" y="736"/>
                    <a:pt x="21319" y="736"/>
                    <a:pt x="21319" y="736"/>
                  </a:cubicBezTo>
                  <a:cubicBezTo>
                    <a:pt x="21319" y="802"/>
                    <a:pt x="21319" y="802"/>
                    <a:pt x="21319" y="802"/>
                  </a:cubicBezTo>
                  <a:cubicBezTo>
                    <a:pt x="21319" y="802"/>
                    <a:pt x="21319" y="802"/>
                    <a:pt x="21319" y="802"/>
                  </a:cubicBezTo>
                  <a:cubicBezTo>
                    <a:pt x="21319" y="869"/>
                    <a:pt x="21319" y="869"/>
                    <a:pt x="21319" y="869"/>
                  </a:cubicBezTo>
                  <a:cubicBezTo>
                    <a:pt x="21319" y="869"/>
                    <a:pt x="21319" y="869"/>
                    <a:pt x="21319" y="869"/>
                  </a:cubicBezTo>
                  <a:cubicBezTo>
                    <a:pt x="21376" y="869"/>
                    <a:pt x="21376" y="869"/>
                    <a:pt x="21376" y="869"/>
                  </a:cubicBezTo>
                  <a:cubicBezTo>
                    <a:pt x="21376" y="869"/>
                    <a:pt x="21376" y="869"/>
                    <a:pt x="21376" y="869"/>
                  </a:cubicBezTo>
                  <a:cubicBezTo>
                    <a:pt x="21376" y="802"/>
                    <a:pt x="21376" y="802"/>
                    <a:pt x="21376" y="802"/>
                  </a:cubicBezTo>
                  <a:cubicBezTo>
                    <a:pt x="21432" y="802"/>
                    <a:pt x="21432" y="802"/>
                    <a:pt x="21432" y="802"/>
                  </a:cubicBezTo>
                  <a:cubicBezTo>
                    <a:pt x="21488" y="802"/>
                    <a:pt x="21488" y="802"/>
                    <a:pt x="21488" y="802"/>
                  </a:cubicBezTo>
                  <a:cubicBezTo>
                    <a:pt x="21432" y="936"/>
                    <a:pt x="21432" y="936"/>
                    <a:pt x="21432" y="936"/>
                  </a:cubicBezTo>
                  <a:cubicBezTo>
                    <a:pt x="21432" y="936"/>
                    <a:pt x="21432" y="936"/>
                    <a:pt x="21432" y="936"/>
                  </a:cubicBezTo>
                  <a:cubicBezTo>
                    <a:pt x="21432" y="936"/>
                    <a:pt x="21432" y="936"/>
                    <a:pt x="21432" y="936"/>
                  </a:cubicBezTo>
                  <a:cubicBezTo>
                    <a:pt x="21432" y="1003"/>
                    <a:pt x="21432" y="1003"/>
                    <a:pt x="21432" y="1003"/>
                  </a:cubicBezTo>
                  <a:cubicBezTo>
                    <a:pt x="21432" y="1070"/>
                    <a:pt x="21432" y="1070"/>
                    <a:pt x="21432" y="1070"/>
                  </a:cubicBezTo>
                  <a:cubicBezTo>
                    <a:pt x="21432" y="1137"/>
                    <a:pt x="21432" y="1137"/>
                    <a:pt x="21432" y="1137"/>
                  </a:cubicBezTo>
                  <a:cubicBezTo>
                    <a:pt x="21376" y="1137"/>
                    <a:pt x="21376" y="1137"/>
                    <a:pt x="21376" y="1137"/>
                  </a:cubicBezTo>
                  <a:cubicBezTo>
                    <a:pt x="21319" y="1204"/>
                    <a:pt x="21319" y="1204"/>
                    <a:pt x="21319" y="1204"/>
                  </a:cubicBezTo>
                  <a:cubicBezTo>
                    <a:pt x="21376" y="1271"/>
                    <a:pt x="21376" y="1271"/>
                    <a:pt x="21376" y="1271"/>
                  </a:cubicBezTo>
                  <a:cubicBezTo>
                    <a:pt x="21376" y="1271"/>
                    <a:pt x="21376" y="1271"/>
                    <a:pt x="21376" y="1271"/>
                  </a:cubicBezTo>
                  <a:cubicBezTo>
                    <a:pt x="21432" y="1204"/>
                    <a:pt x="21432" y="1204"/>
                    <a:pt x="21432" y="1204"/>
                  </a:cubicBezTo>
                  <a:cubicBezTo>
                    <a:pt x="21488" y="1204"/>
                    <a:pt x="21488" y="1204"/>
                    <a:pt x="21488" y="1204"/>
                  </a:cubicBezTo>
                  <a:cubicBezTo>
                    <a:pt x="21488" y="1204"/>
                    <a:pt x="21488" y="1204"/>
                    <a:pt x="21488" y="1204"/>
                  </a:cubicBezTo>
                  <a:cubicBezTo>
                    <a:pt x="21488" y="1204"/>
                    <a:pt x="21488" y="1204"/>
                    <a:pt x="21488" y="1204"/>
                  </a:cubicBezTo>
                  <a:cubicBezTo>
                    <a:pt x="21544" y="1204"/>
                    <a:pt x="21544" y="1204"/>
                    <a:pt x="21544" y="1204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1600" y="1337"/>
                    <a:pt x="21600" y="1337"/>
                    <a:pt x="21600" y="1337"/>
                  </a:cubicBezTo>
                  <a:cubicBezTo>
                    <a:pt x="21600" y="1471"/>
                    <a:pt x="21600" y="1471"/>
                    <a:pt x="21600" y="1471"/>
                  </a:cubicBezTo>
                  <a:cubicBezTo>
                    <a:pt x="21544" y="1605"/>
                    <a:pt x="21544" y="1605"/>
                    <a:pt x="21544" y="1605"/>
                  </a:cubicBezTo>
                  <a:cubicBezTo>
                    <a:pt x="21432" y="1672"/>
                    <a:pt x="21432" y="1672"/>
                    <a:pt x="21432" y="1672"/>
                  </a:cubicBezTo>
                  <a:cubicBezTo>
                    <a:pt x="21432" y="1672"/>
                    <a:pt x="21432" y="1672"/>
                    <a:pt x="21432" y="1672"/>
                  </a:cubicBezTo>
                  <a:cubicBezTo>
                    <a:pt x="21376" y="1672"/>
                    <a:pt x="21376" y="1672"/>
                    <a:pt x="21376" y="1672"/>
                  </a:cubicBezTo>
                  <a:cubicBezTo>
                    <a:pt x="21319" y="1672"/>
                    <a:pt x="21319" y="1672"/>
                    <a:pt x="21319" y="1672"/>
                  </a:cubicBezTo>
                  <a:cubicBezTo>
                    <a:pt x="21319" y="1739"/>
                    <a:pt x="21319" y="1739"/>
                    <a:pt x="21319" y="1739"/>
                  </a:cubicBezTo>
                  <a:cubicBezTo>
                    <a:pt x="21263" y="1739"/>
                    <a:pt x="21263" y="1739"/>
                    <a:pt x="21263" y="1739"/>
                  </a:cubicBezTo>
                  <a:cubicBezTo>
                    <a:pt x="21151" y="1806"/>
                    <a:pt x="21151" y="1806"/>
                    <a:pt x="21151" y="1806"/>
                  </a:cubicBezTo>
                  <a:cubicBezTo>
                    <a:pt x="21095" y="1872"/>
                    <a:pt x="21095" y="1872"/>
                    <a:pt x="21095" y="1872"/>
                  </a:cubicBezTo>
                  <a:cubicBezTo>
                    <a:pt x="21039" y="1872"/>
                    <a:pt x="21039" y="1872"/>
                    <a:pt x="21039" y="1872"/>
                  </a:cubicBezTo>
                  <a:cubicBezTo>
                    <a:pt x="20983" y="1939"/>
                    <a:pt x="20983" y="1939"/>
                    <a:pt x="20983" y="1939"/>
                  </a:cubicBezTo>
                  <a:cubicBezTo>
                    <a:pt x="20871" y="1939"/>
                    <a:pt x="20871" y="1939"/>
                    <a:pt x="20871" y="1939"/>
                  </a:cubicBezTo>
                  <a:cubicBezTo>
                    <a:pt x="20871" y="1872"/>
                    <a:pt x="20871" y="1872"/>
                    <a:pt x="20871" y="1872"/>
                  </a:cubicBezTo>
                  <a:cubicBezTo>
                    <a:pt x="20815" y="1939"/>
                    <a:pt x="20815" y="1939"/>
                    <a:pt x="20815" y="1939"/>
                  </a:cubicBezTo>
                  <a:cubicBezTo>
                    <a:pt x="20815" y="1939"/>
                    <a:pt x="20815" y="1939"/>
                    <a:pt x="20815" y="1939"/>
                  </a:cubicBezTo>
                  <a:cubicBezTo>
                    <a:pt x="20758" y="1872"/>
                    <a:pt x="20758" y="1872"/>
                    <a:pt x="20758" y="1872"/>
                  </a:cubicBezTo>
                  <a:cubicBezTo>
                    <a:pt x="20702" y="1872"/>
                    <a:pt x="20702" y="1872"/>
                    <a:pt x="20702" y="1872"/>
                  </a:cubicBezTo>
                  <a:cubicBezTo>
                    <a:pt x="20646" y="1872"/>
                    <a:pt x="20646" y="1872"/>
                    <a:pt x="20646" y="1872"/>
                  </a:cubicBezTo>
                  <a:cubicBezTo>
                    <a:pt x="20646" y="1872"/>
                    <a:pt x="20646" y="1872"/>
                    <a:pt x="20646" y="1872"/>
                  </a:cubicBezTo>
                  <a:cubicBezTo>
                    <a:pt x="20702" y="1872"/>
                    <a:pt x="20702" y="1872"/>
                    <a:pt x="20702" y="1872"/>
                  </a:cubicBezTo>
                  <a:cubicBezTo>
                    <a:pt x="20702" y="1939"/>
                    <a:pt x="20702" y="1939"/>
                    <a:pt x="20702" y="1939"/>
                  </a:cubicBezTo>
                  <a:cubicBezTo>
                    <a:pt x="20646" y="1939"/>
                    <a:pt x="20646" y="1939"/>
                    <a:pt x="20646" y="1939"/>
                  </a:cubicBezTo>
                  <a:cubicBezTo>
                    <a:pt x="20590" y="1939"/>
                    <a:pt x="20590" y="1939"/>
                    <a:pt x="20590" y="1939"/>
                  </a:cubicBezTo>
                  <a:cubicBezTo>
                    <a:pt x="20590" y="1939"/>
                    <a:pt x="20590" y="1939"/>
                    <a:pt x="20590" y="1939"/>
                  </a:cubicBezTo>
                  <a:cubicBezTo>
                    <a:pt x="20534" y="1939"/>
                    <a:pt x="20534" y="1939"/>
                    <a:pt x="20534" y="1939"/>
                  </a:cubicBezTo>
                  <a:cubicBezTo>
                    <a:pt x="20422" y="1872"/>
                    <a:pt x="20422" y="1872"/>
                    <a:pt x="20422" y="1872"/>
                  </a:cubicBezTo>
                  <a:cubicBezTo>
                    <a:pt x="20422" y="1872"/>
                    <a:pt x="20422" y="1872"/>
                    <a:pt x="20422" y="1872"/>
                  </a:cubicBezTo>
                  <a:cubicBezTo>
                    <a:pt x="20366" y="1872"/>
                    <a:pt x="20366" y="1872"/>
                    <a:pt x="20366" y="1872"/>
                  </a:cubicBezTo>
                  <a:cubicBezTo>
                    <a:pt x="20366" y="1872"/>
                    <a:pt x="20366" y="1872"/>
                    <a:pt x="20366" y="1872"/>
                  </a:cubicBezTo>
                  <a:cubicBezTo>
                    <a:pt x="20310" y="1806"/>
                    <a:pt x="20310" y="1806"/>
                    <a:pt x="20310" y="1806"/>
                  </a:cubicBezTo>
                  <a:cubicBezTo>
                    <a:pt x="20254" y="1739"/>
                    <a:pt x="20254" y="1739"/>
                    <a:pt x="20254" y="1739"/>
                  </a:cubicBezTo>
                  <a:cubicBezTo>
                    <a:pt x="20254" y="1806"/>
                    <a:pt x="20254" y="1806"/>
                    <a:pt x="20254" y="1806"/>
                  </a:cubicBezTo>
                  <a:cubicBezTo>
                    <a:pt x="20310" y="1872"/>
                    <a:pt x="20310" y="1872"/>
                    <a:pt x="20310" y="1872"/>
                  </a:cubicBezTo>
                  <a:cubicBezTo>
                    <a:pt x="20310" y="1872"/>
                    <a:pt x="20310" y="1872"/>
                    <a:pt x="20310" y="1872"/>
                  </a:cubicBezTo>
                  <a:cubicBezTo>
                    <a:pt x="20254" y="1872"/>
                    <a:pt x="20254" y="1872"/>
                    <a:pt x="20254" y="1872"/>
                  </a:cubicBezTo>
                  <a:cubicBezTo>
                    <a:pt x="20197" y="1872"/>
                    <a:pt x="20197" y="1872"/>
                    <a:pt x="20197" y="1872"/>
                  </a:cubicBezTo>
                  <a:cubicBezTo>
                    <a:pt x="20254" y="1872"/>
                    <a:pt x="20254" y="1872"/>
                    <a:pt x="20254" y="1872"/>
                  </a:cubicBezTo>
                  <a:cubicBezTo>
                    <a:pt x="20366" y="1939"/>
                    <a:pt x="20366" y="1939"/>
                    <a:pt x="20366" y="1939"/>
                  </a:cubicBezTo>
                  <a:cubicBezTo>
                    <a:pt x="20478" y="1939"/>
                    <a:pt x="20478" y="1939"/>
                    <a:pt x="20478" y="1939"/>
                  </a:cubicBezTo>
                  <a:cubicBezTo>
                    <a:pt x="20534" y="2006"/>
                    <a:pt x="20534" y="2006"/>
                    <a:pt x="20534" y="2006"/>
                  </a:cubicBezTo>
                  <a:cubicBezTo>
                    <a:pt x="20478" y="2006"/>
                    <a:pt x="20478" y="2006"/>
                    <a:pt x="20478" y="2006"/>
                  </a:cubicBezTo>
                  <a:cubicBezTo>
                    <a:pt x="20254" y="2140"/>
                    <a:pt x="20254" y="2140"/>
                    <a:pt x="20254" y="2140"/>
                  </a:cubicBezTo>
                  <a:cubicBezTo>
                    <a:pt x="20141" y="2140"/>
                    <a:pt x="20141" y="2140"/>
                    <a:pt x="20141" y="2140"/>
                  </a:cubicBezTo>
                  <a:cubicBezTo>
                    <a:pt x="20085" y="2140"/>
                    <a:pt x="20085" y="2140"/>
                    <a:pt x="20085" y="2140"/>
                  </a:cubicBezTo>
                  <a:cubicBezTo>
                    <a:pt x="19973" y="2140"/>
                    <a:pt x="19973" y="2140"/>
                    <a:pt x="19973" y="2140"/>
                  </a:cubicBezTo>
                  <a:cubicBezTo>
                    <a:pt x="19917" y="2140"/>
                    <a:pt x="19917" y="2140"/>
                    <a:pt x="19917" y="2140"/>
                  </a:cubicBezTo>
                  <a:cubicBezTo>
                    <a:pt x="19917" y="2140"/>
                    <a:pt x="19917" y="2140"/>
                    <a:pt x="19917" y="2140"/>
                  </a:cubicBezTo>
                  <a:cubicBezTo>
                    <a:pt x="19861" y="2140"/>
                    <a:pt x="19861" y="2140"/>
                    <a:pt x="19861" y="2140"/>
                  </a:cubicBezTo>
                  <a:cubicBezTo>
                    <a:pt x="19861" y="2140"/>
                    <a:pt x="19861" y="2140"/>
                    <a:pt x="19861" y="2140"/>
                  </a:cubicBezTo>
                  <a:cubicBezTo>
                    <a:pt x="19805" y="2140"/>
                    <a:pt x="19805" y="2140"/>
                    <a:pt x="19805" y="2140"/>
                  </a:cubicBezTo>
                  <a:cubicBezTo>
                    <a:pt x="19749" y="2207"/>
                    <a:pt x="19749" y="2207"/>
                    <a:pt x="19749" y="2207"/>
                  </a:cubicBezTo>
                  <a:cubicBezTo>
                    <a:pt x="19805" y="2140"/>
                    <a:pt x="19805" y="2140"/>
                    <a:pt x="19805" y="2140"/>
                  </a:cubicBezTo>
                  <a:cubicBezTo>
                    <a:pt x="19805" y="2207"/>
                    <a:pt x="19805" y="2207"/>
                    <a:pt x="19805" y="2207"/>
                  </a:cubicBezTo>
                  <a:cubicBezTo>
                    <a:pt x="19861" y="2207"/>
                    <a:pt x="19861" y="2207"/>
                    <a:pt x="19861" y="2207"/>
                  </a:cubicBezTo>
                  <a:cubicBezTo>
                    <a:pt x="20029" y="2207"/>
                    <a:pt x="20029" y="2207"/>
                    <a:pt x="20029" y="2207"/>
                  </a:cubicBezTo>
                  <a:cubicBezTo>
                    <a:pt x="20085" y="2207"/>
                    <a:pt x="20085" y="2207"/>
                    <a:pt x="20085" y="2207"/>
                  </a:cubicBezTo>
                  <a:cubicBezTo>
                    <a:pt x="20254" y="2207"/>
                    <a:pt x="20254" y="2207"/>
                    <a:pt x="20254" y="2207"/>
                  </a:cubicBezTo>
                  <a:cubicBezTo>
                    <a:pt x="20422" y="2140"/>
                    <a:pt x="20422" y="2140"/>
                    <a:pt x="20422" y="2140"/>
                  </a:cubicBezTo>
                  <a:cubicBezTo>
                    <a:pt x="20478" y="2073"/>
                    <a:pt x="20478" y="2073"/>
                    <a:pt x="20478" y="2073"/>
                  </a:cubicBezTo>
                  <a:cubicBezTo>
                    <a:pt x="20534" y="2073"/>
                    <a:pt x="20534" y="2073"/>
                    <a:pt x="20534" y="2073"/>
                  </a:cubicBezTo>
                  <a:cubicBezTo>
                    <a:pt x="20590" y="2073"/>
                    <a:pt x="20590" y="2073"/>
                    <a:pt x="20590" y="2073"/>
                  </a:cubicBezTo>
                  <a:cubicBezTo>
                    <a:pt x="20646" y="2073"/>
                    <a:pt x="20646" y="2073"/>
                    <a:pt x="20646" y="2073"/>
                  </a:cubicBezTo>
                  <a:cubicBezTo>
                    <a:pt x="20702" y="2073"/>
                    <a:pt x="20702" y="2073"/>
                    <a:pt x="20702" y="2073"/>
                  </a:cubicBezTo>
                  <a:cubicBezTo>
                    <a:pt x="20702" y="2140"/>
                    <a:pt x="20702" y="2140"/>
                    <a:pt x="20702" y="2140"/>
                  </a:cubicBezTo>
                  <a:cubicBezTo>
                    <a:pt x="20646" y="2207"/>
                    <a:pt x="20646" y="2207"/>
                    <a:pt x="20646" y="2207"/>
                  </a:cubicBezTo>
                  <a:cubicBezTo>
                    <a:pt x="20534" y="2274"/>
                    <a:pt x="20534" y="2274"/>
                    <a:pt x="20534" y="2274"/>
                  </a:cubicBezTo>
                  <a:cubicBezTo>
                    <a:pt x="20534" y="2274"/>
                    <a:pt x="20534" y="2274"/>
                    <a:pt x="20534" y="2274"/>
                  </a:cubicBezTo>
                  <a:cubicBezTo>
                    <a:pt x="20422" y="2341"/>
                    <a:pt x="20422" y="2341"/>
                    <a:pt x="20422" y="2341"/>
                  </a:cubicBezTo>
                  <a:cubicBezTo>
                    <a:pt x="20422" y="2341"/>
                    <a:pt x="20422" y="2341"/>
                    <a:pt x="20422" y="2341"/>
                  </a:cubicBezTo>
                  <a:cubicBezTo>
                    <a:pt x="20366" y="2407"/>
                    <a:pt x="20366" y="2407"/>
                    <a:pt x="20366" y="2407"/>
                  </a:cubicBezTo>
                  <a:cubicBezTo>
                    <a:pt x="20310" y="2407"/>
                    <a:pt x="20310" y="2407"/>
                    <a:pt x="20310" y="2407"/>
                  </a:cubicBezTo>
                  <a:cubicBezTo>
                    <a:pt x="20254" y="2474"/>
                    <a:pt x="20254" y="2474"/>
                    <a:pt x="20254" y="2474"/>
                  </a:cubicBezTo>
                  <a:cubicBezTo>
                    <a:pt x="20197" y="2474"/>
                    <a:pt x="20197" y="2474"/>
                    <a:pt x="20197" y="2474"/>
                  </a:cubicBezTo>
                  <a:cubicBezTo>
                    <a:pt x="20141" y="2474"/>
                    <a:pt x="20141" y="2474"/>
                    <a:pt x="20141" y="2474"/>
                  </a:cubicBezTo>
                  <a:cubicBezTo>
                    <a:pt x="20085" y="2474"/>
                    <a:pt x="20085" y="2474"/>
                    <a:pt x="20085" y="2474"/>
                  </a:cubicBezTo>
                  <a:cubicBezTo>
                    <a:pt x="20029" y="2541"/>
                    <a:pt x="20029" y="2541"/>
                    <a:pt x="20029" y="2541"/>
                  </a:cubicBezTo>
                  <a:cubicBezTo>
                    <a:pt x="19973" y="2541"/>
                    <a:pt x="19973" y="2541"/>
                    <a:pt x="19973" y="2541"/>
                  </a:cubicBezTo>
                  <a:cubicBezTo>
                    <a:pt x="19917" y="2608"/>
                    <a:pt x="19917" y="2608"/>
                    <a:pt x="19917" y="2608"/>
                  </a:cubicBezTo>
                  <a:cubicBezTo>
                    <a:pt x="19805" y="2608"/>
                    <a:pt x="19805" y="2608"/>
                    <a:pt x="19805" y="2608"/>
                  </a:cubicBezTo>
                  <a:cubicBezTo>
                    <a:pt x="19749" y="2675"/>
                    <a:pt x="19749" y="2675"/>
                    <a:pt x="19749" y="2675"/>
                  </a:cubicBezTo>
                  <a:cubicBezTo>
                    <a:pt x="19749" y="2608"/>
                    <a:pt x="19749" y="2608"/>
                    <a:pt x="19749" y="2608"/>
                  </a:cubicBezTo>
                  <a:cubicBezTo>
                    <a:pt x="19692" y="2675"/>
                    <a:pt x="19692" y="2675"/>
                    <a:pt x="19692" y="2675"/>
                  </a:cubicBezTo>
                  <a:cubicBezTo>
                    <a:pt x="19636" y="2675"/>
                    <a:pt x="19636" y="2675"/>
                    <a:pt x="19636" y="2675"/>
                  </a:cubicBezTo>
                  <a:cubicBezTo>
                    <a:pt x="19636" y="2675"/>
                    <a:pt x="19636" y="2675"/>
                    <a:pt x="19636" y="2675"/>
                  </a:cubicBezTo>
                  <a:cubicBezTo>
                    <a:pt x="19636" y="2742"/>
                    <a:pt x="19636" y="2742"/>
                    <a:pt x="19636" y="2742"/>
                  </a:cubicBezTo>
                  <a:cubicBezTo>
                    <a:pt x="19580" y="2809"/>
                    <a:pt x="19580" y="2809"/>
                    <a:pt x="19580" y="2809"/>
                  </a:cubicBezTo>
                  <a:cubicBezTo>
                    <a:pt x="19580" y="2876"/>
                    <a:pt x="19580" y="2876"/>
                    <a:pt x="19580" y="2876"/>
                  </a:cubicBezTo>
                  <a:cubicBezTo>
                    <a:pt x="19468" y="2876"/>
                    <a:pt x="19468" y="2876"/>
                    <a:pt x="19468" y="2876"/>
                  </a:cubicBezTo>
                  <a:cubicBezTo>
                    <a:pt x="19412" y="2876"/>
                    <a:pt x="19412" y="2876"/>
                    <a:pt x="19412" y="2876"/>
                  </a:cubicBezTo>
                  <a:cubicBezTo>
                    <a:pt x="19356" y="2876"/>
                    <a:pt x="19356" y="2876"/>
                    <a:pt x="19356" y="2876"/>
                  </a:cubicBezTo>
                  <a:cubicBezTo>
                    <a:pt x="19356" y="2809"/>
                    <a:pt x="19356" y="2809"/>
                    <a:pt x="19356" y="2809"/>
                  </a:cubicBezTo>
                  <a:cubicBezTo>
                    <a:pt x="19412" y="2809"/>
                    <a:pt x="19412" y="2809"/>
                    <a:pt x="19412" y="2809"/>
                  </a:cubicBezTo>
                  <a:cubicBezTo>
                    <a:pt x="19412" y="2742"/>
                    <a:pt x="19412" y="2742"/>
                    <a:pt x="19412" y="2742"/>
                  </a:cubicBezTo>
                  <a:cubicBezTo>
                    <a:pt x="19356" y="2742"/>
                    <a:pt x="19356" y="2742"/>
                    <a:pt x="19356" y="2742"/>
                  </a:cubicBezTo>
                  <a:cubicBezTo>
                    <a:pt x="19356" y="2809"/>
                    <a:pt x="19356" y="2809"/>
                    <a:pt x="19356" y="2809"/>
                  </a:cubicBezTo>
                  <a:cubicBezTo>
                    <a:pt x="19356" y="2809"/>
                    <a:pt x="19356" y="2809"/>
                    <a:pt x="19356" y="2809"/>
                  </a:cubicBezTo>
                  <a:cubicBezTo>
                    <a:pt x="19300" y="2876"/>
                    <a:pt x="19300" y="2876"/>
                    <a:pt x="19300" y="2876"/>
                  </a:cubicBezTo>
                  <a:cubicBezTo>
                    <a:pt x="19356" y="2876"/>
                    <a:pt x="19356" y="2876"/>
                    <a:pt x="19356" y="2876"/>
                  </a:cubicBezTo>
                  <a:cubicBezTo>
                    <a:pt x="19412" y="2942"/>
                    <a:pt x="19412" y="2942"/>
                    <a:pt x="19412" y="2942"/>
                  </a:cubicBezTo>
                  <a:cubicBezTo>
                    <a:pt x="19356" y="3009"/>
                    <a:pt x="19356" y="3009"/>
                    <a:pt x="19356" y="3009"/>
                  </a:cubicBezTo>
                  <a:cubicBezTo>
                    <a:pt x="19300" y="3009"/>
                    <a:pt x="19300" y="3009"/>
                    <a:pt x="19300" y="3009"/>
                  </a:cubicBezTo>
                  <a:cubicBezTo>
                    <a:pt x="19244" y="2942"/>
                    <a:pt x="19244" y="2942"/>
                    <a:pt x="19244" y="2942"/>
                  </a:cubicBezTo>
                  <a:cubicBezTo>
                    <a:pt x="19244" y="3009"/>
                    <a:pt x="19244" y="3009"/>
                    <a:pt x="19244" y="3009"/>
                  </a:cubicBezTo>
                  <a:cubicBezTo>
                    <a:pt x="19131" y="2942"/>
                    <a:pt x="19131" y="2942"/>
                    <a:pt x="19131" y="2942"/>
                  </a:cubicBezTo>
                  <a:cubicBezTo>
                    <a:pt x="19131" y="2942"/>
                    <a:pt x="19131" y="2942"/>
                    <a:pt x="19131" y="2942"/>
                  </a:cubicBezTo>
                  <a:cubicBezTo>
                    <a:pt x="19075" y="3009"/>
                    <a:pt x="19075" y="3009"/>
                    <a:pt x="19075" y="3009"/>
                  </a:cubicBezTo>
                  <a:cubicBezTo>
                    <a:pt x="19075" y="2942"/>
                    <a:pt x="19075" y="2942"/>
                    <a:pt x="19075" y="2942"/>
                  </a:cubicBezTo>
                  <a:cubicBezTo>
                    <a:pt x="19075" y="2942"/>
                    <a:pt x="19075" y="2942"/>
                    <a:pt x="19075" y="2942"/>
                  </a:cubicBezTo>
                  <a:cubicBezTo>
                    <a:pt x="19019" y="2942"/>
                    <a:pt x="19019" y="2942"/>
                    <a:pt x="19019" y="2942"/>
                  </a:cubicBezTo>
                  <a:cubicBezTo>
                    <a:pt x="19019" y="2942"/>
                    <a:pt x="19019" y="2942"/>
                    <a:pt x="19019" y="2942"/>
                  </a:cubicBezTo>
                  <a:cubicBezTo>
                    <a:pt x="19019" y="3009"/>
                    <a:pt x="19019" y="3009"/>
                    <a:pt x="19019" y="3009"/>
                  </a:cubicBezTo>
                  <a:cubicBezTo>
                    <a:pt x="19075" y="3009"/>
                    <a:pt x="19075" y="3009"/>
                    <a:pt x="19075" y="3009"/>
                  </a:cubicBezTo>
                  <a:cubicBezTo>
                    <a:pt x="19244" y="3009"/>
                    <a:pt x="19244" y="3009"/>
                    <a:pt x="19244" y="3009"/>
                  </a:cubicBezTo>
                  <a:cubicBezTo>
                    <a:pt x="19244" y="3076"/>
                    <a:pt x="19244" y="3076"/>
                    <a:pt x="19244" y="3076"/>
                  </a:cubicBezTo>
                  <a:cubicBezTo>
                    <a:pt x="19244" y="3076"/>
                    <a:pt x="19244" y="3076"/>
                    <a:pt x="19244" y="3076"/>
                  </a:cubicBezTo>
                  <a:cubicBezTo>
                    <a:pt x="19188" y="3143"/>
                    <a:pt x="19188" y="3143"/>
                    <a:pt x="19188" y="3143"/>
                  </a:cubicBezTo>
                  <a:cubicBezTo>
                    <a:pt x="19131" y="3143"/>
                    <a:pt x="19131" y="3143"/>
                    <a:pt x="19131" y="3143"/>
                  </a:cubicBezTo>
                  <a:cubicBezTo>
                    <a:pt x="19075" y="3143"/>
                    <a:pt x="19075" y="3143"/>
                    <a:pt x="19075" y="3143"/>
                  </a:cubicBezTo>
                  <a:cubicBezTo>
                    <a:pt x="19019" y="3143"/>
                    <a:pt x="19019" y="3143"/>
                    <a:pt x="19019" y="3143"/>
                  </a:cubicBezTo>
                  <a:cubicBezTo>
                    <a:pt x="19075" y="3210"/>
                    <a:pt x="19075" y="3210"/>
                    <a:pt x="19075" y="3210"/>
                  </a:cubicBezTo>
                  <a:cubicBezTo>
                    <a:pt x="19075" y="3143"/>
                    <a:pt x="19075" y="3143"/>
                    <a:pt x="19075" y="3143"/>
                  </a:cubicBezTo>
                  <a:cubicBezTo>
                    <a:pt x="19131" y="3210"/>
                    <a:pt x="19131" y="3210"/>
                    <a:pt x="19131" y="3210"/>
                  </a:cubicBezTo>
                  <a:cubicBezTo>
                    <a:pt x="19131" y="3210"/>
                    <a:pt x="19131" y="3210"/>
                    <a:pt x="19131" y="3210"/>
                  </a:cubicBezTo>
                  <a:cubicBezTo>
                    <a:pt x="19019" y="3344"/>
                    <a:pt x="19019" y="3344"/>
                    <a:pt x="19019" y="3344"/>
                  </a:cubicBezTo>
                  <a:cubicBezTo>
                    <a:pt x="18963" y="3344"/>
                    <a:pt x="18963" y="3344"/>
                    <a:pt x="18963" y="3344"/>
                  </a:cubicBezTo>
                  <a:cubicBezTo>
                    <a:pt x="18851" y="3277"/>
                    <a:pt x="18851" y="3277"/>
                    <a:pt x="18851" y="3277"/>
                  </a:cubicBezTo>
                  <a:cubicBezTo>
                    <a:pt x="18851" y="3277"/>
                    <a:pt x="18851" y="3277"/>
                    <a:pt x="18851" y="3277"/>
                  </a:cubicBezTo>
                  <a:cubicBezTo>
                    <a:pt x="18795" y="3277"/>
                    <a:pt x="18795" y="3277"/>
                    <a:pt x="18795" y="3277"/>
                  </a:cubicBezTo>
                  <a:cubicBezTo>
                    <a:pt x="18739" y="3277"/>
                    <a:pt x="18739" y="3277"/>
                    <a:pt x="18739" y="3277"/>
                  </a:cubicBezTo>
                  <a:cubicBezTo>
                    <a:pt x="18739" y="3143"/>
                    <a:pt x="18739" y="3143"/>
                    <a:pt x="18739" y="3143"/>
                  </a:cubicBezTo>
                  <a:cubicBezTo>
                    <a:pt x="18683" y="3143"/>
                    <a:pt x="18683" y="3143"/>
                    <a:pt x="18683" y="3143"/>
                  </a:cubicBezTo>
                  <a:cubicBezTo>
                    <a:pt x="18683" y="3143"/>
                    <a:pt x="18683" y="3143"/>
                    <a:pt x="18683" y="3143"/>
                  </a:cubicBezTo>
                  <a:cubicBezTo>
                    <a:pt x="18683" y="3076"/>
                    <a:pt x="18683" y="3076"/>
                    <a:pt x="18683" y="3076"/>
                  </a:cubicBezTo>
                  <a:cubicBezTo>
                    <a:pt x="18626" y="3076"/>
                    <a:pt x="18626" y="3076"/>
                    <a:pt x="18626" y="3076"/>
                  </a:cubicBezTo>
                  <a:cubicBezTo>
                    <a:pt x="18626" y="3076"/>
                    <a:pt x="18626" y="3076"/>
                    <a:pt x="18626" y="3076"/>
                  </a:cubicBezTo>
                  <a:cubicBezTo>
                    <a:pt x="18570" y="3076"/>
                    <a:pt x="18570" y="3076"/>
                    <a:pt x="18570" y="3076"/>
                  </a:cubicBezTo>
                  <a:cubicBezTo>
                    <a:pt x="18514" y="3076"/>
                    <a:pt x="18514" y="3076"/>
                    <a:pt x="18514" y="3076"/>
                  </a:cubicBezTo>
                  <a:cubicBezTo>
                    <a:pt x="18458" y="3076"/>
                    <a:pt x="18458" y="3076"/>
                    <a:pt x="18458" y="3076"/>
                  </a:cubicBezTo>
                  <a:cubicBezTo>
                    <a:pt x="18514" y="3076"/>
                    <a:pt x="18514" y="3076"/>
                    <a:pt x="18514" y="3076"/>
                  </a:cubicBezTo>
                  <a:cubicBezTo>
                    <a:pt x="18514" y="3076"/>
                    <a:pt x="18514" y="3076"/>
                    <a:pt x="18514" y="3076"/>
                  </a:cubicBezTo>
                  <a:cubicBezTo>
                    <a:pt x="18570" y="3076"/>
                    <a:pt x="18570" y="3076"/>
                    <a:pt x="18570" y="3076"/>
                  </a:cubicBezTo>
                  <a:cubicBezTo>
                    <a:pt x="18683" y="3210"/>
                    <a:pt x="18683" y="3210"/>
                    <a:pt x="18683" y="3210"/>
                  </a:cubicBezTo>
                  <a:cubicBezTo>
                    <a:pt x="18683" y="3344"/>
                    <a:pt x="18683" y="3344"/>
                    <a:pt x="18683" y="3344"/>
                  </a:cubicBezTo>
                  <a:cubicBezTo>
                    <a:pt x="18683" y="3411"/>
                    <a:pt x="18683" y="3411"/>
                    <a:pt x="18683" y="3411"/>
                  </a:cubicBezTo>
                  <a:cubicBezTo>
                    <a:pt x="18626" y="3344"/>
                    <a:pt x="18626" y="3344"/>
                    <a:pt x="18626" y="3344"/>
                  </a:cubicBezTo>
                  <a:cubicBezTo>
                    <a:pt x="18570" y="3344"/>
                    <a:pt x="18570" y="3344"/>
                    <a:pt x="18570" y="3344"/>
                  </a:cubicBezTo>
                  <a:cubicBezTo>
                    <a:pt x="18514" y="3344"/>
                    <a:pt x="18514" y="3344"/>
                    <a:pt x="18514" y="3344"/>
                  </a:cubicBezTo>
                  <a:cubicBezTo>
                    <a:pt x="18514" y="3344"/>
                    <a:pt x="18514" y="3344"/>
                    <a:pt x="18514" y="3344"/>
                  </a:cubicBezTo>
                  <a:cubicBezTo>
                    <a:pt x="18514" y="3411"/>
                    <a:pt x="18514" y="3411"/>
                    <a:pt x="18514" y="3411"/>
                  </a:cubicBezTo>
                  <a:cubicBezTo>
                    <a:pt x="18458" y="3344"/>
                    <a:pt x="18458" y="3344"/>
                    <a:pt x="18458" y="3344"/>
                  </a:cubicBezTo>
                  <a:cubicBezTo>
                    <a:pt x="18402" y="3344"/>
                    <a:pt x="18402" y="3344"/>
                    <a:pt x="18402" y="3344"/>
                  </a:cubicBezTo>
                  <a:cubicBezTo>
                    <a:pt x="18402" y="3411"/>
                    <a:pt x="18402" y="3411"/>
                    <a:pt x="18402" y="3411"/>
                  </a:cubicBezTo>
                  <a:cubicBezTo>
                    <a:pt x="18346" y="3411"/>
                    <a:pt x="18346" y="3411"/>
                    <a:pt x="18346" y="3411"/>
                  </a:cubicBezTo>
                  <a:cubicBezTo>
                    <a:pt x="18346" y="3344"/>
                    <a:pt x="18346" y="3344"/>
                    <a:pt x="18346" y="3344"/>
                  </a:cubicBezTo>
                  <a:cubicBezTo>
                    <a:pt x="18290" y="3344"/>
                    <a:pt x="18290" y="3344"/>
                    <a:pt x="18290" y="3344"/>
                  </a:cubicBezTo>
                  <a:cubicBezTo>
                    <a:pt x="18290" y="3277"/>
                    <a:pt x="18290" y="3277"/>
                    <a:pt x="18290" y="3277"/>
                  </a:cubicBezTo>
                  <a:cubicBezTo>
                    <a:pt x="18234" y="3277"/>
                    <a:pt x="18234" y="3277"/>
                    <a:pt x="18234" y="3277"/>
                  </a:cubicBezTo>
                  <a:cubicBezTo>
                    <a:pt x="18234" y="3210"/>
                    <a:pt x="18234" y="3210"/>
                    <a:pt x="18234" y="3210"/>
                  </a:cubicBezTo>
                  <a:cubicBezTo>
                    <a:pt x="18178" y="3210"/>
                    <a:pt x="18178" y="3210"/>
                    <a:pt x="18178" y="3210"/>
                  </a:cubicBezTo>
                  <a:cubicBezTo>
                    <a:pt x="18122" y="3210"/>
                    <a:pt x="18122" y="3210"/>
                    <a:pt x="18122" y="3210"/>
                  </a:cubicBezTo>
                  <a:cubicBezTo>
                    <a:pt x="18122" y="3143"/>
                    <a:pt x="18122" y="3143"/>
                    <a:pt x="18122" y="3143"/>
                  </a:cubicBezTo>
                  <a:cubicBezTo>
                    <a:pt x="18065" y="3210"/>
                    <a:pt x="18065" y="3210"/>
                    <a:pt x="18065" y="3210"/>
                  </a:cubicBezTo>
                  <a:cubicBezTo>
                    <a:pt x="18065" y="3210"/>
                    <a:pt x="18065" y="3210"/>
                    <a:pt x="18065" y="3210"/>
                  </a:cubicBezTo>
                  <a:cubicBezTo>
                    <a:pt x="18122" y="3277"/>
                    <a:pt x="18122" y="3277"/>
                    <a:pt x="18122" y="3277"/>
                  </a:cubicBezTo>
                  <a:cubicBezTo>
                    <a:pt x="18178" y="3277"/>
                    <a:pt x="18178" y="3277"/>
                    <a:pt x="18178" y="3277"/>
                  </a:cubicBezTo>
                  <a:cubicBezTo>
                    <a:pt x="18234" y="3344"/>
                    <a:pt x="18234" y="3344"/>
                    <a:pt x="18234" y="3344"/>
                  </a:cubicBezTo>
                  <a:cubicBezTo>
                    <a:pt x="18234" y="3411"/>
                    <a:pt x="18234" y="3411"/>
                    <a:pt x="18234" y="3411"/>
                  </a:cubicBezTo>
                  <a:cubicBezTo>
                    <a:pt x="18122" y="3344"/>
                    <a:pt x="18122" y="3344"/>
                    <a:pt x="18122" y="3344"/>
                  </a:cubicBezTo>
                  <a:cubicBezTo>
                    <a:pt x="18065" y="3344"/>
                    <a:pt x="18065" y="3344"/>
                    <a:pt x="18065" y="3344"/>
                  </a:cubicBezTo>
                  <a:cubicBezTo>
                    <a:pt x="18065" y="3277"/>
                    <a:pt x="18065" y="3277"/>
                    <a:pt x="18065" y="3277"/>
                  </a:cubicBezTo>
                  <a:cubicBezTo>
                    <a:pt x="18009" y="3277"/>
                    <a:pt x="18009" y="3277"/>
                    <a:pt x="18009" y="3277"/>
                  </a:cubicBezTo>
                  <a:cubicBezTo>
                    <a:pt x="18009" y="3277"/>
                    <a:pt x="18009" y="3277"/>
                    <a:pt x="18009" y="3277"/>
                  </a:cubicBezTo>
                  <a:cubicBezTo>
                    <a:pt x="18009" y="3277"/>
                    <a:pt x="18009" y="3277"/>
                    <a:pt x="18009" y="3277"/>
                  </a:cubicBezTo>
                  <a:cubicBezTo>
                    <a:pt x="18009" y="3344"/>
                    <a:pt x="18009" y="3344"/>
                    <a:pt x="18009" y="3344"/>
                  </a:cubicBezTo>
                  <a:cubicBezTo>
                    <a:pt x="17953" y="3344"/>
                    <a:pt x="17953" y="3344"/>
                    <a:pt x="17953" y="3344"/>
                  </a:cubicBezTo>
                  <a:cubicBezTo>
                    <a:pt x="17953" y="3277"/>
                    <a:pt x="17953" y="3277"/>
                    <a:pt x="17953" y="3277"/>
                  </a:cubicBezTo>
                  <a:cubicBezTo>
                    <a:pt x="17897" y="3277"/>
                    <a:pt x="17897" y="3277"/>
                    <a:pt x="17897" y="3277"/>
                  </a:cubicBezTo>
                  <a:cubicBezTo>
                    <a:pt x="17897" y="3344"/>
                    <a:pt x="17897" y="3344"/>
                    <a:pt x="17897" y="3344"/>
                  </a:cubicBezTo>
                  <a:cubicBezTo>
                    <a:pt x="17953" y="3344"/>
                    <a:pt x="17953" y="3344"/>
                    <a:pt x="17953" y="3344"/>
                  </a:cubicBezTo>
                  <a:cubicBezTo>
                    <a:pt x="17953" y="3411"/>
                    <a:pt x="17953" y="3411"/>
                    <a:pt x="17953" y="3411"/>
                  </a:cubicBezTo>
                  <a:cubicBezTo>
                    <a:pt x="18009" y="3411"/>
                    <a:pt x="18009" y="3411"/>
                    <a:pt x="18009" y="3411"/>
                  </a:cubicBezTo>
                  <a:cubicBezTo>
                    <a:pt x="18009" y="3411"/>
                    <a:pt x="18009" y="3411"/>
                    <a:pt x="18009" y="3411"/>
                  </a:cubicBezTo>
                  <a:cubicBezTo>
                    <a:pt x="18065" y="3411"/>
                    <a:pt x="18065" y="3411"/>
                    <a:pt x="18065" y="3411"/>
                  </a:cubicBezTo>
                  <a:cubicBezTo>
                    <a:pt x="18065" y="3411"/>
                    <a:pt x="18065" y="3411"/>
                    <a:pt x="18065" y="3411"/>
                  </a:cubicBezTo>
                  <a:cubicBezTo>
                    <a:pt x="18122" y="3477"/>
                    <a:pt x="18122" y="3477"/>
                    <a:pt x="18122" y="3477"/>
                  </a:cubicBezTo>
                  <a:cubicBezTo>
                    <a:pt x="18178" y="3477"/>
                    <a:pt x="18178" y="3477"/>
                    <a:pt x="18178" y="3477"/>
                  </a:cubicBezTo>
                  <a:cubicBezTo>
                    <a:pt x="18178" y="3477"/>
                    <a:pt x="18178" y="3477"/>
                    <a:pt x="18178" y="3477"/>
                  </a:cubicBezTo>
                  <a:cubicBezTo>
                    <a:pt x="18234" y="3477"/>
                    <a:pt x="18234" y="3477"/>
                    <a:pt x="18234" y="3477"/>
                  </a:cubicBezTo>
                  <a:cubicBezTo>
                    <a:pt x="18402" y="3544"/>
                    <a:pt x="18402" y="3544"/>
                    <a:pt x="18402" y="3544"/>
                  </a:cubicBezTo>
                  <a:cubicBezTo>
                    <a:pt x="18402" y="3544"/>
                    <a:pt x="18402" y="3544"/>
                    <a:pt x="18402" y="3544"/>
                  </a:cubicBezTo>
                  <a:cubicBezTo>
                    <a:pt x="18346" y="3611"/>
                    <a:pt x="18346" y="3611"/>
                    <a:pt x="18346" y="3611"/>
                  </a:cubicBezTo>
                  <a:cubicBezTo>
                    <a:pt x="18402" y="3611"/>
                    <a:pt x="18402" y="3611"/>
                    <a:pt x="18402" y="3611"/>
                  </a:cubicBezTo>
                  <a:cubicBezTo>
                    <a:pt x="18346" y="3678"/>
                    <a:pt x="18346" y="3678"/>
                    <a:pt x="18346" y="3678"/>
                  </a:cubicBezTo>
                  <a:cubicBezTo>
                    <a:pt x="18402" y="3745"/>
                    <a:pt x="18402" y="3745"/>
                    <a:pt x="18402" y="3745"/>
                  </a:cubicBezTo>
                  <a:cubicBezTo>
                    <a:pt x="18346" y="3745"/>
                    <a:pt x="18346" y="3745"/>
                    <a:pt x="18346" y="3745"/>
                  </a:cubicBezTo>
                  <a:cubicBezTo>
                    <a:pt x="18346" y="3745"/>
                    <a:pt x="18346" y="3745"/>
                    <a:pt x="18346" y="3745"/>
                  </a:cubicBezTo>
                  <a:cubicBezTo>
                    <a:pt x="18290" y="3678"/>
                    <a:pt x="18290" y="3678"/>
                    <a:pt x="18290" y="3678"/>
                  </a:cubicBezTo>
                  <a:cubicBezTo>
                    <a:pt x="18234" y="3678"/>
                    <a:pt x="18234" y="3678"/>
                    <a:pt x="18234" y="3678"/>
                  </a:cubicBezTo>
                  <a:cubicBezTo>
                    <a:pt x="18178" y="3611"/>
                    <a:pt x="18178" y="3611"/>
                    <a:pt x="18178" y="3611"/>
                  </a:cubicBezTo>
                  <a:cubicBezTo>
                    <a:pt x="18178" y="3611"/>
                    <a:pt x="18178" y="3611"/>
                    <a:pt x="18178" y="3611"/>
                  </a:cubicBezTo>
                  <a:cubicBezTo>
                    <a:pt x="18178" y="3544"/>
                    <a:pt x="18178" y="3544"/>
                    <a:pt x="18178" y="3544"/>
                  </a:cubicBezTo>
                  <a:cubicBezTo>
                    <a:pt x="18122" y="3477"/>
                    <a:pt x="18122" y="3477"/>
                    <a:pt x="18122" y="3477"/>
                  </a:cubicBezTo>
                  <a:cubicBezTo>
                    <a:pt x="18065" y="3477"/>
                    <a:pt x="18065" y="3477"/>
                    <a:pt x="18065" y="3477"/>
                  </a:cubicBezTo>
                  <a:cubicBezTo>
                    <a:pt x="17953" y="3477"/>
                    <a:pt x="17953" y="3477"/>
                    <a:pt x="17953" y="3477"/>
                  </a:cubicBezTo>
                  <a:cubicBezTo>
                    <a:pt x="17897" y="3411"/>
                    <a:pt x="17897" y="3411"/>
                    <a:pt x="17897" y="3411"/>
                  </a:cubicBezTo>
                  <a:cubicBezTo>
                    <a:pt x="17841" y="3411"/>
                    <a:pt x="17841" y="3411"/>
                    <a:pt x="17841" y="3411"/>
                  </a:cubicBezTo>
                  <a:cubicBezTo>
                    <a:pt x="17841" y="3477"/>
                    <a:pt x="17841" y="3477"/>
                    <a:pt x="17841" y="3477"/>
                  </a:cubicBezTo>
                  <a:cubicBezTo>
                    <a:pt x="17897" y="3477"/>
                    <a:pt x="17897" y="3477"/>
                    <a:pt x="17897" y="3477"/>
                  </a:cubicBezTo>
                  <a:cubicBezTo>
                    <a:pt x="18009" y="3477"/>
                    <a:pt x="18009" y="3477"/>
                    <a:pt x="18009" y="3477"/>
                  </a:cubicBezTo>
                  <a:cubicBezTo>
                    <a:pt x="18122" y="3544"/>
                    <a:pt x="18122" y="3544"/>
                    <a:pt x="18122" y="3544"/>
                  </a:cubicBezTo>
                  <a:cubicBezTo>
                    <a:pt x="18122" y="3611"/>
                    <a:pt x="18122" y="3611"/>
                    <a:pt x="18122" y="3611"/>
                  </a:cubicBezTo>
                  <a:cubicBezTo>
                    <a:pt x="18122" y="3611"/>
                    <a:pt x="18122" y="3611"/>
                    <a:pt x="18122" y="3611"/>
                  </a:cubicBezTo>
                  <a:cubicBezTo>
                    <a:pt x="18065" y="3544"/>
                    <a:pt x="18065" y="3544"/>
                    <a:pt x="18065" y="3544"/>
                  </a:cubicBezTo>
                  <a:cubicBezTo>
                    <a:pt x="17953" y="3544"/>
                    <a:pt x="17953" y="3544"/>
                    <a:pt x="17953" y="3544"/>
                  </a:cubicBezTo>
                  <a:cubicBezTo>
                    <a:pt x="17897" y="3611"/>
                    <a:pt x="17897" y="3611"/>
                    <a:pt x="17897" y="3611"/>
                  </a:cubicBezTo>
                  <a:cubicBezTo>
                    <a:pt x="17897" y="3544"/>
                    <a:pt x="17897" y="3544"/>
                    <a:pt x="17897" y="3544"/>
                  </a:cubicBezTo>
                  <a:cubicBezTo>
                    <a:pt x="17841" y="3544"/>
                    <a:pt x="17841" y="3544"/>
                    <a:pt x="17841" y="3544"/>
                  </a:cubicBezTo>
                  <a:cubicBezTo>
                    <a:pt x="17785" y="3477"/>
                    <a:pt x="17785" y="3477"/>
                    <a:pt x="17785" y="3477"/>
                  </a:cubicBezTo>
                  <a:cubicBezTo>
                    <a:pt x="17729" y="3477"/>
                    <a:pt x="17729" y="3477"/>
                    <a:pt x="17729" y="3477"/>
                  </a:cubicBezTo>
                  <a:cubicBezTo>
                    <a:pt x="17729" y="3544"/>
                    <a:pt x="17729" y="3544"/>
                    <a:pt x="17729" y="3544"/>
                  </a:cubicBezTo>
                  <a:cubicBezTo>
                    <a:pt x="17841" y="3544"/>
                    <a:pt x="17841" y="3544"/>
                    <a:pt x="17841" y="3544"/>
                  </a:cubicBezTo>
                  <a:cubicBezTo>
                    <a:pt x="17841" y="3611"/>
                    <a:pt x="17841" y="3611"/>
                    <a:pt x="17841" y="3611"/>
                  </a:cubicBezTo>
                  <a:cubicBezTo>
                    <a:pt x="17841" y="3611"/>
                    <a:pt x="17841" y="3611"/>
                    <a:pt x="17841" y="3611"/>
                  </a:cubicBezTo>
                  <a:cubicBezTo>
                    <a:pt x="17841" y="3611"/>
                    <a:pt x="17841" y="3611"/>
                    <a:pt x="17841" y="3611"/>
                  </a:cubicBezTo>
                  <a:cubicBezTo>
                    <a:pt x="17841" y="3611"/>
                    <a:pt x="17841" y="3611"/>
                    <a:pt x="17841" y="3611"/>
                  </a:cubicBezTo>
                  <a:cubicBezTo>
                    <a:pt x="17897" y="3611"/>
                    <a:pt x="17897" y="3611"/>
                    <a:pt x="17897" y="3611"/>
                  </a:cubicBezTo>
                  <a:cubicBezTo>
                    <a:pt x="17953" y="3611"/>
                    <a:pt x="17953" y="3611"/>
                    <a:pt x="17953" y="3611"/>
                  </a:cubicBezTo>
                  <a:cubicBezTo>
                    <a:pt x="17953" y="3611"/>
                    <a:pt x="17953" y="3611"/>
                    <a:pt x="17953" y="3611"/>
                  </a:cubicBezTo>
                  <a:cubicBezTo>
                    <a:pt x="17953" y="3611"/>
                    <a:pt x="17953" y="3611"/>
                    <a:pt x="17953" y="3611"/>
                  </a:cubicBezTo>
                  <a:cubicBezTo>
                    <a:pt x="18009" y="3611"/>
                    <a:pt x="18009" y="3611"/>
                    <a:pt x="18009" y="3611"/>
                  </a:cubicBezTo>
                  <a:cubicBezTo>
                    <a:pt x="18065" y="3611"/>
                    <a:pt x="18065" y="3611"/>
                    <a:pt x="18065" y="3611"/>
                  </a:cubicBezTo>
                  <a:cubicBezTo>
                    <a:pt x="18122" y="3678"/>
                    <a:pt x="18122" y="3678"/>
                    <a:pt x="18122" y="3678"/>
                  </a:cubicBezTo>
                  <a:cubicBezTo>
                    <a:pt x="18122" y="3745"/>
                    <a:pt x="18122" y="3745"/>
                    <a:pt x="18122" y="3745"/>
                  </a:cubicBezTo>
                  <a:cubicBezTo>
                    <a:pt x="18065" y="3745"/>
                    <a:pt x="18065" y="3745"/>
                    <a:pt x="18065" y="3745"/>
                  </a:cubicBezTo>
                  <a:cubicBezTo>
                    <a:pt x="18009" y="3745"/>
                    <a:pt x="18009" y="3745"/>
                    <a:pt x="18009" y="3745"/>
                  </a:cubicBezTo>
                  <a:cubicBezTo>
                    <a:pt x="18009" y="3745"/>
                    <a:pt x="18009" y="3745"/>
                    <a:pt x="18009" y="3745"/>
                  </a:cubicBezTo>
                  <a:cubicBezTo>
                    <a:pt x="18065" y="3745"/>
                    <a:pt x="18065" y="3745"/>
                    <a:pt x="18065" y="3745"/>
                  </a:cubicBezTo>
                  <a:cubicBezTo>
                    <a:pt x="18065" y="3745"/>
                    <a:pt x="18065" y="3745"/>
                    <a:pt x="18065" y="3745"/>
                  </a:cubicBezTo>
                  <a:cubicBezTo>
                    <a:pt x="18122" y="3745"/>
                    <a:pt x="18122" y="3745"/>
                    <a:pt x="18122" y="3745"/>
                  </a:cubicBezTo>
                  <a:cubicBezTo>
                    <a:pt x="18178" y="3812"/>
                    <a:pt x="18178" y="3812"/>
                    <a:pt x="18178" y="3812"/>
                  </a:cubicBezTo>
                  <a:cubicBezTo>
                    <a:pt x="18234" y="3812"/>
                    <a:pt x="18234" y="3812"/>
                    <a:pt x="18234" y="3812"/>
                  </a:cubicBezTo>
                  <a:cubicBezTo>
                    <a:pt x="18234" y="3879"/>
                    <a:pt x="18234" y="3879"/>
                    <a:pt x="18234" y="3879"/>
                  </a:cubicBezTo>
                  <a:cubicBezTo>
                    <a:pt x="18178" y="3946"/>
                    <a:pt x="18178" y="3946"/>
                    <a:pt x="18178" y="3946"/>
                  </a:cubicBezTo>
                  <a:cubicBezTo>
                    <a:pt x="18122" y="4079"/>
                    <a:pt x="18122" y="4079"/>
                    <a:pt x="18122" y="4079"/>
                  </a:cubicBezTo>
                  <a:cubicBezTo>
                    <a:pt x="18122" y="4079"/>
                    <a:pt x="18122" y="4079"/>
                    <a:pt x="18122" y="4079"/>
                  </a:cubicBezTo>
                  <a:cubicBezTo>
                    <a:pt x="18065" y="4146"/>
                    <a:pt x="18065" y="4146"/>
                    <a:pt x="18065" y="4146"/>
                  </a:cubicBezTo>
                  <a:cubicBezTo>
                    <a:pt x="18009" y="4079"/>
                    <a:pt x="18009" y="4079"/>
                    <a:pt x="18009" y="4079"/>
                  </a:cubicBezTo>
                  <a:cubicBezTo>
                    <a:pt x="17953" y="4079"/>
                    <a:pt x="17953" y="4079"/>
                    <a:pt x="17953" y="4079"/>
                  </a:cubicBezTo>
                  <a:cubicBezTo>
                    <a:pt x="17953" y="4079"/>
                    <a:pt x="17953" y="4079"/>
                    <a:pt x="17953" y="4079"/>
                  </a:cubicBezTo>
                  <a:cubicBezTo>
                    <a:pt x="17953" y="4079"/>
                    <a:pt x="17953" y="4079"/>
                    <a:pt x="17953" y="4079"/>
                  </a:cubicBezTo>
                  <a:cubicBezTo>
                    <a:pt x="17897" y="4012"/>
                    <a:pt x="17897" y="4012"/>
                    <a:pt x="17897" y="4012"/>
                  </a:cubicBezTo>
                  <a:cubicBezTo>
                    <a:pt x="17841" y="4012"/>
                    <a:pt x="17841" y="4012"/>
                    <a:pt x="17841" y="4012"/>
                  </a:cubicBezTo>
                  <a:cubicBezTo>
                    <a:pt x="17841" y="4079"/>
                    <a:pt x="17841" y="4079"/>
                    <a:pt x="17841" y="4079"/>
                  </a:cubicBezTo>
                  <a:cubicBezTo>
                    <a:pt x="17897" y="4079"/>
                    <a:pt x="17897" y="4079"/>
                    <a:pt x="17897" y="4079"/>
                  </a:cubicBezTo>
                  <a:cubicBezTo>
                    <a:pt x="17897" y="4079"/>
                    <a:pt x="17897" y="4079"/>
                    <a:pt x="17897" y="4079"/>
                  </a:cubicBezTo>
                  <a:cubicBezTo>
                    <a:pt x="17953" y="4079"/>
                    <a:pt x="17953" y="4079"/>
                    <a:pt x="17953" y="4079"/>
                  </a:cubicBezTo>
                  <a:cubicBezTo>
                    <a:pt x="18009" y="4146"/>
                    <a:pt x="18009" y="4146"/>
                    <a:pt x="18009" y="4146"/>
                  </a:cubicBezTo>
                  <a:cubicBezTo>
                    <a:pt x="18009" y="4213"/>
                    <a:pt x="18009" y="4213"/>
                    <a:pt x="18009" y="4213"/>
                  </a:cubicBezTo>
                  <a:cubicBezTo>
                    <a:pt x="18009" y="4280"/>
                    <a:pt x="18009" y="4280"/>
                    <a:pt x="18009" y="4280"/>
                  </a:cubicBezTo>
                  <a:cubicBezTo>
                    <a:pt x="17953" y="4280"/>
                    <a:pt x="17953" y="4280"/>
                    <a:pt x="17953" y="4280"/>
                  </a:cubicBezTo>
                  <a:cubicBezTo>
                    <a:pt x="17897" y="4280"/>
                    <a:pt x="17897" y="4280"/>
                    <a:pt x="17897" y="4280"/>
                  </a:cubicBezTo>
                  <a:cubicBezTo>
                    <a:pt x="17841" y="4347"/>
                    <a:pt x="17841" y="4347"/>
                    <a:pt x="17841" y="4347"/>
                  </a:cubicBezTo>
                  <a:cubicBezTo>
                    <a:pt x="17785" y="4280"/>
                    <a:pt x="17785" y="4280"/>
                    <a:pt x="17785" y="4280"/>
                  </a:cubicBezTo>
                  <a:cubicBezTo>
                    <a:pt x="17729" y="4280"/>
                    <a:pt x="17729" y="4280"/>
                    <a:pt x="17729" y="4280"/>
                  </a:cubicBezTo>
                  <a:cubicBezTo>
                    <a:pt x="17729" y="4213"/>
                    <a:pt x="17729" y="4213"/>
                    <a:pt x="17729" y="4213"/>
                  </a:cubicBezTo>
                  <a:cubicBezTo>
                    <a:pt x="17673" y="4213"/>
                    <a:pt x="17673" y="4213"/>
                    <a:pt x="17673" y="4213"/>
                  </a:cubicBezTo>
                  <a:cubicBezTo>
                    <a:pt x="17617" y="4280"/>
                    <a:pt x="17617" y="4280"/>
                    <a:pt x="17617" y="4280"/>
                  </a:cubicBezTo>
                  <a:cubicBezTo>
                    <a:pt x="17673" y="4280"/>
                    <a:pt x="17673" y="4280"/>
                    <a:pt x="17673" y="4280"/>
                  </a:cubicBezTo>
                  <a:cubicBezTo>
                    <a:pt x="17785" y="4347"/>
                    <a:pt x="17785" y="4347"/>
                    <a:pt x="17785" y="4347"/>
                  </a:cubicBezTo>
                  <a:cubicBezTo>
                    <a:pt x="17841" y="4347"/>
                    <a:pt x="17841" y="4347"/>
                    <a:pt x="17841" y="4347"/>
                  </a:cubicBezTo>
                  <a:cubicBezTo>
                    <a:pt x="17841" y="4414"/>
                    <a:pt x="17841" y="4414"/>
                    <a:pt x="17841" y="4414"/>
                  </a:cubicBezTo>
                  <a:cubicBezTo>
                    <a:pt x="17785" y="4414"/>
                    <a:pt x="17785" y="4414"/>
                    <a:pt x="17785" y="4414"/>
                  </a:cubicBezTo>
                  <a:cubicBezTo>
                    <a:pt x="17785" y="4480"/>
                    <a:pt x="17785" y="4480"/>
                    <a:pt x="17785" y="4480"/>
                  </a:cubicBezTo>
                  <a:cubicBezTo>
                    <a:pt x="17729" y="4480"/>
                    <a:pt x="17729" y="4480"/>
                    <a:pt x="17729" y="4480"/>
                  </a:cubicBezTo>
                  <a:cubicBezTo>
                    <a:pt x="17673" y="4414"/>
                    <a:pt x="17673" y="4414"/>
                    <a:pt x="17673" y="4414"/>
                  </a:cubicBezTo>
                  <a:cubicBezTo>
                    <a:pt x="17673" y="4480"/>
                    <a:pt x="17673" y="4480"/>
                    <a:pt x="17673" y="4480"/>
                  </a:cubicBezTo>
                  <a:cubicBezTo>
                    <a:pt x="17617" y="4480"/>
                    <a:pt x="17617" y="4480"/>
                    <a:pt x="17617" y="4480"/>
                  </a:cubicBezTo>
                  <a:cubicBezTo>
                    <a:pt x="17504" y="4480"/>
                    <a:pt x="17504" y="4480"/>
                    <a:pt x="17504" y="4480"/>
                  </a:cubicBezTo>
                  <a:cubicBezTo>
                    <a:pt x="17504" y="4414"/>
                    <a:pt x="17504" y="4414"/>
                    <a:pt x="17504" y="4414"/>
                  </a:cubicBezTo>
                  <a:cubicBezTo>
                    <a:pt x="17392" y="4414"/>
                    <a:pt x="17392" y="4414"/>
                    <a:pt x="17392" y="4414"/>
                  </a:cubicBezTo>
                  <a:cubicBezTo>
                    <a:pt x="17336" y="4414"/>
                    <a:pt x="17336" y="4414"/>
                    <a:pt x="17336" y="4414"/>
                  </a:cubicBezTo>
                  <a:cubicBezTo>
                    <a:pt x="17336" y="4547"/>
                    <a:pt x="17336" y="4547"/>
                    <a:pt x="17336" y="4547"/>
                  </a:cubicBezTo>
                  <a:cubicBezTo>
                    <a:pt x="17280" y="4614"/>
                    <a:pt x="17280" y="4614"/>
                    <a:pt x="17280" y="4614"/>
                  </a:cubicBezTo>
                  <a:cubicBezTo>
                    <a:pt x="17336" y="4547"/>
                    <a:pt x="17336" y="4547"/>
                    <a:pt x="17336" y="4547"/>
                  </a:cubicBezTo>
                  <a:cubicBezTo>
                    <a:pt x="17336" y="4614"/>
                    <a:pt x="17336" y="4614"/>
                    <a:pt x="17336" y="4614"/>
                  </a:cubicBezTo>
                  <a:cubicBezTo>
                    <a:pt x="17336" y="4614"/>
                    <a:pt x="17336" y="4614"/>
                    <a:pt x="17336" y="4614"/>
                  </a:cubicBezTo>
                  <a:cubicBezTo>
                    <a:pt x="17280" y="4681"/>
                    <a:pt x="17280" y="4681"/>
                    <a:pt x="17280" y="4681"/>
                  </a:cubicBezTo>
                  <a:cubicBezTo>
                    <a:pt x="17280" y="4748"/>
                    <a:pt x="17280" y="4748"/>
                    <a:pt x="17280" y="4748"/>
                  </a:cubicBezTo>
                  <a:cubicBezTo>
                    <a:pt x="17224" y="4748"/>
                    <a:pt x="17224" y="4748"/>
                    <a:pt x="17224" y="4748"/>
                  </a:cubicBezTo>
                  <a:cubicBezTo>
                    <a:pt x="17168" y="4748"/>
                    <a:pt x="17168" y="4748"/>
                    <a:pt x="17168" y="4748"/>
                  </a:cubicBezTo>
                  <a:cubicBezTo>
                    <a:pt x="17168" y="4748"/>
                    <a:pt x="17168" y="4748"/>
                    <a:pt x="17168" y="4748"/>
                  </a:cubicBezTo>
                  <a:cubicBezTo>
                    <a:pt x="17168" y="4815"/>
                    <a:pt x="17168" y="4815"/>
                    <a:pt x="17168" y="4815"/>
                  </a:cubicBezTo>
                  <a:cubicBezTo>
                    <a:pt x="17112" y="4815"/>
                    <a:pt x="17112" y="4815"/>
                    <a:pt x="17112" y="4815"/>
                  </a:cubicBezTo>
                  <a:cubicBezTo>
                    <a:pt x="17056" y="4815"/>
                    <a:pt x="17056" y="4815"/>
                    <a:pt x="17056" y="4815"/>
                  </a:cubicBezTo>
                  <a:cubicBezTo>
                    <a:pt x="17112" y="4815"/>
                    <a:pt x="17112" y="4815"/>
                    <a:pt x="17112" y="4815"/>
                  </a:cubicBezTo>
                  <a:cubicBezTo>
                    <a:pt x="17056" y="4815"/>
                    <a:pt x="17056" y="4815"/>
                    <a:pt x="17056" y="4815"/>
                  </a:cubicBezTo>
                  <a:cubicBezTo>
                    <a:pt x="17056" y="4815"/>
                    <a:pt x="17056" y="4815"/>
                    <a:pt x="17056" y="4815"/>
                  </a:cubicBezTo>
                  <a:cubicBezTo>
                    <a:pt x="16999" y="4882"/>
                    <a:pt x="16999" y="4882"/>
                    <a:pt x="16999" y="4882"/>
                  </a:cubicBezTo>
                  <a:cubicBezTo>
                    <a:pt x="16999" y="4882"/>
                    <a:pt x="16999" y="4882"/>
                    <a:pt x="16999" y="4882"/>
                  </a:cubicBezTo>
                  <a:cubicBezTo>
                    <a:pt x="16887" y="4815"/>
                    <a:pt x="16887" y="4815"/>
                    <a:pt x="16887" y="4815"/>
                  </a:cubicBezTo>
                  <a:cubicBezTo>
                    <a:pt x="16831" y="4815"/>
                    <a:pt x="16831" y="4815"/>
                    <a:pt x="16831" y="4815"/>
                  </a:cubicBezTo>
                  <a:cubicBezTo>
                    <a:pt x="16775" y="4882"/>
                    <a:pt x="16775" y="4882"/>
                    <a:pt x="16775" y="4882"/>
                  </a:cubicBezTo>
                  <a:cubicBezTo>
                    <a:pt x="16719" y="4882"/>
                    <a:pt x="16719" y="4882"/>
                    <a:pt x="16719" y="4882"/>
                  </a:cubicBezTo>
                  <a:cubicBezTo>
                    <a:pt x="16607" y="4748"/>
                    <a:pt x="16607" y="4748"/>
                    <a:pt x="16607" y="4748"/>
                  </a:cubicBezTo>
                  <a:cubicBezTo>
                    <a:pt x="16607" y="4614"/>
                    <a:pt x="16607" y="4614"/>
                    <a:pt x="16607" y="4614"/>
                  </a:cubicBezTo>
                  <a:cubicBezTo>
                    <a:pt x="16663" y="4547"/>
                    <a:pt x="16663" y="4547"/>
                    <a:pt x="16663" y="4547"/>
                  </a:cubicBezTo>
                  <a:cubicBezTo>
                    <a:pt x="16663" y="4547"/>
                    <a:pt x="16663" y="4547"/>
                    <a:pt x="16663" y="4547"/>
                  </a:cubicBezTo>
                  <a:cubicBezTo>
                    <a:pt x="16607" y="4480"/>
                    <a:pt x="16607" y="4480"/>
                    <a:pt x="16607" y="4480"/>
                  </a:cubicBezTo>
                  <a:cubicBezTo>
                    <a:pt x="16607" y="4480"/>
                    <a:pt x="16607" y="4480"/>
                    <a:pt x="16607" y="4480"/>
                  </a:cubicBezTo>
                  <a:cubicBezTo>
                    <a:pt x="16607" y="4547"/>
                    <a:pt x="16607" y="4547"/>
                    <a:pt x="16607" y="4547"/>
                  </a:cubicBezTo>
                  <a:cubicBezTo>
                    <a:pt x="16607" y="4547"/>
                    <a:pt x="16607" y="4547"/>
                    <a:pt x="16607" y="4547"/>
                  </a:cubicBezTo>
                  <a:cubicBezTo>
                    <a:pt x="16551" y="4614"/>
                    <a:pt x="16551" y="4614"/>
                    <a:pt x="16551" y="4614"/>
                  </a:cubicBezTo>
                  <a:cubicBezTo>
                    <a:pt x="16551" y="4681"/>
                    <a:pt x="16551" y="4681"/>
                    <a:pt x="16551" y="4681"/>
                  </a:cubicBezTo>
                  <a:cubicBezTo>
                    <a:pt x="16607" y="4748"/>
                    <a:pt x="16607" y="4748"/>
                    <a:pt x="16607" y="4748"/>
                  </a:cubicBezTo>
                  <a:cubicBezTo>
                    <a:pt x="16551" y="4748"/>
                    <a:pt x="16551" y="4748"/>
                    <a:pt x="16551" y="4748"/>
                  </a:cubicBezTo>
                  <a:cubicBezTo>
                    <a:pt x="16551" y="4748"/>
                    <a:pt x="16551" y="4748"/>
                    <a:pt x="16551" y="4748"/>
                  </a:cubicBezTo>
                  <a:cubicBezTo>
                    <a:pt x="16495" y="4748"/>
                    <a:pt x="16495" y="4748"/>
                    <a:pt x="16495" y="4748"/>
                  </a:cubicBezTo>
                  <a:cubicBezTo>
                    <a:pt x="16495" y="4748"/>
                    <a:pt x="16495" y="4748"/>
                    <a:pt x="16495" y="4748"/>
                  </a:cubicBezTo>
                  <a:cubicBezTo>
                    <a:pt x="16438" y="4748"/>
                    <a:pt x="16438" y="4748"/>
                    <a:pt x="16438" y="4748"/>
                  </a:cubicBezTo>
                  <a:cubicBezTo>
                    <a:pt x="16495" y="4815"/>
                    <a:pt x="16495" y="4815"/>
                    <a:pt x="16495" y="4815"/>
                  </a:cubicBezTo>
                  <a:cubicBezTo>
                    <a:pt x="16438" y="4882"/>
                    <a:pt x="16438" y="4882"/>
                    <a:pt x="16438" y="4882"/>
                  </a:cubicBezTo>
                  <a:cubicBezTo>
                    <a:pt x="16495" y="4882"/>
                    <a:pt x="16495" y="4882"/>
                    <a:pt x="16495" y="4882"/>
                  </a:cubicBezTo>
                  <a:cubicBezTo>
                    <a:pt x="16551" y="4815"/>
                    <a:pt x="16551" y="4815"/>
                    <a:pt x="16551" y="4815"/>
                  </a:cubicBezTo>
                  <a:cubicBezTo>
                    <a:pt x="16551" y="4815"/>
                    <a:pt x="16551" y="4815"/>
                    <a:pt x="16551" y="4815"/>
                  </a:cubicBezTo>
                  <a:cubicBezTo>
                    <a:pt x="16607" y="4815"/>
                    <a:pt x="16607" y="4815"/>
                    <a:pt x="16607" y="4815"/>
                  </a:cubicBezTo>
                  <a:cubicBezTo>
                    <a:pt x="16607" y="4815"/>
                    <a:pt x="16607" y="4815"/>
                    <a:pt x="16607" y="4815"/>
                  </a:cubicBezTo>
                  <a:cubicBezTo>
                    <a:pt x="16663" y="4815"/>
                    <a:pt x="16663" y="4815"/>
                    <a:pt x="16663" y="4815"/>
                  </a:cubicBezTo>
                  <a:cubicBezTo>
                    <a:pt x="16719" y="4882"/>
                    <a:pt x="16719" y="4882"/>
                    <a:pt x="16719" y="4882"/>
                  </a:cubicBezTo>
                  <a:cubicBezTo>
                    <a:pt x="16663" y="4949"/>
                    <a:pt x="16663" y="4949"/>
                    <a:pt x="16663" y="4949"/>
                  </a:cubicBezTo>
                  <a:cubicBezTo>
                    <a:pt x="16719" y="4882"/>
                    <a:pt x="16719" y="4882"/>
                    <a:pt x="16719" y="4882"/>
                  </a:cubicBezTo>
                  <a:cubicBezTo>
                    <a:pt x="16831" y="4882"/>
                    <a:pt x="16831" y="4882"/>
                    <a:pt x="16831" y="4882"/>
                  </a:cubicBezTo>
                  <a:cubicBezTo>
                    <a:pt x="16887" y="4882"/>
                    <a:pt x="16887" y="4882"/>
                    <a:pt x="16887" y="4882"/>
                  </a:cubicBezTo>
                  <a:cubicBezTo>
                    <a:pt x="16887" y="4949"/>
                    <a:pt x="16887" y="4949"/>
                    <a:pt x="16887" y="4949"/>
                  </a:cubicBezTo>
                  <a:cubicBezTo>
                    <a:pt x="16887" y="5015"/>
                    <a:pt x="16887" y="5015"/>
                    <a:pt x="16887" y="5015"/>
                  </a:cubicBezTo>
                  <a:cubicBezTo>
                    <a:pt x="16831" y="5082"/>
                    <a:pt x="16831" y="5082"/>
                    <a:pt x="16831" y="5082"/>
                  </a:cubicBezTo>
                  <a:cubicBezTo>
                    <a:pt x="16831" y="5082"/>
                    <a:pt x="16831" y="5082"/>
                    <a:pt x="16831" y="5082"/>
                  </a:cubicBezTo>
                  <a:cubicBezTo>
                    <a:pt x="16831" y="5149"/>
                    <a:pt x="16831" y="5149"/>
                    <a:pt x="16831" y="5149"/>
                  </a:cubicBezTo>
                  <a:cubicBezTo>
                    <a:pt x="16831" y="5149"/>
                    <a:pt x="16831" y="5149"/>
                    <a:pt x="16831" y="5149"/>
                  </a:cubicBezTo>
                  <a:cubicBezTo>
                    <a:pt x="16887" y="5149"/>
                    <a:pt x="16887" y="5149"/>
                    <a:pt x="16887" y="5149"/>
                  </a:cubicBezTo>
                  <a:cubicBezTo>
                    <a:pt x="16887" y="5149"/>
                    <a:pt x="16887" y="5149"/>
                    <a:pt x="16887" y="5149"/>
                  </a:cubicBezTo>
                  <a:cubicBezTo>
                    <a:pt x="16831" y="5216"/>
                    <a:pt x="16831" y="5216"/>
                    <a:pt x="16831" y="5216"/>
                  </a:cubicBezTo>
                  <a:cubicBezTo>
                    <a:pt x="16887" y="5216"/>
                    <a:pt x="16887" y="5216"/>
                    <a:pt x="16887" y="5216"/>
                  </a:cubicBezTo>
                  <a:cubicBezTo>
                    <a:pt x="16887" y="5149"/>
                    <a:pt x="16887" y="5149"/>
                    <a:pt x="16887" y="5149"/>
                  </a:cubicBezTo>
                  <a:cubicBezTo>
                    <a:pt x="16943" y="5149"/>
                    <a:pt x="16943" y="5149"/>
                    <a:pt x="16943" y="5149"/>
                  </a:cubicBezTo>
                  <a:cubicBezTo>
                    <a:pt x="16999" y="5149"/>
                    <a:pt x="16999" y="5149"/>
                    <a:pt x="16999" y="5149"/>
                  </a:cubicBezTo>
                  <a:cubicBezTo>
                    <a:pt x="16999" y="5149"/>
                    <a:pt x="16999" y="5149"/>
                    <a:pt x="16999" y="5149"/>
                  </a:cubicBezTo>
                  <a:cubicBezTo>
                    <a:pt x="17056" y="5149"/>
                    <a:pt x="17056" y="5149"/>
                    <a:pt x="17056" y="5149"/>
                  </a:cubicBezTo>
                  <a:cubicBezTo>
                    <a:pt x="16999" y="5216"/>
                    <a:pt x="16999" y="5216"/>
                    <a:pt x="16999" y="5216"/>
                  </a:cubicBezTo>
                  <a:cubicBezTo>
                    <a:pt x="17056" y="5216"/>
                    <a:pt x="17056" y="5216"/>
                    <a:pt x="17056" y="5216"/>
                  </a:cubicBezTo>
                  <a:cubicBezTo>
                    <a:pt x="16999" y="5350"/>
                    <a:pt x="16999" y="5350"/>
                    <a:pt x="16999" y="5350"/>
                  </a:cubicBezTo>
                  <a:cubicBezTo>
                    <a:pt x="16943" y="5417"/>
                    <a:pt x="16943" y="5417"/>
                    <a:pt x="16943" y="5417"/>
                  </a:cubicBezTo>
                  <a:cubicBezTo>
                    <a:pt x="16943" y="5417"/>
                    <a:pt x="16943" y="5417"/>
                    <a:pt x="16943" y="5417"/>
                  </a:cubicBezTo>
                  <a:cubicBezTo>
                    <a:pt x="16887" y="5484"/>
                    <a:pt x="16887" y="5484"/>
                    <a:pt x="16887" y="5484"/>
                  </a:cubicBezTo>
                  <a:cubicBezTo>
                    <a:pt x="16831" y="5484"/>
                    <a:pt x="16831" y="5484"/>
                    <a:pt x="16831" y="5484"/>
                  </a:cubicBezTo>
                  <a:cubicBezTo>
                    <a:pt x="16775" y="5550"/>
                    <a:pt x="16775" y="5550"/>
                    <a:pt x="16775" y="5550"/>
                  </a:cubicBezTo>
                  <a:cubicBezTo>
                    <a:pt x="16775" y="5550"/>
                    <a:pt x="16775" y="5550"/>
                    <a:pt x="16775" y="5550"/>
                  </a:cubicBezTo>
                  <a:cubicBezTo>
                    <a:pt x="16775" y="5484"/>
                    <a:pt x="16775" y="5484"/>
                    <a:pt x="16775" y="5484"/>
                  </a:cubicBezTo>
                  <a:cubicBezTo>
                    <a:pt x="16775" y="5417"/>
                    <a:pt x="16775" y="5417"/>
                    <a:pt x="16775" y="5417"/>
                  </a:cubicBezTo>
                  <a:cubicBezTo>
                    <a:pt x="16775" y="5417"/>
                    <a:pt x="16775" y="5417"/>
                    <a:pt x="16775" y="5417"/>
                  </a:cubicBezTo>
                  <a:cubicBezTo>
                    <a:pt x="16775" y="5417"/>
                    <a:pt x="16775" y="5417"/>
                    <a:pt x="16775" y="5417"/>
                  </a:cubicBezTo>
                  <a:cubicBezTo>
                    <a:pt x="16719" y="5484"/>
                    <a:pt x="16719" y="5484"/>
                    <a:pt x="16719" y="5484"/>
                  </a:cubicBezTo>
                  <a:cubicBezTo>
                    <a:pt x="16663" y="5484"/>
                    <a:pt x="16663" y="5484"/>
                    <a:pt x="16663" y="5484"/>
                  </a:cubicBezTo>
                  <a:cubicBezTo>
                    <a:pt x="16607" y="5550"/>
                    <a:pt x="16607" y="5550"/>
                    <a:pt x="16607" y="5550"/>
                  </a:cubicBezTo>
                  <a:cubicBezTo>
                    <a:pt x="16607" y="5550"/>
                    <a:pt x="16607" y="5550"/>
                    <a:pt x="16607" y="5550"/>
                  </a:cubicBezTo>
                  <a:cubicBezTo>
                    <a:pt x="16551" y="5550"/>
                    <a:pt x="16551" y="5550"/>
                    <a:pt x="16551" y="5550"/>
                  </a:cubicBezTo>
                  <a:cubicBezTo>
                    <a:pt x="16438" y="5617"/>
                    <a:pt x="16438" y="5617"/>
                    <a:pt x="16438" y="5617"/>
                  </a:cubicBezTo>
                  <a:cubicBezTo>
                    <a:pt x="16438" y="5617"/>
                    <a:pt x="16438" y="5617"/>
                    <a:pt x="16438" y="5617"/>
                  </a:cubicBezTo>
                  <a:cubicBezTo>
                    <a:pt x="16382" y="5617"/>
                    <a:pt x="16382" y="5617"/>
                    <a:pt x="16382" y="5617"/>
                  </a:cubicBezTo>
                  <a:cubicBezTo>
                    <a:pt x="16326" y="5617"/>
                    <a:pt x="16326" y="5617"/>
                    <a:pt x="16326" y="5617"/>
                  </a:cubicBezTo>
                  <a:cubicBezTo>
                    <a:pt x="16326" y="5617"/>
                    <a:pt x="16326" y="5617"/>
                    <a:pt x="16326" y="5617"/>
                  </a:cubicBezTo>
                  <a:cubicBezTo>
                    <a:pt x="16326" y="5550"/>
                    <a:pt x="16326" y="5550"/>
                    <a:pt x="16326" y="5550"/>
                  </a:cubicBezTo>
                  <a:cubicBezTo>
                    <a:pt x="16326" y="5550"/>
                    <a:pt x="16326" y="5550"/>
                    <a:pt x="16326" y="5550"/>
                  </a:cubicBezTo>
                  <a:cubicBezTo>
                    <a:pt x="16382" y="5484"/>
                    <a:pt x="16382" y="5484"/>
                    <a:pt x="16382" y="5484"/>
                  </a:cubicBezTo>
                  <a:cubicBezTo>
                    <a:pt x="16382" y="5417"/>
                    <a:pt x="16382" y="5417"/>
                    <a:pt x="16382" y="5417"/>
                  </a:cubicBezTo>
                  <a:cubicBezTo>
                    <a:pt x="16326" y="5350"/>
                    <a:pt x="16326" y="5350"/>
                    <a:pt x="16326" y="5350"/>
                  </a:cubicBezTo>
                  <a:cubicBezTo>
                    <a:pt x="16326" y="5417"/>
                    <a:pt x="16326" y="5417"/>
                    <a:pt x="16326" y="5417"/>
                  </a:cubicBezTo>
                  <a:cubicBezTo>
                    <a:pt x="16214" y="5350"/>
                    <a:pt x="16214" y="5350"/>
                    <a:pt x="16214" y="5350"/>
                  </a:cubicBezTo>
                  <a:cubicBezTo>
                    <a:pt x="16214" y="5350"/>
                    <a:pt x="16214" y="5350"/>
                    <a:pt x="16214" y="5350"/>
                  </a:cubicBezTo>
                  <a:cubicBezTo>
                    <a:pt x="16270" y="5283"/>
                    <a:pt x="16270" y="5283"/>
                    <a:pt x="16270" y="5283"/>
                  </a:cubicBezTo>
                  <a:cubicBezTo>
                    <a:pt x="16270" y="5283"/>
                    <a:pt x="16270" y="5283"/>
                    <a:pt x="16270" y="5283"/>
                  </a:cubicBezTo>
                  <a:cubicBezTo>
                    <a:pt x="16270" y="5283"/>
                    <a:pt x="16270" y="5283"/>
                    <a:pt x="16270" y="5283"/>
                  </a:cubicBezTo>
                  <a:cubicBezTo>
                    <a:pt x="16214" y="5216"/>
                    <a:pt x="16214" y="5216"/>
                    <a:pt x="16214" y="5216"/>
                  </a:cubicBezTo>
                  <a:cubicBezTo>
                    <a:pt x="16214" y="5149"/>
                    <a:pt x="16214" y="5149"/>
                    <a:pt x="16214" y="5149"/>
                  </a:cubicBezTo>
                  <a:cubicBezTo>
                    <a:pt x="16214" y="5149"/>
                    <a:pt x="16214" y="5149"/>
                    <a:pt x="16214" y="5149"/>
                  </a:cubicBezTo>
                  <a:cubicBezTo>
                    <a:pt x="16214" y="5082"/>
                    <a:pt x="16214" y="5082"/>
                    <a:pt x="16214" y="5082"/>
                  </a:cubicBezTo>
                  <a:cubicBezTo>
                    <a:pt x="16214" y="5015"/>
                    <a:pt x="16214" y="5015"/>
                    <a:pt x="16214" y="5015"/>
                  </a:cubicBezTo>
                  <a:cubicBezTo>
                    <a:pt x="16214" y="5082"/>
                    <a:pt x="16214" y="5082"/>
                    <a:pt x="16214" y="5082"/>
                  </a:cubicBezTo>
                  <a:cubicBezTo>
                    <a:pt x="16158" y="5149"/>
                    <a:pt x="16158" y="5149"/>
                    <a:pt x="16158" y="5149"/>
                  </a:cubicBezTo>
                  <a:cubicBezTo>
                    <a:pt x="16214" y="5283"/>
                    <a:pt x="16214" y="5283"/>
                    <a:pt x="16214" y="5283"/>
                  </a:cubicBezTo>
                  <a:cubicBezTo>
                    <a:pt x="16214" y="5283"/>
                    <a:pt x="16214" y="5283"/>
                    <a:pt x="16214" y="5283"/>
                  </a:cubicBezTo>
                  <a:cubicBezTo>
                    <a:pt x="16158" y="5350"/>
                    <a:pt x="16158" y="5350"/>
                    <a:pt x="16158" y="5350"/>
                  </a:cubicBezTo>
                  <a:cubicBezTo>
                    <a:pt x="16158" y="5350"/>
                    <a:pt x="16158" y="5350"/>
                    <a:pt x="16158" y="5350"/>
                  </a:cubicBezTo>
                  <a:cubicBezTo>
                    <a:pt x="16158" y="5417"/>
                    <a:pt x="16158" y="5417"/>
                    <a:pt x="16158" y="5417"/>
                  </a:cubicBezTo>
                  <a:cubicBezTo>
                    <a:pt x="16102" y="5417"/>
                    <a:pt x="16102" y="5417"/>
                    <a:pt x="16102" y="5417"/>
                  </a:cubicBezTo>
                  <a:cubicBezTo>
                    <a:pt x="16046" y="5417"/>
                    <a:pt x="16046" y="5417"/>
                    <a:pt x="16046" y="5417"/>
                  </a:cubicBezTo>
                  <a:cubicBezTo>
                    <a:pt x="16046" y="5350"/>
                    <a:pt x="16046" y="5350"/>
                    <a:pt x="16046" y="5350"/>
                  </a:cubicBezTo>
                  <a:cubicBezTo>
                    <a:pt x="15990" y="5350"/>
                    <a:pt x="15990" y="5350"/>
                    <a:pt x="15990" y="5350"/>
                  </a:cubicBezTo>
                  <a:cubicBezTo>
                    <a:pt x="16046" y="5216"/>
                    <a:pt x="16046" y="5216"/>
                    <a:pt x="16046" y="5216"/>
                  </a:cubicBezTo>
                  <a:cubicBezTo>
                    <a:pt x="16046" y="5149"/>
                    <a:pt x="16046" y="5149"/>
                    <a:pt x="16046" y="5149"/>
                  </a:cubicBezTo>
                  <a:cubicBezTo>
                    <a:pt x="16046" y="5149"/>
                    <a:pt x="16046" y="5149"/>
                    <a:pt x="16046" y="5149"/>
                  </a:cubicBezTo>
                  <a:cubicBezTo>
                    <a:pt x="16102" y="5082"/>
                    <a:pt x="16102" y="5082"/>
                    <a:pt x="16102" y="5082"/>
                  </a:cubicBezTo>
                  <a:cubicBezTo>
                    <a:pt x="16046" y="5082"/>
                    <a:pt x="16046" y="5082"/>
                    <a:pt x="16046" y="5082"/>
                  </a:cubicBezTo>
                  <a:cubicBezTo>
                    <a:pt x="15990" y="5149"/>
                    <a:pt x="15990" y="5149"/>
                    <a:pt x="15990" y="5149"/>
                  </a:cubicBezTo>
                  <a:cubicBezTo>
                    <a:pt x="15990" y="5216"/>
                    <a:pt x="15990" y="5216"/>
                    <a:pt x="15990" y="5216"/>
                  </a:cubicBezTo>
                  <a:cubicBezTo>
                    <a:pt x="15990" y="5216"/>
                    <a:pt x="15990" y="5216"/>
                    <a:pt x="15990" y="5216"/>
                  </a:cubicBezTo>
                  <a:cubicBezTo>
                    <a:pt x="15990" y="5350"/>
                    <a:pt x="15990" y="5350"/>
                    <a:pt x="15990" y="5350"/>
                  </a:cubicBezTo>
                  <a:cubicBezTo>
                    <a:pt x="15934" y="5350"/>
                    <a:pt x="15934" y="5350"/>
                    <a:pt x="15934" y="5350"/>
                  </a:cubicBezTo>
                  <a:cubicBezTo>
                    <a:pt x="15877" y="5283"/>
                    <a:pt x="15877" y="5283"/>
                    <a:pt x="15877" y="5283"/>
                  </a:cubicBezTo>
                  <a:cubicBezTo>
                    <a:pt x="15877" y="5283"/>
                    <a:pt x="15877" y="5283"/>
                    <a:pt x="15877" y="5283"/>
                  </a:cubicBezTo>
                  <a:cubicBezTo>
                    <a:pt x="15877" y="5216"/>
                    <a:pt x="15877" y="5216"/>
                    <a:pt x="15877" y="5216"/>
                  </a:cubicBezTo>
                  <a:cubicBezTo>
                    <a:pt x="15877" y="5216"/>
                    <a:pt x="15877" y="5216"/>
                    <a:pt x="15877" y="5216"/>
                  </a:cubicBezTo>
                  <a:cubicBezTo>
                    <a:pt x="15877" y="5149"/>
                    <a:pt x="15877" y="5149"/>
                    <a:pt x="15877" y="5149"/>
                  </a:cubicBezTo>
                  <a:cubicBezTo>
                    <a:pt x="15877" y="5149"/>
                    <a:pt x="15877" y="5149"/>
                    <a:pt x="15877" y="5149"/>
                  </a:cubicBezTo>
                  <a:cubicBezTo>
                    <a:pt x="15877" y="5082"/>
                    <a:pt x="15877" y="5082"/>
                    <a:pt x="15877" y="5082"/>
                  </a:cubicBezTo>
                  <a:cubicBezTo>
                    <a:pt x="15877" y="5082"/>
                    <a:pt x="15877" y="5082"/>
                    <a:pt x="15877" y="5082"/>
                  </a:cubicBezTo>
                  <a:cubicBezTo>
                    <a:pt x="15877" y="5082"/>
                    <a:pt x="15877" y="5082"/>
                    <a:pt x="15877" y="5082"/>
                  </a:cubicBezTo>
                  <a:cubicBezTo>
                    <a:pt x="15877" y="5149"/>
                    <a:pt x="15877" y="5149"/>
                    <a:pt x="15877" y="5149"/>
                  </a:cubicBezTo>
                  <a:cubicBezTo>
                    <a:pt x="15821" y="5216"/>
                    <a:pt x="15821" y="5216"/>
                    <a:pt x="15821" y="5216"/>
                  </a:cubicBezTo>
                  <a:cubicBezTo>
                    <a:pt x="15821" y="5216"/>
                    <a:pt x="15821" y="5216"/>
                    <a:pt x="15821" y="5216"/>
                  </a:cubicBezTo>
                  <a:cubicBezTo>
                    <a:pt x="15821" y="5283"/>
                    <a:pt x="15821" y="5283"/>
                    <a:pt x="15821" y="5283"/>
                  </a:cubicBezTo>
                  <a:cubicBezTo>
                    <a:pt x="15765" y="5283"/>
                    <a:pt x="15765" y="5283"/>
                    <a:pt x="15765" y="5283"/>
                  </a:cubicBezTo>
                  <a:cubicBezTo>
                    <a:pt x="15765" y="5283"/>
                    <a:pt x="15765" y="5283"/>
                    <a:pt x="15765" y="5283"/>
                  </a:cubicBezTo>
                  <a:cubicBezTo>
                    <a:pt x="15709" y="5283"/>
                    <a:pt x="15709" y="5283"/>
                    <a:pt x="15709" y="5283"/>
                  </a:cubicBezTo>
                  <a:close/>
                  <a:moveTo>
                    <a:pt x="17056" y="13241"/>
                  </a:moveTo>
                  <a:cubicBezTo>
                    <a:pt x="17056" y="13308"/>
                    <a:pt x="17056" y="13308"/>
                    <a:pt x="17056" y="13308"/>
                  </a:cubicBezTo>
                  <a:cubicBezTo>
                    <a:pt x="17056" y="13375"/>
                    <a:pt x="17056" y="13375"/>
                    <a:pt x="17056" y="13375"/>
                  </a:cubicBezTo>
                  <a:cubicBezTo>
                    <a:pt x="17056" y="13441"/>
                    <a:pt x="17056" y="13441"/>
                    <a:pt x="17056" y="13441"/>
                  </a:cubicBezTo>
                  <a:cubicBezTo>
                    <a:pt x="17112" y="13375"/>
                    <a:pt x="17112" y="13375"/>
                    <a:pt x="17112" y="13375"/>
                  </a:cubicBezTo>
                  <a:cubicBezTo>
                    <a:pt x="17056" y="13375"/>
                    <a:pt x="17056" y="13375"/>
                    <a:pt x="17056" y="13375"/>
                  </a:cubicBezTo>
                  <a:cubicBezTo>
                    <a:pt x="17112" y="13308"/>
                    <a:pt x="17112" y="13308"/>
                    <a:pt x="17112" y="13308"/>
                  </a:cubicBezTo>
                  <a:cubicBezTo>
                    <a:pt x="17112" y="13241"/>
                    <a:pt x="17112" y="13241"/>
                    <a:pt x="17112" y="13241"/>
                  </a:cubicBezTo>
                  <a:cubicBezTo>
                    <a:pt x="17056" y="13241"/>
                    <a:pt x="17056" y="13241"/>
                    <a:pt x="17056" y="13241"/>
                  </a:cubicBezTo>
                  <a:close/>
                  <a:moveTo>
                    <a:pt x="16999" y="12973"/>
                  </a:moveTo>
                  <a:cubicBezTo>
                    <a:pt x="16999" y="12907"/>
                    <a:pt x="16999" y="12907"/>
                    <a:pt x="16999" y="12907"/>
                  </a:cubicBezTo>
                  <a:cubicBezTo>
                    <a:pt x="17056" y="12907"/>
                    <a:pt x="17056" y="12907"/>
                    <a:pt x="17056" y="12907"/>
                  </a:cubicBezTo>
                  <a:cubicBezTo>
                    <a:pt x="17056" y="12907"/>
                    <a:pt x="17056" y="12907"/>
                    <a:pt x="17056" y="12907"/>
                  </a:cubicBezTo>
                  <a:cubicBezTo>
                    <a:pt x="17056" y="12973"/>
                    <a:pt x="17056" y="12973"/>
                    <a:pt x="17056" y="12973"/>
                  </a:cubicBezTo>
                  <a:cubicBezTo>
                    <a:pt x="16999" y="12973"/>
                    <a:pt x="16999" y="12973"/>
                    <a:pt x="16999" y="12973"/>
                  </a:cubicBezTo>
                  <a:close/>
                  <a:moveTo>
                    <a:pt x="16943" y="12773"/>
                  </a:moveTo>
                  <a:cubicBezTo>
                    <a:pt x="16999" y="12706"/>
                    <a:pt x="16999" y="12706"/>
                    <a:pt x="16999" y="12706"/>
                  </a:cubicBezTo>
                  <a:cubicBezTo>
                    <a:pt x="16999" y="12706"/>
                    <a:pt x="16999" y="12706"/>
                    <a:pt x="16999" y="12706"/>
                  </a:cubicBezTo>
                  <a:cubicBezTo>
                    <a:pt x="17056" y="12706"/>
                    <a:pt x="17056" y="12706"/>
                    <a:pt x="17056" y="12706"/>
                  </a:cubicBezTo>
                  <a:cubicBezTo>
                    <a:pt x="16999" y="12773"/>
                    <a:pt x="16999" y="12773"/>
                    <a:pt x="16999" y="12773"/>
                  </a:cubicBezTo>
                  <a:cubicBezTo>
                    <a:pt x="16999" y="12773"/>
                    <a:pt x="16999" y="12773"/>
                    <a:pt x="16999" y="12773"/>
                  </a:cubicBezTo>
                  <a:cubicBezTo>
                    <a:pt x="16943" y="12773"/>
                    <a:pt x="16943" y="12773"/>
                    <a:pt x="16943" y="12773"/>
                  </a:cubicBezTo>
                  <a:close/>
                  <a:moveTo>
                    <a:pt x="16551" y="8760"/>
                  </a:moveTo>
                  <a:cubicBezTo>
                    <a:pt x="16551" y="8760"/>
                    <a:pt x="16551" y="8760"/>
                    <a:pt x="16551" y="8760"/>
                  </a:cubicBezTo>
                  <a:cubicBezTo>
                    <a:pt x="16551" y="8693"/>
                    <a:pt x="16551" y="8693"/>
                    <a:pt x="16551" y="8693"/>
                  </a:cubicBezTo>
                  <a:cubicBezTo>
                    <a:pt x="16551" y="8760"/>
                    <a:pt x="16551" y="8760"/>
                    <a:pt x="16551" y="8760"/>
                  </a:cubicBezTo>
                  <a:cubicBezTo>
                    <a:pt x="16551" y="8760"/>
                    <a:pt x="16551" y="8760"/>
                    <a:pt x="16551" y="8760"/>
                  </a:cubicBezTo>
                  <a:close/>
                  <a:moveTo>
                    <a:pt x="16607" y="8827"/>
                  </a:moveTo>
                  <a:cubicBezTo>
                    <a:pt x="16607" y="8760"/>
                    <a:pt x="16607" y="8760"/>
                    <a:pt x="16607" y="8760"/>
                  </a:cubicBezTo>
                  <a:cubicBezTo>
                    <a:pt x="16607" y="8760"/>
                    <a:pt x="16607" y="8760"/>
                    <a:pt x="16607" y="8760"/>
                  </a:cubicBezTo>
                  <a:cubicBezTo>
                    <a:pt x="16663" y="8760"/>
                    <a:pt x="16663" y="8760"/>
                    <a:pt x="16663" y="8760"/>
                  </a:cubicBezTo>
                  <a:cubicBezTo>
                    <a:pt x="16663" y="8760"/>
                    <a:pt x="16663" y="8760"/>
                    <a:pt x="16663" y="8760"/>
                  </a:cubicBezTo>
                  <a:cubicBezTo>
                    <a:pt x="16663" y="8827"/>
                    <a:pt x="16663" y="8827"/>
                    <a:pt x="16663" y="8827"/>
                  </a:cubicBezTo>
                  <a:cubicBezTo>
                    <a:pt x="16607" y="8827"/>
                    <a:pt x="16607" y="8827"/>
                    <a:pt x="16607" y="8827"/>
                  </a:cubicBezTo>
                  <a:close/>
                  <a:moveTo>
                    <a:pt x="16551" y="8961"/>
                  </a:moveTo>
                  <a:cubicBezTo>
                    <a:pt x="16551" y="8894"/>
                    <a:pt x="16551" y="8894"/>
                    <a:pt x="16551" y="8894"/>
                  </a:cubicBezTo>
                  <a:cubicBezTo>
                    <a:pt x="16551" y="8894"/>
                    <a:pt x="16551" y="8894"/>
                    <a:pt x="16551" y="8894"/>
                  </a:cubicBezTo>
                  <a:cubicBezTo>
                    <a:pt x="16551" y="8827"/>
                    <a:pt x="16551" y="8827"/>
                    <a:pt x="16551" y="8827"/>
                  </a:cubicBezTo>
                  <a:cubicBezTo>
                    <a:pt x="16551" y="8827"/>
                    <a:pt x="16551" y="8827"/>
                    <a:pt x="16551" y="8827"/>
                  </a:cubicBezTo>
                  <a:cubicBezTo>
                    <a:pt x="16551" y="8827"/>
                    <a:pt x="16551" y="8827"/>
                    <a:pt x="16551" y="8827"/>
                  </a:cubicBezTo>
                  <a:cubicBezTo>
                    <a:pt x="16607" y="8827"/>
                    <a:pt x="16607" y="8827"/>
                    <a:pt x="16607" y="8827"/>
                  </a:cubicBezTo>
                  <a:cubicBezTo>
                    <a:pt x="16607" y="8894"/>
                    <a:pt x="16607" y="8894"/>
                    <a:pt x="16607" y="8894"/>
                  </a:cubicBezTo>
                  <a:cubicBezTo>
                    <a:pt x="16551" y="8894"/>
                    <a:pt x="16551" y="8894"/>
                    <a:pt x="16551" y="8894"/>
                  </a:cubicBezTo>
                  <a:cubicBezTo>
                    <a:pt x="16551" y="8961"/>
                    <a:pt x="16551" y="8961"/>
                    <a:pt x="16551" y="8961"/>
                  </a:cubicBezTo>
                  <a:cubicBezTo>
                    <a:pt x="16551" y="8961"/>
                    <a:pt x="16551" y="8961"/>
                    <a:pt x="16551" y="8961"/>
                  </a:cubicBezTo>
                  <a:close/>
                  <a:moveTo>
                    <a:pt x="17280" y="10165"/>
                  </a:moveTo>
                  <a:cubicBezTo>
                    <a:pt x="17336" y="10098"/>
                    <a:pt x="17336" y="10098"/>
                    <a:pt x="17336" y="10098"/>
                  </a:cubicBezTo>
                  <a:cubicBezTo>
                    <a:pt x="17336" y="10165"/>
                    <a:pt x="17336" y="10165"/>
                    <a:pt x="17336" y="10165"/>
                  </a:cubicBezTo>
                  <a:cubicBezTo>
                    <a:pt x="17336" y="10165"/>
                    <a:pt x="17336" y="10165"/>
                    <a:pt x="17336" y="10165"/>
                  </a:cubicBezTo>
                  <a:cubicBezTo>
                    <a:pt x="17280" y="10165"/>
                    <a:pt x="17280" y="10165"/>
                    <a:pt x="17280" y="10165"/>
                  </a:cubicBezTo>
                  <a:cubicBezTo>
                    <a:pt x="17280" y="10165"/>
                    <a:pt x="17280" y="10165"/>
                    <a:pt x="17280" y="10165"/>
                  </a:cubicBezTo>
                  <a:close/>
                  <a:moveTo>
                    <a:pt x="17224" y="10165"/>
                  </a:moveTo>
                  <a:cubicBezTo>
                    <a:pt x="17224" y="10098"/>
                    <a:pt x="17224" y="10098"/>
                    <a:pt x="17224" y="10098"/>
                  </a:cubicBezTo>
                  <a:cubicBezTo>
                    <a:pt x="17280" y="10098"/>
                    <a:pt x="17280" y="10098"/>
                    <a:pt x="17280" y="10098"/>
                  </a:cubicBezTo>
                  <a:cubicBezTo>
                    <a:pt x="17280" y="10098"/>
                    <a:pt x="17280" y="10098"/>
                    <a:pt x="17280" y="10098"/>
                  </a:cubicBezTo>
                  <a:cubicBezTo>
                    <a:pt x="17280" y="10098"/>
                    <a:pt x="17280" y="10098"/>
                    <a:pt x="17280" y="10098"/>
                  </a:cubicBezTo>
                  <a:cubicBezTo>
                    <a:pt x="17224" y="10165"/>
                    <a:pt x="17224" y="10165"/>
                    <a:pt x="17224" y="10165"/>
                  </a:cubicBezTo>
                  <a:cubicBezTo>
                    <a:pt x="17224" y="10165"/>
                    <a:pt x="17224" y="10165"/>
                    <a:pt x="17224" y="10165"/>
                  </a:cubicBezTo>
                  <a:cubicBezTo>
                    <a:pt x="17224" y="10165"/>
                    <a:pt x="17224" y="10165"/>
                    <a:pt x="17224" y="10165"/>
                  </a:cubicBezTo>
                  <a:close/>
                  <a:moveTo>
                    <a:pt x="17056" y="10700"/>
                  </a:moveTo>
                  <a:cubicBezTo>
                    <a:pt x="17112" y="10700"/>
                    <a:pt x="17112" y="10700"/>
                    <a:pt x="17112" y="10700"/>
                  </a:cubicBezTo>
                  <a:cubicBezTo>
                    <a:pt x="17112" y="10700"/>
                    <a:pt x="17112" y="10700"/>
                    <a:pt x="17112" y="10700"/>
                  </a:cubicBezTo>
                  <a:cubicBezTo>
                    <a:pt x="17112" y="10700"/>
                    <a:pt x="17112" y="10700"/>
                    <a:pt x="17112" y="10700"/>
                  </a:cubicBezTo>
                  <a:cubicBezTo>
                    <a:pt x="17056" y="10700"/>
                    <a:pt x="17056" y="10700"/>
                    <a:pt x="17056" y="10700"/>
                  </a:cubicBezTo>
                  <a:close/>
                  <a:moveTo>
                    <a:pt x="17280" y="10900"/>
                  </a:moveTo>
                  <a:cubicBezTo>
                    <a:pt x="17280" y="10967"/>
                    <a:pt x="17280" y="10967"/>
                    <a:pt x="17280" y="10967"/>
                  </a:cubicBezTo>
                  <a:cubicBezTo>
                    <a:pt x="17336" y="10967"/>
                    <a:pt x="17336" y="10967"/>
                    <a:pt x="17336" y="10967"/>
                  </a:cubicBezTo>
                  <a:cubicBezTo>
                    <a:pt x="17336" y="10900"/>
                    <a:pt x="17336" y="10900"/>
                    <a:pt x="17336" y="10900"/>
                  </a:cubicBezTo>
                  <a:cubicBezTo>
                    <a:pt x="17280" y="10900"/>
                    <a:pt x="17280" y="10900"/>
                    <a:pt x="17280" y="10900"/>
                  </a:cubicBezTo>
                  <a:cubicBezTo>
                    <a:pt x="17280" y="10900"/>
                    <a:pt x="17280" y="10900"/>
                    <a:pt x="17280" y="10900"/>
                  </a:cubicBezTo>
                  <a:close/>
                  <a:moveTo>
                    <a:pt x="17673" y="11368"/>
                  </a:moveTo>
                  <a:cubicBezTo>
                    <a:pt x="17617" y="11302"/>
                    <a:pt x="17617" y="11302"/>
                    <a:pt x="17617" y="11302"/>
                  </a:cubicBezTo>
                  <a:cubicBezTo>
                    <a:pt x="17673" y="11235"/>
                    <a:pt x="17673" y="11235"/>
                    <a:pt x="17673" y="11235"/>
                  </a:cubicBezTo>
                  <a:cubicBezTo>
                    <a:pt x="17673" y="11302"/>
                    <a:pt x="17673" y="11302"/>
                    <a:pt x="17673" y="11302"/>
                  </a:cubicBezTo>
                  <a:cubicBezTo>
                    <a:pt x="17673" y="11302"/>
                    <a:pt x="17673" y="11302"/>
                    <a:pt x="17673" y="11302"/>
                  </a:cubicBezTo>
                  <a:cubicBezTo>
                    <a:pt x="17673" y="11368"/>
                    <a:pt x="17673" y="11368"/>
                    <a:pt x="17673" y="11368"/>
                  </a:cubicBezTo>
                  <a:cubicBezTo>
                    <a:pt x="17673" y="11368"/>
                    <a:pt x="17673" y="11368"/>
                    <a:pt x="17673" y="11368"/>
                  </a:cubicBezTo>
                  <a:close/>
                  <a:moveTo>
                    <a:pt x="17841" y="11569"/>
                  </a:moveTo>
                  <a:cubicBezTo>
                    <a:pt x="17841" y="11569"/>
                    <a:pt x="17841" y="11569"/>
                    <a:pt x="17841" y="11569"/>
                  </a:cubicBezTo>
                  <a:cubicBezTo>
                    <a:pt x="17897" y="11502"/>
                    <a:pt x="17897" y="11502"/>
                    <a:pt x="17897" y="11502"/>
                  </a:cubicBezTo>
                  <a:cubicBezTo>
                    <a:pt x="17897" y="11502"/>
                    <a:pt x="17897" y="11502"/>
                    <a:pt x="17897" y="11502"/>
                  </a:cubicBezTo>
                  <a:cubicBezTo>
                    <a:pt x="17897" y="11502"/>
                    <a:pt x="17897" y="11502"/>
                    <a:pt x="17897" y="11502"/>
                  </a:cubicBezTo>
                  <a:cubicBezTo>
                    <a:pt x="17897" y="11569"/>
                    <a:pt x="17897" y="11569"/>
                    <a:pt x="17897" y="11569"/>
                  </a:cubicBezTo>
                  <a:cubicBezTo>
                    <a:pt x="17841" y="11569"/>
                    <a:pt x="17841" y="11569"/>
                    <a:pt x="17841" y="11569"/>
                  </a:cubicBezTo>
                  <a:cubicBezTo>
                    <a:pt x="17841" y="11569"/>
                    <a:pt x="17841" y="11569"/>
                    <a:pt x="17841" y="11569"/>
                  </a:cubicBezTo>
                  <a:close/>
                  <a:moveTo>
                    <a:pt x="16438" y="5885"/>
                  </a:moveTo>
                  <a:cubicBezTo>
                    <a:pt x="16438" y="5818"/>
                    <a:pt x="16438" y="5818"/>
                    <a:pt x="16438" y="5818"/>
                  </a:cubicBezTo>
                  <a:cubicBezTo>
                    <a:pt x="16495" y="5818"/>
                    <a:pt x="16495" y="5818"/>
                    <a:pt x="16495" y="5818"/>
                  </a:cubicBezTo>
                  <a:cubicBezTo>
                    <a:pt x="16495" y="5751"/>
                    <a:pt x="16495" y="5751"/>
                    <a:pt x="16495" y="5751"/>
                  </a:cubicBezTo>
                  <a:cubicBezTo>
                    <a:pt x="16607" y="5684"/>
                    <a:pt x="16607" y="5684"/>
                    <a:pt x="16607" y="5684"/>
                  </a:cubicBezTo>
                  <a:cubicBezTo>
                    <a:pt x="16663" y="5684"/>
                    <a:pt x="16663" y="5684"/>
                    <a:pt x="16663" y="5684"/>
                  </a:cubicBezTo>
                  <a:cubicBezTo>
                    <a:pt x="16663" y="5684"/>
                    <a:pt x="16663" y="5684"/>
                    <a:pt x="16663" y="5684"/>
                  </a:cubicBezTo>
                  <a:cubicBezTo>
                    <a:pt x="16551" y="5751"/>
                    <a:pt x="16551" y="5751"/>
                    <a:pt x="16551" y="5751"/>
                  </a:cubicBezTo>
                  <a:cubicBezTo>
                    <a:pt x="16551" y="5818"/>
                    <a:pt x="16551" y="5818"/>
                    <a:pt x="16551" y="5818"/>
                  </a:cubicBezTo>
                  <a:cubicBezTo>
                    <a:pt x="16551" y="5818"/>
                    <a:pt x="16551" y="5818"/>
                    <a:pt x="16551" y="5818"/>
                  </a:cubicBezTo>
                  <a:cubicBezTo>
                    <a:pt x="16551" y="5885"/>
                    <a:pt x="16551" y="5885"/>
                    <a:pt x="16551" y="5885"/>
                  </a:cubicBezTo>
                  <a:cubicBezTo>
                    <a:pt x="16551" y="5885"/>
                    <a:pt x="16551" y="5885"/>
                    <a:pt x="16551" y="5885"/>
                  </a:cubicBezTo>
                  <a:cubicBezTo>
                    <a:pt x="16551" y="5818"/>
                    <a:pt x="16551" y="5818"/>
                    <a:pt x="16551" y="5818"/>
                  </a:cubicBezTo>
                  <a:cubicBezTo>
                    <a:pt x="16495" y="5818"/>
                    <a:pt x="16495" y="5818"/>
                    <a:pt x="16495" y="5818"/>
                  </a:cubicBezTo>
                  <a:cubicBezTo>
                    <a:pt x="16495" y="5885"/>
                    <a:pt x="16495" y="5885"/>
                    <a:pt x="16495" y="5885"/>
                  </a:cubicBezTo>
                  <a:cubicBezTo>
                    <a:pt x="16438" y="5885"/>
                    <a:pt x="16438" y="5885"/>
                    <a:pt x="16438" y="5885"/>
                  </a:cubicBezTo>
                  <a:close/>
                  <a:moveTo>
                    <a:pt x="16214" y="5617"/>
                  </a:moveTo>
                  <a:cubicBezTo>
                    <a:pt x="16214" y="5617"/>
                    <a:pt x="16214" y="5617"/>
                    <a:pt x="16214" y="5617"/>
                  </a:cubicBezTo>
                  <a:cubicBezTo>
                    <a:pt x="16270" y="5617"/>
                    <a:pt x="16270" y="5617"/>
                    <a:pt x="16270" y="5617"/>
                  </a:cubicBezTo>
                  <a:cubicBezTo>
                    <a:pt x="16270" y="5617"/>
                    <a:pt x="16270" y="5617"/>
                    <a:pt x="16270" y="5617"/>
                  </a:cubicBezTo>
                  <a:cubicBezTo>
                    <a:pt x="16270" y="5617"/>
                    <a:pt x="16270" y="5617"/>
                    <a:pt x="16270" y="5617"/>
                  </a:cubicBezTo>
                  <a:cubicBezTo>
                    <a:pt x="16214" y="5617"/>
                    <a:pt x="16214" y="5617"/>
                    <a:pt x="16214" y="5617"/>
                  </a:cubicBezTo>
                  <a:close/>
                  <a:moveTo>
                    <a:pt x="14868" y="4949"/>
                  </a:moveTo>
                  <a:cubicBezTo>
                    <a:pt x="14811" y="4949"/>
                    <a:pt x="14811" y="4949"/>
                    <a:pt x="14811" y="4949"/>
                  </a:cubicBezTo>
                  <a:cubicBezTo>
                    <a:pt x="14811" y="4882"/>
                    <a:pt x="14811" y="4882"/>
                    <a:pt x="14811" y="4882"/>
                  </a:cubicBezTo>
                  <a:cubicBezTo>
                    <a:pt x="14811" y="4815"/>
                    <a:pt x="14811" y="4815"/>
                    <a:pt x="14811" y="4815"/>
                  </a:cubicBezTo>
                  <a:cubicBezTo>
                    <a:pt x="14811" y="4748"/>
                    <a:pt x="14811" y="4748"/>
                    <a:pt x="14811" y="4748"/>
                  </a:cubicBezTo>
                  <a:cubicBezTo>
                    <a:pt x="14811" y="4681"/>
                    <a:pt x="14811" y="4681"/>
                    <a:pt x="14811" y="4681"/>
                  </a:cubicBezTo>
                  <a:cubicBezTo>
                    <a:pt x="14811" y="4681"/>
                    <a:pt x="14811" y="4681"/>
                    <a:pt x="14811" y="4681"/>
                  </a:cubicBezTo>
                  <a:cubicBezTo>
                    <a:pt x="14868" y="4681"/>
                    <a:pt x="14868" y="4681"/>
                    <a:pt x="14868" y="4681"/>
                  </a:cubicBezTo>
                  <a:cubicBezTo>
                    <a:pt x="14924" y="4681"/>
                    <a:pt x="14924" y="4681"/>
                    <a:pt x="14924" y="4681"/>
                  </a:cubicBezTo>
                  <a:cubicBezTo>
                    <a:pt x="14924" y="4748"/>
                    <a:pt x="14924" y="4748"/>
                    <a:pt x="14924" y="4748"/>
                  </a:cubicBezTo>
                  <a:cubicBezTo>
                    <a:pt x="14868" y="4882"/>
                    <a:pt x="14868" y="4882"/>
                    <a:pt x="14868" y="4882"/>
                  </a:cubicBezTo>
                  <a:cubicBezTo>
                    <a:pt x="14868" y="4882"/>
                    <a:pt x="14868" y="4882"/>
                    <a:pt x="14868" y="4882"/>
                  </a:cubicBezTo>
                  <a:cubicBezTo>
                    <a:pt x="14868" y="4949"/>
                    <a:pt x="14868" y="4949"/>
                    <a:pt x="14868" y="4949"/>
                  </a:cubicBezTo>
                  <a:cubicBezTo>
                    <a:pt x="14924" y="4949"/>
                    <a:pt x="14924" y="4949"/>
                    <a:pt x="14924" y="4949"/>
                  </a:cubicBezTo>
                  <a:cubicBezTo>
                    <a:pt x="14868" y="4949"/>
                    <a:pt x="14868" y="4949"/>
                    <a:pt x="14868" y="4949"/>
                  </a:cubicBezTo>
                  <a:close/>
                  <a:moveTo>
                    <a:pt x="14868" y="2006"/>
                  </a:moveTo>
                  <a:cubicBezTo>
                    <a:pt x="14924" y="1939"/>
                    <a:pt x="14924" y="1939"/>
                    <a:pt x="14924" y="1939"/>
                  </a:cubicBezTo>
                  <a:cubicBezTo>
                    <a:pt x="14924" y="1872"/>
                    <a:pt x="14924" y="1872"/>
                    <a:pt x="14924" y="1872"/>
                  </a:cubicBezTo>
                  <a:cubicBezTo>
                    <a:pt x="14924" y="1806"/>
                    <a:pt x="14924" y="1806"/>
                    <a:pt x="14924" y="1806"/>
                  </a:cubicBezTo>
                  <a:cubicBezTo>
                    <a:pt x="15036" y="1806"/>
                    <a:pt x="15036" y="1806"/>
                    <a:pt x="15036" y="1806"/>
                  </a:cubicBezTo>
                  <a:cubicBezTo>
                    <a:pt x="15036" y="1739"/>
                    <a:pt x="15036" y="1739"/>
                    <a:pt x="15036" y="1739"/>
                  </a:cubicBezTo>
                  <a:cubicBezTo>
                    <a:pt x="15036" y="1672"/>
                    <a:pt x="15036" y="1672"/>
                    <a:pt x="15036" y="1672"/>
                  </a:cubicBezTo>
                  <a:cubicBezTo>
                    <a:pt x="14980" y="1672"/>
                    <a:pt x="14980" y="1672"/>
                    <a:pt x="14980" y="1672"/>
                  </a:cubicBezTo>
                  <a:cubicBezTo>
                    <a:pt x="14924" y="1672"/>
                    <a:pt x="14924" y="1672"/>
                    <a:pt x="14924" y="1672"/>
                  </a:cubicBezTo>
                  <a:cubicBezTo>
                    <a:pt x="14980" y="1605"/>
                    <a:pt x="14980" y="1605"/>
                    <a:pt x="14980" y="1605"/>
                  </a:cubicBezTo>
                  <a:cubicBezTo>
                    <a:pt x="14924" y="1605"/>
                    <a:pt x="14924" y="1605"/>
                    <a:pt x="14924" y="1605"/>
                  </a:cubicBezTo>
                  <a:cubicBezTo>
                    <a:pt x="14868" y="1672"/>
                    <a:pt x="14868" y="1672"/>
                    <a:pt x="14868" y="1672"/>
                  </a:cubicBezTo>
                  <a:cubicBezTo>
                    <a:pt x="14811" y="1672"/>
                    <a:pt x="14811" y="1672"/>
                    <a:pt x="14811" y="1672"/>
                  </a:cubicBezTo>
                  <a:cubicBezTo>
                    <a:pt x="14811" y="1739"/>
                    <a:pt x="14811" y="1739"/>
                    <a:pt x="14811" y="1739"/>
                  </a:cubicBezTo>
                  <a:cubicBezTo>
                    <a:pt x="14755" y="1739"/>
                    <a:pt x="14755" y="1739"/>
                    <a:pt x="14755" y="1739"/>
                  </a:cubicBezTo>
                  <a:cubicBezTo>
                    <a:pt x="14755" y="1806"/>
                    <a:pt x="14755" y="1806"/>
                    <a:pt x="14755" y="1806"/>
                  </a:cubicBezTo>
                  <a:cubicBezTo>
                    <a:pt x="14811" y="1806"/>
                    <a:pt x="14811" y="1806"/>
                    <a:pt x="14811" y="1806"/>
                  </a:cubicBezTo>
                  <a:cubicBezTo>
                    <a:pt x="14868" y="1806"/>
                    <a:pt x="14868" y="1806"/>
                    <a:pt x="14868" y="1806"/>
                  </a:cubicBezTo>
                  <a:cubicBezTo>
                    <a:pt x="14868" y="1872"/>
                    <a:pt x="14868" y="1872"/>
                    <a:pt x="14868" y="1872"/>
                  </a:cubicBezTo>
                  <a:cubicBezTo>
                    <a:pt x="14811" y="1872"/>
                    <a:pt x="14811" y="1872"/>
                    <a:pt x="14811" y="1872"/>
                  </a:cubicBezTo>
                  <a:cubicBezTo>
                    <a:pt x="14811" y="1939"/>
                    <a:pt x="14811" y="1939"/>
                    <a:pt x="14811" y="1939"/>
                  </a:cubicBezTo>
                  <a:cubicBezTo>
                    <a:pt x="14868" y="1939"/>
                    <a:pt x="14868" y="1939"/>
                    <a:pt x="14868" y="1939"/>
                  </a:cubicBezTo>
                  <a:cubicBezTo>
                    <a:pt x="14868" y="2006"/>
                    <a:pt x="14868" y="2006"/>
                    <a:pt x="14868" y="2006"/>
                  </a:cubicBezTo>
                  <a:close/>
                  <a:moveTo>
                    <a:pt x="14194" y="3611"/>
                  </a:moveTo>
                  <a:cubicBezTo>
                    <a:pt x="14194" y="3544"/>
                    <a:pt x="14194" y="3544"/>
                    <a:pt x="14194" y="3544"/>
                  </a:cubicBezTo>
                  <a:cubicBezTo>
                    <a:pt x="14250" y="3544"/>
                    <a:pt x="14250" y="3544"/>
                    <a:pt x="14250" y="3544"/>
                  </a:cubicBezTo>
                  <a:cubicBezTo>
                    <a:pt x="14194" y="3477"/>
                    <a:pt x="14194" y="3477"/>
                    <a:pt x="14194" y="3477"/>
                  </a:cubicBezTo>
                  <a:cubicBezTo>
                    <a:pt x="14194" y="3411"/>
                    <a:pt x="14194" y="3411"/>
                    <a:pt x="14194" y="3411"/>
                  </a:cubicBezTo>
                  <a:cubicBezTo>
                    <a:pt x="14194" y="3411"/>
                    <a:pt x="14194" y="3411"/>
                    <a:pt x="14194" y="3411"/>
                  </a:cubicBezTo>
                  <a:cubicBezTo>
                    <a:pt x="14194" y="3344"/>
                    <a:pt x="14194" y="3344"/>
                    <a:pt x="14194" y="3344"/>
                  </a:cubicBezTo>
                  <a:cubicBezTo>
                    <a:pt x="14194" y="3344"/>
                    <a:pt x="14194" y="3344"/>
                    <a:pt x="14194" y="3344"/>
                  </a:cubicBezTo>
                  <a:cubicBezTo>
                    <a:pt x="14250" y="3344"/>
                    <a:pt x="14250" y="3344"/>
                    <a:pt x="14250" y="3344"/>
                  </a:cubicBezTo>
                  <a:cubicBezTo>
                    <a:pt x="14306" y="3344"/>
                    <a:pt x="14306" y="3344"/>
                    <a:pt x="14306" y="3344"/>
                  </a:cubicBezTo>
                  <a:cubicBezTo>
                    <a:pt x="14306" y="3344"/>
                    <a:pt x="14306" y="3344"/>
                    <a:pt x="14306" y="3344"/>
                  </a:cubicBezTo>
                  <a:cubicBezTo>
                    <a:pt x="14363" y="3344"/>
                    <a:pt x="14363" y="3344"/>
                    <a:pt x="14363" y="3344"/>
                  </a:cubicBezTo>
                  <a:cubicBezTo>
                    <a:pt x="14306" y="3277"/>
                    <a:pt x="14306" y="3277"/>
                    <a:pt x="14306" y="3277"/>
                  </a:cubicBezTo>
                  <a:cubicBezTo>
                    <a:pt x="14250" y="3210"/>
                    <a:pt x="14250" y="3210"/>
                    <a:pt x="14250" y="3210"/>
                  </a:cubicBezTo>
                  <a:cubicBezTo>
                    <a:pt x="14250" y="3210"/>
                    <a:pt x="14250" y="3210"/>
                    <a:pt x="14250" y="3210"/>
                  </a:cubicBezTo>
                  <a:cubicBezTo>
                    <a:pt x="14306" y="3210"/>
                    <a:pt x="14306" y="3210"/>
                    <a:pt x="14306" y="3210"/>
                  </a:cubicBezTo>
                  <a:cubicBezTo>
                    <a:pt x="14250" y="3143"/>
                    <a:pt x="14250" y="3143"/>
                    <a:pt x="14250" y="3143"/>
                  </a:cubicBezTo>
                  <a:cubicBezTo>
                    <a:pt x="14306" y="3076"/>
                    <a:pt x="14306" y="3076"/>
                    <a:pt x="14306" y="3076"/>
                  </a:cubicBezTo>
                  <a:cubicBezTo>
                    <a:pt x="14306" y="3009"/>
                    <a:pt x="14306" y="3009"/>
                    <a:pt x="14306" y="3009"/>
                  </a:cubicBezTo>
                  <a:cubicBezTo>
                    <a:pt x="14306" y="2942"/>
                    <a:pt x="14306" y="2942"/>
                    <a:pt x="14306" y="2942"/>
                  </a:cubicBezTo>
                  <a:cubicBezTo>
                    <a:pt x="14363" y="2942"/>
                    <a:pt x="14363" y="2942"/>
                    <a:pt x="14363" y="2942"/>
                  </a:cubicBezTo>
                  <a:cubicBezTo>
                    <a:pt x="14363" y="2942"/>
                    <a:pt x="14363" y="2942"/>
                    <a:pt x="14363" y="2942"/>
                  </a:cubicBezTo>
                  <a:cubicBezTo>
                    <a:pt x="14363" y="2809"/>
                    <a:pt x="14363" y="2809"/>
                    <a:pt x="14363" y="2809"/>
                  </a:cubicBezTo>
                  <a:cubicBezTo>
                    <a:pt x="14419" y="2809"/>
                    <a:pt x="14419" y="2809"/>
                    <a:pt x="14419" y="2809"/>
                  </a:cubicBezTo>
                  <a:cubicBezTo>
                    <a:pt x="14475" y="2742"/>
                    <a:pt x="14475" y="2742"/>
                    <a:pt x="14475" y="2742"/>
                  </a:cubicBezTo>
                  <a:cubicBezTo>
                    <a:pt x="14531" y="2742"/>
                    <a:pt x="14531" y="2742"/>
                    <a:pt x="14531" y="2742"/>
                  </a:cubicBezTo>
                  <a:cubicBezTo>
                    <a:pt x="14587" y="2809"/>
                    <a:pt x="14587" y="2809"/>
                    <a:pt x="14587" y="2809"/>
                  </a:cubicBezTo>
                  <a:cubicBezTo>
                    <a:pt x="14587" y="2876"/>
                    <a:pt x="14587" y="2876"/>
                    <a:pt x="14587" y="2876"/>
                  </a:cubicBezTo>
                  <a:cubicBezTo>
                    <a:pt x="14587" y="2942"/>
                    <a:pt x="14587" y="2942"/>
                    <a:pt x="14587" y="2942"/>
                  </a:cubicBezTo>
                  <a:cubicBezTo>
                    <a:pt x="14643" y="2942"/>
                    <a:pt x="14643" y="2942"/>
                    <a:pt x="14643" y="2942"/>
                  </a:cubicBezTo>
                  <a:cubicBezTo>
                    <a:pt x="14643" y="2942"/>
                    <a:pt x="14643" y="2942"/>
                    <a:pt x="14643" y="2942"/>
                  </a:cubicBezTo>
                  <a:cubicBezTo>
                    <a:pt x="14643" y="3009"/>
                    <a:pt x="14643" y="3009"/>
                    <a:pt x="14643" y="3009"/>
                  </a:cubicBezTo>
                  <a:cubicBezTo>
                    <a:pt x="14699" y="3076"/>
                    <a:pt x="14699" y="3076"/>
                    <a:pt x="14699" y="3076"/>
                  </a:cubicBezTo>
                  <a:cubicBezTo>
                    <a:pt x="14699" y="3076"/>
                    <a:pt x="14699" y="3076"/>
                    <a:pt x="14699" y="3076"/>
                  </a:cubicBezTo>
                  <a:cubicBezTo>
                    <a:pt x="14699" y="3143"/>
                    <a:pt x="14699" y="3143"/>
                    <a:pt x="14699" y="3143"/>
                  </a:cubicBezTo>
                  <a:cubicBezTo>
                    <a:pt x="14755" y="3143"/>
                    <a:pt x="14755" y="3143"/>
                    <a:pt x="14755" y="3143"/>
                  </a:cubicBezTo>
                  <a:cubicBezTo>
                    <a:pt x="14755" y="3143"/>
                    <a:pt x="14755" y="3143"/>
                    <a:pt x="14755" y="3143"/>
                  </a:cubicBezTo>
                  <a:cubicBezTo>
                    <a:pt x="14755" y="3210"/>
                    <a:pt x="14755" y="3210"/>
                    <a:pt x="14755" y="3210"/>
                  </a:cubicBezTo>
                  <a:cubicBezTo>
                    <a:pt x="14811" y="3344"/>
                    <a:pt x="14811" y="3344"/>
                    <a:pt x="14811" y="3344"/>
                  </a:cubicBezTo>
                  <a:cubicBezTo>
                    <a:pt x="14755" y="3344"/>
                    <a:pt x="14755" y="3344"/>
                    <a:pt x="14755" y="3344"/>
                  </a:cubicBezTo>
                  <a:cubicBezTo>
                    <a:pt x="14699" y="3411"/>
                    <a:pt x="14699" y="3411"/>
                    <a:pt x="14699" y="3411"/>
                  </a:cubicBezTo>
                  <a:cubicBezTo>
                    <a:pt x="14699" y="3411"/>
                    <a:pt x="14699" y="3411"/>
                    <a:pt x="14699" y="3411"/>
                  </a:cubicBezTo>
                  <a:cubicBezTo>
                    <a:pt x="14643" y="3411"/>
                    <a:pt x="14643" y="3411"/>
                    <a:pt x="14643" y="3411"/>
                  </a:cubicBezTo>
                  <a:cubicBezTo>
                    <a:pt x="14643" y="3411"/>
                    <a:pt x="14643" y="3411"/>
                    <a:pt x="14643" y="3411"/>
                  </a:cubicBezTo>
                  <a:cubicBezTo>
                    <a:pt x="14699" y="3411"/>
                    <a:pt x="14699" y="3411"/>
                    <a:pt x="14699" y="3411"/>
                  </a:cubicBezTo>
                  <a:cubicBezTo>
                    <a:pt x="14699" y="3477"/>
                    <a:pt x="14699" y="3477"/>
                    <a:pt x="14699" y="3477"/>
                  </a:cubicBezTo>
                  <a:cubicBezTo>
                    <a:pt x="14699" y="3544"/>
                    <a:pt x="14699" y="3544"/>
                    <a:pt x="14699" y="3544"/>
                  </a:cubicBezTo>
                  <a:cubicBezTo>
                    <a:pt x="14587" y="3611"/>
                    <a:pt x="14587" y="3611"/>
                    <a:pt x="14587" y="3611"/>
                  </a:cubicBezTo>
                  <a:cubicBezTo>
                    <a:pt x="14587" y="3678"/>
                    <a:pt x="14587" y="3678"/>
                    <a:pt x="14587" y="3678"/>
                  </a:cubicBezTo>
                  <a:cubicBezTo>
                    <a:pt x="14531" y="3611"/>
                    <a:pt x="14531" y="3611"/>
                    <a:pt x="14531" y="3611"/>
                  </a:cubicBezTo>
                  <a:cubicBezTo>
                    <a:pt x="14531" y="3611"/>
                    <a:pt x="14531" y="3611"/>
                    <a:pt x="14531" y="3611"/>
                  </a:cubicBezTo>
                  <a:cubicBezTo>
                    <a:pt x="14531" y="3544"/>
                    <a:pt x="14531" y="3544"/>
                    <a:pt x="14531" y="3544"/>
                  </a:cubicBezTo>
                  <a:cubicBezTo>
                    <a:pt x="14475" y="3611"/>
                    <a:pt x="14475" y="3611"/>
                    <a:pt x="14475" y="3611"/>
                  </a:cubicBezTo>
                  <a:cubicBezTo>
                    <a:pt x="14419" y="3611"/>
                    <a:pt x="14419" y="3611"/>
                    <a:pt x="14419" y="3611"/>
                  </a:cubicBezTo>
                  <a:cubicBezTo>
                    <a:pt x="14363" y="3611"/>
                    <a:pt x="14363" y="3611"/>
                    <a:pt x="14363" y="3611"/>
                  </a:cubicBezTo>
                  <a:cubicBezTo>
                    <a:pt x="14306" y="3611"/>
                    <a:pt x="14306" y="3611"/>
                    <a:pt x="14306" y="3611"/>
                  </a:cubicBezTo>
                  <a:cubicBezTo>
                    <a:pt x="14306" y="3544"/>
                    <a:pt x="14306" y="3544"/>
                    <a:pt x="14306" y="3544"/>
                  </a:cubicBezTo>
                  <a:cubicBezTo>
                    <a:pt x="14306" y="3544"/>
                    <a:pt x="14306" y="3544"/>
                    <a:pt x="14306" y="3544"/>
                  </a:cubicBezTo>
                  <a:cubicBezTo>
                    <a:pt x="14250" y="3611"/>
                    <a:pt x="14250" y="3611"/>
                    <a:pt x="14250" y="3611"/>
                  </a:cubicBezTo>
                  <a:cubicBezTo>
                    <a:pt x="14194" y="3611"/>
                    <a:pt x="14194" y="3611"/>
                    <a:pt x="14194" y="3611"/>
                  </a:cubicBezTo>
                  <a:close/>
                  <a:moveTo>
                    <a:pt x="14811" y="3544"/>
                  </a:moveTo>
                  <a:cubicBezTo>
                    <a:pt x="14811" y="3544"/>
                    <a:pt x="14811" y="3544"/>
                    <a:pt x="14811" y="3544"/>
                  </a:cubicBezTo>
                  <a:cubicBezTo>
                    <a:pt x="14811" y="3477"/>
                    <a:pt x="14811" y="3477"/>
                    <a:pt x="14811" y="3477"/>
                  </a:cubicBezTo>
                  <a:cubicBezTo>
                    <a:pt x="14811" y="3411"/>
                    <a:pt x="14811" y="3411"/>
                    <a:pt x="14811" y="3411"/>
                  </a:cubicBezTo>
                  <a:cubicBezTo>
                    <a:pt x="14811" y="3411"/>
                    <a:pt x="14811" y="3411"/>
                    <a:pt x="14811" y="3411"/>
                  </a:cubicBezTo>
                  <a:cubicBezTo>
                    <a:pt x="14755" y="3411"/>
                    <a:pt x="14755" y="3411"/>
                    <a:pt x="14755" y="3411"/>
                  </a:cubicBezTo>
                  <a:cubicBezTo>
                    <a:pt x="14755" y="3477"/>
                    <a:pt x="14755" y="3477"/>
                    <a:pt x="14755" y="3477"/>
                  </a:cubicBezTo>
                  <a:cubicBezTo>
                    <a:pt x="14811" y="3544"/>
                    <a:pt x="14811" y="3544"/>
                    <a:pt x="14811" y="3544"/>
                  </a:cubicBezTo>
                  <a:close/>
                  <a:moveTo>
                    <a:pt x="14980" y="4347"/>
                  </a:moveTo>
                  <a:cubicBezTo>
                    <a:pt x="14980" y="4414"/>
                    <a:pt x="14980" y="4414"/>
                    <a:pt x="14980" y="4414"/>
                  </a:cubicBezTo>
                  <a:cubicBezTo>
                    <a:pt x="15036" y="4414"/>
                    <a:pt x="15036" y="4414"/>
                    <a:pt x="15036" y="4414"/>
                  </a:cubicBezTo>
                  <a:cubicBezTo>
                    <a:pt x="15092" y="4414"/>
                    <a:pt x="15092" y="4414"/>
                    <a:pt x="15092" y="4414"/>
                  </a:cubicBezTo>
                  <a:cubicBezTo>
                    <a:pt x="15148" y="4414"/>
                    <a:pt x="15148" y="4414"/>
                    <a:pt x="15148" y="4414"/>
                  </a:cubicBezTo>
                  <a:cubicBezTo>
                    <a:pt x="15148" y="4347"/>
                    <a:pt x="15148" y="4347"/>
                    <a:pt x="15148" y="4347"/>
                  </a:cubicBezTo>
                  <a:cubicBezTo>
                    <a:pt x="15204" y="4280"/>
                    <a:pt x="15204" y="4280"/>
                    <a:pt x="15204" y="4280"/>
                  </a:cubicBezTo>
                  <a:cubicBezTo>
                    <a:pt x="15148" y="4280"/>
                    <a:pt x="15148" y="4280"/>
                    <a:pt x="15148" y="4280"/>
                  </a:cubicBezTo>
                  <a:cubicBezTo>
                    <a:pt x="15148" y="4213"/>
                    <a:pt x="15148" y="4213"/>
                    <a:pt x="15148" y="4213"/>
                  </a:cubicBezTo>
                  <a:cubicBezTo>
                    <a:pt x="15148" y="4213"/>
                    <a:pt x="15148" y="4213"/>
                    <a:pt x="15148" y="4213"/>
                  </a:cubicBezTo>
                  <a:cubicBezTo>
                    <a:pt x="15092" y="4213"/>
                    <a:pt x="15092" y="4213"/>
                    <a:pt x="15092" y="4213"/>
                  </a:cubicBezTo>
                  <a:cubicBezTo>
                    <a:pt x="15092" y="4146"/>
                    <a:pt x="15092" y="4146"/>
                    <a:pt x="15092" y="4146"/>
                  </a:cubicBezTo>
                  <a:cubicBezTo>
                    <a:pt x="15036" y="4146"/>
                    <a:pt x="15036" y="4146"/>
                    <a:pt x="15036" y="4146"/>
                  </a:cubicBezTo>
                  <a:cubicBezTo>
                    <a:pt x="14980" y="4213"/>
                    <a:pt x="14980" y="4213"/>
                    <a:pt x="14980" y="4213"/>
                  </a:cubicBezTo>
                  <a:cubicBezTo>
                    <a:pt x="14980" y="4213"/>
                    <a:pt x="14980" y="4213"/>
                    <a:pt x="14980" y="4213"/>
                  </a:cubicBezTo>
                  <a:cubicBezTo>
                    <a:pt x="14980" y="4280"/>
                    <a:pt x="14980" y="4280"/>
                    <a:pt x="14980" y="4280"/>
                  </a:cubicBezTo>
                  <a:cubicBezTo>
                    <a:pt x="14980" y="4347"/>
                    <a:pt x="14980" y="4347"/>
                    <a:pt x="14980" y="4347"/>
                  </a:cubicBezTo>
                  <a:close/>
                  <a:moveTo>
                    <a:pt x="14924" y="4347"/>
                  </a:moveTo>
                  <a:cubicBezTo>
                    <a:pt x="14924" y="4414"/>
                    <a:pt x="14924" y="4414"/>
                    <a:pt x="14924" y="4414"/>
                  </a:cubicBezTo>
                  <a:cubicBezTo>
                    <a:pt x="14924" y="4414"/>
                    <a:pt x="14924" y="4414"/>
                    <a:pt x="14924" y="4414"/>
                  </a:cubicBezTo>
                  <a:cubicBezTo>
                    <a:pt x="14924" y="4480"/>
                    <a:pt x="14924" y="4480"/>
                    <a:pt x="14924" y="4480"/>
                  </a:cubicBezTo>
                  <a:cubicBezTo>
                    <a:pt x="14980" y="4414"/>
                    <a:pt x="14980" y="4414"/>
                    <a:pt x="14980" y="4414"/>
                  </a:cubicBezTo>
                  <a:cubicBezTo>
                    <a:pt x="14924" y="4414"/>
                    <a:pt x="14924" y="4414"/>
                    <a:pt x="14924" y="4414"/>
                  </a:cubicBezTo>
                  <a:cubicBezTo>
                    <a:pt x="14924" y="4414"/>
                    <a:pt x="14924" y="4414"/>
                    <a:pt x="14924" y="4414"/>
                  </a:cubicBezTo>
                  <a:cubicBezTo>
                    <a:pt x="14924" y="4347"/>
                    <a:pt x="14924" y="4347"/>
                    <a:pt x="14924" y="4347"/>
                  </a:cubicBezTo>
                  <a:cubicBezTo>
                    <a:pt x="14924" y="4347"/>
                    <a:pt x="14924" y="4347"/>
                    <a:pt x="14924" y="4347"/>
                  </a:cubicBezTo>
                  <a:close/>
                  <a:moveTo>
                    <a:pt x="14194" y="3946"/>
                  </a:moveTo>
                  <a:cubicBezTo>
                    <a:pt x="14194" y="3879"/>
                    <a:pt x="14194" y="3879"/>
                    <a:pt x="14194" y="3879"/>
                  </a:cubicBezTo>
                  <a:cubicBezTo>
                    <a:pt x="14194" y="3812"/>
                    <a:pt x="14194" y="3812"/>
                    <a:pt x="14194" y="3812"/>
                  </a:cubicBezTo>
                  <a:cubicBezTo>
                    <a:pt x="14250" y="3745"/>
                    <a:pt x="14250" y="3745"/>
                    <a:pt x="14250" y="3745"/>
                  </a:cubicBezTo>
                  <a:cubicBezTo>
                    <a:pt x="14306" y="3745"/>
                    <a:pt x="14306" y="3745"/>
                    <a:pt x="14306" y="3745"/>
                  </a:cubicBezTo>
                  <a:cubicBezTo>
                    <a:pt x="14306" y="3745"/>
                    <a:pt x="14306" y="3745"/>
                    <a:pt x="14306" y="3745"/>
                  </a:cubicBezTo>
                  <a:cubicBezTo>
                    <a:pt x="14363" y="3745"/>
                    <a:pt x="14363" y="3745"/>
                    <a:pt x="14363" y="3745"/>
                  </a:cubicBezTo>
                  <a:cubicBezTo>
                    <a:pt x="14419" y="3745"/>
                    <a:pt x="14419" y="3745"/>
                    <a:pt x="14419" y="3745"/>
                  </a:cubicBezTo>
                  <a:cubicBezTo>
                    <a:pt x="14419" y="3745"/>
                    <a:pt x="14419" y="3745"/>
                    <a:pt x="14419" y="3745"/>
                  </a:cubicBezTo>
                  <a:cubicBezTo>
                    <a:pt x="14419" y="3812"/>
                    <a:pt x="14419" y="3812"/>
                    <a:pt x="14419" y="3812"/>
                  </a:cubicBezTo>
                  <a:cubicBezTo>
                    <a:pt x="14475" y="3812"/>
                    <a:pt x="14475" y="3812"/>
                    <a:pt x="14475" y="3812"/>
                  </a:cubicBezTo>
                  <a:cubicBezTo>
                    <a:pt x="14475" y="3745"/>
                    <a:pt x="14475" y="3745"/>
                    <a:pt x="14475" y="3745"/>
                  </a:cubicBezTo>
                  <a:cubicBezTo>
                    <a:pt x="14531" y="3812"/>
                    <a:pt x="14531" y="3812"/>
                    <a:pt x="14531" y="3812"/>
                  </a:cubicBezTo>
                  <a:cubicBezTo>
                    <a:pt x="14587" y="3812"/>
                    <a:pt x="14587" y="3812"/>
                    <a:pt x="14587" y="3812"/>
                  </a:cubicBezTo>
                  <a:cubicBezTo>
                    <a:pt x="14587" y="3879"/>
                    <a:pt x="14587" y="3879"/>
                    <a:pt x="14587" y="3879"/>
                  </a:cubicBezTo>
                  <a:cubicBezTo>
                    <a:pt x="14643" y="3879"/>
                    <a:pt x="14643" y="3879"/>
                    <a:pt x="14643" y="3879"/>
                  </a:cubicBezTo>
                  <a:cubicBezTo>
                    <a:pt x="14643" y="3879"/>
                    <a:pt x="14643" y="3879"/>
                    <a:pt x="14643" y="3879"/>
                  </a:cubicBezTo>
                  <a:cubicBezTo>
                    <a:pt x="14643" y="3946"/>
                    <a:pt x="14643" y="3946"/>
                    <a:pt x="14643" y="3946"/>
                  </a:cubicBezTo>
                  <a:cubicBezTo>
                    <a:pt x="14699" y="3946"/>
                    <a:pt x="14699" y="3946"/>
                    <a:pt x="14699" y="3946"/>
                  </a:cubicBezTo>
                  <a:cubicBezTo>
                    <a:pt x="14699" y="3879"/>
                    <a:pt x="14699" y="3879"/>
                    <a:pt x="14699" y="3879"/>
                  </a:cubicBezTo>
                  <a:cubicBezTo>
                    <a:pt x="14755" y="3946"/>
                    <a:pt x="14755" y="3946"/>
                    <a:pt x="14755" y="3946"/>
                  </a:cubicBezTo>
                  <a:cubicBezTo>
                    <a:pt x="14755" y="4012"/>
                    <a:pt x="14755" y="4012"/>
                    <a:pt x="14755" y="4012"/>
                  </a:cubicBezTo>
                  <a:cubicBezTo>
                    <a:pt x="14755" y="4012"/>
                    <a:pt x="14755" y="4012"/>
                    <a:pt x="14755" y="4012"/>
                  </a:cubicBezTo>
                  <a:cubicBezTo>
                    <a:pt x="14755" y="4012"/>
                    <a:pt x="14755" y="4012"/>
                    <a:pt x="14755" y="4012"/>
                  </a:cubicBezTo>
                  <a:cubicBezTo>
                    <a:pt x="14755" y="4079"/>
                    <a:pt x="14755" y="4079"/>
                    <a:pt x="14755" y="4079"/>
                  </a:cubicBezTo>
                  <a:cubicBezTo>
                    <a:pt x="14699" y="4079"/>
                    <a:pt x="14699" y="4079"/>
                    <a:pt x="14699" y="4079"/>
                  </a:cubicBezTo>
                  <a:cubicBezTo>
                    <a:pt x="14643" y="4079"/>
                    <a:pt x="14643" y="4079"/>
                    <a:pt x="14643" y="4079"/>
                  </a:cubicBezTo>
                  <a:cubicBezTo>
                    <a:pt x="14587" y="4146"/>
                    <a:pt x="14587" y="4146"/>
                    <a:pt x="14587" y="4146"/>
                  </a:cubicBezTo>
                  <a:cubicBezTo>
                    <a:pt x="14531" y="4079"/>
                    <a:pt x="14531" y="4079"/>
                    <a:pt x="14531" y="4079"/>
                  </a:cubicBezTo>
                  <a:cubicBezTo>
                    <a:pt x="14475" y="4079"/>
                    <a:pt x="14475" y="4079"/>
                    <a:pt x="14475" y="4079"/>
                  </a:cubicBezTo>
                  <a:cubicBezTo>
                    <a:pt x="14419" y="4012"/>
                    <a:pt x="14419" y="4012"/>
                    <a:pt x="14419" y="4012"/>
                  </a:cubicBezTo>
                  <a:cubicBezTo>
                    <a:pt x="14363" y="4012"/>
                    <a:pt x="14363" y="4012"/>
                    <a:pt x="14363" y="4012"/>
                  </a:cubicBezTo>
                  <a:cubicBezTo>
                    <a:pt x="14306" y="4012"/>
                    <a:pt x="14306" y="4012"/>
                    <a:pt x="14306" y="4012"/>
                  </a:cubicBezTo>
                  <a:cubicBezTo>
                    <a:pt x="14250" y="3946"/>
                    <a:pt x="14250" y="3946"/>
                    <a:pt x="14250" y="3946"/>
                  </a:cubicBezTo>
                  <a:cubicBezTo>
                    <a:pt x="14194" y="3946"/>
                    <a:pt x="14194" y="3946"/>
                    <a:pt x="14194" y="3946"/>
                  </a:cubicBezTo>
                  <a:cubicBezTo>
                    <a:pt x="14194" y="3946"/>
                    <a:pt x="14194" y="3946"/>
                    <a:pt x="14194" y="3946"/>
                  </a:cubicBezTo>
                  <a:close/>
                  <a:moveTo>
                    <a:pt x="13577" y="3076"/>
                  </a:moveTo>
                  <a:cubicBezTo>
                    <a:pt x="13577" y="3009"/>
                    <a:pt x="13577" y="3009"/>
                    <a:pt x="13577" y="3009"/>
                  </a:cubicBezTo>
                  <a:cubicBezTo>
                    <a:pt x="13633" y="3009"/>
                    <a:pt x="13633" y="3009"/>
                    <a:pt x="13633" y="3009"/>
                  </a:cubicBezTo>
                  <a:cubicBezTo>
                    <a:pt x="13633" y="3009"/>
                    <a:pt x="13633" y="3009"/>
                    <a:pt x="13633" y="3009"/>
                  </a:cubicBezTo>
                  <a:cubicBezTo>
                    <a:pt x="13633" y="3076"/>
                    <a:pt x="13633" y="3076"/>
                    <a:pt x="13633" y="3076"/>
                  </a:cubicBezTo>
                  <a:cubicBezTo>
                    <a:pt x="13577" y="3076"/>
                    <a:pt x="13577" y="3076"/>
                    <a:pt x="13577" y="3076"/>
                  </a:cubicBezTo>
                  <a:cubicBezTo>
                    <a:pt x="13577" y="3076"/>
                    <a:pt x="13577" y="3076"/>
                    <a:pt x="13577" y="3076"/>
                  </a:cubicBezTo>
                  <a:close/>
                  <a:moveTo>
                    <a:pt x="13633" y="3344"/>
                  </a:moveTo>
                  <a:cubicBezTo>
                    <a:pt x="13633" y="3477"/>
                    <a:pt x="13633" y="3477"/>
                    <a:pt x="13633" y="3477"/>
                  </a:cubicBezTo>
                  <a:cubicBezTo>
                    <a:pt x="13689" y="3477"/>
                    <a:pt x="13689" y="3477"/>
                    <a:pt x="13689" y="3477"/>
                  </a:cubicBezTo>
                  <a:cubicBezTo>
                    <a:pt x="13689" y="3477"/>
                    <a:pt x="13689" y="3477"/>
                    <a:pt x="13689" y="3477"/>
                  </a:cubicBezTo>
                  <a:cubicBezTo>
                    <a:pt x="13745" y="3477"/>
                    <a:pt x="13745" y="3477"/>
                    <a:pt x="13745" y="3477"/>
                  </a:cubicBezTo>
                  <a:cubicBezTo>
                    <a:pt x="13745" y="3544"/>
                    <a:pt x="13745" y="3544"/>
                    <a:pt x="13745" y="3544"/>
                  </a:cubicBezTo>
                  <a:cubicBezTo>
                    <a:pt x="13802" y="3544"/>
                    <a:pt x="13802" y="3544"/>
                    <a:pt x="13802" y="3544"/>
                  </a:cubicBezTo>
                  <a:cubicBezTo>
                    <a:pt x="13858" y="3477"/>
                    <a:pt x="13858" y="3477"/>
                    <a:pt x="13858" y="3477"/>
                  </a:cubicBezTo>
                  <a:cubicBezTo>
                    <a:pt x="13858" y="3411"/>
                    <a:pt x="13858" y="3411"/>
                    <a:pt x="13858" y="3411"/>
                  </a:cubicBezTo>
                  <a:cubicBezTo>
                    <a:pt x="13914" y="3411"/>
                    <a:pt x="13914" y="3411"/>
                    <a:pt x="13914" y="3411"/>
                  </a:cubicBezTo>
                  <a:cubicBezTo>
                    <a:pt x="13970" y="3344"/>
                    <a:pt x="13970" y="3344"/>
                    <a:pt x="13970" y="3344"/>
                  </a:cubicBezTo>
                  <a:cubicBezTo>
                    <a:pt x="13970" y="3277"/>
                    <a:pt x="13970" y="3277"/>
                    <a:pt x="13970" y="3277"/>
                  </a:cubicBezTo>
                  <a:cubicBezTo>
                    <a:pt x="13970" y="3210"/>
                    <a:pt x="13970" y="3210"/>
                    <a:pt x="13970" y="3210"/>
                  </a:cubicBezTo>
                  <a:cubicBezTo>
                    <a:pt x="14026" y="3143"/>
                    <a:pt x="14026" y="3143"/>
                    <a:pt x="14026" y="3143"/>
                  </a:cubicBezTo>
                  <a:cubicBezTo>
                    <a:pt x="13970" y="3076"/>
                    <a:pt x="13970" y="3076"/>
                    <a:pt x="13970" y="3076"/>
                  </a:cubicBezTo>
                  <a:cubicBezTo>
                    <a:pt x="13970" y="3076"/>
                    <a:pt x="13970" y="3076"/>
                    <a:pt x="13970" y="3076"/>
                  </a:cubicBezTo>
                  <a:cubicBezTo>
                    <a:pt x="14026" y="3076"/>
                    <a:pt x="14026" y="3076"/>
                    <a:pt x="14026" y="3076"/>
                  </a:cubicBezTo>
                  <a:cubicBezTo>
                    <a:pt x="14026" y="3009"/>
                    <a:pt x="14026" y="3009"/>
                    <a:pt x="14026" y="3009"/>
                  </a:cubicBezTo>
                  <a:cubicBezTo>
                    <a:pt x="14082" y="2942"/>
                    <a:pt x="14082" y="2942"/>
                    <a:pt x="14082" y="2942"/>
                  </a:cubicBezTo>
                  <a:cubicBezTo>
                    <a:pt x="14138" y="2942"/>
                    <a:pt x="14138" y="2942"/>
                    <a:pt x="14138" y="2942"/>
                  </a:cubicBezTo>
                  <a:cubicBezTo>
                    <a:pt x="14194" y="2876"/>
                    <a:pt x="14194" y="2876"/>
                    <a:pt x="14194" y="2876"/>
                  </a:cubicBezTo>
                  <a:cubicBezTo>
                    <a:pt x="14194" y="2809"/>
                    <a:pt x="14194" y="2809"/>
                    <a:pt x="14194" y="2809"/>
                  </a:cubicBezTo>
                  <a:cubicBezTo>
                    <a:pt x="14194" y="2742"/>
                    <a:pt x="14194" y="2742"/>
                    <a:pt x="14194" y="2742"/>
                  </a:cubicBezTo>
                  <a:cubicBezTo>
                    <a:pt x="14194" y="2742"/>
                    <a:pt x="14194" y="2742"/>
                    <a:pt x="14194" y="2742"/>
                  </a:cubicBezTo>
                  <a:cubicBezTo>
                    <a:pt x="14250" y="2675"/>
                    <a:pt x="14250" y="2675"/>
                    <a:pt x="14250" y="2675"/>
                  </a:cubicBezTo>
                  <a:cubicBezTo>
                    <a:pt x="14194" y="2675"/>
                    <a:pt x="14194" y="2675"/>
                    <a:pt x="14194" y="2675"/>
                  </a:cubicBezTo>
                  <a:cubicBezTo>
                    <a:pt x="14194" y="2608"/>
                    <a:pt x="14194" y="2608"/>
                    <a:pt x="14194" y="2608"/>
                  </a:cubicBezTo>
                  <a:cubicBezTo>
                    <a:pt x="14194" y="2608"/>
                    <a:pt x="14194" y="2608"/>
                    <a:pt x="14194" y="2608"/>
                  </a:cubicBezTo>
                  <a:cubicBezTo>
                    <a:pt x="14138" y="2541"/>
                    <a:pt x="14138" y="2541"/>
                    <a:pt x="14138" y="2541"/>
                  </a:cubicBezTo>
                  <a:cubicBezTo>
                    <a:pt x="14082" y="2541"/>
                    <a:pt x="14082" y="2541"/>
                    <a:pt x="14082" y="2541"/>
                  </a:cubicBezTo>
                  <a:cubicBezTo>
                    <a:pt x="14026" y="2541"/>
                    <a:pt x="14026" y="2541"/>
                    <a:pt x="14026" y="2541"/>
                  </a:cubicBezTo>
                  <a:cubicBezTo>
                    <a:pt x="14082" y="2474"/>
                    <a:pt x="14082" y="2474"/>
                    <a:pt x="14082" y="2474"/>
                  </a:cubicBezTo>
                  <a:cubicBezTo>
                    <a:pt x="14138" y="2474"/>
                    <a:pt x="14138" y="2474"/>
                    <a:pt x="14138" y="2474"/>
                  </a:cubicBezTo>
                  <a:cubicBezTo>
                    <a:pt x="14138" y="2407"/>
                    <a:pt x="14138" y="2407"/>
                    <a:pt x="14138" y="2407"/>
                  </a:cubicBezTo>
                  <a:cubicBezTo>
                    <a:pt x="14138" y="2407"/>
                    <a:pt x="14138" y="2407"/>
                    <a:pt x="14138" y="2407"/>
                  </a:cubicBezTo>
                  <a:cubicBezTo>
                    <a:pt x="14138" y="2341"/>
                    <a:pt x="14138" y="2341"/>
                    <a:pt x="14138" y="2341"/>
                  </a:cubicBezTo>
                  <a:cubicBezTo>
                    <a:pt x="14138" y="2274"/>
                    <a:pt x="14138" y="2274"/>
                    <a:pt x="14138" y="2274"/>
                  </a:cubicBezTo>
                  <a:cubicBezTo>
                    <a:pt x="14082" y="2207"/>
                    <a:pt x="14082" y="2207"/>
                    <a:pt x="14082" y="2207"/>
                  </a:cubicBezTo>
                  <a:cubicBezTo>
                    <a:pt x="14082" y="2207"/>
                    <a:pt x="14082" y="2207"/>
                    <a:pt x="14082" y="2207"/>
                  </a:cubicBezTo>
                  <a:cubicBezTo>
                    <a:pt x="13970" y="2274"/>
                    <a:pt x="13970" y="2274"/>
                    <a:pt x="13970" y="2274"/>
                  </a:cubicBezTo>
                  <a:cubicBezTo>
                    <a:pt x="13914" y="2274"/>
                    <a:pt x="13914" y="2274"/>
                    <a:pt x="13914" y="2274"/>
                  </a:cubicBezTo>
                  <a:cubicBezTo>
                    <a:pt x="13914" y="2341"/>
                    <a:pt x="13914" y="2341"/>
                    <a:pt x="13914" y="2341"/>
                  </a:cubicBezTo>
                  <a:cubicBezTo>
                    <a:pt x="13858" y="2407"/>
                    <a:pt x="13858" y="2407"/>
                    <a:pt x="13858" y="2407"/>
                  </a:cubicBezTo>
                  <a:cubicBezTo>
                    <a:pt x="13858" y="2341"/>
                    <a:pt x="13858" y="2341"/>
                    <a:pt x="13858" y="2341"/>
                  </a:cubicBezTo>
                  <a:cubicBezTo>
                    <a:pt x="13858" y="2341"/>
                    <a:pt x="13858" y="2341"/>
                    <a:pt x="13858" y="2341"/>
                  </a:cubicBezTo>
                  <a:cubicBezTo>
                    <a:pt x="13858" y="2274"/>
                    <a:pt x="13858" y="2274"/>
                    <a:pt x="13858" y="2274"/>
                  </a:cubicBezTo>
                  <a:cubicBezTo>
                    <a:pt x="13914" y="2274"/>
                    <a:pt x="13914" y="2274"/>
                    <a:pt x="13914" y="2274"/>
                  </a:cubicBezTo>
                  <a:cubicBezTo>
                    <a:pt x="13914" y="2207"/>
                    <a:pt x="13914" y="2207"/>
                    <a:pt x="13914" y="2207"/>
                  </a:cubicBezTo>
                  <a:cubicBezTo>
                    <a:pt x="13914" y="2073"/>
                    <a:pt x="13914" y="2073"/>
                    <a:pt x="13914" y="2073"/>
                  </a:cubicBezTo>
                  <a:cubicBezTo>
                    <a:pt x="13914" y="2006"/>
                    <a:pt x="13914" y="2006"/>
                    <a:pt x="13914" y="2006"/>
                  </a:cubicBezTo>
                  <a:cubicBezTo>
                    <a:pt x="13858" y="2006"/>
                    <a:pt x="13858" y="2006"/>
                    <a:pt x="13858" y="2006"/>
                  </a:cubicBezTo>
                  <a:cubicBezTo>
                    <a:pt x="13858" y="1939"/>
                    <a:pt x="13858" y="1939"/>
                    <a:pt x="13858" y="1939"/>
                  </a:cubicBezTo>
                  <a:cubicBezTo>
                    <a:pt x="13802" y="1939"/>
                    <a:pt x="13802" y="1939"/>
                    <a:pt x="13802" y="1939"/>
                  </a:cubicBezTo>
                  <a:cubicBezTo>
                    <a:pt x="13745" y="1939"/>
                    <a:pt x="13745" y="1939"/>
                    <a:pt x="13745" y="1939"/>
                  </a:cubicBezTo>
                  <a:cubicBezTo>
                    <a:pt x="13689" y="1939"/>
                    <a:pt x="13689" y="1939"/>
                    <a:pt x="13689" y="1939"/>
                  </a:cubicBezTo>
                  <a:cubicBezTo>
                    <a:pt x="13633" y="2006"/>
                    <a:pt x="13633" y="2006"/>
                    <a:pt x="13633" y="2006"/>
                  </a:cubicBezTo>
                  <a:cubicBezTo>
                    <a:pt x="13633" y="1939"/>
                    <a:pt x="13633" y="1939"/>
                    <a:pt x="13633" y="1939"/>
                  </a:cubicBezTo>
                  <a:cubicBezTo>
                    <a:pt x="13577" y="1872"/>
                    <a:pt x="13577" y="1872"/>
                    <a:pt x="13577" y="1872"/>
                  </a:cubicBezTo>
                  <a:cubicBezTo>
                    <a:pt x="13577" y="1872"/>
                    <a:pt x="13577" y="1872"/>
                    <a:pt x="13577" y="1872"/>
                  </a:cubicBezTo>
                  <a:cubicBezTo>
                    <a:pt x="13577" y="1872"/>
                    <a:pt x="13577" y="1872"/>
                    <a:pt x="13577" y="1872"/>
                  </a:cubicBezTo>
                  <a:cubicBezTo>
                    <a:pt x="13521" y="1939"/>
                    <a:pt x="13521" y="1939"/>
                    <a:pt x="13521" y="1939"/>
                  </a:cubicBezTo>
                  <a:cubicBezTo>
                    <a:pt x="13465" y="2006"/>
                    <a:pt x="13465" y="2006"/>
                    <a:pt x="13465" y="2006"/>
                  </a:cubicBezTo>
                  <a:cubicBezTo>
                    <a:pt x="13465" y="2006"/>
                    <a:pt x="13465" y="2006"/>
                    <a:pt x="13465" y="2006"/>
                  </a:cubicBezTo>
                  <a:cubicBezTo>
                    <a:pt x="13409" y="2073"/>
                    <a:pt x="13409" y="2073"/>
                    <a:pt x="13409" y="2073"/>
                  </a:cubicBezTo>
                  <a:cubicBezTo>
                    <a:pt x="13409" y="2140"/>
                    <a:pt x="13409" y="2140"/>
                    <a:pt x="13409" y="2140"/>
                  </a:cubicBezTo>
                  <a:cubicBezTo>
                    <a:pt x="13465" y="2207"/>
                    <a:pt x="13465" y="2207"/>
                    <a:pt x="13465" y="2207"/>
                  </a:cubicBezTo>
                  <a:cubicBezTo>
                    <a:pt x="13465" y="2140"/>
                    <a:pt x="13465" y="2140"/>
                    <a:pt x="13465" y="2140"/>
                  </a:cubicBezTo>
                  <a:cubicBezTo>
                    <a:pt x="13521" y="2140"/>
                    <a:pt x="13521" y="2140"/>
                    <a:pt x="13521" y="2140"/>
                  </a:cubicBezTo>
                  <a:cubicBezTo>
                    <a:pt x="13577" y="2140"/>
                    <a:pt x="13577" y="2140"/>
                    <a:pt x="13577" y="2140"/>
                  </a:cubicBezTo>
                  <a:cubicBezTo>
                    <a:pt x="13521" y="2207"/>
                    <a:pt x="13521" y="2207"/>
                    <a:pt x="13521" y="2207"/>
                  </a:cubicBezTo>
                  <a:cubicBezTo>
                    <a:pt x="13409" y="2274"/>
                    <a:pt x="13409" y="2274"/>
                    <a:pt x="13409" y="2274"/>
                  </a:cubicBezTo>
                  <a:cubicBezTo>
                    <a:pt x="13409" y="2341"/>
                    <a:pt x="13409" y="2341"/>
                    <a:pt x="13409" y="2341"/>
                  </a:cubicBezTo>
                  <a:cubicBezTo>
                    <a:pt x="13409" y="2341"/>
                    <a:pt x="13409" y="2341"/>
                    <a:pt x="13409" y="2341"/>
                  </a:cubicBezTo>
                  <a:cubicBezTo>
                    <a:pt x="13465" y="2341"/>
                    <a:pt x="13465" y="2341"/>
                    <a:pt x="13465" y="2341"/>
                  </a:cubicBezTo>
                  <a:cubicBezTo>
                    <a:pt x="13521" y="2274"/>
                    <a:pt x="13521" y="2274"/>
                    <a:pt x="13521" y="2274"/>
                  </a:cubicBezTo>
                  <a:cubicBezTo>
                    <a:pt x="13577" y="2274"/>
                    <a:pt x="13577" y="2274"/>
                    <a:pt x="13577" y="2274"/>
                  </a:cubicBezTo>
                  <a:cubicBezTo>
                    <a:pt x="13577" y="2207"/>
                    <a:pt x="13577" y="2207"/>
                    <a:pt x="13577" y="2207"/>
                  </a:cubicBezTo>
                  <a:cubicBezTo>
                    <a:pt x="13633" y="2274"/>
                    <a:pt x="13633" y="2274"/>
                    <a:pt x="13633" y="2274"/>
                  </a:cubicBezTo>
                  <a:cubicBezTo>
                    <a:pt x="13577" y="2341"/>
                    <a:pt x="13577" y="2341"/>
                    <a:pt x="13577" y="2341"/>
                  </a:cubicBezTo>
                  <a:cubicBezTo>
                    <a:pt x="13577" y="2341"/>
                    <a:pt x="13577" y="2341"/>
                    <a:pt x="13577" y="2341"/>
                  </a:cubicBezTo>
                  <a:cubicBezTo>
                    <a:pt x="13521" y="2407"/>
                    <a:pt x="13521" y="2407"/>
                    <a:pt x="13521" y="2407"/>
                  </a:cubicBezTo>
                  <a:cubicBezTo>
                    <a:pt x="13521" y="2407"/>
                    <a:pt x="13521" y="2407"/>
                    <a:pt x="13521" y="2407"/>
                  </a:cubicBezTo>
                  <a:cubicBezTo>
                    <a:pt x="13521" y="2474"/>
                    <a:pt x="13521" y="2474"/>
                    <a:pt x="13521" y="2474"/>
                  </a:cubicBezTo>
                  <a:cubicBezTo>
                    <a:pt x="13577" y="2474"/>
                    <a:pt x="13577" y="2474"/>
                    <a:pt x="13577" y="2474"/>
                  </a:cubicBezTo>
                  <a:cubicBezTo>
                    <a:pt x="13633" y="2474"/>
                    <a:pt x="13633" y="2474"/>
                    <a:pt x="13633" y="2474"/>
                  </a:cubicBezTo>
                  <a:cubicBezTo>
                    <a:pt x="13577" y="2541"/>
                    <a:pt x="13577" y="2541"/>
                    <a:pt x="13577" y="2541"/>
                  </a:cubicBezTo>
                  <a:cubicBezTo>
                    <a:pt x="13521" y="2541"/>
                    <a:pt x="13521" y="2541"/>
                    <a:pt x="13521" y="2541"/>
                  </a:cubicBezTo>
                  <a:cubicBezTo>
                    <a:pt x="13465" y="2541"/>
                    <a:pt x="13465" y="2541"/>
                    <a:pt x="13465" y="2541"/>
                  </a:cubicBezTo>
                  <a:cubicBezTo>
                    <a:pt x="13465" y="2541"/>
                    <a:pt x="13465" y="2541"/>
                    <a:pt x="13465" y="2541"/>
                  </a:cubicBezTo>
                  <a:cubicBezTo>
                    <a:pt x="13521" y="2608"/>
                    <a:pt x="13521" y="2608"/>
                    <a:pt x="13521" y="2608"/>
                  </a:cubicBezTo>
                  <a:cubicBezTo>
                    <a:pt x="13521" y="2608"/>
                    <a:pt x="13521" y="2608"/>
                    <a:pt x="13521" y="2608"/>
                  </a:cubicBezTo>
                  <a:cubicBezTo>
                    <a:pt x="13409" y="2675"/>
                    <a:pt x="13409" y="2675"/>
                    <a:pt x="13409" y="2675"/>
                  </a:cubicBezTo>
                  <a:cubicBezTo>
                    <a:pt x="13409" y="2675"/>
                    <a:pt x="13409" y="2675"/>
                    <a:pt x="13409" y="2675"/>
                  </a:cubicBezTo>
                  <a:cubicBezTo>
                    <a:pt x="13409" y="2608"/>
                    <a:pt x="13409" y="2608"/>
                    <a:pt x="13409" y="2608"/>
                  </a:cubicBezTo>
                  <a:cubicBezTo>
                    <a:pt x="13353" y="2608"/>
                    <a:pt x="13353" y="2608"/>
                    <a:pt x="13353" y="2608"/>
                  </a:cubicBezTo>
                  <a:cubicBezTo>
                    <a:pt x="13297" y="2541"/>
                    <a:pt x="13297" y="2541"/>
                    <a:pt x="13297" y="2541"/>
                  </a:cubicBezTo>
                  <a:cubicBezTo>
                    <a:pt x="13184" y="2608"/>
                    <a:pt x="13184" y="2608"/>
                    <a:pt x="13184" y="2608"/>
                  </a:cubicBezTo>
                  <a:cubicBezTo>
                    <a:pt x="13184" y="2608"/>
                    <a:pt x="13184" y="2608"/>
                    <a:pt x="13184" y="2608"/>
                  </a:cubicBezTo>
                  <a:cubicBezTo>
                    <a:pt x="13184" y="2675"/>
                    <a:pt x="13184" y="2675"/>
                    <a:pt x="13184" y="2675"/>
                  </a:cubicBezTo>
                  <a:cubicBezTo>
                    <a:pt x="13184" y="2742"/>
                    <a:pt x="13184" y="2742"/>
                    <a:pt x="13184" y="2742"/>
                  </a:cubicBezTo>
                  <a:cubicBezTo>
                    <a:pt x="13184" y="2809"/>
                    <a:pt x="13184" y="2809"/>
                    <a:pt x="13184" y="2809"/>
                  </a:cubicBezTo>
                  <a:cubicBezTo>
                    <a:pt x="13241" y="2876"/>
                    <a:pt x="13241" y="2876"/>
                    <a:pt x="13241" y="2876"/>
                  </a:cubicBezTo>
                  <a:cubicBezTo>
                    <a:pt x="13297" y="2809"/>
                    <a:pt x="13297" y="2809"/>
                    <a:pt x="13297" y="2809"/>
                  </a:cubicBezTo>
                  <a:cubicBezTo>
                    <a:pt x="13297" y="2809"/>
                    <a:pt x="13297" y="2809"/>
                    <a:pt x="13297" y="2809"/>
                  </a:cubicBezTo>
                  <a:cubicBezTo>
                    <a:pt x="13409" y="2809"/>
                    <a:pt x="13409" y="2809"/>
                    <a:pt x="13409" y="2809"/>
                  </a:cubicBezTo>
                  <a:cubicBezTo>
                    <a:pt x="13465" y="2809"/>
                    <a:pt x="13465" y="2809"/>
                    <a:pt x="13465" y="2809"/>
                  </a:cubicBezTo>
                  <a:cubicBezTo>
                    <a:pt x="13465" y="2876"/>
                    <a:pt x="13465" y="2876"/>
                    <a:pt x="13465" y="2876"/>
                  </a:cubicBezTo>
                  <a:cubicBezTo>
                    <a:pt x="13577" y="2809"/>
                    <a:pt x="13577" y="2809"/>
                    <a:pt x="13577" y="2809"/>
                  </a:cubicBezTo>
                  <a:cubicBezTo>
                    <a:pt x="13577" y="2876"/>
                    <a:pt x="13577" y="2876"/>
                    <a:pt x="13577" y="2876"/>
                  </a:cubicBezTo>
                  <a:cubicBezTo>
                    <a:pt x="13521" y="2876"/>
                    <a:pt x="13521" y="2876"/>
                    <a:pt x="13521" y="2876"/>
                  </a:cubicBezTo>
                  <a:cubicBezTo>
                    <a:pt x="13521" y="2942"/>
                    <a:pt x="13521" y="2942"/>
                    <a:pt x="13521" y="2942"/>
                  </a:cubicBezTo>
                  <a:cubicBezTo>
                    <a:pt x="13521" y="2942"/>
                    <a:pt x="13521" y="2942"/>
                    <a:pt x="13521" y="2942"/>
                  </a:cubicBezTo>
                  <a:cubicBezTo>
                    <a:pt x="13577" y="2942"/>
                    <a:pt x="13577" y="2942"/>
                    <a:pt x="13577" y="2942"/>
                  </a:cubicBezTo>
                  <a:cubicBezTo>
                    <a:pt x="13633" y="3009"/>
                    <a:pt x="13633" y="3009"/>
                    <a:pt x="13633" y="3009"/>
                  </a:cubicBezTo>
                  <a:cubicBezTo>
                    <a:pt x="13633" y="3076"/>
                    <a:pt x="13633" y="3076"/>
                    <a:pt x="13633" y="3076"/>
                  </a:cubicBezTo>
                  <a:cubicBezTo>
                    <a:pt x="13689" y="3076"/>
                    <a:pt x="13689" y="3076"/>
                    <a:pt x="13689" y="3076"/>
                  </a:cubicBezTo>
                  <a:cubicBezTo>
                    <a:pt x="13689" y="3076"/>
                    <a:pt x="13689" y="3076"/>
                    <a:pt x="13689" y="3076"/>
                  </a:cubicBezTo>
                  <a:cubicBezTo>
                    <a:pt x="13689" y="3143"/>
                    <a:pt x="13689" y="3143"/>
                    <a:pt x="13689" y="3143"/>
                  </a:cubicBezTo>
                  <a:cubicBezTo>
                    <a:pt x="13689" y="3210"/>
                    <a:pt x="13689" y="3210"/>
                    <a:pt x="13689" y="3210"/>
                  </a:cubicBezTo>
                  <a:cubicBezTo>
                    <a:pt x="13633" y="3344"/>
                    <a:pt x="13633" y="3344"/>
                    <a:pt x="13633" y="3344"/>
                  </a:cubicBezTo>
                  <a:close/>
                  <a:moveTo>
                    <a:pt x="13353" y="2942"/>
                  </a:moveTo>
                  <a:cubicBezTo>
                    <a:pt x="13353" y="2942"/>
                    <a:pt x="13353" y="2942"/>
                    <a:pt x="13353" y="2942"/>
                  </a:cubicBezTo>
                  <a:cubicBezTo>
                    <a:pt x="13409" y="2876"/>
                    <a:pt x="13409" y="2876"/>
                    <a:pt x="13409" y="2876"/>
                  </a:cubicBezTo>
                  <a:cubicBezTo>
                    <a:pt x="13465" y="2876"/>
                    <a:pt x="13465" y="2876"/>
                    <a:pt x="13465" y="2876"/>
                  </a:cubicBezTo>
                  <a:cubicBezTo>
                    <a:pt x="13465" y="2942"/>
                    <a:pt x="13465" y="2942"/>
                    <a:pt x="13465" y="2942"/>
                  </a:cubicBezTo>
                  <a:cubicBezTo>
                    <a:pt x="13409" y="2942"/>
                    <a:pt x="13409" y="2942"/>
                    <a:pt x="13409" y="2942"/>
                  </a:cubicBezTo>
                  <a:cubicBezTo>
                    <a:pt x="13353" y="3009"/>
                    <a:pt x="13353" y="3009"/>
                    <a:pt x="13353" y="3009"/>
                  </a:cubicBezTo>
                  <a:cubicBezTo>
                    <a:pt x="13353" y="2942"/>
                    <a:pt x="13353" y="2942"/>
                    <a:pt x="13353" y="2942"/>
                  </a:cubicBezTo>
                  <a:close/>
                  <a:moveTo>
                    <a:pt x="13241" y="3277"/>
                  </a:moveTo>
                  <a:cubicBezTo>
                    <a:pt x="13297" y="3210"/>
                    <a:pt x="13297" y="3210"/>
                    <a:pt x="13297" y="3210"/>
                  </a:cubicBezTo>
                  <a:cubicBezTo>
                    <a:pt x="13353" y="3210"/>
                    <a:pt x="13353" y="3210"/>
                    <a:pt x="13353" y="3210"/>
                  </a:cubicBezTo>
                  <a:cubicBezTo>
                    <a:pt x="13409" y="3210"/>
                    <a:pt x="13409" y="3210"/>
                    <a:pt x="13409" y="3210"/>
                  </a:cubicBezTo>
                  <a:cubicBezTo>
                    <a:pt x="13521" y="3344"/>
                    <a:pt x="13521" y="3344"/>
                    <a:pt x="13521" y="3344"/>
                  </a:cubicBezTo>
                  <a:cubicBezTo>
                    <a:pt x="13465" y="3344"/>
                    <a:pt x="13465" y="3344"/>
                    <a:pt x="13465" y="3344"/>
                  </a:cubicBezTo>
                  <a:cubicBezTo>
                    <a:pt x="13521" y="3477"/>
                    <a:pt x="13521" y="3477"/>
                    <a:pt x="13521" y="3477"/>
                  </a:cubicBezTo>
                  <a:cubicBezTo>
                    <a:pt x="13465" y="3477"/>
                    <a:pt x="13465" y="3477"/>
                    <a:pt x="13465" y="3477"/>
                  </a:cubicBezTo>
                  <a:cubicBezTo>
                    <a:pt x="13409" y="3411"/>
                    <a:pt x="13409" y="3411"/>
                    <a:pt x="13409" y="3411"/>
                  </a:cubicBezTo>
                  <a:cubicBezTo>
                    <a:pt x="13353" y="3477"/>
                    <a:pt x="13353" y="3477"/>
                    <a:pt x="13353" y="3477"/>
                  </a:cubicBezTo>
                  <a:cubicBezTo>
                    <a:pt x="13353" y="3477"/>
                    <a:pt x="13353" y="3477"/>
                    <a:pt x="13353" y="3477"/>
                  </a:cubicBezTo>
                  <a:cubicBezTo>
                    <a:pt x="13297" y="3411"/>
                    <a:pt x="13297" y="3411"/>
                    <a:pt x="13297" y="3411"/>
                  </a:cubicBezTo>
                  <a:cubicBezTo>
                    <a:pt x="13241" y="3344"/>
                    <a:pt x="13241" y="3344"/>
                    <a:pt x="13241" y="3344"/>
                  </a:cubicBezTo>
                  <a:cubicBezTo>
                    <a:pt x="13241" y="3277"/>
                    <a:pt x="13241" y="3277"/>
                    <a:pt x="13241" y="3277"/>
                  </a:cubicBezTo>
                  <a:close/>
                  <a:moveTo>
                    <a:pt x="12623" y="3745"/>
                  </a:moveTo>
                  <a:cubicBezTo>
                    <a:pt x="12679" y="3678"/>
                    <a:pt x="12679" y="3678"/>
                    <a:pt x="12679" y="3678"/>
                  </a:cubicBezTo>
                  <a:cubicBezTo>
                    <a:pt x="12736" y="3678"/>
                    <a:pt x="12736" y="3678"/>
                    <a:pt x="12736" y="3678"/>
                  </a:cubicBezTo>
                  <a:cubicBezTo>
                    <a:pt x="12736" y="3745"/>
                    <a:pt x="12736" y="3745"/>
                    <a:pt x="12736" y="3745"/>
                  </a:cubicBezTo>
                  <a:cubicBezTo>
                    <a:pt x="12679" y="3745"/>
                    <a:pt x="12679" y="3745"/>
                    <a:pt x="12679" y="3745"/>
                  </a:cubicBezTo>
                  <a:cubicBezTo>
                    <a:pt x="12623" y="3745"/>
                    <a:pt x="12623" y="3745"/>
                    <a:pt x="12623" y="3745"/>
                  </a:cubicBezTo>
                  <a:close/>
                  <a:moveTo>
                    <a:pt x="12567" y="3678"/>
                  </a:moveTo>
                  <a:cubicBezTo>
                    <a:pt x="12567" y="3611"/>
                    <a:pt x="12567" y="3611"/>
                    <a:pt x="12567" y="3611"/>
                  </a:cubicBezTo>
                  <a:cubicBezTo>
                    <a:pt x="12567" y="3544"/>
                    <a:pt x="12567" y="3544"/>
                    <a:pt x="12567" y="3544"/>
                  </a:cubicBezTo>
                  <a:cubicBezTo>
                    <a:pt x="12567" y="3477"/>
                    <a:pt x="12567" y="3477"/>
                    <a:pt x="12567" y="3477"/>
                  </a:cubicBezTo>
                  <a:cubicBezTo>
                    <a:pt x="12567" y="3411"/>
                    <a:pt x="12567" y="3411"/>
                    <a:pt x="12567" y="3411"/>
                  </a:cubicBezTo>
                  <a:cubicBezTo>
                    <a:pt x="12623" y="3344"/>
                    <a:pt x="12623" y="3344"/>
                    <a:pt x="12623" y="3344"/>
                  </a:cubicBezTo>
                  <a:cubicBezTo>
                    <a:pt x="12623" y="3344"/>
                    <a:pt x="12623" y="3344"/>
                    <a:pt x="12623" y="3344"/>
                  </a:cubicBezTo>
                  <a:cubicBezTo>
                    <a:pt x="12679" y="3344"/>
                    <a:pt x="12679" y="3344"/>
                    <a:pt x="12679" y="3344"/>
                  </a:cubicBezTo>
                  <a:cubicBezTo>
                    <a:pt x="12679" y="3277"/>
                    <a:pt x="12679" y="3277"/>
                    <a:pt x="12679" y="3277"/>
                  </a:cubicBezTo>
                  <a:cubicBezTo>
                    <a:pt x="12679" y="3210"/>
                    <a:pt x="12679" y="3210"/>
                    <a:pt x="12679" y="3210"/>
                  </a:cubicBezTo>
                  <a:cubicBezTo>
                    <a:pt x="12679" y="3143"/>
                    <a:pt x="12679" y="3143"/>
                    <a:pt x="12679" y="3143"/>
                  </a:cubicBezTo>
                  <a:cubicBezTo>
                    <a:pt x="12736" y="3143"/>
                    <a:pt x="12736" y="3143"/>
                    <a:pt x="12736" y="3143"/>
                  </a:cubicBezTo>
                  <a:cubicBezTo>
                    <a:pt x="12736" y="3143"/>
                    <a:pt x="12736" y="3143"/>
                    <a:pt x="12736" y="3143"/>
                  </a:cubicBezTo>
                  <a:cubicBezTo>
                    <a:pt x="12792" y="3210"/>
                    <a:pt x="12792" y="3210"/>
                    <a:pt x="12792" y="3210"/>
                  </a:cubicBezTo>
                  <a:cubicBezTo>
                    <a:pt x="12792" y="3277"/>
                    <a:pt x="12792" y="3277"/>
                    <a:pt x="12792" y="3277"/>
                  </a:cubicBezTo>
                  <a:cubicBezTo>
                    <a:pt x="12736" y="3344"/>
                    <a:pt x="12736" y="3344"/>
                    <a:pt x="12736" y="3344"/>
                  </a:cubicBezTo>
                  <a:cubicBezTo>
                    <a:pt x="12736" y="3411"/>
                    <a:pt x="12736" y="3411"/>
                    <a:pt x="12736" y="3411"/>
                  </a:cubicBezTo>
                  <a:cubicBezTo>
                    <a:pt x="12736" y="3477"/>
                    <a:pt x="12736" y="3477"/>
                    <a:pt x="12736" y="3477"/>
                  </a:cubicBezTo>
                  <a:cubicBezTo>
                    <a:pt x="12736" y="3477"/>
                    <a:pt x="12736" y="3477"/>
                    <a:pt x="12736" y="3477"/>
                  </a:cubicBezTo>
                  <a:cubicBezTo>
                    <a:pt x="12736" y="3611"/>
                    <a:pt x="12736" y="3611"/>
                    <a:pt x="12736" y="3611"/>
                  </a:cubicBezTo>
                  <a:cubicBezTo>
                    <a:pt x="12623" y="3678"/>
                    <a:pt x="12623" y="3678"/>
                    <a:pt x="12623" y="3678"/>
                  </a:cubicBezTo>
                  <a:cubicBezTo>
                    <a:pt x="12567" y="3678"/>
                    <a:pt x="12567" y="3678"/>
                    <a:pt x="12567" y="3678"/>
                  </a:cubicBezTo>
                  <a:close/>
                  <a:moveTo>
                    <a:pt x="12006" y="2407"/>
                  </a:moveTo>
                  <a:cubicBezTo>
                    <a:pt x="12006" y="2407"/>
                    <a:pt x="12006" y="2407"/>
                    <a:pt x="12006" y="2407"/>
                  </a:cubicBezTo>
                  <a:cubicBezTo>
                    <a:pt x="11950" y="2341"/>
                    <a:pt x="11950" y="2341"/>
                    <a:pt x="11950" y="2341"/>
                  </a:cubicBezTo>
                  <a:cubicBezTo>
                    <a:pt x="12006" y="2274"/>
                    <a:pt x="12006" y="2274"/>
                    <a:pt x="12006" y="2274"/>
                  </a:cubicBezTo>
                  <a:cubicBezTo>
                    <a:pt x="11950" y="2274"/>
                    <a:pt x="11950" y="2274"/>
                    <a:pt x="11950" y="2274"/>
                  </a:cubicBezTo>
                  <a:cubicBezTo>
                    <a:pt x="11894" y="2274"/>
                    <a:pt x="11894" y="2274"/>
                    <a:pt x="11894" y="2274"/>
                  </a:cubicBezTo>
                  <a:cubicBezTo>
                    <a:pt x="11894" y="2274"/>
                    <a:pt x="11894" y="2274"/>
                    <a:pt x="11894" y="2274"/>
                  </a:cubicBezTo>
                  <a:cubicBezTo>
                    <a:pt x="11838" y="2274"/>
                    <a:pt x="11838" y="2274"/>
                    <a:pt x="11838" y="2274"/>
                  </a:cubicBezTo>
                  <a:cubicBezTo>
                    <a:pt x="11782" y="2274"/>
                    <a:pt x="11782" y="2274"/>
                    <a:pt x="11782" y="2274"/>
                  </a:cubicBezTo>
                  <a:cubicBezTo>
                    <a:pt x="11782" y="2274"/>
                    <a:pt x="11782" y="2274"/>
                    <a:pt x="11782" y="2274"/>
                  </a:cubicBezTo>
                  <a:cubicBezTo>
                    <a:pt x="11782" y="2207"/>
                    <a:pt x="11782" y="2207"/>
                    <a:pt x="11782" y="2207"/>
                  </a:cubicBezTo>
                  <a:cubicBezTo>
                    <a:pt x="11782" y="2207"/>
                    <a:pt x="11782" y="2207"/>
                    <a:pt x="11782" y="2207"/>
                  </a:cubicBezTo>
                  <a:cubicBezTo>
                    <a:pt x="11838" y="2140"/>
                    <a:pt x="11838" y="2140"/>
                    <a:pt x="11838" y="2140"/>
                  </a:cubicBezTo>
                  <a:cubicBezTo>
                    <a:pt x="11838" y="2140"/>
                    <a:pt x="11838" y="2140"/>
                    <a:pt x="11838" y="2140"/>
                  </a:cubicBezTo>
                  <a:cubicBezTo>
                    <a:pt x="11894" y="2140"/>
                    <a:pt x="11894" y="2140"/>
                    <a:pt x="11894" y="2140"/>
                  </a:cubicBezTo>
                  <a:cubicBezTo>
                    <a:pt x="12062" y="2073"/>
                    <a:pt x="12062" y="2073"/>
                    <a:pt x="12062" y="2073"/>
                  </a:cubicBezTo>
                  <a:cubicBezTo>
                    <a:pt x="12118" y="2073"/>
                    <a:pt x="12118" y="2073"/>
                    <a:pt x="12118" y="2073"/>
                  </a:cubicBezTo>
                  <a:cubicBezTo>
                    <a:pt x="12175" y="2140"/>
                    <a:pt x="12175" y="2140"/>
                    <a:pt x="12175" y="2140"/>
                  </a:cubicBezTo>
                  <a:cubicBezTo>
                    <a:pt x="12175" y="2140"/>
                    <a:pt x="12175" y="2140"/>
                    <a:pt x="12175" y="2140"/>
                  </a:cubicBezTo>
                  <a:cubicBezTo>
                    <a:pt x="12231" y="2140"/>
                    <a:pt x="12231" y="2140"/>
                    <a:pt x="12231" y="2140"/>
                  </a:cubicBezTo>
                  <a:cubicBezTo>
                    <a:pt x="12287" y="2073"/>
                    <a:pt x="12287" y="2073"/>
                    <a:pt x="12287" y="2073"/>
                  </a:cubicBezTo>
                  <a:cubicBezTo>
                    <a:pt x="12399" y="2073"/>
                    <a:pt x="12399" y="2073"/>
                    <a:pt x="12399" y="2073"/>
                  </a:cubicBezTo>
                  <a:cubicBezTo>
                    <a:pt x="12399" y="2073"/>
                    <a:pt x="12399" y="2073"/>
                    <a:pt x="12399" y="2073"/>
                  </a:cubicBezTo>
                  <a:cubicBezTo>
                    <a:pt x="12399" y="2073"/>
                    <a:pt x="12399" y="2073"/>
                    <a:pt x="12399" y="2073"/>
                  </a:cubicBezTo>
                  <a:cubicBezTo>
                    <a:pt x="12455" y="2073"/>
                    <a:pt x="12455" y="2073"/>
                    <a:pt x="12455" y="2073"/>
                  </a:cubicBezTo>
                  <a:cubicBezTo>
                    <a:pt x="12455" y="2140"/>
                    <a:pt x="12455" y="2140"/>
                    <a:pt x="12455" y="2140"/>
                  </a:cubicBezTo>
                  <a:cubicBezTo>
                    <a:pt x="12511" y="2140"/>
                    <a:pt x="12511" y="2140"/>
                    <a:pt x="12511" y="2140"/>
                  </a:cubicBezTo>
                  <a:cubicBezTo>
                    <a:pt x="12511" y="2207"/>
                    <a:pt x="12511" y="2207"/>
                    <a:pt x="12511" y="2207"/>
                  </a:cubicBezTo>
                  <a:cubicBezTo>
                    <a:pt x="12455" y="2274"/>
                    <a:pt x="12455" y="2274"/>
                    <a:pt x="12455" y="2274"/>
                  </a:cubicBezTo>
                  <a:cubicBezTo>
                    <a:pt x="12455" y="2341"/>
                    <a:pt x="12455" y="2341"/>
                    <a:pt x="12455" y="2341"/>
                  </a:cubicBezTo>
                  <a:cubicBezTo>
                    <a:pt x="12455" y="2474"/>
                    <a:pt x="12455" y="2474"/>
                    <a:pt x="12455" y="2474"/>
                  </a:cubicBezTo>
                  <a:cubicBezTo>
                    <a:pt x="12399" y="2474"/>
                    <a:pt x="12399" y="2474"/>
                    <a:pt x="12399" y="2474"/>
                  </a:cubicBezTo>
                  <a:cubicBezTo>
                    <a:pt x="12343" y="2541"/>
                    <a:pt x="12343" y="2541"/>
                    <a:pt x="12343" y="2541"/>
                  </a:cubicBezTo>
                  <a:cubicBezTo>
                    <a:pt x="12287" y="2541"/>
                    <a:pt x="12287" y="2541"/>
                    <a:pt x="12287" y="2541"/>
                  </a:cubicBezTo>
                  <a:cubicBezTo>
                    <a:pt x="12231" y="2541"/>
                    <a:pt x="12231" y="2541"/>
                    <a:pt x="12231" y="2541"/>
                  </a:cubicBezTo>
                  <a:cubicBezTo>
                    <a:pt x="12231" y="2474"/>
                    <a:pt x="12231" y="2474"/>
                    <a:pt x="12231" y="2474"/>
                  </a:cubicBezTo>
                  <a:cubicBezTo>
                    <a:pt x="12175" y="2541"/>
                    <a:pt x="12175" y="2541"/>
                    <a:pt x="12175" y="2541"/>
                  </a:cubicBezTo>
                  <a:cubicBezTo>
                    <a:pt x="12118" y="2407"/>
                    <a:pt x="12118" y="2407"/>
                    <a:pt x="12118" y="2407"/>
                  </a:cubicBezTo>
                  <a:cubicBezTo>
                    <a:pt x="12118" y="2407"/>
                    <a:pt x="12118" y="2407"/>
                    <a:pt x="12118" y="2407"/>
                  </a:cubicBezTo>
                  <a:cubicBezTo>
                    <a:pt x="12062" y="2341"/>
                    <a:pt x="12062" y="2341"/>
                    <a:pt x="12062" y="2341"/>
                  </a:cubicBezTo>
                  <a:cubicBezTo>
                    <a:pt x="12062" y="2341"/>
                    <a:pt x="12062" y="2341"/>
                    <a:pt x="12062" y="2341"/>
                  </a:cubicBezTo>
                  <a:cubicBezTo>
                    <a:pt x="12062" y="2407"/>
                    <a:pt x="12062" y="2407"/>
                    <a:pt x="12062" y="2407"/>
                  </a:cubicBezTo>
                  <a:cubicBezTo>
                    <a:pt x="12006" y="2407"/>
                    <a:pt x="12006" y="2407"/>
                    <a:pt x="12006" y="2407"/>
                  </a:cubicBezTo>
                  <a:close/>
                  <a:moveTo>
                    <a:pt x="11333" y="2809"/>
                  </a:moveTo>
                  <a:cubicBezTo>
                    <a:pt x="11389" y="2809"/>
                    <a:pt x="11389" y="2809"/>
                    <a:pt x="11389" y="2809"/>
                  </a:cubicBezTo>
                  <a:cubicBezTo>
                    <a:pt x="11389" y="2742"/>
                    <a:pt x="11389" y="2742"/>
                    <a:pt x="11389" y="2742"/>
                  </a:cubicBezTo>
                  <a:cubicBezTo>
                    <a:pt x="11445" y="2675"/>
                    <a:pt x="11445" y="2675"/>
                    <a:pt x="11445" y="2675"/>
                  </a:cubicBezTo>
                  <a:cubicBezTo>
                    <a:pt x="11445" y="2608"/>
                    <a:pt x="11445" y="2608"/>
                    <a:pt x="11445" y="2608"/>
                  </a:cubicBezTo>
                  <a:cubicBezTo>
                    <a:pt x="11501" y="2608"/>
                    <a:pt x="11501" y="2608"/>
                    <a:pt x="11501" y="2608"/>
                  </a:cubicBezTo>
                  <a:cubicBezTo>
                    <a:pt x="11557" y="2608"/>
                    <a:pt x="11557" y="2608"/>
                    <a:pt x="11557" y="2608"/>
                  </a:cubicBezTo>
                  <a:cubicBezTo>
                    <a:pt x="11557" y="2608"/>
                    <a:pt x="11557" y="2608"/>
                    <a:pt x="11557" y="2608"/>
                  </a:cubicBezTo>
                  <a:cubicBezTo>
                    <a:pt x="11670" y="2541"/>
                    <a:pt x="11670" y="2541"/>
                    <a:pt x="11670" y="2541"/>
                  </a:cubicBezTo>
                  <a:cubicBezTo>
                    <a:pt x="11726" y="2541"/>
                    <a:pt x="11726" y="2541"/>
                    <a:pt x="11726" y="2541"/>
                  </a:cubicBezTo>
                  <a:cubicBezTo>
                    <a:pt x="11782" y="2541"/>
                    <a:pt x="11782" y="2541"/>
                    <a:pt x="11782" y="2541"/>
                  </a:cubicBezTo>
                  <a:cubicBezTo>
                    <a:pt x="11782" y="2608"/>
                    <a:pt x="11782" y="2608"/>
                    <a:pt x="11782" y="2608"/>
                  </a:cubicBezTo>
                  <a:cubicBezTo>
                    <a:pt x="11838" y="2608"/>
                    <a:pt x="11838" y="2608"/>
                    <a:pt x="11838" y="2608"/>
                  </a:cubicBezTo>
                  <a:cubicBezTo>
                    <a:pt x="11894" y="2608"/>
                    <a:pt x="11894" y="2608"/>
                    <a:pt x="11894" y="2608"/>
                  </a:cubicBezTo>
                  <a:cubicBezTo>
                    <a:pt x="11950" y="2608"/>
                    <a:pt x="11950" y="2608"/>
                    <a:pt x="11950" y="2608"/>
                  </a:cubicBezTo>
                  <a:cubicBezTo>
                    <a:pt x="11950" y="2608"/>
                    <a:pt x="11950" y="2608"/>
                    <a:pt x="11950" y="2608"/>
                  </a:cubicBezTo>
                  <a:cubicBezTo>
                    <a:pt x="12006" y="2608"/>
                    <a:pt x="12006" y="2608"/>
                    <a:pt x="12006" y="2608"/>
                  </a:cubicBezTo>
                  <a:cubicBezTo>
                    <a:pt x="12062" y="2608"/>
                    <a:pt x="12062" y="2608"/>
                    <a:pt x="12062" y="2608"/>
                  </a:cubicBezTo>
                  <a:cubicBezTo>
                    <a:pt x="12118" y="2675"/>
                    <a:pt x="12118" y="2675"/>
                    <a:pt x="12118" y="2675"/>
                  </a:cubicBezTo>
                  <a:cubicBezTo>
                    <a:pt x="12175" y="2675"/>
                    <a:pt x="12175" y="2675"/>
                    <a:pt x="12175" y="2675"/>
                  </a:cubicBezTo>
                  <a:cubicBezTo>
                    <a:pt x="12175" y="2675"/>
                    <a:pt x="12175" y="2675"/>
                    <a:pt x="12175" y="2675"/>
                  </a:cubicBezTo>
                  <a:cubicBezTo>
                    <a:pt x="12118" y="2742"/>
                    <a:pt x="12118" y="2742"/>
                    <a:pt x="12118" y="2742"/>
                  </a:cubicBezTo>
                  <a:cubicBezTo>
                    <a:pt x="12062" y="2742"/>
                    <a:pt x="12062" y="2742"/>
                    <a:pt x="12062" y="2742"/>
                  </a:cubicBezTo>
                  <a:cubicBezTo>
                    <a:pt x="11950" y="2809"/>
                    <a:pt x="11950" y="2809"/>
                    <a:pt x="11950" y="2809"/>
                  </a:cubicBezTo>
                  <a:cubicBezTo>
                    <a:pt x="11950" y="2809"/>
                    <a:pt x="11950" y="2809"/>
                    <a:pt x="11950" y="2809"/>
                  </a:cubicBezTo>
                  <a:cubicBezTo>
                    <a:pt x="11838" y="2876"/>
                    <a:pt x="11838" y="2876"/>
                    <a:pt x="11838" y="2876"/>
                  </a:cubicBezTo>
                  <a:cubicBezTo>
                    <a:pt x="11838" y="2876"/>
                    <a:pt x="11838" y="2876"/>
                    <a:pt x="11838" y="2876"/>
                  </a:cubicBezTo>
                  <a:cubicBezTo>
                    <a:pt x="11894" y="2876"/>
                    <a:pt x="11894" y="2876"/>
                    <a:pt x="11894" y="2876"/>
                  </a:cubicBezTo>
                  <a:cubicBezTo>
                    <a:pt x="11950" y="2876"/>
                    <a:pt x="11950" y="2876"/>
                    <a:pt x="11950" y="2876"/>
                  </a:cubicBezTo>
                  <a:cubicBezTo>
                    <a:pt x="11950" y="2942"/>
                    <a:pt x="11950" y="2942"/>
                    <a:pt x="11950" y="2942"/>
                  </a:cubicBezTo>
                  <a:cubicBezTo>
                    <a:pt x="11894" y="3009"/>
                    <a:pt x="11894" y="3009"/>
                    <a:pt x="11894" y="3009"/>
                  </a:cubicBezTo>
                  <a:cubicBezTo>
                    <a:pt x="11894" y="3076"/>
                    <a:pt x="11894" y="3076"/>
                    <a:pt x="11894" y="3076"/>
                  </a:cubicBezTo>
                  <a:cubicBezTo>
                    <a:pt x="11838" y="3076"/>
                    <a:pt x="11838" y="3076"/>
                    <a:pt x="11838" y="3076"/>
                  </a:cubicBezTo>
                  <a:cubicBezTo>
                    <a:pt x="11838" y="3076"/>
                    <a:pt x="11838" y="3076"/>
                    <a:pt x="11838" y="3076"/>
                  </a:cubicBezTo>
                  <a:cubicBezTo>
                    <a:pt x="11782" y="3143"/>
                    <a:pt x="11782" y="3143"/>
                    <a:pt x="11782" y="3143"/>
                  </a:cubicBezTo>
                  <a:cubicBezTo>
                    <a:pt x="11726" y="3143"/>
                    <a:pt x="11726" y="3143"/>
                    <a:pt x="11726" y="3143"/>
                  </a:cubicBezTo>
                  <a:cubicBezTo>
                    <a:pt x="11670" y="3143"/>
                    <a:pt x="11670" y="3143"/>
                    <a:pt x="11670" y="3143"/>
                  </a:cubicBezTo>
                  <a:cubicBezTo>
                    <a:pt x="11614" y="3143"/>
                    <a:pt x="11614" y="3143"/>
                    <a:pt x="11614" y="3143"/>
                  </a:cubicBezTo>
                  <a:cubicBezTo>
                    <a:pt x="11614" y="3143"/>
                    <a:pt x="11614" y="3143"/>
                    <a:pt x="11614" y="3143"/>
                  </a:cubicBezTo>
                  <a:cubicBezTo>
                    <a:pt x="11557" y="3143"/>
                    <a:pt x="11557" y="3143"/>
                    <a:pt x="11557" y="3143"/>
                  </a:cubicBezTo>
                  <a:cubicBezTo>
                    <a:pt x="11501" y="3143"/>
                    <a:pt x="11501" y="3143"/>
                    <a:pt x="11501" y="3143"/>
                  </a:cubicBezTo>
                  <a:cubicBezTo>
                    <a:pt x="11445" y="3143"/>
                    <a:pt x="11445" y="3143"/>
                    <a:pt x="11445" y="3143"/>
                  </a:cubicBezTo>
                  <a:cubicBezTo>
                    <a:pt x="11445" y="3076"/>
                    <a:pt x="11445" y="3076"/>
                    <a:pt x="11445" y="3076"/>
                  </a:cubicBezTo>
                  <a:cubicBezTo>
                    <a:pt x="11445" y="3076"/>
                    <a:pt x="11445" y="3076"/>
                    <a:pt x="11445" y="3076"/>
                  </a:cubicBezTo>
                  <a:cubicBezTo>
                    <a:pt x="11445" y="3009"/>
                    <a:pt x="11445" y="3009"/>
                    <a:pt x="11445" y="3009"/>
                  </a:cubicBezTo>
                  <a:cubicBezTo>
                    <a:pt x="11389" y="2942"/>
                    <a:pt x="11389" y="2942"/>
                    <a:pt x="11389" y="2942"/>
                  </a:cubicBezTo>
                  <a:cubicBezTo>
                    <a:pt x="11333" y="2942"/>
                    <a:pt x="11333" y="2942"/>
                    <a:pt x="11333" y="2942"/>
                  </a:cubicBezTo>
                  <a:cubicBezTo>
                    <a:pt x="11333" y="2876"/>
                    <a:pt x="11333" y="2876"/>
                    <a:pt x="11333" y="2876"/>
                  </a:cubicBezTo>
                  <a:cubicBezTo>
                    <a:pt x="11333" y="2809"/>
                    <a:pt x="11333" y="2809"/>
                    <a:pt x="11333" y="2809"/>
                  </a:cubicBezTo>
                  <a:close/>
                  <a:moveTo>
                    <a:pt x="11277" y="2675"/>
                  </a:moveTo>
                  <a:cubicBezTo>
                    <a:pt x="11277" y="2675"/>
                    <a:pt x="11277" y="2675"/>
                    <a:pt x="11277" y="2675"/>
                  </a:cubicBezTo>
                  <a:cubicBezTo>
                    <a:pt x="11389" y="2675"/>
                    <a:pt x="11389" y="2675"/>
                    <a:pt x="11389" y="2675"/>
                  </a:cubicBezTo>
                  <a:cubicBezTo>
                    <a:pt x="11389" y="2608"/>
                    <a:pt x="11389" y="2608"/>
                    <a:pt x="11389" y="2608"/>
                  </a:cubicBezTo>
                  <a:cubicBezTo>
                    <a:pt x="11389" y="2541"/>
                    <a:pt x="11389" y="2541"/>
                    <a:pt x="11389" y="2541"/>
                  </a:cubicBezTo>
                  <a:cubicBezTo>
                    <a:pt x="11445" y="2474"/>
                    <a:pt x="11445" y="2474"/>
                    <a:pt x="11445" y="2474"/>
                  </a:cubicBezTo>
                  <a:cubicBezTo>
                    <a:pt x="11389" y="2474"/>
                    <a:pt x="11389" y="2474"/>
                    <a:pt x="11389" y="2474"/>
                  </a:cubicBezTo>
                  <a:cubicBezTo>
                    <a:pt x="11445" y="2407"/>
                    <a:pt x="11445" y="2407"/>
                    <a:pt x="11445" y="2407"/>
                  </a:cubicBezTo>
                  <a:cubicBezTo>
                    <a:pt x="11389" y="2407"/>
                    <a:pt x="11389" y="2407"/>
                    <a:pt x="11389" y="2407"/>
                  </a:cubicBezTo>
                  <a:cubicBezTo>
                    <a:pt x="11389" y="2407"/>
                    <a:pt x="11389" y="2407"/>
                    <a:pt x="11389" y="2407"/>
                  </a:cubicBezTo>
                  <a:cubicBezTo>
                    <a:pt x="11333" y="2341"/>
                    <a:pt x="11333" y="2341"/>
                    <a:pt x="11333" y="2341"/>
                  </a:cubicBezTo>
                  <a:cubicBezTo>
                    <a:pt x="11277" y="2407"/>
                    <a:pt x="11277" y="2407"/>
                    <a:pt x="11277" y="2407"/>
                  </a:cubicBezTo>
                  <a:cubicBezTo>
                    <a:pt x="11277" y="2407"/>
                    <a:pt x="11277" y="2407"/>
                    <a:pt x="11277" y="2407"/>
                  </a:cubicBezTo>
                  <a:cubicBezTo>
                    <a:pt x="11221" y="2474"/>
                    <a:pt x="11221" y="2474"/>
                    <a:pt x="11221" y="2474"/>
                  </a:cubicBezTo>
                  <a:cubicBezTo>
                    <a:pt x="11221" y="2541"/>
                    <a:pt x="11221" y="2541"/>
                    <a:pt x="11221" y="2541"/>
                  </a:cubicBezTo>
                  <a:cubicBezTo>
                    <a:pt x="11221" y="2541"/>
                    <a:pt x="11221" y="2541"/>
                    <a:pt x="11221" y="2541"/>
                  </a:cubicBezTo>
                  <a:cubicBezTo>
                    <a:pt x="11277" y="2675"/>
                    <a:pt x="11277" y="2675"/>
                    <a:pt x="11277" y="2675"/>
                  </a:cubicBezTo>
                  <a:close/>
                  <a:moveTo>
                    <a:pt x="15485" y="6620"/>
                  </a:moveTo>
                  <a:cubicBezTo>
                    <a:pt x="15541" y="6620"/>
                    <a:pt x="15541" y="6620"/>
                    <a:pt x="15541" y="6620"/>
                  </a:cubicBezTo>
                  <a:cubicBezTo>
                    <a:pt x="15541" y="6620"/>
                    <a:pt x="15541" y="6620"/>
                    <a:pt x="15541" y="6620"/>
                  </a:cubicBezTo>
                  <a:cubicBezTo>
                    <a:pt x="15597" y="6620"/>
                    <a:pt x="15597" y="6620"/>
                    <a:pt x="15597" y="6620"/>
                  </a:cubicBezTo>
                  <a:cubicBezTo>
                    <a:pt x="15597" y="6620"/>
                    <a:pt x="15597" y="6620"/>
                    <a:pt x="15597" y="6620"/>
                  </a:cubicBezTo>
                  <a:cubicBezTo>
                    <a:pt x="15653" y="6687"/>
                    <a:pt x="15653" y="6687"/>
                    <a:pt x="15653" y="6687"/>
                  </a:cubicBezTo>
                  <a:cubicBezTo>
                    <a:pt x="15653" y="6687"/>
                    <a:pt x="15653" y="6687"/>
                    <a:pt x="15653" y="6687"/>
                  </a:cubicBezTo>
                  <a:cubicBezTo>
                    <a:pt x="15765" y="6620"/>
                    <a:pt x="15765" y="6620"/>
                    <a:pt x="15765" y="6620"/>
                  </a:cubicBezTo>
                  <a:cubicBezTo>
                    <a:pt x="15821" y="6620"/>
                    <a:pt x="15821" y="6620"/>
                    <a:pt x="15821" y="6620"/>
                  </a:cubicBezTo>
                  <a:cubicBezTo>
                    <a:pt x="15877" y="6620"/>
                    <a:pt x="15877" y="6620"/>
                    <a:pt x="15877" y="6620"/>
                  </a:cubicBezTo>
                  <a:cubicBezTo>
                    <a:pt x="15934" y="6620"/>
                    <a:pt x="15934" y="6620"/>
                    <a:pt x="15934" y="6620"/>
                  </a:cubicBezTo>
                  <a:cubicBezTo>
                    <a:pt x="15934" y="6687"/>
                    <a:pt x="15934" y="6687"/>
                    <a:pt x="15934" y="6687"/>
                  </a:cubicBezTo>
                  <a:cubicBezTo>
                    <a:pt x="15990" y="6620"/>
                    <a:pt x="15990" y="6620"/>
                    <a:pt x="15990" y="6620"/>
                  </a:cubicBezTo>
                  <a:cubicBezTo>
                    <a:pt x="15990" y="6620"/>
                    <a:pt x="15990" y="6620"/>
                    <a:pt x="15990" y="6620"/>
                  </a:cubicBezTo>
                  <a:cubicBezTo>
                    <a:pt x="15990" y="6554"/>
                    <a:pt x="15990" y="6554"/>
                    <a:pt x="15990" y="6554"/>
                  </a:cubicBezTo>
                  <a:cubicBezTo>
                    <a:pt x="16046" y="6554"/>
                    <a:pt x="16046" y="6554"/>
                    <a:pt x="16046" y="6554"/>
                  </a:cubicBezTo>
                  <a:cubicBezTo>
                    <a:pt x="16046" y="6487"/>
                    <a:pt x="16046" y="6487"/>
                    <a:pt x="16046" y="6487"/>
                  </a:cubicBezTo>
                  <a:cubicBezTo>
                    <a:pt x="15990" y="6420"/>
                    <a:pt x="15990" y="6420"/>
                    <a:pt x="15990" y="6420"/>
                  </a:cubicBezTo>
                  <a:cubicBezTo>
                    <a:pt x="15990" y="6353"/>
                    <a:pt x="15990" y="6353"/>
                    <a:pt x="15990" y="6353"/>
                  </a:cubicBezTo>
                  <a:cubicBezTo>
                    <a:pt x="16046" y="6420"/>
                    <a:pt x="16046" y="6420"/>
                    <a:pt x="16046" y="6420"/>
                  </a:cubicBezTo>
                  <a:cubicBezTo>
                    <a:pt x="16046" y="6420"/>
                    <a:pt x="16046" y="6420"/>
                    <a:pt x="16046" y="6420"/>
                  </a:cubicBezTo>
                  <a:cubicBezTo>
                    <a:pt x="16102" y="6487"/>
                    <a:pt x="16102" y="6487"/>
                    <a:pt x="16102" y="6487"/>
                  </a:cubicBezTo>
                  <a:cubicBezTo>
                    <a:pt x="16102" y="6487"/>
                    <a:pt x="16102" y="6487"/>
                    <a:pt x="16102" y="6487"/>
                  </a:cubicBezTo>
                  <a:cubicBezTo>
                    <a:pt x="16158" y="6487"/>
                    <a:pt x="16158" y="6487"/>
                    <a:pt x="16158" y="6487"/>
                  </a:cubicBezTo>
                  <a:cubicBezTo>
                    <a:pt x="16158" y="6487"/>
                    <a:pt x="16158" y="6487"/>
                    <a:pt x="16158" y="6487"/>
                  </a:cubicBezTo>
                  <a:cubicBezTo>
                    <a:pt x="16214" y="6487"/>
                    <a:pt x="16214" y="6487"/>
                    <a:pt x="16214" y="6487"/>
                  </a:cubicBezTo>
                  <a:cubicBezTo>
                    <a:pt x="16214" y="6487"/>
                    <a:pt x="16214" y="6487"/>
                    <a:pt x="16214" y="6487"/>
                  </a:cubicBezTo>
                  <a:cubicBezTo>
                    <a:pt x="16214" y="6420"/>
                    <a:pt x="16214" y="6420"/>
                    <a:pt x="16214" y="6420"/>
                  </a:cubicBezTo>
                  <a:cubicBezTo>
                    <a:pt x="16214" y="6353"/>
                    <a:pt x="16214" y="6353"/>
                    <a:pt x="16214" y="6353"/>
                  </a:cubicBezTo>
                  <a:cubicBezTo>
                    <a:pt x="16158" y="6353"/>
                    <a:pt x="16158" y="6353"/>
                    <a:pt x="16158" y="6353"/>
                  </a:cubicBezTo>
                  <a:cubicBezTo>
                    <a:pt x="16102" y="6353"/>
                    <a:pt x="16102" y="6353"/>
                    <a:pt x="16102" y="6353"/>
                  </a:cubicBezTo>
                  <a:cubicBezTo>
                    <a:pt x="16046" y="6353"/>
                    <a:pt x="16046" y="6353"/>
                    <a:pt x="16046" y="6353"/>
                  </a:cubicBezTo>
                  <a:cubicBezTo>
                    <a:pt x="16046" y="6353"/>
                    <a:pt x="16046" y="6353"/>
                    <a:pt x="16046" y="6353"/>
                  </a:cubicBezTo>
                  <a:cubicBezTo>
                    <a:pt x="16046" y="6286"/>
                    <a:pt x="16046" y="6286"/>
                    <a:pt x="16046" y="6286"/>
                  </a:cubicBezTo>
                  <a:cubicBezTo>
                    <a:pt x="16102" y="6286"/>
                    <a:pt x="16102" y="6286"/>
                    <a:pt x="16102" y="6286"/>
                  </a:cubicBezTo>
                  <a:cubicBezTo>
                    <a:pt x="16158" y="6286"/>
                    <a:pt x="16158" y="6286"/>
                    <a:pt x="16158" y="6286"/>
                  </a:cubicBezTo>
                  <a:cubicBezTo>
                    <a:pt x="16158" y="6219"/>
                    <a:pt x="16158" y="6219"/>
                    <a:pt x="16158" y="6219"/>
                  </a:cubicBezTo>
                  <a:cubicBezTo>
                    <a:pt x="16214" y="6286"/>
                    <a:pt x="16214" y="6286"/>
                    <a:pt x="16214" y="6286"/>
                  </a:cubicBezTo>
                  <a:cubicBezTo>
                    <a:pt x="16214" y="6286"/>
                    <a:pt x="16214" y="6286"/>
                    <a:pt x="16214" y="6286"/>
                  </a:cubicBezTo>
                  <a:cubicBezTo>
                    <a:pt x="16270" y="6219"/>
                    <a:pt x="16270" y="6219"/>
                    <a:pt x="16270" y="6219"/>
                  </a:cubicBezTo>
                  <a:cubicBezTo>
                    <a:pt x="16270" y="6219"/>
                    <a:pt x="16270" y="6219"/>
                    <a:pt x="16270" y="6219"/>
                  </a:cubicBezTo>
                  <a:cubicBezTo>
                    <a:pt x="16270" y="6152"/>
                    <a:pt x="16270" y="6152"/>
                    <a:pt x="16270" y="6152"/>
                  </a:cubicBezTo>
                  <a:cubicBezTo>
                    <a:pt x="16270" y="6085"/>
                    <a:pt x="16270" y="6085"/>
                    <a:pt x="16270" y="6085"/>
                  </a:cubicBezTo>
                  <a:cubicBezTo>
                    <a:pt x="16270" y="6085"/>
                    <a:pt x="16270" y="6085"/>
                    <a:pt x="16270" y="6085"/>
                  </a:cubicBezTo>
                  <a:cubicBezTo>
                    <a:pt x="16326" y="6085"/>
                    <a:pt x="16326" y="6085"/>
                    <a:pt x="16326" y="6085"/>
                  </a:cubicBezTo>
                  <a:cubicBezTo>
                    <a:pt x="16214" y="6085"/>
                    <a:pt x="16214" y="6085"/>
                    <a:pt x="16214" y="6085"/>
                  </a:cubicBezTo>
                  <a:cubicBezTo>
                    <a:pt x="16214" y="6085"/>
                    <a:pt x="16214" y="6085"/>
                    <a:pt x="16214" y="6085"/>
                  </a:cubicBezTo>
                  <a:cubicBezTo>
                    <a:pt x="16214" y="6019"/>
                    <a:pt x="16214" y="6019"/>
                    <a:pt x="16214" y="6019"/>
                  </a:cubicBezTo>
                  <a:cubicBezTo>
                    <a:pt x="16214" y="6019"/>
                    <a:pt x="16214" y="6019"/>
                    <a:pt x="16214" y="6019"/>
                  </a:cubicBezTo>
                  <a:cubicBezTo>
                    <a:pt x="16270" y="5952"/>
                    <a:pt x="16270" y="5952"/>
                    <a:pt x="16270" y="5952"/>
                  </a:cubicBezTo>
                  <a:cubicBezTo>
                    <a:pt x="16214" y="5952"/>
                    <a:pt x="16214" y="5952"/>
                    <a:pt x="16214" y="5952"/>
                  </a:cubicBezTo>
                  <a:cubicBezTo>
                    <a:pt x="16102" y="5952"/>
                    <a:pt x="16102" y="5952"/>
                    <a:pt x="16102" y="5952"/>
                  </a:cubicBezTo>
                  <a:cubicBezTo>
                    <a:pt x="16102" y="5885"/>
                    <a:pt x="16102" y="5885"/>
                    <a:pt x="16102" y="5885"/>
                  </a:cubicBezTo>
                  <a:cubicBezTo>
                    <a:pt x="16102" y="5885"/>
                    <a:pt x="16102" y="5885"/>
                    <a:pt x="16102" y="5885"/>
                  </a:cubicBezTo>
                  <a:cubicBezTo>
                    <a:pt x="16102" y="5885"/>
                    <a:pt x="16102" y="5885"/>
                    <a:pt x="16102" y="5885"/>
                  </a:cubicBezTo>
                  <a:cubicBezTo>
                    <a:pt x="16102" y="5818"/>
                    <a:pt x="16102" y="5818"/>
                    <a:pt x="16102" y="5818"/>
                  </a:cubicBezTo>
                  <a:cubicBezTo>
                    <a:pt x="16046" y="5751"/>
                    <a:pt x="16046" y="5751"/>
                    <a:pt x="16046" y="5751"/>
                  </a:cubicBezTo>
                  <a:cubicBezTo>
                    <a:pt x="15990" y="5751"/>
                    <a:pt x="15990" y="5751"/>
                    <a:pt x="15990" y="5751"/>
                  </a:cubicBezTo>
                  <a:cubicBezTo>
                    <a:pt x="15934" y="5751"/>
                    <a:pt x="15934" y="5751"/>
                    <a:pt x="15934" y="5751"/>
                  </a:cubicBezTo>
                  <a:cubicBezTo>
                    <a:pt x="15877" y="5751"/>
                    <a:pt x="15877" y="5751"/>
                    <a:pt x="15877" y="5751"/>
                  </a:cubicBezTo>
                  <a:cubicBezTo>
                    <a:pt x="15821" y="5818"/>
                    <a:pt x="15821" y="5818"/>
                    <a:pt x="15821" y="5818"/>
                  </a:cubicBezTo>
                  <a:cubicBezTo>
                    <a:pt x="15709" y="5751"/>
                    <a:pt x="15709" y="5751"/>
                    <a:pt x="15709" y="5751"/>
                  </a:cubicBezTo>
                  <a:cubicBezTo>
                    <a:pt x="15709" y="5684"/>
                    <a:pt x="15709" y="5684"/>
                    <a:pt x="15709" y="5684"/>
                  </a:cubicBezTo>
                  <a:cubicBezTo>
                    <a:pt x="15653" y="5684"/>
                    <a:pt x="15653" y="5684"/>
                    <a:pt x="15653" y="5684"/>
                  </a:cubicBezTo>
                  <a:cubicBezTo>
                    <a:pt x="15653" y="5684"/>
                    <a:pt x="15653" y="5684"/>
                    <a:pt x="15653" y="5684"/>
                  </a:cubicBezTo>
                  <a:cubicBezTo>
                    <a:pt x="15597" y="5684"/>
                    <a:pt x="15597" y="5684"/>
                    <a:pt x="15597" y="5684"/>
                  </a:cubicBezTo>
                  <a:cubicBezTo>
                    <a:pt x="15597" y="5684"/>
                    <a:pt x="15597" y="5684"/>
                    <a:pt x="15597" y="5684"/>
                  </a:cubicBezTo>
                  <a:cubicBezTo>
                    <a:pt x="15541" y="5684"/>
                    <a:pt x="15541" y="5684"/>
                    <a:pt x="15541" y="5684"/>
                  </a:cubicBezTo>
                  <a:cubicBezTo>
                    <a:pt x="15485" y="5751"/>
                    <a:pt x="15485" y="5751"/>
                    <a:pt x="15485" y="5751"/>
                  </a:cubicBezTo>
                  <a:cubicBezTo>
                    <a:pt x="15485" y="5751"/>
                    <a:pt x="15485" y="5751"/>
                    <a:pt x="15485" y="5751"/>
                  </a:cubicBezTo>
                  <a:cubicBezTo>
                    <a:pt x="15429" y="5684"/>
                    <a:pt x="15429" y="5684"/>
                    <a:pt x="15429" y="5684"/>
                  </a:cubicBezTo>
                  <a:cubicBezTo>
                    <a:pt x="15372" y="5751"/>
                    <a:pt x="15372" y="5751"/>
                    <a:pt x="15372" y="5751"/>
                  </a:cubicBezTo>
                  <a:cubicBezTo>
                    <a:pt x="15316" y="5751"/>
                    <a:pt x="15316" y="5751"/>
                    <a:pt x="15316" y="5751"/>
                  </a:cubicBezTo>
                  <a:cubicBezTo>
                    <a:pt x="15316" y="5751"/>
                    <a:pt x="15316" y="5751"/>
                    <a:pt x="15316" y="5751"/>
                  </a:cubicBezTo>
                  <a:cubicBezTo>
                    <a:pt x="15316" y="5818"/>
                    <a:pt x="15316" y="5818"/>
                    <a:pt x="15316" y="5818"/>
                  </a:cubicBezTo>
                  <a:cubicBezTo>
                    <a:pt x="15316" y="5751"/>
                    <a:pt x="15316" y="5751"/>
                    <a:pt x="15316" y="5751"/>
                  </a:cubicBezTo>
                  <a:cubicBezTo>
                    <a:pt x="15316" y="5751"/>
                    <a:pt x="15316" y="5751"/>
                    <a:pt x="15316" y="5751"/>
                  </a:cubicBezTo>
                  <a:cubicBezTo>
                    <a:pt x="15260" y="5751"/>
                    <a:pt x="15260" y="5751"/>
                    <a:pt x="15260" y="5751"/>
                  </a:cubicBezTo>
                  <a:cubicBezTo>
                    <a:pt x="15148" y="5751"/>
                    <a:pt x="15148" y="5751"/>
                    <a:pt x="15148" y="5751"/>
                  </a:cubicBezTo>
                  <a:cubicBezTo>
                    <a:pt x="15148" y="5751"/>
                    <a:pt x="15148" y="5751"/>
                    <a:pt x="15148" y="5751"/>
                  </a:cubicBezTo>
                  <a:cubicBezTo>
                    <a:pt x="15148" y="5751"/>
                    <a:pt x="15148" y="5751"/>
                    <a:pt x="15148" y="5751"/>
                  </a:cubicBezTo>
                  <a:cubicBezTo>
                    <a:pt x="15148" y="5818"/>
                    <a:pt x="15148" y="5818"/>
                    <a:pt x="15148" y="5818"/>
                  </a:cubicBezTo>
                  <a:cubicBezTo>
                    <a:pt x="15204" y="5885"/>
                    <a:pt x="15204" y="5885"/>
                    <a:pt x="15204" y="5885"/>
                  </a:cubicBezTo>
                  <a:cubicBezTo>
                    <a:pt x="15148" y="5818"/>
                    <a:pt x="15148" y="5818"/>
                    <a:pt x="15148" y="5818"/>
                  </a:cubicBezTo>
                  <a:cubicBezTo>
                    <a:pt x="15148" y="5818"/>
                    <a:pt x="15148" y="5818"/>
                    <a:pt x="15148" y="5818"/>
                  </a:cubicBezTo>
                  <a:cubicBezTo>
                    <a:pt x="15092" y="5818"/>
                    <a:pt x="15092" y="5818"/>
                    <a:pt x="15092" y="5818"/>
                  </a:cubicBezTo>
                  <a:cubicBezTo>
                    <a:pt x="15036" y="5818"/>
                    <a:pt x="15036" y="5818"/>
                    <a:pt x="15036" y="5818"/>
                  </a:cubicBezTo>
                  <a:cubicBezTo>
                    <a:pt x="14980" y="5818"/>
                    <a:pt x="14980" y="5818"/>
                    <a:pt x="14980" y="5818"/>
                  </a:cubicBezTo>
                  <a:cubicBezTo>
                    <a:pt x="15036" y="5751"/>
                    <a:pt x="15036" y="5751"/>
                    <a:pt x="15036" y="5751"/>
                  </a:cubicBezTo>
                  <a:cubicBezTo>
                    <a:pt x="15036" y="5751"/>
                    <a:pt x="15036" y="5751"/>
                    <a:pt x="15036" y="5751"/>
                  </a:cubicBezTo>
                  <a:cubicBezTo>
                    <a:pt x="14980" y="5684"/>
                    <a:pt x="14980" y="5684"/>
                    <a:pt x="14980" y="5684"/>
                  </a:cubicBezTo>
                  <a:cubicBezTo>
                    <a:pt x="14980" y="5617"/>
                    <a:pt x="14980" y="5617"/>
                    <a:pt x="14980" y="5617"/>
                  </a:cubicBezTo>
                  <a:cubicBezTo>
                    <a:pt x="14980" y="5617"/>
                    <a:pt x="14980" y="5617"/>
                    <a:pt x="14980" y="5617"/>
                  </a:cubicBezTo>
                  <a:cubicBezTo>
                    <a:pt x="14924" y="5617"/>
                    <a:pt x="14924" y="5617"/>
                    <a:pt x="14924" y="5617"/>
                  </a:cubicBezTo>
                  <a:cubicBezTo>
                    <a:pt x="14924" y="5684"/>
                    <a:pt x="14924" y="5684"/>
                    <a:pt x="14924" y="5684"/>
                  </a:cubicBezTo>
                  <a:cubicBezTo>
                    <a:pt x="14924" y="5684"/>
                    <a:pt x="14924" y="5684"/>
                    <a:pt x="14924" y="5684"/>
                  </a:cubicBezTo>
                  <a:cubicBezTo>
                    <a:pt x="14868" y="5684"/>
                    <a:pt x="14868" y="5684"/>
                    <a:pt x="14868" y="5684"/>
                  </a:cubicBezTo>
                  <a:cubicBezTo>
                    <a:pt x="14924" y="5684"/>
                    <a:pt x="14924" y="5684"/>
                    <a:pt x="14924" y="5684"/>
                  </a:cubicBezTo>
                  <a:cubicBezTo>
                    <a:pt x="14924" y="5617"/>
                    <a:pt x="14924" y="5617"/>
                    <a:pt x="14924" y="5617"/>
                  </a:cubicBezTo>
                  <a:cubicBezTo>
                    <a:pt x="14868" y="5617"/>
                    <a:pt x="14868" y="5617"/>
                    <a:pt x="14868" y="5617"/>
                  </a:cubicBezTo>
                  <a:cubicBezTo>
                    <a:pt x="14811" y="5617"/>
                    <a:pt x="14811" y="5617"/>
                    <a:pt x="14811" y="5617"/>
                  </a:cubicBezTo>
                  <a:cubicBezTo>
                    <a:pt x="14811" y="5617"/>
                    <a:pt x="14811" y="5617"/>
                    <a:pt x="14811" y="5617"/>
                  </a:cubicBezTo>
                  <a:cubicBezTo>
                    <a:pt x="14811" y="5617"/>
                    <a:pt x="14811" y="5617"/>
                    <a:pt x="14811" y="5617"/>
                  </a:cubicBezTo>
                  <a:cubicBezTo>
                    <a:pt x="14811" y="5550"/>
                    <a:pt x="14811" y="5550"/>
                    <a:pt x="14811" y="5550"/>
                  </a:cubicBezTo>
                  <a:cubicBezTo>
                    <a:pt x="14811" y="5484"/>
                    <a:pt x="14811" y="5484"/>
                    <a:pt x="14811" y="5484"/>
                  </a:cubicBezTo>
                  <a:cubicBezTo>
                    <a:pt x="14755" y="5550"/>
                    <a:pt x="14755" y="5550"/>
                    <a:pt x="14755" y="5550"/>
                  </a:cubicBezTo>
                  <a:cubicBezTo>
                    <a:pt x="14699" y="5617"/>
                    <a:pt x="14699" y="5617"/>
                    <a:pt x="14699" y="5617"/>
                  </a:cubicBezTo>
                  <a:cubicBezTo>
                    <a:pt x="14699" y="5684"/>
                    <a:pt x="14699" y="5684"/>
                    <a:pt x="14699" y="5684"/>
                  </a:cubicBezTo>
                  <a:cubicBezTo>
                    <a:pt x="14643" y="5684"/>
                    <a:pt x="14643" y="5684"/>
                    <a:pt x="14643" y="5684"/>
                  </a:cubicBezTo>
                  <a:cubicBezTo>
                    <a:pt x="14643" y="5617"/>
                    <a:pt x="14643" y="5617"/>
                    <a:pt x="14643" y="5617"/>
                  </a:cubicBezTo>
                  <a:cubicBezTo>
                    <a:pt x="14643" y="5550"/>
                    <a:pt x="14643" y="5550"/>
                    <a:pt x="14643" y="5550"/>
                  </a:cubicBezTo>
                  <a:cubicBezTo>
                    <a:pt x="14643" y="5550"/>
                    <a:pt x="14643" y="5550"/>
                    <a:pt x="14643" y="5550"/>
                  </a:cubicBezTo>
                  <a:cubicBezTo>
                    <a:pt x="14699" y="5484"/>
                    <a:pt x="14699" y="5484"/>
                    <a:pt x="14699" y="5484"/>
                  </a:cubicBezTo>
                  <a:cubicBezTo>
                    <a:pt x="14643" y="5417"/>
                    <a:pt x="14643" y="5417"/>
                    <a:pt x="14643" y="5417"/>
                  </a:cubicBezTo>
                  <a:cubicBezTo>
                    <a:pt x="14587" y="5417"/>
                    <a:pt x="14587" y="5417"/>
                    <a:pt x="14587" y="5417"/>
                  </a:cubicBezTo>
                  <a:cubicBezTo>
                    <a:pt x="14587" y="5417"/>
                    <a:pt x="14587" y="5417"/>
                    <a:pt x="14587" y="5417"/>
                  </a:cubicBezTo>
                  <a:cubicBezTo>
                    <a:pt x="14643" y="5417"/>
                    <a:pt x="14643" y="5417"/>
                    <a:pt x="14643" y="5417"/>
                  </a:cubicBezTo>
                  <a:cubicBezTo>
                    <a:pt x="14643" y="5350"/>
                    <a:pt x="14643" y="5350"/>
                    <a:pt x="14643" y="5350"/>
                  </a:cubicBezTo>
                  <a:cubicBezTo>
                    <a:pt x="14643" y="5283"/>
                    <a:pt x="14643" y="5283"/>
                    <a:pt x="14643" y="5283"/>
                  </a:cubicBezTo>
                  <a:cubicBezTo>
                    <a:pt x="14643" y="5283"/>
                    <a:pt x="14643" y="5283"/>
                    <a:pt x="14643" y="5283"/>
                  </a:cubicBezTo>
                  <a:cubicBezTo>
                    <a:pt x="14587" y="5283"/>
                    <a:pt x="14587" y="5283"/>
                    <a:pt x="14587" y="5283"/>
                  </a:cubicBezTo>
                  <a:cubicBezTo>
                    <a:pt x="14587" y="5283"/>
                    <a:pt x="14587" y="5283"/>
                    <a:pt x="14587" y="5283"/>
                  </a:cubicBezTo>
                  <a:cubicBezTo>
                    <a:pt x="14531" y="5283"/>
                    <a:pt x="14531" y="5283"/>
                    <a:pt x="14531" y="5283"/>
                  </a:cubicBezTo>
                  <a:cubicBezTo>
                    <a:pt x="14531" y="5283"/>
                    <a:pt x="14531" y="5283"/>
                    <a:pt x="14531" y="5283"/>
                  </a:cubicBezTo>
                  <a:cubicBezTo>
                    <a:pt x="14531" y="5283"/>
                    <a:pt x="14531" y="5283"/>
                    <a:pt x="14531" y="5283"/>
                  </a:cubicBezTo>
                  <a:cubicBezTo>
                    <a:pt x="14475" y="5283"/>
                    <a:pt x="14475" y="5283"/>
                    <a:pt x="14475" y="5283"/>
                  </a:cubicBezTo>
                  <a:cubicBezTo>
                    <a:pt x="14475" y="5283"/>
                    <a:pt x="14475" y="5283"/>
                    <a:pt x="14475" y="5283"/>
                  </a:cubicBezTo>
                  <a:cubicBezTo>
                    <a:pt x="14419" y="5283"/>
                    <a:pt x="14419" y="5283"/>
                    <a:pt x="14419" y="5283"/>
                  </a:cubicBezTo>
                  <a:cubicBezTo>
                    <a:pt x="14419" y="5283"/>
                    <a:pt x="14419" y="5283"/>
                    <a:pt x="14419" y="5283"/>
                  </a:cubicBezTo>
                  <a:cubicBezTo>
                    <a:pt x="14419" y="5283"/>
                    <a:pt x="14419" y="5283"/>
                    <a:pt x="14419" y="5283"/>
                  </a:cubicBezTo>
                  <a:cubicBezTo>
                    <a:pt x="14475" y="5216"/>
                    <a:pt x="14475" y="5216"/>
                    <a:pt x="14475" y="5216"/>
                  </a:cubicBezTo>
                  <a:cubicBezTo>
                    <a:pt x="14475" y="5149"/>
                    <a:pt x="14475" y="5149"/>
                    <a:pt x="14475" y="5149"/>
                  </a:cubicBezTo>
                  <a:cubicBezTo>
                    <a:pt x="14531" y="5149"/>
                    <a:pt x="14531" y="5149"/>
                    <a:pt x="14531" y="5149"/>
                  </a:cubicBezTo>
                  <a:cubicBezTo>
                    <a:pt x="14531" y="5216"/>
                    <a:pt x="14531" y="5216"/>
                    <a:pt x="14531" y="5216"/>
                  </a:cubicBezTo>
                  <a:cubicBezTo>
                    <a:pt x="14643" y="5216"/>
                    <a:pt x="14643" y="5216"/>
                    <a:pt x="14643" y="5216"/>
                  </a:cubicBezTo>
                  <a:cubicBezTo>
                    <a:pt x="14587" y="5216"/>
                    <a:pt x="14587" y="5216"/>
                    <a:pt x="14587" y="5216"/>
                  </a:cubicBezTo>
                  <a:cubicBezTo>
                    <a:pt x="14587" y="5149"/>
                    <a:pt x="14587" y="5149"/>
                    <a:pt x="14587" y="5149"/>
                  </a:cubicBezTo>
                  <a:cubicBezTo>
                    <a:pt x="14531" y="5149"/>
                    <a:pt x="14531" y="5149"/>
                    <a:pt x="14531" y="5149"/>
                  </a:cubicBezTo>
                  <a:cubicBezTo>
                    <a:pt x="14531" y="5149"/>
                    <a:pt x="14531" y="5149"/>
                    <a:pt x="14531" y="5149"/>
                  </a:cubicBezTo>
                  <a:cubicBezTo>
                    <a:pt x="14475" y="5082"/>
                    <a:pt x="14475" y="5082"/>
                    <a:pt x="14475" y="5082"/>
                  </a:cubicBezTo>
                  <a:cubicBezTo>
                    <a:pt x="14419" y="5015"/>
                    <a:pt x="14419" y="5015"/>
                    <a:pt x="14419" y="5015"/>
                  </a:cubicBezTo>
                  <a:cubicBezTo>
                    <a:pt x="14475" y="5015"/>
                    <a:pt x="14475" y="5015"/>
                    <a:pt x="14475" y="5015"/>
                  </a:cubicBezTo>
                  <a:cubicBezTo>
                    <a:pt x="14475" y="5015"/>
                    <a:pt x="14475" y="5015"/>
                    <a:pt x="14475" y="5015"/>
                  </a:cubicBezTo>
                  <a:cubicBezTo>
                    <a:pt x="14475" y="5015"/>
                    <a:pt x="14475" y="5015"/>
                    <a:pt x="14475" y="5015"/>
                  </a:cubicBezTo>
                  <a:cubicBezTo>
                    <a:pt x="14531" y="5015"/>
                    <a:pt x="14531" y="5015"/>
                    <a:pt x="14531" y="5015"/>
                  </a:cubicBezTo>
                  <a:cubicBezTo>
                    <a:pt x="14587" y="5082"/>
                    <a:pt x="14587" y="5082"/>
                    <a:pt x="14587" y="5082"/>
                  </a:cubicBezTo>
                  <a:cubicBezTo>
                    <a:pt x="14643" y="5082"/>
                    <a:pt x="14643" y="5082"/>
                    <a:pt x="14643" y="5082"/>
                  </a:cubicBezTo>
                  <a:cubicBezTo>
                    <a:pt x="14643" y="5149"/>
                    <a:pt x="14643" y="5149"/>
                    <a:pt x="14643" y="5149"/>
                  </a:cubicBezTo>
                  <a:cubicBezTo>
                    <a:pt x="14699" y="5149"/>
                    <a:pt x="14699" y="5149"/>
                    <a:pt x="14699" y="5149"/>
                  </a:cubicBezTo>
                  <a:cubicBezTo>
                    <a:pt x="14699" y="5149"/>
                    <a:pt x="14699" y="5149"/>
                    <a:pt x="14699" y="5149"/>
                  </a:cubicBezTo>
                  <a:cubicBezTo>
                    <a:pt x="14811" y="5149"/>
                    <a:pt x="14811" y="5149"/>
                    <a:pt x="14811" y="5149"/>
                  </a:cubicBezTo>
                  <a:cubicBezTo>
                    <a:pt x="14868" y="5149"/>
                    <a:pt x="14868" y="5149"/>
                    <a:pt x="14868" y="5149"/>
                  </a:cubicBezTo>
                  <a:cubicBezTo>
                    <a:pt x="14868" y="5149"/>
                    <a:pt x="14868" y="5149"/>
                    <a:pt x="14868" y="5149"/>
                  </a:cubicBezTo>
                  <a:cubicBezTo>
                    <a:pt x="14868" y="5082"/>
                    <a:pt x="14868" y="5082"/>
                    <a:pt x="14868" y="5082"/>
                  </a:cubicBezTo>
                  <a:cubicBezTo>
                    <a:pt x="14755" y="5015"/>
                    <a:pt x="14755" y="5015"/>
                    <a:pt x="14755" y="5015"/>
                  </a:cubicBezTo>
                  <a:cubicBezTo>
                    <a:pt x="14699" y="4949"/>
                    <a:pt x="14699" y="4949"/>
                    <a:pt x="14699" y="4949"/>
                  </a:cubicBezTo>
                  <a:cubicBezTo>
                    <a:pt x="14699" y="4949"/>
                    <a:pt x="14699" y="4949"/>
                    <a:pt x="14699" y="4949"/>
                  </a:cubicBezTo>
                  <a:cubicBezTo>
                    <a:pt x="14643" y="4882"/>
                    <a:pt x="14643" y="4882"/>
                    <a:pt x="14643" y="4882"/>
                  </a:cubicBezTo>
                  <a:cubicBezTo>
                    <a:pt x="14643" y="4882"/>
                    <a:pt x="14643" y="4882"/>
                    <a:pt x="14643" y="4882"/>
                  </a:cubicBezTo>
                  <a:cubicBezTo>
                    <a:pt x="14587" y="4882"/>
                    <a:pt x="14587" y="4882"/>
                    <a:pt x="14587" y="4882"/>
                  </a:cubicBezTo>
                  <a:cubicBezTo>
                    <a:pt x="14587" y="4815"/>
                    <a:pt x="14587" y="4815"/>
                    <a:pt x="14587" y="4815"/>
                  </a:cubicBezTo>
                  <a:cubicBezTo>
                    <a:pt x="14587" y="4815"/>
                    <a:pt x="14587" y="4815"/>
                    <a:pt x="14587" y="4815"/>
                  </a:cubicBezTo>
                  <a:cubicBezTo>
                    <a:pt x="14643" y="4815"/>
                    <a:pt x="14643" y="4815"/>
                    <a:pt x="14643" y="4815"/>
                  </a:cubicBezTo>
                  <a:cubicBezTo>
                    <a:pt x="14643" y="4882"/>
                    <a:pt x="14643" y="4882"/>
                    <a:pt x="14643" y="4882"/>
                  </a:cubicBezTo>
                  <a:cubicBezTo>
                    <a:pt x="14699" y="4882"/>
                    <a:pt x="14699" y="4882"/>
                    <a:pt x="14699" y="4882"/>
                  </a:cubicBezTo>
                  <a:cubicBezTo>
                    <a:pt x="14699" y="4882"/>
                    <a:pt x="14699" y="4882"/>
                    <a:pt x="14699" y="4882"/>
                  </a:cubicBezTo>
                  <a:cubicBezTo>
                    <a:pt x="14755" y="4882"/>
                    <a:pt x="14755" y="4882"/>
                    <a:pt x="14755" y="4882"/>
                  </a:cubicBezTo>
                  <a:cubicBezTo>
                    <a:pt x="14755" y="4882"/>
                    <a:pt x="14755" y="4882"/>
                    <a:pt x="14755" y="4882"/>
                  </a:cubicBezTo>
                  <a:cubicBezTo>
                    <a:pt x="14755" y="4748"/>
                    <a:pt x="14755" y="4748"/>
                    <a:pt x="14755" y="4748"/>
                  </a:cubicBezTo>
                  <a:cubicBezTo>
                    <a:pt x="14699" y="4681"/>
                    <a:pt x="14699" y="4681"/>
                    <a:pt x="14699" y="4681"/>
                  </a:cubicBezTo>
                  <a:cubicBezTo>
                    <a:pt x="14643" y="4681"/>
                    <a:pt x="14643" y="4681"/>
                    <a:pt x="14643" y="4681"/>
                  </a:cubicBezTo>
                  <a:cubicBezTo>
                    <a:pt x="14643" y="4681"/>
                    <a:pt x="14643" y="4681"/>
                    <a:pt x="14643" y="4681"/>
                  </a:cubicBezTo>
                  <a:cubicBezTo>
                    <a:pt x="14587" y="4681"/>
                    <a:pt x="14587" y="4681"/>
                    <a:pt x="14587" y="4681"/>
                  </a:cubicBezTo>
                  <a:cubicBezTo>
                    <a:pt x="14531" y="4748"/>
                    <a:pt x="14531" y="4748"/>
                    <a:pt x="14531" y="4748"/>
                  </a:cubicBezTo>
                  <a:cubicBezTo>
                    <a:pt x="14475" y="4748"/>
                    <a:pt x="14475" y="4748"/>
                    <a:pt x="14475" y="4748"/>
                  </a:cubicBezTo>
                  <a:cubicBezTo>
                    <a:pt x="14419" y="4681"/>
                    <a:pt x="14419" y="4681"/>
                    <a:pt x="14419" y="4681"/>
                  </a:cubicBezTo>
                  <a:cubicBezTo>
                    <a:pt x="14419" y="4681"/>
                    <a:pt x="14419" y="4681"/>
                    <a:pt x="14419" y="4681"/>
                  </a:cubicBezTo>
                  <a:cubicBezTo>
                    <a:pt x="14363" y="4681"/>
                    <a:pt x="14363" y="4681"/>
                    <a:pt x="14363" y="4681"/>
                  </a:cubicBezTo>
                  <a:cubicBezTo>
                    <a:pt x="14306" y="4748"/>
                    <a:pt x="14306" y="4748"/>
                    <a:pt x="14306" y="4748"/>
                  </a:cubicBezTo>
                  <a:cubicBezTo>
                    <a:pt x="14250" y="4748"/>
                    <a:pt x="14250" y="4748"/>
                    <a:pt x="14250" y="4748"/>
                  </a:cubicBezTo>
                  <a:cubicBezTo>
                    <a:pt x="14250" y="4815"/>
                    <a:pt x="14250" y="4815"/>
                    <a:pt x="14250" y="4815"/>
                  </a:cubicBezTo>
                  <a:cubicBezTo>
                    <a:pt x="14194" y="4815"/>
                    <a:pt x="14194" y="4815"/>
                    <a:pt x="14194" y="4815"/>
                  </a:cubicBezTo>
                  <a:cubicBezTo>
                    <a:pt x="14194" y="4815"/>
                    <a:pt x="14194" y="4815"/>
                    <a:pt x="14194" y="4815"/>
                  </a:cubicBezTo>
                  <a:cubicBezTo>
                    <a:pt x="14250" y="4748"/>
                    <a:pt x="14250" y="4748"/>
                    <a:pt x="14250" y="4748"/>
                  </a:cubicBezTo>
                  <a:cubicBezTo>
                    <a:pt x="14250" y="4748"/>
                    <a:pt x="14250" y="4748"/>
                    <a:pt x="14250" y="4748"/>
                  </a:cubicBezTo>
                  <a:cubicBezTo>
                    <a:pt x="14363" y="4614"/>
                    <a:pt x="14363" y="4614"/>
                    <a:pt x="14363" y="4614"/>
                  </a:cubicBezTo>
                  <a:cubicBezTo>
                    <a:pt x="14363" y="4614"/>
                    <a:pt x="14363" y="4614"/>
                    <a:pt x="14363" y="4614"/>
                  </a:cubicBezTo>
                  <a:cubicBezTo>
                    <a:pt x="14363" y="4547"/>
                    <a:pt x="14363" y="4547"/>
                    <a:pt x="14363" y="4547"/>
                  </a:cubicBezTo>
                  <a:cubicBezTo>
                    <a:pt x="14363" y="4414"/>
                    <a:pt x="14363" y="4414"/>
                    <a:pt x="14363" y="4414"/>
                  </a:cubicBezTo>
                  <a:cubicBezTo>
                    <a:pt x="14363" y="4414"/>
                    <a:pt x="14363" y="4414"/>
                    <a:pt x="14363" y="4414"/>
                  </a:cubicBezTo>
                  <a:cubicBezTo>
                    <a:pt x="14306" y="4347"/>
                    <a:pt x="14306" y="4347"/>
                    <a:pt x="14306" y="4347"/>
                  </a:cubicBezTo>
                  <a:cubicBezTo>
                    <a:pt x="14306" y="4414"/>
                    <a:pt x="14306" y="4414"/>
                    <a:pt x="14306" y="4414"/>
                  </a:cubicBezTo>
                  <a:cubicBezTo>
                    <a:pt x="14250" y="4414"/>
                    <a:pt x="14250" y="4414"/>
                    <a:pt x="14250" y="4414"/>
                  </a:cubicBezTo>
                  <a:cubicBezTo>
                    <a:pt x="14250" y="4347"/>
                    <a:pt x="14250" y="4347"/>
                    <a:pt x="14250" y="4347"/>
                  </a:cubicBezTo>
                  <a:cubicBezTo>
                    <a:pt x="14250" y="4347"/>
                    <a:pt x="14250" y="4347"/>
                    <a:pt x="14250" y="4347"/>
                  </a:cubicBezTo>
                  <a:cubicBezTo>
                    <a:pt x="14194" y="4280"/>
                    <a:pt x="14194" y="4280"/>
                    <a:pt x="14194" y="4280"/>
                  </a:cubicBezTo>
                  <a:cubicBezTo>
                    <a:pt x="14138" y="4280"/>
                    <a:pt x="14138" y="4280"/>
                    <a:pt x="14138" y="4280"/>
                  </a:cubicBezTo>
                  <a:cubicBezTo>
                    <a:pt x="14082" y="4213"/>
                    <a:pt x="14082" y="4213"/>
                    <a:pt x="14082" y="4213"/>
                  </a:cubicBezTo>
                  <a:cubicBezTo>
                    <a:pt x="14026" y="4213"/>
                    <a:pt x="14026" y="4213"/>
                    <a:pt x="14026" y="4213"/>
                  </a:cubicBezTo>
                  <a:cubicBezTo>
                    <a:pt x="14026" y="4213"/>
                    <a:pt x="14026" y="4213"/>
                    <a:pt x="14026" y="4213"/>
                  </a:cubicBezTo>
                  <a:cubicBezTo>
                    <a:pt x="13970" y="4213"/>
                    <a:pt x="13970" y="4213"/>
                    <a:pt x="13970" y="4213"/>
                  </a:cubicBezTo>
                  <a:cubicBezTo>
                    <a:pt x="13914" y="4213"/>
                    <a:pt x="13914" y="4213"/>
                    <a:pt x="13914" y="4213"/>
                  </a:cubicBezTo>
                  <a:cubicBezTo>
                    <a:pt x="13858" y="4213"/>
                    <a:pt x="13858" y="4213"/>
                    <a:pt x="13858" y="4213"/>
                  </a:cubicBezTo>
                  <a:cubicBezTo>
                    <a:pt x="13858" y="4213"/>
                    <a:pt x="13858" y="4213"/>
                    <a:pt x="13858" y="4213"/>
                  </a:cubicBezTo>
                  <a:cubicBezTo>
                    <a:pt x="13858" y="4280"/>
                    <a:pt x="13858" y="4280"/>
                    <a:pt x="13858" y="4280"/>
                  </a:cubicBezTo>
                  <a:cubicBezTo>
                    <a:pt x="13858" y="4347"/>
                    <a:pt x="13858" y="4347"/>
                    <a:pt x="13858" y="4347"/>
                  </a:cubicBezTo>
                  <a:cubicBezTo>
                    <a:pt x="13858" y="4414"/>
                    <a:pt x="13858" y="4414"/>
                    <a:pt x="13858" y="4414"/>
                  </a:cubicBezTo>
                  <a:cubicBezTo>
                    <a:pt x="13858" y="4414"/>
                    <a:pt x="13858" y="4414"/>
                    <a:pt x="13858" y="4414"/>
                  </a:cubicBezTo>
                  <a:cubicBezTo>
                    <a:pt x="13802" y="4280"/>
                    <a:pt x="13802" y="4280"/>
                    <a:pt x="13802" y="4280"/>
                  </a:cubicBezTo>
                  <a:cubicBezTo>
                    <a:pt x="13802" y="4347"/>
                    <a:pt x="13802" y="4347"/>
                    <a:pt x="13802" y="4347"/>
                  </a:cubicBezTo>
                  <a:cubicBezTo>
                    <a:pt x="13802" y="4414"/>
                    <a:pt x="13802" y="4414"/>
                    <a:pt x="13802" y="4414"/>
                  </a:cubicBezTo>
                  <a:cubicBezTo>
                    <a:pt x="13858" y="4414"/>
                    <a:pt x="13858" y="4414"/>
                    <a:pt x="13858" y="4414"/>
                  </a:cubicBezTo>
                  <a:cubicBezTo>
                    <a:pt x="13914" y="4547"/>
                    <a:pt x="13914" y="4547"/>
                    <a:pt x="13914" y="4547"/>
                  </a:cubicBezTo>
                  <a:cubicBezTo>
                    <a:pt x="13970" y="4547"/>
                    <a:pt x="13970" y="4547"/>
                    <a:pt x="13970" y="4547"/>
                  </a:cubicBezTo>
                  <a:cubicBezTo>
                    <a:pt x="13914" y="4547"/>
                    <a:pt x="13914" y="4547"/>
                    <a:pt x="13914" y="4547"/>
                  </a:cubicBezTo>
                  <a:cubicBezTo>
                    <a:pt x="13858" y="4547"/>
                    <a:pt x="13858" y="4547"/>
                    <a:pt x="13858" y="4547"/>
                  </a:cubicBezTo>
                  <a:cubicBezTo>
                    <a:pt x="13858" y="4614"/>
                    <a:pt x="13858" y="4614"/>
                    <a:pt x="13858" y="4614"/>
                  </a:cubicBezTo>
                  <a:cubicBezTo>
                    <a:pt x="13914" y="4681"/>
                    <a:pt x="13914" y="4681"/>
                    <a:pt x="13914" y="4681"/>
                  </a:cubicBezTo>
                  <a:cubicBezTo>
                    <a:pt x="13970" y="4681"/>
                    <a:pt x="13970" y="4681"/>
                    <a:pt x="13970" y="4681"/>
                  </a:cubicBezTo>
                  <a:cubicBezTo>
                    <a:pt x="13970" y="4748"/>
                    <a:pt x="13970" y="4748"/>
                    <a:pt x="13970" y="4748"/>
                  </a:cubicBezTo>
                  <a:cubicBezTo>
                    <a:pt x="13970" y="4748"/>
                    <a:pt x="13970" y="4748"/>
                    <a:pt x="13970" y="4748"/>
                  </a:cubicBezTo>
                  <a:cubicBezTo>
                    <a:pt x="13858" y="4748"/>
                    <a:pt x="13858" y="4748"/>
                    <a:pt x="13858" y="4748"/>
                  </a:cubicBezTo>
                  <a:cubicBezTo>
                    <a:pt x="13858" y="4748"/>
                    <a:pt x="13858" y="4748"/>
                    <a:pt x="13858" y="4748"/>
                  </a:cubicBezTo>
                  <a:cubicBezTo>
                    <a:pt x="13858" y="4748"/>
                    <a:pt x="13858" y="4748"/>
                    <a:pt x="13858" y="4748"/>
                  </a:cubicBezTo>
                  <a:cubicBezTo>
                    <a:pt x="13858" y="4815"/>
                    <a:pt x="13858" y="4815"/>
                    <a:pt x="13858" y="4815"/>
                  </a:cubicBezTo>
                  <a:cubicBezTo>
                    <a:pt x="13914" y="4748"/>
                    <a:pt x="13914" y="4748"/>
                    <a:pt x="13914" y="4748"/>
                  </a:cubicBezTo>
                  <a:cubicBezTo>
                    <a:pt x="13914" y="4815"/>
                    <a:pt x="13914" y="4815"/>
                    <a:pt x="13914" y="4815"/>
                  </a:cubicBezTo>
                  <a:cubicBezTo>
                    <a:pt x="14026" y="4748"/>
                    <a:pt x="14026" y="4748"/>
                    <a:pt x="14026" y="4748"/>
                  </a:cubicBezTo>
                  <a:cubicBezTo>
                    <a:pt x="14026" y="4815"/>
                    <a:pt x="14026" y="4815"/>
                    <a:pt x="14026" y="4815"/>
                  </a:cubicBezTo>
                  <a:cubicBezTo>
                    <a:pt x="14082" y="4815"/>
                    <a:pt x="14082" y="4815"/>
                    <a:pt x="14082" y="4815"/>
                  </a:cubicBezTo>
                  <a:cubicBezTo>
                    <a:pt x="14082" y="4882"/>
                    <a:pt x="14082" y="4882"/>
                    <a:pt x="14082" y="4882"/>
                  </a:cubicBezTo>
                  <a:cubicBezTo>
                    <a:pt x="14138" y="4949"/>
                    <a:pt x="14138" y="4949"/>
                    <a:pt x="14138" y="4949"/>
                  </a:cubicBezTo>
                  <a:cubicBezTo>
                    <a:pt x="14194" y="4949"/>
                    <a:pt x="14194" y="4949"/>
                    <a:pt x="14194" y="4949"/>
                  </a:cubicBezTo>
                  <a:cubicBezTo>
                    <a:pt x="14194" y="4882"/>
                    <a:pt x="14194" y="4882"/>
                    <a:pt x="14194" y="4882"/>
                  </a:cubicBezTo>
                  <a:cubicBezTo>
                    <a:pt x="14194" y="4882"/>
                    <a:pt x="14194" y="4882"/>
                    <a:pt x="14194" y="4882"/>
                  </a:cubicBezTo>
                  <a:cubicBezTo>
                    <a:pt x="14250" y="4882"/>
                    <a:pt x="14250" y="4882"/>
                    <a:pt x="14250" y="4882"/>
                  </a:cubicBezTo>
                  <a:cubicBezTo>
                    <a:pt x="14250" y="4882"/>
                    <a:pt x="14250" y="4882"/>
                    <a:pt x="14250" y="4882"/>
                  </a:cubicBezTo>
                  <a:cubicBezTo>
                    <a:pt x="14306" y="4949"/>
                    <a:pt x="14306" y="4949"/>
                    <a:pt x="14306" y="4949"/>
                  </a:cubicBezTo>
                  <a:cubicBezTo>
                    <a:pt x="14250" y="4949"/>
                    <a:pt x="14250" y="4949"/>
                    <a:pt x="14250" y="4949"/>
                  </a:cubicBezTo>
                  <a:cubicBezTo>
                    <a:pt x="14250" y="5082"/>
                    <a:pt x="14250" y="5082"/>
                    <a:pt x="14250" y="5082"/>
                  </a:cubicBezTo>
                  <a:cubicBezTo>
                    <a:pt x="14250" y="5149"/>
                    <a:pt x="14250" y="5149"/>
                    <a:pt x="14250" y="5149"/>
                  </a:cubicBezTo>
                  <a:cubicBezTo>
                    <a:pt x="14250" y="5149"/>
                    <a:pt x="14250" y="5149"/>
                    <a:pt x="14250" y="5149"/>
                  </a:cubicBezTo>
                  <a:cubicBezTo>
                    <a:pt x="14306" y="5216"/>
                    <a:pt x="14306" y="5216"/>
                    <a:pt x="14306" y="5216"/>
                  </a:cubicBezTo>
                  <a:cubicBezTo>
                    <a:pt x="14250" y="5283"/>
                    <a:pt x="14250" y="5283"/>
                    <a:pt x="14250" y="5283"/>
                  </a:cubicBezTo>
                  <a:cubicBezTo>
                    <a:pt x="14250" y="5350"/>
                    <a:pt x="14250" y="5350"/>
                    <a:pt x="14250" y="5350"/>
                  </a:cubicBezTo>
                  <a:cubicBezTo>
                    <a:pt x="14250" y="5417"/>
                    <a:pt x="14250" y="5417"/>
                    <a:pt x="14250" y="5417"/>
                  </a:cubicBezTo>
                  <a:cubicBezTo>
                    <a:pt x="14194" y="5417"/>
                    <a:pt x="14194" y="5417"/>
                    <a:pt x="14194" y="5417"/>
                  </a:cubicBezTo>
                  <a:cubicBezTo>
                    <a:pt x="14138" y="5484"/>
                    <a:pt x="14138" y="5484"/>
                    <a:pt x="14138" y="5484"/>
                  </a:cubicBezTo>
                  <a:cubicBezTo>
                    <a:pt x="14082" y="5484"/>
                    <a:pt x="14082" y="5484"/>
                    <a:pt x="14082" y="5484"/>
                  </a:cubicBezTo>
                  <a:cubicBezTo>
                    <a:pt x="14026" y="5550"/>
                    <a:pt x="14026" y="5550"/>
                    <a:pt x="14026" y="5550"/>
                  </a:cubicBezTo>
                  <a:cubicBezTo>
                    <a:pt x="14082" y="5617"/>
                    <a:pt x="14082" y="5617"/>
                    <a:pt x="14082" y="5617"/>
                  </a:cubicBezTo>
                  <a:cubicBezTo>
                    <a:pt x="14026" y="5617"/>
                    <a:pt x="14026" y="5617"/>
                    <a:pt x="14026" y="5617"/>
                  </a:cubicBezTo>
                  <a:cubicBezTo>
                    <a:pt x="13970" y="5684"/>
                    <a:pt x="13970" y="5684"/>
                    <a:pt x="13970" y="5684"/>
                  </a:cubicBezTo>
                  <a:cubicBezTo>
                    <a:pt x="13970" y="5751"/>
                    <a:pt x="13970" y="5751"/>
                    <a:pt x="13970" y="5751"/>
                  </a:cubicBezTo>
                  <a:cubicBezTo>
                    <a:pt x="14026" y="5751"/>
                    <a:pt x="14026" y="5751"/>
                    <a:pt x="14026" y="5751"/>
                  </a:cubicBezTo>
                  <a:cubicBezTo>
                    <a:pt x="14026" y="5751"/>
                    <a:pt x="14026" y="5751"/>
                    <a:pt x="14026" y="5751"/>
                  </a:cubicBezTo>
                  <a:cubicBezTo>
                    <a:pt x="13970" y="5818"/>
                    <a:pt x="13970" y="5818"/>
                    <a:pt x="13970" y="5818"/>
                  </a:cubicBezTo>
                  <a:cubicBezTo>
                    <a:pt x="13970" y="5818"/>
                    <a:pt x="13970" y="5818"/>
                    <a:pt x="13970" y="5818"/>
                  </a:cubicBezTo>
                  <a:cubicBezTo>
                    <a:pt x="13970" y="5885"/>
                    <a:pt x="13970" y="5885"/>
                    <a:pt x="13970" y="5885"/>
                  </a:cubicBezTo>
                  <a:cubicBezTo>
                    <a:pt x="13970" y="5885"/>
                    <a:pt x="13970" y="5885"/>
                    <a:pt x="13970" y="5885"/>
                  </a:cubicBezTo>
                  <a:cubicBezTo>
                    <a:pt x="13970" y="5952"/>
                    <a:pt x="13970" y="5952"/>
                    <a:pt x="13970" y="5952"/>
                  </a:cubicBezTo>
                  <a:cubicBezTo>
                    <a:pt x="13970" y="6019"/>
                    <a:pt x="13970" y="6019"/>
                    <a:pt x="13970" y="6019"/>
                  </a:cubicBezTo>
                  <a:cubicBezTo>
                    <a:pt x="13970" y="6019"/>
                    <a:pt x="13970" y="6019"/>
                    <a:pt x="13970" y="6019"/>
                  </a:cubicBezTo>
                  <a:cubicBezTo>
                    <a:pt x="13970" y="6085"/>
                    <a:pt x="13970" y="6085"/>
                    <a:pt x="13970" y="6085"/>
                  </a:cubicBezTo>
                  <a:cubicBezTo>
                    <a:pt x="14026" y="6085"/>
                    <a:pt x="14026" y="6085"/>
                    <a:pt x="14026" y="6085"/>
                  </a:cubicBezTo>
                  <a:cubicBezTo>
                    <a:pt x="14082" y="6085"/>
                    <a:pt x="14082" y="6085"/>
                    <a:pt x="14082" y="6085"/>
                  </a:cubicBezTo>
                  <a:cubicBezTo>
                    <a:pt x="14082" y="6019"/>
                    <a:pt x="14082" y="6019"/>
                    <a:pt x="14082" y="6019"/>
                  </a:cubicBezTo>
                  <a:cubicBezTo>
                    <a:pt x="14082" y="6019"/>
                    <a:pt x="14082" y="6019"/>
                    <a:pt x="14082" y="6019"/>
                  </a:cubicBezTo>
                  <a:cubicBezTo>
                    <a:pt x="14082" y="6019"/>
                    <a:pt x="14082" y="6019"/>
                    <a:pt x="14082" y="6019"/>
                  </a:cubicBezTo>
                  <a:cubicBezTo>
                    <a:pt x="14138" y="6019"/>
                    <a:pt x="14138" y="6019"/>
                    <a:pt x="14138" y="6019"/>
                  </a:cubicBezTo>
                  <a:cubicBezTo>
                    <a:pt x="14194" y="5952"/>
                    <a:pt x="14194" y="5952"/>
                    <a:pt x="14194" y="5952"/>
                  </a:cubicBezTo>
                  <a:cubicBezTo>
                    <a:pt x="14194" y="6019"/>
                    <a:pt x="14194" y="6019"/>
                    <a:pt x="14194" y="6019"/>
                  </a:cubicBezTo>
                  <a:cubicBezTo>
                    <a:pt x="14138" y="6085"/>
                    <a:pt x="14138" y="6085"/>
                    <a:pt x="14138" y="6085"/>
                  </a:cubicBezTo>
                  <a:cubicBezTo>
                    <a:pt x="14138" y="6085"/>
                    <a:pt x="14138" y="6085"/>
                    <a:pt x="14138" y="6085"/>
                  </a:cubicBezTo>
                  <a:cubicBezTo>
                    <a:pt x="14138" y="6085"/>
                    <a:pt x="14138" y="6085"/>
                    <a:pt x="14138" y="6085"/>
                  </a:cubicBezTo>
                  <a:cubicBezTo>
                    <a:pt x="14138" y="6152"/>
                    <a:pt x="14138" y="6152"/>
                    <a:pt x="14138" y="6152"/>
                  </a:cubicBezTo>
                  <a:cubicBezTo>
                    <a:pt x="14138" y="6152"/>
                    <a:pt x="14138" y="6152"/>
                    <a:pt x="14138" y="6152"/>
                  </a:cubicBezTo>
                  <a:cubicBezTo>
                    <a:pt x="14194" y="6219"/>
                    <a:pt x="14194" y="6219"/>
                    <a:pt x="14194" y="6219"/>
                  </a:cubicBezTo>
                  <a:cubicBezTo>
                    <a:pt x="14250" y="6219"/>
                    <a:pt x="14250" y="6219"/>
                    <a:pt x="14250" y="6219"/>
                  </a:cubicBezTo>
                  <a:cubicBezTo>
                    <a:pt x="14250" y="6219"/>
                    <a:pt x="14250" y="6219"/>
                    <a:pt x="14250" y="6219"/>
                  </a:cubicBezTo>
                  <a:cubicBezTo>
                    <a:pt x="14306" y="6219"/>
                    <a:pt x="14306" y="6219"/>
                    <a:pt x="14306" y="6219"/>
                  </a:cubicBezTo>
                  <a:cubicBezTo>
                    <a:pt x="14306" y="6219"/>
                    <a:pt x="14306" y="6219"/>
                    <a:pt x="14306" y="6219"/>
                  </a:cubicBezTo>
                  <a:cubicBezTo>
                    <a:pt x="14363" y="6152"/>
                    <a:pt x="14363" y="6152"/>
                    <a:pt x="14363" y="6152"/>
                  </a:cubicBezTo>
                  <a:cubicBezTo>
                    <a:pt x="14363" y="6152"/>
                    <a:pt x="14363" y="6152"/>
                    <a:pt x="14363" y="6152"/>
                  </a:cubicBezTo>
                  <a:cubicBezTo>
                    <a:pt x="14419" y="6085"/>
                    <a:pt x="14419" y="6085"/>
                    <a:pt x="14419" y="6085"/>
                  </a:cubicBezTo>
                  <a:cubicBezTo>
                    <a:pt x="14419" y="6085"/>
                    <a:pt x="14419" y="6085"/>
                    <a:pt x="14419" y="6085"/>
                  </a:cubicBezTo>
                  <a:cubicBezTo>
                    <a:pt x="14419" y="6152"/>
                    <a:pt x="14419" y="6152"/>
                    <a:pt x="14419" y="6152"/>
                  </a:cubicBezTo>
                  <a:cubicBezTo>
                    <a:pt x="14419" y="6152"/>
                    <a:pt x="14419" y="6152"/>
                    <a:pt x="14419" y="6152"/>
                  </a:cubicBezTo>
                  <a:cubicBezTo>
                    <a:pt x="14419" y="6152"/>
                    <a:pt x="14419" y="6152"/>
                    <a:pt x="14419" y="6152"/>
                  </a:cubicBezTo>
                  <a:cubicBezTo>
                    <a:pt x="14475" y="6152"/>
                    <a:pt x="14475" y="6152"/>
                    <a:pt x="14475" y="6152"/>
                  </a:cubicBezTo>
                  <a:cubicBezTo>
                    <a:pt x="14475" y="6085"/>
                    <a:pt x="14475" y="6085"/>
                    <a:pt x="14475" y="6085"/>
                  </a:cubicBezTo>
                  <a:cubicBezTo>
                    <a:pt x="14531" y="6085"/>
                    <a:pt x="14531" y="6085"/>
                    <a:pt x="14531" y="6085"/>
                  </a:cubicBezTo>
                  <a:cubicBezTo>
                    <a:pt x="14531" y="6085"/>
                    <a:pt x="14531" y="6085"/>
                    <a:pt x="14531" y="6085"/>
                  </a:cubicBezTo>
                  <a:cubicBezTo>
                    <a:pt x="14531" y="6152"/>
                    <a:pt x="14531" y="6152"/>
                    <a:pt x="14531" y="6152"/>
                  </a:cubicBezTo>
                  <a:cubicBezTo>
                    <a:pt x="14475" y="6286"/>
                    <a:pt x="14475" y="6286"/>
                    <a:pt x="14475" y="6286"/>
                  </a:cubicBezTo>
                  <a:cubicBezTo>
                    <a:pt x="14419" y="6286"/>
                    <a:pt x="14419" y="6286"/>
                    <a:pt x="14419" y="6286"/>
                  </a:cubicBezTo>
                  <a:cubicBezTo>
                    <a:pt x="14419" y="6353"/>
                    <a:pt x="14419" y="6353"/>
                    <a:pt x="14419" y="6353"/>
                  </a:cubicBezTo>
                  <a:cubicBezTo>
                    <a:pt x="14475" y="6353"/>
                    <a:pt x="14475" y="6353"/>
                    <a:pt x="14475" y="6353"/>
                  </a:cubicBezTo>
                  <a:cubicBezTo>
                    <a:pt x="14531" y="6353"/>
                    <a:pt x="14531" y="6353"/>
                    <a:pt x="14531" y="6353"/>
                  </a:cubicBezTo>
                  <a:cubicBezTo>
                    <a:pt x="14587" y="6353"/>
                    <a:pt x="14587" y="6353"/>
                    <a:pt x="14587" y="6353"/>
                  </a:cubicBezTo>
                  <a:cubicBezTo>
                    <a:pt x="14587" y="6420"/>
                    <a:pt x="14587" y="6420"/>
                    <a:pt x="14587" y="6420"/>
                  </a:cubicBezTo>
                  <a:cubicBezTo>
                    <a:pt x="14643" y="6420"/>
                    <a:pt x="14643" y="6420"/>
                    <a:pt x="14643" y="6420"/>
                  </a:cubicBezTo>
                  <a:cubicBezTo>
                    <a:pt x="14643" y="6353"/>
                    <a:pt x="14643" y="6353"/>
                    <a:pt x="14643" y="6353"/>
                  </a:cubicBezTo>
                  <a:cubicBezTo>
                    <a:pt x="14699" y="6353"/>
                    <a:pt x="14699" y="6353"/>
                    <a:pt x="14699" y="6353"/>
                  </a:cubicBezTo>
                  <a:cubicBezTo>
                    <a:pt x="14699" y="6420"/>
                    <a:pt x="14699" y="6420"/>
                    <a:pt x="14699" y="6420"/>
                  </a:cubicBezTo>
                  <a:cubicBezTo>
                    <a:pt x="14699" y="6420"/>
                    <a:pt x="14699" y="6420"/>
                    <a:pt x="14699" y="6420"/>
                  </a:cubicBezTo>
                  <a:cubicBezTo>
                    <a:pt x="14699" y="6420"/>
                    <a:pt x="14699" y="6420"/>
                    <a:pt x="14699" y="6420"/>
                  </a:cubicBezTo>
                  <a:cubicBezTo>
                    <a:pt x="14755" y="6487"/>
                    <a:pt x="14755" y="6487"/>
                    <a:pt x="14755" y="6487"/>
                  </a:cubicBezTo>
                  <a:cubicBezTo>
                    <a:pt x="14811" y="6420"/>
                    <a:pt x="14811" y="6420"/>
                    <a:pt x="14811" y="6420"/>
                  </a:cubicBezTo>
                  <a:cubicBezTo>
                    <a:pt x="14755" y="6420"/>
                    <a:pt x="14755" y="6420"/>
                    <a:pt x="14755" y="6420"/>
                  </a:cubicBezTo>
                  <a:cubicBezTo>
                    <a:pt x="14755" y="6353"/>
                    <a:pt x="14755" y="6353"/>
                    <a:pt x="14755" y="6353"/>
                  </a:cubicBezTo>
                  <a:cubicBezTo>
                    <a:pt x="14811" y="6353"/>
                    <a:pt x="14811" y="6353"/>
                    <a:pt x="14811" y="6353"/>
                  </a:cubicBezTo>
                  <a:cubicBezTo>
                    <a:pt x="14811" y="6353"/>
                    <a:pt x="14811" y="6353"/>
                    <a:pt x="14811" y="6353"/>
                  </a:cubicBezTo>
                  <a:cubicBezTo>
                    <a:pt x="14811" y="6420"/>
                    <a:pt x="14811" y="6420"/>
                    <a:pt x="14811" y="6420"/>
                  </a:cubicBezTo>
                  <a:cubicBezTo>
                    <a:pt x="14811" y="6487"/>
                    <a:pt x="14811" y="6487"/>
                    <a:pt x="14811" y="6487"/>
                  </a:cubicBezTo>
                  <a:cubicBezTo>
                    <a:pt x="14868" y="6487"/>
                    <a:pt x="14868" y="6487"/>
                    <a:pt x="14868" y="6487"/>
                  </a:cubicBezTo>
                  <a:cubicBezTo>
                    <a:pt x="14868" y="6420"/>
                    <a:pt x="14868" y="6420"/>
                    <a:pt x="14868" y="6420"/>
                  </a:cubicBezTo>
                  <a:cubicBezTo>
                    <a:pt x="14868" y="6353"/>
                    <a:pt x="14868" y="6353"/>
                    <a:pt x="14868" y="6353"/>
                  </a:cubicBezTo>
                  <a:cubicBezTo>
                    <a:pt x="14924" y="6353"/>
                    <a:pt x="14924" y="6353"/>
                    <a:pt x="14924" y="6353"/>
                  </a:cubicBezTo>
                  <a:cubicBezTo>
                    <a:pt x="14924" y="6420"/>
                    <a:pt x="14924" y="6420"/>
                    <a:pt x="14924" y="6420"/>
                  </a:cubicBezTo>
                  <a:cubicBezTo>
                    <a:pt x="14868" y="6420"/>
                    <a:pt x="14868" y="6420"/>
                    <a:pt x="14868" y="6420"/>
                  </a:cubicBezTo>
                  <a:cubicBezTo>
                    <a:pt x="14868" y="6487"/>
                    <a:pt x="14868" y="6487"/>
                    <a:pt x="14868" y="6487"/>
                  </a:cubicBezTo>
                  <a:cubicBezTo>
                    <a:pt x="14980" y="6487"/>
                    <a:pt x="14980" y="6487"/>
                    <a:pt x="14980" y="6487"/>
                  </a:cubicBezTo>
                  <a:cubicBezTo>
                    <a:pt x="14980" y="6420"/>
                    <a:pt x="14980" y="6420"/>
                    <a:pt x="14980" y="6420"/>
                  </a:cubicBezTo>
                  <a:cubicBezTo>
                    <a:pt x="15036" y="6353"/>
                    <a:pt x="15036" y="6353"/>
                    <a:pt x="15036" y="6353"/>
                  </a:cubicBezTo>
                  <a:cubicBezTo>
                    <a:pt x="15036" y="6420"/>
                    <a:pt x="15036" y="6420"/>
                    <a:pt x="15036" y="6420"/>
                  </a:cubicBezTo>
                  <a:cubicBezTo>
                    <a:pt x="15036" y="6420"/>
                    <a:pt x="15036" y="6420"/>
                    <a:pt x="15036" y="6420"/>
                  </a:cubicBezTo>
                  <a:cubicBezTo>
                    <a:pt x="15036" y="6487"/>
                    <a:pt x="15036" y="6487"/>
                    <a:pt x="15036" y="6487"/>
                  </a:cubicBezTo>
                  <a:cubicBezTo>
                    <a:pt x="15092" y="6487"/>
                    <a:pt x="15092" y="6487"/>
                    <a:pt x="15092" y="6487"/>
                  </a:cubicBezTo>
                  <a:cubicBezTo>
                    <a:pt x="15092" y="6420"/>
                    <a:pt x="15092" y="6420"/>
                    <a:pt x="15092" y="6420"/>
                  </a:cubicBezTo>
                  <a:cubicBezTo>
                    <a:pt x="15092" y="6353"/>
                    <a:pt x="15092" y="6353"/>
                    <a:pt x="15092" y="6353"/>
                  </a:cubicBezTo>
                  <a:cubicBezTo>
                    <a:pt x="15092" y="6487"/>
                    <a:pt x="15092" y="6487"/>
                    <a:pt x="15092" y="6487"/>
                  </a:cubicBezTo>
                  <a:cubicBezTo>
                    <a:pt x="15092" y="6487"/>
                    <a:pt x="15092" y="6487"/>
                    <a:pt x="15092" y="6487"/>
                  </a:cubicBezTo>
                  <a:cubicBezTo>
                    <a:pt x="15148" y="6487"/>
                    <a:pt x="15148" y="6487"/>
                    <a:pt x="15148" y="6487"/>
                  </a:cubicBezTo>
                  <a:cubicBezTo>
                    <a:pt x="15204" y="6554"/>
                    <a:pt x="15204" y="6554"/>
                    <a:pt x="15204" y="6554"/>
                  </a:cubicBezTo>
                  <a:cubicBezTo>
                    <a:pt x="15260" y="6554"/>
                    <a:pt x="15260" y="6554"/>
                    <a:pt x="15260" y="6554"/>
                  </a:cubicBezTo>
                  <a:cubicBezTo>
                    <a:pt x="15316" y="6554"/>
                    <a:pt x="15316" y="6554"/>
                    <a:pt x="15316" y="6554"/>
                  </a:cubicBezTo>
                  <a:cubicBezTo>
                    <a:pt x="15316" y="6554"/>
                    <a:pt x="15316" y="6554"/>
                    <a:pt x="15316" y="6554"/>
                  </a:cubicBezTo>
                  <a:cubicBezTo>
                    <a:pt x="15372" y="6554"/>
                    <a:pt x="15372" y="6554"/>
                    <a:pt x="15372" y="6554"/>
                  </a:cubicBezTo>
                  <a:cubicBezTo>
                    <a:pt x="15372" y="6487"/>
                    <a:pt x="15372" y="6487"/>
                    <a:pt x="15372" y="6487"/>
                  </a:cubicBezTo>
                  <a:cubicBezTo>
                    <a:pt x="15372" y="6487"/>
                    <a:pt x="15372" y="6487"/>
                    <a:pt x="15372" y="6487"/>
                  </a:cubicBezTo>
                  <a:cubicBezTo>
                    <a:pt x="15429" y="6420"/>
                    <a:pt x="15429" y="6420"/>
                    <a:pt x="15429" y="6420"/>
                  </a:cubicBezTo>
                  <a:cubicBezTo>
                    <a:pt x="15485" y="6353"/>
                    <a:pt x="15485" y="6353"/>
                    <a:pt x="15485" y="6353"/>
                  </a:cubicBezTo>
                  <a:cubicBezTo>
                    <a:pt x="15429" y="6353"/>
                    <a:pt x="15429" y="6353"/>
                    <a:pt x="15429" y="6353"/>
                  </a:cubicBezTo>
                  <a:cubicBezTo>
                    <a:pt x="15485" y="6286"/>
                    <a:pt x="15485" y="6286"/>
                    <a:pt x="15485" y="6286"/>
                  </a:cubicBezTo>
                  <a:cubicBezTo>
                    <a:pt x="15485" y="6286"/>
                    <a:pt x="15485" y="6286"/>
                    <a:pt x="15485" y="6286"/>
                  </a:cubicBezTo>
                  <a:cubicBezTo>
                    <a:pt x="15485" y="6353"/>
                    <a:pt x="15485" y="6353"/>
                    <a:pt x="15485" y="6353"/>
                  </a:cubicBezTo>
                  <a:cubicBezTo>
                    <a:pt x="15541" y="6353"/>
                    <a:pt x="15541" y="6353"/>
                    <a:pt x="15541" y="6353"/>
                  </a:cubicBezTo>
                  <a:cubicBezTo>
                    <a:pt x="15541" y="6353"/>
                    <a:pt x="15541" y="6353"/>
                    <a:pt x="15541" y="6353"/>
                  </a:cubicBezTo>
                  <a:cubicBezTo>
                    <a:pt x="15485" y="6420"/>
                    <a:pt x="15485" y="6420"/>
                    <a:pt x="15485" y="6420"/>
                  </a:cubicBezTo>
                  <a:cubicBezTo>
                    <a:pt x="15485" y="6487"/>
                    <a:pt x="15485" y="6487"/>
                    <a:pt x="15485" y="6487"/>
                  </a:cubicBezTo>
                  <a:cubicBezTo>
                    <a:pt x="15485" y="6620"/>
                    <a:pt x="15485" y="6620"/>
                    <a:pt x="15485" y="6620"/>
                  </a:cubicBezTo>
                  <a:close/>
                  <a:moveTo>
                    <a:pt x="13745" y="4146"/>
                  </a:moveTo>
                  <a:cubicBezTo>
                    <a:pt x="13802" y="4146"/>
                    <a:pt x="13802" y="4146"/>
                    <a:pt x="13802" y="4146"/>
                  </a:cubicBezTo>
                  <a:cubicBezTo>
                    <a:pt x="13802" y="4146"/>
                    <a:pt x="13802" y="4146"/>
                    <a:pt x="13802" y="4146"/>
                  </a:cubicBezTo>
                  <a:cubicBezTo>
                    <a:pt x="13745" y="4146"/>
                    <a:pt x="13745" y="4146"/>
                    <a:pt x="13745" y="4146"/>
                  </a:cubicBezTo>
                  <a:cubicBezTo>
                    <a:pt x="13745" y="4146"/>
                    <a:pt x="13745" y="4146"/>
                    <a:pt x="13745" y="4146"/>
                  </a:cubicBezTo>
                  <a:cubicBezTo>
                    <a:pt x="13745" y="4146"/>
                    <a:pt x="13745" y="4146"/>
                    <a:pt x="13745" y="4146"/>
                  </a:cubicBezTo>
                  <a:close/>
                  <a:moveTo>
                    <a:pt x="13689" y="4480"/>
                  </a:moveTo>
                  <a:cubicBezTo>
                    <a:pt x="13689" y="4480"/>
                    <a:pt x="13689" y="4480"/>
                    <a:pt x="13689" y="4480"/>
                  </a:cubicBezTo>
                  <a:cubicBezTo>
                    <a:pt x="13689" y="4414"/>
                    <a:pt x="13689" y="4414"/>
                    <a:pt x="13689" y="4414"/>
                  </a:cubicBezTo>
                  <a:cubicBezTo>
                    <a:pt x="13745" y="4480"/>
                    <a:pt x="13745" y="4480"/>
                    <a:pt x="13745" y="4480"/>
                  </a:cubicBezTo>
                  <a:cubicBezTo>
                    <a:pt x="13689" y="4480"/>
                    <a:pt x="13689" y="4480"/>
                    <a:pt x="13689" y="4480"/>
                  </a:cubicBezTo>
                  <a:cubicBezTo>
                    <a:pt x="13689" y="4480"/>
                    <a:pt x="13689" y="4480"/>
                    <a:pt x="13689" y="4480"/>
                  </a:cubicBezTo>
                  <a:close/>
                  <a:moveTo>
                    <a:pt x="12455" y="4949"/>
                  </a:moveTo>
                  <a:cubicBezTo>
                    <a:pt x="12455" y="5015"/>
                    <a:pt x="12455" y="5015"/>
                    <a:pt x="12455" y="5015"/>
                  </a:cubicBezTo>
                  <a:cubicBezTo>
                    <a:pt x="12511" y="5015"/>
                    <a:pt x="12511" y="5015"/>
                    <a:pt x="12511" y="5015"/>
                  </a:cubicBezTo>
                  <a:cubicBezTo>
                    <a:pt x="12511" y="5015"/>
                    <a:pt x="12511" y="5015"/>
                    <a:pt x="12511" y="5015"/>
                  </a:cubicBezTo>
                  <a:cubicBezTo>
                    <a:pt x="12455" y="4949"/>
                    <a:pt x="12455" y="4949"/>
                    <a:pt x="12455" y="4949"/>
                  </a:cubicBezTo>
                  <a:close/>
                  <a:moveTo>
                    <a:pt x="13241" y="4146"/>
                  </a:moveTo>
                  <a:cubicBezTo>
                    <a:pt x="13241" y="4146"/>
                    <a:pt x="13241" y="4146"/>
                    <a:pt x="13241" y="4146"/>
                  </a:cubicBezTo>
                  <a:cubicBezTo>
                    <a:pt x="13297" y="4213"/>
                    <a:pt x="13297" y="4213"/>
                    <a:pt x="13297" y="4213"/>
                  </a:cubicBezTo>
                  <a:cubicBezTo>
                    <a:pt x="13297" y="4280"/>
                    <a:pt x="13297" y="4280"/>
                    <a:pt x="13297" y="4280"/>
                  </a:cubicBezTo>
                  <a:cubicBezTo>
                    <a:pt x="13297" y="4213"/>
                    <a:pt x="13297" y="4213"/>
                    <a:pt x="13297" y="4213"/>
                  </a:cubicBezTo>
                  <a:cubicBezTo>
                    <a:pt x="13297" y="4213"/>
                    <a:pt x="13297" y="4213"/>
                    <a:pt x="13297" y="4213"/>
                  </a:cubicBezTo>
                  <a:cubicBezTo>
                    <a:pt x="13297" y="4146"/>
                    <a:pt x="13297" y="4146"/>
                    <a:pt x="13297" y="4146"/>
                  </a:cubicBezTo>
                  <a:cubicBezTo>
                    <a:pt x="13241" y="4146"/>
                    <a:pt x="13241" y="4146"/>
                    <a:pt x="13241" y="4146"/>
                  </a:cubicBezTo>
                  <a:close/>
                  <a:moveTo>
                    <a:pt x="12904" y="4146"/>
                  </a:moveTo>
                  <a:cubicBezTo>
                    <a:pt x="12904" y="4213"/>
                    <a:pt x="12904" y="4213"/>
                    <a:pt x="12904" y="4213"/>
                  </a:cubicBezTo>
                  <a:cubicBezTo>
                    <a:pt x="12904" y="4213"/>
                    <a:pt x="12904" y="4213"/>
                    <a:pt x="12904" y="4213"/>
                  </a:cubicBezTo>
                  <a:cubicBezTo>
                    <a:pt x="12960" y="4213"/>
                    <a:pt x="12960" y="4213"/>
                    <a:pt x="12960" y="4213"/>
                  </a:cubicBezTo>
                  <a:cubicBezTo>
                    <a:pt x="12960" y="4213"/>
                    <a:pt x="12960" y="4213"/>
                    <a:pt x="12960" y="4213"/>
                  </a:cubicBezTo>
                  <a:cubicBezTo>
                    <a:pt x="13016" y="4213"/>
                    <a:pt x="13016" y="4213"/>
                    <a:pt x="13016" y="4213"/>
                  </a:cubicBezTo>
                  <a:cubicBezTo>
                    <a:pt x="13072" y="4146"/>
                    <a:pt x="13072" y="4146"/>
                    <a:pt x="13072" y="4146"/>
                  </a:cubicBezTo>
                  <a:cubicBezTo>
                    <a:pt x="13128" y="4146"/>
                    <a:pt x="13128" y="4146"/>
                    <a:pt x="13128" y="4146"/>
                  </a:cubicBezTo>
                  <a:cubicBezTo>
                    <a:pt x="13184" y="4146"/>
                    <a:pt x="13184" y="4146"/>
                    <a:pt x="13184" y="4146"/>
                  </a:cubicBezTo>
                  <a:cubicBezTo>
                    <a:pt x="13184" y="4146"/>
                    <a:pt x="13184" y="4146"/>
                    <a:pt x="13184" y="4146"/>
                  </a:cubicBezTo>
                  <a:cubicBezTo>
                    <a:pt x="13072" y="4079"/>
                    <a:pt x="13072" y="4079"/>
                    <a:pt x="13072" y="4079"/>
                  </a:cubicBezTo>
                  <a:cubicBezTo>
                    <a:pt x="13016" y="4146"/>
                    <a:pt x="13016" y="4146"/>
                    <a:pt x="13016" y="4146"/>
                  </a:cubicBezTo>
                  <a:cubicBezTo>
                    <a:pt x="13016" y="4146"/>
                    <a:pt x="13016" y="4146"/>
                    <a:pt x="13016" y="4146"/>
                  </a:cubicBezTo>
                  <a:cubicBezTo>
                    <a:pt x="12960" y="4146"/>
                    <a:pt x="12960" y="4146"/>
                    <a:pt x="12960" y="4146"/>
                  </a:cubicBezTo>
                  <a:cubicBezTo>
                    <a:pt x="12904" y="4146"/>
                    <a:pt x="12904" y="4146"/>
                    <a:pt x="12904" y="4146"/>
                  </a:cubicBezTo>
                  <a:cubicBezTo>
                    <a:pt x="12904" y="4146"/>
                    <a:pt x="12904" y="4146"/>
                    <a:pt x="12904" y="4146"/>
                  </a:cubicBezTo>
                  <a:close/>
                  <a:moveTo>
                    <a:pt x="12511" y="4347"/>
                  </a:moveTo>
                  <a:cubicBezTo>
                    <a:pt x="12455" y="4280"/>
                    <a:pt x="12455" y="4280"/>
                    <a:pt x="12455" y="4280"/>
                  </a:cubicBezTo>
                  <a:cubicBezTo>
                    <a:pt x="12399" y="4280"/>
                    <a:pt x="12399" y="4280"/>
                    <a:pt x="12399" y="4280"/>
                  </a:cubicBezTo>
                  <a:cubicBezTo>
                    <a:pt x="12343" y="4280"/>
                    <a:pt x="12343" y="4280"/>
                    <a:pt x="12343" y="4280"/>
                  </a:cubicBezTo>
                  <a:cubicBezTo>
                    <a:pt x="12343" y="4213"/>
                    <a:pt x="12343" y="4213"/>
                    <a:pt x="12343" y="4213"/>
                  </a:cubicBezTo>
                  <a:cubicBezTo>
                    <a:pt x="12399" y="4146"/>
                    <a:pt x="12399" y="4146"/>
                    <a:pt x="12399" y="4146"/>
                  </a:cubicBezTo>
                  <a:cubicBezTo>
                    <a:pt x="12399" y="4146"/>
                    <a:pt x="12399" y="4146"/>
                    <a:pt x="12399" y="4146"/>
                  </a:cubicBezTo>
                  <a:cubicBezTo>
                    <a:pt x="12399" y="4079"/>
                    <a:pt x="12399" y="4079"/>
                    <a:pt x="12399" y="4079"/>
                  </a:cubicBezTo>
                  <a:cubicBezTo>
                    <a:pt x="12399" y="4012"/>
                    <a:pt x="12399" y="4012"/>
                    <a:pt x="12399" y="4012"/>
                  </a:cubicBezTo>
                  <a:cubicBezTo>
                    <a:pt x="12399" y="4012"/>
                    <a:pt x="12399" y="4012"/>
                    <a:pt x="12399" y="4012"/>
                  </a:cubicBezTo>
                  <a:cubicBezTo>
                    <a:pt x="12455" y="4012"/>
                    <a:pt x="12455" y="4012"/>
                    <a:pt x="12455" y="4012"/>
                  </a:cubicBezTo>
                  <a:cubicBezTo>
                    <a:pt x="12511" y="4012"/>
                    <a:pt x="12511" y="4012"/>
                    <a:pt x="12511" y="4012"/>
                  </a:cubicBezTo>
                  <a:cubicBezTo>
                    <a:pt x="12511" y="4012"/>
                    <a:pt x="12511" y="4012"/>
                    <a:pt x="12511" y="4012"/>
                  </a:cubicBezTo>
                  <a:cubicBezTo>
                    <a:pt x="12511" y="4079"/>
                    <a:pt x="12511" y="4079"/>
                    <a:pt x="12511" y="4079"/>
                  </a:cubicBezTo>
                  <a:cubicBezTo>
                    <a:pt x="12511" y="4079"/>
                    <a:pt x="12511" y="4079"/>
                    <a:pt x="12511" y="4079"/>
                  </a:cubicBezTo>
                  <a:cubicBezTo>
                    <a:pt x="12455" y="4079"/>
                    <a:pt x="12455" y="4079"/>
                    <a:pt x="12455" y="4079"/>
                  </a:cubicBezTo>
                  <a:cubicBezTo>
                    <a:pt x="12511" y="4146"/>
                    <a:pt x="12511" y="4146"/>
                    <a:pt x="12511" y="4146"/>
                  </a:cubicBezTo>
                  <a:cubicBezTo>
                    <a:pt x="12567" y="4146"/>
                    <a:pt x="12567" y="4146"/>
                    <a:pt x="12567" y="4146"/>
                  </a:cubicBezTo>
                  <a:cubicBezTo>
                    <a:pt x="12567" y="4146"/>
                    <a:pt x="12567" y="4146"/>
                    <a:pt x="12567" y="4146"/>
                  </a:cubicBezTo>
                  <a:cubicBezTo>
                    <a:pt x="12511" y="4146"/>
                    <a:pt x="12511" y="4146"/>
                    <a:pt x="12511" y="4146"/>
                  </a:cubicBezTo>
                  <a:cubicBezTo>
                    <a:pt x="12567" y="4213"/>
                    <a:pt x="12567" y="4213"/>
                    <a:pt x="12567" y="4213"/>
                  </a:cubicBezTo>
                  <a:cubicBezTo>
                    <a:pt x="12567" y="4280"/>
                    <a:pt x="12567" y="4280"/>
                    <a:pt x="12567" y="4280"/>
                  </a:cubicBezTo>
                  <a:cubicBezTo>
                    <a:pt x="12511" y="4280"/>
                    <a:pt x="12511" y="4280"/>
                    <a:pt x="12511" y="4280"/>
                  </a:cubicBezTo>
                  <a:cubicBezTo>
                    <a:pt x="12511" y="4347"/>
                    <a:pt x="12511" y="4347"/>
                    <a:pt x="12511" y="4347"/>
                  </a:cubicBezTo>
                  <a:close/>
                  <a:moveTo>
                    <a:pt x="12455" y="4480"/>
                  </a:moveTo>
                  <a:cubicBezTo>
                    <a:pt x="12511" y="4547"/>
                    <a:pt x="12511" y="4547"/>
                    <a:pt x="12511" y="4547"/>
                  </a:cubicBezTo>
                  <a:cubicBezTo>
                    <a:pt x="12567" y="4480"/>
                    <a:pt x="12567" y="4480"/>
                    <a:pt x="12567" y="4480"/>
                  </a:cubicBezTo>
                  <a:cubicBezTo>
                    <a:pt x="12623" y="4414"/>
                    <a:pt x="12623" y="4414"/>
                    <a:pt x="12623" y="4414"/>
                  </a:cubicBezTo>
                  <a:cubicBezTo>
                    <a:pt x="12567" y="4347"/>
                    <a:pt x="12567" y="4347"/>
                    <a:pt x="12567" y="4347"/>
                  </a:cubicBezTo>
                  <a:cubicBezTo>
                    <a:pt x="12511" y="4347"/>
                    <a:pt x="12511" y="4347"/>
                    <a:pt x="12511" y="4347"/>
                  </a:cubicBezTo>
                  <a:cubicBezTo>
                    <a:pt x="12455" y="4347"/>
                    <a:pt x="12455" y="4347"/>
                    <a:pt x="12455" y="4347"/>
                  </a:cubicBezTo>
                  <a:cubicBezTo>
                    <a:pt x="12399" y="4347"/>
                    <a:pt x="12399" y="4347"/>
                    <a:pt x="12399" y="4347"/>
                  </a:cubicBezTo>
                  <a:cubicBezTo>
                    <a:pt x="12343" y="4347"/>
                    <a:pt x="12343" y="4347"/>
                    <a:pt x="12343" y="4347"/>
                  </a:cubicBezTo>
                  <a:cubicBezTo>
                    <a:pt x="12343" y="4347"/>
                    <a:pt x="12343" y="4347"/>
                    <a:pt x="12343" y="4347"/>
                  </a:cubicBezTo>
                  <a:cubicBezTo>
                    <a:pt x="12287" y="4347"/>
                    <a:pt x="12287" y="4347"/>
                    <a:pt x="12287" y="4347"/>
                  </a:cubicBezTo>
                  <a:cubicBezTo>
                    <a:pt x="12287" y="4347"/>
                    <a:pt x="12287" y="4347"/>
                    <a:pt x="12287" y="4347"/>
                  </a:cubicBezTo>
                  <a:cubicBezTo>
                    <a:pt x="12231" y="4414"/>
                    <a:pt x="12231" y="4414"/>
                    <a:pt x="12231" y="4414"/>
                  </a:cubicBezTo>
                  <a:cubicBezTo>
                    <a:pt x="12287" y="4414"/>
                    <a:pt x="12287" y="4414"/>
                    <a:pt x="12287" y="4414"/>
                  </a:cubicBezTo>
                  <a:cubicBezTo>
                    <a:pt x="12287" y="4414"/>
                    <a:pt x="12287" y="4414"/>
                    <a:pt x="12287" y="4414"/>
                  </a:cubicBezTo>
                  <a:cubicBezTo>
                    <a:pt x="12287" y="4480"/>
                    <a:pt x="12287" y="4480"/>
                    <a:pt x="12287" y="4480"/>
                  </a:cubicBezTo>
                  <a:cubicBezTo>
                    <a:pt x="12343" y="4480"/>
                    <a:pt x="12343" y="4480"/>
                    <a:pt x="12343" y="4480"/>
                  </a:cubicBezTo>
                  <a:cubicBezTo>
                    <a:pt x="12399" y="4480"/>
                    <a:pt x="12399" y="4480"/>
                    <a:pt x="12399" y="4480"/>
                  </a:cubicBezTo>
                  <a:cubicBezTo>
                    <a:pt x="12455" y="4480"/>
                    <a:pt x="12455" y="4480"/>
                    <a:pt x="12455" y="4480"/>
                  </a:cubicBezTo>
                  <a:close/>
                  <a:moveTo>
                    <a:pt x="12231" y="4614"/>
                  </a:moveTo>
                  <a:cubicBezTo>
                    <a:pt x="12343" y="4614"/>
                    <a:pt x="12343" y="4614"/>
                    <a:pt x="12343" y="4614"/>
                  </a:cubicBezTo>
                  <a:cubicBezTo>
                    <a:pt x="12399" y="4614"/>
                    <a:pt x="12399" y="4614"/>
                    <a:pt x="12399" y="4614"/>
                  </a:cubicBezTo>
                  <a:cubicBezTo>
                    <a:pt x="12455" y="4614"/>
                    <a:pt x="12455" y="4614"/>
                    <a:pt x="12455" y="4614"/>
                  </a:cubicBezTo>
                  <a:cubicBezTo>
                    <a:pt x="12455" y="4614"/>
                    <a:pt x="12455" y="4614"/>
                    <a:pt x="12455" y="4614"/>
                  </a:cubicBezTo>
                  <a:cubicBezTo>
                    <a:pt x="12511" y="4614"/>
                    <a:pt x="12511" y="4614"/>
                    <a:pt x="12511" y="4614"/>
                  </a:cubicBezTo>
                  <a:cubicBezTo>
                    <a:pt x="12567" y="4614"/>
                    <a:pt x="12567" y="4614"/>
                    <a:pt x="12567" y="4614"/>
                  </a:cubicBezTo>
                  <a:cubicBezTo>
                    <a:pt x="12567" y="4547"/>
                    <a:pt x="12567" y="4547"/>
                    <a:pt x="12567" y="4547"/>
                  </a:cubicBezTo>
                  <a:cubicBezTo>
                    <a:pt x="12511" y="4547"/>
                    <a:pt x="12511" y="4547"/>
                    <a:pt x="12511" y="4547"/>
                  </a:cubicBezTo>
                  <a:cubicBezTo>
                    <a:pt x="12399" y="4547"/>
                    <a:pt x="12399" y="4547"/>
                    <a:pt x="12399" y="4547"/>
                  </a:cubicBezTo>
                  <a:cubicBezTo>
                    <a:pt x="12343" y="4547"/>
                    <a:pt x="12343" y="4547"/>
                    <a:pt x="12343" y="4547"/>
                  </a:cubicBezTo>
                  <a:cubicBezTo>
                    <a:pt x="12343" y="4547"/>
                    <a:pt x="12343" y="4547"/>
                    <a:pt x="12343" y="4547"/>
                  </a:cubicBezTo>
                  <a:cubicBezTo>
                    <a:pt x="12287" y="4547"/>
                    <a:pt x="12287" y="4547"/>
                    <a:pt x="12287" y="4547"/>
                  </a:cubicBezTo>
                  <a:cubicBezTo>
                    <a:pt x="12231" y="4547"/>
                    <a:pt x="12231" y="4547"/>
                    <a:pt x="12231" y="4547"/>
                  </a:cubicBezTo>
                  <a:cubicBezTo>
                    <a:pt x="12231" y="4614"/>
                    <a:pt x="12231" y="4614"/>
                    <a:pt x="12231" y="4614"/>
                  </a:cubicBezTo>
                  <a:close/>
                  <a:moveTo>
                    <a:pt x="12231" y="4748"/>
                  </a:moveTo>
                  <a:cubicBezTo>
                    <a:pt x="12287" y="4681"/>
                    <a:pt x="12287" y="4681"/>
                    <a:pt x="12287" y="4681"/>
                  </a:cubicBezTo>
                  <a:cubicBezTo>
                    <a:pt x="12287" y="4681"/>
                    <a:pt x="12287" y="4681"/>
                    <a:pt x="12287" y="4681"/>
                  </a:cubicBezTo>
                  <a:cubicBezTo>
                    <a:pt x="12343" y="4681"/>
                    <a:pt x="12343" y="4681"/>
                    <a:pt x="12343" y="4681"/>
                  </a:cubicBezTo>
                  <a:cubicBezTo>
                    <a:pt x="12455" y="4614"/>
                    <a:pt x="12455" y="4614"/>
                    <a:pt x="12455" y="4614"/>
                  </a:cubicBezTo>
                  <a:cubicBezTo>
                    <a:pt x="12511" y="4681"/>
                    <a:pt x="12511" y="4681"/>
                    <a:pt x="12511" y="4681"/>
                  </a:cubicBezTo>
                  <a:cubicBezTo>
                    <a:pt x="12511" y="4614"/>
                    <a:pt x="12511" y="4614"/>
                    <a:pt x="12511" y="4614"/>
                  </a:cubicBezTo>
                  <a:cubicBezTo>
                    <a:pt x="12567" y="4614"/>
                    <a:pt x="12567" y="4614"/>
                    <a:pt x="12567" y="4614"/>
                  </a:cubicBezTo>
                  <a:cubicBezTo>
                    <a:pt x="12567" y="4681"/>
                    <a:pt x="12567" y="4681"/>
                    <a:pt x="12567" y="4681"/>
                  </a:cubicBezTo>
                  <a:cubicBezTo>
                    <a:pt x="12511" y="4681"/>
                    <a:pt x="12511" y="4681"/>
                    <a:pt x="12511" y="4681"/>
                  </a:cubicBezTo>
                  <a:cubicBezTo>
                    <a:pt x="12455" y="4681"/>
                    <a:pt x="12455" y="4681"/>
                    <a:pt x="12455" y="4681"/>
                  </a:cubicBezTo>
                  <a:cubicBezTo>
                    <a:pt x="12399" y="4681"/>
                    <a:pt x="12399" y="4681"/>
                    <a:pt x="12399" y="4681"/>
                  </a:cubicBezTo>
                  <a:cubicBezTo>
                    <a:pt x="12399" y="4748"/>
                    <a:pt x="12399" y="4748"/>
                    <a:pt x="12399" y="4748"/>
                  </a:cubicBezTo>
                  <a:cubicBezTo>
                    <a:pt x="12343" y="4748"/>
                    <a:pt x="12343" y="4748"/>
                    <a:pt x="12343" y="4748"/>
                  </a:cubicBezTo>
                  <a:cubicBezTo>
                    <a:pt x="12287" y="4748"/>
                    <a:pt x="12287" y="4748"/>
                    <a:pt x="12287" y="4748"/>
                  </a:cubicBezTo>
                  <a:cubicBezTo>
                    <a:pt x="12287" y="4748"/>
                    <a:pt x="12287" y="4748"/>
                    <a:pt x="12287" y="4748"/>
                  </a:cubicBezTo>
                  <a:cubicBezTo>
                    <a:pt x="12231" y="4748"/>
                    <a:pt x="12231" y="4748"/>
                    <a:pt x="12231" y="4748"/>
                  </a:cubicBezTo>
                  <a:cubicBezTo>
                    <a:pt x="12231" y="4748"/>
                    <a:pt x="12231" y="4748"/>
                    <a:pt x="12231" y="4748"/>
                  </a:cubicBezTo>
                  <a:cubicBezTo>
                    <a:pt x="12231" y="4748"/>
                    <a:pt x="12231" y="4748"/>
                    <a:pt x="12231" y="4748"/>
                  </a:cubicBezTo>
                  <a:close/>
                  <a:moveTo>
                    <a:pt x="11052" y="3143"/>
                  </a:moveTo>
                  <a:cubicBezTo>
                    <a:pt x="11052" y="3076"/>
                    <a:pt x="11052" y="3076"/>
                    <a:pt x="11052" y="3076"/>
                  </a:cubicBezTo>
                  <a:cubicBezTo>
                    <a:pt x="11052" y="3076"/>
                    <a:pt x="11052" y="3076"/>
                    <a:pt x="11052" y="3076"/>
                  </a:cubicBezTo>
                  <a:cubicBezTo>
                    <a:pt x="11109" y="3076"/>
                    <a:pt x="11109" y="3076"/>
                    <a:pt x="11109" y="3076"/>
                  </a:cubicBezTo>
                  <a:cubicBezTo>
                    <a:pt x="11109" y="3076"/>
                    <a:pt x="11109" y="3076"/>
                    <a:pt x="11109" y="3076"/>
                  </a:cubicBezTo>
                  <a:cubicBezTo>
                    <a:pt x="11052" y="3143"/>
                    <a:pt x="11052" y="3143"/>
                    <a:pt x="11052" y="3143"/>
                  </a:cubicBezTo>
                  <a:close/>
                  <a:moveTo>
                    <a:pt x="10716" y="3277"/>
                  </a:moveTo>
                  <a:cubicBezTo>
                    <a:pt x="10772" y="3277"/>
                    <a:pt x="10772" y="3277"/>
                    <a:pt x="10772" y="3277"/>
                  </a:cubicBezTo>
                  <a:cubicBezTo>
                    <a:pt x="10772" y="3210"/>
                    <a:pt x="10772" y="3210"/>
                    <a:pt x="10772" y="3210"/>
                  </a:cubicBezTo>
                  <a:cubicBezTo>
                    <a:pt x="10884" y="3277"/>
                    <a:pt x="10884" y="3277"/>
                    <a:pt x="10884" y="3277"/>
                  </a:cubicBezTo>
                  <a:cubicBezTo>
                    <a:pt x="10884" y="3277"/>
                    <a:pt x="10884" y="3277"/>
                    <a:pt x="10884" y="3277"/>
                  </a:cubicBezTo>
                  <a:cubicBezTo>
                    <a:pt x="10940" y="3277"/>
                    <a:pt x="10940" y="3277"/>
                    <a:pt x="10940" y="3277"/>
                  </a:cubicBezTo>
                  <a:cubicBezTo>
                    <a:pt x="10940" y="3344"/>
                    <a:pt x="10940" y="3344"/>
                    <a:pt x="10940" y="3344"/>
                  </a:cubicBezTo>
                  <a:cubicBezTo>
                    <a:pt x="10940" y="3344"/>
                    <a:pt x="10940" y="3344"/>
                    <a:pt x="10940" y="3344"/>
                  </a:cubicBezTo>
                  <a:cubicBezTo>
                    <a:pt x="10940" y="3411"/>
                    <a:pt x="10940" y="3411"/>
                    <a:pt x="10940" y="3411"/>
                  </a:cubicBezTo>
                  <a:cubicBezTo>
                    <a:pt x="10884" y="3411"/>
                    <a:pt x="10884" y="3411"/>
                    <a:pt x="10884" y="3411"/>
                  </a:cubicBezTo>
                  <a:cubicBezTo>
                    <a:pt x="10828" y="3411"/>
                    <a:pt x="10828" y="3411"/>
                    <a:pt x="10828" y="3411"/>
                  </a:cubicBezTo>
                  <a:cubicBezTo>
                    <a:pt x="10828" y="3411"/>
                    <a:pt x="10828" y="3411"/>
                    <a:pt x="10828" y="3411"/>
                  </a:cubicBezTo>
                  <a:cubicBezTo>
                    <a:pt x="10772" y="3344"/>
                    <a:pt x="10772" y="3344"/>
                    <a:pt x="10772" y="3344"/>
                  </a:cubicBezTo>
                  <a:cubicBezTo>
                    <a:pt x="10772" y="3277"/>
                    <a:pt x="10772" y="3277"/>
                    <a:pt x="10772" y="3277"/>
                  </a:cubicBezTo>
                  <a:cubicBezTo>
                    <a:pt x="10716" y="3277"/>
                    <a:pt x="10716" y="3277"/>
                    <a:pt x="10716" y="3277"/>
                  </a:cubicBezTo>
                  <a:cubicBezTo>
                    <a:pt x="10716" y="3277"/>
                    <a:pt x="10716" y="3277"/>
                    <a:pt x="10716" y="3277"/>
                  </a:cubicBezTo>
                  <a:close/>
                  <a:moveTo>
                    <a:pt x="8977" y="3344"/>
                  </a:moveTo>
                  <a:cubicBezTo>
                    <a:pt x="8921" y="3344"/>
                    <a:pt x="8921" y="3344"/>
                    <a:pt x="8921" y="3344"/>
                  </a:cubicBezTo>
                  <a:cubicBezTo>
                    <a:pt x="8921" y="3344"/>
                    <a:pt x="8921" y="3344"/>
                    <a:pt x="8921" y="3344"/>
                  </a:cubicBezTo>
                  <a:cubicBezTo>
                    <a:pt x="8921" y="3344"/>
                    <a:pt x="8921" y="3344"/>
                    <a:pt x="8921" y="3344"/>
                  </a:cubicBezTo>
                  <a:cubicBezTo>
                    <a:pt x="8977" y="3344"/>
                    <a:pt x="8977" y="3344"/>
                    <a:pt x="8977" y="3344"/>
                  </a:cubicBezTo>
                  <a:cubicBezTo>
                    <a:pt x="8977" y="3344"/>
                    <a:pt x="8977" y="3344"/>
                    <a:pt x="8977" y="3344"/>
                  </a:cubicBezTo>
                  <a:cubicBezTo>
                    <a:pt x="8977" y="3344"/>
                    <a:pt x="8977" y="3344"/>
                    <a:pt x="8977" y="3344"/>
                  </a:cubicBezTo>
                  <a:close/>
                  <a:moveTo>
                    <a:pt x="9145" y="3611"/>
                  </a:moveTo>
                  <a:cubicBezTo>
                    <a:pt x="9201" y="3611"/>
                    <a:pt x="9201" y="3611"/>
                    <a:pt x="9201" y="3611"/>
                  </a:cubicBezTo>
                  <a:cubicBezTo>
                    <a:pt x="9201" y="3611"/>
                    <a:pt x="9201" y="3611"/>
                    <a:pt x="9201" y="3611"/>
                  </a:cubicBezTo>
                  <a:cubicBezTo>
                    <a:pt x="9145" y="3678"/>
                    <a:pt x="9145" y="3678"/>
                    <a:pt x="9145" y="3678"/>
                  </a:cubicBezTo>
                  <a:cubicBezTo>
                    <a:pt x="9145" y="3678"/>
                    <a:pt x="9145" y="3611"/>
                    <a:pt x="9145" y="3611"/>
                  </a:cubicBezTo>
                  <a:close/>
                  <a:moveTo>
                    <a:pt x="9257" y="3544"/>
                  </a:moveTo>
                  <a:cubicBezTo>
                    <a:pt x="9257" y="3544"/>
                    <a:pt x="9257" y="3544"/>
                    <a:pt x="9257" y="3544"/>
                  </a:cubicBezTo>
                  <a:cubicBezTo>
                    <a:pt x="9257" y="3477"/>
                    <a:pt x="9257" y="3477"/>
                    <a:pt x="9257" y="3477"/>
                  </a:cubicBezTo>
                  <a:cubicBezTo>
                    <a:pt x="9313" y="3477"/>
                    <a:pt x="9313" y="3477"/>
                    <a:pt x="9313" y="3477"/>
                  </a:cubicBezTo>
                  <a:cubicBezTo>
                    <a:pt x="9313" y="3411"/>
                    <a:pt x="9313" y="3411"/>
                    <a:pt x="9313" y="3411"/>
                  </a:cubicBezTo>
                  <a:cubicBezTo>
                    <a:pt x="9369" y="3411"/>
                    <a:pt x="9369" y="3411"/>
                    <a:pt x="9369" y="3411"/>
                  </a:cubicBezTo>
                  <a:cubicBezTo>
                    <a:pt x="9425" y="3344"/>
                    <a:pt x="9425" y="3344"/>
                    <a:pt x="9425" y="3344"/>
                  </a:cubicBezTo>
                  <a:cubicBezTo>
                    <a:pt x="9425" y="3411"/>
                    <a:pt x="9425" y="3411"/>
                    <a:pt x="9425" y="3411"/>
                  </a:cubicBezTo>
                  <a:cubicBezTo>
                    <a:pt x="9425" y="3411"/>
                    <a:pt x="9425" y="3411"/>
                    <a:pt x="9425" y="3411"/>
                  </a:cubicBezTo>
                  <a:cubicBezTo>
                    <a:pt x="9369" y="3477"/>
                    <a:pt x="9369" y="3477"/>
                    <a:pt x="9369" y="3477"/>
                  </a:cubicBezTo>
                  <a:cubicBezTo>
                    <a:pt x="9369" y="3544"/>
                    <a:pt x="9369" y="3544"/>
                    <a:pt x="9369" y="3544"/>
                  </a:cubicBezTo>
                  <a:cubicBezTo>
                    <a:pt x="9369" y="3544"/>
                    <a:pt x="9369" y="3544"/>
                    <a:pt x="9369" y="3544"/>
                  </a:cubicBezTo>
                  <a:cubicBezTo>
                    <a:pt x="9313" y="3611"/>
                    <a:pt x="9313" y="3611"/>
                    <a:pt x="9313" y="3611"/>
                  </a:cubicBezTo>
                  <a:cubicBezTo>
                    <a:pt x="9313" y="3611"/>
                    <a:pt x="9313" y="3611"/>
                    <a:pt x="9313" y="3611"/>
                  </a:cubicBezTo>
                  <a:cubicBezTo>
                    <a:pt x="9369" y="3678"/>
                    <a:pt x="9369" y="3678"/>
                    <a:pt x="9369" y="3678"/>
                  </a:cubicBezTo>
                  <a:cubicBezTo>
                    <a:pt x="9369" y="3611"/>
                    <a:pt x="9369" y="3611"/>
                    <a:pt x="9369" y="3611"/>
                  </a:cubicBezTo>
                  <a:cubicBezTo>
                    <a:pt x="9425" y="3611"/>
                    <a:pt x="9425" y="3611"/>
                    <a:pt x="9425" y="3611"/>
                  </a:cubicBezTo>
                  <a:cubicBezTo>
                    <a:pt x="9425" y="3678"/>
                    <a:pt x="9425" y="3678"/>
                    <a:pt x="9425" y="3678"/>
                  </a:cubicBezTo>
                  <a:cubicBezTo>
                    <a:pt x="9425" y="3678"/>
                    <a:pt x="9425" y="3678"/>
                    <a:pt x="9425" y="3678"/>
                  </a:cubicBezTo>
                  <a:cubicBezTo>
                    <a:pt x="9482" y="3611"/>
                    <a:pt x="9482" y="3611"/>
                    <a:pt x="9482" y="3611"/>
                  </a:cubicBezTo>
                  <a:cubicBezTo>
                    <a:pt x="9538" y="3611"/>
                    <a:pt x="9538" y="3611"/>
                    <a:pt x="9538" y="3611"/>
                  </a:cubicBezTo>
                  <a:cubicBezTo>
                    <a:pt x="9538" y="3611"/>
                    <a:pt x="9538" y="3611"/>
                    <a:pt x="9538" y="3611"/>
                  </a:cubicBezTo>
                  <a:cubicBezTo>
                    <a:pt x="9594" y="3544"/>
                    <a:pt x="9594" y="3544"/>
                    <a:pt x="9594" y="3544"/>
                  </a:cubicBezTo>
                  <a:cubicBezTo>
                    <a:pt x="9594" y="3477"/>
                    <a:pt x="9594" y="3477"/>
                    <a:pt x="9594" y="3477"/>
                  </a:cubicBezTo>
                  <a:cubicBezTo>
                    <a:pt x="9594" y="3477"/>
                    <a:pt x="9594" y="3477"/>
                    <a:pt x="9594" y="3477"/>
                  </a:cubicBezTo>
                  <a:cubicBezTo>
                    <a:pt x="9650" y="3411"/>
                    <a:pt x="9650" y="3411"/>
                    <a:pt x="9650" y="3411"/>
                  </a:cubicBezTo>
                  <a:cubicBezTo>
                    <a:pt x="9650" y="3344"/>
                    <a:pt x="9650" y="3344"/>
                    <a:pt x="9650" y="3344"/>
                  </a:cubicBezTo>
                  <a:cubicBezTo>
                    <a:pt x="9650" y="3344"/>
                    <a:pt x="9650" y="3344"/>
                    <a:pt x="9650" y="3344"/>
                  </a:cubicBezTo>
                  <a:cubicBezTo>
                    <a:pt x="9706" y="3344"/>
                    <a:pt x="9706" y="3344"/>
                    <a:pt x="9706" y="3344"/>
                  </a:cubicBezTo>
                  <a:cubicBezTo>
                    <a:pt x="9706" y="3411"/>
                    <a:pt x="9706" y="3411"/>
                    <a:pt x="9706" y="3411"/>
                  </a:cubicBezTo>
                  <a:cubicBezTo>
                    <a:pt x="9706" y="3477"/>
                    <a:pt x="9706" y="3477"/>
                    <a:pt x="9706" y="3477"/>
                  </a:cubicBezTo>
                  <a:cubicBezTo>
                    <a:pt x="9650" y="3544"/>
                    <a:pt x="9650" y="3544"/>
                    <a:pt x="9650" y="3544"/>
                  </a:cubicBezTo>
                  <a:cubicBezTo>
                    <a:pt x="9706" y="3544"/>
                    <a:pt x="9706" y="3544"/>
                    <a:pt x="9706" y="3544"/>
                  </a:cubicBezTo>
                  <a:cubicBezTo>
                    <a:pt x="9706" y="3544"/>
                    <a:pt x="9706" y="3544"/>
                    <a:pt x="9706" y="3544"/>
                  </a:cubicBezTo>
                  <a:cubicBezTo>
                    <a:pt x="9762" y="3477"/>
                    <a:pt x="9762" y="3477"/>
                    <a:pt x="9762" y="3477"/>
                  </a:cubicBezTo>
                  <a:cubicBezTo>
                    <a:pt x="9762" y="3477"/>
                    <a:pt x="9762" y="3477"/>
                    <a:pt x="9762" y="3477"/>
                  </a:cubicBezTo>
                  <a:cubicBezTo>
                    <a:pt x="9762" y="3411"/>
                    <a:pt x="9762" y="3411"/>
                    <a:pt x="9762" y="3411"/>
                  </a:cubicBezTo>
                  <a:cubicBezTo>
                    <a:pt x="9818" y="3411"/>
                    <a:pt x="9818" y="3411"/>
                    <a:pt x="9818" y="3411"/>
                  </a:cubicBezTo>
                  <a:cubicBezTo>
                    <a:pt x="9874" y="3344"/>
                    <a:pt x="9874" y="3344"/>
                    <a:pt x="9874" y="3344"/>
                  </a:cubicBezTo>
                  <a:cubicBezTo>
                    <a:pt x="9874" y="3277"/>
                    <a:pt x="9874" y="3277"/>
                    <a:pt x="9874" y="3277"/>
                  </a:cubicBezTo>
                  <a:cubicBezTo>
                    <a:pt x="9874" y="3210"/>
                    <a:pt x="9874" y="3210"/>
                    <a:pt x="9874" y="3210"/>
                  </a:cubicBezTo>
                  <a:cubicBezTo>
                    <a:pt x="9874" y="3210"/>
                    <a:pt x="9874" y="3210"/>
                    <a:pt x="9874" y="3210"/>
                  </a:cubicBezTo>
                  <a:cubicBezTo>
                    <a:pt x="9930" y="3210"/>
                    <a:pt x="9930" y="3210"/>
                    <a:pt x="9930" y="3210"/>
                  </a:cubicBezTo>
                  <a:cubicBezTo>
                    <a:pt x="9986" y="3210"/>
                    <a:pt x="9986" y="3210"/>
                    <a:pt x="9986" y="3210"/>
                  </a:cubicBezTo>
                  <a:cubicBezTo>
                    <a:pt x="10043" y="3143"/>
                    <a:pt x="10043" y="3143"/>
                    <a:pt x="10043" y="3143"/>
                  </a:cubicBezTo>
                  <a:cubicBezTo>
                    <a:pt x="10043" y="3076"/>
                    <a:pt x="10043" y="3076"/>
                    <a:pt x="10043" y="3076"/>
                  </a:cubicBezTo>
                  <a:cubicBezTo>
                    <a:pt x="10099" y="3076"/>
                    <a:pt x="10099" y="3076"/>
                    <a:pt x="10099" y="3076"/>
                  </a:cubicBezTo>
                  <a:cubicBezTo>
                    <a:pt x="10099" y="3009"/>
                    <a:pt x="10099" y="3009"/>
                    <a:pt x="10099" y="3009"/>
                  </a:cubicBezTo>
                  <a:cubicBezTo>
                    <a:pt x="10155" y="3076"/>
                    <a:pt x="10155" y="3076"/>
                    <a:pt x="10155" y="3076"/>
                  </a:cubicBezTo>
                  <a:cubicBezTo>
                    <a:pt x="10155" y="3009"/>
                    <a:pt x="10155" y="3009"/>
                    <a:pt x="10155" y="3009"/>
                  </a:cubicBezTo>
                  <a:cubicBezTo>
                    <a:pt x="10211" y="3009"/>
                    <a:pt x="10211" y="3009"/>
                    <a:pt x="10211" y="3009"/>
                  </a:cubicBezTo>
                  <a:cubicBezTo>
                    <a:pt x="10155" y="3143"/>
                    <a:pt x="10155" y="3143"/>
                    <a:pt x="10155" y="3143"/>
                  </a:cubicBezTo>
                  <a:cubicBezTo>
                    <a:pt x="10099" y="3210"/>
                    <a:pt x="10099" y="3210"/>
                    <a:pt x="10099" y="3210"/>
                  </a:cubicBezTo>
                  <a:cubicBezTo>
                    <a:pt x="10099" y="3277"/>
                    <a:pt x="10099" y="3277"/>
                    <a:pt x="10099" y="3277"/>
                  </a:cubicBezTo>
                  <a:cubicBezTo>
                    <a:pt x="10099" y="3277"/>
                    <a:pt x="10099" y="3277"/>
                    <a:pt x="10099" y="3277"/>
                  </a:cubicBezTo>
                  <a:cubicBezTo>
                    <a:pt x="10099" y="3344"/>
                    <a:pt x="10099" y="3344"/>
                    <a:pt x="10099" y="3344"/>
                  </a:cubicBezTo>
                  <a:cubicBezTo>
                    <a:pt x="10043" y="3344"/>
                    <a:pt x="10043" y="3344"/>
                    <a:pt x="10043" y="3344"/>
                  </a:cubicBezTo>
                  <a:cubicBezTo>
                    <a:pt x="9986" y="3477"/>
                    <a:pt x="9986" y="3477"/>
                    <a:pt x="9986" y="3477"/>
                  </a:cubicBezTo>
                  <a:cubicBezTo>
                    <a:pt x="9986" y="3477"/>
                    <a:pt x="9986" y="3477"/>
                    <a:pt x="9986" y="3477"/>
                  </a:cubicBezTo>
                  <a:cubicBezTo>
                    <a:pt x="9986" y="3544"/>
                    <a:pt x="9986" y="3544"/>
                    <a:pt x="9986" y="3544"/>
                  </a:cubicBezTo>
                  <a:cubicBezTo>
                    <a:pt x="9986" y="3544"/>
                    <a:pt x="9986" y="3544"/>
                    <a:pt x="9986" y="3544"/>
                  </a:cubicBezTo>
                  <a:cubicBezTo>
                    <a:pt x="10043" y="3611"/>
                    <a:pt x="10043" y="3611"/>
                    <a:pt x="10043" y="3611"/>
                  </a:cubicBezTo>
                  <a:cubicBezTo>
                    <a:pt x="10043" y="3611"/>
                    <a:pt x="10043" y="3611"/>
                    <a:pt x="10043" y="3611"/>
                  </a:cubicBezTo>
                  <a:cubicBezTo>
                    <a:pt x="10099" y="3544"/>
                    <a:pt x="10099" y="3544"/>
                    <a:pt x="10099" y="3544"/>
                  </a:cubicBezTo>
                  <a:cubicBezTo>
                    <a:pt x="10155" y="3544"/>
                    <a:pt x="10155" y="3544"/>
                    <a:pt x="10155" y="3544"/>
                  </a:cubicBezTo>
                  <a:cubicBezTo>
                    <a:pt x="10155" y="3477"/>
                    <a:pt x="10155" y="3477"/>
                    <a:pt x="10155" y="3477"/>
                  </a:cubicBezTo>
                  <a:cubicBezTo>
                    <a:pt x="10155" y="3477"/>
                    <a:pt x="10155" y="3477"/>
                    <a:pt x="10155" y="3477"/>
                  </a:cubicBezTo>
                  <a:cubicBezTo>
                    <a:pt x="10211" y="3411"/>
                    <a:pt x="10211" y="3411"/>
                    <a:pt x="10211" y="3411"/>
                  </a:cubicBezTo>
                  <a:cubicBezTo>
                    <a:pt x="10211" y="3344"/>
                    <a:pt x="10211" y="3344"/>
                    <a:pt x="10211" y="3344"/>
                  </a:cubicBezTo>
                  <a:cubicBezTo>
                    <a:pt x="10267" y="3344"/>
                    <a:pt x="10267" y="3344"/>
                    <a:pt x="10267" y="3344"/>
                  </a:cubicBezTo>
                  <a:cubicBezTo>
                    <a:pt x="10267" y="3344"/>
                    <a:pt x="10267" y="3344"/>
                    <a:pt x="10267" y="3344"/>
                  </a:cubicBezTo>
                  <a:cubicBezTo>
                    <a:pt x="10267" y="3411"/>
                    <a:pt x="10267" y="3411"/>
                    <a:pt x="10267" y="3411"/>
                  </a:cubicBezTo>
                  <a:cubicBezTo>
                    <a:pt x="10323" y="3411"/>
                    <a:pt x="10323" y="3411"/>
                    <a:pt x="10323" y="3411"/>
                  </a:cubicBezTo>
                  <a:cubicBezTo>
                    <a:pt x="10379" y="3344"/>
                    <a:pt x="10379" y="3344"/>
                    <a:pt x="10379" y="3344"/>
                  </a:cubicBezTo>
                  <a:cubicBezTo>
                    <a:pt x="10435" y="3344"/>
                    <a:pt x="10435" y="3344"/>
                    <a:pt x="10435" y="3344"/>
                  </a:cubicBezTo>
                  <a:cubicBezTo>
                    <a:pt x="10491" y="3277"/>
                    <a:pt x="10491" y="3277"/>
                    <a:pt x="10491" y="3277"/>
                  </a:cubicBezTo>
                  <a:cubicBezTo>
                    <a:pt x="10491" y="3210"/>
                    <a:pt x="10491" y="3210"/>
                    <a:pt x="10491" y="3210"/>
                  </a:cubicBezTo>
                  <a:cubicBezTo>
                    <a:pt x="10548" y="3143"/>
                    <a:pt x="10548" y="3143"/>
                    <a:pt x="10548" y="3143"/>
                  </a:cubicBezTo>
                  <a:cubicBezTo>
                    <a:pt x="10548" y="3076"/>
                    <a:pt x="10548" y="3076"/>
                    <a:pt x="10548" y="3076"/>
                  </a:cubicBezTo>
                  <a:cubicBezTo>
                    <a:pt x="10548" y="3076"/>
                    <a:pt x="10548" y="3076"/>
                    <a:pt x="10548" y="3076"/>
                  </a:cubicBezTo>
                  <a:cubicBezTo>
                    <a:pt x="10604" y="3143"/>
                    <a:pt x="10604" y="3143"/>
                    <a:pt x="10604" y="3143"/>
                  </a:cubicBezTo>
                  <a:cubicBezTo>
                    <a:pt x="10660" y="3143"/>
                    <a:pt x="10660" y="3143"/>
                    <a:pt x="10660" y="3143"/>
                  </a:cubicBezTo>
                  <a:cubicBezTo>
                    <a:pt x="10660" y="3076"/>
                    <a:pt x="10660" y="3076"/>
                    <a:pt x="10660" y="3076"/>
                  </a:cubicBezTo>
                  <a:cubicBezTo>
                    <a:pt x="10660" y="3076"/>
                    <a:pt x="10660" y="3076"/>
                    <a:pt x="10660" y="3076"/>
                  </a:cubicBezTo>
                  <a:cubicBezTo>
                    <a:pt x="10604" y="3009"/>
                    <a:pt x="10604" y="3009"/>
                    <a:pt x="10604" y="3009"/>
                  </a:cubicBezTo>
                  <a:cubicBezTo>
                    <a:pt x="10604" y="2942"/>
                    <a:pt x="10604" y="2942"/>
                    <a:pt x="10604" y="2942"/>
                  </a:cubicBezTo>
                  <a:cubicBezTo>
                    <a:pt x="10660" y="2942"/>
                    <a:pt x="10660" y="2942"/>
                    <a:pt x="10660" y="2942"/>
                  </a:cubicBezTo>
                  <a:cubicBezTo>
                    <a:pt x="10716" y="2876"/>
                    <a:pt x="10716" y="2876"/>
                    <a:pt x="10716" y="2876"/>
                  </a:cubicBezTo>
                  <a:cubicBezTo>
                    <a:pt x="10772" y="2876"/>
                    <a:pt x="10772" y="2876"/>
                    <a:pt x="10772" y="2876"/>
                  </a:cubicBezTo>
                  <a:cubicBezTo>
                    <a:pt x="10772" y="2876"/>
                    <a:pt x="10772" y="2876"/>
                    <a:pt x="10772" y="2876"/>
                  </a:cubicBezTo>
                  <a:cubicBezTo>
                    <a:pt x="10828" y="2876"/>
                    <a:pt x="10828" y="2876"/>
                    <a:pt x="10828" y="2876"/>
                  </a:cubicBezTo>
                  <a:cubicBezTo>
                    <a:pt x="10884" y="2809"/>
                    <a:pt x="10884" y="2809"/>
                    <a:pt x="10884" y="2809"/>
                  </a:cubicBezTo>
                  <a:cubicBezTo>
                    <a:pt x="10828" y="2809"/>
                    <a:pt x="10828" y="2809"/>
                    <a:pt x="10828" y="2809"/>
                  </a:cubicBezTo>
                  <a:cubicBezTo>
                    <a:pt x="10828" y="2675"/>
                    <a:pt x="10828" y="2675"/>
                    <a:pt x="10828" y="2675"/>
                  </a:cubicBezTo>
                  <a:cubicBezTo>
                    <a:pt x="10884" y="2675"/>
                    <a:pt x="10884" y="2675"/>
                    <a:pt x="10884" y="2675"/>
                  </a:cubicBezTo>
                  <a:cubicBezTo>
                    <a:pt x="10828" y="2608"/>
                    <a:pt x="10828" y="2608"/>
                    <a:pt x="10828" y="2608"/>
                  </a:cubicBezTo>
                  <a:cubicBezTo>
                    <a:pt x="10828" y="2541"/>
                    <a:pt x="10828" y="2541"/>
                    <a:pt x="10828" y="2541"/>
                  </a:cubicBezTo>
                  <a:cubicBezTo>
                    <a:pt x="10828" y="2541"/>
                    <a:pt x="10828" y="2541"/>
                    <a:pt x="10828" y="2541"/>
                  </a:cubicBezTo>
                  <a:cubicBezTo>
                    <a:pt x="10772" y="2541"/>
                    <a:pt x="10772" y="2541"/>
                    <a:pt x="10772" y="2541"/>
                  </a:cubicBezTo>
                  <a:cubicBezTo>
                    <a:pt x="10716" y="2608"/>
                    <a:pt x="10716" y="2608"/>
                    <a:pt x="10716" y="2608"/>
                  </a:cubicBezTo>
                  <a:cubicBezTo>
                    <a:pt x="10716" y="2675"/>
                    <a:pt x="10716" y="2675"/>
                    <a:pt x="10716" y="2675"/>
                  </a:cubicBezTo>
                  <a:cubicBezTo>
                    <a:pt x="10716" y="2675"/>
                    <a:pt x="10716" y="2675"/>
                    <a:pt x="10716" y="2675"/>
                  </a:cubicBezTo>
                  <a:cubicBezTo>
                    <a:pt x="10716" y="2742"/>
                    <a:pt x="10716" y="2742"/>
                    <a:pt x="10716" y="2742"/>
                  </a:cubicBezTo>
                  <a:cubicBezTo>
                    <a:pt x="10660" y="2742"/>
                    <a:pt x="10660" y="2742"/>
                    <a:pt x="10660" y="2742"/>
                  </a:cubicBezTo>
                  <a:cubicBezTo>
                    <a:pt x="10660" y="2675"/>
                    <a:pt x="10660" y="2675"/>
                    <a:pt x="10660" y="2675"/>
                  </a:cubicBezTo>
                  <a:cubicBezTo>
                    <a:pt x="10660" y="2675"/>
                    <a:pt x="10660" y="2675"/>
                    <a:pt x="10660" y="2675"/>
                  </a:cubicBezTo>
                  <a:cubicBezTo>
                    <a:pt x="10660" y="2742"/>
                    <a:pt x="10660" y="2742"/>
                    <a:pt x="10660" y="2742"/>
                  </a:cubicBezTo>
                  <a:cubicBezTo>
                    <a:pt x="10604" y="2742"/>
                    <a:pt x="10604" y="2742"/>
                    <a:pt x="10604" y="2742"/>
                  </a:cubicBezTo>
                  <a:cubicBezTo>
                    <a:pt x="10604" y="2742"/>
                    <a:pt x="10604" y="2742"/>
                    <a:pt x="10604" y="2742"/>
                  </a:cubicBezTo>
                  <a:cubicBezTo>
                    <a:pt x="10604" y="2608"/>
                    <a:pt x="10604" y="2608"/>
                    <a:pt x="10604" y="2608"/>
                  </a:cubicBezTo>
                  <a:cubicBezTo>
                    <a:pt x="10548" y="2608"/>
                    <a:pt x="10548" y="2608"/>
                    <a:pt x="10548" y="2608"/>
                  </a:cubicBezTo>
                  <a:cubicBezTo>
                    <a:pt x="10491" y="2608"/>
                    <a:pt x="10491" y="2608"/>
                    <a:pt x="10491" y="2608"/>
                  </a:cubicBezTo>
                  <a:cubicBezTo>
                    <a:pt x="10491" y="2608"/>
                    <a:pt x="10491" y="2608"/>
                    <a:pt x="10491" y="2608"/>
                  </a:cubicBezTo>
                  <a:cubicBezTo>
                    <a:pt x="10435" y="2608"/>
                    <a:pt x="10435" y="2608"/>
                    <a:pt x="10435" y="2608"/>
                  </a:cubicBezTo>
                  <a:cubicBezTo>
                    <a:pt x="10379" y="2608"/>
                    <a:pt x="10379" y="2608"/>
                    <a:pt x="10379" y="2608"/>
                  </a:cubicBezTo>
                  <a:cubicBezTo>
                    <a:pt x="10379" y="2608"/>
                    <a:pt x="10379" y="2608"/>
                    <a:pt x="10379" y="2608"/>
                  </a:cubicBezTo>
                  <a:cubicBezTo>
                    <a:pt x="10267" y="2608"/>
                    <a:pt x="10267" y="2608"/>
                    <a:pt x="10267" y="2608"/>
                  </a:cubicBezTo>
                  <a:cubicBezTo>
                    <a:pt x="10211" y="2608"/>
                    <a:pt x="10211" y="2608"/>
                    <a:pt x="10211" y="2608"/>
                  </a:cubicBezTo>
                  <a:cubicBezTo>
                    <a:pt x="10155" y="2675"/>
                    <a:pt x="10155" y="2675"/>
                    <a:pt x="10155" y="2675"/>
                  </a:cubicBezTo>
                  <a:cubicBezTo>
                    <a:pt x="10155" y="2675"/>
                    <a:pt x="10155" y="2675"/>
                    <a:pt x="10155" y="2675"/>
                  </a:cubicBezTo>
                  <a:cubicBezTo>
                    <a:pt x="10155" y="2675"/>
                    <a:pt x="10155" y="2675"/>
                    <a:pt x="10155" y="2675"/>
                  </a:cubicBezTo>
                  <a:cubicBezTo>
                    <a:pt x="10099" y="2675"/>
                    <a:pt x="10099" y="2675"/>
                    <a:pt x="10099" y="2675"/>
                  </a:cubicBezTo>
                  <a:cubicBezTo>
                    <a:pt x="9986" y="2809"/>
                    <a:pt x="9986" y="2809"/>
                    <a:pt x="9986" y="2809"/>
                  </a:cubicBezTo>
                  <a:cubicBezTo>
                    <a:pt x="9930" y="2809"/>
                    <a:pt x="9930" y="2809"/>
                    <a:pt x="9930" y="2809"/>
                  </a:cubicBezTo>
                  <a:cubicBezTo>
                    <a:pt x="9930" y="2809"/>
                    <a:pt x="9930" y="2809"/>
                    <a:pt x="9930" y="2809"/>
                  </a:cubicBezTo>
                  <a:cubicBezTo>
                    <a:pt x="9874" y="2876"/>
                    <a:pt x="9874" y="2876"/>
                    <a:pt x="9874" y="2876"/>
                  </a:cubicBezTo>
                  <a:cubicBezTo>
                    <a:pt x="9818" y="2876"/>
                    <a:pt x="9818" y="2876"/>
                    <a:pt x="9818" y="2876"/>
                  </a:cubicBezTo>
                  <a:cubicBezTo>
                    <a:pt x="9762" y="2942"/>
                    <a:pt x="9762" y="2942"/>
                    <a:pt x="9762" y="2942"/>
                  </a:cubicBezTo>
                  <a:cubicBezTo>
                    <a:pt x="9762" y="2942"/>
                    <a:pt x="9762" y="2942"/>
                    <a:pt x="9762" y="2942"/>
                  </a:cubicBezTo>
                  <a:cubicBezTo>
                    <a:pt x="9650" y="2942"/>
                    <a:pt x="9650" y="2942"/>
                    <a:pt x="9650" y="2942"/>
                  </a:cubicBezTo>
                  <a:cubicBezTo>
                    <a:pt x="9650" y="2942"/>
                    <a:pt x="9650" y="2942"/>
                    <a:pt x="9650" y="2942"/>
                  </a:cubicBezTo>
                  <a:cubicBezTo>
                    <a:pt x="9594" y="2942"/>
                    <a:pt x="9594" y="2942"/>
                    <a:pt x="9594" y="2942"/>
                  </a:cubicBezTo>
                  <a:cubicBezTo>
                    <a:pt x="9594" y="3009"/>
                    <a:pt x="9594" y="3009"/>
                    <a:pt x="9594" y="3009"/>
                  </a:cubicBezTo>
                  <a:cubicBezTo>
                    <a:pt x="9538" y="3009"/>
                    <a:pt x="9538" y="3009"/>
                    <a:pt x="9538" y="3009"/>
                  </a:cubicBezTo>
                  <a:cubicBezTo>
                    <a:pt x="9482" y="3076"/>
                    <a:pt x="9482" y="3076"/>
                    <a:pt x="9482" y="3076"/>
                  </a:cubicBezTo>
                  <a:cubicBezTo>
                    <a:pt x="9425" y="3076"/>
                    <a:pt x="9425" y="3076"/>
                    <a:pt x="9425" y="3076"/>
                  </a:cubicBezTo>
                  <a:cubicBezTo>
                    <a:pt x="9369" y="3076"/>
                    <a:pt x="9369" y="3076"/>
                    <a:pt x="9369" y="3076"/>
                  </a:cubicBezTo>
                  <a:cubicBezTo>
                    <a:pt x="9313" y="3076"/>
                    <a:pt x="9313" y="3076"/>
                    <a:pt x="9313" y="3076"/>
                  </a:cubicBezTo>
                  <a:cubicBezTo>
                    <a:pt x="9201" y="3076"/>
                    <a:pt x="9201" y="3076"/>
                    <a:pt x="9201" y="3076"/>
                  </a:cubicBezTo>
                  <a:cubicBezTo>
                    <a:pt x="9145" y="3210"/>
                    <a:pt x="9145" y="3210"/>
                    <a:pt x="9145" y="3210"/>
                  </a:cubicBezTo>
                  <a:cubicBezTo>
                    <a:pt x="9089" y="3210"/>
                    <a:pt x="9089" y="3210"/>
                    <a:pt x="9089" y="3210"/>
                  </a:cubicBezTo>
                  <a:cubicBezTo>
                    <a:pt x="9033" y="3210"/>
                    <a:pt x="9033" y="3210"/>
                    <a:pt x="9033" y="3210"/>
                  </a:cubicBezTo>
                  <a:cubicBezTo>
                    <a:pt x="9033" y="3277"/>
                    <a:pt x="9033" y="3277"/>
                    <a:pt x="9033" y="3277"/>
                  </a:cubicBezTo>
                  <a:cubicBezTo>
                    <a:pt x="9033" y="3277"/>
                    <a:pt x="9033" y="3277"/>
                    <a:pt x="9033" y="3277"/>
                  </a:cubicBezTo>
                  <a:cubicBezTo>
                    <a:pt x="9089" y="3277"/>
                    <a:pt x="9089" y="3277"/>
                    <a:pt x="9089" y="3277"/>
                  </a:cubicBezTo>
                  <a:cubicBezTo>
                    <a:pt x="9033" y="3277"/>
                    <a:pt x="9033" y="3277"/>
                    <a:pt x="9033" y="3277"/>
                  </a:cubicBezTo>
                  <a:cubicBezTo>
                    <a:pt x="9033" y="3344"/>
                    <a:pt x="9033" y="3344"/>
                    <a:pt x="9033" y="3344"/>
                  </a:cubicBezTo>
                  <a:cubicBezTo>
                    <a:pt x="9033" y="3344"/>
                    <a:pt x="9033" y="3344"/>
                    <a:pt x="9033" y="3344"/>
                  </a:cubicBezTo>
                  <a:cubicBezTo>
                    <a:pt x="9033" y="3411"/>
                    <a:pt x="9033" y="3411"/>
                    <a:pt x="9033" y="3411"/>
                  </a:cubicBezTo>
                  <a:cubicBezTo>
                    <a:pt x="8977" y="3411"/>
                    <a:pt x="8977" y="3411"/>
                    <a:pt x="8977" y="3411"/>
                  </a:cubicBezTo>
                  <a:cubicBezTo>
                    <a:pt x="8977" y="3411"/>
                    <a:pt x="8977" y="3411"/>
                    <a:pt x="8977" y="3411"/>
                  </a:cubicBezTo>
                  <a:cubicBezTo>
                    <a:pt x="9033" y="3477"/>
                    <a:pt x="9033" y="3477"/>
                    <a:pt x="9033" y="3477"/>
                  </a:cubicBezTo>
                  <a:cubicBezTo>
                    <a:pt x="9089" y="3411"/>
                    <a:pt x="9089" y="3411"/>
                    <a:pt x="9089" y="3411"/>
                  </a:cubicBezTo>
                  <a:cubicBezTo>
                    <a:pt x="9089" y="3411"/>
                    <a:pt x="9089" y="3411"/>
                    <a:pt x="9089" y="3411"/>
                  </a:cubicBezTo>
                  <a:cubicBezTo>
                    <a:pt x="9145" y="3411"/>
                    <a:pt x="9145" y="3411"/>
                    <a:pt x="9145" y="3411"/>
                  </a:cubicBezTo>
                  <a:cubicBezTo>
                    <a:pt x="9201" y="3411"/>
                    <a:pt x="9201" y="3411"/>
                    <a:pt x="9201" y="3411"/>
                  </a:cubicBezTo>
                  <a:cubicBezTo>
                    <a:pt x="9201" y="3477"/>
                    <a:pt x="9201" y="3477"/>
                    <a:pt x="9201" y="3477"/>
                  </a:cubicBezTo>
                  <a:cubicBezTo>
                    <a:pt x="9201" y="3544"/>
                    <a:pt x="9201" y="3544"/>
                    <a:pt x="9201" y="3544"/>
                  </a:cubicBezTo>
                  <a:cubicBezTo>
                    <a:pt x="9257" y="3544"/>
                    <a:pt x="9257" y="3544"/>
                    <a:pt x="9257" y="3544"/>
                  </a:cubicBezTo>
                  <a:close/>
                  <a:moveTo>
                    <a:pt x="14026" y="6554"/>
                  </a:moveTo>
                  <a:cubicBezTo>
                    <a:pt x="14026" y="6554"/>
                    <a:pt x="14026" y="6554"/>
                    <a:pt x="14026" y="6554"/>
                  </a:cubicBezTo>
                  <a:cubicBezTo>
                    <a:pt x="14082" y="6554"/>
                    <a:pt x="14082" y="6554"/>
                    <a:pt x="14082" y="6554"/>
                  </a:cubicBezTo>
                  <a:cubicBezTo>
                    <a:pt x="14082" y="6554"/>
                    <a:pt x="14082" y="6554"/>
                    <a:pt x="14082" y="6554"/>
                  </a:cubicBezTo>
                  <a:cubicBezTo>
                    <a:pt x="14026" y="6620"/>
                    <a:pt x="14026" y="6620"/>
                    <a:pt x="14026" y="6620"/>
                  </a:cubicBezTo>
                  <a:cubicBezTo>
                    <a:pt x="14026" y="6620"/>
                    <a:pt x="14026" y="6620"/>
                    <a:pt x="14026" y="6620"/>
                  </a:cubicBezTo>
                  <a:cubicBezTo>
                    <a:pt x="14026" y="6554"/>
                    <a:pt x="14026" y="6554"/>
                    <a:pt x="14026" y="6554"/>
                  </a:cubicBezTo>
                  <a:close/>
                  <a:moveTo>
                    <a:pt x="13465" y="5417"/>
                  </a:moveTo>
                  <a:cubicBezTo>
                    <a:pt x="13409" y="5350"/>
                    <a:pt x="13409" y="5350"/>
                    <a:pt x="13409" y="5350"/>
                  </a:cubicBezTo>
                  <a:cubicBezTo>
                    <a:pt x="13353" y="5350"/>
                    <a:pt x="13353" y="5350"/>
                    <a:pt x="13353" y="5350"/>
                  </a:cubicBezTo>
                  <a:cubicBezTo>
                    <a:pt x="13353" y="5350"/>
                    <a:pt x="13353" y="5350"/>
                    <a:pt x="13353" y="5350"/>
                  </a:cubicBezTo>
                  <a:cubicBezTo>
                    <a:pt x="13409" y="5350"/>
                    <a:pt x="13409" y="5350"/>
                    <a:pt x="13409" y="5350"/>
                  </a:cubicBezTo>
                  <a:cubicBezTo>
                    <a:pt x="13409" y="5417"/>
                    <a:pt x="13409" y="5417"/>
                    <a:pt x="13409" y="5417"/>
                  </a:cubicBezTo>
                  <a:cubicBezTo>
                    <a:pt x="13409" y="5417"/>
                    <a:pt x="13409" y="5417"/>
                    <a:pt x="13409" y="5417"/>
                  </a:cubicBezTo>
                  <a:cubicBezTo>
                    <a:pt x="13353" y="5417"/>
                    <a:pt x="13353" y="5417"/>
                    <a:pt x="13353" y="5417"/>
                  </a:cubicBezTo>
                  <a:cubicBezTo>
                    <a:pt x="13297" y="5417"/>
                    <a:pt x="13297" y="5417"/>
                    <a:pt x="13297" y="5417"/>
                  </a:cubicBezTo>
                  <a:cubicBezTo>
                    <a:pt x="13353" y="5484"/>
                    <a:pt x="13353" y="5484"/>
                    <a:pt x="13353" y="5484"/>
                  </a:cubicBezTo>
                  <a:cubicBezTo>
                    <a:pt x="13353" y="5484"/>
                    <a:pt x="13353" y="5484"/>
                    <a:pt x="13353" y="5484"/>
                  </a:cubicBezTo>
                  <a:cubicBezTo>
                    <a:pt x="13353" y="5550"/>
                    <a:pt x="13353" y="5550"/>
                    <a:pt x="13353" y="5550"/>
                  </a:cubicBezTo>
                  <a:cubicBezTo>
                    <a:pt x="13297" y="5484"/>
                    <a:pt x="13297" y="5484"/>
                    <a:pt x="13297" y="5484"/>
                  </a:cubicBezTo>
                  <a:cubicBezTo>
                    <a:pt x="13241" y="5550"/>
                    <a:pt x="13241" y="5550"/>
                    <a:pt x="13241" y="5550"/>
                  </a:cubicBezTo>
                  <a:cubicBezTo>
                    <a:pt x="13184" y="5550"/>
                    <a:pt x="13184" y="5550"/>
                    <a:pt x="13184" y="5550"/>
                  </a:cubicBezTo>
                  <a:cubicBezTo>
                    <a:pt x="13184" y="5617"/>
                    <a:pt x="13184" y="5617"/>
                    <a:pt x="13184" y="5617"/>
                  </a:cubicBezTo>
                  <a:cubicBezTo>
                    <a:pt x="13184" y="5617"/>
                    <a:pt x="13184" y="5617"/>
                    <a:pt x="13184" y="5617"/>
                  </a:cubicBezTo>
                  <a:cubicBezTo>
                    <a:pt x="13184" y="5617"/>
                    <a:pt x="13184" y="5617"/>
                    <a:pt x="13184" y="5617"/>
                  </a:cubicBezTo>
                  <a:cubicBezTo>
                    <a:pt x="13184" y="5617"/>
                    <a:pt x="13184" y="5617"/>
                    <a:pt x="13184" y="5617"/>
                  </a:cubicBezTo>
                  <a:cubicBezTo>
                    <a:pt x="13184" y="5684"/>
                    <a:pt x="13184" y="5684"/>
                    <a:pt x="13184" y="5684"/>
                  </a:cubicBezTo>
                  <a:cubicBezTo>
                    <a:pt x="13184" y="5684"/>
                    <a:pt x="13184" y="5684"/>
                    <a:pt x="13184" y="5684"/>
                  </a:cubicBezTo>
                  <a:cubicBezTo>
                    <a:pt x="13184" y="5684"/>
                    <a:pt x="13184" y="5684"/>
                    <a:pt x="13184" y="5684"/>
                  </a:cubicBezTo>
                  <a:cubicBezTo>
                    <a:pt x="13241" y="5684"/>
                    <a:pt x="13241" y="5684"/>
                    <a:pt x="13241" y="5684"/>
                  </a:cubicBezTo>
                  <a:cubicBezTo>
                    <a:pt x="13241" y="5684"/>
                    <a:pt x="13241" y="5684"/>
                    <a:pt x="13241" y="5684"/>
                  </a:cubicBezTo>
                  <a:cubicBezTo>
                    <a:pt x="13241" y="5751"/>
                    <a:pt x="13241" y="5751"/>
                    <a:pt x="13241" y="5751"/>
                  </a:cubicBezTo>
                  <a:cubicBezTo>
                    <a:pt x="13241" y="5751"/>
                    <a:pt x="13241" y="5751"/>
                    <a:pt x="13241" y="5751"/>
                  </a:cubicBezTo>
                  <a:cubicBezTo>
                    <a:pt x="13241" y="5751"/>
                    <a:pt x="13241" y="5751"/>
                    <a:pt x="13241" y="5751"/>
                  </a:cubicBezTo>
                  <a:cubicBezTo>
                    <a:pt x="13297" y="5751"/>
                    <a:pt x="13297" y="5751"/>
                    <a:pt x="13297" y="5751"/>
                  </a:cubicBezTo>
                  <a:cubicBezTo>
                    <a:pt x="13297" y="5751"/>
                    <a:pt x="13297" y="5751"/>
                    <a:pt x="13297" y="5751"/>
                  </a:cubicBezTo>
                  <a:cubicBezTo>
                    <a:pt x="13297" y="5818"/>
                    <a:pt x="13297" y="5818"/>
                    <a:pt x="13297" y="5818"/>
                  </a:cubicBezTo>
                  <a:cubicBezTo>
                    <a:pt x="13297" y="5818"/>
                    <a:pt x="13297" y="5818"/>
                    <a:pt x="13297" y="5818"/>
                  </a:cubicBezTo>
                  <a:cubicBezTo>
                    <a:pt x="13353" y="5818"/>
                    <a:pt x="13353" y="5818"/>
                    <a:pt x="13353" y="5818"/>
                  </a:cubicBezTo>
                  <a:cubicBezTo>
                    <a:pt x="13353" y="5818"/>
                    <a:pt x="13353" y="5818"/>
                    <a:pt x="13353" y="5818"/>
                  </a:cubicBezTo>
                  <a:cubicBezTo>
                    <a:pt x="13353" y="5885"/>
                    <a:pt x="13353" y="5885"/>
                    <a:pt x="13353" y="5885"/>
                  </a:cubicBezTo>
                  <a:cubicBezTo>
                    <a:pt x="13353" y="5885"/>
                    <a:pt x="13353" y="5885"/>
                    <a:pt x="13353" y="5885"/>
                  </a:cubicBezTo>
                  <a:cubicBezTo>
                    <a:pt x="13409" y="5885"/>
                    <a:pt x="13409" y="5885"/>
                    <a:pt x="13409" y="5885"/>
                  </a:cubicBezTo>
                  <a:cubicBezTo>
                    <a:pt x="13409" y="5952"/>
                    <a:pt x="13409" y="5952"/>
                    <a:pt x="13409" y="5952"/>
                  </a:cubicBezTo>
                  <a:cubicBezTo>
                    <a:pt x="13465" y="5952"/>
                    <a:pt x="13465" y="5952"/>
                    <a:pt x="13465" y="5952"/>
                  </a:cubicBezTo>
                  <a:cubicBezTo>
                    <a:pt x="13521" y="5952"/>
                    <a:pt x="13521" y="5952"/>
                    <a:pt x="13521" y="5952"/>
                  </a:cubicBezTo>
                  <a:cubicBezTo>
                    <a:pt x="13577" y="5952"/>
                    <a:pt x="13577" y="5952"/>
                    <a:pt x="13577" y="5952"/>
                  </a:cubicBezTo>
                  <a:cubicBezTo>
                    <a:pt x="13577" y="6019"/>
                    <a:pt x="13577" y="6019"/>
                    <a:pt x="13577" y="6019"/>
                  </a:cubicBezTo>
                  <a:cubicBezTo>
                    <a:pt x="13633" y="5952"/>
                    <a:pt x="13633" y="5952"/>
                    <a:pt x="13633" y="5952"/>
                  </a:cubicBezTo>
                  <a:cubicBezTo>
                    <a:pt x="13577" y="5952"/>
                    <a:pt x="13577" y="5952"/>
                    <a:pt x="13577" y="5952"/>
                  </a:cubicBezTo>
                  <a:cubicBezTo>
                    <a:pt x="13633" y="5952"/>
                    <a:pt x="13633" y="5952"/>
                    <a:pt x="13633" y="5952"/>
                  </a:cubicBezTo>
                  <a:cubicBezTo>
                    <a:pt x="13689" y="5885"/>
                    <a:pt x="13689" y="5885"/>
                    <a:pt x="13689" y="5885"/>
                  </a:cubicBezTo>
                  <a:cubicBezTo>
                    <a:pt x="13633" y="5818"/>
                    <a:pt x="13633" y="5818"/>
                    <a:pt x="13633" y="5818"/>
                  </a:cubicBezTo>
                  <a:cubicBezTo>
                    <a:pt x="13689" y="5751"/>
                    <a:pt x="13689" y="5751"/>
                    <a:pt x="13689" y="5751"/>
                  </a:cubicBezTo>
                  <a:cubicBezTo>
                    <a:pt x="13689" y="5684"/>
                    <a:pt x="13689" y="5684"/>
                    <a:pt x="13689" y="5684"/>
                  </a:cubicBezTo>
                  <a:cubicBezTo>
                    <a:pt x="13745" y="5617"/>
                    <a:pt x="13745" y="5617"/>
                    <a:pt x="13745" y="5617"/>
                  </a:cubicBezTo>
                  <a:cubicBezTo>
                    <a:pt x="13745" y="5550"/>
                    <a:pt x="13745" y="5550"/>
                    <a:pt x="13745" y="5550"/>
                  </a:cubicBezTo>
                  <a:cubicBezTo>
                    <a:pt x="13745" y="5550"/>
                    <a:pt x="13745" y="5550"/>
                    <a:pt x="13745" y="5550"/>
                  </a:cubicBezTo>
                  <a:cubicBezTo>
                    <a:pt x="13745" y="5484"/>
                    <a:pt x="13745" y="5484"/>
                    <a:pt x="13745" y="5484"/>
                  </a:cubicBezTo>
                  <a:cubicBezTo>
                    <a:pt x="13689" y="5417"/>
                    <a:pt x="13689" y="5417"/>
                    <a:pt x="13689" y="5417"/>
                  </a:cubicBezTo>
                  <a:cubicBezTo>
                    <a:pt x="13689" y="5417"/>
                    <a:pt x="13689" y="5417"/>
                    <a:pt x="13689" y="5417"/>
                  </a:cubicBezTo>
                  <a:cubicBezTo>
                    <a:pt x="13689" y="5350"/>
                    <a:pt x="13689" y="5350"/>
                    <a:pt x="13689" y="5350"/>
                  </a:cubicBezTo>
                  <a:cubicBezTo>
                    <a:pt x="13689" y="5350"/>
                    <a:pt x="13689" y="5350"/>
                    <a:pt x="13689" y="5350"/>
                  </a:cubicBezTo>
                  <a:cubicBezTo>
                    <a:pt x="13633" y="5283"/>
                    <a:pt x="13633" y="5283"/>
                    <a:pt x="13633" y="5283"/>
                  </a:cubicBezTo>
                  <a:cubicBezTo>
                    <a:pt x="13577" y="5283"/>
                    <a:pt x="13577" y="5283"/>
                    <a:pt x="13577" y="5283"/>
                  </a:cubicBezTo>
                  <a:cubicBezTo>
                    <a:pt x="13521" y="5283"/>
                    <a:pt x="13521" y="5283"/>
                    <a:pt x="13521" y="5283"/>
                  </a:cubicBezTo>
                  <a:cubicBezTo>
                    <a:pt x="13465" y="5283"/>
                    <a:pt x="13465" y="5283"/>
                    <a:pt x="13465" y="5283"/>
                  </a:cubicBezTo>
                  <a:cubicBezTo>
                    <a:pt x="13465" y="5350"/>
                    <a:pt x="13465" y="5350"/>
                    <a:pt x="13465" y="5350"/>
                  </a:cubicBezTo>
                  <a:cubicBezTo>
                    <a:pt x="13465" y="5350"/>
                    <a:pt x="13465" y="5350"/>
                    <a:pt x="13465" y="5350"/>
                  </a:cubicBezTo>
                  <a:cubicBezTo>
                    <a:pt x="13465" y="5417"/>
                    <a:pt x="13465" y="5417"/>
                    <a:pt x="13465" y="5417"/>
                  </a:cubicBezTo>
                  <a:cubicBezTo>
                    <a:pt x="13465" y="5417"/>
                    <a:pt x="13465" y="5417"/>
                    <a:pt x="13465" y="5417"/>
                  </a:cubicBezTo>
                  <a:close/>
                  <a:moveTo>
                    <a:pt x="13745" y="4949"/>
                  </a:moveTo>
                  <a:cubicBezTo>
                    <a:pt x="13745" y="4949"/>
                    <a:pt x="13745" y="4949"/>
                    <a:pt x="13745" y="4949"/>
                  </a:cubicBezTo>
                  <a:cubicBezTo>
                    <a:pt x="13745" y="4949"/>
                    <a:pt x="13745" y="4949"/>
                    <a:pt x="13745" y="4949"/>
                  </a:cubicBezTo>
                  <a:cubicBezTo>
                    <a:pt x="13802" y="4949"/>
                    <a:pt x="13802" y="4949"/>
                    <a:pt x="13802" y="4949"/>
                  </a:cubicBezTo>
                  <a:cubicBezTo>
                    <a:pt x="13802" y="4949"/>
                    <a:pt x="13802" y="4949"/>
                    <a:pt x="13745" y="4949"/>
                  </a:cubicBezTo>
                  <a:close/>
                  <a:moveTo>
                    <a:pt x="13689" y="5216"/>
                  </a:moveTo>
                  <a:cubicBezTo>
                    <a:pt x="13689" y="5216"/>
                    <a:pt x="13689" y="5216"/>
                    <a:pt x="13689" y="5216"/>
                  </a:cubicBezTo>
                  <a:cubicBezTo>
                    <a:pt x="13689" y="5216"/>
                    <a:pt x="13689" y="5216"/>
                    <a:pt x="13689" y="5216"/>
                  </a:cubicBezTo>
                  <a:cubicBezTo>
                    <a:pt x="13689" y="5149"/>
                    <a:pt x="13689" y="5149"/>
                    <a:pt x="13689" y="5149"/>
                  </a:cubicBezTo>
                  <a:cubicBezTo>
                    <a:pt x="13689" y="5149"/>
                    <a:pt x="13689" y="5149"/>
                    <a:pt x="13689" y="5149"/>
                  </a:cubicBezTo>
                  <a:cubicBezTo>
                    <a:pt x="13689" y="5082"/>
                    <a:pt x="13689" y="5082"/>
                    <a:pt x="13689" y="5082"/>
                  </a:cubicBezTo>
                  <a:cubicBezTo>
                    <a:pt x="13689" y="5082"/>
                    <a:pt x="13689" y="5082"/>
                    <a:pt x="13689" y="5082"/>
                  </a:cubicBezTo>
                  <a:cubicBezTo>
                    <a:pt x="13802" y="5082"/>
                    <a:pt x="13802" y="5082"/>
                    <a:pt x="13802" y="5082"/>
                  </a:cubicBezTo>
                  <a:cubicBezTo>
                    <a:pt x="13745" y="5149"/>
                    <a:pt x="13745" y="5149"/>
                    <a:pt x="13745" y="5149"/>
                  </a:cubicBezTo>
                  <a:cubicBezTo>
                    <a:pt x="13745" y="5216"/>
                    <a:pt x="13745" y="5216"/>
                    <a:pt x="13745" y="5216"/>
                  </a:cubicBezTo>
                  <a:cubicBezTo>
                    <a:pt x="13745" y="5216"/>
                    <a:pt x="13689" y="5216"/>
                    <a:pt x="13689" y="5216"/>
                  </a:cubicBezTo>
                  <a:close/>
                  <a:moveTo>
                    <a:pt x="13353" y="5149"/>
                  </a:moveTo>
                  <a:cubicBezTo>
                    <a:pt x="13353" y="5082"/>
                    <a:pt x="13353" y="5082"/>
                    <a:pt x="13353" y="5082"/>
                  </a:cubicBezTo>
                  <a:cubicBezTo>
                    <a:pt x="13353" y="5082"/>
                    <a:pt x="13353" y="5082"/>
                    <a:pt x="13353" y="5082"/>
                  </a:cubicBezTo>
                  <a:cubicBezTo>
                    <a:pt x="13409" y="5082"/>
                    <a:pt x="13409" y="5082"/>
                    <a:pt x="13409" y="5082"/>
                  </a:cubicBezTo>
                  <a:cubicBezTo>
                    <a:pt x="13409" y="5082"/>
                    <a:pt x="13409" y="5082"/>
                    <a:pt x="13409" y="5082"/>
                  </a:cubicBezTo>
                  <a:cubicBezTo>
                    <a:pt x="13409" y="5082"/>
                    <a:pt x="13409" y="5082"/>
                    <a:pt x="13409" y="5082"/>
                  </a:cubicBezTo>
                  <a:cubicBezTo>
                    <a:pt x="13409" y="5149"/>
                    <a:pt x="13409" y="5149"/>
                    <a:pt x="13409" y="5149"/>
                  </a:cubicBezTo>
                  <a:cubicBezTo>
                    <a:pt x="13353" y="5149"/>
                    <a:pt x="13353" y="5149"/>
                    <a:pt x="13353" y="5149"/>
                  </a:cubicBezTo>
                  <a:close/>
                  <a:moveTo>
                    <a:pt x="13297" y="5216"/>
                  </a:moveTo>
                  <a:cubicBezTo>
                    <a:pt x="13297" y="5149"/>
                    <a:pt x="13297" y="5149"/>
                    <a:pt x="13297" y="5149"/>
                  </a:cubicBezTo>
                  <a:cubicBezTo>
                    <a:pt x="13297" y="5149"/>
                    <a:pt x="13297" y="5149"/>
                    <a:pt x="13297" y="5149"/>
                  </a:cubicBezTo>
                  <a:cubicBezTo>
                    <a:pt x="13297" y="5149"/>
                    <a:pt x="13297" y="5149"/>
                    <a:pt x="13297" y="5149"/>
                  </a:cubicBezTo>
                  <a:cubicBezTo>
                    <a:pt x="13297" y="5149"/>
                    <a:pt x="13297" y="5149"/>
                    <a:pt x="13297" y="5149"/>
                  </a:cubicBezTo>
                  <a:cubicBezTo>
                    <a:pt x="13297" y="5216"/>
                    <a:pt x="13297" y="5216"/>
                    <a:pt x="13297" y="5216"/>
                  </a:cubicBezTo>
                  <a:close/>
                  <a:moveTo>
                    <a:pt x="13353" y="5283"/>
                  </a:moveTo>
                  <a:cubicBezTo>
                    <a:pt x="13353" y="5283"/>
                    <a:pt x="13353" y="5283"/>
                    <a:pt x="13353" y="5283"/>
                  </a:cubicBezTo>
                  <a:cubicBezTo>
                    <a:pt x="13353" y="5283"/>
                    <a:pt x="13353" y="5283"/>
                    <a:pt x="13353" y="5283"/>
                  </a:cubicBezTo>
                  <a:cubicBezTo>
                    <a:pt x="13353" y="5216"/>
                    <a:pt x="13353" y="5216"/>
                    <a:pt x="13353" y="5216"/>
                  </a:cubicBezTo>
                  <a:cubicBezTo>
                    <a:pt x="13353" y="5216"/>
                    <a:pt x="13353" y="5216"/>
                    <a:pt x="13353" y="5216"/>
                  </a:cubicBezTo>
                  <a:cubicBezTo>
                    <a:pt x="13409" y="5216"/>
                    <a:pt x="13409" y="5216"/>
                    <a:pt x="13409" y="5216"/>
                  </a:cubicBezTo>
                  <a:cubicBezTo>
                    <a:pt x="13409" y="5283"/>
                    <a:pt x="13409" y="5283"/>
                    <a:pt x="13409" y="5283"/>
                  </a:cubicBezTo>
                  <a:cubicBezTo>
                    <a:pt x="13353" y="5283"/>
                    <a:pt x="13353" y="5283"/>
                    <a:pt x="13353" y="5283"/>
                  </a:cubicBezTo>
                  <a:cubicBezTo>
                    <a:pt x="13353" y="5283"/>
                    <a:pt x="13353" y="5283"/>
                    <a:pt x="13353" y="5283"/>
                  </a:cubicBezTo>
                  <a:close/>
                  <a:moveTo>
                    <a:pt x="13241" y="5350"/>
                  </a:moveTo>
                  <a:cubicBezTo>
                    <a:pt x="13241" y="5350"/>
                    <a:pt x="13241" y="5350"/>
                    <a:pt x="13241" y="5350"/>
                  </a:cubicBezTo>
                  <a:cubicBezTo>
                    <a:pt x="13184" y="5283"/>
                    <a:pt x="13184" y="5283"/>
                    <a:pt x="13184" y="5283"/>
                  </a:cubicBezTo>
                  <a:cubicBezTo>
                    <a:pt x="13241" y="5283"/>
                    <a:pt x="13241" y="5283"/>
                    <a:pt x="13241" y="5283"/>
                  </a:cubicBezTo>
                  <a:cubicBezTo>
                    <a:pt x="13241" y="5216"/>
                    <a:pt x="13241" y="5216"/>
                    <a:pt x="13241" y="5216"/>
                  </a:cubicBezTo>
                  <a:cubicBezTo>
                    <a:pt x="13297" y="5216"/>
                    <a:pt x="13297" y="5216"/>
                    <a:pt x="13297" y="5216"/>
                  </a:cubicBezTo>
                  <a:cubicBezTo>
                    <a:pt x="13297" y="5216"/>
                    <a:pt x="13297" y="5216"/>
                    <a:pt x="13297" y="5216"/>
                  </a:cubicBezTo>
                  <a:cubicBezTo>
                    <a:pt x="13297" y="5283"/>
                    <a:pt x="13297" y="5283"/>
                    <a:pt x="13297" y="5283"/>
                  </a:cubicBezTo>
                  <a:cubicBezTo>
                    <a:pt x="13297" y="5283"/>
                    <a:pt x="13297" y="5283"/>
                    <a:pt x="13297" y="5283"/>
                  </a:cubicBezTo>
                  <a:cubicBezTo>
                    <a:pt x="13297" y="5350"/>
                    <a:pt x="13297" y="5350"/>
                    <a:pt x="13297" y="5350"/>
                  </a:cubicBezTo>
                  <a:cubicBezTo>
                    <a:pt x="13297" y="5350"/>
                    <a:pt x="13297" y="5350"/>
                    <a:pt x="13297" y="5350"/>
                  </a:cubicBezTo>
                  <a:cubicBezTo>
                    <a:pt x="13241" y="5350"/>
                    <a:pt x="13241" y="5350"/>
                    <a:pt x="13241" y="5350"/>
                  </a:cubicBezTo>
                  <a:cubicBezTo>
                    <a:pt x="13241" y="5350"/>
                    <a:pt x="13241" y="5350"/>
                    <a:pt x="13241" y="5350"/>
                  </a:cubicBezTo>
                  <a:close/>
                  <a:moveTo>
                    <a:pt x="13128" y="5417"/>
                  </a:moveTo>
                  <a:cubicBezTo>
                    <a:pt x="13128" y="5350"/>
                    <a:pt x="13128" y="5350"/>
                    <a:pt x="13128" y="5350"/>
                  </a:cubicBezTo>
                  <a:cubicBezTo>
                    <a:pt x="13128" y="5350"/>
                    <a:pt x="13128" y="5350"/>
                    <a:pt x="13128" y="5350"/>
                  </a:cubicBezTo>
                  <a:cubicBezTo>
                    <a:pt x="13128" y="5350"/>
                    <a:pt x="13128" y="5350"/>
                    <a:pt x="13128" y="5350"/>
                  </a:cubicBezTo>
                  <a:cubicBezTo>
                    <a:pt x="13128" y="5350"/>
                    <a:pt x="13128" y="5350"/>
                    <a:pt x="13128" y="5350"/>
                  </a:cubicBezTo>
                  <a:cubicBezTo>
                    <a:pt x="13128" y="5417"/>
                    <a:pt x="13128" y="5417"/>
                    <a:pt x="13128" y="5417"/>
                  </a:cubicBezTo>
                  <a:close/>
                  <a:moveTo>
                    <a:pt x="12623" y="5484"/>
                  </a:moveTo>
                  <a:cubicBezTo>
                    <a:pt x="12567" y="5417"/>
                    <a:pt x="12567" y="5417"/>
                    <a:pt x="12567" y="5417"/>
                  </a:cubicBezTo>
                  <a:cubicBezTo>
                    <a:pt x="12511" y="5417"/>
                    <a:pt x="12511" y="5417"/>
                    <a:pt x="12511" y="5417"/>
                  </a:cubicBezTo>
                  <a:cubicBezTo>
                    <a:pt x="12511" y="5417"/>
                    <a:pt x="12511" y="5417"/>
                    <a:pt x="12511" y="5417"/>
                  </a:cubicBezTo>
                  <a:cubicBezTo>
                    <a:pt x="12511" y="5350"/>
                    <a:pt x="12511" y="5350"/>
                    <a:pt x="12511" y="5350"/>
                  </a:cubicBezTo>
                  <a:cubicBezTo>
                    <a:pt x="12511" y="5350"/>
                    <a:pt x="12511" y="5350"/>
                    <a:pt x="12511" y="5350"/>
                  </a:cubicBezTo>
                  <a:cubicBezTo>
                    <a:pt x="12511" y="5283"/>
                    <a:pt x="12511" y="5283"/>
                    <a:pt x="12511" y="5283"/>
                  </a:cubicBezTo>
                  <a:cubicBezTo>
                    <a:pt x="12567" y="5216"/>
                    <a:pt x="12567" y="5216"/>
                    <a:pt x="12567" y="5216"/>
                  </a:cubicBezTo>
                  <a:cubicBezTo>
                    <a:pt x="12567" y="5283"/>
                    <a:pt x="12567" y="5283"/>
                    <a:pt x="12567" y="5283"/>
                  </a:cubicBezTo>
                  <a:cubicBezTo>
                    <a:pt x="12567" y="5283"/>
                    <a:pt x="12567" y="5283"/>
                    <a:pt x="12567" y="5283"/>
                  </a:cubicBezTo>
                  <a:cubicBezTo>
                    <a:pt x="12623" y="5283"/>
                    <a:pt x="12623" y="5283"/>
                    <a:pt x="12623" y="5283"/>
                  </a:cubicBezTo>
                  <a:cubicBezTo>
                    <a:pt x="12567" y="5216"/>
                    <a:pt x="12567" y="5216"/>
                    <a:pt x="12567" y="5216"/>
                  </a:cubicBezTo>
                  <a:cubicBezTo>
                    <a:pt x="12567" y="5216"/>
                    <a:pt x="12567" y="5216"/>
                    <a:pt x="12567" y="5216"/>
                  </a:cubicBezTo>
                  <a:cubicBezTo>
                    <a:pt x="12567" y="5216"/>
                    <a:pt x="12567" y="5216"/>
                    <a:pt x="12567" y="5216"/>
                  </a:cubicBezTo>
                  <a:cubicBezTo>
                    <a:pt x="12511" y="5149"/>
                    <a:pt x="12511" y="5149"/>
                    <a:pt x="12511" y="5149"/>
                  </a:cubicBezTo>
                  <a:cubicBezTo>
                    <a:pt x="12511" y="5149"/>
                    <a:pt x="12511" y="5149"/>
                    <a:pt x="12511" y="5149"/>
                  </a:cubicBezTo>
                  <a:cubicBezTo>
                    <a:pt x="12511" y="5149"/>
                    <a:pt x="12511" y="5149"/>
                    <a:pt x="12511" y="5149"/>
                  </a:cubicBezTo>
                  <a:cubicBezTo>
                    <a:pt x="12511" y="5149"/>
                    <a:pt x="12511" y="5149"/>
                    <a:pt x="12511" y="5149"/>
                  </a:cubicBezTo>
                  <a:cubicBezTo>
                    <a:pt x="12567" y="5149"/>
                    <a:pt x="12567" y="5149"/>
                    <a:pt x="12567" y="5149"/>
                  </a:cubicBezTo>
                  <a:cubicBezTo>
                    <a:pt x="12567" y="5149"/>
                    <a:pt x="12567" y="5149"/>
                    <a:pt x="12567" y="5149"/>
                  </a:cubicBezTo>
                  <a:cubicBezTo>
                    <a:pt x="12567" y="5082"/>
                    <a:pt x="12567" y="5082"/>
                    <a:pt x="12567" y="5082"/>
                  </a:cubicBezTo>
                  <a:cubicBezTo>
                    <a:pt x="12623" y="5082"/>
                    <a:pt x="12623" y="5082"/>
                    <a:pt x="12623" y="5082"/>
                  </a:cubicBezTo>
                  <a:cubicBezTo>
                    <a:pt x="12623" y="5082"/>
                    <a:pt x="12623" y="5082"/>
                    <a:pt x="12623" y="5082"/>
                  </a:cubicBezTo>
                  <a:cubicBezTo>
                    <a:pt x="12736" y="5149"/>
                    <a:pt x="12736" y="5149"/>
                    <a:pt x="12736" y="5149"/>
                  </a:cubicBezTo>
                  <a:cubicBezTo>
                    <a:pt x="12736" y="5082"/>
                    <a:pt x="12736" y="5082"/>
                    <a:pt x="12736" y="5082"/>
                  </a:cubicBezTo>
                  <a:cubicBezTo>
                    <a:pt x="12736" y="5082"/>
                    <a:pt x="12736" y="5082"/>
                    <a:pt x="12736" y="5082"/>
                  </a:cubicBezTo>
                  <a:cubicBezTo>
                    <a:pt x="12679" y="5082"/>
                    <a:pt x="12679" y="5082"/>
                    <a:pt x="12679" y="5082"/>
                  </a:cubicBezTo>
                  <a:cubicBezTo>
                    <a:pt x="12679" y="5082"/>
                    <a:pt x="12679" y="5082"/>
                    <a:pt x="12679" y="5082"/>
                  </a:cubicBezTo>
                  <a:cubicBezTo>
                    <a:pt x="12792" y="5082"/>
                    <a:pt x="12792" y="5082"/>
                    <a:pt x="12792" y="5082"/>
                  </a:cubicBezTo>
                  <a:cubicBezTo>
                    <a:pt x="12792" y="5015"/>
                    <a:pt x="12792" y="5015"/>
                    <a:pt x="12792" y="5015"/>
                  </a:cubicBezTo>
                  <a:cubicBezTo>
                    <a:pt x="12904" y="5015"/>
                    <a:pt x="12904" y="5015"/>
                    <a:pt x="12904" y="5015"/>
                  </a:cubicBezTo>
                  <a:cubicBezTo>
                    <a:pt x="12904" y="5015"/>
                    <a:pt x="12904" y="5015"/>
                    <a:pt x="12904" y="5015"/>
                  </a:cubicBezTo>
                  <a:cubicBezTo>
                    <a:pt x="12960" y="5015"/>
                    <a:pt x="12960" y="5015"/>
                    <a:pt x="12960" y="5015"/>
                  </a:cubicBezTo>
                  <a:cubicBezTo>
                    <a:pt x="12960" y="5015"/>
                    <a:pt x="12960" y="5015"/>
                    <a:pt x="12960" y="5015"/>
                  </a:cubicBezTo>
                  <a:cubicBezTo>
                    <a:pt x="12736" y="4949"/>
                    <a:pt x="12736" y="4949"/>
                    <a:pt x="12736" y="4949"/>
                  </a:cubicBezTo>
                  <a:cubicBezTo>
                    <a:pt x="12679" y="4949"/>
                    <a:pt x="12679" y="4949"/>
                    <a:pt x="12679" y="4949"/>
                  </a:cubicBezTo>
                  <a:cubicBezTo>
                    <a:pt x="12679" y="4949"/>
                    <a:pt x="12679" y="4949"/>
                    <a:pt x="12679" y="4949"/>
                  </a:cubicBezTo>
                  <a:cubicBezTo>
                    <a:pt x="12567" y="4949"/>
                    <a:pt x="12567" y="4949"/>
                    <a:pt x="12567" y="4949"/>
                  </a:cubicBezTo>
                  <a:cubicBezTo>
                    <a:pt x="12511" y="4949"/>
                    <a:pt x="12511" y="4949"/>
                    <a:pt x="12511" y="4949"/>
                  </a:cubicBezTo>
                  <a:cubicBezTo>
                    <a:pt x="12511" y="4949"/>
                    <a:pt x="12511" y="4949"/>
                    <a:pt x="12511" y="4949"/>
                  </a:cubicBezTo>
                  <a:cubicBezTo>
                    <a:pt x="12455" y="4882"/>
                    <a:pt x="12455" y="4882"/>
                    <a:pt x="12455" y="4882"/>
                  </a:cubicBezTo>
                  <a:cubicBezTo>
                    <a:pt x="12399" y="4882"/>
                    <a:pt x="12399" y="4882"/>
                    <a:pt x="12399" y="4882"/>
                  </a:cubicBezTo>
                  <a:cubicBezTo>
                    <a:pt x="12399" y="4949"/>
                    <a:pt x="12399" y="4949"/>
                    <a:pt x="12399" y="4949"/>
                  </a:cubicBezTo>
                  <a:cubicBezTo>
                    <a:pt x="12399" y="4949"/>
                    <a:pt x="12399" y="4949"/>
                    <a:pt x="12399" y="4949"/>
                  </a:cubicBezTo>
                  <a:cubicBezTo>
                    <a:pt x="12343" y="4949"/>
                    <a:pt x="12343" y="4949"/>
                    <a:pt x="12343" y="4949"/>
                  </a:cubicBezTo>
                  <a:cubicBezTo>
                    <a:pt x="12343" y="4882"/>
                    <a:pt x="12343" y="4882"/>
                    <a:pt x="12343" y="4882"/>
                  </a:cubicBezTo>
                  <a:cubicBezTo>
                    <a:pt x="12343" y="4815"/>
                    <a:pt x="12343" y="4815"/>
                    <a:pt x="12343" y="4815"/>
                  </a:cubicBezTo>
                  <a:cubicBezTo>
                    <a:pt x="12343" y="4882"/>
                    <a:pt x="12343" y="4882"/>
                    <a:pt x="12343" y="4882"/>
                  </a:cubicBezTo>
                  <a:cubicBezTo>
                    <a:pt x="12399" y="4815"/>
                    <a:pt x="12399" y="4815"/>
                    <a:pt x="12399" y="4815"/>
                  </a:cubicBezTo>
                  <a:cubicBezTo>
                    <a:pt x="12399" y="4815"/>
                    <a:pt x="12399" y="4815"/>
                    <a:pt x="12399" y="4815"/>
                  </a:cubicBezTo>
                  <a:cubicBezTo>
                    <a:pt x="12455" y="4815"/>
                    <a:pt x="12455" y="4815"/>
                    <a:pt x="12455" y="4815"/>
                  </a:cubicBezTo>
                  <a:cubicBezTo>
                    <a:pt x="12455" y="4815"/>
                    <a:pt x="12455" y="4815"/>
                    <a:pt x="12455" y="4815"/>
                  </a:cubicBezTo>
                  <a:cubicBezTo>
                    <a:pt x="12455" y="4748"/>
                    <a:pt x="12455" y="4748"/>
                    <a:pt x="12455" y="4748"/>
                  </a:cubicBezTo>
                  <a:cubicBezTo>
                    <a:pt x="12455" y="4748"/>
                    <a:pt x="12455" y="4748"/>
                    <a:pt x="12455" y="4748"/>
                  </a:cubicBezTo>
                  <a:cubicBezTo>
                    <a:pt x="12511" y="4748"/>
                    <a:pt x="12511" y="4748"/>
                    <a:pt x="12511" y="4748"/>
                  </a:cubicBezTo>
                  <a:cubicBezTo>
                    <a:pt x="12567" y="4748"/>
                    <a:pt x="12567" y="4748"/>
                    <a:pt x="12567" y="4748"/>
                  </a:cubicBezTo>
                  <a:cubicBezTo>
                    <a:pt x="12567" y="4748"/>
                    <a:pt x="12567" y="4748"/>
                    <a:pt x="12567" y="4748"/>
                  </a:cubicBezTo>
                  <a:cubicBezTo>
                    <a:pt x="12567" y="4815"/>
                    <a:pt x="12567" y="4815"/>
                    <a:pt x="12567" y="4815"/>
                  </a:cubicBezTo>
                  <a:cubicBezTo>
                    <a:pt x="12567" y="4882"/>
                    <a:pt x="12567" y="4882"/>
                    <a:pt x="12567" y="4882"/>
                  </a:cubicBezTo>
                  <a:cubicBezTo>
                    <a:pt x="12623" y="4882"/>
                    <a:pt x="12623" y="4882"/>
                    <a:pt x="12623" y="4882"/>
                  </a:cubicBezTo>
                  <a:cubicBezTo>
                    <a:pt x="12623" y="4815"/>
                    <a:pt x="12623" y="4815"/>
                    <a:pt x="12623" y="4815"/>
                  </a:cubicBezTo>
                  <a:cubicBezTo>
                    <a:pt x="12623" y="4815"/>
                    <a:pt x="12623" y="4815"/>
                    <a:pt x="12623" y="4815"/>
                  </a:cubicBezTo>
                  <a:cubicBezTo>
                    <a:pt x="12567" y="4748"/>
                    <a:pt x="12567" y="4748"/>
                    <a:pt x="12567" y="4748"/>
                  </a:cubicBezTo>
                  <a:cubicBezTo>
                    <a:pt x="12623" y="4681"/>
                    <a:pt x="12623" y="4681"/>
                    <a:pt x="12623" y="4681"/>
                  </a:cubicBezTo>
                  <a:cubicBezTo>
                    <a:pt x="12679" y="4681"/>
                    <a:pt x="12679" y="4681"/>
                    <a:pt x="12679" y="4681"/>
                  </a:cubicBezTo>
                  <a:cubicBezTo>
                    <a:pt x="12679" y="4681"/>
                    <a:pt x="12679" y="4681"/>
                    <a:pt x="12679" y="4681"/>
                  </a:cubicBezTo>
                  <a:cubicBezTo>
                    <a:pt x="12623" y="4614"/>
                    <a:pt x="12623" y="4614"/>
                    <a:pt x="12623" y="4614"/>
                  </a:cubicBezTo>
                  <a:cubicBezTo>
                    <a:pt x="12623" y="4547"/>
                    <a:pt x="12623" y="4547"/>
                    <a:pt x="12623" y="4547"/>
                  </a:cubicBezTo>
                  <a:cubicBezTo>
                    <a:pt x="12679" y="4547"/>
                    <a:pt x="12679" y="4547"/>
                    <a:pt x="12679" y="4547"/>
                  </a:cubicBezTo>
                  <a:cubicBezTo>
                    <a:pt x="12679" y="4547"/>
                    <a:pt x="12679" y="4547"/>
                    <a:pt x="12679" y="4547"/>
                  </a:cubicBezTo>
                  <a:cubicBezTo>
                    <a:pt x="12736" y="4480"/>
                    <a:pt x="12736" y="4480"/>
                    <a:pt x="12736" y="4480"/>
                  </a:cubicBezTo>
                  <a:cubicBezTo>
                    <a:pt x="12736" y="4480"/>
                    <a:pt x="12736" y="4480"/>
                    <a:pt x="12736" y="4480"/>
                  </a:cubicBezTo>
                  <a:cubicBezTo>
                    <a:pt x="12679" y="4480"/>
                    <a:pt x="12679" y="4480"/>
                    <a:pt x="12679" y="4480"/>
                  </a:cubicBezTo>
                  <a:cubicBezTo>
                    <a:pt x="12679" y="4480"/>
                    <a:pt x="12679" y="4480"/>
                    <a:pt x="12679" y="4480"/>
                  </a:cubicBezTo>
                  <a:cubicBezTo>
                    <a:pt x="12679" y="4414"/>
                    <a:pt x="12679" y="4414"/>
                    <a:pt x="12679" y="4414"/>
                  </a:cubicBezTo>
                  <a:cubicBezTo>
                    <a:pt x="12736" y="4414"/>
                    <a:pt x="12736" y="4414"/>
                    <a:pt x="12736" y="4414"/>
                  </a:cubicBezTo>
                  <a:cubicBezTo>
                    <a:pt x="12736" y="4347"/>
                    <a:pt x="12736" y="4347"/>
                    <a:pt x="12736" y="4347"/>
                  </a:cubicBezTo>
                  <a:cubicBezTo>
                    <a:pt x="12792" y="4347"/>
                    <a:pt x="12792" y="4347"/>
                    <a:pt x="12792" y="4347"/>
                  </a:cubicBezTo>
                  <a:cubicBezTo>
                    <a:pt x="12792" y="4347"/>
                    <a:pt x="12792" y="4347"/>
                    <a:pt x="12792" y="4347"/>
                  </a:cubicBezTo>
                  <a:cubicBezTo>
                    <a:pt x="12792" y="4414"/>
                    <a:pt x="12792" y="4414"/>
                    <a:pt x="12792" y="4414"/>
                  </a:cubicBezTo>
                  <a:cubicBezTo>
                    <a:pt x="12848" y="4414"/>
                    <a:pt x="12848" y="4414"/>
                    <a:pt x="12848" y="4414"/>
                  </a:cubicBezTo>
                  <a:cubicBezTo>
                    <a:pt x="12848" y="4480"/>
                    <a:pt x="12848" y="4480"/>
                    <a:pt x="12848" y="4480"/>
                  </a:cubicBezTo>
                  <a:cubicBezTo>
                    <a:pt x="12848" y="4480"/>
                    <a:pt x="12848" y="4480"/>
                    <a:pt x="12848" y="4480"/>
                  </a:cubicBezTo>
                  <a:cubicBezTo>
                    <a:pt x="12848" y="4547"/>
                    <a:pt x="12848" y="4547"/>
                    <a:pt x="12848" y="4547"/>
                  </a:cubicBezTo>
                  <a:cubicBezTo>
                    <a:pt x="12848" y="4547"/>
                    <a:pt x="12848" y="4547"/>
                    <a:pt x="12848" y="4547"/>
                  </a:cubicBezTo>
                  <a:cubicBezTo>
                    <a:pt x="12904" y="4748"/>
                    <a:pt x="12904" y="4748"/>
                    <a:pt x="12904" y="4748"/>
                  </a:cubicBezTo>
                  <a:cubicBezTo>
                    <a:pt x="12848" y="4748"/>
                    <a:pt x="12848" y="4748"/>
                    <a:pt x="12848" y="4748"/>
                  </a:cubicBezTo>
                  <a:cubicBezTo>
                    <a:pt x="12848" y="4815"/>
                    <a:pt x="12848" y="4815"/>
                    <a:pt x="12848" y="4815"/>
                  </a:cubicBezTo>
                  <a:cubicBezTo>
                    <a:pt x="12904" y="4815"/>
                    <a:pt x="12904" y="4815"/>
                    <a:pt x="12904" y="4815"/>
                  </a:cubicBezTo>
                  <a:cubicBezTo>
                    <a:pt x="12960" y="4815"/>
                    <a:pt x="12960" y="4815"/>
                    <a:pt x="12960" y="4815"/>
                  </a:cubicBezTo>
                  <a:cubicBezTo>
                    <a:pt x="12960" y="4748"/>
                    <a:pt x="12960" y="4748"/>
                    <a:pt x="12960" y="4748"/>
                  </a:cubicBezTo>
                  <a:cubicBezTo>
                    <a:pt x="12960" y="4681"/>
                    <a:pt x="12960" y="4681"/>
                    <a:pt x="12960" y="4681"/>
                  </a:cubicBezTo>
                  <a:cubicBezTo>
                    <a:pt x="13016" y="4681"/>
                    <a:pt x="13016" y="4681"/>
                    <a:pt x="13016" y="4681"/>
                  </a:cubicBezTo>
                  <a:cubicBezTo>
                    <a:pt x="13016" y="4614"/>
                    <a:pt x="13016" y="4614"/>
                    <a:pt x="13016" y="4614"/>
                  </a:cubicBezTo>
                  <a:cubicBezTo>
                    <a:pt x="12904" y="4547"/>
                    <a:pt x="12904" y="4547"/>
                    <a:pt x="12904" y="4547"/>
                  </a:cubicBezTo>
                  <a:cubicBezTo>
                    <a:pt x="12904" y="4547"/>
                    <a:pt x="12904" y="4547"/>
                    <a:pt x="12904" y="4547"/>
                  </a:cubicBezTo>
                  <a:cubicBezTo>
                    <a:pt x="12960" y="4547"/>
                    <a:pt x="12960" y="4547"/>
                    <a:pt x="12960" y="4547"/>
                  </a:cubicBezTo>
                  <a:cubicBezTo>
                    <a:pt x="13016" y="4547"/>
                    <a:pt x="13016" y="4547"/>
                    <a:pt x="13016" y="4547"/>
                  </a:cubicBezTo>
                  <a:cubicBezTo>
                    <a:pt x="13016" y="4547"/>
                    <a:pt x="13016" y="4547"/>
                    <a:pt x="13016" y="4547"/>
                  </a:cubicBezTo>
                  <a:cubicBezTo>
                    <a:pt x="12960" y="4480"/>
                    <a:pt x="12960" y="4480"/>
                    <a:pt x="12960" y="4480"/>
                  </a:cubicBezTo>
                  <a:cubicBezTo>
                    <a:pt x="12960" y="4414"/>
                    <a:pt x="12960" y="4414"/>
                    <a:pt x="12960" y="4414"/>
                  </a:cubicBezTo>
                  <a:cubicBezTo>
                    <a:pt x="12960" y="4347"/>
                    <a:pt x="12960" y="4347"/>
                    <a:pt x="12960" y="4347"/>
                  </a:cubicBezTo>
                  <a:cubicBezTo>
                    <a:pt x="12960" y="4280"/>
                    <a:pt x="12960" y="4280"/>
                    <a:pt x="12960" y="4280"/>
                  </a:cubicBezTo>
                  <a:cubicBezTo>
                    <a:pt x="13016" y="4280"/>
                    <a:pt x="13016" y="4280"/>
                    <a:pt x="13016" y="4280"/>
                  </a:cubicBezTo>
                  <a:cubicBezTo>
                    <a:pt x="13016" y="4280"/>
                    <a:pt x="13016" y="4280"/>
                    <a:pt x="13016" y="4280"/>
                  </a:cubicBezTo>
                  <a:cubicBezTo>
                    <a:pt x="13072" y="4280"/>
                    <a:pt x="13072" y="4280"/>
                    <a:pt x="13072" y="4280"/>
                  </a:cubicBezTo>
                  <a:cubicBezTo>
                    <a:pt x="13072" y="4280"/>
                    <a:pt x="13072" y="4280"/>
                    <a:pt x="13072" y="4280"/>
                  </a:cubicBezTo>
                  <a:cubicBezTo>
                    <a:pt x="13072" y="4280"/>
                    <a:pt x="13128" y="4213"/>
                    <a:pt x="13128" y="4213"/>
                  </a:cubicBezTo>
                  <a:cubicBezTo>
                    <a:pt x="13128" y="4213"/>
                    <a:pt x="13184" y="4213"/>
                    <a:pt x="13184" y="4213"/>
                  </a:cubicBezTo>
                  <a:cubicBezTo>
                    <a:pt x="13184" y="4280"/>
                    <a:pt x="13184" y="4280"/>
                    <a:pt x="13184" y="4280"/>
                  </a:cubicBezTo>
                  <a:cubicBezTo>
                    <a:pt x="13241" y="4280"/>
                    <a:pt x="13241" y="4280"/>
                    <a:pt x="13241" y="4280"/>
                  </a:cubicBezTo>
                  <a:cubicBezTo>
                    <a:pt x="13241" y="4280"/>
                    <a:pt x="13241" y="4280"/>
                    <a:pt x="13241" y="4280"/>
                  </a:cubicBezTo>
                  <a:cubicBezTo>
                    <a:pt x="13297" y="4280"/>
                    <a:pt x="13297" y="4280"/>
                    <a:pt x="13297" y="4280"/>
                  </a:cubicBezTo>
                  <a:cubicBezTo>
                    <a:pt x="13297" y="4414"/>
                    <a:pt x="13297" y="4414"/>
                    <a:pt x="13297" y="4414"/>
                  </a:cubicBezTo>
                  <a:cubicBezTo>
                    <a:pt x="13241" y="4480"/>
                    <a:pt x="13241" y="4480"/>
                    <a:pt x="13241" y="4480"/>
                  </a:cubicBezTo>
                  <a:cubicBezTo>
                    <a:pt x="13241" y="4480"/>
                    <a:pt x="13241" y="4480"/>
                    <a:pt x="13241" y="4480"/>
                  </a:cubicBezTo>
                  <a:cubicBezTo>
                    <a:pt x="13297" y="4480"/>
                    <a:pt x="13297" y="4480"/>
                    <a:pt x="13297" y="4480"/>
                  </a:cubicBezTo>
                  <a:cubicBezTo>
                    <a:pt x="13297" y="4480"/>
                    <a:pt x="13297" y="4480"/>
                    <a:pt x="13297" y="4480"/>
                  </a:cubicBezTo>
                  <a:cubicBezTo>
                    <a:pt x="13297" y="4480"/>
                    <a:pt x="13297" y="4480"/>
                    <a:pt x="13297" y="4480"/>
                  </a:cubicBezTo>
                  <a:cubicBezTo>
                    <a:pt x="13353" y="4414"/>
                    <a:pt x="13353" y="4414"/>
                    <a:pt x="13353" y="4414"/>
                  </a:cubicBezTo>
                  <a:cubicBezTo>
                    <a:pt x="13353" y="4347"/>
                    <a:pt x="13353" y="4347"/>
                    <a:pt x="13353" y="4347"/>
                  </a:cubicBezTo>
                  <a:cubicBezTo>
                    <a:pt x="13353" y="4347"/>
                    <a:pt x="13353" y="4347"/>
                    <a:pt x="13353" y="4347"/>
                  </a:cubicBezTo>
                  <a:cubicBezTo>
                    <a:pt x="13409" y="4347"/>
                    <a:pt x="13409" y="4347"/>
                    <a:pt x="13409" y="4347"/>
                  </a:cubicBezTo>
                  <a:cubicBezTo>
                    <a:pt x="13465" y="4347"/>
                    <a:pt x="13465" y="4347"/>
                    <a:pt x="13465" y="4347"/>
                  </a:cubicBezTo>
                  <a:cubicBezTo>
                    <a:pt x="13465" y="4280"/>
                    <a:pt x="13465" y="4280"/>
                    <a:pt x="13465" y="4280"/>
                  </a:cubicBezTo>
                  <a:cubicBezTo>
                    <a:pt x="13409" y="4280"/>
                    <a:pt x="13409" y="4280"/>
                    <a:pt x="13409" y="4280"/>
                  </a:cubicBezTo>
                  <a:cubicBezTo>
                    <a:pt x="13465" y="4280"/>
                    <a:pt x="13465" y="4280"/>
                    <a:pt x="13465" y="4280"/>
                  </a:cubicBezTo>
                  <a:cubicBezTo>
                    <a:pt x="13465" y="4347"/>
                    <a:pt x="13465" y="4347"/>
                    <a:pt x="13465" y="4347"/>
                  </a:cubicBezTo>
                  <a:cubicBezTo>
                    <a:pt x="13465" y="4347"/>
                    <a:pt x="13465" y="4347"/>
                    <a:pt x="13465" y="4347"/>
                  </a:cubicBezTo>
                  <a:cubicBezTo>
                    <a:pt x="13465" y="4347"/>
                    <a:pt x="13465" y="4347"/>
                    <a:pt x="13465" y="4347"/>
                  </a:cubicBezTo>
                  <a:cubicBezTo>
                    <a:pt x="13465" y="4414"/>
                    <a:pt x="13465" y="4414"/>
                    <a:pt x="13465" y="4414"/>
                  </a:cubicBezTo>
                  <a:cubicBezTo>
                    <a:pt x="13465" y="4414"/>
                    <a:pt x="13465" y="4414"/>
                    <a:pt x="13465" y="4414"/>
                  </a:cubicBezTo>
                  <a:cubicBezTo>
                    <a:pt x="13465" y="4414"/>
                    <a:pt x="13465" y="4414"/>
                    <a:pt x="13465" y="4414"/>
                  </a:cubicBezTo>
                  <a:cubicBezTo>
                    <a:pt x="13521" y="4480"/>
                    <a:pt x="13521" y="4480"/>
                    <a:pt x="13521" y="4480"/>
                  </a:cubicBezTo>
                  <a:cubicBezTo>
                    <a:pt x="13521" y="4480"/>
                    <a:pt x="13521" y="4480"/>
                    <a:pt x="13521" y="4480"/>
                  </a:cubicBezTo>
                  <a:cubicBezTo>
                    <a:pt x="13521" y="4547"/>
                    <a:pt x="13521" y="4547"/>
                    <a:pt x="13521" y="4547"/>
                  </a:cubicBezTo>
                  <a:cubicBezTo>
                    <a:pt x="13465" y="4614"/>
                    <a:pt x="13465" y="4614"/>
                    <a:pt x="13465" y="4614"/>
                  </a:cubicBezTo>
                  <a:cubicBezTo>
                    <a:pt x="13465" y="4681"/>
                    <a:pt x="13465" y="4681"/>
                    <a:pt x="13465" y="4681"/>
                  </a:cubicBezTo>
                  <a:cubicBezTo>
                    <a:pt x="13465" y="4748"/>
                    <a:pt x="13465" y="4748"/>
                    <a:pt x="13465" y="4748"/>
                  </a:cubicBezTo>
                  <a:cubicBezTo>
                    <a:pt x="13409" y="4748"/>
                    <a:pt x="13409" y="4748"/>
                    <a:pt x="13409" y="4748"/>
                  </a:cubicBezTo>
                  <a:cubicBezTo>
                    <a:pt x="13409" y="4815"/>
                    <a:pt x="13409" y="4815"/>
                    <a:pt x="13409" y="4815"/>
                  </a:cubicBezTo>
                  <a:cubicBezTo>
                    <a:pt x="13353" y="4882"/>
                    <a:pt x="13353" y="4882"/>
                    <a:pt x="13353" y="4882"/>
                  </a:cubicBezTo>
                  <a:cubicBezTo>
                    <a:pt x="13297" y="4882"/>
                    <a:pt x="13297" y="4882"/>
                    <a:pt x="13297" y="4882"/>
                  </a:cubicBezTo>
                  <a:cubicBezTo>
                    <a:pt x="13297" y="4949"/>
                    <a:pt x="13297" y="4949"/>
                    <a:pt x="13297" y="4949"/>
                  </a:cubicBezTo>
                  <a:cubicBezTo>
                    <a:pt x="13297" y="4949"/>
                    <a:pt x="13297" y="4949"/>
                    <a:pt x="13297" y="4949"/>
                  </a:cubicBezTo>
                  <a:cubicBezTo>
                    <a:pt x="13241" y="5015"/>
                    <a:pt x="13241" y="5015"/>
                    <a:pt x="13241" y="5015"/>
                  </a:cubicBezTo>
                  <a:cubicBezTo>
                    <a:pt x="13241" y="5015"/>
                    <a:pt x="13241" y="5015"/>
                    <a:pt x="13241" y="5015"/>
                  </a:cubicBezTo>
                  <a:cubicBezTo>
                    <a:pt x="13184" y="5015"/>
                    <a:pt x="13184" y="5015"/>
                    <a:pt x="13184" y="5015"/>
                  </a:cubicBezTo>
                  <a:cubicBezTo>
                    <a:pt x="13184" y="5015"/>
                    <a:pt x="13184" y="5015"/>
                    <a:pt x="13184" y="5015"/>
                  </a:cubicBezTo>
                  <a:cubicBezTo>
                    <a:pt x="13184" y="5082"/>
                    <a:pt x="13184" y="5082"/>
                    <a:pt x="13184" y="5082"/>
                  </a:cubicBezTo>
                  <a:cubicBezTo>
                    <a:pt x="13241" y="5082"/>
                    <a:pt x="13241" y="5082"/>
                    <a:pt x="13241" y="5082"/>
                  </a:cubicBezTo>
                  <a:cubicBezTo>
                    <a:pt x="13241" y="5149"/>
                    <a:pt x="13241" y="5149"/>
                    <a:pt x="13241" y="5149"/>
                  </a:cubicBezTo>
                  <a:cubicBezTo>
                    <a:pt x="13184" y="5216"/>
                    <a:pt x="13184" y="5216"/>
                    <a:pt x="13184" y="5216"/>
                  </a:cubicBezTo>
                  <a:cubicBezTo>
                    <a:pt x="13128" y="5216"/>
                    <a:pt x="13128" y="5216"/>
                    <a:pt x="13128" y="5216"/>
                  </a:cubicBezTo>
                  <a:cubicBezTo>
                    <a:pt x="13128" y="5216"/>
                    <a:pt x="13128" y="5216"/>
                    <a:pt x="13128" y="5216"/>
                  </a:cubicBezTo>
                  <a:cubicBezTo>
                    <a:pt x="13128" y="5149"/>
                    <a:pt x="13128" y="5149"/>
                    <a:pt x="13128" y="5149"/>
                  </a:cubicBezTo>
                  <a:cubicBezTo>
                    <a:pt x="13128" y="5149"/>
                    <a:pt x="13128" y="5149"/>
                    <a:pt x="13128" y="5149"/>
                  </a:cubicBezTo>
                  <a:cubicBezTo>
                    <a:pt x="13072" y="5149"/>
                    <a:pt x="13072" y="5149"/>
                    <a:pt x="13072" y="5149"/>
                  </a:cubicBezTo>
                  <a:cubicBezTo>
                    <a:pt x="13072" y="5216"/>
                    <a:pt x="13072" y="5216"/>
                    <a:pt x="13072" y="5216"/>
                  </a:cubicBezTo>
                  <a:cubicBezTo>
                    <a:pt x="13072" y="5216"/>
                    <a:pt x="13072" y="5216"/>
                    <a:pt x="13072" y="5216"/>
                  </a:cubicBezTo>
                  <a:cubicBezTo>
                    <a:pt x="13016" y="5283"/>
                    <a:pt x="13016" y="5283"/>
                    <a:pt x="13016" y="5283"/>
                  </a:cubicBezTo>
                  <a:cubicBezTo>
                    <a:pt x="12960" y="5283"/>
                    <a:pt x="12960" y="5283"/>
                    <a:pt x="12960" y="5283"/>
                  </a:cubicBezTo>
                  <a:cubicBezTo>
                    <a:pt x="12960" y="5350"/>
                    <a:pt x="12960" y="5350"/>
                    <a:pt x="12960" y="5350"/>
                  </a:cubicBezTo>
                  <a:cubicBezTo>
                    <a:pt x="13016" y="5350"/>
                    <a:pt x="13016" y="5350"/>
                    <a:pt x="13016" y="5350"/>
                  </a:cubicBezTo>
                  <a:cubicBezTo>
                    <a:pt x="13016" y="5350"/>
                    <a:pt x="13016" y="5350"/>
                    <a:pt x="13016" y="5350"/>
                  </a:cubicBezTo>
                  <a:cubicBezTo>
                    <a:pt x="13016" y="5350"/>
                    <a:pt x="13016" y="5350"/>
                    <a:pt x="13016" y="5350"/>
                  </a:cubicBezTo>
                  <a:cubicBezTo>
                    <a:pt x="13016" y="5417"/>
                    <a:pt x="13016" y="5417"/>
                    <a:pt x="13016" y="5417"/>
                  </a:cubicBezTo>
                  <a:cubicBezTo>
                    <a:pt x="13016" y="5417"/>
                    <a:pt x="13016" y="5417"/>
                    <a:pt x="13016" y="5417"/>
                  </a:cubicBezTo>
                  <a:cubicBezTo>
                    <a:pt x="13016" y="5484"/>
                    <a:pt x="13016" y="5484"/>
                    <a:pt x="13016" y="5484"/>
                  </a:cubicBezTo>
                  <a:cubicBezTo>
                    <a:pt x="13016" y="5484"/>
                    <a:pt x="13016" y="5484"/>
                    <a:pt x="13016" y="5484"/>
                  </a:cubicBezTo>
                  <a:cubicBezTo>
                    <a:pt x="12960" y="5417"/>
                    <a:pt x="12960" y="5417"/>
                    <a:pt x="12960" y="5417"/>
                  </a:cubicBezTo>
                  <a:cubicBezTo>
                    <a:pt x="12960" y="5350"/>
                    <a:pt x="12960" y="5350"/>
                    <a:pt x="12960" y="5350"/>
                  </a:cubicBezTo>
                  <a:cubicBezTo>
                    <a:pt x="12960" y="5350"/>
                    <a:pt x="12960" y="5350"/>
                    <a:pt x="12960" y="5350"/>
                  </a:cubicBezTo>
                  <a:cubicBezTo>
                    <a:pt x="12904" y="5350"/>
                    <a:pt x="12904" y="5350"/>
                    <a:pt x="12904" y="5350"/>
                  </a:cubicBezTo>
                  <a:cubicBezTo>
                    <a:pt x="12904" y="5417"/>
                    <a:pt x="12904" y="5417"/>
                    <a:pt x="12904" y="5417"/>
                  </a:cubicBezTo>
                  <a:cubicBezTo>
                    <a:pt x="12960" y="5484"/>
                    <a:pt x="12960" y="5484"/>
                    <a:pt x="12960" y="5484"/>
                  </a:cubicBezTo>
                  <a:cubicBezTo>
                    <a:pt x="12904" y="5484"/>
                    <a:pt x="12904" y="5484"/>
                    <a:pt x="12904" y="5484"/>
                  </a:cubicBezTo>
                  <a:cubicBezTo>
                    <a:pt x="12792" y="5484"/>
                    <a:pt x="12792" y="5484"/>
                    <a:pt x="12792" y="5484"/>
                  </a:cubicBezTo>
                  <a:cubicBezTo>
                    <a:pt x="12736" y="5484"/>
                    <a:pt x="12736" y="5484"/>
                    <a:pt x="12736" y="5484"/>
                  </a:cubicBezTo>
                  <a:cubicBezTo>
                    <a:pt x="12736" y="5417"/>
                    <a:pt x="12736" y="5417"/>
                    <a:pt x="12736" y="5417"/>
                  </a:cubicBezTo>
                  <a:cubicBezTo>
                    <a:pt x="12736" y="5484"/>
                    <a:pt x="12736" y="5484"/>
                    <a:pt x="12736" y="5484"/>
                  </a:cubicBezTo>
                  <a:cubicBezTo>
                    <a:pt x="12679" y="5484"/>
                    <a:pt x="12679" y="5484"/>
                    <a:pt x="12679" y="5484"/>
                  </a:cubicBezTo>
                  <a:cubicBezTo>
                    <a:pt x="12679" y="5417"/>
                    <a:pt x="12679" y="5417"/>
                    <a:pt x="12679" y="5417"/>
                  </a:cubicBezTo>
                  <a:cubicBezTo>
                    <a:pt x="12679" y="5350"/>
                    <a:pt x="12679" y="5350"/>
                    <a:pt x="12679" y="5350"/>
                  </a:cubicBezTo>
                  <a:cubicBezTo>
                    <a:pt x="12623" y="5417"/>
                    <a:pt x="12623" y="5417"/>
                    <a:pt x="12623" y="5417"/>
                  </a:cubicBezTo>
                  <a:cubicBezTo>
                    <a:pt x="12623" y="5417"/>
                    <a:pt x="12623" y="5417"/>
                    <a:pt x="12623" y="5417"/>
                  </a:cubicBezTo>
                  <a:cubicBezTo>
                    <a:pt x="12623" y="5484"/>
                    <a:pt x="12623" y="5484"/>
                    <a:pt x="12623" y="5484"/>
                  </a:cubicBezTo>
                  <a:close/>
                  <a:moveTo>
                    <a:pt x="9369" y="4012"/>
                  </a:moveTo>
                  <a:cubicBezTo>
                    <a:pt x="9369" y="3946"/>
                    <a:pt x="9369" y="3946"/>
                    <a:pt x="9369" y="3946"/>
                  </a:cubicBezTo>
                  <a:cubicBezTo>
                    <a:pt x="9369" y="3879"/>
                    <a:pt x="9369" y="3879"/>
                    <a:pt x="9369" y="3879"/>
                  </a:cubicBezTo>
                  <a:cubicBezTo>
                    <a:pt x="9482" y="3812"/>
                    <a:pt x="9482" y="3812"/>
                    <a:pt x="9482" y="3812"/>
                  </a:cubicBezTo>
                  <a:cubicBezTo>
                    <a:pt x="9538" y="3812"/>
                    <a:pt x="9538" y="3812"/>
                    <a:pt x="9538" y="3812"/>
                  </a:cubicBezTo>
                  <a:cubicBezTo>
                    <a:pt x="9594" y="3745"/>
                    <a:pt x="9594" y="3745"/>
                    <a:pt x="9594" y="3745"/>
                  </a:cubicBezTo>
                  <a:cubicBezTo>
                    <a:pt x="9594" y="3745"/>
                    <a:pt x="9594" y="3745"/>
                    <a:pt x="9594" y="3745"/>
                  </a:cubicBezTo>
                  <a:cubicBezTo>
                    <a:pt x="9706" y="3678"/>
                    <a:pt x="9706" y="3678"/>
                    <a:pt x="9706" y="3678"/>
                  </a:cubicBezTo>
                  <a:cubicBezTo>
                    <a:pt x="9762" y="3678"/>
                    <a:pt x="9762" y="3678"/>
                    <a:pt x="9762" y="3678"/>
                  </a:cubicBezTo>
                  <a:cubicBezTo>
                    <a:pt x="9818" y="3678"/>
                    <a:pt x="9818" y="3678"/>
                    <a:pt x="9818" y="3678"/>
                  </a:cubicBezTo>
                  <a:cubicBezTo>
                    <a:pt x="9818" y="3678"/>
                    <a:pt x="9818" y="3678"/>
                    <a:pt x="9818" y="3678"/>
                  </a:cubicBezTo>
                  <a:cubicBezTo>
                    <a:pt x="9930" y="3678"/>
                    <a:pt x="9930" y="3678"/>
                    <a:pt x="9930" y="3678"/>
                  </a:cubicBezTo>
                  <a:cubicBezTo>
                    <a:pt x="9930" y="3678"/>
                    <a:pt x="9930" y="3678"/>
                    <a:pt x="9930" y="3678"/>
                  </a:cubicBezTo>
                  <a:cubicBezTo>
                    <a:pt x="9930" y="3678"/>
                    <a:pt x="9930" y="3678"/>
                    <a:pt x="9930" y="3678"/>
                  </a:cubicBezTo>
                  <a:cubicBezTo>
                    <a:pt x="9818" y="3745"/>
                    <a:pt x="9818" y="3745"/>
                    <a:pt x="9818" y="3745"/>
                  </a:cubicBezTo>
                  <a:cubicBezTo>
                    <a:pt x="9762" y="3812"/>
                    <a:pt x="9762" y="3812"/>
                    <a:pt x="9762" y="3812"/>
                  </a:cubicBezTo>
                  <a:cubicBezTo>
                    <a:pt x="9594" y="3946"/>
                    <a:pt x="9594" y="3946"/>
                    <a:pt x="9594" y="3946"/>
                  </a:cubicBezTo>
                  <a:cubicBezTo>
                    <a:pt x="9538" y="4012"/>
                    <a:pt x="9538" y="4012"/>
                    <a:pt x="9538" y="4012"/>
                  </a:cubicBezTo>
                  <a:cubicBezTo>
                    <a:pt x="9538" y="4012"/>
                    <a:pt x="9538" y="4012"/>
                    <a:pt x="9538" y="4012"/>
                  </a:cubicBezTo>
                  <a:cubicBezTo>
                    <a:pt x="9482" y="4012"/>
                    <a:pt x="9482" y="4012"/>
                    <a:pt x="9482" y="4012"/>
                  </a:cubicBezTo>
                  <a:cubicBezTo>
                    <a:pt x="9482" y="4012"/>
                    <a:pt x="9482" y="4012"/>
                    <a:pt x="9482" y="4012"/>
                  </a:cubicBezTo>
                  <a:cubicBezTo>
                    <a:pt x="9425" y="4079"/>
                    <a:pt x="9425" y="4079"/>
                    <a:pt x="9425" y="4079"/>
                  </a:cubicBezTo>
                  <a:cubicBezTo>
                    <a:pt x="9425" y="4012"/>
                    <a:pt x="9425" y="4012"/>
                    <a:pt x="9425" y="4012"/>
                  </a:cubicBezTo>
                  <a:cubicBezTo>
                    <a:pt x="9425" y="4012"/>
                    <a:pt x="9425" y="4012"/>
                    <a:pt x="9425" y="4012"/>
                  </a:cubicBezTo>
                  <a:cubicBezTo>
                    <a:pt x="9369" y="4012"/>
                    <a:pt x="9369" y="4012"/>
                    <a:pt x="9369" y="4012"/>
                  </a:cubicBezTo>
                  <a:close/>
                  <a:moveTo>
                    <a:pt x="11782" y="5082"/>
                  </a:moveTo>
                  <a:cubicBezTo>
                    <a:pt x="11782" y="5082"/>
                    <a:pt x="11782" y="5082"/>
                    <a:pt x="11782" y="5082"/>
                  </a:cubicBezTo>
                  <a:cubicBezTo>
                    <a:pt x="11782" y="5015"/>
                    <a:pt x="11782" y="5015"/>
                    <a:pt x="11782" y="5015"/>
                  </a:cubicBezTo>
                  <a:cubicBezTo>
                    <a:pt x="11838" y="5015"/>
                    <a:pt x="11838" y="5015"/>
                    <a:pt x="11838" y="5015"/>
                  </a:cubicBezTo>
                  <a:cubicBezTo>
                    <a:pt x="11838" y="5015"/>
                    <a:pt x="11838" y="5015"/>
                    <a:pt x="11838" y="5015"/>
                  </a:cubicBezTo>
                  <a:cubicBezTo>
                    <a:pt x="11838" y="4949"/>
                    <a:pt x="11838" y="4949"/>
                    <a:pt x="11838" y="4949"/>
                  </a:cubicBezTo>
                  <a:cubicBezTo>
                    <a:pt x="11894" y="4949"/>
                    <a:pt x="11894" y="4949"/>
                    <a:pt x="11894" y="4949"/>
                  </a:cubicBezTo>
                  <a:cubicBezTo>
                    <a:pt x="11950" y="4882"/>
                    <a:pt x="11950" y="4882"/>
                    <a:pt x="11950" y="4882"/>
                  </a:cubicBezTo>
                  <a:cubicBezTo>
                    <a:pt x="11950" y="4882"/>
                    <a:pt x="11950" y="4882"/>
                    <a:pt x="11950" y="4882"/>
                  </a:cubicBezTo>
                  <a:cubicBezTo>
                    <a:pt x="11950" y="4949"/>
                    <a:pt x="11950" y="4949"/>
                    <a:pt x="11950" y="4949"/>
                  </a:cubicBezTo>
                  <a:cubicBezTo>
                    <a:pt x="12006" y="4949"/>
                    <a:pt x="12006" y="4949"/>
                    <a:pt x="12006" y="4949"/>
                  </a:cubicBezTo>
                  <a:cubicBezTo>
                    <a:pt x="12006" y="5015"/>
                    <a:pt x="12006" y="5015"/>
                    <a:pt x="12006" y="5015"/>
                  </a:cubicBezTo>
                  <a:cubicBezTo>
                    <a:pt x="11950" y="5082"/>
                    <a:pt x="11950" y="5082"/>
                    <a:pt x="11950" y="5082"/>
                  </a:cubicBezTo>
                  <a:cubicBezTo>
                    <a:pt x="11950" y="5149"/>
                    <a:pt x="11950" y="5149"/>
                    <a:pt x="11950" y="5149"/>
                  </a:cubicBezTo>
                  <a:cubicBezTo>
                    <a:pt x="11894" y="5149"/>
                    <a:pt x="11894" y="5149"/>
                    <a:pt x="11894" y="5149"/>
                  </a:cubicBezTo>
                  <a:cubicBezTo>
                    <a:pt x="11838" y="5149"/>
                    <a:pt x="11838" y="5149"/>
                    <a:pt x="11838" y="5149"/>
                  </a:cubicBezTo>
                  <a:cubicBezTo>
                    <a:pt x="11838" y="5149"/>
                    <a:pt x="11838" y="5149"/>
                    <a:pt x="11838" y="5149"/>
                  </a:cubicBezTo>
                  <a:cubicBezTo>
                    <a:pt x="11782" y="5082"/>
                    <a:pt x="11782" y="5082"/>
                    <a:pt x="11782" y="5082"/>
                  </a:cubicBezTo>
                  <a:cubicBezTo>
                    <a:pt x="11782" y="5082"/>
                    <a:pt x="11782" y="5082"/>
                    <a:pt x="11782" y="5082"/>
                  </a:cubicBezTo>
                  <a:close/>
                  <a:moveTo>
                    <a:pt x="9874" y="5015"/>
                  </a:moveTo>
                  <a:cubicBezTo>
                    <a:pt x="9874" y="4949"/>
                    <a:pt x="9874" y="4949"/>
                    <a:pt x="9874" y="4949"/>
                  </a:cubicBezTo>
                  <a:cubicBezTo>
                    <a:pt x="9874" y="4882"/>
                    <a:pt x="9874" y="4882"/>
                    <a:pt x="9874" y="4882"/>
                  </a:cubicBezTo>
                  <a:cubicBezTo>
                    <a:pt x="9874" y="4815"/>
                    <a:pt x="9874" y="4815"/>
                    <a:pt x="9874" y="4815"/>
                  </a:cubicBezTo>
                  <a:cubicBezTo>
                    <a:pt x="9930" y="4815"/>
                    <a:pt x="9930" y="4815"/>
                    <a:pt x="9930" y="4815"/>
                  </a:cubicBezTo>
                  <a:cubicBezTo>
                    <a:pt x="10043" y="4815"/>
                    <a:pt x="10043" y="4815"/>
                    <a:pt x="10043" y="4815"/>
                  </a:cubicBezTo>
                  <a:cubicBezTo>
                    <a:pt x="10043" y="4815"/>
                    <a:pt x="10043" y="4815"/>
                    <a:pt x="10043" y="4815"/>
                  </a:cubicBezTo>
                  <a:cubicBezTo>
                    <a:pt x="10099" y="4815"/>
                    <a:pt x="10099" y="4815"/>
                    <a:pt x="10099" y="4815"/>
                  </a:cubicBezTo>
                  <a:cubicBezTo>
                    <a:pt x="10155" y="4815"/>
                    <a:pt x="10155" y="4815"/>
                    <a:pt x="10155" y="4815"/>
                  </a:cubicBezTo>
                  <a:cubicBezTo>
                    <a:pt x="10211" y="4748"/>
                    <a:pt x="10211" y="4748"/>
                    <a:pt x="10211" y="4748"/>
                  </a:cubicBezTo>
                  <a:cubicBezTo>
                    <a:pt x="10323" y="4748"/>
                    <a:pt x="10323" y="4748"/>
                    <a:pt x="10323" y="4748"/>
                  </a:cubicBezTo>
                  <a:cubicBezTo>
                    <a:pt x="10379" y="4815"/>
                    <a:pt x="10379" y="4815"/>
                    <a:pt x="10379" y="4815"/>
                  </a:cubicBezTo>
                  <a:cubicBezTo>
                    <a:pt x="10435" y="4815"/>
                    <a:pt x="10435" y="4815"/>
                    <a:pt x="10435" y="4815"/>
                  </a:cubicBezTo>
                  <a:cubicBezTo>
                    <a:pt x="10491" y="4815"/>
                    <a:pt x="10491" y="4815"/>
                    <a:pt x="10491" y="4815"/>
                  </a:cubicBezTo>
                  <a:cubicBezTo>
                    <a:pt x="10491" y="4748"/>
                    <a:pt x="10491" y="4748"/>
                    <a:pt x="10491" y="4748"/>
                  </a:cubicBezTo>
                  <a:cubicBezTo>
                    <a:pt x="10604" y="4748"/>
                    <a:pt x="10604" y="4748"/>
                    <a:pt x="10604" y="4748"/>
                  </a:cubicBezTo>
                  <a:cubicBezTo>
                    <a:pt x="10660" y="4748"/>
                    <a:pt x="10660" y="4748"/>
                    <a:pt x="10660" y="4748"/>
                  </a:cubicBezTo>
                  <a:cubicBezTo>
                    <a:pt x="10660" y="4681"/>
                    <a:pt x="10660" y="4681"/>
                    <a:pt x="10660" y="4681"/>
                  </a:cubicBezTo>
                  <a:cubicBezTo>
                    <a:pt x="10660" y="4681"/>
                    <a:pt x="10660" y="4681"/>
                    <a:pt x="10660" y="4681"/>
                  </a:cubicBezTo>
                  <a:cubicBezTo>
                    <a:pt x="10604" y="4748"/>
                    <a:pt x="10604" y="4748"/>
                    <a:pt x="10604" y="4748"/>
                  </a:cubicBezTo>
                  <a:cubicBezTo>
                    <a:pt x="10548" y="4748"/>
                    <a:pt x="10548" y="4748"/>
                    <a:pt x="10548" y="4748"/>
                  </a:cubicBezTo>
                  <a:cubicBezTo>
                    <a:pt x="10548" y="4681"/>
                    <a:pt x="10548" y="4681"/>
                    <a:pt x="10548" y="4681"/>
                  </a:cubicBezTo>
                  <a:cubicBezTo>
                    <a:pt x="10491" y="4748"/>
                    <a:pt x="10491" y="4748"/>
                    <a:pt x="10491" y="4748"/>
                  </a:cubicBezTo>
                  <a:cubicBezTo>
                    <a:pt x="10435" y="4748"/>
                    <a:pt x="10435" y="4748"/>
                    <a:pt x="10435" y="4748"/>
                  </a:cubicBezTo>
                  <a:cubicBezTo>
                    <a:pt x="10435" y="4681"/>
                    <a:pt x="10435" y="4681"/>
                    <a:pt x="10435" y="4681"/>
                  </a:cubicBezTo>
                  <a:cubicBezTo>
                    <a:pt x="10379" y="4681"/>
                    <a:pt x="10379" y="4681"/>
                    <a:pt x="10379" y="4681"/>
                  </a:cubicBezTo>
                  <a:cubicBezTo>
                    <a:pt x="10323" y="4681"/>
                    <a:pt x="10323" y="4681"/>
                    <a:pt x="10323" y="4681"/>
                  </a:cubicBezTo>
                  <a:cubicBezTo>
                    <a:pt x="10267" y="4681"/>
                    <a:pt x="10267" y="4681"/>
                    <a:pt x="10267" y="4681"/>
                  </a:cubicBezTo>
                  <a:cubicBezTo>
                    <a:pt x="10267" y="4681"/>
                    <a:pt x="10267" y="4681"/>
                    <a:pt x="10267" y="4681"/>
                  </a:cubicBezTo>
                  <a:cubicBezTo>
                    <a:pt x="10211" y="4681"/>
                    <a:pt x="10211" y="4681"/>
                    <a:pt x="10211" y="4681"/>
                  </a:cubicBezTo>
                  <a:cubicBezTo>
                    <a:pt x="10155" y="4681"/>
                    <a:pt x="10155" y="4681"/>
                    <a:pt x="10155" y="4681"/>
                  </a:cubicBezTo>
                  <a:cubicBezTo>
                    <a:pt x="10099" y="4681"/>
                    <a:pt x="10099" y="4681"/>
                    <a:pt x="10099" y="4681"/>
                  </a:cubicBezTo>
                  <a:cubicBezTo>
                    <a:pt x="10099" y="4614"/>
                    <a:pt x="10099" y="4614"/>
                    <a:pt x="10099" y="4614"/>
                  </a:cubicBezTo>
                  <a:cubicBezTo>
                    <a:pt x="10155" y="4614"/>
                    <a:pt x="10155" y="4614"/>
                    <a:pt x="10155" y="4614"/>
                  </a:cubicBezTo>
                  <a:cubicBezTo>
                    <a:pt x="10211" y="4547"/>
                    <a:pt x="10211" y="4547"/>
                    <a:pt x="10211" y="4547"/>
                  </a:cubicBezTo>
                  <a:cubicBezTo>
                    <a:pt x="10211" y="4547"/>
                    <a:pt x="10211" y="4547"/>
                    <a:pt x="10211" y="4547"/>
                  </a:cubicBezTo>
                  <a:cubicBezTo>
                    <a:pt x="10155" y="4547"/>
                    <a:pt x="10155" y="4547"/>
                    <a:pt x="10155" y="4547"/>
                  </a:cubicBezTo>
                  <a:cubicBezTo>
                    <a:pt x="10099" y="4614"/>
                    <a:pt x="10099" y="4614"/>
                    <a:pt x="10099" y="4614"/>
                  </a:cubicBezTo>
                  <a:cubicBezTo>
                    <a:pt x="10099" y="4547"/>
                    <a:pt x="10099" y="4547"/>
                    <a:pt x="10099" y="4547"/>
                  </a:cubicBezTo>
                  <a:cubicBezTo>
                    <a:pt x="10043" y="4547"/>
                    <a:pt x="10043" y="4547"/>
                    <a:pt x="10043" y="4547"/>
                  </a:cubicBezTo>
                  <a:cubicBezTo>
                    <a:pt x="10043" y="4614"/>
                    <a:pt x="10043" y="4614"/>
                    <a:pt x="10043" y="4614"/>
                  </a:cubicBezTo>
                  <a:cubicBezTo>
                    <a:pt x="9986" y="4681"/>
                    <a:pt x="9986" y="4681"/>
                    <a:pt x="9986" y="4681"/>
                  </a:cubicBezTo>
                  <a:cubicBezTo>
                    <a:pt x="9986" y="4681"/>
                    <a:pt x="9986" y="4681"/>
                    <a:pt x="9986" y="4681"/>
                  </a:cubicBezTo>
                  <a:cubicBezTo>
                    <a:pt x="9930" y="4681"/>
                    <a:pt x="9930" y="4681"/>
                    <a:pt x="9930" y="4681"/>
                  </a:cubicBezTo>
                  <a:cubicBezTo>
                    <a:pt x="9874" y="4681"/>
                    <a:pt x="9874" y="4681"/>
                    <a:pt x="9874" y="4681"/>
                  </a:cubicBezTo>
                  <a:cubicBezTo>
                    <a:pt x="9874" y="4614"/>
                    <a:pt x="9874" y="4614"/>
                    <a:pt x="9874" y="4614"/>
                  </a:cubicBezTo>
                  <a:cubicBezTo>
                    <a:pt x="9874" y="4614"/>
                    <a:pt x="9874" y="4614"/>
                    <a:pt x="9874" y="4614"/>
                  </a:cubicBezTo>
                  <a:cubicBezTo>
                    <a:pt x="9874" y="4614"/>
                    <a:pt x="9874" y="4614"/>
                    <a:pt x="9874" y="4614"/>
                  </a:cubicBezTo>
                  <a:cubicBezTo>
                    <a:pt x="9818" y="4547"/>
                    <a:pt x="9818" y="4547"/>
                    <a:pt x="9818" y="4547"/>
                  </a:cubicBezTo>
                  <a:cubicBezTo>
                    <a:pt x="9818" y="4614"/>
                    <a:pt x="9818" y="4614"/>
                    <a:pt x="9818" y="4614"/>
                  </a:cubicBezTo>
                  <a:cubicBezTo>
                    <a:pt x="9818" y="4681"/>
                    <a:pt x="9818" y="4681"/>
                    <a:pt x="9818" y="4681"/>
                  </a:cubicBezTo>
                  <a:cubicBezTo>
                    <a:pt x="9762" y="4614"/>
                    <a:pt x="9762" y="4614"/>
                    <a:pt x="9762" y="4614"/>
                  </a:cubicBezTo>
                  <a:cubicBezTo>
                    <a:pt x="9762" y="4547"/>
                    <a:pt x="9762" y="4547"/>
                    <a:pt x="9762" y="4547"/>
                  </a:cubicBezTo>
                  <a:cubicBezTo>
                    <a:pt x="9706" y="4547"/>
                    <a:pt x="9706" y="4547"/>
                    <a:pt x="9706" y="4547"/>
                  </a:cubicBezTo>
                  <a:cubicBezTo>
                    <a:pt x="9706" y="4480"/>
                    <a:pt x="9706" y="4480"/>
                    <a:pt x="9706" y="4480"/>
                  </a:cubicBezTo>
                  <a:cubicBezTo>
                    <a:pt x="9706" y="4480"/>
                    <a:pt x="9706" y="4480"/>
                    <a:pt x="9706" y="4480"/>
                  </a:cubicBezTo>
                  <a:cubicBezTo>
                    <a:pt x="9650" y="4547"/>
                    <a:pt x="9650" y="4547"/>
                    <a:pt x="9650" y="4547"/>
                  </a:cubicBezTo>
                  <a:cubicBezTo>
                    <a:pt x="9650" y="4547"/>
                    <a:pt x="9650" y="4547"/>
                    <a:pt x="9650" y="4547"/>
                  </a:cubicBezTo>
                  <a:cubicBezTo>
                    <a:pt x="9594" y="4480"/>
                    <a:pt x="9594" y="4480"/>
                    <a:pt x="9594" y="4480"/>
                  </a:cubicBezTo>
                  <a:cubicBezTo>
                    <a:pt x="9482" y="4414"/>
                    <a:pt x="9482" y="4414"/>
                    <a:pt x="9482" y="4414"/>
                  </a:cubicBezTo>
                  <a:cubicBezTo>
                    <a:pt x="9482" y="4347"/>
                    <a:pt x="9482" y="4347"/>
                    <a:pt x="9482" y="4347"/>
                  </a:cubicBezTo>
                  <a:cubicBezTo>
                    <a:pt x="9538" y="4347"/>
                    <a:pt x="9538" y="4347"/>
                    <a:pt x="9538" y="4347"/>
                  </a:cubicBezTo>
                  <a:cubicBezTo>
                    <a:pt x="9538" y="4347"/>
                    <a:pt x="9538" y="4347"/>
                    <a:pt x="9538" y="4347"/>
                  </a:cubicBezTo>
                  <a:cubicBezTo>
                    <a:pt x="9538" y="4280"/>
                    <a:pt x="9538" y="4280"/>
                    <a:pt x="9538" y="4280"/>
                  </a:cubicBezTo>
                  <a:cubicBezTo>
                    <a:pt x="9650" y="4213"/>
                    <a:pt x="9650" y="4213"/>
                    <a:pt x="9650" y="4213"/>
                  </a:cubicBezTo>
                  <a:cubicBezTo>
                    <a:pt x="9706" y="4213"/>
                    <a:pt x="9706" y="4213"/>
                    <a:pt x="9706" y="4213"/>
                  </a:cubicBezTo>
                  <a:cubicBezTo>
                    <a:pt x="9706" y="4213"/>
                    <a:pt x="9706" y="4213"/>
                    <a:pt x="9706" y="4213"/>
                  </a:cubicBezTo>
                  <a:cubicBezTo>
                    <a:pt x="9818" y="4213"/>
                    <a:pt x="9818" y="4213"/>
                    <a:pt x="9818" y="4213"/>
                  </a:cubicBezTo>
                  <a:cubicBezTo>
                    <a:pt x="9874" y="4280"/>
                    <a:pt x="9874" y="4280"/>
                    <a:pt x="9874" y="4280"/>
                  </a:cubicBezTo>
                  <a:cubicBezTo>
                    <a:pt x="9930" y="4280"/>
                    <a:pt x="9930" y="4280"/>
                    <a:pt x="9930" y="4280"/>
                  </a:cubicBezTo>
                  <a:cubicBezTo>
                    <a:pt x="9986" y="4213"/>
                    <a:pt x="9986" y="4213"/>
                    <a:pt x="9986" y="4213"/>
                  </a:cubicBezTo>
                  <a:cubicBezTo>
                    <a:pt x="10043" y="4213"/>
                    <a:pt x="10043" y="4213"/>
                    <a:pt x="10043" y="4213"/>
                  </a:cubicBezTo>
                  <a:cubicBezTo>
                    <a:pt x="10099" y="4213"/>
                    <a:pt x="10099" y="4213"/>
                    <a:pt x="10099" y="4213"/>
                  </a:cubicBezTo>
                  <a:cubicBezTo>
                    <a:pt x="10043" y="4146"/>
                    <a:pt x="10043" y="4146"/>
                    <a:pt x="10043" y="4146"/>
                  </a:cubicBezTo>
                  <a:cubicBezTo>
                    <a:pt x="10043" y="4146"/>
                    <a:pt x="10043" y="4146"/>
                    <a:pt x="10043" y="4146"/>
                  </a:cubicBezTo>
                  <a:cubicBezTo>
                    <a:pt x="9986" y="4146"/>
                    <a:pt x="9986" y="4146"/>
                    <a:pt x="9986" y="4146"/>
                  </a:cubicBezTo>
                  <a:cubicBezTo>
                    <a:pt x="9930" y="4146"/>
                    <a:pt x="9930" y="4146"/>
                    <a:pt x="9930" y="4146"/>
                  </a:cubicBezTo>
                  <a:cubicBezTo>
                    <a:pt x="9818" y="4146"/>
                    <a:pt x="9818" y="4146"/>
                    <a:pt x="9818" y="4146"/>
                  </a:cubicBezTo>
                  <a:cubicBezTo>
                    <a:pt x="9762" y="4146"/>
                    <a:pt x="9762" y="4146"/>
                    <a:pt x="9762" y="4146"/>
                  </a:cubicBezTo>
                  <a:cubicBezTo>
                    <a:pt x="9762" y="4079"/>
                    <a:pt x="9762" y="4079"/>
                    <a:pt x="9762" y="4079"/>
                  </a:cubicBezTo>
                  <a:cubicBezTo>
                    <a:pt x="9818" y="4012"/>
                    <a:pt x="9818" y="4012"/>
                    <a:pt x="9818" y="4012"/>
                  </a:cubicBezTo>
                  <a:cubicBezTo>
                    <a:pt x="9874" y="3946"/>
                    <a:pt x="9874" y="3946"/>
                    <a:pt x="9874" y="3946"/>
                  </a:cubicBezTo>
                  <a:cubicBezTo>
                    <a:pt x="9930" y="3946"/>
                    <a:pt x="9930" y="3946"/>
                    <a:pt x="9930" y="3946"/>
                  </a:cubicBezTo>
                  <a:cubicBezTo>
                    <a:pt x="9986" y="3946"/>
                    <a:pt x="9986" y="3946"/>
                    <a:pt x="9986" y="3946"/>
                  </a:cubicBezTo>
                  <a:cubicBezTo>
                    <a:pt x="10099" y="3946"/>
                    <a:pt x="10099" y="3946"/>
                    <a:pt x="10099" y="3946"/>
                  </a:cubicBezTo>
                  <a:cubicBezTo>
                    <a:pt x="10155" y="3946"/>
                    <a:pt x="10155" y="3946"/>
                    <a:pt x="10155" y="3946"/>
                  </a:cubicBezTo>
                  <a:cubicBezTo>
                    <a:pt x="10267" y="3946"/>
                    <a:pt x="10267" y="3946"/>
                    <a:pt x="10267" y="3946"/>
                  </a:cubicBezTo>
                  <a:cubicBezTo>
                    <a:pt x="10267" y="3946"/>
                    <a:pt x="10267" y="3946"/>
                    <a:pt x="10267" y="3946"/>
                  </a:cubicBezTo>
                  <a:cubicBezTo>
                    <a:pt x="10267" y="3946"/>
                    <a:pt x="10267" y="3946"/>
                    <a:pt x="10267" y="3946"/>
                  </a:cubicBezTo>
                  <a:cubicBezTo>
                    <a:pt x="10211" y="3946"/>
                    <a:pt x="10211" y="3946"/>
                    <a:pt x="10211" y="3946"/>
                  </a:cubicBezTo>
                  <a:cubicBezTo>
                    <a:pt x="10155" y="3879"/>
                    <a:pt x="10155" y="3879"/>
                    <a:pt x="10155" y="3879"/>
                  </a:cubicBezTo>
                  <a:cubicBezTo>
                    <a:pt x="10099" y="3879"/>
                    <a:pt x="10099" y="3879"/>
                    <a:pt x="10099" y="3879"/>
                  </a:cubicBezTo>
                  <a:cubicBezTo>
                    <a:pt x="10043" y="3879"/>
                    <a:pt x="10043" y="3879"/>
                    <a:pt x="10043" y="3879"/>
                  </a:cubicBezTo>
                  <a:cubicBezTo>
                    <a:pt x="9986" y="3812"/>
                    <a:pt x="9986" y="3812"/>
                    <a:pt x="9986" y="3812"/>
                  </a:cubicBezTo>
                  <a:cubicBezTo>
                    <a:pt x="10043" y="3745"/>
                    <a:pt x="10043" y="3745"/>
                    <a:pt x="10043" y="3745"/>
                  </a:cubicBezTo>
                  <a:cubicBezTo>
                    <a:pt x="10099" y="3745"/>
                    <a:pt x="10099" y="3745"/>
                    <a:pt x="10099" y="3745"/>
                  </a:cubicBezTo>
                  <a:cubicBezTo>
                    <a:pt x="10099" y="3678"/>
                    <a:pt x="10099" y="3678"/>
                    <a:pt x="10099" y="3678"/>
                  </a:cubicBezTo>
                  <a:cubicBezTo>
                    <a:pt x="10155" y="3678"/>
                    <a:pt x="10155" y="3678"/>
                    <a:pt x="10155" y="3678"/>
                  </a:cubicBezTo>
                  <a:cubicBezTo>
                    <a:pt x="10211" y="3678"/>
                    <a:pt x="10211" y="3678"/>
                    <a:pt x="10211" y="3678"/>
                  </a:cubicBezTo>
                  <a:cubicBezTo>
                    <a:pt x="10267" y="3678"/>
                    <a:pt x="10267" y="3678"/>
                    <a:pt x="10267" y="3678"/>
                  </a:cubicBezTo>
                  <a:cubicBezTo>
                    <a:pt x="10267" y="3678"/>
                    <a:pt x="10267" y="3678"/>
                    <a:pt x="10267" y="3678"/>
                  </a:cubicBezTo>
                  <a:cubicBezTo>
                    <a:pt x="10323" y="3678"/>
                    <a:pt x="10323" y="3678"/>
                    <a:pt x="10323" y="3678"/>
                  </a:cubicBezTo>
                  <a:cubicBezTo>
                    <a:pt x="10379" y="3745"/>
                    <a:pt x="10379" y="3745"/>
                    <a:pt x="10379" y="3745"/>
                  </a:cubicBezTo>
                  <a:cubicBezTo>
                    <a:pt x="10379" y="3745"/>
                    <a:pt x="10379" y="3745"/>
                    <a:pt x="10379" y="3745"/>
                  </a:cubicBezTo>
                  <a:cubicBezTo>
                    <a:pt x="10379" y="3678"/>
                    <a:pt x="10379" y="3678"/>
                    <a:pt x="10379" y="3678"/>
                  </a:cubicBezTo>
                  <a:cubicBezTo>
                    <a:pt x="10323" y="3678"/>
                    <a:pt x="10323" y="3678"/>
                    <a:pt x="10323" y="3678"/>
                  </a:cubicBezTo>
                  <a:cubicBezTo>
                    <a:pt x="10323" y="3611"/>
                    <a:pt x="10323" y="3611"/>
                    <a:pt x="10323" y="3611"/>
                  </a:cubicBezTo>
                  <a:cubicBezTo>
                    <a:pt x="10267" y="3611"/>
                    <a:pt x="10267" y="3611"/>
                    <a:pt x="10267" y="3611"/>
                  </a:cubicBezTo>
                  <a:cubicBezTo>
                    <a:pt x="10323" y="3544"/>
                    <a:pt x="10323" y="3544"/>
                    <a:pt x="10323" y="3544"/>
                  </a:cubicBezTo>
                  <a:cubicBezTo>
                    <a:pt x="10435" y="3544"/>
                    <a:pt x="10435" y="3544"/>
                    <a:pt x="10435" y="3544"/>
                  </a:cubicBezTo>
                  <a:cubicBezTo>
                    <a:pt x="10491" y="3544"/>
                    <a:pt x="10491" y="3544"/>
                    <a:pt x="10491" y="3544"/>
                  </a:cubicBezTo>
                  <a:cubicBezTo>
                    <a:pt x="10548" y="3544"/>
                    <a:pt x="10548" y="3544"/>
                    <a:pt x="10548" y="3544"/>
                  </a:cubicBezTo>
                  <a:cubicBezTo>
                    <a:pt x="10604" y="3611"/>
                    <a:pt x="10604" y="3611"/>
                    <a:pt x="10604" y="3611"/>
                  </a:cubicBezTo>
                  <a:cubicBezTo>
                    <a:pt x="10660" y="3678"/>
                    <a:pt x="10660" y="3678"/>
                    <a:pt x="10660" y="3678"/>
                  </a:cubicBezTo>
                  <a:cubicBezTo>
                    <a:pt x="10604" y="3678"/>
                    <a:pt x="10604" y="3678"/>
                    <a:pt x="10604" y="3678"/>
                  </a:cubicBezTo>
                  <a:cubicBezTo>
                    <a:pt x="10548" y="3745"/>
                    <a:pt x="10548" y="3745"/>
                    <a:pt x="10548" y="3745"/>
                  </a:cubicBezTo>
                  <a:cubicBezTo>
                    <a:pt x="10604" y="3812"/>
                    <a:pt x="10604" y="3812"/>
                    <a:pt x="10604" y="3812"/>
                  </a:cubicBezTo>
                  <a:cubicBezTo>
                    <a:pt x="10660" y="3812"/>
                    <a:pt x="10660" y="3812"/>
                    <a:pt x="10660" y="3812"/>
                  </a:cubicBezTo>
                  <a:cubicBezTo>
                    <a:pt x="10716" y="3812"/>
                    <a:pt x="10716" y="3812"/>
                    <a:pt x="10716" y="3812"/>
                  </a:cubicBezTo>
                  <a:cubicBezTo>
                    <a:pt x="10716" y="3812"/>
                    <a:pt x="10716" y="3812"/>
                    <a:pt x="10716" y="3812"/>
                  </a:cubicBezTo>
                  <a:cubicBezTo>
                    <a:pt x="10772" y="3812"/>
                    <a:pt x="10772" y="3812"/>
                    <a:pt x="10772" y="3812"/>
                  </a:cubicBezTo>
                  <a:cubicBezTo>
                    <a:pt x="10772" y="3812"/>
                    <a:pt x="10772" y="3812"/>
                    <a:pt x="10772" y="3812"/>
                  </a:cubicBezTo>
                  <a:cubicBezTo>
                    <a:pt x="10772" y="3879"/>
                    <a:pt x="10772" y="3879"/>
                    <a:pt x="10772" y="3879"/>
                  </a:cubicBezTo>
                  <a:cubicBezTo>
                    <a:pt x="10828" y="3879"/>
                    <a:pt x="10828" y="3879"/>
                    <a:pt x="10828" y="3879"/>
                  </a:cubicBezTo>
                  <a:cubicBezTo>
                    <a:pt x="10828" y="3946"/>
                    <a:pt x="10828" y="3946"/>
                    <a:pt x="10828" y="3946"/>
                  </a:cubicBezTo>
                  <a:cubicBezTo>
                    <a:pt x="10772" y="3946"/>
                    <a:pt x="10772" y="3946"/>
                    <a:pt x="10772" y="3946"/>
                  </a:cubicBezTo>
                  <a:cubicBezTo>
                    <a:pt x="10772" y="4012"/>
                    <a:pt x="10772" y="4012"/>
                    <a:pt x="10772" y="4012"/>
                  </a:cubicBezTo>
                  <a:cubicBezTo>
                    <a:pt x="10828" y="4079"/>
                    <a:pt x="10828" y="4079"/>
                    <a:pt x="10828" y="4079"/>
                  </a:cubicBezTo>
                  <a:cubicBezTo>
                    <a:pt x="10828" y="4146"/>
                    <a:pt x="10828" y="4146"/>
                    <a:pt x="10828" y="4146"/>
                  </a:cubicBezTo>
                  <a:cubicBezTo>
                    <a:pt x="10772" y="4213"/>
                    <a:pt x="10772" y="4213"/>
                    <a:pt x="10772" y="4213"/>
                  </a:cubicBezTo>
                  <a:cubicBezTo>
                    <a:pt x="10772" y="4146"/>
                    <a:pt x="10772" y="4146"/>
                    <a:pt x="10772" y="4146"/>
                  </a:cubicBezTo>
                  <a:cubicBezTo>
                    <a:pt x="10716" y="4213"/>
                    <a:pt x="10716" y="4213"/>
                    <a:pt x="10716" y="4213"/>
                  </a:cubicBezTo>
                  <a:cubicBezTo>
                    <a:pt x="10716" y="4213"/>
                    <a:pt x="10716" y="4213"/>
                    <a:pt x="10716" y="4213"/>
                  </a:cubicBezTo>
                  <a:cubicBezTo>
                    <a:pt x="10772" y="4213"/>
                    <a:pt x="10772" y="4213"/>
                    <a:pt x="10772" y="4213"/>
                  </a:cubicBezTo>
                  <a:cubicBezTo>
                    <a:pt x="10828" y="4213"/>
                    <a:pt x="10828" y="4213"/>
                    <a:pt x="10828" y="4213"/>
                  </a:cubicBezTo>
                  <a:cubicBezTo>
                    <a:pt x="10828" y="4213"/>
                    <a:pt x="10828" y="4213"/>
                    <a:pt x="10828" y="4213"/>
                  </a:cubicBezTo>
                  <a:cubicBezTo>
                    <a:pt x="10828" y="4347"/>
                    <a:pt x="10828" y="4347"/>
                    <a:pt x="10828" y="4347"/>
                  </a:cubicBezTo>
                  <a:cubicBezTo>
                    <a:pt x="10772" y="4414"/>
                    <a:pt x="10772" y="4414"/>
                    <a:pt x="10772" y="4414"/>
                  </a:cubicBezTo>
                  <a:cubicBezTo>
                    <a:pt x="10772" y="4480"/>
                    <a:pt x="10772" y="4480"/>
                    <a:pt x="10772" y="4480"/>
                  </a:cubicBezTo>
                  <a:cubicBezTo>
                    <a:pt x="10772" y="4480"/>
                    <a:pt x="10772" y="4480"/>
                    <a:pt x="10772" y="4480"/>
                  </a:cubicBezTo>
                  <a:cubicBezTo>
                    <a:pt x="10828" y="4480"/>
                    <a:pt x="10828" y="4480"/>
                    <a:pt x="10828" y="4480"/>
                  </a:cubicBezTo>
                  <a:cubicBezTo>
                    <a:pt x="10884" y="4480"/>
                    <a:pt x="10884" y="4480"/>
                    <a:pt x="10884" y="4480"/>
                  </a:cubicBezTo>
                  <a:cubicBezTo>
                    <a:pt x="10884" y="4480"/>
                    <a:pt x="10884" y="4480"/>
                    <a:pt x="10884" y="4480"/>
                  </a:cubicBezTo>
                  <a:cubicBezTo>
                    <a:pt x="10940" y="4480"/>
                    <a:pt x="10940" y="4480"/>
                    <a:pt x="10940" y="4480"/>
                  </a:cubicBezTo>
                  <a:cubicBezTo>
                    <a:pt x="10996" y="4547"/>
                    <a:pt x="10996" y="4547"/>
                    <a:pt x="10996" y="4547"/>
                  </a:cubicBezTo>
                  <a:cubicBezTo>
                    <a:pt x="10996" y="4480"/>
                    <a:pt x="10996" y="4480"/>
                    <a:pt x="10996" y="4480"/>
                  </a:cubicBezTo>
                  <a:cubicBezTo>
                    <a:pt x="11109" y="4547"/>
                    <a:pt x="11109" y="4547"/>
                    <a:pt x="11109" y="4547"/>
                  </a:cubicBezTo>
                  <a:cubicBezTo>
                    <a:pt x="11109" y="4614"/>
                    <a:pt x="11109" y="4614"/>
                    <a:pt x="11109" y="4614"/>
                  </a:cubicBezTo>
                  <a:cubicBezTo>
                    <a:pt x="11165" y="4614"/>
                    <a:pt x="11165" y="4614"/>
                    <a:pt x="11165" y="4614"/>
                  </a:cubicBezTo>
                  <a:cubicBezTo>
                    <a:pt x="11165" y="4547"/>
                    <a:pt x="11165" y="4547"/>
                    <a:pt x="11165" y="4547"/>
                  </a:cubicBezTo>
                  <a:cubicBezTo>
                    <a:pt x="11109" y="4547"/>
                    <a:pt x="11109" y="4547"/>
                    <a:pt x="11109" y="4547"/>
                  </a:cubicBezTo>
                  <a:cubicBezTo>
                    <a:pt x="11221" y="4480"/>
                    <a:pt x="11221" y="4480"/>
                    <a:pt x="11221" y="4480"/>
                  </a:cubicBezTo>
                  <a:cubicBezTo>
                    <a:pt x="11165" y="4414"/>
                    <a:pt x="11165" y="4414"/>
                    <a:pt x="11165" y="4414"/>
                  </a:cubicBezTo>
                  <a:cubicBezTo>
                    <a:pt x="11165" y="4347"/>
                    <a:pt x="11165" y="4347"/>
                    <a:pt x="11165" y="4347"/>
                  </a:cubicBezTo>
                  <a:cubicBezTo>
                    <a:pt x="11165" y="4347"/>
                    <a:pt x="11165" y="4347"/>
                    <a:pt x="11165" y="4347"/>
                  </a:cubicBezTo>
                  <a:cubicBezTo>
                    <a:pt x="11109" y="4280"/>
                    <a:pt x="11109" y="4280"/>
                    <a:pt x="11109" y="4280"/>
                  </a:cubicBezTo>
                  <a:cubicBezTo>
                    <a:pt x="11165" y="4213"/>
                    <a:pt x="11165" y="4213"/>
                    <a:pt x="11165" y="4213"/>
                  </a:cubicBezTo>
                  <a:cubicBezTo>
                    <a:pt x="11165" y="4213"/>
                    <a:pt x="11165" y="4213"/>
                    <a:pt x="11165" y="4213"/>
                  </a:cubicBezTo>
                  <a:cubicBezTo>
                    <a:pt x="11221" y="4213"/>
                    <a:pt x="11221" y="4213"/>
                    <a:pt x="11221" y="4213"/>
                  </a:cubicBezTo>
                  <a:cubicBezTo>
                    <a:pt x="11277" y="4213"/>
                    <a:pt x="11277" y="4213"/>
                    <a:pt x="11277" y="4213"/>
                  </a:cubicBezTo>
                  <a:cubicBezTo>
                    <a:pt x="11333" y="4146"/>
                    <a:pt x="11333" y="4146"/>
                    <a:pt x="11333" y="4146"/>
                  </a:cubicBezTo>
                  <a:cubicBezTo>
                    <a:pt x="11277" y="4079"/>
                    <a:pt x="11277" y="4079"/>
                    <a:pt x="11277" y="4079"/>
                  </a:cubicBezTo>
                  <a:cubicBezTo>
                    <a:pt x="11277" y="4012"/>
                    <a:pt x="11277" y="4012"/>
                    <a:pt x="11277" y="4012"/>
                  </a:cubicBezTo>
                  <a:cubicBezTo>
                    <a:pt x="11277" y="3946"/>
                    <a:pt x="11277" y="3946"/>
                    <a:pt x="11277" y="3946"/>
                  </a:cubicBezTo>
                  <a:cubicBezTo>
                    <a:pt x="11221" y="3879"/>
                    <a:pt x="11221" y="3879"/>
                    <a:pt x="11221" y="3879"/>
                  </a:cubicBezTo>
                  <a:cubicBezTo>
                    <a:pt x="11277" y="3812"/>
                    <a:pt x="11277" y="3812"/>
                    <a:pt x="11277" y="3812"/>
                  </a:cubicBezTo>
                  <a:cubicBezTo>
                    <a:pt x="11333" y="3812"/>
                    <a:pt x="11333" y="3812"/>
                    <a:pt x="11333" y="3812"/>
                  </a:cubicBezTo>
                  <a:cubicBezTo>
                    <a:pt x="11333" y="3812"/>
                    <a:pt x="11333" y="3812"/>
                    <a:pt x="11333" y="3812"/>
                  </a:cubicBezTo>
                  <a:cubicBezTo>
                    <a:pt x="11389" y="3812"/>
                    <a:pt x="11389" y="3812"/>
                    <a:pt x="11389" y="3812"/>
                  </a:cubicBezTo>
                  <a:cubicBezTo>
                    <a:pt x="11389" y="3812"/>
                    <a:pt x="11389" y="3812"/>
                    <a:pt x="11389" y="3812"/>
                  </a:cubicBezTo>
                  <a:cubicBezTo>
                    <a:pt x="11389" y="3745"/>
                    <a:pt x="11389" y="3745"/>
                    <a:pt x="11389" y="3745"/>
                  </a:cubicBezTo>
                  <a:cubicBezTo>
                    <a:pt x="11445" y="3745"/>
                    <a:pt x="11445" y="3745"/>
                    <a:pt x="11445" y="3745"/>
                  </a:cubicBezTo>
                  <a:cubicBezTo>
                    <a:pt x="11557" y="3611"/>
                    <a:pt x="11557" y="3611"/>
                    <a:pt x="11557" y="3611"/>
                  </a:cubicBezTo>
                  <a:cubicBezTo>
                    <a:pt x="11614" y="3611"/>
                    <a:pt x="11614" y="3611"/>
                    <a:pt x="11614" y="3611"/>
                  </a:cubicBezTo>
                  <a:cubicBezTo>
                    <a:pt x="11670" y="3678"/>
                    <a:pt x="11670" y="3678"/>
                    <a:pt x="11670" y="3678"/>
                  </a:cubicBezTo>
                  <a:cubicBezTo>
                    <a:pt x="11670" y="3678"/>
                    <a:pt x="11670" y="3678"/>
                    <a:pt x="11670" y="3678"/>
                  </a:cubicBezTo>
                  <a:cubicBezTo>
                    <a:pt x="11670" y="3745"/>
                    <a:pt x="11670" y="3745"/>
                    <a:pt x="11670" y="3745"/>
                  </a:cubicBezTo>
                  <a:cubicBezTo>
                    <a:pt x="11670" y="3745"/>
                    <a:pt x="11670" y="3745"/>
                    <a:pt x="11670" y="3745"/>
                  </a:cubicBezTo>
                  <a:cubicBezTo>
                    <a:pt x="11614" y="3745"/>
                    <a:pt x="11614" y="3745"/>
                    <a:pt x="11614" y="3745"/>
                  </a:cubicBezTo>
                  <a:cubicBezTo>
                    <a:pt x="11614" y="3812"/>
                    <a:pt x="11614" y="3812"/>
                    <a:pt x="11614" y="3812"/>
                  </a:cubicBezTo>
                  <a:cubicBezTo>
                    <a:pt x="11614" y="3812"/>
                    <a:pt x="11614" y="3812"/>
                    <a:pt x="11614" y="3812"/>
                  </a:cubicBezTo>
                  <a:cubicBezTo>
                    <a:pt x="11614" y="3879"/>
                    <a:pt x="11614" y="3879"/>
                    <a:pt x="11614" y="3879"/>
                  </a:cubicBezTo>
                  <a:cubicBezTo>
                    <a:pt x="11614" y="3946"/>
                    <a:pt x="11614" y="3946"/>
                    <a:pt x="11614" y="3946"/>
                  </a:cubicBezTo>
                  <a:cubicBezTo>
                    <a:pt x="11614" y="3946"/>
                    <a:pt x="11614" y="3946"/>
                    <a:pt x="11614" y="3946"/>
                  </a:cubicBezTo>
                  <a:cubicBezTo>
                    <a:pt x="11614" y="4079"/>
                    <a:pt x="11614" y="4079"/>
                    <a:pt x="11614" y="4079"/>
                  </a:cubicBezTo>
                  <a:cubicBezTo>
                    <a:pt x="11557" y="4146"/>
                    <a:pt x="11557" y="4146"/>
                    <a:pt x="11557" y="4146"/>
                  </a:cubicBezTo>
                  <a:cubicBezTo>
                    <a:pt x="11557" y="4146"/>
                    <a:pt x="11557" y="4146"/>
                    <a:pt x="11557" y="4146"/>
                  </a:cubicBezTo>
                  <a:cubicBezTo>
                    <a:pt x="11501" y="4213"/>
                    <a:pt x="11501" y="4213"/>
                    <a:pt x="11501" y="4213"/>
                  </a:cubicBezTo>
                  <a:cubicBezTo>
                    <a:pt x="11445" y="4213"/>
                    <a:pt x="11445" y="4213"/>
                    <a:pt x="11445" y="4213"/>
                  </a:cubicBezTo>
                  <a:cubicBezTo>
                    <a:pt x="11445" y="4280"/>
                    <a:pt x="11445" y="4280"/>
                    <a:pt x="11445" y="4280"/>
                  </a:cubicBezTo>
                  <a:cubicBezTo>
                    <a:pt x="11501" y="4280"/>
                    <a:pt x="11501" y="4280"/>
                    <a:pt x="11501" y="4280"/>
                  </a:cubicBezTo>
                  <a:cubicBezTo>
                    <a:pt x="11501" y="4213"/>
                    <a:pt x="11501" y="4213"/>
                    <a:pt x="11501" y="4213"/>
                  </a:cubicBezTo>
                  <a:cubicBezTo>
                    <a:pt x="11614" y="4213"/>
                    <a:pt x="11614" y="4213"/>
                    <a:pt x="11614" y="4213"/>
                  </a:cubicBezTo>
                  <a:cubicBezTo>
                    <a:pt x="11614" y="4280"/>
                    <a:pt x="11614" y="4280"/>
                    <a:pt x="11614" y="4280"/>
                  </a:cubicBezTo>
                  <a:cubicBezTo>
                    <a:pt x="11557" y="4347"/>
                    <a:pt x="11557" y="4347"/>
                    <a:pt x="11557" y="4347"/>
                  </a:cubicBezTo>
                  <a:cubicBezTo>
                    <a:pt x="11501" y="4347"/>
                    <a:pt x="11501" y="4347"/>
                    <a:pt x="11501" y="4347"/>
                  </a:cubicBezTo>
                  <a:cubicBezTo>
                    <a:pt x="11445" y="4414"/>
                    <a:pt x="11445" y="4414"/>
                    <a:pt x="11445" y="4414"/>
                  </a:cubicBezTo>
                  <a:cubicBezTo>
                    <a:pt x="11389" y="4480"/>
                    <a:pt x="11389" y="4480"/>
                    <a:pt x="11389" y="4480"/>
                  </a:cubicBezTo>
                  <a:cubicBezTo>
                    <a:pt x="11445" y="4547"/>
                    <a:pt x="11445" y="4547"/>
                    <a:pt x="11445" y="4547"/>
                  </a:cubicBezTo>
                  <a:cubicBezTo>
                    <a:pt x="11445" y="4480"/>
                    <a:pt x="11445" y="4480"/>
                    <a:pt x="11445" y="4480"/>
                  </a:cubicBezTo>
                  <a:cubicBezTo>
                    <a:pt x="11557" y="4414"/>
                    <a:pt x="11557" y="4414"/>
                    <a:pt x="11557" y="4414"/>
                  </a:cubicBezTo>
                  <a:cubicBezTo>
                    <a:pt x="11557" y="4414"/>
                    <a:pt x="11557" y="4414"/>
                    <a:pt x="11557" y="4414"/>
                  </a:cubicBezTo>
                  <a:cubicBezTo>
                    <a:pt x="11614" y="4347"/>
                    <a:pt x="11614" y="4347"/>
                    <a:pt x="11614" y="4347"/>
                  </a:cubicBezTo>
                  <a:cubicBezTo>
                    <a:pt x="11670" y="4414"/>
                    <a:pt x="11670" y="4414"/>
                    <a:pt x="11670" y="4414"/>
                  </a:cubicBezTo>
                  <a:cubicBezTo>
                    <a:pt x="11670" y="4480"/>
                    <a:pt x="11670" y="4480"/>
                    <a:pt x="11670" y="4480"/>
                  </a:cubicBezTo>
                  <a:cubicBezTo>
                    <a:pt x="11614" y="4547"/>
                    <a:pt x="11614" y="4547"/>
                    <a:pt x="11614" y="4547"/>
                  </a:cubicBezTo>
                  <a:cubicBezTo>
                    <a:pt x="11614" y="4614"/>
                    <a:pt x="11614" y="4614"/>
                    <a:pt x="11614" y="4614"/>
                  </a:cubicBezTo>
                  <a:cubicBezTo>
                    <a:pt x="11670" y="4547"/>
                    <a:pt x="11670" y="4547"/>
                    <a:pt x="11670" y="4547"/>
                  </a:cubicBezTo>
                  <a:cubicBezTo>
                    <a:pt x="11726" y="4547"/>
                    <a:pt x="11726" y="4547"/>
                    <a:pt x="11726" y="4547"/>
                  </a:cubicBezTo>
                  <a:cubicBezTo>
                    <a:pt x="11726" y="4480"/>
                    <a:pt x="11726" y="4480"/>
                    <a:pt x="11726" y="4480"/>
                  </a:cubicBezTo>
                  <a:cubicBezTo>
                    <a:pt x="11726" y="4480"/>
                    <a:pt x="11726" y="4480"/>
                    <a:pt x="11726" y="4480"/>
                  </a:cubicBezTo>
                  <a:cubicBezTo>
                    <a:pt x="11726" y="4414"/>
                    <a:pt x="11726" y="4414"/>
                    <a:pt x="11726" y="4414"/>
                  </a:cubicBezTo>
                  <a:cubicBezTo>
                    <a:pt x="11726" y="4414"/>
                    <a:pt x="11726" y="4414"/>
                    <a:pt x="11726" y="4414"/>
                  </a:cubicBezTo>
                  <a:cubicBezTo>
                    <a:pt x="11838" y="4347"/>
                    <a:pt x="11838" y="4347"/>
                    <a:pt x="11838" y="4347"/>
                  </a:cubicBezTo>
                  <a:cubicBezTo>
                    <a:pt x="11838" y="4347"/>
                    <a:pt x="11838" y="4347"/>
                    <a:pt x="11838" y="4347"/>
                  </a:cubicBezTo>
                  <a:cubicBezTo>
                    <a:pt x="11894" y="4347"/>
                    <a:pt x="11894" y="4347"/>
                    <a:pt x="11894" y="4347"/>
                  </a:cubicBezTo>
                  <a:cubicBezTo>
                    <a:pt x="11950" y="4480"/>
                    <a:pt x="11950" y="4480"/>
                    <a:pt x="11950" y="4480"/>
                  </a:cubicBezTo>
                  <a:cubicBezTo>
                    <a:pt x="11950" y="4480"/>
                    <a:pt x="11950" y="4480"/>
                    <a:pt x="11950" y="4480"/>
                  </a:cubicBezTo>
                  <a:cubicBezTo>
                    <a:pt x="11950" y="4547"/>
                    <a:pt x="11950" y="4547"/>
                    <a:pt x="11950" y="4547"/>
                  </a:cubicBezTo>
                  <a:cubicBezTo>
                    <a:pt x="11894" y="4681"/>
                    <a:pt x="11894" y="4681"/>
                    <a:pt x="11894" y="4681"/>
                  </a:cubicBezTo>
                  <a:cubicBezTo>
                    <a:pt x="11838" y="4748"/>
                    <a:pt x="11838" y="4748"/>
                    <a:pt x="11838" y="4748"/>
                  </a:cubicBezTo>
                  <a:cubicBezTo>
                    <a:pt x="11782" y="4748"/>
                    <a:pt x="11782" y="4748"/>
                    <a:pt x="11782" y="4748"/>
                  </a:cubicBezTo>
                  <a:cubicBezTo>
                    <a:pt x="11726" y="4748"/>
                    <a:pt x="11726" y="4748"/>
                    <a:pt x="11726" y="4748"/>
                  </a:cubicBezTo>
                  <a:cubicBezTo>
                    <a:pt x="11726" y="4815"/>
                    <a:pt x="11726" y="4815"/>
                    <a:pt x="11726" y="4815"/>
                  </a:cubicBezTo>
                  <a:cubicBezTo>
                    <a:pt x="11726" y="4815"/>
                    <a:pt x="11726" y="4815"/>
                    <a:pt x="11726" y="4815"/>
                  </a:cubicBezTo>
                  <a:cubicBezTo>
                    <a:pt x="11670" y="4949"/>
                    <a:pt x="11670" y="4949"/>
                    <a:pt x="11670" y="4949"/>
                  </a:cubicBezTo>
                  <a:cubicBezTo>
                    <a:pt x="11670" y="4949"/>
                    <a:pt x="11670" y="4949"/>
                    <a:pt x="11670" y="4949"/>
                  </a:cubicBezTo>
                  <a:cubicBezTo>
                    <a:pt x="11614" y="4949"/>
                    <a:pt x="11614" y="4949"/>
                    <a:pt x="11614" y="4949"/>
                  </a:cubicBezTo>
                  <a:cubicBezTo>
                    <a:pt x="11614" y="5015"/>
                    <a:pt x="11614" y="5015"/>
                    <a:pt x="11614" y="5015"/>
                  </a:cubicBezTo>
                  <a:cubicBezTo>
                    <a:pt x="11614" y="5015"/>
                    <a:pt x="11614" y="5015"/>
                    <a:pt x="11614" y="5015"/>
                  </a:cubicBezTo>
                  <a:cubicBezTo>
                    <a:pt x="11557" y="5015"/>
                    <a:pt x="11557" y="5015"/>
                    <a:pt x="11557" y="5015"/>
                  </a:cubicBezTo>
                  <a:cubicBezTo>
                    <a:pt x="11557" y="5015"/>
                    <a:pt x="11557" y="5015"/>
                    <a:pt x="11557" y="5015"/>
                  </a:cubicBezTo>
                  <a:cubicBezTo>
                    <a:pt x="11557" y="5082"/>
                    <a:pt x="11557" y="5082"/>
                    <a:pt x="11557" y="5082"/>
                  </a:cubicBezTo>
                  <a:cubicBezTo>
                    <a:pt x="11501" y="5082"/>
                    <a:pt x="11501" y="5082"/>
                    <a:pt x="11501" y="5082"/>
                  </a:cubicBezTo>
                  <a:cubicBezTo>
                    <a:pt x="11501" y="5082"/>
                    <a:pt x="11501" y="5082"/>
                    <a:pt x="11501" y="5082"/>
                  </a:cubicBezTo>
                  <a:cubicBezTo>
                    <a:pt x="11445" y="5082"/>
                    <a:pt x="11445" y="5082"/>
                    <a:pt x="11445" y="5082"/>
                  </a:cubicBezTo>
                  <a:cubicBezTo>
                    <a:pt x="11389" y="5082"/>
                    <a:pt x="11389" y="5082"/>
                    <a:pt x="11389" y="5082"/>
                  </a:cubicBezTo>
                  <a:cubicBezTo>
                    <a:pt x="11333" y="5082"/>
                    <a:pt x="11333" y="5082"/>
                    <a:pt x="11333" y="5082"/>
                  </a:cubicBezTo>
                  <a:cubicBezTo>
                    <a:pt x="11277" y="5149"/>
                    <a:pt x="11277" y="5149"/>
                    <a:pt x="11277" y="5149"/>
                  </a:cubicBezTo>
                  <a:cubicBezTo>
                    <a:pt x="11165" y="5082"/>
                    <a:pt x="11165" y="5082"/>
                    <a:pt x="11165" y="5082"/>
                  </a:cubicBezTo>
                  <a:cubicBezTo>
                    <a:pt x="11165" y="5082"/>
                    <a:pt x="11165" y="5082"/>
                    <a:pt x="11165" y="5082"/>
                  </a:cubicBezTo>
                  <a:cubicBezTo>
                    <a:pt x="11221" y="5015"/>
                    <a:pt x="11221" y="5015"/>
                    <a:pt x="11221" y="5015"/>
                  </a:cubicBezTo>
                  <a:cubicBezTo>
                    <a:pt x="11221" y="5015"/>
                    <a:pt x="11221" y="5015"/>
                    <a:pt x="11221" y="5015"/>
                  </a:cubicBezTo>
                  <a:cubicBezTo>
                    <a:pt x="11165" y="4949"/>
                    <a:pt x="11165" y="4949"/>
                    <a:pt x="11165" y="4949"/>
                  </a:cubicBezTo>
                  <a:cubicBezTo>
                    <a:pt x="11109" y="5015"/>
                    <a:pt x="11109" y="5015"/>
                    <a:pt x="11109" y="5015"/>
                  </a:cubicBezTo>
                  <a:cubicBezTo>
                    <a:pt x="11109" y="5015"/>
                    <a:pt x="11109" y="5015"/>
                    <a:pt x="11109" y="5015"/>
                  </a:cubicBezTo>
                  <a:cubicBezTo>
                    <a:pt x="11109" y="5082"/>
                    <a:pt x="11109" y="5082"/>
                    <a:pt x="11109" y="5082"/>
                  </a:cubicBezTo>
                  <a:cubicBezTo>
                    <a:pt x="10996" y="5015"/>
                    <a:pt x="10996" y="5015"/>
                    <a:pt x="10996" y="5015"/>
                  </a:cubicBezTo>
                  <a:cubicBezTo>
                    <a:pt x="10996" y="5015"/>
                    <a:pt x="10996" y="5015"/>
                    <a:pt x="10996" y="5015"/>
                  </a:cubicBezTo>
                  <a:cubicBezTo>
                    <a:pt x="11052" y="4949"/>
                    <a:pt x="11052" y="4949"/>
                    <a:pt x="11052" y="4949"/>
                  </a:cubicBezTo>
                  <a:cubicBezTo>
                    <a:pt x="11052" y="4949"/>
                    <a:pt x="11052" y="4949"/>
                    <a:pt x="11052" y="4949"/>
                  </a:cubicBezTo>
                  <a:cubicBezTo>
                    <a:pt x="10996" y="4949"/>
                    <a:pt x="10996" y="4949"/>
                    <a:pt x="10996" y="4949"/>
                  </a:cubicBezTo>
                  <a:cubicBezTo>
                    <a:pt x="10996" y="4949"/>
                    <a:pt x="10996" y="4949"/>
                    <a:pt x="10996" y="4949"/>
                  </a:cubicBezTo>
                  <a:cubicBezTo>
                    <a:pt x="10940" y="4949"/>
                    <a:pt x="10940" y="4949"/>
                    <a:pt x="10940" y="4949"/>
                  </a:cubicBezTo>
                  <a:cubicBezTo>
                    <a:pt x="10940" y="4949"/>
                    <a:pt x="10940" y="4949"/>
                    <a:pt x="10940" y="4949"/>
                  </a:cubicBezTo>
                  <a:cubicBezTo>
                    <a:pt x="10828" y="5015"/>
                    <a:pt x="10828" y="5015"/>
                    <a:pt x="10828" y="5015"/>
                  </a:cubicBezTo>
                  <a:cubicBezTo>
                    <a:pt x="10828" y="5015"/>
                    <a:pt x="10828" y="5015"/>
                    <a:pt x="10828" y="5015"/>
                  </a:cubicBezTo>
                  <a:cubicBezTo>
                    <a:pt x="10772" y="5015"/>
                    <a:pt x="10772" y="5015"/>
                    <a:pt x="10772" y="5015"/>
                  </a:cubicBezTo>
                  <a:cubicBezTo>
                    <a:pt x="10772" y="5015"/>
                    <a:pt x="10772" y="5015"/>
                    <a:pt x="10772" y="5015"/>
                  </a:cubicBezTo>
                  <a:cubicBezTo>
                    <a:pt x="10716" y="5015"/>
                    <a:pt x="10716" y="5015"/>
                    <a:pt x="10716" y="5015"/>
                  </a:cubicBezTo>
                  <a:cubicBezTo>
                    <a:pt x="10660" y="5015"/>
                    <a:pt x="10660" y="5015"/>
                    <a:pt x="10660" y="5015"/>
                  </a:cubicBezTo>
                  <a:cubicBezTo>
                    <a:pt x="10660" y="5015"/>
                    <a:pt x="10660" y="5015"/>
                    <a:pt x="10660" y="5015"/>
                  </a:cubicBezTo>
                  <a:cubicBezTo>
                    <a:pt x="10604" y="5015"/>
                    <a:pt x="10604" y="5015"/>
                    <a:pt x="10604" y="5015"/>
                  </a:cubicBezTo>
                  <a:cubicBezTo>
                    <a:pt x="10548" y="5015"/>
                    <a:pt x="10548" y="5015"/>
                    <a:pt x="10548" y="5015"/>
                  </a:cubicBezTo>
                  <a:cubicBezTo>
                    <a:pt x="10548" y="5082"/>
                    <a:pt x="10548" y="5082"/>
                    <a:pt x="10548" y="5082"/>
                  </a:cubicBezTo>
                  <a:cubicBezTo>
                    <a:pt x="10548" y="5082"/>
                    <a:pt x="10548" y="5082"/>
                    <a:pt x="10548" y="5082"/>
                  </a:cubicBezTo>
                  <a:cubicBezTo>
                    <a:pt x="10491" y="5082"/>
                    <a:pt x="10491" y="5082"/>
                    <a:pt x="10491" y="5082"/>
                  </a:cubicBezTo>
                  <a:cubicBezTo>
                    <a:pt x="10491" y="5149"/>
                    <a:pt x="10491" y="5149"/>
                    <a:pt x="10491" y="5149"/>
                  </a:cubicBezTo>
                  <a:cubicBezTo>
                    <a:pt x="10435" y="5149"/>
                    <a:pt x="10435" y="5149"/>
                    <a:pt x="10435" y="5149"/>
                  </a:cubicBezTo>
                  <a:cubicBezTo>
                    <a:pt x="10379" y="5149"/>
                    <a:pt x="10379" y="5149"/>
                    <a:pt x="10379" y="5149"/>
                  </a:cubicBezTo>
                  <a:cubicBezTo>
                    <a:pt x="10323" y="5149"/>
                    <a:pt x="10323" y="5149"/>
                    <a:pt x="10323" y="5149"/>
                  </a:cubicBezTo>
                  <a:cubicBezTo>
                    <a:pt x="10267" y="5149"/>
                    <a:pt x="10267" y="5149"/>
                    <a:pt x="10267" y="5149"/>
                  </a:cubicBezTo>
                  <a:cubicBezTo>
                    <a:pt x="10267" y="5149"/>
                    <a:pt x="10267" y="5149"/>
                    <a:pt x="10267" y="5149"/>
                  </a:cubicBezTo>
                  <a:cubicBezTo>
                    <a:pt x="10211" y="5149"/>
                    <a:pt x="10211" y="5149"/>
                    <a:pt x="10211" y="5149"/>
                  </a:cubicBezTo>
                  <a:cubicBezTo>
                    <a:pt x="10155" y="5149"/>
                    <a:pt x="10155" y="5149"/>
                    <a:pt x="10155" y="5149"/>
                  </a:cubicBezTo>
                  <a:cubicBezTo>
                    <a:pt x="10043" y="5149"/>
                    <a:pt x="10043" y="5149"/>
                    <a:pt x="10043" y="5149"/>
                  </a:cubicBezTo>
                  <a:cubicBezTo>
                    <a:pt x="9986" y="5149"/>
                    <a:pt x="9986" y="5149"/>
                    <a:pt x="9986" y="5149"/>
                  </a:cubicBezTo>
                  <a:cubicBezTo>
                    <a:pt x="9930" y="5082"/>
                    <a:pt x="9930" y="5082"/>
                    <a:pt x="9930" y="5082"/>
                  </a:cubicBezTo>
                  <a:cubicBezTo>
                    <a:pt x="9874" y="5082"/>
                    <a:pt x="9874" y="5082"/>
                    <a:pt x="9874" y="5082"/>
                  </a:cubicBezTo>
                  <a:cubicBezTo>
                    <a:pt x="9874" y="5015"/>
                    <a:pt x="9874" y="5015"/>
                    <a:pt x="9874" y="5015"/>
                  </a:cubicBezTo>
                  <a:close/>
                  <a:moveTo>
                    <a:pt x="6901" y="6687"/>
                  </a:moveTo>
                  <a:cubicBezTo>
                    <a:pt x="6901" y="6554"/>
                    <a:pt x="6901" y="6554"/>
                    <a:pt x="6901" y="6554"/>
                  </a:cubicBezTo>
                  <a:cubicBezTo>
                    <a:pt x="6957" y="6487"/>
                    <a:pt x="6957" y="6487"/>
                    <a:pt x="6957" y="6487"/>
                  </a:cubicBezTo>
                  <a:cubicBezTo>
                    <a:pt x="6901" y="6420"/>
                    <a:pt x="6901" y="6420"/>
                    <a:pt x="6901" y="6420"/>
                  </a:cubicBezTo>
                  <a:cubicBezTo>
                    <a:pt x="6957" y="6353"/>
                    <a:pt x="6957" y="6353"/>
                    <a:pt x="6957" y="6353"/>
                  </a:cubicBezTo>
                  <a:cubicBezTo>
                    <a:pt x="6957" y="6286"/>
                    <a:pt x="6957" y="6286"/>
                    <a:pt x="6957" y="6286"/>
                  </a:cubicBezTo>
                  <a:cubicBezTo>
                    <a:pt x="6901" y="6286"/>
                    <a:pt x="6901" y="6286"/>
                    <a:pt x="6901" y="6286"/>
                  </a:cubicBezTo>
                  <a:cubicBezTo>
                    <a:pt x="6845" y="6152"/>
                    <a:pt x="6845" y="6152"/>
                    <a:pt x="6845" y="6152"/>
                  </a:cubicBezTo>
                  <a:cubicBezTo>
                    <a:pt x="6901" y="6152"/>
                    <a:pt x="6901" y="6152"/>
                    <a:pt x="6901" y="6152"/>
                  </a:cubicBezTo>
                  <a:cubicBezTo>
                    <a:pt x="6901" y="6085"/>
                    <a:pt x="6901" y="6085"/>
                    <a:pt x="6901" y="6085"/>
                  </a:cubicBezTo>
                  <a:cubicBezTo>
                    <a:pt x="6845" y="6085"/>
                    <a:pt x="6845" y="6085"/>
                    <a:pt x="6845" y="6085"/>
                  </a:cubicBezTo>
                  <a:cubicBezTo>
                    <a:pt x="6732" y="6085"/>
                    <a:pt x="6732" y="6085"/>
                    <a:pt x="6732" y="6085"/>
                  </a:cubicBezTo>
                  <a:cubicBezTo>
                    <a:pt x="6732" y="6019"/>
                    <a:pt x="6732" y="6019"/>
                    <a:pt x="6732" y="6019"/>
                  </a:cubicBezTo>
                  <a:cubicBezTo>
                    <a:pt x="6789" y="6019"/>
                    <a:pt x="6789" y="6019"/>
                    <a:pt x="6789" y="6019"/>
                  </a:cubicBezTo>
                  <a:cubicBezTo>
                    <a:pt x="6845" y="6019"/>
                    <a:pt x="6845" y="6019"/>
                    <a:pt x="6845" y="6019"/>
                  </a:cubicBezTo>
                  <a:cubicBezTo>
                    <a:pt x="6901" y="5952"/>
                    <a:pt x="6901" y="5952"/>
                    <a:pt x="6901" y="5952"/>
                  </a:cubicBezTo>
                  <a:cubicBezTo>
                    <a:pt x="6901" y="5885"/>
                    <a:pt x="6901" y="5885"/>
                    <a:pt x="6901" y="5885"/>
                  </a:cubicBezTo>
                  <a:cubicBezTo>
                    <a:pt x="6957" y="5885"/>
                    <a:pt x="6957" y="5885"/>
                    <a:pt x="6957" y="5885"/>
                  </a:cubicBezTo>
                  <a:cubicBezTo>
                    <a:pt x="6957" y="5885"/>
                    <a:pt x="6957" y="5885"/>
                    <a:pt x="6957" y="5885"/>
                  </a:cubicBezTo>
                  <a:cubicBezTo>
                    <a:pt x="7013" y="5885"/>
                    <a:pt x="7013" y="5885"/>
                    <a:pt x="7013" y="5885"/>
                  </a:cubicBezTo>
                  <a:cubicBezTo>
                    <a:pt x="7069" y="5751"/>
                    <a:pt x="7069" y="5751"/>
                    <a:pt x="7069" y="5751"/>
                  </a:cubicBezTo>
                  <a:cubicBezTo>
                    <a:pt x="7125" y="5751"/>
                    <a:pt x="7125" y="5751"/>
                    <a:pt x="7125" y="5751"/>
                  </a:cubicBezTo>
                  <a:cubicBezTo>
                    <a:pt x="7125" y="5751"/>
                    <a:pt x="7125" y="5751"/>
                    <a:pt x="7125" y="5751"/>
                  </a:cubicBezTo>
                  <a:cubicBezTo>
                    <a:pt x="7181" y="5684"/>
                    <a:pt x="7181" y="5684"/>
                    <a:pt x="7181" y="5684"/>
                  </a:cubicBezTo>
                  <a:cubicBezTo>
                    <a:pt x="7237" y="5617"/>
                    <a:pt x="7237" y="5617"/>
                    <a:pt x="7237" y="5617"/>
                  </a:cubicBezTo>
                  <a:cubicBezTo>
                    <a:pt x="7237" y="5550"/>
                    <a:pt x="7237" y="5550"/>
                    <a:pt x="7237" y="5550"/>
                  </a:cubicBezTo>
                  <a:cubicBezTo>
                    <a:pt x="7237" y="5617"/>
                    <a:pt x="7237" y="5617"/>
                    <a:pt x="7237" y="5617"/>
                  </a:cubicBezTo>
                  <a:cubicBezTo>
                    <a:pt x="7406" y="5617"/>
                    <a:pt x="7406" y="5617"/>
                    <a:pt x="7406" y="5617"/>
                  </a:cubicBezTo>
                  <a:cubicBezTo>
                    <a:pt x="7406" y="5550"/>
                    <a:pt x="7406" y="5550"/>
                    <a:pt x="7406" y="5550"/>
                  </a:cubicBezTo>
                  <a:cubicBezTo>
                    <a:pt x="7350" y="5484"/>
                    <a:pt x="7350" y="5484"/>
                    <a:pt x="7350" y="5484"/>
                  </a:cubicBezTo>
                  <a:cubicBezTo>
                    <a:pt x="7350" y="5417"/>
                    <a:pt x="7350" y="5417"/>
                    <a:pt x="7350" y="5417"/>
                  </a:cubicBezTo>
                  <a:cubicBezTo>
                    <a:pt x="7406" y="5417"/>
                    <a:pt x="7406" y="5417"/>
                    <a:pt x="7406" y="5417"/>
                  </a:cubicBezTo>
                  <a:cubicBezTo>
                    <a:pt x="7518" y="5283"/>
                    <a:pt x="7518" y="5283"/>
                    <a:pt x="7518" y="5283"/>
                  </a:cubicBezTo>
                  <a:cubicBezTo>
                    <a:pt x="7574" y="5216"/>
                    <a:pt x="7574" y="5216"/>
                    <a:pt x="7574" y="5216"/>
                  </a:cubicBezTo>
                  <a:cubicBezTo>
                    <a:pt x="7686" y="5216"/>
                    <a:pt x="7686" y="5216"/>
                    <a:pt x="7686" y="5216"/>
                  </a:cubicBezTo>
                  <a:cubicBezTo>
                    <a:pt x="7686" y="5149"/>
                    <a:pt x="7686" y="5149"/>
                    <a:pt x="7686" y="5149"/>
                  </a:cubicBezTo>
                  <a:cubicBezTo>
                    <a:pt x="7742" y="5082"/>
                    <a:pt x="7742" y="5082"/>
                    <a:pt x="7742" y="5082"/>
                  </a:cubicBezTo>
                  <a:cubicBezTo>
                    <a:pt x="7798" y="5082"/>
                    <a:pt x="7798" y="5082"/>
                    <a:pt x="7798" y="5082"/>
                  </a:cubicBezTo>
                  <a:cubicBezTo>
                    <a:pt x="7855" y="5015"/>
                    <a:pt x="7855" y="5015"/>
                    <a:pt x="7855" y="5015"/>
                  </a:cubicBezTo>
                  <a:cubicBezTo>
                    <a:pt x="7798" y="5015"/>
                    <a:pt x="7798" y="5015"/>
                    <a:pt x="7798" y="5015"/>
                  </a:cubicBezTo>
                  <a:cubicBezTo>
                    <a:pt x="7798" y="4882"/>
                    <a:pt x="7798" y="4882"/>
                    <a:pt x="7798" y="4882"/>
                  </a:cubicBezTo>
                  <a:cubicBezTo>
                    <a:pt x="7798" y="4815"/>
                    <a:pt x="7798" y="4815"/>
                    <a:pt x="7798" y="4815"/>
                  </a:cubicBezTo>
                  <a:cubicBezTo>
                    <a:pt x="7855" y="4748"/>
                    <a:pt x="7855" y="4748"/>
                    <a:pt x="7855" y="4748"/>
                  </a:cubicBezTo>
                  <a:cubicBezTo>
                    <a:pt x="7855" y="4748"/>
                    <a:pt x="7855" y="4748"/>
                    <a:pt x="7855" y="4748"/>
                  </a:cubicBezTo>
                  <a:cubicBezTo>
                    <a:pt x="7855" y="4681"/>
                    <a:pt x="7855" y="4681"/>
                    <a:pt x="7855" y="4681"/>
                  </a:cubicBezTo>
                  <a:cubicBezTo>
                    <a:pt x="7911" y="4681"/>
                    <a:pt x="7911" y="4681"/>
                    <a:pt x="7911" y="4681"/>
                  </a:cubicBezTo>
                  <a:cubicBezTo>
                    <a:pt x="7967" y="4681"/>
                    <a:pt x="7967" y="4681"/>
                    <a:pt x="7967" y="4681"/>
                  </a:cubicBezTo>
                  <a:cubicBezTo>
                    <a:pt x="8135" y="4681"/>
                    <a:pt x="8135" y="4681"/>
                    <a:pt x="8135" y="4681"/>
                  </a:cubicBezTo>
                  <a:cubicBezTo>
                    <a:pt x="8135" y="4681"/>
                    <a:pt x="8135" y="4681"/>
                    <a:pt x="8135" y="4681"/>
                  </a:cubicBezTo>
                  <a:cubicBezTo>
                    <a:pt x="8303" y="4681"/>
                    <a:pt x="8303" y="4681"/>
                    <a:pt x="8303" y="4681"/>
                  </a:cubicBezTo>
                  <a:cubicBezTo>
                    <a:pt x="8416" y="4614"/>
                    <a:pt x="8416" y="4614"/>
                    <a:pt x="8416" y="4614"/>
                  </a:cubicBezTo>
                  <a:cubicBezTo>
                    <a:pt x="8584" y="4681"/>
                    <a:pt x="8584" y="4681"/>
                    <a:pt x="8584" y="4681"/>
                  </a:cubicBezTo>
                  <a:cubicBezTo>
                    <a:pt x="8528" y="4748"/>
                    <a:pt x="8528" y="4748"/>
                    <a:pt x="8528" y="4748"/>
                  </a:cubicBezTo>
                  <a:cubicBezTo>
                    <a:pt x="8584" y="4748"/>
                    <a:pt x="8584" y="4748"/>
                    <a:pt x="8584" y="4748"/>
                  </a:cubicBezTo>
                  <a:cubicBezTo>
                    <a:pt x="8640" y="4815"/>
                    <a:pt x="8640" y="4815"/>
                    <a:pt x="8640" y="4815"/>
                  </a:cubicBezTo>
                  <a:cubicBezTo>
                    <a:pt x="8752" y="4882"/>
                    <a:pt x="8752" y="4882"/>
                    <a:pt x="8752" y="4882"/>
                  </a:cubicBezTo>
                  <a:cubicBezTo>
                    <a:pt x="8752" y="4949"/>
                    <a:pt x="8752" y="4949"/>
                    <a:pt x="8752" y="4949"/>
                  </a:cubicBezTo>
                  <a:cubicBezTo>
                    <a:pt x="8696" y="4949"/>
                    <a:pt x="8696" y="4949"/>
                    <a:pt x="8696" y="4949"/>
                  </a:cubicBezTo>
                  <a:cubicBezTo>
                    <a:pt x="8752" y="4949"/>
                    <a:pt x="8752" y="4949"/>
                    <a:pt x="8752" y="4949"/>
                  </a:cubicBezTo>
                  <a:cubicBezTo>
                    <a:pt x="8808" y="4949"/>
                    <a:pt x="8808" y="4949"/>
                    <a:pt x="8808" y="4949"/>
                  </a:cubicBezTo>
                  <a:cubicBezTo>
                    <a:pt x="8864" y="4949"/>
                    <a:pt x="8864" y="4949"/>
                    <a:pt x="8864" y="4949"/>
                  </a:cubicBezTo>
                  <a:cubicBezTo>
                    <a:pt x="8808" y="5015"/>
                    <a:pt x="8808" y="5015"/>
                    <a:pt x="8808" y="5015"/>
                  </a:cubicBezTo>
                  <a:cubicBezTo>
                    <a:pt x="8752" y="5082"/>
                    <a:pt x="8752" y="5082"/>
                    <a:pt x="8752" y="5082"/>
                  </a:cubicBezTo>
                  <a:cubicBezTo>
                    <a:pt x="8752" y="5149"/>
                    <a:pt x="8752" y="5149"/>
                    <a:pt x="8752" y="5149"/>
                  </a:cubicBezTo>
                  <a:cubicBezTo>
                    <a:pt x="8864" y="5082"/>
                    <a:pt x="8864" y="5082"/>
                    <a:pt x="8864" y="5082"/>
                  </a:cubicBezTo>
                  <a:cubicBezTo>
                    <a:pt x="8864" y="5015"/>
                    <a:pt x="8864" y="5015"/>
                    <a:pt x="8864" y="5015"/>
                  </a:cubicBezTo>
                  <a:cubicBezTo>
                    <a:pt x="8921" y="4949"/>
                    <a:pt x="8921" y="4949"/>
                    <a:pt x="8921" y="4949"/>
                  </a:cubicBezTo>
                  <a:cubicBezTo>
                    <a:pt x="8977" y="5015"/>
                    <a:pt x="8977" y="5015"/>
                    <a:pt x="8977" y="5015"/>
                  </a:cubicBezTo>
                  <a:cubicBezTo>
                    <a:pt x="9033" y="4949"/>
                    <a:pt x="9033" y="4949"/>
                    <a:pt x="9033" y="4949"/>
                  </a:cubicBezTo>
                  <a:cubicBezTo>
                    <a:pt x="9089" y="4949"/>
                    <a:pt x="9089" y="4949"/>
                    <a:pt x="9089" y="4949"/>
                  </a:cubicBezTo>
                  <a:cubicBezTo>
                    <a:pt x="9089" y="5015"/>
                    <a:pt x="9089" y="5015"/>
                    <a:pt x="9089" y="5015"/>
                  </a:cubicBezTo>
                  <a:cubicBezTo>
                    <a:pt x="9145" y="5149"/>
                    <a:pt x="9145" y="5149"/>
                    <a:pt x="9145" y="5149"/>
                  </a:cubicBezTo>
                  <a:cubicBezTo>
                    <a:pt x="9201" y="5283"/>
                    <a:pt x="9201" y="5283"/>
                    <a:pt x="9201" y="5283"/>
                  </a:cubicBezTo>
                  <a:cubicBezTo>
                    <a:pt x="9145" y="5283"/>
                    <a:pt x="9145" y="5283"/>
                    <a:pt x="9145" y="5283"/>
                  </a:cubicBezTo>
                  <a:cubicBezTo>
                    <a:pt x="9201" y="5417"/>
                    <a:pt x="9201" y="5417"/>
                    <a:pt x="9201" y="5417"/>
                  </a:cubicBezTo>
                  <a:cubicBezTo>
                    <a:pt x="9201" y="5484"/>
                    <a:pt x="9201" y="5484"/>
                    <a:pt x="9201" y="5484"/>
                  </a:cubicBezTo>
                  <a:cubicBezTo>
                    <a:pt x="9201" y="5484"/>
                    <a:pt x="9201" y="5484"/>
                    <a:pt x="9201" y="5484"/>
                  </a:cubicBezTo>
                  <a:cubicBezTo>
                    <a:pt x="9201" y="5550"/>
                    <a:pt x="9201" y="5550"/>
                    <a:pt x="9201" y="5550"/>
                  </a:cubicBezTo>
                  <a:cubicBezTo>
                    <a:pt x="9201" y="5617"/>
                    <a:pt x="9201" y="5617"/>
                    <a:pt x="9201" y="5617"/>
                  </a:cubicBezTo>
                  <a:cubicBezTo>
                    <a:pt x="9201" y="5617"/>
                    <a:pt x="9201" y="5617"/>
                    <a:pt x="9201" y="5617"/>
                  </a:cubicBezTo>
                  <a:cubicBezTo>
                    <a:pt x="9145" y="5684"/>
                    <a:pt x="9145" y="5684"/>
                    <a:pt x="9145" y="5684"/>
                  </a:cubicBezTo>
                  <a:cubicBezTo>
                    <a:pt x="9089" y="5751"/>
                    <a:pt x="9089" y="5751"/>
                    <a:pt x="9089" y="5751"/>
                  </a:cubicBezTo>
                  <a:cubicBezTo>
                    <a:pt x="9033" y="5751"/>
                    <a:pt x="9033" y="5751"/>
                    <a:pt x="9033" y="5751"/>
                  </a:cubicBezTo>
                  <a:cubicBezTo>
                    <a:pt x="8921" y="5751"/>
                    <a:pt x="8921" y="5751"/>
                    <a:pt x="8921" y="5751"/>
                  </a:cubicBezTo>
                  <a:cubicBezTo>
                    <a:pt x="8864" y="5751"/>
                    <a:pt x="8864" y="5751"/>
                    <a:pt x="8864" y="5751"/>
                  </a:cubicBezTo>
                  <a:cubicBezTo>
                    <a:pt x="8696" y="5818"/>
                    <a:pt x="8696" y="5818"/>
                    <a:pt x="8696" y="5818"/>
                  </a:cubicBezTo>
                  <a:cubicBezTo>
                    <a:pt x="8640" y="5818"/>
                    <a:pt x="8640" y="5818"/>
                    <a:pt x="8640" y="5818"/>
                  </a:cubicBezTo>
                  <a:cubicBezTo>
                    <a:pt x="8528" y="5885"/>
                    <a:pt x="8528" y="5885"/>
                    <a:pt x="8528" y="5885"/>
                  </a:cubicBezTo>
                  <a:cubicBezTo>
                    <a:pt x="8472" y="5885"/>
                    <a:pt x="8472" y="5885"/>
                    <a:pt x="8472" y="5885"/>
                  </a:cubicBezTo>
                  <a:cubicBezTo>
                    <a:pt x="8416" y="5952"/>
                    <a:pt x="8416" y="5952"/>
                    <a:pt x="8416" y="5952"/>
                  </a:cubicBezTo>
                  <a:cubicBezTo>
                    <a:pt x="8359" y="5952"/>
                    <a:pt x="8359" y="5952"/>
                    <a:pt x="8359" y="5952"/>
                  </a:cubicBezTo>
                  <a:cubicBezTo>
                    <a:pt x="8303" y="5952"/>
                    <a:pt x="8303" y="5952"/>
                    <a:pt x="8303" y="5952"/>
                  </a:cubicBezTo>
                  <a:cubicBezTo>
                    <a:pt x="8303" y="5952"/>
                    <a:pt x="8303" y="5952"/>
                    <a:pt x="8303" y="5952"/>
                  </a:cubicBezTo>
                  <a:cubicBezTo>
                    <a:pt x="8247" y="5952"/>
                    <a:pt x="8247" y="5952"/>
                    <a:pt x="8247" y="5952"/>
                  </a:cubicBezTo>
                  <a:cubicBezTo>
                    <a:pt x="8191" y="5952"/>
                    <a:pt x="8191" y="5952"/>
                    <a:pt x="8191" y="5952"/>
                  </a:cubicBezTo>
                  <a:cubicBezTo>
                    <a:pt x="8135" y="6019"/>
                    <a:pt x="8135" y="6019"/>
                    <a:pt x="8135" y="6019"/>
                  </a:cubicBezTo>
                  <a:cubicBezTo>
                    <a:pt x="8079" y="6085"/>
                    <a:pt x="8079" y="6085"/>
                    <a:pt x="8079" y="6085"/>
                  </a:cubicBezTo>
                  <a:cubicBezTo>
                    <a:pt x="8079" y="6085"/>
                    <a:pt x="8079" y="6085"/>
                    <a:pt x="8079" y="6085"/>
                  </a:cubicBezTo>
                  <a:cubicBezTo>
                    <a:pt x="8079" y="6152"/>
                    <a:pt x="8079" y="6152"/>
                    <a:pt x="8079" y="6152"/>
                  </a:cubicBezTo>
                  <a:cubicBezTo>
                    <a:pt x="7967" y="6152"/>
                    <a:pt x="7967" y="6152"/>
                    <a:pt x="7967" y="6152"/>
                  </a:cubicBezTo>
                  <a:cubicBezTo>
                    <a:pt x="7911" y="6219"/>
                    <a:pt x="7911" y="6219"/>
                    <a:pt x="7911" y="6219"/>
                  </a:cubicBezTo>
                  <a:cubicBezTo>
                    <a:pt x="7855" y="6219"/>
                    <a:pt x="7855" y="6219"/>
                    <a:pt x="7855" y="6219"/>
                  </a:cubicBezTo>
                  <a:cubicBezTo>
                    <a:pt x="7798" y="6152"/>
                    <a:pt x="7798" y="6152"/>
                    <a:pt x="7798" y="6152"/>
                  </a:cubicBezTo>
                  <a:cubicBezTo>
                    <a:pt x="7798" y="6219"/>
                    <a:pt x="7798" y="6219"/>
                    <a:pt x="7798" y="6219"/>
                  </a:cubicBezTo>
                  <a:cubicBezTo>
                    <a:pt x="7798" y="6286"/>
                    <a:pt x="7798" y="6286"/>
                    <a:pt x="7798" y="6286"/>
                  </a:cubicBezTo>
                  <a:cubicBezTo>
                    <a:pt x="7742" y="6286"/>
                    <a:pt x="7742" y="6286"/>
                    <a:pt x="7742" y="6286"/>
                  </a:cubicBezTo>
                  <a:cubicBezTo>
                    <a:pt x="7686" y="6353"/>
                    <a:pt x="7686" y="6353"/>
                    <a:pt x="7686" y="6353"/>
                  </a:cubicBezTo>
                  <a:cubicBezTo>
                    <a:pt x="7630" y="6420"/>
                    <a:pt x="7630" y="6420"/>
                    <a:pt x="7630" y="6420"/>
                  </a:cubicBezTo>
                  <a:cubicBezTo>
                    <a:pt x="7574" y="6487"/>
                    <a:pt x="7574" y="6487"/>
                    <a:pt x="7574" y="6487"/>
                  </a:cubicBezTo>
                  <a:cubicBezTo>
                    <a:pt x="7630" y="6487"/>
                    <a:pt x="7630" y="6487"/>
                    <a:pt x="7630" y="6487"/>
                  </a:cubicBezTo>
                  <a:cubicBezTo>
                    <a:pt x="7518" y="6620"/>
                    <a:pt x="7518" y="6620"/>
                    <a:pt x="7518" y="6620"/>
                  </a:cubicBezTo>
                  <a:cubicBezTo>
                    <a:pt x="7518" y="6620"/>
                    <a:pt x="7518" y="6620"/>
                    <a:pt x="7518" y="6620"/>
                  </a:cubicBezTo>
                  <a:cubicBezTo>
                    <a:pt x="7406" y="6620"/>
                    <a:pt x="7406" y="6620"/>
                    <a:pt x="7406" y="6620"/>
                  </a:cubicBezTo>
                  <a:cubicBezTo>
                    <a:pt x="7350" y="6687"/>
                    <a:pt x="7350" y="6687"/>
                    <a:pt x="7350" y="6687"/>
                  </a:cubicBezTo>
                  <a:cubicBezTo>
                    <a:pt x="7294" y="6687"/>
                    <a:pt x="7294" y="6687"/>
                    <a:pt x="7294" y="6687"/>
                  </a:cubicBezTo>
                  <a:cubicBezTo>
                    <a:pt x="7294" y="6620"/>
                    <a:pt x="7294" y="6620"/>
                    <a:pt x="7294" y="6620"/>
                  </a:cubicBezTo>
                  <a:cubicBezTo>
                    <a:pt x="7294" y="6620"/>
                    <a:pt x="7294" y="6620"/>
                    <a:pt x="7294" y="6620"/>
                  </a:cubicBezTo>
                  <a:cubicBezTo>
                    <a:pt x="7294" y="6554"/>
                    <a:pt x="7294" y="6554"/>
                    <a:pt x="7294" y="6554"/>
                  </a:cubicBezTo>
                  <a:cubicBezTo>
                    <a:pt x="7294" y="6487"/>
                    <a:pt x="7294" y="6487"/>
                    <a:pt x="7294" y="6487"/>
                  </a:cubicBezTo>
                  <a:cubicBezTo>
                    <a:pt x="7237" y="6554"/>
                    <a:pt x="7237" y="6554"/>
                    <a:pt x="7237" y="6554"/>
                  </a:cubicBezTo>
                  <a:cubicBezTo>
                    <a:pt x="7237" y="6554"/>
                    <a:pt x="7237" y="6554"/>
                    <a:pt x="7237" y="6554"/>
                  </a:cubicBezTo>
                  <a:cubicBezTo>
                    <a:pt x="7237" y="6554"/>
                    <a:pt x="7237" y="6554"/>
                    <a:pt x="7237" y="6554"/>
                  </a:cubicBezTo>
                  <a:cubicBezTo>
                    <a:pt x="7125" y="6687"/>
                    <a:pt x="7125" y="6687"/>
                    <a:pt x="7125" y="6687"/>
                  </a:cubicBezTo>
                  <a:cubicBezTo>
                    <a:pt x="7069" y="6687"/>
                    <a:pt x="7069" y="6687"/>
                    <a:pt x="7069" y="6687"/>
                  </a:cubicBezTo>
                  <a:cubicBezTo>
                    <a:pt x="7013" y="6687"/>
                    <a:pt x="7013" y="6687"/>
                    <a:pt x="7013" y="6687"/>
                  </a:cubicBezTo>
                  <a:cubicBezTo>
                    <a:pt x="7013" y="6687"/>
                    <a:pt x="7013" y="6687"/>
                    <a:pt x="7013" y="6687"/>
                  </a:cubicBezTo>
                  <a:cubicBezTo>
                    <a:pt x="6957" y="6687"/>
                    <a:pt x="6957" y="6687"/>
                    <a:pt x="6957" y="6687"/>
                  </a:cubicBezTo>
                  <a:cubicBezTo>
                    <a:pt x="6901" y="6687"/>
                    <a:pt x="6901" y="6687"/>
                    <a:pt x="6901" y="6687"/>
                  </a:cubicBezTo>
                  <a:cubicBezTo>
                    <a:pt x="6901" y="6687"/>
                    <a:pt x="6901" y="6687"/>
                    <a:pt x="6901" y="6687"/>
                  </a:cubicBezTo>
                  <a:cubicBezTo>
                    <a:pt x="6901" y="6687"/>
                    <a:pt x="6901" y="6687"/>
                    <a:pt x="6901" y="6687"/>
                  </a:cubicBezTo>
                  <a:close/>
                  <a:moveTo>
                    <a:pt x="13241" y="5885"/>
                  </a:moveTo>
                  <a:cubicBezTo>
                    <a:pt x="13241" y="5885"/>
                    <a:pt x="13241" y="5885"/>
                    <a:pt x="13241" y="5885"/>
                  </a:cubicBezTo>
                  <a:cubicBezTo>
                    <a:pt x="13241" y="5952"/>
                    <a:pt x="13241" y="5952"/>
                    <a:pt x="13241" y="5952"/>
                  </a:cubicBezTo>
                  <a:cubicBezTo>
                    <a:pt x="13241" y="5952"/>
                    <a:pt x="13241" y="5952"/>
                    <a:pt x="13241" y="5952"/>
                  </a:cubicBezTo>
                  <a:cubicBezTo>
                    <a:pt x="13241" y="6019"/>
                    <a:pt x="13241" y="6019"/>
                    <a:pt x="13241" y="6019"/>
                  </a:cubicBezTo>
                  <a:cubicBezTo>
                    <a:pt x="13184" y="5952"/>
                    <a:pt x="13184" y="5952"/>
                    <a:pt x="13184" y="5952"/>
                  </a:cubicBezTo>
                  <a:cubicBezTo>
                    <a:pt x="13184" y="5885"/>
                    <a:pt x="13184" y="5885"/>
                    <a:pt x="13184" y="5885"/>
                  </a:cubicBezTo>
                  <a:cubicBezTo>
                    <a:pt x="13241" y="5885"/>
                    <a:pt x="13241" y="5885"/>
                    <a:pt x="13241" y="5885"/>
                  </a:cubicBezTo>
                  <a:close/>
                  <a:moveTo>
                    <a:pt x="12736" y="5885"/>
                  </a:moveTo>
                  <a:cubicBezTo>
                    <a:pt x="12736" y="5818"/>
                    <a:pt x="12736" y="5818"/>
                    <a:pt x="12736" y="5818"/>
                  </a:cubicBezTo>
                  <a:cubicBezTo>
                    <a:pt x="12848" y="5818"/>
                    <a:pt x="12848" y="5818"/>
                    <a:pt x="12848" y="5818"/>
                  </a:cubicBezTo>
                  <a:cubicBezTo>
                    <a:pt x="12848" y="5818"/>
                    <a:pt x="12848" y="5818"/>
                    <a:pt x="12848" y="5818"/>
                  </a:cubicBezTo>
                  <a:cubicBezTo>
                    <a:pt x="12848" y="5885"/>
                    <a:pt x="12848" y="5885"/>
                    <a:pt x="12848" y="5885"/>
                  </a:cubicBezTo>
                  <a:cubicBezTo>
                    <a:pt x="12792" y="5885"/>
                    <a:pt x="12792" y="5885"/>
                    <a:pt x="12792" y="5885"/>
                  </a:cubicBezTo>
                  <a:cubicBezTo>
                    <a:pt x="12792" y="5885"/>
                    <a:pt x="12792" y="5885"/>
                    <a:pt x="12792" y="5885"/>
                  </a:cubicBezTo>
                  <a:cubicBezTo>
                    <a:pt x="12736" y="5885"/>
                    <a:pt x="12736" y="5885"/>
                    <a:pt x="12736" y="5885"/>
                  </a:cubicBezTo>
                  <a:close/>
                  <a:moveTo>
                    <a:pt x="12231" y="6152"/>
                  </a:moveTo>
                  <a:cubicBezTo>
                    <a:pt x="12287" y="6219"/>
                    <a:pt x="12287" y="6219"/>
                    <a:pt x="12287" y="6219"/>
                  </a:cubicBezTo>
                  <a:cubicBezTo>
                    <a:pt x="12343" y="6219"/>
                    <a:pt x="12343" y="6219"/>
                    <a:pt x="12343" y="6219"/>
                  </a:cubicBezTo>
                  <a:cubicBezTo>
                    <a:pt x="12399" y="6286"/>
                    <a:pt x="12399" y="6286"/>
                    <a:pt x="12399" y="6286"/>
                  </a:cubicBezTo>
                  <a:cubicBezTo>
                    <a:pt x="12399" y="6286"/>
                    <a:pt x="12399" y="6286"/>
                    <a:pt x="12399" y="6286"/>
                  </a:cubicBezTo>
                  <a:cubicBezTo>
                    <a:pt x="12455" y="6286"/>
                    <a:pt x="12455" y="6286"/>
                    <a:pt x="12455" y="6286"/>
                  </a:cubicBezTo>
                  <a:cubicBezTo>
                    <a:pt x="12511" y="6219"/>
                    <a:pt x="12511" y="6219"/>
                    <a:pt x="12511" y="6219"/>
                  </a:cubicBezTo>
                  <a:cubicBezTo>
                    <a:pt x="12567" y="6286"/>
                    <a:pt x="12567" y="6286"/>
                    <a:pt x="12567" y="6286"/>
                  </a:cubicBezTo>
                  <a:cubicBezTo>
                    <a:pt x="12623" y="6219"/>
                    <a:pt x="12623" y="6219"/>
                    <a:pt x="12623" y="6219"/>
                  </a:cubicBezTo>
                  <a:cubicBezTo>
                    <a:pt x="12623" y="6219"/>
                    <a:pt x="12623" y="6219"/>
                    <a:pt x="12623" y="6219"/>
                  </a:cubicBezTo>
                  <a:cubicBezTo>
                    <a:pt x="12679" y="6219"/>
                    <a:pt x="12679" y="6219"/>
                    <a:pt x="12679" y="6219"/>
                  </a:cubicBezTo>
                  <a:cubicBezTo>
                    <a:pt x="12679" y="6152"/>
                    <a:pt x="12679" y="6152"/>
                    <a:pt x="12679" y="6152"/>
                  </a:cubicBezTo>
                  <a:cubicBezTo>
                    <a:pt x="12623" y="6152"/>
                    <a:pt x="12623" y="6152"/>
                    <a:pt x="12623" y="6152"/>
                  </a:cubicBezTo>
                  <a:cubicBezTo>
                    <a:pt x="12567" y="6152"/>
                    <a:pt x="12567" y="6152"/>
                    <a:pt x="12567" y="6152"/>
                  </a:cubicBezTo>
                  <a:cubicBezTo>
                    <a:pt x="12511" y="6152"/>
                    <a:pt x="12511" y="6152"/>
                    <a:pt x="12511" y="6152"/>
                  </a:cubicBezTo>
                  <a:cubicBezTo>
                    <a:pt x="12511" y="6152"/>
                    <a:pt x="12511" y="6152"/>
                    <a:pt x="12511" y="6152"/>
                  </a:cubicBezTo>
                  <a:cubicBezTo>
                    <a:pt x="12455" y="6152"/>
                    <a:pt x="12455" y="6152"/>
                    <a:pt x="12455" y="6152"/>
                  </a:cubicBezTo>
                  <a:cubicBezTo>
                    <a:pt x="12399" y="6152"/>
                    <a:pt x="12399" y="6152"/>
                    <a:pt x="12399" y="6152"/>
                  </a:cubicBezTo>
                  <a:cubicBezTo>
                    <a:pt x="12343" y="6152"/>
                    <a:pt x="12343" y="6152"/>
                    <a:pt x="12343" y="6152"/>
                  </a:cubicBezTo>
                  <a:cubicBezTo>
                    <a:pt x="12287" y="6152"/>
                    <a:pt x="12287" y="6152"/>
                    <a:pt x="12287" y="6152"/>
                  </a:cubicBezTo>
                  <a:cubicBezTo>
                    <a:pt x="12231" y="6152"/>
                    <a:pt x="12231" y="6152"/>
                    <a:pt x="12231" y="6152"/>
                  </a:cubicBezTo>
                  <a:close/>
                  <a:moveTo>
                    <a:pt x="12006" y="8025"/>
                  </a:moveTo>
                  <a:cubicBezTo>
                    <a:pt x="11950" y="8025"/>
                    <a:pt x="11950" y="8025"/>
                    <a:pt x="11950" y="8025"/>
                  </a:cubicBezTo>
                  <a:cubicBezTo>
                    <a:pt x="11950" y="8025"/>
                    <a:pt x="11950" y="8025"/>
                    <a:pt x="11950" y="8025"/>
                  </a:cubicBezTo>
                  <a:cubicBezTo>
                    <a:pt x="12006" y="8025"/>
                    <a:pt x="12006" y="8025"/>
                    <a:pt x="12006" y="8025"/>
                  </a:cubicBezTo>
                  <a:cubicBezTo>
                    <a:pt x="12006" y="8025"/>
                    <a:pt x="12006" y="8025"/>
                    <a:pt x="12006" y="8025"/>
                  </a:cubicBezTo>
                  <a:cubicBezTo>
                    <a:pt x="12006" y="8025"/>
                    <a:pt x="12006" y="8025"/>
                    <a:pt x="12006" y="8025"/>
                  </a:cubicBezTo>
                  <a:close/>
                  <a:moveTo>
                    <a:pt x="11670" y="8025"/>
                  </a:moveTo>
                  <a:cubicBezTo>
                    <a:pt x="11670" y="7958"/>
                    <a:pt x="11670" y="7958"/>
                    <a:pt x="11670" y="7958"/>
                  </a:cubicBezTo>
                  <a:cubicBezTo>
                    <a:pt x="11670" y="7891"/>
                    <a:pt x="11670" y="7891"/>
                    <a:pt x="11670" y="7891"/>
                  </a:cubicBezTo>
                  <a:cubicBezTo>
                    <a:pt x="11614" y="7891"/>
                    <a:pt x="11614" y="7891"/>
                    <a:pt x="11614" y="7891"/>
                  </a:cubicBezTo>
                  <a:cubicBezTo>
                    <a:pt x="11614" y="7891"/>
                    <a:pt x="11614" y="7891"/>
                    <a:pt x="11614" y="7891"/>
                  </a:cubicBezTo>
                  <a:cubicBezTo>
                    <a:pt x="11614" y="7891"/>
                    <a:pt x="11614" y="7891"/>
                    <a:pt x="11614" y="7891"/>
                  </a:cubicBezTo>
                  <a:cubicBezTo>
                    <a:pt x="11614" y="7824"/>
                    <a:pt x="11614" y="7824"/>
                    <a:pt x="11614" y="7824"/>
                  </a:cubicBezTo>
                  <a:cubicBezTo>
                    <a:pt x="11614" y="7757"/>
                    <a:pt x="11614" y="7757"/>
                    <a:pt x="11614" y="7757"/>
                  </a:cubicBezTo>
                  <a:cubicBezTo>
                    <a:pt x="11557" y="7757"/>
                    <a:pt x="11557" y="7757"/>
                    <a:pt x="11557" y="7757"/>
                  </a:cubicBezTo>
                  <a:cubicBezTo>
                    <a:pt x="11614" y="7690"/>
                    <a:pt x="11614" y="7690"/>
                    <a:pt x="11614" y="7690"/>
                  </a:cubicBezTo>
                  <a:cubicBezTo>
                    <a:pt x="11557" y="7624"/>
                    <a:pt x="11557" y="7624"/>
                    <a:pt x="11557" y="7624"/>
                  </a:cubicBezTo>
                  <a:cubicBezTo>
                    <a:pt x="11614" y="7557"/>
                    <a:pt x="11614" y="7557"/>
                    <a:pt x="11614" y="7557"/>
                  </a:cubicBezTo>
                  <a:cubicBezTo>
                    <a:pt x="11557" y="7557"/>
                    <a:pt x="11557" y="7557"/>
                    <a:pt x="11557" y="7557"/>
                  </a:cubicBezTo>
                  <a:cubicBezTo>
                    <a:pt x="11557" y="7490"/>
                    <a:pt x="11557" y="7490"/>
                    <a:pt x="11557" y="7490"/>
                  </a:cubicBezTo>
                  <a:cubicBezTo>
                    <a:pt x="11557" y="7490"/>
                    <a:pt x="11557" y="7490"/>
                    <a:pt x="11557" y="7490"/>
                  </a:cubicBezTo>
                  <a:cubicBezTo>
                    <a:pt x="11501" y="7423"/>
                    <a:pt x="11501" y="7423"/>
                    <a:pt x="11501" y="7423"/>
                  </a:cubicBezTo>
                  <a:cubicBezTo>
                    <a:pt x="11501" y="7356"/>
                    <a:pt x="11501" y="7356"/>
                    <a:pt x="11501" y="7356"/>
                  </a:cubicBezTo>
                  <a:cubicBezTo>
                    <a:pt x="11445" y="7289"/>
                    <a:pt x="11445" y="7289"/>
                    <a:pt x="11445" y="7289"/>
                  </a:cubicBezTo>
                  <a:cubicBezTo>
                    <a:pt x="11445" y="7289"/>
                    <a:pt x="11445" y="7289"/>
                    <a:pt x="11445" y="7289"/>
                  </a:cubicBezTo>
                  <a:cubicBezTo>
                    <a:pt x="11445" y="7222"/>
                    <a:pt x="11445" y="7222"/>
                    <a:pt x="11445" y="7222"/>
                  </a:cubicBezTo>
                  <a:cubicBezTo>
                    <a:pt x="11445" y="7155"/>
                    <a:pt x="11445" y="7155"/>
                    <a:pt x="11445" y="7155"/>
                  </a:cubicBezTo>
                  <a:cubicBezTo>
                    <a:pt x="11389" y="7155"/>
                    <a:pt x="11389" y="7155"/>
                    <a:pt x="11389" y="7155"/>
                  </a:cubicBezTo>
                  <a:cubicBezTo>
                    <a:pt x="11389" y="7155"/>
                    <a:pt x="11389" y="7155"/>
                    <a:pt x="11389" y="7155"/>
                  </a:cubicBezTo>
                  <a:cubicBezTo>
                    <a:pt x="11333" y="7155"/>
                    <a:pt x="11333" y="7155"/>
                    <a:pt x="11333" y="7155"/>
                  </a:cubicBezTo>
                  <a:cubicBezTo>
                    <a:pt x="11333" y="7155"/>
                    <a:pt x="11333" y="7155"/>
                    <a:pt x="11333" y="7155"/>
                  </a:cubicBezTo>
                  <a:cubicBezTo>
                    <a:pt x="11277" y="7155"/>
                    <a:pt x="11277" y="7155"/>
                    <a:pt x="11277" y="7155"/>
                  </a:cubicBezTo>
                  <a:cubicBezTo>
                    <a:pt x="11277" y="7089"/>
                    <a:pt x="11277" y="7089"/>
                    <a:pt x="11277" y="7089"/>
                  </a:cubicBezTo>
                  <a:cubicBezTo>
                    <a:pt x="11333" y="7089"/>
                    <a:pt x="11333" y="7089"/>
                    <a:pt x="11333" y="7089"/>
                  </a:cubicBezTo>
                  <a:cubicBezTo>
                    <a:pt x="11333" y="6955"/>
                    <a:pt x="11333" y="6955"/>
                    <a:pt x="11333" y="6955"/>
                  </a:cubicBezTo>
                  <a:cubicBezTo>
                    <a:pt x="11333" y="6955"/>
                    <a:pt x="11333" y="6955"/>
                    <a:pt x="11333" y="6955"/>
                  </a:cubicBezTo>
                  <a:cubicBezTo>
                    <a:pt x="11333" y="6888"/>
                    <a:pt x="11333" y="6888"/>
                    <a:pt x="11333" y="6888"/>
                  </a:cubicBezTo>
                  <a:cubicBezTo>
                    <a:pt x="11333" y="6821"/>
                    <a:pt x="11333" y="6821"/>
                    <a:pt x="11333" y="6821"/>
                  </a:cubicBezTo>
                  <a:cubicBezTo>
                    <a:pt x="11333" y="6821"/>
                    <a:pt x="11333" y="6821"/>
                    <a:pt x="11333" y="6821"/>
                  </a:cubicBezTo>
                  <a:cubicBezTo>
                    <a:pt x="11389" y="6687"/>
                    <a:pt x="11389" y="6687"/>
                    <a:pt x="11389" y="6687"/>
                  </a:cubicBezTo>
                  <a:cubicBezTo>
                    <a:pt x="11445" y="6687"/>
                    <a:pt x="11445" y="6687"/>
                    <a:pt x="11445" y="6687"/>
                  </a:cubicBezTo>
                  <a:cubicBezTo>
                    <a:pt x="11445" y="6687"/>
                    <a:pt x="11445" y="6687"/>
                    <a:pt x="11445" y="6687"/>
                  </a:cubicBezTo>
                  <a:cubicBezTo>
                    <a:pt x="11445" y="6620"/>
                    <a:pt x="11445" y="6620"/>
                    <a:pt x="11445" y="6620"/>
                  </a:cubicBezTo>
                  <a:cubicBezTo>
                    <a:pt x="11501" y="6687"/>
                    <a:pt x="11501" y="6687"/>
                    <a:pt x="11501" y="6687"/>
                  </a:cubicBezTo>
                  <a:cubicBezTo>
                    <a:pt x="11557" y="6620"/>
                    <a:pt x="11557" y="6620"/>
                    <a:pt x="11557" y="6620"/>
                  </a:cubicBezTo>
                  <a:cubicBezTo>
                    <a:pt x="11614" y="6687"/>
                    <a:pt x="11614" y="6687"/>
                    <a:pt x="11614" y="6687"/>
                  </a:cubicBezTo>
                  <a:cubicBezTo>
                    <a:pt x="11614" y="6687"/>
                    <a:pt x="11614" y="6687"/>
                    <a:pt x="11614" y="6687"/>
                  </a:cubicBezTo>
                  <a:cubicBezTo>
                    <a:pt x="11614" y="6687"/>
                    <a:pt x="11614" y="6687"/>
                    <a:pt x="11614" y="6687"/>
                  </a:cubicBezTo>
                  <a:cubicBezTo>
                    <a:pt x="11557" y="6754"/>
                    <a:pt x="11557" y="6754"/>
                    <a:pt x="11557" y="6754"/>
                  </a:cubicBezTo>
                  <a:cubicBezTo>
                    <a:pt x="11557" y="6754"/>
                    <a:pt x="11557" y="6754"/>
                    <a:pt x="11557" y="6754"/>
                  </a:cubicBezTo>
                  <a:cubicBezTo>
                    <a:pt x="11614" y="6754"/>
                    <a:pt x="11614" y="6754"/>
                    <a:pt x="11614" y="6754"/>
                  </a:cubicBezTo>
                  <a:cubicBezTo>
                    <a:pt x="11614" y="6821"/>
                    <a:pt x="11614" y="6821"/>
                    <a:pt x="11614" y="6821"/>
                  </a:cubicBezTo>
                  <a:cubicBezTo>
                    <a:pt x="11614" y="6821"/>
                    <a:pt x="11614" y="6821"/>
                    <a:pt x="11614" y="6821"/>
                  </a:cubicBezTo>
                  <a:cubicBezTo>
                    <a:pt x="11670" y="6888"/>
                    <a:pt x="11670" y="6888"/>
                    <a:pt x="11670" y="6888"/>
                  </a:cubicBezTo>
                  <a:cubicBezTo>
                    <a:pt x="11670" y="6955"/>
                    <a:pt x="11670" y="6955"/>
                    <a:pt x="11670" y="6955"/>
                  </a:cubicBezTo>
                  <a:cubicBezTo>
                    <a:pt x="11726" y="7022"/>
                    <a:pt x="11726" y="7022"/>
                    <a:pt x="11726" y="7022"/>
                  </a:cubicBezTo>
                  <a:cubicBezTo>
                    <a:pt x="11782" y="7022"/>
                    <a:pt x="11782" y="7022"/>
                    <a:pt x="11782" y="7022"/>
                  </a:cubicBezTo>
                  <a:cubicBezTo>
                    <a:pt x="11782" y="6955"/>
                    <a:pt x="11782" y="6955"/>
                    <a:pt x="11782" y="6955"/>
                  </a:cubicBezTo>
                  <a:cubicBezTo>
                    <a:pt x="11782" y="6955"/>
                    <a:pt x="11782" y="6955"/>
                    <a:pt x="11782" y="6955"/>
                  </a:cubicBezTo>
                  <a:cubicBezTo>
                    <a:pt x="11782" y="6955"/>
                    <a:pt x="11782" y="6955"/>
                    <a:pt x="11782" y="6955"/>
                  </a:cubicBezTo>
                  <a:cubicBezTo>
                    <a:pt x="11838" y="6888"/>
                    <a:pt x="11838" y="6888"/>
                    <a:pt x="11838" y="6888"/>
                  </a:cubicBezTo>
                  <a:cubicBezTo>
                    <a:pt x="11838" y="6821"/>
                    <a:pt x="11838" y="6821"/>
                    <a:pt x="11838" y="6821"/>
                  </a:cubicBezTo>
                  <a:cubicBezTo>
                    <a:pt x="11838" y="6821"/>
                    <a:pt x="11838" y="6821"/>
                    <a:pt x="11838" y="6821"/>
                  </a:cubicBezTo>
                  <a:cubicBezTo>
                    <a:pt x="11838" y="6754"/>
                    <a:pt x="11838" y="6754"/>
                    <a:pt x="11838" y="6754"/>
                  </a:cubicBezTo>
                  <a:cubicBezTo>
                    <a:pt x="11838" y="6687"/>
                    <a:pt x="11838" y="6687"/>
                    <a:pt x="11838" y="6687"/>
                  </a:cubicBezTo>
                  <a:cubicBezTo>
                    <a:pt x="11838" y="6687"/>
                    <a:pt x="11838" y="6687"/>
                    <a:pt x="11838" y="6687"/>
                  </a:cubicBezTo>
                  <a:cubicBezTo>
                    <a:pt x="11894" y="6687"/>
                    <a:pt x="11894" y="6687"/>
                    <a:pt x="11894" y="6687"/>
                  </a:cubicBezTo>
                  <a:cubicBezTo>
                    <a:pt x="11950" y="6687"/>
                    <a:pt x="11950" y="6687"/>
                    <a:pt x="11950" y="6687"/>
                  </a:cubicBezTo>
                  <a:cubicBezTo>
                    <a:pt x="11950" y="6754"/>
                    <a:pt x="11950" y="6754"/>
                    <a:pt x="11950" y="6754"/>
                  </a:cubicBezTo>
                  <a:cubicBezTo>
                    <a:pt x="12006" y="6754"/>
                    <a:pt x="12006" y="6754"/>
                    <a:pt x="12006" y="6754"/>
                  </a:cubicBezTo>
                  <a:cubicBezTo>
                    <a:pt x="12006" y="6687"/>
                    <a:pt x="12006" y="6687"/>
                    <a:pt x="12006" y="6687"/>
                  </a:cubicBezTo>
                  <a:cubicBezTo>
                    <a:pt x="11950" y="6620"/>
                    <a:pt x="11950" y="6620"/>
                    <a:pt x="11950" y="6620"/>
                  </a:cubicBezTo>
                  <a:cubicBezTo>
                    <a:pt x="11950" y="6620"/>
                    <a:pt x="11950" y="6620"/>
                    <a:pt x="11950" y="6620"/>
                  </a:cubicBezTo>
                  <a:cubicBezTo>
                    <a:pt x="11950" y="6620"/>
                    <a:pt x="11950" y="6620"/>
                    <a:pt x="11950" y="6620"/>
                  </a:cubicBezTo>
                  <a:cubicBezTo>
                    <a:pt x="11894" y="6620"/>
                    <a:pt x="11894" y="6620"/>
                    <a:pt x="11894" y="6620"/>
                  </a:cubicBezTo>
                  <a:cubicBezTo>
                    <a:pt x="11838" y="6620"/>
                    <a:pt x="11838" y="6620"/>
                    <a:pt x="11838" y="6620"/>
                  </a:cubicBezTo>
                  <a:cubicBezTo>
                    <a:pt x="11782" y="6554"/>
                    <a:pt x="11782" y="6554"/>
                    <a:pt x="11782" y="6554"/>
                  </a:cubicBezTo>
                  <a:cubicBezTo>
                    <a:pt x="11782" y="6554"/>
                    <a:pt x="11782" y="6554"/>
                    <a:pt x="11782" y="6554"/>
                  </a:cubicBezTo>
                  <a:cubicBezTo>
                    <a:pt x="11782" y="6487"/>
                    <a:pt x="11782" y="6487"/>
                    <a:pt x="11782" y="6487"/>
                  </a:cubicBezTo>
                  <a:cubicBezTo>
                    <a:pt x="11782" y="6420"/>
                    <a:pt x="11782" y="6420"/>
                    <a:pt x="11782" y="6420"/>
                  </a:cubicBezTo>
                  <a:cubicBezTo>
                    <a:pt x="11782" y="6420"/>
                    <a:pt x="11782" y="6420"/>
                    <a:pt x="11782" y="6420"/>
                  </a:cubicBezTo>
                  <a:cubicBezTo>
                    <a:pt x="11838" y="6420"/>
                    <a:pt x="11838" y="6420"/>
                    <a:pt x="11838" y="6420"/>
                  </a:cubicBezTo>
                  <a:cubicBezTo>
                    <a:pt x="11838" y="6353"/>
                    <a:pt x="11838" y="6353"/>
                    <a:pt x="11838" y="6353"/>
                  </a:cubicBezTo>
                  <a:cubicBezTo>
                    <a:pt x="11894" y="6420"/>
                    <a:pt x="11894" y="6420"/>
                    <a:pt x="11894" y="6420"/>
                  </a:cubicBezTo>
                  <a:cubicBezTo>
                    <a:pt x="11894" y="6420"/>
                    <a:pt x="11894" y="6420"/>
                    <a:pt x="11894" y="6420"/>
                  </a:cubicBezTo>
                  <a:cubicBezTo>
                    <a:pt x="11950" y="6554"/>
                    <a:pt x="11950" y="6554"/>
                    <a:pt x="11950" y="6554"/>
                  </a:cubicBezTo>
                  <a:cubicBezTo>
                    <a:pt x="11950" y="6554"/>
                    <a:pt x="11950" y="6554"/>
                    <a:pt x="11950" y="6554"/>
                  </a:cubicBezTo>
                  <a:cubicBezTo>
                    <a:pt x="11950" y="6487"/>
                    <a:pt x="11950" y="6487"/>
                    <a:pt x="11950" y="6487"/>
                  </a:cubicBezTo>
                  <a:cubicBezTo>
                    <a:pt x="11950" y="6487"/>
                    <a:pt x="11950" y="6487"/>
                    <a:pt x="11950" y="6487"/>
                  </a:cubicBezTo>
                  <a:cubicBezTo>
                    <a:pt x="11950" y="6420"/>
                    <a:pt x="11950" y="6420"/>
                    <a:pt x="11950" y="6420"/>
                  </a:cubicBezTo>
                  <a:cubicBezTo>
                    <a:pt x="11950" y="6353"/>
                    <a:pt x="11950" y="6353"/>
                    <a:pt x="11950" y="6353"/>
                  </a:cubicBezTo>
                  <a:cubicBezTo>
                    <a:pt x="11894" y="6353"/>
                    <a:pt x="11894" y="6353"/>
                    <a:pt x="11894" y="6353"/>
                  </a:cubicBezTo>
                  <a:cubicBezTo>
                    <a:pt x="11894" y="6286"/>
                    <a:pt x="11894" y="6286"/>
                    <a:pt x="11894" y="6286"/>
                  </a:cubicBezTo>
                  <a:cubicBezTo>
                    <a:pt x="11950" y="6286"/>
                    <a:pt x="11950" y="6286"/>
                    <a:pt x="11950" y="6286"/>
                  </a:cubicBezTo>
                  <a:cubicBezTo>
                    <a:pt x="11950" y="6219"/>
                    <a:pt x="11950" y="6219"/>
                    <a:pt x="11950" y="6219"/>
                  </a:cubicBezTo>
                  <a:cubicBezTo>
                    <a:pt x="12006" y="6219"/>
                    <a:pt x="12006" y="6219"/>
                    <a:pt x="12006" y="6219"/>
                  </a:cubicBezTo>
                  <a:cubicBezTo>
                    <a:pt x="12006" y="6219"/>
                    <a:pt x="12006" y="6219"/>
                    <a:pt x="12006" y="6219"/>
                  </a:cubicBezTo>
                  <a:cubicBezTo>
                    <a:pt x="12062" y="6219"/>
                    <a:pt x="12062" y="6219"/>
                    <a:pt x="12062" y="6219"/>
                  </a:cubicBezTo>
                  <a:cubicBezTo>
                    <a:pt x="12062" y="6286"/>
                    <a:pt x="12062" y="6286"/>
                    <a:pt x="12062" y="6286"/>
                  </a:cubicBezTo>
                  <a:cubicBezTo>
                    <a:pt x="12118" y="6286"/>
                    <a:pt x="12118" y="6286"/>
                    <a:pt x="12118" y="6286"/>
                  </a:cubicBezTo>
                  <a:cubicBezTo>
                    <a:pt x="12175" y="6219"/>
                    <a:pt x="12175" y="6219"/>
                    <a:pt x="12175" y="6219"/>
                  </a:cubicBezTo>
                  <a:cubicBezTo>
                    <a:pt x="12118" y="6219"/>
                    <a:pt x="12118" y="6219"/>
                    <a:pt x="12118" y="6219"/>
                  </a:cubicBezTo>
                  <a:cubicBezTo>
                    <a:pt x="12062" y="6219"/>
                    <a:pt x="12062" y="6219"/>
                    <a:pt x="12062" y="6219"/>
                  </a:cubicBezTo>
                  <a:cubicBezTo>
                    <a:pt x="12118" y="6152"/>
                    <a:pt x="12118" y="6152"/>
                    <a:pt x="12118" y="6152"/>
                  </a:cubicBezTo>
                  <a:cubicBezTo>
                    <a:pt x="12175" y="6152"/>
                    <a:pt x="12175" y="6152"/>
                    <a:pt x="12175" y="6152"/>
                  </a:cubicBezTo>
                  <a:cubicBezTo>
                    <a:pt x="12231" y="6152"/>
                    <a:pt x="12231" y="6152"/>
                    <a:pt x="12231" y="6152"/>
                  </a:cubicBezTo>
                  <a:cubicBezTo>
                    <a:pt x="12231" y="6219"/>
                    <a:pt x="12231" y="6219"/>
                    <a:pt x="12231" y="6219"/>
                  </a:cubicBezTo>
                  <a:cubicBezTo>
                    <a:pt x="12231" y="6219"/>
                    <a:pt x="12231" y="6219"/>
                    <a:pt x="12231" y="6219"/>
                  </a:cubicBezTo>
                  <a:cubicBezTo>
                    <a:pt x="12231" y="6219"/>
                    <a:pt x="12231" y="6219"/>
                    <a:pt x="12231" y="6219"/>
                  </a:cubicBezTo>
                  <a:cubicBezTo>
                    <a:pt x="12231" y="6286"/>
                    <a:pt x="12231" y="6286"/>
                    <a:pt x="12231" y="6286"/>
                  </a:cubicBezTo>
                  <a:cubicBezTo>
                    <a:pt x="12287" y="6353"/>
                    <a:pt x="12287" y="6353"/>
                    <a:pt x="12287" y="6353"/>
                  </a:cubicBezTo>
                  <a:cubicBezTo>
                    <a:pt x="12287" y="6286"/>
                    <a:pt x="12287" y="6286"/>
                    <a:pt x="12287" y="6286"/>
                  </a:cubicBezTo>
                  <a:cubicBezTo>
                    <a:pt x="12343" y="6353"/>
                    <a:pt x="12343" y="6353"/>
                    <a:pt x="12343" y="6353"/>
                  </a:cubicBezTo>
                  <a:cubicBezTo>
                    <a:pt x="12399" y="6353"/>
                    <a:pt x="12399" y="6353"/>
                    <a:pt x="12399" y="6353"/>
                  </a:cubicBezTo>
                  <a:cubicBezTo>
                    <a:pt x="12455" y="6286"/>
                    <a:pt x="12455" y="6286"/>
                    <a:pt x="12455" y="6286"/>
                  </a:cubicBezTo>
                  <a:cubicBezTo>
                    <a:pt x="12511" y="6286"/>
                    <a:pt x="12511" y="6286"/>
                    <a:pt x="12511" y="6286"/>
                  </a:cubicBezTo>
                  <a:cubicBezTo>
                    <a:pt x="12623" y="6286"/>
                    <a:pt x="12623" y="6286"/>
                    <a:pt x="12623" y="6286"/>
                  </a:cubicBezTo>
                  <a:cubicBezTo>
                    <a:pt x="12623" y="6353"/>
                    <a:pt x="12623" y="6353"/>
                    <a:pt x="12623" y="6353"/>
                  </a:cubicBezTo>
                  <a:cubicBezTo>
                    <a:pt x="12679" y="6353"/>
                    <a:pt x="12679" y="6353"/>
                    <a:pt x="12679" y="6353"/>
                  </a:cubicBezTo>
                  <a:cubicBezTo>
                    <a:pt x="12679" y="6353"/>
                    <a:pt x="12679" y="6353"/>
                    <a:pt x="12679" y="6353"/>
                  </a:cubicBezTo>
                  <a:cubicBezTo>
                    <a:pt x="12679" y="6420"/>
                    <a:pt x="12679" y="6420"/>
                    <a:pt x="12679" y="6420"/>
                  </a:cubicBezTo>
                  <a:cubicBezTo>
                    <a:pt x="12679" y="6420"/>
                    <a:pt x="12679" y="6420"/>
                    <a:pt x="12679" y="6420"/>
                  </a:cubicBezTo>
                  <a:cubicBezTo>
                    <a:pt x="12679" y="6487"/>
                    <a:pt x="12679" y="6487"/>
                    <a:pt x="12679" y="6487"/>
                  </a:cubicBezTo>
                  <a:cubicBezTo>
                    <a:pt x="12623" y="6554"/>
                    <a:pt x="12623" y="6554"/>
                    <a:pt x="12623" y="6554"/>
                  </a:cubicBezTo>
                  <a:cubicBezTo>
                    <a:pt x="12567" y="6487"/>
                    <a:pt x="12567" y="6487"/>
                    <a:pt x="12567" y="6487"/>
                  </a:cubicBezTo>
                  <a:cubicBezTo>
                    <a:pt x="12567" y="6487"/>
                    <a:pt x="12567" y="6487"/>
                    <a:pt x="12567" y="6487"/>
                  </a:cubicBezTo>
                  <a:cubicBezTo>
                    <a:pt x="12511" y="6554"/>
                    <a:pt x="12511" y="6554"/>
                    <a:pt x="12511" y="6554"/>
                  </a:cubicBezTo>
                  <a:cubicBezTo>
                    <a:pt x="12511" y="6554"/>
                    <a:pt x="12511" y="6554"/>
                    <a:pt x="12511" y="6554"/>
                  </a:cubicBezTo>
                  <a:cubicBezTo>
                    <a:pt x="12511" y="6554"/>
                    <a:pt x="12511" y="6554"/>
                    <a:pt x="12511" y="6554"/>
                  </a:cubicBezTo>
                  <a:cubicBezTo>
                    <a:pt x="12567" y="6620"/>
                    <a:pt x="12567" y="6620"/>
                    <a:pt x="12567" y="6620"/>
                  </a:cubicBezTo>
                  <a:cubicBezTo>
                    <a:pt x="12567" y="6620"/>
                    <a:pt x="12567" y="6620"/>
                    <a:pt x="12567" y="6620"/>
                  </a:cubicBezTo>
                  <a:cubicBezTo>
                    <a:pt x="12511" y="6687"/>
                    <a:pt x="12511" y="6687"/>
                    <a:pt x="12511" y="6687"/>
                  </a:cubicBezTo>
                  <a:cubicBezTo>
                    <a:pt x="12511" y="6687"/>
                    <a:pt x="12511" y="6687"/>
                    <a:pt x="12511" y="6687"/>
                  </a:cubicBezTo>
                  <a:cubicBezTo>
                    <a:pt x="12511" y="6687"/>
                    <a:pt x="12511" y="6687"/>
                    <a:pt x="12511" y="6687"/>
                  </a:cubicBezTo>
                  <a:cubicBezTo>
                    <a:pt x="12455" y="6687"/>
                    <a:pt x="12455" y="6687"/>
                    <a:pt x="12455" y="6687"/>
                  </a:cubicBezTo>
                  <a:cubicBezTo>
                    <a:pt x="12399" y="6687"/>
                    <a:pt x="12399" y="6687"/>
                    <a:pt x="12399" y="6687"/>
                  </a:cubicBezTo>
                  <a:cubicBezTo>
                    <a:pt x="12399" y="6754"/>
                    <a:pt x="12399" y="6754"/>
                    <a:pt x="12399" y="6754"/>
                  </a:cubicBezTo>
                  <a:cubicBezTo>
                    <a:pt x="12287" y="6754"/>
                    <a:pt x="12287" y="6754"/>
                    <a:pt x="12287" y="6754"/>
                  </a:cubicBezTo>
                  <a:cubicBezTo>
                    <a:pt x="12231" y="6821"/>
                    <a:pt x="12231" y="6821"/>
                    <a:pt x="12231" y="6821"/>
                  </a:cubicBezTo>
                  <a:cubicBezTo>
                    <a:pt x="12231" y="6821"/>
                    <a:pt x="12231" y="6821"/>
                    <a:pt x="12231" y="6821"/>
                  </a:cubicBezTo>
                  <a:cubicBezTo>
                    <a:pt x="12175" y="6888"/>
                    <a:pt x="12175" y="6888"/>
                    <a:pt x="12175" y="6888"/>
                  </a:cubicBezTo>
                  <a:cubicBezTo>
                    <a:pt x="12175" y="6888"/>
                    <a:pt x="12175" y="6888"/>
                    <a:pt x="12175" y="6888"/>
                  </a:cubicBezTo>
                  <a:cubicBezTo>
                    <a:pt x="12175" y="6888"/>
                    <a:pt x="12175" y="6888"/>
                    <a:pt x="12175" y="6888"/>
                  </a:cubicBezTo>
                  <a:cubicBezTo>
                    <a:pt x="12231" y="6888"/>
                    <a:pt x="12231" y="6888"/>
                    <a:pt x="12231" y="6888"/>
                  </a:cubicBezTo>
                  <a:cubicBezTo>
                    <a:pt x="12287" y="6888"/>
                    <a:pt x="12287" y="6888"/>
                    <a:pt x="12287" y="6888"/>
                  </a:cubicBezTo>
                  <a:cubicBezTo>
                    <a:pt x="12287" y="6888"/>
                    <a:pt x="12287" y="6888"/>
                    <a:pt x="12287" y="6888"/>
                  </a:cubicBezTo>
                  <a:cubicBezTo>
                    <a:pt x="12399" y="6888"/>
                    <a:pt x="12399" y="6888"/>
                    <a:pt x="12399" y="6888"/>
                  </a:cubicBezTo>
                  <a:cubicBezTo>
                    <a:pt x="12399" y="6955"/>
                    <a:pt x="12399" y="6955"/>
                    <a:pt x="12399" y="6955"/>
                  </a:cubicBezTo>
                  <a:cubicBezTo>
                    <a:pt x="12399" y="6955"/>
                    <a:pt x="12399" y="6955"/>
                    <a:pt x="12399" y="6955"/>
                  </a:cubicBezTo>
                  <a:cubicBezTo>
                    <a:pt x="12343" y="6955"/>
                    <a:pt x="12343" y="6955"/>
                    <a:pt x="12343" y="6955"/>
                  </a:cubicBezTo>
                  <a:cubicBezTo>
                    <a:pt x="12399" y="7022"/>
                    <a:pt x="12399" y="7022"/>
                    <a:pt x="12399" y="7022"/>
                  </a:cubicBezTo>
                  <a:cubicBezTo>
                    <a:pt x="12399" y="7022"/>
                    <a:pt x="12399" y="7022"/>
                    <a:pt x="12399" y="7022"/>
                  </a:cubicBezTo>
                  <a:cubicBezTo>
                    <a:pt x="12399" y="7089"/>
                    <a:pt x="12399" y="7089"/>
                    <a:pt x="12399" y="7089"/>
                  </a:cubicBezTo>
                  <a:cubicBezTo>
                    <a:pt x="12343" y="7089"/>
                    <a:pt x="12343" y="7089"/>
                    <a:pt x="12343" y="7089"/>
                  </a:cubicBezTo>
                  <a:cubicBezTo>
                    <a:pt x="12343" y="7155"/>
                    <a:pt x="12343" y="7155"/>
                    <a:pt x="12343" y="7155"/>
                  </a:cubicBezTo>
                  <a:cubicBezTo>
                    <a:pt x="12343" y="7222"/>
                    <a:pt x="12343" y="7222"/>
                    <a:pt x="12343" y="7222"/>
                  </a:cubicBezTo>
                  <a:cubicBezTo>
                    <a:pt x="12399" y="7155"/>
                    <a:pt x="12399" y="7155"/>
                    <a:pt x="12399" y="7155"/>
                  </a:cubicBezTo>
                  <a:cubicBezTo>
                    <a:pt x="12455" y="7089"/>
                    <a:pt x="12455" y="7089"/>
                    <a:pt x="12455" y="7089"/>
                  </a:cubicBezTo>
                  <a:cubicBezTo>
                    <a:pt x="12455" y="7089"/>
                    <a:pt x="12455" y="7089"/>
                    <a:pt x="12455" y="7089"/>
                  </a:cubicBezTo>
                  <a:cubicBezTo>
                    <a:pt x="12511" y="7089"/>
                    <a:pt x="12511" y="7089"/>
                    <a:pt x="12511" y="7089"/>
                  </a:cubicBezTo>
                  <a:cubicBezTo>
                    <a:pt x="12455" y="7155"/>
                    <a:pt x="12455" y="7155"/>
                    <a:pt x="12455" y="7155"/>
                  </a:cubicBezTo>
                  <a:cubicBezTo>
                    <a:pt x="12455" y="7222"/>
                    <a:pt x="12455" y="7222"/>
                    <a:pt x="12455" y="7222"/>
                  </a:cubicBezTo>
                  <a:cubicBezTo>
                    <a:pt x="12455" y="7289"/>
                    <a:pt x="12455" y="7289"/>
                    <a:pt x="12455" y="7289"/>
                  </a:cubicBezTo>
                  <a:cubicBezTo>
                    <a:pt x="12455" y="7356"/>
                    <a:pt x="12455" y="7356"/>
                    <a:pt x="12455" y="7356"/>
                  </a:cubicBezTo>
                  <a:cubicBezTo>
                    <a:pt x="12343" y="7356"/>
                    <a:pt x="12343" y="7356"/>
                    <a:pt x="12343" y="7356"/>
                  </a:cubicBezTo>
                  <a:cubicBezTo>
                    <a:pt x="12343" y="7423"/>
                    <a:pt x="12343" y="7423"/>
                    <a:pt x="12343" y="7423"/>
                  </a:cubicBezTo>
                  <a:cubicBezTo>
                    <a:pt x="12287" y="7423"/>
                    <a:pt x="12287" y="7423"/>
                    <a:pt x="12287" y="7423"/>
                  </a:cubicBezTo>
                  <a:cubicBezTo>
                    <a:pt x="12343" y="7423"/>
                    <a:pt x="12343" y="7423"/>
                    <a:pt x="12343" y="7423"/>
                  </a:cubicBezTo>
                  <a:cubicBezTo>
                    <a:pt x="12287" y="7490"/>
                    <a:pt x="12287" y="7490"/>
                    <a:pt x="12287" y="7490"/>
                  </a:cubicBezTo>
                  <a:cubicBezTo>
                    <a:pt x="12287" y="7490"/>
                    <a:pt x="12287" y="7490"/>
                    <a:pt x="12287" y="7490"/>
                  </a:cubicBezTo>
                  <a:cubicBezTo>
                    <a:pt x="12287" y="7490"/>
                    <a:pt x="12287" y="7490"/>
                    <a:pt x="12287" y="7490"/>
                  </a:cubicBezTo>
                  <a:cubicBezTo>
                    <a:pt x="12231" y="7490"/>
                    <a:pt x="12231" y="7490"/>
                    <a:pt x="12231" y="7490"/>
                  </a:cubicBezTo>
                  <a:cubicBezTo>
                    <a:pt x="12231" y="7557"/>
                    <a:pt x="12231" y="7557"/>
                    <a:pt x="12231" y="7557"/>
                  </a:cubicBezTo>
                  <a:cubicBezTo>
                    <a:pt x="12287" y="7557"/>
                    <a:pt x="12287" y="7557"/>
                    <a:pt x="12287" y="7557"/>
                  </a:cubicBezTo>
                  <a:cubicBezTo>
                    <a:pt x="12287" y="7624"/>
                    <a:pt x="12287" y="7624"/>
                    <a:pt x="12287" y="7624"/>
                  </a:cubicBezTo>
                  <a:cubicBezTo>
                    <a:pt x="12231" y="7624"/>
                    <a:pt x="12231" y="7624"/>
                    <a:pt x="12231" y="7624"/>
                  </a:cubicBezTo>
                  <a:cubicBezTo>
                    <a:pt x="12287" y="7690"/>
                    <a:pt x="12287" y="7690"/>
                    <a:pt x="12287" y="7690"/>
                  </a:cubicBezTo>
                  <a:cubicBezTo>
                    <a:pt x="12231" y="7690"/>
                    <a:pt x="12231" y="7690"/>
                    <a:pt x="12231" y="7690"/>
                  </a:cubicBezTo>
                  <a:cubicBezTo>
                    <a:pt x="12175" y="7690"/>
                    <a:pt x="12175" y="7690"/>
                    <a:pt x="12175" y="7690"/>
                  </a:cubicBezTo>
                  <a:cubicBezTo>
                    <a:pt x="12175" y="7690"/>
                    <a:pt x="12175" y="7690"/>
                    <a:pt x="12175" y="7690"/>
                  </a:cubicBezTo>
                  <a:cubicBezTo>
                    <a:pt x="12118" y="7690"/>
                    <a:pt x="12118" y="7690"/>
                    <a:pt x="12118" y="7690"/>
                  </a:cubicBezTo>
                  <a:cubicBezTo>
                    <a:pt x="12062" y="7757"/>
                    <a:pt x="12062" y="7757"/>
                    <a:pt x="12062" y="7757"/>
                  </a:cubicBezTo>
                  <a:cubicBezTo>
                    <a:pt x="12062" y="7757"/>
                    <a:pt x="12062" y="7757"/>
                    <a:pt x="12062" y="7757"/>
                  </a:cubicBezTo>
                  <a:cubicBezTo>
                    <a:pt x="12006" y="7824"/>
                    <a:pt x="12006" y="7824"/>
                    <a:pt x="12006" y="7824"/>
                  </a:cubicBezTo>
                  <a:cubicBezTo>
                    <a:pt x="11950" y="7757"/>
                    <a:pt x="11950" y="7757"/>
                    <a:pt x="11950" y="7757"/>
                  </a:cubicBezTo>
                  <a:cubicBezTo>
                    <a:pt x="11894" y="7824"/>
                    <a:pt x="11894" y="7824"/>
                    <a:pt x="11894" y="7824"/>
                  </a:cubicBezTo>
                  <a:cubicBezTo>
                    <a:pt x="11838" y="7757"/>
                    <a:pt x="11838" y="7757"/>
                    <a:pt x="11838" y="7757"/>
                  </a:cubicBezTo>
                  <a:cubicBezTo>
                    <a:pt x="11838" y="7690"/>
                    <a:pt x="11838" y="7690"/>
                    <a:pt x="11838" y="7690"/>
                  </a:cubicBezTo>
                  <a:cubicBezTo>
                    <a:pt x="11894" y="7624"/>
                    <a:pt x="11894" y="7624"/>
                    <a:pt x="11894" y="7624"/>
                  </a:cubicBezTo>
                  <a:cubicBezTo>
                    <a:pt x="11894" y="7557"/>
                    <a:pt x="11894" y="7557"/>
                    <a:pt x="11894" y="7557"/>
                  </a:cubicBezTo>
                  <a:cubicBezTo>
                    <a:pt x="11782" y="7624"/>
                    <a:pt x="11782" y="7624"/>
                    <a:pt x="11782" y="7624"/>
                  </a:cubicBezTo>
                  <a:cubicBezTo>
                    <a:pt x="11782" y="7690"/>
                    <a:pt x="11782" y="7690"/>
                    <a:pt x="11782" y="7690"/>
                  </a:cubicBezTo>
                  <a:cubicBezTo>
                    <a:pt x="11838" y="7824"/>
                    <a:pt x="11838" y="7824"/>
                    <a:pt x="11838" y="7824"/>
                  </a:cubicBezTo>
                  <a:cubicBezTo>
                    <a:pt x="11838" y="7824"/>
                    <a:pt x="11838" y="7824"/>
                    <a:pt x="11838" y="7824"/>
                  </a:cubicBezTo>
                  <a:cubicBezTo>
                    <a:pt x="11838" y="7891"/>
                    <a:pt x="11838" y="7891"/>
                    <a:pt x="11838" y="7891"/>
                  </a:cubicBezTo>
                  <a:cubicBezTo>
                    <a:pt x="11782" y="7891"/>
                    <a:pt x="11782" y="7891"/>
                    <a:pt x="11782" y="7891"/>
                  </a:cubicBezTo>
                  <a:cubicBezTo>
                    <a:pt x="11726" y="7958"/>
                    <a:pt x="11726" y="7958"/>
                    <a:pt x="11726" y="7958"/>
                  </a:cubicBezTo>
                  <a:cubicBezTo>
                    <a:pt x="11726" y="7958"/>
                    <a:pt x="11670" y="8025"/>
                    <a:pt x="11670" y="8025"/>
                  </a:cubicBezTo>
                  <a:close/>
                  <a:moveTo>
                    <a:pt x="12511" y="6754"/>
                  </a:moveTo>
                  <a:cubicBezTo>
                    <a:pt x="12511" y="6754"/>
                    <a:pt x="12511" y="6754"/>
                    <a:pt x="12511" y="6754"/>
                  </a:cubicBezTo>
                  <a:cubicBezTo>
                    <a:pt x="12511" y="6754"/>
                    <a:pt x="12511" y="6754"/>
                    <a:pt x="12511" y="6754"/>
                  </a:cubicBezTo>
                  <a:cubicBezTo>
                    <a:pt x="12567" y="6754"/>
                    <a:pt x="12567" y="6754"/>
                    <a:pt x="12567" y="6754"/>
                  </a:cubicBezTo>
                  <a:cubicBezTo>
                    <a:pt x="12511" y="6754"/>
                    <a:pt x="12511" y="6754"/>
                    <a:pt x="12511" y="6754"/>
                  </a:cubicBezTo>
                  <a:close/>
                  <a:moveTo>
                    <a:pt x="12455" y="6955"/>
                  </a:moveTo>
                  <a:cubicBezTo>
                    <a:pt x="12511" y="6955"/>
                    <a:pt x="12511" y="6955"/>
                    <a:pt x="12511" y="6955"/>
                  </a:cubicBezTo>
                  <a:cubicBezTo>
                    <a:pt x="12567" y="6888"/>
                    <a:pt x="12567" y="6888"/>
                    <a:pt x="12567" y="6888"/>
                  </a:cubicBezTo>
                  <a:cubicBezTo>
                    <a:pt x="12567" y="6888"/>
                    <a:pt x="12567" y="6888"/>
                    <a:pt x="12567" y="6888"/>
                  </a:cubicBezTo>
                  <a:cubicBezTo>
                    <a:pt x="12511" y="6821"/>
                    <a:pt x="12511" y="6821"/>
                    <a:pt x="12511" y="6821"/>
                  </a:cubicBezTo>
                  <a:cubicBezTo>
                    <a:pt x="12511" y="6821"/>
                    <a:pt x="12511" y="6821"/>
                    <a:pt x="12511" y="6821"/>
                  </a:cubicBezTo>
                  <a:cubicBezTo>
                    <a:pt x="12511" y="6821"/>
                    <a:pt x="12511" y="6821"/>
                    <a:pt x="12511" y="6821"/>
                  </a:cubicBezTo>
                  <a:cubicBezTo>
                    <a:pt x="12455" y="6888"/>
                    <a:pt x="12455" y="6888"/>
                    <a:pt x="12455" y="6888"/>
                  </a:cubicBezTo>
                  <a:cubicBezTo>
                    <a:pt x="12455" y="6888"/>
                    <a:pt x="12455" y="6888"/>
                    <a:pt x="12455" y="6888"/>
                  </a:cubicBezTo>
                  <a:cubicBezTo>
                    <a:pt x="12455" y="6955"/>
                    <a:pt x="12455" y="6955"/>
                    <a:pt x="12455" y="6955"/>
                  </a:cubicBezTo>
                  <a:cubicBezTo>
                    <a:pt x="12455" y="6955"/>
                    <a:pt x="12455" y="6955"/>
                    <a:pt x="12455" y="6955"/>
                  </a:cubicBezTo>
                  <a:close/>
                  <a:moveTo>
                    <a:pt x="12455" y="7089"/>
                  </a:moveTo>
                  <a:cubicBezTo>
                    <a:pt x="12455" y="7089"/>
                    <a:pt x="12455" y="7089"/>
                    <a:pt x="12455" y="7089"/>
                  </a:cubicBezTo>
                  <a:cubicBezTo>
                    <a:pt x="12511" y="7022"/>
                    <a:pt x="12511" y="7022"/>
                    <a:pt x="12511" y="7022"/>
                  </a:cubicBezTo>
                  <a:cubicBezTo>
                    <a:pt x="12455" y="7022"/>
                    <a:pt x="12455" y="7022"/>
                    <a:pt x="12455" y="7022"/>
                  </a:cubicBezTo>
                  <a:cubicBezTo>
                    <a:pt x="12399" y="7022"/>
                    <a:pt x="12399" y="7022"/>
                    <a:pt x="12399" y="7022"/>
                  </a:cubicBezTo>
                  <a:cubicBezTo>
                    <a:pt x="12399" y="7089"/>
                    <a:pt x="12399" y="7089"/>
                    <a:pt x="12399" y="7089"/>
                  </a:cubicBezTo>
                  <a:cubicBezTo>
                    <a:pt x="12455" y="7089"/>
                    <a:pt x="12455" y="7089"/>
                    <a:pt x="12455" y="7089"/>
                  </a:cubicBezTo>
                  <a:close/>
                  <a:moveTo>
                    <a:pt x="10548" y="5952"/>
                  </a:moveTo>
                  <a:cubicBezTo>
                    <a:pt x="10548" y="5952"/>
                    <a:pt x="10548" y="5952"/>
                    <a:pt x="10548" y="5952"/>
                  </a:cubicBezTo>
                  <a:cubicBezTo>
                    <a:pt x="10548" y="6019"/>
                    <a:pt x="10548" y="6019"/>
                    <a:pt x="10548" y="6019"/>
                  </a:cubicBezTo>
                  <a:cubicBezTo>
                    <a:pt x="10604" y="5952"/>
                    <a:pt x="10604" y="5952"/>
                    <a:pt x="10604" y="5952"/>
                  </a:cubicBezTo>
                  <a:cubicBezTo>
                    <a:pt x="10660" y="6019"/>
                    <a:pt x="10660" y="6019"/>
                    <a:pt x="10660" y="6019"/>
                  </a:cubicBezTo>
                  <a:cubicBezTo>
                    <a:pt x="10660" y="5952"/>
                    <a:pt x="10660" y="5952"/>
                    <a:pt x="10660" y="5952"/>
                  </a:cubicBezTo>
                  <a:cubicBezTo>
                    <a:pt x="10604" y="5952"/>
                    <a:pt x="10604" y="5952"/>
                    <a:pt x="10604" y="5952"/>
                  </a:cubicBezTo>
                  <a:cubicBezTo>
                    <a:pt x="10548" y="5952"/>
                    <a:pt x="10548" y="5952"/>
                    <a:pt x="10548" y="5952"/>
                  </a:cubicBezTo>
                  <a:cubicBezTo>
                    <a:pt x="10548" y="5952"/>
                    <a:pt x="10548" y="5952"/>
                    <a:pt x="10548" y="5952"/>
                  </a:cubicBezTo>
                  <a:close/>
                  <a:moveTo>
                    <a:pt x="10884" y="6620"/>
                  </a:moveTo>
                  <a:cubicBezTo>
                    <a:pt x="10828" y="6554"/>
                    <a:pt x="10828" y="6554"/>
                    <a:pt x="10828" y="6554"/>
                  </a:cubicBezTo>
                  <a:cubicBezTo>
                    <a:pt x="10828" y="6420"/>
                    <a:pt x="10828" y="6420"/>
                    <a:pt x="10828" y="6420"/>
                  </a:cubicBezTo>
                  <a:cubicBezTo>
                    <a:pt x="10828" y="6420"/>
                    <a:pt x="10828" y="6420"/>
                    <a:pt x="10828" y="6420"/>
                  </a:cubicBezTo>
                  <a:cubicBezTo>
                    <a:pt x="10828" y="6353"/>
                    <a:pt x="10828" y="6353"/>
                    <a:pt x="10828" y="6353"/>
                  </a:cubicBezTo>
                  <a:cubicBezTo>
                    <a:pt x="10828" y="6353"/>
                    <a:pt x="10828" y="6353"/>
                    <a:pt x="10828" y="6353"/>
                  </a:cubicBezTo>
                  <a:cubicBezTo>
                    <a:pt x="10772" y="6286"/>
                    <a:pt x="10772" y="6286"/>
                    <a:pt x="10772" y="6286"/>
                  </a:cubicBezTo>
                  <a:cubicBezTo>
                    <a:pt x="10772" y="6219"/>
                    <a:pt x="10772" y="6219"/>
                    <a:pt x="10772" y="6219"/>
                  </a:cubicBezTo>
                  <a:cubicBezTo>
                    <a:pt x="10772" y="6152"/>
                    <a:pt x="10772" y="6152"/>
                    <a:pt x="10772" y="6152"/>
                  </a:cubicBezTo>
                  <a:cubicBezTo>
                    <a:pt x="10716" y="6085"/>
                    <a:pt x="10716" y="6085"/>
                    <a:pt x="10716" y="6085"/>
                  </a:cubicBezTo>
                  <a:cubicBezTo>
                    <a:pt x="10716" y="6085"/>
                    <a:pt x="10716" y="6085"/>
                    <a:pt x="10716" y="6085"/>
                  </a:cubicBezTo>
                  <a:cubicBezTo>
                    <a:pt x="10772" y="6019"/>
                    <a:pt x="10772" y="6019"/>
                    <a:pt x="10772" y="6019"/>
                  </a:cubicBezTo>
                  <a:cubicBezTo>
                    <a:pt x="10828" y="6019"/>
                    <a:pt x="10828" y="6019"/>
                    <a:pt x="10828" y="6019"/>
                  </a:cubicBezTo>
                  <a:cubicBezTo>
                    <a:pt x="10884" y="5952"/>
                    <a:pt x="10884" y="5952"/>
                    <a:pt x="10884" y="5952"/>
                  </a:cubicBezTo>
                  <a:cubicBezTo>
                    <a:pt x="10940" y="5952"/>
                    <a:pt x="10940" y="5952"/>
                    <a:pt x="10940" y="5952"/>
                  </a:cubicBezTo>
                  <a:cubicBezTo>
                    <a:pt x="10996" y="5952"/>
                    <a:pt x="10996" y="5952"/>
                    <a:pt x="10996" y="5952"/>
                  </a:cubicBezTo>
                  <a:cubicBezTo>
                    <a:pt x="10996" y="5952"/>
                    <a:pt x="10996" y="5952"/>
                    <a:pt x="10996" y="5952"/>
                  </a:cubicBezTo>
                  <a:cubicBezTo>
                    <a:pt x="11052" y="6019"/>
                    <a:pt x="11052" y="6019"/>
                    <a:pt x="11052" y="6019"/>
                  </a:cubicBezTo>
                  <a:cubicBezTo>
                    <a:pt x="11109" y="6019"/>
                    <a:pt x="11109" y="6019"/>
                    <a:pt x="11109" y="6019"/>
                  </a:cubicBezTo>
                  <a:cubicBezTo>
                    <a:pt x="11109" y="6019"/>
                    <a:pt x="11109" y="6019"/>
                    <a:pt x="11109" y="6019"/>
                  </a:cubicBezTo>
                  <a:cubicBezTo>
                    <a:pt x="11165" y="6019"/>
                    <a:pt x="11165" y="6019"/>
                    <a:pt x="11165" y="6019"/>
                  </a:cubicBezTo>
                  <a:cubicBezTo>
                    <a:pt x="11221" y="6019"/>
                    <a:pt x="11221" y="6019"/>
                    <a:pt x="11221" y="6019"/>
                  </a:cubicBezTo>
                  <a:cubicBezTo>
                    <a:pt x="11221" y="6085"/>
                    <a:pt x="11221" y="6085"/>
                    <a:pt x="11221" y="6085"/>
                  </a:cubicBezTo>
                  <a:cubicBezTo>
                    <a:pt x="11221" y="6085"/>
                    <a:pt x="11221" y="6085"/>
                    <a:pt x="11221" y="6085"/>
                  </a:cubicBezTo>
                  <a:cubicBezTo>
                    <a:pt x="11221" y="6152"/>
                    <a:pt x="11221" y="6152"/>
                    <a:pt x="11221" y="6152"/>
                  </a:cubicBezTo>
                  <a:cubicBezTo>
                    <a:pt x="11277" y="6152"/>
                    <a:pt x="11277" y="6152"/>
                    <a:pt x="11277" y="6152"/>
                  </a:cubicBezTo>
                  <a:cubicBezTo>
                    <a:pt x="11277" y="6219"/>
                    <a:pt x="11277" y="6219"/>
                    <a:pt x="11277" y="6219"/>
                  </a:cubicBezTo>
                  <a:cubicBezTo>
                    <a:pt x="11221" y="6219"/>
                    <a:pt x="11221" y="6219"/>
                    <a:pt x="11221" y="6219"/>
                  </a:cubicBezTo>
                  <a:cubicBezTo>
                    <a:pt x="11221" y="6286"/>
                    <a:pt x="11221" y="6286"/>
                    <a:pt x="11221" y="6286"/>
                  </a:cubicBezTo>
                  <a:cubicBezTo>
                    <a:pt x="11165" y="6353"/>
                    <a:pt x="11165" y="6353"/>
                    <a:pt x="11165" y="6353"/>
                  </a:cubicBezTo>
                  <a:cubicBezTo>
                    <a:pt x="11165" y="6353"/>
                    <a:pt x="11165" y="6353"/>
                    <a:pt x="11165" y="6353"/>
                  </a:cubicBezTo>
                  <a:cubicBezTo>
                    <a:pt x="11109" y="6420"/>
                    <a:pt x="11109" y="6420"/>
                    <a:pt x="11109" y="6420"/>
                  </a:cubicBezTo>
                  <a:cubicBezTo>
                    <a:pt x="10996" y="6487"/>
                    <a:pt x="10996" y="6487"/>
                    <a:pt x="10996" y="6487"/>
                  </a:cubicBezTo>
                  <a:cubicBezTo>
                    <a:pt x="10940" y="6554"/>
                    <a:pt x="10940" y="6554"/>
                    <a:pt x="10940" y="6554"/>
                  </a:cubicBezTo>
                  <a:cubicBezTo>
                    <a:pt x="10940" y="6554"/>
                    <a:pt x="10940" y="6554"/>
                    <a:pt x="10940" y="6554"/>
                  </a:cubicBezTo>
                  <a:cubicBezTo>
                    <a:pt x="10884" y="6554"/>
                    <a:pt x="10884" y="6554"/>
                    <a:pt x="10884" y="6554"/>
                  </a:cubicBezTo>
                  <a:cubicBezTo>
                    <a:pt x="10884" y="6620"/>
                    <a:pt x="10884" y="6620"/>
                    <a:pt x="10884" y="6620"/>
                  </a:cubicBezTo>
                  <a:cubicBezTo>
                    <a:pt x="10884" y="6620"/>
                    <a:pt x="10884" y="6620"/>
                    <a:pt x="10884" y="6620"/>
                  </a:cubicBezTo>
                  <a:close/>
                  <a:moveTo>
                    <a:pt x="12679" y="7690"/>
                  </a:moveTo>
                  <a:cubicBezTo>
                    <a:pt x="12567" y="7624"/>
                    <a:pt x="12567" y="7624"/>
                    <a:pt x="12567" y="7624"/>
                  </a:cubicBezTo>
                  <a:cubicBezTo>
                    <a:pt x="12567" y="7624"/>
                    <a:pt x="12567" y="7624"/>
                    <a:pt x="12567" y="7624"/>
                  </a:cubicBezTo>
                  <a:cubicBezTo>
                    <a:pt x="12455" y="7624"/>
                    <a:pt x="12455" y="7624"/>
                    <a:pt x="12455" y="7624"/>
                  </a:cubicBezTo>
                  <a:cubicBezTo>
                    <a:pt x="12511" y="7557"/>
                    <a:pt x="12511" y="7557"/>
                    <a:pt x="12511" y="7557"/>
                  </a:cubicBezTo>
                  <a:cubicBezTo>
                    <a:pt x="12511" y="7557"/>
                    <a:pt x="12511" y="7557"/>
                    <a:pt x="12511" y="7557"/>
                  </a:cubicBezTo>
                  <a:cubicBezTo>
                    <a:pt x="12567" y="7557"/>
                    <a:pt x="12567" y="7557"/>
                    <a:pt x="12567" y="7557"/>
                  </a:cubicBezTo>
                  <a:cubicBezTo>
                    <a:pt x="12567" y="7557"/>
                    <a:pt x="12567" y="7557"/>
                    <a:pt x="12567" y="7557"/>
                  </a:cubicBezTo>
                  <a:cubicBezTo>
                    <a:pt x="12567" y="7557"/>
                    <a:pt x="12567" y="7557"/>
                    <a:pt x="12567" y="7557"/>
                  </a:cubicBezTo>
                  <a:cubicBezTo>
                    <a:pt x="12511" y="7557"/>
                    <a:pt x="12511" y="7557"/>
                    <a:pt x="12511" y="7557"/>
                  </a:cubicBezTo>
                  <a:cubicBezTo>
                    <a:pt x="12511" y="7490"/>
                    <a:pt x="12511" y="7490"/>
                    <a:pt x="12511" y="7490"/>
                  </a:cubicBezTo>
                  <a:cubicBezTo>
                    <a:pt x="12567" y="7423"/>
                    <a:pt x="12567" y="7423"/>
                    <a:pt x="12567" y="7423"/>
                  </a:cubicBezTo>
                  <a:cubicBezTo>
                    <a:pt x="12623" y="7356"/>
                    <a:pt x="12623" y="7356"/>
                    <a:pt x="12623" y="7356"/>
                  </a:cubicBezTo>
                  <a:cubicBezTo>
                    <a:pt x="12623" y="7289"/>
                    <a:pt x="12623" y="7289"/>
                    <a:pt x="12623" y="7289"/>
                  </a:cubicBezTo>
                  <a:cubicBezTo>
                    <a:pt x="12623" y="7289"/>
                    <a:pt x="12623" y="7289"/>
                    <a:pt x="12623" y="7289"/>
                  </a:cubicBezTo>
                  <a:cubicBezTo>
                    <a:pt x="12623" y="7222"/>
                    <a:pt x="12623" y="7222"/>
                    <a:pt x="12623" y="7222"/>
                  </a:cubicBezTo>
                  <a:cubicBezTo>
                    <a:pt x="12567" y="7222"/>
                    <a:pt x="12567" y="7222"/>
                    <a:pt x="12567" y="7222"/>
                  </a:cubicBezTo>
                  <a:cubicBezTo>
                    <a:pt x="12623" y="7155"/>
                    <a:pt x="12623" y="7155"/>
                    <a:pt x="12623" y="7155"/>
                  </a:cubicBezTo>
                  <a:cubicBezTo>
                    <a:pt x="12623" y="7089"/>
                    <a:pt x="12623" y="7089"/>
                    <a:pt x="12623" y="7089"/>
                  </a:cubicBezTo>
                  <a:cubicBezTo>
                    <a:pt x="12679" y="7022"/>
                    <a:pt x="12679" y="7022"/>
                    <a:pt x="12679" y="7022"/>
                  </a:cubicBezTo>
                  <a:cubicBezTo>
                    <a:pt x="12679" y="6955"/>
                    <a:pt x="12679" y="6955"/>
                    <a:pt x="12679" y="6955"/>
                  </a:cubicBezTo>
                  <a:cubicBezTo>
                    <a:pt x="12679" y="6955"/>
                    <a:pt x="12679" y="6955"/>
                    <a:pt x="12679" y="6955"/>
                  </a:cubicBezTo>
                  <a:cubicBezTo>
                    <a:pt x="12736" y="6888"/>
                    <a:pt x="12736" y="6888"/>
                    <a:pt x="12736" y="6888"/>
                  </a:cubicBezTo>
                  <a:cubicBezTo>
                    <a:pt x="12736" y="6821"/>
                    <a:pt x="12736" y="6821"/>
                    <a:pt x="12736" y="6821"/>
                  </a:cubicBezTo>
                  <a:cubicBezTo>
                    <a:pt x="12792" y="6821"/>
                    <a:pt x="12792" y="6821"/>
                    <a:pt x="12792" y="6821"/>
                  </a:cubicBezTo>
                  <a:cubicBezTo>
                    <a:pt x="12792" y="6754"/>
                    <a:pt x="12792" y="6754"/>
                    <a:pt x="12792" y="6754"/>
                  </a:cubicBezTo>
                  <a:cubicBezTo>
                    <a:pt x="12848" y="6687"/>
                    <a:pt x="12848" y="6687"/>
                    <a:pt x="12848" y="6687"/>
                  </a:cubicBezTo>
                  <a:cubicBezTo>
                    <a:pt x="12848" y="6620"/>
                    <a:pt x="12848" y="6620"/>
                    <a:pt x="12848" y="6620"/>
                  </a:cubicBezTo>
                  <a:cubicBezTo>
                    <a:pt x="12904" y="6620"/>
                    <a:pt x="12904" y="6620"/>
                    <a:pt x="12904" y="6620"/>
                  </a:cubicBezTo>
                  <a:cubicBezTo>
                    <a:pt x="12904" y="6554"/>
                    <a:pt x="12904" y="6554"/>
                    <a:pt x="12904" y="6554"/>
                  </a:cubicBezTo>
                  <a:cubicBezTo>
                    <a:pt x="12904" y="6554"/>
                    <a:pt x="12904" y="6554"/>
                    <a:pt x="12904" y="6554"/>
                  </a:cubicBezTo>
                  <a:cubicBezTo>
                    <a:pt x="12904" y="6487"/>
                    <a:pt x="12904" y="6487"/>
                    <a:pt x="12904" y="6487"/>
                  </a:cubicBezTo>
                  <a:cubicBezTo>
                    <a:pt x="12960" y="6487"/>
                    <a:pt x="12960" y="6487"/>
                    <a:pt x="12960" y="6487"/>
                  </a:cubicBezTo>
                  <a:cubicBezTo>
                    <a:pt x="13016" y="6554"/>
                    <a:pt x="13016" y="6554"/>
                    <a:pt x="13016" y="6554"/>
                  </a:cubicBezTo>
                  <a:cubicBezTo>
                    <a:pt x="13016" y="6620"/>
                    <a:pt x="13016" y="6620"/>
                    <a:pt x="13016" y="6620"/>
                  </a:cubicBezTo>
                  <a:cubicBezTo>
                    <a:pt x="13072" y="6620"/>
                    <a:pt x="13072" y="6620"/>
                    <a:pt x="13072" y="6620"/>
                  </a:cubicBezTo>
                  <a:cubicBezTo>
                    <a:pt x="13072" y="6554"/>
                    <a:pt x="13072" y="6554"/>
                    <a:pt x="13072" y="6554"/>
                  </a:cubicBezTo>
                  <a:cubicBezTo>
                    <a:pt x="13016" y="6487"/>
                    <a:pt x="13016" y="6487"/>
                    <a:pt x="13016" y="6487"/>
                  </a:cubicBezTo>
                  <a:cubicBezTo>
                    <a:pt x="13016" y="6487"/>
                    <a:pt x="13016" y="6487"/>
                    <a:pt x="13016" y="6487"/>
                  </a:cubicBezTo>
                  <a:cubicBezTo>
                    <a:pt x="13072" y="6487"/>
                    <a:pt x="13072" y="6487"/>
                    <a:pt x="13072" y="6487"/>
                  </a:cubicBezTo>
                  <a:cubicBezTo>
                    <a:pt x="13016" y="6420"/>
                    <a:pt x="13016" y="6420"/>
                    <a:pt x="13016" y="6420"/>
                  </a:cubicBezTo>
                  <a:cubicBezTo>
                    <a:pt x="13072" y="6353"/>
                    <a:pt x="13072" y="6353"/>
                    <a:pt x="13072" y="6353"/>
                  </a:cubicBezTo>
                  <a:cubicBezTo>
                    <a:pt x="13184" y="6286"/>
                    <a:pt x="13184" y="6286"/>
                    <a:pt x="13184" y="6286"/>
                  </a:cubicBezTo>
                  <a:cubicBezTo>
                    <a:pt x="13241" y="6286"/>
                    <a:pt x="13241" y="6286"/>
                    <a:pt x="13241" y="6286"/>
                  </a:cubicBezTo>
                  <a:cubicBezTo>
                    <a:pt x="13297" y="6286"/>
                    <a:pt x="13297" y="6286"/>
                    <a:pt x="13297" y="6286"/>
                  </a:cubicBezTo>
                  <a:cubicBezTo>
                    <a:pt x="13297" y="6353"/>
                    <a:pt x="13297" y="6353"/>
                    <a:pt x="13297" y="6353"/>
                  </a:cubicBezTo>
                  <a:cubicBezTo>
                    <a:pt x="13353" y="6286"/>
                    <a:pt x="13353" y="6286"/>
                    <a:pt x="13353" y="6286"/>
                  </a:cubicBezTo>
                  <a:cubicBezTo>
                    <a:pt x="13353" y="6353"/>
                    <a:pt x="13353" y="6353"/>
                    <a:pt x="13353" y="6353"/>
                  </a:cubicBezTo>
                  <a:cubicBezTo>
                    <a:pt x="13409" y="6353"/>
                    <a:pt x="13409" y="6353"/>
                    <a:pt x="13409" y="6353"/>
                  </a:cubicBezTo>
                  <a:cubicBezTo>
                    <a:pt x="13465" y="6353"/>
                    <a:pt x="13465" y="6353"/>
                    <a:pt x="13465" y="6353"/>
                  </a:cubicBezTo>
                  <a:cubicBezTo>
                    <a:pt x="13521" y="6353"/>
                    <a:pt x="13521" y="6353"/>
                    <a:pt x="13521" y="6353"/>
                  </a:cubicBezTo>
                  <a:cubicBezTo>
                    <a:pt x="13521" y="6420"/>
                    <a:pt x="13521" y="6420"/>
                    <a:pt x="13521" y="6420"/>
                  </a:cubicBezTo>
                  <a:cubicBezTo>
                    <a:pt x="13577" y="6420"/>
                    <a:pt x="13577" y="6420"/>
                    <a:pt x="13577" y="6420"/>
                  </a:cubicBezTo>
                  <a:cubicBezTo>
                    <a:pt x="13577" y="6420"/>
                    <a:pt x="13577" y="6420"/>
                    <a:pt x="13577" y="6420"/>
                  </a:cubicBezTo>
                  <a:cubicBezTo>
                    <a:pt x="13633" y="6487"/>
                    <a:pt x="13633" y="6487"/>
                    <a:pt x="13633" y="6487"/>
                  </a:cubicBezTo>
                  <a:cubicBezTo>
                    <a:pt x="13577" y="6487"/>
                    <a:pt x="13577" y="6487"/>
                    <a:pt x="13577" y="6487"/>
                  </a:cubicBezTo>
                  <a:cubicBezTo>
                    <a:pt x="13633" y="6554"/>
                    <a:pt x="13633" y="6554"/>
                    <a:pt x="13633" y="6554"/>
                  </a:cubicBezTo>
                  <a:cubicBezTo>
                    <a:pt x="13633" y="6487"/>
                    <a:pt x="13633" y="6487"/>
                    <a:pt x="13633" y="6487"/>
                  </a:cubicBezTo>
                  <a:cubicBezTo>
                    <a:pt x="13745" y="6487"/>
                    <a:pt x="13745" y="6487"/>
                    <a:pt x="13745" y="6487"/>
                  </a:cubicBezTo>
                  <a:cubicBezTo>
                    <a:pt x="13858" y="6554"/>
                    <a:pt x="13858" y="6554"/>
                    <a:pt x="13858" y="6554"/>
                  </a:cubicBezTo>
                  <a:cubicBezTo>
                    <a:pt x="13914" y="6554"/>
                    <a:pt x="13914" y="6554"/>
                    <a:pt x="13914" y="6554"/>
                  </a:cubicBezTo>
                  <a:cubicBezTo>
                    <a:pt x="13914" y="6620"/>
                    <a:pt x="13914" y="6620"/>
                    <a:pt x="13914" y="6620"/>
                  </a:cubicBezTo>
                  <a:cubicBezTo>
                    <a:pt x="13914" y="6620"/>
                    <a:pt x="13914" y="6620"/>
                    <a:pt x="13914" y="6620"/>
                  </a:cubicBezTo>
                  <a:cubicBezTo>
                    <a:pt x="13970" y="6687"/>
                    <a:pt x="13970" y="6687"/>
                    <a:pt x="13970" y="6687"/>
                  </a:cubicBezTo>
                  <a:cubicBezTo>
                    <a:pt x="13914" y="6687"/>
                    <a:pt x="13914" y="6687"/>
                    <a:pt x="13914" y="6687"/>
                  </a:cubicBezTo>
                  <a:cubicBezTo>
                    <a:pt x="13914" y="6687"/>
                    <a:pt x="13914" y="6687"/>
                    <a:pt x="13914" y="6687"/>
                  </a:cubicBezTo>
                  <a:cubicBezTo>
                    <a:pt x="13858" y="6754"/>
                    <a:pt x="13858" y="6754"/>
                    <a:pt x="13858" y="6754"/>
                  </a:cubicBezTo>
                  <a:cubicBezTo>
                    <a:pt x="13802" y="6821"/>
                    <a:pt x="13802" y="6821"/>
                    <a:pt x="13802" y="6821"/>
                  </a:cubicBezTo>
                  <a:cubicBezTo>
                    <a:pt x="13802" y="6888"/>
                    <a:pt x="13802" y="6888"/>
                    <a:pt x="13802" y="6888"/>
                  </a:cubicBezTo>
                  <a:cubicBezTo>
                    <a:pt x="13745" y="6888"/>
                    <a:pt x="13745" y="6888"/>
                    <a:pt x="13745" y="6888"/>
                  </a:cubicBezTo>
                  <a:cubicBezTo>
                    <a:pt x="13745" y="6888"/>
                    <a:pt x="13745" y="6888"/>
                    <a:pt x="13745" y="6888"/>
                  </a:cubicBezTo>
                  <a:cubicBezTo>
                    <a:pt x="13633" y="6955"/>
                    <a:pt x="13633" y="6955"/>
                    <a:pt x="13633" y="6955"/>
                  </a:cubicBezTo>
                  <a:cubicBezTo>
                    <a:pt x="13577" y="7089"/>
                    <a:pt x="13577" y="7089"/>
                    <a:pt x="13577" y="7089"/>
                  </a:cubicBezTo>
                  <a:cubicBezTo>
                    <a:pt x="13521" y="7089"/>
                    <a:pt x="13521" y="7089"/>
                    <a:pt x="13521" y="7089"/>
                  </a:cubicBezTo>
                  <a:cubicBezTo>
                    <a:pt x="13521" y="7089"/>
                    <a:pt x="13521" y="7089"/>
                    <a:pt x="13521" y="7089"/>
                  </a:cubicBezTo>
                  <a:cubicBezTo>
                    <a:pt x="13521" y="7089"/>
                    <a:pt x="13521" y="7089"/>
                    <a:pt x="13521" y="7089"/>
                  </a:cubicBezTo>
                  <a:cubicBezTo>
                    <a:pt x="13521" y="7155"/>
                    <a:pt x="13521" y="7155"/>
                    <a:pt x="13521" y="7155"/>
                  </a:cubicBezTo>
                  <a:cubicBezTo>
                    <a:pt x="13409" y="7222"/>
                    <a:pt x="13409" y="7222"/>
                    <a:pt x="13409" y="7222"/>
                  </a:cubicBezTo>
                  <a:cubicBezTo>
                    <a:pt x="13353" y="7289"/>
                    <a:pt x="13353" y="7289"/>
                    <a:pt x="13353" y="7289"/>
                  </a:cubicBezTo>
                  <a:cubicBezTo>
                    <a:pt x="13297" y="7356"/>
                    <a:pt x="13297" y="7356"/>
                    <a:pt x="13297" y="7356"/>
                  </a:cubicBezTo>
                  <a:cubicBezTo>
                    <a:pt x="13241" y="7356"/>
                    <a:pt x="13241" y="7356"/>
                    <a:pt x="13241" y="7356"/>
                  </a:cubicBezTo>
                  <a:cubicBezTo>
                    <a:pt x="13184" y="7356"/>
                    <a:pt x="13184" y="7356"/>
                    <a:pt x="13184" y="7356"/>
                  </a:cubicBezTo>
                  <a:cubicBezTo>
                    <a:pt x="13184" y="7289"/>
                    <a:pt x="13184" y="7289"/>
                    <a:pt x="13184" y="7289"/>
                  </a:cubicBezTo>
                  <a:cubicBezTo>
                    <a:pt x="13128" y="7356"/>
                    <a:pt x="13128" y="7356"/>
                    <a:pt x="13128" y="7356"/>
                  </a:cubicBezTo>
                  <a:cubicBezTo>
                    <a:pt x="13072" y="7289"/>
                    <a:pt x="13072" y="7289"/>
                    <a:pt x="13072" y="7289"/>
                  </a:cubicBezTo>
                  <a:cubicBezTo>
                    <a:pt x="13072" y="7222"/>
                    <a:pt x="13072" y="7222"/>
                    <a:pt x="13072" y="7222"/>
                  </a:cubicBezTo>
                  <a:cubicBezTo>
                    <a:pt x="13072" y="7222"/>
                    <a:pt x="13072" y="7222"/>
                    <a:pt x="13072" y="7222"/>
                  </a:cubicBezTo>
                  <a:cubicBezTo>
                    <a:pt x="13016" y="7222"/>
                    <a:pt x="13016" y="7222"/>
                    <a:pt x="13016" y="7222"/>
                  </a:cubicBezTo>
                  <a:cubicBezTo>
                    <a:pt x="12960" y="7222"/>
                    <a:pt x="12960" y="7222"/>
                    <a:pt x="12960" y="7222"/>
                  </a:cubicBezTo>
                  <a:cubicBezTo>
                    <a:pt x="12904" y="7222"/>
                    <a:pt x="12904" y="7222"/>
                    <a:pt x="12904" y="7222"/>
                  </a:cubicBezTo>
                  <a:cubicBezTo>
                    <a:pt x="12904" y="7222"/>
                    <a:pt x="12904" y="7222"/>
                    <a:pt x="12904" y="7222"/>
                  </a:cubicBezTo>
                  <a:cubicBezTo>
                    <a:pt x="12848" y="7222"/>
                    <a:pt x="12848" y="7222"/>
                    <a:pt x="12848" y="7222"/>
                  </a:cubicBezTo>
                  <a:cubicBezTo>
                    <a:pt x="12848" y="7222"/>
                    <a:pt x="12848" y="7222"/>
                    <a:pt x="12848" y="7222"/>
                  </a:cubicBezTo>
                  <a:cubicBezTo>
                    <a:pt x="12848" y="7222"/>
                    <a:pt x="12848" y="7222"/>
                    <a:pt x="12848" y="7222"/>
                  </a:cubicBezTo>
                  <a:cubicBezTo>
                    <a:pt x="12960" y="7222"/>
                    <a:pt x="12960" y="7222"/>
                    <a:pt x="12960" y="7222"/>
                  </a:cubicBezTo>
                  <a:cubicBezTo>
                    <a:pt x="12960" y="7289"/>
                    <a:pt x="12960" y="7289"/>
                    <a:pt x="12960" y="7289"/>
                  </a:cubicBezTo>
                  <a:cubicBezTo>
                    <a:pt x="12904" y="7356"/>
                    <a:pt x="12904" y="7356"/>
                    <a:pt x="12904" y="7356"/>
                  </a:cubicBezTo>
                  <a:cubicBezTo>
                    <a:pt x="12960" y="7356"/>
                    <a:pt x="12960" y="7356"/>
                    <a:pt x="12960" y="7356"/>
                  </a:cubicBezTo>
                  <a:cubicBezTo>
                    <a:pt x="12960" y="7423"/>
                    <a:pt x="12960" y="7423"/>
                    <a:pt x="12960" y="7423"/>
                  </a:cubicBezTo>
                  <a:cubicBezTo>
                    <a:pt x="12904" y="7490"/>
                    <a:pt x="12904" y="7490"/>
                    <a:pt x="12904" y="7490"/>
                  </a:cubicBezTo>
                  <a:cubicBezTo>
                    <a:pt x="12904" y="7490"/>
                    <a:pt x="12904" y="7490"/>
                    <a:pt x="12904" y="7490"/>
                  </a:cubicBezTo>
                  <a:cubicBezTo>
                    <a:pt x="12848" y="7557"/>
                    <a:pt x="12848" y="7557"/>
                    <a:pt x="12848" y="7557"/>
                  </a:cubicBezTo>
                  <a:cubicBezTo>
                    <a:pt x="12792" y="7557"/>
                    <a:pt x="12792" y="7557"/>
                    <a:pt x="12792" y="7557"/>
                  </a:cubicBezTo>
                  <a:cubicBezTo>
                    <a:pt x="12792" y="7557"/>
                    <a:pt x="12792" y="7557"/>
                    <a:pt x="12792" y="7557"/>
                  </a:cubicBezTo>
                  <a:cubicBezTo>
                    <a:pt x="12736" y="7624"/>
                    <a:pt x="12736" y="7624"/>
                    <a:pt x="12736" y="7624"/>
                  </a:cubicBezTo>
                  <a:cubicBezTo>
                    <a:pt x="12736" y="7624"/>
                    <a:pt x="12736" y="7624"/>
                    <a:pt x="12736" y="7624"/>
                  </a:cubicBezTo>
                  <a:cubicBezTo>
                    <a:pt x="12679" y="7624"/>
                    <a:pt x="12679" y="7624"/>
                    <a:pt x="12679" y="7624"/>
                  </a:cubicBezTo>
                  <a:cubicBezTo>
                    <a:pt x="12679" y="7690"/>
                    <a:pt x="12679" y="7690"/>
                    <a:pt x="12679" y="7690"/>
                  </a:cubicBezTo>
                  <a:cubicBezTo>
                    <a:pt x="12679" y="7690"/>
                    <a:pt x="12679" y="7690"/>
                    <a:pt x="12679" y="7690"/>
                  </a:cubicBezTo>
                  <a:close/>
                  <a:moveTo>
                    <a:pt x="15709" y="7958"/>
                  </a:moveTo>
                  <a:cubicBezTo>
                    <a:pt x="15653" y="7891"/>
                    <a:pt x="15653" y="7891"/>
                    <a:pt x="15653" y="7891"/>
                  </a:cubicBezTo>
                  <a:cubicBezTo>
                    <a:pt x="15597" y="7891"/>
                    <a:pt x="15597" y="7891"/>
                    <a:pt x="15597" y="7891"/>
                  </a:cubicBezTo>
                  <a:cubicBezTo>
                    <a:pt x="15597" y="7824"/>
                    <a:pt x="15597" y="7824"/>
                    <a:pt x="15597" y="7824"/>
                  </a:cubicBezTo>
                  <a:cubicBezTo>
                    <a:pt x="15541" y="7824"/>
                    <a:pt x="15541" y="7824"/>
                    <a:pt x="15541" y="7824"/>
                  </a:cubicBezTo>
                  <a:cubicBezTo>
                    <a:pt x="15541" y="7757"/>
                    <a:pt x="15541" y="7757"/>
                    <a:pt x="15541" y="7757"/>
                  </a:cubicBezTo>
                  <a:cubicBezTo>
                    <a:pt x="15541" y="7690"/>
                    <a:pt x="15541" y="7690"/>
                    <a:pt x="15541" y="7690"/>
                  </a:cubicBezTo>
                  <a:cubicBezTo>
                    <a:pt x="15597" y="7624"/>
                    <a:pt x="15597" y="7624"/>
                    <a:pt x="15597" y="7624"/>
                  </a:cubicBezTo>
                  <a:cubicBezTo>
                    <a:pt x="15597" y="7624"/>
                    <a:pt x="15597" y="7624"/>
                    <a:pt x="15597" y="7624"/>
                  </a:cubicBezTo>
                  <a:cubicBezTo>
                    <a:pt x="15597" y="7557"/>
                    <a:pt x="15597" y="7557"/>
                    <a:pt x="15597" y="7557"/>
                  </a:cubicBezTo>
                  <a:cubicBezTo>
                    <a:pt x="15597" y="7557"/>
                    <a:pt x="15597" y="7557"/>
                    <a:pt x="15597" y="7557"/>
                  </a:cubicBezTo>
                  <a:cubicBezTo>
                    <a:pt x="15541" y="7490"/>
                    <a:pt x="15541" y="7490"/>
                    <a:pt x="15541" y="7490"/>
                  </a:cubicBezTo>
                  <a:cubicBezTo>
                    <a:pt x="15541" y="7490"/>
                    <a:pt x="15541" y="7490"/>
                    <a:pt x="15541" y="7490"/>
                  </a:cubicBezTo>
                  <a:cubicBezTo>
                    <a:pt x="15541" y="7356"/>
                    <a:pt x="15541" y="7356"/>
                    <a:pt x="15541" y="7356"/>
                  </a:cubicBezTo>
                  <a:cubicBezTo>
                    <a:pt x="15597" y="7356"/>
                    <a:pt x="15597" y="7356"/>
                    <a:pt x="15597" y="7356"/>
                  </a:cubicBezTo>
                  <a:cubicBezTo>
                    <a:pt x="15597" y="7356"/>
                    <a:pt x="15597" y="7356"/>
                    <a:pt x="15597" y="7356"/>
                  </a:cubicBezTo>
                  <a:cubicBezTo>
                    <a:pt x="15597" y="7289"/>
                    <a:pt x="15597" y="7289"/>
                    <a:pt x="15597" y="7289"/>
                  </a:cubicBezTo>
                  <a:cubicBezTo>
                    <a:pt x="15653" y="7222"/>
                    <a:pt x="15653" y="7222"/>
                    <a:pt x="15653" y="7222"/>
                  </a:cubicBezTo>
                  <a:cubicBezTo>
                    <a:pt x="15653" y="7155"/>
                    <a:pt x="15653" y="7155"/>
                    <a:pt x="15653" y="7155"/>
                  </a:cubicBezTo>
                  <a:cubicBezTo>
                    <a:pt x="15709" y="7155"/>
                    <a:pt x="15709" y="7155"/>
                    <a:pt x="15709" y="7155"/>
                  </a:cubicBezTo>
                  <a:cubicBezTo>
                    <a:pt x="15709" y="7222"/>
                    <a:pt x="15709" y="7222"/>
                    <a:pt x="15709" y="7222"/>
                  </a:cubicBezTo>
                  <a:cubicBezTo>
                    <a:pt x="15709" y="7222"/>
                    <a:pt x="15709" y="7222"/>
                    <a:pt x="15709" y="7222"/>
                  </a:cubicBezTo>
                  <a:cubicBezTo>
                    <a:pt x="15821" y="7289"/>
                    <a:pt x="15821" y="7289"/>
                    <a:pt x="15821" y="7289"/>
                  </a:cubicBezTo>
                  <a:cubicBezTo>
                    <a:pt x="15877" y="7289"/>
                    <a:pt x="15877" y="7289"/>
                    <a:pt x="15877" y="7289"/>
                  </a:cubicBezTo>
                  <a:cubicBezTo>
                    <a:pt x="15934" y="7356"/>
                    <a:pt x="15934" y="7356"/>
                    <a:pt x="15934" y="7356"/>
                  </a:cubicBezTo>
                  <a:cubicBezTo>
                    <a:pt x="15934" y="7289"/>
                    <a:pt x="15934" y="7289"/>
                    <a:pt x="15934" y="7289"/>
                  </a:cubicBezTo>
                  <a:cubicBezTo>
                    <a:pt x="16046" y="7356"/>
                    <a:pt x="16046" y="7356"/>
                    <a:pt x="16046" y="7356"/>
                  </a:cubicBezTo>
                  <a:cubicBezTo>
                    <a:pt x="16102" y="7356"/>
                    <a:pt x="16102" y="7356"/>
                    <a:pt x="16102" y="7356"/>
                  </a:cubicBezTo>
                  <a:cubicBezTo>
                    <a:pt x="16102" y="7356"/>
                    <a:pt x="16102" y="7356"/>
                    <a:pt x="16102" y="7356"/>
                  </a:cubicBezTo>
                  <a:cubicBezTo>
                    <a:pt x="16158" y="7423"/>
                    <a:pt x="16158" y="7423"/>
                    <a:pt x="16158" y="7423"/>
                  </a:cubicBezTo>
                  <a:cubicBezTo>
                    <a:pt x="16214" y="7490"/>
                    <a:pt x="16214" y="7490"/>
                    <a:pt x="16214" y="7490"/>
                  </a:cubicBezTo>
                  <a:cubicBezTo>
                    <a:pt x="16214" y="7490"/>
                    <a:pt x="16214" y="7490"/>
                    <a:pt x="16214" y="7490"/>
                  </a:cubicBezTo>
                  <a:cubicBezTo>
                    <a:pt x="16214" y="7557"/>
                    <a:pt x="16214" y="7557"/>
                    <a:pt x="16214" y="7557"/>
                  </a:cubicBezTo>
                  <a:cubicBezTo>
                    <a:pt x="16214" y="7624"/>
                    <a:pt x="16214" y="7624"/>
                    <a:pt x="16214" y="7624"/>
                  </a:cubicBezTo>
                  <a:cubicBezTo>
                    <a:pt x="16270" y="7624"/>
                    <a:pt x="16270" y="7624"/>
                    <a:pt x="16270" y="7624"/>
                  </a:cubicBezTo>
                  <a:cubicBezTo>
                    <a:pt x="16270" y="7690"/>
                    <a:pt x="16270" y="7690"/>
                    <a:pt x="16270" y="7690"/>
                  </a:cubicBezTo>
                  <a:cubicBezTo>
                    <a:pt x="16270" y="7690"/>
                    <a:pt x="16270" y="7690"/>
                    <a:pt x="16270" y="7690"/>
                  </a:cubicBezTo>
                  <a:cubicBezTo>
                    <a:pt x="16270" y="7757"/>
                    <a:pt x="16270" y="7757"/>
                    <a:pt x="16270" y="7757"/>
                  </a:cubicBezTo>
                  <a:cubicBezTo>
                    <a:pt x="16270" y="7824"/>
                    <a:pt x="16270" y="7824"/>
                    <a:pt x="16270" y="7824"/>
                  </a:cubicBezTo>
                  <a:cubicBezTo>
                    <a:pt x="16270" y="7824"/>
                    <a:pt x="16270" y="7824"/>
                    <a:pt x="16270" y="7824"/>
                  </a:cubicBezTo>
                  <a:cubicBezTo>
                    <a:pt x="16270" y="7891"/>
                    <a:pt x="16270" y="7891"/>
                    <a:pt x="16270" y="7891"/>
                  </a:cubicBezTo>
                  <a:cubicBezTo>
                    <a:pt x="16326" y="7891"/>
                    <a:pt x="16326" y="7891"/>
                    <a:pt x="16326" y="7891"/>
                  </a:cubicBezTo>
                  <a:cubicBezTo>
                    <a:pt x="16326" y="7958"/>
                    <a:pt x="16326" y="7958"/>
                    <a:pt x="16326" y="7958"/>
                  </a:cubicBezTo>
                  <a:cubicBezTo>
                    <a:pt x="16270" y="7958"/>
                    <a:pt x="16270" y="7958"/>
                    <a:pt x="16270" y="7958"/>
                  </a:cubicBezTo>
                  <a:cubicBezTo>
                    <a:pt x="16270" y="7958"/>
                    <a:pt x="16270" y="7958"/>
                    <a:pt x="16270" y="7958"/>
                  </a:cubicBezTo>
                  <a:cubicBezTo>
                    <a:pt x="16158" y="7958"/>
                    <a:pt x="16158" y="7958"/>
                    <a:pt x="16158" y="7958"/>
                  </a:cubicBezTo>
                  <a:cubicBezTo>
                    <a:pt x="16158" y="7958"/>
                    <a:pt x="16158" y="7958"/>
                    <a:pt x="16158" y="7958"/>
                  </a:cubicBezTo>
                  <a:cubicBezTo>
                    <a:pt x="16046" y="7891"/>
                    <a:pt x="16046" y="7891"/>
                    <a:pt x="16046" y="7891"/>
                  </a:cubicBezTo>
                  <a:cubicBezTo>
                    <a:pt x="16046" y="7891"/>
                    <a:pt x="16046" y="7891"/>
                    <a:pt x="16046" y="7891"/>
                  </a:cubicBezTo>
                  <a:cubicBezTo>
                    <a:pt x="15990" y="7891"/>
                    <a:pt x="15990" y="7891"/>
                    <a:pt x="15990" y="7891"/>
                  </a:cubicBezTo>
                  <a:cubicBezTo>
                    <a:pt x="15934" y="7891"/>
                    <a:pt x="15934" y="7891"/>
                    <a:pt x="15934" y="7891"/>
                  </a:cubicBezTo>
                  <a:cubicBezTo>
                    <a:pt x="15934" y="7824"/>
                    <a:pt x="15934" y="7824"/>
                    <a:pt x="15934" y="7824"/>
                  </a:cubicBezTo>
                  <a:cubicBezTo>
                    <a:pt x="15821" y="7891"/>
                    <a:pt x="15821" y="7891"/>
                    <a:pt x="15821" y="7891"/>
                  </a:cubicBezTo>
                  <a:cubicBezTo>
                    <a:pt x="15821" y="7891"/>
                    <a:pt x="15821" y="7891"/>
                    <a:pt x="15821" y="7891"/>
                  </a:cubicBezTo>
                  <a:cubicBezTo>
                    <a:pt x="15765" y="7958"/>
                    <a:pt x="15765" y="7958"/>
                    <a:pt x="15765" y="7958"/>
                  </a:cubicBezTo>
                  <a:cubicBezTo>
                    <a:pt x="15709" y="7958"/>
                    <a:pt x="15709" y="7958"/>
                    <a:pt x="15709" y="7958"/>
                  </a:cubicBezTo>
                  <a:close/>
                  <a:moveTo>
                    <a:pt x="15429" y="8025"/>
                  </a:moveTo>
                  <a:cubicBezTo>
                    <a:pt x="15429" y="7958"/>
                    <a:pt x="15429" y="7958"/>
                    <a:pt x="15429" y="7958"/>
                  </a:cubicBezTo>
                  <a:cubicBezTo>
                    <a:pt x="15429" y="7958"/>
                    <a:pt x="15429" y="7958"/>
                    <a:pt x="15429" y="7958"/>
                  </a:cubicBezTo>
                  <a:cubicBezTo>
                    <a:pt x="15485" y="7958"/>
                    <a:pt x="15485" y="7958"/>
                    <a:pt x="15485" y="7958"/>
                  </a:cubicBezTo>
                  <a:cubicBezTo>
                    <a:pt x="15485" y="7958"/>
                    <a:pt x="15485" y="7958"/>
                    <a:pt x="15485" y="7958"/>
                  </a:cubicBezTo>
                  <a:cubicBezTo>
                    <a:pt x="15429" y="8025"/>
                    <a:pt x="15429" y="8025"/>
                    <a:pt x="15429" y="8025"/>
                  </a:cubicBezTo>
                  <a:close/>
                  <a:moveTo>
                    <a:pt x="15485" y="8092"/>
                  </a:moveTo>
                  <a:cubicBezTo>
                    <a:pt x="15485" y="8025"/>
                    <a:pt x="15485" y="8025"/>
                    <a:pt x="15485" y="8025"/>
                  </a:cubicBezTo>
                  <a:cubicBezTo>
                    <a:pt x="15485" y="8025"/>
                    <a:pt x="15485" y="8025"/>
                    <a:pt x="15485" y="8025"/>
                  </a:cubicBezTo>
                  <a:cubicBezTo>
                    <a:pt x="15541" y="8025"/>
                    <a:pt x="15541" y="8025"/>
                    <a:pt x="15541" y="8025"/>
                  </a:cubicBezTo>
                  <a:cubicBezTo>
                    <a:pt x="15541" y="8025"/>
                    <a:pt x="15541" y="8025"/>
                    <a:pt x="15541" y="8025"/>
                  </a:cubicBezTo>
                  <a:cubicBezTo>
                    <a:pt x="15485" y="8092"/>
                    <a:pt x="15485" y="8092"/>
                    <a:pt x="15485" y="8092"/>
                  </a:cubicBezTo>
                  <a:close/>
                  <a:moveTo>
                    <a:pt x="15653" y="8092"/>
                  </a:moveTo>
                  <a:cubicBezTo>
                    <a:pt x="15597" y="8025"/>
                    <a:pt x="15597" y="8025"/>
                    <a:pt x="15597" y="8025"/>
                  </a:cubicBezTo>
                  <a:cubicBezTo>
                    <a:pt x="15597" y="8025"/>
                    <a:pt x="15597" y="8025"/>
                    <a:pt x="15597" y="8025"/>
                  </a:cubicBezTo>
                  <a:cubicBezTo>
                    <a:pt x="15597" y="8025"/>
                    <a:pt x="15597" y="8025"/>
                    <a:pt x="15597" y="8025"/>
                  </a:cubicBezTo>
                  <a:cubicBezTo>
                    <a:pt x="15653" y="8025"/>
                    <a:pt x="15653" y="8025"/>
                    <a:pt x="15653" y="8025"/>
                  </a:cubicBezTo>
                  <a:cubicBezTo>
                    <a:pt x="15653" y="8092"/>
                    <a:pt x="15653" y="8092"/>
                    <a:pt x="15653" y="8092"/>
                  </a:cubicBezTo>
                  <a:close/>
                  <a:moveTo>
                    <a:pt x="12567" y="9228"/>
                  </a:moveTo>
                  <a:cubicBezTo>
                    <a:pt x="12567" y="9162"/>
                    <a:pt x="12567" y="9162"/>
                    <a:pt x="12567" y="9162"/>
                  </a:cubicBezTo>
                  <a:cubicBezTo>
                    <a:pt x="12567" y="9162"/>
                    <a:pt x="12567" y="9162"/>
                    <a:pt x="12567" y="9162"/>
                  </a:cubicBezTo>
                  <a:cubicBezTo>
                    <a:pt x="12567" y="9162"/>
                    <a:pt x="12567" y="9162"/>
                    <a:pt x="12567" y="9162"/>
                  </a:cubicBezTo>
                  <a:cubicBezTo>
                    <a:pt x="12623" y="9162"/>
                    <a:pt x="12623" y="9162"/>
                    <a:pt x="12623" y="9162"/>
                  </a:cubicBezTo>
                  <a:cubicBezTo>
                    <a:pt x="12623" y="9162"/>
                    <a:pt x="12623" y="9162"/>
                    <a:pt x="12623" y="9162"/>
                  </a:cubicBezTo>
                  <a:cubicBezTo>
                    <a:pt x="12567" y="9162"/>
                    <a:pt x="12567" y="9162"/>
                    <a:pt x="12567" y="9162"/>
                  </a:cubicBezTo>
                  <a:cubicBezTo>
                    <a:pt x="12567" y="9228"/>
                    <a:pt x="12567" y="9228"/>
                    <a:pt x="12567" y="9228"/>
                  </a:cubicBezTo>
                  <a:close/>
                  <a:moveTo>
                    <a:pt x="12679" y="9496"/>
                  </a:moveTo>
                  <a:cubicBezTo>
                    <a:pt x="12679" y="9563"/>
                    <a:pt x="12679" y="9563"/>
                    <a:pt x="12679" y="9563"/>
                  </a:cubicBezTo>
                  <a:cubicBezTo>
                    <a:pt x="12736" y="9496"/>
                    <a:pt x="12736" y="9496"/>
                    <a:pt x="12736" y="9496"/>
                  </a:cubicBezTo>
                  <a:cubicBezTo>
                    <a:pt x="12736" y="9496"/>
                    <a:pt x="12736" y="9496"/>
                    <a:pt x="12736" y="9496"/>
                  </a:cubicBezTo>
                  <a:cubicBezTo>
                    <a:pt x="12736" y="9429"/>
                    <a:pt x="12736" y="9429"/>
                    <a:pt x="12736" y="9429"/>
                  </a:cubicBezTo>
                  <a:cubicBezTo>
                    <a:pt x="12736" y="9429"/>
                    <a:pt x="12736" y="9429"/>
                    <a:pt x="12736" y="9429"/>
                  </a:cubicBezTo>
                  <a:cubicBezTo>
                    <a:pt x="12679" y="9496"/>
                    <a:pt x="12679" y="9496"/>
                    <a:pt x="12679" y="9496"/>
                  </a:cubicBezTo>
                  <a:close/>
                  <a:moveTo>
                    <a:pt x="12679" y="9496"/>
                  </a:moveTo>
                  <a:cubicBezTo>
                    <a:pt x="12623" y="9496"/>
                    <a:pt x="12623" y="9496"/>
                    <a:pt x="12623" y="9496"/>
                  </a:cubicBezTo>
                  <a:cubicBezTo>
                    <a:pt x="12679" y="9563"/>
                    <a:pt x="12679" y="9563"/>
                    <a:pt x="12679" y="9563"/>
                  </a:cubicBezTo>
                  <a:cubicBezTo>
                    <a:pt x="12679" y="9563"/>
                    <a:pt x="12679" y="9563"/>
                    <a:pt x="12679" y="9563"/>
                  </a:cubicBezTo>
                  <a:cubicBezTo>
                    <a:pt x="12679" y="9563"/>
                    <a:pt x="12679" y="9563"/>
                    <a:pt x="12679" y="9563"/>
                  </a:cubicBezTo>
                  <a:cubicBezTo>
                    <a:pt x="12679" y="9563"/>
                    <a:pt x="12679" y="9563"/>
                    <a:pt x="12679" y="9563"/>
                  </a:cubicBezTo>
                  <a:cubicBezTo>
                    <a:pt x="12679" y="9496"/>
                    <a:pt x="12679" y="9496"/>
                    <a:pt x="12679" y="9496"/>
                  </a:cubicBezTo>
                  <a:cubicBezTo>
                    <a:pt x="12679" y="9429"/>
                    <a:pt x="12679" y="9429"/>
                    <a:pt x="12679" y="9429"/>
                  </a:cubicBezTo>
                  <a:cubicBezTo>
                    <a:pt x="12679" y="9496"/>
                    <a:pt x="12679" y="9496"/>
                    <a:pt x="12679" y="9496"/>
                  </a:cubicBezTo>
                  <a:close/>
                  <a:moveTo>
                    <a:pt x="13633" y="9295"/>
                  </a:moveTo>
                  <a:cubicBezTo>
                    <a:pt x="13577" y="9295"/>
                    <a:pt x="13577" y="9295"/>
                    <a:pt x="13577" y="9295"/>
                  </a:cubicBezTo>
                  <a:cubicBezTo>
                    <a:pt x="13577" y="9228"/>
                    <a:pt x="13577" y="9228"/>
                    <a:pt x="13577" y="9228"/>
                  </a:cubicBezTo>
                  <a:cubicBezTo>
                    <a:pt x="13521" y="9228"/>
                    <a:pt x="13521" y="9228"/>
                    <a:pt x="13521" y="9228"/>
                  </a:cubicBezTo>
                  <a:cubicBezTo>
                    <a:pt x="13521" y="9228"/>
                    <a:pt x="13521" y="9228"/>
                    <a:pt x="13521" y="9228"/>
                  </a:cubicBezTo>
                  <a:cubicBezTo>
                    <a:pt x="13521" y="9228"/>
                    <a:pt x="13521" y="9228"/>
                    <a:pt x="13521" y="9228"/>
                  </a:cubicBezTo>
                  <a:cubicBezTo>
                    <a:pt x="13465" y="9228"/>
                    <a:pt x="13465" y="9228"/>
                    <a:pt x="13465" y="9228"/>
                  </a:cubicBezTo>
                  <a:cubicBezTo>
                    <a:pt x="13465" y="9162"/>
                    <a:pt x="13465" y="9162"/>
                    <a:pt x="13465" y="9162"/>
                  </a:cubicBezTo>
                  <a:cubicBezTo>
                    <a:pt x="13521" y="9162"/>
                    <a:pt x="13521" y="9162"/>
                    <a:pt x="13521" y="9162"/>
                  </a:cubicBezTo>
                  <a:cubicBezTo>
                    <a:pt x="13521" y="9162"/>
                    <a:pt x="13521" y="9162"/>
                    <a:pt x="13521" y="9162"/>
                  </a:cubicBezTo>
                  <a:cubicBezTo>
                    <a:pt x="13577" y="9162"/>
                    <a:pt x="13577" y="9162"/>
                    <a:pt x="13577" y="9162"/>
                  </a:cubicBezTo>
                  <a:cubicBezTo>
                    <a:pt x="13577" y="9162"/>
                    <a:pt x="13577" y="9162"/>
                    <a:pt x="13577" y="9162"/>
                  </a:cubicBezTo>
                  <a:cubicBezTo>
                    <a:pt x="13633" y="9228"/>
                    <a:pt x="13633" y="9228"/>
                    <a:pt x="13633" y="9228"/>
                  </a:cubicBezTo>
                  <a:cubicBezTo>
                    <a:pt x="13633" y="9228"/>
                    <a:pt x="13633" y="9228"/>
                    <a:pt x="13633" y="9228"/>
                  </a:cubicBezTo>
                  <a:cubicBezTo>
                    <a:pt x="13633" y="9295"/>
                    <a:pt x="13633" y="9295"/>
                    <a:pt x="13633" y="9295"/>
                  </a:cubicBezTo>
                  <a:cubicBezTo>
                    <a:pt x="13633" y="9295"/>
                    <a:pt x="13633" y="9295"/>
                    <a:pt x="13633" y="9295"/>
                  </a:cubicBezTo>
                  <a:close/>
                  <a:moveTo>
                    <a:pt x="14138" y="9496"/>
                  </a:moveTo>
                  <a:cubicBezTo>
                    <a:pt x="14138" y="9496"/>
                    <a:pt x="14138" y="9496"/>
                    <a:pt x="14138" y="9496"/>
                  </a:cubicBezTo>
                  <a:cubicBezTo>
                    <a:pt x="14082" y="9496"/>
                    <a:pt x="14082" y="9496"/>
                    <a:pt x="14082" y="9496"/>
                  </a:cubicBezTo>
                  <a:cubicBezTo>
                    <a:pt x="14138" y="9496"/>
                    <a:pt x="14138" y="9496"/>
                    <a:pt x="14138" y="9496"/>
                  </a:cubicBezTo>
                  <a:cubicBezTo>
                    <a:pt x="14138" y="9496"/>
                    <a:pt x="14138" y="9496"/>
                    <a:pt x="14138" y="9496"/>
                  </a:cubicBezTo>
                  <a:cubicBezTo>
                    <a:pt x="14194" y="9496"/>
                    <a:pt x="14194" y="9496"/>
                    <a:pt x="14194" y="9496"/>
                  </a:cubicBezTo>
                  <a:cubicBezTo>
                    <a:pt x="14138" y="9496"/>
                    <a:pt x="14138" y="9496"/>
                    <a:pt x="14138" y="9496"/>
                  </a:cubicBezTo>
                  <a:close/>
                  <a:moveTo>
                    <a:pt x="14194" y="9496"/>
                  </a:moveTo>
                  <a:cubicBezTo>
                    <a:pt x="14250" y="9563"/>
                    <a:pt x="14250" y="9563"/>
                    <a:pt x="14250" y="9563"/>
                  </a:cubicBezTo>
                  <a:cubicBezTo>
                    <a:pt x="14250" y="9496"/>
                    <a:pt x="14250" y="9496"/>
                    <a:pt x="14250" y="9496"/>
                  </a:cubicBezTo>
                  <a:cubicBezTo>
                    <a:pt x="14194" y="9496"/>
                    <a:pt x="14194" y="9496"/>
                    <a:pt x="14194" y="9496"/>
                  </a:cubicBezTo>
                  <a:close/>
                  <a:moveTo>
                    <a:pt x="14306" y="9563"/>
                  </a:moveTo>
                  <a:cubicBezTo>
                    <a:pt x="14306" y="9563"/>
                    <a:pt x="14306" y="9563"/>
                    <a:pt x="14306" y="9563"/>
                  </a:cubicBezTo>
                  <a:cubicBezTo>
                    <a:pt x="14363" y="9563"/>
                    <a:pt x="14363" y="9563"/>
                    <a:pt x="14363" y="9563"/>
                  </a:cubicBezTo>
                  <a:cubicBezTo>
                    <a:pt x="14363" y="9563"/>
                    <a:pt x="14363" y="9563"/>
                    <a:pt x="14363" y="9563"/>
                  </a:cubicBezTo>
                  <a:cubicBezTo>
                    <a:pt x="14363" y="9563"/>
                    <a:pt x="14363" y="9563"/>
                    <a:pt x="14363" y="9563"/>
                  </a:cubicBezTo>
                  <a:cubicBezTo>
                    <a:pt x="14306" y="9563"/>
                    <a:pt x="14306" y="9563"/>
                    <a:pt x="14306" y="9563"/>
                  </a:cubicBezTo>
                  <a:cubicBezTo>
                    <a:pt x="14306" y="9496"/>
                    <a:pt x="14306" y="9496"/>
                    <a:pt x="14306" y="9496"/>
                  </a:cubicBezTo>
                  <a:cubicBezTo>
                    <a:pt x="14306" y="9496"/>
                    <a:pt x="14306" y="9496"/>
                    <a:pt x="14306" y="9496"/>
                  </a:cubicBezTo>
                  <a:cubicBezTo>
                    <a:pt x="14250" y="9563"/>
                    <a:pt x="14250" y="9563"/>
                    <a:pt x="14250" y="9563"/>
                  </a:cubicBezTo>
                  <a:cubicBezTo>
                    <a:pt x="14306" y="9563"/>
                    <a:pt x="14306" y="9563"/>
                    <a:pt x="14306" y="9563"/>
                  </a:cubicBezTo>
                  <a:close/>
                  <a:moveTo>
                    <a:pt x="14868" y="10365"/>
                  </a:moveTo>
                  <a:cubicBezTo>
                    <a:pt x="14868" y="10365"/>
                    <a:pt x="14868" y="10365"/>
                    <a:pt x="14868" y="10365"/>
                  </a:cubicBezTo>
                  <a:cubicBezTo>
                    <a:pt x="14868" y="10365"/>
                    <a:pt x="14868" y="10365"/>
                    <a:pt x="14868" y="10365"/>
                  </a:cubicBezTo>
                  <a:cubicBezTo>
                    <a:pt x="14868" y="10298"/>
                    <a:pt x="14868" y="10298"/>
                    <a:pt x="14868" y="10298"/>
                  </a:cubicBezTo>
                  <a:cubicBezTo>
                    <a:pt x="14868" y="10298"/>
                    <a:pt x="14868" y="10298"/>
                    <a:pt x="14868" y="10298"/>
                  </a:cubicBezTo>
                  <a:cubicBezTo>
                    <a:pt x="14924" y="10298"/>
                    <a:pt x="14924" y="10298"/>
                    <a:pt x="14924" y="10298"/>
                  </a:cubicBezTo>
                  <a:cubicBezTo>
                    <a:pt x="14924" y="10365"/>
                    <a:pt x="14924" y="10365"/>
                    <a:pt x="14924" y="10365"/>
                  </a:cubicBezTo>
                  <a:cubicBezTo>
                    <a:pt x="14924" y="10365"/>
                    <a:pt x="14924" y="10365"/>
                    <a:pt x="14924" y="10365"/>
                  </a:cubicBezTo>
                  <a:cubicBezTo>
                    <a:pt x="14868" y="10365"/>
                    <a:pt x="14868" y="10365"/>
                    <a:pt x="14868" y="10365"/>
                  </a:cubicBezTo>
                  <a:close/>
                  <a:moveTo>
                    <a:pt x="14811" y="10566"/>
                  </a:moveTo>
                  <a:cubicBezTo>
                    <a:pt x="14811" y="10499"/>
                    <a:pt x="14811" y="10499"/>
                    <a:pt x="14811" y="10499"/>
                  </a:cubicBezTo>
                  <a:cubicBezTo>
                    <a:pt x="14811" y="10432"/>
                    <a:pt x="14811" y="10432"/>
                    <a:pt x="14811" y="10432"/>
                  </a:cubicBezTo>
                  <a:cubicBezTo>
                    <a:pt x="14811" y="10432"/>
                    <a:pt x="14811" y="10432"/>
                    <a:pt x="14811" y="10432"/>
                  </a:cubicBezTo>
                  <a:cubicBezTo>
                    <a:pt x="14868" y="10432"/>
                    <a:pt x="14868" y="10432"/>
                    <a:pt x="14868" y="10432"/>
                  </a:cubicBezTo>
                  <a:cubicBezTo>
                    <a:pt x="14868" y="10499"/>
                    <a:pt x="14868" y="10499"/>
                    <a:pt x="14868" y="10499"/>
                  </a:cubicBezTo>
                  <a:cubicBezTo>
                    <a:pt x="14868" y="10499"/>
                    <a:pt x="14868" y="10499"/>
                    <a:pt x="14868" y="10499"/>
                  </a:cubicBezTo>
                  <a:cubicBezTo>
                    <a:pt x="14811" y="10566"/>
                    <a:pt x="14811" y="10566"/>
                    <a:pt x="14811" y="10566"/>
                  </a:cubicBezTo>
                  <a:cubicBezTo>
                    <a:pt x="14811" y="10566"/>
                    <a:pt x="14811" y="10566"/>
                    <a:pt x="14811" y="10566"/>
                  </a:cubicBezTo>
                  <a:close/>
                  <a:moveTo>
                    <a:pt x="14475" y="9763"/>
                  </a:moveTo>
                  <a:cubicBezTo>
                    <a:pt x="14475" y="9697"/>
                    <a:pt x="14475" y="9697"/>
                    <a:pt x="14475" y="9697"/>
                  </a:cubicBezTo>
                  <a:cubicBezTo>
                    <a:pt x="14475" y="9697"/>
                    <a:pt x="14475" y="9697"/>
                    <a:pt x="14475" y="9697"/>
                  </a:cubicBezTo>
                  <a:cubicBezTo>
                    <a:pt x="14475" y="9763"/>
                    <a:pt x="14475" y="9763"/>
                    <a:pt x="14475" y="9763"/>
                  </a:cubicBezTo>
                  <a:close/>
                  <a:moveTo>
                    <a:pt x="14419" y="9763"/>
                  </a:moveTo>
                  <a:cubicBezTo>
                    <a:pt x="14363" y="9697"/>
                    <a:pt x="14363" y="9697"/>
                    <a:pt x="14363" y="9697"/>
                  </a:cubicBezTo>
                  <a:cubicBezTo>
                    <a:pt x="14419" y="9697"/>
                    <a:pt x="14419" y="9697"/>
                    <a:pt x="14419" y="9697"/>
                  </a:cubicBezTo>
                  <a:cubicBezTo>
                    <a:pt x="14419" y="9763"/>
                    <a:pt x="14419" y="9763"/>
                    <a:pt x="14419" y="9763"/>
                  </a:cubicBezTo>
                  <a:cubicBezTo>
                    <a:pt x="14419" y="9763"/>
                    <a:pt x="14419" y="9763"/>
                    <a:pt x="14419" y="9763"/>
                  </a:cubicBezTo>
                  <a:close/>
                  <a:moveTo>
                    <a:pt x="14419" y="9763"/>
                  </a:moveTo>
                  <a:cubicBezTo>
                    <a:pt x="14419" y="9830"/>
                    <a:pt x="14419" y="9830"/>
                    <a:pt x="14419" y="9830"/>
                  </a:cubicBezTo>
                  <a:cubicBezTo>
                    <a:pt x="14475" y="9830"/>
                    <a:pt x="14475" y="9830"/>
                    <a:pt x="14475" y="9830"/>
                  </a:cubicBezTo>
                  <a:cubicBezTo>
                    <a:pt x="14475" y="9830"/>
                    <a:pt x="14475" y="9830"/>
                    <a:pt x="14475" y="9830"/>
                  </a:cubicBezTo>
                  <a:cubicBezTo>
                    <a:pt x="14475" y="9763"/>
                    <a:pt x="14475" y="9763"/>
                    <a:pt x="14475" y="9763"/>
                  </a:cubicBezTo>
                  <a:cubicBezTo>
                    <a:pt x="14475" y="9763"/>
                    <a:pt x="14475" y="9763"/>
                    <a:pt x="14475" y="9763"/>
                  </a:cubicBezTo>
                  <a:cubicBezTo>
                    <a:pt x="14419" y="9763"/>
                    <a:pt x="14419" y="9763"/>
                    <a:pt x="14419" y="9763"/>
                  </a:cubicBezTo>
                  <a:cubicBezTo>
                    <a:pt x="14419" y="9763"/>
                    <a:pt x="14419" y="9763"/>
                    <a:pt x="14419" y="9763"/>
                  </a:cubicBezTo>
                  <a:close/>
                  <a:moveTo>
                    <a:pt x="14755" y="9630"/>
                  </a:moveTo>
                  <a:cubicBezTo>
                    <a:pt x="14755" y="9630"/>
                    <a:pt x="14755" y="9630"/>
                    <a:pt x="14755" y="9630"/>
                  </a:cubicBezTo>
                  <a:cubicBezTo>
                    <a:pt x="14811" y="9697"/>
                    <a:pt x="14811" y="9697"/>
                    <a:pt x="14811" y="9697"/>
                  </a:cubicBezTo>
                  <a:cubicBezTo>
                    <a:pt x="14811" y="9697"/>
                    <a:pt x="14811" y="9697"/>
                    <a:pt x="14811" y="9697"/>
                  </a:cubicBezTo>
                  <a:cubicBezTo>
                    <a:pt x="14811" y="9697"/>
                    <a:pt x="14811" y="9697"/>
                    <a:pt x="14811" y="9697"/>
                  </a:cubicBezTo>
                  <a:cubicBezTo>
                    <a:pt x="14811" y="9763"/>
                    <a:pt x="14811" y="9763"/>
                    <a:pt x="14811" y="9763"/>
                  </a:cubicBezTo>
                  <a:cubicBezTo>
                    <a:pt x="14811" y="9763"/>
                    <a:pt x="14811" y="9763"/>
                    <a:pt x="14811" y="9763"/>
                  </a:cubicBezTo>
                  <a:cubicBezTo>
                    <a:pt x="14811" y="9697"/>
                    <a:pt x="14811" y="9697"/>
                    <a:pt x="14811" y="9697"/>
                  </a:cubicBezTo>
                  <a:cubicBezTo>
                    <a:pt x="14868" y="9697"/>
                    <a:pt x="14868" y="9697"/>
                    <a:pt x="14868" y="9697"/>
                  </a:cubicBezTo>
                  <a:cubicBezTo>
                    <a:pt x="14924" y="9697"/>
                    <a:pt x="14924" y="9697"/>
                    <a:pt x="14924" y="9697"/>
                  </a:cubicBezTo>
                  <a:cubicBezTo>
                    <a:pt x="14924" y="9697"/>
                    <a:pt x="14924" y="9697"/>
                    <a:pt x="14924" y="9697"/>
                  </a:cubicBezTo>
                  <a:cubicBezTo>
                    <a:pt x="14924" y="9697"/>
                    <a:pt x="14924" y="9697"/>
                    <a:pt x="14924" y="9697"/>
                  </a:cubicBezTo>
                  <a:cubicBezTo>
                    <a:pt x="14924" y="9630"/>
                    <a:pt x="14924" y="9630"/>
                    <a:pt x="14924" y="9630"/>
                  </a:cubicBezTo>
                  <a:cubicBezTo>
                    <a:pt x="14868" y="9630"/>
                    <a:pt x="14868" y="9630"/>
                    <a:pt x="14868" y="9630"/>
                  </a:cubicBezTo>
                  <a:cubicBezTo>
                    <a:pt x="14811" y="9630"/>
                    <a:pt x="14811" y="9630"/>
                    <a:pt x="14811" y="9630"/>
                  </a:cubicBezTo>
                  <a:cubicBezTo>
                    <a:pt x="14811" y="9563"/>
                    <a:pt x="14811" y="9563"/>
                    <a:pt x="14811" y="9563"/>
                  </a:cubicBezTo>
                  <a:cubicBezTo>
                    <a:pt x="14755" y="9630"/>
                    <a:pt x="14755" y="9630"/>
                    <a:pt x="14755" y="9630"/>
                  </a:cubicBezTo>
                  <a:cubicBezTo>
                    <a:pt x="14755" y="9630"/>
                    <a:pt x="14755" y="9630"/>
                    <a:pt x="14755" y="9630"/>
                  </a:cubicBezTo>
                  <a:close/>
                  <a:moveTo>
                    <a:pt x="15316" y="9630"/>
                  </a:moveTo>
                  <a:cubicBezTo>
                    <a:pt x="15316" y="9563"/>
                    <a:pt x="15316" y="9563"/>
                    <a:pt x="15316" y="9563"/>
                  </a:cubicBezTo>
                  <a:cubicBezTo>
                    <a:pt x="15316" y="9563"/>
                    <a:pt x="15316" y="9563"/>
                    <a:pt x="15316" y="9563"/>
                  </a:cubicBezTo>
                  <a:cubicBezTo>
                    <a:pt x="15316" y="9630"/>
                    <a:pt x="15316" y="9630"/>
                    <a:pt x="15316" y="9630"/>
                  </a:cubicBezTo>
                  <a:cubicBezTo>
                    <a:pt x="15316" y="9630"/>
                    <a:pt x="15316" y="9630"/>
                    <a:pt x="15316" y="9630"/>
                  </a:cubicBezTo>
                  <a:close/>
                  <a:moveTo>
                    <a:pt x="15092" y="9830"/>
                  </a:moveTo>
                  <a:cubicBezTo>
                    <a:pt x="15148" y="9830"/>
                    <a:pt x="15148" y="9830"/>
                    <a:pt x="15148" y="9830"/>
                  </a:cubicBezTo>
                  <a:cubicBezTo>
                    <a:pt x="15148" y="9763"/>
                    <a:pt x="15148" y="9763"/>
                    <a:pt x="15148" y="9763"/>
                  </a:cubicBezTo>
                  <a:cubicBezTo>
                    <a:pt x="15204" y="9763"/>
                    <a:pt x="15204" y="9763"/>
                    <a:pt x="15204" y="9763"/>
                  </a:cubicBezTo>
                  <a:cubicBezTo>
                    <a:pt x="15204" y="9763"/>
                    <a:pt x="15204" y="9763"/>
                    <a:pt x="15204" y="9763"/>
                  </a:cubicBezTo>
                  <a:cubicBezTo>
                    <a:pt x="15260" y="9763"/>
                    <a:pt x="15260" y="9763"/>
                    <a:pt x="15260" y="9763"/>
                  </a:cubicBezTo>
                  <a:cubicBezTo>
                    <a:pt x="15260" y="9763"/>
                    <a:pt x="15260" y="9763"/>
                    <a:pt x="15260" y="9763"/>
                  </a:cubicBezTo>
                  <a:cubicBezTo>
                    <a:pt x="15260" y="9763"/>
                    <a:pt x="15260" y="9763"/>
                    <a:pt x="15260" y="9763"/>
                  </a:cubicBezTo>
                  <a:cubicBezTo>
                    <a:pt x="15204" y="9830"/>
                    <a:pt x="15204" y="9830"/>
                    <a:pt x="15204" y="9830"/>
                  </a:cubicBezTo>
                  <a:cubicBezTo>
                    <a:pt x="15148" y="9830"/>
                    <a:pt x="15148" y="9830"/>
                    <a:pt x="15148" y="9830"/>
                  </a:cubicBezTo>
                  <a:cubicBezTo>
                    <a:pt x="15148" y="9830"/>
                    <a:pt x="15148" y="9830"/>
                    <a:pt x="15148" y="9830"/>
                  </a:cubicBezTo>
                  <a:cubicBezTo>
                    <a:pt x="15092" y="9830"/>
                    <a:pt x="15092" y="9830"/>
                    <a:pt x="15092" y="9830"/>
                  </a:cubicBezTo>
                  <a:close/>
                  <a:moveTo>
                    <a:pt x="14924" y="10165"/>
                  </a:moveTo>
                  <a:cubicBezTo>
                    <a:pt x="15036" y="10098"/>
                    <a:pt x="15036" y="10098"/>
                    <a:pt x="15036" y="10098"/>
                  </a:cubicBezTo>
                  <a:cubicBezTo>
                    <a:pt x="15036" y="10031"/>
                    <a:pt x="15036" y="10031"/>
                    <a:pt x="15036" y="10031"/>
                  </a:cubicBezTo>
                  <a:cubicBezTo>
                    <a:pt x="15036" y="10031"/>
                    <a:pt x="15036" y="10031"/>
                    <a:pt x="15036" y="10031"/>
                  </a:cubicBezTo>
                  <a:cubicBezTo>
                    <a:pt x="15092" y="10031"/>
                    <a:pt x="15092" y="10031"/>
                    <a:pt x="15092" y="10031"/>
                  </a:cubicBezTo>
                  <a:cubicBezTo>
                    <a:pt x="15148" y="9964"/>
                    <a:pt x="15148" y="9964"/>
                    <a:pt x="15148" y="9964"/>
                  </a:cubicBezTo>
                  <a:cubicBezTo>
                    <a:pt x="15148" y="9897"/>
                    <a:pt x="15148" y="9897"/>
                    <a:pt x="15148" y="9897"/>
                  </a:cubicBezTo>
                  <a:cubicBezTo>
                    <a:pt x="15092" y="9897"/>
                    <a:pt x="15092" y="9897"/>
                    <a:pt x="15092" y="9897"/>
                  </a:cubicBezTo>
                  <a:cubicBezTo>
                    <a:pt x="15092" y="9897"/>
                    <a:pt x="15092" y="9897"/>
                    <a:pt x="15092" y="9897"/>
                  </a:cubicBezTo>
                  <a:cubicBezTo>
                    <a:pt x="15092" y="9964"/>
                    <a:pt x="15092" y="9964"/>
                    <a:pt x="15092" y="9964"/>
                  </a:cubicBezTo>
                  <a:cubicBezTo>
                    <a:pt x="15036" y="9964"/>
                    <a:pt x="15036" y="9964"/>
                    <a:pt x="15036" y="9964"/>
                  </a:cubicBezTo>
                  <a:cubicBezTo>
                    <a:pt x="14980" y="10031"/>
                    <a:pt x="14980" y="10031"/>
                    <a:pt x="14980" y="10031"/>
                  </a:cubicBezTo>
                  <a:cubicBezTo>
                    <a:pt x="14980" y="10031"/>
                    <a:pt x="14980" y="10031"/>
                    <a:pt x="14980" y="10031"/>
                  </a:cubicBezTo>
                  <a:cubicBezTo>
                    <a:pt x="14924" y="10031"/>
                    <a:pt x="14924" y="10031"/>
                    <a:pt x="14924" y="10031"/>
                  </a:cubicBezTo>
                  <a:cubicBezTo>
                    <a:pt x="14868" y="10031"/>
                    <a:pt x="14868" y="10031"/>
                    <a:pt x="14868" y="10031"/>
                  </a:cubicBezTo>
                  <a:cubicBezTo>
                    <a:pt x="14868" y="10098"/>
                    <a:pt x="14868" y="10098"/>
                    <a:pt x="14868" y="10098"/>
                  </a:cubicBezTo>
                  <a:cubicBezTo>
                    <a:pt x="14811" y="10098"/>
                    <a:pt x="14811" y="10098"/>
                    <a:pt x="14811" y="10098"/>
                  </a:cubicBezTo>
                  <a:cubicBezTo>
                    <a:pt x="14811" y="10165"/>
                    <a:pt x="14811" y="10165"/>
                    <a:pt x="14811" y="10165"/>
                  </a:cubicBezTo>
                  <a:cubicBezTo>
                    <a:pt x="14868" y="10165"/>
                    <a:pt x="14868" y="10165"/>
                    <a:pt x="14868" y="10165"/>
                  </a:cubicBezTo>
                  <a:cubicBezTo>
                    <a:pt x="14868" y="10165"/>
                    <a:pt x="14868" y="10165"/>
                    <a:pt x="14868" y="10165"/>
                  </a:cubicBezTo>
                  <a:cubicBezTo>
                    <a:pt x="14924" y="10165"/>
                    <a:pt x="14924" y="10165"/>
                    <a:pt x="14924" y="10165"/>
                  </a:cubicBezTo>
                  <a:close/>
                  <a:moveTo>
                    <a:pt x="15316" y="10165"/>
                  </a:moveTo>
                  <a:cubicBezTo>
                    <a:pt x="15316" y="10031"/>
                    <a:pt x="15316" y="10031"/>
                    <a:pt x="15316" y="10031"/>
                  </a:cubicBezTo>
                  <a:cubicBezTo>
                    <a:pt x="15316" y="10031"/>
                    <a:pt x="15316" y="10031"/>
                    <a:pt x="15316" y="10031"/>
                  </a:cubicBezTo>
                  <a:cubicBezTo>
                    <a:pt x="15372" y="9964"/>
                    <a:pt x="15372" y="9964"/>
                    <a:pt x="15372" y="9964"/>
                  </a:cubicBezTo>
                  <a:cubicBezTo>
                    <a:pt x="15372" y="9964"/>
                    <a:pt x="15372" y="9964"/>
                    <a:pt x="15372" y="9964"/>
                  </a:cubicBezTo>
                  <a:cubicBezTo>
                    <a:pt x="15429" y="9964"/>
                    <a:pt x="15429" y="9964"/>
                    <a:pt x="15429" y="9964"/>
                  </a:cubicBezTo>
                  <a:cubicBezTo>
                    <a:pt x="15429" y="10031"/>
                    <a:pt x="15429" y="10031"/>
                    <a:pt x="15429" y="10031"/>
                  </a:cubicBezTo>
                  <a:cubicBezTo>
                    <a:pt x="15429" y="10098"/>
                    <a:pt x="15429" y="10098"/>
                    <a:pt x="15429" y="10098"/>
                  </a:cubicBezTo>
                  <a:cubicBezTo>
                    <a:pt x="15372" y="10098"/>
                    <a:pt x="15372" y="10098"/>
                    <a:pt x="15372" y="10098"/>
                  </a:cubicBezTo>
                  <a:cubicBezTo>
                    <a:pt x="15372" y="10165"/>
                    <a:pt x="15372" y="10165"/>
                    <a:pt x="15372" y="10165"/>
                  </a:cubicBezTo>
                  <a:cubicBezTo>
                    <a:pt x="15316" y="10165"/>
                    <a:pt x="15316" y="10165"/>
                    <a:pt x="15316" y="10165"/>
                  </a:cubicBezTo>
                  <a:close/>
                  <a:moveTo>
                    <a:pt x="15653" y="10566"/>
                  </a:moveTo>
                  <a:cubicBezTo>
                    <a:pt x="15653" y="10499"/>
                    <a:pt x="15653" y="10499"/>
                    <a:pt x="15653" y="10499"/>
                  </a:cubicBezTo>
                  <a:cubicBezTo>
                    <a:pt x="15653" y="10432"/>
                    <a:pt x="15653" y="10432"/>
                    <a:pt x="15653" y="10432"/>
                  </a:cubicBezTo>
                  <a:cubicBezTo>
                    <a:pt x="15597" y="10365"/>
                    <a:pt x="15597" y="10365"/>
                    <a:pt x="15597" y="10365"/>
                  </a:cubicBezTo>
                  <a:cubicBezTo>
                    <a:pt x="15597" y="10365"/>
                    <a:pt x="15597" y="10365"/>
                    <a:pt x="15597" y="10365"/>
                  </a:cubicBezTo>
                  <a:cubicBezTo>
                    <a:pt x="15597" y="10432"/>
                    <a:pt x="15597" y="10432"/>
                    <a:pt x="15597" y="10432"/>
                  </a:cubicBezTo>
                  <a:cubicBezTo>
                    <a:pt x="15597" y="10499"/>
                    <a:pt x="15597" y="10499"/>
                    <a:pt x="15597" y="10499"/>
                  </a:cubicBezTo>
                  <a:cubicBezTo>
                    <a:pt x="15597" y="10566"/>
                    <a:pt x="15597" y="10566"/>
                    <a:pt x="15597" y="10566"/>
                  </a:cubicBezTo>
                  <a:cubicBezTo>
                    <a:pt x="15597" y="10566"/>
                    <a:pt x="15597" y="10566"/>
                    <a:pt x="15597" y="10566"/>
                  </a:cubicBezTo>
                  <a:cubicBezTo>
                    <a:pt x="15597" y="10566"/>
                    <a:pt x="15597" y="10566"/>
                    <a:pt x="15597" y="10566"/>
                  </a:cubicBezTo>
                  <a:cubicBezTo>
                    <a:pt x="15653" y="10566"/>
                    <a:pt x="15653" y="10566"/>
                    <a:pt x="15653" y="10566"/>
                  </a:cubicBezTo>
                  <a:cubicBezTo>
                    <a:pt x="15653" y="10566"/>
                    <a:pt x="15653" y="10566"/>
                    <a:pt x="15653" y="10566"/>
                  </a:cubicBezTo>
                  <a:close/>
                  <a:moveTo>
                    <a:pt x="15709" y="10499"/>
                  </a:moveTo>
                  <a:cubicBezTo>
                    <a:pt x="15653" y="10499"/>
                    <a:pt x="15653" y="10499"/>
                    <a:pt x="15653" y="10499"/>
                  </a:cubicBezTo>
                  <a:cubicBezTo>
                    <a:pt x="15709" y="10432"/>
                    <a:pt x="15709" y="10432"/>
                    <a:pt x="15709" y="10432"/>
                  </a:cubicBezTo>
                  <a:cubicBezTo>
                    <a:pt x="15709" y="10499"/>
                    <a:pt x="15709" y="10499"/>
                    <a:pt x="15709" y="10499"/>
                  </a:cubicBezTo>
                  <a:cubicBezTo>
                    <a:pt x="15709" y="10499"/>
                    <a:pt x="15709" y="10499"/>
                    <a:pt x="15709" y="10499"/>
                  </a:cubicBezTo>
                  <a:cubicBezTo>
                    <a:pt x="15709" y="10566"/>
                    <a:pt x="15709" y="10566"/>
                    <a:pt x="15709" y="10566"/>
                  </a:cubicBezTo>
                  <a:cubicBezTo>
                    <a:pt x="15709" y="10499"/>
                    <a:pt x="15709" y="10499"/>
                    <a:pt x="15709" y="10499"/>
                  </a:cubicBezTo>
                  <a:close/>
                  <a:moveTo>
                    <a:pt x="15765" y="10633"/>
                  </a:moveTo>
                  <a:cubicBezTo>
                    <a:pt x="15709" y="10633"/>
                    <a:pt x="15709" y="10633"/>
                    <a:pt x="15709" y="10633"/>
                  </a:cubicBezTo>
                  <a:cubicBezTo>
                    <a:pt x="15765" y="10566"/>
                    <a:pt x="15765" y="10566"/>
                    <a:pt x="15765" y="10566"/>
                  </a:cubicBezTo>
                  <a:cubicBezTo>
                    <a:pt x="15765" y="10566"/>
                    <a:pt x="15765" y="10566"/>
                    <a:pt x="15765" y="10566"/>
                  </a:cubicBezTo>
                  <a:cubicBezTo>
                    <a:pt x="15765" y="10633"/>
                    <a:pt x="15765" y="10633"/>
                    <a:pt x="15765" y="10633"/>
                  </a:cubicBezTo>
                  <a:cubicBezTo>
                    <a:pt x="15765" y="10633"/>
                    <a:pt x="15765" y="10633"/>
                    <a:pt x="15765" y="10633"/>
                  </a:cubicBezTo>
                  <a:close/>
                  <a:moveTo>
                    <a:pt x="15597" y="10767"/>
                  </a:moveTo>
                  <a:cubicBezTo>
                    <a:pt x="15597" y="10767"/>
                    <a:pt x="15597" y="10767"/>
                    <a:pt x="15597" y="10767"/>
                  </a:cubicBezTo>
                  <a:cubicBezTo>
                    <a:pt x="15597" y="10833"/>
                    <a:pt x="15597" y="10833"/>
                    <a:pt x="15597" y="10833"/>
                  </a:cubicBezTo>
                  <a:cubicBezTo>
                    <a:pt x="15597" y="10900"/>
                    <a:pt x="15597" y="10900"/>
                    <a:pt x="15597" y="10900"/>
                  </a:cubicBezTo>
                  <a:cubicBezTo>
                    <a:pt x="15597" y="10900"/>
                    <a:pt x="15597" y="10900"/>
                    <a:pt x="15597" y="10900"/>
                  </a:cubicBezTo>
                  <a:cubicBezTo>
                    <a:pt x="15653" y="10900"/>
                    <a:pt x="15653" y="10900"/>
                    <a:pt x="15653" y="10900"/>
                  </a:cubicBezTo>
                  <a:cubicBezTo>
                    <a:pt x="15709" y="10900"/>
                    <a:pt x="15709" y="10900"/>
                    <a:pt x="15709" y="10900"/>
                  </a:cubicBezTo>
                  <a:cubicBezTo>
                    <a:pt x="15709" y="10900"/>
                    <a:pt x="15709" y="10900"/>
                    <a:pt x="15709" y="10900"/>
                  </a:cubicBezTo>
                  <a:cubicBezTo>
                    <a:pt x="15765" y="10900"/>
                    <a:pt x="15765" y="10900"/>
                    <a:pt x="15765" y="10900"/>
                  </a:cubicBezTo>
                  <a:cubicBezTo>
                    <a:pt x="15821" y="10900"/>
                    <a:pt x="15821" y="10900"/>
                    <a:pt x="15821" y="10900"/>
                  </a:cubicBezTo>
                  <a:cubicBezTo>
                    <a:pt x="15821" y="10900"/>
                    <a:pt x="15821" y="10900"/>
                    <a:pt x="15821" y="10900"/>
                  </a:cubicBezTo>
                  <a:cubicBezTo>
                    <a:pt x="15821" y="10833"/>
                    <a:pt x="15821" y="10833"/>
                    <a:pt x="15821" y="10833"/>
                  </a:cubicBezTo>
                  <a:cubicBezTo>
                    <a:pt x="15821" y="10833"/>
                    <a:pt x="15821" y="10833"/>
                    <a:pt x="15821" y="10833"/>
                  </a:cubicBezTo>
                  <a:cubicBezTo>
                    <a:pt x="15765" y="10767"/>
                    <a:pt x="15765" y="10767"/>
                    <a:pt x="15765" y="10767"/>
                  </a:cubicBezTo>
                  <a:cubicBezTo>
                    <a:pt x="15765" y="10767"/>
                    <a:pt x="15765" y="10767"/>
                    <a:pt x="15765" y="10767"/>
                  </a:cubicBezTo>
                  <a:cubicBezTo>
                    <a:pt x="15709" y="10767"/>
                    <a:pt x="15709" y="10767"/>
                    <a:pt x="15709" y="10767"/>
                  </a:cubicBezTo>
                  <a:cubicBezTo>
                    <a:pt x="15709" y="10767"/>
                    <a:pt x="15709" y="10767"/>
                    <a:pt x="15709" y="10767"/>
                  </a:cubicBezTo>
                  <a:cubicBezTo>
                    <a:pt x="15709" y="10767"/>
                    <a:pt x="15709" y="10767"/>
                    <a:pt x="15709" y="10767"/>
                  </a:cubicBezTo>
                  <a:cubicBezTo>
                    <a:pt x="15709" y="10700"/>
                    <a:pt x="15709" y="10700"/>
                    <a:pt x="15709" y="10700"/>
                  </a:cubicBezTo>
                  <a:cubicBezTo>
                    <a:pt x="15653" y="10700"/>
                    <a:pt x="15653" y="10700"/>
                    <a:pt x="15653" y="10700"/>
                  </a:cubicBezTo>
                  <a:cubicBezTo>
                    <a:pt x="15653" y="10767"/>
                    <a:pt x="15653" y="10767"/>
                    <a:pt x="15653" y="10767"/>
                  </a:cubicBezTo>
                  <a:cubicBezTo>
                    <a:pt x="15597" y="10767"/>
                    <a:pt x="15597" y="10767"/>
                    <a:pt x="15597" y="10767"/>
                  </a:cubicBezTo>
                  <a:cubicBezTo>
                    <a:pt x="15597" y="10767"/>
                    <a:pt x="15597" y="10767"/>
                    <a:pt x="15597" y="10767"/>
                  </a:cubicBezTo>
                  <a:close/>
                  <a:moveTo>
                    <a:pt x="14306" y="12706"/>
                  </a:moveTo>
                  <a:cubicBezTo>
                    <a:pt x="14363" y="12706"/>
                    <a:pt x="14363" y="12706"/>
                    <a:pt x="14363" y="12706"/>
                  </a:cubicBezTo>
                  <a:cubicBezTo>
                    <a:pt x="14363" y="12706"/>
                    <a:pt x="14363" y="12706"/>
                    <a:pt x="14363" y="12706"/>
                  </a:cubicBezTo>
                  <a:cubicBezTo>
                    <a:pt x="14363" y="12706"/>
                    <a:pt x="14363" y="12706"/>
                    <a:pt x="14363" y="12706"/>
                  </a:cubicBezTo>
                  <a:cubicBezTo>
                    <a:pt x="14306" y="12706"/>
                    <a:pt x="14306" y="12706"/>
                    <a:pt x="14306" y="12706"/>
                  </a:cubicBezTo>
                  <a:cubicBezTo>
                    <a:pt x="14306" y="12706"/>
                    <a:pt x="14306" y="12706"/>
                    <a:pt x="14306" y="12706"/>
                  </a:cubicBezTo>
                  <a:close/>
                  <a:moveTo>
                    <a:pt x="13577" y="11435"/>
                  </a:moveTo>
                  <a:cubicBezTo>
                    <a:pt x="13577" y="11435"/>
                    <a:pt x="13577" y="11435"/>
                    <a:pt x="13577" y="11435"/>
                  </a:cubicBezTo>
                  <a:cubicBezTo>
                    <a:pt x="13633" y="11435"/>
                    <a:pt x="13633" y="11435"/>
                    <a:pt x="13633" y="11435"/>
                  </a:cubicBezTo>
                  <a:cubicBezTo>
                    <a:pt x="13633" y="11435"/>
                    <a:pt x="13633" y="11435"/>
                    <a:pt x="13633" y="11435"/>
                  </a:cubicBezTo>
                  <a:cubicBezTo>
                    <a:pt x="13577" y="11435"/>
                    <a:pt x="13577" y="11435"/>
                    <a:pt x="13577" y="11435"/>
                  </a:cubicBezTo>
                  <a:cubicBezTo>
                    <a:pt x="13577" y="11435"/>
                    <a:pt x="13577" y="11435"/>
                    <a:pt x="13577" y="11435"/>
                  </a:cubicBezTo>
                  <a:cubicBezTo>
                    <a:pt x="13577" y="11435"/>
                    <a:pt x="13577" y="11435"/>
                    <a:pt x="13577" y="11435"/>
                  </a:cubicBezTo>
                  <a:close/>
                  <a:moveTo>
                    <a:pt x="13409" y="11703"/>
                  </a:moveTo>
                  <a:cubicBezTo>
                    <a:pt x="13409" y="11703"/>
                    <a:pt x="13409" y="11703"/>
                    <a:pt x="13409" y="11703"/>
                  </a:cubicBezTo>
                  <a:cubicBezTo>
                    <a:pt x="13353" y="11636"/>
                    <a:pt x="13353" y="11636"/>
                    <a:pt x="13353" y="11636"/>
                  </a:cubicBezTo>
                  <a:cubicBezTo>
                    <a:pt x="13297" y="11636"/>
                    <a:pt x="13297" y="11636"/>
                    <a:pt x="13297" y="11636"/>
                  </a:cubicBezTo>
                  <a:cubicBezTo>
                    <a:pt x="13353" y="11569"/>
                    <a:pt x="13353" y="11569"/>
                    <a:pt x="13353" y="11569"/>
                  </a:cubicBezTo>
                  <a:cubicBezTo>
                    <a:pt x="13297" y="11569"/>
                    <a:pt x="13297" y="11569"/>
                    <a:pt x="13297" y="11569"/>
                  </a:cubicBezTo>
                  <a:cubicBezTo>
                    <a:pt x="13297" y="11502"/>
                    <a:pt x="13297" y="11502"/>
                    <a:pt x="13297" y="11502"/>
                  </a:cubicBezTo>
                  <a:cubicBezTo>
                    <a:pt x="13297" y="11435"/>
                    <a:pt x="13297" y="11435"/>
                    <a:pt x="13297" y="11435"/>
                  </a:cubicBezTo>
                  <a:cubicBezTo>
                    <a:pt x="13297" y="11435"/>
                    <a:pt x="13297" y="11435"/>
                    <a:pt x="13297" y="11435"/>
                  </a:cubicBezTo>
                  <a:cubicBezTo>
                    <a:pt x="13297" y="11502"/>
                    <a:pt x="13297" y="11502"/>
                    <a:pt x="13297" y="11502"/>
                  </a:cubicBezTo>
                  <a:cubicBezTo>
                    <a:pt x="13353" y="11502"/>
                    <a:pt x="13353" y="11502"/>
                    <a:pt x="13353" y="11502"/>
                  </a:cubicBezTo>
                  <a:cubicBezTo>
                    <a:pt x="13353" y="11502"/>
                    <a:pt x="13353" y="11502"/>
                    <a:pt x="13353" y="11502"/>
                  </a:cubicBezTo>
                  <a:cubicBezTo>
                    <a:pt x="13409" y="11569"/>
                    <a:pt x="13409" y="11569"/>
                    <a:pt x="13409" y="11569"/>
                  </a:cubicBezTo>
                  <a:cubicBezTo>
                    <a:pt x="13409" y="11636"/>
                    <a:pt x="13409" y="11636"/>
                    <a:pt x="13409" y="11636"/>
                  </a:cubicBezTo>
                  <a:cubicBezTo>
                    <a:pt x="13465" y="11636"/>
                    <a:pt x="13465" y="11636"/>
                    <a:pt x="13465" y="11636"/>
                  </a:cubicBezTo>
                  <a:cubicBezTo>
                    <a:pt x="13465" y="11636"/>
                    <a:pt x="13465" y="11636"/>
                    <a:pt x="13465" y="11636"/>
                  </a:cubicBezTo>
                  <a:cubicBezTo>
                    <a:pt x="13465" y="11703"/>
                    <a:pt x="13465" y="11703"/>
                    <a:pt x="13465" y="11703"/>
                  </a:cubicBezTo>
                  <a:cubicBezTo>
                    <a:pt x="13409" y="11703"/>
                    <a:pt x="13409" y="11703"/>
                    <a:pt x="13409" y="11703"/>
                  </a:cubicBezTo>
                  <a:cubicBezTo>
                    <a:pt x="13409" y="11703"/>
                    <a:pt x="13409" y="11703"/>
                    <a:pt x="13409" y="11703"/>
                  </a:cubicBezTo>
                  <a:close/>
                  <a:moveTo>
                    <a:pt x="13128" y="11703"/>
                  </a:moveTo>
                  <a:cubicBezTo>
                    <a:pt x="13128" y="11636"/>
                    <a:pt x="13128" y="11636"/>
                    <a:pt x="13128" y="11636"/>
                  </a:cubicBezTo>
                  <a:cubicBezTo>
                    <a:pt x="13128" y="11636"/>
                    <a:pt x="13128" y="11636"/>
                    <a:pt x="13128" y="11636"/>
                  </a:cubicBezTo>
                  <a:cubicBezTo>
                    <a:pt x="13128" y="11569"/>
                    <a:pt x="13128" y="11569"/>
                    <a:pt x="13128" y="11569"/>
                  </a:cubicBezTo>
                  <a:cubicBezTo>
                    <a:pt x="13128" y="11502"/>
                    <a:pt x="13128" y="11502"/>
                    <a:pt x="13128" y="11502"/>
                  </a:cubicBezTo>
                  <a:cubicBezTo>
                    <a:pt x="13128" y="11435"/>
                    <a:pt x="13128" y="11435"/>
                    <a:pt x="13128" y="11435"/>
                  </a:cubicBezTo>
                  <a:cubicBezTo>
                    <a:pt x="13128" y="11435"/>
                    <a:pt x="13128" y="11435"/>
                    <a:pt x="13128" y="11435"/>
                  </a:cubicBezTo>
                  <a:cubicBezTo>
                    <a:pt x="13184" y="11502"/>
                    <a:pt x="13184" y="11502"/>
                    <a:pt x="13184" y="11502"/>
                  </a:cubicBezTo>
                  <a:cubicBezTo>
                    <a:pt x="13128" y="11502"/>
                    <a:pt x="13128" y="11502"/>
                    <a:pt x="13128" y="11502"/>
                  </a:cubicBezTo>
                  <a:cubicBezTo>
                    <a:pt x="13128" y="11569"/>
                    <a:pt x="13128" y="11569"/>
                    <a:pt x="13128" y="11569"/>
                  </a:cubicBezTo>
                  <a:cubicBezTo>
                    <a:pt x="13184" y="11569"/>
                    <a:pt x="13184" y="11569"/>
                    <a:pt x="13184" y="11569"/>
                  </a:cubicBezTo>
                  <a:cubicBezTo>
                    <a:pt x="13128" y="11703"/>
                    <a:pt x="13128" y="11703"/>
                    <a:pt x="13128" y="11703"/>
                  </a:cubicBezTo>
                  <a:cubicBezTo>
                    <a:pt x="13128" y="11703"/>
                    <a:pt x="13128" y="11703"/>
                    <a:pt x="13128" y="11703"/>
                  </a:cubicBezTo>
                  <a:close/>
                  <a:moveTo>
                    <a:pt x="13072" y="10432"/>
                  </a:moveTo>
                  <a:cubicBezTo>
                    <a:pt x="13072" y="10499"/>
                    <a:pt x="13072" y="10499"/>
                    <a:pt x="13072" y="10499"/>
                  </a:cubicBezTo>
                  <a:cubicBezTo>
                    <a:pt x="13072" y="10499"/>
                    <a:pt x="13072" y="10499"/>
                    <a:pt x="13072" y="10499"/>
                  </a:cubicBezTo>
                  <a:cubicBezTo>
                    <a:pt x="13128" y="10499"/>
                    <a:pt x="13128" y="10499"/>
                    <a:pt x="13128" y="10499"/>
                  </a:cubicBezTo>
                  <a:cubicBezTo>
                    <a:pt x="13184" y="10432"/>
                    <a:pt x="13184" y="10432"/>
                    <a:pt x="13184" y="10432"/>
                  </a:cubicBezTo>
                  <a:cubicBezTo>
                    <a:pt x="13184" y="10432"/>
                    <a:pt x="13184" y="10432"/>
                    <a:pt x="13184" y="10432"/>
                  </a:cubicBezTo>
                  <a:cubicBezTo>
                    <a:pt x="13128" y="10432"/>
                    <a:pt x="13128" y="10432"/>
                    <a:pt x="13128" y="10432"/>
                  </a:cubicBezTo>
                  <a:cubicBezTo>
                    <a:pt x="13072" y="10432"/>
                    <a:pt x="13072" y="10432"/>
                    <a:pt x="13072" y="10432"/>
                  </a:cubicBezTo>
                  <a:close/>
                  <a:moveTo>
                    <a:pt x="13072" y="10432"/>
                  </a:moveTo>
                  <a:cubicBezTo>
                    <a:pt x="13128" y="10365"/>
                    <a:pt x="13128" y="10365"/>
                    <a:pt x="13128" y="10365"/>
                  </a:cubicBezTo>
                  <a:cubicBezTo>
                    <a:pt x="13128" y="10298"/>
                    <a:pt x="13128" y="10298"/>
                    <a:pt x="13128" y="10298"/>
                  </a:cubicBezTo>
                  <a:cubicBezTo>
                    <a:pt x="13184" y="10232"/>
                    <a:pt x="13184" y="10232"/>
                    <a:pt x="13184" y="10232"/>
                  </a:cubicBezTo>
                  <a:cubicBezTo>
                    <a:pt x="13184" y="10232"/>
                    <a:pt x="13184" y="10232"/>
                    <a:pt x="13184" y="10232"/>
                  </a:cubicBezTo>
                  <a:cubicBezTo>
                    <a:pt x="13241" y="10232"/>
                    <a:pt x="13241" y="10232"/>
                    <a:pt x="13241" y="10232"/>
                  </a:cubicBezTo>
                  <a:cubicBezTo>
                    <a:pt x="13241" y="10298"/>
                    <a:pt x="13241" y="10298"/>
                    <a:pt x="13241" y="10298"/>
                  </a:cubicBezTo>
                  <a:cubicBezTo>
                    <a:pt x="13184" y="10365"/>
                    <a:pt x="13184" y="10365"/>
                    <a:pt x="13184" y="10365"/>
                  </a:cubicBezTo>
                  <a:cubicBezTo>
                    <a:pt x="13184" y="10365"/>
                    <a:pt x="13184" y="10365"/>
                    <a:pt x="13184" y="10365"/>
                  </a:cubicBezTo>
                  <a:cubicBezTo>
                    <a:pt x="13184" y="10432"/>
                    <a:pt x="13184" y="10432"/>
                    <a:pt x="13184" y="10432"/>
                  </a:cubicBezTo>
                  <a:cubicBezTo>
                    <a:pt x="13072" y="10432"/>
                    <a:pt x="13072" y="10432"/>
                    <a:pt x="13072" y="10432"/>
                  </a:cubicBezTo>
                  <a:close/>
                  <a:moveTo>
                    <a:pt x="10716" y="9897"/>
                  </a:moveTo>
                  <a:cubicBezTo>
                    <a:pt x="10716" y="9830"/>
                    <a:pt x="10716" y="9830"/>
                    <a:pt x="10716" y="9830"/>
                  </a:cubicBezTo>
                  <a:cubicBezTo>
                    <a:pt x="10716" y="9830"/>
                    <a:pt x="10716" y="9830"/>
                    <a:pt x="10716" y="9830"/>
                  </a:cubicBezTo>
                  <a:cubicBezTo>
                    <a:pt x="10716" y="9830"/>
                    <a:pt x="10716" y="9830"/>
                    <a:pt x="10716" y="9830"/>
                  </a:cubicBezTo>
                  <a:cubicBezTo>
                    <a:pt x="10716" y="9830"/>
                    <a:pt x="10716" y="9830"/>
                    <a:pt x="10716" y="9830"/>
                  </a:cubicBezTo>
                  <a:cubicBezTo>
                    <a:pt x="10716" y="9897"/>
                    <a:pt x="10716" y="9897"/>
                    <a:pt x="10716" y="9897"/>
                  </a:cubicBezTo>
                  <a:close/>
                  <a:moveTo>
                    <a:pt x="8696" y="9228"/>
                  </a:moveTo>
                  <a:cubicBezTo>
                    <a:pt x="8696" y="9228"/>
                    <a:pt x="8696" y="9228"/>
                    <a:pt x="8696" y="9228"/>
                  </a:cubicBezTo>
                  <a:cubicBezTo>
                    <a:pt x="8752" y="9228"/>
                    <a:pt x="8752" y="9228"/>
                    <a:pt x="8752" y="9228"/>
                  </a:cubicBezTo>
                  <a:cubicBezTo>
                    <a:pt x="8696" y="9228"/>
                    <a:pt x="8696" y="9228"/>
                    <a:pt x="8696" y="9228"/>
                  </a:cubicBezTo>
                  <a:cubicBezTo>
                    <a:pt x="8696" y="9228"/>
                    <a:pt x="8696" y="9228"/>
                    <a:pt x="8696" y="9228"/>
                  </a:cubicBezTo>
                  <a:close/>
                  <a:moveTo>
                    <a:pt x="8528" y="9362"/>
                  </a:moveTo>
                  <a:cubicBezTo>
                    <a:pt x="8584" y="9362"/>
                    <a:pt x="8584" y="9362"/>
                    <a:pt x="8584" y="9362"/>
                  </a:cubicBezTo>
                  <a:cubicBezTo>
                    <a:pt x="8528" y="9295"/>
                    <a:pt x="8528" y="9295"/>
                    <a:pt x="8528" y="9295"/>
                  </a:cubicBezTo>
                  <a:cubicBezTo>
                    <a:pt x="8528" y="9295"/>
                    <a:pt x="8528" y="9295"/>
                    <a:pt x="8528" y="9295"/>
                  </a:cubicBezTo>
                  <a:cubicBezTo>
                    <a:pt x="8528" y="9362"/>
                    <a:pt x="8528" y="9362"/>
                    <a:pt x="8528" y="9362"/>
                  </a:cubicBezTo>
                  <a:close/>
                  <a:moveTo>
                    <a:pt x="8584" y="9496"/>
                  </a:moveTo>
                  <a:cubicBezTo>
                    <a:pt x="8584" y="9496"/>
                    <a:pt x="8584" y="9496"/>
                    <a:pt x="8584" y="9496"/>
                  </a:cubicBezTo>
                  <a:cubicBezTo>
                    <a:pt x="8584" y="9496"/>
                    <a:pt x="8584" y="9496"/>
                    <a:pt x="8584" y="9496"/>
                  </a:cubicBezTo>
                  <a:cubicBezTo>
                    <a:pt x="8584" y="9496"/>
                    <a:pt x="8584" y="9496"/>
                    <a:pt x="8584" y="9496"/>
                  </a:cubicBezTo>
                  <a:cubicBezTo>
                    <a:pt x="8584" y="9496"/>
                    <a:pt x="8584" y="9496"/>
                    <a:pt x="8584" y="9496"/>
                  </a:cubicBezTo>
                  <a:close/>
                  <a:moveTo>
                    <a:pt x="8584" y="9563"/>
                  </a:moveTo>
                  <a:cubicBezTo>
                    <a:pt x="8528" y="9496"/>
                    <a:pt x="8528" y="9496"/>
                    <a:pt x="8528" y="9496"/>
                  </a:cubicBezTo>
                  <a:cubicBezTo>
                    <a:pt x="8528" y="9496"/>
                    <a:pt x="8528" y="9496"/>
                    <a:pt x="8528" y="9496"/>
                  </a:cubicBezTo>
                  <a:cubicBezTo>
                    <a:pt x="8528" y="9563"/>
                    <a:pt x="8528" y="9563"/>
                    <a:pt x="8528" y="9563"/>
                  </a:cubicBezTo>
                  <a:cubicBezTo>
                    <a:pt x="8584" y="9563"/>
                    <a:pt x="8584" y="9563"/>
                    <a:pt x="8584" y="9563"/>
                  </a:cubicBezTo>
                  <a:close/>
                  <a:moveTo>
                    <a:pt x="8640" y="9697"/>
                  </a:moveTo>
                  <a:cubicBezTo>
                    <a:pt x="8696" y="9763"/>
                    <a:pt x="8696" y="9763"/>
                    <a:pt x="8696" y="9763"/>
                  </a:cubicBezTo>
                  <a:cubicBezTo>
                    <a:pt x="8696" y="9763"/>
                    <a:pt x="8696" y="9763"/>
                    <a:pt x="8696" y="9763"/>
                  </a:cubicBezTo>
                  <a:cubicBezTo>
                    <a:pt x="8752" y="9697"/>
                    <a:pt x="8752" y="9697"/>
                    <a:pt x="8752" y="9697"/>
                  </a:cubicBezTo>
                  <a:cubicBezTo>
                    <a:pt x="8696" y="9697"/>
                    <a:pt x="8696" y="9697"/>
                    <a:pt x="8696" y="9697"/>
                  </a:cubicBezTo>
                  <a:cubicBezTo>
                    <a:pt x="8752" y="9630"/>
                    <a:pt x="8752" y="9630"/>
                    <a:pt x="8752" y="9630"/>
                  </a:cubicBezTo>
                  <a:cubicBezTo>
                    <a:pt x="8696" y="9630"/>
                    <a:pt x="8696" y="9630"/>
                    <a:pt x="8696" y="9630"/>
                  </a:cubicBezTo>
                  <a:cubicBezTo>
                    <a:pt x="8696" y="9697"/>
                    <a:pt x="8696" y="9697"/>
                    <a:pt x="8696" y="9697"/>
                  </a:cubicBezTo>
                  <a:cubicBezTo>
                    <a:pt x="8696" y="9697"/>
                    <a:pt x="8696" y="9697"/>
                    <a:pt x="8696" y="9697"/>
                  </a:cubicBezTo>
                  <a:cubicBezTo>
                    <a:pt x="8640" y="9697"/>
                    <a:pt x="8640" y="9697"/>
                    <a:pt x="8640" y="9697"/>
                  </a:cubicBezTo>
                  <a:close/>
                  <a:moveTo>
                    <a:pt x="8584" y="9964"/>
                  </a:moveTo>
                  <a:cubicBezTo>
                    <a:pt x="8584" y="9897"/>
                    <a:pt x="8584" y="9897"/>
                    <a:pt x="8584" y="9897"/>
                  </a:cubicBezTo>
                  <a:cubicBezTo>
                    <a:pt x="8584" y="9897"/>
                    <a:pt x="8584" y="9897"/>
                    <a:pt x="8584" y="9897"/>
                  </a:cubicBezTo>
                  <a:cubicBezTo>
                    <a:pt x="8584" y="9830"/>
                    <a:pt x="8584" y="9830"/>
                    <a:pt x="8584" y="9830"/>
                  </a:cubicBezTo>
                  <a:cubicBezTo>
                    <a:pt x="8640" y="9763"/>
                    <a:pt x="8640" y="9763"/>
                    <a:pt x="8640" y="9763"/>
                  </a:cubicBezTo>
                  <a:cubicBezTo>
                    <a:pt x="8640" y="9830"/>
                    <a:pt x="8640" y="9830"/>
                    <a:pt x="8640" y="9830"/>
                  </a:cubicBezTo>
                  <a:cubicBezTo>
                    <a:pt x="8640" y="9830"/>
                    <a:pt x="8640" y="9830"/>
                    <a:pt x="8640" y="9830"/>
                  </a:cubicBezTo>
                  <a:cubicBezTo>
                    <a:pt x="8640" y="9897"/>
                    <a:pt x="8640" y="9897"/>
                    <a:pt x="8640" y="9897"/>
                  </a:cubicBezTo>
                  <a:cubicBezTo>
                    <a:pt x="8640" y="9897"/>
                    <a:pt x="8640" y="9897"/>
                    <a:pt x="8640" y="9897"/>
                  </a:cubicBezTo>
                  <a:cubicBezTo>
                    <a:pt x="8640" y="9964"/>
                    <a:pt x="8640" y="9964"/>
                    <a:pt x="8640" y="9964"/>
                  </a:cubicBezTo>
                  <a:cubicBezTo>
                    <a:pt x="8640" y="9964"/>
                    <a:pt x="8640" y="9964"/>
                    <a:pt x="8640" y="9964"/>
                  </a:cubicBezTo>
                  <a:cubicBezTo>
                    <a:pt x="8640" y="9964"/>
                    <a:pt x="8640" y="9964"/>
                    <a:pt x="8640" y="9964"/>
                  </a:cubicBezTo>
                  <a:cubicBezTo>
                    <a:pt x="8584" y="9964"/>
                    <a:pt x="8584" y="9964"/>
                    <a:pt x="8584" y="9964"/>
                  </a:cubicBezTo>
                  <a:close/>
                  <a:moveTo>
                    <a:pt x="10435" y="8760"/>
                  </a:moveTo>
                  <a:cubicBezTo>
                    <a:pt x="10435" y="8760"/>
                    <a:pt x="10435" y="8760"/>
                    <a:pt x="10435" y="8760"/>
                  </a:cubicBezTo>
                  <a:cubicBezTo>
                    <a:pt x="10435" y="8760"/>
                    <a:pt x="10435" y="8760"/>
                    <a:pt x="10435" y="8760"/>
                  </a:cubicBezTo>
                  <a:cubicBezTo>
                    <a:pt x="10491" y="8760"/>
                    <a:pt x="10491" y="8760"/>
                    <a:pt x="10491" y="8760"/>
                  </a:cubicBezTo>
                  <a:cubicBezTo>
                    <a:pt x="10435" y="8760"/>
                    <a:pt x="10435" y="8760"/>
                    <a:pt x="10435" y="8760"/>
                  </a:cubicBezTo>
                  <a:cubicBezTo>
                    <a:pt x="10435" y="8760"/>
                    <a:pt x="10435" y="8760"/>
                    <a:pt x="10435" y="8760"/>
                  </a:cubicBezTo>
                  <a:close/>
                  <a:moveTo>
                    <a:pt x="11052" y="8359"/>
                  </a:moveTo>
                  <a:cubicBezTo>
                    <a:pt x="11052" y="8292"/>
                    <a:pt x="11052" y="8292"/>
                    <a:pt x="11052" y="8292"/>
                  </a:cubicBezTo>
                  <a:cubicBezTo>
                    <a:pt x="11052" y="8292"/>
                    <a:pt x="11052" y="8292"/>
                    <a:pt x="11052" y="8292"/>
                  </a:cubicBezTo>
                  <a:cubicBezTo>
                    <a:pt x="11052" y="8225"/>
                    <a:pt x="11052" y="8225"/>
                    <a:pt x="11052" y="8225"/>
                  </a:cubicBezTo>
                  <a:cubicBezTo>
                    <a:pt x="11052" y="8225"/>
                    <a:pt x="11052" y="8225"/>
                    <a:pt x="11052" y="8225"/>
                  </a:cubicBezTo>
                  <a:cubicBezTo>
                    <a:pt x="11109" y="8225"/>
                    <a:pt x="11109" y="8225"/>
                    <a:pt x="11109" y="8225"/>
                  </a:cubicBezTo>
                  <a:cubicBezTo>
                    <a:pt x="11109" y="8225"/>
                    <a:pt x="11109" y="8225"/>
                    <a:pt x="11109" y="8225"/>
                  </a:cubicBezTo>
                  <a:cubicBezTo>
                    <a:pt x="11109" y="8292"/>
                    <a:pt x="11109" y="8292"/>
                    <a:pt x="11109" y="8292"/>
                  </a:cubicBezTo>
                  <a:cubicBezTo>
                    <a:pt x="11109" y="8292"/>
                    <a:pt x="11109" y="8292"/>
                    <a:pt x="11109" y="8292"/>
                  </a:cubicBezTo>
                  <a:cubicBezTo>
                    <a:pt x="11052" y="8359"/>
                    <a:pt x="11052" y="8359"/>
                    <a:pt x="11052" y="8359"/>
                  </a:cubicBezTo>
                  <a:cubicBezTo>
                    <a:pt x="11052" y="8359"/>
                    <a:pt x="11052" y="8359"/>
                    <a:pt x="11052" y="8359"/>
                  </a:cubicBezTo>
                  <a:close/>
                  <a:moveTo>
                    <a:pt x="10379" y="9162"/>
                  </a:moveTo>
                  <a:cubicBezTo>
                    <a:pt x="10379" y="9162"/>
                    <a:pt x="10379" y="9162"/>
                    <a:pt x="10379" y="9162"/>
                  </a:cubicBezTo>
                  <a:cubicBezTo>
                    <a:pt x="10379" y="9095"/>
                    <a:pt x="10379" y="9095"/>
                    <a:pt x="10379" y="9095"/>
                  </a:cubicBezTo>
                  <a:cubicBezTo>
                    <a:pt x="10379" y="9095"/>
                    <a:pt x="10379" y="9095"/>
                    <a:pt x="10379" y="9095"/>
                  </a:cubicBezTo>
                  <a:cubicBezTo>
                    <a:pt x="10379" y="9095"/>
                    <a:pt x="10379" y="9095"/>
                    <a:pt x="10379" y="9095"/>
                  </a:cubicBezTo>
                  <a:cubicBezTo>
                    <a:pt x="10435" y="9028"/>
                    <a:pt x="10435" y="9028"/>
                    <a:pt x="10435" y="9028"/>
                  </a:cubicBezTo>
                  <a:cubicBezTo>
                    <a:pt x="10435" y="9028"/>
                    <a:pt x="10435" y="9028"/>
                    <a:pt x="10435" y="9028"/>
                  </a:cubicBezTo>
                  <a:cubicBezTo>
                    <a:pt x="10379" y="9028"/>
                    <a:pt x="10379" y="9028"/>
                    <a:pt x="10379" y="9028"/>
                  </a:cubicBezTo>
                  <a:cubicBezTo>
                    <a:pt x="10379" y="8961"/>
                    <a:pt x="10379" y="8961"/>
                    <a:pt x="10379" y="8961"/>
                  </a:cubicBezTo>
                  <a:cubicBezTo>
                    <a:pt x="10379" y="8894"/>
                    <a:pt x="10379" y="8894"/>
                    <a:pt x="10379" y="8894"/>
                  </a:cubicBezTo>
                  <a:cubicBezTo>
                    <a:pt x="10435" y="8894"/>
                    <a:pt x="10435" y="8894"/>
                    <a:pt x="10435" y="8894"/>
                  </a:cubicBezTo>
                  <a:cubicBezTo>
                    <a:pt x="10435" y="8894"/>
                    <a:pt x="10435" y="8894"/>
                    <a:pt x="10435" y="8894"/>
                  </a:cubicBezTo>
                  <a:cubicBezTo>
                    <a:pt x="10379" y="8827"/>
                    <a:pt x="10379" y="8827"/>
                    <a:pt x="10379" y="8827"/>
                  </a:cubicBezTo>
                  <a:cubicBezTo>
                    <a:pt x="10323" y="8827"/>
                    <a:pt x="10323" y="8827"/>
                    <a:pt x="10323" y="8827"/>
                  </a:cubicBezTo>
                  <a:cubicBezTo>
                    <a:pt x="10323" y="8894"/>
                    <a:pt x="10323" y="8894"/>
                    <a:pt x="10323" y="8894"/>
                  </a:cubicBezTo>
                  <a:cubicBezTo>
                    <a:pt x="10323" y="8894"/>
                    <a:pt x="10323" y="8894"/>
                    <a:pt x="10323" y="8894"/>
                  </a:cubicBezTo>
                  <a:cubicBezTo>
                    <a:pt x="10267" y="8894"/>
                    <a:pt x="10267" y="8894"/>
                    <a:pt x="10267" y="8894"/>
                  </a:cubicBezTo>
                  <a:cubicBezTo>
                    <a:pt x="10211" y="8894"/>
                    <a:pt x="10211" y="8894"/>
                    <a:pt x="10211" y="8894"/>
                  </a:cubicBezTo>
                  <a:cubicBezTo>
                    <a:pt x="10155" y="8961"/>
                    <a:pt x="10155" y="8961"/>
                    <a:pt x="10155" y="8961"/>
                  </a:cubicBezTo>
                  <a:cubicBezTo>
                    <a:pt x="10099" y="8961"/>
                    <a:pt x="10099" y="8961"/>
                    <a:pt x="10099" y="8961"/>
                  </a:cubicBezTo>
                  <a:cubicBezTo>
                    <a:pt x="10099" y="8961"/>
                    <a:pt x="10099" y="8961"/>
                    <a:pt x="10099" y="8961"/>
                  </a:cubicBezTo>
                  <a:cubicBezTo>
                    <a:pt x="10155" y="8894"/>
                    <a:pt x="10155" y="8894"/>
                    <a:pt x="10155" y="8894"/>
                  </a:cubicBezTo>
                  <a:cubicBezTo>
                    <a:pt x="10211" y="8894"/>
                    <a:pt x="10211" y="8894"/>
                    <a:pt x="10211" y="8894"/>
                  </a:cubicBezTo>
                  <a:cubicBezTo>
                    <a:pt x="10211" y="8827"/>
                    <a:pt x="10211" y="8827"/>
                    <a:pt x="10211" y="8827"/>
                  </a:cubicBezTo>
                  <a:cubicBezTo>
                    <a:pt x="10211" y="8827"/>
                    <a:pt x="10211" y="8827"/>
                    <a:pt x="10211" y="8827"/>
                  </a:cubicBezTo>
                  <a:cubicBezTo>
                    <a:pt x="10155" y="8827"/>
                    <a:pt x="10155" y="8827"/>
                    <a:pt x="10155" y="8827"/>
                  </a:cubicBezTo>
                  <a:cubicBezTo>
                    <a:pt x="10155" y="8827"/>
                    <a:pt x="10155" y="8827"/>
                    <a:pt x="10155" y="8827"/>
                  </a:cubicBezTo>
                  <a:cubicBezTo>
                    <a:pt x="10211" y="8760"/>
                    <a:pt x="10211" y="8760"/>
                    <a:pt x="10211" y="8760"/>
                  </a:cubicBezTo>
                  <a:cubicBezTo>
                    <a:pt x="10155" y="8693"/>
                    <a:pt x="10155" y="8693"/>
                    <a:pt x="10155" y="8693"/>
                  </a:cubicBezTo>
                  <a:cubicBezTo>
                    <a:pt x="10211" y="8693"/>
                    <a:pt x="10211" y="8693"/>
                    <a:pt x="10211" y="8693"/>
                  </a:cubicBezTo>
                  <a:cubicBezTo>
                    <a:pt x="10211" y="8693"/>
                    <a:pt x="10211" y="8693"/>
                    <a:pt x="10211" y="8693"/>
                  </a:cubicBezTo>
                  <a:cubicBezTo>
                    <a:pt x="10211" y="8693"/>
                    <a:pt x="10211" y="8693"/>
                    <a:pt x="10211" y="8693"/>
                  </a:cubicBezTo>
                  <a:cubicBezTo>
                    <a:pt x="10267" y="8760"/>
                    <a:pt x="10267" y="8760"/>
                    <a:pt x="10267" y="8760"/>
                  </a:cubicBezTo>
                  <a:cubicBezTo>
                    <a:pt x="10267" y="8827"/>
                    <a:pt x="10267" y="8827"/>
                    <a:pt x="10267" y="8827"/>
                  </a:cubicBezTo>
                  <a:cubicBezTo>
                    <a:pt x="10323" y="8760"/>
                    <a:pt x="10323" y="8760"/>
                    <a:pt x="10323" y="8760"/>
                  </a:cubicBezTo>
                  <a:cubicBezTo>
                    <a:pt x="10379" y="8760"/>
                    <a:pt x="10379" y="8760"/>
                    <a:pt x="10379" y="8760"/>
                  </a:cubicBezTo>
                  <a:cubicBezTo>
                    <a:pt x="10379" y="8760"/>
                    <a:pt x="10379" y="8760"/>
                    <a:pt x="10379" y="8760"/>
                  </a:cubicBezTo>
                  <a:cubicBezTo>
                    <a:pt x="10323" y="8693"/>
                    <a:pt x="10323" y="8693"/>
                    <a:pt x="10323" y="8693"/>
                  </a:cubicBezTo>
                  <a:cubicBezTo>
                    <a:pt x="10379" y="8693"/>
                    <a:pt x="10379" y="8693"/>
                    <a:pt x="10379" y="8693"/>
                  </a:cubicBezTo>
                  <a:cubicBezTo>
                    <a:pt x="10379" y="8693"/>
                    <a:pt x="10379" y="8693"/>
                    <a:pt x="10379" y="8693"/>
                  </a:cubicBezTo>
                  <a:cubicBezTo>
                    <a:pt x="10379" y="8693"/>
                    <a:pt x="10379" y="8693"/>
                    <a:pt x="10379" y="8693"/>
                  </a:cubicBezTo>
                  <a:cubicBezTo>
                    <a:pt x="10435" y="8693"/>
                    <a:pt x="10435" y="8693"/>
                    <a:pt x="10435" y="8693"/>
                  </a:cubicBezTo>
                  <a:cubicBezTo>
                    <a:pt x="10491" y="8627"/>
                    <a:pt x="10491" y="8627"/>
                    <a:pt x="10491" y="8627"/>
                  </a:cubicBezTo>
                  <a:cubicBezTo>
                    <a:pt x="10491" y="8627"/>
                    <a:pt x="10491" y="8627"/>
                    <a:pt x="10491" y="8627"/>
                  </a:cubicBezTo>
                  <a:cubicBezTo>
                    <a:pt x="10491" y="8627"/>
                    <a:pt x="10491" y="8627"/>
                    <a:pt x="10491" y="8627"/>
                  </a:cubicBezTo>
                  <a:cubicBezTo>
                    <a:pt x="10491" y="8627"/>
                    <a:pt x="10491" y="8627"/>
                    <a:pt x="10491" y="8627"/>
                  </a:cubicBezTo>
                  <a:cubicBezTo>
                    <a:pt x="10548" y="8627"/>
                    <a:pt x="10548" y="8627"/>
                    <a:pt x="10548" y="8627"/>
                  </a:cubicBezTo>
                  <a:cubicBezTo>
                    <a:pt x="10491" y="8693"/>
                    <a:pt x="10491" y="8693"/>
                    <a:pt x="10491" y="8693"/>
                  </a:cubicBezTo>
                  <a:cubicBezTo>
                    <a:pt x="10491" y="8760"/>
                    <a:pt x="10491" y="8760"/>
                    <a:pt x="10491" y="8760"/>
                  </a:cubicBezTo>
                  <a:cubicBezTo>
                    <a:pt x="10548" y="8760"/>
                    <a:pt x="10548" y="8760"/>
                    <a:pt x="10548" y="8760"/>
                  </a:cubicBezTo>
                  <a:cubicBezTo>
                    <a:pt x="10548" y="8760"/>
                    <a:pt x="10548" y="8760"/>
                    <a:pt x="10548" y="8760"/>
                  </a:cubicBezTo>
                  <a:cubicBezTo>
                    <a:pt x="10548" y="8827"/>
                    <a:pt x="10548" y="8827"/>
                    <a:pt x="10548" y="8827"/>
                  </a:cubicBezTo>
                  <a:cubicBezTo>
                    <a:pt x="10548" y="8827"/>
                    <a:pt x="10548" y="8827"/>
                    <a:pt x="10548" y="8827"/>
                  </a:cubicBezTo>
                  <a:cubicBezTo>
                    <a:pt x="10604" y="8760"/>
                    <a:pt x="10604" y="8760"/>
                    <a:pt x="10604" y="8760"/>
                  </a:cubicBezTo>
                  <a:cubicBezTo>
                    <a:pt x="10604" y="8693"/>
                    <a:pt x="10604" y="8693"/>
                    <a:pt x="10604" y="8693"/>
                  </a:cubicBezTo>
                  <a:cubicBezTo>
                    <a:pt x="10660" y="8627"/>
                    <a:pt x="10660" y="8627"/>
                    <a:pt x="10660" y="8627"/>
                  </a:cubicBezTo>
                  <a:cubicBezTo>
                    <a:pt x="10660" y="8627"/>
                    <a:pt x="10660" y="8627"/>
                    <a:pt x="10660" y="8627"/>
                  </a:cubicBezTo>
                  <a:cubicBezTo>
                    <a:pt x="10660" y="8693"/>
                    <a:pt x="10660" y="8693"/>
                    <a:pt x="10660" y="8693"/>
                  </a:cubicBezTo>
                  <a:cubicBezTo>
                    <a:pt x="10660" y="8760"/>
                    <a:pt x="10660" y="8760"/>
                    <a:pt x="10660" y="8760"/>
                  </a:cubicBezTo>
                  <a:cubicBezTo>
                    <a:pt x="10660" y="8827"/>
                    <a:pt x="10660" y="8827"/>
                    <a:pt x="10660" y="8827"/>
                  </a:cubicBezTo>
                  <a:cubicBezTo>
                    <a:pt x="10660" y="8827"/>
                    <a:pt x="10660" y="8827"/>
                    <a:pt x="10660" y="8827"/>
                  </a:cubicBezTo>
                  <a:cubicBezTo>
                    <a:pt x="10716" y="8827"/>
                    <a:pt x="10716" y="8827"/>
                    <a:pt x="10716" y="8827"/>
                  </a:cubicBezTo>
                  <a:cubicBezTo>
                    <a:pt x="10716" y="8827"/>
                    <a:pt x="10716" y="8827"/>
                    <a:pt x="10716" y="8827"/>
                  </a:cubicBezTo>
                  <a:cubicBezTo>
                    <a:pt x="10772" y="8760"/>
                    <a:pt x="10772" y="8760"/>
                    <a:pt x="10772" y="8760"/>
                  </a:cubicBezTo>
                  <a:cubicBezTo>
                    <a:pt x="10828" y="8693"/>
                    <a:pt x="10828" y="8693"/>
                    <a:pt x="10828" y="8693"/>
                  </a:cubicBezTo>
                  <a:cubicBezTo>
                    <a:pt x="10828" y="8627"/>
                    <a:pt x="10828" y="8627"/>
                    <a:pt x="10828" y="8627"/>
                  </a:cubicBezTo>
                  <a:cubicBezTo>
                    <a:pt x="10828" y="8560"/>
                    <a:pt x="10828" y="8560"/>
                    <a:pt x="10828" y="8560"/>
                  </a:cubicBezTo>
                  <a:cubicBezTo>
                    <a:pt x="10828" y="8560"/>
                    <a:pt x="10828" y="8560"/>
                    <a:pt x="10828" y="8560"/>
                  </a:cubicBezTo>
                  <a:cubicBezTo>
                    <a:pt x="10828" y="8493"/>
                    <a:pt x="10828" y="8493"/>
                    <a:pt x="10828" y="8493"/>
                  </a:cubicBezTo>
                  <a:cubicBezTo>
                    <a:pt x="10772" y="8493"/>
                    <a:pt x="10772" y="8493"/>
                    <a:pt x="10772" y="8493"/>
                  </a:cubicBezTo>
                  <a:cubicBezTo>
                    <a:pt x="10772" y="8493"/>
                    <a:pt x="10772" y="8493"/>
                    <a:pt x="10772" y="8493"/>
                  </a:cubicBezTo>
                  <a:cubicBezTo>
                    <a:pt x="10716" y="8493"/>
                    <a:pt x="10716" y="8493"/>
                    <a:pt x="10716" y="8493"/>
                  </a:cubicBezTo>
                  <a:cubicBezTo>
                    <a:pt x="10716" y="8493"/>
                    <a:pt x="10716" y="8493"/>
                    <a:pt x="10716" y="8493"/>
                  </a:cubicBezTo>
                  <a:cubicBezTo>
                    <a:pt x="10772" y="8426"/>
                    <a:pt x="10772" y="8426"/>
                    <a:pt x="10772" y="8426"/>
                  </a:cubicBezTo>
                  <a:cubicBezTo>
                    <a:pt x="10772" y="8426"/>
                    <a:pt x="10772" y="8426"/>
                    <a:pt x="10772" y="8426"/>
                  </a:cubicBezTo>
                  <a:cubicBezTo>
                    <a:pt x="10716" y="8426"/>
                    <a:pt x="10716" y="8426"/>
                    <a:pt x="10716" y="8426"/>
                  </a:cubicBezTo>
                  <a:cubicBezTo>
                    <a:pt x="10716" y="8426"/>
                    <a:pt x="10716" y="8426"/>
                    <a:pt x="10716" y="8426"/>
                  </a:cubicBezTo>
                  <a:cubicBezTo>
                    <a:pt x="10660" y="8359"/>
                    <a:pt x="10660" y="8359"/>
                    <a:pt x="10660" y="8359"/>
                  </a:cubicBezTo>
                  <a:cubicBezTo>
                    <a:pt x="10660" y="8359"/>
                    <a:pt x="10660" y="8359"/>
                    <a:pt x="10660" y="8359"/>
                  </a:cubicBezTo>
                  <a:cubicBezTo>
                    <a:pt x="10604" y="8225"/>
                    <a:pt x="10604" y="8225"/>
                    <a:pt x="10604" y="8225"/>
                  </a:cubicBezTo>
                  <a:cubicBezTo>
                    <a:pt x="10604" y="8159"/>
                    <a:pt x="10604" y="8159"/>
                    <a:pt x="10604" y="8159"/>
                  </a:cubicBezTo>
                  <a:cubicBezTo>
                    <a:pt x="10660" y="8092"/>
                    <a:pt x="10660" y="8092"/>
                    <a:pt x="10660" y="8092"/>
                  </a:cubicBezTo>
                  <a:cubicBezTo>
                    <a:pt x="10604" y="8025"/>
                    <a:pt x="10604" y="8025"/>
                    <a:pt x="10604" y="8025"/>
                  </a:cubicBezTo>
                  <a:cubicBezTo>
                    <a:pt x="10604" y="8092"/>
                    <a:pt x="10604" y="8092"/>
                    <a:pt x="10604" y="8092"/>
                  </a:cubicBezTo>
                  <a:cubicBezTo>
                    <a:pt x="10604" y="8159"/>
                    <a:pt x="10604" y="8159"/>
                    <a:pt x="10604" y="8159"/>
                  </a:cubicBezTo>
                  <a:cubicBezTo>
                    <a:pt x="10548" y="8092"/>
                    <a:pt x="10548" y="8092"/>
                    <a:pt x="10548" y="8092"/>
                  </a:cubicBezTo>
                  <a:cubicBezTo>
                    <a:pt x="10491" y="8092"/>
                    <a:pt x="10491" y="8092"/>
                    <a:pt x="10491" y="8092"/>
                  </a:cubicBezTo>
                  <a:cubicBezTo>
                    <a:pt x="10491" y="7958"/>
                    <a:pt x="10491" y="7958"/>
                    <a:pt x="10491" y="7958"/>
                  </a:cubicBezTo>
                  <a:cubicBezTo>
                    <a:pt x="10435" y="7958"/>
                    <a:pt x="10435" y="7958"/>
                    <a:pt x="10435" y="7958"/>
                  </a:cubicBezTo>
                  <a:cubicBezTo>
                    <a:pt x="10435" y="7824"/>
                    <a:pt x="10435" y="7824"/>
                    <a:pt x="10435" y="7824"/>
                  </a:cubicBezTo>
                  <a:cubicBezTo>
                    <a:pt x="10379" y="7824"/>
                    <a:pt x="10379" y="7824"/>
                    <a:pt x="10379" y="7824"/>
                  </a:cubicBezTo>
                  <a:cubicBezTo>
                    <a:pt x="10379" y="7757"/>
                    <a:pt x="10379" y="7757"/>
                    <a:pt x="10379" y="7757"/>
                  </a:cubicBezTo>
                  <a:cubicBezTo>
                    <a:pt x="10379" y="7690"/>
                    <a:pt x="10379" y="7690"/>
                    <a:pt x="10379" y="7690"/>
                  </a:cubicBezTo>
                  <a:cubicBezTo>
                    <a:pt x="10379" y="7690"/>
                    <a:pt x="10379" y="7690"/>
                    <a:pt x="10379" y="7690"/>
                  </a:cubicBezTo>
                  <a:cubicBezTo>
                    <a:pt x="10435" y="7690"/>
                    <a:pt x="10435" y="7690"/>
                    <a:pt x="10435" y="7690"/>
                  </a:cubicBezTo>
                  <a:cubicBezTo>
                    <a:pt x="10435" y="7624"/>
                    <a:pt x="10435" y="7624"/>
                    <a:pt x="10435" y="7624"/>
                  </a:cubicBezTo>
                  <a:cubicBezTo>
                    <a:pt x="10491" y="7624"/>
                    <a:pt x="10491" y="7624"/>
                    <a:pt x="10491" y="7624"/>
                  </a:cubicBezTo>
                  <a:cubicBezTo>
                    <a:pt x="10491" y="7624"/>
                    <a:pt x="10491" y="7624"/>
                    <a:pt x="10491" y="7624"/>
                  </a:cubicBezTo>
                  <a:cubicBezTo>
                    <a:pt x="10548" y="7624"/>
                    <a:pt x="10548" y="7624"/>
                    <a:pt x="10548" y="7624"/>
                  </a:cubicBezTo>
                  <a:cubicBezTo>
                    <a:pt x="10548" y="7557"/>
                    <a:pt x="10548" y="7557"/>
                    <a:pt x="10548" y="7557"/>
                  </a:cubicBezTo>
                  <a:cubicBezTo>
                    <a:pt x="10548" y="7490"/>
                    <a:pt x="10548" y="7490"/>
                    <a:pt x="10548" y="7490"/>
                  </a:cubicBezTo>
                  <a:cubicBezTo>
                    <a:pt x="10548" y="7423"/>
                    <a:pt x="10548" y="7423"/>
                    <a:pt x="10548" y="7423"/>
                  </a:cubicBezTo>
                  <a:cubicBezTo>
                    <a:pt x="10604" y="7356"/>
                    <a:pt x="10604" y="7356"/>
                    <a:pt x="10604" y="7356"/>
                  </a:cubicBezTo>
                  <a:cubicBezTo>
                    <a:pt x="10548" y="7289"/>
                    <a:pt x="10548" y="7289"/>
                    <a:pt x="10548" y="7289"/>
                  </a:cubicBezTo>
                  <a:cubicBezTo>
                    <a:pt x="10548" y="7222"/>
                    <a:pt x="10548" y="7222"/>
                    <a:pt x="10548" y="7222"/>
                  </a:cubicBezTo>
                  <a:cubicBezTo>
                    <a:pt x="10604" y="7222"/>
                    <a:pt x="10604" y="7222"/>
                    <a:pt x="10604" y="7222"/>
                  </a:cubicBezTo>
                  <a:cubicBezTo>
                    <a:pt x="10604" y="7155"/>
                    <a:pt x="10604" y="7155"/>
                    <a:pt x="10604" y="7155"/>
                  </a:cubicBezTo>
                  <a:cubicBezTo>
                    <a:pt x="10660" y="7089"/>
                    <a:pt x="10660" y="7089"/>
                    <a:pt x="10660" y="7089"/>
                  </a:cubicBezTo>
                  <a:cubicBezTo>
                    <a:pt x="10660" y="7022"/>
                    <a:pt x="10660" y="7022"/>
                    <a:pt x="10660" y="7022"/>
                  </a:cubicBezTo>
                  <a:cubicBezTo>
                    <a:pt x="10660" y="6955"/>
                    <a:pt x="10660" y="6955"/>
                    <a:pt x="10660" y="6955"/>
                  </a:cubicBezTo>
                  <a:cubicBezTo>
                    <a:pt x="10660" y="6888"/>
                    <a:pt x="10660" y="6888"/>
                    <a:pt x="10660" y="6888"/>
                  </a:cubicBezTo>
                  <a:cubicBezTo>
                    <a:pt x="10716" y="6888"/>
                    <a:pt x="10716" y="6888"/>
                    <a:pt x="10716" y="6888"/>
                  </a:cubicBezTo>
                  <a:cubicBezTo>
                    <a:pt x="10716" y="6821"/>
                    <a:pt x="10716" y="6821"/>
                    <a:pt x="10716" y="6821"/>
                  </a:cubicBezTo>
                  <a:cubicBezTo>
                    <a:pt x="10772" y="6754"/>
                    <a:pt x="10772" y="6754"/>
                    <a:pt x="10772" y="6754"/>
                  </a:cubicBezTo>
                  <a:cubicBezTo>
                    <a:pt x="10772" y="6687"/>
                    <a:pt x="10772" y="6687"/>
                    <a:pt x="10772" y="6687"/>
                  </a:cubicBezTo>
                  <a:cubicBezTo>
                    <a:pt x="10772" y="6687"/>
                    <a:pt x="10772" y="6687"/>
                    <a:pt x="10772" y="6687"/>
                  </a:cubicBezTo>
                  <a:cubicBezTo>
                    <a:pt x="10772" y="6620"/>
                    <a:pt x="10772" y="6620"/>
                    <a:pt x="10772" y="6620"/>
                  </a:cubicBezTo>
                  <a:cubicBezTo>
                    <a:pt x="10828" y="6620"/>
                    <a:pt x="10828" y="6620"/>
                    <a:pt x="10828" y="6620"/>
                  </a:cubicBezTo>
                  <a:cubicBezTo>
                    <a:pt x="10772" y="6554"/>
                    <a:pt x="10772" y="6554"/>
                    <a:pt x="10772" y="6554"/>
                  </a:cubicBezTo>
                  <a:cubicBezTo>
                    <a:pt x="10772" y="6487"/>
                    <a:pt x="10772" y="6487"/>
                    <a:pt x="10772" y="6487"/>
                  </a:cubicBezTo>
                  <a:cubicBezTo>
                    <a:pt x="10772" y="6487"/>
                    <a:pt x="10772" y="6487"/>
                    <a:pt x="10772" y="6487"/>
                  </a:cubicBezTo>
                  <a:cubicBezTo>
                    <a:pt x="10716" y="6420"/>
                    <a:pt x="10716" y="6420"/>
                    <a:pt x="10716" y="6420"/>
                  </a:cubicBezTo>
                  <a:cubicBezTo>
                    <a:pt x="10716" y="6353"/>
                    <a:pt x="10716" y="6353"/>
                    <a:pt x="10716" y="6353"/>
                  </a:cubicBezTo>
                  <a:cubicBezTo>
                    <a:pt x="10716" y="6353"/>
                    <a:pt x="10716" y="6353"/>
                    <a:pt x="10716" y="6353"/>
                  </a:cubicBezTo>
                  <a:cubicBezTo>
                    <a:pt x="10716" y="6219"/>
                    <a:pt x="10716" y="6219"/>
                    <a:pt x="10716" y="6219"/>
                  </a:cubicBezTo>
                  <a:cubicBezTo>
                    <a:pt x="10660" y="6219"/>
                    <a:pt x="10660" y="6219"/>
                    <a:pt x="10660" y="6219"/>
                  </a:cubicBezTo>
                  <a:cubicBezTo>
                    <a:pt x="10660" y="6219"/>
                    <a:pt x="10660" y="6219"/>
                    <a:pt x="10660" y="6219"/>
                  </a:cubicBezTo>
                  <a:cubicBezTo>
                    <a:pt x="10604" y="6219"/>
                    <a:pt x="10604" y="6219"/>
                    <a:pt x="10604" y="6219"/>
                  </a:cubicBezTo>
                  <a:cubicBezTo>
                    <a:pt x="10604" y="6286"/>
                    <a:pt x="10604" y="6286"/>
                    <a:pt x="10604" y="6286"/>
                  </a:cubicBezTo>
                  <a:cubicBezTo>
                    <a:pt x="10604" y="6286"/>
                    <a:pt x="10604" y="6286"/>
                    <a:pt x="10604" y="6286"/>
                  </a:cubicBezTo>
                  <a:cubicBezTo>
                    <a:pt x="10548" y="6152"/>
                    <a:pt x="10548" y="6152"/>
                    <a:pt x="10548" y="6152"/>
                  </a:cubicBezTo>
                  <a:cubicBezTo>
                    <a:pt x="10491" y="6152"/>
                    <a:pt x="10491" y="6152"/>
                    <a:pt x="10491" y="6152"/>
                  </a:cubicBezTo>
                  <a:cubicBezTo>
                    <a:pt x="10491" y="6152"/>
                    <a:pt x="10491" y="6152"/>
                    <a:pt x="10491" y="6152"/>
                  </a:cubicBezTo>
                  <a:cubicBezTo>
                    <a:pt x="10435" y="6152"/>
                    <a:pt x="10435" y="6152"/>
                    <a:pt x="10435" y="6152"/>
                  </a:cubicBezTo>
                  <a:cubicBezTo>
                    <a:pt x="10435" y="6219"/>
                    <a:pt x="10435" y="6219"/>
                    <a:pt x="10435" y="6219"/>
                  </a:cubicBezTo>
                  <a:cubicBezTo>
                    <a:pt x="10435" y="6219"/>
                    <a:pt x="10435" y="6219"/>
                    <a:pt x="10435" y="6219"/>
                  </a:cubicBezTo>
                  <a:cubicBezTo>
                    <a:pt x="10379" y="6219"/>
                    <a:pt x="10379" y="6219"/>
                    <a:pt x="10379" y="6219"/>
                  </a:cubicBezTo>
                  <a:cubicBezTo>
                    <a:pt x="10379" y="6286"/>
                    <a:pt x="10379" y="6286"/>
                    <a:pt x="10379" y="6286"/>
                  </a:cubicBezTo>
                  <a:cubicBezTo>
                    <a:pt x="10379" y="6353"/>
                    <a:pt x="10379" y="6353"/>
                    <a:pt x="10379" y="6353"/>
                  </a:cubicBezTo>
                  <a:cubicBezTo>
                    <a:pt x="10323" y="6353"/>
                    <a:pt x="10323" y="6353"/>
                    <a:pt x="10323" y="6353"/>
                  </a:cubicBezTo>
                  <a:cubicBezTo>
                    <a:pt x="10323" y="6487"/>
                    <a:pt x="10323" y="6487"/>
                    <a:pt x="10323" y="6487"/>
                  </a:cubicBezTo>
                  <a:cubicBezTo>
                    <a:pt x="10323" y="6554"/>
                    <a:pt x="10323" y="6554"/>
                    <a:pt x="10323" y="6554"/>
                  </a:cubicBezTo>
                  <a:cubicBezTo>
                    <a:pt x="10267" y="6554"/>
                    <a:pt x="10267" y="6554"/>
                    <a:pt x="10267" y="6554"/>
                  </a:cubicBezTo>
                  <a:cubicBezTo>
                    <a:pt x="10267" y="6620"/>
                    <a:pt x="10267" y="6620"/>
                    <a:pt x="10267" y="6620"/>
                  </a:cubicBezTo>
                  <a:cubicBezTo>
                    <a:pt x="10267" y="6620"/>
                    <a:pt x="10267" y="6620"/>
                    <a:pt x="10267" y="6620"/>
                  </a:cubicBezTo>
                  <a:cubicBezTo>
                    <a:pt x="10267" y="6687"/>
                    <a:pt x="10267" y="6687"/>
                    <a:pt x="10267" y="6687"/>
                  </a:cubicBezTo>
                  <a:cubicBezTo>
                    <a:pt x="10211" y="6687"/>
                    <a:pt x="10211" y="6687"/>
                    <a:pt x="10211" y="6687"/>
                  </a:cubicBezTo>
                  <a:cubicBezTo>
                    <a:pt x="10211" y="6821"/>
                    <a:pt x="10211" y="6821"/>
                    <a:pt x="10211" y="6821"/>
                  </a:cubicBezTo>
                  <a:cubicBezTo>
                    <a:pt x="10155" y="6821"/>
                    <a:pt x="10155" y="6821"/>
                    <a:pt x="10155" y="6821"/>
                  </a:cubicBezTo>
                  <a:cubicBezTo>
                    <a:pt x="10155" y="6821"/>
                    <a:pt x="10155" y="6821"/>
                    <a:pt x="10155" y="6821"/>
                  </a:cubicBezTo>
                  <a:cubicBezTo>
                    <a:pt x="10099" y="6955"/>
                    <a:pt x="10099" y="6955"/>
                    <a:pt x="10099" y="6955"/>
                  </a:cubicBezTo>
                  <a:cubicBezTo>
                    <a:pt x="10155" y="6955"/>
                    <a:pt x="10155" y="6955"/>
                    <a:pt x="10155" y="6955"/>
                  </a:cubicBezTo>
                  <a:cubicBezTo>
                    <a:pt x="10099" y="7022"/>
                    <a:pt x="10099" y="7022"/>
                    <a:pt x="10099" y="7022"/>
                  </a:cubicBezTo>
                  <a:cubicBezTo>
                    <a:pt x="10099" y="7089"/>
                    <a:pt x="10099" y="7089"/>
                    <a:pt x="10099" y="7089"/>
                  </a:cubicBezTo>
                  <a:cubicBezTo>
                    <a:pt x="10099" y="7089"/>
                    <a:pt x="10099" y="7089"/>
                    <a:pt x="10099" y="7089"/>
                  </a:cubicBezTo>
                  <a:cubicBezTo>
                    <a:pt x="10099" y="7155"/>
                    <a:pt x="10099" y="7155"/>
                    <a:pt x="10099" y="7155"/>
                  </a:cubicBezTo>
                  <a:cubicBezTo>
                    <a:pt x="10099" y="7222"/>
                    <a:pt x="10099" y="7222"/>
                    <a:pt x="10099" y="7222"/>
                  </a:cubicBezTo>
                  <a:cubicBezTo>
                    <a:pt x="10043" y="7222"/>
                    <a:pt x="10043" y="7222"/>
                    <a:pt x="10043" y="7222"/>
                  </a:cubicBezTo>
                  <a:cubicBezTo>
                    <a:pt x="10043" y="7222"/>
                    <a:pt x="10043" y="7222"/>
                    <a:pt x="10043" y="7222"/>
                  </a:cubicBezTo>
                  <a:cubicBezTo>
                    <a:pt x="10099" y="7222"/>
                    <a:pt x="10099" y="7222"/>
                    <a:pt x="10099" y="7222"/>
                  </a:cubicBezTo>
                  <a:cubicBezTo>
                    <a:pt x="10099" y="7289"/>
                    <a:pt x="10099" y="7289"/>
                    <a:pt x="10099" y="7289"/>
                  </a:cubicBezTo>
                  <a:cubicBezTo>
                    <a:pt x="10099" y="7289"/>
                    <a:pt x="10099" y="7289"/>
                    <a:pt x="10099" y="7289"/>
                  </a:cubicBezTo>
                  <a:cubicBezTo>
                    <a:pt x="10043" y="7289"/>
                    <a:pt x="10043" y="7289"/>
                    <a:pt x="10043" y="7289"/>
                  </a:cubicBezTo>
                  <a:cubicBezTo>
                    <a:pt x="9986" y="7289"/>
                    <a:pt x="9986" y="7289"/>
                    <a:pt x="9986" y="7289"/>
                  </a:cubicBezTo>
                  <a:cubicBezTo>
                    <a:pt x="9986" y="7289"/>
                    <a:pt x="9986" y="7289"/>
                    <a:pt x="9986" y="7289"/>
                  </a:cubicBezTo>
                  <a:cubicBezTo>
                    <a:pt x="9930" y="7289"/>
                    <a:pt x="9930" y="7289"/>
                    <a:pt x="9930" y="7289"/>
                  </a:cubicBezTo>
                  <a:cubicBezTo>
                    <a:pt x="9930" y="7356"/>
                    <a:pt x="9930" y="7356"/>
                    <a:pt x="9930" y="7356"/>
                  </a:cubicBezTo>
                  <a:cubicBezTo>
                    <a:pt x="9930" y="7423"/>
                    <a:pt x="9930" y="7423"/>
                    <a:pt x="9930" y="7423"/>
                  </a:cubicBezTo>
                  <a:cubicBezTo>
                    <a:pt x="9874" y="7356"/>
                    <a:pt x="9874" y="7356"/>
                    <a:pt x="9874" y="7356"/>
                  </a:cubicBezTo>
                  <a:cubicBezTo>
                    <a:pt x="9874" y="7289"/>
                    <a:pt x="9874" y="7289"/>
                    <a:pt x="9874" y="7289"/>
                  </a:cubicBezTo>
                  <a:cubicBezTo>
                    <a:pt x="9930" y="7289"/>
                    <a:pt x="9930" y="7289"/>
                    <a:pt x="9930" y="7289"/>
                  </a:cubicBezTo>
                  <a:cubicBezTo>
                    <a:pt x="9874" y="7222"/>
                    <a:pt x="9874" y="7222"/>
                    <a:pt x="9874" y="7222"/>
                  </a:cubicBezTo>
                  <a:cubicBezTo>
                    <a:pt x="9874" y="7155"/>
                    <a:pt x="9874" y="7155"/>
                    <a:pt x="9874" y="7155"/>
                  </a:cubicBezTo>
                  <a:cubicBezTo>
                    <a:pt x="9930" y="7089"/>
                    <a:pt x="9930" y="7089"/>
                    <a:pt x="9930" y="7089"/>
                  </a:cubicBezTo>
                  <a:cubicBezTo>
                    <a:pt x="9930" y="7022"/>
                    <a:pt x="9930" y="7022"/>
                    <a:pt x="9930" y="7022"/>
                  </a:cubicBezTo>
                  <a:cubicBezTo>
                    <a:pt x="9930" y="7022"/>
                    <a:pt x="9930" y="7022"/>
                    <a:pt x="9930" y="7022"/>
                  </a:cubicBezTo>
                  <a:cubicBezTo>
                    <a:pt x="9986" y="6955"/>
                    <a:pt x="9986" y="6955"/>
                    <a:pt x="9986" y="6955"/>
                  </a:cubicBezTo>
                  <a:cubicBezTo>
                    <a:pt x="9986" y="6888"/>
                    <a:pt x="9986" y="6888"/>
                    <a:pt x="9986" y="6888"/>
                  </a:cubicBezTo>
                  <a:cubicBezTo>
                    <a:pt x="9986" y="6821"/>
                    <a:pt x="9986" y="6821"/>
                    <a:pt x="9986" y="6821"/>
                  </a:cubicBezTo>
                  <a:cubicBezTo>
                    <a:pt x="10043" y="6754"/>
                    <a:pt x="10043" y="6754"/>
                    <a:pt x="10043" y="6754"/>
                  </a:cubicBezTo>
                  <a:cubicBezTo>
                    <a:pt x="10043" y="6687"/>
                    <a:pt x="10043" y="6687"/>
                    <a:pt x="10043" y="6687"/>
                  </a:cubicBezTo>
                  <a:cubicBezTo>
                    <a:pt x="10043" y="6687"/>
                    <a:pt x="10043" y="6687"/>
                    <a:pt x="10043" y="6687"/>
                  </a:cubicBezTo>
                  <a:cubicBezTo>
                    <a:pt x="9986" y="6687"/>
                    <a:pt x="9986" y="6687"/>
                    <a:pt x="9986" y="6687"/>
                  </a:cubicBezTo>
                  <a:cubicBezTo>
                    <a:pt x="9986" y="6687"/>
                    <a:pt x="9986" y="6687"/>
                    <a:pt x="9986" y="6687"/>
                  </a:cubicBezTo>
                  <a:cubicBezTo>
                    <a:pt x="10043" y="6620"/>
                    <a:pt x="10043" y="6620"/>
                    <a:pt x="10043" y="6620"/>
                  </a:cubicBezTo>
                  <a:cubicBezTo>
                    <a:pt x="10043" y="6487"/>
                    <a:pt x="10043" y="6487"/>
                    <a:pt x="10043" y="6487"/>
                  </a:cubicBezTo>
                  <a:cubicBezTo>
                    <a:pt x="10043" y="6487"/>
                    <a:pt x="10043" y="6487"/>
                    <a:pt x="10043" y="6487"/>
                  </a:cubicBezTo>
                  <a:cubicBezTo>
                    <a:pt x="9986" y="6420"/>
                    <a:pt x="9986" y="6420"/>
                    <a:pt x="9986" y="6420"/>
                  </a:cubicBezTo>
                  <a:cubicBezTo>
                    <a:pt x="10043" y="6420"/>
                    <a:pt x="10043" y="6420"/>
                    <a:pt x="10043" y="6420"/>
                  </a:cubicBezTo>
                  <a:cubicBezTo>
                    <a:pt x="10043" y="6353"/>
                    <a:pt x="10043" y="6353"/>
                    <a:pt x="10043" y="6353"/>
                  </a:cubicBezTo>
                  <a:cubicBezTo>
                    <a:pt x="9986" y="6353"/>
                    <a:pt x="9986" y="6353"/>
                    <a:pt x="9986" y="6353"/>
                  </a:cubicBezTo>
                  <a:cubicBezTo>
                    <a:pt x="9930" y="6286"/>
                    <a:pt x="9930" y="6286"/>
                    <a:pt x="9930" y="6286"/>
                  </a:cubicBezTo>
                  <a:cubicBezTo>
                    <a:pt x="9874" y="6286"/>
                    <a:pt x="9874" y="6286"/>
                    <a:pt x="9874" y="6286"/>
                  </a:cubicBezTo>
                  <a:cubicBezTo>
                    <a:pt x="9874" y="6353"/>
                    <a:pt x="9874" y="6353"/>
                    <a:pt x="9874" y="6353"/>
                  </a:cubicBezTo>
                  <a:cubicBezTo>
                    <a:pt x="9930" y="6420"/>
                    <a:pt x="9930" y="6420"/>
                    <a:pt x="9930" y="6420"/>
                  </a:cubicBezTo>
                  <a:cubicBezTo>
                    <a:pt x="9930" y="6420"/>
                    <a:pt x="9930" y="6420"/>
                    <a:pt x="9930" y="6420"/>
                  </a:cubicBezTo>
                  <a:cubicBezTo>
                    <a:pt x="9930" y="6487"/>
                    <a:pt x="9930" y="6487"/>
                    <a:pt x="9930" y="6487"/>
                  </a:cubicBezTo>
                  <a:cubicBezTo>
                    <a:pt x="9930" y="6487"/>
                    <a:pt x="9930" y="6487"/>
                    <a:pt x="9930" y="6487"/>
                  </a:cubicBezTo>
                  <a:cubicBezTo>
                    <a:pt x="9874" y="6487"/>
                    <a:pt x="9874" y="6487"/>
                    <a:pt x="9874" y="6487"/>
                  </a:cubicBezTo>
                  <a:cubicBezTo>
                    <a:pt x="9874" y="6487"/>
                    <a:pt x="9874" y="6487"/>
                    <a:pt x="9874" y="6487"/>
                  </a:cubicBezTo>
                  <a:cubicBezTo>
                    <a:pt x="9818" y="6487"/>
                    <a:pt x="9818" y="6487"/>
                    <a:pt x="9818" y="6487"/>
                  </a:cubicBezTo>
                  <a:cubicBezTo>
                    <a:pt x="9818" y="6554"/>
                    <a:pt x="9818" y="6554"/>
                    <a:pt x="9818" y="6554"/>
                  </a:cubicBezTo>
                  <a:cubicBezTo>
                    <a:pt x="9874" y="6554"/>
                    <a:pt x="9874" y="6554"/>
                    <a:pt x="9874" y="6554"/>
                  </a:cubicBezTo>
                  <a:cubicBezTo>
                    <a:pt x="9874" y="6554"/>
                    <a:pt x="9874" y="6554"/>
                    <a:pt x="9874" y="6554"/>
                  </a:cubicBezTo>
                  <a:cubicBezTo>
                    <a:pt x="9874" y="6620"/>
                    <a:pt x="9874" y="6620"/>
                    <a:pt x="9874" y="6620"/>
                  </a:cubicBezTo>
                  <a:cubicBezTo>
                    <a:pt x="9874" y="6687"/>
                    <a:pt x="9874" y="6687"/>
                    <a:pt x="9874" y="6687"/>
                  </a:cubicBezTo>
                  <a:cubicBezTo>
                    <a:pt x="9874" y="6620"/>
                    <a:pt x="9874" y="6620"/>
                    <a:pt x="9874" y="6620"/>
                  </a:cubicBezTo>
                  <a:cubicBezTo>
                    <a:pt x="9818" y="6620"/>
                    <a:pt x="9818" y="6620"/>
                    <a:pt x="9818" y="6620"/>
                  </a:cubicBezTo>
                  <a:cubicBezTo>
                    <a:pt x="9818" y="6687"/>
                    <a:pt x="9818" y="6687"/>
                    <a:pt x="9818" y="6687"/>
                  </a:cubicBezTo>
                  <a:cubicBezTo>
                    <a:pt x="9762" y="6620"/>
                    <a:pt x="9762" y="6620"/>
                    <a:pt x="9762" y="6620"/>
                  </a:cubicBezTo>
                  <a:cubicBezTo>
                    <a:pt x="9762" y="6620"/>
                    <a:pt x="9762" y="6620"/>
                    <a:pt x="9762" y="6620"/>
                  </a:cubicBezTo>
                  <a:cubicBezTo>
                    <a:pt x="9762" y="6620"/>
                    <a:pt x="9762" y="6620"/>
                    <a:pt x="9762" y="6620"/>
                  </a:cubicBezTo>
                  <a:cubicBezTo>
                    <a:pt x="9706" y="6687"/>
                    <a:pt x="9706" y="6687"/>
                    <a:pt x="9706" y="6687"/>
                  </a:cubicBezTo>
                  <a:cubicBezTo>
                    <a:pt x="9706" y="6620"/>
                    <a:pt x="9706" y="6620"/>
                    <a:pt x="9706" y="6620"/>
                  </a:cubicBezTo>
                  <a:cubicBezTo>
                    <a:pt x="9706" y="6620"/>
                    <a:pt x="9706" y="6620"/>
                    <a:pt x="9706" y="6620"/>
                  </a:cubicBezTo>
                  <a:cubicBezTo>
                    <a:pt x="9706" y="6554"/>
                    <a:pt x="9706" y="6554"/>
                    <a:pt x="9706" y="6554"/>
                  </a:cubicBezTo>
                  <a:cubicBezTo>
                    <a:pt x="9706" y="6554"/>
                    <a:pt x="9706" y="6554"/>
                    <a:pt x="9706" y="6554"/>
                  </a:cubicBezTo>
                  <a:cubicBezTo>
                    <a:pt x="9650" y="6554"/>
                    <a:pt x="9650" y="6554"/>
                    <a:pt x="9650" y="6554"/>
                  </a:cubicBezTo>
                  <a:cubicBezTo>
                    <a:pt x="9594" y="6620"/>
                    <a:pt x="9594" y="6620"/>
                    <a:pt x="9594" y="6620"/>
                  </a:cubicBezTo>
                  <a:cubicBezTo>
                    <a:pt x="9538" y="6554"/>
                    <a:pt x="9538" y="6554"/>
                    <a:pt x="9538" y="6554"/>
                  </a:cubicBezTo>
                  <a:cubicBezTo>
                    <a:pt x="9538" y="6554"/>
                    <a:pt x="9538" y="6554"/>
                    <a:pt x="9538" y="6554"/>
                  </a:cubicBezTo>
                  <a:cubicBezTo>
                    <a:pt x="9482" y="6620"/>
                    <a:pt x="9482" y="6620"/>
                    <a:pt x="9482" y="6620"/>
                  </a:cubicBezTo>
                  <a:cubicBezTo>
                    <a:pt x="9425" y="6620"/>
                    <a:pt x="9425" y="6620"/>
                    <a:pt x="9425" y="6620"/>
                  </a:cubicBezTo>
                  <a:cubicBezTo>
                    <a:pt x="9425" y="6554"/>
                    <a:pt x="9425" y="6554"/>
                    <a:pt x="9425" y="6554"/>
                  </a:cubicBezTo>
                  <a:cubicBezTo>
                    <a:pt x="9369" y="6620"/>
                    <a:pt x="9369" y="6620"/>
                    <a:pt x="9369" y="6620"/>
                  </a:cubicBezTo>
                  <a:cubicBezTo>
                    <a:pt x="9369" y="6554"/>
                    <a:pt x="9369" y="6554"/>
                    <a:pt x="9369" y="6554"/>
                  </a:cubicBezTo>
                  <a:cubicBezTo>
                    <a:pt x="9369" y="6554"/>
                    <a:pt x="9369" y="6554"/>
                    <a:pt x="9369" y="6554"/>
                  </a:cubicBezTo>
                  <a:cubicBezTo>
                    <a:pt x="9425" y="6554"/>
                    <a:pt x="9425" y="6554"/>
                    <a:pt x="9425" y="6554"/>
                  </a:cubicBezTo>
                  <a:cubicBezTo>
                    <a:pt x="9482" y="6554"/>
                    <a:pt x="9482" y="6554"/>
                    <a:pt x="9482" y="6554"/>
                  </a:cubicBezTo>
                  <a:cubicBezTo>
                    <a:pt x="9538" y="6487"/>
                    <a:pt x="9538" y="6487"/>
                    <a:pt x="9538" y="6487"/>
                  </a:cubicBezTo>
                  <a:cubicBezTo>
                    <a:pt x="9538" y="6487"/>
                    <a:pt x="9538" y="6487"/>
                    <a:pt x="9538" y="6487"/>
                  </a:cubicBezTo>
                  <a:cubicBezTo>
                    <a:pt x="9594" y="6487"/>
                    <a:pt x="9594" y="6487"/>
                    <a:pt x="9594" y="6487"/>
                  </a:cubicBezTo>
                  <a:cubicBezTo>
                    <a:pt x="9594" y="6487"/>
                    <a:pt x="9594" y="6487"/>
                    <a:pt x="9594" y="6487"/>
                  </a:cubicBezTo>
                  <a:cubicBezTo>
                    <a:pt x="9650" y="6420"/>
                    <a:pt x="9650" y="6420"/>
                    <a:pt x="9650" y="6420"/>
                  </a:cubicBezTo>
                  <a:cubicBezTo>
                    <a:pt x="9650" y="6420"/>
                    <a:pt x="9650" y="6420"/>
                    <a:pt x="9650" y="6420"/>
                  </a:cubicBezTo>
                  <a:cubicBezTo>
                    <a:pt x="9650" y="6353"/>
                    <a:pt x="9650" y="6353"/>
                    <a:pt x="9650" y="6353"/>
                  </a:cubicBezTo>
                  <a:cubicBezTo>
                    <a:pt x="9650" y="6353"/>
                    <a:pt x="9650" y="6353"/>
                    <a:pt x="9650" y="6353"/>
                  </a:cubicBezTo>
                  <a:cubicBezTo>
                    <a:pt x="9594" y="6219"/>
                    <a:pt x="9594" y="6219"/>
                    <a:pt x="9594" y="6219"/>
                  </a:cubicBezTo>
                  <a:cubicBezTo>
                    <a:pt x="9538" y="6219"/>
                    <a:pt x="9538" y="6219"/>
                    <a:pt x="9538" y="6219"/>
                  </a:cubicBezTo>
                  <a:cubicBezTo>
                    <a:pt x="9538" y="6219"/>
                    <a:pt x="9538" y="6219"/>
                    <a:pt x="9538" y="6219"/>
                  </a:cubicBezTo>
                  <a:cubicBezTo>
                    <a:pt x="9482" y="6085"/>
                    <a:pt x="9482" y="6085"/>
                    <a:pt x="9482" y="6085"/>
                  </a:cubicBezTo>
                  <a:cubicBezTo>
                    <a:pt x="9425" y="6085"/>
                    <a:pt x="9425" y="6085"/>
                    <a:pt x="9425" y="6085"/>
                  </a:cubicBezTo>
                  <a:cubicBezTo>
                    <a:pt x="9425" y="6085"/>
                    <a:pt x="9425" y="6085"/>
                    <a:pt x="9425" y="6085"/>
                  </a:cubicBezTo>
                  <a:cubicBezTo>
                    <a:pt x="9369" y="6152"/>
                    <a:pt x="9369" y="6152"/>
                    <a:pt x="9369" y="6152"/>
                  </a:cubicBezTo>
                  <a:cubicBezTo>
                    <a:pt x="9313" y="6152"/>
                    <a:pt x="9313" y="6152"/>
                    <a:pt x="9313" y="6152"/>
                  </a:cubicBezTo>
                  <a:cubicBezTo>
                    <a:pt x="9257" y="6219"/>
                    <a:pt x="9257" y="6219"/>
                    <a:pt x="9257" y="6219"/>
                  </a:cubicBezTo>
                  <a:cubicBezTo>
                    <a:pt x="9257" y="6219"/>
                    <a:pt x="9257" y="6219"/>
                    <a:pt x="9257" y="6219"/>
                  </a:cubicBezTo>
                  <a:cubicBezTo>
                    <a:pt x="9257" y="6286"/>
                    <a:pt x="9257" y="6286"/>
                    <a:pt x="9257" y="6286"/>
                  </a:cubicBezTo>
                  <a:cubicBezTo>
                    <a:pt x="9201" y="6286"/>
                    <a:pt x="9201" y="6286"/>
                    <a:pt x="9201" y="6286"/>
                  </a:cubicBezTo>
                  <a:cubicBezTo>
                    <a:pt x="9201" y="6286"/>
                    <a:pt x="9201" y="6286"/>
                    <a:pt x="9201" y="6286"/>
                  </a:cubicBezTo>
                  <a:cubicBezTo>
                    <a:pt x="9201" y="6286"/>
                    <a:pt x="9201" y="6286"/>
                    <a:pt x="9201" y="6286"/>
                  </a:cubicBezTo>
                  <a:cubicBezTo>
                    <a:pt x="9145" y="6286"/>
                    <a:pt x="9145" y="6286"/>
                    <a:pt x="9145" y="6286"/>
                  </a:cubicBezTo>
                  <a:cubicBezTo>
                    <a:pt x="9089" y="6286"/>
                    <a:pt x="9089" y="6286"/>
                    <a:pt x="9089" y="6286"/>
                  </a:cubicBezTo>
                  <a:cubicBezTo>
                    <a:pt x="9089" y="6286"/>
                    <a:pt x="9089" y="6286"/>
                    <a:pt x="9089" y="6286"/>
                  </a:cubicBezTo>
                  <a:cubicBezTo>
                    <a:pt x="9033" y="6286"/>
                    <a:pt x="9033" y="6286"/>
                    <a:pt x="9033" y="6286"/>
                  </a:cubicBezTo>
                  <a:cubicBezTo>
                    <a:pt x="8977" y="6286"/>
                    <a:pt x="8977" y="6286"/>
                    <a:pt x="8977" y="6286"/>
                  </a:cubicBezTo>
                  <a:cubicBezTo>
                    <a:pt x="8977" y="6286"/>
                    <a:pt x="8977" y="6286"/>
                    <a:pt x="8977" y="6286"/>
                  </a:cubicBezTo>
                  <a:cubicBezTo>
                    <a:pt x="8977" y="6219"/>
                    <a:pt x="8977" y="6219"/>
                    <a:pt x="8977" y="6219"/>
                  </a:cubicBezTo>
                  <a:cubicBezTo>
                    <a:pt x="9089" y="6219"/>
                    <a:pt x="9089" y="6219"/>
                    <a:pt x="9089" y="6219"/>
                  </a:cubicBezTo>
                  <a:cubicBezTo>
                    <a:pt x="9089" y="6152"/>
                    <a:pt x="9089" y="6152"/>
                    <a:pt x="9089" y="6152"/>
                  </a:cubicBezTo>
                  <a:cubicBezTo>
                    <a:pt x="9145" y="6152"/>
                    <a:pt x="9145" y="6152"/>
                    <a:pt x="9145" y="6152"/>
                  </a:cubicBezTo>
                  <a:cubicBezTo>
                    <a:pt x="9145" y="6152"/>
                    <a:pt x="9145" y="6152"/>
                    <a:pt x="9145" y="6152"/>
                  </a:cubicBezTo>
                  <a:cubicBezTo>
                    <a:pt x="9201" y="6085"/>
                    <a:pt x="9201" y="6085"/>
                    <a:pt x="9201" y="6085"/>
                  </a:cubicBezTo>
                  <a:cubicBezTo>
                    <a:pt x="9201" y="6085"/>
                    <a:pt x="9201" y="6085"/>
                    <a:pt x="9201" y="6085"/>
                  </a:cubicBezTo>
                  <a:cubicBezTo>
                    <a:pt x="9201" y="6019"/>
                    <a:pt x="9201" y="6019"/>
                    <a:pt x="9201" y="6019"/>
                  </a:cubicBezTo>
                  <a:cubicBezTo>
                    <a:pt x="9257" y="6019"/>
                    <a:pt x="9257" y="6019"/>
                    <a:pt x="9257" y="6019"/>
                  </a:cubicBezTo>
                  <a:cubicBezTo>
                    <a:pt x="9313" y="5952"/>
                    <a:pt x="9313" y="5952"/>
                    <a:pt x="9313" y="5952"/>
                  </a:cubicBezTo>
                  <a:cubicBezTo>
                    <a:pt x="9313" y="5885"/>
                    <a:pt x="9313" y="5885"/>
                    <a:pt x="9313" y="5885"/>
                  </a:cubicBezTo>
                  <a:cubicBezTo>
                    <a:pt x="9313" y="5818"/>
                    <a:pt x="9313" y="5818"/>
                    <a:pt x="9313" y="5818"/>
                  </a:cubicBezTo>
                  <a:cubicBezTo>
                    <a:pt x="9257" y="5751"/>
                    <a:pt x="9257" y="5751"/>
                    <a:pt x="9257" y="5751"/>
                  </a:cubicBezTo>
                  <a:cubicBezTo>
                    <a:pt x="9257" y="5751"/>
                    <a:pt x="9257" y="5751"/>
                    <a:pt x="9257" y="5751"/>
                  </a:cubicBezTo>
                  <a:cubicBezTo>
                    <a:pt x="9145" y="5818"/>
                    <a:pt x="9145" y="5818"/>
                    <a:pt x="9145" y="5818"/>
                  </a:cubicBezTo>
                  <a:cubicBezTo>
                    <a:pt x="9089" y="5818"/>
                    <a:pt x="9089" y="5818"/>
                    <a:pt x="9089" y="5818"/>
                  </a:cubicBezTo>
                  <a:cubicBezTo>
                    <a:pt x="8977" y="5885"/>
                    <a:pt x="8977" y="5885"/>
                    <a:pt x="8977" y="5885"/>
                  </a:cubicBezTo>
                  <a:cubicBezTo>
                    <a:pt x="8808" y="5885"/>
                    <a:pt x="8808" y="5885"/>
                    <a:pt x="8808" y="5885"/>
                  </a:cubicBezTo>
                  <a:cubicBezTo>
                    <a:pt x="8584" y="6019"/>
                    <a:pt x="8584" y="6019"/>
                    <a:pt x="8584" y="6019"/>
                  </a:cubicBezTo>
                  <a:cubicBezTo>
                    <a:pt x="8528" y="6019"/>
                    <a:pt x="8528" y="6019"/>
                    <a:pt x="8528" y="6019"/>
                  </a:cubicBezTo>
                  <a:cubicBezTo>
                    <a:pt x="8359" y="6085"/>
                    <a:pt x="8359" y="6085"/>
                    <a:pt x="8359" y="6085"/>
                  </a:cubicBezTo>
                  <a:cubicBezTo>
                    <a:pt x="8191" y="6152"/>
                    <a:pt x="8191" y="6152"/>
                    <a:pt x="8191" y="6152"/>
                  </a:cubicBezTo>
                  <a:cubicBezTo>
                    <a:pt x="8135" y="6219"/>
                    <a:pt x="8135" y="6219"/>
                    <a:pt x="8135" y="6219"/>
                  </a:cubicBezTo>
                  <a:cubicBezTo>
                    <a:pt x="8135" y="6286"/>
                    <a:pt x="8135" y="6286"/>
                    <a:pt x="8135" y="6286"/>
                  </a:cubicBezTo>
                  <a:cubicBezTo>
                    <a:pt x="8191" y="6286"/>
                    <a:pt x="8191" y="6286"/>
                    <a:pt x="8191" y="6286"/>
                  </a:cubicBezTo>
                  <a:cubicBezTo>
                    <a:pt x="8191" y="6286"/>
                    <a:pt x="8191" y="6286"/>
                    <a:pt x="8191" y="6286"/>
                  </a:cubicBezTo>
                  <a:cubicBezTo>
                    <a:pt x="8135" y="6353"/>
                    <a:pt x="8135" y="6353"/>
                    <a:pt x="8135" y="6353"/>
                  </a:cubicBezTo>
                  <a:cubicBezTo>
                    <a:pt x="8079" y="6353"/>
                    <a:pt x="8079" y="6353"/>
                    <a:pt x="8079" y="6353"/>
                  </a:cubicBezTo>
                  <a:cubicBezTo>
                    <a:pt x="8023" y="6420"/>
                    <a:pt x="8023" y="6420"/>
                    <a:pt x="8023" y="6420"/>
                  </a:cubicBezTo>
                  <a:cubicBezTo>
                    <a:pt x="7967" y="6420"/>
                    <a:pt x="7967" y="6420"/>
                    <a:pt x="7967" y="6420"/>
                  </a:cubicBezTo>
                  <a:cubicBezTo>
                    <a:pt x="7911" y="6420"/>
                    <a:pt x="7911" y="6420"/>
                    <a:pt x="7911" y="6420"/>
                  </a:cubicBezTo>
                  <a:cubicBezTo>
                    <a:pt x="7911" y="6487"/>
                    <a:pt x="7911" y="6487"/>
                    <a:pt x="7911" y="6487"/>
                  </a:cubicBezTo>
                  <a:cubicBezTo>
                    <a:pt x="7855" y="6554"/>
                    <a:pt x="7855" y="6554"/>
                    <a:pt x="7855" y="6554"/>
                  </a:cubicBezTo>
                  <a:cubicBezTo>
                    <a:pt x="7798" y="6620"/>
                    <a:pt x="7798" y="6620"/>
                    <a:pt x="7798" y="6620"/>
                  </a:cubicBezTo>
                  <a:cubicBezTo>
                    <a:pt x="7798" y="6687"/>
                    <a:pt x="7798" y="6687"/>
                    <a:pt x="7798" y="6687"/>
                  </a:cubicBezTo>
                  <a:cubicBezTo>
                    <a:pt x="7855" y="6620"/>
                    <a:pt x="7855" y="6620"/>
                    <a:pt x="7855" y="6620"/>
                  </a:cubicBezTo>
                  <a:cubicBezTo>
                    <a:pt x="7855" y="6687"/>
                    <a:pt x="7855" y="6687"/>
                    <a:pt x="7855" y="6687"/>
                  </a:cubicBezTo>
                  <a:cubicBezTo>
                    <a:pt x="7855" y="6687"/>
                    <a:pt x="7855" y="6687"/>
                    <a:pt x="7855" y="6687"/>
                  </a:cubicBezTo>
                  <a:cubicBezTo>
                    <a:pt x="7855" y="6687"/>
                    <a:pt x="7855" y="6687"/>
                    <a:pt x="7855" y="6687"/>
                  </a:cubicBezTo>
                  <a:cubicBezTo>
                    <a:pt x="7911" y="6687"/>
                    <a:pt x="7911" y="6687"/>
                    <a:pt x="7911" y="6687"/>
                  </a:cubicBezTo>
                  <a:cubicBezTo>
                    <a:pt x="7967" y="6687"/>
                    <a:pt x="7967" y="6687"/>
                    <a:pt x="7967" y="6687"/>
                  </a:cubicBezTo>
                  <a:cubicBezTo>
                    <a:pt x="8023" y="6687"/>
                    <a:pt x="8023" y="6687"/>
                    <a:pt x="8023" y="6687"/>
                  </a:cubicBezTo>
                  <a:cubicBezTo>
                    <a:pt x="8023" y="6687"/>
                    <a:pt x="8023" y="6687"/>
                    <a:pt x="8023" y="6687"/>
                  </a:cubicBezTo>
                  <a:cubicBezTo>
                    <a:pt x="8023" y="6754"/>
                    <a:pt x="8023" y="6754"/>
                    <a:pt x="8023" y="6754"/>
                  </a:cubicBezTo>
                  <a:cubicBezTo>
                    <a:pt x="7967" y="6754"/>
                    <a:pt x="7967" y="6754"/>
                    <a:pt x="7967" y="6754"/>
                  </a:cubicBezTo>
                  <a:cubicBezTo>
                    <a:pt x="7911" y="6754"/>
                    <a:pt x="7911" y="6754"/>
                    <a:pt x="7911" y="6754"/>
                  </a:cubicBezTo>
                  <a:cubicBezTo>
                    <a:pt x="7855" y="6754"/>
                    <a:pt x="7855" y="6754"/>
                    <a:pt x="7855" y="6754"/>
                  </a:cubicBezTo>
                  <a:cubicBezTo>
                    <a:pt x="7855" y="6821"/>
                    <a:pt x="7855" y="6821"/>
                    <a:pt x="7855" y="6821"/>
                  </a:cubicBezTo>
                  <a:cubicBezTo>
                    <a:pt x="7967" y="6888"/>
                    <a:pt x="7967" y="6888"/>
                    <a:pt x="7967" y="6888"/>
                  </a:cubicBezTo>
                  <a:cubicBezTo>
                    <a:pt x="8023" y="6821"/>
                    <a:pt x="8023" y="6821"/>
                    <a:pt x="8023" y="6821"/>
                  </a:cubicBezTo>
                  <a:cubicBezTo>
                    <a:pt x="8023" y="6821"/>
                    <a:pt x="8023" y="6821"/>
                    <a:pt x="8023" y="6821"/>
                  </a:cubicBezTo>
                  <a:cubicBezTo>
                    <a:pt x="8023" y="6821"/>
                    <a:pt x="8023" y="6821"/>
                    <a:pt x="8023" y="6821"/>
                  </a:cubicBezTo>
                  <a:cubicBezTo>
                    <a:pt x="8023" y="6821"/>
                    <a:pt x="8023" y="6821"/>
                    <a:pt x="8023" y="6821"/>
                  </a:cubicBezTo>
                  <a:cubicBezTo>
                    <a:pt x="8023" y="6888"/>
                    <a:pt x="8023" y="6888"/>
                    <a:pt x="8023" y="6888"/>
                  </a:cubicBezTo>
                  <a:cubicBezTo>
                    <a:pt x="8079" y="6888"/>
                    <a:pt x="8079" y="6888"/>
                    <a:pt x="8079" y="6888"/>
                  </a:cubicBezTo>
                  <a:cubicBezTo>
                    <a:pt x="8135" y="6888"/>
                    <a:pt x="8135" y="6888"/>
                    <a:pt x="8135" y="6888"/>
                  </a:cubicBezTo>
                  <a:cubicBezTo>
                    <a:pt x="8247" y="6821"/>
                    <a:pt x="8247" y="6821"/>
                    <a:pt x="8247" y="6821"/>
                  </a:cubicBezTo>
                  <a:cubicBezTo>
                    <a:pt x="8303" y="6821"/>
                    <a:pt x="8303" y="6821"/>
                    <a:pt x="8303" y="6821"/>
                  </a:cubicBezTo>
                  <a:cubicBezTo>
                    <a:pt x="8359" y="6888"/>
                    <a:pt x="8359" y="6888"/>
                    <a:pt x="8359" y="6888"/>
                  </a:cubicBezTo>
                  <a:cubicBezTo>
                    <a:pt x="8416" y="6888"/>
                    <a:pt x="8416" y="6888"/>
                    <a:pt x="8416" y="6888"/>
                  </a:cubicBezTo>
                  <a:cubicBezTo>
                    <a:pt x="8472" y="6888"/>
                    <a:pt x="8472" y="6888"/>
                    <a:pt x="8472" y="6888"/>
                  </a:cubicBezTo>
                  <a:cubicBezTo>
                    <a:pt x="8472" y="6955"/>
                    <a:pt x="8472" y="6955"/>
                    <a:pt x="8472" y="6955"/>
                  </a:cubicBezTo>
                  <a:cubicBezTo>
                    <a:pt x="8528" y="6955"/>
                    <a:pt x="8528" y="6955"/>
                    <a:pt x="8528" y="6955"/>
                  </a:cubicBezTo>
                  <a:cubicBezTo>
                    <a:pt x="8472" y="6955"/>
                    <a:pt x="8472" y="6955"/>
                    <a:pt x="8472" y="6955"/>
                  </a:cubicBezTo>
                  <a:cubicBezTo>
                    <a:pt x="8472" y="6955"/>
                    <a:pt x="8472" y="6955"/>
                    <a:pt x="8472" y="6955"/>
                  </a:cubicBezTo>
                  <a:cubicBezTo>
                    <a:pt x="8416" y="6955"/>
                    <a:pt x="8416" y="6955"/>
                    <a:pt x="8416" y="6955"/>
                  </a:cubicBezTo>
                  <a:cubicBezTo>
                    <a:pt x="8303" y="6955"/>
                    <a:pt x="8303" y="6955"/>
                    <a:pt x="8303" y="6955"/>
                  </a:cubicBezTo>
                  <a:cubicBezTo>
                    <a:pt x="8303" y="6955"/>
                    <a:pt x="8303" y="6955"/>
                    <a:pt x="8303" y="6955"/>
                  </a:cubicBezTo>
                  <a:cubicBezTo>
                    <a:pt x="8359" y="6955"/>
                    <a:pt x="8359" y="6955"/>
                    <a:pt x="8359" y="6955"/>
                  </a:cubicBezTo>
                  <a:cubicBezTo>
                    <a:pt x="8359" y="7022"/>
                    <a:pt x="8359" y="7022"/>
                    <a:pt x="8359" y="7022"/>
                  </a:cubicBezTo>
                  <a:cubicBezTo>
                    <a:pt x="8303" y="7022"/>
                    <a:pt x="8303" y="7022"/>
                    <a:pt x="8303" y="7022"/>
                  </a:cubicBezTo>
                  <a:cubicBezTo>
                    <a:pt x="8247" y="6955"/>
                    <a:pt x="8247" y="6955"/>
                    <a:pt x="8247" y="6955"/>
                  </a:cubicBezTo>
                  <a:cubicBezTo>
                    <a:pt x="8135" y="6955"/>
                    <a:pt x="8135" y="6955"/>
                    <a:pt x="8135" y="6955"/>
                  </a:cubicBezTo>
                  <a:cubicBezTo>
                    <a:pt x="8079" y="7022"/>
                    <a:pt x="8079" y="7022"/>
                    <a:pt x="8079" y="7022"/>
                  </a:cubicBezTo>
                  <a:cubicBezTo>
                    <a:pt x="8079" y="6955"/>
                    <a:pt x="8079" y="6955"/>
                    <a:pt x="8079" y="6955"/>
                  </a:cubicBezTo>
                  <a:cubicBezTo>
                    <a:pt x="8023" y="6955"/>
                    <a:pt x="8023" y="6955"/>
                    <a:pt x="8023" y="6955"/>
                  </a:cubicBezTo>
                  <a:cubicBezTo>
                    <a:pt x="8023" y="7022"/>
                    <a:pt x="8023" y="7022"/>
                    <a:pt x="8023" y="7022"/>
                  </a:cubicBezTo>
                  <a:cubicBezTo>
                    <a:pt x="7967" y="7022"/>
                    <a:pt x="7967" y="7022"/>
                    <a:pt x="7967" y="7022"/>
                  </a:cubicBezTo>
                  <a:cubicBezTo>
                    <a:pt x="7855" y="7022"/>
                    <a:pt x="7855" y="7022"/>
                    <a:pt x="7855" y="7022"/>
                  </a:cubicBezTo>
                  <a:cubicBezTo>
                    <a:pt x="7855" y="7022"/>
                    <a:pt x="7855" y="7022"/>
                    <a:pt x="7855" y="7022"/>
                  </a:cubicBezTo>
                  <a:cubicBezTo>
                    <a:pt x="7742" y="7022"/>
                    <a:pt x="7742" y="7022"/>
                    <a:pt x="7742" y="7022"/>
                  </a:cubicBezTo>
                  <a:cubicBezTo>
                    <a:pt x="7742" y="7089"/>
                    <a:pt x="7742" y="7089"/>
                    <a:pt x="7742" y="7089"/>
                  </a:cubicBezTo>
                  <a:cubicBezTo>
                    <a:pt x="7742" y="7222"/>
                    <a:pt x="7742" y="7222"/>
                    <a:pt x="7742" y="7222"/>
                  </a:cubicBezTo>
                  <a:cubicBezTo>
                    <a:pt x="7742" y="7289"/>
                    <a:pt x="7742" y="7289"/>
                    <a:pt x="7742" y="7289"/>
                  </a:cubicBezTo>
                  <a:cubicBezTo>
                    <a:pt x="7742" y="7356"/>
                    <a:pt x="7742" y="7356"/>
                    <a:pt x="7742" y="7356"/>
                  </a:cubicBezTo>
                  <a:cubicBezTo>
                    <a:pt x="7742" y="7356"/>
                    <a:pt x="7742" y="7356"/>
                    <a:pt x="7742" y="7356"/>
                  </a:cubicBezTo>
                  <a:cubicBezTo>
                    <a:pt x="7742" y="7356"/>
                    <a:pt x="7742" y="7356"/>
                    <a:pt x="7742" y="7356"/>
                  </a:cubicBezTo>
                  <a:cubicBezTo>
                    <a:pt x="7742" y="7423"/>
                    <a:pt x="7742" y="7423"/>
                    <a:pt x="7742" y="7423"/>
                  </a:cubicBezTo>
                  <a:cubicBezTo>
                    <a:pt x="7798" y="7423"/>
                    <a:pt x="7798" y="7423"/>
                    <a:pt x="7798" y="7423"/>
                  </a:cubicBezTo>
                  <a:cubicBezTo>
                    <a:pt x="7798" y="7423"/>
                    <a:pt x="7798" y="7423"/>
                    <a:pt x="7798" y="7423"/>
                  </a:cubicBezTo>
                  <a:cubicBezTo>
                    <a:pt x="7855" y="7423"/>
                    <a:pt x="7855" y="7423"/>
                    <a:pt x="7855" y="7423"/>
                  </a:cubicBezTo>
                  <a:cubicBezTo>
                    <a:pt x="7911" y="7423"/>
                    <a:pt x="7911" y="7423"/>
                    <a:pt x="7911" y="7423"/>
                  </a:cubicBezTo>
                  <a:cubicBezTo>
                    <a:pt x="7911" y="7423"/>
                    <a:pt x="7911" y="7423"/>
                    <a:pt x="7911" y="7423"/>
                  </a:cubicBezTo>
                  <a:cubicBezTo>
                    <a:pt x="7911" y="7356"/>
                    <a:pt x="7911" y="7356"/>
                    <a:pt x="7911" y="7356"/>
                  </a:cubicBezTo>
                  <a:cubicBezTo>
                    <a:pt x="7967" y="7423"/>
                    <a:pt x="7967" y="7423"/>
                    <a:pt x="7967" y="7423"/>
                  </a:cubicBezTo>
                  <a:cubicBezTo>
                    <a:pt x="7967" y="7423"/>
                    <a:pt x="7967" y="7423"/>
                    <a:pt x="7967" y="7423"/>
                  </a:cubicBezTo>
                  <a:cubicBezTo>
                    <a:pt x="7967" y="7423"/>
                    <a:pt x="7967" y="7423"/>
                    <a:pt x="7967" y="7423"/>
                  </a:cubicBezTo>
                  <a:cubicBezTo>
                    <a:pt x="8023" y="7423"/>
                    <a:pt x="8023" y="7423"/>
                    <a:pt x="8023" y="7423"/>
                  </a:cubicBezTo>
                  <a:cubicBezTo>
                    <a:pt x="8023" y="7490"/>
                    <a:pt x="8023" y="7490"/>
                    <a:pt x="8023" y="7490"/>
                  </a:cubicBezTo>
                  <a:cubicBezTo>
                    <a:pt x="8079" y="7490"/>
                    <a:pt x="8079" y="7490"/>
                    <a:pt x="8079" y="7490"/>
                  </a:cubicBezTo>
                  <a:cubicBezTo>
                    <a:pt x="8079" y="7490"/>
                    <a:pt x="8079" y="7490"/>
                    <a:pt x="8079" y="7490"/>
                  </a:cubicBezTo>
                  <a:cubicBezTo>
                    <a:pt x="8135" y="7490"/>
                    <a:pt x="8135" y="7490"/>
                    <a:pt x="8135" y="7490"/>
                  </a:cubicBezTo>
                  <a:cubicBezTo>
                    <a:pt x="8135" y="7490"/>
                    <a:pt x="8135" y="7490"/>
                    <a:pt x="8135" y="7490"/>
                  </a:cubicBezTo>
                  <a:cubicBezTo>
                    <a:pt x="8191" y="7490"/>
                    <a:pt x="8191" y="7490"/>
                    <a:pt x="8191" y="7490"/>
                  </a:cubicBezTo>
                  <a:cubicBezTo>
                    <a:pt x="8247" y="7490"/>
                    <a:pt x="8247" y="7490"/>
                    <a:pt x="8247" y="7490"/>
                  </a:cubicBezTo>
                  <a:cubicBezTo>
                    <a:pt x="8303" y="7490"/>
                    <a:pt x="8303" y="7490"/>
                    <a:pt x="8303" y="7490"/>
                  </a:cubicBezTo>
                  <a:cubicBezTo>
                    <a:pt x="8303" y="7490"/>
                    <a:pt x="8303" y="7490"/>
                    <a:pt x="8303" y="7490"/>
                  </a:cubicBezTo>
                  <a:cubicBezTo>
                    <a:pt x="8359" y="7490"/>
                    <a:pt x="8359" y="7490"/>
                    <a:pt x="8359" y="7490"/>
                  </a:cubicBezTo>
                  <a:cubicBezTo>
                    <a:pt x="8416" y="7490"/>
                    <a:pt x="8416" y="7490"/>
                    <a:pt x="8416" y="7490"/>
                  </a:cubicBezTo>
                  <a:cubicBezTo>
                    <a:pt x="8472" y="7490"/>
                    <a:pt x="8472" y="7490"/>
                    <a:pt x="8472" y="7490"/>
                  </a:cubicBezTo>
                  <a:cubicBezTo>
                    <a:pt x="8472" y="7490"/>
                    <a:pt x="8472" y="7490"/>
                    <a:pt x="8472" y="7490"/>
                  </a:cubicBezTo>
                  <a:cubicBezTo>
                    <a:pt x="8528" y="7557"/>
                    <a:pt x="8528" y="7557"/>
                    <a:pt x="8528" y="7557"/>
                  </a:cubicBezTo>
                  <a:cubicBezTo>
                    <a:pt x="8528" y="7557"/>
                    <a:pt x="8528" y="7557"/>
                    <a:pt x="8528" y="7557"/>
                  </a:cubicBezTo>
                  <a:cubicBezTo>
                    <a:pt x="8528" y="7557"/>
                    <a:pt x="8528" y="7557"/>
                    <a:pt x="8528" y="7557"/>
                  </a:cubicBezTo>
                  <a:cubicBezTo>
                    <a:pt x="8584" y="7624"/>
                    <a:pt x="8584" y="7624"/>
                    <a:pt x="8584" y="7624"/>
                  </a:cubicBezTo>
                  <a:cubicBezTo>
                    <a:pt x="8584" y="7624"/>
                    <a:pt x="8584" y="7624"/>
                    <a:pt x="8584" y="7624"/>
                  </a:cubicBezTo>
                  <a:cubicBezTo>
                    <a:pt x="8584" y="7624"/>
                    <a:pt x="8584" y="7624"/>
                    <a:pt x="8584" y="7624"/>
                  </a:cubicBezTo>
                  <a:cubicBezTo>
                    <a:pt x="8640" y="7624"/>
                    <a:pt x="8640" y="7624"/>
                    <a:pt x="8640" y="7624"/>
                  </a:cubicBezTo>
                  <a:cubicBezTo>
                    <a:pt x="8696" y="7690"/>
                    <a:pt x="8696" y="7690"/>
                    <a:pt x="8696" y="7690"/>
                  </a:cubicBezTo>
                  <a:cubicBezTo>
                    <a:pt x="8696" y="7690"/>
                    <a:pt x="8696" y="7690"/>
                    <a:pt x="8696" y="7690"/>
                  </a:cubicBezTo>
                  <a:cubicBezTo>
                    <a:pt x="8696" y="7690"/>
                    <a:pt x="8696" y="7690"/>
                    <a:pt x="8696" y="7690"/>
                  </a:cubicBezTo>
                  <a:cubicBezTo>
                    <a:pt x="8752" y="7757"/>
                    <a:pt x="8752" y="7757"/>
                    <a:pt x="8752" y="7757"/>
                  </a:cubicBezTo>
                  <a:cubicBezTo>
                    <a:pt x="8752" y="7757"/>
                    <a:pt x="8752" y="7757"/>
                    <a:pt x="8752" y="7757"/>
                  </a:cubicBezTo>
                  <a:cubicBezTo>
                    <a:pt x="8752" y="7824"/>
                    <a:pt x="8752" y="7824"/>
                    <a:pt x="8752" y="7824"/>
                  </a:cubicBezTo>
                  <a:cubicBezTo>
                    <a:pt x="8808" y="7824"/>
                    <a:pt x="8808" y="7824"/>
                    <a:pt x="8808" y="7824"/>
                  </a:cubicBezTo>
                  <a:cubicBezTo>
                    <a:pt x="8864" y="7891"/>
                    <a:pt x="8864" y="7891"/>
                    <a:pt x="8864" y="7891"/>
                  </a:cubicBezTo>
                  <a:cubicBezTo>
                    <a:pt x="8864" y="7958"/>
                    <a:pt x="8864" y="7958"/>
                    <a:pt x="8864" y="7958"/>
                  </a:cubicBezTo>
                  <a:cubicBezTo>
                    <a:pt x="8864" y="7958"/>
                    <a:pt x="8864" y="7958"/>
                    <a:pt x="8864" y="7958"/>
                  </a:cubicBezTo>
                  <a:cubicBezTo>
                    <a:pt x="8864" y="7958"/>
                    <a:pt x="8864" y="7958"/>
                    <a:pt x="8864" y="7958"/>
                  </a:cubicBezTo>
                  <a:cubicBezTo>
                    <a:pt x="8808" y="7958"/>
                    <a:pt x="8808" y="7958"/>
                    <a:pt x="8808" y="7958"/>
                  </a:cubicBezTo>
                  <a:cubicBezTo>
                    <a:pt x="8752" y="7958"/>
                    <a:pt x="8752" y="7958"/>
                    <a:pt x="8752" y="7958"/>
                  </a:cubicBezTo>
                  <a:cubicBezTo>
                    <a:pt x="8640" y="7891"/>
                    <a:pt x="8640" y="7891"/>
                    <a:pt x="8640" y="7891"/>
                  </a:cubicBezTo>
                  <a:cubicBezTo>
                    <a:pt x="8640" y="7958"/>
                    <a:pt x="8640" y="7958"/>
                    <a:pt x="8640" y="7958"/>
                  </a:cubicBezTo>
                  <a:cubicBezTo>
                    <a:pt x="8584" y="7891"/>
                    <a:pt x="8584" y="7891"/>
                    <a:pt x="8584" y="7891"/>
                  </a:cubicBezTo>
                  <a:cubicBezTo>
                    <a:pt x="8584" y="7958"/>
                    <a:pt x="8584" y="7958"/>
                    <a:pt x="8584" y="7958"/>
                  </a:cubicBezTo>
                  <a:cubicBezTo>
                    <a:pt x="8528" y="7958"/>
                    <a:pt x="8528" y="7958"/>
                    <a:pt x="8528" y="7958"/>
                  </a:cubicBezTo>
                  <a:cubicBezTo>
                    <a:pt x="8528" y="7891"/>
                    <a:pt x="8528" y="7891"/>
                    <a:pt x="8528" y="7891"/>
                  </a:cubicBezTo>
                  <a:cubicBezTo>
                    <a:pt x="8472" y="7891"/>
                    <a:pt x="8472" y="7891"/>
                    <a:pt x="8472" y="7891"/>
                  </a:cubicBezTo>
                  <a:cubicBezTo>
                    <a:pt x="8472" y="7824"/>
                    <a:pt x="8472" y="7824"/>
                    <a:pt x="8472" y="7824"/>
                  </a:cubicBezTo>
                  <a:cubicBezTo>
                    <a:pt x="8416" y="7824"/>
                    <a:pt x="8416" y="7824"/>
                    <a:pt x="8416" y="7824"/>
                  </a:cubicBezTo>
                  <a:cubicBezTo>
                    <a:pt x="8359" y="7824"/>
                    <a:pt x="8359" y="7824"/>
                    <a:pt x="8359" y="7824"/>
                  </a:cubicBezTo>
                  <a:cubicBezTo>
                    <a:pt x="8359" y="7824"/>
                    <a:pt x="8359" y="7824"/>
                    <a:pt x="8359" y="7824"/>
                  </a:cubicBezTo>
                  <a:cubicBezTo>
                    <a:pt x="8303" y="7824"/>
                    <a:pt x="8303" y="7824"/>
                    <a:pt x="8303" y="7824"/>
                  </a:cubicBezTo>
                  <a:cubicBezTo>
                    <a:pt x="8247" y="7757"/>
                    <a:pt x="8247" y="7757"/>
                    <a:pt x="8247" y="7757"/>
                  </a:cubicBezTo>
                  <a:cubicBezTo>
                    <a:pt x="8247" y="7757"/>
                    <a:pt x="8247" y="7757"/>
                    <a:pt x="8247" y="7757"/>
                  </a:cubicBezTo>
                  <a:cubicBezTo>
                    <a:pt x="8247" y="7757"/>
                    <a:pt x="8247" y="7757"/>
                    <a:pt x="8247" y="7757"/>
                  </a:cubicBezTo>
                  <a:cubicBezTo>
                    <a:pt x="8191" y="7757"/>
                    <a:pt x="8191" y="7757"/>
                    <a:pt x="8191" y="7757"/>
                  </a:cubicBezTo>
                  <a:cubicBezTo>
                    <a:pt x="8191" y="7757"/>
                    <a:pt x="8191" y="7757"/>
                    <a:pt x="8191" y="7757"/>
                  </a:cubicBezTo>
                  <a:cubicBezTo>
                    <a:pt x="8135" y="7690"/>
                    <a:pt x="8135" y="7690"/>
                    <a:pt x="8135" y="7690"/>
                  </a:cubicBezTo>
                  <a:cubicBezTo>
                    <a:pt x="8023" y="7690"/>
                    <a:pt x="8023" y="7690"/>
                    <a:pt x="8023" y="7690"/>
                  </a:cubicBezTo>
                  <a:cubicBezTo>
                    <a:pt x="7967" y="7690"/>
                    <a:pt x="7967" y="7690"/>
                    <a:pt x="7967" y="7690"/>
                  </a:cubicBezTo>
                  <a:cubicBezTo>
                    <a:pt x="7911" y="7690"/>
                    <a:pt x="7911" y="7690"/>
                    <a:pt x="7911" y="7690"/>
                  </a:cubicBezTo>
                  <a:cubicBezTo>
                    <a:pt x="7742" y="7690"/>
                    <a:pt x="7742" y="7690"/>
                    <a:pt x="7742" y="7690"/>
                  </a:cubicBezTo>
                  <a:cubicBezTo>
                    <a:pt x="7686" y="7690"/>
                    <a:pt x="7686" y="7690"/>
                    <a:pt x="7686" y="7690"/>
                  </a:cubicBezTo>
                  <a:cubicBezTo>
                    <a:pt x="7630" y="7757"/>
                    <a:pt x="7630" y="7757"/>
                    <a:pt x="7630" y="7757"/>
                  </a:cubicBezTo>
                  <a:cubicBezTo>
                    <a:pt x="7630" y="7757"/>
                    <a:pt x="7630" y="7757"/>
                    <a:pt x="7630" y="7757"/>
                  </a:cubicBezTo>
                  <a:cubicBezTo>
                    <a:pt x="7574" y="7824"/>
                    <a:pt x="7574" y="7824"/>
                    <a:pt x="7574" y="7824"/>
                  </a:cubicBezTo>
                  <a:cubicBezTo>
                    <a:pt x="7574" y="7891"/>
                    <a:pt x="7574" y="7891"/>
                    <a:pt x="7574" y="7891"/>
                  </a:cubicBezTo>
                  <a:cubicBezTo>
                    <a:pt x="7574" y="8025"/>
                    <a:pt x="7574" y="8025"/>
                    <a:pt x="7574" y="8025"/>
                  </a:cubicBezTo>
                  <a:cubicBezTo>
                    <a:pt x="7574" y="8025"/>
                    <a:pt x="7574" y="8025"/>
                    <a:pt x="7574" y="8025"/>
                  </a:cubicBezTo>
                  <a:cubicBezTo>
                    <a:pt x="7574" y="8092"/>
                    <a:pt x="7574" y="8092"/>
                    <a:pt x="7574" y="8092"/>
                  </a:cubicBezTo>
                  <a:cubicBezTo>
                    <a:pt x="7574" y="8092"/>
                    <a:pt x="7574" y="8092"/>
                    <a:pt x="7574" y="8092"/>
                  </a:cubicBezTo>
                  <a:cubicBezTo>
                    <a:pt x="7574" y="8092"/>
                    <a:pt x="7574" y="8092"/>
                    <a:pt x="7574" y="8092"/>
                  </a:cubicBezTo>
                  <a:cubicBezTo>
                    <a:pt x="7574" y="8092"/>
                    <a:pt x="7574" y="8092"/>
                    <a:pt x="7574" y="8092"/>
                  </a:cubicBezTo>
                  <a:cubicBezTo>
                    <a:pt x="7630" y="8225"/>
                    <a:pt x="7630" y="8225"/>
                    <a:pt x="7630" y="8225"/>
                  </a:cubicBezTo>
                  <a:cubicBezTo>
                    <a:pt x="7630" y="8292"/>
                    <a:pt x="7630" y="8292"/>
                    <a:pt x="7630" y="8292"/>
                  </a:cubicBezTo>
                  <a:cubicBezTo>
                    <a:pt x="7630" y="8292"/>
                    <a:pt x="7630" y="8292"/>
                    <a:pt x="7630" y="8292"/>
                  </a:cubicBezTo>
                  <a:cubicBezTo>
                    <a:pt x="7742" y="8359"/>
                    <a:pt x="7742" y="8359"/>
                    <a:pt x="7742" y="8359"/>
                  </a:cubicBezTo>
                  <a:cubicBezTo>
                    <a:pt x="7742" y="8359"/>
                    <a:pt x="7742" y="8359"/>
                    <a:pt x="7742" y="8359"/>
                  </a:cubicBezTo>
                  <a:cubicBezTo>
                    <a:pt x="7798" y="8359"/>
                    <a:pt x="7798" y="8359"/>
                    <a:pt x="7798" y="8359"/>
                  </a:cubicBezTo>
                  <a:cubicBezTo>
                    <a:pt x="7798" y="8359"/>
                    <a:pt x="7798" y="8359"/>
                    <a:pt x="7798" y="8359"/>
                  </a:cubicBezTo>
                  <a:cubicBezTo>
                    <a:pt x="7855" y="8359"/>
                    <a:pt x="7855" y="8359"/>
                    <a:pt x="7855" y="8359"/>
                  </a:cubicBezTo>
                  <a:cubicBezTo>
                    <a:pt x="7911" y="8359"/>
                    <a:pt x="7911" y="8359"/>
                    <a:pt x="7911" y="8359"/>
                  </a:cubicBezTo>
                  <a:cubicBezTo>
                    <a:pt x="7911" y="8359"/>
                    <a:pt x="7911" y="8359"/>
                    <a:pt x="7911" y="8359"/>
                  </a:cubicBezTo>
                  <a:cubicBezTo>
                    <a:pt x="7967" y="8426"/>
                    <a:pt x="7967" y="8426"/>
                    <a:pt x="7967" y="8426"/>
                  </a:cubicBezTo>
                  <a:cubicBezTo>
                    <a:pt x="8023" y="8426"/>
                    <a:pt x="8023" y="8426"/>
                    <a:pt x="8023" y="8426"/>
                  </a:cubicBezTo>
                  <a:cubicBezTo>
                    <a:pt x="8023" y="8493"/>
                    <a:pt x="8023" y="8493"/>
                    <a:pt x="8023" y="8493"/>
                  </a:cubicBezTo>
                  <a:cubicBezTo>
                    <a:pt x="8079" y="8493"/>
                    <a:pt x="8079" y="8493"/>
                    <a:pt x="8079" y="8493"/>
                  </a:cubicBezTo>
                  <a:cubicBezTo>
                    <a:pt x="8079" y="8493"/>
                    <a:pt x="8079" y="8493"/>
                    <a:pt x="8079" y="8493"/>
                  </a:cubicBezTo>
                  <a:cubicBezTo>
                    <a:pt x="8023" y="8493"/>
                    <a:pt x="8023" y="8493"/>
                    <a:pt x="8023" y="8493"/>
                  </a:cubicBezTo>
                  <a:cubicBezTo>
                    <a:pt x="8023" y="8560"/>
                    <a:pt x="8023" y="8560"/>
                    <a:pt x="8023" y="8560"/>
                  </a:cubicBezTo>
                  <a:cubicBezTo>
                    <a:pt x="8023" y="8560"/>
                    <a:pt x="8023" y="8560"/>
                    <a:pt x="8023" y="8560"/>
                  </a:cubicBezTo>
                  <a:cubicBezTo>
                    <a:pt x="8023" y="8627"/>
                    <a:pt x="8023" y="8627"/>
                    <a:pt x="8023" y="8627"/>
                  </a:cubicBezTo>
                  <a:cubicBezTo>
                    <a:pt x="8023" y="8627"/>
                    <a:pt x="8023" y="8627"/>
                    <a:pt x="8023" y="8627"/>
                  </a:cubicBezTo>
                  <a:cubicBezTo>
                    <a:pt x="7967" y="8693"/>
                    <a:pt x="7967" y="8693"/>
                    <a:pt x="7967" y="8693"/>
                  </a:cubicBezTo>
                  <a:cubicBezTo>
                    <a:pt x="7967" y="8693"/>
                    <a:pt x="7967" y="8693"/>
                    <a:pt x="7967" y="8693"/>
                  </a:cubicBezTo>
                  <a:cubicBezTo>
                    <a:pt x="7911" y="8760"/>
                    <a:pt x="7911" y="8760"/>
                    <a:pt x="7911" y="8760"/>
                  </a:cubicBezTo>
                  <a:cubicBezTo>
                    <a:pt x="7967" y="8760"/>
                    <a:pt x="7967" y="8760"/>
                    <a:pt x="7967" y="8760"/>
                  </a:cubicBezTo>
                  <a:cubicBezTo>
                    <a:pt x="7967" y="8827"/>
                    <a:pt x="7967" y="8827"/>
                    <a:pt x="7967" y="8827"/>
                  </a:cubicBezTo>
                  <a:cubicBezTo>
                    <a:pt x="7967" y="8894"/>
                    <a:pt x="7967" y="8894"/>
                    <a:pt x="7967" y="8894"/>
                  </a:cubicBezTo>
                  <a:cubicBezTo>
                    <a:pt x="7967" y="8894"/>
                    <a:pt x="7967" y="8894"/>
                    <a:pt x="7967" y="8894"/>
                  </a:cubicBezTo>
                  <a:cubicBezTo>
                    <a:pt x="7911" y="8961"/>
                    <a:pt x="7911" y="8961"/>
                    <a:pt x="7911" y="8961"/>
                  </a:cubicBezTo>
                  <a:cubicBezTo>
                    <a:pt x="7967" y="8961"/>
                    <a:pt x="7967" y="8961"/>
                    <a:pt x="7967" y="8961"/>
                  </a:cubicBezTo>
                  <a:cubicBezTo>
                    <a:pt x="8023" y="8961"/>
                    <a:pt x="8023" y="8961"/>
                    <a:pt x="8023" y="8961"/>
                  </a:cubicBezTo>
                  <a:cubicBezTo>
                    <a:pt x="8079" y="8961"/>
                    <a:pt x="8079" y="8961"/>
                    <a:pt x="8079" y="8961"/>
                  </a:cubicBezTo>
                  <a:cubicBezTo>
                    <a:pt x="8079" y="8961"/>
                    <a:pt x="8079" y="8961"/>
                    <a:pt x="8079" y="8961"/>
                  </a:cubicBezTo>
                  <a:cubicBezTo>
                    <a:pt x="8079" y="8961"/>
                    <a:pt x="8079" y="8961"/>
                    <a:pt x="8079" y="8961"/>
                  </a:cubicBezTo>
                  <a:cubicBezTo>
                    <a:pt x="8135" y="8961"/>
                    <a:pt x="8135" y="8961"/>
                    <a:pt x="8135" y="8961"/>
                  </a:cubicBezTo>
                  <a:cubicBezTo>
                    <a:pt x="8135" y="8961"/>
                    <a:pt x="8135" y="8961"/>
                    <a:pt x="8135" y="8961"/>
                  </a:cubicBezTo>
                  <a:cubicBezTo>
                    <a:pt x="8191" y="8961"/>
                    <a:pt x="8191" y="8961"/>
                    <a:pt x="8191" y="8961"/>
                  </a:cubicBezTo>
                  <a:cubicBezTo>
                    <a:pt x="8247" y="8961"/>
                    <a:pt x="8247" y="8961"/>
                    <a:pt x="8247" y="8961"/>
                  </a:cubicBezTo>
                  <a:cubicBezTo>
                    <a:pt x="8303" y="9028"/>
                    <a:pt x="8303" y="9028"/>
                    <a:pt x="8303" y="9028"/>
                  </a:cubicBezTo>
                  <a:cubicBezTo>
                    <a:pt x="8359" y="8961"/>
                    <a:pt x="8359" y="8961"/>
                    <a:pt x="8359" y="8961"/>
                  </a:cubicBezTo>
                  <a:cubicBezTo>
                    <a:pt x="8416" y="8961"/>
                    <a:pt x="8416" y="8961"/>
                    <a:pt x="8416" y="8961"/>
                  </a:cubicBezTo>
                  <a:cubicBezTo>
                    <a:pt x="8416" y="9028"/>
                    <a:pt x="8416" y="9028"/>
                    <a:pt x="8416" y="9028"/>
                  </a:cubicBezTo>
                  <a:cubicBezTo>
                    <a:pt x="8416" y="9028"/>
                    <a:pt x="8416" y="9028"/>
                    <a:pt x="8416" y="9028"/>
                  </a:cubicBezTo>
                  <a:cubicBezTo>
                    <a:pt x="8472" y="8961"/>
                    <a:pt x="8472" y="8961"/>
                    <a:pt x="8472" y="8961"/>
                  </a:cubicBezTo>
                  <a:cubicBezTo>
                    <a:pt x="8472" y="8961"/>
                    <a:pt x="8472" y="8961"/>
                    <a:pt x="8472" y="8961"/>
                  </a:cubicBezTo>
                  <a:cubicBezTo>
                    <a:pt x="8528" y="8961"/>
                    <a:pt x="8528" y="8961"/>
                    <a:pt x="8528" y="8961"/>
                  </a:cubicBezTo>
                  <a:cubicBezTo>
                    <a:pt x="8528" y="9028"/>
                    <a:pt x="8528" y="9028"/>
                    <a:pt x="8528" y="9028"/>
                  </a:cubicBezTo>
                  <a:cubicBezTo>
                    <a:pt x="8528" y="9028"/>
                    <a:pt x="8528" y="9028"/>
                    <a:pt x="8528" y="9028"/>
                  </a:cubicBezTo>
                  <a:cubicBezTo>
                    <a:pt x="8528" y="9028"/>
                    <a:pt x="8528" y="9028"/>
                    <a:pt x="8528" y="9028"/>
                  </a:cubicBezTo>
                  <a:cubicBezTo>
                    <a:pt x="8584" y="9028"/>
                    <a:pt x="8584" y="9028"/>
                    <a:pt x="8584" y="9028"/>
                  </a:cubicBezTo>
                  <a:cubicBezTo>
                    <a:pt x="8584" y="9028"/>
                    <a:pt x="8584" y="9028"/>
                    <a:pt x="8584" y="9028"/>
                  </a:cubicBezTo>
                  <a:cubicBezTo>
                    <a:pt x="8640" y="9028"/>
                    <a:pt x="8640" y="9028"/>
                    <a:pt x="8640" y="9028"/>
                  </a:cubicBezTo>
                  <a:cubicBezTo>
                    <a:pt x="8640" y="9028"/>
                    <a:pt x="8640" y="9028"/>
                    <a:pt x="8640" y="9028"/>
                  </a:cubicBezTo>
                  <a:cubicBezTo>
                    <a:pt x="8696" y="9028"/>
                    <a:pt x="8696" y="9028"/>
                    <a:pt x="8696" y="9028"/>
                  </a:cubicBezTo>
                  <a:cubicBezTo>
                    <a:pt x="8696" y="8961"/>
                    <a:pt x="8696" y="8961"/>
                    <a:pt x="8696" y="8961"/>
                  </a:cubicBezTo>
                  <a:cubicBezTo>
                    <a:pt x="8752" y="8961"/>
                    <a:pt x="8752" y="8961"/>
                    <a:pt x="8752" y="8961"/>
                  </a:cubicBezTo>
                  <a:cubicBezTo>
                    <a:pt x="8808" y="8961"/>
                    <a:pt x="8808" y="8961"/>
                    <a:pt x="8808" y="8961"/>
                  </a:cubicBezTo>
                  <a:cubicBezTo>
                    <a:pt x="8864" y="8894"/>
                    <a:pt x="8864" y="8894"/>
                    <a:pt x="8864" y="8894"/>
                  </a:cubicBezTo>
                  <a:cubicBezTo>
                    <a:pt x="8921" y="8894"/>
                    <a:pt x="8921" y="8894"/>
                    <a:pt x="8921" y="8894"/>
                  </a:cubicBezTo>
                  <a:cubicBezTo>
                    <a:pt x="8977" y="8894"/>
                    <a:pt x="8977" y="8894"/>
                    <a:pt x="8977" y="8894"/>
                  </a:cubicBezTo>
                  <a:cubicBezTo>
                    <a:pt x="8977" y="8894"/>
                    <a:pt x="8977" y="8894"/>
                    <a:pt x="8977" y="8894"/>
                  </a:cubicBezTo>
                  <a:cubicBezTo>
                    <a:pt x="8977" y="8894"/>
                    <a:pt x="8977" y="8894"/>
                    <a:pt x="8977" y="8894"/>
                  </a:cubicBezTo>
                  <a:cubicBezTo>
                    <a:pt x="9033" y="8894"/>
                    <a:pt x="9033" y="8894"/>
                    <a:pt x="9033" y="8894"/>
                  </a:cubicBezTo>
                  <a:cubicBezTo>
                    <a:pt x="9089" y="8894"/>
                    <a:pt x="9089" y="8894"/>
                    <a:pt x="9089" y="8894"/>
                  </a:cubicBezTo>
                  <a:cubicBezTo>
                    <a:pt x="9089" y="8894"/>
                    <a:pt x="9089" y="8894"/>
                    <a:pt x="9089" y="8894"/>
                  </a:cubicBezTo>
                  <a:cubicBezTo>
                    <a:pt x="9201" y="8894"/>
                    <a:pt x="9201" y="8894"/>
                    <a:pt x="9201" y="8894"/>
                  </a:cubicBezTo>
                  <a:cubicBezTo>
                    <a:pt x="9313" y="8827"/>
                    <a:pt x="9313" y="8827"/>
                    <a:pt x="9313" y="8827"/>
                  </a:cubicBezTo>
                  <a:cubicBezTo>
                    <a:pt x="9313" y="8760"/>
                    <a:pt x="9313" y="8760"/>
                    <a:pt x="9313" y="8760"/>
                  </a:cubicBezTo>
                  <a:cubicBezTo>
                    <a:pt x="9313" y="8760"/>
                    <a:pt x="9313" y="8760"/>
                    <a:pt x="9313" y="8760"/>
                  </a:cubicBezTo>
                  <a:cubicBezTo>
                    <a:pt x="9369" y="8827"/>
                    <a:pt x="9369" y="8827"/>
                    <a:pt x="9369" y="8827"/>
                  </a:cubicBezTo>
                  <a:cubicBezTo>
                    <a:pt x="9369" y="8760"/>
                    <a:pt x="9369" y="8760"/>
                    <a:pt x="9369" y="8760"/>
                  </a:cubicBezTo>
                  <a:cubicBezTo>
                    <a:pt x="9425" y="8760"/>
                    <a:pt x="9425" y="8760"/>
                    <a:pt x="9425" y="8760"/>
                  </a:cubicBezTo>
                  <a:cubicBezTo>
                    <a:pt x="9425" y="8693"/>
                    <a:pt x="9425" y="8693"/>
                    <a:pt x="9425" y="8693"/>
                  </a:cubicBezTo>
                  <a:cubicBezTo>
                    <a:pt x="9425" y="8693"/>
                    <a:pt x="9425" y="8693"/>
                    <a:pt x="9425" y="8693"/>
                  </a:cubicBezTo>
                  <a:cubicBezTo>
                    <a:pt x="9425" y="8693"/>
                    <a:pt x="9425" y="8693"/>
                    <a:pt x="9425" y="8693"/>
                  </a:cubicBezTo>
                  <a:cubicBezTo>
                    <a:pt x="9482" y="8693"/>
                    <a:pt x="9482" y="8693"/>
                    <a:pt x="9482" y="8693"/>
                  </a:cubicBezTo>
                  <a:cubicBezTo>
                    <a:pt x="9482" y="8693"/>
                    <a:pt x="9482" y="8693"/>
                    <a:pt x="9482" y="8693"/>
                  </a:cubicBezTo>
                  <a:cubicBezTo>
                    <a:pt x="9482" y="8627"/>
                    <a:pt x="9482" y="8627"/>
                    <a:pt x="9482" y="8627"/>
                  </a:cubicBezTo>
                  <a:cubicBezTo>
                    <a:pt x="9482" y="8627"/>
                    <a:pt x="9482" y="8627"/>
                    <a:pt x="9482" y="8627"/>
                  </a:cubicBezTo>
                  <a:cubicBezTo>
                    <a:pt x="9538" y="8627"/>
                    <a:pt x="9538" y="8627"/>
                    <a:pt x="9538" y="8627"/>
                  </a:cubicBezTo>
                  <a:cubicBezTo>
                    <a:pt x="9538" y="8693"/>
                    <a:pt x="9538" y="8693"/>
                    <a:pt x="9538" y="8693"/>
                  </a:cubicBezTo>
                  <a:cubicBezTo>
                    <a:pt x="9538" y="8693"/>
                    <a:pt x="9538" y="8693"/>
                    <a:pt x="9538" y="8693"/>
                  </a:cubicBezTo>
                  <a:cubicBezTo>
                    <a:pt x="9538" y="8760"/>
                    <a:pt x="9538" y="8760"/>
                    <a:pt x="9538" y="8760"/>
                  </a:cubicBezTo>
                  <a:cubicBezTo>
                    <a:pt x="9538" y="8760"/>
                    <a:pt x="9538" y="8760"/>
                    <a:pt x="9538" y="8760"/>
                  </a:cubicBezTo>
                  <a:cubicBezTo>
                    <a:pt x="9538" y="8760"/>
                    <a:pt x="9538" y="8760"/>
                    <a:pt x="9538" y="8760"/>
                  </a:cubicBezTo>
                  <a:cubicBezTo>
                    <a:pt x="9482" y="8827"/>
                    <a:pt x="9482" y="8827"/>
                    <a:pt x="9482" y="8827"/>
                  </a:cubicBezTo>
                  <a:cubicBezTo>
                    <a:pt x="9482" y="8827"/>
                    <a:pt x="9482" y="8827"/>
                    <a:pt x="9482" y="8827"/>
                  </a:cubicBezTo>
                  <a:cubicBezTo>
                    <a:pt x="9482" y="8827"/>
                    <a:pt x="9482" y="8827"/>
                    <a:pt x="9482" y="8827"/>
                  </a:cubicBezTo>
                  <a:cubicBezTo>
                    <a:pt x="9538" y="8894"/>
                    <a:pt x="9538" y="8894"/>
                    <a:pt x="9538" y="8894"/>
                  </a:cubicBezTo>
                  <a:cubicBezTo>
                    <a:pt x="9538" y="8894"/>
                    <a:pt x="9538" y="8894"/>
                    <a:pt x="9538" y="8894"/>
                  </a:cubicBezTo>
                  <a:cubicBezTo>
                    <a:pt x="9594" y="8894"/>
                    <a:pt x="9594" y="8894"/>
                    <a:pt x="9594" y="8894"/>
                  </a:cubicBezTo>
                  <a:cubicBezTo>
                    <a:pt x="9594" y="8894"/>
                    <a:pt x="9594" y="8894"/>
                    <a:pt x="9594" y="8894"/>
                  </a:cubicBezTo>
                  <a:cubicBezTo>
                    <a:pt x="9650" y="8894"/>
                    <a:pt x="9650" y="8894"/>
                    <a:pt x="9650" y="8894"/>
                  </a:cubicBezTo>
                  <a:cubicBezTo>
                    <a:pt x="9650" y="8961"/>
                    <a:pt x="9650" y="8961"/>
                    <a:pt x="9650" y="8961"/>
                  </a:cubicBezTo>
                  <a:cubicBezTo>
                    <a:pt x="9650" y="8961"/>
                    <a:pt x="9650" y="8961"/>
                    <a:pt x="9650" y="8961"/>
                  </a:cubicBezTo>
                  <a:cubicBezTo>
                    <a:pt x="9650" y="8961"/>
                    <a:pt x="9650" y="8961"/>
                    <a:pt x="9650" y="8961"/>
                  </a:cubicBezTo>
                  <a:cubicBezTo>
                    <a:pt x="9706" y="8961"/>
                    <a:pt x="9706" y="8961"/>
                    <a:pt x="9706" y="8961"/>
                  </a:cubicBezTo>
                  <a:cubicBezTo>
                    <a:pt x="9706" y="8961"/>
                    <a:pt x="9706" y="8961"/>
                    <a:pt x="9706" y="8961"/>
                  </a:cubicBezTo>
                  <a:cubicBezTo>
                    <a:pt x="9706" y="8961"/>
                    <a:pt x="9706" y="8961"/>
                    <a:pt x="9706" y="8961"/>
                  </a:cubicBezTo>
                  <a:cubicBezTo>
                    <a:pt x="9706" y="9028"/>
                    <a:pt x="9706" y="9028"/>
                    <a:pt x="9706" y="9028"/>
                  </a:cubicBezTo>
                  <a:cubicBezTo>
                    <a:pt x="9650" y="9028"/>
                    <a:pt x="9650" y="9028"/>
                    <a:pt x="9650" y="9028"/>
                  </a:cubicBezTo>
                  <a:cubicBezTo>
                    <a:pt x="9650" y="9028"/>
                    <a:pt x="9650" y="9028"/>
                    <a:pt x="9650" y="9028"/>
                  </a:cubicBezTo>
                  <a:cubicBezTo>
                    <a:pt x="9650" y="9095"/>
                    <a:pt x="9650" y="9095"/>
                    <a:pt x="9650" y="9095"/>
                  </a:cubicBezTo>
                  <a:cubicBezTo>
                    <a:pt x="9650" y="9095"/>
                    <a:pt x="9650" y="9095"/>
                    <a:pt x="9650" y="9095"/>
                  </a:cubicBezTo>
                  <a:cubicBezTo>
                    <a:pt x="9706" y="9095"/>
                    <a:pt x="9706" y="9095"/>
                    <a:pt x="9706" y="9095"/>
                  </a:cubicBezTo>
                  <a:cubicBezTo>
                    <a:pt x="9706" y="9095"/>
                    <a:pt x="9706" y="9095"/>
                    <a:pt x="9706" y="9095"/>
                  </a:cubicBezTo>
                  <a:cubicBezTo>
                    <a:pt x="9762" y="9095"/>
                    <a:pt x="9762" y="9095"/>
                    <a:pt x="9762" y="9095"/>
                  </a:cubicBezTo>
                  <a:cubicBezTo>
                    <a:pt x="9818" y="9028"/>
                    <a:pt x="9818" y="9028"/>
                    <a:pt x="9818" y="9028"/>
                  </a:cubicBezTo>
                  <a:cubicBezTo>
                    <a:pt x="9818" y="9028"/>
                    <a:pt x="9818" y="9028"/>
                    <a:pt x="9818" y="9028"/>
                  </a:cubicBezTo>
                  <a:cubicBezTo>
                    <a:pt x="9818" y="9095"/>
                    <a:pt x="9818" y="9095"/>
                    <a:pt x="9818" y="9095"/>
                  </a:cubicBezTo>
                  <a:cubicBezTo>
                    <a:pt x="9818" y="9162"/>
                    <a:pt x="9818" y="9162"/>
                    <a:pt x="9818" y="9162"/>
                  </a:cubicBezTo>
                  <a:cubicBezTo>
                    <a:pt x="9874" y="9162"/>
                    <a:pt x="9874" y="9162"/>
                    <a:pt x="9874" y="9162"/>
                  </a:cubicBezTo>
                  <a:cubicBezTo>
                    <a:pt x="9874" y="9162"/>
                    <a:pt x="9874" y="9162"/>
                    <a:pt x="9874" y="9162"/>
                  </a:cubicBezTo>
                  <a:cubicBezTo>
                    <a:pt x="9930" y="9162"/>
                    <a:pt x="9930" y="9162"/>
                    <a:pt x="9930" y="9162"/>
                  </a:cubicBezTo>
                  <a:cubicBezTo>
                    <a:pt x="9930" y="9162"/>
                    <a:pt x="9930" y="9162"/>
                    <a:pt x="9930" y="9162"/>
                  </a:cubicBezTo>
                  <a:cubicBezTo>
                    <a:pt x="9986" y="9162"/>
                    <a:pt x="9986" y="9162"/>
                    <a:pt x="9986" y="9162"/>
                  </a:cubicBezTo>
                  <a:cubicBezTo>
                    <a:pt x="9986" y="9228"/>
                    <a:pt x="9986" y="9228"/>
                    <a:pt x="9986" y="9228"/>
                  </a:cubicBezTo>
                  <a:cubicBezTo>
                    <a:pt x="10043" y="9228"/>
                    <a:pt x="10043" y="9228"/>
                    <a:pt x="10043" y="9228"/>
                  </a:cubicBezTo>
                  <a:cubicBezTo>
                    <a:pt x="10043" y="9162"/>
                    <a:pt x="10043" y="9162"/>
                    <a:pt x="10043" y="9162"/>
                  </a:cubicBezTo>
                  <a:cubicBezTo>
                    <a:pt x="10043" y="9162"/>
                    <a:pt x="10043" y="9162"/>
                    <a:pt x="10043" y="9162"/>
                  </a:cubicBezTo>
                  <a:cubicBezTo>
                    <a:pt x="10099" y="9162"/>
                    <a:pt x="10099" y="9162"/>
                    <a:pt x="10099" y="9162"/>
                  </a:cubicBezTo>
                  <a:cubicBezTo>
                    <a:pt x="10099" y="9162"/>
                    <a:pt x="10099" y="9162"/>
                    <a:pt x="10099" y="9162"/>
                  </a:cubicBezTo>
                  <a:cubicBezTo>
                    <a:pt x="10099" y="9228"/>
                    <a:pt x="10099" y="9228"/>
                    <a:pt x="10099" y="9228"/>
                  </a:cubicBezTo>
                  <a:cubicBezTo>
                    <a:pt x="10099" y="9228"/>
                    <a:pt x="10099" y="9228"/>
                    <a:pt x="10099" y="9228"/>
                  </a:cubicBezTo>
                  <a:cubicBezTo>
                    <a:pt x="10155" y="9228"/>
                    <a:pt x="10155" y="9228"/>
                    <a:pt x="10155" y="9228"/>
                  </a:cubicBezTo>
                  <a:cubicBezTo>
                    <a:pt x="10155" y="9162"/>
                    <a:pt x="10155" y="9162"/>
                    <a:pt x="10155" y="9162"/>
                  </a:cubicBezTo>
                  <a:cubicBezTo>
                    <a:pt x="10211" y="9162"/>
                    <a:pt x="10211" y="9162"/>
                    <a:pt x="10211" y="9162"/>
                  </a:cubicBezTo>
                  <a:cubicBezTo>
                    <a:pt x="10211" y="9228"/>
                    <a:pt x="10211" y="9228"/>
                    <a:pt x="10211" y="9228"/>
                  </a:cubicBezTo>
                  <a:cubicBezTo>
                    <a:pt x="10211" y="9228"/>
                    <a:pt x="10211" y="9228"/>
                    <a:pt x="10211" y="9228"/>
                  </a:cubicBezTo>
                  <a:cubicBezTo>
                    <a:pt x="10267" y="9162"/>
                    <a:pt x="10267" y="9162"/>
                    <a:pt x="10267" y="9162"/>
                  </a:cubicBezTo>
                  <a:cubicBezTo>
                    <a:pt x="10267" y="9162"/>
                    <a:pt x="10267" y="9162"/>
                    <a:pt x="10267" y="9162"/>
                  </a:cubicBezTo>
                  <a:cubicBezTo>
                    <a:pt x="10267" y="9162"/>
                    <a:pt x="10267" y="9162"/>
                    <a:pt x="10267" y="9162"/>
                  </a:cubicBezTo>
                  <a:cubicBezTo>
                    <a:pt x="10323" y="9162"/>
                    <a:pt x="10323" y="9162"/>
                    <a:pt x="10323" y="9162"/>
                  </a:cubicBezTo>
                  <a:cubicBezTo>
                    <a:pt x="10323" y="9162"/>
                    <a:pt x="10323" y="9162"/>
                    <a:pt x="10323" y="9162"/>
                  </a:cubicBezTo>
                  <a:cubicBezTo>
                    <a:pt x="10323" y="9162"/>
                    <a:pt x="10323" y="9162"/>
                    <a:pt x="10323" y="9162"/>
                  </a:cubicBezTo>
                  <a:cubicBezTo>
                    <a:pt x="10379" y="9162"/>
                    <a:pt x="10379" y="9162"/>
                    <a:pt x="10379" y="9162"/>
                  </a:cubicBezTo>
                  <a:close/>
                  <a:moveTo>
                    <a:pt x="14980" y="11034"/>
                  </a:moveTo>
                  <a:cubicBezTo>
                    <a:pt x="15036" y="11034"/>
                    <a:pt x="15036" y="11034"/>
                    <a:pt x="15036" y="11034"/>
                  </a:cubicBezTo>
                  <a:cubicBezTo>
                    <a:pt x="15036" y="10967"/>
                    <a:pt x="15036" y="10967"/>
                    <a:pt x="15036" y="10967"/>
                  </a:cubicBezTo>
                  <a:cubicBezTo>
                    <a:pt x="15036" y="10900"/>
                    <a:pt x="15036" y="10900"/>
                    <a:pt x="15036" y="10900"/>
                  </a:cubicBezTo>
                  <a:cubicBezTo>
                    <a:pt x="15036" y="10833"/>
                    <a:pt x="15036" y="10833"/>
                    <a:pt x="15036" y="10833"/>
                  </a:cubicBezTo>
                  <a:cubicBezTo>
                    <a:pt x="15092" y="10767"/>
                    <a:pt x="15092" y="10767"/>
                    <a:pt x="15092" y="10767"/>
                  </a:cubicBezTo>
                  <a:cubicBezTo>
                    <a:pt x="15092" y="10767"/>
                    <a:pt x="15092" y="10767"/>
                    <a:pt x="15092" y="10767"/>
                  </a:cubicBezTo>
                  <a:cubicBezTo>
                    <a:pt x="15148" y="10700"/>
                    <a:pt x="15148" y="10700"/>
                    <a:pt x="15148" y="10700"/>
                  </a:cubicBezTo>
                  <a:cubicBezTo>
                    <a:pt x="15204" y="10566"/>
                    <a:pt x="15204" y="10566"/>
                    <a:pt x="15204" y="10566"/>
                  </a:cubicBezTo>
                  <a:cubicBezTo>
                    <a:pt x="15260" y="10566"/>
                    <a:pt x="15260" y="10566"/>
                    <a:pt x="15260" y="10566"/>
                  </a:cubicBezTo>
                  <a:cubicBezTo>
                    <a:pt x="15316" y="10566"/>
                    <a:pt x="15316" y="10566"/>
                    <a:pt x="15316" y="10566"/>
                  </a:cubicBezTo>
                  <a:cubicBezTo>
                    <a:pt x="15316" y="10566"/>
                    <a:pt x="15316" y="10566"/>
                    <a:pt x="15316" y="10566"/>
                  </a:cubicBezTo>
                  <a:cubicBezTo>
                    <a:pt x="15316" y="10566"/>
                    <a:pt x="15316" y="10566"/>
                    <a:pt x="15316" y="10566"/>
                  </a:cubicBezTo>
                  <a:cubicBezTo>
                    <a:pt x="15372" y="10499"/>
                    <a:pt x="15372" y="10499"/>
                    <a:pt x="15372" y="10499"/>
                  </a:cubicBezTo>
                  <a:cubicBezTo>
                    <a:pt x="15429" y="10566"/>
                    <a:pt x="15429" y="10566"/>
                    <a:pt x="15429" y="10566"/>
                  </a:cubicBezTo>
                  <a:cubicBezTo>
                    <a:pt x="15485" y="10566"/>
                    <a:pt x="15485" y="10566"/>
                    <a:pt x="15485" y="10566"/>
                  </a:cubicBezTo>
                  <a:cubicBezTo>
                    <a:pt x="15485" y="10566"/>
                    <a:pt x="15485" y="10566"/>
                    <a:pt x="15485" y="10566"/>
                  </a:cubicBezTo>
                  <a:cubicBezTo>
                    <a:pt x="15541" y="10633"/>
                    <a:pt x="15541" y="10633"/>
                    <a:pt x="15541" y="10633"/>
                  </a:cubicBezTo>
                  <a:cubicBezTo>
                    <a:pt x="15541" y="10700"/>
                    <a:pt x="15541" y="10700"/>
                    <a:pt x="15541" y="10700"/>
                  </a:cubicBezTo>
                  <a:cubicBezTo>
                    <a:pt x="15541" y="10700"/>
                    <a:pt x="15541" y="10700"/>
                    <a:pt x="15541" y="10700"/>
                  </a:cubicBezTo>
                  <a:cubicBezTo>
                    <a:pt x="15485" y="10767"/>
                    <a:pt x="15485" y="10767"/>
                    <a:pt x="15485" y="10767"/>
                  </a:cubicBezTo>
                  <a:cubicBezTo>
                    <a:pt x="15485" y="10833"/>
                    <a:pt x="15485" y="10833"/>
                    <a:pt x="15485" y="10833"/>
                  </a:cubicBezTo>
                  <a:cubicBezTo>
                    <a:pt x="15485" y="10833"/>
                    <a:pt x="15485" y="10833"/>
                    <a:pt x="15485" y="10833"/>
                  </a:cubicBezTo>
                  <a:cubicBezTo>
                    <a:pt x="15429" y="10967"/>
                    <a:pt x="15429" y="10967"/>
                    <a:pt x="15429" y="10967"/>
                  </a:cubicBezTo>
                  <a:cubicBezTo>
                    <a:pt x="15372" y="11034"/>
                    <a:pt x="15372" y="11034"/>
                    <a:pt x="15372" y="11034"/>
                  </a:cubicBezTo>
                  <a:cubicBezTo>
                    <a:pt x="15372" y="11034"/>
                    <a:pt x="15372" y="11034"/>
                    <a:pt x="15372" y="11034"/>
                  </a:cubicBezTo>
                  <a:cubicBezTo>
                    <a:pt x="15260" y="11034"/>
                    <a:pt x="15260" y="11034"/>
                    <a:pt x="15260" y="11034"/>
                  </a:cubicBezTo>
                  <a:cubicBezTo>
                    <a:pt x="15260" y="11101"/>
                    <a:pt x="15260" y="11101"/>
                    <a:pt x="15260" y="11101"/>
                  </a:cubicBezTo>
                  <a:cubicBezTo>
                    <a:pt x="15260" y="11101"/>
                    <a:pt x="15260" y="11101"/>
                    <a:pt x="15260" y="11101"/>
                  </a:cubicBezTo>
                  <a:cubicBezTo>
                    <a:pt x="15204" y="11101"/>
                    <a:pt x="15204" y="11101"/>
                    <a:pt x="15204" y="11101"/>
                  </a:cubicBezTo>
                  <a:cubicBezTo>
                    <a:pt x="15148" y="11101"/>
                    <a:pt x="15148" y="11101"/>
                    <a:pt x="15148" y="11101"/>
                  </a:cubicBezTo>
                  <a:cubicBezTo>
                    <a:pt x="15092" y="11101"/>
                    <a:pt x="15092" y="11101"/>
                    <a:pt x="15092" y="11101"/>
                  </a:cubicBezTo>
                  <a:cubicBezTo>
                    <a:pt x="15036" y="11101"/>
                    <a:pt x="15036" y="11101"/>
                    <a:pt x="15036" y="11101"/>
                  </a:cubicBezTo>
                  <a:cubicBezTo>
                    <a:pt x="15036" y="11101"/>
                    <a:pt x="15036" y="11101"/>
                    <a:pt x="15036" y="11101"/>
                  </a:cubicBezTo>
                  <a:cubicBezTo>
                    <a:pt x="14980" y="11034"/>
                    <a:pt x="14980" y="11034"/>
                    <a:pt x="14980" y="11034"/>
                  </a:cubicBezTo>
                  <a:close/>
                  <a:moveTo>
                    <a:pt x="10604" y="9028"/>
                  </a:moveTo>
                  <a:cubicBezTo>
                    <a:pt x="10604" y="8961"/>
                    <a:pt x="10604" y="8961"/>
                    <a:pt x="10604" y="8961"/>
                  </a:cubicBezTo>
                  <a:cubicBezTo>
                    <a:pt x="10604" y="8961"/>
                    <a:pt x="10604" y="8961"/>
                    <a:pt x="10604" y="8961"/>
                  </a:cubicBezTo>
                  <a:cubicBezTo>
                    <a:pt x="10604" y="8961"/>
                    <a:pt x="10604" y="8961"/>
                    <a:pt x="10604" y="8961"/>
                  </a:cubicBezTo>
                  <a:cubicBezTo>
                    <a:pt x="10604" y="8894"/>
                    <a:pt x="10604" y="8894"/>
                    <a:pt x="10604" y="8894"/>
                  </a:cubicBezTo>
                  <a:cubicBezTo>
                    <a:pt x="10604" y="8894"/>
                    <a:pt x="10604" y="8894"/>
                    <a:pt x="10604" y="8894"/>
                  </a:cubicBezTo>
                  <a:cubicBezTo>
                    <a:pt x="10660" y="8894"/>
                    <a:pt x="10660" y="8894"/>
                    <a:pt x="10660" y="8894"/>
                  </a:cubicBezTo>
                  <a:cubicBezTo>
                    <a:pt x="10660" y="8894"/>
                    <a:pt x="10660" y="8894"/>
                    <a:pt x="10660" y="8894"/>
                  </a:cubicBezTo>
                  <a:cubicBezTo>
                    <a:pt x="10660" y="8894"/>
                    <a:pt x="10660" y="8894"/>
                    <a:pt x="10660" y="8894"/>
                  </a:cubicBezTo>
                  <a:cubicBezTo>
                    <a:pt x="10660" y="8961"/>
                    <a:pt x="10660" y="8961"/>
                    <a:pt x="10660" y="8961"/>
                  </a:cubicBezTo>
                  <a:cubicBezTo>
                    <a:pt x="10660" y="8961"/>
                    <a:pt x="10660" y="8961"/>
                    <a:pt x="10660" y="8961"/>
                  </a:cubicBezTo>
                  <a:cubicBezTo>
                    <a:pt x="10604" y="8961"/>
                    <a:pt x="10604" y="8961"/>
                    <a:pt x="10604" y="8961"/>
                  </a:cubicBezTo>
                  <a:cubicBezTo>
                    <a:pt x="10604" y="9028"/>
                    <a:pt x="10604" y="9028"/>
                    <a:pt x="10604" y="9028"/>
                  </a:cubicBezTo>
                  <a:cubicBezTo>
                    <a:pt x="10604" y="9028"/>
                    <a:pt x="10604" y="9028"/>
                    <a:pt x="10604" y="9028"/>
                  </a:cubicBezTo>
                  <a:close/>
                  <a:moveTo>
                    <a:pt x="10155" y="9429"/>
                  </a:moveTo>
                  <a:cubicBezTo>
                    <a:pt x="10211" y="9429"/>
                    <a:pt x="10211" y="9429"/>
                    <a:pt x="10211" y="9429"/>
                  </a:cubicBezTo>
                  <a:cubicBezTo>
                    <a:pt x="10211" y="9362"/>
                    <a:pt x="10211" y="9362"/>
                    <a:pt x="10211" y="9362"/>
                  </a:cubicBezTo>
                  <a:cubicBezTo>
                    <a:pt x="10211" y="9362"/>
                    <a:pt x="10211" y="9362"/>
                    <a:pt x="10211" y="9362"/>
                  </a:cubicBezTo>
                  <a:cubicBezTo>
                    <a:pt x="10211" y="9295"/>
                    <a:pt x="10211" y="9295"/>
                    <a:pt x="10211" y="9295"/>
                  </a:cubicBezTo>
                  <a:cubicBezTo>
                    <a:pt x="10211" y="9295"/>
                    <a:pt x="10211" y="9295"/>
                    <a:pt x="10211" y="9295"/>
                  </a:cubicBezTo>
                  <a:cubicBezTo>
                    <a:pt x="10211" y="9295"/>
                    <a:pt x="10211" y="9295"/>
                    <a:pt x="10211" y="9295"/>
                  </a:cubicBezTo>
                  <a:cubicBezTo>
                    <a:pt x="10155" y="9362"/>
                    <a:pt x="10155" y="9362"/>
                    <a:pt x="10155" y="9362"/>
                  </a:cubicBezTo>
                  <a:cubicBezTo>
                    <a:pt x="10155" y="9362"/>
                    <a:pt x="10155" y="9362"/>
                    <a:pt x="10155" y="9362"/>
                  </a:cubicBezTo>
                  <a:cubicBezTo>
                    <a:pt x="10099" y="9362"/>
                    <a:pt x="10099" y="9362"/>
                    <a:pt x="10099" y="9362"/>
                  </a:cubicBezTo>
                  <a:cubicBezTo>
                    <a:pt x="10155" y="9429"/>
                    <a:pt x="10155" y="9429"/>
                    <a:pt x="10155" y="9429"/>
                  </a:cubicBezTo>
                  <a:cubicBezTo>
                    <a:pt x="10155" y="9429"/>
                    <a:pt x="10155" y="9429"/>
                    <a:pt x="10155" y="9429"/>
                  </a:cubicBezTo>
                  <a:close/>
                  <a:moveTo>
                    <a:pt x="10660" y="9362"/>
                  </a:moveTo>
                  <a:cubicBezTo>
                    <a:pt x="10604" y="9362"/>
                    <a:pt x="10604" y="9362"/>
                    <a:pt x="10604" y="9362"/>
                  </a:cubicBezTo>
                  <a:cubicBezTo>
                    <a:pt x="10604" y="9362"/>
                    <a:pt x="10604" y="9362"/>
                    <a:pt x="10604" y="9362"/>
                  </a:cubicBezTo>
                  <a:cubicBezTo>
                    <a:pt x="10604" y="9429"/>
                    <a:pt x="10604" y="9429"/>
                    <a:pt x="10604" y="9429"/>
                  </a:cubicBezTo>
                  <a:cubicBezTo>
                    <a:pt x="10548" y="9362"/>
                    <a:pt x="10548" y="9362"/>
                    <a:pt x="10548" y="9362"/>
                  </a:cubicBezTo>
                  <a:cubicBezTo>
                    <a:pt x="10548" y="9362"/>
                    <a:pt x="10548" y="9362"/>
                    <a:pt x="10548" y="9362"/>
                  </a:cubicBezTo>
                  <a:cubicBezTo>
                    <a:pt x="10604" y="9295"/>
                    <a:pt x="10604" y="9295"/>
                    <a:pt x="10604" y="9295"/>
                  </a:cubicBezTo>
                  <a:cubicBezTo>
                    <a:pt x="10604" y="9228"/>
                    <a:pt x="10604" y="9228"/>
                    <a:pt x="10604" y="9228"/>
                  </a:cubicBezTo>
                  <a:cubicBezTo>
                    <a:pt x="10660" y="9228"/>
                    <a:pt x="10660" y="9228"/>
                    <a:pt x="10660" y="9228"/>
                  </a:cubicBezTo>
                  <a:cubicBezTo>
                    <a:pt x="10660" y="9228"/>
                    <a:pt x="10660" y="9228"/>
                    <a:pt x="10660" y="9228"/>
                  </a:cubicBezTo>
                  <a:cubicBezTo>
                    <a:pt x="10660" y="9228"/>
                    <a:pt x="10660" y="9228"/>
                    <a:pt x="10660" y="9228"/>
                  </a:cubicBezTo>
                  <a:cubicBezTo>
                    <a:pt x="10716" y="9295"/>
                    <a:pt x="10716" y="9295"/>
                    <a:pt x="10716" y="9295"/>
                  </a:cubicBezTo>
                  <a:cubicBezTo>
                    <a:pt x="10660" y="9362"/>
                    <a:pt x="10660" y="9362"/>
                    <a:pt x="10660" y="9362"/>
                  </a:cubicBezTo>
                  <a:close/>
                  <a:moveTo>
                    <a:pt x="10716" y="9295"/>
                  </a:moveTo>
                  <a:cubicBezTo>
                    <a:pt x="10716" y="9228"/>
                    <a:pt x="10716" y="9228"/>
                    <a:pt x="10716" y="9228"/>
                  </a:cubicBezTo>
                  <a:cubicBezTo>
                    <a:pt x="10716" y="9228"/>
                    <a:pt x="10716" y="9228"/>
                    <a:pt x="10716" y="9228"/>
                  </a:cubicBezTo>
                  <a:cubicBezTo>
                    <a:pt x="10716" y="9162"/>
                    <a:pt x="10716" y="9162"/>
                    <a:pt x="10716" y="9162"/>
                  </a:cubicBezTo>
                  <a:cubicBezTo>
                    <a:pt x="10772" y="9162"/>
                    <a:pt x="10772" y="9162"/>
                    <a:pt x="10772" y="9162"/>
                  </a:cubicBezTo>
                  <a:cubicBezTo>
                    <a:pt x="10772" y="9162"/>
                    <a:pt x="10772" y="9162"/>
                    <a:pt x="10772" y="9162"/>
                  </a:cubicBezTo>
                  <a:cubicBezTo>
                    <a:pt x="10772" y="9228"/>
                    <a:pt x="10772" y="9228"/>
                    <a:pt x="10772" y="9228"/>
                  </a:cubicBezTo>
                  <a:cubicBezTo>
                    <a:pt x="10772" y="9228"/>
                    <a:pt x="10772" y="9228"/>
                    <a:pt x="10772" y="9228"/>
                  </a:cubicBezTo>
                  <a:cubicBezTo>
                    <a:pt x="10772" y="9228"/>
                    <a:pt x="10716" y="9295"/>
                    <a:pt x="10716" y="9295"/>
                  </a:cubicBezTo>
                  <a:close/>
                  <a:moveTo>
                    <a:pt x="11670" y="9295"/>
                  </a:moveTo>
                  <a:cubicBezTo>
                    <a:pt x="11670" y="9162"/>
                    <a:pt x="11670" y="9162"/>
                    <a:pt x="11670" y="9162"/>
                  </a:cubicBezTo>
                  <a:cubicBezTo>
                    <a:pt x="11726" y="9162"/>
                    <a:pt x="11726" y="9162"/>
                    <a:pt x="11726" y="9162"/>
                  </a:cubicBezTo>
                  <a:cubicBezTo>
                    <a:pt x="11782" y="9162"/>
                    <a:pt x="11782" y="9162"/>
                    <a:pt x="11782" y="9162"/>
                  </a:cubicBezTo>
                  <a:cubicBezTo>
                    <a:pt x="11782" y="9228"/>
                    <a:pt x="11782" y="9228"/>
                    <a:pt x="11782" y="9228"/>
                  </a:cubicBezTo>
                  <a:cubicBezTo>
                    <a:pt x="11726" y="9295"/>
                    <a:pt x="11726" y="9295"/>
                    <a:pt x="11726" y="9295"/>
                  </a:cubicBezTo>
                  <a:cubicBezTo>
                    <a:pt x="11726" y="9295"/>
                    <a:pt x="11726" y="9295"/>
                    <a:pt x="11726" y="9295"/>
                  </a:cubicBezTo>
                  <a:cubicBezTo>
                    <a:pt x="11726" y="9295"/>
                    <a:pt x="11726" y="9295"/>
                    <a:pt x="11726" y="9295"/>
                  </a:cubicBezTo>
                  <a:cubicBezTo>
                    <a:pt x="11726" y="9228"/>
                    <a:pt x="11726" y="9228"/>
                    <a:pt x="11726" y="9228"/>
                  </a:cubicBezTo>
                  <a:cubicBezTo>
                    <a:pt x="11670" y="9228"/>
                    <a:pt x="11670" y="9228"/>
                    <a:pt x="11670" y="9228"/>
                  </a:cubicBezTo>
                  <a:cubicBezTo>
                    <a:pt x="11670" y="9295"/>
                    <a:pt x="11670" y="9295"/>
                    <a:pt x="11670" y="9295"/>
                  </a:cubicBezTo>
                  <a:cubicBezTo>
                    <a:pt x="11670" y="9295"/>
                    <a:pt x="11670" y="9295"/>
                    <a:pt x="11670" y="9295"/>
                  </a:cubicBezTo>
                  <a:close/>
                  <a:moveTo>
                    <a:pt x="11614" y="9228"/>
                  </a:moveTo>
                  <a:cubicBezTo>
                    <a:pt x="11614" y="9228"/>
                    <a:pt x="11614" y="9228"/>
                    <a:pt x="11614" y="9228"/>
                  </a:cubicBezTo>
                  <a:cubicBezTo>
                    <a:pt x="11670" y="9162"/>
                    <a:pt x="11670" y="9162"/>
                    <a:pt x="11670" y="9162"/>
                  </a:cubicBezTo>
                  <a:cubicBezTo>
                    <a:pt x="11614" y="9095"/>
                    <a:pt x="11614" y="9095"/>
                    <a:pt x="11614" y="9095"/>
                  </a:cubicBezTo>
                  <a:cubicBezTo>
                    <a:pt x="11614" y="9162"/>
                    <a:pt x="11614" y="9162"/>
                    <a:pt x="11614" y="9162"/>
                  </a:cubicBezTo>
                  <a:cubicBezTo>
                    <a:pt x="11614" y="9228"/>
                    <a:pt x="11614" y="9228"/>
                    <a:pt x="11614" y="9228"/>
                  </a:cubicBezTo>
                  <a:close/>
                  <a:moveTo>
                    <a:pt x="11557" y="9697"/>
                  </a:moveTo>
                  <a:cubicBezTo>
                    <a:pt x="11614" y="9630"/>
                    <a:pt x="11614" y="9630"/>
                    <a:pt x="11614" y="9630"/>
                  </a:cubicBezTo>
                  <a:cubicBezTo>
                    <a:pt x="11670" y="9630"/>
                    <a:pt x="11670" y="9630"/>
                    <a:pt x="11670" y="9630"/>
                  </a:cubicBezTo>
                  <a:cubicBezTo>
                    <a:pt x="11670" y="9563"/>
                    <a:pt x="11670" y="9563"/>
                    <a:pt x="11670" y="9563"/>
                  </a:cubicBezTo>
                  <a:cubicBezTo>
                    <a:pt x="11614" y="9563"/>
                    <a:pt x="11614" y="9563"/>
                    <a:pt x="11614" y="9563"/>
                  </a:cubicBezTo>
                  <a:cubicBezTo>
                    <a:pt x="11614" y="9563"/>
                    <a:pt x="11614" y="9563"/>
                    <a:pt x="11614" y="9563"/>
                  </a:cubicBezTo>
                  <a:cubicBezTo>
                    <a:pt x="11614" y="9429"/>
                    <a:pt x="11614" y="9429"/>
                    <a:pt x="11614" y="9429"/>
                  </a:cubicBezTo>
                  <a:cubicBezTo>
                    <a:pt x="11670" y="9362"/>
                    <a:pt x="11670" y="9362"/>
                    <a:pt x="11670" y="9362"/>
                  </a:cubicBezTo>
                  <a:cubicBezTo>
                    <a:pt x="11614" y="9429"/>
                    <a:pt x="11614" y="9429"/>
                    <a:pt x="11614" y="9429"/>
                  </a:cubicBezTo>
                  <a:cubicBezTo>
                    <a:pt x="11557" y="9496"/>
                    <a:pt x="11557" y="9496"/>
                    <a:pt x="11557" y="9496"/>
                  </a:cubicBezTo>
                  <a:cubicBezTo>
                    <a:pt x="11557" y="9429"/>
                    <a:pt x="11557" y="9429"/>
                    <a:pt x="11557" y="9429"/>
                  </a:cubicBezTo>
                  <a:cubicBezTo>
                    <a:pt x="11614" y="9295"/>
                    <a:pt x="11614" y="9295"/>
                    <a:pt x="11614" y="9295"/>
                  </a:cubicBezTo>
                  <a:cubicBezTo>
                    <a:pt x="11557" y="9162"/>
                    <a:pt x="11557" y="9162"/>
                    <a:pt x="11557" y="9162"/>
                  </a:cubicBezTo>
                  <a:cubicBezTo>
                    <a:pt x="11501" y="9095"/>
                    <a:pt x="11501" y="9095"/>
                    <a:pt x="11501" y="9095"/>
                  </a:cubicBezTo>
                  <a:cubicBezTo>
                    <a:pt x="11501" y="9028"/>
                    <a:pt x="11501" y="9028"/>
                    <a:pt x="11501" y="9028"/>
                  </a:cubicBezTo>
                  <a:cubicBezTo>
                    <a:pt x="11445" y="9028"/>
                    <a:pt x="11445" y="9028"/>
                    <a:pt x="11445" y="9028"/>
                  </a:cubicBezTo>
                  <a:cubicBezTo>
                    <a:pt x="11445" y="9095"/>
                    <a:pt x="11445" y="9095"/>
                    <a:pt x="11445" y="9095"/>
                  </a:cubicBezTo>
                  <a:cubicBezTo>
                    <a:pt x="11445" y="9028"/>
                    <a:pt x="11445" y="9028"/>
                    <a:pt x="11445" y="9028"/>
                  </a:cubicBezTo>
                  <a:cubicBezTo>
                    <a:pt x="11445" y="8961"/>
                    <a:pt x="11445" y="8961"/>
                    <a:pt x="11445" y="8961"/>
                  </a:cubicBezTo>
                  <a:cubicBezTo>
                    <a:pt x="11445" y="8961"/>
                    <a:pt x="11445" y="8961"/>
                    <a:pt x="11445" y="8961"/>
                  </a:cubicBezTo>
                  <a:cubicBezTo>
                    <a:pt x="11445" y="8894"/>
                    <a:pt x="11445" y="8894"/>
                    <a:pt x="11445" y="8894"/>
                  </a:cubicBezTo>
                  <a:cubicBezTo>
                    <a:pt x="11445" y="8827"/>
                    <a:pt x="11445" y="8827"/>
                    <a:pt x="11445" y="8827"/>
                  </a:cubicBezTo>
                  <a:cubicBezTo>
                    <a:pt x="11389" y="8827"/>
                    <a:pt x="11389" y="8827"/>
                    <a:pt x="11389" y="8827"/>
                  </a:cubicBezTo>
                  <a:cubicBezTo>
                    <a:pt x="11333" y="8894"/>
                    <a:pt x="11333" y="8894"/>
                    <a:pt x="11333" y="8894"/>
                  </a:cubicBezTo>
                  <a:cubicBezTo>
                    <a:pt x="11277" y="9028"/>
                    <a:pt x="11277" y="9028"/>
                    <a:pt x="11277" y="9028"/>
                  </a:cubicBezTo>
                  <a:cubicBezTo>
                    <a:pt x="11277" y="9095"/>
                    <a:pt x="11277" y="9095"/>
                    <a:pt x="11277" y="9095"/>
                  </a:cubicBezTo>
                  <a:cubicBezTo>
                    <a:pt x="11277" y="9095"/>
                    <a:pt x="11277" y="9095"/>
                    <a:pt x="11277" y="9095"/>
                  </a:cubicBezTo>
                  <a:cubicBezTo>
                    <a:pt x="11221" y="9028"/>
                    <a:pt x="11221" y="9028"/>
                    <a:pt x="11221" y="9028"/>
                  </a:cubicBezTo>
                  <a:cubicBezTo>
                    <a:pt x="11221" y="9028"/>
                    <a:pt x="11221" y="9028"/>
                    <a:pt x="11221" y="9028"/>
                  </a:cubicBezTo>
                  <a:cubicBezTo>
                    <a:pt x="11221" y="9095"/>
                    <a:pt x="11221" y="9095"/>
                    <a:pt x="11221" y="9095"/>
                  </a:cubicBezTo>
                  <a:cubicBezTo>
                    <a:pt x="11165" y="9095"/>
                    <a:pt x="11165" y="9095"/>
                    <a:pt x="11165" y="9095"/>
                  </a:cubicBezTo>
                  <a:cubicBezTo>
                    <a:pt x="11221" y="9095"/>
                    <a:pt x="11221" y="9095"/>
                    <a:pt x="11221" y="9095"/>
                  </a:cubicBezTo>
                  <a:cubicBezTo>
                    <a:pt x="11165" y="9162"/>
                    <a:pt x="11165" y="9162"/>
                    <a:pt x="11165" y="9162"/>
                  </a:cubicBezTo>
                  <a:cubicBezTo>
                    <a:pt x="11109" y="9162"/>
                    <a:pt x="11109" y="9162"/>
                    <a:pt x="11109" y="9162"/>
                  </a:cubicBezTo>
                  <a:cubicBezTo>
                    <a:pt x="11109" y="9228"/>
                    <a:pt x="11109" y="9228"/>
                    <a:pt x="11109" y="9228"/>
                  </a:cubicBezTo>
                  <a:cubicBezTo>
                    <a:pt x="10996" y="9228"/>
                    <a:pt x="10996" y="9228"/>
                    <a:pt x="10996" y="9228"/>
                  </a:cubicBezTo>
                  <a:cubicBezTo>
                    <a:pt x="10996" y="9228"/>
                    <a:pt x="10996" y="9228"/>
                    <a:pt x="10996" y="9228"/>
                  </a:cubicBezTo>
                  <a:cubicBezTo>
                    <a:pt x="10940" y="9228"/>
                    <a:pt x="10940" y="9228"/>
                    <a:pt x="10940" y="9228"/>
                  </a:cubicBezTo>
                  <a:cubicBezTo>
                    <a:pt x="10828" y="9295"/>
                    <a:pt x="10828" y="9295"/>
                    <a:pt x="10828" y="9295"/>
                  </a:cubicBezTo>
                  <a:cubicBezTo>
                    <a:pt x="10828" y="9362"/>
                    <a:pt x="10828" y="9362"/>
                    <a:pt x="10828" y="9362"/>
                  </a:cubicBezTo>
                  <a:cubicBezTo>
                    <a:pt x="10884" y="9429"/>
                    <a:pt x="10884" y="9429"/>
                    <a:pt x="10884" y="9429"/>
                  </a:cubicBezTo>
                  <a:cubicBezTo>
                    <a:pt x="10940" y="9362"/>
                    <a:pt x="10940" y="9362"/>
                    <a:pt x="10940" y="9362"/>
                  </a:cubicBezTo>
                  <a:cubicBezTo>
                    <a:pt x="10940" y="9362"/>
                    <a:pt x="10940" y="9362"/>
                    <a:pt x="10940" y="9362"/>
                  </a:cubicBezTo>
                  <a:cubicBezTo>
                    <a:pt x="10940" y="9295"/>
                    <a:pt x="10940" y="9295"/>
                    <a:pt x="10940" y="9295"/>
                  </a:cubicBezTo>
                  <a:cubicBezTo>
                    <a:pt x="10996" y="9362"/>
                    <a:pt x="10996" y="9362"/>
                    <a:pt x="10996" y="9362"/>
                  </a:cubicBezTo>
                  <a:cubicBezTo>
                    <a:pt x="10996" y="9429"/>
                    <a:pt x="10996" y="9429"/>
                    <a:pt x="10996" y="9429"/>
                  </a:cubicBezTo>
                  <a:cubicBezTo>
                    <a:pt x="11052" y="9496"/>
                    <a:pt x="11052" y="9496"/>
                    <a:pt x="11052" y="9496"/>
                  </a:cubicBezTo>
                  <a:cubicBezTo>
                    <a:pt x="11052" y="9429"/>
                    <a:pt x="11052" y="9429"/>
                    <a:pt x="11052" y="9429"/>
                  </a:cubicBezTo>
                  <a:cubicBezTo>
                    <a:pt x="11052" y="9429"/>
                    <a:pt x="11052" y="9429"/>
                    <a:pt x="11052" y="9429"/>
                  </a:cubicBezTo>
                  <a:cubicBezTo>
                    <a:pt x="11052" y="9496"/>
                    <a:pt x="11052" y="9496"/>
                    <a:pt x="11052" y="9496"/>
                  </a:cubicBezTo>
                  <a:cubicBezTo>
                    <a:pt x="11109" y="9563"/>
                    <a:pt x="11109" y="9563"/>
                    <a:pt x="11109" y="9563"/>
                  </a:cubicBezTo>
                  <a:cubicBezTo>
                    <a:pt x="11165" y="9563"/>
                    <a:pt x="11165" y="9563"/>
                    <a:pt x="11165" y="9563"/>
                  </a:cubicBezTo>
                  <a:cubicBezTo>
                    <a:pt x="11165" y="9697"/>
                    <a:pt x="11165" y="9697"/>
                    <a:pt x="11165" y="9697"/>
                  </a:cubicBezTo>
                  <a:cubicBezTo>
                    <a:pt x="11221" y="9697"/>
                    <a:pt x="11221" y="9697"/>
                    <a:pt x="11221" y="9697"/>
                  </a:cubicBezTo>
                  <a:cubicBezTo>
                    <a:pt x="11277" y="9630"/>
                    <a:pt x="11277" y="9630"/>
                    <a:pt x="11277" y="9630"/>
                  </a:cubicBezTo>
                  <a:cubicBezTo>
                    <a:pt x="11277" y="9697"/>
                    <a:pt x="11277" y="9697"/>
                    <a:pt x="11277" y="9697"/>
                  </a:cubicBezTo>
                  <a:cubicBezTo>
                    <a:pt x="11333" y="9763"/>
                    <a:pt x="11333" y="9763"/>
                    <a:pt x="11333" y="9763"/>
                  </a:cubicBezTo>
                  <a:cubicBezTo>
                    <a:pt x="11389" y="9763"/>
                    <a:pt x="11389" y="9763"/>
                    <a:pt x="11389" y="9763"/>
                  </a:cubicBezTo>
                  <a:cubicBezTo>
                    <a:pt x="11389" y="9763"/>
                    <a:pt x="11389" y="9763"/>
                    <a:pt x="11389" y="9763"/>
                  </a:cubicBezTo>
                  <a:cubicBezTo>
                    <a:pt x="11445" y="9697"/>
                    <a:pt x="11445" y="9697"/>
                    <a:pt x="11445" y="9697"/>
                  </a:cubicBezTo>
                  <a:cubicBezTo>
                    <a:pt x="11501" y="9697"/>
                    <a:pt x="11501" y="9697"/>
                    <a:pt x="11501" y="9697"/>
                  </a:cubicBezTo>
                  <a:cubicBezTo>
                    <a:pt x="11557" y="9630"/>
                    <a:pt x="11557" y="9630"/>
                    <a:pt x="11557" y="9630"/>
                  </a:cubicBezTo>
                  <a:cubicBezTo>
                    <a:pt x="11557" y="9697"/>
                    <a:pt x="11557" y="9697"/>
                    <a:pt x="11557" y="9697"/>
                  </a:cubicBezTo>
                  <a:close/>
                  <a:moveTo>
                    <a:pt x="16663" y="9295"/>
                  </a:moveTo>
                  <a:cubicBezTo>
                    <a:pt x="16663" y="9295"/>
                    <a:pt x="16663" y="9295"/>
                    <a:pt x="16663" y="9295"/>
                  </a:cubicBezTo>
                  <a:cubicBezTo>
                    <a:pt x="16663" y="9228"/>
                    <a:pt x="16663" y="9228"/>
                    <a:pt x="16663" y="9228"/>
                  </a:cubicBezTo>
                  <a:cubicBezTo>
                    <a:pt x="16663" y="9162"/>
                    <a:pt x="16663" y="9162"/>
                    <a:pt x="16663" y="9162"/>
                  </a:cubicBezTo>
                  <a:cubicBezTo>
                    <a:pt x="16719" y="9162"/>
                    <a:pt x="16719" y="9162"/>
                    <a:pt x="16719" y="9162"/>
                  </a:cubicBezTo>
                  <a:cubicBezTo>
                    <a:pt x="16775" y="9162"/>
                    <a:pt x="16775" y="9162"/>
                    <a:pt x="16775" y="9162"/>
                  </a:cubicBezTo>
                  <a:cubicBezTo>
                    <a:pt x="16775" y="9228"/>
                    <a:pt x="16775" y="9228"/>
                    <a:pt x="16775" y="9228"/>
                  </a:cubicBezTo>
                  <a:cubicBezTo>
                    <a:pt x="16775" y="9228"/>
                    <a:pt x="16775" y="9228"/>
                    <a:pt x="16775" y="9228"/>
                  </a:cubicBezTo>
                  <a:cubicBezTo>
                    <a:pt x="16831" y="9228"/>
                    <a:pt x="16831" y="9228"/>
                    <a:pt x="16831" y="9228"/>
                  </a:cubicBezTo>
                  <a:cubicBezTo>
                    <a:pt x="16775" y="9295"/>
                    <a:pt x="16775" y="9295"/>
                    <a:pt x="16775" y="9295"/>
                  </a:cubicBezTo>
                  <a:cubicBezTo>
                    <a:pt x="16719" y="9295"/>
                    <a:pt x="16719" y="9295"/>
                    <a:pt x="16719" y="9295"/>
                  </a:cubicBezTo>
                  <a:cubicBezTo>
                    <a:pt x="16719" y="9295"/>
                    <a:pt x="16719" y="9295"/>
                    <a:pt x="16719" y="9295"/>
                  </a:cubicBezTo>
                  <a:cubicBezTo>
                    <a:pt x="16719" y="9295"/>
                    <a:pt x="16719" y="9295"/>
                    <a:pt x="16719" y="9295"/>
                  </a:cubicBezTo>
                  <a:cubicBezTo>
                    <a:pt x="16663" y="9295"/>
                    <a:pt x="16663" y="9295"/>
                    <a:pt x="16663" y="9295"/>
                  </a:cubicBezTo>
                  <a:cubicBezTo>
                    <a:pt x="16663" y="9295"/>
                    <a:pt x="16663" y="9295"/>
                    <a:pt x="16663" y="9295"/>
                  </a:cubicBezTo>
                  <a:close/>
                  <a:moveTo>
                    <a:pt x="16551" y="13976"/>
                  </a:moveTo>
                  <a:cubicBezTo>
                    <a:pt x="16495" y="13976"/>
                    <a:pt x="16495" y="13976"/>
                    <a:pt x="16495" y="13976"/>
                  </a:cubicBezTo>
                  <a:cubicBezTo>
                    <a:pt x="16438" y="13976"/>
                    <a:pt x="16438" y="13976"/>
                    <a:pt x="16438" y="13976"/>
                  </a:cubicBezTo>
                  <a:cubicBezTo>
                    <a:pt x="16382" y="13976"/>
                    <a:pt x="16382" y="13976"/>
                    <a:pt x="16382" y="13976"/>
                  </a:cubicBezTo>
                  <a:cubicBezTo>
                    <a:pt x="16326" y="13910"/>
                    <a:pt x="16326" y="13910"/>
                    <a:pt x="16326" y="13910"/>
                  </a:cubicBezTo>
                  <a:cubicBezTo>
                    <a:pt x="16326" y="13910"/>
                    <a:pt x="16326" y="13910"/>
                    <a:pt x="16326" y="13910"/>
                  </a:cubicBezTo>
                  <a:cubicBezTo>
                    <a:pt x="16270" y="13843"/>
                    <a:pt x="16270" y="13843"/>
                    <a:pt x="16270" y="13843"/>
                  </a:cubicBezTo>
                  <a:cubicBezTo>
                    <a:pt x="16214" y="13843"/>
                    <a:pt x="16214" y="13843"/>
                    <a:pt x="16214" y="13843"/>
                  </a:cubicBezTo>
                  <a:cubicBezTo>
                    <a:pt x="16214" y="13776"/>
                    <a:pt x="16214" y="13776"/>
                    <a:pt x="16214" y="13776"/>
                  </a:cubicBezTo>
                  <a:cubicBezTo>
                    <a:pt x="16158" y="13776"/>
                    <a:pt x="16158" y="13776"/>
                    <a:pt x="16158" y="13776"/>
                  </a:cubicBezTo>
                  <a:cubicBezTo>
                    <a:pt x="16158" y="13776"/>
                    <a:pt x="16158" y="13776"/>
                    <a:pt x="16158" y="13776"/>
                  </a:cubicBezTo>
                  <a:cubicBezTo>
                    <a:pt x="16102" y="13776"/>
                    <a:pt x="16102" y="13776"/>
                    <a:pt x="16102" y="13776"/>
                  </a:cubicBezTo>
                  <a:cubicBezTo>
                    <a:pt x="16046" y="13776"/>
                    <a:pt x="16046" y="13776"/>
                    <a:pt x="16046" y="13776"/>
                  </a:cubicBezTo>
                  <a:cubicBezTo>
                    <a:pt x="16046" y="13709"/>
                    <a:pt x="16046" y="13709"/>
                    <a:pt x="16046" y="13709"/>
                  </a:cubicBezTo>
                  <a:cubicBezTo>
                    <a:pt x="15990" y="13709"/>
                    <a:pt x="15990" y="13709"/>
                    <a:pt x="15990" y="13709"/>
                  </a:cubicBezTo>
                  <a:cubicBezTo>
                    <a:pt x="15990" y="13709"/>
                    <a:pt x="15990" y="13709"/>
                    <a:pt x="15990" y="13709"/>
                  </a:cubicBezTo>
                  <a:cubicBezTo>
                    <a:pt x="15934" y="13642"/>
                    <a:pt x="15934" y="13642"/>
                    <a:pt x="15934" y="13642"/>
                  </a:cubicBezTo>
                  <a:cubicBezTo>
                    <a:pt x="15934" y="13642"/>
                    <a:pt x="15934" y="13642"/>
                    <a:pt x="15934" y="13642"/>
                  </a:cubicBezTo>
                  <a:cubicBezTo>
                    <a:pt x="15934" y="13642"/>
                    <a:pt x="15934" y="13642"/>
                    <a:pt x="15934" y="13642"/>
                  </a:cubicBezTo>
                  <a:cubicBezTo>
                    <a:pt x="15877" y="13575"/>
                    <a:pt x="15877" y="13575"/>
                    <a:pt x="15877" y="13575"/>
                  </a:cubicBezTo>
                  <a:cubicBezTo>
                    <a:pt x="15877" y="13575"/>
                    <a:pt x="15877" y="13575"/>
                    <a:pt x="15877" y="13575"/>
                  </a:cubicBezTo>
                  <a:cubicBezTo>
                    <a:pt x="15877" y="13508"/>
                    <a:pt x="15877" y="13508"/>
                    <a:pt x="15877" y="13508"/>
                  </a:cubicBezTo>
                  <a:cubicBezTo>
                    <a:pt x="15877" y="13508"/>
                    <a:pt x="15877" y="13508"/>
                    <a:pt x="15877" y="13508"/>
                  </a:cubicBezTo>
                  <a:cubicBezTo>
                    <a:pt x="15877" y="13508"/>
                    <a:pt x="15877" y="13508"/>
                    <a:pt x="15877" y="13508"/>
                  </a:cubicBezTo>
                  <a:cubicBezTo>
                    <a:pt x="15821" y="13508"/>
                    <a:pt x="15821" y="13508"/>
                    <a:pt x="15821" y="13508"/>
                  </a:cubicBezTo>
                  <a:cubicBezTo>
                    <a:pt x="15821" y="13508"/>
                    <a:pt x="15821" y="13508"/>
                    <a:pt x="15821" y="13508"/>
                  </a:cubicBezTo>
                  <a:cubicBezTo>
                    <a:pt x="15821" y="13508"/>
                    <a:pt x="15821" y="13508"/>
                    <a:pt x="15821" y="13508"/>
                  </a:cubicBezTo>
                  <a:cubicBezTo>
                    <a:pt x="15821" y="13508"/>
                    <a:pt x="15821" y="13508"/>
                    <a:pt x="15821" y="13508"/>
                  </a:cubicBezTo>
                  <a:cubicBezTo>
                    <a:pt x="15765" y="13508"/>
                    <a:pt x="15765" y="13508"/>
                    <a:pt x="15765" y="13508"/>
                  </a:cubicBezTo>
                  <a:cubicBezTo>
                    <a:pt x="15709" y="13441"/>
                    <a:pt x="15709" y="13441"/>
                    <a:pt x="15709" y="13441"/>
                  </a:cubicBezTo>
                  <a:cubicBezTo>
                    <a:pt x="15653" y="13441"/>
                    <a:pt x="15653" y="13441"/>
                    <a:pt x="15653" y="13441"/>
                  </a:cubicBezTo>
                  <a:cubicBezTo>
                    <a:pt x="15653" y="13375"/>
                    <a:pt x="15653" y="13375"/>
                    <a:pt x="15653" y="13375"/>
                  </a:cubicBezTo>
                  <a:cubicBezTo>
                    <a:pt x="15597" y="13375"/>
                    <a:pt x="15597" y="13375"/>
                    <a:pt x="15597" y="13375"/>
                  </a:cubicBezTo>
                  <a:cubicBezTo>
                    <a:pt x="15597" y="13308"/>
                    <a:pt x="15597" y="13308"/>
                    <a:pt x="15597" y="13308"/>
                  </a:cubicBezTo>
                  <a:cubicBezTo>
                    <a:pt x="15541" y="13308"/>
                    <a:pt x="15541" y="13308"/>
                    <a:pt x="15541" y="13308"/>
                  </a:cubicBezTo>
                  <a:cubicBezTo>
                    <a:pt x="15541" y="13308"/>
                    <a:pt x="15541" y="13308"/>
                    <a:pt x="15541" y="13308"/>
                  </a:cubicBezTo>
                  <a:cubicBezTo>
                    <a:pt x="15485" y="13241"/>
                    <a:pt x="15485" y="13241"/>
                    <a:pt x="15485" y="13241"/>
                  </a:cubicBezTo>
                  <a:cubicBezTo>
                    <a:pt x="15485" y="13174"/>
                    <a:pt x="15485" y="13174"/>
                    <a:pt x="15485" y="13174"/>
                  </a:cubicBezTo>
                  <a:cubicBezTo>
                    <a:pt x="15429" y="13174"/>
                    <a:pt x="15429" y="13174"/>
                    <a:pt x="15429" y="13174"/>
                  </a:cubicBezTo>
                  <a:cubicBezTo>
                    <a:pt x="15485" y="13107"/>
                    <a:pt x="15485" y="13107"/>
                    <a:pt x="15485" y="13107"/>
                  </a:cubicBezTo>
                  <a:cubicBezTo>
                    <a:pt x="15541" y="13174"/>
                    <a:pt x="15541" y="13174"/>
                    <a:pt x="15541" y="13174"/>
                  </a:cubicBezTo>
                  <a:cubicBezTo>
                    <a:pt x="15597" y="13107"/>
                    <a:pt x="15597" y="13107"/>
                    <a:pt x="15597" y="13107"/>
                  </a:cubicBezTo>
                  <a:cubicBezTo>
                    <a:pt x="15653" y="13040"/>
                    <a:pt x="15653" y="13040"/>
                    <a:pt x="15653" y="13040"/>
                  </a:cubicBezTo>
                  <a:cubicBezTo>
                    <a:pt x="15541" y="13040"/>
                    <a:pt x="15541" y="13040"/>
                    <a:pt x="15541" y="13040"/>
                  </a:cubicBezTo>
                  <a:cubicBezTo>
                    <a:pt x="15541" y="12973"/>
                    <a:pt x="15541" y="12973"/>
                    <a:pt x="15541" y="12973"/>
                  </a:cubicBezTo>
                  <a:cubicBezTo>
                    <a:pt x="15541" y="12973"/>
                    <a:pt x="15541" y="12973"/>
                    <a:pt x="15541" y="12973"/>
                  </a:cubicBezTo>
                  <a:cubicBezTo>
                    <a:pt x="15541" y="12907"/>
                    <a:pt x="15541" y="12907"/>
                    <a:pt x="15541" y="12907"/>
                  </a:cubicBezTo>
                  <a:cubicBezTo>
                    <a:pt x="15485" y="12907"/>
                    <a:pt x="15485" y="12907"/>
                    <a:pt x="15485" y="12907"/>
                  </a:cubicBezTo>
                  <a:cubicBezTo>
                    <a:pt x="15485" y="12973"/>
                    <a:pt x="15485" y="12973"/>
                    <a:pt x="15485" y="12973"/>
                  </a:cubicBezTo>
                  <a:cubicBezTo>
                    <a:pt x="15485" y="13040"/>
                    <a:pt x="15485" y="13040"/>
                    <a:pt x="15485" y="13040"/>
                  </a:cubicBezTo>
                  <a:cubicBezTo>
                    <a:pt x="15429" y="12973"/>
                    <a:pt x="15429" y="12973"/>
                    <a:pt x="15429" y="12973"/>
                  </a:cubicBezTo>
                  <a:cubicBezTo>
                    <a:pt x="15485" y="12907"/>
                    <a:pt x="15485" y="12907"/>
                    <a:pt x="15485" y="12907"/>
                  </a:cubicBezTo>
                  <a:cubicBezTo>
                    <a:pt x="15485" y="12840"/>
                    <a:pt x="15485" y="12840"/>
                    <a:pt x="15485" y="12840"/>
                  </a:cubicBezTo>
                  <a:cubicBezTo>
                    <a:pt x="15429" y="12907"/>
                    <a:pt x="15429" y="12907"/>
                    <a:pt x="15429" y="12907"/>
                  </a:cubicBezTo>
                  <a:cubicBezTo>
                    <a:pt x="15429" y="12907"/>
                    <a:pt x="15429" y="12907"/>
                    <a:pt x="15429" y="12907"/>
                  </a:cubicBezTo>
                  <a:cubicBezTo>
                    <a:pt x="15429" y="12840"/>
                    <a:pt x="15429" y="12840"/>
                    <a:pt x="15429" y="12840"/>
                  </a:cubicBezTo>
                  <a:cubicBezTo>
                    <a:pt x="15372" y="12840"/>
                    <a:pt x="15372" y="12840"/>
                    <a:pt x="15372" y="12840"/>
                  </a:cubicBezTo>
                  <a:cubicBezTo>
                    <a:pt x="15372" y="12773"/>
                    <a:pt x="15372" y="12773"/>
                    <a:pt x="15372" y="12773"/>
                  </a:cubicBezTo>
                  <a:cubicBezTo>
                    <a:pt x="15372" y="12773"/>
                    <a:pt x="15372" y="12773"/>
                    <a:pt x="15372" y="12773"/>
                  </a:cubicBezTo>
                  <a:cubicBezTo>
                    <a:pt x="15372" y="12706"/>
                    <a:pt x="15372" y="12706"/>
                    <a:pt x="15372" y="12706"/>
                  </a:cubicBezTo>
                  <a:cubicBezTo>
                    <a:pt x="15316" y="12639"/>
                    <a:pt x="15316" y="12639"/>
                    <a:pt x="15316" y="12639"/>
                  </a:cubicBezTo>
                  <a:cubicBezTo>
                    <a:pt x="15316" y="12639"/>
                    <a:pt x="15316" y="12639"/>
                    <a:pt x="15316" y="12639"/>
                  </a:cubicBezTo>
                  <a:cubicBezTo>
                    <a:pt x="15372" y="12572"/>
                    <a:pt x="15372" y="12572"/>
                    <a:pt x="15372" y="12572"/>
                  </a:cubicBezTo>
                  <a:cubicBezTo>
                    <a:pt x="15372" y="12505"/>
                    <a:pt x="15372" y="12505"/>
                    <a:pt x="15372" y="12505"/>
                  </a:cubicBezTo>
                  <a:cubicBezTo>
                    <a:pt x="15260" y="12639"/>
                    <a:pt x="15260" y="12639"/>
                    <a:pt x="15260" y="12639"/>
                  </a:cubicBezTo>
                  <a:cubicBezTo>
                    <a:pt x="15260" y="12639"/>
                    <a:pt x="15260" y="12639"/>
                    <a:pt x="15260" y="12639"/>
                  </a:cubicBezTo>
                  <a:cubicBezTo>
                    <a:pt x="15260" y="12639"/>
                    <a:pt x="15260" y="12639"/>
                    <a:pt x="15260" y="12639"/>
                  </a:cubicBezTo>
                  <a:cubicBezTo>
                    <a:pt x="15260" y="12572"/>
                    <a:pt x="15260" y="12572"/>
                    <a:pt x="15260" y="12572"/>
                  </a:cubicBezTo>
                  <a:cubicBezTo>
                    <a:pt x="15260" y="12572"/>
                    <a:pt x="15260" y="12572"/>
                    <a:pt x="15260" y="12572"/>
                  </a:cubicBezTo>
                  <a:cubicBezTo>
                    <a:pt x="15204" y="12572"/>
                    <a:pt x="15204" y="12572"/>
                    <a:pt x="15204" y="12572"/>
                  </a:cubicBezTo>
                  <a:cubicBezTo>
                    <a:pt x="15204" y="12572"/>
                    <a:pt x="15204" y="12572"/>
                    <a:pt x="15204" y="12572"/>
                  </a:cubicBezTo>
                  <a:cubicBezTo>
                    <a:pt x="15148" y="12639"/>
                    <a:pt x="15148" y="12639"/>
                    <a:pt x="15148" y="12639"/>
                  </a:cubicBezTo>
                  <a:cubicBezTo>
                    <a:pt x="15148" y="12639"/>
                    <a:pt x="15148" y="12639"/>
                    <a:pt x="15148" y="12639"/>
                  </a:cubicBezTo>
                  <a:cubicBezTo>
                    <a:pt x="15148" y="12639"/>
                    <a:pt x="15148" y="12639"/>
                    <a:pt x="15148" y="12639"/>
                  </a:cubicBezTo>
                  <a:cubicBezTo>
                    <a:pt x="15148" y="12572"/>
                    <a:pt x="15148" y="12572"/>
                    <a:pt x="15148" y="12572"/>
                  </a:cubicBezTo>
                  <a:cubicBezTo>
                    <a:pt x="15148" y="12505"/>
                    <a:pt x="15148" y="12505"/>
                    <a:pt x="15148" y="12505"/>
                  </a:cubicBezTo>
                  <a:cubicBezTo>
                    <a:pt x="15148" y="12505"/>
                    <a:pt x="15148" y="12505"/>
                    <a:pt x="15148" y="12505"/>
                  </a:cubicBezTo>
                  <a:cubicBezTo>
                    <a:pt x="15148" y="12505"/>
                    <a:pt x="15148" y="12505"/>
                    <a:pt x="15148" y="12505"/>
                  </a:cubicBezTo>
                  <a:cubicBezTo>
                    <a:pt x="15092" y="12505"/>
                    <a:pt x="15092" y="12505"/>
                    <a:pt x="15092" y="12505"/>
                  </a:cubicBezTo>
                  <a:cubicBezTo>
                    <a:pt x="15092" y="12505"/>
                    <a:pt x="15092" y="12505"/>
                    <a:pt x="15092" y="12505"/>
                  </a:cubicBezTo>
                  <a:cubicBezTo>
                    <a:pt x="15036" y="12572"/>
                    <a:pt x="15036" y="12572"/>
                    <a:pt x="15036" y="12572"/>
                  </a:cubicBezTo>
                  <a:cubicBezTo>
                    <a:pt x="15036" y="12639"/>
                    <a:pt x="15036" y="12639"/>
                    <a:pt x="15036" y="12639"/>
                  </a:cubicBezTo>
                  <a:cubicBezTo>
                    <a:pt x="14980" y="12572"/>
                    <a:pt x="14980" y="12572"/>
                    <a:pt x="14980" y="12572"/>
                  </a:cubicBezTo>
                  <a:cubicBezTo>
                    <a:pt x="14924" y="12572"/>
                    <a:pt x="14924" y="12572"/>
                    <a:pt x="14924" y="12572"/>
                  </a:cubicBezTo>
                  <a:cubicBezTo>
                    <a:pt x="14924" y="12572"/>
                    <a:pt x="14924" y="12572"/>
                    <a:pt x="14924" y="12572"/>
                  </a:cubicBezTo>
                  <a:cubicBezTo>
                    <a:pt x="14868" y="12505"/>
                    <a:pt x="14868" y="12505"/>
                    <a:pt x="14868" y="12505"/>
                  </a:cubicBezTo>
                  <a:cubicBezTo>
                    <a:pt x="14811" y="12438"/>
                    <a:pt x="14811" y="12438"/>
                    <a:pt x="14811" y="12438"/>
                  </a:cubicBezTo>
                  <a:cubicBezTo>
                    <a:pt x="14811" y="12505"/>
                    <a:pt x="14811" y="12505"/>
                    <a:pt x="14811" y="12505"/>
                  </a:cubicBezTo>
                  <a:cubicBezTo>
                    <a:pt x="14811" y="12572"/>
                    <a:pt x="14811" y="12572"/>
                    <a:pt x="14811" y="12572"/>
                  </a:cubicBezTo>
                  <a:cubicBezTo>
                    <a:pt x="14811" y="12572"/>
                    <a:pt x="14811" y="12572"/>
                    <a:pt x="14811" y="12572"/>
                  </a:cubicBezTo>
                  <a:cubicBezTo>
                    <a:pt x="14755" y="12572"/>
                    <a:pt x="14755" y="12572"/>
                    <a:pt x="14755" y="12572"/>
                  </a:cubicBezTo>
                  <a:cubicBezTo>
                    <a:pt x="14699" y="12572"/>
                    <a:pt x="14699" y="12572"/>
                    <a:pt x="14699" y="12572"/>
                  </a:cubicBezTo>
                  <a:cubicBezTo>
                    <a:pt x="14643" y="12572"/>
                    <a:pt x="14643" y="12572"/>
                    <a:pt x="14643" y="12572"/>
                  </a:cubicBezTo>
                  <a:cubicBezTo>
                    <a:pt x="14643" y="12639"/>
                    <a:pt x="14643" y="12639"/>
                    <a:pt x="14643" y="12639"/>
                  </a:cubicBezTo>
                  <a:cubicBezTo>
                    <a:pt x="14587" y="12639"/>
                    <a:pt x="14587" y="12639"/>
                    <a:pt x="14587" y="12639"/>
                  </a:cubicBezTo>
                  <a:cubicBezTo>
                    <a:pt x="14587" y="12639"/>
                    <a:pt x="14587" y="12639"/>
                    <a:pt x="14587" y="12639"/>
                  </a:cubicBezTo>
                  <a:cubicBezTo>
                    <a:pt x="14531" y="12639"/>
                    <a:pt x="14531" y="12639"/>
                    <a:pt x="14531" y="12639"/>
                  </a:cubicBezTo>
                  <a:cubicBezTo>
                    <a:pt x="14475" y="12639"/>
                    <a:pt x="14475" y="12639"/>
                    <a:pt x="14475" y="12639"/>
                  </a:cubicBezTo>
                  <a:cubicBezTo>
                    <a:pt x="14475" y="12572"/>
                    <a:pt x="14475" y="12572"/>
                    <a:pt x="14475" y="12572"/>
                  </a:cubicBezTo>
                  <a:cubicBezTo>
                    <a:pt x="14419" y="12505"/>
                    <a:pt x="14419" y="12505"/>
                    <a:pt x="14419" y="12505"/>
                  </a:cubicBezTo>
                  <a:cubicBezTo>
                    <a:pt x="14419" y="12505"/>
                    <a:pt x="14419" y="12505"/>
                    <a:pt x="14419" y="12505"/>
                  </a:cubicBezTo>
                  <a:cubicBezTo>
                    <a:pt x="14363" y="12505"/>
                    <a:pt x="14363" y="12505"/>
                    <a:pt x="14363" y="12505"/>
                  </a:cubicBezTo>
                  <a:cubicBezTo>
                    <a:pt x="14306" y="12372"/>
                    <a:pt x="14306" y="12372"/>
                    <a:pt x="14306" y="12372"/>
                  </a:cubicBezTo>
                  <a:cubicBezTo>
                    <a:pt x="14363" y="12305"/>
                    <a:pt x="14363" y="12305"/>
                    <a:pt x="14363" y="12305"/>
                  </a:cubicBezTo>
                  <a:cubicBezTo>
                    <a:pt x="14363" y="12305"/>
                    <a:pt x="14363" y="12305"/>
                    <a:pt x="14363" y="12305"/>
                  </a:cubicBezTo>
                  <a:cubicBezTo>
                    <a:pt x="14363" y="12238"/>
                    <a:pt x="14363" y="12238"/>
                    <a:pt x="14363" y="12238"/>
                  </a:cubicBezTo>
                  <a:cubicBezTo>
                    <a:pt x="14419" y="12238"/>
                    <a:pt x="14419" y="12238"/>
                    <a:pt x="14419" y="12238"/>
                  </a:cubicBezTo>
                  <a:cubicBezTo>
                    <a:pt x="14475" y="12171"/>
                    <a:pt x="14475" y="12171"/>
                    <a:pt x="14475" y="12171"/>
                  </a:cubicBezTo>
                  <a:cubicBezTo>
                    <a:pt x="14475" y="12171"/>
                    <a:pt x="14475" y="12171"/>
                    <a:pt x="14475" y="12171"/>
                  </a:cubicBezTo>
                  <a:cubicBezTo>
                    <a:pt x="14531" y="12171"/>
                    <a:pt x="14531" y="12171"/>
                    <a:pt x="14531" y="12171"/>
                  </a:cubicBezTo>
                  <a:cubicBezTo>
                    <a:pt x="14587" y="12171"/>
                    <a:pt x="14587" y="12171"/>
                    <a:pt x="14587" y="12171"/>
                  </a:cubicBezTo>
                  <a:cubicBezTo>
                    <a:pt x="14587" y="12104"/>
                    <a:pt x="14587" y="12104"/>
                    <a:pt x="14587" y="12104"/>
                  </a:cubicBezTo>
                  <a:cubicBezTo>
                    <a:pt x="14531" y="12104"/>
                    <a:pt x="14531" y="12104"/>
                    <a:pt x="14531" y="12104"/>
                  </a:cubicBezTo>
                  <a:cubicBezTo>
                    <a:pt x="14531" y="12037"/>
                    <a:pt x="14531" y="12037"/>
                    <a:pt x="14531" y="12037"/>
                  </a:cubicBezTo>
                  <a:cubicBezTo>
                    <a:pt x="14587" y="12037"/>
                    <a:pt x="14587" y="12037"/>
                    <a:pt x="14587" y="12037"/>
                  </a:cubicBezTo>
                  <a:cubicBezTo>
                    <a:pt x="14587" y="12037"/>
                    <a:pt x="14587" y="12037"/>
                    <a:pt x="14587" y="12037"/>
                  </a:cubicBezTo>
                  <a:cubicBezTo>
                    <a:pt x="14587" y="12037"/>
                    <a:pt x="14587" y="12037"/>
                    <a:pt x="14587" y="12037"/>
                  </a:cubicBezTo>
                  <a:cubicBezTo>
                    <a:pt x="14587" y="11970"/>
                    <a:pt x="14587" y="11970"/>
                    <a:pt x="14587" y="11970"/>
                  </a:cubicBezTo>
                  <a:cubicBezTo>
                    <a:pt x="14587" y="11970"/>
                    <a:pt x="14587" y="11970"/>
                    <a:pt x="14587" y="11970"/>
                  </a:cubicBezTo>
                  <a:cubicBezTo>
                    <a:pt x="14643" y="12037"/>
                    <a:pt x="14643" y="12037"/>
                    <a:pt x="14643" y="12037"/>
                  </a:cubicBezTo>
                  <a:cubicBezTo>
                    <a:pt x="14699" y="12037"/>
                    <a:pt x="14699" y="12037"/>
                    <a:pt x="14699" y="12037"/>
                  </a:cubicBezTo>
                  <a:cubicBezTo>
                    <a:pt x="14755" y="12104"/>
                    <a:pt x="14755" y="12104"/>
                    <a:pt x="14755" y="12104"/>
                  </a:cubicBezTo>
                  <a:cubicBezTo>
                    <a:pt x="14811" y="12171"/>
                    <a:pt x="14811" y="12171"/>
                    <a:pt x="14811" y="12171"/>
                  </a:cubicBezTo>
                  <a:cubicBezTo>
                    <a:pt x="14811" y="12171"/>
                    <a:pt x="14811" y="12171"/>
                    <a:pt x="14811" y="12171"/>
                  </a:cubicBezTo>
                  <a:cubicBezTo>
                    <a:pt x="14868" y="12171"/>
                    <a:pt x="14868" y="12171"/>
                    <a:pt x="14868" y="12171"/>
                  </a:cubicBezTo>
                  <a:cubicBezTo>
                    <a:pt x="14924" y="12171"/>
                    <a:pt x="14924" y="12171"/>
                    <a:pt x="14924" y="12171"/>
                  </a:cubicBezTo>
                  <a:cubicBezTo>
                    <a:pt x="14924" y="12171"/>
                    <a:pt x="14924" y="12171"/>
                    <a:pt x="14924" y="12171"/>
                  </a:cubicBezTo>
                  <a:cubicBezTo>
                    <a:pt x="14980" y="12171"/>
                    <a:pt x="14980" y="12171"/>
                    <a:pt x="14980" y="12171"/>
                  </a:cubicBezTo>
                  <a:cubicBezTo>
                    <a:pt x="14980" y="12171"/>
                    <a:pt x="14980" y="12171"/>
                    <a:pt x="14980" y="12171"/>
                  </a:cubicBezTo>
                  <a:cubicBezTo>
                    <a:pt x="15036" y="12171"/>
                    <a:pt x="15036" y="12171"/>
                    <a:pt x="15036" y="12171"/>
                  </a:cubicBezTo>
                  <a:cubicBezTo>
                    <a:pt x="15092" y="12171"/>
                    <a:pt x="15092" y="12171"/>
                    <a:pt x="15092" y="12171"/>
                  </a:cubicBezTo>
                  <a:cubicBezTo>
                    <a:pt x="15092" y="12104"/>
                    <a:pt x="15092" y="12104"/>
                    <a:pt x="15092" y="12104"/>
                  </a:cubicBezTo>
                  <a:cubicBezTo>
                    <a:pt x="15148" y="12104"/>
                    <a:pt x="15148" y="12104"/>
                    <a:pt x="15148" y="12104"/>
                  </a:cubicBezTo>
                  <a:cubicBezTo>
                    <a:pt x="15148" y="12104"/>
                    <a:pt x="15148" y="12104"/>
                    <a:pt x="15148" y="12104"/>
                  </a:cubicBezTo>
                  <a:cubicBezTo>
                    <a:pt x="15148" y="12171"/>
                    <a:pt x="15148" y="12171"/>
                    <a:pt x="15148" y="12171"/>
                  </a:cubicBezTo>
                  <a:cubicBezTo>
                    <a:pt x="15204" y="12171"/>
                    <a:pt x="15204" y="12171"/>
                    <a:pt x="15204" y="12171"/>
                  </a:cubicBezTo>
                  <a:cubicBezTo>
                    <a:pt x="15260" y="12104"/>
                    <a:pt x="15260" y="12104"/>
                    <a:pt x="15260" y="12104"/>
                  </a:cubicBezTo>
                  <a:cubicBezTo>
                    <a:pt x="15260" y="12104"/>
                    <a:pt x="15260" y="12104"/>
                    <a:pt x="15260" y="12104"/>
                  </a:cubicBezTo>
                  <a:cubicBezTo>
                    <a:pt x="15316" y="12037"/>
                    <a:pt x="15316" y="12037"/>
                    <a:pt x="15316" y="12037"/>
                  </a:cubicBezTo>
                  <a:cubicBezTo>
                    <a:pt x="15316" y="12104"/>
                    <a:pt x="15316" y="12104"/>
                    <a:pt x="15316" y="12104"/>
                  </a:cubicBezTo>
                  <a:cubicBezTo>
                    <a:pt x="15316" y="12171"/>
                    <a:pt x="15316" y="12171"/>
                    <a:pt x="15316" y="12171"/>
                  </a:cubicBezTo>
                  <a:cubicBezTo>
                    <a:pt x="15316" y="12171"/>
                    <a:pt x="15316" y="12171"/>
                    <a:pt x="15316" y="12171"/>
                  </a:cubicBezTo>
                  <a:cubicBezTo>
                    <a:pt x="15372" y="12171"/>
                    <a:pt x="15372" y="12171"/>
                    <a:pt x="15372" y="12171"/>
                  </a:cubicBezTo>
                  <a:cubicBezTo>
                    <a:pt x="15372" y="12104"/>
                    <a:pt x="15372" y="12104"/>
                    <a:pt x="15372" y="12104"/>
                  </a:cubicBezTo>
                  <a:cubicBezTo>
                    <a:pt x="15429" y="12171"/>
                    <a:pt x="15429" y="12171"/>
                    <a:pt x="15429" y="12171"/>
                  </a:cubicBezTo>
                  <a:cubicBezTo>
                    <a:pt x="15429" y="12104"/>
                    <a:pt x="15429" y="12104"/>
                    <a:pt x="15429" y="12104"/>
                  </a:cubicBezTo>
                  <a:cubicBezTo>
                    <a:pt x="15429" y="11970"/>
                    <a:pt x="15429" y="11970"/>
                    <a:pt x="15429" y="11970"/>
                  </a:cubicBezTo>
                  <a:cubicBezTo>
                    <a:pt x="15372" y="11903"/>
                    <a:pt x="15372" y="11903"/>
                    <a:pt x="15372" y="11903"/>
                  </a:cubicBezTo>
                  <a:cubicBezTo>
                    <a:pt x="15372" y="11837"/>
                    <a:pt x="15372" y="11837"/>
                    <a:pt x="15372" y="11837"/>
                  </a:cubicBezTo>
                  <a:cubicBezTo>
                    <a:pt x="15316" y="11837"/>
                    <a:pt x="15316" y="11837"/>
                    <a:pt x="15316" y="11837"/>
                  </a:cubicBezTo>
                  <a:cubicBezTo>
                    <a:pt x="15372" y="11770"/>
                    <a:pt x="15372" y="11770"/>
                    <a:pt x="15372" y="11770"/>
                  </a:cubicBezTo>
                  <a:cubicBezTo>
                    <a:pt x="15372" y="11703"/>
                    <a:pt x="15372" y="11703"/>
                    <a:pt x="15372" y="11703"/>
                  </a:cubicBezTo>
                  <a:cubicBezTo>
                    <a:pt x="15372" y="11703"/>
                    <a:pt x="15372" y="11703"/>
                    <a:pt x="15372" y="11703"/>
                  </a:cubicBezTo>
                  <a:cubicBezTo>
                    <a:pt x="15485" y="11703"/>
                    <a:pt x="15485" y="11703"/>
                    <a:pt x="15485" y="11703"/>
                  </a:cubicBezTo>
                  <a:cubicBezTo>
                    <a:pt x="15541" y="11636"/>
                    <a:pt x="15541" y="11636"/>
                    <a:pt x="15541" y="11636"/>
                  </a:cubicBezTo>
                  <a:cubicBezTo>
                    <a:pt x="15597" y="11569"/>
                    <a:pt x="15597" y="11569"/>
                    <a:pt x="15597" y="11569"/>
                  </a:cubicBezTo>
                  <a:cubicBezTo>
                    <a:pt x="15653" y="11502"/>
                    <a:pt x="15653" y="11502"/>
                    <a:pt x="15653" y="11502"/>
                  </a:cubicBezTo>
                  <a:cubicBezTo>
                    <a:pt x="15653" y="11502"/>
                    <a:pt x="15653" y="11502"/>
                    <a:pt x="15653" y="11502"/>
                  </a:cubicBezTo>
                  <a:cubicBezTo>
                    <a:pt x="15709" y="11569"/>
                    <a:pt x="15709" y="11569"/>
                    <a:pt x="15709" y="11569"/>
                  </a:cubicBezTo>
                  <a:cubicBezTo>
                    <a:pt x="15765" y="11569"/>
                    <a:pt x="15765" y="11569"/>
                    <a:pt x="15765" y="11569"/>
                  </a:cubicBezTo>
                  <a:cubicBezTo>
                    <a:pt x="15765" y="11569"/>
                    <a:pt x="15765" y="11569"/>
                    <a:pt x="15765" y="11569"/>
                  </a:cubicBezTo>
                  <a:cubicBezTo>
                    <a:pt x="15709" y="11502"/>
                    <a:pt x="15709" y="11502"/>
                    <a:pt x="15709" y="11502"/>
                  </a:cubicBezTo>
                  <a:cubicBezTo>
                    <a:pt x="15709" y="11435"/>
                    <a:pt x="15709" y="11435"/>
                    <a:pt x="15709" y="11435"/>
                  </a:cubicBezTo>
                  <a:cubicBezTo>
                    <a:pt x="15765" y="11368"/>
                    <a:pt x="15765" y="11368"/>
                    <a:pt x="15765" y="11368"/>
                  </a:cubicBezTo>
                  <a:cubicBezTo>
                    <a:pt x="15821" y="11368"/>
                    <a:pt x="15821" y="11368"/>
                    <a:pt x="15821" y="11368"/>
                  </a:cubicBezTo>
                  <a:cubicBezTo>
                    <a:pt x="15821" y="11302"/>
                    <a:pt x="15821" y="11302"/>
                    <a:pt x="15821" y="11302"/>
                  </a:cubicBezTo>
                  <a:cubicBezTo>
                    <a:pt x="15877" y="11368"/>
                    <a:pt x="15877" y="11368"/>
                    <a:pt x="15877" y="11368"/>
                  </a:cubicBezTo>
                  <a:cubicBezTo>
                    <a:pt x="15990" y="11302"/>
                    <a:pt x="15990" y="11302"/>
                    <a:pt x="15990" y="11302"/>
                  </a:cubicBezTo>
                  <a:cubicBezTo>
                    <a:pt x="15990" y="11302"/>
                    <a:pt x="15990" y="11302"/>
                    <a:pt x="15990" y="11302"/>
                  </a:cubicBezTo>
                  <a:cubicBezTo>
                    <a:pt x="15934" y="11235"/>
                    <a:pt x="15934" y="11235"/>
                    <a:pt x="15934" y="11235"/>
                  </a:cubicBezTo>
                  <a:cubicBezTo>
                    <a:pt x="15990" y="11168"/>
                    <a:pt x="15990" y="11168"/>
                    <a:pt x="15990" y="11168"/>
                  </a:cubicBezTo>
                  <a:cubicBezTo>
                    <a:pt x="15990" y="11101"/>
                    <a:pt x="15990" y="11101"/>
                    <a:pt x="15990" y="11101"/>
                  </a:cubicBezTo>
                  <a:cubicBezTo>
                    <a:pt x="15990" y="11101"/>
                    <a:pt x="15990" y="11101"/>
                    <a:pt x="15990" y="11101"/>
                  </a:cubicBezTo>
                  <a:cubicBezTo>
                    <a:pt x="15990" y="11034"/>
                    <a:pt x="15990" y="11034"/>
                    <a:pt x="15990" y="11034"/>
                  </a:cubicBezTo>
                  <a:cubicBezTo>
                    <a:pt x="15990" y="11034"/>
                    <a:pt x="15990" y="11034"/>
                    <a:pt x="15990" y="11034"/>
                  </a:cubicBezTo>
                  <a:cubicBezTo>
                    <a:pt x="15990" y="10967"/>
                    <a:pt x="15990" y="10967"/>
                    <a:pt x="15990" y="10967"/>
                  </a:cubicBezTo>
                  <a:cubicBezTo>
                    <a:pt x="15990" y="10900"/>
                    <a:pt x="15990" y="10900"/>
                    <a:pt x="15990" y="10900"/>
                  </a:cubicBezTo>
                  <a:cubicBezTo>
                    <a:pt x="15990" y="10900"/>
                    <a:pt x="15990" y="10900"/>
                    <a:pt x="15990" y="10900"/>
                  </a:cubicBezTo>
                  <a:cubicBezTo>
                    <a:pt x="15990" y="10900"/>
                    <a:pt x="15990" y="10900"/>
                    <a:pt x="15990" y="10900"/>
                  </a:cubicBezTo>
                  <a:cubicBezTo>
                    <a:pt x="15990" y="10833"/>
                    <a:pt x="15990" y="10833"/>
                    <a:pt x="15990" y="10833"/>
                  </a:cubicBezTo>
                  <a:cubicBezTo>
                    <a:pt x="16046" y="10833"/>
                    <a:pt x="16046" y="10833"/>
                    <a:pt x="16046" y="10833"/>
                  </a:cubicBezTo>
                  <a:cubicBezTo>
                    <a:pt x="16046" y="10767"/>
                    <a:pt x="16046" y="10767"/>
                    <a:pt x="16046" y="10767"/>
                  </a:cubicBezTo>
                  <a:cubicBezTo>
                    <a:pt x="16046" y="10700"/>
                    <a:pt x="16046" y="10700"/>
                    <a:pt x="16046" y="10700"/>
                  </a:cubicBezTo>
                  <a:cubicBezTo>
                    <a:pt x="16046" y="10700"/>
                    <a:pt x="16046" y="10700"/>
                    <a:pt x="16046" y="10700"/>
                  </a:cubicBezTo>
                  <a:cubicBezTo>
                    <a:pt x="16046" y="10700"/>
                    <a:pt x="16046" y="10700"/>
                    <a:pt x="16046" y="10700"/>
                  </a:cubicBezTo>
                  <a:cubicBezTo>
                    <a:pt x="15990" y="10700"/>
                    <a:pt x="15990" y="10700"/>
                    <a:pt x="15990" y="10700"/>
                  </a:cubicBezTo>
                  <a:cubicBezTo>
                    <a:pt x="15990" y="10767"/>
                    <a:pt x="15990" y="10767"/>
                    <a:pt x="15990" y="10767"/>
                  </a:cubicBezTo>
                  <a:cubicBezTo>
                    <a:pt x="15990" y="10767"/>
                    <a:pt x="15990" y="10767"/>
                    <a:pt x="15990" y="10767"/>
                  </a:cubicBezTo>
                  <a:cubicBezTo>
                    <a:pt x="15990" y="10767"/>
                    <a:pt x="15990" y="10767"/>
                    <a:pt x="15990" y="10767"/>
                  </a:cubicBezTo>
                  <a:cubicBezTo>
                    <a:pt x="15990" y="10700"/>
                    <a:pt x="15990" y="10700"/>
                    <a:pt x="15990" y="10700"/>
                  </a:cubicBezTo>
                  <a:cubicBezTo>
                    <a:pt x="15934" y="10700"/>
                    <a:pt x="15934" y="10700"/>
                    <a:pt x="15934" y="10700"/>
                  </a:cubicBezTo>
                  <a:cubicBezTo>
                    <a:pt x="15877" y="10700"/>
                    <a:pt x="15877" y="10700"/>
                    <a:pt x="15877" y="10700"/>
                  </a:cubicBezTo>
                  <a:cubicBezTo>
                    <a:pt x="15821" y="10633"/>
                    <a:pt x="15821" y="10633"/>
                    <a:pt x="15821" y="10633"/>
                  </a:cubicBezTo>
                  <a:cubicBezTo>
                    <a:pt x="15821" y="10633"/>
                    <a:pt x="15821" y="10633"/>
                    <a:pt x="15821" y="10633"/>
                  </a:cubicBezTo>
                  <a:cubicBezTo>
                    <a:pt x="15934" y="10566"/>
                    <a:pt x="15934" y="10566"/>
                    <a:pt x="15934" y="10566"/>
                  </a:cubicBezTo>
                  <a:cubicBezTo>
                    <a:pt x="15877" y="10566"/>
                    <a:pt x="15877" y="10566"/>
                    <a:pt x="15877" y="10566"/>
                  </a:cubicBezTo>
                  <a:cubicBezTo>
                    <a:pt x="15877" y="10566"/>
                    <a:pt x="15877" y="10566"/>
                    <a:pt x="15877" y="10566"/>
                  </a:cubicBezTo>
                  <a:cubicBezTo>
                    <a:pt x="15877" y="10499"/>
                    <a:pt x="15877" y="10499"/>
                    <a:pt x="15877" y="10499"/>
                  </a:cubicBezTo>
                  <a:cubicBezTo>
                    <a:pt x="15877" y="10432"/>
                    <a:pt x="15877" y="10432"/>
                    <a:pt x="15877" y="10432"/>
                  </a:cubicBezTo>
                  <a:cubicBezTo>
                    <a:pt x="15821" y="10432"/>
                    <a:pt x="15821" y="10432"/>
                    <a:pt x="15821" y="10432"/>
                  </a:cubicBezTo>
                  <a:cubicBezTo>
                    <a:pt x="15821" y="10432"/>
                    <a:pt x="15821" y="10432"/>
                    <a:pt x="15821" y="10432"/>
                  </a:cubicBezTo>
                  <a:cubicBezTo>
                    <a:pt x="15821" y="10432"/>
                    <a:pt x="15821" y="10432"/>
                    <a:pt x="15821" y="10432"/>
                  </a:cubicBezTo>
                  <a:cubicBezTo>
                    <a:pt x="15821" y="10499"/>
                    <a:pt x="15821" y="10499"/>
                    <a:pt x="15821" y="10499"/>
                  </a:cubicBezTo>
                  <a:cubicBezTo>
                    <a:pt x="15821" y="10499"/>
                    <a:pt x="15821" y="10499"/>
                    <a:pt x="15821" y="10499"/>
                  </a:cubicBezTo>
                  <a:cubicBezTo>
                    <a:pt x="15765" y="10499"/>
                    <a:pt x="15765" y="10499"/>
                    <a:pt x="15765" y="10499"/>
                  </a:cubicBezTo>
                  <a:cubicBezTo>
                    <a:pt x="15765" y="10499"/>
                    <a:pt x="15765" y="10499"/>
                    <a:pt x="15765" y="10499"/>
                  </a:cubicBezTo>
                  <a:cubicBezTo>
                    <a:pt x="15709" y="10499"/>
                    <a:pt x="15709" y="10499"/>
                    <a:pt x="15709" y="10499"/>
                  </a:cubicBezTo>
                  <a:cubicBezTo>
                    <a:pt x="15709" y="10432"/>
                    <a:pt x="15709" y="10432"/>
                    <a:pt x="15709" y="10432"/>
                  </a:cubicBezTo>
                  <a:cubicBezTo>
                    <a:pt x="15765" y="10365"/>
                    <a:pt x="15765" y="10365"/>
                    <a:pt x="15765" y="10365"/>
                  </a:cubicBezTo>
                  <a:cubicBezTo>
                    <a:pt x="15765" y="10365"/>
                    <a:pt x="15765" y="10365"/>
                    <a:pt x="15765" y="10365"/>
                  </a:cubicBezTo>
                  <a:cubicBezTo>
                    <a:pt x="15653" y="10365"/>
                    <a:pt x="15653" y="10365"/>
                    <a:pt x="15653" y="10365"/>
                  </a:cubicBezTo>
                  <a:cubicBezTo>
                    <a:pt x="15653" y="10298"/>
                    <a:pt x="15653" y="10298"/>
                    <a:pt x="15653" y="10298"/>
                  </a:cubicBezTo>
                  <a:cubicBezTo>
                    <a:pt x="15709" y="10298"/>
                    <a:pt x="15709" y="10298"/>
                    <a:pt x="15709" y="10298"/>
                  </a:cubicBezTo>
                  <a:cubicBezTo>
                    <a:pt x="15709" y="10298"/>
                    <a:pt x="15709" y="10298"/>
                    <a:pt x="15709" y="10298"/>
                  </a:cubicBezTo>
                  <a:cubicBezTo>
                    <a:pt x="15709" y="10298"/>
                    <a:pt x="15709" y="10298"/>
                    <a:pt x="15709" y="10298"/>
                  </a:cubicBezTo>
                  <a:cubicBezTo>
                    <a:pt x="15709" y="10232"/>
                    <a:pt x="15709" y="10232"/>
                    <a:pt x="15709" y="10232"/>
                  </a:cubicBezTo>
                  <a:cubicBezTo>
                    <a:pt x="15765" y="10232"/>
                    <a:pt x="15765" y="10232"/>
                    <a:pt x="15765" y="10232"/>
                  </a:cubicBezTo>
                  <a:cubicBezTo>
                    <a:pt x="15765" y="10232"/>
                    <a:pt x="15765" y="10232"/>
                    <a:pt x="15765" y="10232"/>
                  </a:cubicBezTo>
                  <a:cubicBezTo>
                    <a:pt x="15765" y="10165"/>
                    <a:pt x="15765" y="10165"/>
                    <a:pt x="15765" y="10165"/>
                  </a:cubicBezTo>
                  <a:cubicBezTo>
                    <a:pt x="15709" y="10232"/>
                    <a:pt x="15709" y="10232"/>
                    <a:pt x="15709" y="10232"/>
                  </a:cubicBezTo>
                  <a:cubicBezTo>
                    <a:pt x="15653" y="10298"/>
                    <a:pt x="15653" y="10298"/>
                    <a:pt x="15653" y="10298"/>
                  </a:cubicBezTo>
                  <a:cubicBezTo>
                    <a:pt x="15653" y="10298"/>
                    <a:pt x="15653" y="10298"/>
                    <a:pt x="15653" y="10298"/>
                  </a:cubicBezTo>
                  <a:cubicBezTo>
                    <a:pt x="15597" y="10298"/>
                    <a:pt x="15597" y="10298"/>
                    <a:pt x="15597" y="10298"/>
                  </a:cubicBezTo>
                  <a:cubicBezTo>
                    <a:pt x="15597" y="10232"/>
                    <a:pt x="15597" y="10232"/>
                    <a:pt x="15597" y="10232"/>
                  </a:cubicBezTo>
                  <a:cubicBezTo>
                    <a:pt x="15597" y="10232"/>
                    <a:pt x="15597" y="10232"/>
                    <a:pt x="15597" y="10232"/>
                  </a:cubicBezTo>
                  <a:cubicBezTo>
                    <a:pt x="15541" y="10298"/>
                    <a:pt x="15541" y="10298"/>
                    <a:pt x="15541" y="10298"/>
                  </a:cubicBezTo>
                  <a:cubicBezTo>
                    <a:pt x="15541" y="10298"/>
                    <a:pt x="15541" y="10298"/>
                    <a:pt x="15541" y="10298"/>
                  </a:cubicBezTo>
                  <a:cubicBezTo>
                    <a:pt x="15485" y="10298"/>
                    <a:pt x="15485" y="10298"/>
                    <a:pt x="15485" y="10298"/>
                  </a:cubicBezTo>
                  <a:cubicBezTo>
                    <a:pt x="15429" y="10298"/>
                    <a:pt x="15429" y="10298"/>
                    <a:pt x="15429" y="10298"/>
                  </a:cubicBezTo>
                  <a:cubicBezTo>
                    <a:pt x="15429" y="10298"/>
                    <a:pt x="15429" y="10298"/>
                    <a:pt x="15429" y="10298"/>
                  </a:cubicBezTo>
                  <a:cubicBezTo>
                    <a:pt x="15429" y="10365"/>
                    <a:pt x="15429" y="10365"/>
                    <a:pt x="15429" y="10365"/>
                  </a:cubicBezTo>
                  <a:cubicBezTo>
                    <a:pt x="15372" y="10365"/>
                    <a:pt x="15372" y="10365"/>
                    <a:pt x="15372" y="10365"/>
                  </a:cubicBezTo>
                  <a:cubicBezTo>
                    <a:pt x="15372" y="10298"/>
                    <a:pt x="15372" y="10298"/>
                    <a:pt x="15372" y="10298"/>
                  </a:cubicBezTo>
                  <a:cubicBezTo>
                    <a:pt x="15429" y="10298"/>
                    <a:pt x="15429" y="10298"/>
                    <a:pt x="15429" y="10298"/>
                  </a:cubicBezTo>
                  <a:cubicBezTo>
                    <a:pt x="15429" y="10232"/>
                    <a:pt x="15429" y="10232"/>
                    <a:pt x="15429" y="10232"/>
                  </a:cubicBezTo>
                  <a:cubicBezTo>
                    <a:pt x="15372" y="10232"/>
                    <a:pt x="15372" y="10232"/>
                    <a:pt x="15372" y="10232"/>
                  </a:cubicBezTo>
                  <a:cubicBezTo>
                    <a:pt x="15429" y="10165"/>
                    <a:pt x="15429" y="10165"/>
                    <a:pt x="15429" y="10165"/>
                  </a:cubicBezTo>
                  <a:cubicBezTo>
                    <a:pt x="15429" y="10165"/>
                    <a:pt x="15429" y="10165"/>
                    <a:pt x="15429" y="10165"/>
                  </a:cubicBezTo>
                  <a:cubicBezTo>
                    <a:pt x="15485" y="10165"/>
                    <a:pt x="15485" y="10165"/>
                    <a:pt x="15485" y="10165"/>
                  </a:cubicBezTo>
                  <a:cubicBezTo>
                    <a:pt x="15485" y="10232"/>
                    <a:pt x="15485" y="10232"/>
                    <a:pt x="15485" y="10232"/>
                  </a:cubicBezTo>
                  <a:cubicBezTo>
                    <a:pt x="15541" y="10232"/>
                    <a:pt x="15541" y="10232"/>
                    <a:pt x="15541" y="10232"/>
                  </a:cubicBezTo>
                  <a:cubicBezTo>
                    <a:pt x="15541" y="10165"/>
                    <a:pt x="15541" y="10165"/>
                    <a:pt x="15541" y="10165"/>
                  </a:cubicBezTo>
                  <a:cubicBezTo>
                    <a:pt x="15597" y="10165"/>
                    <a:pt x="15597" y="10165"/>
                    <a:pt x="15597" y="10165"/>
                  </a:cubicBezTo>
                  <a:cubicBezTo>
                    <a:pt x="15597" y="10098"/>
                    <a:pt x="15597" y="10098"/>
                    <a:pt x="15597" y="10098"/>
                  </a:cubicBezTo>
                  <a:cubicBezTo>
                    <a:pt x="15597" y="10098"/>
                    <a:pt x="15597" y="10098"/>
                    <a:pt x="15597" y="10098"/>
                  </a:cubicBezTo>
                  <a:cubicBezTo>
                    <a:pt x="15541" y="10031"/>
                    <a:pt x="15541" y="10031"/>
                    <a:pt x="15541" y="10031"/>
                  </a:cubicBezTo>
                  <a:cubicBezTo>
                    <a:pt x="15541" y="10031"/>
                    <a:pt x="15541" y="10031"/>
                    <a:pt x="15541" y="10031"/>
                  </a:cubicBezTo>
                  <a:cubicBezTo>
                    <a:pt x="15485" y="9964"/>
                    <a:pt x="15485" y="9964"/>
                    <a:pt x="15485" y="9964"/>
                  </a:cubicBezTo>
                  <a:cubicBezTo>
                    <a:pt x="15485" y="9964"/>
                    <a:pt x="15485" y="9964"/>
                    <a:pt x="15485" y="9964"/>
                  </a:cubicBezTo>
                  <a:cubicBezTo>
                    <a:pt x="15485" y="9964"/>
                    <a:pt x="15485" y="9964"/>
                    <a:pt x="15485" y="9964"/>
                  </a:cubicBezTo>
                  <a:cubicBezTo>
                    <a:pt x="15485" y="9897"/>
                    <a:pt x="15485" y="9897"/>
                    <a:pt x="15485" y="9897"/>
                  </a:cubicBezTo>
                  <a:cubicBezTo>
                    <a:pt x="15429" y="9897"/>
                    <a:pt x="15429" y="9897"/>
                    <a:pt x="15429" y="9897"/>
                  </a:cubicBezTo>
                  <a:cubicBezTo>
                    <a:pt x="15429" y="9897"/>
                    <a:pt x="15429" y="9897"/>
                    <a:pt x="15429" y="9897"/>
                  </a:cubicBezTo>
                  <a:cubicBezTo>
                    <a:pt x="15372" y="9897"/>
                    <a:pt x="15372" y="9897"/>
                    <a:pt x="15372" y="9897"/>
                  </a:cubicBezTo>
                  <a:cubicBezTo>
                    <a:pt x="15372" y="9830"/>
                    <a:pt x="15372" y="9830"/>
                    <a:pt x="15372" y="9830"/>
                  </a:cubicBezTo>
                  <a:cubicBezTo>
                    <a:pt x="15429" y="9830"/>
                    <a:pt x="15429" y="9830"/>
                    <a:pt x="15429" y="9830"/>
                  </a:cubicBezTo>
                  <a:cubicBezTo>
                    <a:pt x="15429" y="9830"/>
                    <a:pt x="15429" y="9830"/>
                    <a:pt x="15429" y="9830"/>
                  </a:cubicBezTo>
                  <a:cubicBezTo>
                    <a:pt x="15485" y="9830"/>
                    <a:pt x="15485" y="9830"/>
                    <a:pt x="15485" y="9830"/>
                  </a:cubicBezTo>
                  <a:cubicBezTo>
                    <a:pt x="15485" y="9830"/>
                    <a:pt x="15485" y="9830"/>
                    <a:pt x="15485" y="9830"/>
                  </a:cubicBezTo>
                  <a:cubicBezTo>
                    <a:pt x="15485" y="9763"/>
                    <a:pt x="15485" y="9763"/>
                    <a:pt x="15485" y="9763"/>
                  </a:cubicBezTo>
                  <a:cubicBezTo>
                    <a:pt x="15429" y="9763"/>
                    <a:pt x="15429" y="9763"/>
                    <a:pt x="15429" y="9763"/>
                  </a:cubicBezTo>
                  <a:cubicBezTo>
                    <a:pt x="15429" y="9697"/>
                    <a:pt x="15429" y="9697"/>
                    <a:pt x="15429" y="9697"/>
                  </a:cubicBezTo>
                  <a:cubicBezTo>
                    <a:pt x="15372" y="9697"/>
                    <a:pt x="15372" y="9697"/>
                    <a:pt x="15372" y="9697"/>
                  </a:cubicBezTo>
                  <a:cubicBezTo>
                    <a:pt x="15372" y="9697"/>
                    <a:pt x="15372" y="9697"/>
                    <a:pt x="15372" y="9697"/>
                  </a:cubicBezTo>
                  <a:cubicBezTo>
                    <a:pt x="15372" y="9697"/>
                    <a:pt x="15372" y="9697"/>
                    <a:pt x="15372" y="9697"/>
                  </a:cubicBezTo>
                  <a:cubicBezTo>
                    <a:pt x="15316" y="9763"/>
                    <a:pt x="15316" y="9763"/>
                    <a:pt x="15316" y="9763"/>
                  </a:cubicBezTo>
                  <a:cubicBezTo>
                    <a:pt x="15316" y="9763"/>
                    <a:pt x="15316" y="9763"/>
                    <a:pt x="15316" y="9763"/>
                  </a:cubicBezTo>
                  <a:cubicBezTo>
                    <a:pt x="15316" y="9697"/>
                    <a:pt x="15316" y="9697"/>
                    <a:pt x="15316" y="9697"/>
                  </a:cubicBezTo>
                  <a:cubicBezTo>
                    <a:pt x="15372" y="9630"/>
                    <a:pt x="15372" y="9630"/>
                    <a:pt x="15372" y="9630"/>
                  </a:cubicBezTo>
                  <a:cubicBezTo>
                    <a:pt x="15372" y="9563"/>
                    <a:pt x="15372" y="9563"/>
                    <a:pt x="15372" y="9563"/>
                  </a:cubicBezTo>
                  <a:cubicBezTo>
                    <a:pt x="15372" y="9563"/>
                    <a:pt x="15372" y="9563"/>
                    <a:pt x="15372" y="9563"/>
                  </a:cubicBezTo>
                  <a:cubicBezTo>
                    <a:pt x="15429" y="9496"/>
                    <a:pt x="15429" y="9496"/>
                    <a:pt x="15429" y="9496"/>
                  </a:cubicBezTo>
                  <a:cubicBezTo>
                    <a:pt x="15429" y="9429"/>
                    <a:pt x="15429" y="9429"/>
                    <a:pt x="15429" y="9429"/>
                  </a:cubicBezTo>
                  <a:cubicBezTo>
                    <a:pt x="15429" y="9362"/>
                    <a:pt x="15429" y="9362"/>
                    <a:pt x="15429" y="9362"/>
                  </a:cubicBezTo>
                  <a:cubicBezTo>
                    <a:pt x="15429" y="9362"/>
                    <a:pt x="15429" y="9362"/>
                    <a:pt x="15429" y="9362"/>
                  </a:cubicBezTo>
                  <a:cubicBezTo>
                    <a:pt x="15372" y="9362"/>
                    <a:pt x="15372" y="9362"/>
                    <a:pt x="15372" y="9362"/>
                  </a:cubicBezTo>
                  <a:cubicBezTo>
                    <a:pt x="15372" y="9362"/>
                    <a:pt x="15372" y="9362"/>
                    <a:pt x="15372" y="9362"/>
                  </a:cubicBezTo>
                  <a:cubicBezTo>
                    <a:pt x="15316" y="9362"/>
                    <a:pt x="15316" y="9362"/>
                    <a:pt x="15316" y="9362"/>
                  </a:cubicBezTo>
                  <a:cubicBezTo>
                    <a:pt x="15316" y="9429"/>
                    <a:pt x="15316" y="9429"/>
                    <a:pt x="15316" y="9429"/>
                  </a:cubicBezTo>
                  <a:cubicBezTo>
                    <a:pt x="15316" y="9429"/>
                    <a:pt x="15316" y="9429"/>
                    <a:pt x="15316" y="9429"/>
                  </a:cubicBezTo>
                  <a:cubicBezTo>
                    <a:pt x="15260" y="9362"/>
                    <a:pt x="15260" y="9362"/>
                    <a:pt x="15260" y="9362"/>
                  </a:cubicBezTo>
                  <a:cubicBezTo>
                    <a:pt x="15260" y="9295"/>
                    <a:pt x="15260" y="9295"/>
                    <a:pt x="15260" y="9295"/>
                  </a:cubicBezTo>
                  <a:cubicBezTo>
                    <a:pt x="15204" y="9295"/>
                    <a:pt x="15204" y="9295"/>
                    <a:pt x="15204" y="9295"/>
                  </a:cubicBezTo>
                  <a:cubicBezTo>
                    <a:pt x="15204" y="9228"/>
                    <a:pt x="15204" y="9228"/>
                    <a:pt x="15204" y="9228"/>
                  </a:cubicBezTo>
                  <a:cubicBezTo>
                    <a:pt x="15204" y="9162"/>
                    <a:pt x="15204" y="9162"/>
                    <a:pt x="15204" y="9162"/>
                  </a:cubicBezTo>
                  <a:cubicBezTo>
                    <a:pt x="15260" y="9162"/>
                    <a:pt x="15260" y="9162"/>
                    <a:pt x="15260" y="9162"/>
                  </a:cubicBezTo>
                  <a:cubicBezTo>
                    <a:pt x="15260" y="9162"/>
                    <a:pt x="15260" y="9162"/>
                    <a:pt x="15260" y="9162"/>
                  </a:cubicBezTo>
                  <a:cubicBezTo>
                    <a:pt x="15260" y="9095"/>
                    <a:pt x="15260" y="9095"/>
                    <a:pt x="15260" y="9095"/>
                  </a:cubicBezTo>
                  <a:cubicBezTo>
                    <a:pt x="15260" y="9095"/>
                    <a:pt x="15260" y="9095"/>
                    <a:pt x="15260" y="9095"/>
                  </a:cubicBezTo>
                  <a:cubicBezTo>
                    <a:pt x="15204" y="9095"/>
                    <a:pt x="15204" y="9095"/>
                    <a:pt x="15204" y="9095"/>
                  </a:cubicBezTo>
                  <a:cubicBezTo>
                    <a:pt x="15204" y="9095"/>
                    <a:pt x="15204" y="9095"/>
                    <a:pt x="15204" y="9095"/>
                  </a:cubicBezTo>
                  <a:cubicBezTo>
                    <a:pt x="15204" y="9162"/>
                    <a:pt x="15204" y="9162"/>
                    <a:pt x="15204" y="9162"/>
                  </a:cubicBezTo>
                  <a:cubicBezTo>
                    <a:pt x="15148" y="9228"/>
                    <a:pt x="15148" y="9228"/>
                    <a:pt x="15148" y="9228"/>
                  </a:cubicBezTo>
                  <a:cubicBezTo>
                    <a:pt x="15148" y="9162"/>
                    <a:pt x="15148" y="9162"/>
                    <a:pt x="15148" y="9162"/>
                  </a:cubicBezTo>
                  <a:cubicBezTo>
                    <a:pt x="15092" y="9162"/>
                    <a:pt x="15092" y="9162"/>
                    <a:pt x="15092" y="9162"/>
                  </a:cubicBezTo>
                  <a:cubicBezTo>
                    <a:pt x="15092" y="9162"/>
                    <a:pt x="15092" y="9162"/>
                    <a:pt x="15092" y="9162"/>
                  </a:cubicBezTo>
                  <a:cubicBezTo>
                    <a:pt x="15092" y="9228"/>
                    <a:pt x="15092" y="9228"/>
                    <a:pt x="15092" y="9228"/>
                  </a:cubicBezTo>
                  <a:cubicBezTo>
                    <a:pt x="15092" y="9228"/>
                    <a:pt x="15092" y="9228"/>
                    <a:pt x="15092" y="9228"/>
                  </a:cubicBezTo>
                  <a:cubicBezTo>
                    <a:pt x="15092" y="9295"/>
                    <a:pt x="15092" y="9295"/>
                    <a:pt x="15092" y="9295"/>
                  </a:cubicBezTo>
                  <a:cubicBezTo>
                    <a:pt x="15092" y="9295"/>
                    <a:pt x="15092" y="9295"/>
                    <a:pt x="15092" y="9295"/>
                  </a:cubicBezTo>
                  <a:cubicBezTo>
                    <a:pt x="15148" y="9295"/>
                    <a:pt x="15148" y="9295"/>
                    <a:pt x="15148" y="9295"/>
                  </a:cubicBezTo>
                  <a:cubicBezTo>
                    <a:pt x="15148" y="9429"/>
                    <a:pt x="15148" y="9429"/>
                    <a:pt x="15148" y="9429"/>
                  </a:cubicBezTo>
                  <a:cubicBezTo>
                    <a:pt x="15204" y="9429"/>
                    <a:pt x="15204" y="9429"/>
                    <a:pt x="15204" y="9429"/>
                  </a:cubicBezTo>
                  <a:cubicBezTo>
                    <a:pt x="15204" y="9496"/>
                    <a:pt x="15204" y="9496"/>
                    <a:pt x="15204" y="9496"/>
                  </a:cubicBezTo>
                  <a:cubicBezTo>
                    <a:pt x="15204" y="9563"/>
                    <a:pt x="15204" y="9563"/>
                    <a:pt x="15204" y="9563"/>
                  </a:cubicBezTo>
                  <a:cubicBezTo>
                    <a:pt x="15148" y="9563"/>
                    <a:pt x="15148" y="9563"/>
                    <a:pt x="15148" y="9563"/>
                  </a:cubicBezTo>
                  <a:cubicBezTo>
                    <a:pt x="15092" y="9630"/>
                    <a:pt x="15092" y="9630"/>
                    <a:pt x="15092" y="9630"/>
                  </a:cubicBezTo>
                  <a:cubicBezTo>
                    <a:pt x="14980" y="9630"/>
                    <a:pt x="14980" y="9630"/>
                    <a:pt x="14980" y="9630"/>
                  </a:cubicBezTo>
                  <a:cubicBezTo>
                    <a:pt x="14980" y="9630"/>
                    <a:pt x="14980" y="9630"/>
                    <a:pt x="14980" y="9630"/>
                  </a:cubicBezTo>
                  <a:cubicBezTo>
                    <a:pt x="14924" y="9630"/>
                    <a:pt x="14924" y="9630"/>
                    <a:pt x="14924" y="9630"/>
                  </a:cubicBezTo>
                  <a:cubicBezTo>
                    <a:pt x="14924" y="9563"/>
                    <a:pt x="14924" y="9563"/>
                    <a:pt x="14924" y="9563"/>
                  </a:cubicBezTo>
                  <a:cubicBezTo>
                    <a:pt x="14924" y="9563"/>
                    <a:pt x="14924" y="9563"/>
                    <a:pt x="14924" y="9563"/>
                  </a:cubicBezTo>
                  <a:cubicBezTo>
                    <a:pt x="14924" y="9496"/>
                    <a:pt x="14924" y="9496"/>
                    <a:pt x="14924" y="9496"/>
                  </a:cubicBezTo>
                  <a:cubicBezTo>
                    <a:pt x="14811" y="9496"/>
                    <a:pt x="14811" y="9496"/>
                    <a:pt x="14811" y="9496"/>
                  </a:cubicBezTo>
                  <a:cubicBezTo>
                    <a:pt x="14755" y="9429"/>
                    <a:pt x="14755" y="9429"/>
                    <a:pt x="14755" y="9429"/>
                  </a:cubicBezTo>
                  <a:cubicBezTo>
                    <a:pt x="14699" y="9429"/>
                    <a:pt x="14699" y="9429"/>
                    <a:pt x="14699" y="9429"/>
                  </a:cubicBezTo>
                  <a:cubicBezTo>
                    <a:pt x="14699" y="9563"/>
                    <a:pt x="14699" y="9563"/>
                    <a:pt x="14699" y="9563"/>
                  </a:cubicBezTo>
                  <a:cubicBezTo>
                    <a:pt x="14755" y="9630"/>
                    <a:pt x="14755" y="9630"/>
                    <a:pt x="14755" y="9630"/>
                  </a:cubicBezTo>
                  <a:cubicBezTo>
                    <a:pt x="14699" y="9630"/>
                    <a:pt x="14699" y="9630"/>
                    <a:pt x="14699" y="9630"/>
                  </a:cubicBezTo>
                  <a:cubicBezTo>
                    <a:pt x="14699" y="9630"/>
                    <a:pt x="14699" y="9630"/>
                    <a:pt x="14699" y="9630"/>
                  </a:cubicBezTo>
                  <a:cubicBezTo>
                    <a:pt x="14643" y="9563"/>
                    <a:pt x="14643" y="9563"/>
                    <a:pt x="14643" y="9563"/>
                  </a:cubicBezTo>
                  <a:cubicBezTo>
                    <a:pt x="14643" y="9496"/>
                    <a:pt x="14643" y="9496"/>
                    <a:pt x="14643" y="9496"/>
                  </a:cubicBezTo>
                  <a:cubicBezTo>
                    <a:pt x="14587" y="9496"/>
                    <a:pt x="14587" y="9496"/>
                    <a:pt x="14587" y="9496"/>
                  </a:cubicBezTo>
                  <a:cubicBezTo>
                    <a:pt x="14587" y="9496"/>
                    <a:pt x="14587" y="9496"/>
                    <a:pt x="14587" y="9496"/>
                  </a:cubicBezTo>
                  <a:cubicBezTo>
                    <a:pt x="14531" y="9429"/>
                    <a:pt x="14531" y="9429"/>
                    <a:pt x="14531" y="9429"/>
                  </a:cubicBezTo>
                  <a:cubicBezTo>
                    <a:pt x="14531" y="9362"/>
                    <a:pt x="14531" y="9362"/>
                    <a:pt x="14531" y="9362"/>
                  </a:cubicBezTo>
                  <a:cubicBezTo>
                    <a:pt x="14531" y="9362"/>
                    <a:pt x="14531" y="9362"/>
                    <a:pt x="14531" y="9362"/>
                  </a:cubicBezTo>
                  <a:cubicBezTo>
                    <a:pt x="14475" y="9362"/>
                    <a:pt x="14475" y="9362"/>
                    <a:pt x="14475" y="9362"/>
                  </a:cubicBezTo>
                  <a:cubicBezTo>
                    <a:pt x="14419" y="9295"/>
                    <a:pt x="14419" y="9295"/>
                    <a:pt x="14419" y="9295"/>
                  </a:cubicBezTo>
                  <a:cubicBezTo>
                    <a:pt x="14419" y="9295"/>
                    <a:pt x="14419" y="9295"/>
                    <a:pt x="14419" y="9295"/>
                  </a:cubicBezTo>
                  <a:cubicBezTo>
                    <a:pt x="14363" y="9228"/>
                    <a:pt x="14363" y="9228"/>
                    <a:pt x="14363" y="9228"/>
                  </a:cubicBezTo>
                  <a:cubicBezTo>
                    <a:pt x="14363" y="9228"/>
                    <a:pt x="14363" y="9228"/>
                    <a:pt x="14363" y="9228"/>
                  </a:cubicBezTo>
                  <a:cubicBezTo>
                    <a:pt x="14363" y="9228"/>
                    <a:pt x="14363" y="9228"/>
                    <a:pt x="14363" y="9228"/>
                  </a:cubicBezTo>
                  <a:cubicBezTo>
                    <a:pt x="14475" y="9362"/>
                    <a:pt x="14475" y="9362"/>
                    <a:pt x="14475" y="9362"/>
                  </a:cubicBezTo>
                  <a:cubicBezTo>
                    <a:pt x="14475" y="9362"/>
                    <a:pt x="14475" y="9362"/>
                    <a:pt x="14475" y="9362"/>
                  </a:cubicBezTo>
                  <a:cubicBezTo>
                    <a:pt x="14531" y="9429"/>
                    <a:pt x="14531" y="9429"/>
                    <a:pt x="14531" y="9429"/>
                  </a:cubicBezTo>
                  <a:cubicBezTo>
                    <a:pt x="14531" y="9429"/>
                    <a:pt x="14531" y="9429"/>
                    <a:pt x="14531" y="9429"/>
                  </a:cubicBezTo>
                  <a:cubicBezTo>
                    <a:pt x="14531" y="9496"/>
                    <a:pt x="14531" y="9496"/>
                    <a:pt x="14531" y="9496"/>
                  </a:cubicBezTo>
                  <a:cubicBezTo>
                    <a:pt x="14531" y="9496"/>
                    <a:pt x="14531" y="9496"/>
                    <a:pt x="14531" y="9496"/>
                  </a:cubicBezTo>
                  <a:cubicBezTo>
                    <a:pt x="14531" y="9496"/>
                    <a:pt x="14531" y="9496"/>
                    <a:pt x="14531" y="9496"/>
                  </a:cubicBezTo>
                  <a:cubicBezTo>
                    <a:pt x="14475" y="9563"/>
                    <a:pt x="14475" y="9563"/>
                    <a:pt x="14475" y="9563"/>
                  </a:cubicBezTo>
                  <a:cubicBezTo>
                    <a:pt x="14419" y="9496"/>
                    <a:pt x="14419" y="9496"/>
                    <a:pt x="14419" y="9496"/>
                  </a:cubicBezTo>
                  <a:cubicBezTo>
                    <a:pt x="14363" y="9496"/>
                    <a:pt x="14363" y="9496"/>
                    <a:pt x="14363" y="9496"/>
                  </a:cubicBezTo>
                  <a:cubicBezTo>
                    <a:pt x="14363" y="9429"/>
                    <a:pt x="14363" y="9429"/>
                    <a:pt x="14363" y="9429"/>
                  </a:cubicBezTo>
                  <a:cubicBezTo>
                    <a:pt x="14306" y="9429"/>
                    <a:pt x="14306" y="9429"/>
                    <a:pt x="14306" y="9429"/>
                  </a:cubicBezTo>
                  <a:cubicBezTo>
                    <a:pt x="14306" y="9362"/>
                    <a:pt x="14306" y="9362"/>
                    <a:pt x="14306" y="9362"/>
                  </a:cubicBezTo>
                  <a:cubicBezTo>
                    <a:pt x="14250" y="9429"/>
                    <a:pt x="14250" y="9429"/>
                    <a:pt x="14250" y="9429"/>
                  </a:cubicBezTo>
                  <a:cubicBezTo>
                    <a:pt x="14194" y="9429"/>
                    <a:pt x="14194" y="9429"/>
                    <a:pt x="14194" y="9429"/>
                  </a:cubicBezTo>
                  <a:cubicBezTo>
                    <a:pt x="14138" y="9429"/>
                    <a:pt x="14138" y="9429"/>
                    <a:pt x="14138" y="9429"/>
                  </a:cubicBezTo>
                  <a:cubicBezTo>
                    <a:pt x="14082" y="9362"/>
                    <a:pt x="14082" y="9362"/>
                    <a:pt x="14082" y="9362"/>
                  </a:cubicBezTo>
                  <a:cubicBezTo>
                    <a:pt x="14026" y="9362"/>
                    <a:pt x="14026" y="9362"/>
                    <a:pt x="14026" y="9362"/>
                  </a:cubicBezTo>
                  <a:cubicBezTo>
                    <a:pt x="14026" y="9362"/>
                    <a:pt x="14026" y="9362"/>
                    <a:pt x="14026" y="9362"/>
                  </a:cubicBezTo>
                  <a:cubicBezTo>
                    <a:pt x="13970" y="9295"/>
                    <a:pt x="13970" y="9295"/>
                    <a:pt x="13970" y="9295"/>
                  </a:cubicBezTo>
                  <a:cubicBezTo>
                    <a:pt x="13970" y="9295"/>
                    <a:pt x="13970" y="9295"/>
                    <a:pt x="13970" y="9295"/>
                  </a:cubicBezTo>
                  <a:cubicBezTo>
                    <a:pt x="14026" y="9228"/>
                    <a:pt x="14026" y="9228"/>
                    <a:pt x="14026" y="9228"/>
                  </a:cubicBezTo>
                  <a:cubicBezTo>
                    <a:pt x="14082" y="9162"/>
                    <a:pt x="14082" y="9162"/>
                    <a:pt x="14082" y="9162"/>
                  </a:cubicBezTo>
                  <a:cubicBezTo>
                    <a:pt x="14082" y="9162"/>
                    <a:pt x="14082" y="9162"/>
                    <a:pt x="14082" y="9162"/>
                  </a:cubicBezTo>
                  <a:cubicBezTo>
                    <a:pt x="14026" y="9162"/>
                    <a:pt x="14026" y="9162"/>
                    <a:pt x="14026" y="9162"/>
                  </a:cubicBezTo>
                  <a:cubicBezTo>
                    <a:pt x="13970" y="9228"/>
                    <a:pt x="13970" y="9228"/>
                    <a:pt x="13970" y="9228"/>
                  </a:cubicBezTo>
                  <a:cubicBezTo>
                    <a:pt x="13970" y="9295"/>
                    <a:pt x="13970" y="9295"/>
                    <a:pt x="13970" y="9295"/>
                  </a:cubicBezTo>
                  <a:cubicBezTo>
                    <a:pt x="13914" y="9295"/>
                    <a:pt x="13914" y="9295"/>
                    <a:pt x="13914" y="9295"/>
                  </a:cubicBezTo>
                  <a:cubicBezTo>
                    <a:pt x="13914" y="9228"/>
                    <a:pt x="13914" y="9228"/>
                    <a:pt x="13914" y="9228"/>
                  </a:cubicBezTo>
                  <a:cubicBezTo>
                    <a:pt x="13858" y="9228"/>
                    <a:pt x="13858" y="9228"/>
                    <a:pt x="13858" y="9228"/>
                  </a:cubicBezTo>
                  <a:cubicBezTo>
                    <a:pt x="13802" y="9228"/>
                    <a:pt x="13802" y="9228"/>
                    <a:pt x="13802" y="9228"/>
                  </a:cubicBezTo>
                  <a:cubicBezTo>
                    <a:pt x="13858" y="9295"/>
                    <a:pt x="13858" y="9295"/>
                    <a:pt x="13858" y="9295"/>
                  </a:cubicBezTo>
                  <a:cubicBezTo>
                    <a:pt x="13858" y="9295"/>
                    <a:pt x="13858" y="9295"/>
                    <a:pt x="13858" y="9295"/>
                  </a:cubicBezTo>
                  <a:cubicBezTo>
                    <a:pt x="13802" y="9295"/>
                    <a:pt x="13802" y="9295"/>
                    <a:pt x="13802" y="9295"/>
                  </a:cubicBezTo>
                  <a:cubicBezTo>
                    <a:pt x="13689" y="9228"/>
                    <a:pt x="13689" y="9228"/>
                    <a:pt x="13689" y="9228"/>
                  </a:cubicBezTo>
                  <a:cubicBezTo>
                    <a:pt x="13689" y="9162"/>
                    <a:pt x="13689" y="9162"/>
                    <a:pt x="13689" y="9162"/>
                  </a:cubicBezTo>
                  <a:cubicBezTo>
                    <a:pt x="13633" y="9095"/>
                    <a:pt x="13633" y="9095"/>
                    <a:pt x="13633" y="9095"/>
                  </a:cubicBezTo>
                  <a:cubicBezTo>
                    <a:pt x="13689" y="9095"/>
                    <a:pt x="13689" y="9095"/>
                    <a:pt x="13689" y="9095"/>
                  </a:cubicBezTo>
                  <a:cubicBezTo>
                    <a:pt x="13745" y="9028"/>
                    <a:pt x="13745" y="9028"/>
                    <a:pt x="13745" y="9028"/>
                  </a:cubicBezTo>
                  <a:cubicBezTo>
                    <a:pt x="13745" y="9028"/>
                    <a:pt x="13745" y="9028"/>
                    <a:pt x="13745" y="9028"/>
                  </a:cubicBezTo>
                  <a:cubicBezTo>
                    <a:pt x="13745" y="8961"/>
                    <a:pt x="13745" y="8961"/>
                    <a:pt x="13745" y="8961"/>
                  </a:cubicBezTo>
                  <a:cubicBezTo>
                    <a:pt x="13745" y="9028"/>
                    <a:pt x="13745" y="9028"/>
                    <a:pt x="13745" y="9028"/>
                  </a:cubicBezTo>
                  <a:cubicBezTo>
                    <a:pt x="13633" y="9028"/>
                    <a:pt x="13633" y="9028"/>
                    <a:pt x="13633" y="9028"/>
                  </a:cubicBezTo>
                  <a:cubicBezTo>
                    <a:pt x="13633" y="9095"/>
                    <a:pt x="13633" y="9095"/>
                    <a:pt x="13633" y="9095"/>
                  </a:cubicBezTo>
                  <a:cubicBezTo>
                    <a:pt x="13633" y="9095"/>
                    <a:pt x="13633" y="9095"/>
                    <a:pt x="13633" y="9095"/>
                  </a:cubicBezTo>
                  <a:cubicBezTo>
                    <a:pt x="13577" y="9028"/>
                    <a:pt x="13577" y="9028"/>
                    <a:pt x="13577" y="9028"/>
                  </a:cubicBezTo>
                  <a:cubicBezTo>
                    <a:pt x="13633" y="9028"/>
                    <a:pt x="13633" y="9028"/>
                    <a:pt x="13633" y="9028"/>
                  </a:cubicBezTo>
                  <a:cubicBezTo>
                    <a:pt x="13577" y="8961"/>
                    <a:pt x="13577" y="8961"/>
                    <a:pt x="13577" y="8961"/>
                  </a:cubicBezTo>
                  <a:cubicBezTo>
                    <a:pt x="13577" y="8961"/>
                    <a:pt x="13577" y="8961"/>
                    <a:pt x="13577" y="8961"/>
                  </a:cubicBezTo>
                  <a:cubicBezTo>
                    <a:pt x="13577" y="9028"/>
                    <a:pt x="13577" y="9028"/>
                    <a:pt x="13577" y="9028"/>
                  </a:cubicBezTo>
                  <a:cubicBezTo>
                    <a:pt x="13577" y="9028"/>
                    <a:pt x="13577" y="9028"/>
                    <a:pt x="13577" y="9028"/>
                  </a:cubicBezTo>
                  <a:cubicBezTo>
                    <a:pt x="13577" y="9095"/>
                    <a:pt x="13577" y="9095"/>
                    <a:pt x="13577" y="9095"/>
                  </a:cubicBezTo>
                  <a:cubicBezTo>
                    <a:pt x="13521" y="9095"/>
                    <a:pt x="13521" y="9095"/>
                    <a:pt x="13521" y="9095"/>
                  </a:cubicBezTo>
                  <a:cubicBezTo>
                    <a:pt x="13465" y="9028"/>
                    <a:pt x="13465" y="9028"/>
                    <a:pt x="13465" y="9028"/>
                  </a:cubicBezTo>
                  <a:cubicBezTo>
                    <a:pt x="13465" y="9028"/>
                    <a:pt x="13465" y="9028"/>
                    <a:pt x="13465" y="9028"/>
                  </a:cubicBezTo>
                  <a:cubicBezTo>
                    <a:pt x="13409" y="9028"/>
                    <a:pt x="13409" y="9028"/>
                    <a:pt x="13409" y="9028"/>
                  </a:cubicBezTo>
                  <a:cubicBezTo>
                    <a:pt x="13409" y="9095"/>
                    <a:pt x="13409" y="9095"/>
                    <a:pt x="13409" y="9095"/>
                  </a:cubicBezTo>
                  <a:cubicBezTo>
                    <a:pt x="13409" y="9095"/>
                    <a:pt x="13409" y="9095"/>
                    <a:pt x="13409" y="9095"/>
                  </a:cubicBezTo>
                  <a:cubicBezTo>
                    <a:pt x="13353" y="9028"/>
                    <a:pt x="13353" y="9028"/>
                    <a:pt x="13353" y="9028"/>
                  </a:cubicBezTo>
                  <a:cubicBezTo>
                    <a:pt x="13353" y="8961"/>
                    <a:pt x="13353" y="8961"/>
                    <a:pt x="13353" y="8961"/>
                  </a:cubicBezTo>
                  <a:cubicBezTo>
                    <a:pt x="13353" y="8961"/>
                    <a:pt x="13353" y="8961"/>
                    <a:pt x="13353" y="8961"/>
                  </a:cubicBezTo>
                  <a:cubicBezTo>
                    <a:pt x="13409" y="9028"/>
                    <a:pt x="13409" y="9028"/>
                    <a:pt x="13409" y="9028"/>
                  </a:cubicBezTo>
                  <a:cubicBezTo>
                    <a:pt x="13353" y="8961"/>
                    <a:pt x="13353" y="8961"/>
                    <a:pt x="13353" y="8961"/>
                  </a:cubicBezTo>
                  <a:cubicBezTo>
                    <a:pt x="13353" y="8961"/>
                    <a:pt x="13353" y="8961"/>
                    <a:pt x="13353" y="8961"/>
                  </a:cubicBezTo>
                  <a:cubicBezTo>
                    <a:pt x="13297" y="8894"/>
                    <a:pt x="13297" y="8894"/>
                    <a:pt x="13297" y="8894"/>
                  </a:cubicBezTo>
                  <a:cubicBezTo>
                    <a:pt x="13241" y="8827"/>
                    <a:pt x="13241" y="8827"/>
                    <a:pt x="13241" y="8827"/>
                  </a:cubicBezTo>
                  <a:cubicBezTo>
                    <a:pt x="13297" y="8827"/>
                    <a:pt x="13297" y="8827"/>
                    <a:pt x="13297" y="8827"/>
                  </a:cubicBezTo>
                  <a:cubicBezTo>
                    <a:pt x="13297" y="8760"/>
                    <a:pt x="13297" y="8760"/>
                    <a:pt x="13297" y="8760"/>
                  </a:cubicBezTo>
                  <a:cubicBezTo>
                    <a:pt x="13241" y="8627"/>
                    <a:pt x="13241" y="8627"/>
                    <a:pt x="13241" y="8627"/>
                  </a:cubicBezTo>
                  <a:cubicBezTo>
                    <a:pt x="13241" y="8627"/>
                    <a:pt x="13241" y="8627"/>
                    <a:pt x="13241" y="8627"/>
                  </a:cubicBezTo>
                  <a:cubicBezTo>
                    <a:pt x="13297" y="8627"/>
                    <a:pt x="13297" y="8627"/>
                    <a:pt x="13297" y="8627"/>
                  </a:cubicBezTo>
                  <a:cubicBezTo>
                    <a:pt x="13297" y="8560"/>
                    <a:pt x="13297" y="8560"/>
                    <a:pt x="13297" y="8560"/>
                  </a:cubicBezTo>
                  <a:cubicBezTo>
                    <a:pt x="13297" y="8493"/>
                    <a:pt x="13297" y="8493"/>
                    <a:pt x="13297" y="8493"/>
                  </a:cubicBezTo>
                  <a:cubicBezTo>
                    <a:pt x="13297" y="8493"/>
                    <a:pt x="13297" y="8493"/>
                    <a:pt x="13297" y="8493"/>
                  </a:cubicBezTo>
                  <a:cubicBezTo>
                    <a:pt x="13353" y="8493"/>
                    <a:pt x="13353" y="8493"/>
                    <a:pt x="13353" y="8493"/>
                  </a:cubicBezTo>
                  <a:cubicBezTo>
                    <a:pt x="13353" y="8560"/>
                    <a:pt x="13353" y="8560"/>
                    <a:pt x="13353" y="8560"/>
                  </a:cubicBezTo>
                  <a:cubicBezTo>
                    <a:pt x="13409" y="8560"/>
                    <a:pt x="13409" y="8560"/>
                    <a:pt x="13409" y="8560"/>
                  </a:cubicBezTo>
                  <a:cubicBezTo>
                    <a:pt x="13465" y="8560"/>
                    <a:pt x="13465" y="8560"/>
                    <a:pt x="13465" y="8560"/>
                  </a:cubicBezTo>
                  <a:cubicBezTo>
                    <a:pt x="13465" y="8627"/>
                    <a:pt x="13465" y="8627"/>
                    <a:pt x="13465" y="8627"/>
                  </a:cubicBezTo>
                  <a:cubicBezTo>
                    <a:pt x="13577" y="8693"/>
                    <a:pt x="13577" y="8693"/>
                    <a:pt x="13577" y="8693"/>
                  </a:cubicBezTo>
                  <a:cubicBezTo>
                    <a:pt x="13633" y="8693"/>
                    <a:pt x="13633" y="8693"/>
                    <a:pt x="13633" y="8693"/>
                  </a:cubicBezTo>
                  <a:cubicBezTo>
                    <a:pt x="13689" y="8627"/>
                    <a:pt x="13689" y="8627"/>
                    <a:pt x="13689" y="8627"/>
                  </a:cubicBezTo>
                  <a:cubicBezTo>
                    <a:pt x="13745" y="8627"/>
                    <a:pt x="13745" y="8627"/>
                    <a:pt x="13745" y="8627"/>
                  </a:cubicBezTo>
                  <a:cubicBezTo>
                    <a:pt x="13689" y="8627"/>
                    <a:pt x="13689" y="8627"/>
                    <a:pt x="13689" y="8627"/>
                  </a:cubicBezTo>
                  <a:cubicBezTo>
                    <a:pt x="13689" y="8560"/>
                    <a:pt x="13689" y="8560"/>
                    <a:pt x="13689" y="8560"/>
                  </a:cubicBezTo>
                  <a:cubicBezTo>
                    <a:pt x="13633" y="8560"/>
                    <a:pt x="13633" y="8560"/>
                    <a:pt x="13633" y="8560"/>
                  </a:cubicBezTo>
                  <a:cubicBezTo>
                    <a:pt x="13633" y="8493"/>
                    <a:pt x="13633" y="8493"/>
                    <a:pt x="13633" y="8493"/>
                  </a:cubicBezTo>
                  <a:cubicBezTo>
                    <a:pt x="13577" y="8493"/>
                    <a:pt x="13577" y="8493"/>
                    <a:pt x="13577" y="8493"/>
                  </a:cubicBezTo>
                  <a:cubicBezTo>
                    <a:pt x="13521" y="8426"/>
                    <a:pt x="13521" y="8426"/>
                    <a:pt x="13521" y="8426"/>
                  </a:cubicBezTo>
                  <a:cubicBezTo>
                    <a:pt x="13465" y="8426"/>
                    <a:pt x="13465" y="8426"/>
                    <a:pt x="13465" y="8426"/>
                  </a:cubicBezTo>
                  <a:cubicBezTo>
                    <a:pt x="13409" y="8426"/>
                    <a:pt x="13409" y="8426"/>
                    <a:pt x="13409" y="8426"/>
                  </a:cubicBezTo>
                  <a:cubicBezTo>
                    <a:pt x="13353" y="8426"/>
                    <a:pt x="13353" y="8426"/>
                    <a:pt x="13353" y="8426"/>
                  </a:cubicBezTo>
                  <a:cubicBezTo>
                    <a:pt x="13297" y="8359"/>
                    <a:pt x="13297" y="8359"/>
                    <a:pt x="13297" y="8359"/>
                  </a:cubicBezTo>
                  <a:cubicBezTo>
                    <a:pt x="13241" y="8292"/>
                    <a:pt x="13241" y="8292"/>
                    <a:pt x="13241" y="8292"/>
                  </a:cubicBezTo>
                  <a:cubicBezTo>
                    <a:pt x="13297" y="8225"/>
                    <a:pt x="13297" y="8225"/>
                    <a:pt x="13297" y="8225"/>
                  </a:cubicBezTo>
                  <a:cubicBezTo>
                    <a:pt x="13297" y="8159"/>
                    <a:pt x="13297" y="8159"/>
                    <a:pt x="13297" y="8159"/>
                  </a:cubicBezTo>
                  <a:cubicBezTo>
                    <a:pt x="13297" y="8159"/>
                    <a:pt x="13297" y="8159"/>
                    <a:pt x="13297" y="8159"/>
                  </a:cubicBezTo>
                  <a:cubicBezTo>
                    <a:pt x="13353" y="8092"/>
                    <a:pt x="13353" y="8092"/>
                    <a:pt x="13353" y="8092"/>
                  </a:cubicBezTo>
                  <a:cubicBezTo>
                    <a:pt x="13353" y="8092"/>
                    <a:pt x="13353" y="8092"/>
                    <a:pt x="13353" y="8092"/>
                  </a:cubicBezTo>
                  <a:cubicBezTo>
                    <a:pt x="13409" y="8025"/>
                    <a:pt x="13409" y="8025"/>
                    <a:pt x="13409" y="8025"/>
                  </a:cubicBezTo>
                  <a:cubicBezTo>
                    <a:pt x="13409" y="7958"/>
                    <a:pt x="13409" y="7958"/>
                    <a:pt x="13409" y="7958"/>
                  </a:cubicBezTo>
                  <a:cubicBezTo>
                    <a:pt x="13409" y="7891"/>
                    <a:pt x="13409" y="7891"/>
                    <a:pt x="13409" y="7891"/>
                  </a:cubicBezTo>
                  <a:cubicBezTo>
                    <a:pt x="13465" y="7891"/>
                    <a:pt x="13465" y="7891"/>
                    <a:pt x="13465" y="7891"/>
                  </a:cubicBezTo>
                  <a:cubicBezTo>
                    <a:pt x="13465" y="7824"/>
                    <a:pt x="13465" y="7824"/>
                    <a:pt x="13465" y="7824"/>
                  </a:cubicBezTo>
                  <a:cubicBezTo>
                    <a:pt x="13521" y="7824"/>
                    <a:pt x="13521" y="7824"/>
                    <a:pt x="13521" y="7824"/>
                  </a:cubicBezTo>
                  <a:cubicBezTo>
                    <a:pt x="13577" y="7824"/>
                    <a:pt x="13577" y="7824"/>
                    <a:pt x="13577" y="7824"/>
                  </a:cubicBezTo>
                  <a:cubicBezTo>
                    <a:pt x="13577" y="7757"/>
                    <a:pt x="13577" y="7757"/>
                    <a:pt x="13577" y="7757"/>
                  </a:cubicBezTo>
                  <a:cubicBezTo>
                    <a:pt x="13577" y="7757"/>
                    <a:pt x="13577" y="7757"/>
                    <a:pt x="13577" y="7757"/>
                  </a:cubicBezTo>
                  <a:cubicBezTo>
                    <a:pt x="13521" y="7757"/>
                    <a:pt x="13521" y="7757"/>
                    <a:pt x="13521" y="7757"/>
                  </a:cubicBezTo>
                  <a:cubicBezTo>
                    <a:pt x="13521" y="7757"/>
                    <a:pt x="13521" y="7757"/>
                    <a:pt x="13521" y="7757"/>
                  </a:cubicBezTo>
                  <a:cubicBezTo>
                    <a:pt x="13577" y="7624"/>
                    <a:pt x="13577" y="7624"/>
                    <a:pt x="13577" y="7624"/>
                  </a:cubicBezTo>
                  <a:cubicBezTo>
                    <a:pt x="13633" y="7557"/>
                    <a:pt x="13633" y="7557"/>
                    <a:pt x="13633" y="7557"/>
                  </a:cubicBezTo>
                  <a:cubicBezTo>
                    <a:pt x="13633" y="7557"/>
                    <a:pt x="13633" y="7557"/>
                    <a:pt x="13633" y="7557"/>
                  </a:cubicBezTo>
                  <a:cubicBezTo>
                    <a:pt x="13689" y="7490"/>
                    <a:pt x="13689" y="7490"/>
                    <a:pt x="13689" y="7490"/>
                  </a:cubicBezTo>
                  <a:cubicBezTo>
                    <a:pt x="13689" y="7490"/>
                    <a:pt x="13689" y="7490"/>
                    <a:pt x="13689" y="7490"/>
                  </a:cubicBezTo>
                  <a:cubicBezTo>
                    <a:pt x="13745" y="7490"/>
                    <a:pt x="13745" y="7490"/>
                    <a:pt x="13745" y="7490"/>
                  </a:cubicBezTo>
                  <a:cubicBezTo>
                    <a:pt x="13745" y="7423"/>
                    <a:pt x="13745" y="7423"/>
                    <a:pt x="13745" y="7423"/>
                  </a:cubicBezTo>
                  <a:cubicBezTo>
                    <a:pt x="13802" y="7423"/>
                    <a:pt x="13802" y="7423"/>
                    <a:pt x="13802" y="7423"/>
                  </a:cubicBezTo>
                  <a:cubicBezTo>
                    <a:pt x="13802" y="7490"/>
                    <a:pt x="13802" y="7490"/>
                    <a:pt x="13802" y="7490"/>
                  </a:cubicBezTo>
                  <a:cubicBezTo>
                    <a:pt x="13802" y="7423"/>
                    <a:pt x="13802" y="7423"/>
                    <a:pt x="13802" y="7423"/>
                  </a:cubicBezTo>
                  <a:cubicBezTo>
                    <a:pt x="13802" y="7423"/>
                    <a:pt x="13802" y="7423"/>
                    <a:pt x="13802" y="7423"/>
                  </a:cubicBezTo>
                  <a:cubicBezTo>
                    <a:pt x="13858" y="7289"/>
                    <a:pt x="13858" y="7289"/>
                    <a:pt x="13858" y="7289"/>
                  </a:cubicBezTo>
                  <a:cubicBezTo>
                    <a:pt x="13914" y="7289"/>
                    <a:pt x="13914" y="7289"/>
                    <a:pt x="13914" y="7289"/>
                  </a:cubicBezTo>
                  <a:cubicBezTo>
                    <a:pt x="13914" y="7289"/>
                    <a:pt x="13914" y="7289"/>
                    <a:pt x="13914" y="7289"/>
                  </a:cubicBezTo>
                  <a:cubicBezTo>
                    <a:pt x="13914" y="7222"/>
                    <a:pt x="13914" y="7222"/>
                    <a:pt x="13914" y="7222"/>
                  </a:cubicBezTo>
                  <a:cubicBezTo>
                    <a:pt x="13970" y="7222"/>
                    <a:pt x="13970" y="7222"/>
                    <a:pt x="13970" y="7222"/>
                  </a:cubicBezTo>
                  <a:cubicBezTo>
                    <a:pt x="14026" y="7155"/>
                    <a:pt x="14026" y="7155"/>
                    <a:pt x="14026" y="7155"/>
                  </a:cubicBezTo>
                  <a:cubicBezTo>
                    <a:pt x="14026" y="7155"/>
                    <a:pt x="14026" y="7155"/>
                    <a:pt x="14026" y="7155"/>
                  </a:cubicBezTo>
                  <a:cubicBezTo>
                    <a:pt x="14082" y="7155"/>
                    <a:pt x="14082" y="7155"/>
                    <a:pt x="14082" y="7155"/>
                  </a:cubicBezTo>
                  <a:cubicBezTo>
                    <a:pt x="14082" y="7089"/>
                    <a:pt x="14082" y="7089"/>
                    <a:pt x="14082" y="7089"/>
                  </a:cubicBezTo>
                  <a:cubicBezTo>
                    <a:pt x="14082" y="7089"/>
                    <a:pt x="14082" y="7089"/>
                    <a:pt x="14082" y="7089"/>
                  </a:cubicBezTo>
                  <a:cubicBezTo>
                    <a:pt x="14194" y="7022"/>
                    <a:pt x="14194" y="7022"/>
                    <a:pt x="14194" y="7022"/>
                  </a:cubicBezTo>
                  <a:cubicBezTo>
                    <a:pt x="14250" y="6955"/>
                    <a:pt x="14250" y="6955"/>
                    <a:pt x="14250" y="6955"/>
                  </a:cubicBezTo>
                  <a:cubicBezTo>
                    <a:pt x="14363" y="6888"/>
                    <a:pt x="14363" y="6888"/>
                    <a:pt x="14363" y="6888"/>
                  </a:cubicBezTo>
                  <a:cubicBezTo>
                    <a:pt x="14475" y="6888"/>
                    <a:pt x="14475" y="6888"/>
                    <a:pt x="14475" y="6888"/>
                  </a:cubicBezTo>
                  <a:cubicBezTo>
                    <a:pt x="14531" y="6888"/>
                    <a:pt x="14531" y="6888"/>
                    <a:pt x="14531" y="6888"/>
                  </a:cubicBezTo>
                  <a:cubicBezTo>
                    <a:pt x="14587" y="6888"/>
                    <a:pt x="14587" y="6888"/>
                    <a:pt x="14587" y="6888"/>
                  </a:cubicBezTo>
                  <a:cubicBezTo>
                    <a:pt x="14643" y="6888"/>
                    <a:pt x="14643" y="6888"/>
                    <a:pt x="14643" y="6888"/>
                  </a:cubicBezTo>
                  <a:cubicBezTo>
                    <a:pt x="14643" y="6888"/>
                    <a:pt x="14643" y="6888"/>
                    <a:pt x="14643" y="6888"/>
                  </a:cubicBezTo>
                  <a:cubicBezTo>
                    <a:pt x="14699" y="6888"/>
                    <a:pt x="14699" y="6888"/>
                    <a:pt x="14699" y="6888"/>
                  </a:cubicBezTo>
                  <a:cubicBezTo>
                    <a:pt x="14755" y="6955"/>
                    <a:pt x="14755" y="6955"/>
                    <a:pt x="14755" y="6955"/>
                  </a:cubicBezTo>
                  <a:cubicBezTo>
                    <a:pt x="14868" y="6955"/>
                    <a:pt x="14868" y="6955"/>
                    <a:pt x="14868" y="6955"/>
                  </a:cubicBezTo>
                  <a:cubicBezTo>
                    <a:pt x="14868" y="7022"/>
                    <a:pt x="14868" y="7022"/>
                    <a:pt x="14868" y="7022"/>
                  </a:cubicBezTo>
                  <a:cubicBezTo>
                    <a:pt x="14868" y="7089"/>
                    <a:pt x="14868" y="7089"/>
                    <a:pt x="14868" y="7089"/>
                  </a:cubicBezTo>
                  <a:cubicBezTo>
                    <a:pt x="14811" y="7089"/>
                    <a:pt x="14811" y="7089"/>
                    <a:pt x="14811" y="7089"/>
                  </a:cubicBezTo>
                  <a:cubicBezTo>
                    <a:pt x="14755" y="7089"/>
                    <a:pt x="14755" y="7089"/>
                    <a:pt x="14755" y="7089"/>
                  </a:cubicBezTo>
                  <a:cubicBezTo>
                    <a:pt x="14699" y="7089"/>
                    <a:pt x="14699" y="7089"/>
                    <a:pt x="14699" y="7089"/>
                  </a:cubicBezTo>
                  <a:cubicBezTo>
                    <a:pt x="14643" y="7155"/>
                    <a:pt x="14643" y="7155"/>
                    <a:pt x="14643" y="7155"/>
                  </a:cubicBezTo>
                  <a:cubicBezTo>
                    <a:pt x="14643" y="7222"/>
                    <a:pt x="14643" y="7222"/>
                    <a:pt x="14643" y="7222"/>
                  </a:cubicBezTo>
                  <a:cubicBezTo>
                    <a:pt x="14587" y="7222"/>
                    <a:pt x="14587" y="7222"/>
                    <a:pt x="14587" y="7222"/>
                  </a:cubicBezTo>
                  <a:cubicBezTo>
                    <a:pt x="14475" y="7356"/>
                    <a:pt x="14475" y="7356"/>
                    <a:pt x="14475" y="7356"/>
                  </a:cubicBezTo>
                  <a:cubicBezTo>
                    <a:pt x="14363" y="7423"/>
                    <a:pt x="14363" y="7423"/>
                    <a:pt x="14363" y="7423"/>
                  </a:cubicBezTo>
                  <a:cubicBezTo>
                    <a:pt x="14306" y="7490"/>
                    <a:pt x="14306" y="7490"/>
                    <a:pt x="14306" y="7490"/>
                  </a:cubicBezTo>
                  <a:cubicBezTo>
                    <a:pt x="14306" y="7490"/>
                    <a:pt x="14306" y="7490"/>
                    <a:pt x="14306" y="7490"/>
                  </a:cubicBezTo>
                  <a:cubicBezTo>
                    <a:pt x="14250" y="7624"/>
                    <a:pt x="14250" y="7624"/>
                    <a:pt x="14250" y="7624"/>
                  </a:cubicBezTo>
                  <a:cubicBezTo>
                    <a:pt x="14250" y="7690"/>
                    <a:pt x="14250" y="7690"/>
                    <a:pt x="14250" y="7690"/>
                  </a:cubicBezTo>
                  <a:cubicBezTo>
                    <a:pt x="14250" y="7757"/>
                    <a:pt x="14250" y="7757"/>
                    <a:pt x="14250" y="7757"/>
                  </a:cubicBezTo>
                  <a:cubicBezTo>
                    <a:pt x="14250" y="7757"/>
                    <a:pt x="14250" y="7757"/>
                    <a:pt x="14250" y="7757"/>
                  </a:cubicBezTo>
                  <a:cubicBezTo>
                    <a:pt x="14250" y="7824"/>
                    <a:pt x="14250" y="7824"/>
                    <a:pt x="14250" y="7824"/>
                  </a:cubicBezTo>
                  <a:cubicBezTo>
                    <a:pt x="14250" y="7824"/>
                    <a:pt x="14250" y="7824"/>
                    <a:pt x="14250" y="7824"/>
                  </a:cubicBezTo>
                  <a:cubicBezTo>
                    <a:pt x="14194" y="7891"/>
                    <a:pt x="14194" y="7891"/>
                    <a:pt x="14194" y="7891"/>
                  </a:cubicBezTo>
                  <a:cubicBezTo>
                    <a:pt x="14138" y="7958"/>
                    <a:pt x="14138" y="7958"/>
                    <a:pt x="14138" y="7958"/>
                  </a:cubicBezTo>
                  <a:cubicBezTo>
                    <a:pt x="14138" y="8025"/>
                    <a:pt x="14138" y="8025"/>
                    <a:pt x="14138" y="8025"/>
                  </a:cubicBezTo>
                  <a:cubicBezTo>
                    <a:pt x="14138" y="8092"/>
                    <a:pt x="14138" y="8092"/>
                    <a:pt x="14138" y="8092"/>
                  </a:cubicBezTo>
                  <a:cubicBezTo>
                    <a:pt x="14082" y="8092"/>
                    <a:pt x="14082" y="8092"/>
                    <a:pt x="14082" y="8092"/>
                  </a:cubicBezTo>
                  <a:cubicBezTo>
                    <a:pt x="14082" y="8092"/>
                    <a:pt x="14082" y="8092"/>
                    <a:pt x="14082" y="8092"/>
                  </a:cubicBezTo>
                  <a:cubicBezTo>
                    <a:pt x="14138" y="8159"/>
                    <a:pt x="14138" y="8159"/>
                    <a:pt x="14138" y="8159"/>
                  </a:cubicBezTo>
                  <a:cubicBezTo>
                    <a:pt x="14138" y="8225"/>
                    <a:pt x="14138" y="8225"/>
                    <a:pt x="14138" y="8225"/>
                  </a:cubicBezTo>
                  <a:cubicBezTo>
                    <a:pt x="14138" y="8292"/>
                    <a:pt x="14138" y="8292"/>
                    <a:pt x="14138" y="8292"/>
                  </a:cubicBezTo>
                  <a:cubicBezTo>
                    <a:pt x="14138" y="8359"/>
                    <a:pt x="14138" y="8359"/>
                    <a:pt x="14138" y="8359"/>
                  </a:cubicBezTo>
                  <a:cubicBezTo>
                    <a:pt x="14194" y="8426"/>
                    <a:pt x="14194" y="8426"/>
                    <a:pt x="14194" y="8426"/>
                  </a:cubicBezTo>
                  <a:cubicBezTo>
                    <a:pt x="14194" y="8426"/>
                    <a:pt x="14194" y="8426"/>
                    <a:pt x="14194" y="8426"/>
                  </a:cubicBezTo>
                  <a:cubicBezTo>
                    <a:pt x="14250" y="8493"/>
                    <a:pt x="14250" y="8493"/>
                    <a:pt x="14250" y="8493"/>
                  </a:cubicBezTo>
                  <a:cubicBezTo>
                    <a:pt x="14250" y="8493"/>
                    <a:pt x="14250" y="8493"/>
                    <a:pt x="14250" y="8493"/>
                  </a:cubicBezTo>
                  <a:cubicBezTo>
                    <a:pt x="14194" y="8560"/>
                    <a:pt x="14194" y="8560"/>
                    <a:pt x="14194" y="8560"/>
                  </a:cubicBezTo>
                  <a:cubicBezTo>
                    <a:pt x="14194" y="8493"/>
                    <a:pt x="14194" y="8493"/>
                    <a:pt x="14194" y="8493"/>
                  </a:cubicBezTo>
                  <a:cubicBezTo>
                    <a:pt x="14194" y="8493"/>
                    <a:pt x="14194" y="8493"/>
                    <a:pt x="14194" y="8493"/>
                  </a:cubicBezTo>
                  <a:cubicBezTo>
                    <a:pt x="14194" y="8560"/>
                    <a:pt x="14194" y="8560"/>
                    <a:pt x="14194" y="8560"/>
                  </a:cubicBezTo>
                  <a:cubicBezTo>
                    <a:pt x="14138" y="8560"/>
                    <a:pt x="14138" y="8560"/>
                    <a:pt x="14138" y="8560"/>
                  </a:cubicBezTo>
                  <a:cubicBezTo>
                    <a:pt x="14138" y="8560"/>
                    <a:pt x="14138" y="8560"/>
                    <a:pt x="14138" y="8560"/>
                  </a:cubicBezTo>
                  <a:cubicBezTo>
                    <a:pt x="14082" y="8560"/>
                    <a:pt x="14082" y="8560"/>
                    <a:pt x="14082" y="8560"/>
                  </a:cubicBezTo>
                  <a:cubicBezTo>
                    <a:pt x="14082" y="8560"/>
                    <a:pt x="14082" y="8560"/>
                    <a:pt x="14082" y="8560"/>
                  </a:cubicBezTo>
                  <a:cubicBezTo>
                    <a:pt x="14138" y="8627"/>
                    <a:pt x="14138" y="8627"/>
                    <a:pt x="14138" y="8627"/>
                  </a:cubicBezTo>
                  <a:cubicBezTo>
                    <a:pt x="14194" y="8627"/>
                    <a:pt x="14194" y="8627"/>
                    <a:pt x="14194" y="8627"/>
                  </a:cubicBezTo>
                  <a:cubicBezTo>
                    <a:pt x="14194" y="8627"/>
                    <a:pt x="14194" y="8627"/>
                    <a:pt x="14194" y="8627"/>
                  </a:cubicBezTo>
                  <a:cubicBezTo>
                    <a:pt x="14194" y="8627"/>
                    <a:pt x="14194" y="8627"/>
                    <a:pt x="14194" y="8627"/>
                  </a:cubicBezTo>
                  <a:cubicBezTo>
                    <a:pt x="14138" y="8693"/>
                    <a:pt x="14138" y="8693"/>
                    <a:pt x="14138" y="8693"/>
                  </a:cubicBezTo>
                  <a:cubicBezTo>
                    <a:pt x="14138" y="8760"/>
                    <a:pt x="14138" y="8760"/>
                    <a:pt x="14138" y="8760"/>
                  </a:cubicBezTo>
                  <a:cubicBezTo>
                    <a:pt x="14138" y="8827"/>
                    <a:pt x="14138" y="8827"/>
                    <a:pt x="14138" y="8827"/>
                  </a:cubicBezTo>
                  <a:cubicBezTo>
                    <a:pt x="14138" y="8827"/>
                    <a:pt x="14138" y="8827"/>
                    <a:pt x="14138" y="8827"/>
                  </a:cubicBezTo>
                  <a:cubicBezTo>
                    <a:pt x="14194" y="8760"/>
                    <a:pt x="14194" y="8760"/>
                    <a:pt x="14194" y="8760"/>
                  </a:cubicBezTo>
                  <a:cubicBezTo>
                    <a:pt x="14194" y="8760"/>
                    <a:pt x="14194" y="8760"/>
                    <a:pt x="14194" y="8760"/>
                  </a:cubicBezTo>
                  <a:cubicBezTo>
                    <a:pt x="14250" y="8627"/>
                    <a:pt x="14250" y="8627"/>
                    <a:pt x="14250" y="8627"/>
                  </a:cubicBezTo>
                  <a:cubicBezTo>
                    <a:pt x="14250" y="8627"/>
                    <a:pt x="14250" y="8627"/>
                    <a:pt x="14250" y="8627"/>
                  </a:cubicBezTo>
                  <a:cubicBezTo>
                    <a:pt x="14306" y="8493"/>
                    <a:pt x="14306" y="8493"/>
                    <a:pt x="14306" y="8493"/>
                  </a:cubicBezTo>
                  <a:cubicBezTo>
                    <a:pt x="14306" y="8493"/>
                    <a:pt x="14306" y="8493"/>
                    <a:pt x="14306" y="8493"/>
                  </a:cubicBezTo>
                  <a:cubicBezTo>
                    <a:pt x="14363" y="8426"/>
                    <a:pt x="14363" y="8426"/>
                    <a:pt x="14363" y="8426"/>
                  </a:cubicBezTo>
                  <a:cubicBezTo>
                    <a:pt x="14363" y="8426"/>
                    <a:pt x="14363" y="8426"/>
                    <a:pt x="14363" y="8426"/>
                  </a:cubicBezTo>
                  <a:cubicBezTo>
                    <a:pt x="14306" y="8359"/>
                    <a:pt x="14306" y="8359"/>
                    <a:pt x="14306" y="8359"/>
                  </a:cubicBezTo>
                  <a:cubicBezTo>
                    <a:pt x="14363" y="8359"/>
                    <a:pt x="14363" y="8359"/>
                    <a:pt x="14363" y="8359"/>
                  </a:cubicBezTo>
                  <a:cubicBezTo>
                    <a:pt x="14306" y="8292"/>
                    <a:pt x="14306" y="8292"/>
                    <a:pt x="14306" y="8292"/>
                  </a:cubicBezTo>
                  <a:cubicBezTo>
                    <a:pt x="14250" y="8292"/>
                    <a:pt x="14250" y="8292"/>
                    <a:pt x="14250" y="8292"/>
                  </a:cubicBezTo>
                  <a:cubicBezTo>
                    <a:pt x="14250" y="8225"/>
                    <a:pt x="14250" y="8225"/>
                    <a:pt x="14250" y="8225"/>
                  </a:cubicBezTo>
                  <a:cubicBezTo>
                    <a:pt x="14250" y="8225"/>
                    <a:pt x="14250" y="8225"/>
                    <a:pt x="14250" y="8225"/>
                  </a:cubicBezTo>
                  <a:cubicBezTo>
                    <a:pt x="14250" y="8159"/>
                    <a:pt x="14250" y="8159"/>
                    <a:pt x="14250" y="8159"/>
                  </a:cubicBezTo>
                  <a:cubicBezTo>
                    <a:pt x="14250" y="8092"/>
                    <a:pt x="14250" y="8092"/>
                    <a:pt x="14250" y="8092"/>
                  </a:cubicBezTo>
                  <a:cubicBezTo>
                    <a:pt x="14250" y="8025"/>
                    <a:pt x="14250" y="8025"/>
                    <a:pt x="14250" y="8025"/>
                  </a:cubicBezTo>
                  <a:cubicBezTo>
                    <a:pt x="14250" y="8025"/>
                    <a:pt x="14250" y="8025"/>
                    <a:pt x="14250" y="8025"/>
                  </a:cubicBezTo>
                  <a:cubicBezTo>
                    <a:pt x="14250" y="8092"/>
                    <a:pt x="14250" y="8092"/>
                    <a:pt x="14250" y="8092"/>
                  </a:cubicBezTo>
                  <a:cubicBezTo>
                    <a:pt x="14306" y="8025"/>
                    <a:pt x="14306" y="8025"/>
                    <a:pt x="14306" y="8025"/>
                  </a:cubicBezTo>
                  <a:cubicBezTo>
                    <a:pt x="14363" y="8025"/>
                    <a:pt x="14363" y="8025"/>
                    <a:pt x="14363" y="8025"/>
                  </a:cubicBezTo>
                  <a:cubicBezTo>
                    <a:pt x="14363" y="7958"/>
                    <a:pt x="14363" y="7958"/>
                    <a:pt x="14363" y="7958"/>
                  </a:cubicBezTo>
                  <a:cubicBezTo>
                    <a:pt x="14363" y="7958"/>
                    <a:pt x="14363" y="7958"/>
                    <a:pt x="14363" y="7958"/>
                  </a:cubicBezTo>
                  <a:cubicBezTo>
                    <a:pt x="14363" y="7891"/>
                    <a:pt x="14363" y="7891"/>
                    <a:pt x="14363" y="7891"/>
                  </a:cubicBezTo>
                  <a:cubicBezTo>
                    <a:pt x="14419" y="7958"/>
                    <a:pt x="14419" y="7958"/>
                    <a:pt x="14419" y="7958"/>
                  </a:cubicBezTo>
                  <a:cubicBezTo>
                    <a:pt x="14475" y="8025"/>
                    <a:pt x="14475" y="8025"/>
                    <a:pt x="14475" y="8025"/>
                  </a:cubicBezTo>
                  <a:cubicBezTo>
                    <a:pt x="14419" y="8025"/>
                    <a:pt x="14419" y="8025"/>
                    <a:pt x="14419" y="8025"/>
                  </a:cubicBezTo>
                  <a:cubicBezTo>
                    <a:pt x="14475" y="8025"/>
                    <a:pt x="14475" y="8025"/>
                    <a:pt x="14475" y="8025"/>
                  </a:cubicBezTo>
                  <a:cubicBezTo>
                    <a:pt x="14475" y="8025"/>
                    <a:pt x="14475" y="8025"/>
                    <a:pt x="14475" y="8025"/>
                  </a:cubicBezTo>
                  <a:cubicBezTo>
                    <a:pt x="14475" y="7958"/>
                    <a:pt x="14475" y="7958"/>
                    <a:pt x="14475" y="7958"/>
                  </a:cubicBezTo>
                  <a:cubicBezTo>
                    <a:pt x="14531" y="7891"/>
                    <a:pt x="14531" y="7891"/>
                    <a:pt x="14531" y="7891"/>
                  </a:cubicBezTo>
                  <a:cubicBezTo>
                    <a:pt x="14531" y="7891"/>
                    <a:pt x="14531" y="7891"/>
                    <a:pt x="14531" y="7891"/>
                  </a:cubicBezTo>
                  <a:cubicBezTo>
                    <a:pt x="14531" y="7891"/>
                    <a:pt x="14531" y="7891"/>
                    <a:pt x="14531" y="7891"/>
                  </a:cubicBezTo>
                  <a:cubicBezTo>
                    <a:pt x="14587" y="7891"/>
                    <a:pt x="14587" y="7891"/>
                    <a:pt x="14587" y="7891"/>
                  </a:cubicBezTo>
                  <a:cubicBezTo>
                    <a:pt x="14643" y="7824"/>
                    <a:pt x="14643" y="7824"/>
                    <a:pt x="14643" y="7824"/>
                  </a:cubicBezTo>
                  <a:cubicBezTo>
                    <a:pt x="14587" y="7824"/>
                    <a:pt x="14587" y="7824"/>
                    <a:pt x="14587" y="7824"/>
                  </a:cubicBezTo>
                  <a:cubicBezTo>
                    <a:pt x="14587" y="7824"/>
                    <a:pt x="14587" y="7824"/>
                    <a:pt x="14587" y="7824"/>
                  </a:cubicBezTo>
                  <a:cubicBezTo>
                    <a:pt x="14475" y="7891"/>
                    <a:pt x="14475" y="7891"/>
                    <a:pt x="14475" y="7891"/>
                  </a:cubicBezTo>
                  <a:cubicBezTo>
                    <a:pt x="14475" y="7891"/>
                    <a:pt x="14475" y="7891"/>
                    <a:pt x="14475" y="7891"/>
                  </a:cubicBezTo>
                  <a:cubicBezTo>
                    <a:pt x="14419" y="7824"/>
                    <a:pt x="14419" y="7824"/>
                    <a:pt x="14419" y="7824"/>
                  </a:cubicBezTo>
                  <a:cubicBezTo>
                    <a:pt x="14419" y="7824"/>
                    <a:pt x="14419" y="7824"/>
                    <a:pt x="14419" y="7824"/>
                  </a:cubicBezTo>
                  <a:cubicBezTo>
                    <a:pt x="14419" y="7757"/>
                    <a:pt x="14419" y="7757"/>
                    <a:pt x="14419" y="7757"/>
                  </a:cubicBezTo>
                  <a:cubicBezTo>
                    <a:pt x="14475" y="7757"/>
                    <a:pt x="14475" y="7757"/>
                    <a:pt x="14475" y="7757"/>
                  </a:cubicBezTo>
                  <a:cubicBezTo>
                    <a:pt x="14419" y="7690"/>
                    <a:pt x="14419" y="7690"/>
                    <a:pt x="14419" y="7690"/>
                  </a:cubicBezTo>
                  <a:cubicBezTo>
                    <a:pt x="14475" y="7624"/>
                    <a:pt x="14475" y="7624"/>
                    <a:pt x="14475" y="7624"/>
                  </a:cubicBezTo>
                  <a:cubicBezTo>
                    <a:pt x="14475" y="7557"/>
                    <a:pt x="14475" y="7557"/>
                    <a:pt x="14475" y="7557"/>
                  </a:cubicBezTo>
                  <a:cubicBezTo>
                    <a:pt x="14475" y="7490"/>
                    <a:pt x="14475" y="7490"/>
                    <a:pt x="14475" y="7490"/>
                  </a:cubicBezTo>
                  <a:cubicBezTo>
                    <a:pt x="14531" y="7490"/>
                    <a:pt x="14531" y="7490"/>
                    <a:pt x="14531" y="7490"/>
                  </a:cubicBezTo>
                  <a:cubicBezTo>
                    <a:pt x="14587" y="7490"/>
                    <a:pt x="14587" y="7490"/>
                    <a:pt x="14587" y="7490"/>
                  </a:cubicBezTo>
                  <a:cubicBezTo>
                    <a:pt x="14643" y="7557"/>
                    <a:pt x="14643" y="7557"/>
                    <a:pt x="14643" y="7557"/>
                  </a:cubicBezTo>
                  <a:cubicBezTo>
                    <a:pt x="14643" y="7557"/>
                    <a:pt x="14643" y="7557"/>
                    <a:pt x="14643" y="7557"/>
                  </a:cubicBezTo>
                  <a:cubicBezTo>
                    <a:pt x="14699" y="7624"/>
                    <a:pt x="14699" y="7624"/>
                    <a:pt x="14699" y="7624"/>
                  </a:cubicBezTo>
                  <a:cubicBezTo>
                    <a:pt x="14755" y="7624"/>
                    <a:pt x="14755" y="7624"/>
                    <a:pt x="14755" y="7624"/>
                  </a:cubicBezTo>
                  <a:cubicBezTo>
                    <a:pt x="14755" y="7624"/>
                    <a:pt x="14755" y="7624"/>
                    <a:pt x="14755" y="7624"/>
                  </a:cubicBezTo>
                  <a:cubicBezTo>
                    <a:pt x="14755" y="7624"/>
                    <a:pt x="14755" y="7624"/>
                    <a:pt x="14755" y="7624"/>
                  </a:cubicBezTo>
                  <a:cubicBezTo>
                    <a:pt x="14755" y="7557"/>
                    <a:pt x="14755" y="7557"/>
                    <a:pt x="14755" y="7557"/>
                  </a:cubicBezTo>
                  <a:cubicBezTo>
                    <a:pt x="14643" y="7557"/>
                    <a:pt x="14643" y="7557"/>
                    <a:pt x="14643" y="7557"/>
                  </a:cubicBezTo>
                  <a:cubicBezTo>
                    <a:pt x="14643" y="7490"/>
                    <a:pt x="14643" y="7490"/>
                    <a:pt x="14643" y="7490"/>
                  </a:cubicBezTo>
                  <a:cubicBezTo>
                    <a:pt x="14643" y="7423"/>
                    <a:pt x="14643" y="7423"/>
                    <a:pt x="14643" y="7423"/>
                  </a:cubicBezTo>
                  <a:cubicBezTo>
                    <a:pt x="14587" y="7423"/>
                    <a:pt x="14587" y="7423"/>
                    <a:pt x="14587" y="7423"/>
                  </a:cubicBezTo>
                  <a:cubicBezTo>
                    <a:pt x="14587" y="7423"/>
                    <a:pt x="14587" y="7423"/>
                    <a:pt x="14587" y="7423"/>
                  </a:cubicBezTo>
                  <a:cubicBezTo>
                    <a:pt x="14587" y="7423"/>
                    <a:pt x="14587" y="7423"/>
                    <a:pt x="14587" y="7423"/>
                  </a:cubicBezTo>
                  <a:cubicBezTo>
                    <a:pt x="14643" y="7423"/>
                    <a:pt x="14643" y="7423"/>
                    <a:pt x="14643" y="7423"/>
                  </a:cubicBezTo>
                  <a:cubicBezTo>
                    <a:pt x="14699" y="7356"/>
                    <a:pt x="14699" y="7356"/>
                    <a:pt x="14699" y="7356"/>
                  </a:cubicBezTo>
                  <a:cubicBezTo>
                    <a:pt x="14699" y="7356"/>
                    <a:pt x="14699" y="7356"/>
                    <a:pt x="14699" y="7356"/>
                  </a:cubicBezTo>
                  <a:cubicBezTo>
                    <a:pt x="14755" y="7490"/>
                    <a:pt x="14755" y="7490"/>
                    <a:pt x="14755" y="7490"/>
                  </a:cubicBezTo>
                  <a:cubicBezTo>
                    <a:pt x="14868" y="7490"/>
                    <a:pt x="14868" y="7490"/>
                    <a:pt x="14868" y="7490"/>
                  </a:cubicBezTo>
                  <a:cubicBezTo>
                    <a:pt x="14868" y="7490"/>
                    <a:pt x="14868" y="7490"/>
                    <a:pt x="14868" y="7490"/>
                  </a:cubicBezTo>
                  <a:cubicBezTo>
                    <a:pt x="14811" y="7490"/>
                    <a:pt x="14811" y="7490"/>
                    <a:pt x="14811" y="7490"/>
                  </a:cubicBezTo>
                  <a:cubicBezTo>
                    <a:pt x="14755" y="7423"/>
                    <a:pt x="14755" y="7423"/>
                    <a:pt x="14755" y="7423"/>
                  </a:cubicBezTo>
                  <a:cubicBezTo>
                    <a:pt x="14699" y="7356"/>
                    <a:pt x="14699" y="7356"/>
                    <a:pt x="14699" y="7356"/>
                  </a:cubicBezTo>
                  <a:cubicBezTo>
                    <a:pt x="14699" y="7289"/>
                    <a:pt x="14699" y="7289"/>
                    <a:pt x="14699" y="7289"/>
                  </a:cubicBezTo>
                  <a:cubicBezTo>
                    <a:pt x="14755" y="7289"/>
                    <a:pt x="14755" y="7289"/>
                    <a:pt x="14755" y="7289"/>
                  </a:cubicBezTo>
                  <a:cubicBezTo>
                    <a:pt x="14811" y="7289"/>
                    <a:pt x="14811" y="7289"/>
                    <a:pt x="14811" y="7289"/>
                  </a:cubicBezTo>
                  <a:cubicBezTo>
                    <a:pt x="14811" y="7289"/>
                    <a:pt x="14811" y="7289"/>
                    <a:pt x="14811" y="7289"/>
                  </a:cubicBezTo>
                  <a:cubicBezTo>
                    <a:pt x="14811" y="7289"/>
                    <a:pt x="14811" y="7289"/>
                    <a:pt x="14811" y="7289"/>
                  </a:cubicBezTo>
                  <a:cubicBezTo>
                    <a:pt x="14811" y="7356"/>
                    <a:pt x="14811" y="7356"/>
                    <a:pt x="14811" y="7356"/>
                  </a:cubicBezTo>
                  <a:cubicBezTo>
                    <a:pt x="14868" y="7356"/>
                    <a:pt x="14868" y="7356"/>
                    <a:pt x="14868" y="7356"/>
                  </a:cubicBezTo>
                  <a:cubicBezTo>
                    <a:pt x="14868" y="7289"/>
                    <a:pt x="14868" y="7289"/>
                    <a:pt x="14868" y="7289"/>
                  </a:cubicBezTo>
                  <a:cubicBezTo>
                    <a:pt x="14868" y="7222"/>
                    <a:pt x="14868" y="7222"/>
                    <a:pt x="14868" y="7222"/>
                  </a:cubicBezTo>
                  <a:cubicBezTo>
                    <a:pt x="14924" y="7222"/>
                    <a:pt x="14924" y="7222"/>
                    <a:pt x="14924" y="7222"/>
                  </a:cubicBezTo>
                  <a:cubicBezTo>
                    <a:pt x="14980" y="7289"/>
                    <a:pt x="14980" y="7289"/>
                    <a:pt x="14980" y="7289"/>
                  </a:cubicBezTo>
                  <a:cubicBezTo>
                    <a:pt x="14980" y="7356"/>
                    <a:pt x="14980" y="7356"/>
                    <a:pt x="14980" y="7356"/>
                  </a:cubicBezTo>
                  <a:cubicBezTo>
                    <a:pt x="14980" y="7423"/>
                    <a:pt x="14980" y="7423"/>
                    <a:pt x="14980" y="7423"/>
                  </a:cubicBezTo>
                  <a:cubicBezTo>
                    <a:pt x="15036" y="7356"/>
                    <a:pt x="15036" y="7356"/>
                    <a:pt x="15036" y="7356"/>
                  </a:cubicBezTo>
                  <a:cubicBezTo>
                    <a:pt x="15036" y="7356"/>
                    <a:pt x="15036" y="7356"/>
                    <a:pt x="15036" y="7356"/>
                  </a:cubicBezTo>
                  <a:cubicBezTo>
                    <a:pt x="14980" y="7289"/>
                    <a:pt x="14980" y="7289"/>
                    <a:pt x="14980" y="7289"/>
                  </a:cubicBezTo>
                  <a:cubicBezTo>
                    <a:pt x="14980" y="7222"/>
                    <a:pt x="14980" y="7222"/>
                    <a:pt x="14980" y="7222"/>
                  </a:cubicBezTo>
                  <a:cubicBezTo>
                    <a:pt x="15092" y="7222"/>
                    <a:pt x="15092" y="7222"/>
                    <a:pt x="15092" y="7222"/>
                  </a:cubicBezTo>
                  <a:cubicBezTo>
                    <a:pt x="15204" y="7155"/>
                    <a:pt x="15204" y="7155"/>
                    <a:pt x="15204" y="7155"/>
                  </a:cubicBezTo>
                  <a:cubicBezTo>
                    <a:pt x="15260" y="7155"/>
                    <a:pt x="15260" y="7155"/>
                    <a:pt x="15260" y="7155"/>
                  </a:cubicBezTo>
                  <a:cubicBezTo>
                    <a:pt x="15316" y="7155"/>
                    <a:pt x="15316" y="7155"/>
                    <a:pt x="15316" y="7155"/>
                  </a:cubicBezTo>
                  <a:cubicBezTo>
                    <a:pt x="15372" y="7155"/>
                    <a:pt x="15372" y="7155"/>
                    <a:pt x="15372" y="7155"/>
                  </a:cubicBezTo>
                  <a:cubicBezTo>
                    <a:pt x="15429" y="7155"/>
                    <a:pt x="15429" y="7155"/>
                    <a:pt x="15429" y="7155"/>
                  </a:cubicBezTo>
                  <a:cubicBezTo>
                    <a:pt x="15541" y="7155"/>
                    <a:pt x="15541" y="7155"/>
                    <a:pt x="15541" y="7155"/>
                  </a:cubicBezTo>
                  <a:cubicBezTo>
                    <a:pt x="15541" y="7222"/>
                    <a:pt x="15541" y="7222"/>
                    <a:pt x="15541" y="7222"/>
                  </a:cubicBezTo>
                  <a:cubicBezTo>
                    <a:pt x="15541" y="7222"/>
                    <a:pt x="15541" y="7222"/>
                    <a:pt x="15541" y="7222"/>
                  </a:cubicBezTo>
                  <a:cubicBezTo>
                    <a:pt x="15485" y="7356"/>
                    <a:pt x="15485" y="7356"/>
                    <a:pt x="15485" y="7356"/>
                  </a:cubicBezTo>
                  <a:cubicBezTo>
                    <a:pt x="15485" y="7356"/>
                    <a:pt x="15485" y="7356"/>
                    <a:pt x="15485" y="7356"/>
                  </a:cubicBezTo>
                  <a:cubicBezTo>
                    <a:pt x="15485" y="7423"/>
                    <a:pt x="15485" y="7423"/>
                    <a:pt x="15485" y="7423"/>
                  </a:cubicBezTo>
                  <a:cubicBezTo>
                    <a:pt x="15429" y="7490"/>
                    <a:pt x="15429" y="7490"/>
                    <a:pt x="15429" y="7490"/>
                  </a:cubicBezTo>
                  <a:cubicBezTo>
                    <a:pt x="15429" y="7490"/>
                    <a:pt x="15429" y="7490"/>
                    <a:pt x="15429" y="7490"/>
                  </a:cubicBezTo>
                  <a:cubicBezTo>
                    <a:pt x="15485" y="7557"/>
                    <a:pt x="15485" y="7557"/>
                    <a:pt x="15485" y="7557"/>
                  </a:cubicBezTo>
                  <a:cubicBezTo>
                    <a:pt x="15485" y="7557"/>
                    <a:pt x="15485" y="7557"/>
                    <a:pt x="15485" y="7557"/>
                  </a:cubicBezTo>
                  <a:cubicBezTo>
                    <a:pt x="15485" y="7624"/>
                    <a:pt x="15485" y="7624"/>
                    <a:pt x="15485" y="7624"/>
                  </a:cubicBezTo>
                  <a:cubicBezTo>
                    <a:pt x="15429" y="7690"/>
                    <a:pt x="15429" y="7690"/>
                    <a:pt x="15429" y="7690"/>
                  </a:cubicBezTo>
                  <a:cubicBezTo>
                    <a:pt x="15429" y="7690"/>
                    <a:pt x="15429" y="7690"/>
                    <a:pt x="15429" y="7690"/>
                  </a:cubicBezTo>
                  <a:cubicBezTo>
                    <a:pt x="15429" y="7757"/>
                    <a:pt x="15429" y="7757"/>
                    <a:pt x="15429" y="7757"/>
                  </a:cubicBezTo>
                  <a:cubicBezTo>
                    <a:pt x="15429" y="7824"/>
                    <a:pt x="15429" y="7824"/>
                    <a:pt x="15429" y="7824"/>
                  </a:cubicBezTo>
                  <a:cubicBezTo>
                    <a:pt x="15429" y="7824"/>
                    <a:pt x="15429" y="7824"/>
                    <a:pt x="15429" y="7824"/>
                  </a:cubicBezTo>
                  <a:cubicBezTo>
                    <a:pt x="15429" y="7891"/>
                    <a:pt x="15429" y="7891"/>
                    <a:pt x="15429" y="7891"/>
                  </a:cubicBezTo>
                  <a:cubicBezTo>
                    <a:pt x="15372" y="7891"/>
                    <a:pt x="15372" y="7891"/>
                    <a:pt x="15372" y="7891"/>
                  </a:cubicBezTo>
                  <a:cubicBezTo>
                    <a:pt x="15316" y="7958"/>
                    <a:pt x="15316" y="7958"/>
                    <a:pt x="15316" y="7958"/>
                  </a:cubicBezTo>
                  <a:cubicBezTo>
                    <a:pt x="15316" y="7958"/>
                    <a:pt x="15316" y="7958"/>
                    <a:pt x="15316" y="7958"/>
                  </a:cubicBezTo>
                  <a:cubicBezTo>
                    <a:pt x="15260" y="7958"/>
                    <a:pt x="15260" y="7958"/>
                    <a:pt x="15260" y="7958"/>
                  </a:cubicBezTo>
                  <a:cubicBezTo>
                    <a:pt x="15260" y="8025"/>
                    <a:pt x="15260" y="8025"/>
                    <a:pt x="15260" y="8025"/>
                  </a:cubicBezTo>
                  <a:cubicBezTo>
                    <a:pt x="15204" y="8092"/>
                    <a:pt x="15204" y="8092"/>
                    <a:pt x="15204" y="8092"/>
                  </a:cubicBezTo>
                  <a:cubicBezTo>
                    <a:pt x="15260" y="8092"/>
                    <a:pt x="15260" y="8092"/>
                    <a:pt x="15260" y="8092"/>
                  </a:cubicBezTo>
                  <a:cubicBezTo>
                    <a:pt x="15316" y="8025"/>
                    <a:pt x="15316" y="8025"/>
                    <a:pt x="15316" y="8025"/>
                  </a:cubicBezTo>
                  <a:cubicBezTo>
                    <a:pt x="15372" y="7958"/>
                    <a:pt x="15372" y="7958"/>
                    <a:pt x="15372" y="7958"/>
                  </a:cubicBezTo>
                  <a:cubicBezTo>
                    <a:pt x="15372" y="7958"/>
                    <a:pt x="15372" y="7958"/>
                    <a:pt x="15372" y="7958"/>
                  </a:cubicBezTo>
                  <a:cubicBezTo>
                    <a:pt x="15372" y="7958"/>
                    <a:pt x="15372" y="7958"/>
                    <a:pt x="15372" y="7958"/>
                  </a:cubicBezTo>
                  <a:cubicBezTo>
                    <a:pt x="15372" y="8025"/>
                    <a:pt x="15372" y="8025"/>
                    <a:pt x="15372" y="8025"/>
                  </a:cubicBezTo>
                  <a:cubicBezTo>
                    <a:pt x="15372" y="8025"/>
                    <a:pt x="15372" y="8025"/>
                    <a:pt x="15372" y="8025"/>
                  </a:cubicBezTo>
                  <a:cubicBezTo>
                    <a:pt x="15260" y="8092"/>
                    <a:pt x="15260" y="8092"/>
                    <a:pt x="15260" y="8092"/>
                  </a:cubicBezTo>
                  <a:cubicBezTo>
                    <a:pt x="15260" y="8159"/>
                    <a:pt x="15260" y="8159"/>
                    <a:pt x="15260" y="8159"/>
                  </a:cubicBezTo>
                  <a:cubicBezTo>
                    <a:pt x="15260" y="8159"/>
                    <a:pt x="15260" y="8159"/>
                    <a:pt x="15260" y="8159"/>
                  </a:cubicBezTo>
                  <a:cubicBezTo>
                    <a:pt x="15260" y="8159"/>
                    <a:pt x="15260" y="8159"/>
                    <a:pt x="15260" y="8159"/>
                  </a:cubicBezTo>
                  <a:cubicBezTo>
                    <a:pt x="15204" y="8225"/>
                    <a:pt x="15204" y="8225"/>
                    <a:pt x="15204" y="8225"/>
                  </a:cubicBezTo>
                  <a:cubicBezTo>
                    <a:pt x="15204" y="8159"/>
                    <a:pt x="15204" y="8159"/>
                    <a:pt x="15204" y="8159"/>
                  </a:cubicBezTo>
                  <a:cubicBezTo>
                    <a:pt x="15148" y="8159"/>
                    <a:pt x="15148" y="8159"/>
                    <a:pt x="15148" y="8159"/>
                  </a:cubicBezTo>
                  <a:cubicBezTo>
                    <a:pt x="15148" y="8225"/>
                    <a:pt x="15148" y="8225"/>
                    <a:pt x="15148" y="8225"/>
                  </a:cubicBezTo>
                  <a:cubicBezTo>
                    <a:pt x="15204" y="8225"/>
                    <a:pt x="15204" y="8225"/>
                    <a:pt x="15204" y="8225"/>
                  </a:cubicBezTo>
                  <a:cubicBezTo>
                    <a:pt x="15204" y="8225"/>
                    <a:pt x="15204" y="8225"/>
                    <a:pt x="15204" y="8225"/>
                  </a:cubicBezTo>
                  <a:cubicBezTo>
                    <a:pt x="15204" y="8292"/>
                    <a:pt x="15204" y="8292"/>
                    <a:pt x="15204" y="8292"/>
                  </a:cubicBezTo>
                  <a:cubicBezTo>
                    <a:pt x="15148" y="8292"/>
                    <a:pt x="15148" y="8292"/>
                    <a:pt x="15148" y="8292"/>
                  </a:cubicBezTo>
                  <a:cubicBezTo>
                    <a:pt x="15204" y="8292"/>
                    <a:pt x="15204" y="8292"/>
                    <a:pt x="15204" y="8292"/>
                  </a:cubicBezTo>
                  <a:cubicBezTo>
                    <a:pt x="15260" y="8292"/>
                    <a:pt x="15260" y="8292"/>
                    <a:pt x="15260" y="8292"/>
                  </a:cubicBezTo>
                  <a:cubicBezTo>
                    <a:pt x="15260" y="8292"/>
                    <a:pt x="15260" y="8292"/>
                    <a:pt x="15260" y="8292"/>
                  </a:cubicBezTo>
                  <a:cubicBezTo>
                    <a:pt x="15316" y="8225"/>
                    <a:pt x="15316" y="8225"/>
                    <a:pt x="15316" y="8225"/>
                  </a:cubicBezTo>
                  <a:cubicBezTo>
                    <a:pt x="15316" y="8159"/>
                    <a:pt x="15316" y="8159"/>
                    <a:pt x="15316" y="8159"/>
                  </a:cubicBezTo>
                  <a:cubicBezTo>
                    <a:pt x="15372" y="8159"/>
                    <a:pt x="15372" y="8159"/>
                    <a:pt x="15372" y="8159"/>
                  </a:cubicBezTo>
                  <a:cubicBezTo>
                    <a:pt x="15372" y="8092"/>
                    <a:pt x="15372" y="8092"/>
                    <a:pt x="15372" y="8092"/>
                  </a:cubicBezTo>
                  <a:cubicBezTo>
                    <a:pt x="15372" y="8159"/>
                    <a:pt x="15372" y="8159"/>
                    <a:pt x="15372" y="8159"/>
                  </a:cubicBezTo>
                  <a:cubicBezTo>
                    <a:pt x="15372" y="8225"/>
                    <a:pt x="15372" y="8225"/>
                    <a:pt x="15372" y="8225"/>
                  </a:cubicBezTo>
                  <a:cubicBezTo>
                    <a:pt x="15429" y="8225"/>
                    <a:pt x="15429" y="8225"/>
                    <a:pt x="15429" y="8225"/>
                  </a:cubicBezTo>
                  <a:cubicBezTo>
                    <a:pt x="15429" y="8159"/>
                    <a:pt x="15429" y="8159"/>
                    <a:pt x="15429" y="8159"/>
                  </a:cubicBezTo>
                  <a:cubicBezTo>
                    <a:pt x="15372" y="8092"/>
                    <a:pt x="15372" y="8092"/>
                    <a:pt x="15372" y="8092"/>
                  </a:cubicBezTo>
                  <a:cubicBezTo>
                    <a:pt x="15429" y="8092"/>
                    <a:pt x="15429" y="8092"/>
                    <a:pt x="15429" y="8092"/>
                  </a:cubicBezTo>
                  <a:cubicBezTo>
                    <a:pt x="15429" y="8025"/>
                    <a:pt x="15429" y="8025"/>
                    <a:pt x="15429" y="8025"/>
                  </a:cubicBezTo>
                  <a:cubicBezTo>
                    <a:pt x="15485" y="8092"/>
                    <a:pt x="15485" y="8092"/>
                    <a:pt x="15485" y="8092"/>
                  </a:cubicBezTo>
                  <a:cubicBezTo>
                    <a:pt x="15485" y="8092"/>
                    <a:pt x="15485" y="8092"/>
                    <a:pt x="15485" y="8092"/>
                  </a:cubicBezTo>
                  <a:cubicBezTo>
                    <a:pt x="15485" y="8159"/>
                    <a:pt x="15485" y="8159"/>
                    <a:pt x="15485" y="8159"/>
                  </a:cubicBezTo>
                  <a:cubicBezTo>
                    <a:pt x="15485" y="8092"/>
                    <a:pt x="15485" y="8092"/>
                    <a:pt x="15485" y="8092"/>
                  </a:cubicBezTo>
                  <a:cubicBezTo>
                    <a:pt x="15541" y="8092"/>
                    <a:pt x="15541" y="8092"/>
                    <a:pt x="15541" y="8092"/>
                  </a:cubicBezTo>
                  <a:cubicBezTo>
                    <a:pt x="15597" y="8092"/>
                    <a:pt x="15597" y="8092"/>
                    <a:pt x="15597" y="8092"/>
                  </a:cubicBezTo>
                  <a:cubicBezTo>
                    <a:pt x="15597" y="8159"/>
                    <a:pt x="15597" y="8159"/>
                    <a:pt x="15597" y="8159"/>
                  </a:cubicBezTo>
                  <a:cubicBezTo>
                    <a:pt x="15597" y="8225"/>
                    <a:pt x="15597" y="8225"/>
                    <a:pt x="15597" y="8225"/>
                  </a:cubicBezTo>
                  <a:cubicBezTo>
                    <a:pt x="15541" y="8292"/>
                    <a:pt x="15541" y="8292"/>
                    <a:pt x="15541" y="8292"/>
                  </a:cubicBezTo>
                  <a:cubicBezTo>
                    <a:pt x="15485" y="8359"/>
                    <a:pt x="15485" y="8359"/>
                    <a:pt x="15485" y="8359"/>
                  </a:cubicBezTo>
                  <a:cubicBezTo>
                    <a:pt x="15485" y="8359"/>
                    <a:pt x="15485" y="8359"/>
                    <a:pt x="15485" y="8359"/>
                  </a:cubicBezTo>
                  <a:cubicBezTo>
                    <a:pt x="15485" y="8359"/>
                    <a:pt x="15485" y="8359"/>
                    <a:pt x="15485" y="8359"/>
                  </a:cubicBezTo>
                  <a:cubicBezTo>
                    <a:pt x="15541" y="8426"/>
                    <a:pt x="15541" y="8426"/>
                    <a:pt x="15541" y="8426"/>
                  </a:cubicBezTo>
                  <a:cubicBezTo>
                    <a:pt x="15597" y="8359"/>
                    <a:pt x="15597" y="8359"/>
                    <a:pt x="15597" y="8359"/>
                  </a:cubicBezTo>
                  <a:cubicBezTo>
                    <a:pt x="15541" y="8359"/>
                    <a:pt x="15541" y="8359"/>
                    <a:pt x="15541" y="8359"/>
                  </a:cubicBezTo>
                  <a:cubicBezTo>
                    <a:pt x="15597" y="8292"/>
                    <a:pt x="15597" y="8292"/>
                    <a:pt x="15597" y="8292"/>
                  </a:cubicBezTo>
                  <a:cubicBezTo>
                    <a:pt x="15597" y="8225"/>
                    <a:pt x="15597" y="8225"/>
                    <a:pt x="15597" y="8225"/>
                  </a:cubicBezTo>
                  <a:cubicBezTo>
                    <a:pt x="15653" y="8292"/>
                    <a:pt x="15653" y="8292"/>
                    <a:pt x="15653" y="8292"/>
                  </a:cubicBezTo>
                  <a:cubicBezTo>
                    <a:pt x="15653" y="8359"/>
                    <a:pt x="15653" y="8359"/>
                    <a:pt x="15653" y="8359"/>
                  </a:cubicBezTo>
                  <a:cubicBezTo>
                    <a:pt x="15653" y="8292"/>
                    <a:pt x="15653" y="8292"/>
                    <a:pt x="15653" y="8292"/>
                  </a:cubicBezTo>
                  <a:cubicBezTo>
                    <a:pt x="15653" y="8225"/>
                    <a:pt x="15653" y="8225"/>
                    <a:pt x="15653" y="8225"/>
                  </a:cubicBezTo>
                  <a:cubicBezTo>
                    <a:pt x="15653" y="8225"/>
                    <a:pt x="15653" y="8225"/>
                    <a:pt x="15653" y="8225"/>
                  </a:cubicBezTo>
                  <a:cubicBezTo>
                    <a:pt x="15653" y="8092"/>
                    <a:pt x="15653" y="8092"/>
                    <a:pt x="15653" y="8092"/>
                  </a:cubicBezTo>
                  <a:cubicBezTo>
                    <a:pt x="15653" y="8092"/>
                    <a:pt x="15653" y="8092"/>
                    <a:pt x="15653" y="8092"/>
                  </a:cubicBezTo>
                  <a:cubicBezTo>
                    <a:pt x="15709" y="8092"/>
                    <a:pt x="15709" y="8092"/>
                    <a:pt x="15709" y="8092"/>
                  </a:cubicBezTo>
                  <a:cubicBezTo>
                    <a:pt x="15709" y="8159"/>
                    <a:pt x="15709" y="8159"/>
                    <a:pt x="15709" y="8159"/>
                  </a:cubicBezTo>
                  <a:cubicBezTo>
                    <a:pt x="15653" y="8225"/>
                    <a:pt x="15653" y="8225"/>
                    <a:pt x="15653" y="8225"/>
                  </a:cubicBezTo>
                  <a:cubicBezTo>
                    <a:pt x="15709" y="8225"/>
                    <a:pt x="15709" y="8225"/>
                    <a:pt x="15709" y="8225"/>
                  </a:cubicBezTo>
                  <a:cubicBezTo>
                    <a:pt x="15765" y="8159"/>
                    <a:pt x="15765" y="8159"/>
                    <a:pt x="15765" y="8159"/>
                  </a:cubicBezTo>
                  <a:cubicBezTo>
                    <a:pt x="15821" y="8292"/>
                    <a:pt x="15821" y="8292"/>
                    <a:pt x="15821" y="8292"/>
                  </a:cubicBezTo>
                  <a:cubicBezTo>
                    <a:pt x="15821" y="8292"/>
                    <a:pt x="15821" y="8292"/>
                    <a:pt x="15821" y="8292"/>
                  </a:cubicBezTo>
                  <a:cubicBezTo>
                    <a:pt x="15877" y="8292"/>
                    <a:pt x="15877" y="8292"/>
                    <a:pt x="15877" y="8292"/>
                  </a:cubicBezTo>
                  <a:cubicBezTo>
                    <a:pt x="15934" y="8359"/>
                    <a:pt x="15934" y="8359"/>
                    <a:pt x="15934" y="8359"/>
                  </a:cubicBezTo>
                  <a:cubicBezTo>
                    <a:pt x="15934" y="8359"/>
                    <a:pt x="15934" y="8359"/>
                    <a:pt x="15934" y="8359"/>
                  </a:cubicBezTo>
                  <a:cubicBezTo>
                    <a:pt x="15934" y="8292"/>
                    <a:pt x="15934" y="8292"/>
                    <a:pt x="15934" y="8292"/>
                  </a:cubicBezTo>
                  <a:cubicBezTo>
                    <a:pt x="15877" y="8292"/>
                    <a:pt x="15877" y="8292"/>
                    <a:pt x="15877" y="8292"/>
                  </a:cubicBezTo>
                  <a:cubicBezTo>
                    <a:pt x="15877" y="8225"/>
                    <a:pt x="15877" y="8225"/>
                    <a:pt x="15877" y="8225"/>
                  </a:cubicBezTo>
                  <a:cubicBezTo>
                    <a:pt x="15765" y="8159"/>
                    <a:pt x="15765" y="8159"/>
                    <a:pt x="15765" y="8159"/>
                  </a:cubicBezTo>
                  <a:cubicBezTo>
                    <a:pt x="15765" y="8159"/>
                    <a:pt x="15765" y="8159"/>
                    <a:pt x="15765" y="8159"/>
                  </a:cubicBezTo>
                  <a:cubicBezTo>
                    <a:pt x="15709" y="8092"/>
                    <a:pt x="15709" y="8092"/>
                    <a:pt x="15709" y="8092"/>
                  </a:cubicBezTo>
                  <a:cubicBezTo>
                    <a:pt x="15765" y="8025"/>
                    <a:pt x="15765" y="8025"/>
                    <a:pt x="15765" y="8025"/>
                  </a:cubicBezTo>
                  <a:cubicBezTo>
                    <a:pt x="15821" y="8025"/>
                    <a:pt x="15821" y="8025"/>
                    <a:pt x="15821" y="8025"/>
                  </a:cubicBezTo>
                  <a:cubicBezTo>
                    <a:pt x="15877" y="7958"/>
                    <a:pt x="15877" y="7958"/>
                    <a:pt x="15877" y="7958"/>
                  </a:cubicBezTo>
                  <a:cubicBezTo>
                    <a:pt x="15934" y="7958"/>
                    <a:pt x="15934" y="7958"/>
                    <a:pt x="15934" y="7958"/>
                  </a:cubicBezTo>
                  <a:cubicBezTo>
                    <a:pt x="15990" y="7958"/>
                    <a:pt x="15990" y="7958"/>
                    <a:pt x="15990" y="7958"/>
                  </a:cubicBezTo>
                  <a:cubicBezTo>
                    <a:pt x="16046" y="8025"/>
                    <a:pt x="16046" y="8025"/>
                    <a:pt x="16046" y="8025"/>
                  </a:cubicBezTo>
                  <a:cubicBezTo>
                    <a:pt x="16046" y="8025"/>
                    <a:pt x="16046" y="8025"/>
                    <a:pt x="16046" y="8025"/>
                  </a:cubicBezTo>
                  <a:cubicBezTo>
                    <a:pt x="16102" y="8025"/>
                    <a:pt x="16102" y="8025"/>
                    <a:pt x="16102" y="8025"/>
                  </a:cubicBezTo>
                  <a:cubicBezTo>
                    <a:pt x="16102" y="8092"/>
                    <a:pt x="16102" y="8092"/>
                    <a:pt x="16102" y="8092"/>
                  </a:cubicBezTo>
                  <a:cubicBezTo>
                    <a:pt x="16158" y="8092"/>
                    <a:pt x="16158" y="8092"/>
                    <a:pt x="16158" y="8092"/>
                  </a:cubicBezTo>
                  <a:cubicBezTo>
                    <a:pt x="16214" y="8092"/>
                    <a:pt x="16214" y="8092"/>
                    <a:pt x="16214" y="8092"/>
                  </a:cubicBezTo>
                  <a:cubicBezTo>
                    <a:pt x="16214" y="8159"/>
                    <a:pt x="16214" y="8159"/>
                    <a:pt x="16214" y="8159"/>
                  </a:cubicBezTo>
                  <a:cubicBezTo>
                    <a:pt x="16214" y="8159"/>
                    <a:pt x="16214" y="8159"/>
                    <a:pt x="16214" y="8159"/>
                  </a:cubicBezTo>
                  <a:cubicBezTo>
                    <a:pt x="16214" y="8159"/>
                    <a:pt x="16214" y="8159"/>
                    <a:pt x="16214" y="8159"/>
                  </a:cubicBezTo>
                  <a:cubicBezTo>
                    <a:pt x="16270" y="8159"/>
                    <a:pt x="16270" y="8159"/>
                    <a:pt x="16270" y="8159"/>
                  </a:cubicBezTo>
                  <a:cubicBezTo>
                    <a:pt x="16270" y="8159"/>
                    <a:pt x="16270" y="8159"/>
                    <a:pt x="16270" y="8159"/>
                  </a:cubicBezTo>
                  <a:cubicBezTo>
                    <a:pt x="16326" y="8225"/>
                    <a:pt x="16326" y="8225"/>
                    <a:pt x="16326" y="8225"/>
                  </a:cubicBezTo>
                  <a:cubicBezTo>
                    <a:pt x="16326" y="8225"/>
                    <a:pt x="16326" y="8225"/>
                    <a:pt x="16326" y="8225"/>
                  </a:cubicBezTo>
                  <a:cubicBezTo>
                    <a:pt x="16326" y="8292"/>
                    <a:pt x="16326" y="8292"/>
                    <a:pt x="16326" y="8292"/>
                  </a:cubicBezTo>
                  <a:cubicBezTo>
                    <a:pt x="16382" y="8292"/>
                    <a:pt x="16382" y="8292"/>
                    <a:pt x="16382" y="8292"/>
                  </a:cubicBezTo>
                  <a:cubicBezTo>
                    <a:pt x="16382" y="8359"/>
                    <a:pt x="16382" y="8359"/>
                    <a:pt x="16382" y="8359"/>
                  </a:cubicBezTo>
                  <a:cubicBezTo>
                    <a:pt x="16326" y="8426"/>
                    <a:pt x="16326" y="8426"/>
                    <a:pt x="16326" y="8426"/>
                  </a:cubicBezTo>
                  <a:cubicBezTo>
                    <a:pt x="16270" y="8426"/>
                    <a:pt x="16270" y="8426"/>
                    <a:pt x="16270" y="8426"/>
                  </a:cubicBezTo>
                  <a:cubicBezTo>
                    <a:pt x="16214" y="8359"/>
                    <a:pt x="16214" y="8359"/>
                    <a:pt x="16214" y="8359"/>
                  </a:cubicBezTo>
                  <a:cubicBezTo>
                    <a:pt x="16158" y="8426"/>
                    <a:pt x="16158" y="8426"/>
                    <a:pt x="16158" y="8426"/>
                  </a:cubicBezTo>
                  <a:cubicBezTo>
                    <a:pt x="16102" y="8493"/>
                    <a:pt x="16102" y="8493"/>
                    <a:pt x="16102" y="8493"/>
                  </a:cubicBezTo>
                  <a:cubicBezTo>
                    <a:pt x="16158" y="8426"/>
                    <a:pt x="16158" y="8426"/>
                    <a:pt x="16158" y="8426"/>
                  </a:cubicBezTo>
                  <a:cubicBezTo>
                    <a:pt x="16270" y="8426"/>
                    <a:pt x="16270" y="8426"/>
                    <a:pt x="16270" y="8426"/>
                  </a:cubicBezTo>
                  <a:cubicBezTo>
                    <a:pt x="16270" y="8426"/>
                    <a:pt x="16270" y="8426"/>
                    <a:pt x="16270" y="8426"/>
                  </a:cubicBezTo>
                  <a:cubicBezTo>
                    <a:pt x="16214" y="8493"/>
                    <a:pt x="16214" y="8493"/>
                    <a:pt x="16214" y="8493"/>
                  </a:cubicBezTo>
                  <a:cubicBezTo>
                    <a:pt x="16214" y="8493"/>
                    <a:pt x="16214" y="8493"/>
                    <a:pt x="16214" y="8493"/>
                  </a:cubicBezTo>
                  <a:cubicBezTo>
                    <a:pt x="16158" y="8627"/>
                    <a:pt x="16158" y="8627"/>
                    <a:pt x="16158" y="8627"/>
                  </a:cubicBezTo>
                  <a:cubicBezTo>
                    <a:pt x="16102" y="8627"/>
                    <a:pt x="16102" y="8627"/>
                    <a:pt x="16102" y="8627"/>
                  </a:cubicBezTo>
                  <a:cubicBezTo>
                    <a:pt x="16046" y="8627"/>
                    <a:pt x="16046" y="8627"/>
                    <a:pt x="16046" y="8627"/>
                  </a:cubicBezTo>
                  <a:cubicBezTo>
                    <a:pt x="16046" y="8693"/>
                    <a:pt x="16046" y="8693"/>
                    <a:pt x="16046" y="8693"/>
                  </a:cubicBezTo>
                  <a:cubicBezTo>
                    <a:pt x="16102" y="8693"/>
                    <a:pt x="16102" y="8693"/>
                    <a:pt x="16102" y="8693"/>
                  </a:cubicBezTo>
                  <a:cubicBezTo>
                    <a:pt x="16158" y="8560"/>
                    <a:pt x="16158" y="8560"/>
                    <a:pt x="16158" y="8560"/>
                  </a:cubicBezTo>
                  <a:cubicBezTo>
                    <a:pt x="16214" y="8493"/>
                    <a:pt x="16214" y="8493"/>
                    <a:pt x="16214" y="8493"/>
                  </a:cubicBezTo>
                  <a:cubicBezTo>
                    <a:pt x="16270" y="8493"/>
                    <a:pt x="16270" y="8493"/>
                    <a:pt x="16270" y="8493"/>
                  </a:cubicBezTo>
                  <a:cubicBezTo>
                    <a:pt x="16326" y="8426"/>
                    <a:pt x="16326" y="8426"/>
                    <a:pt x="16326" y="8426"/>
                  </a:cubicBezTo>
                  <a:cubicBezTo>
                    <a:pt x="16382" y="8493"/>
                    <a:pt x="16382" y="8493"/>
                    <a:pt x="16382" y="8493"/>
                  </a:cubicBezTo>
                  <a:cubicBezTo>
                    <a:pt x="16382" y="8493"/>
                    <a:pt x="16382" y="8493"/>
                    <a:pt x="16382" y="8493"/>
                  </a:cubicBezTo>
                  <a:cubicBezTo>
                    <a:pt x="16438" y="8493"/>
                    <a:pt x="16438" y="8493"/>
                    <a:pt x="16438" y="8493"/>
                  </a:cubicBezTo>
                  <a:cubicBezTo>
                    <a:pt x="16438" y="8560"/>
                    <a:pt x="16438" y="8560"/>
                    <a:pt x="16438" y="8560"/>
                  </a:cubicBezTo>
                  <a:cubicBezTo>
                    <a:pt x="16438" y="8560"/>
                    <a:pt x="16438" y="8560"/>
                    <a:pt x="16438" y="8560"/>
                  </a:cubicBezTo>
                  <a:cubicBezTo>
                    <a:pt x="16438" y="8627"/>
                    <a:pt x="16438" y="8627"/>
                    <a:pt x="16438" y="8627"/>
                  </a:cubicBezTo>
                  <a:cubicBezTo>
                    <a:pt x="16382" y="8627"/>
                    <a:pt x="16382" y="8627"/>
                    <a:pt x="16382" y="8627"/>
                  </a:cubicBezTo>
                  <a:cubicBezTo>
                    <a:pt x="16326" y="8693"/>
                    <a:pt x="16326" y="8693"/>
                    <a:pt x="16326" y="8693"/>
                  </a:cubicBezTo>
                  <a:cubicBezTo>
                    <a:pt x="16270" y="8693"/>
                    <a:pt x="16270" y="8693"/>
                    <a:pt x="16270" y="8693"/>
                  </a:cubicBezTo>
                  <a:cubicBezTo>
                    <a:pt x="16270" y="8693"/>
                    <a:pt x="16270" y="8693"/>
                    <a:pt x="16270" y="8693"/>
                  </a:cubicBezTo>
                  <a:cubicBezTo>
                    <a:pt x="16214" y="8693"/>
                    <a:pt x="16214" y="8693"/>
                    <a:pt x="16214" y="8693"/>
                  </a:cubicBezTo>
                  <a:cubicBezTo>
                    <a:pt x="16214" y="8693"/>
                    <a:pt x="16214" y="8693"/>
                    <a:pt x="16214" y="8693"/>
                  </a:cubicBezTo>
                  <a:cubicBezTo>
                    <a:pt x="16270" y="8693"/>
                    <a:pt x="16270" y="8693"/>
                    <a:pt x="16270" y="8693"/>
                  </a:cubicBezTo>
                  <a:cubicBezTo>
                    <a:pt x="16270" y="8760"/>
                    <a:pt x="16270" y="8760"/>
                    <a:pt x="16270" y="8760"/>
                  </a:cubicBezTo>
                  <a:cubicBezTo>
                    <a:pt x="16158" y="8760"/>
                    <a:pt x="16158" y="8760"/>
                    <a:pt x="16158" y="8760"/>
                  </a:cubicBezTo>
                  <a:cubicBezTo>
                    <a:pt x="16214" y="8760"/>
                    <a:pt x="16214" y="8760"/>
                    <a:pt x="16214" y="8760"/>
                  </a:cubicBezTo>
                  <a:cubicBezTo>
                    <a:pt x="16214" y="8760"/>
                    <a:pt x="16214" y="8760"/>
                    <a:pt x="16214" y="8760"/>
                  </a:cubicBezTo>
                  <a:cubicBezTo>
                    <a:pt x="16270" y="8760"/>
                    <a:pt x="16270" y="8760"/>
                    <a:pt x="16270" y="8760"/>
                  </a:cubicBezTo>
                  <a:cubicBezTo>
                    <a:pt x="16326" y="8693"/>
                    <a:pt x="16326" y="8693"/>
                    <a:pt x="16326" y="8693"/>
                  </a:cubicBezTo>
                  <a:cubicBezTo>
                    <a:pt x="16326" y="8760"/>
                    <a:pt x="16326" y="8760"/>
                    <a:pt x="16326" y="8760"/>
                  </a:cubicBezTo>
                  <a:cubicBezTo>
                    <a:pt x="16326" y="8760"/>
                    <a:pt x="16326" y="8760"/>
                    <a:pt x="16326" y="8760"/>
                  </a:cubicBezTo>
                  <a:cubicBezTo>
                    <a:pt x="16270" y="8760"/>
                    <a:pt x="16270" y="8760"/>
                    <a:pt x="16270" y="8760"/>
                  </a:cubicBezTo>
                  <a:cubicBezTo>
                    <a:pt x="16214" y="8827"/>
                    <a:pt x="16214" y="8827"/>
                    <a:pt x="16214" y="8827"/>
                  </a:cubicBezTo>
                  <a:cubicBezTo>
                    <a:pt x="16214" y="8827"/>
                    <a:pt x="16214" y="8827"/>
                    <a:pt x="16214" y="8827"/>
                  </a:cubicBezTo>
                  <a:cubicBezTo>
                    <a:pt x="16270" y="8827"/>
                    <a:pt x="16270" y="8827"/>
                    <a:pt x="16270" y="8827"/>
                  </a:cubicBezTo>
                  <a:cubicBezTo>
                    <a:pt x="16214" y="8894"/>
                    <a:pt x="16214" y="8894"/>
                    <a:pt x="16214" y="8894"/>
                  </a:cubicBezTo>
                  <a:cubicBezTo>
                    <a:pt x="16158" y="8961"/>
                    <a:pt x="16158" y="8961"/>
                    <a:pt x="16158" y="8961"/>
                  </a:cubicBezTo>
                  <a:cubicBezTo>
                    <a:pt x="16158" y="8961"/>
                    <a:pt x="16158" y="8961"/>
                    <a:pt x="16158" y="8961"/>
                  </a:cubicBezTo>
                  <a:cubicBezTo>
                    <a:pt x="16158" y="8961"/>
                    <a:pt x="16158" y="8961"/>
                    <a:pt x="16158" y="8961"/>
                  </a:cubicBezTo>
                  <a:cubicBezTo>
                    <a:pt x="16214" y="8894"/>
                    <a:pt x="16214" y="8894"/>
                    <a:pt x="16214" y="8894"/>
                  </a:cubicBezTo>
                  <a:cubicBezTo>
                    <a:pt x="16270" y="8827"/>
                    <a:pt x="16270" y="8827"/>
                    <a:pt x="16270" y="8827"/>
                  </a:cubicBezTo>
                  <a:cubicBezTo>
                    <a:pt x="16270" y="8827"/>
                    <a:pt x="16270" y="8827"/>
                    <a:pt x="16270" y="8827"/>
                  </a:cubicBezTo>
                  <a:cubicBezTo>
                    <a:pt x="16382" y="8760"/>
                    <a:pt x="16382" y="8760"/>
                    <a:pt x="16382" y="8760"/>
                  </a:cubicBezTo>
                  <a:cubicBezTo>
                    <a:pt x="16382" y="8760"/>
                    <a:pt x="16382" y="8760"/>
                    <a:pt x="16382" y="8760"/>
                  </a:cubicBezTo>
                  <a:cubicBezTo>
                    <a:pt x="16382" y="8760"/>
                    <a:pt x="16382" y="8760"/>
                    <a:pt x="16382" y="8760"/>
                  </a:cubicBezTo>
                  <a:cubicBezTo>
                    <a:pt x="16438" y="8760"/>
                    <a:pt x="16438" y="8760"/>
                    <a:pt x="16438" y="8760"/>
                  </a:cubicBezTo>
                  <a:cubicBezTo>
                    <a:pt x="16438" y="8760"/>
                    <a:pt x="16438" y="8760"/>
                    <a:pt x="16438" y="8760"/>
                  </a:cubicBezTo>
                  <a:cubicBezTo>
                    <a:pt x="16495" y="8693"/>
                    <a:pt x="16495" y="8693"/>
                    <a:pt x="16495" y="8693"/>
                  </a:cubicBezTo>
                  <a:cubicBezTo>
                    <a:pt x="16551" y="8693"/>
                    <a:pt x="16551" y="8693"/>
                    <a:pt x="16551" y="8693"/>
                  </a:cubicBezTo>
                  <a:cubicBezTo>
                    <a:pt x="16551" y="8693"/>
                    <a:pt x="16551" y="8693"/>
                    <a:pt x="16551" y="8693"/>
                  </a:cubicBezTo>
                  <a:cubicBezTo>
                    <a:pt x="16438" y="8827"/>
                    <a:pt x="16438" y="8827"/>
                    <a:pt x="16438" y="8827"/>
                  </a:cubicBezTo>
                  <a:cubicBezTo>
                    <a:pt x="16382" y="8827"/>
                    <a:pt x="16382" y="8827"/>
                    <a:pt x="16382" y="8827"/>
                  </a:cubicBezTo>
                  <a:cubicBezTo>
                    <a:pt x="16326" y="8894"/>
                    <a:pt x="16326" y="8894"/>
                    <a:pt x="16326" y="8894"/>
                  </a:cubicBezTo>
                  <a:cubicBezTo>
                    <a:pt x="16326" y="8894"/>
                    <a:pt x="16326" y="8894"/>
                    <a:pt x="16326" y="8894"/>
                  </a:cubicBezTo>
                  <a:cubicBezTo>
                    <a:pt x="16326" y="8894"/>
                    <a:pt x="16326" y="8894"/>
                    <a:pt x="16326" y="8894"/>
                  </a:cubicBezTo>
                  <a:cubicBezTo>
                    <a:pt x="16326" y="8961"/>
                    <a:pt x="16326" y="8961"/>
                    <a:pt x="16326" y="8961"/>
                  </a:cubicBezTo>
                  <a:cubicBezTo>
                    <a:pt x="16326" y="8961"/>
                    <a:pt x="16326" y="8961"/>
                    <a:pt x="16326" y="8961"/>
                  </a:cubicBezTo>
                  <a:cubicBezTo>
                    <a:pt x="16326" y="9028"/>
                    <a:pt x="16326" y="9028"/>
                    <a:pt x="16326" y="9028"/>
                  </a:cubicBezTo>
                  <a:cubicBezTo>
                    <a:pt x="16382" y="8961"/>
                    <a:pt x="16382" y="8961"/>
                    <a:pt x="16382" y="8961"/>
                  </a:cubicBezTo>
                  <a:cubicBezTo>
                    <a:pt x="16382" y="8894"/>
                    <a:pt x="16382" y="8894"/>
                    <a:pt x="16382" y="8894"/>
                  </a:cubicBezTo>
                  <a:cubicBezTo>
                    <a:pt x="16438" y="8827"/>
                    <a:pt x="16438" y="8827"/>
                    <a:pt x="16438" y="8827"/>
                  </a:cubicBezTo>
                  <a:cubicBezTo>
                    <a:pt x="16495" y="8827"/>
                    <a:pt x="16495" y="8827"/>
                    <a:pt x="16495" y="8827"/>
                  </a:cubicBezTo>
                  <a:cubicBezTo>
                    <a:pt x="16495" y="8827"/>
                    <a:pt x="16495" y="8827"/>
                    <a:pt x="16495" y="8827"/>
                  </a:cubicBezTo>
                  <a:cubicBezTo>
                    <a:pt x="16495" y="8894"/>
                    <a:pt x="16495" y="8894"/>
                    <a:pt x="16495" y="8894"/>
                  </a:cubicBezTo>
                  <a:cubicBezTo>
                    <a:pt x="16495" y="8894"/>
                    <a:pt x="16495" y="8894"/>
                    <a:pt x="16495" y="8894"/>
                  </a:cubicBezTo>
                  <a:cubicBezTo>
                    <a:pt x="16382" y="8961"/>
                    <a:pt x="16382" y="8961"/>
                    <a:pt x="16382" y="8961"/>
                  </a:cubicBezTo>
                  <a:cubicBezTo>
                    <a:pt x="16382" y="9028"/>
                    <a:pt x="16382" y="9028"/>
                    <a:pt x="16382" y="9028"/>
                  </a:cubicBezTo>
                  <a:cubicBezTo>
                    <a:pt x="16382" y="9095"/>
                    <a:pt x="16382" y="9095"/>
                    <a:pt x="16382" y="9095"/>
                  </a:cubicBezTo>
                  <a:cubicBezTo>
                    <a:pt x="16326" y="9095"/>
                    <a:pt x="16326" y="9095"/>
                    <a:pt x="16326" y="9095"/>
                  </a:cubicBezTo>
                  <a:cubicBezTo>
                    <a:pt x="16326" y="9095"/>
                    <a:pt x="16326" y="9095"/>
                    <a:pt x="16326" y="9095"/>
                  </a:cubicBezTo>
                  <a:cubicBezTo>
                    <a:pt x="16382" y="9095"/>
                    <a:pt x="16382" y="9095"/>
                    <a:pt x="16382" y="9095"/>
                  </a:cubicBezTo>
                  <a:cubicBezTo>
                    <a:pt x="16382" y="9095"/>
                    <a:pt x="16382" y="9095"/>
                    <a:pt x="16382" y="9095"/>
                  </a:cubicBezTo>
                  <a:cubicBezTo>
                    <a:pt x="16438" y="8961"/>
                    <a:pt x="16438" y="8961"/>
                    <a:pt x="16438" y="8961"/>
                  </a:cubicBezTo>
                  <a:cubicBezTo>
                    <a:pt x="16495" y="8961"/>
                    <a:pt x="16495" y="8961"/>
                    <a:pt x="16495" y="8961"/>
                  </a:cubicBezTo>
                  <a:cubicBezTo>
                    <a:pt x="16551" y="8961"/>
                    <a:pt x="16551" y="8961"/>
                    <a:pt x="16551" y="8961"/>
                  </a:cubicBezTo>
                  <a:cubicBezTo>
                    <a:pt x="16551" y="9028"/>
                    <a:pt x="16551" y="9028"/>
                    <a:pt x="16551" y="9028"/>
                  </a:cubicBezTo>
                  <a:cubicBezTo>
                    <a:pt x="16551" y="9028"/>
                    <a:pt x="16551" y="9028"/>
                    <a:pt x="16551" y="9028"/>
                  </a:cubicBezTo>
                  <a:cubicBezTo>
                    <a:pt x="16495" y="9028"/>
                    <a:pt x="16495" y="9028"/>
                    <a:pt x="16495" y="9028"/>
                  </a:cubicBezTo>
                  <a:cubicBezTo>
                    <a:pt x="16438" y="9095"/>
                    <a:pt x="16438" y="9095"/>
                    <a:pt x="16438" y="9095"/>
                  </a:cubicBezTo>
                  <a:cubicBezTo>
                    <a:pt x="16438" y="9162"/>
                    <a:pt x="16438" y="9162"/>
                    <a:pt x="16438" y="9162"/>
                  </a:cubicBezTo>
                  <a:cubicBezTo>
                    <a:pt x="16438" y="9162"/>
                    <a:pt x="16438" y="9162"/>
                    <a:pt x="16438" y="9162"/>
                  </a:cubicBezTo>
                  <a:cubicBezTo>
                    <a:pt x="16495" y="9162"/>
                    <a:pt x="16495" y="9162"/>
                    <a:pt x="16495" y="9162"/>
                  </a:cubicBezTo>
                  <a:cubicBezTo>
                    <a:pt x="16495" y="9095"/>
                    <a:pt x="16495" y="9095"/>
                    <a:pt x="16495" y="9095"/>
                  </a:cubicBezTo>
                  <a:cubicBezTo>
                    <a:pt x="16551" y="9028"/>
                    <a:pt x="16551" y="9028"/>
                    <a:pt x="16551" y="9028"/>
                  </a:cubicBezTo>
                  <a:cubicBezTo>
                    <a:pt x="16551" y="9028"/>
                    <a:pt x="16551" y="9028"/>
                    <a:pt x="16551" y="9028"/>
                  </a:cubicBezTo>
                  <a:cubicBezTo>
                    <a:pt x="16551" y="8961"/>
                    <a:pt x="16551" y="8961"/>
                    <a:pt x="16551" y="8961"/>
                  </a:cubicBezTo>
                  <a:cubicBezTo>
                    <a:pt x="16607" y="8961"/>
                    <a:pt x="16607" y="8961"/>
                    <a:pt x="16607" y="8961"/>
                  </a:cubicBezTo>
                  <a:cubicBezTo>
                    <a:pt x="16607" y="8894"/>
                    <a:pt x="16607" y="8894"/>
                    <a:pt x="16607" y="8894"/>
                  </a:cubicBezTo>
                  <a:cubicBezTo>
                    <a:pt x="16663" y="8894"/>
                    <a:pt x="16663" y="8894"/>
                    <a:pt x="16663" y="8894"/>
                  </a:cubicBezTo>
                  <a:cubicBezTo>
                    <a:pt x="16663" y="8827"/>
                    <a:pt x="16663" y="8827"/>
                    <a:pt x="16663" y="8827"/>
                  </a:cubicBezTo>
                  <a:cubicBezTo>
                    <a:pt x="16663" y="8827"/>
                    <a:pt x="16663" y="8827"/>
                    <a:pt x="16663" y="8827"/>
                  </a:cubicBezTo>
                  <a:cubicBezTo>
                    <a:pt x="16719" y="8827"/>
                    <a:pt x="16719" y="8827"/>
                    <a:pt x="16719" y="8827"/>
                  </a:cubicBezTo>
                  <a:cubicBezTo>
                    <a:pt x="16719" y="8760"/>
                    <a:pt x="16719" y="8760"/>
                    <a:pt x="16719" y="8760"/>
                  </a:cubicBezTo>
                  <a:cubicBezTo>
                    <a:pt x="16719" y="8760"/>
                    <a:pt x="16719" y="8760"/>
                    <a:pt x="16719" y="8760"/>
                  </a:cubicBezTo>
                  <a:cubicBezTo>
                    <a:pt x="16775" y="8827"/>
                    <a:pt x="16775" y="8827"/>
                    <a:pt x="16775" y="8827"/>
                  </a:cubicBezTo>
                  <a:cubicBezTo>
                    <a:pt x="16775" y="8894"/>
                    <a:pt x="16775" y="8894"/>
                    <a:pt x="16775" y="8894"/>
                  </a:cubicBezTo>
                  <a:cubicBezTo>
                    <a:pt x="16831" y="8894"/>
                    <a:pt x="16831" y="8894"/>
                    <a:pt x="16831" y="8894"/>
                  </a:cubicBezTo>
                  <a:cubicBezTo>
                    <a:pt x="16831" y="8961"/>
                    <a:pt x="16831" y="8961"/>
                    <a:pt x="16831" y="8961"/>
                  </a:cubicBezTo>
                  <a:cubicBezTo>
                    <a:pt x="16831" y="9028"/>
                    <a:pt x="16831" y="9028"/>
                    <a:pt x="16831" y="9028"/>
                  </a:cubicBezTo>
                  <a:cubicBezTo>
                    <a:pt x="16887" y="9095"/>
                    <a:pt x="16887" y="9095"/>
                    <a:pt x="16887" y="9095"/>
                  </a:cubicBezTo>
                  <a:cubicBezTo>
                    <a:pt x="16887" y="9095"/>
                    <a:pt x="16887" y="9095"/>
                    <a:pt x="16887" y="9095"/>
                  </a:cubicBezTo>
                  <a:cubicBezTo>
                    <a:pt x="16887" y="9095"/>
                    <a:pt x="16887" y="9095"/>
                    <a:pt x="16887" y="9095"/>
                  </a:cubicBezTo>
                  <a:cubicBezTo>
                    <a:pt x="16831" y="9162"/>
                    <a:pt x="16831" y="9162"/>
                    <a:pt x="16831" y="9162"/>
                  </a:cubicBezTo>
                  <a:cubicBezTo>
                    <a:pt x="16775" y="9162"/>
                    <a:pt x="16775" y="9162"/>
                    <a:pt x="16775" y="9162"/>
                  </a:cubicBezTo>
                  <a:cubicBezTo>
                    <a:pt x="16775" y="9162"/>
                    <a:pt x="16775" y="9162"/>
                    <a:pt x="16775" y="9162"/>
                  </a:cubicBezTo>
                  <a:cubicBezTo>
                    <a:pt x="16719" y="9095"/>
                    <a:pt x="16719" y="9095"/>
                    <a:pt x="16719" y="9095"/>
                  </a:cubicBezTo>
                  <a:cubicBezTo>
                    <a:pt x="16719" y="9095"/>
                    <a:pt x="16719" y="9095"/>
                    <a:pt x="16719" y="9095"/>
                  </a:cubicBezTo>
                  <a:cubicBezTo>
                    <a:pt x="16663" y="9162"/>
                    <a:pt x="16663" y="9162"/>
                    <a:pt x="16663" y="9162"/>
                  </a:cubicBezTo>
                  <a:cubicBezTo>
                    <a:pt x="16663" y="9162"/>
                    <a:pt x="16663" y="9162"/>
                    <a:pt x="16663" y="9162"/>
                  </a:cubicBezTo>
                  <a:cubicBezTo>
                    <a:pt x="16607" y="9228"/>
                    <a:pt x="16607" y="9228"/>
                    <a:pt x="16607" y="9228"/>
                  </a:cubicBezTo>
                  <a:cubicBezTo>
                    <a:pt x="16607" y="9228"/>
                    <a:pt x="16607" y="9228"/>
                    <a:pt x="16607" y="9228"/>
                  </a:cubicBezTo>
                  <a:cubicBezTo>
                    <a:pt x="16551" y="9228"/>
                    <a:pt x="16551" y="9228"/>
                    <a:pt x="16551" y="9228"/>
                  </a:cubicBezTo>
                  <a:cubicBezTo>
                    <a:pt x="16551" y="9228"/>
                    <a:pt x="16551" y="9228"/>
                    <a:pt x="16551" y="9228"/>
                  </a:cubicBezTo>
                  <a:cubicBezTo>
                    <a:pt x="16607" y="9228"/>
                    <a:pt x="16607" y="9228"/>
                    <a:pt x="16607" y="9228"/>
                  </a:cubicBezTo>
                  <a:cubicBezTo>
                    <a:pt x="16607" y="9228"/>
                    <a:pt x="16607" y="9228"/>
                    <a:pt x="16607" y="9228"/>
                  </a:cubicBezTo>
                  <a:cubicBezTo>
                    <a:pt x="16607" y="9295"/>
                    <a:pt x="16607" y="9295"/>
                    <a:pt x="16607" y="9295"/>
                  </a:cubicBezTo>
                  <a:cubicBezTo>
                    <a:pt x="16607" y="9295"/>
                    <a:pt x="16607" y="9295"/>
                    <a:pt x="16607" y="9295"/>
                  </a:cubicBezTo>
                  <a:cubicBezTo>
                    <a:pt x="16551" y="9362"/>
                    <a:pt x="16551" y="9362"/>
                    <a:pt x="16551" y="9362"/>
                  </a:cubicBezTo>
                  <a:cubicBezTo>
                    <a:pt x="16495" y="9362"/>
                    <a:pt x="16495" y="9362"/>
                    <a:pt x="16495" y="9362"/>
                  </a:cubicBezTo>
                  <a:cubicBezTo>
                    <a:pt x="16551" y="9362"/>
                    <a:pt x="16551" y="9362"/>
                    <a:pt x="16551" y="9362"/>
                  </a:cubicBezTo>
                  <a:cubicBezTo>
                    <a:pt x="16607" y="9362"/>
                    <a:pt x="16607" y="9362"/>
                    <a:pt x="16607" y="9362"/>
                  </a:cubicBezTo>
                  <a:cubicBezTo>
                    <a:pt x="16663" y="9362"/>
                    <a:pt x="16663" y="9362"/>
                    <a:pt x="16663" y="9362"/>
                  </a:cubicBezTo>
                  <a:cubicBezTo>
                    <a:pt x="16719" y="9362"/>
                    <a:pt x="16719" y="9362"/>
                    <a:pt x="16719" y="9362"/>
                  </a:cubicBezTo>
                  <a:cubicBezTo>
                    <a:pt x="16719" y="9295"/>
                    <a:pt x="16719" y="9295"/>
                    <a:pt x="16719" y="9295"/>
                  </a:cubicBezTo>
                  <a:cubicBezTo>
                    <a:pt x="16775" y="9295"/>
                    <a:pt x="16775" y="9295"/>
                    <a:pt x="16775" y="9295"/>
                  </a:cubicBezTo>
                  <a:cubicBezTo>
                    <a:pt x="16831" y="9362"/>
                    <a:pt x="16831" y="9362"/>
                    <a:pt x="16831" y="9362"/>
                  </a:cubicBezTo>
                  <a:cubicBezTo>
                    <a:pt x="16831" y="9362"/>
                    <a:pt x="16831" y="9362"/>
                    <a:pt x="16831" y="9362"/>
                  </a:cubicBezTo>
                  <a:cubicBezTo>
                    <a:pt x="16831" y="9362"/>
                    <a:pt x="16831" y="9362"/>
                    <a:pt x="16831" y="9362"/>
                  </a:cubicBezTo>
                  <a:cubicBezTo>
                    <a:pt x="16831" y="9362"/>
                    <a:pt x="16831" y="9362"/>
                    <a:pt x="16831" y="9362"/>
                  </a:cubicBezTo>
                  <a:cubicBezTo>
                    <a:pt x="16831" y="9295"/>
                    <a:pt x="16831" y="9295"/>
                    <a:pt x="16831" y="9295"/>
                  </a:cubicBezTo>
                  <a:cubicBezTo>
                    <a:pt x="16831" y="9228"/>
                    <a:pt x="16831" y="9228"/>
                    <a:pt x="16831" y="9228"/>
                  </a:cubicBezTo>
                  <a:cubicBezTo>
                    <a:pt x="16887" y="9228"/>
                    <a:pt x="16887" y="9228"/>
                    <a:pt x="16887" y="9228"/>
                  </a:cubicBezTo>
                  <a:cubicBezTo>
                    <a:pt x="16943" y="9162"/>
                    <a:pt x="16943" y="9162"/>
                    <a:pt x="16943" y="9162"/>
                  </a:cubicBezTo>
                  <a:cubicBezTo>
                    <a:pt x="16943" y="9228"/>
                    <a:pt x="16943" y="9228"/>
                    <a:pt x="16943" y="9228"/>
                  </a:cubicBezTo>
                  <a:cubicBezTo>
                    <a:pt x="16943" y="9228"/>
                    <a:pt x="16943" y="9228"/>
                    <a:pt x="16943" y="9228"/>
                  </a:cubicBezTo>
                  <a:cubicBezTo>
                    <a:pt x="16943" y="9295"/>
                    <a:pt x="16943" y="9295"/>
                    <a:pt x="16943" y="9295"/>
                  </a:cubicBezTo>
                  <a:cubicBezTo>
                    <a:pt x="16943" y="9295"/>
                    <a:pt x="16943" y="9295"/>
                    <a:pt x="16943" y="9295"/>
                  </a:cubicBezTo>
                  <a:cubicBezTo>
                    <a:pt x="16887" y="9362"/>
                    <a:pt x="16887" y="9362"/>
                    <a:pt x="16887" y="9362"/>
                  </a:cubicBezTo>
                  <a:cubicBezTo>
                    <a:pt x="16831" y="9429"/>
                    <a:pt x="16831" y="9429"/>
                    <a:pt x="16831" y="9429"/>
                  </a:cubicBezTo>
                  <a:cubicBezTo>
                    <a:pt x="16831" y="9429"/>
                    <a:pt x="16831" y="9429"/>
                    <a:pt x="16831" y="9429"/>
                  </a:cubicBezTo>
                  <a:cubicBezTo>
                    <a:pt x="16775" y="9429"/>
                    <a:pt x="16775" y="9429"/>
                    <a:pt x="16775" y="9429"/>
                  </a:cubicBezTo>
                  <a:cubicBezTo>
                    <a:pt x="16775" y="9429"/>
                    <a:pt x="16775" y="9429"/>
                    <a:pt x="16775" y="9429"/>
                  </a:cubicBezTo>
                  <a:cubicBezTo>
                    <a:pt x="16719" y="9429"/>
                    <a:pt x="16719" y="9429"/>
                    <a:pt x="16719" y="9429"/>
                  </a:cubicBezTo>
                  <a:cubicBezTo>
                    <a:pt x="16719" y="9429"/>
                    <a:pt x="16719" y="9429"/>
                    <a:pt x="16719" y="9429"/>
                  </a:cubicBezTo>
                  <a:cubicBezTo>
                    <a:pt x="16663" y="9496"/>
                    <a:pt x="16663" y="9496"/>
                    <a:pt x="16663" y="9496"/>
                  </a:cubicBezTo>
                  <a:cubicBezTo>
                    <a:pt x="16663" y="9496"/>
                    <a:pt x="16663" y="9496"/>
                    <a:pt x="16663" y="9496"/>
                  </a:cubicBezTo>
                  <a:cubicBezTo>
                    <a:pt x="16607" y="9563"/>
                    <a:pt x="16607" y="9563"/>
                    <a:pt x="16607" y="9563"/>
                  </a:cubicBezTo>
                  <a:cubicBezTo>
                    <a:pt x="16607" y="9630"/>
                    <a:pt x="16607" y="9630"/>
                    <a:pt x="16607" y="9630"/>
                  </a:cubicBezTo>
                  <a:cubicBezTo>
                    <a:pt x="16607" y="9630"/>
                    <a:pt x="16607" y="9630"/>
                    <a:pt x="16607" y="9630"/>
                  </a:cubicBezTo>
                  <a:cubicBezTo>
                    <a:pt x="16607" y="9630"/>
                    <a:pt x="16607" y="9630"/>
                    <a:pt x="16607" y="9630"/>
                  </a:cubicBezTo>
                  <a:cubicBezTo>
                    <a:pt x="16663" y="9563"/>
                    <a:pt x="16663" y="9563"/>
                    <a:pt x="16663" y="9563"/>
                  </a:cubicBezTo>
                  <a:cubicBezTo>
                    <a:pt x="16719" y="9496"/>
                    <a:pt x="16719" y="9496"/>
                    <a:pt x="16719" y="9496"/>
                  </a:cubicBezTo>
                  <a:cubicBezTo>
                    <a:pt x="16719" y="9496"/>
                    <a:pt x="16719" y="9496"/>
                    <a:pt x="16719" y="9496"/>
                  </a:cubicBezTo>
                  <a:cubicBezTo>
                    <a:pt x="16775" y="9496"/>
                    <a:pt x="16775" y="9496"/>
                    <a:pt x="16775" y="9496"/>
                  </a:cubicBezTo>
                  <a:cubicBezTo>
                    <a:pt x="16775" y="9496"/>
                    <a:pt x="16775" y="9496"/>
                    <a:pt x="16775" y="9496"/>
                  </a:cubicBezTo>
                  <a:cubicBezTo>
                    <a:pt x="16775" y="9496"/>
                    <a:pt x="16775" y="9496"/>
                    <a:pt x="16775" y="9496"/>
                  </a:cubicBezTo>
                  <a:cubicBezTo>
                    <a:pt x="16775" y="9563"/>
                    <a:pt x="16775" y="9563"/>
                    <a:pt x="16775" y="9563"/>
                  </a:cubicBezTo>
                  <a:cubicBezTo>
                    <a:pt x="16719" y="9630"/>
                    <a:pt x="16719" y="9630"/>
                    <a:pt x="16719" y="9630"/>
                  </a:cubicBezTo>
                  <a:cubicBezTo>
                    <a:pt x="16663" y="9697"/>
                    <a:pt x="16663" y="9697"/>
                    <a:pt x="16663" y="9697"/>
                  </a:cubicBezTo>
                  <a:cubicBezTo>
                    <a:pt x="16607" y="9697"/>
                    <a:pt x="16607" y="9697"/>
                    <a:pt x="16607" y="9697"/>
                  </a:cubicBezTo>
                  <a:cubicBezTo>
                    <a:pt x="16607" y="9697"/>
                    <a:pt x="16607" y="9697"/>
                    <a:pt x="16607" y="9697"/>
                  </a:cubicBezTo>
                  <a:cubicBezTo>
                    <a:pt x="16719" y="9697"/>
                    <a:pt x="16719" y="9697"/>
                    <a:pt x="16719" y="9697"/>
                  </a:cubicBezTo>
                  <a:cubicBezTo>
                    <a:pt x="16775" y="9563"/>
                    <a:pt x="16775" y="9563"/>
                    <a:pt x="16775" y="9563"/>
                  </a:cubicBezTo>
                  <a:cubicBezTo>
                    <a:pt x="16831" y="9496"/>
                    <a:pt x="16831" y="9496"/>
                    <a:pt x="16831" y="9496"/>
                  </a:cubicBezTo>
                  <a:cubicBezTo>
                    <a:pt x="16831" y="9429"/>
                    <a:pt x="16831" y="9429"/>
                    <a:pt x="16831" y="9429"/>
                  </a:cubicBezTo>
                  <a:cubicBezTo>
                    <a:pt x="16831" y="9429"/>
                    <a:pt x="16831" y="9429"/>
                    <a:pt x="16831" y="9429"/>
                  </a:cubicBezTo>
                  <a:cubicBezTo>
                    <a:pt x="16887" y="9429"/>
                    <a:pt x="16887" y="9429"/>
                    <a:pt x="16887" y="9429"/>
                  </a:cubicBezTo>
                  <a:cubicBezTo>
                    <a:pt x="16943" y="9362"/>
                    <a:pt x="16943" y="9362"/>
                    <a:pt x="16943" y="9362"/>
                  </a:cubicBezTo>
                  <a:cubicBezTo>
                    <a:pt x="16999" y="9362"/>
                    <a:pt x="16999" y="9362"/>
                    <a:pt x="16999" y="9362"/>
                  </a:cubicBezTo>
                  <a:cubicBezTo>
                    <a:pt x="17056" y="9362"/>
                    <a:pt x="17056" y="9362"/>
                    <a:pt x="17056" y="9362"/>
                  </a:cubicBezTo>
                  <a:cubicBezTo>
                    <a:pt x="17056" y="9362"/>
                    <a:pt x="17056" y="9362"/>
                    <a:pt x="17056" y="9362"/>
                  </a:cubicBezTo>
                  <a:cubicBezTo>
                    <a:pt x="17056" y="9362"/>
                    <a:pt x="17056" y="9362"/>
                    <a:pt x="17056" y="9362"/>
                  </a:cubicBezTo>
                  <a:cubicBezTo>
                    <a:pt x="16999" y="9429"/>
                    <a:pt x="16999" y="9429"/>
                    <a:pt x="16999" y="9429"/>
                  </a:cubicBezTo>
                  <a:cubicBezTo>
                    <a:pt x="16943" y="9429"/>
                    <a:pt x="16943" y="9429"/>
                    <a:pt x="16943" y="9429"/>
                  </a:cubicBezTo>
                  <a:cubicBezTo>
                    <a:pt x="16887" y="9496"/>
                    <a:pt x="16887" y="9496"/>
                    <a:pt x="16887" y="9496"/>
                  </a:cubicBezTo>
                  <a:cubicBezTo>
                    <a:pt x="16887" y="9496"/>
                    <a:pt x="16887" y="9496"/>
                    <a:pt x="16887" y="9496"/>
                  </a:cubicBezTo>
                  <a:cubicBezTo>
                    <a:pt x="16887" y="9496"/>
                    <a:pt x="16887" y="9496"/>
                    <a:pt x="16887" y="9496"/>
                  </a:cubicBezTo>
                  <a:cubicBezTo>
                    <a:pt x="16943" y="9496"/>
                    <a:pt x="16943" y="9496"/>
                    <a:pt x="16943" y="9496"/>
                  </a:cubicBezTo>
                  <a:cubicBezTo>
                    <a:pt x="16999" y="9496"/>
                    <a:pt x="16999" y="9496"/>
                    <a:pt x="16999" y="9496"/>
                  </a:cubicBezTo>
                  <a:cubicBezTo>
                    <a:pt x="17056" y="9429"/>
                    <a:pt x="17056" y="9429"/>
                    <a:pt x="17056" y="9429"/>
                  </a:cubicBezTo>
                  <a:cubicBezTo>
                    <a:pt x="17056" y="9429"/>
                    <a:pt x="17056" y="9429"/>
                    <a:pt x="17056" y="9429"/>
                  </a:cubicBezTo>
                  <a:cubicBezTo>
                    <a:pt x="17112" y="9429"/>
                    <a:pt x="17112" y="9429"/>
                    <a:pt x="17112" y="9429"/>
                  </a:cubicBezTo>
                  <a:cubicBezTo>
                    <a:pt x="17112" y="9362"/>
                    <a:pt x="17112" y="9362"/>
                    <a:pt x="17112" y="9362"/>
                  </a:cubicBezTo>
                  <a:cubicBezTo>
                    <a:pt x="17168" y="9362"/>
                    <a:pt x="17168" y="9362"/>
                    <a:pt x="17168" y="9362"/>
                  </a:cubicBezTo>
                  <a:cubicBezTo>
                    <a:pt x="17168" y="9429"/>
                    <a:pt x="17168" y="9429"/>
                    <a:pt x="17168" y="9429"/>
                  </a:cubicBezTo>
                  <a:cubicBezTo>
                    <a:pt x="17224" y="9496"/>
                    <a:pt x="17224" y="9496"/>
                    <a:pt x="17224" y="9496"/>
                  </a:cubicBezTo>
                  <a:cubicBezTo>
                    <a:pt x="17280" y="9563"/>
                    <a:pt x="17280" y="9563"/>
                    <a:pt x="17280" y="9563"/>
                  </a:cubicBezTo>
                  <a:cubicBezTo>
                    <a:pt x="17280" y="9563"/>
                    <a:pt x="17280" y="9563"/>
                    <a:pt x="17280" y="9563"/>
                  </a:cubicBezTo>
                  <a:cubicBezTo>
                    <a:pt x="17336" y="9630"/>
                    <a:pt x="17336" y="9630"/>
                    <a:pt x="17336" y="9630"/>
                  </a:cubicBezTo>
                  <a:cubicBezTo>
                    <a:pt x="17280" y="9630"/>
                    <a:pt x="17280" y="9630"/>
                    <a:pt x="17280" y="9630"/>
                  </a:cubicBezTo>
                  <a:cubicBezTo>
                    <a:pt x="17280" y="9697"/>
                    <a:pt x="17280" y="9697"/>
                    <a:pt x="17280" y="9697"/>
                  </a:cubicBezTo>
                  <a:cubicBezTo>
                    <a:pt x="17224" y="9697"/>
                    <a:pt x="17224" y="9697"/>
                    <a:pt x="17224" y="9697"/>
                  </a:cubicBezTo>
                  <a:cubicBezTo>
                    <a:pt x="17224" y="9630"/>
                    <a:pt x="17224" y="9630"/>
                    <a:pt x="17224" y="9630"/>
                  </a:cubicBezTo>
                  <a:cubicBezTo>
                    <a:pt x="17224" y="9630"/>
                    <a:pt x="17224" y="9630"/>
                    <a:pt x="17224" y="9630"/>
                  </a:cubicBezTo>
                  <a:cubicBezTo>
                    <a:pt x="17224" y="9630"/>
                    <a:pt x="17224" y="9630"/>
                    <a:pt x="17224" y="9630"/>
                  </a:cubicBezTo>
                  <a:cubicBezTo>
                    <a:pt x="17168" y="9697"/>
                    <a:pt x="17168" y="9697"/>
                    <a:pt x="17168" y="9697"/>
                  </a:cubicBezTo>
                  <a:cubicBezTo>
                    <a:pt x="17168" y="9697"/>
                    <a:pt x="17168" y="9697"/>
                    <a:pt x="17168" y="9697"/>
                  </a:cubicBezTo>
                  <a:cubicBezTo>
                    <a:pt x="17056" y="9697"/>
                    <a:pt x="17056" y="9697"/>
                    <a:pt x="17056" y="9697"/>
                  </a:cubicBezTo>
                  <a:cubicBezTo>
                    <a:pt x="17056" y="9763"/>
                    <a:pt x="17056" y="9763"/>
                    <a:pt x="17056" y="9763"/>
                  </a:cubicBezTo>
                  <a:cubicBezTo>
                    <a:pt x="16999" y="9763"/>
                    <a:pt x="16999" y="9763"/>
                    <a:pt x="16999" y="9763"/>
                  </a:cubicBezTo>
                  <a:cubicBezTo>
                    <a:pt x="16943" y="9763"/>
                    <a:pt x="16943" y="9763"/>
                    <a:pt x="16943" y="9763"/>
                  </a:cubicBezTo>
                  <a:cubicBezTo>
                    <a:pt x="16887" y="9763"/>
                    <a:pt x="16887" y="9763"/>
                    <a:pt x="16887" y="9763"/>
                  </a:cubicBezTo>
                  <a:cubicBezTo>
                    <a:pt x="16831" y="9830"/>
                    <a:pt x="16831" y="9830"/>
                    <a:pt x="16831" y="9830"/>
                  </a:cubicBezTo>
                  <a:cubicBezTo>
                    <a:pt x="16831" y="9830"/>
                    <a:pt x="16831" y="9830"/>
                    <a:pt x="16831" y="9830"/>
                  </a:cubicBezTo>
                  <a:cubicBezTo>
                    <a:pt x="16887" y="9830"/>
                    <a:pt x="16887" y="9830"/>
                    <a:pt x="16887" y="9830"/>
                  </a:cubicBezTo>
                  <a:cubicBezTo>
                    <a:pt x="16887" y="9897"/>
                    <a:pt x="16887" y="9897"/>
                    <a:pt x="16887" y="9897"/>
                  </a:cubicBezTo>
                  <a:cubicBezTo>
                    <a:pt x="16775" y="9897"/>
                    <a:pt x="16775" y="9897"/>
                    <a:pt x="16775" y="9897"/>
                  </a:cubicBezTo>
                  <a:cubicBezTo>
                    <a:pt x="16775" y="9897"/>
                    <a:pt x="16775" y="9897"/>
                    <a:pt x="16775" y="9897"/>
                  </a:cubicBezTo>
                  <a:cubicBezTo>
                    <a:pt x="16887" y="9897"/>
                    <a:pt x="16887" y="9897"/>
                    <a:pt x="16887" y="9897"/>
                  </a:cubicBezTo>
                  <a:cubicBezTo>
                    <a:pt x="16887" y="9830"/>
                    <a:pt x="16887" y="9830"/>
                    <a:pt x="16887" y="9830"/>
                  </a:cubicBezTo>
                  <a:cubicBezTo>
                    <a:pt x="16999" y="9763"/>
                    <a:pt x="16999" y="9763"/>
                    <a:pt x="16999" y="9763"/>
                  </a:cubicBezTo>
                  <a:cubicBezTo>
                    <a:pt x="17056" y="9763"/>
                    <a:pt x="17056" y="9763"/>
                    <a:pt x="17056" y="9763"/>
                  </a:cubicBezTo>
                  <a:cubicBezTo>
                    <a:pt x="17056" y="9763"/>
                    <a:pt x="17056" y="9763"/>
                    <a:pt x="17056" y="9763"/>
                  </a:cubicBezTo>
                  <a:cubicBezTo>
                    <a:pt x="17112" y="9763"/>
                    <a:pt x="17112" y="9763"/>
                    <a:pt x="17112" y="9763"/>
                  </a:cubicBezTo>
                  <a:cubicBezTo>
                    <a:pt x="17168" y="9763"/>
                    <a:pt x="17168" y="9763"/>
                    <a:pt x="17168" y="9763"/>
                  </a:cubicBezTo>
                  <a:cubicBezTo>
                    <a:pt x="17168" y="9763"/>
                    <a:pt x="17168" y="9763"/>
                    <a:pt x="17168" y="9763"/>
                  </a:cubicBezTo>
                  <a:cubicBezTo>
                    <a:pt x="17112" y="9830"/>
                    <a:pt x="17112" y="9830"/>
                    <a:pt x="17112" y="9830"/>
                  </a:cubicBezTo>
                  <a:cubicBezTo>
                    <a:pt x="17112" y="9897"/>
                    <a:pt x="17112" y="9897"/>
                    <a:pt x="17112" y="9897"/>
                  </a:cubicBezTo>
                  <a:cubicBezTo>
                    <a:pt x="17056" y="9897"/>
                    <a:pt x="17056" y="9897"/>
                    <a:pt x="17056" y="9897"/>
                  </a:cubicBezTo>
                  <a:cubicBezTo>
                    <a:pt x="17056" y="9897"/>
                    <a:pt x="17056" y="9897"/>
                    <a:pt x="17056" y="9897"/>
                  </a:cubicBezTo>
                  <a:cubicBezTo>
                    <a:pt x="16999" y="9897"/>
                    <a:pt x="16999" y="9897"/>
                    <a:pt x="16999" y="9897"/>
                  </a:cubicBezTo>
                  <a:cubicBezTo>
                    <a:pt x="16943" y="9964"/>
                    <a:pt x="16943" y="9964"/>
                    <a:pt x="16943" y="9964"/>
                  </a:cubicBezTo>
                  <a:cubicBezTo>
                    <a:pt x="16943" y="9964"/>
                    <a:pt x="16943" y="9964"/>
                    <a:pt x="16943" y="9964"/>
                  </a:cubicBezTo>
                  <a:cubicBezTo>
                    <a:pt x="16887" y="9964"/>
                    <a:pt x="16887" y="9964"/>
                    <a:pt x="16887" y="9964"/>
                  </a:cubicBezTo>
                  <a:cubicBezTo>
                    <a:pt x="16887" y="9964"/>
                    <a:pt x="16887" y="9964"/>
                    <a:pt x="16887" y="9964"/>
                  </a:cubicBezTo>
                  <a:cubicBezTo>
                    <a:pt x="16831" y="10031"/>
                    <a:pt x="16831" y="10031"/>
                    <a:pt x="16831" y="10031"/>
                  </a:cubicBezTo>
                  <a:cubicBezTo>
                    <a:pt x="16831" y="10031"/>
                    <a:pt x="16831" y="10031"/>
                    <a:pt x="16831" y="10031"/>
                  </a:cubicBezTo>
                  <a:cubicBezTo>
                    <a:pt x="16887" y="9964"/>
                    <a:pt x="16887" y="9964"/>
                    <a:pt x="16887" y="9964"/>
                  </a:cubicBezTo>
                  <a:cubicBezTo>
                    <a:pt x="16943" y="10031"/>
                    <a:pt x="16943" y="10031"/>
                    <a:pt x="16943" y="10031"/>
                  </a:cubicBezTo>
                  <a:cubicBezTo>
                    <a:pt x="16943" y="10031"/>
                    <a:pt x="16943" y="10031"/>
                    <a:pt x="16943" y="10031"/>
                  </a:cubicBezTo>
                  <a:cubicBezTo>
                    <a:pt x="16999" y="9964"/>
                    <a:pt x="16999" y="9964"/>
                    <a:pt x="16999" y="9964"/>
                  </a:cubicBezTo>
                  <a:cubicBezTo>
                    <a:pt x="17056" y="9897"/>
                    <a:pt x="17056" y="9897"/>
                    <a:pt x="17056" y="9897"/>
                  </a:cubicBezTo>
                  <a:cubicBezTo>
                    <a:pt x="17056" y="9897"/>
                    <a:pt x="17056" y="9897"/>
                    <a:pt x="17056" y="9897"/>
                  </a:cubicBezTo>
                  <a:cubicBezTo>
                    <a:pt x="17112" y="9897"/>
                    <a:pt x="17112" y="9897"/>
                    <a:pt x="17112" y="9897"/>
                  </a:cubicBezTo>
                  <a:cubicBezTo>
                    <a:pt x="17168" y="9964"/>
                    <a:pt x="17168" y="9964"/>
                    <a:pt x="17168" y="9964"/>
                  </a:cubicBezTo>
                  <a:cubicBezTo>
                    <a:pt x="17168" y="9897"/>
                    <a:pt x="17168" y="9897"/>
                    <a:pt x="17168" y="9897"/>
                  </a:cubicBezTo>
                  <a:cubicBezTo>
                    <a:pt x="17224" y="9897"/>
                    <a:pt x="17224" y="9897"/>
                    <a:pt x="17224" y="9897"/>
                  </a:cubicBezTo>
                  <a:cubicBezTo>
                    <a:pt x="17224" y="9830"/>
                    <a:pt x="17224" y="9830"/>
                    <a:pt x="17224" y="9830"/>
                  </a:cubicBezTo>
                  <a:cubicBezTo>
                    <a:pt x="17224" y="9830"/>
                    <a:pt x="17224" y="9830"/>
                    <a:pt x="17224" y="9830"/>
                  </a:cubicBezTo>
                  <a:cubicBezTo>
                    <a:pt x="17224" y="9830"/>
                    <a:pt x="17224" y="9830"/>
                    <a:pt x="17224" y="9830"/>
                  </a:cubicBezTo>
                  <a:cubicBezTo>
                    <a:pt x="17280" y="9763"/>
                    <a:pt x="17280" y="9763"/>
                    <a:pt x="17280" y="9763"/>
                  </a:cubicBezTo>
                  <a:cubicBezTo>
                    <a:pt x="17280" y="9763"/>
                    <a:pt x="17280" y="9763"/>
                    <a:pt x="17280" y="9763"/>
                  </a:cubicBezTo>
                  <a:cubicBezTo>
                    <a:pt x="17280" y="9697"/>
                    <a:pt x="17280" y="9697"/>
                    <a:pt x="17280" y="9697"/>
                  </a:cubicBezTo>
                  <a:cubicBezTo>
                    <a:pt x="17280" y="9763"/>
                    <a:pt x="17280" y="9763"/>
                    <a:pt x="17280" y="9763"/>
                  </a:cubicBezTo>
                  <a:cubicBezTo>
                    <a:pt x="17336" y="9763"/>
                    <a:pt x="17336" y="9763"/>
                    <a:pt x="17336" y="9763"/>
                  </a:cubicBezTo>
                  <a:cubicBezTo>
                    <a:pt x="17336" y="9763"/>
                    <a:pt x="17336" y="9763"/>
                    <a:pt x="17336" y="9763"/>
                  </a:cubicBezTo>
                  <a:cubicBezTo>
                    <a:pt x="17392" y="9897"/>
                    <a:pt x="17392" y="9897"/>
                    <a:pt x="17392" y="9897"/>
                  </a:cubicBezTo>
                  <a:cubicBezTo>
                    <a:pt x="17392" y="9964"/>
                    <a:pt x="17392" y="9964"/>
                    <a:pt x="17392" y="9964"/>
                  </a:cubicBezTo>
                  <a:cubicBezTo>
                    <a:pt x="17392" y="10031"/>
                    <a:pt x="17392" y="10031"/>
                    <a:pt x="17392" y="10031"/>
                  </a:cubicBezTo>
                  <a:cubicBezTo>
                    <a:pt x="17392" y="10031"/>
                    <a:pt x="17392" y="10031"/>
                    <a:pt x="17392" y="10031"/>
                  </a:cubicBezTo>
                  <a:cubicBezTo>
                    <a:pt x="17392" y="10098"/>
                    <a:pt x="17392" y="10098"/>
                    <a:pt x="17392" y="10098"/>
                  </a:cubicBezTo>
                  <a:cubicBezTo>
                    <a:pt x="17336" y="10098"/>
                    <a:pt x="17336" y="10098"/>
                    <a:pt x="17336" y="10098"/>
                  </a:cubicBezTo>
                  <a:cubicBezTo>
                    <a:pt x="17280" y="10031"/>
                    <a:pt x="17280" y="10031"/>
                    <a:pt x="17280" y="10031"/>
                  </a:cubicBezTo>
                  <a:cubicBezTo>
                    <a:pt x="17224" y="10031"/>
                    <a:pt x="17224" y="10031"/>
                    <a:pt x="17224" y="10031"/>
                  </a:cubicBezTo>
                  <a:cubicBezTo>
                    <a:pt x="17224" y="10031"/>
                    <a:pt x="17224" y="10031"/>
                    <a:pt x="17224" y="10031"/>
                  </a:cubicBezTo>
                  <a:cubicBezTo>
                    <a:pt x="17168" y="10098"/>
                    <a:pt x="17168" y="10098"/>
                    <a:pt x="17168" y="10098"/>
                  </a:cubicBezTo>
                  <a:cubicBezTo>
                    <a:pt x="17112" y="10098"/>
                    <a:pt x="17112" y="10098"/>
                    <a:pt x="17112" y="10098"/>
                  </a:cubicBezTo>
                  <a:cubicBezTo>
                    <a:pt x="17112" y="10098"/>
                    <a:pt x="17112" y="10098"/>
                    <a:pt x="17112" y="10098"/>
                  </a:cubicBezTo>
                  <a:cubicBezTo>
                    <a:pt x="17056" y="10098"/>
                    <a:pt x="17056" y="10098"/>
                    <a:pt x="17056" y="10098"/>
                  </a:cubicBezTo>
                  <a:cubicBezTo>
                    <a:pt x="17056" y="10098"/>
                    <a:pt x="17056" y="10098"/>
                    <a:pt x="17056" y="10098"/>
                  </a:cubicBezTo>
                  <a:cubicBezTo>
                    <a:pt x="16999" y="10098"/>
                    <a:pt x="16999" y="10098"/>
                    <a:pt x="16999" y="10098"/>
                  </a:cubicBezTo>
                  <a:cubicBezTo>
                    <a:pt x="16999" y="10165"/>
                    <a:pt x="16999" y="10165"/>
                    <a:pt x="16999" y="10165"/>
                  </a:cubicBezTo>
                  <a:cubicBezTo>
                    <a:pt x="17112" y="10098"/>
                    <a:pt x="17112" y="10098"/>
                    <a:pt x="17112" y="10098"/>
                  </a:cubicBezTo>
                  <a:cubicBezTo>
                    <a:pt x="17112" y="10165"/>
                    <a:pt x="17112" y="10165"/>
                    <a:pt x="17112" y="10165"/>
                  </a:cubicBezTo>
                  <a:cubicBezTo>
                    <a:pt x="17224" y="10232"/>
                    <a:pt x="17224" y="10232"/>
                    <a:pt x="17224" y="10232"/>
                  </a:cubicBezTo>
                  <a:cubicBezTo>
                    <a:pt x="17224" y="10232"/>
                    <a:pt x="17224" y="10232"/>
                    <a:pt x="17224" y="10232"/>
                  </a:cubicBezTo>
                  <a:cubicBezTo>
                    <a:pt x="17280" y="10232"/>
                    <a:pt x="17280" y="10232"/>
                    <a:pt x="17280" y="10232"/>
                  </a:cubicBezTo>
                  <a:cubicBezTo>
                    <a:pt x="17280" y="10232"/>
                    <a:pt x="17280" y="10232"/>
                    <a:pt x="17280" y="10232"/>
                  </a:cubicBezTo>
                  <a:cubicBezTo>
                    <a:pt x="17336" y="10232"/>
                    <a:pt x="17336" y="10232"/>
                    <a:pt x="17336" y="10232"/>
                  </a:cubicBezTo>
                  <a:cubicBezTo>
                    <a:pt x="17336" y="10232"/>
                    <a:pt x="17336" y="10232"/>
                    <a:pt x="17336" y="10232"/>
                  </a:cubicBezTo>
                  <a:cubicBezTo>
                    <a:pt x="17392" y="10298"/>
                    <a:pt x="17392" y="10298"/>
                    <a:pt x="17392" y="10298"/>
                  </a:cubicBezTo>
                  <a:cubicBezTo>
                    <a:pt x="17392" y="10298"/>
                    <a:pt x="17392" y="10298"/>
                    <a:pt x="17392" y="10298"/>
                  </a:cubicBezTo>
                  <a:cubicBezTo>
                    <a:pt x="17448" y="10365"/>
                    <a:pt x="17448" y="10365"/>
                    <a:pt x="17448" y="10365"/>
                  </a:cubicBezTo>
                  <a:cubicBezTo>
                    <a:pt x="17448" y="10432"/>
                    <a:pt x="17448" y="10432"/>
                    <a:pt x="17448" y="10432"/>
                  </a:cubicBezTo>
                  <a:cubicBezTo>
                    <a:pt x="17392" y="10432"/>
                    <a:pt x="17392" y="10432"/>
                    <a:pt x="17392" y="10432"/>
                  </a:cubicBezTo>
                  <a:cubicBezTo>
                    <a:pt x="17392" y="10432"/>
                    <a:pt x="17392" y="10432"/>
                    <a:pt x="17392" y="10432"/>
                  </a:cubicBezTo>
                  <a:cubicBezTo>
                    <a:pt x="17336" y="10365"/>
                    <a:pt x="17336" y="10365"/>
                    <a:pt x="17336" y="10365"/>
                  </a:cubicBezTo>
                  <a:cubicBezTo>
                    <a:pt x="17336" y="10365"/>
                    <a:pt x="17336" y="10365"/>
                    <a:pt x="17336" y="10365"/>
                  </a:cubicBezTo>
                  <a:cubicBezTo>
                    <a:pt x="17336" y="10432"/>
                    <a:pt x="17336" y="10432"/>
                    <a:pt x="17336" y="10432"/>
                  </a:cubicBezTo>
                  <a:cubicBezTo>
                    <a:pt x="17280" y="10432"/>
                    <a:pt x="17280" y="10432"/>
                    <a:pt x="17280" y="10432"/>
                  </a:cubicBezTo>
                  <a:cubicBezTo>
                    <a:pt x="17280" y="10365"/>
                    <a:pt x="17280" y="10365"/>
                    <a:pt x="17280" y="10365"/>
                  </a:cubicBezTo>
                  <a:cubicBezTo>
                    <a:pt x="17280" y="10365"/>
                    <a:pt x="17280" y="10365"/>
                    <a:pt x="17280" y="10365"/>
                  </a:cubicBezTo>
                  <a:cubicBezTo>
                    <a:pt x="17224" y="10365"/>
                    <a:pt x="17224" y="10365"/>
                    <a:pt x="17224" y="10365"/>
                  </a:cubicBezTo>
                  <a:cubicBezTo>
                    <a:pt x="17168" y="10298"/>
                    <a:pt x="17168" y="10298"/>
                    <a:pt x="17168" y="10298"/>
                  </a:cubicBezTo>
                  <a:cubicBezTo>
                    <a:pt x="17168" y="10298"/>
                    <a:pt x="17168" y="10298"/>
                    <a:pt x="17168" y="10298"/>
                  </a:cubicBezTo>
                  <a:cubicBezTo>
                    <a:pt x="17112" y="10298"/>
                    <a:pt x="17112" y="10298"/>
                    <a:pt x="17112" y="10298"/>
                  </a:cubicBezTo>
                  <a:cubicBezTo>
                    <a:pt x="17056" y="10298"/>
                    <a:pt x="17056" y="10298"/>
                    <a:pt x="17056" y="10298"/>
                  </a:cubicBezTo>
                  <a:cubicBezTo>
                    <a:pt x="17056" y="10298"/>
                    <a:pt x="17056" y="10298"/>
                    <a:pt x="17056" y="10298"/>
                  </a:cubicBezTo>
                  <a:cubicBezTo>
                    <a:pt x="17056" y="10298"/>
                    <a:pt x="17056" y="10298"/>
                    <a:pt x="17056" y="10298"/>
                  </a:cubicBezTo>
                  <a:cubicBezTo>
                    <a:pt x="17112" y="10298"/>
                    <a:pt x="17112" y="10298"/>
                    <a:pt x="17112" y="10298"/>
                  </a:cubicBezTo>
                  <a:cubicBezTo>
                    <a:pt x="17112" y="10365"/>
                    <a:pt x="17112" y="10365"/>
                    <a:pt x="17112" y="10365"/>
                  </a:cubicBezTo>
                  <a:cubicBezTo>
                    <a:pt x="17112" y="10365"/>
                    <a:pt x="17112" y="10365"/>
                    <a:pt x="17112" y="10365"/>
                  </a:cubicBezTo>
                  <a:cubicBezTo>
                    <a:pt x="17056" y="10365"/>
                    <a:pt x="17056" y="10365"/>
                    <a:pt x="17056" y="10365"/>
                  </a:cubicBezTo>
                  <a:cubicBezTo>
                    <a:pt x="17056" y="10365"/>
                    <a:pt x="17056" y="10365"/>
                    <a:pt x="17056" y="10365"/>
                  </a:cubicBezTo>
                  <a:cubicBezTo>
                    <a:pt x="16999" y="10365"/>
                    <a:pt x="16999" y="10365"/>
                    <a:pt x="16999" y="10365"/>
                  </a:cubicBezTo>
                  <a:cubicBezTo>
                    <a:pt x="16943" y="10432"/>
                    <a:pt x="16943" y="10432"/>
                    <a:pt x="16943" y="10432"/>
                  </a:cubicBezTo>
                  <a:cubicBezTo>
                    <a:pt x="16943" y="10432"/>
                    <a:pt x="16943" y="10432"/>
                    <a:pt x="16943" y="10432"/>
                  </a:cubicBezTo>
                  <a:cubicBezTo>
                    <a:pt x="16999" y="10432"/>
                    <a:pt x="16999" y="10432"/>
                    <a:pt x="16999" y="10432"/>
                  </a:cubicBezTo>
                  <a:cubicBezTo>
                    <a:pt x="16999" y="10432"/>
                    <a:pt x="16999" y="10432"/>
                    <a:pt x="16999" y="10432"/>
                  </a:cubicBezTo>
                  <a:cubicBezTo>
                    <a:pt x="17056" y="10432"/>
                    <a:pt x="17056" y="10432"/>
                    <a:pt x="17056" y="10432"/>
                  </a:cubicBezTo>
                  <a:cubicBezTo>
                    <a:pt x="17056" y="10365"/>
                    <a:pt x="17056" y="10365"/>
                    <a:pt x="17056" y="10365"/>
                  </a:cubicBezTo>
                  <a:cubicBezTo>
                    <a:pt x="17112" y="10365"/>
                    <a:pt x="17112" y="10365"/>
                    <a:pt x="17112" y="10365"/>
                  </a:cubicBezTo>
                  <a:cubicBezTo>
                    <a:pt x="17168" y="10432"/>
                    <a:pt x="17168" y="10432"/>
                    <a:pt x="17168" y="10432"/>
                  </a:cubicBezTo>
                  <a:cubicBezTo>
                    <a:pt x="17168" y="10432"/>
                    <a:pt x="17168" y="10432"/>
                    <a:pt x="17168" y="10432"/>
                  </a:cubicBezTo>
                  <a:cubicBezTo>
                    <a:pt x="17168" y="10432"/>
                    <a:pt x="17168" y="10432"/>
                    <a:pt x="17168" y="10432"/>
                  </a:cubicBezTo>
                  <a:cubicBezTo>
                    <a:pt x="17168" y="10499"/>
                    <a:pt x="17168" y="10499"/>
                    <a:pt x="17168" y="10499"/>
                  </a:cubicBezTo>
                  <a:cubicBezTo>
                    <a:pt x="17168" y="10499"/>
                    <a:pt x="17168" y="10499"/>
                    <a:pt x="17168" y="10499"/>
                  </a:cubicBezTo>
                  <a:cubicBezTo>
                    <a:pt x="17112" y="10499"/>
                    <a:pt x="17112" y="10499"/>
                    <a:pt x="17112" y="10499"/>
                  </a:cubicBezTo>
                  <a:cubicBezTo>
                    <a:pt x="17112" y="10499"/>
                    <a:pt x="17112" y="10499"/>
                    <a:pt x="17112" y="10499"/>
                  </a:cubicBezTo>
                  <a:cubicBezTo>
                    <a:pt x="17056" y="10499"/>
                    <a:pt x="17056" y="10499"/>
                    <a:pt x="17056" y="10499"/>
                  </a:cubicBezTo>
                  <a:cubicBezTo>
                    <a:pt x="17056" y="10432"/>
                    <a:pt x="17056" y="10432"/>
                    <a:pt x="17056" y="10432"/>
                  </a:cubicBezTo>
                  <a:cubicBezTo>
                    <a:pt x="17056" y="10499"/>
                    <a:pt x="17056" y="10499"/>
                    <a:pt x="17056" y="10499"/>
                  </a:cubicBezTo>
                  <a:cubicBezTo>
                    <a:pt x="17056" y="10499"/>
                    <a:pt x="17056" y="10499"/>
                    <a:pt x="17056" y="10499"/>
                  </a:cubicBezTo>
                  <a:cubicBezTo>
                    <a:pt x="17056" y="10499"/>
                    <a:pt x="17056" y="10499"/>
                    <a:pt x="17056" y="10499"/>
                  </a:cubicBezTo>
                  <a:cubicBezTo>
                    <a:pt x="17112" y="10499"/>
                    <a:pt x="17112" y="10499"/>
                    <a:pt x="17112" y="10499"/>
                  </a:cubicBezTo>
                  <a:cubicBezTo>
                    <a:pt x="17112" y="10566"/>
                    <a:pt x="17112" y="10566"/>
                    <a:pt x="17112" y="10566"/>
                  </a:cubicBezTo>
                  <a:cubicBezTo>
                    <a:pt x="17112" y="10566"/>
                    <a:pt x="17112" y="10566"/>
                    <a:pt x="17112" y="10566"/>
                  </a:cubicBezTo>
                  <a:cubicBezTo>
                    <a:pt x="17112" y="10633"/>
                    <a:pt x="17112" y="10633"/>
                    <a:pt x="17112" y="10633"/>
                  </a:cubicBezTo>
                  <a:cubicBezTo>
                    <a:pt x="17112" y="10633"/>
                    <a:pt x="17112" y="10633"/>
                    <a:pt x="17112" y="10633"/>
                  </a:cubicBezTo>
                  <a:cubicBezTo>
                    <a:pt x="16999" y="10566"/>
                    <a:pt x="16999" y="10566"/>
                    <a:pt x="16999" y="10566"/>
                  </a:cubicBezTo>
                  <a:cubicBezTo>
                    <a:pt x="16943" y="10566"/>
                    <a:pt x="16943" y="10566"/>
                    <a:pt x="16943" y="10566"/>
                  </a:cubicBezTo>
                  <a:cubicBezTo>
                    <a:pt x="16887" y="10566"/>
                    <a:pt x="16887" y="10566"/>
                    <a:pt x="16887" y="10566"/>
                  </a:cubicBezTo>
                  <a:cubicBezTo>
                    <a:pt x="16831" y="10566"/>
                    <a:pt x="16831" y="10566"/>
                    <a:pt x="16831" y="10566"/>
                  </a:cubicBezTo>
                  <a:cubicBezTo>
                    <a:pt x="16831" y="10566"/>
                    <a:pt x="16831" y="10566"/>
                    <a:pt x="16831" y="10566"/>
                  </a:cubicBezTo>
                  <a:cubicBezTo>
                    <a:pt x="16887" y="10566"/>
                    <a:pt x="16887" y="10566"/>
                    <a:pt x="16887" y="10566"/>
                  </a:cubicBezTo>
                  <a:cubicBezTo>
                    <a:pt x="16999" y="10633"/>
                    <a:pt x="16999" y="10633"/>
                    <a:pt x="16999" y="10633"/>
                  </a:cubicBezTo>
                  <a:cubicBezTo>
                    <a:pt x="16999" y="10700"/>
                    <a:pt x="16999" y="10700"/>
                    <a:pt x="16999" y="10700"/>
                  </a:cubicBezTo>
                  <a:cubicBezTo>
                    <a:pt x="16999" y="10700"/>
                    <a:pt x="16999" y="10700"/>
                    <a:pt x="16999" y="10700"/>
                  </a:cubicBezTo>
                  <a:cubicBezTo>
                    <a:pt x="16943" y="10633"/>
                    <a:pt x="16943" y="10633"/>
                    <a:pt x="16943" y="10633"/>
                  </a:cubicBezTo>
                  <a:cubicBezTo>
                    <a:pt x="16887" y="10633"/>
                    <a:pt x="16887" y="10633"/>
                    <a:pt x="16887" y="10633"/>
                  </a:cubicBezTo>
                  <a:cubicBezTo>
                    <a:pt x="16887" y="10700"/>
                    <a:pt x="16887" y="10700"/>
                    <a:pt x="16887" y="10700"/>
                  </a:cubicBezTo>
                  <a:cubicBezTo>
                    <a:pt x="16887" y="10700"/>
                    <a:pt x="16887" y="10700"/>
                    <a:pt x="16887" y="10700"/>
                  </a:cubicBezTo>
                  <a:cubicBezTo>
                    <a:pt x="16943" y="10700"/>
                    <a:pt x="16943" y="10700"/>
                    <a:pt x="16943" y="10700"/>
                  </a:cubicBezTo>
                  <a:cubicBezTo>
                    <a:pt x="16943" y="10700"/>
                    <a:pt x="16943" y="10700"/>
                    <a:pt x="16943" y="10700"/>
                  </a:cubicBezTo>
                  <a:cubicBezTo>
                    <a:pt x="16999" y="10700"/>
                    <a:pt x="16999" y="10700"/>
                    <a:pt x="16999" y="10700"/>
                  </a:cubicBezTo>
                  <a:cubicBezTo>
                    <a:pt x="16999" y="10700"/>
                    <a:pt x="16999" y="10700"/>
                    <a:pt x="16999" y="10700"/>
                  </a:cubicBezTo>
                  <a:cubicBezTo>
                    <a:pt x="16999" y="10767"/>
                    <a:pt x="16999" y="10767"/>
                    <a:pt x="16999" y="10767"/>
                  </a:cubicBezTo>
                  <a:cubicBezTo>
                    <a:pt x="16999" y="10767"/>
                    <a:pt x="16999" y="10767"/>
                    <a:pt x="16999" y="10767"/>
                  </a:cubicBezTo>
                  <a:cubicBezTo>
                    <a:pt x="17056" y="10767"/>
                    <a:pt x="17056" y="10767"/>
                    <a:pt x="17056" y="10767"/>
                  </a:cubicBezTo>
                  <a:cubicBezTo>
                    <a:pt x="17056" y="10767"/>
                    <a:pt x="17056" y="10767"/>
                    <a:pt x="17056" y="10767"/>
                  </a:cubicBezTo>
                  <a:cubicBezTo>
                    <a:pt x="17056" y="10767"/>
                    <a:pt x="17056" y="10767"/>
                    <a:pt x="17056" y="10767"/>
                  </a:cubicBezTo>
                  <a:cubicBezTo>
                    <a:pt x="17056" y="10767"/>
                    <a:pt x="17056" y="10767"/>
                    <a:pt x="17056" y="10767"/>
                  </a:cubicBezTo>
                  <a:cubicBezTo>
                    <a:pt x="17056" y="10767"/>
                    <a:pt x="17056" y="10767"/>
                    <a:pt x="17056" y="10767"/>
                  </a:cubicBezTo>
                  <a:cubicBezTo>
                    <a:pt x="17056" y="10833"/>
                    <a:pt x="17056" y="10833"/>
                    <a:pt x="17056" y="10833"/>
                  </a:cubicBezTo>
                  <a:cubicBezTo>
                    <a:pt x="17112" y="10833"/>
                    <a:pt x="17112" y="10833"/>
                    <a:pt x="17112" y="10833"/>
                  </a:cubicBezTo>
                  <a:cubicBezTo>
                    <a:pt x="17112" y="10767"/>
                    <a:pt x="17112" y="10767"/>
                    <a:pt x="17112" y="10767"/>
                  </a:cubicBezTo>
                  <a:cubicBezTo>
                    <a:pt x="17112" y="10767"/>
                    <a:pt x="17112" y="10767"/>
                    <a:pt x="17112" y="10767"/>
                  </a:cubicBezTo>
                  <a:cubicBezTo>
                    <a:pt x="17168" y="10767"/>
                    <a:pt x="17168" y="10767"/>
                    <a:pt x="17168" y="10767"/>
                  </a:cubicBezTo>
                  <a:cubicBezTo>
                    <a:pt x="17224" y="10767"/>
                    <a:pt x="17224" y="10767"/>
                    <a:pt x="17224" y="10767"/>
                  </a:cubicBezTo>
                  <a:cubicBezTo>
                    <a:pt x="17280" y="10767"/>
                    <a:pt x="17280" y="10767"/>
                    <a:pt x="17280" y="10767"/>
                  </a:cubicBezTo>
                  <a:cubicBezTo>
                    <a:pt x="17224" y="10833"/>
                    <a:pt x="17224" y="10833"/>
                    <a:pt x="17224" y="10833"/>
                  </a:cubicBezTo>
                  <a:cubicBezTo>
                    <a:pt x="17224" y="10833"/>
                    <a:pt x="17224" y="10833"/>
                    <a:pt x="17224" y="10833"/>
                  </a:cubicBezTo>
                  <a:cubicBezTo>
                    <a:pt x="17168" y="10833"/>
                    <a:pt x="17168" y="10833"/>
                    <a:pt x="17168" y="10833"/>
                  </a:cubicBezTo>
                  <a:cubicBezTo>
                    <a:pt x="17168" y="10833"/>
                    <a:pt x="17168" y="10833"/>
                    <a:pt x="17168" y="10833"/>
                  </a:cubicBezTo>
                  <a:cubicBezTo>
                    <a:pt x="17112" y="10833"/>
                    <a:pt x="17112" y="10833"/>
                    <a:pt x="17112" y="10833"/>
                  </a:cubicBezTo>
                  <a:cubicBezTo>
                    <a:pt x="17056" y="10900"/>
                    <a:pt x="17056" y="10900"/>
                    <a:pt x="17056" y="10900"/>
                  </a:cubicBezTo>
                  <a:cubicBezTo>
                    <a:pt x="17056" y="10900"/>
                    <a:pt x="17056" y="10900"/>
                    <a:pt x="17056" y="10900"/>
                  </a:cubicBezTo>
                  <a:cubicBezTo>
                    <a:pt x="17056" y="10900"/>
                    <a:pt x="17056" y="10900"/>
                    <a:pt x="17056" y="10900"/>
                  </a:cubicBezTo>
                  <a:cubicBezTo>
                    <a:pt x="17112" y="10900"/>
                    <a:pt x="17112" y="10900"/>
                    <a:pt x="17112" y="10900"/>
                  </a:cubicBezTo>
                  <a:cubicBezTo>
                    <a:pt x="17168" y="10900"/>
                    <a:pt x="17168" y="10900"/>
                    <a:pt x="17168" y="10900"/>
                  </a:cubicBezTo>
                  <a:cubicBezTo>
                    <a:pt x="17112" y="10900"/>
                    <a:pt x="17112" y="10900"/>
                    <a:pt x="17112" y="10900"/>
                  </a:cubicBezTo>
                  <a:cubicBezTo>
                    <a:pt x="17112" y="10900"/>
                    <a:pt x="17112" y="10900"/>
                    <a:pt x="17112" y="10900"/>
                  </a:cubicBezTo>
                  <a:cubicBezTo>
                    <a:pt x="17112" y="10900"/>
                    <a:pt x="17112" y="10900"/>
                    <a:pt x="17112" y="10900"/>
                  </a:cubicBezTo>
                  <a:cubicBezTo>
                    <a:pt x="17224" y="10900"/>
                    <a:pt x="17224" y="10900"/>
                    <a:pt x="17224" y="10900"/>
                  </a:cubicBezTo>
                  <a:cubicBezTo>
                    <a:pt x="17224" y="10967"/>
                    <a:pt x="17224" y="10967"/>
                    <a:pt x="17224" y="10967"/>
                  </a:cubicBezTo>
                  <a:cubicBezTo>
                    <a:pt x="17224" y="10967"/>
                    <a:pt x="17224" y="10967"/>
                    <a:pt x="17224" y="10967"/>
                  </a:cubicBezTo>
                  <a:cubicBezTo>
                    <a:pt x="17224" y="10967"/>
                    <a:pt x="17224" y="10967"/>
                    <a:pt x="17224" y="10967"/>
                  </a:cubicBezTo>
                  <a:cubicBezTo>
                    <a:pt x="17280" y="11034"/>
                    <a:pt x="17280" y="11034"/>
                    <a:pt x="17280" y="11034"/>
                  </a:cubicBezTo>
                  <a:cubicBezTo>
                    <a:pt x="17280" y="11034"/>
                    <a:pt x="17280" y="11034"/>
                    <a:pt x="17280" y="11034"/>
                  </a:cubicBezTo>
                  <a:cubicBezTo>
                    <a:pt x="17224" y="11101"/>
                    <a:pt x="17224" y="11101"/>
                    <a:pt x="17224" y="11101"/>
                  </a:cubicBezTo>
                  <a:cubicBezTo>
                    <a:pt x="17224" y="11101"/>
                    <a:pt x="17224" y="11101"/>
                    <a:pt x="17224" y="11101"/>
                  </a:cubicBezTo>
                  <a:cubicBezTo>
                    <a:pt x="17280" y="11101"/>
                    <a:pt x="17280" y="11101"/>
                    <a:pt x="17280" y="11101"/>
                  </a:cubicBezTo>
                  <a:cubicBezTo>
                    <a:pt x="17280" y="11101"/>
                    <a:pt x="17280" y="11101"/>
                    <a:pt x="17280" y="11101"/>
                  </a:cubicBezTo>
                  <a:cubicBezTo>
                    <a:pt x="17280" y="11034"/>
                    <a:pt x="17280" y="11034"/>
                    <a:pt x="17280" y="11034"/>
                  </a:cubicBezTo>
                  <a:cubicBezTo>
                    <a:pt x="17336" y="11034"/>
                    <a:pt x="17336" y="11034"/>
                    <a:pt x="17336" y="11034"/>
                  </a:cubicBezTo>
                  <a:cubicBezTo>
                    <a:pt x="17336" y="11101"/>
                    <a:pt x="17336" y="11101"/>
                    <a:pt x="17336" y="11101"/>
                  </a:cubicBezTo>
                  <a:cubicBezTo>
                    <a:pt x="17336" y="11101"/>
                    <a:pt x="17336" y="11101"/>
                    <a:pt x="17336" y="11101"/>
                  </a:cubicBezTo>
                  <a:cubicBezTo>
                    <a:pt x="17280" y="11168"/>
                    <a:pt x="17280" y="11168"/>
                    <a:pt x="17280" y="11168"/>
                  </a:cubicBezTo>
                  <a:cubicBezTo>
                    <a:pt x="17224" y="11235"/>
                    <a:pt x="17224" y="11235"/>
                    <a:pt x="17224" y="11235"/>
                  </a:cubicBezTo>
                  <a:cubicBezTo>
                    <a:pt x="17224" y="11302"/>
                    <a:pt x="17224" y="11302"/>
                    <a:pt x="17224" y="11302"/>
                  </a:cubicBezTo>
                  <a:cubicBezTo>
                    <a:pt x="17280" y="11235"/>
                    <a:pt x="17280" y="11235"/>
                    <a:pt x="17280" y="11235"/>
                  </a:cubicBezTo>
                  <a:cubicBezTo>
                    <a:pt x="17280" y="11168"/>
                    <a:pt x="17280" y="11168"/>
                    <a:pt x="17280" y="11168"/>
                  </a:cubicBezTo>
                  <a:cubicBezTo>
                    <a:pt x="17280" y="11168"/>
                    <a:pt x="17280" y="11168"/>
                    <a:pt x="17280" y="11168"/>
                  </a:cubicBezTo>
                  <a:cubicBezTo>
                    <a:pt x="17336" y="11101"/>
                    <a:pt x="17336" y="11101"/>
                    <a:pt x="17336" y="11101"/>
                  </a:cubicBezTo>
                  <a:cubicBezTo>
                    <a:pt x="17392" y="11101"/>
                    <a:pt x="17392" y="11101"/>
                    <a:pt x="17392" y="11101"/>
                  </a:cubicBezTo>
                  <a:cubicBezTo>
                    <a:pt x="17392" y="11101"/>
                    <a:pt x="17392" y="11101"/>
                    <a:pt x="17392" y="11101"/>
                  </a:cubicBezTo>
                  <a:cubicBezTo>
                    <a:pt x="17392" y="11034"/>
                    <a:pt x="17392" y="11034"/>
                    <a:pt x="17392" y="11034"/>
                  </a:cubicBezTo>
                  <a:cubicBezTo>
                    <a:pt x="17448" y="11034"/>
                    <a:pt x="17448" y="11034"/>
                    <a:pt x="17448" y="11034"/>
                  </a:cubicBezTo>
                  <a:cubicBezTo>
                    <a:pt x="17448" y="11034"/>
                    <a:pt x="17448" y="11034"/>
                    <a:pt x="17448" y="11034"/>
                  </a:cubicBezTo>
                  <a:cubicBezTo>
                    <a:pt x="17448" y="11101"/>
                    <a:pt x="17448" y="11101"/>
                    <a:pt x="17448" y="11101"/>
                  </a:cubicBezTo>
                  <a:cubicBezTo>
                    <a:pt x="17392" y="11168"/>
                    <a:pt x="17392" y="11168"/>
                    <a:pt x="17392" y="11168"/>
                  </a:cubicBezTo>
                  <a:cubicBezTo>
                    <a:pt x="17336" y="11168"/>
                    <a:pt x="17336" y="11168"/>
                    <a:pt x="17336" y="11168"/>
                  </a:cubicBezTo>
                  <a:cubicBezTo>
                    <a:pt x="17336" y="11235"/>
                    <a:pt x="17336" y="11235"/>
                    <a:pt x="17336" y="11235"/>
                  </a:cubicBezTo>
                  <a:cubicBezTo>
                    <a:pt x="17336" y="11302"/>
                    <a:pt x="17336" y="11302"/>
                    <a:pt x="17336" y="11302"/>
                  </a:cubicBezTo>
                  <a:cubicBezTo>
                    <a:pt x="17392" y="11235"/>
                    <a:pt x="17392" y="11235"/>
                    <a:pt x="17392" y="11235"/>
                  </a:cubicBezTo>
                  <a:cubicBezTo>
                    <a:pt x="17392" y="11235"/>
                    <a:pt x="17392" y="11235"/>
                    <a:pt x="17392" y="11235"/>
                  </a:cubicBezTo>
                  <a:cubicBezTo>
                    <a:pt x="17392" y="11168"/>
                    <a:pt x="17392" y="11168"/>
                    <a:pt x="17392" y="11168"/>
                  </a:cubicBezTo>
                  <a:cubicBezTo>
                    <a:pt x="17392" y="11168"/>
                    <a:pt x="17392" y="11168"/>
                    <a:pt x="17392" y="11168"/>
                  </a:cubicBezTo>
                  <a:cubicBezTo>
                    <a:pt x="17448" y="11101"/>
                    <a:pt x="17448" y="11101"/>
                    <a:pt x="17448" y="11101"/>
                  </a:cubicBezTo>
                  <a:cubicBezTo>
                    <a:pt x="17504" y="11101"/>
                    <a:pt x="17504" y="11101"/>
                    <a:pt x="17504" y="11101"/>
                  </a:cubicBezTo>
                  <a:cubicBezTo>
                    <a:pt x="17561" y="11034"/>
                    <a:pt x="17561" y="11034"/>
                    <a:pt x="17561" y="11034"/>
                  </a:cubicBezTo>
                  <a:cubicBezTo>
                    <a:pt x="17561" y="11034"/>
                    <a:pt x="17561" y="11034"/>
                    <a:pt x="17561" y="11034"/>
                  </a:cubicBezTo>
                  <a:cubicBezTo>
                    <a:pt x="17561" y="11101"/>
                    <a:pt x="17561" y="11101"/>
                    <a:pt x="17561" y="11101"/>
                  </a:cubicBezTo>
                  <a:cubicBezTo>
                    <a:pt x="17504" y="11168"/>
                    <a:pt x="17504" y="11168"/>
                    <a:pt x="17504" y="11168"/>
                  </a:cubicBezTo>
                  <a:cubicBezTo>
                    <a:pt x="17448" y="11168"/>
                    <a:pt x="17448" y="11168"/>
                    <a:pt x="17448" y="11168"/>
                  </a:cubicBezTo>
                  <a:cubicBezTo>
                    <a:pt x="17448" y="11168"/>
                    <a:pt x="17448" y="11168"/>
                    <a:pt x="17448" y="11168"/>
                  </a:cubicBezTo>
                  <a:cubicBezTo>
                    <a:pt x="17448" y="11235"/>
                    <a:pt x="17448" y="11235"/>
                    <a:pt x="17448" y="11235"/>
                  </a:cubicBezTo>
                  <a:cubicBezTo>
                    <a:pt x="17448" y="11235"/>
                    <a:pt x="17448" y="11235"/>
                    <a:pt x="17448" y="11235"/>
                  </a:cubicBezTo>
                  <a:cubicBezTo>
                    <a:pt x="17448" y="11235"/>
                    <a:pt x="17448" y="11235"/>
                    <a:pt x="17448" y="11235"/>
                  </a:cubicBezTo>
                  <a:cubicBezTo>
                    <a:pt x="17504" y="11235"/>
                    <a:pt x="17504" y="11235"/>
                    <a:pt x="17504" y="11235"/>
                  </a:cubicBezTo>
                  <a:cubicBezTo>
                    <a:pt x="17504" y="11235"/>
                    <a:pt x="17504" y="11235"/>
                    <a:pt x="17504" y="11235"/>
                  </a:cubicBezTo>
                  <a:cubicBezTo>
                    <a:pt x="17561" y="11235"/>
                    <a:pt x="17561" y="11235"/>
                    <a:pt x="17561" y="11235"/>
                  </a:cubicBezTo>
                  <a:cubicBezTo>
                    <a:pt x="17617" y="11235"/>
                    <a:pt x="17617" y="11235"/>
                    <a:pt x="17617" y="11235"/>
                  </a:cubicBezTo>
                  <a:cubicBezTo>
                    <a:pt x="17617" y="11302"/>
                    <a:pt x="17617" y="11302"/>
                    <a:pt x="17617" y="11302"/>
                  </a:cubicBezTo>
                  <a:cubicBezTo>
                    <a:pt x="17617" y="11302"/>
                    <a:pt x="17617" y="11302"/>
                    <a:pt x="17617" y="11302"/>
                  </a:cubicBezTo>
                  <a:cubicBezTo>
                    <a:pt x="17561" y="11368"/>
                    <a:pt x="17561" y="11368"/>
                    <a:pt x="17561" y="11368"/>
                  </a:cubicBezTo>
                  <a:cubicBezTo>
                    <a:pt x="17561" y="11368"/>
                    <a:pt x="17561" y="11368"/>
                    <a:pt x="17561" y="11368"/>
                  </a:cubicBezTo>
                  <a:cubicBezTo>
                    <a:pt x="17617" y="11368"/>
                    <a:pt x="17617" y="11368"/>
                    <a:pt x="17617" y="11368"/>
                  </a:cubicBezTo>
                  <a:cubicBezTo>
                    <a:pt x="17617" y="11435"/>
                    <a:pt x="17617" y="11435"/>
                    <a:pt x="17617" y="11435"/>
                  </a:cubicBezTo>
                  <a:cubicBezTo>
                    <a:pt x="17561" y="11435"/>
                    <a:pt x="17561" y="11435"/>
                    <a:pt x="17561" y="11435"/>
                  </a:cubicBezTo>
                  <a:cubicBezTo>
                    <a:pt x="17561" y="11435"/>
                    <a:pt x="17561" y="11435"/>
                    <a:pt x="17561" y="11435"/>
                  </a:cubicBezTo>
                  <a:cubicBezTo>
                    <a:pt x="17561" y="11435"/>
                    <a:pt x="17561" y="11435"/>
                    <a:pt x="17561" y="11435"/>
                  </a:cubicBezTo>
                  <a:cubicBezTo>
                    <a:pt x="17617" y="11435"/>
                    <a:pt x="17617" y="11435"/>
                    <a:pt x="17617" y="11435"/>
                  </a:cubicBezTo>
                  <a:cubicBezTo>
                    <a:pt x="17504" y="11502"/>
                    <a:pt x="17504" y="11502"/>
                    <a:pt x="17504" y="11502"/>
                  </a:cubicBezTo>
                  <a:cubicBezTo>
                    <a:pt x="17504" y="11502"/>
                    <a:pt x="17504" y="11502"/>
                    <a:pt x="17504" y="11502"/>
                  </a:cubicBezTo>
                  <a:cubicBezTo>
                    <a:pt x="17504" y="11502"/>
                    <a:pt x="17504" y="11502"/>
                    <a:pt x="17504" y="11502"/>
                  </a:cubicBezTo>
                  <a:cubicBezTo>
                    <a:pt x="17561" y="11502"/>
                    <a:pt x="17561" y="11502"/>
                    <a:pt x="17561" y="11502"/>
                  </a:cubicBezTo>
                  <a:cubicBezTo>
                    <a:pt x="17617" y="11502"/>
                    <a:pt x="17617" y="11502"/>
                    <a:pt x="17617" y="11502"/>
                  </a:cubicBezTo>
                  <a:cubicBezTo>
                    <a:pt x="17617" y="11502"/>
                    <a:pt x="17617" y="11502"/>
                    <a:pt x="17617" y="11502"/>
                  </a:cubicBezTo>
                  <a:cubicBezTo>
                    <a:pt x="17673" y="11502"/>
                    <a:pt x="17673" y="11502"/>
                    <a:pt x="17673" y="11502"/>
                  </a:cubicBezTo>
                  <a:cubicBezTo>
                    <a:pt x="17673" y="11502"/>
                    <a:pt x="17673" y="11502"/>
                    <a:pt x="17673" y="11502"/>
                  </a:cubicBezTo>
                  <a:cubicBezTo>
                    <a:pt x="17673" y="11569"/>
                    <a:pt x="17673" y="11569"/>
                    <a:pt x="17673" y="11569"/>
                  </a:cubicBezTo>
                  <a:cubicBezTo>
                    <a:pt x="17617" y="11569"/>
                    <a:pt x="17617" y="11569"/>
                    <a:pt x="17617" y="11569"/>
                  </a:cubicBezTo>
                  <a:cubicBezTo>
                    <a:pt x="17673" y="11569"/>
                    <a:pt x="17673" y="11569"/>
                    <a:pt x="17673" y="11569"/>
                  </a:cubicBezTo>
                  <a:cubicBezTo>
                    <a:pt x="17729" y="11502"/>
                    <a:pt x="17729" y="11502"/>
                    <a:pt x="17729" y="11502"/>
                  </a:cubicBezTo>
                  <a:cubicBezTo>
                    <a:pt x="17729" y="11502"/>
                    <a:pt x="17729" y="11502"/>
                    <a:pt x="17729" y="11502"/>
                  </a:cubicBezTo>
                  <a:cubicBezTo>
                    <a:pt x="17785" y="11435"/>
                    <a:pt x="17785" y="11435"/>
                    <a:pt x="17785" y="11435"/>
                  </a:cubicBezTo>
                  <a:cubicBezTo>
                    <a:pt x="17841" y="11502"/>
                    <a:pt x="17841" y="11502"/>
                    <a:pt x="17841" y="11502"/>
                  </a:cubicBezTo>
                  <a:cubicBezTo>
                    <a:pt x="17841" y="11502"/>
                    <a:pt x="17841" y="11502"/>
                    <a:pt x="17841" y="11502"/>
                  </a:cubicBezTo>
                  <a:cubicBezTo>
                    <a:pt x="17785" y="11502"/>
                    <a:pt x="17785" y="11502"/>
                    <a:pt x="17785" y="11502"/>
                  </a:cubicBezTo>
                  <a:cubicBezTo>
                    <a:pt x="17785" y="11502"/>
                    <a:pt x="17785" y="11502"/>
                    <a:pt x="17785" y="11502"/>
                  </a:cubicBezTo>
                  <a:cubicBezTo>
                    <a:pt x="17729" y="11569"/>
                    <a:pt x="17729" y="11569"/>
                    <a:pt x="17729" y="11569"/>
                  </a:cubicBezTo>
                  <a:cubicBezTo>
                    <a:pt x="17729" y="11636"/>
                    <a:pt x="17729" y="11636"/>
                    <a:pt x="17729" y="11636"/>
                  </a:cubicBezTo>
                  <a:cubicBezTo>
                    <a:pt x="17673" y="11636"/>
                    <a:pt x="17673" y="11636"/>
                    <a:pt x="17673" y="11636"/>
                  </a:cubicBezTo>
                  <a:cubicBezTo>
                    <a:pt x="17673" y="11703"/>
                    <a:pt x="17673" y="11703"/>
                    <a:pt x="17673" y="11703"/>
                  </a:cubicBezTo>
                  <a:cubicBezTo>
                    <a:pt x="17673" y="11703"/>
                    <a:pt x="17673" y="11703"/>
                    <a:pt x="17673" y="11703"/>
                  </a:cubicBezTo>
                  <a:cubicBezTo>
                    <a:pt x="17673" y="11703"/>
                    <a:pt x="17673" y="11703"/>
                    <a:pt x="17673" y="11703"/>
                  </a:cubicBezTo>
                  <a:cubicBezTo>
                    <a:pt x="17729" y="11703"/>
                    <a:pt x="17729" y="11703"/>
                    <a:pt x="17729" y="11703"/>
                  </a:cubicBezTo>
                  <a:cubicBezTo>
                    <a:pt x="17729" y="11703"/>
                    <a:pt x="17729" y="11703"/>
                    <a:pt x="17729" y="11703"/>
                  </a:cubicBezTo>
                  <a:cubicBezTo>
                    <a:pt x="17785" y="11636"/>
                    <a:pt x="17785" y="11636"/>
                    <a:pt x="17785" y="11636"/>
                  </a:cubicBezTo>
                  <a:cubicBezTo>
                    <a:pt x="17785" y="11569"/>
                    <a:pt x="17785" y="11569"/>
                    <a:pt x="17785" y="11569"/>
                  </a:cubicBezTo>
                  <a:cubicBezTo>
                    <a:pt x="17785" y="11636"/>
                    <a:pt x="17785" y="11636"/>
                    <a:pt x="17785" y="11636"/>
                  </a:cubicBezTo>
                  <a:cubicBezTo>
                    <a:pt x="17785" y="11703"/>
                    <a:pt x="17785" y="11703"/>
                    <a:pt x="17785" y="11703"/>
                  </a:cubicBezTo>
                  <a:cubicBezTo>
                    <a:pt x="17785" y="11770"/>
                    <a:pt x="17785" y="11770"/>
                    <a:pt x="17785" y="11770"/>
                  </a:cubicBezTo>
                  <a:cubicBezTo>
                    <a:pt x="17729" y="11770"/>
                    <a:pt x="17729" y="11770"/>
                    <a:pt x="17729" y="11770"/>
                  </a:cubicBezTo>
                  <a:cubicBezTo>
                    <a:pt x="17785" y="11770"/>
                    <a:pt x="17785" y="11770"/>
                    <a:pt x="17785" y="11770"/>
                  </a:cubicBezTo>
                  <a:cubicBezTo>
                    <a:pt x="17785" y="11703"/>
                    <a:pt x="17785" y="11703"/>
                    <a:pt x="17785" y="11703"/>
                  </a:cubicBezTo>
                  <a:cubicBezTo>
                    <a:pt x="17785" y="11636"/>
                    <a:pt x="17785" y="11636"/>
                    <a:pt x="17785" y="11636"/>
                  </a:cubicBezTo>
                  <a:cubicBezTo>
                    <a:pt x="17841" y="11636"/>
                    <a:pt x="17841" y="11636"/>
                    <a:pt x="17841" y="11636"/>
                  </a:cubicBezTo>
                  <a:cubicBezTo>
                    <a:pt x="17841" y="11636"/>
                    <a:pt x="17841" y="11636"/>
                    <a:pt x="17841" y="11636"/>
                  </a:cubicBezTo>
                  <a:cubicBezTo>
                    <a:pt x="17841" y="11703"/>
                    <a:pt x="17841" y="11703"/>
                    <a:pt x="17841" y="11703"/>
                  </a:cubicBezTo>
                  <a:cubicBezTo>
                    <a:pt x="17897" y="11770"/>
                    <a:pt x="17897" y="11770"/>
                    <a:pt x="17897" y="11770"/>
                  </a:cubicBezTo>
                  <a:cubicBezTo>
                    <a:pt x="17897" y="11770"/>
                    <a:pt x="17897" y="11770"/>
                    <a:pt x="17897" y="11770"/>
                  </a:cubicBezTo>
                  <a:cubicBezTo>
                    <a:pt x="17897" y="11703"/>
                    <a:pt x="17897" y="11703"/>
                    <a:pt x="17897" y="11703"/>
                  </a:cubicBezTo>
                  <a:cubicBezTo>
                    <a:pt x="17897" y="11636"/>
                    <a:pt x="17897" y="11636"/>
                    <a:pt x="17897" y="11636"/>
                  </a:cubicBezTo>
                  <a:cubicBezTo>
                    <a:pt x="17953" y="11636"/>
                    <a:pt x="17953" y="11636"/>
                    <a:pt x="17953" y="11636"/>
                  </a:cubicBezTo>
                  <a:cubicBezTo>
                    <a:pt x="17953" y="11636"/>
                    <a:pt x="17953" y="11636"/>
                    <a:pt x="17953" y="11636"/>
                  </a:cubicBezTo>
                  <a:cubicBezTo>
                    <a:pt x="17953" y="11703"/>
                    <a:pt x="17953" y="11703"/>
                    <a:pt x="17953" y="11703"/>
                  </a:cubicBezTo>
                  <a:cubicBezTo>
                    <a:pt x="17953" y="11703"/>
                    <a:pt x="17953" y="11703"/>
                    <a:pt x="17953" y="11703"/>
                  </a:cubicBezTo>
                  <a:cubicBezTo>
                    <a:pt x="18009" y="11703"/>
                    <a:pt x="18009" y="11703"/>
                    <a:pt x="18009" y="11703"/>
                  </a:cubicBezTo>
                  <a:cubicBezTo>
                    <a:pt x="18009" y="11703"/>
                    <a:pt x="18009" y="11703"/>
                    <a:pt x="18009" y="11703"/>
                  </a:cubicBezTo>
                  <a:cubicBezTo>
                    <a:pt x="18009" y="11770"/>
                    <a:pt x="18009" y="11770"/>
                    <a:pt x="18009" y="11770"/>
                  </a:cubicBezTo>
                  <a:cubicBezTo>
                    <a:pt x="18065" y="11770"/>
                    <a:pt x="18065" y="11770"/>
                    <a:pt x="18065" y="11770"/>
                  </a:cubicBezTo>
                  <a:cubicBezTo>
                    <a:pt x="18065" y="11770"/>
                    <a:pt x="18065" y="11770"/>
                    <a:pt x="18065" y="11770"/>
                  </a:cubicBezTo>
                  <a:cubicBezTo>
                    <a:pt x="18065" y="11837"/>
                    <a:pt x="18065" y="11837"/>
                    <a:pt x="18065" y="11837"/>
                  </a:cubicBezTo>
                  <a:cubicBezTo>
                    <a:pt x="18122" y="11837"/>
                    <a:pt x="18122" y="11837"/>
                    <a:pt x="18122" y="11837"/>
                  </a:cubicBezTo>
                  <a:cubicBezTo>
                    <a:pt x="18122" y="11903"/>
                    <a:pt x="18122" y="11903"/>
                    <a:pt x="18122" y="11903"/>
                  </a:cubicBezTo>
                  <a:cubicBezTo>
                    <a:pt x="18122" y="11903"/>
                    <a:pt x="18122" y="11903"/>
                    <a:pt x="18122" y="11903"/>
                  </a:cubicBezTo>
                  <a:cubicBezTo>
                    <a:pt x="18065" y="11903"/>
                    <a:pt x="18065" y="11903"/>
                    <a:pt x="18065" y="11903"/>
                  </a:cubicBezTo>
                  <a:cubicBezTo>
                    <a:pt x="18009" y="11903"/>
                    <a:pt x="18009" y="11903"/>
                    <a:pt x="18009" y="11903"/>
                  </a:cubicBezTo>
                  <a:cubicBezTo>
                    <a:pt x="18009" y="11903"/>
                    <a:pt x="18009" y="11903"/>
                    <a:pt x="18009" y="11903"/>
                  </a:cubicBezTo>
                  <a:cubicBezTo>
                    <a:pt x="18009" y="11837"/>
                    <a:pt x="18009" y="11837"/>
                    <a:pt x="18009" y="11837"/>
                  </a:cubicBezTo>
                  <a:cubicBezTo>
                    <a:pt x="17953" y="11837"/>
                    <a:pt x="17953" y="11837"/>
                    <a:pt x="17953" y="11837"/>
                  </a:cubicBezTo>
                  <a:cubicBezTo>
                    <a:pt x="17953" y="11837"/>
                    <a:pt x="17953" y="11837"/>
                    <a:pt x="17953" y="11837"/>
                  </a:cubicBezTo>
                  <a:cubicBezTo>
                    <a:pt x="17953" y="11837"/>
                    <a:pt x="17953" y="11837"/>
                    <a:pt x="17953" y="11837"/>
                  </a:cubicBezTo>
                  <a:cubicBezTo>
                    <a:pt x="17897" y="11903"/>
                    <a:pt x="17897" y="11903"/>
                    <a:pt x="17897" y="11903"/>
                  </a:cubicBezTo>
                  <a:cubicBezTo>
                    <a:pt x="17953" y="11837"/>
                    <a:pt x="17953" y="11837"/>
                    <a:pt x="17953" y="11837"/>
                  </a:cubicBezTo>
                  <a:cubicBezTo>
                    <a:pt x="17953" y="11837"/>
                    <a:pt x="17953" y="11837"/>
                    <a:pt x="17953" y="11837"/>
                  </a:cubicBezTo>
                  <a:cubicBezTo>
                    <a:pt x="18009" y="11903"/>
                    <a:pt x="18009" y="11903"/>
                    <a:pt x="18009" y="11903"/>
                  </a:cubicBezTo>
                  <a:cubicBezTo>
                    <a:pt x="17953" y="11903"/>
                    <a:pt x="17953" y="11903"/>
                    <a:pt x="17953" y="11903"/>
                  </a:cubicBezTo>
                  <a:cubicBezTo>
                    <a:pt x="18009" y="11903"/>
                    <a:pt x="18009" y="11903"/>
                    <a:pt x="18009" y="11903"/>
                  </a:cubicBezTo>
                  <a:cubicBezTo>
                    <a:pt x="18009" y="11970"/>
                    <a:pt x="18009" y="11970"/>
                    <a:pt x="18009" y="11970"/>
                  </a:cubicBezTo>
                  <a:cubicBezTo>
                    <a:pt x="18009" y="11970"/>
                    <a:pt x="18009" y="11970"/>
                    <a:pt x="18009" y="11970"/>
                  </a:cubicBezTo>
                  <a:cubicBezTo>
                    <a:pt x="17953" y="11970"/>
                    <a:pt x="17953" y="11970"/>
                    <a:pt x="17953" y="11970"/>
                  </a:cubicBezTo>
                  <a:cubicBezTo>
                    <a:pt x="17897" y="11970"/>
                    <a:pt x="17897" y="11970"/>
                    <a:pt x="17897" y="11970"/>
                  </a:cubicBezTo>
                  <a:cubicBezTo>
                    <a:pt x="17953" y="11970"/>
                    <a:pt x="17953" y="11970"/>
                    <a:pt x="17953" y="11970"/>
                  </a:cubicBezTo>
                  <a:cubicBezTo>
                    <a:pt x="18009" y="11970"/>
                    <a:pt x="18009" y="11970"/>
                    <a:pt x="18009" y="11970"/>
                  </a:cubicBezTo>
                  <a:cubicBezTo>
                    <a:pt x="18009" y="11970"/>
                    <a:pt x="18009" y="11970"/>
                    <a:pt x="18009" y="11970"/>
                  </a:cubicBezTo>
                  <a:cubicBezTo>
                    <a:pt x="18009" y="11970"/>
                    <a:pt x="18009" y="11970"/>
                    <a:pt x="18009" y="11970"/>
                  </a:cubicBezTo>
                  <a:cubicBezTo>
                    <a:pt x="18009" y="12037"/>
                    <a:pt x="18009" y="12037"/>
                    <a:pt x="18009" y="12037"/>
                  </a:cubicBezTo>
                  <a:cubicBezTo>
                    <a:pt x="17953" y="12037"/>
                    <a:pt x="17953" y="12037"/>
                    <a:pt x="17953" y="12037"/>
                  </a:cubicBezTo>
                  <a:cubicBezTo>
                    <a:pt x="17953" y="12037"/>
                    <a:pt x="17953" y="12037"/>
                    <a:pt x="17953" y="12037"/>
                  </a:cubicBezTo>
                  <a:cubicBezTo>
                    <a:pt x="17897" y="12037"/>
                    <a:pt x="17897" y="12037"/>
                    <a:pt x="17897" y="12037"/>
                  </a:cubicBezTo>
                  <a:cubicBezTo>
                    <a:pt x="17841" y="12037"/>
                    <a:pt x="17841" y="12037"/>
                    <a:pt x="17841" y="12037"/>
                  </a:cubicBezTo>
                  <a:cubicBezTo>
                    <a:pt x="17841" y="11970"/>
                    <a:pt x="17841" y="11970"/>
                    <a:pt x="17841" y="11970"/>
                  </a:cubicBezTo>
                  <a:cubicBezTo>
                    <a:pt x="17841" y="11970"/>
                    <a:pt x="17841" y="11970"/>
                    <a:pt x="17841" y="11970"/>
                  </a:cubicBezTo>
                  <a:cubicBezTo>
                    <a:pt x="17841" y="11903"/>
                    <a:pt x="17841" y="11903"/>
                    <a:pt x="17841" y="11903"/>
                  </a:cubicBezTo>
                  <a:cubicBezTo>
                    <a:pt x="17785" y="11903"/>
                    <a:pt x="17785" y="11903"/>
                    <a:pt x="17785" y="11903"/>
                  </a:cubicBezTo>
                  <a:cubicBezTo>
                    <a:pt x="17785" y="11903"/>
                    <a:pt x="17785" y="11903"/>
                    <a:pt x="17785" y="11903"/>
                  </a:cubicBezTo>
                  <a:cubicBezTo>
                    <a:pt x="17785" y="11970"/>
                    <a:pt x="17785" y="11970"/>
                    <a:pt x="17785" y="11970"/>
                  </a:cubicBezTo>
                  <a:cubicBezTo>
                    <a:pt x="17785" y="11970"/>
                    <a:pt x="17785" y="11970"/>
                    <a:pt x="17785" y="11970"/>
                  </a:cubicBezTo>
                  <a:cubicBezTo>
                    <a:pt x="17841" y="12037"/>
                    <a:pt x="17841" y="12037"/>
                    <a:pt x="17841" y="12037"/>
                  </a:cubicBezTo>
                  <a:cubicBezTo>
                    <a:pt x="17841" y="12037"/>
                    <a:pt x="17841" y="12037"/>
                    <a:pt x="17841" y="12037"/>
                  </a:cubicBezTo>
                  <a:cubicBezTo>
                    <a:pt x="17785" y="12037"/>
                    <a:pt x="17785" y="12037"/>
                    <a:pt x="17785" y="12037"/>
                  </a:cubicBezTo>
                  <a:cubicBezTo>
                    <a:pt x="17729" y="12037"/>
                    <a:pt x="17729" y="12037"/>
                    <a:pt x="17729" y="12037"/>
                  </a:cubicBezTo>
                  <a:cubicBezTo>
                    <a:pt x="17729" y="11970"/>
                    <a:pt x="17729" y="11970"/>
                    <a:pt x="17729" y="11970"/>
                  </a:cubicBezTo>
                  <a:cubicBezTo>
                    <a:pt x="17729" y="12037"/>
                    <a:pt x="17729" y="12037"/>
                    <a:pt x="17729" y="12037"/>
                  </a:cubicBezTo>
                  <a:cubicBezTo>
                    <a:pt x="17729" y="12037"/>
                    <a:pt x="17729" y="12037"/>
                    <a:pt x="17729" y="12037"/>
                  </a:cubicBezTo>
                  <a:cubicBezTo>
                    <a:pt x="17785" y="12037"/>
                    <a:pt x="17785" y="12037"/>
                    <a:pt x="17785" y="12037"/>
                  </a:cubicBezTo>
                  <a:cubicBezTo>
                    <a:pt x="17841" y="12104"/>
                    <a:pt x="17841" y="12104"/>
                    <a:pt x="17841" y="12104"/>
                  </a:cubicBezTo>
                  <a:cubicBezTo>
                    <a:pt x="17841" y="12104"/>
                    <a:pt x="17841" y="12104"/>
                    <a:pt x="17841" y="12104"/>
                  </a:cubicBezTo>
                  <a:cubicBezTo>
                    <a:pt x="17841" y="12104"/>
                    <a:pt x="17841" y="12104"/>
                    <a:pt x="17841" y="12104"/>
                  </a:cubicBezTo>
                  <a:cubicBezTo>
                    <a:pt x="17841" y="12171"/>
                    <a:pt x="17841" y="12171"/>
                    <a:pt x="17841" y="12171"/>
                  </a:cubicBezTo>
                  <a:cubicBezTo>
                    <a:pt x="17785" y="12171"/>
                    <a:pt x="17785" y="12171"/>
                    <a:pt x="17785" y="12171"/>
                  </a:cubicBezTo>
                  <a:cubicBezTo>
                    <a:pt x="17785" y="12104"/>
                    <a:pt x="17785" y="12104"/>
                    <a:pt x="17785" y="12104"/>
                  </a:cubicBezTo>
                  <a:cubicBezTo>
                    <a:pt x="17729" y="12104"/>
                    <a:pt x="17729" y="12104"/>
                    <a:pt x="17729" y="12104"/>
                  </a:cubicBezTo>
                  <a:cubicBezTo>
                    <a:pt x="17673" y="12104"/>
                    <a:pt x="17673" y="12104"/>
                    <a:pt x="17673" y="12104"/>
                  </a:cubicBezTo>
                  <a:cubicBezTo>
                    <a:pt x="17673" y="12104"/>
                    <a:pt x="17673" y="12104"/>
                    <a:pt x="17673" y="12104"/>
                  </a:cubicBezTo>
                  <a:cubicBezTo>
                    <a:pt x="17673" y="12104"/>
                    <a:pt x="17673" y="12104"/>
                    <a:pt x="17673" y="12104"/>
                  </a:cubicBezTo>
                  <a:cubicBezTo>
                    <a:pt x="17729" y="12104"/>
                    <a:pt x="17729" y="12104"/>
                    <a:pt x="17729" y="12104"/>
                  </a:cubicBezTo>
                  <a:cubicBezTo>
                    <a:pt x="17785" y="12171"/>
                    <a:pt x="17785" y="12171"/>
                    <a:pt x="17785" y="12171"/>
                  </a:cubicBezTo>
                  <a:cubicBezTo>
                    <a:pt x="17785" y="12238"/>
                    <a:pt x="17785" y="12238"/>
                    <a:pt x="17785" y="12238"/>
                  </a:cubicBezTo>
                  <a:cubicBezTo>
                    <a:pt x="17729" y="12238"/>
                    <a:pt x="17729" y="12238"/>
                    <a:pt x="17729" y="12238"/>
                  </a:cubicBezTo>
                  <a:cubicBezTo>
                    <a:pt x="17729" y="12238"/>
                    <a:pt x="17729" y="12238"/>
                    <a:pt x="17729" y="12238"/>
                  </a:cubicBezTo>
                  <a:cubicBezTo>
                    <a:pt x="17729" y="12238"/>
                    <a:pt x="17729" y="12238"/>
                    <a:pt x="17729" y="12238"/>
                  </a:cubicBezTo>
                  <a:cubicBezTo>
                    <a:pt x="17673" y="12171"/>
                    <a:pt x="17673" y="12171"/>
                    <a:pt x="17673" y="12171"/>
                  </a:cubicBezTo>
                  <a:cubicBezTo>
                    <a:pt x="17673" y="12171"/>
                    <a:pt x="17673" y="12171"/>
                    <a:pt x="17673" y="12171"/>
                  </a:cubicBezTo>
                  <a:cubicBezTo>
                    <a:pt x="17673" y="12171"/>
                    <a:pt x="17673" y="12171"/>
                    <a:pt x="17673" y="12171"/>
                  </a:cubicBezTo>
                  <a:cubicBezTo>
                    <a:pt x="17673" y="12238"/>
                    <a:pt x="17673" y="12238"/>
                    <a:pt x="17673" y="12238"/>
                  </a:cubicBezTo>
                  <a:cubicBezTo>
                    <a:pt x="17673" y="12238"/>
                    <a:pt x="17673" y="12238"/>
                    <a:pt x="17673" y="12238"/>
                  </a:cubicBezTo>
                  <a:cubicBezTo>
                    <a:pt x="17673" y="12305"/>
                    <a:pt x="17673" y="12305"/>
                    <a:pt x="17673" y="12305"/>
                  </a:cubicBezTo>
                  <a:cubicBezTo>
                    <a:pt x="17673" y="12305"/>
                    <a:pt x="17673" y="12305"/>
                    <a:pt x="17673" y="12305"/>
                  </a:cubicBezTo>
                  <a:cubicBezTo>
                    <a:pt x="17617" y="12305"/>
                    <a:pt x="17617" y="12305"/>
                    <a:pt x="17617" y="12305"/>
                  </a:cubicBezTo>
                  <a:cubicBezTo>
                    <a:pt x="17617" y="12305"/>
                    <a:pt x="17617" y="12305"/>
                    <a:pt x="17617" y="12305"/>
                  </a:cubicBezTo>
                  <a:cubicBezTo>
                    <a:pt x="17617" y="12305"/>
                    <a:pt x="17617" y="12305"/>
                    <a:pt x="17617" y="12305"/>
                  </a:cubicBezTo>
                  <a:cubicBezTo>
                    <a:pt x="17617" y="12305"/>
                    <a:pt x="17617" y="12305"/>
                    <a:pt x="17617" y="12305"/>
                  </a:cubicBezTo>
                  <a:cubicBezTo>
                    <a:pt x="17617" y="12305"/>
                    <a:pt x="17617" y="12305"/>
                    <a:pt x="17617" y="12305"/>
                  </a:cubicBezTo>
                  <a:cubicBezTo>
                    <a:pt x="17561" y="12305"/>
                    <a:pt x="17561" y="12305"/>
                    <a:pt x="17561" y="12305"/>
                  </a:cubicBezTo>
                  <a:cubicBezTo>
                    <a:pt x="17561" y="12305"/>
                    <a:pt x="17561" y="12305"/>
                    <a:pt x="17561" y="12305"/>
                  </a:cubicBezTo>
                  <a:cubicBezTo>
                    <a:pt x="17561" y="12305"/>
                    <a:pt x="17561" y="12305"/>
                    <a:pt x="17561" y="12305"/>
                  </a:cubicBezTo>
                  <a:cubicBezTo>
                    <a:pt x="17561" y="12238"/>
                    <a:pt x="17561" y="12238"/>
                    <a:pt x="17561" y="12238"/>
                  </a:cubicBezTo>
                  <a:cubicBezTo>
                    <a:pt x="17504" y="12171"/>
                    <a:pt x="17504" y="12171"/>
                    <a:pt x="17504" y="12171"/>
                  </a:cubicBezTo>
                  <a:cubicBezTo>
                    <a:pt x="17504" y="12171"/>
                    <a:pt x="17504" y="12171"/>
                    <a:pt x="17504" y="12171"/>
                  </a:cubicBezTo>
                  <a:cubicBezTo>
                    <a:pt x="17504" y="12171"/>
                    <a:pt x="17504" y="12171"/>
                    <a:pt x="17504" y="12171"/>
                  </a:cubicBezTo>
                  <a:cubicBezTo>
                    <a:pt x="17504" y="12305"/>
                    <a:pt x="17504" y="12305"/>
                    <a:pt x="17504" y="12305"/>
                  </a:cubicBezTo>
                  <a:cubicBezTo>
                    <a:pt x="17504" y="12305"/>
                    <a:pt x="17504" y="12305"/>
                    <a:pt x="17504" y="12305"/>
                  </a:cubicBezTo>
                  <a:cubicBezTo>
                    <a:pt x="17448" y="12305"/>
                    <a:pt x="17448" y="12305"/>
                    <a:pt x="17448" y="12305"/>
                  </a:cubicBezTo>
                  <a:cubicBezTo>
                    <a:pt x="17448" y="12305"/>
                    <a:pt x="17448" y="12305"/>
                    <a:pt x="17448" y="12305"/>
                  </a:cubicBezTo>
                  <a:cubicBezTo>
                    <a:pt x="17504" y="12305"/>
                    <a:pt x="17504" y="12305"/>
                    <a:pt x="17504" y="12305"/>
                  </a:cubicBezTo>
                  <a:cubicBezTo>
                    <a:pt x="17504" y="12305"/>
                    <a:pt x="17504" y="12305"/>
                    <a:pt x="17504" y="12305"/>
                  </a:cubicBezTo>
                  <a:cubicBezTo>
                    <a:pt x="17504" y="12372"/>
                    <a:pt x="17504" y="12372"/>
                    <a:pt x="17504" y="12372"/>
                  </a:cubicBezTo>
                  <a:cubicBezTo>
                    <a:pt x="17448" y="12372"/>
                    <a:pt x="17448" y="12372"/>
                    <a:pt x="17448" y="12372"/>
                  </a:cubicBezTo>
                  <a:cubicBezTo>
                    <a:pt x="17448" y="12372"/>
                    <a:pt x="17448" y="12372"/>
                    <a:pt x="17448" y="12372"/>
                  </a:cubicBezTo>
                  <a:cubicBezTo>
                    <a:pt x="17448" y="12372"/>
                    <a:pt x="17448" y="12372"/>
                    <a:pt x="17448" y="12372"/>
                  </a:cubicBezTo>
                  <a:cubicBezTo>
                    <a:pt x="17448" y="12372"/>
                    <a:pt x="17448" y="12372"/>
                    <a:pt x="17448" y="12372"/>
                  </a:cubicBezTo>
                  <a:cubicBezTo>
                    <a:pt x="17504" y="12372"/>
                    <a:pt x="17504" y="12372"/>
                    <a:pt x="17504" y="12372"/>
                  </a:cubicBezTo>
                  <a:cubicBezTo>
                    <a:pt x="17504" y="12438"/>
                    <a:pt x="17504" y="12438"/>
                    <a:pt x="17504" y="12438"/>
                  </a:cubicBezTo>
                  <a:cubicBezTo>
                    <a:pt x="17504" y="12438"/>
                    <a:pt x="17504" y="12438"/>
                    <a:pt x="17504" y="12438"/>
                  </a:cubicBezTo>
                  <a:cubicBezTo>
                    <a:pt x="17448" y="12438"/>
                    <a:pt x="17448" y="12438"/>
                    <a:pt x="17448" y="12438"/>
                  </a:cubicBezTo>
                  <a:cubicBezTo>
                    <a:pt x="17448" y="12438"/>
                    <a:pt x="17448" y="12438"/>
                    <a:pt x="17448" y="12438"/>
                  </a:cubicBezTo>
                  <a:cubicBezTo>
                    <a:pt x="17448" y="12505"/>
                    <a:pt x="17448" y="12505"/>
                    <a:pt x="17448" y="12505"/>
                  </a:cubicBezTo>
                  <a:cubicBezTo>
                    <a:pt x="17448" y="12505"/>
                    <a:pt x="17448" y="12505"/>
                    <a:pt x="17448" y="12505"/>
                  </a:cubicBezTo>
                  <a:cubicBezTo>
                    <a:pt x="17448" y="12505"/>
                    <a:pt x="17448" y="12505"/>
                    <a:pt x="17448" y="12505"/>
                  </a:cubicBezTo>
                  <a:cubicBezTo>
                    <a:pt x="17448" y="12505"/>
                    <a:pt x="17448" y="12505"/>
                    <a:pt x="17448" y="12505"/>
                  </a:cubicBezTo>
                  <a:cubicBezTo>
                    <a:pt x="17448" y="12505"/>
                    <a:pt x="17448" y="12505"/>
                    <a:pt x="17448" y="12505"/>
                  </a:cubicBezTo>
                  <a:cubicBezTo>
                    <a:pt x="17448" y="12572"/>
                    <a:pt x="17448" y="12572"/>
                    <a:pt x="17448" y="12572"/>
                  </a:cubicBezTo>
                  <a:cubicBezTo>
                    <a:pt x="17448" y="12572"/>
                    <a:pt x="17448" y="12572"/>
                    <a:pt x="17448" y="12572"/>
                  </a:cubicBezTo>
                  <a:cubicBezTo>
                    <a:pt x="17448" y="12639"/>
                    <a:pt x="17448" y="12639"/>
                    <a:pt x="17448" y="12639"/>
                  </a:cubicBezTo>
                  <a:cubicBezTo>
                    <a:pt x="17392" y="12639"/>
                    <a:pt x="17392" y="12639"/>
                    <a:pt x="17392" y="12639"/>
                  </a:cubicBezTo>
                  <a:cubicBezTo>
                    <a:pt x="17392" y="12639"/>
                    <a:pt x="17392" y="12639"/>
                    <a:pt x="17392" y="12639"/>
                  </a:cubicBezTo>
                  <a:cubicBezTo>
                    <a:pt x="17392" y="12639"/>
                    <a:pt x="17392" y="12639"/>
                    <a:pt x="17392" y="12639"/>
                  </a:cubicBezTo>
                  <a:cubicBezTo>
                    <a:pt x="17392" y="12639"/>
                    <a:pt x="17392" y="12639"/>
                    <a:pt x="17392" y="12639"/>
                  </a:cubicBezTo>
                  <a:cubicBezTo>
                    <a:pt x="17392" y="12639"/>
                    <a:pt x="17392" y="12639"/>
                    <a:pt x="17392" y="12639"/>
                  </a:cubicBezTo>
                  <a:cubicBezTo>
                    <a:pt x="17392" y="12639"/>
                    <a:pt x="17392" y="12639"/>
                    <a:pt x="17392" y="12639"/>
                  </a:cubicBezTo>
                  <a:cubicBezTo>
                    <a:pt x="17336" y="12572"/>
                    <a:pt x="17336" y="12572"/>
                    <a:pt x="17336" y="12572"/>
                  </a:cubicBezTo>
                  <a:cubicBezTo>
                    <a:pt x="17336" y="12572"/>
                    <a:pt x="17336" y="12572"/>
                    <a:pt x="17336" y="12572"/>
                  </a:cubicBezTo>
                  <a:cubicBezTo>
                    <a:pt x="17336" y="12572"/>
                    <a:pt x="17336" y="12572"/>
                    <a:pt x="17336" y="12572"/>
                  </a:cubicBezTo>
                  <a:cubicBezTo>
                    <a:pt x="17336" y="12505"/>
                    <a:pt x="17336" y="12505"/>
                    <a:pt x="17336" y="12505"/>
                  </a:cubicBezTo>
                  <a:cubicBezTo>
                    <a:pt x="17336" y="12505"/>
                    <a:pt x="17336" y="12505"/>
                    <a:pt x="17336" y="12505"/>
                  </a:cubicBezTo>
                  <a:cubicBezTo>
                    <a:pt x="17280" y="12572"/>
                    <a:pt x="17280" y="12572"/>
                    <a:pt x="17280" y="12572"/>
                  </a:cubicBezTo>
                  <a:cubicBezTo>
                    <a:pt x="17280" y="12572"/>
                    <a:pt x="17280" y="12572"/>
                    <a:pt x="17280" y="12572"/>
                  </a:cubicBezTo>
                  <a:cubicBezTo>
                    <a:pt x="17280" y="12572"/>
                    <a:pt x="17280" y="12572"/>
                    <a:pt x="17280" y="12572"/>
                  </a:cubicBezTo>
                  <a:cubicBezTo>
                    <a:pt x="17280" y="12572"/>
                    <a:pt x="17280" y="12572"/>
                    <a:pt x="17280" y="12572"/>
                  </a:cubicBezTo>
                  <a:cubicBezTo>
                    <a:pt x="17280" y="12505"/>
                    <a:pt x="17280" y="12505"/>
                    <a:pt x="17280" y="12505"/>
                  </a:cubicBezTo>
                  <a:cubicBezTo>
                    <a:pt x="17280" y="12505"/>
                    <a:pt x="17280" y="12505"/>
                    <a:pt x="17280" y="12505"/>
                  </a:cubicBezTo>
                  <a:cubicBezTo>
                    <a:pt x="17280" y="12505"/>
                    <a:pt x="17280" y="12505"/>
                    <a:pt x="17280" y="12505"/>
                  </a:cubicBezTo>
                  <a:cubicBezTo>
                    <a:pt x="17280" y="12438"/>
                    <a:pt x="17280" y="12438"/>
                    <a:pt x="17280" y="12438"/>
                  </a:cubicBezTo>
                  <a:cubicBezTo>
                    <a:pt x="17280" y="12438"/>
                    <a:pt x="17280" y="12438"/>
                    <a:pt x="17280" y="12438"/>
                  </a:cubicBezTo>
                  <a:cubicBezTo>
                    <a:pt x="17280" y="12438"/>
                    <a:pt x="17280" y="12438"/>
                    <a:pt x="17280" y="12438"/>
                  </a:cubicBezTo>
                  <a:cubicBezTo>
                    <a:pt x="17280" y="12438"/>
                    <a:pt x="17280" y="12438"/>
                    <a:pt x="17280" y="12438"/>
                  </a:cubicBezTo>
                  <a:cubicBezTo>
                    <a:pt x="17224" y="12438"/>
                    <a:pt x="17224" y="12438"/>
                    <a:pt x="17224" y="12438"/>
                  </a:cubicBezTo>
                  <a:cubicBezTo>
                    <a:pt x="17224" y="12505"/>
                    <a:pt x="17224" y="12505"/>
                    <a:pt x="17224" y="12505"/>
                  </a:cubicBezTo>
                  <a:cubicBezTo>
                    <a:pt x="17224" y="12505"/>
                    <a:pt x="17224" y="12505"/>
                    <a:pt x="17224" y="12505"/>
                  </a:cubicBezTo>
                  <a:cubicBezTo>
                    <a:pt x="17168" y="12505"/>
                    <a:pt x="17168" y="12505"/>
                    <a:pt x="17168" y="12505"/>
                  </a:cubicBezTo>
                  <a:cubicBezTo>
                    <a:pt x="17168" y="12505"/>
                    <a:pt x="17168" y="12505"/>
                    <a:pt x="17168" y="12505"/>
                  </a:cubicBezTo>
                  <a:cubicBezTo>
                    <a:pt x="17168" y="12438"/>
                    <a:pt x="17168" y="12438"/>
                    <a:pt x="17168" y="12438"/>
                  </a:cubicBezTo>
                  <a:cubicBezTo>
                    <a:pt x="17168" y="12438"/>
                    <a:pt x="17168" y="12438"/>
                    <a:pt x="17168" y="12438"/>
                  </a:cubicBezTo>
                  <a:cubicBezTo>
                    <a:pt x="17168" y="12372"/>
                    <a:pt x="17168" y="12372"/>
                    <a:pt x="17168" y="12372"/>
                  </a:cubicBezTo>
                  <a:cubicBezTo>
                    <a:pt x="17224" y="12372"/>
                    <a:pt x="17224" y="12372"/>
                    <a:pt x="17224" y="12372"/>
                  </a:cubicBezTo>
                  <a:cubicBezTo>
                    <a:pt x="17224" y="12372"/>
                    <a:pt x="17224" y="12372"/>
                    <a:pt x="17224" y="12372"/>
                  </a:cubicBezTo>
                  <a:cubicBezTo>
                    <a:pt x="17224" y="12372"/>
                    <a:pt x="17224" y="12372"/>
                    <a:pt x="17224" y="12372"/>
                  </a:cubicBezTo>
                  <a:cubicBezTo>
                    <a:pt x="17224" y="12372"/>
                    <a:pt x="17224" y="12372"/>
                    <a:pt x="17224" y="12372"/>
                  </a:cubicBezTo>
                  <a:cubicBezTo>
                    <a:pt x="17224" y="12372"/>
                    <a:pt x="17224" y="12372"/>
                    <a:pt x="17224" y="12372"/>
                  </a:cubicBezTo>
                  <a:cubicBezTo>
                    <a:pt x="17168" y="12372"/>
                    <a:pt x="17168" y="12372"/>
                    <a:pt x="17168" y="12372"/>
                  </a:cubicBezTo>
                  <a:cubicBezTo>
                    <a:pt x="17168" y="12372"/>
                    <a:pt x="17168" y="12372"/>
                    <a:pt x="17168" y="12372"/>
                  </a:cubicBezTo>
                  <a:cubicBezTo>
                    <a:pt x="17112" y="12305"/>
                    <a:pt x="17112" y="12305"/>
                    <a:pt x="17112" y="12305"/>
                  </a:cubicBezTo>
                  <a:cubicBezTo>
                    <a:pt x="17168" y="12305"/>
                    <a:pt x="17168" y="12305"/>
                    <a:pt x="17168" y="12305"/>
                  </a:cubicBezTo>
                  <a:cubicBezTo>
                    <a:pt x="17168" y="12305"/>
                    <a:pt x="17168" y="12305"/>
                    <a:pt x="17168" y="12305"/>
                  </a:cubicBezTo>
                  <a:cubicBezTo>
                    <a:pt x="17224" y="12238"/>
                    <a:pt x="17224" y="12238"/>
                    <a:pt x="17224" y="12238"/>
                  </a:cubicBezTo>
                  <a:cubicBezTo>
                    <a:pt x="17168" y="12238"/>
                    <a:pt x="17168" y="12238"/>
                    <a:pt x="17168" y="12238"/>
                  </a:cubicBezTo>
                  <a:cubicBezTo>
                    <a:pt x="17168" y="12238"/>
                    <a:pt x="17168" y="12238"/>
                    <a:pt x="17168" y="12238"/>
                  </a:cubicBezTo>
                  <a:cubicBezTo>
                    <a:pt x="17168" y="12238"/>
                    <a:pt x="17168" y="12238"/>
                    <a:pt x="17168" y="12238"/>
                  </a:cubicBezTo>
                  <a:cubicBezTo>
                    <a:pt x="17112" y="12238"/>
                    <a:pt x="17112" y="12238"/>
                    <a:pt x="17112" y="12238"/>
                  </a:cubicBezTo>
                  <a:cubicBezTo>
                    <a:pt x="17168" y="12238"/>
                    <a:pt x="17168" y="12238"/>
                    <a:pt x="17168" y="12238"/>
                  </a:cubicBezTo>
                  <a:cubicBezTo>
                    <a:pt x="17168" y="12171"/>
                    <a:pt x="17168" y="12171"/>
                    <a:pt x="17168" y="12171"/>
                  </a:cubicBezTo>
                  <a:cubicBezTo>
                    <a:pt x="17224" y="12171"/>
                    <a:pt x="17224" y="12171"/>
                    <a:pt x="17224" y="12171"/>
                  </a:cubicBezTo>
                  <a:cubicBezTo>
                    <a:pt x="17224" y="12171"/>
                    <a:pt x="17224" y="12171"/>
                    <a:pt x="17224" y="12171"/>
                  </a:cubicBezTo>
                  <a:cubicBezTo>
                    <a:pt x="17168" y="12171"/>
                    <a:pt x="17168" y="12171"/>
                    <a:pt x="17168" y="12171"/>
                  </a:cubicBezTo>
                  <a:cubicBezTo>
                    <a:pt x="17112" y="12171"/>
                    <a:pt x="17112" y="12171"/>
                    <a:pt x="17112" y="12171"/>
                  </a:cubicBezTo>
                  <a:cubicBezTo>
                    <a:pt x="17112" y="12171"/>
                    <a:pt x="17112" y="12171"/>
                    <a:pt x="17112" y="12171"/>
                  </a:cubicBezTo>
                  <a:cubicBezTo>
                    <a:pt x="17112" y="12171"/>
                    <a:pt x="17112" y="12171"/>
                    <a:pt x="17112" y="12171"/>
                  </a:cubicBezTo>
                  <a:cubicBezTo>
                    <a:pt x="17168" y="12104"/>
                    <a:pt x="17168" y="12104"/>
                    <a:pt x="17168" y="12104"/>
                  </a:cubicBezTo>
                  <a:cubicBezTo>
                    <a:pt x="17168" y="12104"/>
                    <a:pt x="17168" y="12104"/>
                    <a:pt x="17168" y="12104"/>
                  </a:cubicBezTo>
                  <a:cubicBezTo>
                    <a:pt x="17224" y="12104"/>
                    <a:pt x="17224" y="12104"/>
                    <a:pt x="17224" y="12104"/>
                  </a:cubicBezTo>
                  <a:cubicBezTo>
                    <a:pt x="17280" y="12037"/>
                    <a:pt x="17280" y="12037"/>
                    <a:pt x="17280" y="12037"/>
                  </a:cubicBezTo>
                  <a:cubicBezTo>
                    <a:pt x="17280" y="12037"/>
                    <a:pt x="17280" y="12037"/>
                    <a:pt x="17280" y="12037"/>
                  </a:cubicBezTo>
                  <a:cubicBezTo>
                    <a:pt x="17336" y="11970"/>
                    <a:pt x="17336" y="11970"/>
                    <a:pt x="17336" y="11970"/>
                  </a:cubicBezTo>
                  <a:cubicBezTo>
                    <a:pt x="17336" y="11970"/>
                    <a:pt x="17336" y="11970"/>
                    <a:pt x="17336" y="11970"/>
                  </a:cubicBezTo>
                  <a:cubicBezTo>
                    <a:pt x="17392" y="11903"/>
                    <a:pt x="17392" y="11903"/>
                    <a:pt x="17392" y="11903"/>
                  </a:cubicBezTo>
                  <a:cubicBezTo>
                    <a:pt x="17392" y="11903"/>
                    <a:pt x="17392" y="11903"/>
                    <a:pt x="17392" y="11903"/>
                  </a:cubicBezTo>
                  <a:cubicBezTo>
                    <a:pt x="17336" y="11903"/>
                    <a:pt x="17336" y="11903"/>
                    <a:pt x="17336" y="11903"/>
                  </a:cubicBezTo>
                  <a:cubicBezTo>
                    <a:pt x="17336" y="11970"/>
                    <a:pt x="17336" y="11970"/>
                    <a:pt x="17336" y="11970"/>
                  </a:cubicBezTo>
                  <a:cubicBezTo>
                    <a:pt x="17280" y="11970"/>
                    <a:pt x="17280" y="11970"/>
                    <a:pt x="17280" y="11970"/>
                  </a:cubicBezTo>
                  <a:cubicBezTo>
                    <a:pt x="17280" y="12037"/>
                    <a:pt x="17280" y="12037"/>
                    <a:pt x="17280" y="12037"/>
                  </a:cubicBezTo>
                  <a:cubicBezTo>
                    <a:pt x="17224" y="12037"/>
                    <a:pt x="17224" y="12037"/>
                    <a:pt x="17224" y="12037"/>
                  </a:cubicBezTo>
                  <a:cubicBezTo>
                    <a:pt x="17168" y="12037"/>
                    <a:pt x="17168" y="12037"/>
                    <a:pt x="17168" y="12037"/>
                  </a:cubicBezTo>
                  <a:cubicBezTo>
                    <a:pt x="17112" y="12104"/>
                    <a:pt x="17112" y="12104"/>
                    <a:pt x="17112" y="12104"/>
                  </a:cubicBezTo>
                  <a:cubicBezTo>
                    <a:pt x="17056" y="12104"/>
                    <a:pt x="17056" y="12104"/>
                    <a:pt x="17056" y="12104"/>
                  </a:cubicBezTo>
                  <a:cubicBezTo>
                    <a:pt x="17056" y="12104"/>
                    <a:pt x="17056" y="12104"/>
                    <a:pt x="17056" y="12104"/>
                  </a:cubicBezTo>
                  <a:cubicBezTo>
                    <a:pt x="17056" y="12037"/>
                    <a:pt x="17056" y="12037"/>
                    <a:pt x="17056" y="12037"/>
                  </a:cubicBezTo>
                  <a:cubicBezTo>
                    <a:pt x="17112" y="11970"/>
                    <a:pt x="17112" y="11970"/>
                    <a:pt x="17112" y="11970"/>
                  </a:cubicBezTo>
                  <a:cubicBezTo>
                    <a:pt x="17168" y="11970"/>
                    <a:pt x="17168" y="11970"/>
                    <a:pt x="17168" y="11970"/>
                  </a:cubicBezTo>
                  <a:cubicBezTo>
                    <a:pt x="17168" y="11903"/>
                    <a:pt x="17168" y="11903"/>
                    <a:pt x="17168" y="11903"/>
                  </a:cubicBezTo>
                  <a:cubicBezTo>
                    <a:pt x="17168" y="11903"/>
                    <a:pt x="17168" y="11903"/>
                    <a:pt x="17168" y="11903"/>
                  </a:cubicBezTo>
                  <a:cubicBezTo>
                    <a:pt x="17168" y="11903"/>
                    <a:pt x="17168" y="11903"/>
                    <a:pt x="17168" y="11903"/>
                  </a:cubicBezTo>
                  <a:cubicBezTo>
                    <a:pt x="17168" y="11903"/>
                    <a:pt x="17168" y="11903"/>
                    <a:pt x="17168" y="11903"/>
                  </a:cubicBezTo>
                  <a:cubicBezTo>
                    <a:pt x="17056" y="11970"/>
                    <a:pt x="17056" y="11970"/>
                    <a:pt x="17056" y="11970"/>
                  </a:cubicBezTo>
                  <a:cubicBezTo>
                    <a:pt x="16999" y="12037"/>
                    <a:pt x="16999" y="12037"/>
                    <a:pt x="16999" y="12037"/>
                  </a:cubicBezTo>
                  <a:cubicBezTo>
                    <a:pt x="16999" y="11970"/>
                    <a:pt x="16999" y="11970"/>
                    <a:pt x="16999" y="11970"/>
                  </a:cubicBezTo>
                  <a:cubicBezTo>
                    <a:pt x="16999" y="11970"/>
                    <a:pt x="16999" y="11970"/>
                    <a:pt x="16999" y="11970"/>
                  </a:cubicBezTo>
                  <a:cubicBezTo>
                    <a:pt x="16999" y="11970"/>
                    <a:pt x="16999" y="11970"/>
                    <a:pt x="16999" y="11970"/>
                  </a:cubicBezTo>
                  <a:cubicBezTo>
                    <a:pt x="16999" y="11903"/>
                    <a:pt x="16999" y="11903"/>
                    <a:pt x="16999" y="11903"/>
                  </a:cubicBezTo>
                  <a:cubicBezTo>
                    <a:pt x="16943" y="11903"/>
                    <a:pt x="16943" y="11903"/>
                    <a:pt x="16943" y="11903"/>
                  </a:cubicBezTo>
                  <a:cubicBezTo>
                    <a:pt x="16943" y="11903"/>
                    <a:pt x="16943" y="11903"/>
                    <a:pt x="16943" y="11903"/>
                  </a:cubicBezTo>
                  <a:cubicBezTo>
                    <a:pt x="16943" y="11903"/>
                    <a:pt x="16943" y="11903"/>
                    <a:pt x="16943" y="11903"/>
                  </a:cubicBezTo>
                  <a:cubicBezTo>
                    <a:pt x="16943" y="11903"/>
                    <a:pt x="16943" y="11903"/>
                    <a:pt x="16943" y="11903"/>
                  </a:cubicBezTo>
                  <a:cubicBezTo>
                    <a:pt x="16943" y="11837"/>
                    <a:pt x="16943" y="11837"/>
                    <a:pt x="16943" y="11837"/>
                  </a:cubicBezTo>
                  <a:cubicBezTo>
                    <a:pt x="16943" y="11837"/>
                    <a:pt x="16943" y="11837"/>
                    <a:pt x="16943" y="11837"/>
                  </a:cubicBezTo>
                  <a:cubicBezTo>
                    <a:pt x="16943" y="11837"/>
                    <a:pt x="16943" y="11837"/>
                    <a:pt x="16943" y="11837"/>
                  </a:cubicBezTo>
                  <a:cubicBezTo>
                    <a:pt x="16943" y="11837"/>
                    <a:pt x="16943" y="11837"/>
                    <a:pt x="16943" y="11837"/>
                  </a:cubicBezTo>
                  <a:cubicBezTo>
                    <a:pt x="16943" y="11770"/>
                    <a:pt x="16943" y="11770"/>
                    <a:pt x="16943" y="11770"/>
                  </a:cubicBezTo>
                  <a:cubicBezTo>
                    <a:pt x="16943" y="11770"/>
                    <a:pt x="16943" y="11770"/>
                    <a:pt x="16943" y="11770"/>
                  </a:cubicBezTo>
                  <a:cubicBezTo>
                    <a:pt x="16943" y="11770"/>
                    <a:pt x="16943" y="11770"/>
                    <a:pt x="16943" y="11770"/>
                  </a:cubicBezTo>
                  <a:cubicBezTo>
                    <a:pt x="16943" y="11703"/>
                    <a:pt x="16943" y="11703"/>
                    <a:pt x="16943" y="11703"/>
                  </a:cubicBezTo>
                  <a:cubicBezTo>
                    <a:pt x="16887" y="11703"/>
                    <a:pt x="16887" y="11703"/>
                    <a:pt x="16887" y="11703"/>
                  </a:cubicBezTo>
                  <a:cubicBezTo>
                    <a:pt x="16887" y="11703"/>
                    <a:pt x="16887" y="11703"/>
                    <a:pt x="16887" y="11703"/>
                  </a:cubicBezTo>
                  <a:cubicBezTo>
                    <a:pt x="16887" y="11770"/>
                    <a:pt x="16887" y="11770"/>
                    <a:pt x="16887" y="11770"/>
                  </a:cubicBezTo>
                  <a:cubicBezTo>
                    <a:pt x="16887" y="11770"/>
                    <a:pt x="16887" y="11770"/>
                    <a:pt x="16887" y="11770"/>
                  </a:cubicBezTo>
                  <a:cubicBezTo>
                    <a:pt x="16887" y="11770"/>
                    <a:pt x="16887" y="11770"/>
                    <a:pt x="16887" y="11770"/>
                  </a:cubicBezTo>
                  <a:cubicBezTo>
                    <a:pt x="16831" y="11770"/>
                    <a:pt x="16831" y="11770"/>
                    <a:pt x="16831" y="11770"/>
                  </a:cubicBezTo>
                  <a:cubicBezTo>
                    <a:pt x="16831" y="11703"/>
                    <a:pt x="16831" y="11703"/>
                    <a:pt x="16831" y="11703"/>
                  </a:cubicBezTo>
                  <a:cubicBezTo>
                    <a:pt x="16775" y="11703"/>
                    <a:pt x="16775" y="11703"/>
                    <a:pt x="16775" y="11703"/>
                  </a:cubicBezTo>
                  <a:cubicBezTo>
                    <a:pt x="16831" y="11770"/>
                    <a:pt x="16831" y="11770"/>
                    <a:pt x="16831" y="11770"/>
                  </a:cubicBezTo>
                  <a:cubicBezTo>
                    <a:pt x="16831" y="11837"/>
                    <a:pt x="16831" y="11837"/>
                    <a:pt x="16831" y="11837"/>
                  </a:cubicBezTo>
                  <a:cubicBezTo>
                    <a:pt x="16831" y="11837"/>
                    <a:pt x="16831" y="11837"/>
                    <a:pt x="16831" y="11837"/>
                  </a:cubicBezTo>
                  <a:cubicBezTo>
                    <a:pt x="16831" y="11837"/>
                    <a:pt x="16831" y="11837"/>
                    <a:pt x="16831" y="11837"/>
                  </a:cubicBezTo>
                  <a:cubicBezTo>
                    <a:pt x="16831" y="11837"/>
                    <a:pt x="16831" y="11837"/>
                    <a:pt x="16831" y="11837"/>
                  </a:cubicBezTo>
                  <a:cubicBezTo>
                    <a:pt x="16831" y="11903"/>
                    <a:pt x="16831" y="11903"/>
                    <a:pt x="16831" y="11903"/>
                  </a:cubicBezTo>
                  <a:cubicBezTo>
                    <a:pt x="16775" y="11903"/>
                    <a:pt x="16775" y="11903"/>
                    <a:pt x="16775" y="11903"/>
                  </a:cubicBezTo>
                  <a:cubicBezTo>
                    <a:pt x="16775" y="11837"/>
                    <a:pt x="16775" y="11837"/>
                    <a:pt x="16775" y="11837"/>
                  </a:cubicBezTo>
                  <a:cubicBezTo>
                    <a:pt x="16775" y="11837"/>
                    <a:pt x="16775" y="11837"/>
                    <a:pt x="16775" y="11837"/>
                  </a:cubicBezTo>
                  <a:cubicBezTo>
                    <a:pt x="16719" y="11770"/>
                    <a:pt x="16719" y="11770"/>
                    <a:pt x="16719" y="11770"/>
                  </a:cubicBezTo>
                  <a:cubicBezTo>
                    <a:pt x="16719" y="11837"/>
                    <a:pt x="16719" y="11837"/>
                    <a:pt x="16719" y="11837"/>
                  </a:cubicBezTo>
                  <a:cubicBezTo>
                    <a:pt x="16719" y="11837"/>
                    <a:pt x="16719" y="11837"/>
                    <a:pt x="16719" y="11837"/>
                  </a:cubicBezTo>
                  <a:cubicBezTo>
                    <a:pt x="16719" y="11837"/>
                    <a:pt x="16719" y="11837"/>
                    <a:pt x="16719" y="11837"/>
                  </a:cubicBezTo>
                  <a:cubicBezTo>
                    <a:pt x="16719" y="11903"/>
                    <a:pt x="16719" y="11903"/>
                    <a:pt x="16719" y="11903"/>
                  </a:cubicBezTo>
                  <a:cubicBezTo>
                    <a:pt x="16775" y="11903"/>
                    <a:pt x="16775" y="11903"/>
                    <a:pt x="16775" y="11903"/>
                  </a:cubicBezTo>
                  <a:cubicBezTo>
                    <a:pt x="16775" y="11970"/>
                    <a:pt x="16775" y="11970"/>
                    <a:pt x="16775" y="11970"/>
                  </a:cubicBezTo>
                  <a:cubicBezTo>
                    <a:pt x="16831" y="11970"/>
                    <a:pt x="16831" y="11970"/>
                    <a:pt x="16831" y="11970"/>
                  </a:cubicBezTo>
                  <a:cubicBezTo>
                    <a:pt x="16775" y="12037"/>
                    <a:pt x="16775" y="12037"/>
                    <a:pt x="16775" y="12037"/>
                  </a:cubicBezTo>
                  <a:cubicBezTo>
                    <a:pt x="16831" y="12037"/>
                    <a:pt x="16831" y="12037"/>
                    <a:pt x="16831" y="12037"/>
                  </a:cubicBezTo>
                  <a:cubicBezTo>
                    <a:pt x="16831" y="12037"/>
                    <a:pt x="16831" y="12037"/>
                    <a:pt x="16831" y="12037"/>
                  </a:cubicBezTo>
                  <a:cubicBezTo>
                    <a:pt x="16775" y="12104"/>
                    <a:pt x="16775" y="12104"/>
                    <a:pt x="16775" y="12104"/>
                  </a:cubicBezTo>
                  <a:cubicBezTo>
                    <a:pt x="16719" y="12037"/>
                    <a:pt x="16719" y="12037"/>
                    <a:pt x="16719" y="12037"/>
                  </a:cubicBezTo>
                  <a:cubicBezTo>
                    <a:pt x="16719" y="12037"/>
                    <a:pt x="16719" y="12037"/>
                    <a:pt x="16719" y="12037"/>
                  </a:cubicBezTo>
                  <a:cubicBezTo>
                    <a:pt x="16719" y="12104"/>
                    <a:pt x="16719" y="12104"/>
                    <a:pt x="16719" y="12104"/>
                  </a:cubicBezTo>
                  <a:cubicBezTo>
                    <a:pt x="16663" y="12104"/>
                    <a:pt x="16663" y="12104"/>
                    <a:pt x="16663" y="12104"/>
                  </a:cubicBezTo>
                  <a:cubicBezTo>
                    <a:pt x="16663" y="12037"/>
                    <a:pt x="16663" y="12037"/>
                    <a:pt x="16663" y="12037"/>
                  </a:cubicBezTo>
                  <a:cubicBezTo>
                    <a:pt x="16663" y="11970"/>
                    <a:pt x="16663" y="11970"/>
                    <a:pt x="16663" y="11970"/>
                  </a:cubicBezTo>
                  <a:cubicBezTo>
                    <a:pt x="16663" y="11970"/>
                    <a:pt x="16663" y="11970"/>
                    <a:pt x="16663" y="11970"/>
                  </a:cubicBezTo>
                  <a:cubicBezTo>
                    <a:pt x="16663" y="11903"/>
                    <a:pt x="16663" y="11903"/>
                    <a:pt x="16663" y="11903"/>
                  </a:cubicBezTo>
                  <a:cubicBezTo>
                    <a:pt x="16607" y="11903"/>
                    <a:pt x="16607" y="11903"/>
                    <a:pt x="16607" y="11903"/>
                  </a:cubicBezTo>
                  <a:cubicBezTo>
                    <a:pt x="16551" y="11903"/>
                    <a:pt x="16551" y="11903"/>
                    <a:pt x="16551" y="11903"/>
                  </a:cubicBezTo>
                  <a:cubicBezTo>
                    <a:pt x="16551" y="11903"/>
                    <a:pt x="16551" y="11903"/>
                    <a:pt x="16551" y="11903"/>
                  </a:cubicBezTo>
                  <a:cubicBezTo>
                    <a:pt x="16551" y="11837"/>
                    <a:pt x="16551" y="11837"/>
                    <a:pt x="16551" y="11837"/>
                  </a:cubicBezTo>
                  <a:cubicBezTo>
                    <a:pt x="16495" y="11837"/>
                    <a:pt x="16495" y="11837"/>
                    <a:pt x="16495" y="11837"/>
                  </a:cubicBezTo>
                  <a:cubicBezTo>
                    <a:pt x="16495" y="11837"/>
                    <a:pt x="16495" y="11837"/>
                    <a:pt x="16495" y="11837"/>
                  </a:cubicBezTo>
                  <a:cubicBezTo>
                    <a:pt x="16438" y="11837"/>
                    <a:pt x="16438" y="11837"/>
                    <a:pt x="16438" y="11837"/>
                  </a:cubicBezTo>
                  <a:cubicBezTo>
                    <a:pt x="16438" y="11903"/>
                    <a:pt x="16438" y="11903"/>
                    <a:pt x="16438" y="11903"/>
                  </a:cubicBezTo>
                  <a:cubicBezTo>
                    <a:pt x="16495" y="11903"/>
                    <a:pt x="16495" y="11903"/>
                    <a:pt x="16495" y="11903"/>
                  </a:cubicBezTo>
                  <a:cubicBezTo>
                    <a:pt x="16551" y="11903"/>
                    <a:pt x="16551" y="11903"/>
                    <a:pt x="16551" y="11903"/>
                  </a:cubicBezTo>
                  <a:cubicBezTo>
                    <a:pt x="16607" y="11903"/>
                    <a:pt x="16607" y="11903"/>
                    <a:pt x="16607" y="11903"/>
                  </a:cubicBezTo>
                  <a:cubicBezTo>
                    <a:pt x="16607" y="11970"/>
                    <a:pt x="16607" y="11970"/>
                    <a:pt x="16607" y="11970"/>
                  </a:cubicBezTo>
                  <a:cubicBezTo>
                    <a:pt x="16551" y="12037"/>
                    <a:pt x="16551" y="12037"/>
                    <a:pt x="16551" y="12037"/>
                  </a:cubicBezTo>
                  <a:cubicBezTo>
                    <a:pt x="16551" y="12037"/>
                    <a:pt x="16551" y="12037"/>
                    <a:pt x="16551" y="12037"/>
                  </a:cubicBezTo>
                  <a:cubicBezTo>
                    <a:pt x="16607" y="12037"/>
                    <a:pt x="16607" y="12037"/>
                    <a:pt x="16607" y="12037"/>
                  </a:cubicBezTo>
                  <a:cubicBezTo>
                    <a:pt x="16607" y="12037"/>
                    <a:pt x="16607" y="12037"/>
                    <a:pt x="16607" y="12037"/>
                  </a:cubicBezTo>
                  <a:cubicBezTo>
                    <a:pt x="16607" y="12104"/>
                    <a:pt x="16607" y="12104"/>
                    <a:pt x="16607" y="12104"/>
                  </a:cubicBezTo>
                  <a:cubicBezTo>
                    <a:pt x="16607" y="12104"/>
                    <a:pt x="16607" y="12104"/>
                    <a:pt x="16607" y="12104"/>
                  </a:cubicBezTo>
                  <a:cubicBezTo>
                    <a:pt x="16663" y="12104"/>
                    <a:pt x="16663" y="12104"/>
                    <a:pt x="16663" y="12104"/>
                  </a:cubicBezTo>
                  <a:cubicBezTo>
                    <a:pt x="16663" y="12104"/>
                    <a:pt x="16663" y="12104"/>
                    <a:pt x="16663" y="12104"/>
                  </a:cubicBezTo>
                  <a:cubicBezTo>
                    <a:pt x="16607" y="12171"/>
                    <a:pt x="16607" y="12171"/>
                    <a:pt x="16607" y="12171"/>
                  </a:cubicBezTo>
                  <a:cubicBezTo>
                    <a:pt x="16551" y="12238"/>
                    <a:pt x="16551" y="12238"/>
                    <a:pt x="16551" y="12238"/>
                  </a:cubicBezTo>
                  <a:cubicBezTo>
                    <a:pt x="16495" y="12305"/>
                    <a:pt x="16495" y="12305"/>
                    <a:pt x="16495" y="12305"/>
                  </a:cubicBezTo>
                  <a:cubicBezTo>
                    <a:pt x="16607" y="12238"/>
                    <a:pt x="16607" y="12238"/>
                    <a:pt x="16607" y="12238"/>
                  </a:cubicBezTo>
                  <a:cubicBezTo>
                    <a:pt x="16607" y="12238"/>
                    <a:pt x="16607" y="12238"/>
                    <a:pt x="16607" y="12238"/>
                  </a:cubicBezTo>
                  <a:cubicBezTo>
                    <a:pt x="16663" y="12171"/>
                    <a:pt x="16663" y="12171"/>
                    <a:pt x="16663" y="12171"/>
                  </a:cubicBezTo>
                  <a:cubicBezTo>
                    <a:pt x="16719" y="12171"/>
                    <a:pt x="16719" y="12171"/>
                    <a:pt x="16719" y="12171"/>
                  </a:cubicBezTo>
                  <a:cubicBezTo>
                    <a:pt x="16719" y="12238"/>
                    <a:pt x="16719" y="12238"/>
                    <a:pt x="16719" y="12238"/>
                  </a:cubicBezTo>
                  <a:cubicBezTo>
                    <a:pt x="16719" y="12238"/>
                    <a:pt x="16719" y="12238"/>
                    <a:pt x="16719" y="12238"/>
                  </a:cubicBezTo>
                  <a:cubicBezTo>
                    <a:pt x="16663" y="12238"/>
                    <a:pt x="16663" y="12238"/>
                    <a:pt x="16663" y="12238"/>
                  </a:cubicBezTo>
                  <a:cubicBezTo>
                    <a:pt x="16663" y="12305"/>
                    <a:pt x="16663" y="12305"/>
                    <a:pt x="16663" y="12305"/>
                  </a:cubicBezTo>
                  <a:cubicBezTo>
                    <a:pt x="16663" y="12305"/>
                    <a:pt x="16663" y="12305"/>
                    <a:pt x="16663" y="12305"/>
                  </a:cubicBezTo>
                  <a:cubicBezTo>
                    <a:pt x="16719" y="12305"/>
                    <a:pt x="16719" y="12305"/>
                    <a:pt x="16719" y="12305"/>
                  </a:cubicBezTo>
                  <a:cubicBezTo>
                    <a:pt x="16775" y="12372"/>
                    <a:pt x="16775" y="12372"/>
                    <a:pt x="16775" y="12372"/>
                  </a:cubicBezTo>
                  <a:cubicBezTo>
                    <a:pt x="16719" y="12372"/>
                    <a:pt x="16719" y="12372"/>
                    <a:pt x="16719" y="12372"/>
                  </a:cubicBezTo>
                  <a:cubicBezTo>
                    <a:pt x="16663" y="12372"/>
                    <a:pt x="16663" y="12372"/>
                    <a:pt x="16663" y="12372"/>
                  </a:cubicBezTo>
                  <a:cubicBezTo>
                    <a:pt x="16663" y="12372"/>
                    <a:pt x="16663" y="12372"/>
                    <a:pt x="16663" y="12372"/>
                  </a:cubicBezTo>
                  <a:cubicBezTo>
                    <a:pt x="16719" y="12372"/>
                    <a:pt x="16719" y="12372"/>
                    <a:pt x="16719" y="12372"/>
                  </a:cubicBezTo>
                  <a:cubicBezTo>
                    <a:pt x="16719" y="12438"/>
                    <a:pt x="16719" y="12438"/>
                    <a:pt x="16719" y="12438"/>
                  </a:cubicBezTo>
                  <a:cubicBezTo>
                    <a:pt x="16719" y="12438"/>
                    <a:pt x="16719" y="12438"/>
                    <a:pt x="16719" y="12438"/>
                  </a:cubicBezTo>
                  <a:cubicBezTo>
                    <a:pt x="16719" y="12438"/>
                    <a:pt x="16719" y="12438"/>
                    <a:pt x="16719" y="12438"/>
                  </a:cubicBezTo>
                  <a:cubicBezTo>
                    <a:pt x="16719" y="12438"/>
                    <a:pt x="16719" y="12438"/>
                    <a:pt x="16719" y="12438"/>
                  </a:cubicBezTo>
                  <a:cubicBezTo>
                    <a:pt x="16719" y="12505"/>
                    <a:pt x="16719" y="12505"/>
                    <a:pt x="16719" y="12505"/>
                  </a:cubicBezTo>
                  <a:cubicBezTo>
                    <a:pt x="16719" y="12505"/>
                    <a:pt x="16719" y="12505"/>
                    <a:pt x="16719" y="12505"/>
                  </a:cubicBezTo>
                  <a:cubicBezTo>
                    <a:pt x="16719" y="12505"/>
                    <a:pt x="16719" y="12505"/>
                    <a:pt x="16719" y="12505"/>
                  </a:cubicBezTo>
                  <a:cubicBezTo>
                    <a:pt x="16719" y="12572"/>
                    <a:pt x="16719" y="12572"/>
                    <a:pt x="16719" y="12572"/>
                  </a:cubicBezTo>
                  <a:cubicBezTo>
                    <a:pt x="16775" y="12639"/>
                    <a:pt x="16775" y="12639"/>
                    <a:pt x="16775" y="12639"/>
                  </a:cubicBezTo>
                  <a:cubicBezTo>
                    <a:pt x="16775" y="12572"/>
                    <a:pt x="16775" y="12572"/>
                    <a:pt x="16775" y="12572"/>
                  </a:cubicBezTo>
                  <a:cubicBezTo>
                    <a:pt x="16775" y="12505"/>
                    <a:pt x="16775" y="12505"/>
                    <a:pt x="16775" y="12505"/>
                  </a:cubicBezTo>
                  <a:cubicBezTo>
                    <a:pt x="16775" y="12505"/>
                    <a:pt x="16775" y="12505"/>
                    <a:pt x="16775" y="12505"/>
                  </a:cubicBezTo>
                  <a:cubicBezTo>
                    <a:pt x="16831" y="12572"/>
                    <a:pt x="16831" y="12572"/>
                    <a:pt x="16831" y="12572"/>
                  </a:cubicBezTo>
                  <a:cubicBezTo>
                    <a:pt x="16831" y="12572"/>
                    <a:pt x="16831" y="12572"/>
                    <a:pt x="16831" y="12572"/>
                  </a:cubicBezTo>
                  <a:cubicBezTo>
                    <a:pt x="16831" y="12639"/>
                    <a:pt x="16831" y="12639"/>
                    <a:pt x="16831" y="12639"/>
                  </a:cubicBezTo>
                  <a:cubicBezTo>
                    <a:pt x="16831" y="12639"/>
                    <a:pt x="16831" y="12639"/>
                    <a:pt x="16831" y="12639"/>
                  </a:cubicBezTo>
                  <a:cubicBezTo>
                    <a:pt x="16831" y="12639"/>
                    <a:pt x="16831" y="12639"/>
                    <a:pt x="16831" y="12639"/>
                  </a:cubicBezTo>
                  <a:cubicBezTo>
                    <a:pt x="16831" y="12706"/>
                    <a:pt x="16831" y="12706"/>
                    <a:pt x="16831" y="12706"/>
                  </a:cubicBezTo>
                  <a:cubicBezTo>
                    <a:pt x="16887" y="12706"/>
                    <a:pt x="16887" y="12706"/>
                    <a:pt x="16887" y="12706"/>
                  </a:cubicBezTo>
                  <a:cubicBezTo>
                    <a:pt x="16887" y="12639"/>
                    <a:pt x="16887" y="12639"/>
                    <a:pt x="16887" y="12639"/>
                  </a:cubicBezTo>
                  <a:cubicBezTo>
                    <a:pt x="16887" y="12706"/>
                    <a:pt x="16887" y="12706"/>
                    <a:pt x="16887" y="12706"/>
                  </a:cubicBezTo>
                  <a:cubicBezTo>
                    <a:pt x="16887" y="12639"/>
                    <a:pt x="16887" y="12639"/>
                    <a:pt x="16887" y="12639"/>
                  </a:cubicBezTo>
                  <a:cubicBezTo>
                    <a:pt x="16887" y="12639"/>
                    <a:pt x="16887" y="12639"/>
                    <a:pt x="16887" y="12639"/>
                  </a:cubicBezTo>
                  <a:cubicBezTo>
                    <a:pt x="16943" y="12639"/>
                    <a:pt x="16943" y="12639"/>
                    <a:pt x="16943" y="12639"/>
                  </a:cubicBezTo>
                  <a:cubicBezTo>
                    <a:pt x="16943" y="12706"/>
                    <a:pt x="16943" y="12706"/>
                    <a:pt x="16943" y="12706"/>
                  </a:cubicBezTo>
                  <a:cubicBezTo>
                    <a:pt x="16943" y="12706"/>
                    <a:pt x="16943" y="12706"/>
                    <a:pt x="16943" y="12706"/>
                  </a:cubicBezTo>
                  <a:cubicBezTo>
                    <a:pt x="16943" y="12773"/>
                    <a:pt x="16943" y="12773"/>
                    <a:pt x="16943" y="12773"/>
                  </a:cubicBezTo>
                  <a:cubicBezTo>
                    <a:pt x="16887" y="12773"/>
                    <a:pt x="16887" y="12773"/>
                    <a:pt x="16887" y="12773"/>
                  </a:cubicBezTo>
                  <a:cubicBezTo>
                    <a:pt x="16887" y="12773"/>
                    <a:pt x="16887" y="12773"/>
                    <a:pt x="16887" y="12773"/>
                  </a:cubicBezTo>
                  <a:cubicBezTo>
                    <a:pt x="16943" y="12840"/>
                    <a:pt x="16943" y="12840"/>
                    <a:pt x="16943" y="12840"/>
                  </a:cubicBezTo>
                  <a:cubicBezTo>
                    <a:pt x="16999" y="12840"/>
                    <a:pt x="16999" y="12840"/>
                    <a:pt x="16999" y="12840"/>
                  </a:cubicBezTo>
                  <a:cubicBezTo>
                    <a:pt x="16999" y="12773"/>
                    <a:pt x="16999" y="12773"/>
                    <a:pt x="16999" y="12773"/>
                  </a:cubicBezTo>
                  <a:cubicBezTo>
                    <a:pt x="17056" y="12840"/>
                    <a:pt x="17056" y="12840"/>
                    <a:pt x="17056" y="12840"/>
                  </a:cubicBezTo>
                  <a:cubicBezTo>
                    <a:pt x="16999" y="12840"/>
                    <a:pt x="16999" y="12840"/>
                    <a:pt x="16999" y="12840"/>
                  </a:cubicBezTo>
                  <a:cubicBezTo>
                    <a:pt x="16999" y="12840"/>
                    <a:pt x="16999" y="12840"/>
                    <a:pt x="16999" y="12840"/>
                  </a:cubicBezTo>
                  <a:cubicBezTo>
                    <a:pt x="16943" y="12907"/>
                    <a:pt x="16943" y="12907"/>
                    <a:pt x="16943" y="12907"/>
                  </a:cubicBezTo>
                  <a:cubicBezTo>
                    <a:pt x="16943" y="12907"/>
                    <a:pt x="16943" y="12907"/>
                    <a:pt x="16943" y="12907"/>
                  </a:cubicBezTo>
                  <a:cubicBezTo>
                    <a:pt x="16999" y="12973"/>
                    <a:pt x="16999" y="12973"/>
                    <a:pt x="16999" y="12973"/>
                  </a:cubicBezTo>
                  <a:cubicBezTo>
                    <a:pt x="16999" y="13040"/>
                    <a:pt x="16999" y="13040"/>
                    <a:pt x="16999" y="13040"/>
                  </a:cubicBezTo>
                  <a:cubicBezTo>
                    <a:pt x="16999" y="13040"/>
                    <a:pt x="16999" y="13040"/>
                    <a:pt x="16999" y="13040"/>
                  </a:cubicBezTo>
                  <a:cubicBezTo>
                    <a:pt x="16999" y="13107"/>
                    <a:pt x="16999" y="13107"/>
                    <a:pt x="16999" y="13107"/>
                  </a:cubicBezTo>
                  <a:cubicBezTo>
                    <a:pt x="17056" y="13174"/>
                    <a:pt x="17056" y="13174"/>
                    <a:pt x="17056" y="13174"/>
                  </a:cubicBezTo>
                  <a:cubicBezTo>
                    <a:pt x="17056" y="13174"/>
                    <a:pt x="17056" y="13174"/>
                    <a:pt x="17056" y="13174"/>
                  </a:cubicBezTo>
                  <a:cubicBezTo>
                    <a:pt x="17056" y="13241"/>
                    <a:pt x="17056" y="13241"/>
                    <a:pt x="17056" y="13241"/>
                  </a:cubicBezTo>
                  <a:cubicBezTo>
                    <a:pt x="17056" y="13308"/>
                    <a:pt x="17056" y="13308"/>
                    <a:pt x="17056" y="13308"/>
                  </a:cubicBezTo>
                  <a:cubicBezTo>
                    <a:pt x="16999" y="13308"/>
                    <a:pt x="16999" y="13308"/>
                    <a:pt x="16999" y="13308"/>
                  </a:cubicBezTo>
                  <a:cubicBezTo>
                    <a:pt x="17056" y="13375"/>
                    <a:pt x="17056" y="13375"/>
                    <a:pt x="17056" y="13375"/>
                  </a:cubicBezTo>
                  <a:cubicBezTo>
                    <a:pt x="16999" y="13441"/>
                    <a:pt x="16999" y="13441"/>
                    <a:pt x="16999" y="13441"/>
                  </a:cubicBezTo>
                  <a:cubicBezTo>
                    <a:pt x="16943" y="13308"/>
                    <a:pt x="16943" y="13308"/>
                    <a:pt x="16943" y="13308"/>
                  </a:cubicBezTo>
                  <a:cubicBezTo>
                    <a:pt x="16943" y="13308"/>
                    <a:pt x="16943" y="13308"/>
                    <a:pt x="16943" y="13308"/>
                  </a:cubicBezTo>
                  <a:cubicBezTo>
                    <a:pt x="16943" y="13241"/>
                    <a:pt x="16943" y="13241"/>
                    <a:pt x="16943" y="13241"/>
                  </a:cubicBezTo>
                  <a:cubicBezTo>
                    <a:pt x="16943" y="13174"/>
                    <a:pt x="16943" y="13174"/>
                    <a:pt x="16943" y="13174"/>
                  </a:cubicBezTo>
                  <a:cubicBezTo>
                    <a:pt x="16943" y="13241"/>
                    <a:pt x="16943" y="13241"/>
                    <a:pt x="16943" y="13241"/>
                  </a:cubicBezTo>
                  <a:cubicBezTo>
                    <a:pt x="16943" y="13308"/>
                    <a:pt x="16943" y="13308"/>
                    <a:pt x="16943" y="13308"/>
                  </a:cubicBezTo>
                  <a:cubicBezTo>
                    <a:pt x="16943" y="13375"/>
                    <a:pt x="16943" y="13375"/>
                    <a:pt x="16943" y="13375"/>
                  </a:cubicBezTo>
                  <a:cubicBezTo>
                    <a:pt x="16943" y="13441"/>
                    <a:pt x="16943" y="13441"/>
                    <a:pt x="16943" y="13441"/>
                  </a:cubicBezTo>
                  <a:cubicBezTo>
                    <a:pt x="16943" y="13508"/>
                    <a:pt x="16943" y="13508"/>
                    <a:pt x="16943" y="13508"/>
                  </a:cubicBezTo>
                  <a:cubicBezTo>
                    <a:pt x="16943" y="13575"/>
                    <a:pt x="16943" y="13575"/>
                    <a:pt x="16943" y="13575"/>
                  </a:cubicBezTo>
                  <a:cubicBezTo>
                    <a:pt x="16943" y="13575"/>
                    <a:pt x="16943" y="13575"/>
                    <a:pt x="16943" y="13575"/>
                  </a:cubicBezTo>
                  <a:cubicBezTo>
                    <a:pt x="16887" y="13575"/>
                    <a:pt x="16887" y="13575"/>
                    <a:pt x="16887" y="13575"/>
                  </a:cubicBezTo>
                  <a:cubicBezTo>
                    <a:pt x="16887" y="13508"/>
                    <a:pt x="16887" y="13508"/>
                    <a:pt x="16887" y="13508"/>
                  </a:cubicBezTo>
                  <a:cubicBezTo>
                    <a:pt x="16831" y="13508"/>
                    <a:pt x="16831" y="13508"/>
                    <a:pt x="16831" y="13508"/>
                  </a:cubicBezTo>
                  <a:cubicBezTo>
                    <a:pt x="16887" y="13642"/>
                    <a:pt x="16887" y="13642"/>
                    <a:pt x="16887" y="13642"/>
                  </a:cubicBezTo>
                  <a:cubicBezTo>
                    <a:pt x="16831" y="13709"/>
                    <a:pt x="16831" y="13709"/>
                    <a:pt x="16831" y="13709"/>
                  </a:cubicBezTo>
                  <a:cubicBezTo>
                    <a:pt x="16887" y="13709"/>
                    <a:pt x="16887" y="13709"/>
                    <a:pt x="16887" y="13709"/>
                  </a:cubicBezTo>
                  <a:cubicBezTo>
                    <a:pt x="16887" y="13709"/>
                    <a:pt x="16887" y="13709"/>
                    <a:pt x="16887" y="13709"/>
                  </a:cubicBezTo>
                  <a:cubicBezTo>
                    <a:pt x="16831" y="13709"/>
                    <a:pt x="16831" y="13709"/>
                    <a:pt x="16831" y="13709"/>
                  </a:cubicBezTo>
                  <a:cubicBezTo>
                    <a:pt x="16775" y="13709"/>
                    <a:pt x="16775" y="13709"/>
                    <a:pt x="16775" y="13709"/>
                  </a:cubicBezTo>
                  <a:cubicBezTo>
                    <a:pt x="16775" y="13642"/>
                    <a:pt x="16775" y="13642"/>
                    <a:pt x="16775" y="13642"/>
                  </a:cubicBezTo>
                  <a:cubicBezTo>
                    <a:pt x="16775" y="13575"/>
                    <a:pt x="16775" y="13575"/>
                    <a:pt x="16775" y="13575"/>
                  </a:cubicBezTo>
                  <a:cubicBezTo>
                    <a:pt x="16775" y="13508"/>
                    <a:pt x="16775" y="13508"/>
                    <a:pt x="16775" y="13508"/>
                  </a:cubicBezTo>
                  <a:cubicBezTo>
                    <a:pt x="16775" y="13575"/>
                    <a:pt x="16775" y="13575"/>
                    <a:pt x="16775" y="13575"/>
                  </a:cubicBezTo>
                  <a:cubicBezTo>
                    <a:pt x="16719" y="13575"/>
                    <a:pt x="16719" y="13575"/>
                    <a:pt x="16719" y="13575"/>
                  </a:cubicBezTo>
                  <a:cubicBezTo>
                    <a:pt x="16719" y="13508"/>
                    <a:pt x="16719" y="13508"/>
                    <a:pt x="16719" y="13508"/>
                  </a:cubicBezTo>
                  <a:cubicBezTo>
                    <a:pt x="16719" y="13441"/>
                    <a:pt x="16719" y="13441"/>
                    <a:pt x="16719" y="13441"/>
                  </a:cubicBezTo>
                  <a:cubicBezTo>
                    <a:pt x="16719" y="13508"/>
                    <a:pt x="16719" y="13508"/>
                    <a:pt x="16719" y="13508"/>
                  </a:cubicBezTo>
                  <a:cubicBezTo>
                    <a:pt x="16719" y="13508"/>
                    <a:pt x="16719" y="13508"/>
                    <a:pt x="16719" y="13508"/>
                  </a:cubicBezTo>
                  <a:cubicBezTo>
                    <a:pt x="16663" y="13508"/>
                    <a:pt x="16663" y="13508"/>
                    <a:pt x="16663" y="13508"/>
                  </a:cubicBezTo>
                  <a:cubicBezTo>
                    <a:pt x="16663" y="13441"/>
                    <a:pt x="16663" y="13441"/>
                    <a:pt x="16663" y="13441"/>
                  </a:cubicBezTo>
                  <a:cubicBezTo>
                    <a:pt x="16663" y="13441"/>
                    <a:pt x="16663" y="13441"/>
                    <a:pt x="16663" y="13441"/>
                  </a:cubicBezTo>
                  <a:cubicBezTo>
                    <a:pt x="16663" y="13441"/>
                    <a:pt x="16663" y="13441"/>
                    <a:pt x="16663" y="13441"/>
                  </a:cubicBezTo>
                  <a:cubicBezTo>
                    <a:pt x="16663" y="13441"/>
                    <a:pt x="16663" y="13441"/>
                    <a:pt x="16663" y="13441"/>
                  </a:cubicBezTo>
                  <a:cubicBezTo>
                    <a:pt x="16663" y="13441"/>
                    <a:pt x="16663" y="13441"/>
                    <a:pt x="16663" y="13441"/>
                  </a:cubicBezTo>
                  <a:cubicBezTo>
                    <a:pt x="16663" y="13508"/>
                    <a:pt x="16663" y="13508"/>
                    <a:pt x="16663" y="13508"/>
                  </a:cubicBezTo>
                  <a:cubicBezTo>
                    <a:pt x="16607" y="13441"/>
                    <a:pt x="16607" y="13441"/>
                    <a:pt x="16607" y="13441"/>
                  </a:cubicBezTo>
                  <a:cubicBezTo>
                    <a:pt x="16607" y="13441"/>
                    <a:pt x="16607" y="13441"/>
                    <a:pt x="16607" y="13441"/>
                  </a:cubicBezTo>
                  <a:cubicBezTo>
                    <a:pt x="16607" y="13441"/>
                    <a:pt x="16607" y="13441"/>
                    <a:pt x="16607" y="13441"/>
                  </a:cubicBezTo>
                  <a:cubicBezTo>
                    <a:pt x="16607" y="13375"/>
                    <a:pt x="16607" y="13375"/>
                    <a:pt x="16607" y="13375"/>
                  </a:cubicBezTo>
                  <a:cubicBezTo>
                    <a:pt x="16551" y="13308"/>
                    <a:pt x="16551" y="13308"/>
                    <a:pt x="16551" y="13308"/>
                  </a:cubicBezTo>
                  <a:cubicBezTo>
                    <a:pt x="16551" y="13241"/>
                    <a:pt x="16551" y="13241"/>
                    <a:pt x="16551" y="13241"/>
                  </a:cubicBezTo>
                  <a:cubicBezTo>
                    <a:pt x="16551" y="13308"/>
                    <a:pt x="16551" y="13308"/>
                    <a:pt x="16551" y="13308"/>
                  </a:cubicBezTo>
                  <a:cubicBezTo>
                    <a:pt x="16551" y="13375"/>
                    <a:pt x="16551" y="13375"/>
                    <a:pt x="16551" y="13375"/>
                  </a:cubicBezTo>
                  <a:cubicBezTo>
                    <a:pt x="16551" y="13441"/>
                    <a:pt x="16551" y="13441"/>
                    <a:pt x="16551" y="13441"/>
                  </a:cubicBezTo>
                  <a:cubicBezTo>
                    <a:pt x="16551" y="13441"/>
                    <a:pt x="16551" y="13441"/>
                    <a:pt x="16551" y="13441"/>
                  </a:cubicBezTo>
                  <a:cubicBezTo>
                    <a:pt x="16495" y="13375"/>
                    <a:pt x="16495" y="13375"/>
                    <a:pt x="16495" y="13375"/>
                  </a:cubicBezTo>
                  <a:cubicBezTo>
                    <a:pt x="16495" y="13308"/>
                    <a:pt x="16495" y="13308"/>
                    <a:pt x="16495" y="13308"/>
                  </a:cubicBezTo>
                  <a:cubicBezTo>
                    <a:pt x="16495" y="13308"/>
                    <a:pt x="16495" y="13308"/>
                    <a:pt x="16495" y="13308"/>
                  </a:cubicBezTo>
                  <a:cubicBezTo>
                    <a:pt x="16438" y="13308"/>
                    <a:pt x="16438" y="13308"/>
                    <a:pt x="16438" y="13308"/>
                  </a:cubicBezTo>
                  <a:cubicBezTo>
                    <a:pt x="16438" y="13241"/>
                    <a:pt x="16438" y="13241"/>
                    <a:pt x="16438" y="13241"/>
                  </a:cubicBezTo>
                  <a:cubicBezTo>
                    <a:pt x="16382" y="13174"/>
                    <a:pt x="16382" y="13174"/>
                    <a:pt x="16382" y="13174"/>
                  </a:cubicBezTo>
                  <a:cubicBezTo>
                    <a:pt x="16382" y="13174"/>
                    <a:pt x="16382" y="13174"/>
                    <a:pt x="16382" y="13174"/>
                  </a:cubicBezTo>
                  <a:cubicBezTo>
                    <a:pt x="16382" y="13107"/>
                    <a:pt x="16382" y="13107"/>
                    <a:pt x="16382" y="13107"/>
                  </a:cubicBezTo>
                  <a:cubicBezTo>
                    <a:pt x="16326" y="13174"/>
                    <a:pt x="16326" y="13174"/>
                    <a:pt x="16326" y="13174"/>
                  </a:cubicBezTo>
                  <a:cubicBezTo>
                    <a:pt x="16326" y="13174"/>
                    <a:pt x="16326" y="13174"/>
                    <a:pt x="16326" y="13174"/>
                  </a:cubicBezTo>
                  <a:cubicBezTo>
                    <a:pt x="16382" y="13241"/>
                    <a:pt x="16382" y="13241"/>
                    <a:pt x="16382" y="13241"/>
                  </a:cubicBezTo>
                  <a:cubicBezTo>
                    <a:pt x="16382" y="13308"/>
                    <a:pt x="16382" y="13308"/>
                    <a:pt x="16382" y="13308"/>
                  </a:cubicBezTo>
                  <a:cubicBezTo>
                    <a:pt x="16326" y="13241"/>
                    <a:pt x="16326" y="13241"/>
                    <a:pt x="16326" y="13241"/>
                  </a:cubicBezTo>
                  <a:cubicBezTo>
                    <a:pt x="16326" y="13241"/>
                    <a:pt x="16326" y="13241"/>
                    <a:pt x="16326" y="13241"/>
                  </a:cubicBezTo>
                  <a:cubicBezTo>
                    <a:pt x="16326" y="13174"/>
                    <a:pt x="16326" y="13174"/>
                    <a:pt x="16326" y="13174"/>
                  </a:cubicBezTo>
                  <a:cubicBezTo>
                    <a:pt x="16270" y="13174"/>
                    <a:pt x="16270" y="13174"/>
                    <a:pt x="16270" y="13174"/>
                  </a:cubicBezTo>
                  <a:cubicBezTo>
                    <a:pt x="16214" y="13107"/>
                    <a:pt x="16214" y="13107"/>
                    <a:pt x="16214" y="13107"/>
                  </a:cubicBezTo>
                  <a:cubicBezTo>
                    <a:pt x="16214" y="13040"/>
                    <a:pt x="16214" y="13040"/>
                    <a:pt x="16214" y="13040"/>
                  </a:cubicBezTo>
                  <a:cubicBezTo>
                    <a:pt x="16158" y="13040"/>
                    <a:pt x="16158" y="13040"/>
                    <a:pt x="16158" y="13040"/>
                  </a:cubicBezTo>
                  <a:cubicBezTo>
                    <a:pt x="16158" y="13107"/>
                    <a:pt x="16158" y="13107"/>
                    <a:pt x="16158" y="13107"/>
                  </a:cubicBezTo>
                  <a:cubicBezTo>
                    <a:pt x="16102" y="13040"/>
                    <a:pt x="16102" y="13040"/>
                    <a:pt x="16102" y="13040"/>
                  </a:cubicBezTo>
                  <a:cubicBezTo>
                    <a:pt x="16102" y="13107"/>
                    <a:pt x="16102" y="13107"/>
                    <a:pt x="16102" y="13107"/>
                  </a:cubicBezTo>
                  <a:cubicBezTo>
                    <a:pt x="16158" y="13174"/>
                    <a:pt x="16158" y="13174"/>
                    <a:pt x="16158" y="13174"/>
                  </a:cubicBezTo>
                  <a:cubicBezTo>
                    <a:pt x="16214" y="13241"/>
                    <a:pt x="16214" y="13241"/>
                    <a:pt x="16214" y="13241"/>
                  </a:cubicBezTo>
                  <a:cubicBezTo>
                    <a:pt x="16214" y="13241"/>
                    <a:pt x="16214" y="13241"/>
                    <a:pt x="16214" y="13241"/>
                  </a:cubicBezTo>
                  <a:cubicBezTo>
                    <a:pt x="16214" y="13308"/>
                    <a:pt x="16214" y="13308"/>
                    <a:pt x="16214" y="13308"/>
                  </a:cubicBezTo>
                  <a:cubicBezTo>
                    <a:pt x="16214" y="13375"/>
                    <a:pt x="16214" y="13375"/>
                    <a:pt x="16214" y="13375"/>
                  </a:cubicBezTo>
                  <a:cubicBezTo>
                    <a:pt x="16214" y="13375"/>
                    <a:pt x="16214" y="13375"/>
                    <a:pt x="16214" y="13375"/>
                  </a:cubicBezTo>
                  <a:cubicBezTo>
                    <a:pt x="16270" y="13375"/>
                    <a:pt x="16270" y="13375"/>
                    <a:pt x="16270" y="13375"/>
                  </a:cubicBezTo>
                  <a:cubicBezTo>
                    <a:pt x="16326" y="13375"/>
                    <a:pt x="16326" y="13375"/>
                    <a:pt x="16326" y="13375"/>
                  </a:cubicBezTo>
                  <a:cubicBezTo>
                    <a:pt x="16326" y="13441"/>
                    <a:pt x="16326" y="13441"/>
                    <a:pt x="16326" y="13441"/>
                  </a:cubicBezTo>
                  <a:cubicBezTo>
                    <a:pt x="16326" y="13441"/>
                    <a:pt x="16326" y="13441"/>
                    <a:pt x="16326" y="13441"/>
                  </a:cubicBezTo>
                  <a:cubicBezTo>
                    <a:pt x="16382" y="13441"/>
                    <a:pt x="16382" y="13441"/>
                    <a:pt x="16382" y="13441"/>
                  </a:cubicBezTo>
                  <a:cubicBezTo>
                    <a:pt x="16326" y="13508"/>
                    <a:pt x="16326" y="13508"/>
                    <a:pt x="16326" y="13508"/>
                  </a:cubicBezTo>
                  <a:cubicBezTo>
                    <a:pt x="16382" y="13508"/>
                    <a:pt x="16382" y="13508"/>
                    <a:pt x="16382" y="13508"/>
                  </a:cubicBezTo>
                  <a:cubicBezTo>
                    <a:pt x="16382" y="13508"/>
                    <a:pt x="16382" y="13508"/>
                    <a:pt x="16382" y="13508"/>
                  </a:cubicBezTo>
                  <a:cubicBezTo>
                    <a:pt x="16438" y="13575"/>
                    <a:pt x="16438" y="13575"/>
                    <a:pt x="16438" y="13575"/>
                  </a:cubicBezTo>
                  <a:cubicBezTo>
                    <a:pt x="16438" y="13575"/>
                    <a:pt x="16438" y="13575"/>
                    <a:pt x="16438" y="13575"/>
                  </a:cubicBezTo>
                  <a:cubicBezTo>
                    <a:pt x="16438" y="13575"/>
                    <a:pt x="16438" y="13575"/>
                    <a:pt x="16438" y="13575"/>
                  </a:cubicBezTo>
                  <a:cubicBezTo>
                    <a:pt x="16495" y="13642"/>
                    <a:pt x="16495" y="13642"/>
                    <a:pt x="16495" y="13642"/>
                  </a:cubicBezTo>
                  <a:cubicBezTo>
                    <a:pt x="16495" y="13642"/>
                    <a:pt x="16495" y="13642"/>
                    <a:pt x="16495" y="13642"/>
                  </a:cubicBezTo>
                  <a:cubicBezTo>
                    <a:pt x="16438" y="13709"/>
                    <a:pt x="16438" y="13709"/>
                    <a:pt x="16438" y="13709"/>
                  </a:cubicBezTo>
                  <a:cubicBezTo>
                    <a:pt x="16495" y="13709"/>
                    <a:pt x="16495" y="13709"/>
                    <a:pt x="16495" y="13709"/>
                  </a:cubicBezTo>
                  <a:cubicBezTo>
                    <a:pt x="16495" y="13776"/>
                    <a:pt x="16495" y="13776"/>
                    <a:pt x="16495" y="13776"/>
                  </a:cubicBezTo>
                  <a:cubicBezTo>
                    <a:pt x="16495" y="13776"/>
                    <a:pt x="16495" y="13776"/>
                    <a:pt x="16495" y="13776"/>
                  </a:cubicBezTo>
                  <a:cubicBezTo>
                    <a:pt x="16551" y="13709"/>
                    <a:pt x="16551" y="13709"/>
                    <a:pt x="16551" y="13709"/>
                  </a:cubicBezTo>
                  <a:cubicBezTo>
                    <a:pt x="16551" y="13776"/>
                    <a:pt x="16551" y="13776"/>
                    <a:pt x="16551" y="13776"/>
                  </a:cubicBezTo>
                  <a:cubicBezTo>
                    <a:pt x="16551" y="13776"/>
                    <a:pt x="16551" y="13776"/>
                    <a:pt x="16551" y="13776"/>
                  </a:cubicBezTo>
                  <a:cubicBezTo>
                    <a:pt x="16551" y="13843"/>
                    <a:pt x="16551" y="13843"/>
                    <a:pt x="16551" y="13843"/>
                  </a:cubicBezTo>
                  <a:cubicBezTo>
                    <a:pt x="16551" y="13843"/>
                    <a:pt x="16551" y="13843"/>
                    <a:pt x="16551" y="13843"/>
                  </a:cubicBezTo>
                  <a:cubicBezTo>
                    <a:pt x="16607" y="13843"/>
                    <a:pt x="16607" y="13843"/>
                    <a:pt x="16607" y="13843"/>
                  </a:cubicBezTo>
                  <a:cubicBezTo>
                    <a:pt x="16551" y="13910"/>
                    <a:pt x="16551" y="13910"/>
                    <a:pt x="16551" y="13910"/>
                  </a:cubicBezTo>
                  <a:cubicBezTo>
                    <a:pt x="16551" y="13843"/>
                    <a:pt x="16551" y="13843"/>
                    <a:pt x="16551" y="13843"/>
                  </a:cubicBezTo>
                  <a:cubicBezTo>
                    <a:pt x="16495" y="13910"/>
                    <a:pt x="16495" y="13910"/>
                    <a:pt x="16495" y="13910"/>
                  </a:cubicBezTo>
                  <a:cubicBezTo>
                    <a:pt x="16551" y="13910"/>
                    <a:pt x="16551" y="13910"/>
                    <a:pt x="16551" y="13910"/>
                  </a:cubicBezTo>
                  <a:cubicBezTo>
                    <a:pt x="16551" y="13976"/>
                    <a:pt x="16551" y="13976"/>
                    <a:pt x="16551" y="13976"/>
                  </a:cubicBezTo>
                  <a:cubicBezTo>
                    <a:pt x="16551" y="13976"/>
                    <a:pt x="16551" y="13976"/>
                    <a:pt x="16551" y="13976"/>
                  </a:cubicBezTo>
                  <a:cubicBezTo>
                    <a:pt x="16551" y="13976"/>
                    <a:pt x="16551" y="13976"/>
                    <a:pt x="16551" y="13976"/>
                  </a:cubicBezTo>
                  <a:close/>
                  <a:moveTo>
                    <a:pt x="12399" y="12706"/>
                  </a:moveTo>
                  <a:cubicBezTo>
                    <a:pt x="12399" y="12706"/>
                    <a:pt x="12399" y="12706"/>
                    <a:pt x="12399" y="12706"/>
                  </a:cubicBezTo>
                  <a:cubicBezTo>
                    <a:pt x="12455" y="12639"/>
                    <a:pt x="12455" y="12639"/>
                    <a:pt x="12455" y="12639"/>
                  </a:cubicBezTo>
                  <a:cubicBezTo>
                    <a:pt x="12455" y="12639"/>
                    <a:pt x="12455" y="12639"/>
                    <a:pt x="12455" y="12639"/>
                  </a:cubicBezTo>
                  <a:cubicBezTo>
                    <a:pt x="12455" y="12639"/>
                    <a:pt x="12455" y="12639"/>
                    <a:pt x="12455" y="12639"/>
                  </a:cubicBezTo>
                  <a:cubicBezTo>
                    <a:pt x="12511" y="12639"/>
                    <a:pt x="12511" y="12639"/>
                    <a:pt x="12511" y="12639"/>
                  </a:cubicBezTo>
                  <a:cubicBezTo>
                    <a:pt x="12511" y="12639"/>
                    <a:pt x="12511" y="12639"/>
                    <a:pt x="12511" y="12639"/>
                  </a:cubicBezTo>
                  <a:cubicBezTo>
                    <a:pt x="12567" y="12639"/>
                    <a:pt x="12567" y="12639"/>
                    <a:pt x="12567" y="12639"/>
                  </a:cubicBezTo>
                  <a:cubicBezTo>
                    <a:pt x="12567" y="12639"/>
                    <a:pt x="12567" y="12639"/>
                    <a:pt x="12567" y="12639"/>
                  </a:cubicBezTo>
                  <a:cubicBezTo>
                    <a:pt x="12623" y="12639"/>
                    <a:pt x="12623" y="12639"/>
                    <a:pt x="12623" y="12639"/>
                  </a:cubicBezTo>
                  <a:cubicBezTo>
                    <a:pt x="12623" y="12706"/>
                    <a:pt x="12623" y="12706"/>
                    <a:pt x="12623" y="12706"/>
                  </a:cubicBezTo>
                  <a:cubicBezTo>
                    <a:pt x="12567" y="12773"/>
                    <a:pt x="12567" y="12773"/>
                    <a:pt x="12567" y="12773"/>
                  </a:cubicBezTo>
                  <a:cubicBezTo>
                    <a:pt x="12567" y="12773"/>
                    <a:pt x="12567" y="12773"/>
                    <a:pt x="12567" y="12773"/>
                  </a:cubicBezTo>
                  <a:cubicBezTo>
                    <a:pt x="12567" y="12840"/>
                    <a:pt x="12567" y="12840"/>
                    <a:pt x="12567" y="12840"/>
                  </a:cubicBezTo>
                  <a:cubicBezTo>
                    <a:pt x="12567" y="12907"/>
                    <a:pt x="12567" y="12907"/>
                    <a:pt x="12567" y="12907"/>
                  </a:cubicBezTo>
                  <a:cubicBezTo>
                    <a:pt x="12567" y="12907"/>
                    <a:pt x="12567" y="12907"/>
                    <a:pt x="12567" y="12907"/>
                  </a:cubicBezTo>
                  <a:cubicBezTo>
                    <a:pt x="12623" y="12907"/>
                    <a:pt x="12623" y="12907"/>
                    <a:pt x="12623" y="12907"/>
                  </a:cubicBezTo>
                  <a:cubicBezTo>
                    <a:pt x="12623" y="12907"/>
                    <a:pt x="12623" y="12907"/>
                    <a:pt x="12623" y="12907"/>
                  </a:cubicBezTo>
                  <a:cubicBezTo>
                    <a:pt x="12623" y="12907"/>
                    <a:pt x="12623" y="12907"/>
                    <a:pt x="12623" y="12907"/>
                  </a:cubicBezTo>
                  <a:cubicBezTo>
                    <a:pt x="12679" y="12907"/>
                    <a:pt x="12679" y="12907"/>
                    <a:pt x="12679" y="12907"/>
                  </a:cubicBezTo>
                  <a:cubicBezTo>
                    <a:pt x="12736" y="12907"/>
                    <a:pt x="12736" y="12907"/>
                    <a:pt x="12736" y="12907"/>
                  </a:cubicBezTo>
                  <a:cubicBezTo>
                    <a:pt x="12736" y="12907"/>
                    <a:pt x="12736" y="12907"/>
                    <a:pt x="12736" y="12907"/>
                  </a:cubicBezTo>
                  <a:cubicBezTo>
                    <a:pt x="12792" y="12840"/>
                    <a:pt x="12792" y="12840"/>
                    <a:pt x="12792" y="12840"/>
                  </a:cubicBezTo>
                  <a:cubicBezTo>
                    <a:pt x="12792" y="12840"/>
                    <a:pt x="12792" y="12840"/>
                    <a:pt x="12792" y="12840"/>
                  </a:cubicBezTo>
                  <a:cubicBezTo>
                    <a:pt x="12848" y="12840"/>
                    <a:pt x="12848" y="12840"/>
                    <a:pt x="12848" y="12840"/>
                  </a:cubicBezTo>
                  <a:cubicBezTo>
                    <a:pt x="12848" y="12773"/>
                    <a:pt x="12848" y="12773"/>
                    <a:pt x="12848" y="12773"/>
                  </a:cubicBezTo>
                  <a:cubicBezTo>
                    <a:pt x="12904" y="12706"/>
                    <a:pt x="12904" y="12706"/>
                    <a:pt x="12904" y="12706"/>
                  </a:cubicBezTo>
                  <a:cubicBezTo>
                    <a:pt x="12904" y="12706"/>
                    <a:pt x="12904" y="12706"/>
                    <a:pt x="12904" y="12706"/>
                  </a:cubicBezTo>
                  <a:cubicBezTo>
                    <a:pt x="12904" y="12706"/>
                    <a:pt x="12904" y="12706"/>
                    <a:pt x="12904" y="12706"/>
                  </a:cubicBezTo>
                  <a:cubicBezTo>
                    <a:pt x="12960" y="12706"/>
                    <a:pt x="12960" y="12706"/>
                    <a:pt x="12960" y="12706"/>
                  </a:cubicBezTo>
                  <a:cubicBezTo>
                    <a:pt x="13016" y="12706"/>
                    <a:pt x="13016" y="12706"/>
                    <a:pt x="13016" y="12706"/>
                  </a:cubicBezTo>
                  <a:cubicBezTo>
                    <a:pt x="13016" y="12706"/>
                    <a:pt x="13016" y="12706"/>
                    <a:pt x="13016" y="12706"/>
                  </a:cubicBezTo>
                  <a:cubicBezTo>
                    <a:pt x="13016" y="12706"/>
                    <a:pt x="13016" y="12706"/>
                    <a:pt x="13016" y="12706"/>
                  </a:cubicBezTo>
                  <a:cubicBezTo>
                    <a:pt x="13072" y="12639"/>
                    <a:pt x="13072" y="12639"/>
                    <a:pt x="13072" y="12639"/>
                  </a:cubicBezTo>
                  <a:cubicBezTo>
                    <a:pt x="13072" y="12572"/>
                    <a:pt x="13072" y="12572"/>
                    <a:pt x="13072" y="12572"/>
                  </a:cubicBezTo>
                  <a:cubicBezTo>
                    <a:pt x="13072" y="12505"/>
                    <a:pt x="13072" y="12505"/>
                    <a:pt x="13072" y="12505"/>
                  </a:cubicBezTo>
                  <a:cubicBezTo>
                    <a:pt x="13128" y="12505"/>
                    <a:pt x="13128" y="12505"/>
                    <a:pt x="13128" y="12505"/>
                  </a:cubicBezTo>
                  <a:cubicBezTo>
                    <a:pt x="13128" y="12505"/>
                    <a:pt x="13128" y="12505"/>
                    <a:pt x="13128" y="12505"/>
                  </a:cubicBezTo>
                  <a:cubicBezTo>
                    <a:pt x="13184" y="12505"/>
                    <a:pt x="13184" y="12505"/>
                    <a:pt x="13184" y="12505"/>
                  </a:cubicBezTo>
                  <a:cubicBezTo>
                    <a:pt x="13184" y="12505"/>
                    <a:pt x="13184" y="12505"/>
                    <a:pt x="13184" y="12505"/>
                  </a:cubicBezTo>
                  <a:cubicBezTo>
                    <a:pt x="13241" y="12438"/>
                    <a:pt x="13241" y="12438"/>
                    <a:pt x="13241" y="12438"/>
                  </a:cubicBezTo>
                  <a:cubicBezTo>
                    <a:pt x="13241" y="12505"/>
                    <a:pt x="13241" y="12505"/>
                    <a:pt x="13241" y="12505"/>
                  </a:cubicBezTo>
                  <a:cubicBezTo>
                    <a:pt x="13241" y="12505"/>
                    <a:pt x="13241" y="12505"/>
                    <a:pt x="13241" y="12505"/>
                  </a:cubicBezTo>
                  <a:cubicBezTo>
                    <a:pt x="13241" y="12572"/>
                    <a:pt x="13241" y="12572"/>
                    <a:pt x="13241" y="12572"/>
                  </a:cubicBezTo>
                  <a:cubicBezTo>
                    <a:pt x="13184" y="12572"/>
                    <a:pt x="13184" y="12572"/>
                    <a:pt x="13184" y="12572"/>
                  </a:cubicBezTo>
                  <a:cubicBezTo>
                    <a:pt x="13241" y="12572"/>
                    <a:pt x="13241" y="12572"/>
                    <a:pt x="13241" y="12572"/>
                  </a:cubicBezTo>
                  <a:cubicBezTo>
                    <a:pt x="13297" y="12572"/>
                    <a:pt x="13297" y="12572"/>
                    <a:pt x="13297" y="12572"/>
                  </a:cubicBezTo>
                  <a:cubicBezTo>
                    <a:pt x="13353" y="12639"/>
                    <a:pt x="13353" y="12639"/>
                    <a:pt x="13353" y="12639"/>
                  </a:cubicBezTo>
                  <a:cubicBezTo>
                    <a:pt x="13353" y="12639"/>
                    <a:pt x="13353" y="12639"/>
                    <a:pt x="13353" y="12639"/>
                  </a:cubicBezTo>
                  <a:cubicBezTo>
                    <a:pt x="13297" y="12706"/>
                    <a:pt x="13297" y="12706"/>
                    <a:pt x="13297" y="12706"/>
                  </a:cubicBezTo>
                  <a:cubicBezTo>
                    <a:pt x="13297" y="12706"/>
                    <a:pt x="13297" y="12706"/>
                    <a:pt x="13297" y="12706"/>
                  </a:cubicBezTo>
                  <a:cubicBezTo>
                    <a:pt x="13297" y="12773"/>
                    <a:pt x="13297" y="12773"/>
                    <a:pt x="13297" y="12773"/>
                  </a:cubicBezTo>
                  <a:cubicBezTo>
                    <a:pt x="13297" y="12773"/>
                    <a:pt x="13297" y="12773"/>
                    <a:pt x="13297" y="12773"/>
                  </a:cubicBezTo>
                  <a:cubicBezTo>
                    <a:pt x="13353" y="12773"/>
                    <a:pt x="13353" y="12773"/>
                    <a:pt x="13353" y="12773"/>
                  </a:cubicBezTo>
                  <a:cubicBezTo>
                    <a:pt x="13353" y="12773"/>
                    <a:pt x="13353" y="12773"/>
                    <a:pt x="13353" y="12773"/>
                  </a:cubicBezTo>
                  <a:cubicBezTo>
                    <a:pt x="13409" y="12773"/>
                    <a:pt x="13409" y="12773"/>
                    <a:pt x="13409" y="12773"/>
                  </a:cubicBezTo>
                  <a:cubicBezTo>
                    <a:pt x="13409" y="12773"/>
                    <a:pt x="13409" y="12773"/>
                    <a:pt x="13409" y="12773"/>
                  </a:cubicBezTo>
                  <a:cubicBezTo>
                    <a:pt x="13409" y="12840"/>
                    <a:pt x="13409" y="12840"/>
                    <a:pt x="13409" y="12840"/>
                  </a:cubicBezTo>
                  <a:cubicBezTo>
                    <a:pt x="13465" y="12840"/>
                    <a:pt x="13465" y="12840"/>
                    <a:pt x="13465" y="12840"/>
                  </a:cubicBezTo>
                  <a:cubicBezTo>
                    <a:pt x="13521" y="12840"/>
                    <a:pt x="13521" y="12840"/>
                    <a:pt x="13521" y="12840"/>
                  </a:cubicBezTo>
                  <a:cubicBezTo>
                    <a:pt x="13521" y="12840"/>
                    <a:pt x="13521" y="12840"/>
                    <a:pt x="13521" y="12840"/>
                  </a:cubicBezTo>
                  <a:cubicBezTo>
                    <a:pt x="13577" y="12907"/>
                    <a:pt x="13577" y="12907"/>
                    <a:pt x="13577" y="12907"/>
                  </a:cubicBezTo>
                  <a:cubicBezTo>
                    <a:pt x="13633" y="12907"/>
                    <a:pt x="13633" y="12907"/>
                    <a:pt x="13633" y="12907"/>
                  </a:cubicBezTo>
                  <a:cubicBezTo>
                    <a:pt x="13633" y="12840"/>
                    <a:pt x="13633" y="12840"/>
                    <a:pt x="13633" y="12840"/>
                  </a:cubicBezTo>
                  <a:cubicBezTo>
                    <a:pt x="13689" y="12773"/>
                    <a:pt x="13689" y="12773"/>
                    <a:pt x="13689" y="12773"/>
                  </a:cubicBezTo>
                  <a:cubicBezTo>
                    <a:pt x="13689" y="12773"/>
                    <a:pt x="13689" y="12773"/>
                    <a:pt x="13689" y="12773"/>
                  </a:cubicBezTo>
                  <a:cubicBezTo>
                    <a:pt x="13745" y="12773"/>
                    <a:pt x="13745" y="12773"/>
                    <a:pt x="13745" y="12773"/>
                  </a:cubicBezTo>
                  <a:cubicBezTo>
                    <a:pt x="13745" y="12706"/>
                    <a:pt x="13745" y="12706"/>
                    <a:pt x="13745" y="12706"/>
                  </a:cubicBezTo>
                  <a:cubicBezTo>
                    <a:pt x="13745" y="12706"/>
                    <a:pt x="13745" y="12706"/>
                    <a:pt x="13745" y="12706"/>
                  </a:cubicBezTo>
                  <a:cubicBezTo>
                    <a:pt x="13689" y="12706"/>
                    <a:pt x="13689" y="12706"/>
                    <a:pt x="13689" y="12706"/>
                  </a:cubicBezTo>
                  <a:cubicBezTo>
                    <a:pt x="13745" y="12706"/>
                    <a:pt x="13745" y="12706"/>
                    <a:pt x="13745" y="12706"/>
                  </a:cubicBezTo>
                  <a:cubicBezTo>
                    <a:pt x="13745" y="12639"/>
                    <a:pt x="13745" y="12639"/>
                    <a:pt x="13745" y="12639"/>
                  </a:cubicBezTo>
                  <a:cubicBezTo>
                    <a:pt x="13689" y="12639"/>
                    <a:pt x="13689" y="12639"/>
                    <a:pt x="13689" y="12639"/>
                  </a:cubicBezTo>
                  <a:cubicBezTo>
                    <a:pt x="13689" y="12572"/>
                    <a:pt x="13689" y="12572"/>
                    <a:pt x="13689" y="12572"/>
                  </a:cubicBezTo>
                  <a:cubicBezTo>
                    <a:pt x="13689" y="12572"/>
                    <a:pt x="13689" y="12572"/>
                    <a:pt x="13689" y="12572"/>
                  </a:cubicBezTo>
                  <a:cubicBezTo>
                    <a:pt x="13689" y="12639"/>
                    <a:pt x="13689" y="12639"/>
                    <a:pt x="13689" y="12639"/>
                  </a:cubicBezTo>
                  <a:cubicBezTo>
                    <a:pt x="13689" y="12639"/>
                    <a:pt x="13689" y="12639"/>
                    <a:pt x="13689" y="12639"/>
                  </a:cubicBezTo>
                  <a:cubicBezTo>
                    <a:pt x="13633" y="12639"/>
                    <a:pt x="13633" y="12639"/>
                    <a:pt x="13633" y="12639"/>
                  </a:cubicBezTo>
                  <a:cubicBezTo>
                    <a:pt x="13577" y="12639"/>
                    <a:pt x="13577" y="12639"/>
                    <a:pt x="13577" y="12639"/>
                  </a:cubicBezTo>
                  <a:cubicBezTo>
                    <a:pt x="13577" y="12572"/>
                    <a:pt x="13577" y="12572"/>
                    <a:pt x="13577" y="12572"/>
                  </a:cubicBezTo>
                  <a:cubicBezTo>
                    <a:pt x="13577" y="12572"/>
                    <a:pt x="13577" y="12572"/>
                    <a:pt x="13577" y="12572"/>
                  </a:cubicBezTo>
                  <a:cubicBezTo>
                    <a:pt x="13521" y="12639"/>
                    <a:pt x="13521" y="12639"/>
                    <a:pt x="13521" y="12639"/>
                  </a:cubicBezTo>
                  <a:cubicBezTo>
                    <a:pt x="13465" y="12639"/>
                    <a:pt x="13465" y="12639"/>
                    <a:pt x="13465" y="12639"/>
                  </a:cubicBezTo>
                  <a:cubicBezTo>
                    <a:pt x="13465" y="12572"/>
                    <a:pt x="13465" y="12572"/>
                    <a:pt x="13465" y="12572"/>
                  </a:cubicBezTo>
                  <a:cubicBezTo>
                    <a:pt x="13465" y="12572"/>
                    <a:pt x="13465" y="12572"/>
                    <a:pt x="13465" y="12572"/>
                  </a:cubicBezTo>
                  <a:cubicBezTo>
                    <a:pt x="13521" y="12572"/>
                    <a:pt x="13521" y="12572"/>
                    <a:pt x="13521" y="12572"/>
                  </a:cubicBezTo>
                  <a:cubicBezTo>
                    <a:pt x="13577" y="12505"/>
                    <a:pt x="13577" y="12505"/>
                    <a:pt x="13577" y="12505"/>
                  </a:cubicBezTo>
                  <a:cubicBezTo>
                    <a:pt x="13577" y="12505"/>
                    <a:pt x="13577" y="12505"/>
                    <a:pt x="13577" y="12505"/>
                  </a:cubicBezTo>
                  <a:cubicBezTo>
                    <a:pt x="13521" y="12505"/>
                    <a:pt x="13521" y="12505"/>
                    <a:pt x="13521" y="12505"/>
                  </a:cubicBezTo>
                  <a:cubicBezTo>
                    <a:pt x="13521" y="12438"/>
                    <a:pt x="13521" y="12438"/>
                    <a:pt x="13521" y="12438"/>
                  </a:cubicBezTo>
                  <a:cubicBezTo>
                    <a:pt x="13521" y="12372"/>
                    <a:pt x="13521" y="12372"/>
                    <a:pt x="13521" y="12372"/>
                  </a:cubicBezTo>
                  <a:cubicBezTo>
                    <a:pt x="13521" y="12372"/>
                    <a:pt x="13521" y="12372"/>
                    <a:pt x="13521" y="12372"/>
                  </a:cubicBezTo>
                  <a:cubicBezTo>
                    <a:pt x="13521" y="12305"/>
                    <a:pt x="13521" y="12305"/>
                    <a:pt x="13521" y="12305"/>
                  </a:cubicBezTo>
                  <a:cubicBezTo>
                    <a:pt x="13521" y="12305"/>
                    <a:pt x="13521" y="12305"/>
                    <a:pt x="13521" y="12305"/>
                  </a:cubicBezTo>
                  <a:cubicBezTo>
                    <a:pt x="13465" y="12238"/>
                    <a:pt x="13465" y="12238"/>
                    <a:pt x="13465" y="12238"/>
                  </a:cubicBezTo>
                  <a:cubicBezTo>
                    <a:pt x="13409" y="12171"/>
                    <a:pt x="13409" y="12171"/>
                    <a:pt x="13409" y="12171"/>
                  </a:cubicBezTo>
                  <a:cubicBezTo>
                    <a:pt x="13409" y="12171"/>
                    <a:pt x="13409" y="12171"/>
                    <a:pt x="13409" y="12171"/>
                  </a:cubicBezTo>
                  <a:cubicBezTo>
                    <a:pt x="13353" y="12104"/>
                    <a:pt x="13353" y="12104"/>
                    <a:pt x="13353" y="12104"/>
                  </a:cubicBezTo>
                  <a:cubicBezTo>
                    <a:pt x="13353" y="12104"/>
                    <a:pt x="13353" y="12104"/>
                    <a:pt x="13353" y="12104"/>
                  </a:cubicBezTo>
                  <a:cubicBezTo>
                    <a:pt x="13353" y="12104"/>
                    <a:pt x="13353" y="12104"/>
                    <a:pt x="13353" y="12104"/>
                  </a:cubicBezTo>
                  <a:cubicBezTo>
                    <a:pt x="13353" y="12037"/>
                    <a:pt x="13353" y="12037"/>
                    <a:pt x="13353" y="12037"/>
                  </a:cubicBezTo>
                  <a:cubicBezTo>
                    <a:pt x="13297" y="11970"/>
                    <a:pt x="13297" y="11970"/>
                    <a:pt x="13297" y="11970"/>
                  </a:cubicBezTo>
                  <a:cubicBezTo>
                    <a:pt x="13241" y="11970"/>
                    <a:pt x="13241" y="11970"/>
                    <a:pt x="13241" y="11970"/>
                  </a:cubicBezTo>
                  <a:cubicBezTo>
                    <a:pt x="13184" y="11970"/>
                    <a:pt x="13184" y="11970"/>
                    <a:pt x="13184" y="11970"/>
                  </a:cubicBezTo>
                  <a:cubicBezTo>
                    <a:pt x="13128" y="11903"/>
                    <a:pt x="13128" y="11903"/>
                    <a:pt x="13128" y="11903"/>
                  </a:cubicBezTo>
                  <a:cubicBezTo>
                    <a:pt x="13184" y="11837"/>
                    <a:pt x="13184" y="11837"/>
                    <a:pt x="13184" y="11837"/>
                  </a:cubicBezTo>
                  <a:cubicBezTo>
                    <a:pt x="13184" y="11837"/>
                    <a:pt x="13184" y="11837"/>
                    <a:pt x="13184" y="11837"/>
                  </a:cubicBezTo>
                  <a:cubicBezTo>
                    <a:pt x="13128" y="11837"/>
                    <a:pt x="13128" y="11837"/>
                    <a:pt x="13128" y="11837"/>
                  </a:cubicBezTo>
                  <a:cubicBezTo>
                    <a:pt x="13128" y="11770"/>
                    <a:pt x="13128" y="11770"/>
                    <a:pt x="13128" y="11770"/>
                  </a:cubicBezTo>
                  <a:cubicBezTo>
                    <a:pt x="13128" y="11770"/>
                    <a:pt x="13128" y="11770"/>
                    <a:pt x="13128" y="11770"/>
                  </a:cubicBezTo>
                  <a:cubicBezTo>
                    <a:pt x="13072" y="11837"/>
                    <a:pt x="13072" y="11837"/>
                    <a:pt x="13072" y="11837"/>
                  </a:cubicBezTo>
                  <a:cubicBezTo>
                    <a:pt x="13072" y="11903"/>
                    <a:pt x="13072" y="11903"/>
                    <a:pt x="13072" y="11903"/>
                  </a:cubicBezTo>
                  <a:cubicBezTo>
                    <a:pt x="13016" y="11903"/>
                    <a:pt x="13016" y="11903"/>
                    <a:pt x="13016" y="11903"/>
                  </a:cubicBezTo>
                  <a:cubicBezTo>
                    <a:pt x="13016" y="11903"/>
                    <a:pt x="13016" y="11903"/>
                    <a:pt x="13016" y="11903"/>
                  </a:cubicBezTo>
                  <a:cubicBezTo>
                    <a:pt x="13016" y="11837"/>
                    <a:pt x="13016" y="11837"/>
                    <a:pt x="13016" y="11837"/>
                  </a:cubicBezTo>
                  <a:cubicBezTo>
                    <a:pt x="13016" y="11770"/>
                    <a:pt x="13016" y="11770"/>
                    <a:pt x="13016" y="11770"/>
                  </a:cubicBezTo>
                  <a:cubicBezTo>
                    <a:pt x="13016" y="11703"/>
                    <a:pt x="13016" y="11703"/>
                    <a:pt x="13016" y="11703"/>
                  </a:cubicBezTo>
                  <a:cubicBezTo>
                    <a:pt x="13016" y="11703"/>
                    <a:pt x="13016" y="11703"/>
                    <a:pt x="13016" y="11703"/>
                  </a:cubicBezTo>
                  <a:cubicBezTo>
                    <a:pt x="13072" y="11703"/>
                    <a:pt x="13072" y="11703"/>
                    <a:pt x="13072" y="11703"/>
                  </a:cubicBezTo>
                  <a:cubicBezTo>
                    <a:pt x="13072" y="11703"/>
                    <a:pt x="13072" y="11703"/>
                    <a:pt x="13072" y="11703"/>
                  </a:cubicBezTo>
                  <a:cubicBezTo>
                    <a:pt x="13072" y="11636"/>
                    <a:pt x="13072" y="11636"/>
                    <a:pt x="13072" y="11636"/>
                  </a:cubicBezTo>
                  <a:cubicBezTo>
                    <a:pt x="13016" y="11636"/>
                    <a:pt x="13016" y="11636"/>
                    <a:pt x="13016" y="11636"/>
                  </a:cubicBezTo>
                  <a:cubicBezTo>
                    <a:pt x="13016" y="11636"/>
                    <a:pt x="13016" y="11636"/>
                    <a:pt x="13016" y="11636"/>
                  </a:cubicBezTo>
                  <a:cubicBezTo>
                    <a:pt x="13016" y="11569"/>
                    <a:pt x="13016" y="11569"/>
                    <a:pt x="13016" y="11569"/>
                  </a:cubicBezTo>
                  <a:cubicBezTo>
                    <a:pt x="13016" y="11502"/>
                    <a:pt x="13016" y="11502"/>
                    <a:pt x="13016" y="11502"/>
                  </a:cubicBezTo>
                  <a:cubicBezTo>
                    <a:pt x="13016" y="11502"/>
                    <a:pt x="13016" y="11502"/>
                    <a:pt x="13016" y="11502"/>
                  </a:cubicBezTo>
                  <a:cubicBezTo>
                    <a:pt x="12904" y="11569"/>
                    <a:pt x="12904" y="11569"/>
                    <a:pt x="12904" y="11569"/>
                  </a:cubicBezTo>
                  <a:cubicBezTo>
                    <a:pt x="12848" y="11636"/>
                    <a:pt x="12848" y="11636"/>
                    <a:pt x="12848" y="11636"/>
                  </a:cubicBezTo>
                  <a:cubicBezTo>
                    <a:pt x="12848" y="11703"/>
                    <a:pt x="12848" y="11703"/>
                    <a:pt x="12848" y="11703"/>
                  </a:cubicBezTo>
                  <a:cubicBezTo>
                    <a:pt x="12792" y="11770"/>
                    <a:pt x="12792" y="11770"/>
                    <a:pt x="12792" y="11770"/>
                  </a:cubicBezTo>
                  <a:cubicBezTo>
                    <a:pt x="12792" y="11837"/>
                    <a:pt x="12792" y="11837"/>
                    <a:pt x="12792" y="11837"/>
                  </a:cubicBezTo>
                  <a:cubicBezTo>
                    <a:pt x="12736" y="11837"/>
                    <a:pt x="12736" y="11837"/>
                    <a:pt x="12736" y="11837"/>
                  </a:cubicBezTo>
                  <a:cubicBezTo>
                    <a:pt x="12736" y="11903"/>
                    <a:pt x="12736" y="11903"/>
                    <a:pt x="12736" y="11903"/>
                  </a:cubicBezTo>
                  <a:cubicBezTo>
                    <a:pt x="12679" y="11970"/>
                    <a:pt x="12679" y="11970"/>
                    <a:pt x="12679" y="11970"/>
                  </a:cubicBezTo>
                  <a:cubicBezTo>
                    <a:pt x="12736" y="12037"/>
                    <a:pt x="12736" y="12037"/>
                    <a:pt x="12736" y="12037"/>
                  </a:cubicBezTo>
                  <a:cubicBezTo>
                    <a:pt x="12679" y="12037"/>
                    <a:pt x="12679" y="12037"/>
                    <a:pt x="12679" y="12037"/>
                  </a:cubicBezTo>
                  <a:cubicBezTo>
                    <a:pt x="12679" y="12104"/>
                    <a:pt x="12679" y="12104"/>
                    <a:pt x="12679" y="12104"/>
                  </a:cubicBezTo>
                  <a:cubicBezTo>
                    <a:pt x="12679" y="12104"/>
                    <a:pt x="12679" y="12104"/>
                    <a:pt x="12679" y="12104"/>
                  </a:cubicBezTo>
                  <a:cubicBezTo>
                    <a:pt x="12623" y="12171"/>
                    <a:pt x="12623" y="12171"/>
                    <a:pt x="12623" y="12171"/>
                  </a:cubicBezTo>
                  <a:cubicBezTo>
                    <a:pt x="12567" y="12238"/>
                    <a:pt x="12567" y="12238"/>
                    <a:pt x="12567" y="12238"/>
                  </a:cubicBezTo>
                  <a:cubicBezTo>
                    <a:pt x="12567" y="12305"/>
                    <a:pt x="12567" y="12305"/>
                    <a:pt x="12567" y="12305"/>
                  </a:cubicBezTo>
                  <a:cubicBezTo>
                    <a:pt x="12567" y="12305"/>
                    <a:pt x="12567" y="12305"/>
                    <a:pt x="12567" y="12305"/>
                  </a:cubicBezTo>
                  <a:cubicBezTo>
                    <a:pt x="12567" y="12438"/>
                    <a:pt x="12567" y="12438"/>
                    <a:pt x="12567" y="12438"/>
                  </a:cubicBezTo>
                  <a:cubicBezTo>
                    <a:pt x="12567" y="12438"/>
                    <a:pt x="12567" y="12438"/>
                    <a:pt x="12567" y="12438"/>
                  </a:cubicBezTo>
                  <a:cubicBezTo>
                    <a:pt x="12511" y="12438"/>
                    <a:pt x="12511" y="12438"/>
                    <a:pt x="12511" y="12438"/>
                  </a:cubicBezTo>
                  <a:cubicBezTo>
                    <a:pt x="12399" y="12505"/>
                    <a:pt x="12399" y="12505"/>
                    <a:pt x="12399" y="12505"/>
                  </a:cubicBezTo>
                  <a:cubicBezTo>
                    <a:pt x="12399" y="12505"/>
                    <a:pt x="12399" y="12505"/>
                    <a:pt x="12399" y="12505"/>
                  </a:cubicBezTo>
                  <a:cubicBezTo>
                    <a:pt x="12399" y="12639"/>
                    <a:pt x="12399" y="12639"/>
                    <a:pt x="12399" y="12639"/>
                  </a:cubicBezTo>
                  <a:cubicBezTo>
                    <a:pt x="12399" y="12706"/>
                    <a:pt x="12399" y="12706"/>
                    <a:pt x="12399" y="12706"/>
                  </a:cubicBezTo>
                  <a:close/>
                  <a:moveTo>
                    <a:pt x="12792" y="13441"/>
                  </a:moveTo>
                  <a:cubicBezTo>
                    <a:pt x="12792" y="13441"/>
                    <a:pt x="12792" y="13441"/>
                    <a:pt x="12792" y="13441"/>
                  </a:cubicBezTo>
                  <a:cubicBezTo>
                    <a:pt x="12848" y="13441"/>
                    <a:pt x="12848" y="13441"/>
                    <a:pt x="12848" y="13441"/>
                  </a:cubicBezTo>
                  <a:cubicBezTo>
                    <a:pt x="12848" y="13375"/>
                    <a:pt x="12848" y="13375"/>
                    <a:pt x="12848" y="13375"/>
                  </a:cubicBezTo>
                  <a:cubicBezTo>
                    <a:pt x="12904" y="13375"/>
                    <a:pt x="12904" y="13375"/>
                    <a:pt x="12904" y="13375"/>
                  </a:cubicBezTo>
                  <a:cubicBezTo>
                    <a:pt x="12904" y="13441"/>
                    <a:pt x="12904" y="13441"/>
                    <a:pt x="12904" y="13441"/>
                  </a:cubicBezTo>
                  <a:cubicBezTo>
                    <a:pt x="12960" y="13441"/>
                    <a:pt x="12960" y="13441"/>
                    <a:pt x="12960" y="13441"/>
                  </a:cubicBezTo>
                  <a:cubicBezTo>
                    <a:pt x="12960" y="13441"/>
                    <a:pt x="12960" y="13441"/>
                    <a:pt x="12960" y="13441"/>
                  </a:cubicBezTo>
                  <a:cubicBezTo>
                    <a:pt x="13016" y="13375"/>
                    <a:pt x="13016" y="13375"/>
                    <a:pt x="13016" y="13375"/>
                  </a:cubicBezTo>
                  <a:cubicBezTo>
                    <a:pt x="13072" y="13375"/>
                    <a:pt x="13072" y="13375"/>
                    <a:pt x="13072" y="13375"/>
                  </a:cubicBezTo>
                  <a:cubicBezTo>
                    <a:pt x="13128" y="13308"/>
                    <a:pt x="13128" y="13308"/>
                    <a:pt x="13128" y="13308"/>
                  </a:cubicBezTo>
                  <a:cubicBezTo>
                    <a:pt x="13184" y="13241"/>
                    <a:pt x="13184" y="13241"/>
                    <a:pt x="13184" y="13241"/>
                  </a:cubicBezTo>
                  <a:cubicBezTo>
                    <a:pt x="13184" y="13241"/>
                    <a:pt x="13184" y="13241"/>
                    <a:pt x="13184" y="13241"/>
                  </a:cubicBezTo>
                  <a:cubicBezTo>
                    <a:pt x="13241" y="13241"/>
                    <a:pt x="13241" y="13241"/>
                    <a:pt x="13241" y="13241"/>
                  </a:cubicBezTo>
                  <a:cubicBezTo>
                    <a:pt x="13241" y="13174"/>
                    <a:pt x="13241" y="13174"/>
                    <a:pt x="13241" y="13174"/>
                  </a:cubicBezTo>
                  <a:cubicBezTo>
                    <a:pt x="13297" y="13174"/>
                    <a:pt x="13297" y="13174"/>
                    <a:pt x="13297" y="13174"/>
                  </a:cubicBezTo>
                  <a:cubicBezTo>
                    <a:pt x="13297" y="13107"/>
                    <a:pt x="13297" y="13107"/>
                    <a:pt x="13297" y="13107"/>
                  </a:cubicBezTo>
                  <a:cubicBezTo>
                    <a:pt x="13241" y="13107"/>
                    <a:pt x="13241" y="13107"/>
                    <a:pt x="13241" y="13107"/>
                  </a:cubicBezTo>
                  <a:cubicBezTo>
                    <a:pt x="13241" y="13107"/>
                    <a:pt x="13241" y="13107"/>
                    <a:pt x="13241" y="13107"/>
                  </a:cubicBezTo>
                  <a:cubicBezTo>
                    <a:pt x="13184" y="13107"/>
                    <a:pt x="13184" y="13107"/>
                    <a:pt x="13184" y="13107"/>
                  </a:cubicBezTo>
                  <a:cubicBezTo>
                    <a:pt x="13128" y="13107"/>
                    <a:pt x="13128" y="13107"/>
                    <a:pt x="13128" y="13107"/>
                  </a:cubicBezTo>
                  <a:cubicBezTo>
                    <a:pt x="13128" y="13107"/>
                    <a:pt x="13128" y="13107"/>
                    <a:pt x="13128" y="13107"/>
                  </a:cubicBezTo>
                  <a:cubicBezTo>
                    <a:pt x="13072" y="13107"/>
                    <a:pt x="13072" y="13107"/>
                    <a:pt x="13072" y="13107"/>
                  </a:cubicBezTo>
                  <a:cubicBezTo>
                    <a:pt x="13072" y="13174"/>
                    <a:pt x="13072" y="13174"/>
                    <a:pt x="13072" y="13174"/>
                  </a:cubicBezTo>
                  <a:cubicBezTo>
                    <a:pt x="13016" y="13174"/>
                    <a:pt x="13016" y="13174"/>
                    <a:pt x="13016" y="13174"/>
                  </a:cubicBezTo>
                  <a:cubicBezTo>
                    <a:pt x="13016" y="13107"/>
                    <a:pt x="13016" y="13107"/>
                    <a:pt x="13016" y="13107"/>
                  </a:cubicBezTo>
                  <a:cubicBezTo>
                    <a:pt x="13016" y="13107"/>
                    <a:pt x="13016" y="13107"/>
                    <a:pt x="13016" y="13107"/>
                  </a:cubicBezTo>
                  <a:cubicBezTo>
                    <a:pt x="12960" y="13107"/>
                    <a:pt x="12960" y="13107"/>
                    <a:pt x="12960" y="13107"/>
                  </a:cubicBezTo>
                  <a:cubicBezTo>
                    <a:pt x="12904" y="13174"/>
                    <a:pt x="12904" y="13174"/>
                    <a:pt x="12904" y="13174"/>
                  </a:cubicBezTo>
                  <a:cubicBezTo>
                    <a:pt x="12904" y="13241"/>
                    <a:pt x="12904" y="13241"/>
                    <a:pt x="12904" y="13241"/>
                  </a:cubicBezTo>
                  <a:cubicBezTo>
                    <a:pt x="12848" y="13241"/>
                    <a:pt x="12848" y="13241"/>
                    <a:pt x="12848" y="13241"/>
                  </a:cubicBezTo>
                  <a:cubicBezTo>
                    <a:pt x="12792" y="13241"/>
                    <a:pt x="12792" y="13241"/>
                    <a:pt x="12792" y="13241"/>
                  </a:cubicBezTo>
                  <a:cubicBezTo>
                    <a:pt x="12792" y="13308"/>
                    <a:pt x="12792" y="13308"/>
                    <a:pt x="12792" y="13308"/>
                  </a:cubicBezTo>
                  <a:cubicBezTo>
                    <a:pt x="12792" y="13308"/>
                    <a:pt x="12792" y="13308"/>
                    <a:pt x="12792" y="13308"/>
                  </a:cubicBezTo>
                  <a:cubicBezTo>
                    <a:pt x="12792" y="13375"/>
                    <a:pt x="12792" y="13375"/>
                    <a:pt x="12792" y="13375"/>
                  </a:cubicBezTo>
                  <a:cubicBezTo>
                    <a:pt x="12792" y="13441"/>
                    <a:pt x="12792" y="13441"/>
                    <a:pt x="12792" y="13441"/>
                  </a:cubicBezTo>
                  <a:cubicBezTo>
                    <a:pt x="12792" y="13441"/>
                    <a:pt x="12792" y="13441"/>
                    <a:pt x="12792" y="13441"/>
                  </a:cubicBezTo>
                  <a:close/>
                  <a:moveTo>
                    <a:pt x="16831" y="13776"/>
                  </a:moveTo>
                  <a:cubicBezTo>
                    <a:pt x="16831" y="13843"/>
                    <a:pt x="16831" y="13843"/>
                    <a:pt x="16831" y="13843"/>
                  </a:cubicBezTo>
                  <a:cubicBezTo>
                    <a:pt x="16887" y="13843"/>
                    <a:pt x="16887" y="13843"/>
                    <a:pt x="16887" y="13843"/>
                  </a:cubicBezTo>
                  <a:cubicBezTo>
                    <a:pt x="16887" y="13843"/>
                    <a:pt x="16887" y="13843"/>
                    <a:pt x="16887" y="13843"/>
                  </a:cubicBezTo>
                  <a:cubicBezTo>
                    <a:pt x="16943" y="13843"/>
                    <a:pt x="16943" y="13843"/>
                    <a:pt x="16943" y="13843"/>
                  </a:cubicBezTo>
                  <a:cubicBezTo>
                    <a:pt x="16943" y="13843"/>
                    <a:pt x="16943" y="13843"/>
                    <a:pt x="16943" y="13843"/>
                  </a:cubicBezTo>
                  <a:cubicBezTo>
                    <a:pt x="16943" y="13776"/>
                    <a:pt x="16943" y="13776"/>
                    <a:pt x="16943" y="13776"/>
                  </a:cubicBezTo>
                  <a:cubicBezTo>
                    <a:pt x="16943" y="13776"/>
                    <a:pt x="16943" y="13776"/>
                    <a:pt x="16943" y="13776"/>
                  </a:cubicBezTo>
                  <a:cubicBezTo>
                    <a:pt x="16943" y="13776"/>
                    <a:pt x="16943" y="13776"/>
                    <a:pt x="16943" y="13776"/>
                  </a:cubicBezTo>
                  <a:cubicBezTo>
                    <a:pt x="16887" y="13776"/>
                    <a:pt x="16887" y="13776"/>
                    <a:pt x="16887" y="13776"/>
                  </a:cubicBezTo>
                  <a:cubicBezTo>
                    <a:pt x="16831" y="13776"/>
                    <a:pt x="16831" y="13776"/>
                    <a:pt x="16831" y="13776"/>
                  </a:cubicBezTo>
                  <a:cubicBezTo>
                    <a:pt x="16831" y="13776"/>
                    <a:pt x="16831" y="13776"/>
                    <a:pt x="16831" y="13776"/>
                  </a:cubicBezTo>
                  <a:close/>
                  <a:moveTo>
                    <a:pt x="15541" y="13441"/>
                  </a:moveTo>
                  <a:cubicBezTo>
                    <a:pt x="15597" y="13441"/>
                    <a:pt x="15597" y="13441"/>
                    <a:pt x="15597" y="13441"/>
                  </a:cubicBezTo>
                  <a:cubicBezTo>
                    <a:pt x="15597" y="13508"/>
                    <a:pt x="15597" y="13508"/>
                    <a:pt x="15597" y="13508"/>
                  </a:cubicBezTo>
                  <a:cubicBezTo>
                    <a:pt x="15653" y="13508"/>
                    <a:pt x="15653" y="13508"/>
                    <a:pt x="15653" y="13508"/>
                  </a:cubicBezTo>
                  <a:cubicBezTo>
                    <a:pt x="15597" y="13508"/>
                    <a:pt x="15597" y="13508"/>
                    <a:pt x="15597" y="13508"/>
                  </a:cubicBezTo>
                  <a:cubicBezTo>
                    <a:pt x="15653" y="13575"/>
                    <a:pt x="15653" y="13575"/>
                    <a:pt x="15653" y="13575"/>
                  </a:cubicBezTo>
                  <a:cubicBezTo>
                    <a:pt x="15653" y="13575"/>
                    <a:pt x="15653" y="13575"/>
                    <a:pt x="15653" y="13575"/>
                  </a:cubicBezTo>
                  <a:cubicBezTo>
                    <a:pt x="15653" y="13575"/>
                    <a:pt x="15653" y="13575"/>
                    <a:pt x="15653" y="13575"/>
                  </a:cubicBezTo>
                  <a:cubicBezTo>
                    <a:pt x="15709" y="13575"/>
                    <a:pt x="15709" y="13575"/>
                    <a:pt x="15709" y="13575"/>
                  </a:cubicBezTo>
                  <a:cubicBezTo>
                    <a:pt x="15709" y="13575"/>
                    <a:pt x="15709" y="13575"/>
                    <a:pt x="15709" y="13575"/>
                  </a:cubicBezTo>
                  <a:cubicBezTo>
                    <a:pt x="15709" y="13575"/>
                    <a:pt x="15709" y="13575"/>
                    <a:pt x="15709" y="13575"/>
                  </a:cubicBezTo>
                  <a:cubicBezTo>
                    <a:pt x="15709" y="13508"/>
                    <a:pt x="15709" y="13508"/>
                    <a:pt x="15709" y="13508"/>
                  </a:cubicBezTo>
                  <a:cubicBezTo>
                    <a:pt x="15709" y="13508"/>
                    <a:pt x="15709" y="13508"/>
                    <a:pt x="15709" y="13508"/>
                  </a:cubicBezTo>
                  <a:cubicBezTo>
                    <a:pt x="15653" y="13508"/>
                    <a:pt x="15653" y="13508"/>
                    <a:pt x="15653" y="13508"/>
                  </a:cubicBezTo>
                  <a:cubicBezTo>
                    <a:pt x="15653" y="13441"/>
                    <a:pt x="15653" y="13441"/>
                    <a:pt x="15653" y="13441"/>
                  </a:cubicBezTo>
                  <a:cubicBezTo>
                    <a:pt x="15597" y="13441"/>
                    <a:pt x="15597" y="13441"/>
                    <a:pt x="15597" y="13441"/>
                  </a:cubicBezTo>
                  <a:cubicBezTo>
                    <a:pt x="15597" y="13441"/>
                    <a:pt x="15597" y="13441"/>
                    <a:pt x="15597" y="13441"/>
                  </a:cubicBezTo>
                  <a:cubicBezTo>
                    <a:pt x="15541" y="13441"/>
                    <a:pt x="15541" y="13441"/>
                    <a:pt x="15541" y="13441"/>
                  </a:cubicBezTo>
                  <a:close/>
                  <a:moveTo>
                    <a:pt x="16775" y="14177"/>
                  </a:moveTo>
                  <a:cubicBezTo>
                    <a:pt x="16719" y="14110"/>
                    <a:pt x="16719" y="14110"/>
                    <a:pt x="16719" y="14110"/>
                  </a:cubicBezTo>
                  <a:cubicBezTo>
                    <a:pt x="16719" y="14110"/>
                    <a:pt x="16719" y="14110"/>
                    <a:pt x="16719" y="14110"/>
                  </a:cubicBezTo>
                  <a:cubicBezTo>
                    <a:pt x="16719" y="14043"/>
                    <a:pt x="16719" y="14043"/>
                    <a:pt x="16719" y="14043"/>
                  </a:cubicBezTo>
                  <a:cubicBezTo>
                    <a:pt x="16719" y="14043"/>
                    <a:pt x="16719" y="14043"/>
                    <a:pt x="16719" y="14043"/>
                  </a:cubicBezTo>
                  <a:cubicBezTo>
                    <a:pt x="16719" y="14043"/>
                    <a:pt x="16719" y="14043"/>
                    <a:pt x="16719" y="14043"/>
                  </a:cubicBezTo>
                  <a:cubicBezTo>
                    <a:pt x="16719" y="14043"/>
                    <a:pt x="16719" y="14043"/>
                    <a:pt x="16719" y="14043"/>
                  </a:cubicBezTo>
                  <a:cubicBezTo>
                    <a:pt x="16719" y="14043"/>
                    <a:pt x="16719" y="14043"/>
                    <a:pt x="16719" y="14043"/>
                  </a:cubicBezTo>
                  <a:cubicBezTo>
                    <a:pt x="16775" y="14110"/>
                    <a:pt x="16775" y="14110"/>
                    <a:pt x="16775" y="14110"/>
                  </a:cubicBezTo>
                  <a:cubicBezTo>
                    <a:pt x="16775" y="14110"/>
                    <a:pt x="16775" y="14110"/>
                    <a:pt x="16775" y="14110"/>
                  </a:cubicBezTo>
                  <a:cubicBezTo>
                    <a:pt x="16775" y="14177"/>
                    <a:pt x="16775" y="14177"/>
                    <a:pt x="16775" y="14177"/>
                  </a:cubicBezTo>
                  <a:close/>
                  <a:moveTo>
                    <a:pt x="16719" y="14311"/>
                  </a:moveTo>
                  <a:cubicBezTo>
                    <a:pt x="16719" y="14311"/>
                    <a:pt x="16719" y="14311"/>
                    <a:pt x="16719" y="14311"/>
                  </a:cubicBezTo>
                  <a:cubicBezTo>
                    <a:pt x="16719" y="14244"/>
                    <a:pt x="16719" y="14244"/>
                    <a:pt x="16719" y="14244"/>
                  </a:cubicBezTo>
                  <a:cubicBezTo>
                    <a:pt x="16663" y="14244"/>
                    <a:pt x="16663" y="14244"/>
                    <a:pt x="16663" y="14244"/>
                  </a:cubicBezTo>
                  <a:cubicBezTo>
                    <a:pt x="16663" y="14244"/>
                    <a:pt x="16663" y="14244"/>
                    <a:pt x="16663" y="14244"/>
                  </a:cubicBezTo>
                  <a:cubicBezTo>
                    <a:pt x="16607" y="14177"/>
                    <a:pt x="16607" y="14177"/>
                    <a:pt x="16607" y="14177"/>
                  </a:cubicBezTo>
                  <a:cubicBezTo>
                    <a:pt x="16607" y="14177"/>
                    <a:pt x="16607" y="14177"/>
                    <a:pt x="16607" y="14177"/>
                  </a:cubicBezTo>
                  <a:cubicBezTo>
                    <a:pt x="16663" y="14177"/>
                    <a:pt x="16663" y="14177"/>
                    <a:pt x="16663" y="14177"/>
                  </a:cubicBezTo>
                  <a:cubicBezTo>
                    <a:pt x="16663" y="14177"/>
                    <a:pt x="16663" y="14177"/>
                    <a:pt x="16663" y="14177"/>
                  </a:cubicBezTo>
                  <a:cubicBezTo>
                    <a:pt x="16719" y="14177"/>
                    <a:pt x="16719" y="14177"/>
                    <a:pt x="16719" y="14177"/>
                  </a:cubicBezTo>
                  <a:cubicBezTo>
                    <a:pt x="16775" y="14177"/>
                    <a:pt x="16775" y="14177"/>
                    <a:pt x="16775" y="14177"/>
                  </a:cubicBezTo>
                  <a:cubicBezTo>
                    <a:pt x="16775" y="14244"/>
                    <a:pt x="16775" y="14244"/>
                    <a:pt x="16775" y="14244"/>
                  </a:cubicBezTo>
                  <a:cubicBezTo>
                    <a:pt x="16775" y="14244"/>
                    <a:pt x="16775" y="14244"/>
                    <a:pt x="16775" y="14244"/>
                  </a:cubicBezTo>
                  <a:cubicBezTo>
                    <a:pt x="16775" y="14244"/>
                    <a:pt x="16775" y="14244"/>
                    <a:pt x="16775" y="14244"/>
                  </a:cubicBezTo>
                  <a:cubicBezTo>
                    <a:pt x="16719" y="14311"/>
                    <a:pt x="16719" y="14311"/>
                    <a:pt x="16719" y="14311"/>
                  </a:cubicBezTo>
                  <a:cubicBezTo>
                    <a:pt x="16719" y="14311"/>
                    <a:pt x="16719" y="14311"/>
                    <a:pt x="16719" y="14311"/>
                  </a:cubicBezTo>
                  <a:cubicBezTo>
                    <a:pt x="16719" y="14311"/>
                    <a:pt x="16719" y="14311"/>
                    <a:pt x="16719" y="14311"/>
                  </a:cubicBezTo>
                  <a:close/>
                  <a:moveTo>
                    <a:pt x="15485" y="15113"/>
                  </a:moveTo>
                  <a:cubicBezTo>
                    <a:pt x="15485" y="15180"/>
                    <a:pt x="15485" y="15180"/>
                    <a:pt x="15485" y="15180"/>
                  </a:cubicBezTo>
                  <a:cubicBezTo>
                    <a:pt x="15485" y="15113"/>
                    <a:pt x="15485" y="15113"/>
                    <a:pt x="15485" y="15113"/>
                  </a:cubicBezTo>
                  <a:cubicBezTo>
                    <a:pt x="15485" y="15113"/>
                    <a:pt x="15485" y="15113"/>
                    <a:pt x="15485" y="15113"/>
                  </a:cubicBezTo>
                  <a:close/>
                  <a:moveTo>
                    <a:pt x="15485" y="15113"/>
                  </a:moveTo>
                  <a:cubicBezTo>
                    <a:pt x="15485" y="15180"/>
                    <a:pt x="15485" y="15180"/>
                    <a:pt x="15485" y="15180"/>
                  </a:cubicBezTo>
                  <a:cubicBezTo>
                    <a:pt x="15485" y="15180"/>
                    <a:pt x="15485" y="15180"/>
                    <a:pt x="15485" y="15180"/>
                  </a:cubicBezTo>
                  <a:cubicBezTo>
                    <a:pt x="15485" y="15113"/>
                    <a:pt x="15485" y="15113"/>
                    <a:pt x="15485" y="15113"/>
                  </a:cubicBezTo>
                  <a:close/>
                  <a:moveTo>
                    <a:pt x="15541" y="15113"/>
                  </a:moveTo>
                  <a:cubicBezTo>
                    <a:pt x="15541" y="15180"/>
                    <a:pt x="15541" y="15180"/>
                    <a:pt x="15541" y="15180"/>
                  </a:cubicBezTo>
                  <a:cubicBezTo>
                    <a:pt x="15541" y="15180"/>
                    <a:pt x="15541" y="15180"/>
                    <a:pt x="15541" y="15180"/>
                  </a:cubicBezTo>
                  <a:cubicBezTo>
                    <a:pt x="15541" y="15247"/>
                    <a:pt x="15541" y="15247"/>
                    <a:pt x="15541" y="15247"/>
                  </a:cubicBezTo>
                  <a:cubicBezTo>
                    <a:pt x="15541" y="15180"/>
                    <a:pt x="15541" y="15180"/>
                    <a:pt x="15541" y="15180"/>
                  </a:cubicBezTo>
                  <a:cubicBezTo>
                    <a:pt x="15541" y="15180"/>
                    <a:pt x="15541" y="15180"/>
                    <a:pt x="15541" y="15180"/>
                  </a:cubicBezTo>
                  <a:cubicBezTo>
                    <a:pt x="15541" y="15113"/>
                    <a:pt x="15541" y="15113"/>
                    <a:pt x="15541" y="15113"/>
                  </a:cubicBezTo>
                  <a:close/>
                  <a:moveTo>
                    <a:pt x="15877" y="14712"/>
                  </a:moveTo>
                  <a:cubicBezTo>
                    <a:pt x="15877" y="14712"/>
                    <a:pt x="15877" y="14712"/>
                    <a:pt x="15877" y="14712"/>
                  </a:cubicBezTo>
                  <a:cubicBezTo>
                    <a:pt x="15877" y="14645"/>
                    <a:pt x="15877" y="14645"/>
                    <a:pt x="15877" y="14645"/>
                  </a:cubicBezTo>
                  <a:cubicBezTo>
                    <a:pt x="15877" y="14645"/>
                    <a:pt x="15877" y="14645"/>
                    <a:pt x="15877" y="14645"/>
                  </a:cubicBezTo>
                  <a:cubicBezTo>
                    <a:pt x="15877" y="14578"/>
                    <a:pt x="15877" y="14578"/>
                    <a:pt x="15877" y="14578"/>
                  </a:cubicBezTo>
                  <a:cubicBezTo>
                    <a:pt x="15934" y="14578"/>
                    <a:pt x="15934" y="14578"/>
                    <a:pt x="15934" y="14578"/>
                  </a:cubicBezTo>
                  <a:cubicBezTo>
                    <a:pt x="15990" y="14511"/>
                    <a:pt x="15990" y="14511"/>
                    <a:pt x="15990" y="14511"/>
                  </a:cubicBezTo>
                  <a:cubicBezTo>
                    <a:pt x="15990" y="14578"/>
                    <a:pt x="15990" y="14578"/>
                    <a:pt x="15990" y="14578"/>
                  </a:cubicBezTo>
                  <a:cubicBezTo>
                    <a:pt x="15990" y="14578"/>
                    <a:pt x="15990" y="14578"/>
                    <a:pt x="15990" y="14578"/>
                  </a:cubicBezTo>
                  <a:cubicBezTo>
                    <a:pt x="15990" y="14578"/>
                    <a:pt x="15990" y="14578"/>
                    <a:pt x="15990" y="14578"/>
                  </a:cubicBezTo>
                  <a:cubicBezTo>
                    <a:pt x="15990" y="14645"/>
                    <a:pt x="15990" y="14645"/>
                    <a:pt x="15990" y="14645"/>
                  </a:cubicBezTo>
                  <a:cubicBezTo>
                    <a:pt x="15990" y="14645"/>
                    <a:pt x="15990" y="14645"/>
                    <a:pt x="15990" y="14645"/>
                  </a:cubicBezTo>
                  <a:cubicBezTo>
                    <a:pt x="15934" y="14712"/>
                    <a:pt x="15934" y="14712"/>
                    <a:pt x="15934" y="14712"/>
                  </a:cubicBezTo>
                  <a:cubicBezTo>
                    <a:pt x="15934" y="14712"/>
                    <a:pt x="15934" y="14712"/>
                    <a:pt x="15934" y="14712"/>
                  </a:cubicBezTo>
                  <a:cubicBezTo>
                    <a:pt x="15877" y="14712"/>
                    <a:pt x="15877" y="14712"/>
                    <a:pt x="15877" y="14712"/>
                  </a:cubicBezTo>
                  <a:cubicBezTo>
                    <a:pt x="15877" y="14712"/>
                    <a:pt x="15877" y="14712"/>
                    <a:pt x="15877" y="14712"/>
                  </a:cubicBezTo>
                  <a:close/>
                  <a:moveTo>
                    <a:pt x="14755" y="13375"/>
                  </a:moveTo>
                  <a:cubicBezTo>
                    <a:pt x="14811" y="13441"/>
                    <a:pt x="14811" y="13441"/>
                    <a:pt x="14811" y="13441"/>
                  </a:cubicBezTo>
                  <a:cubicBezTo>
                    <a:pt x="14868" y="13441"/>
                    <a:pt x="14868" y="13441"/>
                    <a:pt x="14868" y="13441"/>
                  </a:cubicBezTo>
                  <a:cubicBezTo>
                    <a:pt x="14868" y="13441"/>
                    <a:pt x="14868" y="13441"/>
                    <a:pt x="14868" y="13441"/>
                  </a:cubicBezTo>
                  <a:cubicBezTo>
                    <a:pt x="14924" y="13508"/>
                    <a:pt x="14924" y="13508"/>
                    <a:pt x="14924" y="13508"/>
                  </a:cubicBezTo>
                  <a:cubicBezTo>
                    <a:pt x="14924" y="13441"/>
                    <a:pt x="14924" y="13441"/>
                    <a:pt x="14924" y="13441"/>
                  </a:cubicBezTo>
                  <a:cubicBezTo>
                    <a:pt x="14868" y="13441"/>
                    <a:pt x="14868" y="13441"/>
                    <a:pt x="14868" y="13441"/>
                  </a:cubicBezTo>
                  <a:cubicBezTo>
                    <a:pt x="14811" y="13375"/>
                    <a:pt x="14811" y="13375"/>
                    <a:pt x="14811" y="13375"/>
                  </a:cubicBezTo>
                  <a:cubicBezTo>
                    <a:pt x="14811" y="13375"/>
                    <a:pt x="14811" y="13375"/>
                    <a:pt x="14811" y="13375"/>
                  </a:cubicBezTo>
                  <a:cubicBezTo>
                    <a:pt x="14755" y="13375"/>
                    <a:pt x="14755" y="13375"/>
                    <a:pt x="14755" y="13375"/>
                  </a:cubicBezTo>
                  <a:close/>
                  <a:moveTo>
                    <a:pt x="14419" y="13040"/>
                  </a:moveTo>
                  <a:cubicBezTo>
                    <a:pt x="14419" y="13040"/>
                    <a:pt x="14419" y="13040"/>
                    <a:pt x="14419" y="13040"/>
                  </a:cubicBezTo>
                  <a:cubicBezTo>
                    <a:pt x="14419" y="13040"/>
                    <a:pt x="14419" y="13040"/>
                    <a:pt x="14419" y="13040"/>
                  </a:cubicBezTo>
                  <a:cubicBezTo>
                    <a:pt x="14475" y="13040"/>
                    <a:pt x="14475" y="13040"/>
                    <a:pt x="14475" y="13040"/>
                  </a:cubicBezTo>
                  <a:cubicBezTo>
                    <a:pt x="14475" y="13040"/>
                    <a:pt x="14475" y="13040"/>
                    <a:pt x="14475" y="13040"/>
                  </a:cubicBezTo>
                  <a:cubicBezTo>
                    <a:pt x="14475" y="13040"/>
                    <a:pt x="14475" y="13040"/>
                    <a:pt x="14475" y="13040"/>
                  </a:cubicBezTo>
                  <a:cubicBezTo>
                    <a:pt x="14531" y="13040"/>
                    <a:pt x="14531" y="13040"/>
                    <a:pt x="14531" y="13040"/>
                  </a:cubicBezTo>
                  <a:cubicBezTo>
                    <a:pt x="14531" y="12973"/>
                    <a:pt x="14531" y="12973"/>
                    <a:pt x="14531" y="12973"/>
                  </a:cubicBezTo>
                  <a:cubicBezTo>
                    <a:pt x="14475" y="12973"/>
                    <a:pt x="14475" y="12973"/>
                    <a:pt x="14475" y="12973"/>
                  </a:cubicBezTo>
                  <a:cubicBezTo>
                    <a:pt x="14531" y="12973"/>
                    <a:pt x="14531" y="12973"/>
                    <a:pt x="14531" y="12973"/>
                  </a:cubicBezTo>
                  <a:cubicBezTo>
                    <a:pt x="14531" y="12973"/>
                    <a:pt x="14531" y="12973"/>
                    <a:pt x="14531" y="12973"/>
                  </a:cubicBezTo>
                  <a:cubicBezTo>
                    <a:pt x="14475" y="12907"/>
                    <a:pt x="14475" y="12907"/>
                    <a:pt x="14475" y="12907"/>
                  </a:cubicBezTo>
                  <a:cubicBezTo>
                    <a:pt x="14419" y="12907"/>
                    <a:pt x="14419" y="12907"/>
                    <a:pt x="14419" y="12907"/>
                  </a:cubicBezTo>
                  <a:cubicBezTo>
                    <a:pt x="14419" y="12907"/>
                    <a:pt x="14419" y="12907"/>
                    <a:pt x="14419" y="12907"/>
                  </a:cubicBezTo>
                  <a:cubicBezTo>
                    <a:pt x="14419" y="12907"/>
                    <a:pt x="14419" y="12907"/>
                    <a:pt x="14419" y="12907"/>
                  </a:cubicBezTo>
                  <a:cubicBezTo>
                    <a:pt x="14363" y="12907"/>
                    <a:pt x="14363" y="12907"/>
                    <a:pt x="14363" y="12907"/>
                  </a:cubicBezTo>
                  <a:cubicBezTo>
                    <a:pt x="14363" y="12840"/>
                    <a:pt x="14363" y="12840"/>
                    <a:pt x="14363" y="12840"/>
                  </a:cubicBezTo>
                  <a:cubicBezTo>
                    <a:pt x="14306" y="12907"/>
                    <a:pt x="14306" y="12907"/>
                    <a:pt x="14306" y="12907"/>
                  </a:cubicBezTo>
                  <a:cubicBezTo>
                    <a:pt x="14306" y="12907"/>
                    <a:pt x="14306" y="12907"/>
                    <a:pt x="14306" y="12907"/>
                  </a:cubicBezTo>
                  <a:cubicBezTo>
                    <a:pt x="14306" y="12907"/>
                    <a:pt x="14306" y="12907"/>
                    <a:pt x="14306" y="12907"/>
                  </a:cubicBezTo>
                  <a:cubicBezTo>
                    <a:pt x="14363" y="12907"/>
                    <a:pt x="14363" y="12907"/>
                    <a:pt x="14363" y="12907"/>
                  </a:cubicBezTo>
                  <a:cubicBezTo>
                    <a:pt x="14363" y="12973"/>
                    <a:pt x="14363" y="12973"/>
                    <a:pt x="14363" y="12973"/>
                  </a:cubicBezTo>
                  <a:cubicBezTo>
                    <a:pt x="14363" y="12973"/>
                    <a:pt x="14363" y="12973"/>
                    <a:pt x="14363" y="12973"/>
                  </a:cubicBezTo>
                  <a:cubicBezTo>
                    <a:pt x="14419" y="12973"/>
                    <a:pt x="14419" y="12973"/>
                    <a:pt x="14419" y="12973"/>
                  </a:cubicBezTo>
                  <a:cubicBezTo>
                    <a:pt x="14419" y="13040"/>
                    <a:pt x="14419" y="13040"/>
                    <a:pt x="14419" y="13040"/>
                  </a:cubicBezTo>
                  <a:close/>
                  <a:moveTo>
                    <a:pt x="14138" y="13174"/>
                  </a:moveTo>
                  <a:cubicBezTo>
                    <a:pt x="14194" y="13174"/>
                    <a:pt x="14194" y="13174"/>
                    <a:pt x="14194" y="13174"/>
                  </a:cubicBezTo>
                  <a:cubicBezTo>
                    <a:pt x="14194" y="13174"/>
                    <a:pt x="14194" y="13174"/>
                    <a:pt x="14194" y="13174"/>
                  </a:cubicBezTo>
                  <a:cubicBezTo>
                    <a:pt x="14250" y="13107"/>
                    <a:pt x="14250" y="13107"/>
                    <a:pt x="14250" y="13107"/>
                  </a:cubicBezTo>
                  <a:cubicBezTo>
                    <a:pt x="14250" y="13107"/>
                    <a:pt x="14250" y="13107"/>
                    <a:pt x="14250" y="13107"/>
                  </a:cubicBezTo>
                  <a:cubicBezTo>
                    <a:pt x="14250" y="13107"/>
                    <a:pt x="14250" y="13107"/>
                    <a:pt x="14250" y="13107"/>
                  </a:cubicBezTo>
                  <a:cubicBezTo>
                    <a:pt x="14250" y="13107"/>
                    <a:pt x="14250" y="13107"/>
                    <a:pt x="14250" y="13107"/>
                  </a:cubicBezTo>
                  <a:cubicBezTo>
                    <a:pt x="14250" y="12973"/>
                    <a:pt x="14250" y="12973"/>
                    <a:pt x="14250" y="12973"/>
                  </a:cubicBezTo>
                  <a:cubicBezTo>
                    <a:pt x="14250" y="12973"/>
                    <a:pt x="14250" y="12973"/>
                    <a:pt x="14250" y="12973"/>
                  </a:cubicBezTo>
                  <a:cubicBezTo>
                    <a:pt x="14194" y="12973"/>
                    <a:pt x="14194" y="12973"/>
                    <a:pt x="14194" y="12973"/>
                  </a:cubicBezTo>
                  <a:cubicBezTo>
                    <a:pt x="14138" y="12973"/>
                    <a:pt x="14138" y="12973"/>
                    <a:pt x="14138" y="12973"/>
                  </a:cubicBezTo>
                  <a:cubicBezTo>
                    <a:pt x="14138" y="12907"/>
                    <a:pt x="14138" y="12907"/>
                    <a:pt x="14138" y="12907"/>
                  </a:cubicBezTo>
                  <a:cubicBezTo>
                    <a:pt x="14138" y="12973"/>
                    <a:pt x="14138" y="12973"/>
                    <a:pt x="14138" y="12973"/>
                  </a:cubicBezTo>
                  <a:cubicBezTo>
                    <a:pt x="14082" y="12973"/>
                    <a:pt x="14082" y="12973"/>
                    <a:pt x="14082" y="12973"/>
                  </a:cubicBezTo>
                  <a:cubicBezTo>
                    <a:pt x="14026" y="12907"/>
                    <a:pt x="14026" y="12907"/>
                    <a:pt x="14026" y="12907"/>
                  </a:cubicBezTo>
                  <a:cubicBezTo>
                    <a:pt x="14026" y="12973"/>
                    <a:pt x="14026" y="12973"/>
                    <a:pt x="14026" y="12973"/>
                  </a:cubicBezTo>
                  <a:cubicBezTo>
                    <a:pt x="14026" y="12973"/>
                    <a:pt x="14026" y="12973"/>
                    <a:pt x="14026" y="12973"/>
                  </a:cubicBezTo>
                  <a:cubicBezTo>
                    <a:pt x="14082" y="13040"/>
                    <a:pt x="14082" y="13040"/>
                    <a:pt x="14082" y="13040"/>
                  </a:cubicBezTo>
                  <a:cubicBezTo>
                    <a:pt x="14082" y="13107"/>
                    <a:pt x="14082" y="13107"/>
                    <a:pt x="14082" y="13107"/>
                  </a:cubicBezTo>
                  <a:cubicBezTo>
                    <a:pt x="14138" y="13107"/>
                    <a:pt x="14138" y="13107"/>
                    <a:pt x="14138" y="13107"/>
                  </a:cubicBezTo>
                  <a:cubicBezTo>
                    <a:pt x="14138" y="13174"/>
                    <a:pt x="14138" y="13174"/>
                    <a:pt x="14138" y="13174"/>
                  </a:cubicBezTo>
                  <a:cubicBezTo>
                    <a:pt x="14138" y="13174"/>
                    <a:pt x="14138" y="13174"/>
                    <a:pt x="14138" y="13174"/>
                  </a:cubicBezTo>
                  <a:close/>
                  <a:moveTo>
                    <a:pt x="14082" y="13375"/>
                  </a:moveTo>
                  <a:cubicBezTo>
                    <a:pt x="14082" y="13375"/>
                    <a:pt x="14138" y="13375"/>
                    <a:pt x="14138" y="13375"/>
                  </a:cubicBezTo>
                  <a:cubicBezTo>
                    <a:pt x="14082" y="13375"/>
                    <a:pt x="14082" y="13375"/>
                    <a:pt x="14082" y="13375"/>
                  </a:cubicBezTo>
                  <a:cubicBezTo>
                    <a:pt x="14026" y="13375"/>
                    <a:pt x="14026" y="13375"/>
                    <a:pt x="14026" y="13375"/>
                  </a:cubicBezTo>
                  <a:cubicBezTo>
                    <a:pt x="14082" y="13375"/>
                    <a:pt x="14082" y="13375"/>
                    <a:pt x="14082" y="13375"/>
                  </a:cubicBezTo>
                  <a:cubicBezTo>
                    <a:pt x="14082" y="13375"/>
                    <a:pt x="14082" y="13375"/>
                    <a:pt x="14082" y="13375"/>
                  </a:cubicBezTo>
                  <a:close/>
                  <a:moveTo>
                    <a:pt x="13577" y="13843"/>
                  </a:moveTo>
                  <a:cubicBezTo>
                    <a:pt x="13577" y="13843"/>
                    <a:pt x="13577" y="13843"/>
                    <a:pt x="13577" y="13843"/>
                  </a:cubicBezTo>
                  <a:cubicBezTo>
                    <a:pt x="13577" y="13776"/>
                    <a:pt x="13577" y="13776"/>
                    <a:pt x="13577" y="13776"/>
                  </a:cubicBezTo>
                  <a:cubicBezTo>
                    <a:pt x="13577" y="13776"/>
                    <a:pt x="13577" y="13776"/>
                    <a:pt x="13577" y="13776"/>
                  </a:cubicBezTo>
                  <a:cubicBezTo>
                    <a:pt x="13577" y="13776"/>
                    <a:pt x="13577" y="13776"/>
                    <a:pt x="13577" y="13776"/>
                  </a:cubicBezTo>
                  <a:cubicBezTo>
                    <a:pt x="13633" y="13709"/>
                    <a:pt x="13633" y="13709"/>
                    <a:pt x="13633" y="13709"/>
                  </a:cubicBezTo>
                  <a:cubicBezTo>
                    <a:pt x="13577" y="13709"/>
                    <a:pt x="13577" y="13709"/>
                    <a:pt x="13577" y="13709"/>
                  </a:cubicBezTo>
                  <a:cubicBezTo>
                    <a:pt x="13577" y="13709"/>
                    <a:pt x="13577" y="13709"/>
                    <a:pt x="13577" y="13709"/>
                  </a:cubicBezTo>
                  <a:cubicBezTo>
                    <a:pt x="13633" y="13642"/>
                    <a:pt x="13633" y="13642"/>
                    <a:pt x="13633" y="13642"/>
                  </a:cubicBezTo>
                  <a:cubicBezTo>
                    <a:pt x="13689" y="13575"/>
                    <a:pt x="13689" y="13575"/>
                    <a:pt x="13689" y="13575"/>
                  </a:cubicBezTo>
                  <a:cubicBezTo>
                    <a:pt x="13689" y="13575"/>
                    <a:pt x="13689" y="13575"/>
                    <a:pt x="13689" y="13575"/>
                  </a:cubicBezTo>
                  <a:cubicBezTo>
                    <a:pt x="13689" y="13575"/>
                    <a:pt x="13689" y="13575"/>
                    <a:pt x="13689" y="13575"/>
                  </a:cubicBezTo>
                  <a:cubicBezTo>
                    <a:pt x="13689" y="13575"/>
                    <a:pt x="13689" y="13575"/>
                    <a:pt x="13689" y="13575"/>
                  </a:cubicBezTo>
                  <a:cubicBezTo>
                    <a:pt x="13689" y="13508"/>
                    <a:pt x="13689" y="13508"/>
                    <a:pt x="13689" y="13508"/>
                  </a:cubicBezTo>
                  <a:cubicBezTo>
                    <a:pt x="13745" y="13508"/>
                    <a:pt x="13745" y="13508"/>
                    <a:pt x="13745" y="13508"/>
                  </a:cubicBezTo>
                  <a:cubicBezTo>
                    <a:pt x="13745" y="13441"/>
                    <a:pt x="13745" y="13441"/>
                    <a:pt x="13745" y="13441"/>
                  </a:cubicBezTo>
                  <a:cubicBezTo>
                    <a:pt x="13745" y="13441"/>
                    <a:pt x="13745" y="13441"/>
                    <a:pt x="13745" y="13441"/>
                  </a:cubicBezTo>
                  <a:cubicBezTo>
                    <a:pt x="13745" y="13441"/>
                    <a:pt x="13745" y="13441"/>
                    <a:pt x="13745" y="13441"/>
                  </a:cubicBezTo>
                  <a:cubicBezTo>
                    <a:pt x="13745" y="13375"/>
                    <a:pt x="13745" y="13375"/>
                    <a:pt x="13745" y="13375"/>
                  </a:cubicBezTo>
                  <a:cubicBezTo>
                    <a:pt x="13689" y="13441"/>
                    <a:pt x="13689" y="13441"/>
                    <a:pt x="13689" y="13441"/>
                  </a:cubicBezTo>
                  <a:cubicBezTo>
                    <a:pt x="13689" y="13441"/>
                    <a:pt x="13689" y="13441"/>
                    <a:pt x="13689" y="13441"/>
                  </a:cubicBezTo>
                  <a:cubicBezTo>
                    <a:pt x="13633" y="13375"/>
                    <a:pt x="13633" y="13375"/>
                    <a:pt x="13633" y="13375"/>
                  </a:cubicBezTo>
                  <a:cubicBezTo>
                    <a:pt x="13633" y="13375"/>
                    <a:pt x="13633" y="13375"/>
                    <a:pt x="13633" y="13375"/>
                  </a:cubicBezTo>
                  <a:cubicBezTo>
                    <a:pt x="13633" y="13375"/>
                    <a:pt x="13633" y="13375"/>
                    <a:pt x="13633" y="13375"/>
                  </a:cubicBezTo>
                  <a:cubicBezTo>
                    <a:pt x="13577" y="13441"/>
                    <a:pt x="13577" y="13441"/>
                    <a:pt x="13577" y="13441"/>
                  </a:cubicBezTo>
                  <a:cubicBezTo>
                    <a:pt x="13521" y="13441"/>
                    <a:pt x="13521" y="13441"/>
                    <a:pt x="13521" y="13441"/>
                  </a:cubicBezTo>
                  <a:cubicBezTo>
                    <a:pt x="13521" y="13508"/>
                    <a:pt x="13521" y="13508"/>
                    <a:pt x="13521" y="13508"/>
                  </a:cubicBezTo>
                  <a:cubicBezTo>
                    <a:pt x="13521" y="13508"/>
                    <a:pt x="13521" y="13508"/>
                    <a:pt x="13521" y="13508"/>
                  </a:cubicBezTo>
                  <a:cubicBezTo>
                    <a:pt x="13521" y="13575"/>
                    <a:pt x="13521" y="13575"/>
                    <a:pt x="13521" y="13575"/>
                  </a:cubicBezTo>
                  <a:cubicBezTo>
                    <a:pt x="13465" y="13575"/>
                    <a:pt x="13465" y="13575"/>
                    <a:pt x="13465" y="13575"/>
                  </a:cubicBezTo>
                  <a:cubicBezTo>
                    <a:pt x="13465" y="13642"/>
                    <a:pt x="13465" y="13642"/>
                    <a:pt x="13465" y="13642"/>
                  </a:cubicBezTo>
                  <a:cubicBezTo>
                    <a:pt x="13465" y="13642"/>
                    <a:pt x="13465" y="13642"/>
                    <a:pt x="13465" y="13642"/>
                  </a:cubicBezTo>
                  <a:cubicBezTo>
                    <a:pt x="13465" y="13709"/>
                    <a:pt x="13465" y="13709"/>
                    <a:pt x="13465" y="13709"/>
                  </a:cubicBezTo>
                  <a:cubicBezTo>
                    <a:pt x="13465" y="13709"/>
                    <a:pt x="13465" y="13709"/>
                    <a:pt x="13465" y="13709"/>
                  </a:cubicBezTo>
                  <a:cubicBezTo>
                    <a:pt x="13521" y="13709"/>
                    <a:pt x="13521" y="13709"/>
                    <a:pt x="13521" y="13709"/>
                  </a:cubicBezTo>
                  <a:cubicBezTo>
                    <a:pt x="13521" y="13776"/>
                    <a:pt x="13521" y="13776"/>
                    <a:pt x="13521" y="13776"/>
                  </a:cubicBezTo>
                  <a:cubicBezTo>
                    <a:pt x="13521" y="13776"/>
                    <a:pt x="13521" y="13776"/>
                    <a:pt x="13521" y="13776"/>
                  </a:cubicBezTo>
                  <a:cubicBezTo>
                    <a:pt x="13577" y="13843"/>
                    <a:pt x="13577" y="13843"/>
                    <a:pt x="13577" y="13843"/>
                  </a:cubicBezTo>
                  <a:close/>
                  <a:moveTo>
                    <a:pt x="13072" y="16050"/>
                  </a:moveTo>
                  <a:cubicBezTo>
                    <a:pt x="13072" y="16050"/>
                    <a:pt x="13072" y="16050"/>
                    <a:pt x="13072" y="16050"/>
                  </a:cubicBezTo>
                  <a:cubicBezTo>
                    <a:pt x="13072" y="16050"/>
                    <a:pt x="13072" y="16050"/>
                    <a:pt x="13072" y="16050"/>
                  </a:cubicBezTo>
                  <a:cubicBezTo>
                    <a:pt x="13072" y="16050"/>
                    <a:pt x="13072" y="16050"/>
                    <a:pt x="13072" y="16050"/>
                  </a:cubicBezTo>
                  <a:cubicBezTo>
                    <a:pt x="13072" y="16050"/>
                    <a:pt x="13072" y="16050"/>
                    <a:pt x="13072" y="16050"/>
                  </a:cubicBezTo>
                  <a:close/>
                  <a:moveTo>
                    <a:pt x="13072" y="16250"/>
                  </a:moveTo>
                  <a:cubicBezTo>
                    <a:pt x="13128" y="16250"/>
                    <a:pt x="13128" y="16250"/>
                    <a:pt x="13128" y="16250"/>
                  </a:cubicBezTo>
                  <a:cubicBezTo>
                    <a:pt x="13128" y="16183"/>
                    <a:pt x="13128" y="16183"/>
                    <a:pt x="13128" y="16183"/>
                  </a:cubicBezTo>
                  <a:cubicBezTo>
                    <a:pt x="13128" y="16183"/>
                    <a:pt x="13128" y="16183"/>
                    <a:pt x="13128" y="16183"/>
                  </a:cubicBezTo>
                  <a:cubicBezTo>
                    <a:pt x="13128" y="16250"/>
                    <a:pt x="13128" y="16250"/>
                    <a:pt x="13128" y="16250"/>
                  </a:cubicBezTo>
                  <a:cubicBezTo>
                    <a:pt x="13128" y="16250"/>
                    <a:pt x="13128" y="16250"/>
                    <a:pt x="13128" y="16250"/>
                  </a:cubicBezTo>
                  <a:cubicBezTo>
                    <a:pt x="13128" y="16250"/>
                    <a:pt x="13072" y="16250"/>
                    <a:pt x="13072" y="16250"/>
                  </a:cubicBezTo>
                  <a:close/>
                  <a:moveTo>
                    <a:pt x="12792" y="16183"/>
                  </a:moveTo>
                  <a:cubicBezTo>
                    <a:pt x="12792" y="16183"/>
                    <a:pt x="12792" y="16183"/>
                    <a:pt x="12792" y="16183"/>
                  </a:cubicBezTo>
                  <a:cubicBezTo>
                    <a:pt x="12848" y="16183"/>
                    <a:pt x="12848" y="16183"/>
                    <a:pt x="12848" y="16183"/>
                  </a:cubicBezTo>
                  <a:cubicBezTo>
                    <a:pt x="12848" y="16116"/>
                    <a:pt x="12848" y="16116"/>
                    <a:pt x="12848" y="16116"/>
                  </a:cubicBezTo>
                  <a:cubicBezTo>
                    <a:pt x="12904" y="16116"/>
                    <a:pt x="12904" y="16116"/>
                    <a:pt x="12904" y="16116"/>
                  </a:cubicBezTo>
                  <a:cubicBezTo>
                    <a:pt x="12904" y="16116"/>
                    <a:pt x="12904" y="16116"/>
                    <a:pt x="12904" y="16116"/>
                  </a:cubicBezTo>
                  <a:cubicBezTo>
                    <a:pt x="12960" y="16116"/>
                    <a:pt x="12960" y="16116"/>
                    <a:pt x="12960" y="16116"/>
                  </a:cubicBezTo>
                  <a:cubicBezTo>
                    <a:pt x="12904" y="16183"/>
                    <a:pt x="12904" y="16183"/>
                    <a:pt x="12904" y="16183"/>
                  </a:cubicBezTo>
                  <a:cubicBezTo>
                    <a:pt x="12848" y="16183"/>
                    <a:pt x="12848" y="16183"/>
                    <a:pt x="12848" y="16183"/>
                  </a:cubicBezTo>
                  <a:cubicBezTo>
                    <a:pt x="12792" y="16250"/>
                    <a:pt x="12792" y="16250"/>
                    <a:pt x="12792" y="16250"/>
                  </a:cubicBezTo>
                  <a:cubicBezTo>
                    <a:pt x="12792" y="16183"/>
                    <a:pt x="12792" y="16183"/>
                    <a:pt x="12792" y="16183"/>
                  </a:cubicBezTo>
                  <a:close/>
                  <a:moveTo>
                    <a:pt x="13016" y="16317"/>
                  </a:moveTo>
                  <a:cubicBezTo>
                    <a:pt x="13072" y="16250"/>
                    <a:pt x="13072" y="16250"/>
                    <a:pt x="13072" y="16250"/>
                  </a:cubicBezTo>
                  <a:cubicBezTo>
                    <a:pt x="13072" y="16183"/>
                    <a:pt x="13072" y="16183"/>
                    <a:pt x="13072" y="16183"/>
                  </a:cubicBezTo>
                  <a:cubicBezTo>
                    <a:pt x="13072" y="16183"/>
                    <a:pt x="13072" y="16183"/>
                    <a:pt x="13072" y="16183"/>
                  </a:cubicBezTo>
                  <a:cubicBezTo>
                    <a:pt x="13072" y="16250"/>
                    <a:pt x="13072" y="16250"/>
                    <a:pt x="13072" y="16250"/>
                  </a:cubicBezTo>
                  <a:cubicBezTo>
                    <a:pt x="13016" y="16317"/>
                    <a:pt x="13016" y="16317"/>
                    <a:pt x="13016" y="16317"/>
                  </a:cubicBezTo>
                  <a:cubicBezTo>
                    <a:pt x="13016" y="16317"/>
                    <a:pt x="13016" y="16317"/>
                    <a:pt x="13016" y="16317"/>
                  </a:cubicBezTo>
                  <a:cubicBezTo>
                    <a:pt x="13016" y="16317"/>
                    <a:pt x="13016" y="16317"/>
                    <a:pt x="13016" y="16317"/>
                  </a:cubicBezTo>
                  <a:cubicBezTo>
                    <a:pt x="13072" y="16250"/>
                    <a:pt x="13072" y="16250"/>
                    <a:pt x="13072" y="16250"/>
                  </a:cubicBezTo>
                  <a:cubicBezTo>
                    <a:pt x="13128" y="16250"/>
                    <a:pt x="13128" y="16250"/>
                    <a:pt x="13128" y="16250"/>
                  </a:cubicBezTo>
                  <a:cubicBezTo>
                    <a:pt x="13128" y="16183"/>
                    <a:pt x="13128" y="16183"/>
                    <a:pt x="13128" y="16183"/>
                  </a:cubicBezTo>
                  <a:cubicBezTo>
                    <a:pt x="13072" y="16116"/>
                    <a:pt x="13072" y="16116"/>
                    <a:pt x="13072" y="16116"/>
                  </a:cubicBezTo>
                  <a:cubicBezTo>
                    <a:pt x="13072" y="16116"/>
                    <a:pt x="13072" y="16116"/>
                    <a:pt x="13072" y="16116"/>
                  </a:cubicBezTo>
                  <a:cubicBezTo>
                    <a:pt x="13072" y="16116"/>
                    <a:pt x="13072" y="16116"/>
                    <a:pt x="13072" y="16116"/>
                  </a:cubicBezTo>
                  <a:cubicBezTo>
                    <a:pt x="13016" y="16116"/>
                    <a:pt x="13016" y="16116"/>
                    <a:pt x="13016" y="16116"/>
                  </a:cubicBezTo>
                  <a:cubicBezTo>
                    <a:pt x="13016" y="16116"/>
                    <a:pt x="13016" y="16116"/>
                    <a:pt x="13016" y="16116"/>
                  </a:cubicBezTo>
                  <a:cubicBezTo>
                    <a:pt x="13016" y="16183"/>
                    <a:pt x="13016" y="16183"/>
                    <a:pt x="13016" y="16183"/>
                  </a:cubicBezTo>
                  <a:cubicBezTo>
                    <a:pt x="12960" y="16250"/>
                    <a:pt x="12960" y="16250"/>
                    <a:pt x="12960" y="16250"/>
                  </a:cubicBezTo>
                  <a:cubicBezTo>
                    <a:pt x="12904" y="16250"/>
                    <a:pt x="12904" y="16250"/>
                    <a:pt x="12904" y="16250"/>
                  </a:cubicBezTo>
                  <a:cubicBezTo>
                    <a:pt x="12960" y="16183"/>
                    <a:pt x="12960" y="16183"/>
                    <a:pt x="12960" y="16183"/>
                  </a:cubicBezTo>
                  <a:cubicBezTo>
                    <a:pt x="12960" y="16183"/>
                    <a:pt x="12960" y="16183"/>
                    <a:pt x="12960" y="16183"/>
                  </a:cubicBezTo>
                  <a:cubicBezTo>
                    <a:pt x="13016" y="16116"/>
                    <a:pt x="13016" y="16116"/>
                    <a:pt x="13016" y="16116"/>
                  </a:cubicBezTo>
                  <a:cubicBezTo>
                    <a:pt x="12960" y="16116"/>
                    <a:pt x="12960" y="16116"/>
                    <a:pt x="12960" y="16116"/>
                  </a:cubicBezTo>
                  <a:cubicBezTo>
                    <a:pt x="12960" y="16116"/>
                    <a:pt x="12960" y="16116"/>
                    <a:pt x="12960" y="16116"/>
                  </a:cubicBezTo>
                  <a:cubicBezTo>
                    <a:pt x="12904" y="16183"/>
                    <a:pt x="12904" y="16183"/>
                    <a:pt x="12904" y="16183"/>
                  </a:cubicBezTo>
                  <a:cubicBezTo>
                    <a:pt x="12848" y="16250"/>
                    <a:pt x="12848" y="16250"/>
                    <a:pt x="12848" y="16250"/>
                  </a:cubicBezTo>
                  <a:cubicBezTo>
                    <a:pt x="12848" y="16317"/>
                    <a:pt x="12848" y="16317"/>
                    <a:pt x="12848" y="16317"/>
                  </a:cubicBezTo>
                  <a:cubicBezTo>
                    <a:pt x="12848" y="16317"/>
                    <a:pt x="12848" y="16317"/>
                    <a:pt x="12848" y="16317"/>
                  </a:cubicBezTo>
                  <a:cubicBezTo>
                    <a:pt x="12848" y="16384"/>
                    <a:pt x="12848" y="16384"/>
                    <a:pt x="12848" y="16384"/>
                  </a:cubicBezTo>
                  <a:cubicBezTo>
                    <a:pt x="12848" y="16384"/>
                    <a:pt x="12848" y="16384"/>
                    <a:pt x="12848" y="16384"/>
                  </a:cubicBezTo>
                  <a:cubicBezTo>
                    <a:pt x="12904" y="16317"/>
                    <a:pt x="12904" y="16317"/>
                    <a:pt x="12904" y="16317"/>
                  </a:cubicBezTo>
                  <a:cubicBezTo>
                    <a:pt x="12904" y="16317"/>
                    <a:pt x="12904" y="16317"/>
                    <a:pt x="12904" y="16317"/>
                  </a:cubicBezTo>
                  <a:cubicBezTo>
                    <a:pt x="12904" y="16317"/>
                    <a:pt x="12904" y="16317"/>
                    <a:pt x="12904" y="16317"/>
                  </a:cubicBezTo>
                  <a:cubicBezTo>
                    <a:pt x="12904" y="16384"/>
                    <a:pt x="12904" y="16384"/>
                    <a:pt x="12904" y="16384"/>
                  </a:cubicBezTo>
                  <a:cubicBezTo>
                    <a:pt x="12904" y="16384"/>
                    <a:pt x="12904" y="16384"/>
                    <a:pt x="12904" y="16384"/>
                  </a:cubicBezTo>
                  <a:cubicBezTo>
                    <a:pt x="12904" y="16384"/>
                    <a:pt x="12904" y="16384"/>
                    <a:pt x="12904" y="16384"/>
                  </a:cubicBezTo>
                  <a:cubicBezTo>
                    <a:pt x="12960" y="16384"/>
                    <a:pt x="12960" y="16384"/>
                    <a:pt x="12960" y="16384"/>
                  </a:cubicBezTo>
                  <a:cubicBezTo>
                    <a:pt x="12960" y="16384"/>
                    <a:pt x="13016" y="16317"/>
                    <a:pt x="13016" y="16317"/>
                  </a:cubicBezTo>
                  <a:close/>
                  <a:moveTo>
                    <a:pt x="12960" y="16317"/>
                  </a:moveTo>
                  <a:cubicBezTo>
                    <a:pt x="12960" y="16250"/>
                    <a:pt x="12960" y="16250"/>
                    <a:pt x="12960" y="16250"/>
                  </a:cubicBezTo>
                  <a:cubicBezTo>
                    <a:pt x="13016" y="16183"/>
                    <a:pt x="13016" y="16183"/>
                    <a:pt x="13016" y="16183"/>
                  </a:cubicBezTo>
                  <a:cubicBezTo>
                    <a:pt x="13016" y="16250"/>
                    <a:pt x="13016" y="16250"/>
                    <a:pt x="13016" y="16250"/>
                  </a:cubicBezTo>
                  <a:cubicBezTo>
                    <a:pt x="12960" y="16317"/>
                    <a:pt x="12960" y="16317"/>
                    <a:pt x="12960" y="16317"/>
                  </a:cubicBezTo>
                  <a:cubicBezTo>
                    <a:pt x="12960" y="16317"/>
                    <a:pt x="12960" y="16317"/>
                    <a:pt x="12960" y="16317"/>
                  </a:cubicBezTo>
                  <a:close/>
                  <a:moveTo>
                    <a:pt x="16326" y="19995"/>
                  </a:moveTo>
                  <a:cubicBezTo>
                    <a:pt x="16270" y="19995"/>
                    <a:pt x="16270" y="19995"/>
                    <a:pt x="16270" y="19995"/>
                  </a:cubicBezTo>
                  <a:cubicBezTo>
                    <a:pt x="16270" y="19928"/>
                    <a:pt x="16270" y="19928"/>
                    <a:pt x="16270" y="19928"/>
                  </a:cubicBezTo>
                  <a:cubicBezTo>
                    <a:pt x="16270" y="19928"/>
                    <a:pt x="16270" y="19928"/>
                    <a:pt x="16270" y="19928"/>
                  </a:cubicBezTo>
                  <a:cubicBezTo>
                    <a:pt x="16326" y="19928"/>
                    <a:pt x="16326" y="19928"/>
                    <a:pt x="16326" y="19928"/>
                  </a:cubicBezTo>
                  <a:cubicBezTo>
                    <a:pt x="16326" y="19861"/>
                    <a:pt x="16326" y="19861"/>
                    <a:pt x="16326" y="19861"/>
                  </a:cubicBezTo>
                  <a:cubicBezTo>
                    <a:pt x="16326" y="19861"/>
                    <a:pt x="16326" y="19861"/>
                    <a:pt x="16326" y="19861"/>
                  </a:cubicBezTo>
                  <a:cubicBezTo>
                    <a:pt x="16326" y="19861"/>
                    <a:pt x="16326" y="19861"/>
                    <a:pt x="16326" y="19861"/>
                  </a:cubicBezTo>
                  <a:cubicBezTo>
                    <a:pt x="16326" y="19861"/>
                    <a:pt x="16326" y="19861"/>
                    <a:pt x="16326" y="19861"/>
                  </a:cubicBezTo>
                  <a:cubicBezTo>
                    <a:pt x="16270" y="19928"/>
                    <a:pt x="16270" y="19928"/>
                    <a:pt x="16270" y="19928"/>
                  </a:cubicBezTo>
                  <a:cubicBezTo>
                    <a:pt x="16270" y="19928"/>
                    <a:pt x="16270" y="19928"/>
                    <a:pt x="16270" y="19928"/>
                  </a:cubicBezTo>
                  <a:cubicBezTo>
                    <a:pt x="16270" y="19995"/>
                    <a:pt x="16270" y="19995"/>
                    <a:pt x="16270" y="19995"/>
                  </a:cubicBezTo>
                  <a:cubicBezTo>
                    <a:pt x="16270" y="19995"/>
                    <a:pt x="16270" y="19995"/>
                    <a:pt x="16270" y="19995"/>
                  </a:cubicBezTo>
                  <a:cubicBezTo>
                    <a:pt x="16326" y="19995"/>
                    <a:pt x="16326" y="19995"/>
                    <a:pt x="16326" y="19995"/>
                  </a:cubicBezTo>
                  <a:close/>
                  <a:moveTo>
                    <a:pt x="17504" y="20196"/>
                  </a:moveTo>
                  <a:cubicBezTo>
                    <a:pt x="17504" y="20196"/>
                    <a:pt x="17504" y="20196"/>
                    <a:pt x="17504" y="20196"/>
                  </a:cubicBezTo>
                  <a:cubicBezTo>
                    <a:pt x="17504" y="20129"/>
                    <a:pt x="17504" y="20129"/>
                    <a:pt x="17504" y="20129"/>
                  </a:cubicBezTo>
                  <a:cubicBezTo>
                    <a:pt x="17504" y="20129"/>
                    <a:pt x="17504" y="20129"/>
                    <a:pt x="17504" y="20129"/>
                  </a:cubicBezTo>
                  <a:cubicBezTo>
                    <a:pt x="17504" y="20062"/>
                    <a:pt x="17504" y="20062"/>
                    <a:pt x="17504" y="20062"/>
                  </a:cubicBezTo>
                  <a:cubicBezTo>
                    <a:pt x="17504" y="20062"/>
                    <a:pt x="17504" y="20062"/>
                    <a:pt x="17504" y="20062"/>
                  </a:cubicBezTo>
                  <a:cubicBezTo>
                    <a:pt x="17561" y="20062"/>
                    <a:pt x="17561" y="20062"/>
                    <a:pt x="17561" y="20062"/>
                  </a:cubicBezTo>
                  <a:cubicBezTo>
                    <a:pt x="17561" y="20062"/>
                    <a:pt x="17561" y="20062"/>
                    <a:pt x="17561" y="20062"/>
                  </a:cubicBezTo>
                  <a:cubicBezTo>
                    <a:pt x="17561" y="20062"/>
                    <a:pt x="17561" y="20062"/>
                    <a:pt x="17561" y="20062"/>
                  </a:cubicBezTo>
                  <a:cubicBezTo>
                    <a:pt x="17561" y="20129"/>
                    <a:pt x="17561" y="20129"/>
                    <a:pt x="17561" y="20129"/>
                  </a:cubicBezTo>
                  <a:cubicBezTo>
                    <a:pt x="17504" y="20129"/>
                    <a:pt x="17504" y="20129"/>
                    <a:pt x="17504" y="20129"/>
                  </a:cubicBezTo>
                  <a:cubicBezTo>
                    <a:pt x="17504" y="20129"/>
                    <a:pt x="17504" y="20129"/>
                    <a:pt x="17504" y="20129"/>
                  </a:cubicBezTo>
                  <a:cubicBezTo>
                    <a:pt x="17561" y="20196"/>
                    <a:pt x="17561" y="20196"/>
                    <a:pt x="17561" y="20196"/>
                  </a:cubicBezTo>
                  <a:cubicBezTo>
                    <a:pt x="17561" y="20196"/>
                    <a:pt x="17561" y="20196"/>
                    <a:pt x="17561" y="20196"/>
                  </a:cubicBezTo>
                  <a:cubicBezTo>
                    <a:pt x="17561" y="20196"/>
                    <a:pt x="17561" y="20196"/>
                    <a:pt x="17561" y="20196"/>
                  </a:cubicBezTo>
                  <a:cubicBezTo>
                    <a:pt x="17504" y="20196"/>
                    <a:pt x="17504" y="20196"/>
                    <a:pt x="17504" y="20196"/>
                  </a:cubicBezTo>
                  <a:close/>
                  <a:moveTo>
                    <a:pt x="17561" y="20263"/>
                  </a:moveTo>
                  <a:cubicBezTo>
                    <a:pt x="17561" y="20196"/>
                    <a:pt x="17561" y="20196"/>
                    <a:pt x="17561" y="20196"/>
                  </a:cubicBezTo>
                  <a:cubicBezTo>
                    <a:pt x="17617" y="20196"/>
                    <a:pt x="17617" y="20196"/>
                    <a:pt x="17617" y="20196"/>
                  </a:cubicBezTo>
                  <a:cubicBezTo>
                    <a:pt x="17617" y="20263"/>
                    <a:pt x="17617" y="20263"/>
                    <a:pt x="17617" y="20263"/>
                  </a:cubicBezTo>
                  <a:cubicBezTo>
                    <a:pt x="17561" y="20263"/>
                    <a:pt x="17561" y="20263"/>
                    <a:pt x="17561" y="20263"/>
                  </a:cubicBezTo>
                  <a:cubicBezTo>
                    <a:pt x="17561" y="20263"/>
                    <a:pt x="17561" y="20263"/>
                    <a:pt x="17561" y="20263"/>
                  </a:cubicBezTo>
                  <a:close/>
                  <a:moveTo>
                    <a:pt x="18065" y="18390"/>
                  </a:moveTo>
                  <a:cubicBezTo>
                    <a:pt x="18065" y="18323"/>
                    <a:pt x="18065" y="18323"/>
                    <a:pt x="18065" y="18323"/>
                  </a:cubicBezTo>
                  <a:cubicBezTo>
                    <a:pt x="18122" y="18256"/>
                    <a:pt x="18122" y="18256"/>
                    <a:pt x="18122" y="18256"/>
                  </a:cubicBezTo>
                  <a:cubicBezTo>
                    <a:pt x="18122" y="18323"/>
                    <a:pt x="18122" y="18323"/>
                    <a:pt x="18122" y="18323"/>
                  </a:cubicBezTo>
                  <a:cubicBezTo>
                    <a:pt x="18065" y="18390"/>
                    <a:pt x="18065" y="18390"/>
                    <a:pt x="18065" y="18390"/>
                  </a:cubicBezTo>
                  <a:cubicBezTo>
                    <a:pt x="18065" y="18390"/>
                    <a:pt x="18065" y="18390"/>
                    <a:pt x="18065" y="18390"/>
                  </a:cubicBezTo>
                  <a:cubicBezTo>
                    <a:pt x="18065" y="18390"/>
                    <a:pt x="18065" y="18390"/>
                    <a:pt x="18065" y="18390"/>
                  </a:cubicBezTo>
                  <a:close/>
                  <a:moveTo>
                    <a:pt x="17897" y="18724"/>
                  </a:moveTo>
                  <a:cubicBezTo>
                    <a:pt x="17897" y="18791"/>
                    <a:pt x="17897" y="18791"/>
                    <a:pt x="17897" y="18791"/>
                  </a:cubicBezTo>
                  <a:cubicBezTo>
                    <a:pt x="17897" y="18791"/>
                    <a:pt x="17897" y="18791"/>
                    <a:pt x="17897" y="18791"/>
                  </a:cubicBezTo>
                  <a:cubicBezTo>
                    <a:pt x="17953" y="18791"/>
                    <a:pt x="17953" y="18791"/>
                    <a:pt x="17953" y="18791"/>
                  </a:cubicBezTo>
                  <a:cubicBezTo>
                    <a:pt x="17953" y="18791"/>
                    <a:pt x="17953" y="18791"/>
                    <a:pt x="17953" y="18791"/>
                  </a:cubicBezTo>
                  <a:cubicBezTo>
                    <a:pt x="17953" y="18724"/>
                    <a:pt x="17953" y="18724"/>
                    <a:pt x="17953" y="18724"/>
                  </a:cubicBezTo>
                  <a:cubicBezTo>
                    <a:pt x="17953" y="18724"/>
                    <a:pt x="17953" y="18724"/>
                    <a:pt x="17953" y="18724"/>
                  </a:cubicBezTo>
                  <a:cubicBezTo>
                    <a:pt x="17897" y="18724"/>
                    <a:pt x="17897" y="18724"/>
                    <a:pt x="17897" y="18724"/>
                  </a:cubicBezTo>
                  <a:close/>
                  <a:moveTo>
                    <a:pt x="18178" y="19193"/>
                  </a:moveTo>
                  <a:cubicBezTo>
                    <a:pt x="18178" y="19126"/>
                    <a:pt x="18178" y="19126"/>
                    <a:pt x="18178" y="19126"/>
                  </a:cubicBezTo>
                  <a:cubicBezTo>
                    <a:pt x="18178" y="19126"/>
                    <a:pt x="18178" y="19126"/>
                    <a:pt x="18178" y="19126"/>
                  </a:cubicBezTo>
                  <a:cubicBezTo>
                    <a:pt x="18178" y="19126"/>
                    <a:pt x="18178" y="19126"/>
                    <a:pt x="18178" y="19126"/>
                  </a:cubicBezTo>
                  <a:cubicBezTo>
                    <a:pt x="18178" y="19126"/>
                    <a:pt x="18178" y="19126"/>
                    <a:pt x="18178" y="19126"/>
                  </a:cubicBezTo>
                  <a:cubicBezTo>
                    <a:pt x="18178" y="19126"/>
                    <a:pt x="18178" y="19126"/>
                    <a:pt x="18178" y="19126"/>
                  </a:cubicBezTo>
                  <a:cubicBezTo>
                    <a:pt x="18234" y="19193"/>
                    <a:pt x="18234" y="19193"/>
                    <a:pt x="18234" y="19193"/>
                  </a:cubicBezTo>
                  <a:cubicBezTo>
                    <a:pt x="18234" y="19193"/>
                    <a:pt x="18234" y="19193"/>
                    <a:pt x="18234" y="19193"/>
                  </a:cubicBezTo>
                  <a:cubicBezTo>
                    <a:pt x="18178" y="19193"/>
                    <a:pt x="18178" y="19193"/>
                    <a:pt x="18178" y="19193"/>
                  </a:cubicBezTo>
                  <a:cubicBezTo>
                    <a:pt x="18178" y="19193"/>
                    <a:pt x="18178" y="19193"/>
                    <a:pt x="18178" y="19193"/>
                  </a:cubicBezTo>
                  <a:close/>
                  <a:moveTo>
                    <a:pt x="18065" y="19193"/>
                  </a:moveTo>
                  <a:cubicBezTo>
                    <a:pt x="18065" y="19193"/>
                    <a:pt x="18065" y="19193"/>
                    <a:pt x="18065" y="19193"/>
                  </a:cubicBezTo>
                  <a:cubicBezTo>
                    <a:pt x="18065" y="19193"/>
                    <a:pt x="18065" y="19193"/>
                    <a:pt x="18065" y="19193"/>
                  </a:cubicBezTo>
                  <a:cubicBezTo>
                    <a:pt x="18122" y="19193"/>
                    <a:pt x="18122" y="19193"/>
                    <a:pt x="18122" y="19193"/>
                  </a:cubicBezTo>
                  <a:cubicBezTo>
                    <a:pt x="18065" y="19126"/>
                    <a:pt x="18065" y="19126"/>
                    <a:pt x="18065" y="19126"/>
                  </a:cubicBezTo>
                  <a:cubicBezTo>
                    <a:pt x="18122" y="19126"/>
                    <a:pt x="18122" y="19126"/>
                    <a:pt x="18122" y="19126"/>
                  </a:cubicBezTo>
                  <a:cubicBezTo>
                    <a:pt x="18122" y="19193"/>
                    <a:pt x="18122" y="19193"/>
                    <a:pt x="18122" y="19193"/>
                  </a:cubicBezTo>
                  <a:cubicBezTo>
                    <a:pt x="18065" y="19193"/>
                    <a:pt x="18065" y="19193"/>
                    <a:pt x="18065" y="19193"/>
                  </a:cubicBezTo>
                  <a:cubicBezTo>
                    <a:pt x="18065" y="19259"/>
                    <a:pt x="18065" y="19259"/>
                    <a:pt x="18065" y="19259"/>
                  </a:cubicBezTo>
                  <a:cubicBezTo>
                    <a:pt x="18009" y="19259"/>
                    <a:pt x="18009" y="19259"/>
                    <a:pt x="18009" y="19259"/>
                  </a:cubicBezTo>
                  <a:cubicBezTo>
                    <a:pt x="18009" y="19193"/>
                    <a:pt x="18009" y="19193"/>
                    <a:pt x="18009" y="19193"/>
                  </a:cubicBezTo>
                  <a:cubicBezTo>
                    <a:pt x="18065" y="19193"/>
                    <a:pt x="18065" y="19193"/>
                    <a:pt x="18065" y="19193"/>
                  </a:cubicBezTo>
                  <a:close/>
                  <a:moveTo>
                    <a:pt x="17673" y="19861"/>
                  </a:moveTo>
                  <a:cubicBezTo>
                    <a:pt x="17673" y="19861"/>
                    <a:pt x="17673" y="19861"/>
                    <a:pt x="17673" y="19861"/>
                  </a:cubicBezTo>
                  <a:cubicBezTo>
                    <a:pt x="17673" y="19861"/>
                    <a:pt x="17673" y="19861"/>
                    <a:pt x="17673" y="19861"/>
                  </a:cubicBezTo>
                  <a:cubicBezTo>
                    <a:pt x="17673" y="19861"/>
                    <a:pt x="17673" y="19861"/>
                    <a:pt x="17673" y="19861"/>
                  </a:cubicBezTo>
                  <a:cubicBezTo>
                    <a:pt x="17673" y="19861"/>
                    <a:pt x="17673" y="19861"/>
                    <a:pt x="17673" y="19861"/>
                  </a:cubicBezTo>
                  <a:close/>
                  <a:moveTo>
                    <a:pt x="18178" y="19728"/>
                  </a:moveTo>
                  <a:cubicBezTo>
                    <a:pt x="18178" y="19728"/>
                    <a:pt x="18178" y="19728"/>
                    <a:pt x="18178" y="19728"/>
                  </a:cubicBezTo>
                  <a:cubicBezTo>
                    <a:pt x="18178" y="19728"/>
                    <a:pt x="18178" y="19728"/>
                    <a:pt x="18178" y="19728"/>
                  </a:cubicBezTo>
                  <a:cubicBezTo>
                    <a:pt x="18234" y="19728"/>
                    <a:pt x="18234" y="19728"/>
                    <a:pt x="18234" y="19728"/>
                  </a:cubicBezTo>
                  <a:cubicBezTo>
                    <a:pt x="18234" y="19728"/>
                    <a:pt x="18234" y="19728"/>
                    <a:pt x="18234" y="19728"/>
                  </a:cubicBezTo>
                  <a:cubicBezTo>
                    <a:pt x="18178" y="19728"/>
                    <a:pt x="18178" y="19728"/>
                    <a:pt x="18178" y="19728"/>
                  </a:cubicBezTo>
                  <a:cubicBezTo>
                    <a:pt x="18178" y="19728"/>
                    <a:pt x="18178" y="19728"/>
                    <a:pt x="18178" y="19728"/>
                  </a:cubicBezTo>
                  <a:close/>
                  <a:moveTo>
                    <a:pt x="17617" y="18724"/>
                  </a:moveTo>
                  <a:cubicBezTo>
                    <a:pt x="17561" y="18724"/>
                    <a:pt x="17561" y="18724"/>
                    <a:pt x="17561" y="18724"/>
                  </a:cubicBezTo>
                  <a:cubicBezTo>
                    <a:pt x="17561" y="18791"/>
                    <a:pt x="17561" y="18791"/>
                    <a:pt x="17561" y="18791"/>
                  </a:cubicBezTo>
                  <a:cubicBezTo>
                    <a:pt x="17504" y="18791"/>
                    <a:pt x="17504" y="18791"/>
                    <a:pt x="17504" y="18791"/>
                  </a:cubicBezTo>
                  <a:cubicBezTo>
                    <a:pt x="17504" y="18791"/>
                    <a:pt x="17504" y="18791"/>
                    <a:pt x="17504" y="18791"/>
                  </a:cubicBezTo>
                  <a:cubicBezTo>
                    <a:pt x="17504" y="18791"/>
                    <a:pt x="17504" y="18791"/>
                    <a:pt x="17504" y="18791"/>
                  </a:cubicBezTo>
                  <a:cubicBezTo>
                    <a:pt x="17504" y="18791"/>
                    <a:pt x="17504" y="18791"/>
                    <a:pt x="17504" y="18791"/>
                  </a:cubicBezTo>
                  <a:cubicBezTo>
                    <a:pt x="17504" y="18858"/>
                    <a:pt x="17504" y="18858"/>
                    <a:pt x="17504" y="18858"/>
                  </a:cubicBezTo>
                  <a:cubicBezTo>
                    <a:pt x="17504" y="18858"/>
                    <a:pt x="17504" y="18858"/>
                    <a:pt x="17504" y="18858"/>
                  </a:cubicBezTo>
                  <a:cubicBezTo>
                    <a:pt x="17504" y="18858"/>
                    <a:pt x="17504" y="18858"/>
                    <a:pt x="17504" y="18858"/>
                  </a:cubicBezTo>
                  <a:cubicBezTo>
                    <a:pt x="17448" y="18858"/>
                    <a:pt x="17448" y="18858"/>
                    <a:pt x="17448" y="18858"/>
                  </a:cubicBezTo>
                  <a:cubicBezTo>
                    <a:pt x="17448" y="18925"/>
                    <a:pt x="17448" y="18925"/>
                    <a:pt x="17448" y="18925"/>
                  </a:cubicBezTo>
                  <a:cubicBezTo>
                    <a:pt x="17448" y="18925"/>
                    <a:pt x="17448" y="18925"/>
                    <a:pt x="17448" y="18925"/>
                  </a:cubicBezTo>
                  <a:cubicBezTo>
                    <a:pt x="17448" y="18925"/>
                    <a:pt x="17448" y="18925"/>
                    <a:pt x="17448" y="18925"/>
                  </a:cubicBezTo>
                  <a:cubicBezTo>
                    <a:pt x="17448" y="18925"/>
                    <a:pt x="17448" y="18925"/>
                    <a:pt x="17448" y="18925"/>
                  </a:cubicBezTo>
                  <a:cubicBezTo>
                    <a:pt x="17448" y="18992"/>
                    <a:pt x="17448" y="18992"/>
                    <a:pt x="17448" y="18992"/>
                  </a:cubicBezTo>
                  <a:cubicBezTo>
                    <a:pt x="17392" y="18992"/>
                    <a:pt x="17392" y="18992"/>
                    <a:pt x="17392" y="18992"/>
                  </a:cubicBezTo>
                  <a:cubicBezTo>
                    <a:pt x="17392" y="18992"/>
                    <a:pt x="17392" y="18992"/>
                    <a:pt x="17392" y="18992"/>
                  </a:cubicBezTo>
                  <a:cubicBezTo>
                    <a:pt x="17392" y="19059"/>
                    <a:pt x="17392" y="19059"/>
                    <a:pt x="17392" y="19059"/>
                  </a:cubicBezTo>
                  <a:cubicBezTo>
                    <a:pt x="17336" y="19126"/>
                    <a:pt x="17336" y="19126"/>
                    <a:pt x="17336" y="19126"/>
                  </a:cubicBezTo>
                  <a:cubicBezTo>
                    <a:pt x="17336" y="19126"/>
                    <a:pt x="17336" y="19126"/>
                    <a:pt x="17336" y="19126"/>
                  </a:cubicBezTo>
                  <a:cubicBezTo>
                    <a:pt x="17336" y="19193"/>
                    <a:pt x="17336" y="19193"/>
                    <a:pt x="17336" y="19193"/>
                  </a:cubicBezTo>
                  <a:cubicBezTo>
                    <a:pt x="17336" y="19193"/>
                    <a:pt x="17336" y="19193"/>
                    <a:pt x="17336" y="19193"/>
                  </a:cubicBezTo>
                  <a:cubicBezTo>
                    <a:pt x="17336" y="19193"/>
                    <a:pt x="17336" y="19193"/>
                    <a:pt x="17336" y="19193"/>
                  </a:cubicBezTo>
                  <a:cubicBezTo>
                    <a:pt x="17336" y="19193"/>
                    <a:pt x="17336" y="19193"/>
                    <a:pt x="17336" y="19193"/>
                  </a:cubicBezTo>
                  <a:cubicBezTo>
                    <a:pt x="17280" y="19193"/>
                    <a:pt x="17280" y="19193"/>
                    <a:pt x="17280" y="19193"/>
                  </a:cubicBezTo>
                  <a:cubicBezTo>
                    <a:pt x="17280" y="19193"/>
                    <a:pt x="17280" y="19193"/>
                    <a:pt x="17280" y="19193"/>
                  </a:cubicBezTo>
                  <a:cubicBezTo>
                    <a:pt x="17224" y="19259"/>
                    <a:pt x="17224" y="19259"/>
                    <a:pt x="17224" y="19259"/>
                  </a:cubicBezTo>
                  <a:cubicBezTo>
                    <a:pt x="17224" y="19259"/>
                    <a:pt x="17224" y="19259"/>
                    <a:pt x="17224" y="19259"/>
                  </a:cubicBezTo>
                  <a:cubicBezTo>
                    <a:pt x="17280" y="19259"/>
                    <a:pt x="17280" y="19259"/>
                    <a:pt x="17280" y="19259"/>
                  </a:cubicBezTo>
                  <a:cubicBezTo>
                    <a:pt x="17280" y="19326"/>
                    <a:pt x="17280" y="19326"/>
                    <a:pt x="17280" y="19326"/>
                  </a:cubicBezTo>
                  <a:cubicBezTo>
                    <a:pt x="17280" y="19326"/>
                    <a:pt x="17280" y="19326"/>
                    <a:pt x="17280" y="19326"/>
                  </a:cubicBezTo>
                  <a:cubicBezTo>
                    <a:pt x="17280" y="19326"/>
                    <a:pt x="17280" y="19326"/>
                    <a:pt x="17280" y="19326"/>
                  </a:cubicBezTo>
                  <a:cubicBezTo>
                    <a:pt x="17224" y="19393"/>
                    <a:pt x="17224" y="19393"/>
                    <a:pt x="17224" y="19393"/>
                  </a:cubicBezTo>
                  <a:cubicBezTo>
                    <a:pt x="17168" y="19326"/>
                    <a:pt x="17168" y="19326"/>
                    <a:pt x="17168" y="19326"/>
                  </a:cubicBezTo>
                  <a:cubicBezTo>
                    <a:pt x="17168" y="19393"/>
                    <a:pt x="17168" y="19393"/>
                    <a:pt x="17168" y="19393"/>
                  </a:cubicBezTo>
                  <a:cubicBezTo>
                    <a:pt x="17168" y="19393"/>
                    <a:pt x="17168" y="19393"/>
                    <a:pt x="17168" y="19393"/>
                  </a:cubicBezTo>
                  <a:cubicBezTo>
                    <a:pt x="17168" y="19393"/>
                    <a:pt x="17168" y="19393"/>
                    <a:pt x="17168" y="19393"/>
                  </a:cubicBezTo>
                  <a:cubicBezTo>
                    <a:pt x="17112" y="19460"/>
                    <a:pt x="17112" y="19460"/>
                    <a:pt x="17112" y="19460"/>
                  </a:cubicBezTo>
                  <a:cubicBezTo>
                    <a:pt x="17112" y="19527"/>
                    <a:pt x="17112" y="19527"/>
                    <a:pt x="17112" y="19527"/>
                  </a:cubicBezTo>
                  <a:cubicBezTo>
                    <a:pt x="17056" y="19527"/>
                    <a:pt x="17056" y="19527"/>
                    <a:pt x="17056" y="19527"/>
                  </a:cubicBezTo>
                  <a:cubicBezTo>
                    <a:pt x="17056" y="19460"/>
                    <a:pt x="17056" y="19460"/>
                    <a:pt x="17056" y="19460"/>
                  </a:cubicBezTo>
                  <a:cubicBezTo>
                    <a:pt x="17056" y="19527"/>
                    <a:pt x="17056" y="19527"/>
                    <a:pt x="17056" y="19527"/>
                  </a:cubicBezTo>
                  <a:cubicBezTo>
                    <a:pt x="17056" y="19460"/>
                    <a:pt x="17056" y="19460"/>
                    <a:pt x="17056" y="19460"/>
                  </a:cubicBezTo>
                  <a:cubicBezTo>
                    <a:pt x="17056" y="19460"/>
                    <a:pt x="17056" y="19460"/>
                    <a:pt x="17056" y="19460"/>
                  </a:cubicBezTo>
                  <a:cubicBezTo>
                    <a:pt x="17056" y="19393"/>
                    <a:pt x="17056" y="19393"/>
                    <a:pt x="17056" y="19393"/>
                  </a:cubicBezTo>
                  <a:cubicBezTo>
                    <a:pt x="17112" y="19393"/>
                    <a:pt x="17112" y="19393"/>
                    <a:pt x="17112" y="19393"/>
                  </a:cubicBezTo>
                  <a:cubicBezTo>
                    <a:pt x="17056" y="19393"/>
                    <a:pt x="17056" y="19393"/>
                    <a:pt x="17056" y="19393"/>
                  </a:cubicBezTo>
                  <a:cubicBezTo>
                    <a:pt x="17056" y="19460"/>
                    <a:pt x="17056" y="19460"/>
                    <a:pt x="17056" y="19460"/>
                  </a:cubicBezTo>
                  <a:cubicBezTo>
                    <a:pt x="16999" y="19460"/>
                    <a:pt x="16999" y="19460"/>
                    <a:pt x="16999" y="19460"/>
                  </a:cubicBezTo>
                  <a:cubicBezTo>
                    <a:pt x="16943" y="19527"/>
                    <a:pt x="16943" y="19527"/>
                    <a:pt x="16943" y="19527"/>
                  </a:cubicBezTo>
                  <a:cubicBezTo>
                    <a:pt x="16999" y="19527"/>
                    <a:pt x="16999" y="19527"/>
                    <a:pt x="16999" y="19527"/>
                  </a:cubicBezTo>
                  <a:cubicBezTo>
                    <a:pt x="16999" y="19527"/>
                    <a:pt x="16999" y="19527"/>
                    <a:pt x="16999" y="19527"/>
                  </a:cubicBezTo>
                  <a:cubicBezTo>
                    <a:pt x="17056" y="19527"/>
                    <a:pt x="17056" y="19527"/>
                    <a:pt x="17056" y="19527"/>
                  </a:cubicBezTo>
                  <a:cubicBezTo>
                    <a:pt x="17112" y="19527"/>
                    <a:pt x="17112" y="19527"/>
                    <a:pt x="17112" y="19527"/>
                  </a:cubicBezTo>
                  <a:cubicBezTo>
                    <a:pt x="17112" y="19527"/>
                    <a:pt x="17112" y="19527"/>
                    <a:pt x="17112" y="19527"/>
                  </a:cubicBezTo>
                  <a:cubicBezTo>
                    <a:pt x="17056" y="19594"/>
                    <a:pt x="17056" y="19594"/>
                    <a:pt x="17056" y="19594"/>
                  </a:cubicBezTo>
                  <a:cubicBezTo>
                    <a:pt x="16999" y="19661"/>
                    <a:pt x="16999" y="19661"/>
                    <a:pt x="16999" y="19661"/>
                  </a:cubicBezTo>
                  <a:cubicBezTo>
                    <a:pt x="16943" y="19728"/>
                    <a:pt x="16943" y="19728"/>
                    <a:pt x="16943" y="19728"/>
                  </a:cubicBezTo>
                  <a:cubicBezTo>
                    <a:pt x="16943" y="19728"/>
                    <a:pt x="16943" y="19728"/>
                    <a:pt x="16943" y="19728"/>
                  </a:cubicBezTo>
                  <a:cubicBezTo>
                    <a:pt x="16887" y="19728"/>
                    <a:pt x="16887" y="19728"/>
                    <a:pt x="16887" y="19728"/>
                  </a:cubicBezTo>
                  <a:cubicBezTo>
                    <a:pt x="16887" y="19794"/>
                    <a:pt x="16887" y="19794"/>
                    <a:pt x="16887" y="19794"/>
                  </a:cubicBezTo>
                  <a:cubicBezTo>
                    <a:pt x="16887" y="19794"/>
                    <a:pt x="16887" y="19794"/>
                    <a:pt x="16887" y="19794"/>
                  </a:cubicBezTo>
                  <a:cubicBezTo>
                    <a:pt x="16887" y="19861"/>
                    <a:pt x="16887" y="19861"/>
                    <a:pt x="16887" y="19861"/>
                  </a:cubicBezTo>
                  <a:cubicBezTo>
                    <a:pt x="16887" y="19861"/>
                    <a:pt x="16887" y="19861"/>
                    <a:pt x="16887" y="19861"/>
                  </a:cubicBezTo>
                  <a:cubicBezTo>
                    <a:pt x="16943" y="19861"/>
                    <a:pt x="16943" y="19861"/>
                    <a:pt x="16943" y="19861"/>
                  </a:cubicBezTo>
                  <a:cubicBezTo>
                    <a:pt x="16943" y="19861"/>
                    <a:pt x="16943" y="19861"/>
                    <a:pt x="16943" y="19861"/>
                  </a:cubicBezTo>
                  <a:cubicBezTo>
                    <a:pt x="16999" y="19861"/>
                    <a:pt x="16999" y="19861"/>
                    <a:pt x="16999" y="19861"/>
                  </a:cubicBezTo>
                  <a:cubicBezTo>
                    <a:pt x="17056" y="19861"/>
                    <a:pt x="17056" y="19861"/>
                    <a:pt x="17056" y="19861"/>
                  </a:cubicBezTo>
                  <a:cubicBezTo>
                    <a:pt x="17112" y="19861"/>
                    <a:pt x="17112" y="19861"/>
                    <a:pt x="17112" y="19861"/>
                  </a:cubicBezTo>
                  <a:cubicBezTo>
                    <a:pt x="17112" y="19794"/>
                    <a:pt x="17112" y="19794"/>
                    <a:pt x="17112" y="19794"/>
                  </a:cubicBezTo>
                  <a:cubicBezTo>
                    <a:pt x="17112" y="19794"/>
                    <a:pt x="17112" y="19794"/>
                    <a:pt x="17112" y="19794"/>
                  </a:cubicBezTo>
                  <a:cubicBezTo>
                    <a:pt x="17168" y="19794"/>
                    <a:pt x="17168" y="19794"/>
                    <a:pt x="17168" y="19794"/>
                  </a:cubicBezTo>
                  <a:cubicBezTo>
                    <a:pt x="17112" y="19861"/>
                    <a:pt x="17112" y="19861"/>
                    <a:pt x="17112" y="19861"/>
                  </a:cubicBezTo>
                  <a:cubicBezTo>
                    <a:pt x="17168" y="19861"/>
                    <a:pt x="17168" y="19861"/>
                    <a:pt x="17168" y="19861"/>
                  </a:cubicBezTo>
                  <a:cubicBezTo>
                    <a:pt x="17224" y="19861"/>
                    <a:pt x="17224" y="19861"/>
                    <a:pt x="17224" y="19861"/>
                  </a:cubicBezTo>
                  <a:cubicBezTo>
                    <a:pt x="17224" y="19861"/>
                    <a:pt x="17224" y="19861"/>
                    <a:pt x="17224" y="19861"/>
                  </a:cubicBezTo>
                  <a:cubicBezTo>
                    <a:pt x="17280" y="19861"/>
                    <a:pt x="17280" y="19861"/>
                    <a:pt x="17280" y="19861"/>
                  </a:cubicBezTo>
                  <a:cubicBezTo>
                    <a:pt x="17336" y="19861"/>
                    <a:pt x="17336" y="19861"/>
                    <a:pt x="17336" y="19861"/>
                  </a:cubicBezTo>
                  <a:cubicBezTo>
                    <a:pt x="17336" y="19861"/>
                    <a:pt x="17336" y="19861"/>
                    <a:pt x="17336" y="19861"/>
                  </a:cubicBezTo>
                  <a:cubicBezTo>
                    <a:pt x="17336" y="19861"/>
                    <a:pt x="17336" y="19861"/>
                    <a:pt x="17336" y="19861"/>
                  </a:cubicBezTo>
                  <a:cubicBezTo>
                    <a:pt x="17392" y="19928"/>
                    <a:pt x="17392" y="19928"/>
                    <a:pt x="17392" y="19928"/>
                  </a:cubicBezTo>
                  <a:cubicBezTo>
                    <a:pt x="17392" y="19861"/>
                    <a:pt x="17392" y="19861"/>
                    <a:pt x="17392" y="19861"/>
                  </a:cubicBezTo>
                  <a:cubicBezTo>
                    <a:pt x="17448" y="19928"/>
                    <a:pt x="17448" y="19928"/>
                    <a:pt x="17448" y="19928"/>
                  </a:cubicBezTo>
                  <a:cubicBezTo>
                    <a:pt x="17448" y="19928"/>
                    <a:pt x="17448" y="19928"/>
                    <a:pt x="17448" y="19928"/>
                  </a:cubicBezTo>
                  <a:cubicBezTo>
                    <a:pt x="17448" y="19861"/>
                    <a:pt x="17448" y="19861"/>
                    <a:pt x="17448" y="19861"/>
                  </a:cubicBezTo>
                  <a:cubicBezTo>
                    <a:pt x="17448" y="19861"/>
                    <a:pt x="17448" y="19861"/>
                    <a:pt x="17448" y="19861"/>
                  </a:cubicBezTo>
                  <a:cubicBezTo>
                    <a:pt x="17504" y="19861"/>
                    <a:pt x="17504" y="19861"/>
                    <a:pt x="17504" y="19861"/>
                  </a:cubicBezTo>
                  <a:cubicBezTo>
                    <a:pt x="17504" y="19861"/>
                    <a:pt x="17504" y="19861"/>
                    <a:pt x="17504" y="19861"/>
                  </a:cubicBezTo>
                  <a:cubicBezTo>
                    <a:pt x="17561" y="19861"/>
                    <a:pt x="17561" y="19861"/>
                    <a:pt x="17561" y="19861"/>
                  </a:cubicBezTo>
                  <a:cubicBezTo>
                    <a:pt x="17561" y="19861"/>
                    <a:pt x="17561" y="19861"/>
                    <a:pt x="17561" y="19861"/>
                  </a:cubicBezTo>
                  <a:cubicBezTo>
                    <a:pt x="17561" y="19861"/>
                    <a:pt x="17561" y="19861"/>
                    <a:pt x="17561" y="19861"/>
                  </a:cubicBezTo>
                  <a:cubicBezTo>
                    <a:pt x="17617" y="19861"/>
                    <a:pt x="17617" y="19861"/>
                    <a:pt x="17617" y="19861"/>
                  </a:cubicBezTo>
                  <a:cubicBezTo>
                    <a:pt x="17617" y="19861"/>
                    <a:pt x="17617" y="19861"/>
                    <a:pt x="17617" y="19861"/>
                  </a:cubicBezTo>
                  <a:cubicBezTo>
                    <a:pt x="17617" y="19861"/>
                    <a:pt x="17617" y="19861"/>
                    <a:pt x="17617" y="19861"/>
                  </a:cubicBezTo>
                  <a:cubicBezTo>
                    <a:pt x="17617" y="19794"/>
                    <a:pt x="17617" y="19794"/>
                    <a:pt x="17617" y="19794"/>
                  </a:cubicBezTo>
                  <a:cubicBezTo>
                    <a:pt x="17617" y="19794"/>
                    <a:pt x="17617" y="19794"/>
                    <a:pt x="17617" y="19794"/>
                  </a:cubicBezTo>
                  <a:cubicBezTo>
                    <a:pt x="17673" y="19794"/>
                    <a:pt x="17673" y="19794"/>
                    <a:pt x="17673" y="19794"/>
                  </a:cubicBezTo>
                  <a:cubicBezTo>
                    <a:pt x="17673" y="19794"/>
                    <a:pt x="17673" y="19794"/>
                    <a:pt x="17673" y="19794"/>
                  </a:cubicBezTo>
                  <a:cubicBezTo>
                    <a:pt x="17673" y="19794"/>
                    <a:pt x="17673" y="19794"/>
                    <a:pt x="17673" y="19794"/>
                  </a:cubicBezTo>
                  <a:cubicBezTo>
                    <a:pt x="17617" y="19861"/>
                    <a:pt x="17617" y="19861"/>
                    <a:pt x="17617" y="19861"/>
                  </a:cubicBezTo>
                  <a:cubicBezTo>
                    <a:pt x="17673" y="19861"/>
                    <a:pt x="17673" y="19861"/>
                    <a:pt x="17673" y="19861"/>
                  </a:cubicBezTo>
                  <a:cubicBezTo>
                    <a:pt x="17673" y="19794"/>
                    <a:pt x="17673" y="19794"/>
                    <a:pt x="17673" y="19794"/>
                  </a:cubicBezTo>
                  <a:cubicBezTo>
                    <a:pt x="17673" y="19794"/>
                    <a:pt x="17673" y="19794"/>
                    <a:pt x="17673" y="19794"/>
                  </a:cubicBezTo>
                  <a:cubicBezTo>
                    <a:pt x="17673" y="19794"/>
                    <a:pt x="17673" y="19794"/>
                    <a:pt x="17673" y="19794"/>
                  </a:cubicBezTo>
                  <a:cubicBezTo>
                    <a:pt x="17673" y="19794"/>
                    <a:pt x="17673" y="19794"/>
                    <a:pt x="17673" y="19794"/>
                  </a:cubicBezTo>
                  <a:cubicBezTo>
                    <a:pt x="17673" y="19861"/>
                    <a:pt x="17673" y="19861"/>
                    <a:pt x="17673" y="19861"/>
                  </a:cubicBezTo>
                  <a:cubicBezTo>
                    <a:pt x="17673" y="19861"/>
                    <a:pt x="17673" y="19861"/>
                    <a:pt x="17673" y="19861"/>
                  </a:cubicBezTo>
                  <a:cubicBezTo>
                    <a:pt x="17729" y="19861"/>
                    <a:pt x="17729" y="19861"/>
                    <a:pt x="17729" y="19861"/>
                  </a:cubicBezTo>
                  <a:cubicBezTo>
                    <a:pt x="17729" y="19861"/>
                    <a:pt x="17729" y="19861"/>
                    <a:pt x="17729" y="19861"/>
                  </a:cubicBezTo>
                  <a:cubicBezTo>
                    <a:pt x="17729" y="19861"/>
                    <a:pt x="17729" y="19861"/>
                    <a:pt x="17729" y="19861"/>
                  </a:cubicBezTo>
                  <a:cubicBezTo>
                    <a:pt x="17673" y="19928"/>
                    <a:pt x="17673" y="19928"/>
                    <a:pt x="17673" y="19928"/>
                  </a:cubicBezTo>
                  <a:cubicBezTo>
                    <a:pt x="17617" y="19928"/>
                    <a:pt x="17617" y="19928"/>
                    <a:pt x="17617" y="19928"/>
                  </a:cubicBezTo>
                  <a:cubicBezTo>
                    <a:pt x="17617" y="19928"/>
                    <a:pt x="17617" y="19928"/>
                    <a:pt x="17617" y="19928"/>
                  </a:cubicBezTo>
                  <a:cubicBezTo>
                    <a:pt x="17673" y="19928"/>
                    <a:pt x="17673" y="19928"/>
                    <a:pt x="17673" y="19928"/>
                  </a:cubicBezTo>
                  <a:cubicBezTo>
                    <a:pt x="17673" y="19928"/>
                    <a:pt x="17673" y="19928"/>
                    <a:pt x="17673" y="19928"/>
                  </a:cubicBezTo>
                  <a:cubicBezTo>
                    <a:pt x="17673" y="19928"/>
                    <a:pt x="17673" y="19928"/>
                    <a:pt x="17673" y="19928"/>
                  </a:cubicBezTo>
                  <a:cubicBezTo>
                    <a:pt x="17729" y="19928"/>
                    <a:pt x="17729" y="19928"/>
                    <a:pt x="17729" y="19928"/>
                  </a:cubicBezTo>
                  <a:cubicBezTo>
                    <a:pt x="17729" y="19928"/>
                    <a:pt x="17729" y="19928"/>
                    <a:pt x="17729" y="19928"/>
                  </a:cubicBezTo>
                  <a:cubicBezTo>
                    <a:pt x="17729" y="19928"/>
                    <a:pt x="17729" y="19928"/>
                    <a:pt x="17729" y="19928"/>
                  </a:cubicBezTo>
                  <a:cubicBezTo>
                    <a:pt x="17785" y="19928"/>
                    <a:pt x="17785" y="19928"/>
                    <a:pt x="17785" y="19928"/>
                  </a:cubicBezTo>
                  <a:cubicBezTo>
                    <a:pt x="17785" y="19928"/>
                    <a:pt x="17785" y="19928"/>
                    <a:pt x="17785" y="19928"/>
                  </a:cubicBezTo>
                  <a:cubicBezTo>
                    <a:pt x="17785" y="19861"/>
                    <a:pt x="17785" y="19861"/>
                    <a:pt x="17785" y="19861"/>
                  </a:cubicBezTo>
                  <a:cubicBezTo>
                    <a:pt x="17785" y="19861"/>
                    <a:pt x="17785" y="19861"/>
                    <a:pt x="17785" y="19861"/>
                  </a:cubicBezTo>
                  <a:cubicBezTo>
                    <a:pt x="17841" y="19861"/>
                    <a:pt x="17841" y="19861"/>
                    <a:pt x="17841" y="19861"/>
                  </a:cubicBezTo>
                  <a:cubicBezTo>
                    <a:pt x="17841" y="19928"/>
                    <a:pt x="17841" y="19928"/>
                    <a:pt x="17841" y="19928"/>
                  </a:cubicBezTo>
                  <a:cubicBezTo>
                    <a:pt x="17897" y="19928"/>
                    <a:pt x="17897" y="19928"/>
                    <a:pt x="17897" y="19928"/>
                  </a:cubicBezTo>
                  <a:cubicBezTo>
                    <a:pt x="17897" y="19861"/>
                    <a:pt x="17897" y="19861"/>
                    <a:pt x="17897" y="19861"/>
                  </a:cubicBezTo>
                  <a:cubicBezTo>
                    <a:pt x="17953" y="19861"/>
                    <a:pt x="17953" y="19861"/>
                    <a:pt x="17953" y="19861"/>
                  </a:cubicBezTo>
                  <a:cubicBezTo>
                    <a:pt x="17897" y="19928"/>
                    <a:pt x="17897" y="19928"/>
                    <a:pt x="17897" y="19928"/>
                  </a:cubicBezTo>
                  <a:cubicBezTo>
                    <a:pt x="17897" y="19928"/>
                    <a:pt x="17897" y="19928"/>
                    <a:pt x="17897" y="19928"/>
                  </a:cubicBezTo>
                  <a:cubicBezTo>
                    <a:pt x="17897" y="19928"/>
                    <a:pt x="17897" y="19928"/>
                    <a:pt x="17897" y="19928"/>
                  </a:cubicBezTo>
                  <a:cubicBezTo>
                    <a:pt x="17841" y="19928"/>
                    <a:pt x="17841" y="19928"/>
                    <a:pt x="17841" y="19928"/>
                  </a:cubicBezTo>
                  <a:cubicBezTo>
                    <a:pt x="17785" y="19995"/>
                    <a:pt x="17785" y="19995"/>
                    <a:pt x="17785" y="19995"/>
                  </a:cubicBezTo>
                  <a:cubicBezTo>
                    <a:pt x="17785" y="19995"/>
                    <a:pt x="17785" y="19995"/>
                    <a:pt x="17785" y="19995"/>
                  </a:cubicBezTo>
                  <a:cubicBezTo>
                    <a:pt x="17785" y="19995"/>
                    <a:pt x="17785" y="19995"/>
                    <a:pt x="17785" y="19995"/>
                  </a:cubicBezTo>
                  <a:cubicBezTo>
                    <a:pt x="17785" y="20062"/>
                    <a:pt x="17785" y="20062"/>
                    <a:pt x="17785" y="20062"/>
                  </a:cubicBezTo>
                  <a:cubicBezTo>
                    <a:pt x="17785" y="20062"/>
                    <a:pt x="17785" y="20062"/>
                    <a:pt x="17785" y="20062"/>
                  </a:cubicBezTo>
                  <a:cubicBezTo>
                    <a:pt x="17729" y="20062"/>
                    <a:pt x="17729" y="20062"/>
                    <a:pt x="17729" y="20062"/>
                  </a:cubicBezTo>
                  <a:cubicBezTo>
                    <a:pt x="17729" y="20062"/>
                    <a:pt x="17729" y="20062"/>
                    <a:pt x="17729" y="20062"/>
                  </a:cubicBezTo>
                  <a:cubicBezTo>
                    <a:pt x="17729" y="20062"/>
                    <a:pt x="17729" y="20062"/>
                    <a:pt x="17729" y="20062"/>
                  </a:cubicBezTo>
                  <a:cubicBezTo>
                    <a:pt x="17673" y="20062"/>
                    <a:pt x="17673" y="20062"/>
                    <a:pt x="17673" y="20062"/>
                  </a:cubicBezTo>
                  <a:cubicBezTo>
                    <a:pt x="17617" y="20129"/>
                    <a:pt x="17617" y="20129"/>
                    <a:pt x="17617" y="20129"/>
                  </a:cubicBezTo>
                  <a:cubicBezTo>
                    <a:pt x="17617" y="20129"/>
                    <a:pt x="17617" y="20129"/>
                    <a:pt x="17617" y="20129"/>
                  </a:cubicBezTo>
                  <a:cubicBezTo>
                    <a:pt x="17617" y="20129"/>
                    <a:pt x="17617" y="20129"/>
                    <a:pt x="17617" y="20129"/>
                  </a:cubicBezTo>
                  <a:cubicBezTo>
                    <a:pt x="17673" y="20196"/>
                    <a:pt x="17673" y="20196"/>
                    <a:pt x="17673" y="20196"/>
                  </a:cubicBezTo>
                  <a:cubicBezTo>
                    <a:pt x="17673" y="20196"/>
                    <a:pt x="17673" y="20196"/>
                    <a:pt x="17673" y="20196"/>
                  </a:cubicBezTo>
                  <a:cubicBezTo>
                    <a:pt x="17673" y="20129"/>
                    <a:pt x="17673" y="20129"/>
                    <a:pt x="17673" y="20129"/>
                  </a:cubicBezTo>
                  <a:cubicBezTo>
                    <a:pt x="17729" y="20129"/>
                    <a:pt x="17729" y="20129"/>
                    <a:pt x="17729" y="20129"/>
                  </a:cubicBezTo>
                  <a:cubicBezTo>
                    <a:pt x="17729" y="20129"/>
                    <a:pt x="17729" y="20129"/>
                    <a:pt x="17729" y="20129"/>
                  </a:cubicBezTo>
                  <a:cubicBezTo>
                    <a:pt x="17729" y="20129"/>
                    <a:pt x="17729" y="20129"/>
                    <a:pt x="17729" y="20129"/>
                  </a:cubicBezTo>
                  <a:cubicBezTo>
                    <a:pt x="17729" y="20196"/>
                    <a:pt x="17729" y="20196"/>
                    <a:pt x="17729" y="20196"/>
                  </a:cubicBezTo>
                  <a:cubicBezTo>
                    <a:pt x="17785" y="20129"/>
                    <a:pt x="17785" y="20129"/>
                    <a:pt x="17785" y="20129"/>
                  </a:cubicBezTo>
                  <a:cubicBezTo>
                    <a:pt x="17785" y="20129"/>
                    <a:pt x="17785" y="20129"/>
                    <a:pt x="17785" y="20129"/>
                  </a:cubicBezTo>
                  <a:cubicBezTo>
                    <a:pt x="17841" y="20129"/>
                    <a:pt x="17841" y="20129"/>
                    <a:pt x="17841" y="20129"/>
                  </a:cubicBezTo>
                  <a:cubicBezTo>
                    <a:pt x="17841" y="20129"/>
                    <a:pt x="17841" y="20129"/>
                    <a:pt x="17841" y="20129"/>
                  </a:cubicBezTo>
                  <a:cubicBezTo>
                    <a:pt x="17841" y="20062"/>
                    <a:pt x="17841" y="20062"/>
                    <a:pt x="17841" y="20062"/>
                  </a:cubicBezTo>
                  <a:cubicBezTo>
                    <a:pt x="17841" y="20062"/>
                    <a:pt x="17841" y="20062"/>
                    <a:pt x="17841" y="20062"/>
                  </a:cubicBezTo>
                  <a:cubicBezTo>
                    <a:pt x="17841" y="20062"/>
                    <a:pt x="17841" y="20062"/>
                    <a:pt x="17841" y="20062"/>
                  </a:cubicBezTo>
                  <a:cubicBezTo>
                    <a:pt x="17897" y="19995"/>
                    <a:pt x="17897" y="19995"/>
                    <a:pt x="17897" y="19995"/>
                  </a:cubicBezTo>
                  <a:cubicBezTo>
                    <a:pt x="17897" y="19995"/>
                    <a:pt x="17897" y="19995"/>
                    <a:pt x="17897" y="19995"/>
                  </a:cubicBezTo>
                  <a:cubicBezTo>
                    <a:pt x="17953" y="19995"/>
                    <a:pt x="17953" y="19995"/>
                    <a:pt x="17953" y="19995"/>
                  </a:cubicBezTo>
                  <a:cubicBezTo>
                    <a:pt x="17953" y="19995"/>
                    <a:pt x="17953" y="19995"/>
                    <a:pt x="17953" y="19995"/>
                  </a:cubicBezTo>
                  <a:cubicBezTo>
                    <a:pt x="17953" y="19995"/>
                    <a:pt x="17953" y="19995"/>
                    <a:pt x="17953" y="19995"/>
                  </a:cubicBezTo>
                  <a:cubicBezTo>
                    <a:pt x="17953" y="19995"/>
                    <a:pt x="17953" y="19995"/>
                    <a:pt x="17953" y="19995"/>
                  </a:cubicBezTo>
                  <a:cubicBezTo>
                    <a:pt x="18009" y="19995"/>
                    <a:pt x="18009" y="19995"/>
                    <a:pt x="18009" y="19995"/>
                  </a:cubicBezTo>
                  <a:cubicBezTo>
                    <a:pt x="18009" y="19928"/>
                    <a:pt x="18009" y="19928"/>
                    <a:pt x="18009" y="19928"/>
                  </a:cubicBezTo>
                  <a:cubicBezTo>
                    <a:pt x="18065" y="19861"/>
                    <a:pt x="18065" y="19861"/>
                    <a:pt x="18065" y="19861"/>
                  </a:cubicBezTo>
                  <a:cubicBezTo>
                    <a:pt x="18065" y="19794"/>
                    <a:pt x="18065" y="19794"/>
                    <a:pt x="18065" y="19794"/>
                  </a:cubicBezTo>
                  <a:cubicBezTo>
                    <a:pt x="18065" y="19794"/>
                    <a:pt x="18065" y="19794"/>
                    <a:pt x="18065" y="19794"/>
                  </a:cubicBezTo>
                  <a:cubicBezTo>
                    <a:pt x="18065" y="19794"/>
                    <a:pt x="18065" y="19794"/>
                    <a:pt x="18065" y="19794"/>
                  </a:cubicBezTo>
                  <a:cubicBezTo>
                    <a:pt x="18065" y="19794"/>
                    <a:pt x="18065" y="19794"/>
                    <a:pt x="18065" y="19794"/>
                  </a:cubicBezTo>
                  <a:cubicBezTo>
                    <a:pt x="18122" y="19794"/>
                    <a:pt x="18122" y="19794"/>
                    <a:pt x="18122" y="19794"/>
                  </a:cubicBezTo>
                  <a:cubicBezTo>
                    <a:pt x="18122" y="19861"/>
                    <a:pt x="18122" y="19861"/>
                    <a:pt x="18122" y="19861"/>
                  </a:cubicBezTo>
                  <a:cubicBezTo>
                    <a:pt x="18122" y="19928"/>
                    <a:pt x="18122" y="19928"/>
                    <a:pt x="18122" y="19928"/>
                  </a:cubicBezTo>
                  <a:cubicBezTo>
                    <a:pt x="18122" y="19928"/>
                    <a:pt x="18122" y="19928"/>
                    <a:pt x="18122" y="19928"/>
                  </a:cubicBezTo>
                  <a:cubicBezTo>
                    <a:pt x="18122" y="19995"/>
                    <a:pt x="18122" y="19995"/>
                    <a:pt x="18122" y="19995"/>
                  </a:cubicBezTo>
                  <a:cubicBezTo>
                    <a:pt x="18122" y="19995"/>
                    <a:pt x="18122" y="19995"/>
                    <a:pt x="18122" y="19995"/>
                  </a:cubicBezTo>
                  <a:cubicBezTo>
                    <a:pt x="18122" y="19995"/>
                    <a:pt x="18122" y="19995"/>
                    <a:pt x="18122" y="19995"/>
                  </a:cubicBezTo>
                  <a:cubicBezTo>
                    <a:pt x="18065" y="20062"/>
                    <a:pt x="18065" y="20062"/>
                    <a:pt x="18065" y="20062"/>
                  </a:cubicBezTo>
                  <a:cubicBezTo>
                    <a:pt x="18065" y="20129"/>
                    <a:pt x="18065" y="20129"/>
                    <a:pt x="18065" y="20129"/>
                  </a:cubicBezTo>
                  <a:cubicBezTo>
                    <a:pt x="18065" y="20196"/>
                    <a:pt x="18065" y="20196"/>
                    <a:pt x="18065" y="20196"/>
                  </a:cubicBezTo>
                  <a:cubicBezTo>
                    <a:pt x="18009" y="20196"/>
                    <a:pt x="18009" y="20196"/>
                    <a:pt x="18009" y="20196"/>
                  </a:cubicBezTo>
                  <a:cubicBezTo>
                    <a:pt x="18009" y="20196"/>
                    <a:pt x="18009" y="20196"/>
                    <a:pt x="18009" y="20196"/>
                  </a:cubicBezTo>
                  <a:cubicBezTo>
                    <a:pt x="18065" y="20196"/>
                    <a:pt x="18065" y="20196"/>
                    <a:pt x="18065" y="20196"/>
                  </a:cubicBezTo>
                  <a:cubicBezTo>
                    <a:pt x="18065" y="20196"/>
                    <a:pt x="18065" y="20196"/>
                    <a:pt x="18065" y="20196"/>
                  </a:cubicBezTo>
                  <a:cubicBezTo>
                    <a:pt x="18122" y="20129"/>
                    <a:pt x="18122" y="20129"/>
                    <a:pt x="18122" y="20129"/>
                  </a:cubicBezTo>
                  <a:cubicBezTo>
                    <a:pt x="18122" y="20129"/>
                    <a:pt x="18122" y="20129"/>
                    <a:pt x="18122" y="20129"/>
                  </a:cubicBezTo>
                  <a:cubicBezTo>
                    <a:pt x="18178" y="20062"/>
                    <a:pt x="18178" y="20062"/>
                    <a:pt x="18178" y="20062"/>
                  </a:cubicBezTo>
                  <a:cubicBezTo>
                    <a:pt x="18178" y="20062"/>
                    <a:pt x="18178" y="20062"/>
                    <a:pt x="18178" y="20062"/>
                  </a:cubicBezTo>
                  <a:cubicBezTo>
                    <a:pt x="18178" y="20062"/>
                    <a:pt x="18178" y="20062"/>
                    <a:pt x="18178" y="20062"/>
                  </a:cubicBezTo>
                  <a:cubicBezTo>
                    <a:pt x="18234" y="20062"/>
                    <a:pt x="18234" y="20062"/>
                    <a:pt x="18234" y="20062"/>
                  </a:cubicBezTo>
                  <a:cubicBezTo>
                    <a:pt x="18234" y="20062"/>
                    <a:pt x="18234" y="20062"/>
                    <a:pt x="18234" y="20062"/>
                  </a:cubicBezTo>
                  <a:cubicBezTo>
                    <a:pt x="18234" y="20062"/>
                    <a:pt x="18234" y="20062"/>
                    <a:pt x="18234" y="20062"/>
                  </a:cubicBezTo>
                  <a:cubicBezTo>
                    <a:pt x="18178" y="20129"/>
                    <a:pt x="18178" y="20129"/>
                    <a:pt x="18178" y="20129"/>
                  </a:cubicBezTo>
                  <a:cubicBezTo>
                    <a:pt x="18178" y="20196"/>
                    <a:pt x="18178" y="20196"/>
                    <a:pt x="18178" y="20196"/>
                  </a:cubicBezTo>
                  <a:cubicBezTo>
                    <a:pt x="18178" y="20196"/>
                    <a:pt x="18178" y="20196"/>
                    <a:pt x="18178" y="20196"/>
                  </a:cubicBezTo>
                  <a:cubicBezTo>
                    <a:pt x="18178" y="20196"/>
                    <a:pt x="18178" y="20196"/>
                    <a:pt x="18178" y="20196"/>
                  </a:cubicBezTo>
                  <a:cubicBezTo>
                    <a:pt x="18178" y="20263"/>
                    <a:pt x="18178" y="20263"/>
                    <a:pt x="18178" y="20263"/>
                  </a:cubicBezTo>
                  <a:cubicBezTo>
                    <a:pt x="18178" y="20329"/>
                    <a:pt x="18178" y="20329"/>
                    <a:pt x="18178" y="20329"/>
                  </a:cubicBezTo>
                  <a:cubicBezTo>
                    <a:pt x="18178" y="20263"/>
                    <a:pt x="18178" y="20263"/>
                    <a:pt x="18178" y="20263"/>
                  </a:cubicBezTo>
                  <a:cubicBezTo>
                    <a:pt x="18234" y="20263"/>
                    <a:pt x="18234" y="20263"/>
                    <a:pt x="18234" y="20263"/>
                  </a:cubicBezTo>
                  <a:cubicBezTo>
                    <a:pt x="18234" y="20263"/>
                    <a:pt x="18234" y="20263"/>
                    <a:pt x="18234" y="20263"/>
                  </a:cubicBezTo>
                  <a:cubicBezTo>
                    <a:pt x="18234" y="20263"/>
                    <a:pt x="18290" y="20263"/>
                    <a:pt x="18290" y="20263"/>
                  </a:cubicBezTo>
                  <a:cubicBezTo>
                    <a:pt x="18290" y="20263"/>
                    <a:pt x="18290" y="20263"/>
                    <a:pt x="18290" y="20263"/>
                  </a:cubicBezTo>
                  <a:cubicBezTo>
                    <a:pt x="18346" y="20263"/>
                    <a:pt x="18346" y="20263"/>
                    <a:pt x="18346" y="20263"/>
                  </a:cubicBezTo>
                  <a:cubicBezTo>
                    <a:pt x="18346" y="20196"/>
                    <a:pt x="18346" y="20196"/>
                    <a:pt x="18346" y="20196"/>
                  </a:cubicBezTo>
                  <a:cubicBezTo>
                    <a:pt x="18346" y="20196"/>
                    <a:pt x="18346" y="20196"/>
                    <a:pt x="18346" y="20196"/>
                  </a:cubicBezTo>
                  <a:cubicBezTo>
                    <a:pt x="18346" y="20196"/>
                    <a:pt x="18346" y="20196"/>
                    <a:pt x="18346" y="20196"/>
                  </a:cubicBezTo>
                  <a:cubicBezTo>
                    <a:pt x="18346" y="20196"/>
                    <a:pt x="18346" y="20196"/>
                    <a:pt x="18346" y="20196"/>
                  </a:cubicBezTo>
                  <a:cubicBezTo>
                    <a:pt x="18346" y="20129"/>
                    <a:pt x="18346" y="20129"/>
                    <a:pt x="18346" y="20129"/>
                  </a:cubicBezTo>
                  <a:cubicBezTo>
                    <a:pt x="18346" y="20129"/>
                    <a:pt x="18346" y="20129"/>
                    <a:pt x="18346" y="20129"/>
                  </a:cubicBezTo>
                  <a:cubicBezTo>
                    <a:pt x="18346" y="20129"/>
                    <a:pt x="18346" y="20129"/>
                    <a:pt x="18346" y="20129"/>
                  </a:cubicBezTo>
                  <a:cubicBezTo>
                    <a:pt x="18346" y="20062"/>
                    <a:pt x="18346" y="20062"/>
                    <a:pt x="18346" y="20062"/>
                  </a:cubicBezTo>
                  <a:cubicBezTo>
                    <a:pt x="18402" y="19995"/>
                    <a:pt x="18402" y="19995"/>
                    <a:pt x="18402" y="19995"/>
                  </a:cubicBezTo>
                  <a:cubicBezTo>
                    <a:pt x="18458" y="19995"/>
                    <a:pt x="18458" y="19995"/>
                    <a:pt x="18458" y="19995"/>
                  </a:cubicBezTo>
                  <a:cubicBezTo>
                    <a:pt x="18402" y="19861"/>
                    <a:pt x="18402" y="19861"/>
                    <a:pt x="18402" y="19861"/>
                  </a:cubicBezTo>
                  <a:cubicBezTo>
                    <a:pt x="18402" y="19861"/>
                    <a:pt x="18402" y="19861"/>
                    <a:pt x="18402" y="19861"/>
                  </a:cubicBezTo>
                  <a:cubicBezTo>
                    <a:pt x="18402" y="19861"/>
                    <a:pt x="18402" y="19861"/>
                    <a:pt x="18402" y="19861"/>
                  </a:cubicBezTo>
                  <a:cubicBezTo>
                    <a:pt x="18402" y="19861"/>
                    <a:pt x="18402" y="19861"/>
                    <a:pt x="18402" y="19861"/>
                  </a:cubicBezTo>
                  <a:cubicBezTo>
                    <a:pt x="18402" y="19928"/>
                    <a:pt x="18402" y="19928"/>
                    <a:pt x="18402" y="19928"/>
                  </a:cubicBezTo>
                  <a:cubicBezTo>
                    <a:pt x="18346" y="19928"/>
                    <a:pt x="18346" y="19928"/>
                    <a:pt x="18346" y="19928"/>
                  </a:cubicBezTo>
                  <a:cubicBezTo>
                    <a:pt x="18346" y="19995"/>
                    <a:pt x="18346" y="19995"/>
                    <a:pt x="18346" y="19995"/>
                  </a:cubicBezTo>
                  <a:cubicBezTo>
                    <a:pt x="18290" y="19995"/>
                    <a:pt x="18290" y="19995"/>
                    <a:pt x="18290" y="19995"/>
                  </a:cubicBezTo>
                  <a:cubicBezTo>
                    <a:pt x="18290" y="19928"/>
                    <a:pt x="18290" y="19928"/>
                    <a:pt x="18290" y="19928"/>
                  </a:cubicBezTo>
                  <a:cubicBezTo>
                    <a:pt x="18290" y="19928"/>
                    <a:pt x="18290" y="19928"/>
                    <a:pt x="18290" y="19928"/>
                  </a:cubicBezTo>
                  <a:cubicBezTo>
                    <a:pt x="18290" y="19861"/>
                    <a:pt x="18290" y="19861"/>
                    <a:pt x="18290" y="19861"/>
                  </a:cubicBezTo>
                  <a:cubicBezTo>
                    <a:pt x="18346" y="19861"/>
                    <a:pt x="18346" y="19861"/>
                    <a:pt x="18346" y="19861"/>
                  </a:cubicBezTo>
                  <a:cubicBezTo>
                    <a:pt x="18346" y="19794"/>
                    <a:pt x="18346" y="19794"/>
                    <a:pt x="18346" y="19794"/>
                  </a:cubicBezTo>
                  <a:cubicBezTo>
                    <a:pt x="18402" y="19794"/>
                    <a:pt x="18402" y="19794"/>
                    <a:pt x="18402" y="19794"/>
                  </a:cubicBezTo>
                  <a:cubicBezTo>
                    <a:pt x="18402" y="19794"/>
                    <a:pt x="18402" y="19794"/>
                    <a:pt x="18402" y="19794"/>
                  </a:cubicBezTo>
                  <a:cubicBezTo>
                    <a:pt x="18402" y="19794"/>
                    <a:pt x="18402" y="19794"/>
                    <a:pt x="18402" y="19794"/>
                  </a:cubicBezTo>
                  <a:cubicBezTo>
                    <a:pt x="18402" y="19728"/>
                    <a:pt x="18402" y="19728"/>
                    <a:pt x="18402" y="19728"/>
                  </a:cubicBezTo>
                  <a:cubicBezTo>
                    <a:pt x="18402" y="19794"/>
                    <a:pt x="18402" y="19794"/>
                    <a:pt x="18402" y="19794"/>
                  </a:cubicBezTo>
                  <a:cubicBezTo>
                    <a:pt x="18346" y="19794"/>
                    <a:pt x="18346" y="19794"/>
                    <a:pt x="18346" y="19794"/>
                  </a:cubicBezTo>
                  <a:cubicBezTo>
                    <a:pt x="18346" y="19794"/>
                    <a:pt x="18346" y="19794"/>
                    <a:pt x="18346" y="19794"/>
                  </a:cubicBezTo>
                  <a:cubicBezTo>
                    <a:pt x="18290" y="19794"/>
                    <a:pt x="18290" y="19794"/>
                    <a:pt x="18290" y="19794"/>
                  </a:cubicBezTo>
                  <a:cubicBezTo>
                    <a:pt x="18290" y="19794"/>
                    <a:pt x="18290" y="19794"/>
                    <a:pt x="18290" y="19794"/>
                  </a:cubicBezTo>
                  <a:cubicBezTo>
                    <a:pt x="18290" y="19861"/>
                    <a:pt x="18290" y="19861"/>
                    <a:pt x="18290" y="19861"/>
                  </a:cubicBezTo>
                  <a:cubicBezTo>
                    <a:pt x="18234" y="19861"/>
                    <a:pt x="18234" y="19861"/>
                    <a:pt x="18234" y="19861"/>
                  </a:cubicBezTo>
                  <a:cubicBezTo>
                    <a:pt x="18234" y="19928"/>
                    <a:pt x="18234" y="19928"/>
                    <a:pt x="18234" y="19928"/>
                  </a:cubicBezTo>
                  <a:cubicBezTo>
                    <a:pt x="18178" y="19928"/>
                    <a:pt x="18178" y="19928"/>
                    <a:pt x="18178" y="19928"/>
                  </a:cubicBezTo>
                  <a:cubicBezTo>
                    <a:pt x="18178" y="19928"/>
                    <a:pt x="18178" y="19928"/>
                    <a:pt x="18178" y="19928"/>
                  </a:cubicBezTo>
                  <a:cubicBezTo>
                    <a:pt x="18178" y="19861"/>
                    <a:pt x="18178" y="19861"/>
                    <a:pt x="18178" y="19861"/>
                  </a:cubicBezTo>
                  <a:cubicBezTo>
                    <a:pt x="18122" y="19861"/>
                    <a:pt x="18122" y="19861"/>
                    <a:pt x="18122" y="19861"/>
                  </a:cubicBezTo>
                  <a:cubicBezTo>
                    <a:pt x="18122" y="19794"/>
                    <a:pt x="18122" y="19794"/>
                    <a:pt x="18122" y="19794"/>
                  </a:cubicBezTo>
                  <a:cubicBezTo>
                    <a:pt x="18178" y="19861"/>
                    <a:pt x="18178" y="19861"/>
                    <a:pt x="18178" y="19861"/>
                  </a:cubicBezTo>
                  <a:cubicBezTo>
                    <a:pt x="18178" y="19861"/>
                    <a:pt x="18178" y="19861"/>
                    <a:pt x="18178" y="19861"/>
                  </a:cubicBezTo>
                  <a:cubicBezTo>
                    <a:pt x="18178" y="19794"/>
                    <a:pt x="18178" y="19794"/>
                    <a:pt x="18178" y="19794"/>
                  </a:cubicBezTo>
                  <a:cubicBezTo>
                    <a:pt x="18178" y="19794"/>
                    <a:pt x="18178" y="19794"/>
                    <a:pt x="18178" y="19794"/>
                  </a:cubicBezTo>
                  <a:cubicBezTo>
                    <a:pt x="18178" y="19794"/>
                    <a:pt x="18178" y="19794"/>
                    <a:pt x="18178" y="19794"/>
                  </a:cubicBezTo>
                  <a:cubicBezTo>
                    <a:pt x="18178" y="19794"/>
                    <a:pt x="18178" y="19794"/>
                    <a:pt x="18178" y="19794"/>
                  </a:cubicBezTo>
                  <a:cubicBezTo>
                    <a:pt x="18234" y="19794"/>
                    <a:pt x="18234" y="19794"/>
                    <a:pt x="18234" y="19794"/>
                  </a:cubicBezTo>
                  <a:cubicBezTo>
                    <a:pt x="18178" y="19794"/>
                    <a:pt x="18178" y="19794"/>
                    <a:pt x="18178" y="19794"/>
                  </a:cubicBezTo>
                  <a:cubicBezTo>
                    <a:pt x="18178" y="19728"/>
                    <a:pt x="18178" y="19728"/>
                    <a:pt x="18178" y="19728"/>
                  </a:cubicBezTo>
                  <a:cubicBezTo>
                    <a:pt x="18178" y="19728"/>
                    <a:pt x="18178" y="19728"/>
                    <a:pt x="18178" y="19728"/>
                  </a:cubicBezTo>
                  <a:cubicBezTo>
                    <a:pt x="18178" y="19728"/>
                    <a:pt x="18178" y="19728"/>
                    <a:pt x="18178" y="19728"/>
                  </a:cubicBezTo>
                  <a:cubicBezTo>
                    <a:pt x="18234" y="19728"/>
                    <a:pt x="18234" y="19728"/>
                    <a:pt x="18234" y="19728"/>
                  </a:cubicBezTo>
                  <a:cubicBezTo>
                    <a:pt x="18234" y="19728"/>
                    <a:pt x="18234" y="19728"/>
                    <a:pt x="18234" y="19728"/>
                  </a:cubicBezTo>
                  <a:cubicBezTo>
                    <a:pt x="18234" y="19661"/>
                    <a:pt x="18234" y="19661"/>
                    <a:pt x="18234" y="19661"/>
                  </a:cubicBezTo>
                  <a:cubicBezTo>
                    <a:pt x="18290" y="19594"/>
                    <a:pt x="18290" y="19594"/>
                    <a:pt x="18290" y="19594"/>
                  </a:cubicBezTo>
                  <a:cubicBezTo>
                    <a:pt x="18290" y="19594"/>
                    <a:pt x="18290" y="19594"/>
                    <a:pt x="18290" y="19594"/>
                  </a:cubicBezTo>
                  <a:cubicBezTo>
                    <a:pt x="18346" y="19661"/>
                    <a:pt x="18346" y="19661"/>
                    <a:pt x="18346" y="19661"/>
                  </a:cubicBezTo>
                  <a:cubicBezTo>
                    <a:pt x="18346" y="19594"/>
                    <a:pt x="18346" y="19594"/>
                    <a:pt x="18346" y="19594"/>
                  </a:cubicBezTo>
                  <a:cubicBezTo>
                    <a:pt x="18402" y="19594"/>
                    <a:pt x="18402" y="19594"/>
                    <a:pt x="18402" y="19594"/>
                  </a:cubicBezTo>
                  <a:cubicBezTo>
                    <a:pt x="18402" y="19527"/>
                    <a:pt x="18402" y="19527"/>
                    <a:pt x="18402" y="19527"/>
                  </a:cubicBezTo>
                  <a:cubicBezTo>
                    <a:pt x="18346" y="19527"/>
                    <a:pt x="18346" y="19527"/>
                    <a:pt x="18346" y="19527"/>
                  </a:cubicBezTo>
                  <a:cubicBezTo>
                    <a:pt x="18346" y="19527"/>
                    <a:pt x="18346" y="19527"/>
                    <a:pt x="18346" y="19527"/>
                  </a:cubicBezTo>
                  <a:cubicBezTo>
                    <a:pt x="18290" y="19594"/>
                    <a:pt x="18290" y="19594"/>
                    <a:pt x="18290" y="19594"/>
                  </a:cubicBezTo>
                  <a:cubicBezTo>
                    <a:pt x="18290" y="19527"/>
                    <a:pt x="18290" y="19527"/>
                    <a:pt x="18290" y="19527"/>
                  </a:cubicBezTo>
                  <a:cubicBezTo>
                    <a:pt x="18290" y="19527"/>
                    <a:pt x="18290" y="19527"/>
                    <a:pt x="18290" y="19527"/>
                  </a:cubicBezTo>
                  <a:cubicBezTo>
                    <a:pt x="18290" y="19594"/>
                    <a:pt x="18290" y="19594"/>
                    <a:pt x="18290" y="19594"/>
                  </a:cubicBezTo>
                  <a:cubicBezTo>
                    <a:pt x="18290" y="19594"/>
                    <a:pt x="18290" y="19594"/>
                    <a:pt x="18290" y="19594"/>
                  </a:cubicBezTo>
                  <a:cubicBezTo>
                    <a:pt x="18234" y="19594"/>
                    <a:pt x="18234" y="19594"/>
                    <a:pt x="18234" y="19594"/>
                  </a:cubicBezTo>
                  <a:cubicBezTo>
                    <a:pt x="18234" y="19594"/>
                    <a:pt x="18234" y="19594"/>
                    <a:pt x="18234" y="19594"/>
                  </a:cubicBezTo>
                  <a:cubicBezTo>
                    <a:pt x="18178" y="19661"/>
                    <a:pt x="18178" y="19661"/>
                    <a:pt x="18178" y="19661"/>
                  </a:cubicBezTo>
                  <a:cubicBezTo>
                    <a:pt x="18178" y="19661"/>
                    <a:pt x="18178" y="19661"/>
                    <a:pt x="18178" y="19661"/>
                  </a:cubicBezTo>
                  <a:cubicBezTo>
                    <a:pt x="18178" y="19661"/>
                    <a:pt x="18178" y="19661"/>
                    <a:pt x="18178" y="19661"/>
                  </a:cubicBezTo>
                  <a:cubicBezTo>
                    <a:pt x="18178" y="19661"/>
                    <a:pt x="18178" y="19661"/>
                    <a:pt x="18178" y="19661"/>
                  </a:cubicBezTo>
                  <a:cubicBezTo>
                    <a:pt x="18178" y="19661"/>
                    <a:pt x="18178" y="19661"/>
                    <a:pt x="18178" y="19661"/>
                  </a:cubicBezTo>
                  <a:cubicBezTo>
                    <a:pt x="18178" y="19661"/>
                    <a:pt x="18178" y="19661"/>
                    <a:pt x="18178" y="19661"/>
                  </a:cubicBezTo>
                  <a:cubicBezTo>
                    <a:pt x="18178" y="19661"/>
                    <a:pt x="18178" y="19661"/>
                    <a:pt x="18178" y="19661"/>
                  </a:cubicBezTo>
                  <a:cubicBezTo>
                    <a:pt x="18122" y="19661"/>
                    <a:pt x="18122" y="19661"/>
                    <a:pt x="18122" y="19661"/>
                  </a:cubicBezTo>
                  <a:cubicBezTo>
                    <a:pt x="18178" y="19661"/>
                    <a:pt x="18178" y="19661"/>
                    <a:pt x="18178" y="19661"/>
                  </a:cubicBezTo>
                  <a:cubicBezTo>
                    <a:pt x="18178" y="19594"/>
                    <a:pt x="18178" y="19594"/>
                    <a:pt x="18178" y="19594"/>
                  </a:cubicBezTo>
                  <a:cubicBezTo>
                    <a:pt x="18178" y="19594"/>
                    <a:pt x="18178" y="19594"/>
                    <a:pt x="18178" y="19594"/>
                  </a:cubicBezTo>
                  <a:cubicBezTo>
                    <a:pt x="18178" y="19594"/>
                    <a:pt x="18178" y="19594"/>
                    <a:pt x="18178" y="19594"/>
                  </a:cubicBezTo>
                  <a:cubicBezTo>
                    <a:pt x="18178" y="19527"/>
                    <a:pt x="18178" y="19527"/>
                    <a:pt x="18178" y="19527"/>
                  </a:cubicBezTo>
                  <a:cubicBezTo>
                    <a:pt x="18234" y="19527"/>
                    <a:pt x="18234" y="19527"/>
                    <a:pt x="18234" y="19527"/>
                  </a:cubicBezTo>
                  <a:cubicBezTo>
                    <a:pt x="18178" y="19527"/>
                    <a:pt x="18178" y="19527"/>
                    <a:pt x="18178" y="19527"/>
                  </a:cubicBezTo>
                  <a:cubicBezTo>
                    <a:pt x="18178" y="19527"/>
                    <a:pt x="18178" y="19527"/>
                    <a:pt x="18178" y="19527"/>
                  </a:cubicBezTo>
                  <a:cubicBezTo>
                    <a:pt x="18178" y="19527"/>
                    <a:pt x="18178" y="19527"/>
                    <a:pt x="18178" y="19527"/>
                  </a:cubicBezTo>
                  <a:cubicBezTo>
                    <a:pt x="18178" y="19460"/>
                    <a:pt x="18178" y="19460"/>
                    <a:pt x="18178" y="19460"/>
                  </a:cubicBezTo>
                  <a:cubicBezTo>
                    <a:pt x="18178" y="19460"/>
                    <a:pt x="18178" y="19460"/>
                    <a:pt x="18178" y="19460"/>
                  </a:cubicBezTo>
                  <a:cubicBezTo>
                    <a:pt x="18122" y="19460"/>
                    <a:pt x="18122" y="19460"/>
                    <a:pt x="18122" y="19460"/>
                  </a:cubicBezTo>
                  <a:cubicBezTo>
                    <a:pt x="18122" y="19460"/>
                    <a:pt x="18122" y="19460"/>
                    <a:pt x="18122" y="19460"/>
                  </a:cubicBezTo>
                  <a:cubicBezTo>
                    <a:pt x="18122" y="19460"/>
                    <a:pt x="18122" y="19460"/>
                    <a:pt x="18122" y="19460"/>
                  </a:cubicBezTo>
                  <a:cubicBezTo>
                    <a:pt x="18178" y="19460"/>
                    <a:pt x="18178" y="19460"/>
                    <a:pt x="18178" y="19460"/>
                  </a:cubicBezTo>
                  <a:cubicBezTo>
                    <a:pt x="18178" y="19460"/>
                    <a:pt x="18178" y="19460"/>
                    <a:pt x="18178" y="19460"/>
                  </a:cubicBezTo>
                  <a:cubicBezTo>
                    <a:pt x="18234" y="19460"/>
                    <a:pt x="18234" y="19460"/>
                    <a:pt x="18234" y="19460"/>
                  </a:cubicBezTo>
                  <a:cubicBezTo>
                    <a:pt x="18234" y="19393"/>
                    <a:pt x="18234" y="19393"/>
                    <a:pt x="18234" y="19393"/>
                  </a:cubicBezTo>
                  <a:cubicBezTo>
                    <a:pt x="18290" y="19393"/>
                    <a:pt x="18290" y="19393"/>
                    <a:pt x="18290" y="19393"/>
                  </a:cubicBezTo>
                  <a:cubicBezTo>
                    <a:pt x="18290" y="19393"/>
                    <a:pt x="18290" y="19393"/>
                    <a:pt x="18290" y="19393"/>
                  </a:cubicBezTo>
                  <a:cubicBezTo>
                    <a:pt x="18290" y="19326"/>
                    <a:pt x="18290" y="19326"/>
                    <a:pt x="18290" y="19326"/>
                  </a:cubicBezTo>
                  <a:cubicBezTo>
                    <a:pt x="18290" y="19326"/>
                    <a:pt x="18290" y="19326"/>
                    <a:pt x="18290" y="19326"/>
                  </a:cubicBezTo>
                  <a:cubicBezTo>
                    <a:pt x="18290" y="19326"/>
                    <a:pt x="18290" y="19326"/>
                    <a:pt x="18290" y="19326"/>
                  </a:cubicBezTo>
                  <a:cubicBezTo>
                    <a:pt x="18290" y="19326"/>
                    <a:pt x="18290" y="19326"/>
                    <a:pt x="18290" y="19326"/>
                  </a:cubicBezTo>
                  <a:cubicBezTo>
                    <a:pt x="18234" y="19259"/>
                    <a:pt x="18234" y="19259"/>
                    <a:pt x="18234" y="19259"/>
                  </a:cubicBezTo>
                  <a:cubicBezTo>
                    <a:pt x="18178" y="19259"/>
                    <a:pt x="18178" y="19259"/>
                    <a:pt x="18178" y="19259"/>
                  </a:cubicBezTo>
                  <a:cubicBezTo>
                    <a:pt x="18178" y="19259"/>
                    <a:pt x="18178" y="19259"/>
                    <a:pt x="18178" y="19259"/>
                  </a:cubicBezTo>
                  <a:cubicBezTo>
                    <a:pt x="18122" y="19259"/>
                    <a:pt x="18122" y="19259"/>
                    <a:pt x="18122" y="19259"/>
                  </a:cubicBezTo>
                  <a:cubicBezTo>
                    <a:pt x="18122" y="19259"/>
                    <a:pt x="18122" y="19259"/>
                    <a:pt x="18122" y="19259"/>
                  </a:cubicBezTo>
                  <a:cubicBezTo>
                    <a:pt x="18122" y="19326"/>
                    <a:pt x="18122" y="19326"/>
                    <a:pt x="18122" y="19326"/>
                  </a:cubicBezTo>
                  <a:cubicBezTo>
                    <a:pt x="18122" y="19393"/>
                    <a:pt x="18122" y="19393"/>
                    <a:pt x="18122" y="19393"/>
                  </a:cubicBezTo>
                  <a:cubicBezTo>
                    <a:pt x="18065" y="19393"/>
                    <a:pt x="18065" y="19393"/>
                    <a:pt x="18065" y="19393"/>
                  </a:cubicBezTo>
                  <a:cubicBezTo>
                    <a:pt x="18122" y="19393"/>
                    <a:pt x="18122" y="19393"/>
                    <a:pt x="18122" y="19393"/>
                  </a:cubicBezTo>
                  <a:cubicBezTo>
                    <a:pt x="18122" y="19326"/>
                    <a:pt x="18122" y="19326"/>
                    <a:pt x="18122" y="19326"/>
                  </a:cubicBezTo>
                  <a:cubicBezTo>
                    <a:pt x="18122" y="19326"/>
                    <a:pt x="18122" y="19326"/>
                    <a:pt x="18122" y="19326"/>
                  </a:cubicBezTo>
                  <a:cubicBezTo>
                    <a:pt x="18122" y="19259"/>
                    <a:pt x="18122" y="19259"/>
                    <a:pt x="18122" y="19259"/>
                  </a:cubicBezTo>
                  <a:cubicBezTo>
                    <a:pt x="18122" y="19259"/>
                    <a:pt x="18122" y="19259"/>
                    <a:pt x="18122" y="19259"/>
                  </a:cubicBezTo>
                  <a:cubicBezTo>
                    <a:pt x="18122" y="19259"/>
                    <a:pt x="18122" y="19259"/>
                    <a:pt x="18122" y="19259"/>
                  </a:cubicBezTo>
                  <a:cubicBezTo>
                    <a:pt x="18065" y="19259"/>
                    <a:pt x="18065" y="19259"/>
                    <a:pt x="18065" y="19259"/>
                  </a:cubicBezTo>
                  <a:cubicBezTo>
                    <a:pt x="18065" y="19259"/>
                    <a:pt x="18065" y="19259"/>
                    <a:pt x="18065" y="19259"/>
                  </a:cubicBezTo>
                  <a:cubicBezTo>
                    <a:pt x="18009" y="19326"/>
                    <a:pt x="18009" y="19326"/>
                    <a:pt x="18009" y="19326"/>
                  </a:cubicBezTo>
                  <a:cubicBezTo>
                    <a:pt x="18009" y="19326"/>
                    <a:pt x="18009" y="19326"/>
                    <a:pt x="18009" y="19326"/>
                  </a:cubicBezTo>
                  <a:cubicBezTo>
                    <a:pt x="18009" y="19326"/>
                    <a:pt x="18009" y="19326"/>
                    <a:pt x="18009" y="19326"/>
                  </a:cubicBezTo>
                  <a:cubicBezTo>
                    <a:pt x="18009" y="19326"/>
                    <a:pt x="18009" y="19326"/>
                    <a:pt x="18009" y="19326"/>
                  </a:cubicBezTo>
                  <a:cubicBezTo>
                    <a:pt x="17953" y="19326"/>
                    <a:pt x="17953" y="19326"/>
                    <a:pt x="17953" y="19326"/>
                  </a:cubicBezTo>
                  <a:cubicBezTo>
                    <a:pt x="17953" y="19326"/>
                    <a:pt x="17953" y="19326"/>
                    <a:pt x="17953" y="19326"/>
                  </a:cubicBezTo>
                  <a:cubicBezTo>
                    <a:pt x="17953" y="19393"/>
                    <a:pt x="17953" y="19393"/>
                    <a:pt x="17953" y="19393"/>
                  </a:cubicBezTo>
                  <a:cubicBezTo>
                    <a:pt x="17897" y="19393"/>
                    <a:pt x="17897" y="19393"/>
                    <a:pt x="17897" y="19393"/>
                  </a:cubicBezTo>
                  <a:cubicBezTo>
                    <a:pt x="17897" y="19393"/>
                    <a:pt x="17897" y="19393"/>
                    <a:pt x="17897" y="19393"/>
                  </a:cubicBezTo>
                  <a:cubicBezTo>
                    <a:pt x="17953" y="19326"/>
                    <a:pt x="17953" y="19326"/>
                    <a:pt x="17953" y="19326"/>
                  </a:cubicBezTo>
                  <a:cubicBezTo>
                    <a:pt x="17953" y="19259"/>
                    <a:pt x="17953" y="19259"/>
                    <a:pt x="17953" y="19259"/>
                  </a:cubicBezTo>
                  <a:cubicBezTo>
                    <a:pt x="17953" y="19259"/>
                    <a:pt x="17953" y="19259"/>
                    <a:pt x="17953" y="19259"/>
                  </a:cubicBezTo>
                  <a:cubicBezTo>
                    <a:pt x="17897" y="19259"/>
                    <a:pt x="17897" y="19259"/>
                    <a:pt x="17897" y="19259"/>
                  </a:cubicBezTo>
                  <a:cubicBezTo>
                    <a:pt x="17897" y="19326"/>
                    <a:pt x="17897" y="19326"/>
                    <a:pt x="17897" y="19326"/>
                  </a:cubicBezTo>
                  <a:cubicBezTo>
                    <a:pt x="17897" y="19326"/>
                    <a:pt x="17897" y="19326"/>
                    <a:pt x="17897" y="19326"/>
                  </a:cubicBezTo>
                  <a:cubicBezTo>
                    <a:pt x="17897" y="19326"/>
                    <a:pt x="17897" y="19326"/>
                    <a:pt x="17897" y="19326"/>
                  </a:cubicBezTo>
                  <a:cubicBezTo>
                    <a:pt x="17897" y="19259"/>
                    <a:pt x="17897" y="19259"/>
                    <a:pt x="17897" y="19259"/>
                  </a:cubicBezTo>
                  <a:cubicBezTo>
                    <a:pt x="17897" y="19259"/>
                    <a:pt x="17897" y="19259"/>
                    <a:pt x="17897" y="19259"/>
                  </a:cubicBezTo>
                  <a:cubicBezTo>
                    <a:pt x="17897" y="19259"/>
                    <a:pt x="17897" y="19259"/>
                    <a:pt x="17897" y="19259"/>
                  </a:cubicBezTo>
                  <a:cubicBezTo>
                    <a:pt x="17841" y="19259"/>
                    <a:pt x="17841" y="19259"/>
                    <a:pt x="17841" y="19259"/>
                  </a:cubicBezTo>
                  <a:cubicBezTo>
                    <a:pt x="17841" y="19326"/>
                    <a:pt x="17841" y="19326"/>
                    <a:pt x="17841" y="19326"/>
                  </a:cubicBezTo>
                  <a:cubicBezTo>
                    <a:pt x="17785" y="19259"/>
                    <a:pt x="17785" y="19259"/>
                    <a:pt x="17785" y="19259"/>
                  </a:cubicBezTo>
                  <a:cubicBezTo>
                    <a:pt x="17785" y="19259"/>
                    <a:pt x="17785" y="19259"/>
                    <a:pt x="17785" y="19259"/>
                  </a:cubicBezTo>
                  <a:cubicBezTo>
                    <a:pt x="17785" y="19259"/>
                    <a:pt x="17785" y="19259"/>
                    <a:pt x="17785" y="19259"/>
                  </a:cubicBezTo>
                  <a:cubicBezTo>
                    <a:pt x="17729" y="19259"/>
                    <a:pt x="17729" y="19259"/>
                    <a:pt x="17729" y="19259"/>
                  </a:cubicBezTo>
                  <a:cubicBezTo>
                    <a:pt x="17729" y="19259"/>
                    <a:pt x="17729" y="19259"/>
                    <a:pt x="17729" y="19259"/>
                  </a:cubicBezTo>
                  <a:cubicBezTo>
                    <a:pt x="17729" y="19259"/>
                    <a:pt x="17729" y="19259"/>
                    <a:pt x="17729" y="19259"/>
                  </a:cubicBezTo>
                  <a:cubicBezTo>
                    <a:pt x="17729" y="19259"/>
                    <a:pt x="17729" y="19259"/>
                    <a:pt x="17729" y="19259"/>
                  </a:cubicBezTo>
                  <a:cubicBezTo>
                    <a:pt x="17785" y="19193"/>
                    <a:pt x="17785" y="19193"/>
                    <a:pt x="17785" y="19193"/>
                  </a:cubicBezTo>
                  <a:cubicBezTo>
                    <a:pt x="17785" y="19126"/>
                    <a:pt x="17785" y="19126"/>
                    <a:pt x="17785" y="19126"/>
                  </a:cubicBezTo>
                  <a:cubicBezTo>
                    <a:pt x="17785" y="19126"/>
                    <a:pt x="17785" y="19126"/>
                    <a:pt x="17785" y="19126"/>
                  </a:cubicBezTo>
                  <a:cubicBezTo>
                    <a:pt x="17785" y="19126"/>
                    <a:pt x="17785" y="19126"/>
                    <a:pt x="17785" y="19126"/>
                  </a:cubicBezTo>
                  <a:cubicBezTo>
                    <a:pt x="17729" y="19193"/>
                    <a:pt x="17729" y="19193"/>
                    <a:pt x="17729" y="19193"/>
                  </a:cubicBezTo>
                  <a:cubicBezTo>
                    <a:pt x="17729" y="19126"/>
                    <a:pt x="17729" y="19126"/>
                    <a:pt x="17729" y="19126"/>
                  </a:cubicBezTo>
                  <a:cubicBezTo>
                    <a:pt x="17785" y="19126"/>
                    <a:pt x="17785" y="19126"/>
                    <a:pt x="17785" y="19126"/>
                  </a:cubicBezTo>
                  <a:cubicBezTo>
                    <a:pt x="17841" y="19126"/>
                    <a:pt x="17841" y="19126"/>
                    <a:pt x="17841" y="19126"/>
                  </a:cubicBezTo>
                  <a:cubicBezTo>
                    <a:pt x="17841" y="19126"/>
                    <a:pt x="17841" y="19126"/>
                    <a:pt x="17841" y="19126"/>
                  </a:cubicBezTo>
                  <a:cubicBezTo>
                    <a:pt x="17897" y="19126"/>
                    <a:pt x="17897" y="19126"/>
                    <a:pt x="17897" y="19126"/>
                  </a:cubicBezTo>
                  <a:cubicBezTo>
                    <a:pt x="17897" y="19059"/>
                    <a:pt x="17897" y="19059"/>
                    <a:pt x="17897" y="19059"/>
                  </a:cubicBezTo>
                  <a:cubicBezTo>
                    <a:pt x="17897" y="19059"/>
                    <a:pt x="17897" y="19059"/>
                    <a:pt x="17897" y="19059"/>
                  </a:cubicBezTo>
                  <a:cubicBezTo>
                    <a:pt x="17897" y="19059"/>
                    <a:pt x="17897" y="19059"/>
                    <a:pt x="17897" y="19059"/>
                  </a:cubicBezTo>
                  <a:cubicBezTo>
                    <a:pt x="17841" y="19059"/>
                    <a:pt x="17841" y="19059"/>
                    <a:pt x="17841" y="19059"/>
                  </a:cubicBezTo>
                  <a:cubicBezTo>
                    <a:pt x="17841" y="19059"/>
                    <a:pt x="17841" y="19059"/>
                    <a:pt x="17841" y="19059"/>
                  </a:cubicBezTo>
                  <a:cubicBezTo>
                    <a:pt x="17785" y="19059"/>
                    <a:pt x="17785" y="19059"/>
                    <a:pt x="17785" y="19059"/>
                  </a:cubicBezTo>
                  <a:cubicBezTo>
                    <a:pt x="17785" y="19059"/>
                    <a:pt x="17785" y="19059"/>
                    <a:pt x="17785" y="19059"/>
                  </a:cubicBezTo>
                  <a:cubicBezTo>
                    <a:pt x="17729" y="19059"/>
                    <a:pt x="17729" y="19059"/>
                    <a:pt x="17729" y="19059"/>
                  </a:cubicBezTo>
                  <a:cubicBezTo>
                    <a:pt x="17785" y="18992"/>
                    <a:pt x="17785" y="18992"/>
                    <a:pt x="17785" y="18992"/>
                  </a:cubicBezTo>
                  <a:cubicBezTo>
                    <a:pt x="17785" y="18992"/>
                    <a:pt x="17785" y="18992"/>
                    <a:pt x="17785" y="18992"/>
                  </a:cubicBezTo>
                  <a:cubicBezTo>
                    <a:pt x="17785" y="18992"/>
                    <a:pt x="17785" y="18992"/>
                    <a:pt x="17785" y="18992"/>
                  </a:cubicBezTo>
                  <a:cubicBezTo>
                    <a:pt x="17729" y="18992"/>
                    <a:pt x="17729" y="18992"/>
                    <a:pt x="17729" y="18992"/>
                  </a:cubicBezTo>
                  <a:cubicBezTo>
                    <a:pt x="17729" y="18992"/>
                    <a:pt x="17729" y="18992"/>
                    <a:pt x="17729" y="18992"/>
                  </a:cubicBezTo>
                  <a:cubicBezTo>
                    <a:pt x="17673" y="19059"/>
                    <a:pt x="17673" y="19059"/>
                    <a:pt x="17673" y="19059"/>
                  </a:cubicBezTo>
                  <a:cubicBezTo>
                    <a:pt x="17673" y="19059"/>
                    <a:pt x="17673" y="19059"/>
                    <a:pt x="17673" y="19059"/>
                  </a:cubicBezTo>
                  <a:cubicBezTo>
                    <a:pt x="17617" y="19126"/>
                    <a:pt x="17617" y="19126"/>
                    <a:pt x="17617" y="19126"/>
                  </a:cubicBezTo>
                  <a:cubicBezTo>
                    <a:pt x="17617" y="19126"/>
                    <a:pt x="17617" y="19126"/>
                    <a:pt x="17617" y="19126"/>
                  </a:cubicBezTo>
                  <a:cubicBezTo>
                    <a:pt x="17617" y="19126"/>
                    <a:pt x="17617" y="19126"/>
                    <a:pt x="17617" y="19126"/>
                  </a:cubicBezTo>
                  <a:cubicBezTo>
                    <a:pt x="17561" y="19193"/>
                    <a:pt x="17561" y="19193"/>
                    <a:pt x="17561" y="19193"/>
                  </a:cubicBezTo>
                  <a:cubicBezTo>
                    <a:pt x="17561" y="19126"/>
                    <a:pt x="17561" y="19126"/>
                    <a:pt x="17561" y="19126"/>
                  </a:cubicBezTo>
                  <a:cubicBezTo>
                    <a:pt x="17561" y="19126"/>
                    <a:pt x="17561" y="19126"/>
                    <a:pt x="17561" y="19126"/>
                  </a:cubicBezTo>
                  <a:cubicBezTo>
                    <a:pt x="17617" y="19059"/>
                    <a:pt x="17617" y="19059"/>
                    <a:pt x="17617" y="19059"/>
                  </a:cubicBezTo>
                  <a:cubicBezTo>
                    <a:pt x="17617" y="19059"/>
                    <a:pt x="17617" y="19059"/>
                    <a:pt x="17617" y="19059"/>
                  </a:cubicBezTo>
                  <a:cubicBezTo>
                    <a:pt x="17617" y="18992"/>
                    <a:pt x="17617" y="18992"/>
                    <a:pt x="17617" y="18992"/>
                  </a:cubicBezTo>
                  <a:cubicBezTo>
                    <a:pt x="17673" y="18992"/>
                    <a:pt x="17673" y="18992"/>
                    <a:pt x="17673" y="18992"/>
                  </a:cubicBezTo>
                  <a:cubicBezTo>
                    <a:pt x="17673" y="18925"/>
                    <a:pt x="17673" y="18925"/>
                    <a:pt x="17673" y="18925"/>
                  </a:cubicBezTo>
                  <a:cubicBezTo>
                    <a:pt x="17673" y="18925"/>
                    <a:pt x="17673" y="18925"/>
                    <a:pt x="17673" y="18925"/>
                  </a:cubicBezTo>
                  <a:cubicBezTo>
                    <a:pt x="17673" y="18925"/>
                    <a:pt x="17673" y="18925"/>
                    <a:pt x="17673" y="18925"/>
                  </a:cubicBezTo>
                  <a:cubicBezTo>
                    <a:pt x="17729" y="18858"/>
                    <a:pt x="17729" y="18858"/>
                    <a:pt x="17729" y="18858"/>
                  </a:cubicBezTo>
                  <a:cubicBezTo>
                    <a:pt x="17729" y="18858"/>
                    <a:pt x="17729" y="18858"/>
                    <a:pt x="17729" y="18858"/>
                  </a:cubicBezTo>
                  <a:cubicBezTo>
                    <a:pt x="17785" y="18791"/>
                    <a:pt x="17785" y="18791"/>
                    <a:pt x="17785" y="18791"/>
                  </a:cubicBezTo>
                  <a:cubicBezTo>
                    <a:pt x="17785" y="18791"/>
                    <a:pt x="17785" y="18791"/>
                    <a:pt x="17785" y="18791"/>
                  </a:cubicBezTo>
                  <a:cubicBezTo>
                    <a:pt x="17785" y="18791"/>
                    <a:pt x="17785" y="18791"/>
                    <a:pt x="17785" y="18791"/>
                  </a:cubicBezTo>
                  <a:cubicBezTo>
                    <a:pt x="17785" y="18724"/>
                    <a:pt x="17785" y="18724"/>
                    <a:pt x="17785" y="18724"/>
                  </a:cubicBezTo>
                  <a:cubicBezTo>
                    <a:pt x="17785" y="18724"/>
                    <a:pt x="17785" y="18724"/>
                    <a:pt x="17785" y="18724"/>
                  </a:cubicBezTo>
                  <a:cubicBezTo>
                    <a:pt x="17841" y="18724"/>
                    <a:pt x="17841" y="18724"/>
                    <a:pt x="17841" y="18724"/>
                  </a:cubicBezTo>
                  <a:cubicBezTo>
                    <a:pt x="17841" y="18724"/>
                    <a:pt x="17841" y="18724"/>
                    <a:pt x="17841" y="18724"/>
                  </a:cubicBezTo>
                  <a:cubicBezTo>
                    <a:pt x="17785" y="18724"/>
                    <a:pt x="17785" y="18724"/>
                    <a:pt x="17785" y="18724"/>
                  </a:cubicBezTo>
                  <a:cubicBezTo>
                    <a:pt x="17841" y="18791"/>
                    <a:pt x="17841" y="18791"/>
                    <a:pt x="17841" y="18791"/>
                  </a:cubicBezTo>
                  <a:cubicBezTo>
                    <a:pt x="17841" y="18724"/>
                    <a:pt x="17841" y="18724"/>
                    <a:pt x="17841" y="18724"/>
                  </a:cubicBezTo>
                  <a:cubicBezTo>
                    <a:pt x="17897" y="18658"/>
                    <a:pt x="17897" y="18658"/>
                    <a:pt x="17897" y="18658"/>
                  </a:cubicBezTo>
                  <a:cubicBezTo>
                    <a:pt x="17897" y="18658"/>
                    <a:pt x="17897" y="18658"/>
                    <a:pt x="17897" y="18658"/>
                  </a:cubicBezTo>
                  <a:cubicBezTo>
                    <a:pt x="17897" y="18591"/>
                    <a:pt x="17897" y="18591"/>
                    <a:pt x="17897" y="18591"/>
                  </a:cubicBezTo>
                  <a:cubicBezTo>
                    <a:pt x="17897" y="18591"/>
                    <a:pt x="17897" y="18591"/>
                    <a:pt x="17897" y="18591"/>
                  </a:cubicBezTo>
                  <a:cubicBezTo>
                    <a:pt x="17841" y="18658"/>
                    <a:pt x="17841" y="18658"/>
                    <a:pt x="17841" y="18658"/>
                  </a:cubicBezTo>
                  <a:cubicBezTo>
                    <a:pt x="17841" y="18591"/>
                    <a:pt x="17841" y="18591"/>
                    <a:pt x="17841" y="18591"/>
                  </a:cubicBezTo>
                  <a:cubicBezTo>
                    <a:pt x="17841" y="18591"/>
                    <a:pt x="17841" y="18591"/>
                    <a:pt x="17841" y="18591"/>
                  </a:cubicBezTo>
                  <a:cubicBezTo>
                    <a:pt x="17841" y="18524"/>
                    <a:pt x="17841" y="18524"/>
                    <a:pt x="17841" y="18524"/>
                  </a:cubicBezTo>
                  <a:cubicBezTo>
                    <a:pt x="17897" y="18524"/>
                    <a:pt x="17897" y="18524"/>
                    <a:pt x="17897" y="18524"/>
                  </a:cubicBezTo>
                  <a:cubicBezTo>
                    <a:pt x="17897" y="18591"/>
                    <a:pt x="17897" y="18591"/>
                    <a:pt x="17897" y="18591"/>
                  </a:cubicBezTo>
                  <a:cubicBezTo>
                    <a:pt x="17953" y="18591"/>
                    <a:pt x="17953" y="18591"/>
                    <a:pt x="17953" y="18591"/>
                  </a:cubicBezTo>
                  <a:cubicBezTo>
                    <a:pt x="17953" y="18591"/>
                    <a:pt x="17953" y="18591"/>
                    <a:pt x="17953" y="18591"/>
                  </a:cubicBezTo>
                  <a:cubicBezTo>
                    <a:pt x="17953" y="18524"/>
                    <a:pt x="17953" y="18524"/>
                    <a:pt x="17953" y="18524"/>
                  </a:cubicBezTo>
                  <a:cubicBezTo>
                    <a:pt x="17953" y="18457"/>
                    <a:pt x="17953" y="18457"/>
                    <a:pt x="17953" y="18457"/>
                  </a:cubicBezTo>
                  <a:cubicBezTo>
                    <a:pt x="17953" y="18457"/>
                    <a:pt x="17953" y="18457"/>
                    <a:pt x="17953" y="18457"/>
                  </a:cubicBezTo>
                  <a:cubicBezTo>
                    <a:pt x="17897" y="18457"/>
                    <a:pt x="17897" y="18457"/>
                    <a:pt x="17897" y="18457"/>
                  </a:cubicBezTo>
                  <a:cubicBezTo>
                    <a:pt x="17897" y="18524"/>
                    <a:pt x="17897" y="18524"/>
                    <a:pt x="17897" y="18524"/>
                  </a:cubicBezTo>
                  <a:cubicBezTo>
                    <a:pt x="17897" y="18524"/>
                    <a:pt x="17897" y="18524"/>
                    <a:pt x="17897" y="18524"/>
                  </a:cubicBezTo>
                  <a:cubicBezTo>
                    <a:pt x="17897" y="18457"/>
                    <a:pt x="17897" y="18457"/>
                    <a:pt x="17897" y="18457"/>
                  </a:cubicBezTo>
                  <a:cubicBezTo>
                    <a:pt x="17897" y="18457"/>
                    <a:pt x="17897" y="18457"/>
                    <a:pt x="17897" y="18457"/>
                  </a:cubicBezTo>
                  <a:cubicBezTo>
                    <a:pt x="17897" y="18457"/>
                    <a:pt x="17897" y="18457"/>
                    <a:pt x="17897" y="18457"/>
                  </a:cubicBezTo>
                  <a:cubicBezTo>
                    <a:pt x="17841" y="18524"/>
                    <a:pt x="17841" y="18524"/>
                    <a:pt x="17841" y="18524"/>
                  </a:cubicBezTo>
                  <a:cubicBezTo>
                    <a:pt x="17841" y="18524"/>
                    <a:pt x="17841" y="18524"/>
                    <a:pt x="17841" y="18524"/>
                  </a:cubicBezTo>
                  <a:cubicBezTo>
                    <a:pt x="17785" y="18524"/>
                    <a:pt x="17785" y="18524"/>
                    <a:pt x="17785" y="18524"/>
                  </a:cubicBezTo>
                  <a:cubicBezTo>
                    <a:pt x="17785" y="18524"/>
                    <a:pt x="17785" y="18524"/>
                    <a:pt x="17785" y="18524"/>
                  </a:cubicBezTo>
                  <a:cubicBezTo>
                    <a:pt x="17729" y="18524"/>
                    <a:pt x="17729" y="18524"/>
                    <a:pt x="17729" y="18524"/>
                  </a:cubicBezTo>
                  <a:cubicBezTo>
                    <a:pt x="17673" y="18591"/>
                    <a:pt x="17673" y="18591"/>
                    <a:pt x="17673" y="18591"/>
                  </a:cubicBezTo>
                  <a:cubicBezTo>
                    <a:pt x="17673" y="18591"/>
                    <a:pt x="17673" y="18591"/>
                    <a:pt x="17673" y="18591"/>
                  </a:cubicBezTo>
                  <a:cubicBezTo>
                    <a:pt x="17673" y="18658"/>
                    <a:pt x="17673" y="18658"/>
                    <a:pt x="17673" y="18658"/>
                  </a:cubicBezTo>
                  <a:cubicBezTo>
                    <a:pt x="17617" y="18658"/>
                    <a:pt x="17617" y="18658"/>
                    <a:pt x="17617" y="18658"/>
                  </a:cubicBezTo>
                  <a:cubicBezTo>
                    <a:pt x="17617" y="18658"/>
                    <a:pt x="17617" y="18658"/>
                    <a:pt x="17617" y="18658"/>
                  </a:cubicBezTo>
                  <a:cubicBezTo>
                    <a:pt x="17617" y="18658"/>
                    <a:pt x="17617" y="18658"/>
                    <a:pt x="17617" y="18658"/>
                  </a:cubicBezTo>
                  <a:cubicBezTo>
                    <a:pt x="17617" y="18658"/>
                    <a:pt x="17617" y="18658"/>
                    <a:pt x="17617" y="18658"/>
                  </a:cubicBezTo>
                  <a:cubicBezTo>
                    <a:pt x="17617" y="18724"/>
                    <a:pt x="17617" y="18724"/>
                    <a:pt x="17617" y="18724"/>
                  </a:cubicBezTo>
                  <a:close/>
                  <a:moveTo>
                    <a:pt x="15990" y="19193"/>
                  </a:moveTo>
                  <a:cubicBezTo>
                    <a:pt x="16046" y="19193"/>
                    <a:pt x="16046" y="19193"/>
                    <a:pt x="16046" y="19193"/>
                  </a:cubicBezTo>
                  <a:cubicBezTo>
                    <a:pt x="16158" y="19259"/>
                    <a:pt x="16158" y="19259"/>
                    <a:pt x="16158" y="19259"/>
                  </a:cubicBezTo>
                  <a:cubicBezTo>
                    <a:pt x="16214" y="19259"/>
                    <a:pt x="16214" y="19259"/>
                    <a:pt x="16214" y="19259"/>
                  </a:cubicBezTo>
                  <a:cubicBezTo>
                    <a:pt x="16270" y="19259"/>
                    <a:pt x="16270" y="19259"/>
                    <a:pt x="16270" y="19259"/>
                  </a:cubicBezTo>
                  <a:cubicBezTo>
                    <a:pt x="16270" y="19326"/>
                    <a:pt x="16270" y="19326"/>
                    <a:pt x="16270" y="19326"/>
                  </a:cubicBezTo>
                  <a:cubicBezTo>
                    <a:pt x="16326" y="19326"/>
                    <a:pt x="16326" y="19326"/>
                    <a:pt x="16326" y="19326"/>
                  </a:cubicBezTo>
                  <a:cubicBezTo>
                    <a:pt x="16382" y="19326"/>
                    <a:pt x="16382" y="19326"/>
                    <a:pt x="16382" y="19326"/>
                  </a:cubicBezTo>
                  <a:cubicBezTo>
                    <a:pt x="16438" y="19326"/>
                    <a:pt x="16438" y="19326"/>
                    <a:pt x="16438" y="19326"/>
                  </a:cubicBezTo>
                  <a:cubicBezTo>
                    <a:pt x="16438" y="19326"/>
                    <a:pt x="16438" y="19326"/>
                    <a:pt x="16438" y="19326"/>
                  </a:cubicBezTo>
                  <a:cubicBezTo>
                    <a:pt x="16382" y="19259"/>
                    <a:pt x="16382" y="19259"/>
                    <a:pt x="16382" y="19259"/>
                  </a:cubicBezTo>
                  <a:cubicBezTo>
                    <a:pt x="16382" y="19259"/>
                    <a:pt x="16382" y="19259"/>
                    <a:pt x="16382" y="19259"/>
                  </a:cubicBezTo>
                  <a:cubicBezTo>
                    <a:pt x="16382" y="19193"/>
                    <a:pt x="16382" y="19193"/>
                    <a:pt x="16382" y="19193"/>
                  </a:cubicBezTo>
                  <a:cubicBezTo>
                    <a:pt x="16326" y="19193"/>
                    <a:pt x="16326" y="19193"/>
                    <a:pt x="16326" y="19193"/>
                  </a:cubicBezTo>
                  <a:cubicBezTo>
                    <a:pt x="16270" y="19126"/>
                    <a:pt x="16270" y="19126"/>
                    <a:pt x="16270" y="19126"/>
                  </a:cubicBezTo>
                  <a:cubicBezTo>
                    <a:pt x="16214" y="19126"/>
                    <a:pt x="16214" y="19126"/>
                    <a:pt x="16214" y="19126"/>
                  </a:cubicBezTo>
                  <a:cubicBezTo>
                    <a:pt x="16214" y="19126"/>
                    <a:pt x="16214" y="19126"/>
                    <a:pt x="16214" y="19126"/>
                  </a:cubicBezTo>
                  <a:cubicBezTo>
                    <a:pt x="16158" y="19059"/>
                    <a:pt x="16158" y="19059"/>
                    <a:pt x="16158" y="19059"/>
                  </a:cubicBezTo>
                  <a:cubicBezTo>
                    <a:pt x="16102" y="19059"/>
                    <a:pt x="16102" y="19059"/>
                    <a:pt x="16102" y="19059"/>
                  </a:cubicBezTo>
                  <a:cubicBezTo>
                    <a:pt x="16046" y="18992"/>
                    <a:pt x="16046" y="18992"/>
                    <a:pt x="16046" y="18992"/>
                  </a:cubicBezTo>
                  <a:cubicBezTo>
                    <a:pt x="15934" y="18992"/>
                    <a:pt x="15934" y="18992"/>
                    <a:pt x="15934" y="18992"/>
                  </a:cubicBezTo>
                  <a:cubicBezTo>
                    <a:pt x="15877" y="18992"/>
                    <a:pt x="15877" y="18992"/>
                    <a:pt x="15877" y="18992"/>
                  </a:cubicBezTo>
                  <a:cubicBezTo>
                    <a:pt x="15821" y="18992"/>
                    <a:pt x="15821" y="18992"/>
                    <a:pt x="15821" y="18992"/>
                  </a:cubicBezTo>
                  <a:cubicBezTo>
                    <a:pt x="15877" y="19059"/>
                    <a:pt x="15877" y="19059"/>
                    <a:pt x="15877" y="19059"/>
                  </a:cubicBezTo>
                  <a:cubicBezTo>
                    <a:pt x="15934" y="19059"/>
                    <a:pt x="15934" y="19059"/>
                    <a:pt x="15934" y="19059"/>
                  </a:cubicBezTo>
                  <a:cubicBezTo>
                    <a:pt x="15990" y="19126"/>
                    <a:pt x="15990" y="19126"/>
                    <a:pt x="15990" y="19126"/>
                  </a:cubicBezTo>
                  <a:cubicBezTo>
                    <a:pt x="15990" y="19193"/>
                    <a:pt x="15990" y="19193"/>
                    <a:pt x="15990" y="19193"/>
                  </a:cubicBezTo>
                  <a:cubicBezTo>
                    <a:pt x="15990" y="19193"/>
                    <a:pt x="15990" y="19193"/>
                    <a:pt x="15990" y="19193"/>
                  </a:cubicBezTo>
                  <a:close/>
                  <a:moveTo>
                    <a:pt x="16046" y="20396"/>
                  </a:moveTo>
                  <a:cubicBezTo>
                    <a:pt x="15990" y="20396"/>
                    <a:pt x="15990" y="20396"/>
                    <a:pt x="15990" y="20396"/>
                  </a:cubicBezTo>
                  <a:cubicBezTo>
                    <a:pt x="15934" y="20329"/>
                    <a:pt x="15934" y="20329"/>
                    <a:pt x="15934" y="20329"/>
                  </a:cubicBezTo>
                  <a:cubicBezTo>
                    <a:pt x="15821" y="20329"/>
                    <a:pt x="15821" y="20329"/>
                    <a:pt x="15821" y="20329"/>
                  </a:cubicBezTo>
                  <a:cubicBezTo>
                    <a:pt x="15821" y="20329"/>
                    <a:pt x="15821" y="20329"/>
                    <a:pt x="15821" y="20329"/>
                  </a:cubicBezTo>
                  <a:cubicBezTo>
                    <a:pt x="15821" y="20263"/>
                    <a:pt x="15821" y="20263"/>
                    <a:pt x="15821" y="20263"/>
                  </a:cubicBezTo>
                  <a:cubicBezTo>
                    <a:pt x="15765" y="20263"/>
                    <a:pt x="15765" y="20263"/>
                    <a:pt x="15765" y="20263"/>
                  </a:cubicBezTo>
                  <a:cubicBezTo>
                    <a:pt x="15765" y="20263"/>
                    <a:pt x="15765" y="20263"/>
                    <a:pt x="15765" y="20263"/>
                  </a:cubicBezTo>
                  <a:cubicBezTo>
                    <a:pt x="15765" y="20196"/>
                    <a:pt x="15765" y="20196"/>
                    <a:pt x="15765" y="20196"/>
                  </a:cubicBezTo>
                  <a:cubicBezTo>
                    <a:pt x="15709" y="20196"/>
                    <a:pt x="15709" y="20196"/>
                    <a:pt x="15709" y="20196"/>
                  </a:cubicBezTo>
                  <a:cubicBezTo>
                    <a:pt x="15709" y="20196"/>
                    <a:pt x="15709" y="20196"/>
                    <a:pt x="15709" y="20196"/>
                  </a:cubicBezTo>
                  <a:cubicBezTo>
                    <a:pt x="15709" y="20129"/>
                    <a:pt x="15709" y="20129"/>
                    <a:pt x="15709" y="20129"/>
                  </a:cubicBezTo>
                  <a:cubicBezTo>
                    <a:pt x="15653" y="20129"/>
                    <a:pt x="15653" y="20129"/>
                    <a:pt x="15653" y="20129"/>
                  </a:cubicBezTo>
                  <a:cubicBezTo>
                    <a:pt x="15653" y="20129"/>
                    <a:pt x="15653" y="20129"/>
                    <a:pt x="15653" y="20129"/>
                  </a:cubicBezTo>
                  <a:cubicBezTo>
                    <a:pt x="15653" y="20062"/>
                    <a:pt x="15653" y="20062"/>
                    <a:pt x="15653" y="20062"/>
                  </a:cubicBezTo>
                  <a:cubicBezTo>
                    <a:pt x="15765" y="19995"/>
                    <a:pt x="15765" y="19995"/>
                    <a:pt x="15765" y="19995"/>
                  </a:cubicBezTo>
                  <a:cubicBezTo>
                    <a:pt x="15765" y="20062"/>
                    <a:pt x="15765" y="20062"/>
                    <a:pt x="15765" y="20062"/>
                  </a:cubicBezTo>
                  <a:cubicBezTo>
                    <a:pt x="15765" y="20129"/>
                    <a:pt x="15765" y="20129"/>
                    <a:pt x="15765" y="20129"/>
                  </a:cubicBezTo>
                  <a:cubicBezTo>
                    <a:pt x="15765" y="20129"/>
                    <a:pt x="15765" y="20129"/>
                    <a:pt x="15765" y="20129"/>
                  </a:cubicBezTo>
                  <a:cubicBezTo>
                    <a:pt x="15765" y="20129"/>
                    <a:pt x="15765" y="20129"/>
                    <a:pt x="15765" y="20129"/>
                  </a:cubicBezTo>
                  <a:cubicBezTo>
                    <a:pt x="15765" y="20196"/>
                    <a:pt x="15765" y="20196"/>
                    <a:pt x="15765" y="20196"/>
                  </a:cubicBezTo>
                  <a:cubicBezTo>
                    <a:pt x="15821" y="20196"/>
                    <a:pt x="15821" y="20196"/>
                    <a:pt x="15821" y="20196"/>
                  </a:cubicBezTo>
                  <a:cubicBezTo>
                    <a:pt x="15821" y="20196"/>
                    <a:pt x="15821" y="20196"/>
                    <a:pt x="15821" y="20196"/>
                  </a:cubicBezTo>
                  <a:cubicBezTo>
                    <a:pt x="15877" y="20196"/>
                    <a:pt x="15877" y="20196"/>
                    <a:pt x="15877" y="20196"/>
                  </a:cubicBezTo>
                  <a:cubicBezTo>
                    <a:pt x="15934" y="20263"/>
                    <a:pt x="15934" y="20263"/>
                    <a:pt x="15934" y="20263"/>
                  </a:cubicBezTo>
                  <a:cubicBezTo>
                    <a:pt x="15934" y="20263"/>
                    <a:pt x="15934" y="20263"/>
                    <a:pt x="15934" y="20263"/>
                  </a:cubicBezTo>
                  <a:cubicBezTo>
                    <a:pt x="15990" y="20263"/>
                    <a:pt x="15990" y="20263"/>
                    <a:pt x="15990" y="20263"/>
                  </a:cubicBezTo>
                  <a:cubicBezTo>
                    <a:pt x="16046" y="20263"/>
                    <a:pt x="16046" y="20263"/>
                    <a:pt x="16046" y="20263"/>
                  </a:cubicBezTo>
                  <a:cubicBezTo>
                    <a:pt x="16046" y="20196"/>
                    <a:pt x="16046" y="20196"/>
                    <a:pt x="16046" y="20196"/>
                  </a:cubicBezTo>
                  <a:cubicBezTo>
                    <a:pt x="16102" y="20263"/>
                    <a:pt x="16102" y="20263"/>
                    <a:pt x="16102" y="20263"/>
                  </a:cubicBezTo>
                  <a:cubicBezTo>
                    <a:pt x="16158" y="20263"/>
                    <a:pt x="16158" y="20263"/>
                    <a:pt x="16158" y="20263"/>
                  </a:cubicBezTo>
                  <a:cubicBezTo>
                    <a:pt x="16158" y="20263"/>
                    <a:pt x="16158" y="20263"/>
                    <a:pt x="16158" y="20263"/>
                  </a:cubicBezTo>
                  <a:cubicBezTo>
                    <a:pt x="16102" y="20263"/>
                    <a:pt x="16102" y="20263"/>
                    <a:pt x="16102" y="20263"/>
                  </a:cubicBezTo>
                  <a:cubicBezTo>
                    <a:pt x="16102" y="20329"/>
                    <a:pt x="16102" y="20329"/>
                    <a:pt x="16102" y="20329"/>
                  </a:cubicBezTo>
                  <a:cubicBezTo>
                    <a:pt x="16102" y="20329"/>
                    <a:pt x="16102" y="20329"/>
                    <a:pt x="16102" y="20329"/>
                  </a:cubicBezTo>
                  <a:cubicBezTo>
                    <a:pt x="16046" y="20396"/>
                    <a:pt x="16046" y="20396"/>
                    <a:pt x="16046" y="20396"/>
                  </a:cubicBezTo>
                  <a:cubicBezTo>
                    <a:pt x="16046" y="20396"/>
                    <a:pt x="16046" y="20396"/>
                    <a:pt x="16046" y="20396"/>
                  </a:cubicBezTo>
                  <a:close/>
                  <a:moveTo>
                    <a:pt x="16382" y="20597"/>
                  </a:moveTo>
                  <a:cubicBezTo>
                    <a:pt x="16382" y="20597"/>
                    <a:pt x="16382" y="20597"/>
                    <a:pt x="16382" y="20597"/>
                  </a:cubicBezTo>
                  <a:cubicBezTo>
                    <a:pt x="16270" y="20530"/>
                    <a:pt x="16270" y="20530"/>
                    <a:pt x="16270" y="20530"/>
                  </a:cubicBezTo>
                  <a:cubicBezTo>
                    <a:pt x="16270" y="20463"/>
                    <a:pt x="16270" y="20463"/>
                    <a:pt x="16270" y="20463"/>
                  </a:cubicBezTo>
                  <a:cubicBezTo>
                    <a:pt x="16270" y="20396"/>
                    <a:pt x="16270" y="20396"/>
                    <a:pt x="16270" y="20396"/>
                  </a:cubicBezTo>
                  <a:cubicBezTo>
                    <a:pt x="16270" y="20396"/>
                    <a:pt x="16270" y="20396"/>
                    <a:pt x="16270" y="20396"/>
                  </a:cubicBezTo>
                  <a:cubicBezTo>
                    <a:pt x="16382" y="20329"/>
                    <a:pt x="16382" y="20329"/>
                    <a:pt x="16382" y="20329"/>
                  </a:cubicBezTo>
                  <a:cubicBezTo>
                    <a:pt x="16438" y="20263"/>
                    <a:pt x="16438" y="20263"/>
                    <a:pt x="16438" y="20263"/>
                  </a:cubicBezTo>
                  <a:cubicBezTo>
                    <a:pt x="16438" y="20196"/>
                    <a:pt x="16438" y="20196"/>
                    <a:pt x="16438" y="20196"/>
                  </a:cubicBezTo>
                  <a:cubicBezTo>
                    <a:pt x="16438" y="20196"/>
                    <a:pt x="16438" y="20196"/>
                    <a:pt x="16438" y="20196"/>
                  </a:cubicBezTo>
                  <a:cubicBezTo>
                    <a:pt x="16495" y="20129"/>
                    <a:pt x="16495" y="20129"/>
                    <a:pt x="16495" y="20129"/>
                  </a:cubicBezTo>
                  <a:cubicBezTo>
                    <a:pt x="16551" y="20062"/>
                    <a:pt x="16551" y="20062"/>
                    <a:pt x="16551" y="20062"/>
                  </a:cubicBezTo>
                  <a:cubicBezTo>
                    <a:pt x="16607" y="20062"/>
                    <a:pt x="16607" y="20062"/>
                    <a:pt x="16607" y="20062"/>
                  </a:cubicBezTo>
                  <a:cubicBezTo>
                    <a:pt x="16607" y="20129"/>
                    <a:pt x="16607" y="20129"/>
                    <a:pt x="16607" y="20129"/>
                  </a:cubicBezTo>
                  <a:cubicBezTo>
                    <a:pt x="16551" y="20129"/>
                    <a:pt x="16551" y="20129"/>
                    <a:pt x="16551" y="20129"/>
                  </a:cubicBezTo>
                  <a:cubicBezTo>
                    <a:pt x="16607" y="20129"/>
                    <a:pt x="16607" y="20129"/>
                    <a:pt x="16607" y="20129"/>
                  </a:cubicBezTo>
                  <a:cubicBezTo>
                    <a:pt x="16607" y="20196"/>
                    <a:pt x="16607" y="20196"/>
                    <a:pt x="16607" y="20196"/>
                  </a:cubicBezTo>
                  <a:cubicBezTo>
                    <a:pt x="16551" y="20263"/>
                    <a:pt x="16551" y="20263"/>
                    <a:pt x="16551" y="20263"/>
                  </a:cubicBezTo>
                  <a:cubicBezTo>
                    <a:pt x="16495" y="20329"/>
                    <a:pt x="16495" y="20329"/>
                    <a:pt x="16495" y="20329"/>
                  </a:cubicBezTo>
                  <a:cubicBezTo>
                    <a:pt x="16551" y="20329"/>
                    <a:pt x="16551" y="20329"/>
                    <a:pt x="16551" y="20329"/>
                  </a:cubicBezTo>
                  <a:cubicBezTo>
                    <a:pt x="16607" y="20396"/>
                    <a:pt x="16607" y="20396"/>
                    <a:pt x="16607" y="20396"/>
                  </a:cubicBezTo>
                  <a:cubicBezTo>
                    <a:pt x="16551" y="20396"/>
                    <a:pt x="16551" y="20396"/>
                    <a:pt x="16551" y="20396"/>
                  </a:cubicBezTo>
                  <a:cubicBezTo>
                    <a:pt x="16607" y="20396"/>
                    <a:pt x="16607" y="20396"/>
                    <a:pt x="16607" y="20396"/>
                  </a:cubicBezTo>
                  <a:cubicBezTo>
                    <a:pt x="16607" y="20396"/>
                    <a:pt x="16607" y="20396"/>
                    <a:pt x="16607" y="20396"/>
                  </a:cubicBezTo>
                  <a:cubicBezTo>
                    <a:pt x="16607" y="20329"/>
                    <a:pt x="16607" y="20329"/>
                    <a:pt x="16607" y="20329"/>
                  </a:cubicBezTo>
                  <a:cubicBezTo>
                    <a:pt x="16663" y="20329"/>
                    <a:pt x="16663" y="20329"/>
                    <a:pt x="16663" y="20329"/>
                  </a:cubicBezTo>
                  <a:cubicBezTo>
                    <a:pt x="16719" y="20396"/>
                    <a:pt x="16719" y="20396"/>
                    <a:pt x="16719" y="20396"/>
                  </a:cubicBezTo>
                  <a:cubicBezTo>
                    <a:pt x="16719" y="20463"/>
                    <a:pt x="16719" y="20463"/>
                    <a:pt x="16719" y="20463"/>
                  </a:cubicBezTo>
                  <a:cubicBezTo>
                    <a:pt x="16719" y="20463"/>
                    <a:pt x="16719" y="20463"/>
                    <a:pt x="16719" y="20463"/>
                  </a:cubicBezTo>
                  <a:cubicBezTo>
                    <a:pt x="16663" y="20463"/>
                    <a:pt x="16663" y="20463"/>
                    <a:pt x="16663" y="20463"/>
                  </a:cubicBezTo>
                  <a:cubicBezTo>
                    <a:pt x="16663" y="20463"/>
                    <a:pt x="16663" y="20463"/>
                    <a:pt x="16663" y="20463"/>
                  </a:cubicBezTo>
                  <a:cubicBezTo>
                    <a:pt x="16551" y="20530"/>
                    <a:pt x="16551" y="20530"/>
                    <a:pt x="16551" y="20530"/>
                  </a:cubicBezTo>
                  <a:cubicBezTo>
                    <a:pt x="16495" y="20530"/>
                    <a:pt x="16495" y="20530"/>
                    <a:pt x="16495" y="20530"/>
                  </a:cubicBezTo>
                  <a:cubicBezTo>
                    <a:pt x="16438" y="20530"/>
                    <a:pt x="16438" y="20530"/>
                    <a:pt x="16438" y="20530"/>
                  </a:cubicBezTo>
                  <a:cubicBezTo>
                    <a:pt x="16438" y="20530"/>
                    <a:pt x="16438" y="20530"/>
                    <a:pt x="16438" y="20530"/>
                  </a:cubicBezTo>
                  <a:cubicBezTo>
                    <a:pt x="16438" y="20530"/>
                    <a:pt x="16438" y="20530"/>
                    <a:pt x="16438" y="20530"/>
                  </a:cubicBezTo>
                  <a:cubicBezTo>
                    <a:pt x="16382" y="20597"/>
                    <a:pt x="16382" y="20597"/>
                    <a:pt x="16382" y="20597"/>
                  </a:cubicBezTo>
                  <a:cubicBezTo>
                    <a:pt x="16382" y="20597"/>
                    <a:pt x="16382" y="20597"/>
                    <a:pt x="16382" y="20597"/>
                  </a:cubicBezTo>
                  <a:close/>
                  <a:moveTo>
                    <a:pt x="12567" y="17387"/>
                  </a:moveTo>
                  <a:cubicBezTo>
                    <a:pt x="12567" y="17454"/>
                    <a:pt x="12567" y="17454"/>
                    <a:pt x="12567" y="17454"/>
                  </a:cubicBezTo>
                  <a:cubicBezTo>
                    <a:pt x="12567" y="17454"/>
                    <a:pt x="12567" y="17454"/>
                    <a:pt x="12567" y="17454"/>
                  </a:cubicBezTo>
                  <a:cubicBezTo>
                    <a:pt x="12567" y="17387"/>
                    <a:pt x="12567" y="17387"/>
                    <a:pt x="12567" y="17387"/>
                  </a:cubicBezTo>
                  <a:cubicBezTo>
                    <a:pt x="12567" y="17320"/>
                    <a:pt x="12567" y="17320"/>
                    <a:pt x="12567" y="17320"/>
                  </a:cubicBezTo>
                  <a:cubicBezTo>
                    <a:pt x="12567" y="17387"/>
                    <a:pt x="12567" y="17387"/>
                    <a:pt x="12567" y="17387"/>
                  </a:cubicBezTo>
                  <a:cubicBezTo>
                    <a:pt x="12567" y="17387"/>
                    <a:pt x="12567" y="17387"/>
                    <a:pt x="12567" y="17387"/>
                  </a:cubicBezTo>
                  <a:close/>
                  <a:moveTo>
                    <a:pt x="12511" y="17989"/>
                  </a:moveTo>
                  <a:cubicBezTo>
                    <a:pt x="12567" y="17922"/>
                    <a:pt x="12567" y="17922"/>
                    <a:pt x="12567" y="17922"/>
                  </a:cubicBezTo>
                  <a:cubicBezTo>
                    <a:pt x="12567" y="17922"/>
                    <a:pt x="12567" y="17922"/>
                    <a:pt x="12567" y="17922"/>
                  </a:cubicBezTo>
                  <a:cubicBezTo>
                    <a:pt x="12623" y="17922"/>
                    <a:pt x="12623" y="17922"/>
                    <a:pt x="12623" y="17922"/>
                  </a:cubicBezTo>
                  <a:cubicBezTo>
                    <a:pt x="12623" y="17922"/>
                    <a:pt x="12623" y="17922"/>
                    <a:pt x="12623" y="17922"/>
                  </a:cubicBezTo>
                  <a:cubicBezTo>
                    <a:pt x="12567" y="17989"/>
                    <a:pt x="12567" y="17989"/>
                    <a:pt x="12567" y="17989"/>
                  </a:cubicBezTo>
                  <a:cubicBezTo>
                    <a:pt x="12511" y="17989"/>
                    <a:pt x="12511" y="17989"/>
                    <a:pt x="12511" y="17989"/>
                  </a:cubicBezTo>
                  <a:close/>
                  <a:moveTo>
                    <a:pt x="12062" y="17521"/>
                  </a:moveTo>
                  <a:cubicBezTo>
                    <a:pt x="12118" y="17454"/>
                    <a:pt x="12118" y="17454"/>
                    <a:pt x="12118" y="17454"/>
                  </a:cubicBezTo>
                  <a:cubicBezTo>
                    <a:pt x="12175" y="17454"/>
                    <a:pt x="12175" y="17454"/>
                    <a:pt x="12175" y="17454"/>
                  </a:cubicBezTo>
                  <a:cubicBezTo>
                    <a:pt x="12175" y="17454"/>
                    <a:pt x="12175" y="17454"/>
                    <a:pt x="12175" y="17454"/>
                  </a:cubicBezTo>
                  <a:cubicBezTo>
                    <a:pt x="12175" y="17454"/>
                    <a:pt x="12175" y="17454"/>
                    <a:pt x="12175" y="17454"/>
                  </a:cubicBezTo>
                  <a:cubicBezTo>
                    <a:pt x="12231" y="17454"/>
                    <a:pt x="12231" y="17454"/>
                    <a:pt x="12231" y="17454"/>
                  </a:cubicBezTo>
                  <a:cubicBezTo>
                    <a:pt x="12231" y="17454"/>
                    <a:pt x="12231" y="17454"/>
                    <a:pt x="12231" y="17454"/>
                  </a:cubicBezTo>
                  <a:cubicBezTo>
                    <a:pt x="12287" y="17454"/>
                    <a:pt x="12287" y="17454"/>
                    <a:pt x="12287" y="17454"/>
                  </a:cubicBezTo>
                  <a:cubicBezTo>
                    <a:pt x="12343" y="17521"/>
                    <a:pt x="12343" y="17521"/>
                    <a:pt x="12343" y="17521"/>
                  </a:cubicBezTo>
                  <a:cubicBezTo>
                    <a:pt x="12343" y="17521"/>
                    <a:pt x="12343" y="17521"/>
                    <a:pt x="12343" y="17521"/>
                  </a:cubicBezTo>
                  <a:cubicBezTo>
                    <a:pt x="12343" y="17588"/>
                    <a:pt x="12343" y="17588"/>
                    <a:pt x="12343" y="17588"/>
                  </a:cubicBezTo>
                  <a:cubicBezTo>
                    <a:pt x="12343" y="17588"/>
                    <a:pt x="12343" y="17588"/>
                    <a:pt x="12343" y="17588"/>
                  </a:cubicBezTo>
                  <a:cubicBezTo>
                    <a:pt x="12231" y="17588"/>
                    <a:pt x="12231" y="17588"/>
                    <a:pt x="12231" y="17588"/>
                  </a:cubicBezTo>
                  <a:cubicBezTo>
                    <a:pt x="12175" y="17588"/>
                    <a:pt x="12175" y="17588"/>
                    <a:pt x="12175" y="17588"/>
                  </a:cubicBezTo>
                  <a:cubicBezTo>
                    <a:pt x="12175" y="17588"/>
                    <a:pt x="12175" y="17588"/>
                    <a:pt x="12175" y="17588"/>
                  </a:cubicBezTo>
                  <a:cubicBezTo>
                    <a:pt x="12175" y="17588"/>
                    <a:pt x="12175" y="17588"/>
                    <a:pt x="12175" y="17588"/>
                  </a:cubicBezTo>
                  <a:cubicBezTo>
                    <a:pt x="12175" y="17588"/>
                    <a:pt x="12175" y="17588"/>
                    <a:pt x="12175" y="17588"/>
                  </a:cubicBezTo>
                  <a:cubicBezTo>
                    <a:pt x="12118" y="17588"/>
                    <a:pt x="12118" y="17588"/>
                    <a:pt x="12118" y="17588"/>
                  </a:cubicBezTo>
                  <a:cubicBezTo>
                    <a:pt x="12118" y="17588"/>
                    <a:pt x="12118" y="17588"/>
                    <a:pt x="12118" y="17588"/>
                  </a:cubicBezTo>
                  <a:cubicBezTo>
                    <a:pt x="12062" y="17588"/>
                    <a:pt x="12062" y="17588"/>
                    <a:pt x="12062" y="17588"/>
                  </a:cubicBezTo>
                  <a:cubicBezTo>
                    <a:pt x="12062" y="17521"/>
                    <a:pt x="12062" y="17521"/>
                    <a:pt x="12062" y="17521"/>
                  </a:cubicBezTo>
                  <a:close/>
                  <a:moveTo>
                    <a:pt x="1908" y="17788"/>
                  </a:moveTo>
                  <a:cubicBezTo>
                    <a:pt x="1964" y="17788"/>
                    <a:pt x="1964" y="17788"/>
                    <a:pt x="1964" y="17788"/>
                  </a:cubicBezTo>
                  <a:cubicBezTo>
                    <a:pt x="1964" y="17855"/>
                    <a:pt x="1964" y="17855"/>
                    <a:pt x="1964" y="17855"/>
                  </a:cubicBezTo>
                  <a:cubicBezTo>
                    <a:pt x="1964" y="17922"/>
                    <a:pt x="1964" y="17922"/>
                    <a:pt x="1964" y="17922"/>
                  </a:cubicBezTo>
                  <a:cubicBezTo>
                    <a:pt x="1908" y="17855"/>
                    <a:pt x="1908" y="17855"/>
                    <a:pt x="1908" y="17855"/>
                  </a:cubicBezTo>
                  <a:cubicBezTo>
                    <a:pt x="1908" y="17788"/>
                    <a:pt x="1908" y="17788"/>
                    <a:pt x="1908" y="17788"/>
                  </a:cubicBezTo>
                  <a:close/>
                  <a:moveTo>
                    <a:pt x="1795" y="17654"/>
                  </a:moveTo>
                  <a:cubicBezTo>
                    <a:pt x="1795" y="17588"/>
                    <a:pt x="1795" y="17588"/>
                    <a:pt x="1795" y="17588"/>
                  </a:cubicBezTo>
                  <a:cubicBezTo>
                    <a:pt x="1851" y="17521"/>
                    <a:pt x="1851" y="17521"/>
                    <a:pt x="1851" y="17521"/>
                  </a:cubicBezTo>
                  <a:cubicBezTo>
                    <a:pt x="1795" y="17654"/>
                    <a:pt x="1795" y="17654"/>
                    <a:pt x="1795" y="17654"/>
                  </a:cubicBezTo>
                  <a:close/>
                  <a:moveTo>
                    <a:pt x="1515" y="17387"/>
                  </a:moveTo>
                  <a:cubicBezTo>
                    <a:pt x="1571" y="17387"/>
                    <a:pt x="1571" y="17387"/>
                    <a:pt x="1571" y="17387"/>
                  </a:cubicBezTo>
                  <a:cubicBezTo>
                    <a:pt x="1571" y="17387"/>
                    <a:pt x="1571" y="17387"/>
                    <a:pt x="1571" y="17387"/>
                  </a:cubicBezTo>
                  <a:cubicBezTo>
                    <a:pt x="1515" y="17387"/>
                    <a:pt x="1515" y="17387"/>
                    <a:pt x="1515" y="17387"/>
                  </a:cubicBezTo>
                  <a:close/>
                  <a:moveTo>
                    <a:pt x="1122" y="17186"/>
                  </a:moveTo>
                  <a:cubicBezTo>
                    <a:pt x="1122" y="17253"/>
                    <a:pt x="1122" y="17253"/>
                    <a:pt x="1122" y="17253"/>
                  </a:cubicBezTo>
                  <a:cubicBezTo>
                    <a:pt x="1178" y="17253"/>
                    <a:pt x="1178" y="17253"/>
                    <a:pt x="1178" y="17253"/>
                  </a:cubicBezTo>
                  <a:cubicBezTo>
                    <a:pt x="1178" y="17320"/>
                    <a:pt x="1178" y="17320"/>
                    <a:pt x="1178" y="17320"/>
                  </a:cubicBezTo>
                  <a:cubicBezTo>
                    <a:pt x="1290" y="17320"/>
                    <a:pt x="1290" y="17320"/>
                    <a:pt x="1290" y="17320"/>
                  </a:cubicBezTo>
                  <a:cubicBezTo>
                    <a:pt x="1234" y="17387"/>
                    <a:pt x="1234" y="17387"/>
                    <a:pt x="1234" y="17387"/>
                  </a:cubicBezTo>
                  <a:cubicBezTo>
                    <a:pt x="1178" y="17387"/>
                    <a:pt x="1178" y="17387"/>
                    <a:pt x="1178" y="17387"/>
                  </a:cubicBezTo>
                  <a:cubicBezTo>
                    <a:pt x="1178" y="17454"/>
                    <a:pt x="1178" y="17454"/>
                    <a:pt x="1178" y="17454"/>
                  </a:cubicBezTo>
                  <a:cubicBezTo>
                    <a:pt x="1178" y="17454"/>
                    <a:pt x="1178" y="17454"/>
                    <a:pt x="1178" y="17454"/>
                  </a:cubicBezTo>
                  <a:cubicBezTo>
                    <a:pt x="1178" y="17521"/>
                    <a:pt x="1178" y="17521"/>
                    <a:pt x="1178" y="17521"/>
                  </a:cubicBezTo>
                  <a:cubicBezTo>
                    <a:pt x="1178" y="17521"/>
                    <a:pt x="1178" y="17521"/>
                    <a:pt x="1178" y="17521"/>
                  </a:cubicBezTo>
                  <a:cubicBezTo>
                    <a:pt x="1234" y="17521"/>
                    <a:pt x="1234" y="17521"/>
                    <a:pt x="1234" y="17521"/>
                  </a:cubicBezTo>
                  <a:cubicBezTo>
                    <a:pt x="1234" y="17588"/>
                    <a:pt x="1234" y="17588"/>
                    <a:pt x="1234" y="17588"/>
                  </a:cubicBezTo>
                  <a:cubicBezTo>
                    <a:pt x="1290" y="17588"/>
                    <a:pt x="1290" y="17588"/>
                    <a:pt x="1290" y="17588"/>
                  </a:cubicBezTo>
                  <a:cubicBezTo>
                    <a:pt x="1290" y="17588"/>
                    <a:pt x="1290" y="17588"/>
                    <a:pt x="1290" y="17588"/>
                  </a:cubicBezTo>
                  <a:cubicBezTo>
                    <a:pt x="1346" y="17654"/>
                    <a:pt x="1346" y="17654"/>
                    <a:pt x="1346" y="17654"/>
                  </a:cubicBezTo>
                  <a:cubicBezTo>
                    <a:pt x="1403" y="17588"/>
                    <a:pt x="1403" y="17588"/>
                    <a:pt x="1403" y="17588"/>
                  </a:cubicBezTo>
                  <a:cubicBezTo>
                    <a:pt x="1346" y="17721"/>
                    <a:pt x="1346" y="17721"/>
                    <a:pt x="1346" y="17721"/>
                  </a:cubicBezTo>
                  <a:cubicBezTo>
                    <a:pt x="1346" y="17788"/>
                    <a:pt x="1346" y="17788"/>
                    <a:pt x="1346" y="17788"/>
                  </a:cubicBezTo>
                  <a:cubicBezTo>
                    <a:pt x="1403" y="17721"/>
                    <a:pt x="1403" y="17721"/>
                    <a:pt x="1403" y="17721"/>
                  </a:cubicBezTo>
                  <a:cubicBezTo>
                    <a:pt x="1403" y="17721"/>
                    <a:pt x="1403" y="17721"/>
                    <a:pt x="1403" y="17721"/>
                  </a:cubicBezTo>
                  <a:cubicBezTo>
                    <a:pt x="1459" y="17654"/>
                    <a:pt x="1459" y="17654"/>
                    <a:pt x="1459" y="17654"/>
                  </a:cubicBezTo>
                  <a:cubicBezTo>
                    <a:pt x="1459" y="17721"/>
                    <a:pt x="1459" y="17721"/>
                    <a:pt x="1459" y="17721"/>
                  </a:cubicBezTo>
                  <a:cubicBezTo>
                    <a:pt x="1403" y="17788"/>
                    <a:pt x="1403" y="17788"/>
                    <a:pt x="1403" y="17788"/>
                  </a:cubicBezTo>
                  <a:cubicBezTo>
                    <a:pt x="1403" y="17855"/>
                    <a:pt x="1403" y="17855"/>
                    <a:pt x="1403" y="17855"/>
                  </a:cubicBezTo>
                  <a:cubicBezTo>
                    <a:pt x="1403" y="17788"/>
                    <a:pt x="1403" y="17788"/>
                    <a:pt x="1403" y="17788"/>
                  </a:cubicBezTo>
                  <a:cubicBezTo>
                    <a:pt x="1459" y="17855"/>
                    <a:pt x="1459" y="17855"/>
                    <a:pt x="1459" y="17855"/>
                  </a:cubicBezTo>
                  <a:cubicBezTo>
                    <a:pt x="1515" y="17855"/>
                    <a:pt x="1515" y="17855"/>
                    <a:pt x="1515" y="17855"/>
                  </a:cubicBezTo>
                  <a:cubicBezTo>
                    <a:pt x="1515" y="17922"/>
                    <a:pt x="1515" y="17922"/>
                    <a:pt x="1515" y="17922"/>
                  </a:cubicBezTo>
                  <a:cubicBezTo>
                    <a:pt x="1571" y="17922"/>
                    <a:pt x="1571" y="17922"/>
                    <a:pt x="1571" y="17922"/>
                  </a:cubicBezTo>
                  <a:cubicBezTo>
                    <a:pt x="1571" y="17989"/>
                    <a:pt x="1571" y="17989"/>
                    <a:pt x="1571" y="17989"/>
                  </a:cubicBezTo>
                  <a:cubicBezTo>
                    <a:pt x="1571" y="18056"/>
                    <a:pt x="1571" y="18056"/>
                    <a:pt x="1571" y="18056"/>
                  </a:cubicBezTo>
                  <a:cubicBezTo>
                    <a:pt x="1627" y="18056"/>
                    <a:pt x="1627" y="18056"/>
                    <a:pt x="1627" y="18056"/>
                  </a:cubicBezTo>
                  <a:cubicBezTo>
                    <a:pt x="1627" y="18056"/>
                    <a:pt x="1627" y="18056"/>
                    <a:pt x="1627" y="18056"/>
                  </a:cubicBezTo>
                  <a:cubicBezTo>
                    <a:pt x="1683" y="18056"/>
                    <a:pt x="1683" y="18056"/>
                    <a:pt x="1683" y="18056"/>
                  </a:cubicBezTo>
                  <a:cubicBezTo>
                    <a:pt x="1739" y="18056"/>
                    <a:pt x="1739" y="18056"/>
                    <a:pt x="1739" y="18056"/>
                  </a:cubicBezTo>
                  <a:cubicBezTo>
                    <a:pt x="1627" y="18123"/>
                    <a:pt x="1627" y="18123"/>
                    <a:pt x="1627" y="18123"/>
                  </a:cubicBezTo>
                  <a:cubicBezTo>
                    <a:pt x="1739" y="18256"/>
                    <a:pt x="1739" y="18256"/>
                    <a:pt x="1739" y="18256"/>
                  </a:cubicBezTo>
                  <a:cubicBezTo>
                    <a:pt x="1795" y="18256"/>
                    <a:pt x="1795" y="18256"/>
                    <a:pt x="1795" y="18256"/>
                  </a:cubicBezTo>
                  <a:cubicBezTo>
                    <a:pt x="1795" y="18323"/>
                    <a:pt x="1795" y="18323"/>
                    <a:pt x="1795" y="18323"/>
                  </a:cubicBezTo>
                  <a:cubicBezTo>
                    <a:pt x="1964" y="18390"/>
                    <a:pt x="1964" y="18390"/>
                    <a:pt x="1964" y="18390"/>
                  </a:cubicBezTo>
                  <a:cubicBezTo>
                    <a:pt x="1964" y="18390"/>
                    <a:pt x="1964" y="18390"/>
                    <a:pt x="1964" y="18390"/>
                  </a:cubicBezTo>
                  <a:cubicBezTo>
                    <a:pt x="2020" y="18390"/>
                    <a:pt x="2020" y="18390"/>
                    <a:pt x="2020" y="18390"/>
                  </a:cubicBezTo>
                  <a:cubicBezTo>
                    <a:pt x="1964" y="18256"/>
                    <a:pt x="1964" y="18256"/>
                    <a:pt x="1964" y="18256"/>
                  </a:cubicBezTo>
                  <a:cubicBezTo>
                    <a:pt x="2020" y="18189"/>
                    <a:pt x="2020" y="18189"/>
                    <a:pt x="2020" y="18189"/>
                  </a:cubicBezTo>
                  <a:cubicBezTo>
                    <a:pt x="1964" y="18123"/>
                    <a:pt x="1964" y="18123"/>
                    <a:pt x="1964" y="18123"/>
                  </a:cubicBezTo>
                  <a:cubicBezTo>
                    <a:pt x="1964" y="18056"/>
                    <a:pt x="1964" y="18056"/>
                    <a:pt x="1964" y="18056"/>
                  </a:cubicBezTo>
                  <a:cubicBezTo>
                    <a:pt x="1964" y="17989"/>
                    <a:pt x="1964" y="17989"/>
                    <a:pt x="1964" y="17989"/>
                  </a:cubicBezTo>
                  <a:cubicBezTo>
                    <a:pt x="1851" y="17855"/>
                    <a:pt x="1851" y="17855"/>
                    <a:pt x="1851" y="17855"/>
                  </a:cubicBezTo>
                  <a:cubicBezTo>
                    <a:pt x="1795" y="17721"/>
                    <a:pt x="1795" y="17721"/>
                    <a:pt x="1795" y="17721"/>
                  </a:cubicBezTo>
                  <a:cubicBezTo>
                    <a:pt x="1739" y="17654"/>
                    <a:pt x="1739" y="17654"/>
                    <a:pt x="1739" y="17654"/>
                  </a:cubicBezTo>
                  <a:cubicBezTo>
                    <a:pt x="1739" y="17521"/>
                    <a:pt x="1739" y="17521"/>
                    <a:pt x="1739" y="17521"/>
                  </a:cubicBezTo>
                  <a:cubicBezTo>
                    <a:pt x="1739" y="17521"/>
                    <a:pt x="1739" y="17521"/>
                    <a:pt x="1739" y="17521"/>
                  </a:cubicBezTo>
                  <a:cubicBezTo>
                    <a:pt x="1683" y="17521"/>
                    <a:pt x="1683" y="17521"/>
                    <a:pt x="1683" y="17521"/>
                  </a:cubicBezTo>
                  <a:cubicBezTo>
                    <a:pt x="1571" y="17454"/>
                    <a:pt x="1571" y="17454"/>
                    <a:pt x="1571" y="17454"/>
                  </a:cubicBezTo>
                  <a:cubicBezTo>
                    <a:pt x="1515" y="17454"/>
                    <a:pt x="1515" y="17454"/>
                    <a:pt x="1515" y="17454"/>
                  </a:cubicBezTo>
                  <a:cubicBezTo>
                    <a:pt x="1515" y="17454"/>
                    <a:pt x="1515" y="17454"/>
                    <a:pt x="1515" y="17454"/>
                  </a:cubicBezTo>
                  <a:cubicBezTo>
                    <a:pt x="1459" y="17387"/>
                    <a:pt x="1459" y="17387"/>
                    <a:pt x="1459" y="17387"/>
                  </a:cubicBezTo>
                  <a:cubicBezTo>
                    <a:pt x="1403" y="17320"/>
                    <a:pt x="1403" y="17320"/>
                    <a:pt x="1403" y="17320"/>
                  </a:cubicBezTo>
                  <a:cubicBezTo>
                    <a:pt x="1346" y="17320"/>
                    <a:pt x="1346" y="17320"/>
                    <a:pt x="1346" y="17320"/>
                  </a:cubicBezTo>
                  <a:cubicBezTo>
                    <a:pt x="1346" y="17253"/>
                    <a:pt x="1346" y="17253"/>
                    <a:pt x="1346" y="17253"/>
                  </a:cubicBezTo>
                  <a:cubicBezTo>
                    <a:pt x="1290" y="17253"/>
                    <a:pt x="1290" y="17253"/>
                    <a:pt x="1290" y="17253"/>
                  </a:cubicBezTo>
                  <a:cubicBezTo>
                    <a:pt x="1234" y="17186"/>
                    <a:pt x="1234" y="17186"/>
                    <a:pt x="1234" y="17186"/>
                  </a:cubicBezTo>
                  <a:cubicBezTo>
                    <a:pt x="1178" y="17186"/>
                    <a:pt x="1178" y="17186"/>
                    <a:pt x="1178" y="17186"/>
                  </a:cubicBezTo>
                  <a:cubicBezTo>
                    <a:pt x="1178" y="17186"/>
                    <a:pt x="1178" y="17186"/>
                    <a:pt x="1178" y="17186"/>
                  </a:cubicBezTo>
                  <a:cubicBezTo>
                    <a:pt x="1122" y="17186"/>
                    <a:pt x="1122" y="17186"/>
                    <a:pt x="1122" y="17186"/>
                  </a:cubicBezTo>
                  <a:close/>
                  <a:moveTo>
                    <a:pt x="1571" y="17320"/>
                  </a:moveTo>
                  <a:cubicBezTo>
                    <a:pt x="1571" y="17320"/>
                    <a:pt x="1571" y="17320"/>
                    <a:pt x="1571" y="17320"/>
                  </a:cubicBezTo>
                  <a:cubicBezTo>
                    <a:pt x="1627" y="17253"/>
                    <a:pt x="1627" y="17253"/>
                    <a:pt x="1627" y="17253"/>
                  </a:cubicBezTo>
                  <a:cubicBezTo>
                    <a:pt x="1627" y="17320"/>
                    <a:pt x="1627" y="17320"/>
                    <a:pt x="1627" y="17320"/>
                  </a:cubicBezTo>
                  <a:cubicBezTo>
                    <a:pt x="1627" y="17320"/>
                    <a:pt x="1627" y="17320"/>
                    <a:pt x="1627" y="17320"/>
                  </a:cubicBezTo>
                  <a:cubicBezTo>
                    <a:pt x="1571" y="17320"/>
                    <a:pt x="1571" y="17320"/>
                    <a:pt x="1571" y="17320"/>
                  </a:cubicBezTo>
                  <a:cubicBezTo>
                    <a:pt x="1571" y="17320"/>
                    <a:pt x="1571" y="17320"/>
                    <a:pt x="1571" y="17320"/>
                  </a:cubicBezTo>
                  <a:close/>
                  <a:moveTo>
                    <a:pt x="1515" y="17253"/>
                  </a:moveTo>
                  <a:cubicBezTo>
                    <a:pt x="1571" y="17253"/>
                    <a:pt x="1571" y="17253"/>
                    <a:pt x="1571" y="17253"/>
                  </a:cubicBezTo>
                  <a:cubicBezTo>
                    <a:pt x="1571" y="17253"/>
                    <a:pt x="1571" y="17253"/>
                    <a:pt x="1571" y="17253"/>
                  </a:cubicBezTo>
                  <a:cubicBezTo>
                    <a:pt x="1515" y="17253"/>
                    <a:pt x="1515" y="17253"/>
                    <a:pt x="1515" y="17253"/>
                  </a:cubicBezTo>
                  <a:close/>
                  <a:moveTo>
                    <a:pt x="1234" y="16050"/>
                  </a:moveTo>
                  <a:cubicBezTo>
                    <a:pt x="1234" y="16116"/>
                    <a:pt x="1234" y="16116"/>
                    <a:pt x="1234" y="16116"/>
                  </a:cubicBezTo>
                  <a:cubicBezTo>
                    <a:pt x="1234" y="16116"/>
                    <a:pt x="1234" y="16116"/>
                    <a:pt x="1234" y="16116"/>
                  </a:cubicBezTo>
                  <a:cubicBezTo>
                    <a:pt x="1234" y="16050"/>
                    <a:pt x="1234" y="16050"/>
                    <a:pt x="1234" y="16050"/>
                  </a:cubicBezTo>
                  <a:close/>
                  <a:moveTo>
                    <a:pt x="1346" y="16651"/>
                  </a:moveTo>
                  <a:cubicBezTo>
                    <a:pt x="1346" y="16585"/>
                    <a:pt x="1346" y="16585"/>
                    <a:pt x="1346" y="16585"/>
                  </a:cubicBezTo>
                  <a:cubicBezTo>
                    <a:pt x="1403" y="16585"/>
                    <a:pt x="1403" y="16585"/>
                    <a:pt x="1403" y="16585"/>
                  </a:cubicBezTo>
                  <a:cubicBezTo>
                    <a:pt x="1403" y="16585"/>
                    <a:pt x="1403" y="16585"/>
                    <a:pt x="1403" y="16585"/>
                  </a:cubicBezTo>
                  <a:cubicBezTo>
                    <a:pt x="1403" y="16651"/>
                    <a:pt x="1403" y="16651"/>
                    <a:pt x="1403" y="16651"/>
                  </a:cubicBezTo>
                  <a:cubicBezTo>
                    <a:pt x="1346" y="16651"/>
                    <a:pt x="1346" y="16651"/>
                    <a:pt x="1346" y="16651"/>
                  </a:cubicBezTo>
                  <a:close/>
                  <a:moveTo>
                    <a:pt x="1346" y="16785"/>
                  </a:moveTo>
                  <a:cubicBezTo>
                    <a:pt x="1290" y="16852"/>
                    <a:pt x="1290" y="16852"/>
                    <a:pt x="1290" y="16852"/>
                  </a:cubicBezTo>
                  <a:cubicBezTo>
                    <a:pt x="1346" y="16919"/>
                    <a:pt x="1346" y="16919"/>
                    <a:pt x="1346" y="16919"/>
                  </a:cubicBezTo>
                  <a:cubicBezTo>
                    <a:pt x="1346" y="16919"/>
                    <a:pt x="1346" y="16919"/>
                    <a:pt x="1346" y="16919"/>
                  </a:cubicBezTo>
                  <a:cubicBezTo>
                    <a:pt x="1346" y="16852"/>
                    <a:pt x="1346" y="16852"/>
                    <a:pt x="1346" y="16852"/>
                  </a:cubicBezTo>
                  <a:cubicBezTo>
                    <a:pt x="1346" y="16785"/>
                    <a:pt x="1346" y="16785"/>
                    <a:pt x="1346" y="16785"/>
                  </a:cubicBezTo>
                  <a:close/>
                  <a:moveTo>
                    <a:pt x="1403" y="16718"/>
                  </a:moveTo>
                  <a:cubicBezTo>
                    <a:pt x="1403" y="16651"/>
                    <a:pt x="1403" y="16651"/>
                    <a:pt x="1403" y="16651"/>
                  </a:cubicBezTo>
                  <a:cubicBezTo>
                    <a:pt x="1403" y="16651"/>
                    <a:pt x="1403" y="16651"/>
                    <a:pt x="1403" y="16651"/>
                  </a:cubicBezTo>
                  <a:cubicBezTo>
                    <a:pt x="1346" y="16718"/>
                    <a:pt x="1346" y="16718"/>
                    <a:pt x="1346" y="16718"/>
                  </a:cubicBezTo>
                  <a:cubicBezTo>
                    <a:pt x="1346" y="16718"/>
                    <a:pt x="1346" y="16718"/>
                    <a:pt x="1346" y="16718"/>
                  </a:cubicBezTo>
                  <a:cubicBezTo>
                    <a:pt x="1346" y="16718"/>
                    <a:pt x="1346" y="16718"/>
                    <a:pt x="1346" y="16718"/>
                  </a:cubicBezTo>
                  <a:cubicBezTo>
                    <a:pt x="1346" y="16718"/>
                    <a:pt x="1403" y="16718"/>
                    <a:pt x="1403" y="16718"/>
                  </a:cubicBezTo>
                  <a:close/>
                  <a:moveTo>
                    <a:pt x="1459" y="16651"/>
                  </a:moveTo>
                  <a:cubicBezTo>
                    <a:pt x="1515" y="16585"/>
                    <a:pt x="1515" y="16585"/>
                    <a:pt x="1515" y="16585"/>
                  </a:cubicBezTo>
                  <a:cubicBezTo>
                    <a:pt x="1515" y="16585"/>
                    <a:pt x="1515" y="16585"/>
                    <a:pt x="1515" y="16585"/>
                  </a:cubicBezTo>
                  <a:cubicBezTo>
                    <a:pt x="1571" y="16518"/>
                    <a:pt x="1571" y="16518"/>
                    <a:pt x="1571" y="16518"/>
                  </a:cubicBezTo>
                  <a:cubicBezTo>
                    <a:pt x="1627" y="16518"/>
                    <a:pt x="1627" y="16518"/>
                    <a:pt x="1627" y="16518"/>
                  </a:cubicBezTo>
                  <a:cubicBezTo>
                    <a:pt x="1627" y="16518"/>
                    <a:pt x="1627" y="16518"/>
                    <a:pt x="1627" y="16518"/>
                  </a:cubicBezTo>
                  <a:cubicBezTo>
                    <a:pt x="1571" y="16651"/>
                    <a:pt x="1571" y="16651"/>
                    <a:pt x="1571" y="16651"/>
                  </a:cubicBezTo>
                  <a:cubicBezTo>
                    <a:pt x="1515" y="16651"/>
                    <a:pt x="1515" y="16651"/>
                    <a:pt x="1515" y="16651"/>
                  </a:cubicBezTo>
                  <a:cubicBezTo>
                    <a:pt x="1459" y="16651"/>
                    <a:pt x="1459" y="16651"/>
                    <a:pt x="1459" y="16651"/>
                  </a:cubicBezTo>
                  <a:cubicBezTo>
                    <a:pt x="1459" y="16651"/>
                    <a:pt x="1459" y="16651"/>
                    <a:pt x="1459" y="16651"/>
                  </a:cubicBezTo>
                  <a:close/>
                  <a:moveTo>
                    <a:pt x="1403" y="16384"/>
                  </a:moveTo>
                  <a:cubicBezTo>
                    <a:pt x="1403" y="16317"/>
                    <a:pt x="1403" y="16317"/>
                    <a:pt x="1403" y="16317"/>
                  </a:cubicBezTo>
                  <a:cubicBezTo>
                    <a:pt x="1459" y="16317"/>
                    <a:pt x="1459" y="16317"/>
                    <a:pt x="1459" y="16317"/>
                  </a:cubicBezTo>
                  <a:cubicBezTo>
                    <a:pt x="1459" y="16317"/>
                    <a:pt x="1459" y="16317"/>
                    <a:pt x="1459" y="16317"/>
                  </a:cubicBezTo>
                  <a:cubicBezTo>
                    <a:pt x="1403" y="16384"/>
                    <a:pt x="1403" y="16384"/>
                    <a:pt x="1403" y="16384"/>
                  </a:cubicBezTo>
                  <a:cubicBezTo>
                    <a:pt x="1403" y="16384"/>
                    <a:pt x="1403" y="16384"/>
                    <a:pt x="1403" y="16384"/>
                  </a:cubicBezTo>
                  <a:cubicBezTo>
                    <a:pt x="1403" y="16384"/>
                    <a:pt x="1403" y="16384"/>
                    <a:pt x="1403" y="16384"/>
                  </a:cubicBezTo>
                  <a:close/>
                  <a:moveTo>
                    <a:pt x="1290" y="16384"/>
                  </a:moveTo>
                  <a:cubicBezTo>
                    <a:pt x="1346" y="16384"/>
                    <a:pt x="1346" y="16384"/>
                    <a:pt x="1346" y="16384"/>
                  </a:cubicBezTo>
                  <a:cubicBezTo>
                    <a:pt x="1346" y="16384"/>
                    <a:pt x="1346" y="16384"/>
                    <a:pt x="1346" y="16384"/>
                  </a:cubicBezTo>
                  <a:cubicBezTo>
                    <a:pt x="1346" y="16317"/>
                    <a:pt x="1346" y="16317"/>
                    <a:pt x="1346" y="16317"/>
                  </a:cubicBezTo>
                  <a:cubicBezTo>
                    <a:pt x="1290" y="16384"/>
                    <a:pt x="1290" y="16384"/>
                    <a:pt x="1290" y="16384"/>
                  </a:cubicBezTo>
                  <a:close/>
                  <a:moveTo>
                    <a:pt x="1234" y="16250"/>
                  </a:moveTo>
                  <a:cubicBezTo>
                    <a:pt x="1234" y="16317"/>
                    <a:pt x="1234" y="16317"/>
                    <a:pt x="1234" y="16317"/>
                  </a:cubicBezTo>
                  <a:cubicBezTo>
                    <a:pt x="1234" y="16317"/>
                    <a:pt x="1234" y="16317"/>
                    <a:pt x="1234" y="16317"/>
                  </a:cubicBezTo>
                  <a:cubicBezTo>
                    <a:pt x="1234" y="16384"/>
                    <a:pt x="1234" y="16384"/>
                    <a:pt x="1234" y="16384"/>
                  </a:cubicBezTo>
                  <a:cubicBezTo>
                    <a:pt x="1290" y="16317"/>
                    <a:pt x="1290" y="16317"/>
                    <a:pt x="1290" y="16317"/>
                  </a:cubicBezTo>
                  <a:cubicBezTo>
                    <a:pt x="1234" y="16250"/>
                    <a:pt x="1234" y="16250"/>
                    <a:pt x="1234" y="16250"/>
                  </a:cubicBezTo>
                  <a:cubicBezTo>
                    <a:pt x="1234" y="16250"/>
                    <a:pt x="1234" y="16250"/>
                    <a:pt x="1234" y="16250"/>
                  </a:cubicBezTo>
                  <a:close/>
                  <a:moveTo>
                    <a:pt x="1290" y="16183"/>
                  </a:moveTo>
                  <a:cubicBezTo>
                    <a:pt x="1290" y="16183"/>
                    <a:pt x="1290" y="16183"/>
                    <a:pt x="1290" y="16183"/>
                  </a:cubicBezTo>
                  <a:cubicBezTo>
                    <a:pt x="1290" y="16183"/>
                    <a:pt x="1290" y="16183"/>
                    <a:pt x="1290" y="16183"/>
                  </a:cubicBezTo>
                  <a:cubicBezTo>
                    <a:pt x="1290" y="16250"/>
                    <a:pt x="1290" y="16250"/>
                    <a:pt x="1290" y="16250"/>
                  </a:cubicBezTo>
                  <a:cubicBezTo>
                    <a:pt x="1346" y="16250"/>
                    <a:pt x="1346" y="16250"/>
                    <a:pt x="1346" y="16250"/>
                  </a:cubicBezTo>
                  <a:cubicBezTo>
                    <a:pt x="1403" y="16183"/>
                    <a:pt x="1403" y="16183"/>
                    <a:pt x="1403" y="16183"/>
                  </a:cubicBezTo>
                  <a:cubicBezTo>
                    <a:pt x="1346" y="16250"/>
                    <a:pt x="1346" y="16250"/>
                    <a:pt x="1346" y="16250"/>
                  </a:cubicBezTo>
                  <a:cubicBezTo>
                    <a:pt x="1346" y="16317"/>
                    <a:pt x="1346" y="16317"/>
                    <a:pt x="1346" y="16317"/>
                  </a:cubicBezTo>
                  <a:cubicBezTo>
                    <a:pt x="1403" y="16250"/>
                    <a:pt x="1403" y="16250"/>
                    <a:pt x="1403" y="16250"/>
                  </a:cubicBezTo>
                  <a:cubicBezTo>
                    <a:pt x="1403" y="16116"/>
                    <a:pt x="1403" y="16116"/>
                    <a:pt x="1403" y="16116"/>
                  </a:cubicBezTo>
                  <a:cubicBezTo>
                    <a:pt x="1346" y="16116"/>
                    <a:pt x="1346" y="16116"/>
                    <a:pt x="1346" y="16116"/>
                  </a:cubicBezTo>
                  <a:cubicBezTo>
                    <a:pt x="1290" y="16116"/>
                    <a:pt x="1290" y="16116"/>
                    <a:pt x="1290" y="16116"/>
                  </a:cubicBezTo>
                  <a:cubicBezTo>
                    <a:pt x="1290" y="16183"/>
                    <a:pt x="1290" y="16183"/>
                    <a:pt x="1290" y="16183"/>
                  </a:cubicBezTo>
                  <a:close/>
                  <a:moveTo>
                    <a:pt x="1290" y="16050"/>
                  </a:moveTo>
                  <a:cubicBezTo>
                    <a:pt x="1290" y="16116"/>
                    <a:pt x="1290" y="16116"/>
                    <a:pt x="1290" y="16116"/>
                  </a:cubicBezTo>
                  <a:cubicBezTo>
                    <a:pt x="1290" y="16050"/>
                    <a:pt x="1290" y="16050"/>
                    <a:pt x="1290" y="16050"/>
                  </a:cubicBezTo>
                  <a:cubicBezTo>
                    <a:pt x="1290" y="16050"/>
                    <a:pt x="1290" y="16050"/>
                    <a:pt x="1290" y="16050"/>
                  </a:cubicBezTo>
                  <a:cubicBezTo>
                    <a:pt x="1290" y="16050"/>
                    <a:pt x="1290" y="16050"/>
                    <a:pt x="1290" y="16050"/>
                  </a:cubicBezTo>
                  <a:close/>
                  <a:moveTo>
                    <a:pt x="1346" y="15983"/>
                  </a:moveTo>
                  <a:cubicBezTo>
                    <a:pt x="1403" y="15916"/>
                    <a:pt x="1403" y="15916"/>
                    <a:pt x="1403" y="15916"/>
                  </a:cubicBezTo>
                  <a:cubicBezTo>
                    <a:pt x="1403" y="15849"/>
                    <a:pt x="1403" y="15849"/>
                    <a:pt x="1403" y="15849"/>
                  </a:cubicBezTo>
                  <a:cubicBezTo>
                    <a:pt x="1459" y="15849"/>
                    <a:pt x="1459" y="15849"/>
                    <a:pt x="1459" y="15849"/>
                  </a:cubicBezTo>
                  <a:cubicBezTo>
                    <a:pt x="1459" y="15916"/>
                    <a:pt x="1459" y="15916"/>
                    <a:pt x="1459" y="15916"/>
                  </a:cubicBezTo>
                  <a:cubicBezTo>
                    <a:pt x="1403" y="15916"/>
                    <a:pt x="1403" y="15916"/>
                    <a:pt x="1403" y="15916"/>
                  </a:cubicBezTo>
                  <a:cubicBezTo>
                    <a:pt x="1346" y="15983"/>
                    <a:pt x="1346" y="15983"/>
                    <a:pt x="1346" y="15983"/>
                  </a:cubicBezTo>
                  <a:close/>
                  <a:moveTo>
                    <a:pt x="1066" y="15782"/>
                  </a:moveTo>
                  <a:cubicBezTo>
                    <a:pt x="1178" y="15916"/>
                    <a:pt x="1178" y="15916"/>
                    <a:pt x="1178" y="15916"/>
                  </a:cubicBezTo>
                  <a:cubicBezTo>
                    <a:pt x="1178" y="16050"/>
                    <a:pt x="1178" y="16050"/>
                    <a:pt x="1178" y="16050"/>
                  </a:cubicBezTo>
                  <a:cubicBezTo>
                    <a:pt x="1178" y="16050"/>
                    <a:pt x="1178" y="16050"/>
                    <a:pt x="1178" y="16050"/>
                  </a:cubicBezTo>
                  <a:cubicBezTo>
                    <a:pt x="1122" y="16050"/>
                    <a:pt x="1122" y="16050"/>
                    <a:pt x="1122" y="16050"/>
                  </a:cubicBezTo>
                  <a:cubicBezTo>
                    <a:pt x="1122" y="15983"/>
                    <a:pt x="1122" y="15983"/>
                    <a:pt x="1122" y="15983"/>
                  </a:cubicBezTo>
                  <a:cubicBezTo>
                    <a:pt x="1066" y="15916"/>
                    <a:pt x="1066" y="15916"/>
                    <a:pt x="1066" y="15916"/>
                  </a:cubicBezTo>
                  <a:cubicBezTo>
                    <a:pt x="1066" y="15849"/>
                    <a:pt x="1066" y="15849"/>
                    <a:pt x="1066" y="15849"/>
                  </a:cubicBezTo>
                  <a:cubicBezTo>
                    <a:pt x="1066" y="15849"/>
                    <a:pt x="1066" y="15782"/>
                    <a:pt x="1066" y="15782"/>
                  </a:cubicBezTo>
                  <a:close/>
                  <a:moveTo>
                    <a:pt x="1178" y="15782"/>
                  </a:moveTo>
                  <a:cubicBezTo>
                    <a:pt x="1178" y="15849"/>
                    <a:pt x="1178" y="15849"/>
                    <a:pt x="1178" y="15849"/>
                  </a:cubicBezTo>
                  <a:cubicBezTo>
                    <a:pt x="1178" y="15916"/>
                    <a:pt x="1178" y="15916"/>
                    <a:pt x="1178" y="15916"/>
                  </a:cubicBezTo>
                  <a:cubicBezTo>
                    <a:pt x="1178" y="15983"/>
                    <a:pt x="1178" y="15983"/>
                    <a:pt x="1178" y="15983"/>
                  </a:cubicBezTo>
                  <a:cubicBezTo>
                    <a:pt x="1234" y="15983"/>
                    <a:pt x="1234" y="15983"/>
                    <a:pt x="1234" y="15983"/>
                  </a:cubicBezTo>
                  <a:cubicBezTo>
                    <a:pt x="1234" y="15916"/>
                    <a:pt x="1234" y="15916"/>
                    <a:pt x="1234" y="15916"/>
                  </a:cubicBezTo>
                  <a:cubicBezTo>
                    <a:pt x="1234" y="15849"/>
                    <a:pt x="1234" y="15849"/>
                    <a:pt x="1234" y="15849"/>
                  </a:cubicBezTo>
                  <a:cubicBezTo>
                    <a:pt x="1178" y="15782"/>
                    <a:pt x="1178" y="15782"/>
                    <a:pt x="1178" y="15782"/>
                  </a:cubicBezTo>
                  <a:cubicBezTo>
                    <a:pt x="1178" y="15715"/>
                    <a:pt x="1178" y="15715"/>
                    <a:pt x="1178" y="15715"/>
                  </a:cubicBezTo>
                  <a:cubicBezTo>
                    <a:pt x="1178" y="15782"/>
                    <a:pt x="1178" y="15782"/>
                    <a:pt x="1178" y="15782"/>
                  </a:cubicBezTo>
                  <a:close/>
                  <a:moveTo>
                    <a:pt x="1066" y="15715"/>
                  </a:moveTo>
                  <a:cubicBezTo>
                    <a:pt x="1122" y="15715"/>
                    <a:pt x="1122" y="15715"/>
                    <a:pt x="1122" y="15715"/>
                  </a:cubicBezTo>
                  <a:cubicBezTo>
                    <a:pt x="1122" y="15715"/>
                    <a:pt x="1122" y="15715"/>
                    <a:pt x="1122" y="15715"/>
                  </a:cubicBezTo>
                  <a:cubicBezTo>
                    <a:pt x="1178" y="15715"/>
                    <a:pt x="1178" y="15715"/>
                    <a:pt x="1178" y="15715"/>
                  </a:cubicBezTo>
                  <a:cubicBezTo>
                    <a:pt x="1178" y="15648"/>
                    <a:pt x="1178" y="15648"/>
                    <a:pt x="1178" y="15648"/>
                  </a:cubicBezTo>
                  <a:cubicBezTo>
                    <a:pt x="1178" y="15648"/>
                    <a:pt x="1178" y="15648"/>
                    <a:pt x="1178" y="15648"/>
                  </a:cubicBezTo>
                  <a:cubicBezTo>
                    <a:pt x="1066" y="15648"/>
                    <a:pt x="1066" y="15648"/>
                    <a:pt x="1066" y="15648"/>
                  </a:cubicBezTo>
                  <a:cubicBezTo>
                    <a:pt x="1066" y="15715"/>
                    <a:pt x="1066" y="15715"/>
                    <a:pt x="1066" y="15715"/>
                  </a:cubicBezTo>
                  <a:close/>
                  <a:moveTo>
                    <a:pt x="561" y="15715"/>
                  </a:moveTo>
                  <a:cubicBezTo>
                    <a:pt x="505" y="15648"/>
                    <a:pt x="505" y="15648"/>
                    <a:pt x="505" y="15648"/>
                  </a:cubicBezTo>
                  <a:cubicBezTo>
                    <a:pt x="617" y="15515"/>
                    <a:pt x="617" y="15515"/>
                    <a:pt x="617" y="15515"/>
                  </a:cubicBezTo>
                  <a:cubicBezTo>
                    <a:pt x="673" y="15515"/>
                    <a:pt x="673" y="15515"/>
                    <a:pt x="673" y="15515"/>
                  </a:cubicBezTo>
                  <a:cubicBezTo>
                    <a:pt x="673" y="15581"/>
                    <a:pt x="673" y="15581"/>
                    <a:pt x="673" y="15581"/>
                  </a:cubicBezTo>
                  <a:cubicBezTo>
                    <a:pt x="673" y="15581"/>
                    <a:pt x="673" y="15581"/>
                    <a:pt x="673" y="15581"/>
                  </a:cubicBezTo>
                  <a:cubicBezTo>
                    <a:pt x="729" y="15515"/>
                    <a:pt x="729" y="15515"/>
                    <a:pt x="729" y="15515"/>
                  </a:cubicBezTo>
                  <a:cubicBezTo>
                    <a:pt x="785" y="15581"/>
                    <a:pt x="785" y="15581"/>
                    <a:pt x="785" y="15581"/>
                  </a:cubicBezTo>
                  <a:cubicBezTo>
                    <a:pt x="785" y="15581"/>
                    <a:pt x="785" y="15581"/>
                    <a:pt x="785" y="15581"/>
                  </a:cubicBezTo>
                  <a:cubicBezTo>
                    <a:pt x="785" y="15648"/>
                    <a:pt x="785" y="15648"/>
                    <a:pt x="785" y="15648"/>
                  </a:cubicBezTo>
                  <a:cubicBezTo>
                    <a:pt x="729" y="15715"/>
                    <a:pt x="729" y="15715"/>
                    <a:pt x="729" y="15715"/>
                  </a:cubicBezTo>
                  <a:cubicBezTo>
                    <a:pt x="617" y="15715"/>
                    <a:pt x="617" y="15715"/>
                    <a:pt x="617" y="15715"/>
                  </a:cubicBezTo>
                  <a:cubicBezTo>
                    <a:pt x="673" y="15782"/>
                    <a:pt x="673" y="15782"/>
                    <a:pt x="673" y="15782"/>
                  </a:cubicBezTo>
                  <a:cubicBezTo>
                    <a:pt x="673" y="15782"/>
                    <a:pt x="673" y="15782"/>
                    <a:pt x="673" y="15782"/>
                  </a:cubicBezTo>
                  <a:cubicBezTo>
                    <a:pt x="729" y="15782"/>
                    <a:pt x="729" y="15782"/>
                    <a:pt x="729" y="15782"/>
                  </a:cubicBezTo>
                  <a:cubicBezTo>
                    <a:pt x="729" y="15715"/>
                    <a:pt x="729" y="15715"/>
                    <a:pt x="729" y="15715"/>
                  </a:cubicBezTo>
                  <a:cubicBezTo>
                    <a:pt x="785" y="15581"/>
                    <a:pt x="785" y="15581"/>
                    <a:pt x="785" y="15581"/>
                  </a:cubicBezTo>
                  <a:cubicBezTo>
                    <a:pt x="898" y="15581"/>
                    <a:pt x="898" y="15581"/>
                    <a:pt x="898" y="15581"/>
                  </a:cubicBezTo>
                  <a:cubicBezTo>
                    <a:pt x="898" y="15581"/>
                    <a:pt x="898" y="15581"/>
                    <a:pt x="898" y="15581"/>
                  </a:cubicBezTo>
                  <a:cubicBezTo>
                    <a:pt x="842" y="15648"/>
                    <a:pt x="842" y="15648"/>
                    <a:pt x="842" y="15648"/>
                  </a:cubicBezTo>
                  <a:cubicBezTo>
                    <a:pt x="785" y="15782"/>
                    <a:pt x="785" y="15782"/>
                    <a:pt x="785" y="15782"/>
                  </a:cubicBezTo>
                  <a:cubicBezTo>
                    <a:pt x="785" y="15849"/>
                    <a:pt x="785" y="15849"/>
                    <a:pt x="785" y="15849"/>
                  </a:cubicBezTo>
                  <a:cubicBezTo>
                    <a:pt x="729" y="15916"/>
                    <a:pt x="729" y="15916"/>
                    <a:pt x="729" y="15916"/>
                  </a:cubicBezTo>
                  <a:cubicBezTo>
                    <a:pt x="673" y="15983"/>
                    <a:pt x="673" y="15983"/>
                    <a:pt x="673" y="15983"/>
                  </a:cubicBezTo>
                  <a:cubicBezTo>
                    <a:pt x="673" y="15983"/>
                    <a:pt x="673" y="15983"/>
                    <a:pt x="673" y="15983"/>
                  </a:cubicBezTo>
                  <a:cubicBezTo>
                    <a:pt x="617" y="15983"/>
                    <a:pt x="617" y="15983"/>
                    <a:pt x="617" y="15983"/>
                  </a:cubicBezTo>
                  <a:cubicBezTo>
                    <a:pt x="673" y="15983"/>
                    <a:pt x="673" y="15983"/>
                    <a:pt x="673" y="15983"/>
                  </a:cubicBezTo>
                  <a:cubicBezTo>
                    <a:pt x="673" y="15983"/>
                    <a:pt x="673" y="15983"/>
                    <a:pt x="673" y="15983"/>
                  </a:cubicBezTo>
                  <a:cubicBezTo>
                    <a:pt x="729" y="15983"/>
                    <a:pt x="729" y="15983"/>
                    <a:pt x="729" y="15983"/>
                  </a:cubicBezTo>
                  <a:cubicBezTo>
                    <a:pt x="729" y="16050"/>
                    <a:pt x="729" y="16050"/>
                    <a:pt x="729" y="16050"/>
                  </a:cubicBezTo>
                  <a:cubicBezTo>
                    <a:pt x="673" y="16050"/>
                    <a:pt x="673" y="16050"/>
                    <a:pt x="673" y="16050"/>
                  </a:cubicBezTo>
                  <a:cubicBezTo>
                    <a:pt x="673" y="16116"/>
                    <a:pt x="673" y="16116"/>
                    <a:pt x="673" y="16116"/>
                  </a:cubicBezTo>
                  <a:cubicBezTo>
                    <a:pt x="673" y="16183"/>
                    <a:pt x="673" y="16183"/>
                    <a:pt x="673" y="16183"/>
                  </a:cubicBezTo>
                  <a:cubicBezTo>
                    <a:pt x="673" y="16250"/>
                    <a:pt x="673" y="16250"/>
                    <a:pt x="673" y="16250"/>
                  </a:cubicBezTo>
                  <a:cubicBezTo>
                    <a:pt x="673" y="16317"/>
                    <a:pt x="673" y="16317"/>
                    <a:pt x="673" y="16317"/>
                  </a:cubicBezTo>
                  <a:cubicBezTo>
                    <a:pt x="673" y="16384"/>
                    <a:pt x="673" y="16384"/>
                    <a:pt x="673" y="16384"/>
                  </a:cubicBezTo>
                  <a:cubicBezTo>
                    <a:pt x="729" y="16384"/>
                    <a:pt x="729" y="16384"/>
                    <a:pt x="729" y="16384"/>
                  </a:cubicBezTo>
                  <a:cubicBezTo>
                    <a:pt x="785" y="16451"/>
                    <a:pt x="785" y="16451"/>
                    <a:pt x="785" y="16451"/>
                  </a:cubicBezTo>
                  <a:cubicBezTo>
                    <a:pt x="729" y="16518"/>
                    <a:pt x="729" y="16518"/>
                    <a:pt x="729" y="16518"/>
                  </a:cubicBezTo>
                  <a:cubicBezTo>
                    <a:pt x="673" y="16451"/>
                    <a:pt x="673" y="16451"/>
                    <a:pt x="673" y="16451"/>
                  </a:cubicBezTo>
                  <a:cubicBezTo>
                    <a:pt x="617" y="16317"/>
                    <a:pt x="617" y="16317"/>
                    <a:pt x="617" y="16317"/>
                  </a:cubicBezTo>
                  <a:cubicBezTo>
                    <a:pt x="561" y="16250"/>
                    <a:pt x="561" y="16250"/>
                    <a:pt x="561" y="16250"/>
                  </a:cubicBezTo>
                  <a:cubicBezTo>
                    <a:pt x="617" y="16183"/>
                    <a:pt x="617" y="16183"/>
                    <a:pt x="617" y="16183"/>
                  </a:cubicBezTo>
                  <a:cubicBezTo>
                    <a:pt x="561" y="16183"/>
                    <a:pt x="561" y="16183"/>
                    <a:pt x="561" y="16183"/>
                  </a:cubicBezTo>
                  <a:cubicBezTo>
                    <a:pt x="505" y="16116"/>
                    <a:pt x="505" y="16116"/>
                    <a:pt x="505" y="16116"/>
                  </a:cubicBezTo>
                  <a:cubicBezTo>
                    <a:pt x="561" y="16116"/>
                    <a:pt x="561" y="16116"/>
                    <a:pt x="561" y="16116"/>
                  </a:cubicBezTo>
                  <a:cubicBezTo>
                    <a:pt x="617" y="16116"/>
                    <a:pt x="617" y="16116"/>
                    <a:pt x="617" y="16116"/>
                  </a:cubicBezTo>
                  <a:cubicBezTo>
                    <a:pt x="561" y="16050"/>
                    <a:pt x="561" y="16050"/>
                    <a:pt x="561" y="16050"/>
                  </a:cubicBezTo>
                  <a:cubicBezTo>
                    <a:pt x="505" y="16050"/>
                    <a:pt x="505" y="16050"/>
                    <a:pt x="505" y="16050"/>
                  </a:cubicBezTo>
                  <a:cubicBezTo>
                    <a:pt x="561" y="15983"/>
                    <a:pt x="561" y="15983"/>
                    <a:pt x="561" y="15983"/>
                  </a:cubicBezTo>
                  <a:cubicBezTo>
                    <a:pt x="505" y="15916"/>
                    <a:pt x="505" y="15916"/>
                    <a:pt x="505" y="15916"/>
                  </a:cubicBezTo>
                  <a:cubicBezTo>
                    <a:pt x="505" y="15916"/>
                    <a:pt x="505" y="15916"/>
                    <a:pt x="505" y="15916"/>
                  </a:cubicBezTo>
                  <a:cubicBezTo>
                    <a:pt x="561" y="15916"/>
                    <a:pt x="561" y="15916"/>
                    <a:pt x="561" y="15916"/>
                  </a:cubicBezTo>
                  <a:cubicBezTo>
                    <a:pt x="617" y="15916"/>
                    <a:pt x="617" y="15916"/>
                    <a:pt x="617" y="15916"/>
                  </a:cubicBezTo>
                  <a:cubicBezTo>
                    <a:pt x="617" y="15849"/>
                    <a:pt x="617" y="15849"/>
                    <a:pt x="617" y="15849"/>
                  </a:cubicBezTo>
                  <a:cubicBezTo>
                    <a:pt x="561" y="15849"/>
                    <a:pt x="561" y="15849"/>
                    <a:pt x="561" y="15849"/>
                  </a:cubicBezTo>
                  <a:cubicBezTo>
                    <a:pt x="505" y="15849"/>
                    <a:pt x="505" y="15849"/>
                    <a:pt x="505" y="15849"/>
                  </a:cubicBezTo>
                  <a:cubicBezTo>
                    <a:pt x="505" y="15782"/>
                    <a:pt x="505" y="15782"/>
                    <a:pt x="505" y="15782"/>
                  </a:cubicBezTo>
                  <a:cubicBezTo>
                    <a:pt x="561" y="15715"/>
                    <a:pt x="561" y="15715"/>
                    <a:pt x="561" y="15715"/>
                  </a:cubicBezTo>
                  <a:close/>
                  <a:moveTo>
                    <a:pt x="1122" y="15448"/>
                  </a:moveTo>
                  <a:cubicBezTo>
                    <a:pt x="1122" y="15381"/>
                    <a:pt x="1122" y="15381"/>
                    <a:pt x="1122" y="15381"/>
                  </a:cubicBezTo>
                  <a:cubicBezTo>
                    <a:pt x="1178" y="15381"/>
                    <a:pt x="1178" y="15381"/>
                    <a:pt x="1178" y="15381"/>
                  </a:cubicBezTo>
                  <a:cubicBezTo>
                    <a:pt x="1178" y="15381"/>
                    <a:pt x="1178" y="15381"/>
                    <a:pt x="1178" y="15381"/>
                  </a:cubicBezTo>
                  <a:cubicBezTo>
                    <a:pt x="1122" y="15448"/>
                    <a:pt x="1122" y="15448"/>
                    <a:pt x="1122" y="15448"/>
                  </a:cubicBezTo>
                  <a:close/>
                  <a:moveTo>
                    <a:pt x="6228" y="7289"/>
                  </a:moveTo>
                  <a:cubicBezTo>
                    <a:pt x="6228" y="7289"/>
                    <a:pt x="6228" y="7289"/>
                    <a:pt x="6228" y="7289"/>
                  </a:cubicBezTo>
                  <a:cubicBezTo>
                    <a:pt x="6284" y="7289"/>
                    <a:pt x="6284" y="7289"/>
                    <a:pt x="6284" y="7289"/>
                  </a:cubicBezTo>
                  <a:cubicBezTo>
                    <a:pt x="6284" y="7289"/>
                    <a:pt x="6284" y="7289"/>
                    <a:pt x="6284" y="7289"/>
                  </a:cubicBezTo>
                  <a:cubicBezTo>
                    <a:pt x="6284" y="7222"/>
                    <a:pt x="6284" y="7222"/>
                    <a:pt x="6284" y="7222"/>
                  </a:cubicBezTo>
                  <a:cubicBezTo>
                    <a:pt x="6228" y="7222"/>
                    <a:pt x="6228" y="7222"/>
                    <a:pt x="6228" y="7222"/>
                  </a:cubicBezTo>
                  <a:cubicBezTo>
                    <a:pt x="6228" y="7289"/>
                    <a:pt x="6228" y="7289"/>
                    <a:pt x="6228" y="7289"/>
                  </a:cubicBezTo>
                  <a:close/>
                  <a:moveTo>
                    <a:pt x="5723" y="6754"/>
                  </a:moveTo>
                  <a:cubicBezTo>
                    <a:pt x="5779" y="6754"/>
                    <a:pt x="5779" y="6754"/>
                    <a:pt x="5779" y="6754"/>
                  </a:cubicBezTo>
                  <a:cubicBezTo>
                    <a:pt x="5779" y="6754"/>
                    <a:pt x="5779" y="6754"/>
                    <a:pt x="5779" y="6754"/>
                  </a:cubicBezTo>
                  <a:cubicBezTo>
                    <a:pt x="5779" y="6687"/>
                    <a:pt x="5779" y="6687"/>
                    <a:pt x="5779" y="6687"/>
                  </a:cubicBezTo>
                  <a:cubicBezTo>
                    <a:pt x="5779" y="6687"/>
                    <a:pt x="5779" y="6687"/>
                    <a:pt x="5779" y="6687"/>
                  </a:cubicBezTo>
                  <a:cubicBezTo>
                    <a:pt x="5723" y="6754"/>
                    <a:pt x="5723" y="6754"/>
                    <a:pt x="5723" y="6754"/>
                  </a:cubicBezTo>
                  <a:close/>
                  <a:moveTo>
                    <a:pt x="3983" y="6888"/>
                  </a:moveTo>
                  <a:cubicBezTo>
                    <a:pt x="3983" y="6955"/>
                    <a:pt x="3983" y="6955"/>
                    <a:pt x="3983" y="6955"/>
                  </a:cubicBezTo>
                  <a:cubicBezTo>
                    <a:pt x="4039" y="6888"/>
                    <a:pt x="4039" y="6888"/>
                    <a:pt x="4039" y="6888"/>
                  </a:cubicBezTo>
                  <a:cubicBezTo>
                    <a:pt x="3983" y="6888"/>
                    <a:pt x="3983" y="6888"/>
                    <a:pt x="3983" y="6888"/>
                  </a:cubicBezTo>
                  <a:cubicBezTo>
                    <a:pt x="3983" y="6888"/>
                    <a:pt x="3983" y="6888"/>
                    <a:pt x="3983" y="6888"/>
                  </a:cubicBezTo>
                  <a:close/>
                  <a:moveTo>
                    <a:pt x="3983" y="7022"/>
                  </a:moveTo>
                  <a:cubicBezTo>
                    <a:pt x="3983" y="6955"/>
                    <a:pt x="3983" y="6955"/>
                    <a:pt x="3983" y="6955"/>
                  </a:cubicBezTo>
                  <a:cubicBezTo>
                    <a:pt x="3983" y="6955"/>
                    <a:pt x="3983" y="6955"/>
                    <a:pt x="3983" y="6955"/>
                  </a:cubicBezTo>
                  <a:cubicBezTo>
                    <a:pt x="3983" y="7022"/>
                    <a:pt x="3983" y="7022"/>
                    <a:pt x="3983" y="7022"/>
                  </a:cubicBezTo>
                  <a:cubicBezTo>
                    <a:pt x="3983" y="7022"/>
                    <a:pt x="3983" y="7022"/>
                    <a:pt x="3983" y="7022"/>
                  </a:cubicBezTo>
                  <a:close/>
                  <a:moveTo>
                    <a:pt x="3871" y="7155"/>
                  </a:moveTo>
                  <a:cubicBezTo>
                    <a:pt x="3871" y="7222"/>
                    <a:pt x="3871" y="7222"/>
                    <a:pt x="3871" y="7222"/>
                  </a:cubicBezTo>
                  <a:cubicBezTo>
                    <a:pt x="3871" y="7289"/>
                    <a:pt x="3871" y="7289"/>
                    <a:pt x="3871" y="7289"/>
                  </a:cubicBezTo>
                  <a:cubicBezTo>
                    <a:pt x="3871" y="7356"/>
                    <a:pt x="3871" y="7356"/>
                    <a:pt x="3871" y="7356"/>
                  </a:cubicBezTo>
                  <a:cubicBezTo>
                    <a:pt x="3927" y="7356"/>
                    <a:pt x="3927" y="7356"/>
                    <a:pt x="3927" y="7356"/>
                  </a:cubicBezTo>
                  <a:cubicBezTo>
                    <a:pt x="3927" y="7289"/>
                    <a:pt x="3927" y="7289"/>
                    <a:pt x="3927" y="7289"/>
                  </a:cubicBezTo>
                  <a:cubicBezTo>
                    <a:pt x="3983" y="7289"/>
                    <a:pt x="3983" y="7289"/>
                    <a:pt x="3983" y="7289"/>
                  </a:cubicBezTo>
                  <a:cubicBezTo>
                    <a:pt x="4152" y="7155"/>
                    <a:pt x="4152" y="7155"/>
                    <a:pt x="4152" y="7155"/>
                  </a:cubicBezTo>
                  <a:cubicBezTo>
                    <a:pt x="4208" y="7089"/>
                    <a:pt x="4208" y="7089"/>
                    <a:pt x="4208" y="7089"/>
                  </a:cubicBezTo>
                  <a:cubicBezTo>
                    <a:pt x="4264" y="7022"/>
                    <a:pt x="4264" y="7022"/>
                    <a:pt x="4264" y="7022"/>
                  </a:cubicBezTo>
                  <a:cubicBezTo>
                    <a:pt x="4208" y="7089"/>
                    <a:pt x="4208" y="7089"/>
                    <a:pt x="4208" y="7089"/>
                  </a:cubicBezTo>
                  <a:cubicBezTo>
                    <a:pt x="4208" y="7022"/>
                    <a:pt x="4208" y="7022"/>
                    <a:pt x="4208" y="7022"/>
                  </a:cubicBezTo>
                  <a:cubicBezTo>
                    <a:pt x="4208" y="6955"/>
                    <a:pt x="4208" y="6955"/>
                    <a:pt x="4208" y="6955"/>
                  </a:cubicBezTo>
                  <a:cubicBezTo>
                    <a:pt x="4152" y="6955"/>
                    <a:pt x="4152" y="6955"/>
                    <a:pt x="4152" y="6955"/>
                  </a:cubicBezTo>
                  <a:cubicBezTo>
                    <a:pt x="4152" y="7022"/>
                    <a:pt x="4152" y="7022"/>
                    <a:pt x="4152" y="7022"/>
                  </a:cubicBezTo>
                  <a:cubicBezTo>
                    <a:pt x="4096" y="7022"/>
                    <a:pt x="4096" y="7022"/>
                    <a:pt x="4096" y="7022"/>
                  </a:cubicBezTo>
                  <a:cubicBezTo>
                    <a:pt x="4096" y="7089"/>
                    <a:pt x="4096" y="7089"/>
                    <a:pt x="4096" y="7089"/>
                  </a:cubicBezTo>
                  <a:cubicBezTo>
                    <a:pt x="4039" y="7089"/>
                    <a:pt x="4039" y="7089"/>
                    <a:pt x="4039" y="7089"/>
                  </a:cubicBezTo>
                  <a:cubicBezTo>
                    <a:pt x="4039" y="7089"/>
                    <a:pt x="4039" y="7089"/>
                    <a:pt x="4039" y="7089"/>
                  </a:cubicBezTo>
                  <a:cubicBezTo>
                    <a:pt x="4039" y="7155"/>
                    <a:pt x="4039" y="7155"/>
                    <a:pt x="4039" y="7155"/>
                  </a:cubicBezTo>
                  <a:cubicBezTo>
                    <a:pt x="3983" y="7089"/>
                    <a:pt x="3983" y="7089"/>
                    <a:pt x="3983" y="7089"/>
                  </a:cubicBezTo>
                  <a:cubicBezTo>
                    <a:pt x="3983" y="7089"/>
                    <a:pt x="3983" y="7089"/>
                    <a:pt x="3983" y="7089"/>
                  </a:cubicBezTo>
                  <a:cubicBezTo>
                    <a:pt x="3983" y="7022"/>
                    <a:pt x="3983" y="7022"/>
                    <a:pt x="3983" y="7022"/>
                  </a:cubicBezTo>
                  <a:cubicBezTo>
                    <a:pt x="3927" y="7089"/>
                    <a:pt x="3927" y="7089"/>
                    <a:pt x="3927" y="7089"/>
                  </a:cubicBezTo>
                  <a:cubicBezTo>
                    <a:pt x="3927" y="7089"/>
                    <a:pt x="3927" y="7089"/>
                    <a:pt x="3927" y="7089"/>
                  </a:cubicBezTo>
                  <a:cubicBezTo>
                    <a:pt x="3927" y="7155"/>
                    <a:pt x="3927" y="7155"/>
                    <a:pt x="3927" y="7155"/>
                  </a:cubicBezTo>
                  <a:cubicBezTo>
                    <a:pt x="3871" y="7155"/>
                    <a:pt x="3871" y="7155"/>
                    <a:pt x="3871" y="7155"/>
                  </a:cubicBezTo>
                  <a:close/>
                  <a:moveTo>
                    <a:pt x="3703" y="7356"/>
                  </a:moveTo>
                  <a:cubicBezTo>
                    <a:pt x="3703" y="7289"/>
                    <a:pt x="3703" y="7289"/>
                    <a:pt x="3703" y="7289"/>
                  </a:cubicBezTo>
                  <a:cubicBezTo>
                    <a:pt x="3703" y="7155"/>
                    <a:pt x="3703" y="7155"/>
                    <a:pt x="3703" y="7155"/>
                  </a:cubicBezTo>
                  <a:cubicBezTo>
                    <a:pt x="3647" y="7222"/>
                    <a:pt x="3647" y="7222"/>
                    <a:pt x="3647" y="7222"/>
                  </a:cubicBezTo>
                  <a:cubicBezTo>
                    <a:pt x="3647" y="7289"/>
                    <a:pt x="3647" y="7289"/>
                    <a:pt x="3647" y="7289"/>
                  </a:cubicBezTo>
                  <a:cubicBezTo>
                    <a:pt x="3647" y="7289"/>
                    <a:pt x="3647" y="7289"/>
                    <a:pt x="3647" y="7289"/>
                  </a:cubicBezTo>
                  <a:cubicBezTo>
                    <a:pt x="3647" y="7289"/>
                    <a:pt x="3647" y="7289"/>
                    <a:pt x="3647" y="7289"/>
                  </a:cubicBezTo>
                  <a:cubicBezTo>
                    <a:pt x="3647" y="7289"/>
                    <a:pt x="3703" y="7356"/>
                    <a:pt x="3703" y="7356"/>
                  </a:cubicBezTo>
                  <a:close/>
                  <a:moveTo>
                    <a:pt x="3703" y="7356"/>
                  </a:moveTo>
                  <a:cubicBezTo>
                    <a:pt x="3759" y="7356"/>
                    <a:pt x="3759" y="7356"/>
                    <a:pt x="3759" y="7356"/>
                  </a:cubicBezTo>
                  <a:cubicBezTo>
                    <a:pt x="3759" y="7289"/>
                    <a:pt x="3759" y="7289"/>
                    <a:pt x="3759" y="7289"/>
                  </a:cubicBezTo>
                  <a:cubicBezTo>
                    <a:pt x="3759" y="7289"/>
                    <a:pt x="3759" y="7289"/>
                    <a:pt x="3759" y="7289"/>
                  </a:cubicBezTo>
                  <a:cubicBezTo>
                    <a:pt x="3759" y="7155"/>
                    <a:pt x="3759" y="7155"/>
                    <a:pt x="3759" y="7155"/>
                  </a:cubicBezTo>
                  <a:cubicBezTo>
                    <a:pt x="3759" y="7155"/>
                    <a:pt x="3759" y="7155"/>
                    <a:pt x="3759" y="7155"/>
                  </a:cubicBezTo>
                  <a:cubicBezTo>
                    <a:pt x="3815" y="7155"/>
                    <a:pt x="3815" y="7155"/>
                    <a:pt x="3815" y="7155"/>
                  </a:cubicBezTo>
                  <a:cubicBezTo>
                    <a:pt x="3815" y="7089"/>
                    <a:pt x="3815" y="7089"/>
                    <a:pt x="3815" y="7089"/>
                  </a:cubicBezTo>
                  <a:cubicBezTo>
                    <a:pt x="3815" y="7089"/>
                    <a:pt x="3815" y="7089"/>
                    <a:pt x="3815" y="7089"/>
                  </a:cubicBezTo>
                  <a:cubicBezTo>
                    <a:pt x="3871" y="7155"/>
                    <a:pt x="3871" y="7155"/>
                    <a:pt x="3871" y="7155"/>
                  </a:cubicBezTo>
                  <a:cubicBezTo>
                    <a:pt x="3815" y="7289"/>
                    <a:pt x="3815" y="7289"/>
                    <a:pt x="3815" y="7289"/>
                  </a:cubicBezTo>
                  <a:cubicBezTo>
                    <a:pt x="3815" y="7356"/>
                    <a:pt x="3815" y="7356"/>
                    <a:pt x="3815" y="7356"/>
                  </a:cubicBezTo>
                  <a:cubicBezTo>
                    <a:pt x="3815" y="7356"/>
                    <a:pt x="3815" y="7356"/>
                    <a:pt x="3815" y="7356"/>
                  </a:cubicBezTo>
                  <a:cubicBezTo>
                    <a:pt x="3759" y="7423"/>
                    <a:pt x="3759" y="7423"/>
                    <a:pt x="3759" y="7423"/>
                  </a:cubicBezTo>
                  <a:cubicBezTo>
                    <a:pt x="3703" y="7356"/>
                    <a:pt x="3703" y="7356"/>
                    <a:pt x="3703" y="7356"/>
                  </a:cubicBezTo>
                  <a:close/>
                  <a:moveTo>
                    <a:pt x="3815" y="7624"/>
                  </a:moveTo>
                  <a:cubicBezTo>
                    <a:pt x="3815" y="7624"/>
                    <a:pt x="3815" y="7624"/>
                    <a:pt x="3815" y="7624"/>
                  </a:cubicBezTo>
                  <a:cubicBezTo>
                    <a:pt x="3759" y="7490"/>
                    <a:pt x="3759" y="7490"/>
                    <a:pt x="3759" y="7490"/>
                  </a:cubicBezTo>
                  <a:cubicBezTo>
                    <a:pt x="3759" y="7423"/>
                    <a:pt x="3759" y="7423"/>
                    <a:pt x="3759" y="7423"/>
                  </a:cubicBezTo>
                  <a:cubicBezTo>
                    <a:pt x="3759" y="7423"/>
                    <a:pt x="3759" y="7423"/>
                    <a:pt x="3759" y="7423"/>
                  </a:cubicBezTo>
                  <a:cubicBezTo>
                    <a:pt x="3647" y="7356"/>
                    <a:pt x="3647" y="7356"/>
                    <a:pt x="3647" y="7356"/>
                  </a:cubicBezTo>
                  <a:cubicBezTo>
                    <a:pt x="3647" y="7356"/>
                    <a:pt x="3647" y="7356"/>
                    <a:pt x="3647" y="7356"/>
                  </a:cubicBezTo>
                  <a:cubicBezTo>
                    <a:pt x="3647" y="7423"/>
                    <a:pt x="3647" y="7423"/>
                    <a:pt x="3647" y="7423"/>
                  </a:cubicBezTo>
                  <a:cubicBezTo>
                    <a:pt x="3703" y="7490"/>
                    <a:pt x="3703" y="7490"/>
                    <a:pt x="3703" y="7490"/>
                  </a:cubicBezTo>
                  <a:cubicBezTo>
                    <a:pt x="3647" y="7490"/>
                    <a:pt x="3647" y="7490"/>
                    <a:pt x="3647" y="7490"/>
                  </a:cubicBezTo>
                  <a:cubicBezTo>
                    <a:pt x="3647" y="7490"/>
                    <a:pt x="3647" y="7490"/>
                    <a:pt x="3647" y="7490"/>
                  </a:cubicBezTo>
                  <a:cubicBezTo>
                    <a:pt x="3703" y="7557"/>
                    <a:pt x="3703" y="7557"/>
                    <a:pt x="3703" y="7557"/>
                  </a:cubicBezTo>
                  <a:cubicBezTo>
                    <a:pt x="3815" y="7624"/>
                    <a:pt x="3815" y="7624"/>
                    <a:pt x="3815" y="7624"/>
                  </a:cubicBezTo>
                  <a:close/>
                  <a:moveTo>
                    <a:pt x="3254" y="6687"/>
                  </a:moveTo>
                  <a:cubicBezTo>
                    <a:pt x="3254" y="6754"/>
                    <a:pt x="3254" y="6754"/>
                    <a:pt x="3254" y="6754"/>
                  </a:cubicBezTo>
                  <a:cubicBezTo>
                    <a:pt x="3310" y="6754"/>
                    <a:pt x="3310" y="6754"/>
                    <a:pt x="3310" y="6754"/>
                  </a:cubicBezTo>
                  <a:cubicBezTo>
                    <a:pt x="3366" y="6754"/>
                    <a:pt x="3366" y="6754"/>
                    <a:pt x="3366" y="6754"/>
                  </a:cubicBezTo>
                  <a:cubicBezTo>
                    <a:pt x="3366" y="6754"/>
                    <a:pt x="3366" y="6754"/>
                    <a:pt x="3366" y="6754"/>
                  </a:cubicBezTo>
                  <a:cubicBezTo>
                    <a:pt x="3310" y="6687"/>
                    <a:pt x="3310" y="6687"/>
                    <a:pt x="3310" y="6687"/>
                  </a:cubicBezTo>
                  <a:cubicBezTo>
                    <a:pt x="3254" y="6620"/>
                    <a:pt x="3254" y="6620"/>
                    <a:pt x="3254" y="6620"/>
                  </a:cubicBezTo>
                  <a:cubicBezTo>
                    <a:pt x="3254" y="6687"/>
                    <a:pt x="3254" y="6687"/>
                    <a:pt x="3254" y="6687"/>
                  </a:cubicBezTo>
                  <a:close/>
                  <a:moveTo>
                    <a:pt x="2188" y="18123"/>
                  </a:moveTo>
                  <a:cubicBezTo>
                    <a:pt x="2188" y="18123"/>
                    <a:pt x="2188" y="18123"/>
                    <a:pt x="2188" y="18123"/>
                  </a:cubicBezTo>
                  <a:cubicBezTo>
                    <a:pt x="2132" y="18123"/>
                    <a:pt x="2132" y="18123"/>
                    <a:pt x="2132" y="18123"/>
                  </a:cubicBezTo>
                  <a:cubicBezTo>
                    <a:pt x="2132" y="17989"/>
                    <a:pt x="2132" y="17989"/>
                    <a:pt x="2132" y="17989"/>
                  </a:cubicBezTo>
                  <a:cubicBezTo>
                    <a:pt x="2188" y="17922"/>
                    <a:pt x="2188" y="17922"/>
                    <a:pt x="2188" y="17922"/>
                  </a:cubicBezTo>
                  <a:cubicBezTo>
                    <a:pt x="2188" y="17855"/>
                    <a:pt x="2188" y="17855"/>
                    <a:pt x="2188" y="17855"/>
                  </a:cubicBezTo>
                  <a:cubicBezTo>
                    <a:pt x="2188" y="17855"/>
                    <a:pt x="2188" y="17855"/>
                    <a:pt x="2188" y="17855"/>
                  </a:cubicBezTo>
                  <a:cubicBezTo>
                    <a:pt x="2132" y="17922"/>
                    <a:pt x="2132" y="17922"/>
                    <a:pt x="2132" y="17922"/>
                  </a:cubicBezTo>
                  <a:cubicBezTo>
                    <a:pt x="2076" y="17922"/>
                    <a:pt x="2076" y="17922"/>
                    <a:pt x="2076" y="17922"/>
                  </a:cubicBezTo>
                  <a:cubicBezTo>
                    <a:pt x="2020" y="17855"/>
                    <a:pt x="2020" y="17855"/>
                    <a:pt x="2020" y="17855"/>
                  </a:cubicBezTo>
                  <a:cubicBezTo>
                    <a:pt x="2020" y="17788"/>
                    <a:pt x="2020" y="17788"/>
                    <a:pt x="2020" y="17788"/>
                  </a:cubicBezTo>
                  <a:cubicBezTo>
                    <a:pt x="2020" y="17788"/>
                    <a:pt x="2020" y="17788"/>
                    <a:pt x="2020" y="17788"/>
                  </a:cubicBezTo>
                  <a:cubicBezTo>
                    <a:pt x="2076" y="17855"/>
                    <a:pt x="2076" y="17855"/>
                    <a:pt x="2076" y="17855"/>
                  </a:cubicBezTo>
                  <a:cubicBezTo>
                    <a:pt x="2076" y="17855"/>
                    <a:pt x="2076" y="17855"/>
                    <a:pt x="2076" y="17855"/>
                  </a:cubicBezTo>
                  <a:cubicBezTo>
                    <a:pt x="2076" y="17855"/>
                    <a:pt x="2076" y="17855"/>
                    <a:pt x="2076" y="17855"/>
                  </a:cubicBezTo>
                  <a:cubicBezTo>
                    <a:pt x="2076" y="17788"/>
                    <a:pt x="2076" y="17788"/>
                    <a:pt x="2076" y="17788"/>
                  </a:cubicBezTo>
                  <a:cubicBezTo>
                    <a:pt x="2020" y="17721"/>
                    <a:pt x="2020" y="17721"/>
                    <a:pt x="2020" y="17721"/>
                  </a:cubicBezTo>
                  <a:cubicBezTo>
                    <a:pt x="2020" y="17721"/>
                    <a:pt x="2020" y="17721"/>
                    <a:pt x="2020" y="17721"/>
                  </a:cubicBezTo>
                  <a:cubicBezTo>
                    <a:pt x="1964" y="17788"/>
                    <a:pt x="1964" y="17788"/>
                    <a:pt x="1964" y="17788"/>
                  </a:cubicBezTo>
                  <a:cubicBezTo>
                    <a:pt x="1908" y="17721"/>
                    <a:pt x="1908" y="17721"/>
                    <a:pt x="1908" y="17721"/>
                  </a:cubicBezTo>
                  <a:cubicBezTo>
                    <a:pt x="1908" y="17654"/>
                    <a:pt x="1908" y="17654"/>
                    <a:pt x="1908" y="17654"/>
                  </a:cubicBezTo>
                  <a:cubicBezTo>
                    <a:pt x="1908" y="17654"/>
                    <a:pt x="1908" y="17654"/>
                    <a:pt x="1908" y="17654"/>
                  </a:cubicBezTo>
                  <a:cubicBezTo>
                    <a:pt x="1964" y="17588"/>
                    <a:pt x="1964" y="17588"/>
                    <a:pt x="1964" y="17588"/>
                  </a:cubicBezTo>
                  <a:cubicBezTo>
                    <a:pt x="1964" y="17521"/>
                    <a:pt x="1964" y="17521"/>
                    <a:pt x="1964" y="17521"/>
                  </a:cubicBezTo>
                  <a:cubicBezTo>
                    <a:pt x="2020" y="17521"/>
                    <a:pt x="2020" y="17521"/>
                    <a:pt x="2020" y="17521"/>
                  </a:cubicBezTo>
                  <a:cubicBezTo>
                    <a:pt x="2020" y="17454"/>
                    <a:pt x="2020" y="17454"/>
                    <a:pt x="2020" y="17454"/>
                  </a:cubicBezTo>
                  <a:cubicBezTo>
                    <a:pt x="1964" y="17521"/>
                    <a:pt x="1964" y="17521"/>
                    <a:pt x="1964" y="17521"/>
                  </a:cubicBezTo>
                  <a:cubicBezTo>
                    <a:pt x="1908" y="17521"/>
                    <a:pt x="1908" y="17521"/>
                    <a:pt x="1908" y="17521"/>
                  </a:cubicBezTo>
                  <a:cubicBezTo>
                    <a:pt x="1908" y="17454"/>
                    <a:pt x="1908" y="17454"/>
                    <a:pt x="1908" y="17454"/>
                  </a:cubicBezTo>
                  <a:cubicBezTo>
                    <a:pt x="1908" y="17454"/>
                    <a:pt x="1908" y="17454"/>
                    <a:pt x="1908" y="17454"/>
                  </a:cubicBezTo>
                  <a:cubicBezTo>
                    <a:pt x="1964" y="17387"/>
                    <a:pt x="1964" y="17387"/>
                    <a:pt x="1964" y="17387"/>
                  </a:cubicBezTo>
                  <a:cubicBezTo>
                    <a:pt x="1964" y="17320"/>
                    <a:pt x="1964" y="17320"/>
                    <a:pt x="1964" y="17320"/>
                  </a:cubicBezTo>
                  <a:cubicBezTo>
                    <a:pt x="1964" y="17253"/>
                    <a:pt x="1964" y="17253"/>
                    <a:pt x="1964" y="17253"/>
                  </a:cubicBezTo>
                  <a:cubicBezTo>
                    <a:pt x="1964" y="17253"/>
                    <a:pt x="1964" y="17253"/>
                    <a:pt x="1964" y="17253"/>
                  </a:cubicBezTo>
                  <a:cubicBezTo>
                    <a:pt x="1964" y="17253"/>
                    <a:pt x="1964" y="17253"/>
                    <a:pt x="1964" y="17253"/>
                  </a:cubicBezTo>
                  <a:cubicBezTo>
                    <a:pt x="1964" y="17320"/>
                    <a:pt x="1964" y="17320"/>
                    <a:pt x="1964" y="17320"/>
                  </a:cubicBezTo>
                  <a:cubicBezTo>
                    <a:pt x="1908" y="17387"/>
                    <a:pt x="1908" y="17387"/>
                    <a:pt x="1908" y="17387"/>
                  </a:cubicBezTo>
                  <a:cubicBezTo>
                    <a:pt x="1851" y="17454"/>
                    <a:pt x="1851" y="17454"/>
                    <a:pt x="1851" y="17454"/>
                  </a:cubicBezTo>
                  <a:cubicBezTo>
                    <a:pt x="1851" y="17454"/>
                    <a:pt x="1851" y="17454"/>
                    <a:pt x="1851" y="17454"/>
                  </a:cubicBezTo>
                  <a:cubicBezTo>
                    <a:pt x="1795" y="17454"/>
                    <a:pt x="1795" y="17454"/>
                    <a:pt x="1795" y="17454"/>
                  </a:cubicBezTo>
                  <a:cubicBezTo>
                    <a:pt x="1795" y="17454"/>
                    <a:pt x="1795" y="17454"/>
                    <a:pt x="1795" y="17454"/>
                  </a:cubicBezTo>
                  <a:cubicBezTo>
                    <a:pt x="1795" y="17387"/>
                    <a:pt x="1795" y="17387"/>
                    <a:pt x="1795" y="17387"/>
                  </a:cubicBezTo>
                  <a:cubicBezTo>
                    <a:pt x="1795" y="17387"/>
                    <a:pt x="1795" y="17387"/>
                    <a:pt x="1795" y="17387"/>
                  </a:cubicBezTo>
                  <a:cubicBezTo>
                    <a:pt x="1795" y="17387"/>
                    <a:pt x="1795" y="17387"/>
                    <a:pt x="1795" y="17387"/>
                  </a:cubicBezTo>
                  <a:cubicBezTo>
                    <a:pt x="1739" y="17387"/>
                    <a:pt x="1739" y="17387"/>
                    <a:pt x="1739" y="17387"/>
                  </a:cubicBezTo>
                  <a:cubicBezTo>
                    <a:pt x="1739" y="17454"/>
                    <a:pt x="1739" y="17454"/>
                    <a:pt x="1739" y="17454"/>
                  </a:cubicBezTo>
                  <a:cubicBezTo>
                    <a:pt x="1739" y="17454"/>
                    <a:pt x="1739" y="17454"/>
                    <a:pt x="1739" y="17454"/>
                  </a:cubicBezTo>
                  <a:cubicBezTo>
                    <a:pt x="1739" y="17387"/>
                    <a:pt x="1739" y="17387"/>
                    <a:pt x="1739" y="17387"/>
                  </a:cubicBezTo>
                  <a:cubicBezTo>
                    <a:pt x="1683" y="17387"/>
                    <a:pt x="1683" y="17387"/>
                    <a:pt x="1683" y="17387"/>
                  </a:cubicBezTo>
                  <a:cubicBezTo>
                    <a:pt x="1683" y="17454"/>
                    <a:pt x="1683" y="17454"/>
                    <a:pt x="1683" y="17454"/>
                  </a:cubicBezTo>
                  <a:cubicBezTo>
                    <a:pt x="1627" y="17387"/>
                    <a:pt x="1627" y="17387"/>
                    <a:pt x="1627" y="17387"/>
                  </a:cubicBezTo>
                  <a:cubicBezTo>
                    <a:pt x="1627" y="17387"/>
                    <a:pt x="1627" y="17387"/>
                    <a:pt x="1627" y="17387"/>
                  </a:cubicBezTo>
                  <a:cubicBezTo>
                    <a:pt x="1683" y="17320"/>
                    <a:pt x="1683" y="17320"/>
                    <a:pt x="1683" y="17320"/>
                  </a:cubicBezTo>
                  <a:cubicBezTo>
                    <a:pt x="1683" y="17320"/>
                    <a:pt x="1683" y="17320"/>
                    <a:pt x="1683" y="17320"/>
                  </a:cubicBezTo>
                  <a:cubicBezTo>
                    <a:pt x="1739" y="17320"/>
                    <a:pt x="1739" y="17320"/>
                    <a:pt x="1739" y="17320"/>
                  </a:cubicBezTo>
                  <a:cubicBezTo>
                    <a:pt x="1851" y="17253"/>
                    <a:pt x="1851" y="17253"/>
                    <a:pt x="1851" y="17253"/>
                  </a:cubicBezTo>
                  <a:cubicBezTo>
                    <a:pt x="1851" y="17253"/>
                    <a:pt x="1851" y="17253"/>
                    <a:pt x="1851" y="17253"/>
                  </a:cubicBezTo>
                  <a:cubicBezTo>
                    <a:pt x="1851" y="17186"/>
                    <a:pt x="1851" y="17186"/>
                    <a:pt x="1851" y="17186"/>
                  </a:cubicBezTo>
                  <a:cubicBezTo>
                    <a:pt x="1851" y="17186"/>
                    <a:pt x="1851" y="17186"/>
                    <a:pt x="1851" y="17186"/>
                  </a:cubicBezTo>
                  <a:cubicBezTo>
                    <a:pt x="1795" y="17253"/>
                    <a:pt x="1795" y="17253"/>
                    <a:pt x="1795" y="17253"/>
                  </a:cubicBezTo>
                  <a:cubicBezTo>
                    <a:pt x="1739" y="17320"/>
                    <a:pt x="1739" y="17320"/>
                    <a:pt x="1739" y="17320"/>
                  </a:cubicBezTo>
                  <a:cubicBezTo>
                    <a:pt x="1739" y="17320"/>
                    <a:pt x="1739" y="17320"/>
                    <a:pt x="1739" y="17320"/>
                  </a:cubicBezTo>
                  <a:cubicBezTo>
                    <a:pt x="1683" y="17320"/>
                    <a:pt x="1683" y="17320"/>
                    <a:pt x="1683" y="17320"/>
                  </a:cubicBezTo>
                  <a:cubicBezTo>
                    <a:pt x="1683" y="17253"/>
                    <a:pt x="1683" y="17253"/>
                    <a:pt x="1683" y="17253"/>
                  </a:cubicBezTo>
                  <a:cubicBezTo>
                    <a:pt x="1627" y="17253"/>
                    <a:pt x="1627" y="17253"/>
                    <a:pt x="1627" y="17253"/>
                  </a:cubicBezTo>
                  <a:cubicBezTo>
                    <a:pt x="1627" y="17253"/>
                    <a:pt x="1627" y="17253"/>
                    <a:pt x="1627" y="17253"/>
                  </a:cubicBezTo>
                  <a:cubicBezTo>
                    <a:pt x="1627" y="17186"/>
                    <a:pt x="1627" y="17186"/>
                    <a:pt x="1627" y="17186"/>
                  </a:cubicBezTo>
                  <a:cubicBezTo>
                    <a:pt x="1627" y="17186"/>
                    <a:pt x="1627" y="17186"/>
                    <a:pt x="1627" y="17186"/>
                  </a:cubicBezTo>
                  <a:cubicBezTo>
                    <a:pt x="1571" y="17186"/>
                    <a:pt x="1571" y="17186"/>
                    <a:pt x="1571" y="17186"/>
                  </a:cubicBezTo>
                  <a:cubicBezTo>
                    <a:pt x="1515" y="17186"/>
                    <a:pt x="1515" y="17186"/>
                    <a:pt x="1515" y="17186"/>
                  </a:cubicBezTo>
                  <a:cubicBezTo>
                    <a:pt x="1515" y="17186"/>
                    <a:pt x="1515" y="17186"/>
                    <a:pt x="1515" y="17186"/>
                  </a:cubicBezTo>
                  <a:cubicBezTo>
                    <a:pt x="1459" y="17253"/>
                    <a:pt x="1459" y="17253"/>
                    <a:pt x="1459" y="17253"/>
                  </a:cubicBezTo>
                  <a:cubicBezTo>
                    <a:pt x="1403" y="17186"/>
                    <a:pt x="1403" y="17186"/>
                    <a:pt x="1403" y="17186"/>
                  </a:cubicBezTo>
                  <a:cubicBezTo>
                    <a:pt x="1403" y="17120"/>
                    <a:pt x="1403" y="17120"/>
                    <a:pt x="1403" y="17120"/>
                  </a:cubicBezTo>
                  <a:cubicBezTo>
                    <a:pt x="1403" y="17120"/>
                    <a:pt x="1403" y="17120"/>
                    <a:pt x="1403" y="17120"/>
                  </a:cubicBezTo>
                  <a:cubicBezTo>
                    <a:pt x="1459" y="17120"/>
                    <a:pt x="1459" y="17120"/>
                    <a:pt x="1459" y="17120"/>
                  </a:cubicBezTo>
                  <a:cubicBezTo>
                    <a:pt x="1515" y="17186"/>
                    <a:pt x="1515" y="17186"/>
                    <a:pt x="1515" y="17186"/>
                  </a:cubicBezTo>
                  <a:cubicBezTo>
                    <a:pt x="1571" y="17120"/>
                    <a:pt x="1571" y="17120"/>
                    <a:pt x="1571" y="17120"/>
                  </a:cubicBezTo>
                  <a:cubicBezTo>
                    <a:pt x="1571" y="17120"/>
                    <a:pt x="1571" y="17120"/>
                    <a:pt x="1571" y="17120"/>
                  </a:cubicBezTo>
                  <a:cubicBezTo>
                    <a:pt x="1571" y="17120"/>
                    <a:pt x="1571" y="17120"/>
                    <a:pt x="1571" y="17120"/>
                  </a:cubicBezTo>
                  <a:cubicBezTo>
                    <a:pt x="1459" y="17120"/>
                    <a:pt x="1459" y="17120"/>
                    <a:pt x="1459" y="17120"/>
                  </a:cubicBezTo>
                  <a:cubicBezTo>
                    <a:pt x="1459" y="17120"/>
                    <a:pt x="1459" y="17120"/>
                    <a:pt x="1459" y="17120"/>
                  </a:cubicBezTo>
                  <a:cubicBezTo>
                    <a:pt x="1459" y="17120"/>
                    <a:pt x="1459" y="17120"/>
                    <a:pt x="1459" y="17120"/>
                  </a:cubicBezTo>
                  <a:cubicBezTo>
                    <a:pt x="1515" y="17120"/>
                    <a:pt x="1515" y="17120"/>
                    <a:pt x="1515" y="17120"/>
                  </a:cubicBezTo>
                  <a:cubicBezTo>
                    <a:pt x="1571" y="17120"/>
                    <a:pt x="1571" y="17120"/>
                    <a:pt x="1571" y="17120"/>
                  </a:cubicBezTo>
                  <a:cubicBezTo>
                    <a:pt x="1571" y="17053"/>
                    <a:pt x="1571" y="17053"/>
                    <a:pt x="1571" y="17053"/>
                  </a:cubicBezTo>
                  <a:cubicBezTo>
                    <a:pt x="1515" y="17053"/>
                    <a:pt x="1515" y="17053"/>
                    <a:pt x="1515" y="17053"/>
                  </a:cubicBezTo>
                  <a:cubicBezTo>
                    <a:pt x="1459" y="17053"/>
                    <a:pt x="1459" y="17053"/>
                    <a:pt x="1459" y="17053"/>
                  </a:cubicBezTo>
                  <a:cubicBezTo>
                    <a:pt x="1403" y="17053"/>
                    <a:pt x="1403" y="17053"/>
                    <a:pt x="1403" y="17053"/>
                  </a:cubicBezTo>
                  <a:cubicBezTo>
                    <a:pt x="1403" y="17053"/>
                    <a:pt x="1403" y="17053"/>
                    <a:pt x="1403" y="17053"/>
                  </a:cubicBezTo>
                  <a:cubicBezTo>
                    <a:pt x="1346" y="17053"/>
                    <a:pt x="1346" y="17053"/>
                    <a:pt x="1346" y="17053"/>
                  </a:cubicBezTo>
                  <a:cubicBezTo>
                    <a:pt x="1346" y="16986"/>
                    <a:pt x="1346" y="16986"/>
                    <a:pt x="1346" y="16986"/>
                  </a:cubicBezTo>
                  <a:cubicBezTo>
                    <a:pt x="1403" y="16986"/>
                    <a:pt x="1403" y="16986"/>
                    <a:pt x="1403" y="16986"/>
                  </a:cubicBezTo>
                  <a:cubicBezTo>
                    <a:pt x="1459" y="16986"/>
                    <a:pt x="1459" y="16986"/>
                    <a:pt x="1459" y="16986"/>
                  </a:cubicBezTo>
                  <a:cubicBezTo>
                    <a:pt x="1515" y="16986"/>
                    <a:pt x="1515" y="16986"/>
                    <a:pt x="1515" y="16986"/>
                  </a:cubicBezTo>
                  <a:cubicBezTo>
                    <a:pt x="1515" y="16986"/>
                    <a:pt x="1515" y="16986"/>
                    <a:pt x="1515" y="16986"/>
                  </a:cubicBezTo>
                  <a:cubicBezTo>
                    <a:pt x="1459" y="16986"/>
                    <a:pt x="1459" y="16986"/>
                    <a:pt x="1459" y="16986"/>
                  </a:cubicBezTo>
                  <a:cubicBezTo>
                    <a:pt x="1459" y="16986"/>
                    <a:pt x="1459" y="16986"/>
                    <a:pt x="1459" y="16986"/>
                  </a:cubicBezTo>
                  <a:cubicBezTo>
                    <a:pt x="1403" y="16986"/>
                    <a:pt x="1403" y="16986"/>
                    <a:pt x="1403" y="16986"/>
                  </a:cubicBezTo>
                  <a:cubicBezTo>
                    <a:pt x="1403" y="16919"/>
                    <a:pt x="1403" y="16919"/>
                    <a:pt x="1403" y="16919"/>
                  </a:cubicBezTo>
                  <a:cubicBezTo>
                    <a:pt x="1459" y="16919"/>
                    <a:pt x="1459" y="16919"/>
                    <a:pt x="1459" y="16919"/>
                  </a:cubicBezTo>
                  <a:cubicBezTo>
                    <a:pt x="1459" y="16919"/>
                    <a:pt x="1459" y="16919"/>
                    <a:pt x="1459" y="16919"/>
                  </a:cubicBezTo>
                  <a:cubicBezTo>
                    <a:pt x="1515" y="16919"/>
                    <a:pt x="1515" y="16919"/>
                    <a:pt x="1515" y="16919"/>
                  </a:cubicBezTo>
                  <a:cubicBezTo>
                    <a:pt x="1515" y="16919"/>
                    <a:pt x="1515" y="16919"/>
                    <a:pt x="1515" y="16919"/>
                  </a:cubicBezTo>
                  <a:cubicBezTo>
                    <a:pt x="1515" y="16852"/>
                    <a:pt x="1515" y="16852"/>
                    <a:pt x="1515" y="16852"/>
                  </a:cubicBezTo>
                  <a:cubicBezTo>
                    <a:pt x="1515" y="16852"/>
                    <a:pt x="1515" y="16852"/>
                    <a:pt x="1515" y="16852"/>
                  </a:cubicBezTo>
                  <a:cubicBezTo>
                    <a:pt x="1571" y="16852"/>
                    <a:pt x="1571" y="16852"/>
                    <a:pt x="1571" y="16852"/>
                  </a:cubicBezTo>
                  <a:cubicBezTo>
                    <a:pt x="1627" y="16852"/>
                    <a:pt x="1627" y="16852"/>
                    <a:pt x="1627" y="16852"/>
                  </a:cubicBezTo>
                  <a:cubicBezTo>
                    <a:pt x="1683" y="16852"/>
                    <a:pt x="1683" y="16852"/>
                    <a:pt x="1683" y="16852"/>
                  </a:cubicBezTo>
                  <a:cubicBezTo>
                    <a:pt x="1571" y="16852"/>
                    <a:pt x="1571" y="16852"/>
                    <a:pt x="1571" y="16852"/>
                  </a:cubicBezTo>
                  <a:cubicBezTo>
                    <a:pt x="1571" y="16785"/>
                    <a:pt x="1571" y="16785"/>
                    <a:pt x="1571" y="16785"/>
                  </a:cubicBezTo>
                  <a:cubicBezTo>
                    <a:pt x="1515" y="16785"/>
                    <a:pt x="1515" y="16785"/>
                    <a:pt x="1515" y="16785"/>
                  </a:cubicBezTo>
                  <a:cubicBezTo>
                    <a:pt x="1515" y="16852"/>
                    <a:pt x="1515" y="16852"/>
                    <a:pt x="1515" y="16852"/>
                  </a:cubicBezTo>
                  <a:cubicBezTo>
                    <a:pt x="1459" y="16852"/>
                    <a:pt x="1459" y="16852"/>
                    <a:pt x="1459" y="16852"/>
                  </a:cubicBezTo>
                  <a:cubicBezTo>
                    <a:pt x="1403" y="16919"/>
                    <a:pt x="1403" y="16919"/>
                    <a:pt x="1403" y="16919"/>
                  </a:cubicBezTo>
                  <a:cubicBezTo>
                    <a:pt x="1403" y="16852"/>
                    <a:pt x="1403" y="16852"/>
                    <a:pt x="1403" y="16852"/>
                  </a:cubicBezTo>
                  <a:cubicBezTo>
                    <a:pt x="1403" y="16852"/>
                    <a:pt x="1403" y="16852"/>
                    <a:pt x="1403" y="16852"/>
                  </a:cubicBezTo>
                  <a:cubicBezTo>
                    <a:pt x="1403" y="16785"/>
                    <a:pt x="1403" y="16785"/>
                    <a:pt x="1403" y="16785"/>
                  </a:cubicBezTo>
                  <a:cubicBezTo>
                    <a:pt x="1403" y="16718"/>
                    <a:pt x="1403" y="16718"/>
                    <a:pt x="1403" y="16718"/>
                  </a:cubicBezTo>
                  <a:cubicBezTo>
                    <a:pt x="1515" y="16718"/>
                    <a:pt x="1515" y="16718"/>
                    <a:pt x="1515" y="16718"/>
                  </a:cubicBezTo>
                  <a:cubicBezTo>
                    <a:pt x="1515" y="16651"/>
                    <a:pt x="1515" y="16651"/>
                    <a:pt x="1515" y="16651"/>
                  </a:cubicBezTo>
                  <a:cubicBezTo>
                    <a:pt x="1627" y="16585"/>
                    <a:pt x="1627" y="16585"/>
                    <a:pt x="1627" y="16585"/>
                  </a:cubicBezTo>
                  <a:cubicBezTo>
                    <a:pt x="1683" y="16585"/>
                    <a:pt x="1683" y="16585"/>
                    <a:pt x="1683" y="16585"/>
                  </a:cubicBezTo>
                  <a:cubicBezTo>
                    <a:pt x="1683" y="16585"/>
                    <a:pt x="1683" y="16585"/>
                    <a:pt x="1683" y="16585"/>
                  </a:cubicBezTo>
                  <a:cubicBezTo>
                    <a:pt x="1683" y="16651"/>
                    <a:pt x="1683" y="16651"/>
                    <a:pt x="1683" y="16651"/>
                  </a:cubicBezTo>
                  <a:cubicBezTo>
                    <a:pt x="1739" y="16718"/>
                    <a:pt x="1739" y="16718"/>
                    <a:pt x="1739" y="16718"/>
                  </a:cubicBezTo>
                  <a:cubicBezTo>
                    <a:pt x="1739" y="16718"/>
                    <a:pt x="1739" y="16718"/>
                    <a:pt x="1739" y="16718"/>
                  </a:cubicBezTo>
                  <a:cubicBezTo>
                    <a:pt x="1739" y="16651"/>
                    <a:pt x="1739" y="16651"/>
                    <a:pt x="1739" y="16651"/>
                  </a:cubicBezTo>
                  <a:cubicBezTo>
                    <a:pt x="1739" y="16585"/>
                    <a:pt x="1739" y="16585"/>
                    <a:pt x="1739" y="16585"/>
                  </a:cubicBezTo>
                  <a:cubicBezTo>
                    <a:pt x="1739" y="16518"/>
                    <a:pt x="1739" y="16518"/>
                    <a:pt x="1739" y="16518"/>
                  </a:cubicBezTo>
                  <a:cubicBezTo>
                    <a:pt x="1795" y="16518"/>
                    <a:pt x="1795" y="16518"/>
                    <a:pt x="1795" y="16518"/>
                  </a:cubicBezTo>
                  <a:cubicBezTo>
                    <a:pt x="1795" y="16518"/>
                    <a:pt x="1795" y="16518"/>
                    <a:pt x="1795" y="16518"/>
                  </a:cubicBezTo>
                  <a:cubicBezTo>
                    <a:pt x="1739" y="16518"/>
                    <a:pt x="1739" y="16518"/>
                    <a:pt x="1739" y="16518"/>
                  </a:cubicBezTo>
                  <a:cubicBezTo>
                    <a:pt x="1683" y="16518"/>
                    <a:pt x="1683" y="16518"/>
                    <a:pt x="1683" y="16518"/>
                  </a:cubicBezTo>
                  <a:cubicBezTo>
                    <a:pt x="1683" y="16518"/>
                    <a:pt x="1683" y="16518"/>
                    <a:pt x="1683" y="16518"/>
                  </a:cubicBezTo>
                  <a:cubicBezTo>
                    <a:pt x="1683" y="16451"/>
                    <a:pt x="1683" y="16451"/>
                    <a:pt x="1683" y="16451"/>
                  </a:cubicBezTo>
                  <a:cubicBezTo>
                    <a:pt x="1739" y="16451"/>
                    <a:pt x="1739" y="16451"/>
                    <a:pt x="1739" y="16451"/>
                  </a:cubicBezTo>
                  <a:cubicBezTo>
                    <a:pt x="1795" y="16384"/>
                    <a:pt x="1795" y="16384"/>
                    <a:pt x="1795" y="16384"/>
                  </a:cubicBezTo>
                  <a:cubicBezTo>
                    <a:pt x="1795" y="16317"/>
                    <a:pt x="1795" y="16317"/>
                    <a:pt x="1795" y="16317"/>
                  </a:cubicBezTo>
                  <a:cubicBezTo>
                    <a:pt x="1795" y="16317"/>
                    <a:pt x="1795" y="16317"/>
                    <a:pt x="1795" y="16317"/>
                  </a:cubicBezTo>
                  <a:cubicBezTo>
                    <a:pt x="1795" y="16317"/>
                    <a:pt x="1795" y="16317"/>
                    <a:pt x="1795" y="16317"/>
                  </a:cubicBezTo>
                  <a:cubicBezTo>
                    <a:pt x="1795" y="16384"/>
                    <a:pt x="1795" y="16384"/>
                    <a:pt x="1795" y="16384"/>
                  </a:cubicBezTo>
                  <a:cubicBezTo>
                    <a:pt x="1739" y="16384"/>
                    <a:pt x="1739" y="16384"/>
                    <a:pt x="1739" y="16384"/>
                  </a:cubicBezTo>
                  <a:cubicBezTo>
                    <a:pt x="1683" y="16384"/>
                    <a:pt x="1683" y="16384"/>
                    <a:pt x="1683" y="16384"/>
                  </a:cubicBezTo>
                  <a:cubicBezTo>
                    <a:pt x="1627" y="16451"/>
                    <a:pt x="1627" y="16451"/>
                    <a:pt x="1627" y="16451"/>
                  </a:cubicBezTo>
                  <a:cubicBezTo>
                    <a:pt x="1571" y="16518"/>
                    <a:pt x="1571" y="16518"/>
                    <a:pt x="1571" y="16518"/>
                  </a:cubicBezTo>
                  <a:cubicBezTo>
                    <a:pt x="1515" y="16585"/>
                    <a:pt x="1515" y="16585"/>
                    <a:pt x="1515" y="16585"/>
                  </a:cubicBezTo>
                  <a:cubicBezTo>
                    <a:pt x="1459" y="16518"/>
                    <a:pt x="1459" y="16518"/>
                    <a:pt x="1459" y="16518"/>
                  </a:cubicBezTo>
                  <a:cubicBezTo>
                    <a:pt x="1459" y="16518"/>
                    <a:pt x="1459" y="16518"/>
                    <a:pt x="1459" y="16518"/>
                  </a:cubicBezTo>
                  <a:cubicBezTo>
                    <a:pt x="1515" y="16451"/>
                    <a:pt x="1515" y="16451"/>
                    <a:pt x="1515" y="16451"/>
                  </a:cubicBezTo>
                  <a:cubicBezTo>
                    <a:pt x="1459" y="16451"/>
                    <a:pt x="1459" y="16451"/>
                    <a:pt x="1459" y="16451"/>
                  </a:cubicBezTo>
                  <a:cubicBezTo>
                    <a:pt x="1403" y="16518"/>
                    <a:pt x="1403" y="16518"/>
                    <a:pt x="1403" y="16518"/>
                  </a:cubicBezTo>
                  <a:cubicBezTo>
                    <a:pt x="1346" y="16451"/>
                    <a:pt x="1346" y="16451"/>
                    <a:pt x="1346" y="16451"/>
                  </a:cubicBezTo>
                  <a:cubicBezTo>
                    <a:pt x="1403" y="16451"/>
                    <a:pt x="1403" y="16451"/>
                    <a:pt x="1403" y="16451"/>
                  </a:cubicBezTo>
                  <a:cubicBezTo>
                    <a:pt x="1459" y="16384"/>
                    <a:pt x="1459" y="16384"/>
                    <a:pt x="1459" y="16384"/>
                  </a:cubicBezTo>
                  <a:cubicBezTo>
                    <a:pt x="1515" y="16384"/>
                    <a:pt x="1515" y="16384"/>
                    <a:pt x="1515" y="16384"/>
                  </a:cubicBezTo>
                  <a:cubicBezTo>
                    <a:pt x="1515" y="16384"/>
                    <a:pt x="1515" y="16384"/>
                    <a:pt x="1515" y="16384"/>
                  </a:cubicBezTo>
                  <a:cubicBezTo>
                    <a:pt x="1571" y="16384"/>
                    <a:pt x="1571" y="16384"/>
                    <a:pt x="1571" y="16384"/>
                  </a:cubicBezTo>
                  <a:cubicBezTo>
                    <a:pt x="1571" y="16317"/>
                    <a:pt x="1571" y="16317"/>
                    <a:pt x="1571" y="16317"/>
                  </a:cubicBezTo>
                  <a:cubicBezTo>
                    <a:pt x="1515" y="16317"/>
                    <a:pt x="1515" y="16317"/>
                    <a:pt x="1515" y="16317"/>
                  </a:cubicBezTo>
                  <a:cubicBezTo>
                    <a:pt x="1515" y="16317"/>
                    <a:pt x="1515" y="16317"/>
                    <a:pt x="1515" y="16317"/>
                  </a:cubicBezTo>
                  <a:cubicBezTo>
                    <a:pt x="1571" y="16250"/>
                    <a:pt x="1571" y="16250"/>
                    <a:pt x="1571" y="16250"/>
                  </a:cubicBezTo>
                  <a:cubicBezTo>
                    <a:pt x="1515" y="16250"/>
                    <a:pt x="1515" y="16250"/>
                    <a:pt x="1515" y="16250"/>
                  </a:cubicBezTo>
                  <a:cubicBezTo>
                    <a:pt x="1515" y="16250"/>
                    <a:pt x="1515" y="16250"/>
                    <a:pt x="1515" y="16250"/>
                  </a:cubicBezTo>
                  <a:cubicBezTo>
                    <a:pt x="1459" y="16250"/>
                    <a:pt x="1459" y="16250"/>
                    <a:pt x="1459" y="16250"/>
                  </a:cubicBezTo>
                  <a:cubicBezTo>
                    <a:pt x="1459" y="16250"/>
                    <a:pt x="1459" y="16250"/>
                    <a:pt x="1459" y="16250"/>
                  </a:cubicBezTo>
                  <a:cubicBezTo>
                    <a:pt x="1459" y="16116"/>
                    <a:pt x="1459" y="16116"/>
                    <a:pt x="1459" y="16116"/>
                  </a:cubicBezTo>
                  <a:cubicBezTo>
                    <a:pt x="1403" y="16050"/>
                    <a:pt x="1403" y="16050"/>
                    <a:pt x="1403" y="16050"/>
                  </a:cubicBezTo>
                  <a:cubicBezTo>
                    <a:pt x="1403" y="16050"/>
                    <a:pt x="1403" y="16050"/>
                    <a:pt x="1403" y="16050"/>
                  </a:cubicBezTo>
                  <a:cubicBezTo>
                    <a:pt x="1459" y="15983"/>
                    <a:pt x="1459" y="15983"/>
                    <a:pt x="1459" y="15983"/>
                  </a:cubicBezTo>
                  <a:cubicBezTo>
                    <a:pt x="1515" y="15983"/>
                    <a:pt x="1515" y="15983"/>
                    <a:pt x="1515" y="15983"/>
                  </a:cubicBezTo>
                  <a:cubicBezTo>
                    <a:pt x="1515" y="16050"/>
                    <a:pt x="1515" y="16050"/>
                    <a:pt x="1515" y="16050"/>
                  </a:cubicBezTo>
                  <a:cubicBezTo>
                    <a:pt x="1627" y="16050"/>
                    <a:pt x="1627" y="16050"/>
                    <a:pt x="1627" y="16050"/>
                  </a:cubicBezTo>
                  <a:cubicBezTo>
                    <a:pt x="1683" y="16050"/>
                    <a:pt x="1683" y="16050"/>
                    <a:pt x="1683" y="16050"/>
                  </a:cubicBezTo>
                  <a:cubicBezTo>
                    <a:pt x="1627" y="16050"/>
                    <a:pt x="1627" y="16050"/>
                    <a:pt x="1627" y="16050"/>
                  </a:cubicBezTo>
                  <a:cubicBezTo>
                    <a:pt x="1627" y="15983"/>
                    <a:pt x="1627" y="15983"/>
                    <a:pt x="1627" y="15983"/>
                  </a:cubicBezTo>
                  <a:cubicBezTo>
                    <a:pt x="1571" y="15983"/>
                    <a:pt x="1571" y="15983"/>
                    <a:pt x="1571" y="15983"/>
                  </a:cubicBezTo>
                  <a:cubicBezTo>
                    <a:pt x="1515" y="15983"/>
                    <a:pt x="1515" y="15983"/>
                    <a:pt x="1515" y="15983"/>
                  </a:cubicBezTo>
                  <a:cubicBezTo>
                    <a:pt x="1459" y="15916"/>
                    <a:pt x="1459" y="15916"/>
                    <a:pt x="1459" y="15916"/>
                  </a:cubicBezTo>
                  <a:cubicBezTo>
                    <a:pt x="1459" y="15916"/>
                    <a:pt x="1459" y="15916"/>
                    <a:pt x="1459" y="15916"/>
                  </a:cubicBezTo>
                  <a:cubicBezTo>
                    <a:pt x="1515" y="15849"/>
                    <a:pt x="1515" y="15849"/>
                    <a:pt x="1515" y="15849"/>
                  </a:cubicBezTo>
                  <a:cubicBezTo>
                    <a:pt x="1515" y="15849"/>
                    <a:pt x="1515" y="15849"/>
                    <a:pt x="1515" y="15849"/>
                  </a:cubicBezTo>
                  <a:cubicBezTo>
                    <a:pt x="1571" y="15782"/>
                    <a:pt x="1571" y="15782"/>
                    <a:pt x="1571" y="15782"/>
                  </a:cubicBezTo>
                  <a:cubicBezTo>
                    <a:pt x="1571" y="15715"/>
                    <a:pt x="1571" y="15715"/>
                    <a:pt x="1571" y="15715"/>
                  </a:cubicBezTo>
                  <a:cubicBezTo>
                    <a:pt x="1515" y="15782"/>
                    <a:pt x="1515" y="15782"/>
                    <a:pt x="1515" y="15782"/>
                  </a:cubicBezTo>
                  <a:cubicBezTo>
                    <a:pt x="1515" y="15782"/>
                    <a:pt x="1515" y="15782"/>
                    <a:pt x="1515" y="15782"/>
                  </a:cubicBezTo>
                  <a:cubicBezTo>
                    <a:pt x="1459" y="15849"/>
                    <a:pt x="1459" y="15849"/>
                    <a:pt x="1459" y="15849"/>
                  </a:cubicBezTo>
                  <a:cubicBezTo>
                    <a:pt x="1346" y="15849"/>
                    <a:pt x="1346" y="15849"/>
                    <a:pt x="1346" y="15849"/>
                  </a:cubicBezTo>
                  <a:cubicBezTo>
                    <a:pt x="1346" y="15916"/>
                    <a:pt x="1346" y="15916"/>
                    <a:pt x="1346" y="15916"/>
                  </a:cubicBezTo>
                  <a:cubicBezTo>
                    <a:pt x="1346" y="15916"/>
                    <a:pt x="1346" y="15916"/>
                    <a:pt x="1346" y="15916"/>
                  </a:cubicBezTo>
                  <a:cubicBezTo>
                    <a:pt x="1290" y="15916"/>
                    <a:pt x="1290" y="15916"/>
                    <a:pt x="1290" y="15916"/>
                  </a:cubicBezTo>
                  <a:cubicBezTo>
                    <a:pt x="1234" y="15849"/>
                    <a:pt x="1234" y="15849"/>
                    <a:pt x="1234" y="15849"/>
                  </a:cubicBezTo>
                  <a:cubicBezTo>
                    <a:pt x="1234" y="15782"/>
                    <a:pt x="1234" y="15782"/>
                    <a:pt x="1234" y="15782"/>
                  </a:cubicBezTo>
                  <a:cubicBezTo>
                    <a:pt x="1234" y="15648"/>
                    <a:pt x="1234" y="15648"/>
                    <a:pt x="1234" y="15648"/>
                  </a:cubicBezTo>
                  <a:cubicBezTo>
                    <a:pt x="1290" y="15581"/>
                    <a:pt x="1290" y="15581"/>
                    <a:pt x="1290" y="15581"/>
                  </a:cubicBezTo>
                  <a:cubicBezTo>
                    <a:pt x="1234" y="15515"/>
                    <a:pt x="1234" y="15515"/>
                    <a:pt x="1234" y="15515"/>
                  </a:cubicBezTo>
                  <a:cubicBezTo>
                    <a:pt x="1234" y="15515"/>
                    <a:pt x="1234" y="15515"/>
                    <a:pt x="1234" y="15515"/>
                  </a:cubicBezTo>
                  <a:cubicBezTo>
                    <a:pt x="1234" y="15448"/>
                    <a:pt x="1234" y="15448"/>
                    <a:pt x="1234" y="15448"/>
                  </a:cubicBezTo>
                  <a:cubicBezTo>
                    <a:pt x="1234" y="15448"/>
                    <a:pt x="1234" y="15448"/>
                    <a:pt x="1234" y="15448"/>
                  </a:cubicBezTo>
                  <a:cubicBezTo>
                    <a:pt x="1290" y="15448"/>
                    <a:pt x="1290" y="15448"/>
                    <a:pt x="1290" y="15448"/>
                  </a:cubicBezTo>
                  <a:cubicBezTo>
                    <a:pt x="1290" y="15448"/>
                    <a:pt x="1290" y="15448"/>
                    <a:pt x="1290" y="15448"/>
                  </a:cubicBezTo>
                  <a:cubicBezTo>
                    <a:pt x="1290" y="15381"/>
                    <a:pt x="1290" y="15381"/>
                    <a:pt x="1290" y="15381"/>
                  </a:cubicBezTo>
                  <a:cubicBezTo>
                    <a:pt x="1346" y="15381"/>
                    <a:pt x="1346" y="15381"/>
                    <a:pt x="1346" y="15381"/>
                  </a:cubicBezTo>
                  <a:cubicBezTo>
                    <a:pt x="1346" y="15314"/>
                    <a:pt x="1346" y="15314"/>
                    <a:pt x="1346" y="15314"/>
                  </a:cubicBezTo>
                  <a:cubicBezTo>
                    <a:pt x="1403" y="15247"/>
                    <a:pt x="1403" y="15247"/>
                    <a:pt x="1403" y="15247"/>
                  </a:cubicBezTo>
                  <a:cubicBezTo>
                    <a:pt x="1459" y="15314"/>
                    <a:pt x="1459" y="15314"/>
                    <a:pt x="1459" y="15314"/>
                  </a:cubicBezTo>
                  <a:cubicBezTo>
                    <a:pt x="1459" y="15247"/>
                    <a:pt x="1459" y="15247"/>
                    <a:pt x="1459" y="15247"/>
                  </a:cubicBezTo>
                  <a:cubicBezTo>
                    <a:pt x="1459" y="15247"/>
                    <a:pt x="1459" y="15247"/>
                    <a:pt x="1459" y="15247"/>
                  </a:cubicBezTo>
                  <a:cubicBezTo>
                    <a:pt x="1459" y="15247"/>
                    <a:pt x="1459" y="15247"/>
                    <a:pt x="1459" y="15247"/>
                  </a:cubicBezTo>
                  <a:cubicBezTo>
                    <a:pt x="1515" y="15180"/>
                    <a:pt x="1515" y="15180"/>
                    <a:pt x="1515" y="15180"/>
                  </a:cubicBezTo>
                  <a:cubicBezTo>
                    <a:pt x="1515" y="15113"/>
                    <a:pt x="1515" y="15113"/>
                    <a:pt x="1515" y="15113"/>
                  </a:cubicBezTo>
                  <a:cubicBezTo>
                    <a:pt x="1627" y="15046"/>
                    <a:pt x="1627" y="15046"/>
                    <a:pt x="1627" y="15046"/>
                  </a:cubicBezTo>
                  <a:cubicBezTo>
                    <a:pt x="1627" y="15046"/>
                    <a:pt x="1627" y="15046"/>
                    <a:pt x="1627" y="15046"/>
                  </a:cubicBezTo>
                  <a:cubicBezTo>
                    <a:pt x="1571" y="15046"/>
                    <a:pt x="1571" y="15046"/>
                    <a:pt x="1571" y="15046"/>
                  </a:cubicBezTo>
                  <a:cubicBezTo>
                    <a:pt x="1571" y="14980"/>
                    <a:pt x="1571" y="14980"/>
                    <a:pt x="1571" y="14980"/>
                  </a:cubicBezTo>
                  <a:cubicBezTo>
                    <a:pt x="1515" y="15046"/>
                    <a:pt x="1515" y="15046"/>
                    <a:pt x="1515" y="15046"/>
                  </a:cubicBezTo>
                  <a:cubicBezTo>
                    <a:pt x="1515" y="15113"/>
                    <a:pt x="1515" y="15113"/>
                    <a:pt x="1515" y="15113"/>
                  </a:cubicBezTo>
                  <a:cubicBezTo>
                    <a:pt x="1403" y="15247"/>
                    <a:pt x="1403" y="15247"/>
                    <a:pt x="1403" y="15247"/>
                  </a:cubicBezTo>
                  <a:cubicBezTo>
                    <a:pt x="1403" y="15247"/>
                    <a:pt x="1403" y="15247"/>
                    <a:pt x="1403" y="15247"/>
                  </a:cubicBezTo>
                  <a:cubicBezTo>
                    <a:pt x="1403" y="15180"/>
                    <a:pt x="1403" y="15180"/>
                    <a:pt x="1403" y="15180"/>
                  </a:cubicBezTo>
                  <a:cubicBezTo>
                    <a:pt x="1459" y="15113"/>
                    <a:pt x="1459" y="15113"/>
                    <a:pt x="1459" y="15113"/>
                  </a:cubicBezTo>
                  <a:cubicBezTo>
                    <a:pt x="1459" y="15046"/>
                    <a:pt x="1459" y="15046"/>
                    <a:pt x="1459" y="15046"/>
                  </a:cubicBezTo>
                  <a:cubicBezTo>
                    <a:pt x="1515" y="14913"/>
                    <a:pt x="1515" y="14913"/>
                    <a:pt x="1515" y="14913"/>
                  </a:cubicBezTo>
                  <a:cubicBezTo>
                    <a:pt x="1571" y="14846"/>
                    <a:pt x="1571" y="14846"/>
                    <a:pt x="1571" y="14846"/>
                  </a:cubicBezTo>
                  <a:cubicBezTo>
                    <a:pt x="1571" y="14846"/>
                    <a:pt x="1571" y="14846"/>
                    <a:pt x="1571" y="14846"/>
                  </a:cubicBezTo>
                  <a:cubicBezTo>
                    <a:pt x="1571" y="14779"/>
                    <a:pt x="1571" y="14779"/>
                    <a:pt x="1571" y="14779"/>
                  </a:cubicBezTo>
                  <a:cubicBezTo>
                    <a:pt x="1571" y="14779"/>
                    <a:pt x="1571" y="14779"/>
                    <a:pt x="1571" y="14779"/>
                  </a:cubicBezTo>
                  <a:cubicBezTo>
                    <a:pt x="1571" y="14779"/>
                    <a:pt x="1571" y="14779"/>
                    <a:pt x="1571" y="14779"/>
                  </a:cubicBezTo>
                  <a:cubicBezTo>
                    <a:pt x="1571" y="14712"/>
                    <a:pt x="1571" y="14712"/>
                    <a:pt x="1571" y="14712"/>
                  </a:cubicBezTo>
                  <a:cubicBezTo>
                    <a:pt x="1571" y="14712"/>
                    <a:pt x="1571" y="14712"/>
                    <a:pt x="1571" y="14712"/>
                  </a:cubicBezTo>
                  <a:cubicBezTo>
                    <a:pt x="1571" y="14712"/>
                    <a:pt x="1571" y="14712"/>
                    <a:pt x="1571" y="14712"/>
                  </a:cubicBezTo>
                  <a:cubicBezTo>
                    <a:pt x="1515" y="14645"/>
                    <a:pt x="1515" y="14645"/>
                    <a:pt x="1515" y="14645"/>
                  </a:cubicBezTo>
                  <a:cubicBezTo>
                    <a:pt x="1515" y="14645"/>
                    <a:pt x="1515" y="14645"/>
                    <a:pt x="1515" y="14645"/>
                  </a:cubicBezTo>
                  <a:cubicBezTo>
                    <a:pt x="1515" y="14578"/>
                    <a:pt x="1515" y="14578"/>
                    <a:pt x="1515" y="14578"/>
                  </a:cubicBezTo>
                  <a:cubicBezTo>
                    <a:pt x="1459" y="14511"/>
                    <a:pt x="1459" y="14511"/>
                    <a:pt x="1459" y="14511"/>
                  </a:cubicBezTo>
                  <a:cubicBezTo>
                    <a:pt x="1403" y="14511"/>
                    <a:pt x="1403" y="14511"/>
                    <a:pt x="1403" y="14511"/>
                  </a:cubicBezTo>
                  <a:cubicBezTo>
                    <a:pt x="1403" y="14445"/>
                    <a:pt x="1403" y="14445"/>
                    <a:pt x="1403" y="14445"/>
                  </a:cubicBezTo>
                  <a:cubicBezTo>
                    <a:pt x="1346" y="14378"/>
                    <a:pt x="1346" y="14378"/>
                    <a:pt x="1346" y="14378"/>
                  </a:cubicBezTo>
                  <a:cubicBezTo>
                    <a:pt x="1346" y="14378"/>
                    <a:pt x="1346" y="14378"/>
                    <a:pt x="1346" y="14378"/>
                  </a:cubicBezTo>
                  <a:cubicBezTo>
                    <a:pt x="1290" y="14378"/>
                    <a:pt x="1290" y="14378"/>
                    <a:pt x="1290" y="14378"/>
                  </a:cubicBezTo>
                  <a:cubicBezTo>
                    <a:pt x="1290" y="14378"/>
                    <a:pt x="1290" y="14378"/>
                    <a:pt x="1290" y="14378"/>
                  </a:cubicBezTo>
                  <a:cubicBezTo>
                    <a:pt x="1290" y="14311"/>
                    <a:pt x="1290" y="14311"/>
                    <a:pt x="1290" y="14311"/>
                  </a:cubicBezTo>
                  <a:cubicBezTo>
                    <a:pt x="1290" y="14311"/>
                    <a:pt x="1290" y="14311"/>
                    <a:pt x="1290" y="14311"/>
                  </a:cubicBezTo>
                  <a:cubicBezTo>
                    <a:pt x="1290" y="14244"/>
                    <a:pt x="1290" y="14244"/>
                    <a:pt x="1290" y="14244"/>
                  </a:cubicBezTo>
                  <a:cubicBezTo>
                    <a:pt x="1290" y="14244"/>
                    <a:pt x="1290" y="14244"/>
                    <a:pt x="1290" y="14244"/>
                  </a:cubicBezTo>
                  <a:cubicBezTo>
                    <a:pt x="1290" y="14244"/>
                    <a:pt x="1290" y="14244"/>
                    <a:pt x="1290" y="14244"/>
                  </a:cubicBezTo>
                  <a:cubicBezTo>
                    <a:pt x="1290" y="14177"/>
                    <a:pt x="1290" y="14177"/>
                    <a:pt x="1290" y="14177"/>
                  </a:cubicBezTo>
                  <a:cubicBezTo>
                    <a:pt x="1290" y="14177"/>
                    <a:pt x="1290" y="14177"/>
                    <a:pt x="1290" y="14177"/>
                  </a:cubicBezTo>
                  <a:cubicBezTo>
                    <a:pt x="1290" y="14177"/>
                    <a:pt x="1290" y="14177"/>
                    <a:pt x="1290" y="14177"/>
                  </a:cubicBezTo>
                  <a:cubicBezTo>
                    <a:pt x="1234" y="14177"/>
                    <a:pt x="1234" y="14177"/>
                    <a:pt x="1234" y="14177"/>
                  </a:cubicBezTo>
                  <a:cubicBezTo>
                    <a:pt x="1234" y="14110"/>
                    <a:pt x="1234" y="14110"/>
                    <a:pt x="1234" y="14110"/>
                  </a:cubicBezTo>
                  <a:cubicBezTo>
                    <a:pt x="1290" y="14110"/>
                    <a:pt x="1290" y="14110"/>
                    <a:pt x="1290" y="14110"/>
                  </a:cubicBezTo>
                  <a:cubicBezTo>
                    <a:pt x="1290" y="13910"/>
                    <a:pt x="1290" y="13910"/>
                    <a:pt x="1290" y="13910"/>
                  </a:cubicBezTo>
                  <a:cubicBezTo>
                    <a:pt x="1290" y="13709"/>
                    <a:pt x="1290" y="13709"/>
                    <a:pt x="1290" y="13709"/>
                  </a:cubicBezTo>
                  <a:cubicBezTo>
                    <a:pt x="1290" y="13575"/>
                    <a:pt x="1290" y="13575"/>
                    <a:pt x="1290" y="13575"/>
                  </a:cubicBezTo>
                  <a:cubicBezTo>
                    <a:pt x="1290" y="13508"/>
                    <a:pt x="1290" y="13508"/>
                    <a:pt x="1290" y="13508"/>
                  </a:cubicBezTo>
                  <a:cubicBezTo>
                    <a:pt x="1290" y="13441"/>
                    <a:pt x="1290" y="13441"/>
                    <a:pt x="1290" y="13441"/>
                  </a:cubicBezTo>
                  <a:cubicBezTo>
                    <a:pt x="1290" y="13441"/>
                    <a:pt x="1290" y="13441"/>
                    <a:pt x="1290" y="13441"/>
                  </a:cubicBezTo>
                  <a:cubicBezTo>
                    <a:pt x="1290" y="13375"/>
                    <a:pt x="1290" y="13375"/>
                    <a:pt x="1290" y="13375"/>
                  </a:cubicBezTo>
                  <a:cubicBezTo>
                    <a:pt x="1290" y="13308"/>
                    <a:pt x="1290" y="13308"/>
                    <a:pt x="1290" y="13308"/>
                  </a:cubicBezTo>
                  <a:cubicBezTo>
                    <a:pt x="1290" y="13241"/>
                    <a:pt x="1290" y="13241"/>
                    <a:pt x="1290" y="13241"/>
                  </a:cubicBezTo>
                  <a:cubicBezTo>
                    <a:pt x="1234" y="13174"/>
                    <a:pt x="1234" y="13174"/>
                    <a:pt x="1234" y="13174"/>
                  </a:cubicBezTo>
                  <a:cubicBezTo>
                    <a:pt x="1178" y="13040"/>
                    <a:pt x="1178" y="13040"/>
                    <a:pt x="1178" y="13040"/>
                  </a:cubicBezTo>
                  <a:cubicBezTo>
                    <a:pt x="1178" y="13040"/>
                    <a:pt x="1178" y="13040"/>
                    <a:pt x="1178" y="13040"/>
                  </a:cubicBezTo>
                  <a:cubicBezTo>
                    <a:pt x="1178" y="12840"/>
                    <a:pt x="1178" y="12840"/>
                    <a:pt x="1178" y="12840"/>
                  </a:cubicBezTo>
                  <a:cubicBezTo>
                    <a:pt x="1178" y="12840"/>
                    <a:pt x="1178" y="12840"/>
                    <a:pt x="1178" y="12840"/>
                  </a:cubicBezTo>
                  <a:cubicBezTo>
                    <a:pt x="1178" y="12773"/>
                    <a:pt x="1178" y="12773"/>
                    <a:pt x="1178" y="12773"/>
                  </a:cubicBezTo>
                  <a:cubicBezTo>
                    <a:pt x="1178" y="12706"/>
                    <a:pt x="1178" y="12706"/>
                    <a:pt x="1178" y="12706"/>
                  </a:cubicBezTo>
                  <a:cubicBezTo>
                    <a:pt x="1178" y="12639"/>
                    <a:pt x="1178" y="12639"/>
                    <a:pt x="1178" y="12639"/>
                  </a:cubicBezTo>
                  <a:cubicBezTo>
                    <a:pt x="1122" y="12639"/>
                    <a:pt x="1122" y="12639"/>
                    <a:pt x="1122" y="12639"/>
                  </a:cubicBezTo>
                  <a:cubicBezTo>
                    <a:pt x="1066" y="12639"/>
                    <a:pt x="1066" y="12639"/>
                    <a:pt x="1066" y="12639"/>
                  </a:cubicBezTo>
                  <a:cubicBezTo>
                    <a:pt x="954" y="12639"/>
                    <a:pt x="954" y="12639"/>
                    <a:pt x="954" y="12639"/>
                  </a:cubicBezTo>
                  <a:cubicBezTo>
                    <a:pt x="954" y="12639"/>
                    <a:pt x="954" y="12639"/>
                    <a:pt x="954" y="12639"/>
                  </a:cubicBezTo>
                  <a:cubicBezTo>
                    <a:pt x="842" y="12706"/>
                    <a:pt x="842" y="12706"/>
                    <a:pt x="842" y="12706"/>
                  </a:cubicBezTo>
                  <a:cubicBezTo>
                    <a:pt x="785" y="12773"/>
                    <a:pt x="785" y="12773"/>
                    <a:pt x="785" y="12773"/>
                  </a:cubicBezTo>
                  <a:cubicBezTo>
                    <a:pt x="729" y="12840"/>
                    <a:pt x="729" y="12840"/>
                    <a:pt x="729" y="12840"/>
                  </a:cubicBezTo>
                  <a:cubicBezTo>
                    <a:pt x="673" y="12907"/>
                    <a:pt x="673" y="12907"/>
                    <a:pt x="673" y="12907"/>
                  </a:cubicBezTo>
                  <a:cubicBezTo>
                    <a:pt x="617" y="12907"/>
                    <a:pt x="617" y="12907"/>
                    <a:pt x="617" y="12907"/>
                  </a:cubicBezTo>
                  <a:cubicBezTo>
                    <a:pt x="505" y="12907"/>
                    <a:pt x="505" y="12907"/>
                    <a:pt x="505" y="12907"/>
                  </a:cubicBezTo>
                  <a:cubicBezTo>
                    <a:pt x="505" y="12907"/>
                    <a:pt x="505" y="12907"/>
                    <a:pt x="505" y="12907"/>
                  </a:cubicBezTo>
                  <a:cubicBezTo>
                    <a:pt x="505" y="12907"/>
                    <a:pt x="505" y="12907"/>
                    <a:pt x="505" y="12907"/>
                  </a:cubicBezTo>
                  <a:cubicBezTo>
                    <a:pt x="505" y="12840"/>
                    <a:pt x="505" y="12840"/>
                    <a:pt x="505" y="12840"/>
                  </a:cubicBezTo>
                  <a:cubicBezTo>
                    <a:pt x="505" y="12773"/>
                    <a:pt x="505" y="12773"/>
                    <a:pt x="505" y="12773"/>
                  </a:cubicBezTo>
                  <a:cubicBezTo>
                    <a:pt x="449" y="12438"/>
                    <a:pt x="449" y="12438"/>
                    <a:pt x="449" y="12438"/>
                  </a:cubicBezTo>
                  <a:cubicBezTo>
                    <a:pt x="393" y="12305"/>
                    <a:pt x="393" y="12305"/>
                    <a:pt x="393" y="12305"/>
                  </a:cubicBezTo>
                  <a:cubicBezTo>
                    <a:pt x="393" y="12238"/>
                    <a:pt x="393" y="12238"/>
                    <a:pt x="393" y="12238"/>
                  </a:cubicBezTo>
                  <a:cubicBezTo>
                    <a:pt x="449" y="12104"/>
                    <a:pt x="449" y="12104"/>
                    <a:pt x="449" y="12104"/>
                  </a:cubicBezTo>
                  <a:cubicBezTo>
                    <a:pt x="281" y="12104"/>
                    <a:pt x="281" y="12104"/>
                    <a:pt x="281" y="12104"/>
                  </a:cubicBezTo>
                  <a:cubicBezTo>
                    <a:pt x="224" y="12171"/>
                    <a:pt x="224" y="12171"/>
                    <a:pt x="224" y="12171"/>
                  </a:cubicBezTo>
                  <a:cubicBezTo>
                    <a:pt x="168" y="12104"/>
                    <a:pt x="168" y="12104"/>
                    <a:pt x="168" y="12104"/>
                  </a:cubicBezTo>
                  <a:cubicBezTo>
                    <a:pt x="0" y="12104"/>
                    <a:pt x="0" y="12104"/>
                    <a:pt x="0" y="12104"/>
                  </a:cubicBezTo>
                  <a:cubicBezTo>
                    <a:pt x="2861" y="6487"/>
                    <a:pt x="2861" y="6487"/>
                    <a:pt x="2861" y="6487"/>
                  </a:cubicBezTo>
                  <a:cubicBezTo>
                    <a:pt x="2861" y="6487"/>
                    <a:pt x="2861" y="6487"/>
                    <a:pt x="2861" y="6487"/>
                  </a:cubicBezTo>
                  <a:cubicBezTo>
                    <a:pt x="2917" y="6487"/>
                    <a:pt x="2917" y="6487"/>
                    <a:pt x="2917" y="6487"/>
                  </a:cubicBezTo>
                  <a:cubicBezTo>
                    <a:pt x="3030" y="6620"/>
                    <a:pt x="3030" y="6620"/>
                    <a:pt x="3030" y="6620"/>
                  </a:cubicBezTo>
                  <a:cubicBezTo>
                    <a:pt x="3086" y="6620"/>
                    <a:pt x="3086" y="6620"/>
                    <a:pt x="3086" y="6620"/>
                  </a:cubicBezTo>
                  <a:cubicBezTo>
                    <a:pt x="3142" y="6620"/>
                    <a:pt x="3142" y="6620"/>
                    <a:pt x="3142" y="6620"/>
                  </a:cubicBezTo>
                  <a:cubicBezTo>
                    <a:pt x="3142" y="6687"/>
                    <a:pt x="3142" y="6687"/>
                    <a:pt x="3142" y="6687"/>
                  </a:cubicBezTo>
                  <a:cubicBezTo>
                    <a:pt x="3198" y="6687"/>
                    <a:pt x="3198" y="6687"/>
                    <a:pt x="3198" y="6687"/>
                  </a:cubicBezTo>
                  <a:cubicBezTo>
                    <a:pt x="3198" y="6754"/>
                    <a:pt x="3198" y="6754"/>
                    <a:pt x="3198" y="6754"/>
                  </a:cubicBezTo>
                  <a:cubicBezTo>
                    <a:pt x="3198" y="6754"/>
                    <a:pt x="3198" y="6754"/>
                    <a:pt x="3198" y="6754"/>
                  </a:cubicBezTo>
                  <a:cubicBezTo>
                    <a:pt x="3254" y="6821"/>
                    <a:pt x="3254" y="6821"/>
                    <a:pt x="3254" y="6821"/>
                  </a:cubicBezTo>
                  <a:cubicBezTo>
                    <a:pt x="3254" y="6888"/>
                    <a:pt x="3254" y="6888"/>
                    <a:pt x="3254" y="6888"/>
                  </a:cubicBezTo>
                  <a:cubicBezTo>
                    <a:pt x="3254" y="6888"/>
                    <a:pt x="3254" y="6888"/>
                    <a:pt x="3254" y="6888"/>
                  </a:cubicBezTo>
                  <a:cubicBezTo>
                    <a:pt x="3254" y="6955"/>
                    <a:pt x="3254" y="6955"/>
                    <a:pt x="3254" y="6955"/>
                  </a:cubicBezTo>
                  <a:cubicBezTo>
                    <a:pt x="3254" y="7022"/>
                    <a:pt x="3254" y="7022"/>
                    <a:pt x="3254" y="7022"/>
                  </a:cubicBezTo>
                  <a:cubicBezTo>
                    <a:pt x="3310" y="7022"/>
                    <a:pt x="3310" y="7022"/>
                    <a:pt x="3310" y="7022"/>
                  </a:cubicBezTo>
                  <a:cubicBezTo>
                    <a:pt x="3310" y="7022"/>
                    <a:pt x="3310" y="7022"/>
                    <a:pt x="3310" y="7022"/>
                  </a:cubicBezTo>
                  <a:cubicBezTo>
                    <a:pt x="3310" y="7022"/>
                    <a:pt x="3310" y="7022"/>
                    <a:pt x="3310" y="7022"/>
                  </a:cubicBezTo>
                  <a:cubicBezTo>
                    <a:pt x="3310" y="7089"/>
                    <a:pt x="3310" y="7089"/>
                    <a:pt x="3310" y="7089"/>
                  </a:cubicBezTo>
                  <a:cubicBezTo>
                    <a:pt x="3366" y="7155"/>
                    <a:pt x="3366" y="7155"/>
                    <a:pt x="3366" y="7155"/>
                  </a:cubicBezTo>
                  <a:cubicBezTo>
                    <a:pt x="3422" y="7222"/>
                    <a:pt x="3422" y="7222"/>
                    <a:pt x="3422" y="7222"/>
                  </a:cubicBezTo>
                  <a:cubicBezTo>
                    <a:pt x="3478" y="7289"/>
                    <a:pt x="3478" y="7289"/>
                    <a:pt x="3478" y="7289"/>
                  </a:cubicBezTo>
                  <a:cubicBezTo>
                    <a:pt x="3478" y="7289"/>
                    <a:pt x="3478" y="7289"/>
                    <a:pt x="3478" y="7289"/>
                  </a:cubicBezTo>
                  <a:cubicBezTo>
                    <a:pt x="3535" y="7289"/>
                    <a:pt x="3535" y="7289"/>
                    <a:pt x="3535" y="7289"/>
                  </a:cubicBezTo>
                  <a:cubicBezTo>
                    <a:pt x="3535" y="7356"/>
                    <a:pt x="3535" y="7356"/>
                    <a:pt x="3535" y="7356"/>
                  </a:cubicBezTo>
                  <a:cubicBezTo>
                    <a:pt x="3535" y="7356"/>
                    <a:pt x="3535" y="7356"/>
                    <a:pt x="3535" y="7356"/>
                  </a:cubicBezTo>
                  <a:cubicBezTo>
                    <a:pt x="3591" y="7356"/>
                    <a:pt x="3591" y="7356"/>
                    <a:pt x="3591" y="7356"/>
                  </a:cubicBezTo>
                  <a:cubicBezTo>
                    <a:pt x="3647" y="7423"/>
                    <a:pt x="3647" y="7423"/>
                    <a:pt x="3647" y="7423"/>
                  </a:cubicBezTo>
                  <a:cubicBezTo>
                    <a:pt x="3647" y="7490"/>
                    <a:pt x="3647" y="7490"/>
                    <a:pt x="3647" y="7490"/>
                  </a:cubicBezTo>
                  <a:cubicBezTo>
                    <a:pt x="3647" y="7490"/>
                    <a:pt x="3647" y="7490"/>
                    <a:pt x="3647" y="7490"/>
                  </a:cubicBezTo>
                  <a:cubicBezTo>
                    <a:pt x="3703" y="7557"/>
                    <a:pt x="3703" y="7557"/>
                    <a:pt x="3703" y="7557"/>
                  </a:cubicBezTo>
                  <a:cubicBezTo>
                    <a:pt x="3703" y="7557"/>
                    <a:pt x="3703" y="7557"/>
                    <a:pt x="3703" y="7557"/>
                  </a:cubicBezTo>
                  <a:cubicBezTo>
                    <a:pt x="3759" y="7624"/>
                    <a:pt x="3759" y="7624"/>
                    <a:pt x="3759" y="7624"/>
                  </a:cubicBezTo>
                  <a:cubicBezTo>
                    <a:pt x="3759" y="7690"/>
                    <a:pt x="3759" y="7690"/>
                    <a:pt x="3759" y="7690"/>
                  </a:cubicBezTo>
                  <a:cubicBezTo>
                    <a:pt x="3815" y="7690"/>
                    <a:pt x="3815" y="7690"/>
                    <a:pt x="3815" y="7690"/>
                  </a:cubicBezTo>
                  <a:cubicBezTo>
                    <a:pt x="3815" y="7757"/>
                    <a:pt x="3815" y="7757"/>
                    <a:pt x="3815" y="7757"/>
                  </a:cubicBezTo>
                  <a:cubicBezTo>
                    <a:pt x="3759" y="7824"/>
                    <a:pt x="3759" y="7824"/>
                    <a:pt x="3759" y="7824"/>
                  </a:cubicBezTo>
                  <a:cubicBezTo>
                    <a:pt x="3703" y="7824"/>
                    <a:pt x="3703" y="7824"/>
                    <a:pt x="3703" y="7824"/>
                  </a:cubicBezTo>
                  <a:cubicBezTo>
                    <a:pt x="3815" y="7757"/>
                    <a:pt x="3815" y="7757"/>
                    <a:pt x="3815" y="7757"/>
                  </a:cubicBezTo>
                  <a:cubicBezTo>
                    <a:pt x="3871" y="7757"/>
                    <a:pt x="3871" y="7757"/>
                    <a:pt x="3871" y="7757"/>
                  </a:cubicBezTo>
                  <a:cubicBezTo>
                    <a:pt x="3871" y="7757"/>
                    <a:pt x="3871" y="7757"/>
                    <a:pt x="3871" y="7757"/>
                  </a:cubicBezTo>
                  <a:cubicBezTo>
                    <a:pt x="3871" y="7690"/>
                    <a:pt x="3871" y="7690"/>
                    <a:pt x="3871" y="7690"/>
                  </a:cubicBezTo>
                  <a:cubicBezTo>
                    <a:pt x="3871" y="7490"/>
                    <a:pt x="3871" y="7490"/>
                    <a:pt x="3871" y="7490"/>
                  </a:cubicBezTo>
                  <a:cubicBezTo>
                    <a:pt x="3871" y="7423"/>
                    <a:pt x="3871" y="7423"/>
                    <a:pt x="3871" y="7423"/>
                  </a:cubicBezTo>
                  <a:cubicBezTo>
                    <a:pt x="3927" y="7356"/>
                    <a:pt x="3927" y="7356"/>
                    <a:pt x="3927" y="7356"/>
                  </a:cubicBezTo>
                  <a:cubicBezTo>
                    <a:pt x="3983" y="7356"/>
                    <a:pt x="3983" y="7356"/>
                    <a:pt x="3983" y="7356"/>
                  </a:cubicBezTo>
                  <a:cubicBezTo>
                    <a:pt x="4039" y="7289"/>
                    <a:pt x="4039" y="7289"/>
                    <a:pt x="4039" y="7289"/>
                  </a:cubicBezTo>
                  <a:cubicBezTo>
                    <a:pt x="4096" y="7289"/>
                    <a:pt x="4096" y="7289"/>
                    <a:pt x="4096" y="7289"/>
                  </a:cubicBezTo>
                  <a:cubicBezTo>
                    <a:pt x="4152" y="7289"/>
                    <a:pt x="4152" y="7289"/>
                    <a:pt x="4152" y="7289"/>
                  </a:cubicBezTo>
                  <a:cubicBezTo>
                    <a:pt x="4152" y="7222"/>
                    <a:pt x="4152" y="7222"/>
                    <a:pt x="4152" y="7222"/>
                  </a:cubicBezTo>
                  <a:cubicBezTo>
                    <a:pt x="4208" y="7222"/>
                    <a:pt x="4208" y="7222"/>
                    <a:pt x="4208" y="7222"/>
                  </a:cubicBezTo>
                  <a:cubicBezTo>
                    <a:pt x="4264" y="7222"/>
                    <a:pt x="4264" y="7222"/>
                    <a:pt x="4264" y="7222"/>
                  </a:cubicBezTo>
                  <a:cubicBezTo>
                    <a:pt x="4320" y="7222"/>
                    <a:pt x="4320" y="7222"/>
                    <a:pt x="4320" y="7222"/>
                  </a:cubicBezTo>
                  <a:cubicBezTo>
                    <a:pt x="4320" y="7222"/>
                    <a:pt x="4320" y="7222"/>
                    <a:pt x="4320" y="7222"/>
                  </a:cubicBezTo>
                  <a:cubicBezTo>
                    <a:pt x="4376" y="7222"/>
                    <a:pt x="4376" y="7222"/>
                    <a:pt x="4376" y="7222"/>
                  </a:cubicBezTo>
                  <a:cubicBezTo>
                    <a:pt x="4376" y="7222"/>
                    <a:pt x="4376" y="7222"/>
                    <a:pt x="4376" y="7222"/>
                  </a:cubicBezTo>
                  <a:cubicBezTo>
                    <a:pt x="4432" y="7155"/>
                    <a:pt x="4432" y="7155"/>
                    <a:pt x="4432" y="7155"/>
                  </a:cubicBezTo>
                  <a:cubicBezTo>
                    <a:pt x="4488" y="7089"/>
                    <a:pt x="4488" y="7089"/>
                    <a:pt x="4488" y="7089"/>
                  </a:cubicBezTo>
                  <a:cubicBezTo>
                    <a:pt x="4488" y="7089"/>
                    <a:pt x="4488" y="7089"/>
                    <a:pt x="4488" y="7089"/>
                  </a:cubicBezTo>
                  <a:cubicBezTo>
                    <a:pt x="4544" y="7089"/>
                    <a:pt x="4544" y="7089"/>
                    <a:pt x="4544" y="7089"/>
                  </a:cubicBezTo>
                  <a:cubicBezTo>
                    <a:pt x="4544" y="7089"/>
                    <a:pt x="4544" y="7089"/>
                    <a:pt x="4544" y="7089"/>
                  </a:cubicBezTo>
                  <a:cubicBezTo>
                    <a:pt x="4544" y="7089"/>
                    <a:pt x="4544" y="7089"/>
                    <a:pt x="4544" y="7089"/>
                  </a:cubicBezTo>
                  <a:cubicBezTo>
                    <a:pt x="4601" y="7022"/>
                    <a:pt x="4601" y="7022"/>
                    <a:pt x="4601" y="7022"/>
                  </a:cubicBezTo>
                  <a:cubicBezTo>
                    <a:pt x="4601" y="7089"/>
                    <a:pt x="4601" y="7089"/>
                    <a:pt x="4601" y="7089"/>
                  </a:cubicBezTo>
                  <a:cubicBezTo>
                    <a:pt x="4769" y="7089"/>
                    <a:pt x="4769" y="7089"/>
                    <a:pt x="4769" y="7089"/>
                  </a:cubicBezTo>
                  <a:cubicBezTo>
                    <a:pt x="4881" y="7022"/>
                    <a:pt x="4881" y="7022"/>
                    <a:pt x="4881" y="7022"/>
                  </a:cubicBezTo>
                  <a:cubicBezTo>
                    <a:pt x="4937" y="7022"/>
                    <a:pt x="4937" y="7022"/>
                    <a:pt x="4937" y="7022"/>
                  </a:cubicBezTo>
                  <a:cubicBezTo>
                    <a:pt x="4937" y="7022"/>
                    <a:pt x="4937" y="7022"/>
                    <a:pt x="4937" y="7022"/>
                  </a:cubicBezTo>
                  <a:cubicBezTo>
                    <a:pt x="4993" y="7022"/>
                    <a:pt x="4993" y="7022"/>
                    <a:pt x="4993" y="7022"/>
                  </a:cubicBezTo>
                  <a:cubicBezTo>
                    <a:pt x="4993" y="7022"/>
                    <a:pt x="4993" y="7022"/>
                    <a:pt x="4993" y="7022"/>
                  </a:cubicBezTo>
                  <a:cubicBezTo>
                    <a:pt x="4993" y="6955"/>
                    <a:pt x="4993" y="6955"/>
                    <a:pt x="4993" y="6955"/>
                  </a:cubicBezTo>
                  <a:cubicBezTo>
                    <a:pt x="5105" y="6955"/>
                    <a:pt x="5105" y="6955"/>
                    <a:pt x="5105" y="6955"/>
                  </a:cubicBezTo>
                  <a:cubicBezTo>
                    <a:pt x="5162" y="6955"/>
                    <a:pt x="5162" y="6955"/>
                    <a:pt x="5162" y="6955"/>
                  </a:cubicBezTo>
                  <a:cubicBezTo>
                    <a:pt x="5162" y="6955"/>
                    <a:pt x="5162" y="6955"/>
                    <a:pt x="5162" y="6955"/>
                  </a:cubicBezTo>
                  <a:cubicBezTo>
                    <a:pt x="5218" y="6955"/>
                    <a:pt x="5218" y="6955"/>
                    <a:pt x="5218" y="6955"/>
                  </a:cubicBezTo>
                  <a:cubicBezTo>
                    <a:pt x="5218" y="6955"/>
                    <a:pt x="5218" y="6955"/>
                    <a:pt x="5218" y="6955"/>
                  </a:cubicBezTo>
                  <a:cubicBezTo>
                    <a:pt x="5274" y="6955"/>
                    <a:pt x="5274" y="6955"/>
                    <a:pt x="5274" y="6955"/>
                  </a:cubicBezTo>
                  <a:cubicBezTo>
                    <a:pt x="5274" y="6955"/>
                    <a:pt x="5274" y="6955"/>
                    <a:pt x="5274" y="6955"/>
                  </a:cubicBezTo>
                  <a:cubicBezTo>
                    <a:pt x="5274" y="6888"/>
                    <a:pt x="5274" y="6888"/>
                    <a:pt x="5274" y="6888"/>
                  </a:cubicBezTo>
                  <a:cubicBezTo>
                    <a:pt x="5274" y="6955"/>
                    <a:pt x="5274" y="6955"/>
                    <a:pt x="5274" y="6955"/>
                  </a:cubicBezTo>
                  <a:cubicBezTo>
                    <a:pt x="5274" y="6955"/>
                    <a:pt x="5274" y="6955"/>
                    <a:pt x="5274" y="6955"/>
                  </a:cubicBezTo>
                  <a:cubicBezTo>
                    <a:pt x="5330" y="7022"/>
                    <a:pt x="5330" y="7022"/>
                    <a:pt x="5330" y="7022"/>
                  </a:cubicBezTo>
                  <a:cubicBezTo>
                    <a:pt x="5330" y="7022"/>
                    <a:pt x="5330" y="7022"/>
                    <a:pt x="5330" y="7022"/>
                  </a:cubicBezTo>
                  <a:cubicBezTo>
                    <a:pt x="5274" y="7022"/>
                    <a:pt x="5274" y="7022"/>
                    <a:pt x="5274" y="7022"/>
                  </a:cubicBezTo>
                  <a:cubicBezTo>
                    <a:pt x="5274" y="7089"/>
                    <a:pt x="5274" y="7089"/>
                    <a:pt x="5274" y="7089"/>
                  </a:cubicBezTo>
                  <a:cubicBezTo>
                    <a:pt x="5162" y="7089"/>
                    <a:pt x="5162" y="7089"/>
                    <a:pt x="5162" y="7089"/>
                  </a:cubicBezTo>
                  <a:cubicBezTo>
                    <a:pt x="5049" y="7155"/>
                    <a:pt x="5049" y="7155"/>
                    <a:pt x="5049" y="7155"/>
                  </a:cubicBezTo>
                  <a:cubicBezTo>
                    <a:pt x="5049" y="7155"/>
                    <a:pt x="5049" y="7155"/>
                    <a:pt x="5049" y="7155"/>
                  </a:cubicBezTo>
                  <a:cubicBezTo>
                    <a:pt x="4993" y="7222"/>
                    <a:pt x="4993" y="7222"/>
                    <a:pt x="4993" y="7222"/>
                  </a:cubicBezTo>
                  <a:cubicBezTo>
                    <a:pt x="4937" y="7222"/>
                    <a:pt x="4937" y="7222"/>
                    <a:pt x="4937" y="7222"/>
                  </a:cubicBezTo>
                  <a:cubicBezTo>
                    <a:pt x="4881" y="7222"/>
                    <a:pt x="4881" y="7222"/>
                    <a:pt x="4881" y="7222"/>
                  </a:cubicBezTo>
                  <a:cubicBezTo>
                    <a:pt x="4881" y="7222"/>
                    <a:pt x="4881" y="7222"/>
                    <a:pt x="4881" y="7222"/>
                  </a:cubicBezTo>
                  <a:cubicBezTo>
                    <a:pt x="4881" y="7222"/>
                    <a:pt x="4881" y="7222"/>
                    <a:pt x="4881" y="7222"/>
                  </a:cubicBezTo>
                  <a:cubicBezTo>
                    <a:pt x="4769" y="7222"/>
                    <a:pt x="4769" y="7222"/>
                    <a:pt x="4769" y="7222"/>
                  </a:cubicBezTo>
                  <a:cubicBezTo>
                    <a:pt x="4713" y="7222"/>
                    <a:pt x="4713" y="7222"/>
                    <a:pt x="4713" y="7222"/>
                  </a:cubicBezTo>
                  <a:cubicBezTo>
                    <a:pt x="4713" y="7222"/>
                    <a:pt x="4713" y="7222"/>
                    <a:pt x="4713" y="7222"/>
                  </a:cubicBezTo>
                  <a:cubicBezTo>
                    <a:pt x="4601" y="7222"/>
                    <a:pt x="4601" y="7222"/>
                    <a:pt x="4601" y="7222"/>
                  </a:cubicBezTo>
                  <a:cubicBezTo>
                    <a:pt x="4544" y="7289"/>
                    <a:pt x="4544" y="7289"/>
                    <a:pt x="4544" y="7289"/>
                  </a:cubicBezTo>
                  <a:cubicBezTo>
                    <a:pt x="4488" y="7356"/>
                    <a:pt x="4488" y="7356"/>
                    <a:pt x="4488" y="7356"/>
                  </a:cubicBezTo>
                  <a:cubicBezTo>
                    <a:pt x="4376" y="7356"/>
                    <a:pt x="4376" y="7356"/>
                    <a:pt x="4376" y="7356"/>
                  </a:cubicBezTo>
                  <a:cubicBezTo>
                    <a:pt x="4376" y="7356"/>
                    <a:pt x="4376" y="7356"/>
                    <a:pt x="4376" y="7356"/>
                  </a:cubicBezTo>
                  <a:cubicBezTo>
                    <a:pt x="4320" y="7423"/>
                    <a:pt x="4320" y="7423"/>
                    <a:pt x="4320" y="7423"/>
                  </a:cubicBezTo>
                  <a:cubicBezTo>
                    <a:pt x="4320" y="7423"/>
                    <a:pt x="4320" y="7423"/>
                    <a:pt x="4320" y="7423"/>
                  </a:cubicBezTo>
                  <a:cubicBezTo>
                    <a:pt x="4264" y="7490"/>
                    <a:pt x="4264" y="7490"/>
                    <a:pt x="4264" y="7490"/>
                  </a:cubicBezTo>
                  <a:cubicBezTo>
                    <a:pt x="4264" y="7423"/>
                    <a:pt x="4264" y="7423"/>
                    <a:pt x="4264" y="7423"/>
                  </a:cubicBezTo>
                  <a:cubicBezTo>
                    <a:pt x="4208" y="7490"/>
                    <a:pt x="4208" y="7490"/>
                    <a:pt x="4208" y="7490"/>
                  </a:cubicBezTo>
                  <a:cubicBezTo>
                    <a:pt x="4152" y="7557"/>
                    <a:pt x="4152" y="7557"/>
                    <a:pt x="4152" y="7557"/>
                  </a:cubicBezTo>
                  <a:cubicBezTo>
                    <a:pt x="4152" y="7557"/>
                    <a:pt x="4152" y="7557"/>
                    <a:pt x="4152" y="7557"/>
                  </a:cubicBezTo>
                  <a:cubicBezTo>
                    <a:pt x="4096" y="7557"/>
                    <a:pt x="4096" y="7557"/>
                    <a:pt x="4096" y="7557"/>
                  </a:cubicBezTo>
                  <a:cubicBezTo>
                    <a:pt x="4152" y="7624"/>
                    <a:pt x="4152" y="7624"/>
                    <a:pt x="4152" y="7624"/>
                  </a:cubicBezTo>
                  <a:cubicBezTo>
                    <a:pt x="4208" y="7690"/>
                    <a:pt x="4208" y="7690"/>
                    <a:pt x="4208" y="7690"/>
                  </a:cubicBezTo>
                  <a:cubicBezTo>
                    <a:pt x="4152" y="7624"/>
                    <a:pt x="4152" y="7624"/>
                    <a:pt x="4152" y="7624"/>
                  </a:cubicBezTo>
                  <a:cubicBezTo>
                    <a:pt x="4152" y="7557"/>
                    <a:pt x="4152" y="7557"/>
                    <a:pt x="4152" y="7557"/>
                  </a:cubicBezTo>
                  <a:cubicBezTo>
                    <a:pt x="4208" y="7624"/>
                    <a:pt x="4208" y="7624"/>
                    <a:pt x="4208" y="7624"/>
                  </a:cubicBezTo>
                  <a:cubicBezTo>
                    <a:pt x="4264" y="7557"/>
                    <a:pt x="4264" y="7557"/>
                    <a:pt x="4264" y="7557"/>
                  </a:cubicBezTo>
                  <a:cubicBezTo>
                    <a:pt x="4264" y="7557"/>
                    <a:pt x="4264" y="7557"/>
                    <a:pt x="4264" y="7557"/>
                  </a:cubicBezTo>
                  <a:cubicBezTo>
                    <a:pt x="4264" y="7557"/>
                    <a:pt x="4264" y="7557"/>
                    <a:pt x="4264" y="7557"/>
                  </a:cubicBezTo>
                  <a:cubicBezTo>
                    <a:pt x="4320" y="7490"/>
                    <a:pt x="4320" y="7490"/>
                    <a:pt x="4320" y="7490"/>
                  </a:cubicBezTo>
                  <a:cubicBezTo>
                    <a:pt x="4432" y="7423"/>
                    <a:pt x="4432" y="7423"/>
                    <a:pt x="4432" y="7423"/>
                  </a:cubicBezTo>
                  <a:cubicBezTo>
                    <a:pt x="4432" y="7423"/>
                    <a:pt x="4432" y="7423"/>
                    <a:pt x="4432" y="7423"/>
                  </a:cubicBezTo>
                  <a:cubicBezTo>
                    <a:pt x="4601" y="7356"/>
                    <a:pt x="4601" y="7356"/>
                    <a:pt x="4601" y="7356"/>
                  </a:cubicBezTo>
                  <a:cubicBezTo>
                    <a:pt x="4601" y="7289"/>
                    <a:pt x="4601" y="7289"/>
                    <a:pt x="4601" y="7289"/>
                  </a:cubicBezTo>
                  <a:cubicBezTo>
                    <a:pt x="4657" y="7289"/>
                    <a:pt x="4657" y="7289"/>
                    <a:pt x="4657" y="7289"/>
                  </a:cubicBezTo>
                  <a:cubicBezTo>
                    <a:pt x="4657" y="7356"/>
                    <a:pt x="4657" y="7356"/>
                    <a:pt x="4657" y="7356"/>
                  </a:cubicBezTo>
                  <a:cubicBezTo>
                    <a:pt x="4713" y="7289"/>
                    <a:pt x="4713" y="7289"/>
                    <a:pt x="4713" y="7289"/>
                  </a:cubicBezTo>
                  <a:cubicBezTo>
                    <a:pt x="4713" y="7289"/>
                    <a:pt x="4713" y="7289"/>
                    <a:pt x="4713" y="7289"/>
                  </a:cubicBezTo>
                  <a:cubicBezTo>
                    <a:pt x="4769" y="7356"/>
                    <a:pt x="4769" y="7356"/>
                    <a:pt x="4769" y="7356"/>
                  </a:cubicBezTo>
                  <a:cubicBezTo>
                    <a:pt x="4825" y="7289"/>
                    <a:pt x="4825" y="7289"/>
                    <a:pt x="4825" y="7289"/>
                  </a:cubicBezTo>
                  <a:cubicBezTo>
                    <a:pt x="4825" y="7289"/>
                    <a:pt x="4825" y="7289"/>
                    <a:pt x="4825" y="7289"/>
                  </a:cubicBezTo>
                  <a:cubicBezTo>
                    <a:pt x="4769" y="7423"/>
                    <a:pt x="4769" y="7423"/>
                    <a:pt x="4769" y="7423"/>
                  </a:cubicBezTo>
                  <a:cubicBezTo>
                    <a:pt x="4769" y="7423"/>
                    <a:pt x="4769" y="7423"/>
                    <a:pt x="4769" y="7423"/>
                  </a:cubicBezTo>
                  <a:cubicBezTo>
                    <a:pt x="4825" y="7356"/>
                    <a:pt x="4825" y="7356"/>
                    <a:pt x="4825" y="7356"/>
                  </a:cubicBezTo>
                  <a:cubicBezTo>
                    <a:pt x="4937" y="7356"/>
                    <a:pt x="4937" y="7356"/>
                    <a:pt x="4937" y="7356"/>
                  </a:cubicBezTo>
                  <a:cubicBezTo>
                    <a:pt x="5049" y="7222"/>
                    <a:pt x="5049" y="7222"/>
                    <a:pt x="5049" y="7222"/>
                  </a:cubicBezTo>
                  <a:cubicBezTo>
                    <a:pt x="5105" y="7222"/>
                    <a:pt x="5105" y="7222"/>
                    <a:pt x="5105" y="7222"/>
                  </a:cubicBezTo>
                  <a:cubicBezTo>
                    <a:pt x="5218" y="7155"/>
                    <a:pt x="5218" y="7155"/>
                    <a:pt x="5218" y="7155"/>
                  </a:cubicBezTo>
                  <a:cubicBezTo>
                    <a:pt x="5274" y="7155"/>
                    <a:pt x="5274" y="7155"/>
                    <a:pt x="5274" y="7155"/>
                  </a:cubicBezTo>
                  <a:cubicBezTo>
                    <a:pt x="5330" y="7155"/>
                    <a:pt x="5330" y="7155"/>
                    <a:pt x="5330" y="7155"/>
                  </a:cubicBezTo>
                  <a:cubicBezTo>
                    <a:pt x="5386" y="7155"/>
                    <a:pt x="5386" y="7155"/>
                    <a:pt x="5386" y="7155"/>
                  </a:cubicBezTo>
                  <a:cubicBezTo>
                    <a:pt x="5330" y="7222"/>
                    <a:pt x="5330" y="7222"/>
                    <a:pt x="5330" y="7222"/>
                  </a:cubicBezTo>
                  <a:cubicBezTo>
                    <a:pt x="5274" y="7222"/>
                    <a:pt x="5274" y="7222"/>
                    <a:pt x="5274" y="7222"/>
                  </a:cubicBezTo>
                  <a:cubicBezTo>
                    <a:pt x="5274" y="7289"/>
                    <a:pt x="5274" y="7289"/>
                    <a:pt x="5274" y="7289"/>
                  </a:cubicBezTo>
                  <a:cubicBezTo>
                    <a:pt x="5330" y="7289"/>
                    <a:pt x="5330" y="7289"/>
                    <a:pt x="5330" y="7289"/>
                  </a:cubicBezTo>
                  <a:cubicBezTo>
                    <a:pt x="5386" y="7222"/>
                    <a:pt x="5386" y="7222"/>
                    <a:pt x="5386" y="7222"/>
                  </a:cubicBezTo>
                  <a:cubicBezTo>
                    <a:pt x="5498" y="7155"/>
                    <a:pt x="5498" y="7155"/>
                    <a:pt x="5498" y="7155"/>
                  </a:cubicBezTo>
                  <a:cubicBezTo>
                    <a:pt x="5554" y="7155"/>
                    <a:pt x="5554" y="7155"/>
                    <a:pt x="5554" y="7155"/>
                  </a:cubicBezTo>
                  <a:cubicBezTo>
                    <a:pt x="5498" y="7155"/>
                    <a:pt x="5498" y="7155"/>
                    <a:pt x="5498" y="7155"/>
                  </a:cubicBezTo>
                  <a:cubicBezTo>
                    <a:pt x="5554" y="7089"/>
                    <a:pt x="5554" y="7089"/>
                    <a:pt x="5554" y="7089"/>
                  </a:cubicBezTo>
                  <a:cubicBezTo>
                    <a:pt x="5610" y="7089"/>
                    <a:pt x="5610" y="7089"/>
                    <a:pt x="5610" y="7089"/>
                  </a:cubicBezTo>
                  <a:cubicBezTo>
                    <a:pt x="5610" y="7089"/>
                    <a:pt x="5610" y="7089"/>
                    <a:pt x="5610" y="7089"/>
                  </a:cubicBezTo>
                  <a:cubicBezTo>
                    <a:pt x="5610" y="7022"/>
                    <a:pt x="5610" y="7022"/>
                    <a:pt x="5610" y="7022"/>
                  </a:cubicBezTo>
                  <a:cubicBezTo>
                    <a:pt x="5666" y="7089"/>
                    <a:pt x="5666" y="7089"/>
                    <a:pt x="5666" y="7089"/>
                  </a:cubicBezTo>
                  <a:cubicBezTo>
                    <a:pt x="5723" y="7089"/>
                    <a:pt x="5723" y="7089"/>
                    <a:pt x="5723" y="7089"/>
                  </a:cubicBezTo>
                  <a:cubicBezTo>
                    <a:pt x="5723" y="7022"/>
                    <a:pt x="5723" y="7022"/>
                    <a:pt x="5723" y="7022"/>
                  </a:cubicBezTo>
                  <a:cubicBezTo>
                    <a:pt x="5666" y="6955"/>
                    <a:pt x="5666" y="6955"/>
                    <a:pt x="5666" y="6955"/>
                  </a:cubicBezTo>
                  <a:cubicBezTo>
                    <a:pt x="5723" y="6888"/>
                    <a:pt x="5723" y="6888"/>
                    <a:pt x="5723" y="6888"/>
                  </a:cubicBezTo>
                  <a:cubicBezTo>
                    <a:pt x="5666" y="6888"/>
                    <a:pt x="5666" y="6888"/>
                    <a:pt x="5666" y="6888"/>
                  </a:cubicBezTo>
                  <a:cubicBezTo>
                    <a:pt x="5723" y="6821"/>
                    <a:pt x="5723" y="6821"/>
                    <a:pt x="5723" y="6821"/>
                  </a:cubicBezTo>
                  <a:cubicBezTo>
                    <a:pt x="5779" y="6754"/>
                    <a:pt x="5779" y="6754"/>
                    <a:pt x="5779" y="6754"/>
                  </a:cubicBezTo>
                  <a:cubicBezTo>
                    <a:pt x="5779" y="6821"/>
                    <a:pt x="5779" y="6821"/>
                    <a:pt x="5779" y="6821"/>
                  </a:cubicBezTo>
                  <a:cubicBezTo>
                    <a:pt x="5835" y="7022"/>
                    <a:pt x="5835" y="7022"/>
                    <a:pt x="5835" y="7022"/>
                  </a:cubicBezTo>
                  <a:cubicBezTo>
                    <a:pt x="5779" y="7089"/>
                    <a:pt x="5779" y="7089"/>
                    <a:pt x="5779" y="7089"/>
                  </a:cubicBezTo>
                  <a:cubicBezTo>
                    <a:pt x="5779" y="7289"/>
                    <a:pt x="5779" y="7289"/>
                    <a:pt x="5779" y="7289"/>
                  </a:cubicBezTo>
                  <a:cubicBezTo>
                    <a:pt x="5723" y="7356"/>
                    <a:pt x="5723" y="7356"/>
                    <a:pt x="5723" y="7356"/>
                  </a:cubicBezTo>
                  <a:cubicBezTo>
                    <a:pt x="5723" y="7624"/>
                    <a:pt x="5723" y="7624"/>
                    <a:pt x="5723" y="7624"/>
                  </a:cubicBezTo>
                  <a:cubicBezTo>
                    <a:pt x="5779" y="7690"/>
                    <a:pt x="5779" y="7690"/>
                    <a:pt x="5779" y="7690"/>
                  </a:cubicBezTo>
                  <a:cubicBezTo>
                    <a:pt x="5835" y="7690"/>
                    <a:pt x="5835" y="7690"/>
                    <a:pt x="5835" y="7690"/>
                  </a:cubicBezTo>
                  <a:cubicBezTo>
                    <a:pt x="5835" y="7757"/>
                    <a:pt x="5835" y="7757"/>
                    <a:pt x="5835" y="7757"/>
                  </a:cubicBezTo>
                  <a:cubicBezTo>
                    <a:pt x="5947" y="7757"/>
                    <a:pt x="5947" y="7757"/>
                    <a:pt x="5947" y="7757"/>
                  </a:cubicBezTo>
                  <a:cubicBezTo>
                    <a:pt x="5891" y="7690"/>
                    <a:pt x="5891" y="7690"/>
                    <a:pt x="5891" y="7690"/>
                  </a:cubicBezTo>
                  <a:cubicBezTo>
                    <a:pt x="5835" y="7690"/>
                    <a:pt x="5835" y="7690"/>
                    <a:pt x="5835" y="7690"/>
                  </a:cubicBezTo>
                  <a:cubicBezTo>
                    <a:pt x="5835" y="7624"/>
                    <a:pt x="5835" y="7624"/>
                    <a:pt x="5835" y="7624"/>
                  </a:cubicBezTo>
                  <a:cubicBezTo>
                    <a:pt x="5891" y="7624"/>
                    <a:pt x="5891" y="7624"/>
                    <a:pt x="5891" y="7624"/>
                  </a:cubicBezTo>
                  <a:cubicBezTo>
                    <a:pt x="5947" y="7624"/>
                    <a:pt x="5947" y="7624"/>
                    <a:pt x="5947" y="7624"/>
                  </a:cubicBezTo>
                  <a:cubicBezTo>
                    <a:pt x="5947" y="7557"/>
                    <a:pt x="5947" y="7557"/>
                    <a:pt x="5947" y="7557"/>
                  </a:cubicBezTo>
                  <a:cubicBezTo>
                    <a:pt x="5947" y="7557"/>
                    <a:pt x="5947" y="7557"/>
                    <a:pt x="5947" y="7557"/>
                  </a:cubicBezTo>
                  <a:cubicBezTo>
                    <a:pt x="6003" y="7557"/>
                    <a:pt x="6003" y="7557"/>
                    <a:pt x="6003" y="7557"/>
                  </a:cubicBezTo>
                  <a:cubicBezTo>
                    <a:pt x="6059" y="7557"/>
                    <a:pt x="6059" y="7557"/>
                    <a:pt x="6059" y="7557"/>
                  </a:cubicBezTo>
                  <a:cubicBezTo>
                    <a:pt x="6059" y="7557"/>
                    <a:pt x="6059" y="7557"/>
                    <a:pt x="6059" y="7557"/>
                  </a:cubicBezTo>
                  <a:cubicBezTo>
                    <a:pt x="6059" y="7557"/>
                    <a:pt x="6059" y="7557"/>
                    <a:pt x="6059" y="7557"/>
                  </a:cubicBezTo>
                  <a:cubicBezTo>
                    <a:pt x="6059" y="7423"/>
                    <a:pt x="6059" y="7423"/>
                    <a:pt x="6059" y="7423"/>
                  </a:cubicBezTo>
                  <a:cubicBezTo>
                    <a:pt x="6059" y="7423"/>
                    <a:pt x="6059" y="7423"/>
                    <a:pt x="6059" y="7423"/>
                  </a:cubicBezTo>
                  <a:cubicBezTo>
                    <a:pt x="6171" y="7356"/>
                    <a:pt x="6171" y="7356"/>
                    <a:pt x="6171" y="7356"/>
                  </a:cubicBezTo>
                  <a:cubicBezTo>
                    <a:pt x="6171" y="7356"/>
                    <a:pt x="6171" y="7356"/>
                    <a:pt x="6171" y="7356"/>
                  </a:cubicBezTo>
                  <a:cubicBezTo>
                    <a:pt x="6228" y="7356"/>
                    <a:pt x="6228" y="7356"/>
                    <a:pt x="6228" y="7356"/>
                  </a:cubicBezTo>
                  <a:cubicBezTo>
                    <a:pt x="6228" y="7356"/>
                    <a:pt x="6228" y="7356"/>
                    <a:pt x="6228" y="7356"/>
                  </a:cubicBezTo>
                  <a:cubicBezTo>
                    <a:pt x="6228" y="7423"/>
                    <a:pt x="6228" y="7423"/>
                    <a:pt x="6228" y="7423"/>
                  </a:cubicBezTo>
                  <a:cubicBezTo>
                    <a:pt x="6171" y="7490"/>
                    <a:pt x="6171" y="7490"/>
                    <a:pt x="6171" y="7490"/>
                  </a:cubicBezTo>
                  <a:cubicBezTo>
                    <a:pt x="6228" y="7490"/>
                    <a:pt x="6228" y="7490"/>
                    <a:pt x="6228" y="7490"/>
                  </a:cubicBezTo>
                  <a:cubicBezTo>
                    <a:pt x="6171" y="7557"/>
                    <a:pt x="6171" y="7557"/>
                    <a:pt x="6171" y="7557"/>
                  </a:cubicBezTo>
                  <a:cubicBezTo>
                    <a:pt x="6171" y="7557"/>
                    <a:pt x="6171" y="7557"/>
                    <a:pt x="6171" y="7557"/>
                  </a:cubicBezTo>
                  <a:cubicBezTo>
                    <a:pt x="6171" y="7624"/>
                    <a:pt x="6171" y="7624"/>
                    <a:pt x="6171" y="7624"/>
                  </a:cubicBezTo>
                  <a:cubicBezTo>
                    <a:pt x="6228" y="7557"/>
                    <a:pt x="6228" y="7557"/>
                    <a:pt x="6228" y="7557"/>
                  </a:cubicBezTo>
                  <a:cubicBezTo>
                    <a:pt x="6228" y="7624"/>
                    <a:pt x="6228" y="7624"/>
                    <a:pt x="6228" y="7624"/>
                  </a:cubicBezTo>
                  <a:cubicBezTo>
                    <a:pt x="6228" y="7624"/>
                    <a:pt x="6228" y="7624"/>
                    <a:pt x="6228" y="7624"/>
                  </a:cubicBezTo>
                  <a:cubicBezTo>
                    <a:pt x="6171" y="7624"/>
                    <a:pt x="6171" y="7624"/>
                    <a:pt x="6171" y="7624"/>
                  </a:cubicBezTo>
                  <a:cubicBezTo>
                    <a:pt x="6115" y="7690"/>
                    <a:pt x="6115" y="7690"/>
                    <a:pt x="6115" y="7690"/>
                  </a:cubicBezTo>
                  <a:cubicBezTo>
                    <a:pt x="6115" y="7690"/>
                    <a:pt x="6115" y="7690"/>
                    <a:pt x="6115" y="7690"/>
                  </a:cubicBezTo>
                  <a:cubicBezTo>
                    <a:pt x="6059" y="7757"/>
                    <a:pt x="6059" y="7757"/>
                    <a:pt x="6059" y="7757"/>
                  </a:cubicBezTo>
                  <a:cubicBezTo>
                    <a:pt x="6059" y="7757"/>
                    <a:pt x="6059" y="7757"/>
                    <a:pt x="6059" y="7757"/>
                  </a:cubicBezTo>
                  <a:cubicBezTo>
                    <a:pt x="6059" y="7824"/>
                    <a:pt x="6059" y="7824"/>
                    <a:pt x="6059" y="7824"/>
                  </a:cubicBezTo>
                  <a:cubicBezTo>
                    <a:pt x="6115" y="7824"/>
                    <a:pt x="6115" y="7824"/>
                    <a:pt x="6115" y="7824"/>
                  </a:cubicBezTo>
                  <a:cubicBezTo>
                    <a:pt x="6171" y="7824"/>
                    <a:pt x="6171" y="7824"/>
                    <a:pt x="6171" y="7824"/>
                  </a:cubicBezTo>
                  <a:cubicBezTo>
                    <a:pt x="6228" y="7824"/>
                    <a:pt x="6228" y="7824"/>
                    <a:pt x="6228" y="7824"/>
                  </a:cubicBezTo>
                  <a:cubicBezTo>
                    <a:pt x="6284" y="7824"/>
                    <a:pt x="6284" y="7824"/>
                    <a:pt x="6284" y="7824"/>
                  </a:cubicBezTo>
                  <a:cubicBezTo>
                    <a:pt x="6340" y="7824"/>
                    <a:pt x="6340" y="7824"/>
                    <a:pt x="6340" y="7824"/>
                  </a:cubicBezTo>
                  <a:cubicBezTo>
                    <a:pt x="6396" y="7690"/>
                    <a:pt x="6396" y="7690"/>
                    <a:pt x="6396" y="7690"/>
                  </a:cubicBezTo>
                  <a:cubicBezTo>
                    <a:pt x="6452" y="7624"/>
                    <a:pt x="6452" y="7624"/>
                    <a:pt x="6452" y="7624"/>
                  </a:cubicBezTo>
                  <a:cubicBezTo>
                    <a:pt x="6508" y="7624"/>
                    <a:pt x="6508" y="7624"/>
                    <a:pt x="6508" y="7624"/>
                  </a:cubicBezTo>
                  <a:cubicBezTo>
                    <a:pt x="6508" y="7624"/>
                    <a:pt x="6508" y="7624"/>
                    <a:pt x="6508" y="7624"/>
                  </a:cubicBezTo>
                  <a:cubicBezTo>
                    <a:pt x="6564" y="7624"/>
                    <a:pt x="6564" y="7624"/>
                    <a:pt x="6564" y="7624"/>
                  </a:cubicBezTo>
                  <a:cubicBezTo>
                    <a:pt x="6620" y="7690"/>
                    <a:pt x="6620" y="7690"/>
                    <a:pt x="6620" y="7690"/>
                  </a:cubicBezTo>
                  <a:cubicBezTo>
                    <a:pt x="6620" y="7690"/>
                    <a:pt x="6620" y="7690"/>
                    <a:pt x="6620" y="7690"/>
                  </a:cubicBezTo>
                  <a:cubicBezTo>
                    <a:pt x="6732" y="7757"/>
                    <a:pt x="6732" y="7757"/>
                    <a:pt x="6732" y="7757"/>
                  </a:cubicBezTo>
                  <a:cubicBezTo>
                    <a:pt x="6732" y="7757"/>
                    <a:pt x="6732" y="7757"/>
                    <a:pt x="6732" y="7757"/>
                  </a:cubicBezTo>
                  <a:cubicBezTo>
                    <a:pt x="6732" y="7824"/>
                    <a:pt x="6732" y="7824"/>
                    <a:pt x="6732" y="7824"/>
                  </a:cubicBezTo>
                  <a:cubicBezTo>
                    <a:pt x="6789" y="7891"/>
                    <a:pt x="6789" y="7891"/>
                    <a:pt x="6789" y="7891"/>
                  </a:cubicBezTo>
                  <a:cubicBezTo>
                    <a:pt x="6789" y="7958"/>
                    <a:pt x="6789" y="7958"/>
                    <a:pt x="6789" y="7958"/>
                  </a:cubicBezTo>
                  <a:cubicBezTo>
                    <a:pt x="6845" y="8092"/>
                    <a:pt x="6845" y="8092"/>
                    <a:pt x="6845" y="8092"/>
                  </a:cubicBezTo>
                  <a:cubicBezTo>
                    <a:pt x="7069" y="8225"/>
                    <a:pt x="7069" y="8225"/>
                    <a:pt x="7069" y="8225"/>
                  </a:cubicBezTo>
                  <a:cubicBezTo>
                    <a:pt x="7069" y="8292"/>
                    <a:pt x="7069" y="8292"/>
                    <a:pt x="7069" y="8292"/>
                  </a:cubicBezTo>
                  <a:cubicBezTo>
                    <a:pt x="7125" y="8292"/>
                    <a:pt x="7125" y="8292"/>
                    <a:pt x="7125" y="8292"/>
                  </a:cubicBezTo>
                  <a:cubicBezTo>
                    <a:pt x="7181" y="8359"/>
                    <a:pt x="7181" y="8359"/>
                    <a:pt x="7181" y="8359"/>
                  </a:cubicBezTo>
                  <a:cubicBezTo>
                    <a:pt x="7237" y="8359"/>
                    <a:pt x="7237" y="8359"/>
                    <a:pt x="7237" y="8359"/>
                  </a:cubicBezTo>
                  <a:cubicBezTo>
                    <a:pt x="7294" y="8426"/>
                    <a:pt x="7294" y="8426"/>
                    <a:pt x="7294" y="8426"/>
                  </a:cubicBezTo>
                  <a:cubicBezTo>
                    <a:pt x="7294" y="8493"/>
                    <a:pt x="7294" y="8493"/>
                    <a:pt x="7294" y="8493"/>
                  </a:cubicBezTo>
                  <a:cubicBezTo>
                    <a:pt x="7350" y="8493"/>
                    <a:pt x="7350" y="8493"/>
                    <a:pt x="7350" y="8493"/>
                  </a:cubicBezTo>
                  <a:cubicBezTo>
                    <a:pt x="7350" y="8493"/>
                    <a:pt x="7350" y="8493"/>
                    <a:pt x="7350" y="8493"/>
                  </a:cubicBezTo>
                  <a:cubicBezTo>
                    <a:pt x="7350" y="8493"/>
                    <a:pt x="7350" y="8493"/>
                    <a:pt x="7350" y="8493"/>
                  </a:cubicBezTo>
                  <a:cubicBezTo>
                    <a:pt x="7462" y="8560"/>
                    <a:pt x="7462" y="8560"/>
                    <a:pt x="7462" y="8560"/>
                  </a:cubicBezTo>
                  <a:cubicBezTo>
                    <a:pt x="7462" y="8560"/>
                    <a:pt x="7462" y="8560"/>
                    <a:pt x="7462" y="8560"/>
                  </a:cubicBezTo>
                  <a:cubicBezTo>
                    <a:pt x="7462" y="8627"/>
                    <a:pt x="7462" y="8627"/>
                    <a:pt x="7462" y="8627"/>
                  </a:cubicBezTo>
                  <a:cubicBezTo>
                    <a:pt x="7518" y="8627"/>
                    <a:pt x="7518" y="8627"/>
                    <a:pt x="7518" y="8627"/>
                  </a:cubicBezTo>
                  <a:cubicBezTo>
                    <a:pt x="7518" y="8627"/>
                    <a:pt x="7518" y="8627"/>
                    <a:pt x="7518" y="8627"/>
                  </a:cubicBezTo>
                  <a:cubicBezTo>
                    <a:pt x="7518" y="8560"/>
                    <a:pt x="7518" y="8560"/>
                    <a:pt x="7518" y="8560"/>
                  </a:cubicBezTo>
                  <a:cubicBezTo>
                    <a:pt x="7518" y="8560"/>
                    <a:pt x="7518" y="8560"/>
                    <a:pt x="7518" y="8560"/>
                  </a:cubicBezTo>
                  <a:cubicBezTo>
                    <a:pt x="7462" y="8493"/>
                    <a:pt x="7462" y="8493"/>
                    <a:pt x="7462" y="8493"/>
                  </a:cubicBezTo>
                  <a:cubicBezTo>
                    <a:pt x="7462" y="8493"/>
                    <a:pt x="7462" y="8493"/>
                    <a:pt x="7462" y="8493"/>
                  </a:cubicBezTo>
                  <a:cubicBezTo>
                    <a:pt x="7574" y="8493"/>
                    <a:pt x="7574" y="8493"/>
                    <a:pt x="7574" y="8493"/>
                  </a:cubicBezTo>
                  <a:cubicBezTo>
                    <a:pt x="7574" y="8560"/>
                    <a:pt x="7574" y="8560"/>
                    <a:pt x="7574" y="8560"/>
                  </a:cubicBezTo>
                  <a:cubicBezTo>
                    <a:pt x="7574" y="8560"/>
                    <a:pt x="7574" y="8560"/>
                    <a:pt x="7574" y="8560"/>
                  </a:cubicBezTo>
                  <a:cubicBezTo>
                    <a:pt x="7630" y="8493"/>
                    <a:pt x="7630" y="8493"/>
                    <a:pt x="7630" y="8493"/>
                  </a:cubicBezTo>
                  <a:cubicBezTo>
                    <a:pt x="7630" y="8493"/>
                    <a:pt x="7630" y="8493"/>
                    <a:pt x="7630" y="8493"/>
                  </a:cubicBezTo>
                  <a:cubicBezTo>
                    <a:pt x="7686" y="8560"/>
                    <a:pt x="7686" y="8560"/>
                    <a:pt x="7686" y="8560"/>
                  </a:cubicBezTo>
                  <a:cubicBezTo>
                    <a:pt x="7686" y="8627"/>
                    <a:pt x="7686" y="8627"/>
                    <a:pt x="7686" y="8627"/>
                  </a:cubicBezTo>
                  <a:cubicBezTo>
                    <a:pt x="7742" y="8627"/>
                    <a:pt x="7742" y="8627"/>
                    <a:pt x="7742" y="8627"/>
                  </a:cubicBezTo>
                  <a:cubicBezTo>
                    <a:pt x="7742" y="8693"/>
                    <a:pt x="7742" y="8693"/>
                    <a:pt x="7742" y="8693"/>
                  </a:cubicBezTo>
                  <a:cubicBezTo>
                    <a:pt x="7798" y="8760"/>
                    <a:pt x="7798" y="8760"/>
                    <a:pt x="7798" y="8760"/>
                  </a:cubicBezTo>
                  <a:cubicBezTo>
                    <a:pt x="7798" y="8827"/>
                    <a:pt x="7798" y="8827"/>
                    <a:pt x="7798" y="8827"/>
                  </a:cubicBezTo>
                  <a:cubicBezTo>
                    <a:pt x="7798" y="8894"/>
                    <a:pt x="7798" y="8894"/>
                    <a:pt x="7798" y="8894"/>
                  </a:cubicBezTo>
                  <a:cubicBezTo>
                    <a:pt x="7798" y="8894"/>
                    <a:pt x="7798" y="8894"/>
                    <a:pt x="7798" y="8894"/>
                  </a:cubicBezTo>
                  <a:cubicBezTo>
                    <a:pt x="7798" y="8961"/>
                    <a:pt x="7798" y="8961"/>
                    <a:pt x="7798" y="8961"/>
                  </a:cubicBezTo>
                  <a:cubicBezTo>
                    <a:pt x="7742" y="9028"/>
                    <a:pt x="7742" y="9028"/>
                    <a:pt x="7742" y="9028"/>
                  </a:cubicBezTo>
                  <a:cubicBezTo>
                    <a:pt x="7630" y="8961"/>
                    <a:pt x="7630" y="8961"/>
                    <a:pt x="7630" y="8961"/>
                  </a:cubicBezTo>
                  <a:cubicBezTo>
                    <a:pt x="7574" y="8961"/>
                    <a:pt x="7574" y="8961"/>
                    <a:pt x="7574" y="8961"/>
                  </a:cubicBezTo>
                  <a:cubicBezTo>
                    <a:pt x="7574" y="9028"/>
                    <a:pt x="7574" y="9028"/>
                    <a:pt x="7574" y="9028"/>
                  </a:cubicBezTo>
                  <a:cubicBezTo>
                    <a:pt x="7574" y="9028"/>
                    <a:pt x="7574" y="9028"/>
                    <a:pt x="7574" y="9028"/>
                  </a:cubicBezTo>
                  <a:cubicBezTo>
                    <a:pt x="7518" y="9028"/>
                    <a:pt x="7518" y="9028"/>
                    <a:pt x="7518" y="9028"/>
                  </a:cubicBezTo>
                  <a:cubicBezTo>
                    <a:pt x="7462" y="9028"/>
                    <a:pt x="7462" y="9028"/>
                    <a:pt x="7462" y="9028"/>
                  </a:cubicBezTo>
                  <a:cubicBezTo>
                    <a:pt x="7462" y="9028"/>
                    <a:pt x="7462" y="9028"/>
                    <a:pt x="7462" y="9028"/>
                  </a:cubicBezTo>
                  <a:cubicBezTo>
                    <a:pt x="7406" y="9095"/>
                    <a:pt x="7406" y="9095"/>
                    <a:pt x="7406" y="9095"/>
                  </a:cubicBezTo>
                  <a:cubicBezTo>
                    <a:pt x="7406" y="9095"/>
                    <a:pt x="7406" y="9095"/>
                    <a:pt x="7406" y="9095"/>
                  </a:cubicBezTo>
                  <a:cubicBezTo>
                    <a:pt x="7350" y="9095"/>
                    <a:pt x="7350" y="9095"/>
                    <a:pt x="7350" y="9095"/>
                  </a:cubicBezTo>
                  <a:cubicBezTo>
                    <a:pt x="7294" y="9162"/>
                    <a:pt x="7294" y="9162"/>
                    <a:pt x="7294" y="9162"/>
                  </a:cubicBezTo>
                  <a:cubicBezTo>
                    <a:pt x="7350" y="9162"/>
                    <a:pt x="7350" y="9162"/>
                    <a:pt x="7350" y="9162"/>
                  </a:cubicBezTo>
                  <a:cubicBezTo>
                    <a:pt x="7406" y="9162"/>
                    <a:pt x="7406" y="9162"/>
                    <a:pt x="7406" y="9162"/>
                  </a:cubicBezTo>
                  <a:cubicBezTo>
                    <a:pt x="7406" y="9228"/>
                    <a:pt x="7406" y="9228"/>
                    <a:pt x="7406" y="9228"/>
                  </a:cubicBezTo>
                  <a:cubicBezTo>
                    <a:pt x="7462" y="9295"/>
                    <a:pt x="7462" y="9295"/>
                    <a:pt x="7462" y="9295"/>
                  </a:cubicBezTo>
                  <a:cubicBezTo>
                    <a:pt x="7462" y="9228"/>
                    <a:pt x="7462" y="9228"/>
                    <a:pt x="7462" y="9228"/>
                  </a:cubicBezTo>
                  <a:cubicBezTo>
                    <a:pt x="7518" y="9295"/>
                    <a:pt x="7518" y="9295"/>
                    <a:pt x="7518" y="9295"/>
                  </a:cubicBezTo>
                  <a:cubicBezTo>
                    <a:pt x="7518" y="9362"/>
                    <a:pt x="7518" y="9362"/>
                    <a:pt x="7518" y="9362"/>
                  </a:cubicBezTo>
                  <a:cubicBezTo>
                    <a:pt x="7574" y="9362"/>
                    <a:pt x="7574" y="9362"/>
                    <a:pt x="7574" y="9362"/>
                  </a:cubicBezTo>
                  <a:cubicBezTo>
                    <a:pt x="7686" y="9429"/>
                    <a:pt x="7686" y="9429"/>
                    <a:pt x="7686" y="9429"/>
                  </a:cubicBezTo>
                  <a:cubicBezTo>
                    <a:pt x="7742" y="9429"/>
                    <a:pt x="7742" y="9429"/>
                    <a:pt x="7742" y="9429"/>
                  </a:cubicBezTo>
                  <a:cubicBezTo>
                    <a:pt x="7855" y="9496"/>
                    <a:pt x="7855" y="9496"/>
                    <a:pt x="7855" y="9496"/>
                  </a:cubicBezTo>
                  <a:cubicBezTo>
                    <a:pt x="7911" y="9496"/>
                    <a:pt x="7911" y="9496"/>
                    <a:pt x="7911" y="9496"/>
                  </a:cubicBezTo>
                  <a:cubicBezTo>
                    <a:pt x="7911" y="9429"/>
                    <a:pt x="7911" y="9429"/>
                    <a:pt x="7911" y="9429"/>
                  </a:cubicBezTo>
                  <a:cubicBezTo>
                    <a:pt x="7967" y="9429"/>
                    <a:pt x="7967" y="9429"/>
                    <a:pt x="7967" y="9429"/>
                  </a:cubicBezTo>
                  <a:cubicBezTo>
                    <a:pt x="8023" y="9429"/>
                    <a:pt x="8023" y="9429"/>
                    <a:pt x="8023" y="9429"/>
                  </a:cubicBezTo>
                  <a:cubicBezTo>
                    <a:pt x="7967" y="9496"/>
                    <a:pt x="7967" y="9496"/>
                    <a:pt x="7967" y="9496"/>
                  </a:cubicBezTo>
                  <a:cubicBezTo>
                    <a:pt x="8079" y="9429"/>
                    <a:pt x="8079" y="9429"/>
                    <a:pt x="8079" y="9429"/>
                  </a:cubicBezTo>
                  <a:cubicBezTo>
                    <a:pt x="8079" y="9496"/>
                    <a:pt x="8079" y="9496"/>
                    <a:pt x="8079" y="9496"/>
                  </a:cubicBezTo>
                  <a:cubicBezTo>
                    <a:pt x="8135" y="9496"/>
                    <a:pt x="8135" y="9496"/>
                    <a:pt x="8135" y="9496"/>
                  </a:cubicBezTo>
                  <a:cubicBezTo>
                    <a:pt x="8135" y="9429"/>
                    <a:pt x="8135" y="9429"/>
                    <a:pt x="8135" y="9429"/>
                  </a:cubicBezTo>
                  <a:cubicBezTo>
                    <a:pt x="8191" y="9429"/>
                    <a:pt x="8191" y="9429"/>
                    <a:pt x="8191" y="9429"/>
                  </a:cubicBezTo>
                  <a:cubicBezTo>
                    <a:pt x="8191" y="9429"/>
                    <a:pt x="8191" y="9429"/>
                    <a:pt x="8191" y="9429"/>
                  </a:cubicBezTo>
                  <a:cubicBezTo>
                    <a:pt x="8191" y="9496"/>
                    <a:pt x="8191" y="9496"/>
                    <a:pt x="8191" y="9496"/>
                  </a:cubicBezTo>
                  <a:cubicBezTo>
                    <a:pt x="8303" y="9429"/>
                    <a:pt x="8303" y="9429"/>
                    <a:pt x="8303" y="9429"/>
                  </a:cubicBezTo>
                  <a:cubicBezTo>
                    <a:pt x="8416" y="9362"/>
                    <a:pt x="8416" y="9362"/>
                    <a:pt x="8416" y="9362"/>
                  </a:cubicBezTo>
                  <a:cubicBezTo>
                    <a:pt x="8472" y="9362"/>
                    <a:pt x="8472" y="9362"/>
                    <a:pt x="8472" y="9362"/>
                  </a:cubicBezTo>
                  <a:cubicBezTo>
                    <a:pt x="8472" y="9429"/>
                    <a:pt x="8472" y="9429"/>
                    <a:pt x="8472" y="9429"/>
                  </a:cubicBezTo>
                  <a:cubicBezTo>
                    <a:pt x="8472" y="9429"/>
                    <a:pt x="8472" y="9429"/>
                    <a:pt x="8472" y="9429"/>
                  </a:cubicBezTo>
                  <a:cubicBezTo>
                    <a:pt x="8472" y="9429"/>
                    <a:pt x="8472" y="9429"/>
                    <a:pt x="8472" y="9429"/>
                  </a:cubicBezTo>
                  <a:cubicBezTo>
                    <a:pt x="8472" y="9429"/>
                    <a:pt x="8472" y="9429"/>
                    <a:pt x="8472" y="9429"/>
                  </a:cubicBezTo>
                  <a:cubicBezTo>
                    <a:pt x="8472" y="9496"/>
                    <a:pt x="8472" y="9496"/>
                    <a:pt x="8472" y="9496"/>
                  </a:cubicBezTo>
                  <a:cubicBezTo>
                    <a:pt x="8472" y="9563"/>
                    <a:pt x="8472" y="9563"/>
                    <a:pt x="8472" y="9563"/>
                  </a:cubicBezTo>
                  <a:cubicBezTo>
                    <a:pt x="8472" y="9563"/>
                    <a:pt x="8472" y="9563"/>
                    <a:pt x="8472" y="9563"/>
                  </a:cubicBezTo>
                  <a:cubicBezTo>
                    <a:pt x="8472" y="9563"/>
                    <a:pt x="8472" y="9563"/>
                    <a:pt x="8472" y="9563"/>
                  </a:cubicBezTo>
                  <a:cubicBezTo>
                    <a:pt x="8528" y="9563"/>
                    <a:pt x="8528" y="9563"/>
                    <a:pt x="8528" y="9563"/>
                  </a:cubicBezTo>
                  <a:cubicBezTo>
                    <a:pt x="8528" y="9563"/>
                    <a:pt x="8528" y="9563"/>
                    <a:pt x="8528" y="9563"/>
                  </a:cubicBezTo>
                  <a:cubicBezTo>
                    <a:pt x="8528" y="9630"/>
                    <a:pt x="8528" y="9630"/>
                    <a:pt x="8528" y="9630"/>
                  </a:cubicBezTo>
                  <a:cubicBezTo>
                    <a:pt x="8528" y="9697"/>
                    <a:pt x="8528" y="9697"/>
                    <a:pt x="8528" y="9697"/>
                  </a:cubicBezTo>
                  <a:cubicBezTo>
                    <a:pt x="8528" y="9763"/>
                    <a:pt x="8528" y="9763"/>
                    <a:pt x="8528" y="9763"/>
                  </a:cubicBezTo>
                  <a:cubicBezTo>
                    <a:pt x="8528" y="9763"/>
                    <a:pt x="8528" y="9763"/>
                    <a:pt x="8528" y="9763"/>
                  </a:cubicBezTo>
                  <a:cubicBezTo>
                    <a:pt x="8584" y="9763"/>
                    <a:pt x="8584" y="9763"/>
                    <a:pt x="8584" y="9763"/>
                  </a:cubicBezTo>
                  <a:cubicBezTo>
                    <a:pt x="8584" y="9697"/>
                    <a:pt x="8584" y="9697"/>
                    <a:pt x="8584" y="9697"/>
                  </a:cubicBezTo>
                  <a:cubicBezTo>
                    <a:pt x="8584" y="9630"/>
                    <a:pt x="8584" y="9630"/>
                    <a:pt x="8584" y="9630"/>
                  </a:cubicBezTo>
                  <a:cubicBezTo>
                    <a:pt x="8640" y="9630"/>
                    <a:pt x="8640" y="9630"/>
                    <a:pt x="8640" y="9630"/>
                  </a:cubicBezTo>
                  <a:cubicBezTo>
                    <a:pt x="8584" y="9697"/>
                    <a:pt x="8584" y="9697"/>
                    <a:pt x="8584" y="9697"/>
                  </a:cubicBezTo>
                  <a:cubicBezTo>
                    <a:pt x="8584" y="9830"/>
                    <a:pt x="8584" y="9830"/>
                    <a:pt x="8584" y="9830"/>
                  </a:cubicBezTo>
                  <a:cubicBezTo>
                    <a:pt x="8528" y="9897"/>
                    <a:pt x="8528" y="9897"/>
                    <a:pt x="8528" y="9897"/>
                  </a:cubicBezTo>
                  <a:cubicBezTo>
                    <a:pt x="8528" y="9964"/>
                    <a:pt x="8528" y="9964"/>
                    <a:pt x="8528" y="9964"/>
                  </a:cubicBezTo>
                  <a:cubicBezTo>
                    <a:pt x="8584" y="10031"/>
                    <a:pt x="8584" y="10031"/>
                    <a:pt x="8584" y="10031"/>
                  </a:cubicBezTo>
                  <a:cubicBezTo>
                    <a:pt x="8584" y="10098"/>
                    <a:pt x="8584" y="10098"/>
                    <a:pt x="8584" y="10098"/>
                  </a:cubicBezTo>
                  <a:cubicBezTo>
                    <a:pt x="8528" y="10165"/>
                    <a:pt x="8528" y="10165"/>
                    <a:pt x="8528" y="10165"/>
                  </a:cubicBezTo>
                  <a:cubicBezTo>
                    <a:pt x="8584" y="10232"/>
                    <a:pt x="8584" y="10232"/>
                    <a:pt x="8584" y="10232"/>
                  </a:cubicBezTo>
                  <a:cubicBezTo>
                    <a:pt x="8584" y="10232"/>
                    <a:pt x="8584" y="10232"/>
                    <a:pt x="8584" y="10232"/>
                  </a:cubicBezTo>
                  <a:cubicBezTo>
                    <a:pt x="8584" y="10298"/>
                    <a:pt x="8584" y="10298"/>
                    <a:pt x="8584" y="10298"/>
                  </a:cubicBezTo>
                  <a:cubicBezTo>
                    <a:pt x="8584" y="10298"/>
                    <a:pt x="8584" y="10298"/>
                    <a:pt x="8584" y="10298"/>
                  </a:cubicBezTo>
                  <a:cubicBezTo>
                    <a:pt x="8640" y="10432"/>
                    <a:pt x="8640" y="10432"/>
                    <a:pt x="8640" y="10432"/>
                  </a:cubicBezTo>
                  <a:cubicBezTo>
                    <a:pt x="8640" y="10566"/>
                    <a:pt x="8640" y="10566"/>
                    <a:pt x="8640" y="10566"/>
                  </a:cubicBezTo>
                  <a:cubicBezTo>
                    <a:pt x="8640" y="10432"/>
                    <a:pt x="8640" y="10432"/>
                    <a:pt x="8640" y="10432"/>
                  </a:cubicBezTo>
                  <a:cubicBezTo>
                    <a:pt x="8640" y="10298"/>
                    <a:pt x="8640" y="10298"/>
                    <a:pt x="8640" y="10298"/>
                  </a:cubicBezTo>
                  <a:cubicBezTo>
                    <a:pt x="8640" y="10165"/>
                    <a:pt x="8640" y="10165"/>
                    <a:pt x="8640" y="10165"/>
                  </a:cubicBezTo>
                  <a:cubicBezTo>
                    <a:pt x="8696" y="10031"/>
                    <a:pt x="8696" y="10031"/>
                    <a:pt x="8696" y="10031"/>
                  </a:cubicBezTo>
                  <a:cubicBezTo>
                    <a:pt x="8696" y="10031"/>
                    <a:pt x="8696" y="10031"/>
                    <a:pt x="8696" y="10031"/>
                  </a:cubicBezTo>
                  <a:cubicBezTo>
                    <a:pt x="8696" y="10098"/>
                    <a:pt x="8696" y="10098"/>
                    <a:pt x="8696" y="10098"/>
                  </a:cubicBezTo>
                  <a:cubicBezTo>
                    <a:pt x="8696" y="10098"/>
                    <a:pt x="8696" y="10098"/>
                    <a:pt x="8696" y="10098"/>
                  </a:cubicBezTo>
                  <a:cubicBezTo>
                    <a:pt x="8696" y="10165"/>
                    <a:pt x="8696" y="10165"/>
                    <a:pt x="8696" y="10165"/>
                  </a:cubicBezTo>
                  <a:cubicBezTo>
                    <a:pt x="8696" y="10165"/>
                    <a:pt x="8696" y="10165"/>
                    <a:pt x="8696" y="10165"/>
                  </a:cubicBezTo>
                  <a:cubicBezTo>
                    <a:pt x="8752" y="10165"/>
                    <a:pt x="8752" y="10165"/>
                    <a:pt x="8752" y="10165"/>
                  </a:cubicBezTo>
                  <a:cubicBezTo>
                    <a:pt x="8752" y="10165"/>
                    <a:pt x="8752" y="10165"/>
                    <a:pt x="8752" y="10165"/>
                  </a:cubicBezTo>
                  <a:cubicBezTo>
                    <a:pt x="8808" y="10098"/>
                    <a:pt x="8808" y="10098"/>
                    <a:pt x="8808" y="10098"/>
                  </a:cubicBezTo>
                  <a:cubicBezTo>
                    <a:pt x="8808" y="10098"/>
                    <a:pt x="8808" y="10098"/>
                    <a:pt x="8808" y="10098"/>
                  </a:cubicBezTo>
                  <a:cubicBezTo>
                    <a:pt x="8752" y="10031"/>
                    <a:pt x="8752" y="10031"/>
                    <a:pt x="8752" y="10031"/>
                  </a:cubicBezTo>
                  <a:cubicBezTo>
                    <a:pt x="8752" y="9964"/>
                    <a:pt x="8752" y="9964"/>
                    <a:pt x="8752" y="9964"/>
                  </a:cubicBezTo>
                  <a:cubicBezTo>
                    <a:pt x="8808" y="9964"/>
                    <a:pt x="8808" y="9964"/>
                    <a:pt x="8808" y="9964"/>
                  </a:cubicBezTo>
                  <a:cubicBezTo>
                    <a:pt x="8808" y="9964"/>
                    <a:pt x="8808" y="9964"/>
                    <a:pt x="8808" y="9964"/>
                  </a:cubicBezTo>
                  <a:cubicBezTo>
                    <a:pt x="8752" y="9897"/>
                    <a:pt x="8752" y="9897"/>
                    <a:pt x="8752" y="9897"/>
                  </a:cubicBezTo>
                  <a:cubicBezTo>
                    <a:pt x="8752" y="9897"/>
                    <a:pt x="8752" y="9897"/>
                    <a:pt x="8752" y="9897"/>
                  </a:cubicBezTo>
                  <a:cubicBezTo>
                    <a:pt x="8808" y="9763"/>
                    <a:pt x="8808" y="9763"/>
                    <a:pt x="8808" y="9763"/>
                  </a:cubicBezTo>
                  <a:cubicBezTo>
                    <a:pt x="8808" y="9630"/>
                    <a:pt x="8808" y="9630"/>
                    <a:pt x="8808" y="9630"/>
                  </a:cubicBezTo>
                  <a:cubicBezTo>
                    <a:pt x="8808" y="9630"/>
                    <a:pt x="8808" y="9630"/>
                    <a:pt x="8808" y="9630"/>
                  </a:cubicBezTo>
                  <a:cubicBezTo>
                    <a:pt x="8808" y="9563"/>
                    <a:pt x="8808" y="9563"/>
                    <a:pt x="8808" y="9563"/>
                  </a:cubicBezTo>
                  <a:cubicBezTo>
                    <a:pt x="8864" y="9563"/>
                    <a:pt x="8864" y="9563"/>
                    <a:pt x="8864" y="9563"/>
                  </a:cubicBezTo>
                  <a:cubicBezTo>
                    <a:pt x="8921" y="9496"/>
                    <a:pt x="8921" y="9496"/>
                    <a:pt x="8921" y="9496"/>
                  </a:cubicBezTo>
                  <a:cubicBezTo>
                    <a:pt x="8921" y="9496"/>
                    <a:pt x="8921" y="9496"/>
                    <a:pt x="8921" y="9496"/>
                  </a:cubicBezTo>
                  <a:cubicBezTo>
                    <a:pt x="8977" y="9496"/>
                    <a:pt x="8977" y="9496"/>
                    <a:pt x="8977" y="9496"/>
                  </a:cubicBezTo>
                  <a:cubicBezTo>
                    <a:pt x="8977" y="9496"/>
                    <a:pt x="8977" y="9496"/>
                    <a:pt x="8977" y="9496"/>
                  </a:cubicBezTo>
                  <a:cubicBezTo>
                    <a:pt x="9033" y="9496"/>
                    <a:pt x="9033" y="9496"/>
                    <a:pt x="9033" y="9496"/>
                  </a:cubicBezTo>
                  <a:cubicBezTo>
                    <a:pt x="9033" y="9496"/>
                    <a:pt x="9033" y="9496"/>
                    <a:pt x="9033" y="9496"/>
                  </a:cubicBezTo>
                  <a:cubicBezTo>
                    <a:pt x="9089" y="9429"/>
                    <a:pt x="9089" y="9429"/>
                    <a:pt x="9089" y="9429"/>
                  </a:cubicBezTo>
                  <a:cubicBezTo>
                    <a:pt x="9089" y="9429"/>
                    <a:pt x="9089" y="9429"/>
                    <a:pt x="9089" y="9429"/>
                  </a:cubicBezTo>
                  <a:cubicBezTo>
                    <a:pt x="9089" y="9496"/>
                    <a:pt x="9089" y="9496"/>
                    <a:pt x="9089" y="9496"/>
                  </a:cubicBezTo>
                  <a:cubicBezTo>
                    <a:pt x="9145" y="9429"/>
                    <a:pt x="9145" y="9429"/>
                    <a:pt x="9145" y="9429"/>
                  </a:cubicBezTo>
                  <a:cubicBezTo>
                    <a:pt x="9201" y="9429"/>
                    <a:pt x="9201" y="9429"/>
                    <a:pt x="9201" y="9429"/>
                  </a:cubicBezTo>
                  <a:cubicBezTo>
                    <a:pt x="9201" y="9362"/>
                    <a:pt x="9201" y="9362"/>
                    <a:pt x="9201" y="9362"/>
                  </a:cubicBezTo>
                  <a:cubicBezTo>
                    <a:pt x="9201" y="9362"/>
                    <a:pt x="9201" y="9362"/>
                    <a:pt x="9201" y="9362"/>
                  </a:cubicBezTo>
                  <a:cubicBezTo>
                    <a:pt x="9257" y="9429"/>
                    <a:pt x="9257" y="9429"/>
                    <a:pt x="9257" y="9429"/>
                  </a:cubicBezTo>
                  <a:cubicBezTo>
                    <a:pt x="9257" y="9429"/>
                    <a:pt x="9257" y="9429"/>
                    <a:pt x="9257" y="9429"/>
                  </a:cubicBezTo>
                  <a:cubicBezTo>
                    <a:pt x="9257" y="9496"/>
                    <a:pt x="9257" y="9496"/>
                    <a:pt x="9257" y="9496"/>
                  </a:cubicBezTo>
                  <a:cubicBezTo>
                    <a:pt x="9257" y="9429"/>
                    <a:pt x="9257" y="9429"/>
                    <a:pt x="9257" y="9429"/>
                  </a:cubicBezTo>
                  <a:cubicBezTo>
                    <a:pt x="9257" y="9362"/>
                    <a:pt x="9257" y="9362"/>
                    <a:pt x="9257" y="9362"/>
                  </a:cubicBezTo>
                  <a:cubicBezTo>
                    <a:pt x="9313" y="9295"/>
                    <a:pt x="9313" y="9295"/>
                    <a:pt x="9313" y="9295"/>
                  </a:cubicBezTo>
                  <a:cubicBezTo>
                    <a:pt x="9313" y="9295"/>
                    <a:pt x="9313" y="9295"/>
                    <a:pt x="9313" y="9295"/>
                  </a:cubicBezTo>
                  <a:cubicBezTo>
                    <a:pt x="9369" y="9295"/>
                    <a:pt x="9369" y="9295"/>
                    <a:pt x="9369" y="9295"/>
                  </a:cubicBezTo>
                  <a:cubicBezTo>
                    <a:pt x="9425" y="9295"/>
                    <a:pt x="9425" y="9295"/>
                    <a:pt x="9425" y="9295"/>
                  </a:cubicBezTo>
                  <a:cubicBezTo>
                    <a:pt x="9425" y="9295"/>
                    <a:pt x="9425" y="9295"/>
                    <a:pt x="9425" y="9295"/>
                  </a:cubicBezTo>
                  <a:cubicBezTo>
                    <a:pt x="9482" y="9295"/>
                    <a:pt x="9482" y="9295"/>
                    <a:pt x="9482" y="9295"/>
                  </a:cubicBezTo>
                  <a:cubicBezTo>
                    <a:pt x="9538" y="9228"/>
                    <a:pt x="9538" y="9228"/>
                    <a:pt x="9538" y="9228"/>
                  </a:cubicBezTo>
                  <a:cubicBezTo>
                    <a:pt x="9482" y="9228"/>
                    <a:pt x="9482" y="9228"/>
                    <a:pt x="9482" y="9228"/>
                  </a:cubicBezTo>
                  <a:cubicBezTo>
                    <a:pt x="9538" y="9162"/>
                    <a:pt x="9538" y="9162"/>
                    <a:pt x="9538" y="9162"/>
                  </a:cubicBezTo>
                  <a:cubicBezTo>
                    <a:pt x="9482" y="9162"/>
                    <a:pt x="9482" y="9162"/>
                    <a:pt x="9482" y="9162"/>
                  </a:cubicBezTo>
                  <a:cubicBezTo>
                    <a:pt x="9482" y="9162"/>
                    <a:pt x="9482" y="9162"/>
                    <a:pt x="9482" y="9162"/>
                  </a:cubicBezTo>
                  <a:cubicBezTo>
                    <a:pt x="9425" y="9162"/>
                    <a:pt x="9425" y="9162"/>
                    <a:pt x="9425" y="9162"/>
                  </a:cubicBezTo>
                  <a:cubicBezTo>
                    <a:pt x="9313" y="9228"/>
                    <a:pt x="9313" y="9228"/>
                    <a:pt x="9313" y="9228"/>
                  </a:cubicBezTo>
                  <a:cubicBezTo>
                    <a:pt x="9313" y="9228"/>
                    <a:pt x="9313" y="9228"/>
                    <a:pt x="9313" y="9228"/>
                  </a:cubicBezTo>
                  <a:cubicBezTo>
                    <a:pt x="9313" y="9228"/>
                    <a:pt x="9313" y="9228"/>
                    <a:pt x="9313" y="9228"/>
                  </a:cubicBezTo>
                  <a:cubicBezTo>
                    <a:pt x="9257" y="9228"/>
                    <a:pt x="9257" y="9228"/>
                    <a:pt x="9257" y="9228"/>
                  </a:cubicBezTo>
                  <a:cubicBezTo>
                    <a:pt x="9257" y="9295"/>
                    <a:pt x="9257" y="9295"/>
                    <a:pt x="9257" y="9295"/>
                  </a:cubicBezTo>
                  <a:cubicBezTo>
                    <a:pt x="9257" y="9295"/>
                    <a:pt x="9257" y="9295"/>
                    <a:pt x="9257" y="9295"/>
                  </a:cubicBezTo>
                  <a:cubicBezTo>
                    <a:pt x="9201" y="9228"/>
                    <a:pt x="9201" y="9228"/>
                    <a:pt x="9201" y="9228"/>
                  </a:cubicBezTo>
                  <a:cubicBezTo>
                    <a:pt x="9201" y="9228"/>
                    <a:pt x="9201" y="9228"/>
                    <a:pt x="9201" y="9228"/>
                  </a:cubicBezTo>
                  <a:cubicBezTo>
                    <a:pt x="9201" y="9228"/>
                    <a:pt x="9201" y="9228"/>
                    <a:pt x="9201" y="9228"/>
                  </a:cubicBezTo>
                  <a:cubicBezTo>
                    <a:pt x="9145" y="9295"/>
                    <a:pt x="9145" y="9295"/>
                    <a:pt x="9145" y="9295"/>
                  </a:cubicBezTo>
                  <a:cubicBezTo>
                    <a:pt x="9145" y="9295"/>
                    <a:pt x="9145" y="9295"/>
                    <a:pt x="9145" y="9295"/>
                  </a:cubicBezTo>
                  <a:cubicBezTo>
                    <a:pt x="9089" y="9228"/>
                    <a:pt x="9089" y="9228"/>
                    <a:pt x="9089" y="9228"/>
                  </a:cubicBezTo>
                  <a:cubicBezTo>
                    <a:pt x="9033" y="9228"/>
                    <a:pt x="9033" y="9228"/>
                    <a:pt x="9033" y="9228"/>
                  </a:cubicBezTo>
                  <a:cubicBezTo>
                    <a:pt x="9033" y="9228"/>
                    <a:pt x="9033" y="9228"/>
                    <a:pt x="9033" y="9228"/>
                  </a:cubicBezTo>
                  <a:cubicBezTo>
                    <a:pt x="9033" y="9228"/>
                    <a:pt x="9033" y="9228"/>
                    <a:pt x="9033" y="9228"/>
                  </a:cubicBezTo>
                  <a:cubicBezTo>
                    <a:pt x="9033" y="9295"/>
                    <a:pt x="9033" y="9295"/>
                    <a:pt x="9033" y="9295"/>
                  </a:cubicBezTo>
                  <a:cubicBezTo>
                    <a:pt x="9033" y="9295"/>
                    <a:pt x="9033" y="9295"/>
                    <a:pt x="9033" y="9295"/>
                  </a:cubicBezTo>
                  <a:cubicBezTo>
                    <a:pt x="9033" y="9362"/>
                    <a:pt x="9033" y="9362"/>
                    <a:pt x="9033" y="9362"/>
                  </a:cubicBezTo>
                  <a:cubicBezTo>
                    <a:pt x="8977" y="9362"/>
                    <a:pt x="8977" y="9362"/>
                    <a:pt x="8977" y="9362"/>
                  </a:cubicBezTo>
                  <a:cubicBezTo>
                    <a:pt x="8977" y="9362"/>
                    <a:pt x="8977" y="9362"/>
                    <a:pt x="8977" y="9362"/>
                  </a:cubicBezTo>
                  <a:cubicBezTo>
                    <a:pt x="8921" y="9295"/>
                    <a:pt x="8921" y="9295"/>
                    <a:pt x="8921" y="9295"/>
                  </a:cubicBezTo>
                  <a:cubicBezTo>
                    <a:pt x="8921" y="9295"/>
                    <a:pt x="8921" y="9295"/>
                    <a:pt x="8921" y="9295"/>
                  </a:cubicBezTo>
                  <a:cubicBezTo>
                    <a:pt x="8921" y="9295"/>
                    <a:pt x="8921" y="9295"/>
                    <a:pt x="8921" y="9295"/>
                  </a:cubicBezTo>
                  <a:cubicBezTo>
                    <a:pt x="8921" y="9228"/>
                    <a:pt x="8921" y="9228"/>
                    <a:pt x="8921" y="9228"/>
                  </a:cubicBezTo>
                  <a:cubicBezTo>
                    <a:pt x="8921" y="9228"/>
                    <a:pt x="8921" y="9228"/>
                    <a:pt x="8921" y="9228"/>
                  </a:cubicBezTo>
                  <a:cubicBezTo>
                    <a:pt x="8921" y="9228"/>
                    <a:pt x="8921" y="9228"/>
                    <a:pt x="8921" y="9228"/>
                  </a:cubicBezTo>
                  <a:cubicBezTo>
                    <a:pt x="8864" y="9228"/>
                    <a:pt x="8864" y="9228"/>
                    <a:pt x="8864" y="9228"/>
                  </a:cubicBezTo>
                  <a:cubicBezTo>
                    <a:pt x="8864" y="9162"/>
                    <a:pt x="8864" y="9162"/>
                    <a:pt x="8864" y="9162"/>
                  </a:cubicBezTo>
                  <a:cubicBezTo>
                    <a:pt x="8921" y="9162"/>
                    <a:pt x="8921" y="9162"/>
                    <a:pt x="8921" y="9162"/>
                  </a:cubicBezTo>
                  <a:cubicBezTo>
                    <a:pt x="8977" y="9028"/>
                    <a:pt x="8977" y="9028"/>
                    <a:pt x="8977" y="9028"/>
                  </a:cubicBezTo>
                  <a:cubicBezTo>
                    <a:pt x="9033" y="9028"/>
                    <a:pt x="9033" y="9028"/>
                    <a:pt x="9033" y="9028"/>
                  </a:cubicBezTo>
                  <a:cubicBezTo>
                    <a:pt x="9089" y="9095"/>
                    <a:pt x="9089" y="9095"/>
                    <a:pt x="9089" y="9095"/>
                  </a:cubicBezTo>
                  <a:cubicBezTo>
                    <a:pt x="9257" y="9028"/>
                    <a:pt x="9257" y="9028"/>
                    <a:pt x="9257" y="9028"/>
                  </a:cubicBezTo>
                  <a:cubicBezTo>
                    <a:pt x="9369" y="9028"/>
                    <a:pt x="9369" y="9028"/>
                    <a:pt x="9369" y="9028"/>
                  </a:cubicBezTo>
                  <a:cubicBezTo>
                    <a:pt x="9425" y="9028"/>
                    <a:pt x="9425" y="9028"/>
                    <a:pt x="9425" y="9028"/>
                  </a:cubicBezTo>
                  <a:cubicBezTo>
                    <a:pt x="9482" y="9028"/>
                    <a:pt x="9482" y="9028"/>
                    <a:pt x="9482" y="9028"/>
                  </a:cubicBezTo>
                  <a:cubicBezTo>
                    <a:pt x="9538" y="9028"/>
                    <a:pt x="9538" y="9028"/>
                    <a:pt x="9538" y="9028"/>
                  </a:cubicBezTo>
                  <a:cubicBezTo>
                    <a:pt x="9538" y="9095"/>
                    <a:pt x="9538" y="9095"/>
                    <a:pt x="9538" y="9095"/>
                  </a:cubicBezTo>
                  <a:cubicBezTo>
                    <a:pt x="9538" y="9095"/>
                    <a:pt x="9538" y="9095"/>
                    <a:pt x="9538" y="9095"/>
                  </a:cubicBezTo>
                  <a:cubicBezTo>
                    <a:pt x="9594" y="9095"/>
                    <a:pt x="9594" y="9095"/>
                    <a:pt x="9594" y="9095"/>
                  </a:cubicBezTo>
                  <a:cubicBezTo>
                    <a:pt x="9594" y="9228"/>
                    <a:pt x="9594" y="9228"/>
                    <a:pt x="9594" y="9228"/>
                  </a:cubicBezTo>
                  <a:cubicBezTo>
                    <a:pt x="9538" y="9228"/>
                    <a:pt x="9538" y="9228"/>
                    <a:pt x="9538" y="9228"/>
                  </a:cubicBezTo>
                  <a:cubicBezTo>
                    <a:pt x="9594" y="9295"/>
                    <a:pt x="9594" y="9295"/>
                    <a:pt x="9594" y="9295"/>
                  </a:cubicBezTo>
                  <a:cubicBezTo>
                    <a:pt x="9594" y="9295"/>
                    <a:pt x="9594" y="9295"/>
                    <a:pt x="9594" y="9295"/>
                  </a:cubicBezTo>
                  <a:cubicBezTo>
                    <a:pt x="9538" y="9295"/>
                    <a:pt x="9538" y="9295"/>
                    <a:pt x="9538" y="9295"/>
                  </a:cubicBezTo>
                  <a:cubicBezTo>
                    <a:pt x="9538" y="9362"/>
                    <a:pt x="9538" y="9362"/>
                    <a:pt x="9538" y="9362"/>
                  </a:cubicBezTo>
                  <a:cubicBezTo>
                    <a:pt x="9538" y="9362"/>
                    <a:pt x="9538" y="9362"/>
                    <a:pt x="9538" y="9362"/>
                  </a:cubicBezTo>
                  <a:cubicBezTo>
                    <a:pt x="9594" y="9429"/>
                    <a:pt x="9594" y="9429"/>
                    <a:pt x="9594" y="9429"/>
                  </a:cubicBezTo>
                  <a:cubicBezTo>
                    <a:pt x="9594" y="9429"/>
                    <a:pt x="9594" y="9429"/>
                    <a:pt x="9594" y="9429"/>
                  </a:cubicBezTo>
                  <a:cubicBezTo>
                    <a:pt x="9650" y="9496"/>
                    <a:pt x="9650" y="9496"/>
                    <a:pt x="9650" y="9496"/>
                  </a:cubicBezTo>
                  <a:cubicBezTo>
                    <a:pt x="9650" y="9496"/>
                    <a:pt x="9650" y="9496"/>
                    <a:pt x="9650" y="9496"/>
                  </a:cubicBezTo>
                  <a:cubicBezTo>
                    <a:pt x="9594" y="9563"/>
                    <a:pt x="9594" y="9563"/>
                    <a:pt x="9594" y="9563"/>
                  </a:cubicBezTo>
                  <a:cubicBezTo>
                    <a:pt x="9594" y="9563"/>
                    <a:pt x="9594" y="9563"/>
                    <a:pt x="9594" y="9563"/>
                  </a:cubicBezTo>
                  <a:cubicBezTo>
                    <a:pt x="9594" y="9630"/>
                    <a:pt x="9594" y="9630"/>
                    <a:pt x="9594" y="9630"/>
                  </a:cubicBezTo>
                  <a:cubicBezTo>
                    <a:pt x="9650" y="9630"/>
                    <a:pt x="9650" y="9630"/>
                    <a:pt x="9650" y="9630"/>
                  </a:cubicBezTo>
                  <a:cubicBezTo>
                    <a:pt x="9650" y="9630"/>
                    <a:pt x="9650" y="9630"/>
                    <a:pt x="9650" y="9630"/>
                  </a:cubicBezTo>
                  <a:cubicBezTo>
                    <a:pt x="9650" y="9630"/>
                    <a:pt x="9650" y="9630"/>
                    <a:pt x="9650" y="9630"/>
                  </a:cubicBezTo>
                  <a:cubicBezTo>
                    <a:pt x="9706" y="9630"/>
                    <a:pt x="9706" y="9630"/>
                    <a:pt x="9706" y="9630"/>
                  </a:cubicBezTo>
                  <a:cubicBezTo>
                    <a:pt x="9706" y="9697"/>
                    <a:pt x="9706" y="9697"/>
                    <a:pt x="9706" y="9697"/>
                  </a:cubicBezTo>
                  <a:cubicBezTo>
                    <a:pt x="9762" y="9697"/>
                    <a:pt x="9762" y="9697"/>
                    <a:pt x="9762" y="9697"/>
                  </a:cubicBezTo>
                  <a:cubicBezTo>
                    <a:pt x="9818" y="9630"/>
                    <a:pt x="9818" y="9630"/>
                    <a:pt x="9818" y="9630"/>
                  </a:cubicBezTo>
                  <a:cubicBezTo>
                    <a:pt x="9818" y="9697"/>
                    <a:pt x="9818" y="9697"/>
                    <a:pt x="9818" y="9697"/>
                  </a:cubicBezTo>
                  <a:cubicBezTo>
                    <a:pt x="9818" y="9697"/>
                    <a:pt x="9818" y="9697"/>
                    <a:pt x="9818" y="9697"/>
                  </a:cubicBezTo>
                  <a:cubicBezTo>
                    <a:pt x="9874" y="9697"/>
                    <a:pt x="9874" y="9697"/>
                    <a:pt x="9874" y="9697"/>
                  </a:cubicBezTo>
                  <a:cubicBezTo>
                    <a:pt x="9874" y="9697"/>
                    <a:pt x="9874" y="9697"/>
                    <a:pt x="9874" y="9697"/>
                  </a:cubicBezTo>
                  <a:cubicBezTo>
                    <a:pt x="9874" y="9763"/>
                    <a:pt x="9874" y="9763"/>
                    <a:pt x="9874" y="9763"/>
                  </a:cubicBezTo>
                  <a:cubicBezTo>
                    <a:pt x="9874" y="9763"/>
                    <a:pt x="9874" y="9763"/>
                    <a:pt x="9874" y="9763"/>
                  </a:cubicBezTo>
                  <a:cubicBezTo>
                    <a:pt x="9874" y="9830"/>
                    <a:pt x="9874" y="9830"/>
                    <a:pt x="9874" y="9830"/>
                  </a:cubicBezTo>
                  <a:cubicBezTo>
                    <a:pt x="9930" y="9830"/>
                    <a:pt x="9930" y="9830"/>
                    <a:pt x="9930" y="9830"/>
                  </a:cubicBezTo>
                  <a:cubicBezTo>
                    <a:pt x="9930" y="9830"/>
                    <a:pt x="9930" y="9830"/>
                    <a:pt x="9930" y="9830"/>
                  </a:cubicBezTo>
                  <a:cubicBezTo>
                    <a:pt x="9986" y="9897"/>
                    <a:pt x="9986" y="9897"/>
                    <a:pt x="9986" y="9897"/>
                  </a:cubicBezTo>
                  <a:cubicBezTo>
                    <a:pt x="9986" y="9964"/>
                    <a:pt x="9986" y="9964"/>
                    <a:pt x="9986" y="9964"/>
                  </a:cubicBezTo>
                  <a:cubicBezTo>
                    <a:pt x="10043" y="9897"/>
                    <a:pt x="10043" y="9897"/>
                    <a:pt x="10043" y="9897"/>
                  </a:cubicBezTo>
                  <a:cubicBezTo>
                    <a:pt x="10043" y="9897"/>
                    <a:pt x="10043" y="9897"/>
                    <a:pt x="10043" y="9897"/>
                  </a:cubicBezTo>
                  <a:cubicBezTo>
                    <a:pt x="10043" y="9964"/>
                    <a:pt x="10043" y="9964"/>
                    <a:pt x="10043" y="9964"/>
                  </a:cubicBezTo>
                  <a:cubicBezTo>
                    <a:pt x="10099" y="9964"/>
                    <a:pt x="10099" y="9964"/>
                    <a:pt x="10099" y="9964"/>
                  </a:cubicBezTo>
                  <a:cubicBezTo>
                    <a:pt x="10155" y="10031"/>
                    <a:pt x="10155" y="10031"/>
                    <a:pt x="10155" y="10031"/>
                  </a:cubicBezTo>
                  <a:cubicBezTo>
                    <a:pt x="10211" y="9964"/>
                    <a:pt x="10211" y="9964"/>
                    <a:pt x="10211" y="9964"/>
                  </a:cubicBezTo>
                  <a:cubicBezTo>
                    <a:pt x="10267" y="10031"/>
                    <a:pt x="10267" y="10031"/>
                    <a:pt x="10267" y="10031"/>
                  </a:cubicBezTo>
                  <a:cubicBezTo>
                    <a:pt x="10267" y="9964"/>
                    <a:pt x="10267" y="9964"/>
                    <a:pt x="10267" y="9964"/>
                  </a:cubicBezTo>
                  <a:cubicBezTo>
                    <a:pt x="10379" y="9897"/>
                    <a:pt x="10379" y="9897"/>
                    <a:pt x="10379" y="9897"/>
                  </a:cubicBezTo>
                  <a:cubicBezTo>
                    <a:pt x="10379" y="9897"/>
                    <a:pt x="10379" y="9897"/>
                    <a:pt x="10379" y="9897"/>
                  </a:cubicBezTo>
                  <a:cubicBezTo>
                    <a:pt x="10379" y="9964"/>
                    <a:pt x="10379" y="9964"/>
                    <a:pt x="10379" y="9964"/>
                  </a:cubicBezTo>
                  <a:cubicBezTo>
                    <a:pt x="10491" y="9964"/>
                    <a:pt x="10491" y="9964"/>
                    <a:pt x="10491" y="9964"/>
                  </a:cubicBezTo>
                  <a:cubicBezTo>
                    <a:pt x="10548" y="10031"/>
                    <a:pt x="10548" y="10031"/>
                    <a:pt x="10548" y="10031"/>
                  </a:cubicBezTo>
                  <a:cubicBezTo>
                    <a:pt x="10604" y="10031"/>
                    <a:pt x="10604" y="10031"/>
                    <a:pt x="10604" y="10031"/>
                  </a:cubicBezTo>
                  <a:cubicBezTo>
                    <a:pt x="10660" y="10031"/>
                    <a:pt x="10660" y="10031"/>
                    <a:pt x="10660" y="10031"/>
                  </a:cubicBezTo>
                  <a:cubicBezTo>
                    <a:pt x="10660" y="10031"/>
                    <a:pt x="10660" y="10031"/>
                    <a:pt x="10660" y="10031"/>
                  </a:cubicBezTo>
                  <a:cubicBezTo>
                    <a:pt x="10772" y="10031"/>
                    <a:pt x="10772" y="10031"/>
                    <a:pt x="10772" y="10031"/>
                  </a:cubicBezTo>
                  <a:cubicBezTo>
                    <a:pt x="10772" y="10098"/>
                    <a:pt x="10772" y="10098"/>
                    <a:pt x="10772" y="10098"/>
                  </a:cubicBezTo>
                  <a:cubicBezTo>
                    <a:pt x="10828" y="10031"/>
                    <a:pt x="10828" y="10031"/>
                    <a:pt x="10828" y="10031"/>
                  </a:cubicBezTo>
                  <a:cubicBezTo>
                    <a:pt x="10828" y="9964"/>
                    <a:pt x="10828" y="9964"/>
                    <a:pt x="10828" y="9964"/>
                  </a:cubicBezTo>
                  <a:cubicBezTo>
                    <a:pt x="10772" y="9964"/>
                    <a:pt x="10772" y="9964"/>
                    <a:pt x="10772" y="9964"/>
                  </a:cubicBezTo>
                  <a:cubicBezTo>
                    <a:pt x="10772" y="9897"/>
                    <a:pt x="10772" y="9897"/>
                    <a:pt x="10772" y="9897"/>
                  </a:cubicBezTo>
                  <a:cubicBezTo>
                    <a:pt x="10772" y="9830"/>
                    <a:pt x="10772" y="9830"/>
                    <a:pt x="10772" y="9830"/>
                  </a:cubicBezTo>
                  <a:cubicBezTo>
                    <a:pt x="10772" y="9830"/>
                    <a:pt x="10772" y="9830"/>
                    <a:pt x="10772" y="9830"/>
                  </a:cubicBezTo>
                  <a:cubicBezTo>
                    <a:pt x="10828" y="9964"/>
                    <a:pt x="10828" y="9964"/>
                    <a:pt x="10828" y="9964"/>
                  </a:cubicBezTo>
                  <a:cubicBezTo>
                    <a:pt x="10828" y="10031"/>
                    <a:pt x="10828" y="10031"/>
                    <a:pt x="10828" y="10031"/>
                  </a:cubicBezTo>
                  <a:cubicBezTo>
                    <a:pt x="10884" y="10098"/>
                    <a:pt x="10884" y="10098"/>
                    <a:pt x="10884" y="10098"/>
                  </a:cubicBezTo>
                  <a:cubicBezTo>
                    <a:pt x="10940" y="10098"/>
                    <a:pt x="10940" y="10098"/>
                    <a:pt x="10940" y="10098"/>
                  </a:cubicBezTo>
                  <a:cubicBezTo>
                    <a:pt x="10940" y="10165"/>
                    <a:pt x="10940" y="10165"/>
                    <a:pt x="10940" y="10165"/>
                  </a:cubicBezTo>
                  <a:cubicBezTo>
                    <a:pt x="10940" y="10098"/>
                    <a:pt x="10940" y="10098"/>
                    <a:pt x="10940" y="10098"/>
                  </a:cubicBezTo>
                  <a:cubicBezTo>
                    <a:pt x="10940" y="10031"/>
                    <a:pt x="10940" y="10031"/>
                    <a:pt x="10940" y="10031"/>
                  </a:cubicBezTo>
                  <a:cubicBezTo>
                    <a:pt x="10884" y="10031"/>
                    <a:pt x="10884" y="10031"/>
                    <a:pt x="10884" y="10031"/>
                  </a:cubicBezTo>
                  <a:cubicBezTo>
                    <a:pt x="10828" y="9964"/>
                    <a:pt x="10828" y="9964"/>
                    <a:pt x="10828" y="9964"/>
                  </a:cubicBezTo>
                  <a:cubicBezTo>
                    <a:pt x="10828" y="9830"/>
                    <a:pt x="10828" y="9830"/>
                    <a:pt x="10828" y="9830"/>
                  </a:cubicBezTo>
                  <a:cubicBezTo>
                    <a:pt x="10828" y="9763"/>
                    <a:pt x="10828" y="9763"/>
                    <a:pt x="10828" y="9763"/>
                  </a:cubicBezTo>
                  <a:cubicBezTo>
                    <a:pt x="10884" y="9830"/>
                    <a:pt x="10884" y="9830"/>
                    <a:pt x="10884" y="9830"/>
                  </a:cubicBezTo>
                  <a:cubicBezTo>
                    <a:pt x="10884" y="9830"/>
                    <a:pt x="10884" y="9830"/>
                    <a:pt x="10884" y="9830"/>
                  </a:cubicBezTo>
                  <a:cubicBezTo>
                    <a:pt x="10884" y="9830"/>
                    <a:pt x="10884" y="9830"/>
                    <a:pt x="10884" y="9830"/>
                  </a:cubicBezTo>
                  <a:cubicBezTo>
                    <a:pt x="10884" y="9830"/>
                    <a:pt x="10884" y="9830"/>
                    <a:pt x="10884" y="9830"/>
                  </a:cubicBezTo>
                  <a:cubicBezTo>
                    <a:pt x="10884" y="9763"/>
                    <a:pt x="10884" y="9763"/>
                    <a:pt x="10884" y="9763"/>
                  </a:cubicBezTo>
                  <a:cubicBezTo>
                    <a:pt x="10884" y="9763"/>
                    <a:pt x="10884" y="9763"/>
                    <a:pt x="10884" y="9763"/>
                  </a:cubicBezTo>
                  <a:cubicBezTo>
                    <a:pt x="10884" y="9697"/>
                    <a:pt x="10884" y="9697"/>
                    <a:pt x="10884" y="9697"/>
                  </a:cubicBezTo>
                  <a:cubicBezTo>
                    <a:pt x="10884" y="9697"/>
                    <a:pt x="10884" y="9697"/>
                    <a:pt x="10884" y="9697"/>
                  </a:cubicBezTo>
                  <a:cubicBezTo>
                    <a:pt x="10884" y="9630"/>
                    <a:pt x="10884" y="9630"/>
                    <a:pt x="10884" y="9630"/>
                  </a:cubicBezTo>
                  <a:cubicBezTo>
                    <a:pt x="10940" y="9630"/>
                    <a:pt x="10940" y="9630"/>
                    <a:pt x="10940" y="9630"/>
                  </a:cubicBezTo>
                  <a:cubicBezTo>
                    <a:pt x="10940" y="9697"/>
                    <a:pt x="10940" y="9697"/>
                    <a:pt x="10940" y="9697"/>
                  </a:cubicBezTo>
                  <a:cubicBezTo>
                    <a:pt x="10940" y="9763"/>
                    <a:pt x="10940" y="9763"/>
                    <a:pt x="10940" y="9763"/>
                  </a:cubicBezTo>
                  <a:cubicBezTo>
                    <a:pt x="10996" y="9763"/>
                    <a:pt x="10996" y="9763"/>
                    <a:pt x="10996" y="9763"/>
                  </a:cubicBezTo>
                  <a:cubicBezTo>
                    <a:pt x="10996" y="9697"/>
                    <a:pt x="10996" y="9697"/>
                    <a:pt x="10996" y="9697"/>
                  </a:cubicBezTo>
                  <a:cubicBezTo>
                    <a:pt x="11052" y="9697"/>
                    <a:pt x="11052" y="9697"/>
                    <a:pt x="11052" y="9697"/>
                  </a:cubicBezTo>
                  <a:cubicBezTo>
                    <a:pt x="11052" y="9630"/>
                    <a:pt x="11052" y="9630"/>
                    <a:pt x="11052" y="9630"/>
                  </a:cubicBezTo>
                  <a:cubicBezTo>
                    <a:pt x="11109" y="9630"/>
                    <a:pt x="11109" y="9630"/>
                    <a:pt x="11109" y="9630"/>
                  </a:cubicBezTo>
                  <a:cubicBezTo>
                    <a:pt x="11109" y="9697"/>
                    <a:pt x="11109" y="9697"/>
                    <a:pt x="11109" y="9697"/>
                  </a:cubicBezTo>
                  <a:cubicBezTo>
                    <a:pt x="11109" y="9697"/>
                    <a:pt x="11109" y="9697"/>
                    <a:pt x="11109" y="9697"/>
                  </a:cubicBezTo>
                  <a:cubicBezTo>
                    <a:pt x="11109" y="9763"/>
                    <a:pt x="11109" y="9763"/>
                    <a:pt x="11109" y="9763"/>
                  </a:cubicBezTo>
                  <a:cubicBezTo>
                    <a:pt x="11109" y="9697"/>
                    <a:pt x="11109" y="9697"/>
                    <a:pt x="11109" y="9697"/>
                  </a:cubicBezTo>
                  <a:cubicBezTo>
                    <a:pt x="11165" y="9697"/>
                    <a:pt x="11165" y="9697"/>
                    <a:pt x="11165" y="9697"/>
                  </a:cubicBezTo>
                  <a:cubicBezTo>
                    <a:pt x="11165" y="9763"/>
                    <a:pt x="11165" y="9763"/>
                    <a:pt x="11165" y="9763"/>
                  </a:cubicBezTo>
                  <a:cubicBezTo>
                    <a:pt x="11165" y="9830"/>
                    <a:pt x="11165" y="9830"/>
                    <a:pt x="11165" y="9830"/>
                  </a:cubicBezTo>
                  <a:cubicBezTo>
                    <a:pt x="11165" y="9830"/>
                    <a:pt x="11165" y="9830"/>
                    <a:pt x="11165" y="9830"/>
                  </a:cubicBezTo>
                  <a:cubicBezTo>
                    <a:pt x="11165" y="9897"/>
                    <a:pt x="11165" y="9897"/>
                    <a:pt x="11165" y="9897"/>
                  </a:cubicBezTo>
                  <a:cubicBezTo>
                    <a:pt x="11221" y="9830"/>
                    <a:pt x="11221" y="9830"/>
                    <a:pt x="11221" y="9830"/>
                  </a:cubicBezTo>
                  <a:cubicBezTo>
                    <a:pt x="11277" y="9897"/>
                    <a:pt x="11277" y="9897"/>
                    <a:pt x="11277" y="9897"/>
                  </a:cubicBezTo>
                  <a:cubicBezTo>
                    <a:pt x="11221" y="9897"/>
                    <a:pt x="11221" y="9897"/>
                    <a:pt x="11221" y="9897"/>
                  </a:cubicBezTo>
                  <a:cubicBezTo>
                    <a:pt x="11165" y="9964"/>
                    <a:pt x="11165" y="9964"/>
                    <a:pt x="11165" y="9964"/>
                  </a:cubicBezTo>
                  <a:cubicBezTo>
                    <a:pt x="11165" y="9964"/>
                    <a:pt x="11165" y="9964"/>
                    <a:pt x="11165" y="9964"/>
                  </a:cubicBezTo>
                  <a:cubicBezTo>
                    <a:pt x="11221" y="9964"/>
                    <a:pt x="11221" y="9964"/>
                    <a:pt x="11221" y="9964"/>
                  </a:cubicBezTo>
                  <a:cubicBezTo>
                    <a:pt x="11277" y="9964"/>
                    <a:pt x="11277" y="9964"/>
                    <a:pt x="11277" y="9964"/>
                  </a:cubicBezTo>
                  <a:cubicBezTo>
                    <a:pt x="11277" y="9897"/>
                    <a:pt x="11277" y="9897"/>
                    <a:pt x="11277" y="9897"/>
                  </a:cubicBezTo>
                  <a:cubicBezTo>
                    <a:pt x="11389" y="9897"/>
                    <a:pt x="11389" y="9897"/>
                    <a:pt x="11389" y="9897"/>
                  </a:cubicBezTo>
                  <a:cubicBezTo>
                    <a:pt x="11389" y="9897"/>
                    <a:pt x="11389" y="9897"/>
                    <a:pt x="11389" y="9897"/>
                  </a:cubicBezTo>
                  <a:cubicBezTo>
                    <a:pt x="11389" y="9897"/>
                    <a:pt x="11389" y="9897"/>
                    <a:pt x="11389" y="9897"/>
                  </a:cubicBezTo>
                  <a:cubicBezTo>
                    <a:pt x="11389" y="9897"/>
                    <a:pt x="11389" y="9897"/>
                    <a:pt x="11389" y="9897"/>
                  </a:cubicBezTo>
                  <a:cubicBezTo>
                    <a:pt x="11333" y="9964"/>
                    <a:pt x="11333" y="9964"/>
                    <a:pt x="11333" y="9964"/>
                  </a:cubicBezTo>
                  <a:cubicBezTo>
                    <a:pt x="11333" y="10031"/>
                    <a:pt x="11333" y="10031"/>
                    <a:pt x="11333" y="10031"/>
                  </a:cubicBezTo>
                  <a:cubicBezTo>
                    <a:pt x="11277" y="10031"/>
                    <a:pt x="11277" y="10031"/>
                    <a:pt x="11277" y="10031"/>
                  </a:cubicBezTo>
                  <a:cubicBezTo>
                    <a:pt x="11277" y="10098"/>
                    <a:pt x="11277" y="10098"/>
                    <a:pt x="11277" y="10098"/>
                  </a:cubicBezTo>
                  <a:cubicBezTo>
                    <a:pt x="11165" y="10165"/>
                    <a:pt x="11165" y="10165"/>
                    <a:pt x="11165" y="10165"/>
                  </a:cubicBezTo>
                  <a:cubicBezTo>
                    <a:pt x="11165" y="10165"/>
                    <a:pt x="11165" y="10165"/>
                    <a:pt x="11165" y="10165"/>
                  </a:cubicBezTo>
                  <a:cubicBezTo>
                    <a:pt x="11165" y="10232"/>
                    <a:pt x="11165" y="10232"/>
                    <a:pt x="11165" y="10232"/>
                  </a:cubicBezTo>
                  <a:cubicBezTo>
                    <a:pt x="11165" y="10165"/>
                    <a:pt x="11165" y="10165"/>
                    <a:pt x="11165" y="10165"/>
                  </a:cubicBezTo>
                  <a:cubicBezTo>
                    <a:pt x="11109" y="10232"/>
                    <a:pt x="11109" y="10232"/>
                    <a:pt x="11109" y="10232"/>
                  </a:cubicBezTo>
                  <a:cubicBezTo>
                    <a:pt x="11109" y="10298"/>
                    <a:pt x="11109" y="10298"/>
                    <a:pt x="11109" y="10298"/>
                  </a:cubicBezTo>
                  <a:cubicBezTo>
                    <a:pt x="11109" y="10365"/>
                    <a:pt x="11109" y="10365"/>
                    <a:pt x="11109" y="10365"/>
                  </a:cubicBezTo>
                  <a:cubicBezTo>
                    <a:pt x="11165" y="10298"/>
                    <a:pt x="11165" y="10298"/>
                    <a:pt x="11165" y="10298"/>
                  </a:cubicBezTo>
                  <a:cubicBezTo>
                    <a:pt x="11165" y="10298"/>
                    <a:pt x="11165" y="10298"/>
                    <a:pt x="11165" y="10298"/>
                  </a:cubicBezTo>
                  <a:cubicBezTo>
                    <a:pt x="11165" y="10365"/>
                    <a:pt x="11165" y="10365"/>
                    <a:pt x="11165" y="10365"/>
                  </a:cubicBezTo>
                  <a:cubicBezTo>
                    <a:pt x="11109" y="10432"/>
                    <a:pt x="11109" y="10432"/>
                    <a:pt x="11109" y="10432"/>
                  </a:cubicBezTo>
                  <a:cubicBezTo>
                    <a:pt x="11109" y="10432"/>
                    <a:pt x="11109" y="10432"/>
                    <a:pt x="11109" y="10432"/>
                  </a:cubicBezTo>
                  <a:cubicBezTo>
                    <a:pt x="11165" y="10432"/>
                    <a:pt x="11165" y="10432"/>
                    <a:pt x="11165" y="10432"/>
                  </a:cubicBezTo>
                  <a:cubicBezTo>
                    <a:pt x="11221" y="10365"/>
                    <a:pt x="11221" y="10365"/>
                    <a:pt x="11221" y="10365"/>
                  </a:cubicBezTo>
                  <a:cubicBezTo>
                    <a:pt x="11277" y="10365"/>
                    <a:pt x="11277" y="10365"/>
                    <a:pt x="11277" y="10365"/>
                  </a:cubicBezTo>
                  <a:cubicBezTo>
                    <a:pt x="11221" y="10432"/>
                    <a:pt x="11221" y="10432"/>
                    <a:pt x="11221" y="10432"/>
                  </a:cubicBezTo>
                  <a:cubicBezTo>
                    <a:pt x="11221" y="10499"/>
                    <a:pt x="11221" y="10499"/>
                    <a:pt x="11221" y="10499"/>
                  </a:cubicBezTo>
                  <a:cubicBezTo>
                    <a:pt x="11221" y="10499"/>
                    <a:pt x="11221" y="10499"/>
                    <a:pt x="11221" y="10499"/>
                  </a:cubicBezTo>
                  <a:cubicBezTo>
                    <a:pt x="11277" y="10432"/>
                    <a:pt x="11277" y="10432"/>
                    <a:pt x="11277" y="10432"/>
                  </a:cubicBezTo>
                  <a:cubicBezTo>
                    <a:pt x="11221" y="10499"/>
                    <a:pt x="11221" y="10499"/>
                    <a:pt x="11221" y="10499"/>
                  </a:cubicBezTo>
                  <a:cubicBezTo>
                    <a:pt x="11221" y="10566"/>
                    <a:pt x="11221" y="10566"/>
                    <a:pt x="11221" y="10566"/>
                  </a:cubicBezTo>
                  <a:cubicBezTo>
                    <a:pt x="11221" y="10633"/>
                    <a:pt x="11221" y="10633"/>
                    <a:pt x="11221" y="10633"/>
                  </a:cubicBezTo>
                  <a:cubicBezTo>
                    <a:pt x="11165" y="10566"/>
                    <a:pt x="11165" y="10566"/>
                    <a:pt x="11165" y="10566"/>
                  </a:cubicBezTo>
                  <a:cubicBezTo>
                    <a:pt x="11109" y="10499"/>
                    <a:pt x="11109" y="10499"/>
                    <a:pt x="11109" y="10499"/>
                  </a:cubicBezTo>
                  <a:cubicBezTo>
                    <a:pt x="11052" y="10566"/>
                    <a:pt x="11052" y="10566"/>
                    <a:pt x="11052" y="10566"/>
                  </a:cubicBezTo>
                  <a:cubicBezTo>
                    <a:pt x="11052" y="10499"/>
                    <a:pt x="11052" y="10499"/>
                    <a:pt x="11052" y="10499"/>
                  </a:cubicBezTo>
                  <a:cubicBezTo>
                    <a:pt x="11052" y="10499"/>
                    <a:pt x="11052" y="10499"/>
                    <a:pt x="11052" y="10499"/>
                  </a:cubicBezTo>
                  <a:cubicBezTo>
                    <a:pt x="10996" y="10566"/>
                    <a:pt x="10996" y="10566"/>
                    <a:pt x="10996" y="10566"/>
                  </a:cubicBezTo>
                  <a:cubicBezTo>
                    <a:pt x="11052" y="10633"/>
                    <a:pt x="11052" y="10633"/>
                    <a:pt x="11052" y="10633"/>
                  </a:cubicBezTo>
                  <a:cubicBezTo>
                    <a:pt x="11052" y="10700"/>
                    <a:pt x="11052" y="10700"/>
                    <a:pt x="11052" y="10700"/>
                  </a:cubicBezTo>
                  <a:cubicBezTo>
                    <a:pt x="11052" y="10833"/>
                    <a:pt x="11052" y="10833"/>
                    <a:pt x="11052" y="10833"/>
                  </a:cubicBezTo>
                  <a:cubicBezTo>
                    <a:pt x="11109" y="10700"/>
                    <a:pt x="11109" y="10700"/>
                    <a:pt x="11109" y="10700"/>
                  </a:cubicBezTo>
                  <a:cubicBezTo>
                    <a:pt x="11052" y="10633"/>
                    <a:pt x="11052" y="10633"/>
                    <a:pt x="11052" y="10633"/>
                  </a:cubicBezTo>
                  <a:cubicBezTo>
                    <a:pt x="11109" y="10566"/>
                    <a:pt x="11109" y="10566"/>
                    <a:pt x="11109" y="10566"/>
                  </a:cubicBezTo>
                  <a:cubicBezTo>
                    <a:pt x="11109" y="10633"/>
                    <a:pt x="11109" y="10633"/>
                    <a:pt x="11109" y="10633"/>
                  </a:cubicBezTo>
                  <a:cubicBezTo>
                    <a:pt x="11165" y="10633"/>
                    <a:pt x="11165" y="10633"/>
                    <a:pt x="11165" y="10633"/>
                  </a:cubicBezTo>
                  <a:cubicBezTo>
                    <a:pt x="11221" y="10633"/>
                    <a:pt x="11221" y="10633"/>
                    <a:pt x="11221" y="10633"/>
                  </a:cubicBezTo>
                  <a:cubicBezTo>
                    <a:pt x="11277" y="10633"/>
                    <a:pt x="11277" y="10633"/>
                    <a:pt x="11277" y="10633"/>
                  </a:cubicBezTo>
                  <a:cubicBezTo>
                    <a:pt x="11277" y="10566"/>
                    <a:pt x="11277" y="10566"/>
                    <a:pt x="11277" y="10566"/>
                  </a:cubicBezTo>
                  <a:cubicBezTo>
                    <a:pt x="11333" y="10566"/>
                    <a:pt x="11333" y="10566"/>
                    <a:pt x="11333" y="10566"/>
                  </a:cubicBezTo>
                  <a:cubicBezTo>
                    <a:pt x="11389" y="10499"/>
                    <a:pt x="11389" y="10499"/>
                    <a:pt x="11389" y="10499"/>
                  </a:cubicBezTo>
                  <a:cubicBezTo>
                    <a:pt x="11445" y="10499"/>
                    <a:pt x="11445" y="10499"/>
                    <a:pt x="11445" y="10499"/>
                  </a:cubicBezTo>
                  <a:cubicBezTo>
                    <a:pt x="11445" y="10432"/>
                    <a:pt x="11445" y="10432"/>
                    <a:pt x="11445" y="10432"/>
                  </a:cubicBezTo>
                  <a:cubicBezTo>
                    <a:pt x="11389" y="10499"/>
                    <a:pt x="11389" y="10499"/>
                    <a:pt x="11389" y="10499"/>
                  </a:cubicBezTo>
                  <a:cubicBezTo>
                    <a:pt x="11389" y="10432"/>
                    <a:pt x="11389" y="10432"/>
                    <a:pt x="11389" y="10432"/>
                  </a:cubicBezTo>
                  <a:cubicBezTo>
                    <a:pt x="11333" y="10499"/>
                    <a:pt x="11333" y="10499"/>
                    <a:pt x="11333" y="10499"/>
                  </a:cubicBezTo>
                  <a:cubicBezTo>
                    <a:pt x="11333" y="10499"/>
                    <a:pt x="11333" y="10499"/>
                    <a:pt x="11333" y="10499"/>
                  </a:cubicBezTo>
                  <a:cubicBezTo>
                    <a:pt x="11277" y="10499"/>
                    <a:pt x="11277" y="10499"/>
                    <a:pt x="11277" y="10499"/>
                  </a:cubicBezTo>
                  <a:cubicBezTo>
                    <a:pt x="11333" y="10432"/>
                    <a:pt x="11333" y="10432"/>
                    <a:pt x="11333" y="10432"/>
                  </a:cubicBezTo>
                  <a:cubicBezTo>
                    <a:pt x="11333" y="10432"/>
                    <a:pt x="11333" y="10432"/>
                    <a:pt x="11333" y="10432"/>
                  </a:cubicBezTo>
                  <a:cubicBezTo>
                    <a:pt x="11333" y="10365"/>
                    <a:pt x="11333" y="10365"/>
                    <a:pt x="11333" y="10365"/>
                  </a:cubicBezTo>
                  <a:cubicBezTo>
                    <a:pt x="11333" y="10365"/>
                    <a:pt x="11333" y="10365"/>
                    <a:pt x="11333" y="10365"/>
                  </a:cubicBezTo>
                  <a:cubicBezTo>
                    <a:pt x="11389" y="10298"/>
                    <a:pt x="11389" y="10298"/>
                    <a:pt x="11389" y="10298"/>
                  </a:cubicBezTo>
                  <a:cubicBezTo>
                    <a:pt x="11333" y="10232"/>
                    <a:pt x="11333" y="10232"/>
                    <a:pt x="11333" y="10232"/>
                  </a:cubicBezTo>
                  <a:cubicBezTo>
                    <a:pt x="11333" y="10232"/>
                    <a:pt x="11333" y="10232"/>
                    <a:pt x="11333" y="10232"/>
                  </a:cubicBezTo>
                  <a:cubicBezTo>
                    <a:pt x="11333" y="10165"/>
                    <a:pt x="11333" y="10165"/>
                    <a:pt x="11333" y="10165"/>
                  </a:cubicBezTo>
                  <a:cubicBezTo>
                    <a:pt x="11389" y="10098"/>
                    <a:pt x="11389" y="10098"/>
                    <a:pt x="11389" y="10098"/>
                  </a:cubicBezTo>
                  <a:cubicBezTo>
                    <a:pt x="11389" y="10031"/>
                    <a:pt x="11389" y="10031"/>
                    <a:pt x="11389" y="10031"/>
                  </a:cubicBezTo>
                  <a:cubicBezTo>
                    <a:pt x="11445" y="10031"/>
                    <a:pt x="11445" y="10031"/>
                    <a:pt x="11445" y="10031"/>
                  </a:cubicBezTo>
                  <a:cubicBezTo>
                    <a:pt x="11501" y="10031"/>
                    <a:pt x="11501" y="10031"/>
                    <a:pt x="11501" y="10031"/>
                  </a:cubicBezTo>
                  <a:cubicBezTo>
                    <a:pt x="11445" y="10031"/>
                    <a:pt x="11445" y="10031"/>
                    <a:pt x="11445" y="10031"/>
                  </a:cubicBezTo>
                  <a:cubicBezTo>
                    <a:pt x="11501" y="10031"/>
                    <a:pt x="11501" y="10031"/>
                    <a:pt x="11501" y="10031"/>
                  </a:cubicBezTo>
                  <a:cubicBezTo>
                    <a:pt x="11501" y="10031"/>
                    <a:pt x="11501" y="10031"/>
                    <a:pt x="11501" y="10031"/>
                  </a:cubicBezTo>
                  <a:cubicBezTo>
                    <a:pt x="11557" y="10031"/>
                    <a:pt x="11557" y="10031"/>
                    <a:pt x="11557" y="10031"/>
                  </a:cubicBezTo>
                  <a:cubicBezTo>
                    <a:pt x="11557" y="10031"/>
                    <a:pt x="11557" y="10031"/>
                    <a:pt x="11557" y="10031"/>
                  </a:cubicBezTo>
                  <a:cubicBezTo>
                    <a:pt x="11557" y="10031"/>
                    <a:pt x="11557" y="10031"/>
                    <a:pt x="11557" y="10031"/>
                  </a:cubicBezTo>
                  <a:cubicBezTo>
                    <a:pt x="11614" y="10031"/>
                    <a:pt x="11614" y="10031"/>
                    <a:pt x="11614" y="10031"/>
                  </a:cubicBezTo>
                  <a:cubicBezTo>
                    <a:pt x="11614" y="10031"/>
                    <a:pt x="11614" y="10031"/>
                    <a:pt x="11614" y="10031"/>
                  </a:cubicBezTo>
                  <a:cubicBezTo>
                    <a:pt x="11726" y="9964"/>
                    <a:pt x="11726" y="9964"/>
                    <a:pt x="11726" y="9964"/>
                  </a:cubicBezTo>
                  <a:cubicBezTo>
                    <a:pt x="11782" y="9897"/>
                    <a:pt x="11782" y="9897"/>
                    <a:pt x="11782" y="9897"/>
                  </a:cubicBezTo>
                  <a:cubicBezTo>
                    <a:pt x="11782" y="9897"/>
                    <a:pt x="11782" y="9897"/>
                    <a:pt x="11782" y="9897"/>
                  </a:cubicBezTo>
                  <a:cubicBezTo>
                    <a:pt x="11782" y="9897"/>
                    <a:pt x="11782" y="9897"/>
                    <a:pt x="11782" y="9897"/>
                  </a:cubicBezTo>
                  <a:cubicBezTo>
                    <a:pt x="11838" y="9830"/>
                    <a:pt x="11838" y="9830"/>
                    <a:pt x="11838" y="9830"/>
                  </a:cubicBezTo>
                  <a:cubicBezTo>
                    <a:pt x="11894" y="9830"/>
                    <a:pt x="11894" y="9830"/>
                    <a:pt x="11894" y="9830"/>
                  </a:cubicBezTo>
                  <a:cubicBezTo>
                    <a:pt x="11950" y="9763"/>
                    <a:pt x="11950" y="9763"/>
                    <a:pt x="11950" y="9763"/>
                  </a:cubicBezTo>
                  <a:cubicBezTo>
                    <a:pt x="11950" y="9763"/>
                    <a:pt x="11950" y="9763"/>
                    <a:pt x="11950" y="9763"/>
                  </a:cubicBezTo>
                  <a:cubicBezTo>
                    <a:pt x="11950" y="9630"/>
                    <a:pt x="11950" y="9630"/>
                    <a:pt x="11950" y="9630"/>
                  </a:cubicBezTo>
                  <a:cubicBezTo>
                    <a:pt x="12006" y="9630"/>
                    <a:pt x="12006" y="9630"/>
                    <a:pt x="12006" y="9630"/>
                  </a:cubicBezTo>
                  <a:cubicBezTo>
                    <a:pt x="12006" y="9563"/>
                    <a:pt x="12006" y="9563"/>
                    <a:pt x="12006" y="9563"/>
                  </a:cubicBezTo>
                  <a:cubicBezTo>
                    <a:pt x="12006" y="9496"/>
                    <a:pt x="12006" y="9496"/>
                    <a:pt x="12006" y="9496"/>
                  </a:cubicBezTo>
                  <a:cubicBezTo>
                    <a:pt x="11950" y="9563"/>
                    <a:pt x="11950" y="9563"/>
                    <a:pt x="11950" y="9563"/>
                  </a:cubicBezTo>
                  <a:cubicBezTo>
                    <a:pt x="11894" y="9563"/>
                    <a:pt x="11894" y="9563"/>
                    <a:pt x="11894" y="9563"/>
                  </a:cubicBezTo>
                  <a:cubicBezTo>
                    <a:pt x="11950" y="9563"/>
                    <a:pt x="11950" y="9563"/>
                    <a:pt x="11950" y="9563"/>
                  </a:cubicBezTo>
                  <a:cubicBezTo>
                    <a:pt x="11894" y="9630"/>
                    <a:pt x="11894" y="9630"/>
                    <a:pt x="11894" y="9630"/>
                  </a:cubicBezTo>
                  <a:cubicBezTo>
                    <a:pt x="11838" y="9630"/>
                    <a:pt x="11838" y="9630"/>
                    <a:pt x="11838" y="9630"/>
                  </a:cubicBezTo>
                  <a:cubicBezTo>
                    <a:pt x="11838" y="9630"/>
                    <a:pt x="11838" y="9630"/>
                    <a:pt x="11838" y="9630"/>
                  </a:cubicBezTo>
                  <a:cubicBezTo>
                    <a:pt x="11782" y="9630"/>
                    <a:pt x="11782" y="9630"/>
                    <a:pt x="11782" y="9630"/>
                  </a:cubicBezTo>
                  <a:cubicBezTo>
                    <a:pt x="11782" y="9563"/>
                    <a:pt x="11782" y="9563"/>
                    <a:pt x="11782" y="9563"/>
                  </a:cubicBezTo>
                  <a:cubicBezTo>
                    <a:pt x="11838" y="9496"/>
                    <a:pt x="11838" y="9496"/>
                    <a:pt x="11838" y="9496"/>
                  </a:cubicBezTo>
                  <a:cubicBezTo>
                    <a:pt x="11838" y="9496"/>
                    <a:pt x="11838" y="9496"/>
                    <a:pt x="11838" y="9496"/>
                  </a:cubicBezTo>
                  <a:cubicBezTo>
                    <a:pt x="11894" y="9496"/>
                    <a:pt x="11894" y="9496"/>
                    <a:pt x="11894" y="9496"/>
                  </a:cubicBezTo>
                  <a:cubicBezTo>
                    <a:pt x="11950" y="9429"/>
                    <a:pt x="11950" y="9429"/>
                    <a:pt x="11950" y="9429"/>
                  </a:cubicBezTo>
                  <a:cubicBezTo>
                    <a:pt x="11950" y="9429"/>
                    <a:pt x="11950" y="9429"/>
                    <a:pt x="11950" y="9429"/>
                  </a:cubicBezTo>
                  <a:cubicBezTo>
                    <a:pt x="11950" y="9362"/>
                    <a:pt x="11950" y="9362"/>
                    <a:pt x="11950" y="9362"/>
                  </a:cubicBezTo>
                  <a:cubicBezTo>
                    <a:pt x="11950" y="9362"/>
                    <a:pt x="11950" y="9362"/>
                    <a:pt x="11950" y="9362"/>
                  </a:cubicBezTo>
                  <a:cubicBezTo>
                    <a:pt x="12006" y="9295"/>
                    <a:pt x="12006" y="9295"/>
                    <a:pt x="12006" y="9295"/>
                  </a:cubicBezTo>
                  <a:cubicBezTo>
                    <a:pt x="12062" y="9362"/>
                    <a:pt x="12062" y="9362"/>
                    <a:pt x="12062" y="9362"/>
                  </a:cubicBezTo>
                  <a:cubicBezTo>
                    <a:pt x="12062" y="9362"/>
                    <a:pt x="12062" y="9362"/>
                    <a:pt x="12062" y="9362"/>
                  </a:cubicBezTo>
                  <a:cubicBezTo>
                    <a:pt x="12006" y="9429"/>
                    <a:pt x="12006" y="9429"/>
                    <a:pt x="12006" y="9429"/>
                  </a:cubicBezTo>
                  <a:cubicBezTo>
                    <a:pt x="12062" y="9429"/>
                    <a:pt x="12062" y="9429"/>
                    <a:pt x="12062" y="9429"/>
                  </a:cubicBezTo>
                  <a:cubicBezTo>
                    <a:pt x="12118" y="9429"/>
                    <a:pt x="12118" y="9429"/>
                    <a:pt x="12118" y="9429"/>
                  </a:cubicBezTo>
                  <a:cubicBezTo>
                    <a:pt x="12118" y="9295"/>
                    <a:pt x="12118" y="9295"/>
                    <a:pt x="12118" y="9295"/>
                  </a:cubicBezTo>
                  <a:cubicBezTo>
                    <a:pt x="12118" y="9295"/>
                    <a:pt x="12118" y="9295"/>
                    <a:pt x="12118" y="9295"/>
                  </a:cubicBezTo>
                  <a:cubicBezTo>
                    <a:pt x="12062" y="9228"/>
                    <a:pt x="12062" y="9228"/>
                    <a:pt x="12062" y="9228"/>
                  </a:cubicBezTo>
                  <a:cubicBezTo>
                    <a:pt x="12062" y="9228"/>
                    <a:pt x="12062" y="9228"/>
                    <a:pt x="12062" y="9228"/>
                  </a:cubicBezTo>
                  <a:cubicBezTo>
                    <a:pt x="12006" y="9228"/>
                    <a:pt x="12006" y="9228"/>
                    <a:pt x="12006" y="9228"/>
                  </a:cubicBezTo>
                  <a:cubicBezTo>
                    <a:pt x="11950" y="9228"/>
                    <a:pt x="11950" y="9228"/>
                    <a:pt x="11950" y="9228"/>
                  </a:cubicBezTo>
                  <a:cubicBezTo>
                    <a:pt x="11894" y="9162"/>
                    <a:pt x="11894" y="9162"/>
                    <a:pt x="11894" y="9162"/>
                  </a:cubicBezTo>
                  <a:cubicBezTo>
                    <a:pt x="11950" y="9095"/>
                    <a:pt x="11950" y="9095"/>
                    <a:pt x="11950" y="9095"/>
                  </a:cubicBezTo>
                  <a:cubicBezTo>
                    <a:pt x="11894" y="9162"/>
                    <a:pt x="11894" y="9162"/>
                    <a:pt x="11894" y="9162"/>
                  </a:cubicBezTo>
                  <a:cubicBezTo>
                    <a:pt x="11894" y="9162"/>
                    <a:pt x="11894" y="9162"/>
                    <a:pt x="11894" y="9162"/>
                  </a:cubicBezTo>
                  <a:cubicBezTo>
                    <a:pt x="11838" y="9095"/>
                    <a:pt x="11838" y="9095"/>
                    <a:pt x="11838" y="9095"/>
                  </a:cubicBezTo>
                  <a:cubicBezTo>
                    <a:pt x="11782" y="9028"/>
                    <a:pt x="11782" y="9028"/>
                    <a:pt x="11782" y="9028"/>
                  </a:cubicBezTo>
                  <a:cubicBezTo>
                    <a:pt x="11782" y="8961"/>
                    <a:pt x="11782" y="8961"/>
                    <a:pt x="11782" y="8961"/>
                  </a:cubicBezTo>
                  <a:cubicBezTo>
                    <a:pt x="11782" y="8961"/>
                    <a:pt x="11782" y="8961"/>
                    <a:pt x="11782" y="8961"/>
                  </a:cubicBezTo>
                  <a:cubicBezTo>
                    <a:pt x="11726" y="8961"/>
                    <a:pt x="11726" y="8961"/>
                    <a:pt x="11726" y="8961"/>
                  </a:cubicBezTo>
                  <a:cubicBezTo>
                    <a:pt x="11726" y="8961"/>
                    <a:pt x="11726" y="8961"/>
                    <a:pt x="11726" y="8961"/>
                  </a:cubicBezTo>
                  <a:cubicBezTo>
                    <a:pt x="11726" y="8894"/>
                    <a:pt x="11726" y="8894"/>
                    <a:pt x="11726" y="8894"/>
                  </a:cubicBezTo>
                  <a:cubicBezTo>
                    <a:pt x="11726" y="8894"/>
                    <a:pt x="11726" y="8894"/>
                    <a:pt x="11726" y="8894"/>
                  </a:cubicBezTo>
                  <a:cubicBezTo>
                    <a:pt x="11726" y="8827"/>
                    <a:pt x="11726" y="8827"/>
                    <a:pt x="11726" y="8827"/>
                  </a:cubicBezTo>
                  <a:cubicBezTo>
                    <a:pt x="11726" y="8760"/>
                    <a:pt x="11726" y="8760"/>
                    <a:pt x="11726" y="8760"/>
                  </a:cubicBezTo>
                  <a:cubicBezTo>
                    <a:pt x="11726" y="8627"/>
                    <a:pt x="11726" y="8627"/>
                    <a:pt x="11726" y="8627"/>
                  </a:cubicBezTo>
                  <a:cubicBezTo>
                    <a:pt x="11726" y="8627"/>
                    <a:pt x="11726" y="8627"/>
                    <a:pt x="11726" y="8627"/>
                  </a:cubicBezTo>
                  <a:cubicBezTo>
                    <a:pt x="11838" y="8560"/>
                    <a:pt x="11838" y="8560"/>
                    <a:pt x="11838" y="8560"/>
                  </a:cubicBezTo>
                  <a:cubicBezTo>
                    <a:pt x="11894" y="8493"/>
                    <a:pt x="11894" y="8493"/>
                    <a:pt x="11894" y="8493"/>
                  </a:cubicBezTo>
                  <a:cubicBezTo>
                    <a:pt x="11894" y="8493"/>
                    <a:pt x="11894" y="8493"/>
                    <a:pt x="11894" y="8493"/>
                  </a:cubicBezTo>
                  <a:cubicBezTo>
                    <a:pt x="11894" y="8493"/>
                    <a:pt x="11894" y="8493"/>
                    <a:pt x="11894" y="8493"/>
                  </a:cubicBezTo>
                  <a:cubicBezTo>
                    <a:pt x="11950" y="8493"/>
                    <a:pt x="11950" y="8493"/>
                    <a:pt x="11950" y="8493"/>
                  </a:cubicBezTo>
                  <a:cubicBezTo>
                    <a:pt x="11950" y="8426"/>
                    <a:pt x="11950" y="8426"/>
                    <a:pt x="11950" y="8426"/>
                  </a:cubicBezTo>
                  <a:cubicBezTo>
                    <a:pt x="11950" y="8426"/>
                    <a:pt x="11950" y="8426"/>
                    <a:pt x="11950" y="8426"/>
                  </a:cubicBezTo>
                  <a:cubicBezTo>
                    <a:pt x="11894" y="8426"/>
                    <a:pt x="11894" y="8426"/>
                    <a:pt x="11894" y="8426"/>
                  </a:cubicBezTo>
                  <a:cubicBezTo>
                    <a:pt x="11894" y="8426"/>
                    <a:pt x="11894" y="8426"/>
                    <a:pt x="11894" y="8426"/>
                  </a:cubicBezTo>
                  <a:cubicBezTo>
                    <a:pt x="11894" y="8426"/>
                    <a:pt x="11894" y="8426"/>
                    <a:pt x="11894" y="8426"/>
                  </a:cubicBezTo>
                  <a:cubicBezTo>
                    <a:pt x="11838" y="8359"/>
                    <a:pt x="11838" y="8359"/>
                    <a:pt x="11838" y="8359"/>
                  </a:cubicBezTo>
                  <a:cubicBezTo>
                    <a:pt x="11838" y="8292"/>
                    <a:pt x="11838" y="8292"/>
                    <a:pt x="11838" y="8292"/>
                  </a:cubicBezTo>
                  <a:cubicBezTo>
                    <a:pt x="11950" y="8225"/>
                    <a:pt x="11950" y="8225"/>
                    <a:pt x="11950" y="8225"/>
                  </a:cubicBezTo>
                  <a:cubicBezTo>
                    <a:pt x="11950" y="8159"/>
                    <a:pt x="11950" y="8159"/>
                    <a:pt x="11950" y="8159"/>
                  </a:cubicBezTo>
                  <a:cubicBezTo>
                    <a:pt x="12006" y="8092"/>
                    <a:pt x="12006" y="8092"/>
                    <a:pt x="12006" y="8092"/>
                  </a:cubicBezTo>
                  <a:cubicBezTo>
                    <a:pt x="12006" y="8025"/>
                    <a:pt x="12006" y="8025"/>
                    <a:pt x="12006" y="8025"/>
                  </a:cubicBezTo>
                  <a:cubicBezTo>
                    <a:pt x="12062" y="8025"/>
                    <a:pt x="12062" y="8025"/>
                    <a:pt x="12062" y="8025"/>
                  </a:cubicBezTo>
                  <a:cubicBezTo>
                    <a:pt x="12118" y="7958"/>
                    <a:pt x="12118" y="7958"/>
                    <a:pt x="12118" y="7958"/>
                  </a:cubicBezTo>
                  <a:cubicBezTo>
                    <a:pt x="12175" y="7958"/>
                    <a:pt x="12175" y="7958"/>
                    <a:pt x="12175" y="7958"/>
                  </a:cubicBezTo>
                  <a:cubicBezTo>
                    <a:pt x="12175" y="7958"/>
                    <a:pt x="12175" y="7958"/>
                    <a:pt x="12175" y="7958"/>
                  </a:cubicBezTo>
                  <a:cubicBezTo>
                    <a:pt x="12175" y="8025"/>
                    <a:pt x="12175" y="8025"/>
                    <a:pt x="12175" y="8025"/>
                  </a:cubicBezTo>
                  <a:cubicBezTo>
                    <a:pt x="12175" y="8092"/>
                    <a:pt x="12175" y="8092"/>
                    <a:pt x="12175" y="8092"/>
                  </a:cubicBezTo>
                  <a:cubicBezTo>
                    <a:pt x="12175" y="8092"/>
                    <a:pt x="12175" y="8092"/>
                    <a:pt x="12175" y="8092"/>
                  </a:cubicBezTo>
                  <a:cubicBezTo>
                    <a:pt x="12231" y="8092"/>
                    <a:pt x="12231" y="8092"/>
                    <a:pt x="12231" y="8092"/>
                  </a:cubicBezTo>
                  <a:cubicBezTo>
                    <a:pt x="12231" y="8025"/>
                    <a:pt x="12231" y="8025"/>
                    <a:pt x="12231" y="8025"/>
                  </a:cubicBezTo>
                  <a:cubicBezTo>
                    <a:pt x="12287" y="7958"/>
                    <a:pt x="12287" y="7958"/>
                    <a:pt x="12287" y="7958"/>
                  </a:cubicBezTo>
                  <a:cubicBezTo>
                    <a:pt x="12287" y="7958"/>
                    <a:pt x="12287" y="7958"/>
                    <a:pt x="12287" y="7958"/>
                  </a:cubicBezTo>
                  <a:cubicBezTo>
                    <a:pt x="12287" y="7958"/>
                    <a:pt x="12287" y="7958"/>
                    <a:pt x="12287" y="7958"/>
                  </a:cubicBezTo>
                  <a:cubicBezTo>
                    <a:pt x="12231" y="7891"/>
                    <a:pt x="12231" y="7891"/>
                    <a:pt x="12231" y="7891"/>
                  </a:cubicBezTo>
                  <a:cubicBezTo>
                    <a:pt x="12175" y="7891"/>
                    <a:pt x="12175" y="7891"/>
                    <a:pt x="12175" y="7891"/>
                  </a:cubicBezTo>
                  <a:cubicBezTo>
                    <a:pt x="12231" y="7824"/>
                    <a:pt x="12231" y="7824"/>
                    <a:pt x="12231" y="7824"/>
                  </a:cubicBezTo>
                  <a:cubicBezTo>
                    <a:pt x="12287" y="7824"/>
                    <a:pt x="12287" y="7824"/>
                    <a:pt x="12287" y="7824"/>
                  </a:cubicBezTo>
                  <a:cubicBezTo>
                    <a:pt x="12343" y="7757"/>
                    <a:pt x="12343" y="7757"/>
                    <a:pt x="12343" y="7757"/>
                  </a:cubicBezTo>
                  <a:cubicBezTo>
                    <a:pt x="12399" y="7757"/>
                    <a:pt x="12399" y="7757"/>
                    <a:pt x="12399" y="7757"/>
                  </a:cubicBezTo>
                  <a:cubicBezTo>
                    <a:pt x="12399" y="7690"/>
                    <a:pt x="12399" y="7690"/>
                    <a:pt x="12399" y="7690"/>
                  </a:cubicBezTo>
                  <a:cubicBezTo>
                    <a:pt x="12399" y="7690"/>
                    <a:pt x="12399" y="7690"/>
                    <a:pt x="12399" y="7690"/>
                  </a:cubicBezTo>
                  <a:cubicBezTo>
                    <a:pt x="12455" y="7690"/>
                    <a:pt x="12455" y="7690"/>
                    <a:pt x="12455" y="7690"/>
                  </a:cubicBezTo>
                  <a:cubicBezTo>
                    <a:pt x="12567" y="7690"/>
                    <a:pt x="12567" y="7690"/>
                    <a:pt x="12567" y="7690"/>
                  </a:cubicBezTo>
                  <a:cubicBezTo>
                    <a:pt x="12567" y="7757"/>
                    <a:pt x="12567" y="7757"/>
                    <a:pt x="12567" y="7757"/>
                  </a:cubicBezTo>
                  <a:cubicBezTo>
                    <a:pt x="12567" y="7757"/>
                    <a:pt x="12567" y="7757"/>
                    <a:pt x="12567" y="7757"/>
                  </a:cubicBezTo>
                  <a:cubicBezTo>
                    <a:pt x="12567" y="7824"/>
                    <a:pt x="12567" y="7824"/>
                    <a:pt x="12567" y="7824"/>
                  </a:cubicBezTo>
                  <a:cubicBezTo>
                    <a:pt x="12623" y="7824"/>
                    <a:pt x="12623" y="7824"/>
                    <a:pt x="12623" y="7824"/>
                  </a:cubicBezTo>
                  <a:cubicBezTo>
                    <a:pt x="12679" y="7891"/>
                    <a:pt x="12679" y="7891"/>
                    <a:pt x="12679" y="7891"/>
                  </a:cubicBezTo>
                  <a:cubicBezTo>
                    <a:pt x="12623" y="7891"/>
                    <a:pt x="12623" y="7891"/>
                    <a:pt x="12623" y="7891"/>
                  </a:cubicBezTo>
                  <a:cubicBezTo>
                    <a:pt x="12623" y="7958"/>
                    <a:pt x="12623" y="7958"/>
                    <a:pt x="12623" y="7958"/>
                  </a:cubicBezTo>
                  <a:cubicBezTo>
                    <a:pt x="12623" y="7958"/>
                    <a:pt x="12623" y="7958"/>
                    <a:pt x="12623" y="7958"/>
                  </a:cubicBezTo>
                  <a:cubicBezTo>
                    <a:pt x="12623" y="8025"/>
                    <a:pt x="12623" y="8025"/>
                    <a:pt x="12623" y="8025"/>
                  </a:cubicBezTo>
                  <a:cubicBezTo>
                    <a:pt x="12679" y="8092"/>
                    <a:pt x="12679" y="8092"/>
                    <a:pt x="12679" y="8092"/>
                  </a:cubicBezTo>
                  <a:cubicBezTo>
                    <a:pt x="12679" y="8092"/>
                    <a:pt x="12679" y="8092"/>
                    <a:pt x="12679" y="8092"/>
                  </a:cubicBezTo>
                  <a:cubicBezTo>
                    <a:pt x="12679" y="8225"/>
                    <a:pt x="12679" y="8225"/>
                    <a:pt x="12679" y="8225"/>
                  </a:cubicBezTo>
                  <a:cubicBezTo>
                    <a:pt x="12679" y="8225"/>
                    <a:pt x="12679" y="8225"/>
                    <a:pt x="12679" y="8225"/>
                  </a:cubicBezTo>
                  <a:cubicBezTo>
                    <a:pt x="12679" y="8225"/>
                    <a:pt x="12679" y="8225"/>
                    <a:pt x="12679" y="8225"/>
                  </a:cubicBezTo>
                  <a:cubicBezTo>
                    <a:pt x="12679" y="8292"/>
                    <a:pt x="12679" y="8292"/>
                    <a:pt x="12679" y="8292"/>
                  </a:cubicBezTo>
                  <a:cubicBezTo>
                    <a:pt x="12679" y="8359"/>
                    <a:pt x="12679" y="8359"/>
                    <a:pt x="12679" y="8359"/>
                  </a:cubicBezTo>
                  <a:cubicBezTo>
                    <a:pt x="12623" y="8426"/>
                    <a:pt x="12623" y="8426"/>
                    <a:pt x="12623" y="8426"/>
                  </a:cubicBezTo>
                  <a:cubicBezTo>
                    <a:pt x="12623" y="8493"/>
                    <a:pt x="12623" y="8493"/>
                    <a:pt x="12623" y="8493"/>
                  </a:cubicBezTo>
                  <a:cubicBezTo>
                    <a:pt x="12567" y="8493"/>
                    <a:pt x="12567" y="8493"/>
                    <a:pt x="12567" y="8493"/>
                  </a:cubicBezTo>
                  <a:cubicBezTo>
                    <a:pt x="12623" y="8560"/>
                    <a:pt x="12623" y="8560"/>
                    <a:pt x="12623" y="8560"/>
                  </a:cubicBezTo>
                  <a:cubicBezTo>
                    <a:pt x="12623" y="8560"/>
                    <a:pt x="12623" y="8560"/>
                    <a:pt x="12623" y="8560"/>
                  </a:cubicBezTo>
                  <a:cubicBezTo>
                    <a:pt x="12623" y="8627"/>
                    <a:pt x="12623" y="8627"/>
                    <a:pt x="12623" y="8627"/>
                  </a:cubicBezTo>
                  <a:cubicBezTo>
                    <a:pt x="12623" y="8693"/>
                    <a:pt x="12623" y="8693"/>
                    <a:pt x="12623" y="8693"/>
                  </a:cubicBezTo>
                  <a:cubicBezTo>
                    <a:pt x="12623" y="8693"/>
                    <a:pt x="12623" y="8693"/>
                    <a:pt x="12623" y="8693"/>
                  </a:cubicBezTo>
                  <a:cubicBezTo>
                    <a:pt x="12623" y="8760"/>
                    <a:pt x="12623" y="8760"/>
                    <a:pt x="12623" y="8760"/>
                  </a:cubicBezTo>
                  <a:cubicBezTo>
                    <a:pt x="12623" y="8827"/>
                    <a:pt x="12623" y="8827"/>
                    <a:pt x="12623" y="8827"/>
                  </a:cubicBezTo>
                  <a:cubicBezTo>
                    <a:pt x="12623" y="8827"/>
                    <a:pt x="12623" y="8827"/>
                    <a:pt x="12623" y="8827"/>
                  </a:cubicBezTo>
                  <a:cubicBezTo>
                    <a:pt x="12679" y="8827"/>
                    <a:pt x="12679" y="8827"/>
                    <a:pt x="12679" y="8827"/>
                  </a:cubicBezTo>
                  <a:cubicBezTo>
                    <a:pt x="12679" y="8894"/>
                    <a:pt x="12679" y="8894"/>
                    <a:pt x="12679" y="8894"/>
                  </a:cubicBezTo>
                  <a:cubicBezTo>
                    <a:pt x="12679" y="8961"/>
                    <a:pt x="12679" y="8961"/>
                    <a:pt x="12679" y="8961"/>
                  </a:cubicBezTo>
                  <a:cubicBezTo>
                    <a:pt x="12679" y="8961"/>
                    <a:pt x="12679" y="8961"/>
                    <a:pt x="12679" y="8961"/>
                  </a:cubicBezTo>
                  <a:cubicBezTo>
                    <a:pt x="12623" y="8961"/>
                    <a:pt x="12623" y="8961"/>
                    <a:pt x="12623" y="8961"/>
                  </a:cubicBezTo>
                  <a:cubicBezTo>
                    <a:pt x="12567" y="8961"/>
                    <a:pt x="12567" y="8961"/>
                    <a:pt x="12567" y="8961"/>
                  </a:cubicBezTo>
                  <a:cubicBezTo>
                    <a:pt x="12567" y="8894"/>
                    <a:pt x="12567" y="8894"/>
                    <a:pt x="12567" y="8894"/>
                  </a:cubicBezTo>
                  <a:cubicBezTo>
                    <a:pt x="12567" y="8894"/>
                    <a:pt x="12567" y="8894"/>
                    <a:pt x="12567" y="8894"/>
                  </a:cubicBezTo>
                  <a:cubicBezTo>
                    <a:pt x="12511" y="8894"/>
                    <a:pt x="12511" y="8894"/>
                    <a:pt x="12511" y="8894"/>
                  </a:cubicBezTo>
                  <a:cubicBezTo>
                    <a:pt x="12511" y="8961"/>
                    <a:pt x="12511" y="8961"/>
                    <a:pt x="12511" y="8961"/>
                  </a:cubicBezTo>
                  <a:cubicBezTo>
                    <a:pt x="12455" y="8961"/>
                    <a:pt x="12455" y="8961"/>
                    <a:pt x="12455" y="8961"/>
                  </a:cubicBezTo>
                  <a:cubicBezTo>
                    <a:pt x="12455" y="8961"/>
                    <a:pt x="12455" y="8961"/>
                    <a:pt x="12455" y="8961"/>
                  </a:cubicBezTo>
                  <a:cubicBezTo>
                    <a:pt x="12511" y="8961"/>
                    <a:pt x="12511" y="8961"/>
                    <a:pt x="12511" y="8961"/>
                  </a:cubicBezTo>
                  <a:cubicBezTo>
                    <a:pt x="12567" y="9028"/>
                    <a:pt x="12567" y="9028"/>
                    <a:pt x="12567" y="9028"/>
                  </a:cubicBezTo>
                  <a:cubicBezTo>
                    <a:pt x="12567" y="9028"/>
                    <a:pt x="12567" y="9028"/>
                    <a:pt x="12567" y="9028"/>
                  </a:cubicBezTo>
                  <a:cubicBezTo>
                    <a:pt x="12399" y="9162"/>
                    <a:pt x="12399" y="9162"/>
                    <a:pt x="12399" y="9162"/>
                  </a:cubicBezTo>
                  <a:cubicBezTo>
                    <a:pt x="12399" y="9162"/>
                    <a:pt x="12399" y="9162"/>
                    <a:pt x="12399" y="9162"/>
                  </a:cubicBezTo>
                  <a:cubicBezTo>
                    <a:pt x="12343" y="9162"/>
                    <a:pt x="12343" y="9162"/>
                    <a:pt x="12343" y="9162"/>
                  </a:cubicBezTo>
                  <a:cubicBezTo>
                    <a:pt x="12343" y="9162"/>
                    <a:pt x="12343" y="9162"/>
                    <a:pt x="12343" y="9162"/>
                  </a:cubicBezTo>
                  <a:cubicBezTo>
                    <a:pt x="12343" y="9228"/>
                    <a:pt x="12343" y="9228"/>
                    <a:pt x="12343" y="9228"/>
                  </a:cubicBezTo>
                  <a:cubicBezTo>
                    <a:pt x="12343" y="9295"/>
                    <a:pt x="12343" y="9295"/>
                    <a:pt x="12343" y="9295"/>
                  </a:cubicBezTo>
                  <a:cubicBezTo>
                    <a:pt x="12399" y="9228"/>
                    <a:pt x="12399" y="9228"/>
                    <a:pt x="12399" y="9228"/>
                  </a:cubicBezTo>
                  <a:cubicBezTo>
                    <a:pt x="12455" y="9295"/>
                    <a:pt x="12455" y="9295"/>
                    <a:pt x="12455" y="9295"/>
                  </a:cubicBezTo>
                  <a:cubicBezTo>
                    <a:pt x="12455" y="9295"/>
                    <a:pt x="12455" y="9295"/>
                    <a:pt x="12455" y="9295"/>
                  </a:cubicBezTo>
                  <a:cubicBezTo>
                    <a:pt x="12455" y="9362"/>
                    <a:pt x="12455" y="9362"/>
                    <a:pt x="12455" y="9362"/>
                  </a:cubicBezTo>
                  <a:cubicBezTo>
                    <a:pt x="12567" y="9362"/>
                    <a:pt x="12567" y="9362"/>
                    <a:pt x="12567" y="9362"/>
                  </a:cubicBezTo>
                  <a:cubicBezTo>
                    <a:pt x="12567" y="9295"/>
                    <a:pt x="12567" y="9295"/>
                    <a:pt x="12567" y="9295"/>
                  </a:cubicBezTo>
                  <a:cubicBezTo>
                    <a:pt x="12567" y="9295"/>
                    <a:pt x="12567" y="9295"/>
                    <a:pt x="12567" y="9295"/>
                  </a:cubicBezTo>
                  <a:cubicBezTo>
                    <a:pt x="12623" y="9295"/>
                    <a:pt x="12623" y="9295"/>
                    <a:pt x="12623" y="9295"/>
                  </a:cubicBezTo>
                  <a:cubicBezTo>
                    <a:pt x="12567" y="9362"/>
                    <a:pt x="12567" y="9362"/>
                    <a:pt x="12567" y="9362"/>
                  </a:cubicBezTo>
                  <a:cubicBezTo>
                    <a:pt x="12567" y="9362"/>
                    <a:pt x="12567" y="9362"/>
                    <a:pt x="12567" y="9362"/>
                  </a:cubicBezTo>
                  <a:cubicBezTo>
                    <a:pt x="12623" y="9362"/>
                    <a:pt x="12623" y="9362"/>
                    <a:pt x="12623" y="9362"/>
                  </a:cubicBezTo>
                  <a:cubicBezTo>
                    <a:pt x="12679" y="9429"/>
                    <a:pt x="12679" y="9429"/>
                    <a:pt x="12679" y="9429"/>
                  </a:cubicBezTo>
                  <a:cubicBezTo>
                    <a:pt x="12679" y="9362"/>
                    <a:pt x="12679" y="9362"/>
                    <a:pt x="12679" y="9362"/>
                  </a:cubicBezTo>
                  <a:cubicBezTo>
                    <a:pt x="12736" y="9362"/>
                    <a:pt x="12736" y="9362"/>
                    <a:pt x="12736" y="9362"/>
                  </a:cubicBezTo>
                  <a:cubicBezTo>
                    <a:pt x="12679" y="9429"/>
                    <a:pt x="12679" y="9429"/>
                    <a:pt x="12679" y="9429"/>
                  </a:cubicBezTo>
                  <a:cubicBezTo>
                    <a:pt x="12679" y="9429"/>
                    <a:pt x="12679" y="9429"/>
                    <a:pt x="12679" y="9429"/>
                  </a:cubicBezTo>
                  <a:cubicBezTo>
                    <a:pt x="12623" y="9496"/>
                    <a:pt x="12623" y="9496"/>
                    <a:pt x="12623" y="9496"/>
                  </a:cubicBezTo>
                  <a:cubicBezTo>
                    <a:pt x="12567" y="9496"/>
                    <a:pt x="12567" y="9496"/>
                    <a:pt x="12567" y="9496"/>
                  </a:cubicBezTo>
                  <a:cubicBezTo>
                    <a:pt x="12567" y="9429"/>
                    <a:pt x="12567" y="9429"/>
                    <a:pt x="12567" y="9429"/>
                  </a:cubicBezTo>
                  <a:cubicBezTo>
                    <a:pt x="12567" y="9429"/>
                    <a:pt x="12567" y="9429"/>
                    <a:pt x="12567" y="9429"/>
                  </a:cubicBezTo>
                  <a:cubicBezTo>
                    <a:pt x="12511" y="9429"/>
                    <a:pt x="12511" y="9429"/>
                    <a:pt x="12511" y="9429"/>
                  </a:cubicBezTo>
                  <a:cubicBezTo>
                    <a:pt x="12511" y="9429"/>
                    <a:pt x="12511" y="9429"/>
                    <a:pt x="12511" y="9429"/>
                  </a:cubicBezTo>
                  <a:cubicBezTo>
                    <a:pt x="12567" y="9496"/>
                    <a:pt x="12567" y="9496"/>
                    <a:pt x="12567" y="9496"/>
                  </a:cubicBezTo>
                  <a:cubicBezTo>
                    <a:pt x="12567" y="9563"/>
                    <a:pt x="12567" y="9563"/>
                    <a:pt x="12567" y="9563"/>
                  </a:cubicBezTo>
                  <a:cubicBezTo>
                    <a:pt x="12623" y="9630"/>
                    <a:pt x="12623" y="9630"/>
                    <a:pt x="12623" y="9630"/>
                  </a:cubicBezTo>
                  <a:cubicBezTo>
                    <a:pt x="12623" y="9697"/>
                    <a:pt x="12623" y="9697"/>
                    <a:pt x="12623" y="9697"/>
                  </a:cubicBezTo>
                  <a:cubicBezTo>
                    <a:pt x="12623" y="9697"/>
                    <a:pt x="12623" y="9697"/>
                    <a:pt x="12623" y="9697"/>
                  </a:cubicBezTo>
                  <a:cubicBezTo>
                    <a:pt x="12623" y="9763"/>
                    <a:pt x="12623" y="9763"/>
                    <a:pt x="12623" y="9763"/>
                  </a:cubicBezTo>
                  <a:cubicBezTo>
                    <a:pt x="12567" y="9763"/>
                    <a:pt x="12567" y="9763"/>
                    <a:pt x="12567" y="9763"/>
                  </a:cubicBezTo>
                  <a:cubicBezTo>
                    <a:pt x="12567" y="9830"/>
                    <a:pt x="12567" y="9830"/>
                    <a:pt x="12567" y="9830"/>
                  </a:cubicBezTo>
                  <a:cubicBezTo>
                    <a:pt x="12567" y="9897"/>
                    <a:pt x="12567" y="9897"/>
                    <a:pt x="12567" y="9897"/>
                  </a:cubicBezTo>
                  <a:cubicBezTo>
                    <a:pt x="12511" y="9964"/>
                    <a:pt x="12511" y="9964"/>
                    <a:pt x="12511" y="9964"/>
                  </a:cubicBezTo>
                  <a:cubicBezTo>
                    <a:pt x="12511" y="9964"/>
                    <a:pt x="12511" y="9964"/>
                    <a:pt x="12511" y="9964"/>
                  </a:cubicBezTo>
                  <a:cubicBezTo>
                    <a:pt x="12511" y="10031"/>
                    <a:pt x="12511" y="10031"/>
                    <a:pt x="12511" y="10031"/>
                  </a:cubicBezTo>
                  <a:cubicBezTo>
                    <a:pt x="12511" y="10031"/>
                    <a:pt x="12511" y="10031"/>
                    <a:pt x="12511" y="10031"/>
                  </a:cubicBezTo>
                  <a:cubicBezTo>
                    <a:pt x="12511" y="10098"/>
                    <a:pt x="12511" y="10098"/>
                    <a:pt x="12511" y="10098"/>
                  </a:cubicBezTo>
                  <a:cubicBezTo>
                    <a:pt x="12511" y="10098"/>
                    <a:pt x="12511" y="10098"/>
                    <a:pt x="12511" y="10098"/>
                  </a:cubicBezTo>
                  <a:cubicBezTo>
                    <a:pt x="12567" y="10031"/>
                    <a:pt x="12567" y="10031"/>
                    <a:pt x="12567" y="10031"/>
                  </a:cubicBezTo>
                  <a:cubicBezTo>
                    <a:pt x="12567" y="10031"/>
                    <a:pt x="12567" y="10031"/>
                    <a:pt x="12567" y="10031"/>
                  </a:cubicBezTo>
                  <a:cubicBezTo>
                    <a:pt x="12623" y="9964"/>
                    <a:pt x="12623" y="9964"/>
                    <a:pt x="12623" y="9964"/>
                  </a:cubicBezTo>
                  <a:cubicBezTo>
                    <a:pt x="12679" y="9964"/>
                    <a:pt x="12679" y="9964"/>
                    <a:pt x="12679" y="9964"/>
                  </a:cubicBezTo>
                  <a:cubicBezTo>
                    <a:pt x="12623" y="9897"/>
                    <a:pt x="12623" y="9897"/>
                    <a:pt x="12623" y="9897"/>
                  </a:cubicBezTo>
                  <a:cubicBezTo>
                    <a:pt x="12679" y="9897"/>
                    <a:pt x="12679" y="9897"/>
                    <a:pt x="12679" y="9897"/>
                  </a:cubicBezTo>
                  <a:cubicBezTo>
                    <a:pt x="12679" y="9897"/>
                    <a:pt x="12679" y="9897"/>
                    <a:pt x="12679" y="9897"/>
                  </a:cubicBezTo>
                  <a:cubicBezTo>
                    <a:pt x="12736" y="9897"/>
                    <a:pt x="12736" y="9897"/>
                    <a:pt x="12736" y="9897"/>
                  </a:cubicBezTo>
                  <a:cubicBezTo>
                    <a:pt x="12736" y="9830"/>
                    <a:pt x="12736" y="9830"/>
                    <a:pt x="12736" y="9830"/>
                  </a:cubicBezTo>
                  <a:cubicBezTo>
                    <a:pt x="12736" y="9763"/>
                    <a:pt x="12736" y="9763"/>
                    <a:pt x="12736" y="9763"/>
                  </a:cubicBezTo>
                  <a:cubicBezTo>
                    <a:pt x="12792" y="9697"/>
                    <a:pt x="12792" y="9697"/>
                    <a:pt x="12792" y="9697"/>
                  </a:cubicBezTo>
                  <a:cubicBezTo>
                    <a:pt x="12848" y="9563"/>
                    <a:pt x="12848" y="9563"/>
                    <a:pt x="12848" y="9563"/>
                  </a:cubicBezTo>
                  <a:cubicBezTo>
                    <a:pt x="12904" y="9563"/>
                    <a:pt x="12904" y="9563"/>
                    <a:pt x="12904" y="9563"/>
                  </a:cubicBezTo>
                  <a:cubicBezTo>
                    <a:pt x="12904" y="9563"/>
                    <a:pt x="12904" y="9563"/>
                    <a:pt x="12904" y="9563"/>
                  </a:cubicBezTo>
                  <a:cubicBezTo>
                    <a:pt x="12904" y="9563"/>
                    <a:pt x="12904" y="9563"/>
                    <a:pt x="12904" y="9563"/>
                  </a:cubicBezTo>
                  <a:cubicBezTo>
                    <a:pt x="12904" y="9630"/>
                    <a:pt x="12904" y="9630"/>
                    <a:pt x="12904" y="9630"/>
                  </a:cubicBezTo>
                  <a:cubicBezTo>
                    <a:pt x="12960" y="9697"/>
                    <a:pt x="12960" y="9697"/>
                    <a:pt x="12960" y="9697"/>
                  </a:cubicBezTo>
                  <a:cubicBezTo>
                    <a:pt x="12960" y="9763"/>
                    <a:pt x="12960" y="9763"/>
                    <a:pt x="12960" y="9763"/>
                  </a:cubicBezTo>
                  <a:cubicBezTo>
                    <a:pt x="13016" y="9830"/>
                    <a:pt x="13016" y="9830"/>
                    <a:pt x="13016" y="9830"/>
                  </a:cubicBezTo>
                  <a:cubicBezTo>
                    <a:pt x="13016" y="9897"/>
                    <a:pt x="13016" y="9897"/>
                    <a:pt x="13016" y="9897"/>
                  </a:cubicBezTo>
                  <a:cubicBezTo>
                    <a:pt x="13016" y="9964"/>
                    <a:pt x="13016" y="9964"/>
                    <a:pt x="13016" y="9964"/>
                  </a:cubicBezTo>
                  <a:cubicBezTo>
                    <a:pt x="13016" y="10031"/>
                    <a:pt x="13016" y="10031"/>
                    <a:pt x="13016" y="10031"/>
                  </a:cubicBezTo>
                  <a:cubicBezTo>
                    <a:pt x="13016" y="10098"/>
                    <a:pt x="13016" y="10098"/>
                    <a:pt x="13016" y="10098"/>
                  </a:cubicBezTo>
                  <a:cubicBezTo>
                    <a:pt x="12960" y="10098"/>
                    <a:pt x="12960" y="10098"/>
                    <a:pt x="12960" y="10098"/>
                  </a:cubicBezTo>
                  <a:cubicBezTo>
                    <a:pt x="12904" y="10098"/>
                    <a:pt x="12904" y="10098"/>
                    <a:pt x="12904" y="10098"/>
                  </a:cubicBezTo>
                  <a:cubicBezTo>
                    <a:pt x="12904" y="10098"/>
                    <a:pt x="12904" y="10098"/>
                    <a:pt x="12904" y="10098"/>
                  </a:cubicBezTo>
                  <a:cubicBezTo>
                    <a:pt x="12904" y="10165"/>
                    <a:pt x="12904" y="10165"/>
                    <a:pt x="12904" y="10165"/>
                  </a:cubicBezTo>
                  <a:cubicBezTo>
                    <a:pt x="12904" y="10232"/>
                    <a:pt x="12904" y="10232"/>
                    <a:pt x="12904" y="10232"/>
                  </a:cubicBezTo>
                  <a:cubicBezTo>
                    <a:pt x="12848" y="10298"/>
                    <a:pt x="12848" y="10298"/>
                    <a:pt x="12848" y="10298"/>
                  </a:cubicBezTo>
                  <a:cubicBezTo>
                    <a:pt x="12848" y="10365"/>
                    <a:pt x="12848" y="10365"/>
                    <a:pt x="12848" y="10365"/>
                  </a:cubicBezTo>
                  <a:cubicBezTo>
                    <a:pt x="12848" y="10365"/>
                    <a:pt x="12848" y="10365"/>
                    <a:pt x="12848" y="10365"/>
                  </a:cubicBezTo>
                  <a:cubicBezTo>
                    <a:pt x="12848" y="10432"/>
                    <a:pt x="12848" y="10432"/>
                    <a:pt x="12848" y="10432"/>
                  </a:cubicBezTo>
                  <a:cubicBezTo>
                    <a:pt x="12904" y="10633"/>
                    <a:pt x="12904" y="10633"/>
                    <a:pt x="12904" y="10633"/>
                  </a:cubicBezTo>
                  <a:cubicBezTo>
                    <a:pt x="12904" y="10700"/>
                    <a:pt x="12904" y="10700"/>
                    <a:pt x="12904" y="10700"/>
                  </a:cubicBezTo>
                  <a:cubicBezTo>
                    <a:pt x="12904" y="10767"/>
                    <a:pt x="12904" y="10767"/>
                    <a:pt x="12904" y="10767"/>
                  </a:cubicBezTo>
                  <a:cubicBezTo>
                    <a:pt x="12960" y="10833"/>
                    <a:pt x="12960" y="10833"/>
                    <a:pt x="12960" y="10833"/>
                  </a:cubicBezTo>
                  <a:cubicBezTo>
                    <a:pt x="12960" y="10833"/>
                    <a:pt x="12960" y="10833"/>
                    <a:pt x="12960" y="10833"/>
                  </a:cubicBezTo>
                  <a:cubicBezTo>
                    <a:pt x="12960" y="10767"/>
                    <a:pt x="12960" y="10767"/>
                    <a:pt x="12960" y="10767"/>
                  </a:cubicBezTo>
                  <a:cubicBezTo>
                    <a:pt x="12960" y="10700"/>
                    <a:pt x="12960" y="10700"/>
                    <a:pt x="12960" y="10700"/>
                  </a:cubicBezTo>
                  <a:cubicBezTo>
                    <a:pt x="13016" y="10700"/>
                    <a:pt x="13016" y="10700"/>
                    <a:pt x="13016" y="10700"/>
                  </a:cubicBezTo>
                  <a:cubicBezTo>
                    <a:pt x="13016" y="10700"/>
                    <a:pt x="13016" y="10700"/>
                    <a:pt x="13016" y="10700"/>
                  </a:cubicBezTo>
                  <a:cubicBezTo>
                    <a:pt x="13072" y="10767"/>
                    <a:pt x="13072" y="10767"/>
                    <a:pt x="13072" y="10767"/>
                  </a:cubicBezTo>
                  <a:cubicBezTo>
                    <a:pt x="13072" y="10767"/>
                    <a:pt x="13072" y="10767"/>
                    <a:pt x="13072" y="10767"/>
                  </a:cubicBezTo>
                  <a:cubicBezTo>
                    <a:pt x="13072" y="10700"/>
                    <a:pt x="13072" y="10700"/>
                    <a:pt x="13072" y="10700"/>
                  </a:cubicBezTo>
                  <a:cubicBezTo>
                    <a:pt x="13128" y="10633"/>
                    <a:pt x="13128" y="10633"/>
                    <a:pt x="13128" y="10633"/>
                  </a:cubicBezTo>
                  <a:cubicBezTo>
                    <a:pt x="13128" y="10566"/>
                    <a:pt x="13128" y="10566"/>
                    <a:pt x="13128" y="10566"/>
                  </a:cubicBezTo>
                  <a:cubicBezTo>
                    <a:pt x="13184" y="10566"/>
                    <a:pt x="13184" y="10566"/>
                    <a:pt x="13184" y="10566"/>
                  </a:cubicBezTo>
                  <a:cubicBezTo>
                    <a:pt x="13241" y="10499"/>
                    <a:pt x="13241" y="10499"/>
                    <a:pt x="13241" y="10499"/>
                  </a:cubicBezTo>
                  <a:cubicBezTo>
                    <a:pt x="13241" y="10432"/>
                    <a:pt x="13241" y="10432"/>
                    <a:pt x="13241" y="10432"/>
                  </a:cubicBezTo>
                  <a:cubicBezTo>
                    <a:pt x="13241" y="10432"/>
                    <a:pt x="13241" y="10432"/>
                    <a:pt x="13241" y="10432"/>
                  </a:cubicBezTo>
                  <a:cubicBezTo>
                    <a:pt x="13353" y="10365"/>
                    <a:pt x="13353" y="10365"/>
                    <a:pt x="13353" y="10365"/>
                  </a:cubicBezTo>
                  <a:cubicBezTo>
                    <a:pt x="13409" y="10232"/>
                    <a:pt x="13409" y="10232"/>
                    <a:pt x="13409" y="10232"/>
                  </a:cubicBezTo>
                  <a:cubicBezTo>
                    <a:pt x="13465" y="10098"/>
                    <a:pt x="13465" y="10098"/>
                    <a:pt x="13465" y="10098"/>
                  </a:cubicBezTo>
                  <a:cubicBezTo>
                    <a:pt x="13465" y="10031"/>
                    <a:pt x="13465" y="10031"/>
                    <a:pt x="13465" y="10031"/>
                  </a:cubicBezTo>
                  <a:cubicBezTo>
                    <a:pt x="13521" y="9964"/>
                    <a:pt x="13521" y="9964"/>
                    <a:pt x="13521" y="9964"/>
                  </a:cubicBezTo>
                  <a:cubicBezTo>
                    <a:pt x="13577" y="10031"/>
                    <a:pt x="13577" y="10031"/>
                    <a:pt x="13577" y="10031"/>
                  </a:cubicBezTo>
                  <a:cubicBezTo>
                    <a:pt x="13633" y="10031"/>
                    <a:pt x="13633" y="10031"/>
                    <a:pt x="13633" y="10031"/>
                  </a:cubicBezTo>
                  <a:cubicBezTo>
                    <a:pt x="13633" y="10031"/>
                    <a:pt x="13633" y="10031"/>
                    <a:pt x="13633" y="10031"/>
                  </a:cubicBezTo>
                  <a:cubicBezTo>
                    <a:pt x="13689" y="10031"/>
                    <a:pt x="13689" y="10031"/>
                    <a:pt x="13689" y="10031"/>
                  </a:cubicBezTo>
                  <a:cubicBezTo>
                    <a:pt x="13689" y="10031"/>
                    <a:pt x="13689" y="10031"/>
                    <a:pt x="13689" y="10031"/>
                  </a:cubicBezTo>
                  <a:cubicBezTo>
                    <a:pt x="13633" y="10031"/>
                    <a:pt x="13633" y="10031"/>
                    <a:pt x="13633" y="10031"/>
                  </a:cubicBezTo>
                  <a:cubicBezTo>
                    <a:pt x="13633" y="9964"/>
                    <a:pt x="13633" y="9964"/>
                    <a:pt x="13633" y="9964"/>
                  </a:cubicBezTo>
                  <a:cubicBezTo>
                    <a:pt x="13633" y="9897"/>
                    <a:pt x="13633" y="9897"/>
                    <a:pt x="13633" y="9897"/>
                  </a:cubicBezTo>
                  <a:cubicBezTo>
                    <a:pt x="13689" y="9897"/>
                    <a:pt x="13689" y="9897"/>
                    <a:pt x="13689" y="9897"/>
                  </a:cubicBezTo>
                  <a:cubicBezTo>
                    <a:pt x="13689" y="9964"/>
                    <a:pt x="13689" y="9964"/>
                    <a:pt x="13689" y="9964"/>
                  </a:cubicBezTo>
                  <a:cubicBezTo>
                    <a:pt x="13745" y="9897"/>
                    <a:pt x="13745" y="9897"/>
                    <a:pt x="13745" y="9897"/>
                  </a:cubicBezTo>
                  <a:cubicBezTo>
                    <a:pt x="13745" y="9897"/>
                    <a:pt x="13745" y="9897"/>
                    <a:pt x="13745" y="9897"/>
                  </a:cubicBezTo>
                  <a:cubicBezTo>
                    <a:pt x="13802" y="9897"/>
                    <a:pt x="13802" y="9897"/>
                    <a:pt x="13802" y="9897"/>
                  </a:cubicBezTo>
                  <a:cubicBezTo>
                    <a:pt x="13745" y="9830"/>
                    <a:pt x="13745" y="9830"/>
                    <a:pt x="13745" y="9830"/>
                  </a:cubicBezTo>
                  <a:cubicBezTo>
                    <a:pt x="13745" y="9830"/>
                    <a:pt x="13745" y="9830"/>
                    <a:pt x="13745" y="9830"/>
                  </a:cubicBezTo>
                  <a:cubicBezTo>
                    <a:pt x="13745" y="9830"/>
                    <a:pt x="13745" y="9830"/>
                    <a:pt x="13745" y="9830"/>
                  </a:cubicBezTo>
                  <a:cubicBezTo>
                    <a:pt x="13689" y="9830"/>
                    <a:pt x="13689" y="9830"/>
                    <a:pt x="13689" y="9830"/>
                  </a:cubicBezTo>
                  <a:cubicBezTo>
                    <a:pt x="13689" y="9697"/>
                    <a:pt x="13689" y="9697"/>
                    <a:pt x="13689" y="9697"/>
                  </a:cubicBezTo>
                  <a:cubicBezTo>
                    <a:pt x="13745" y="9697"/>
                    <a:pt x="13745" y="9697"/>
                    <a:pt x="13745" y="9697"/>
                  </a:cubicBezTo>
                  <a:cubicBezTo>
                    <a:pt x="13745" y="9630"/>
                    <a:pt x="13745" y="9630"/>
                    <a:pt x="13745" y="9630"/>
                  </a:cubicBezTo>
                  <a:cubicBezTo>
                    <a:pt x="13745" y="9630"/>
                    <a:pt x="13745" y="9630"/>
                    <a:pt x="13745" y="9630"/>
                  </a:cubicBezTo>
                  <a:cubicBezTo>
                    <a:pt x="13745" y="9630"/>
                    <a:pt x="13745" y="9630"/>
                    <a:pt x="13745" y="9630"/>
                  </a:cubicBezTo>
                  <a:cubicBezTo>
                    <a:pt x="13745" y="9563"/>
                    <a:pt x="13745" y="9563"/>
                    <a:pt x="13745" y="9563"/>
                  </a:cubicBezTo>
                  <a:cubicBezTo>
                    <a:pt x="13802" y="9496"/>
                    <a:pt x="13802" y="9496"/>
                    <a:pt x="13802" y="9496"/>
                  </a:cubicBezTo>
                  <a:cubicBezTo>
                    <a:pt x="13745" y="9496"/>
                    <a:pt x="13745" y="9496"/>
                    <a:pt x="13745" y="9496"/>
                  </a:cubicBezTo>
                  <a:cubicBezTo>
                    <a:pt x="13745" y="9496"/>
                    <a:pt x="13745" y="9496"/>
                    <a:pt x="13745" y="9496"/>
                  </a:cubicBezTo>
                  <a:cubicBezTo>
                    <a:pt x="13802" y="9496"/>
                    <a:pt x="13802" y="9496"/>
                    <a:pt x="13802" y="9496"/>
                  </a:cubicBezTo>
                  <a:cubicBezTo>
                    <a:pt x="13802" y="9429"/>
                    <a:pt x="13802" y="9429"/>
                    <a:pt x="13802" y="9429"/>
                  </a:cubicBezTo>
                  <a:cubicBezTo>
                    <a:pt x="13802" y="9429"/>
                    <a:pt x="13802" y="9429"/>
                    <a:pt x="13802" y="9429"/>
                  </a:cubicBezTo>
                  <a:cubicBezTo>
                    <a:pt x="13802" y="9362"/>
                    <a:pt x="13802" y="9362"/>
                    <a:pt x="13802" y="9362"/>
                  </a:cubicBezTo>
                  <a:cubicBezTo>
                    <a:pt x="13802" y="9429"/>
                    <a:pt x="13802" y="9429"/>
                    <a:pt x="13802" y="9429"/>
                  </a:cubicBezTo>
                  <a:cubicBezTo>
                    <a:pt x="13858" y="9429"/>
                    <a:pt x="13858" y="9429"/>
                    <a:pt x="13858" y="9429"/>
                  </a:cubicBezTo>
                  <a:cubicBezTo>
                    <a:pt x="13858" y="9429"/>
                    <a:pt x="13858" y="9429"/>
                    <a:pt x="13858" y="9429"/>
                  </a:cubicBezTo>
                  <a:cubicBezTo>
                    <a:pt x="13914" y="9429"/>
                    <a:pt x="13914" y="9429"/>
                    <a:pt x="13914" y="9429"/>
                  </a:cubicBezTo>
                  <a:cubicBezTo>
                    <a:pt x="13970" y="9429"/>
                    <a:pt x="13970" y="9429"/>
                    <a:pt x="13970" y="9429"/>
                  </a:cubicBezTo>
                  <a:cubicBezTo>
                    <a:pt x="14082" y="9496"/>
                    <a:pt x="14082" y="9496"/>
                    <a:pt x="14082" y="9496"/>
                  </a:cubicBezTo>
                  <a:cubicBezTo>
                    <a:pt x="14082" y="9496"/>
                    <a:pt x="14082" y="9496"/>
                    <a:pt x="14082" y="9496"/>
                  </a:cubicBezTo>
                  <a:cubicBezTo>
                    <a:pt x="14082" y="9563"/>
                    <a:pt x="14082" y="9563"/>
                    <a:pt x="14082" y="9563"/>
                  </a:cubicBezTo>
                  <a:cubicBezTo>
                    <a:pt x="14194" y="9563"/>
                    <a:pt x="14194" y="9563"/>
                    <a:pt x="14194" y="9563"/>
                  </a:cubicBezTo>
                  <a:cubicBezTo>
                    <a:pt x="14250" y="9563"/>
                    <a:pt x="14250" y="9563"/>
                    <a:pt x="14250" y="9563"/>
                  </a:cubicBezTo>
                  <a:cubicBezTo>
                    <a:pt x="14250" y="9563"/>
                    <a:pt x="14250" y="9563"/>
                    <a:pt x="14250" y="9563"/>
                  </a:cubicBezTo>
                  <a:cubicBezTo>
                    <a:pt x="14306" y="9630"/>
                    <a:pt x="14306" y="9630"/>
                    <a:pt x="14306" y="9630"/>
                  </a:cubicBezTo>
                  <a:cubicBezTo>
                    <a:pt x="14306" y="9630"/>
                    <a:pt x="14306" y="9630"/>
                    <a:pt x="14306" y="9630"/>
                  </a:cubicBezTo>
                  <a:cubicBezTo>
                    <a:pt x="14306" y="9697"/>
                    <a:pt x="14306" y="9697"/>
                    <a:pt x="14306" y="9697"/>
                  </a:cubicBezTo>
                  <a:cubicBezTo>
                    <a:pt x="14363" y="9697"/>
                    <a:pt x="14363" y="9697"/>
                    <a:pt x="14363" y="9697"/>
                  </a:cubicBezTo>
                  <a:cubicBezTo>
                    <a:pt x="14306" y="9697"/>
                    <a:pt x="14306" y="9697"/>
                    <a:pt x="14306" y="9697"/>
                  </a:cubicBezTo>
                  <a:cubicBezTo>
                    <a:pt x="14250" y="9697"/>
                    <a:pt x="14250" y="9697"/>
                    <a:pt x="14250" y="9697"/>
                  </a:cubicBezTo>
                  <a:cubicBezTo>
                    <a:pt x="14250" y="9697"/>
                    <a:pt x="14250" y="9697"/>
                    <a:pt x="14250" y="9697"/>
                  </a:cubicBezTo>
                  <a:cubicBezTo>
                    <a:pt x="14250" y="9697"/>
                    <a:pt x="14250" y="9697"/>
                    <a:pt x="14250" y="9697"/>
                  </a:cubicBezTo>
                  <a:cubicBezTo>
                    <a:pt x="14363" y="9763"/>
                    <a:pt x="14363" y="9763"/>
                    <a:pt x="14363" y="9763"/>
                  </a:cubicBezTo>
                  <a:cubicBezTo>
                    <a:pt x="14363" y="9830"/>
                    <a:pt x="14363" y="9830"/>
                    <a:pt x="14363" y="9830"/>
                  </a:cubicBezTo>
                  <a:cubicBezTo>
                    <a:pt x="14306" y="9830"/>
                    <a:pt x="14306" y="9830"/>
                    <a:pt x="14306" y="9830"/>
                  </a:cubicBezTo>
                  <a:cubicBezTo>
                    <a:pt x="14363" y="9897"/>
                    <a:pt x="14363" y="9897"/>
                    <a:pt x="14363" y="9897"/>
                  </a:cubicBezTo>
                  <a:cubicBezTo>
                    <a:pt x="14363" y="9830"/>
                    <a:pt x="14363" y="9830"/>
                    <a:pt x="14363" y="9830"/>
                  </a:cubicBezTo>
                  <a:cubicBezTo>
                    <a:pt x="14475" y="9897"/>
                    <a:pt x="14475" y="9897"/>
                    <a:pt x="14475" y="9897"/>
                  </a:cubicBezTo>
                  <a:cubicBezTo>
                    <a:pt x="14475" y="9897"/>
                    <a:pt x="14475" y="9897"/>
                    <a:pt x="14475" y="9897"/>
                  </a:cubicBezTo>
                  <a:cubicBezTo>
                    <a:pt x="14475" y="9897"/>
                    <a:pt x="14475" y="9897"/>
                    <a:pt x="14475" y="9897"/>
                  </a:cubicBezTo>
                  <a:cubicBezTo>
                    <a:pt x="14531" y="9964"/>
                    <a:pt x="14531" y="9964"/>
                    <a:pt x="14531" y="9964"/>
                  </a:cubicBezTo>
                  <a:cubicBezTo>
                    <a:pt x="14475" y="9964"/>
                    <a:pt x="14475" y="9964"/>
                    <a:pt x="14475" y="9964"/>
                  </a:cubicBezTo>
                  <a:cubicBezTo>
                    <a:pt x="14419" y="10031"/>
                    <a:pt x="14419" y="10031"/>
                    <a:pt x="14419" y="10031"/>
                  </a:cubicBezTo>
                  <a:cubicBezTo>
                    <a:pt x="14363" y="10098"/>
                    <a:pt x="14363" y="10098"/>
                    <a:pt x="14363" y="10098"/>
                  </a:cubicBezTo>
                  <a:cubicBezTo>
                    <a:pt x="14306" y="10098"/>
                    <a:pt x="14306" y="10098"/>
                    <a:pt x="14306" y="10098"/>
                  </a:cubicBezTo>
                  <a:cubicBezTo>
                    <a:pt x="14363" y="10098"/>
                    <a:pt x="14363" y="10098"/>
                    <a:pt x="14363" y="10098"/>
                  </a:cubicBezTo>
                  <a:cubicBezTo>
                    <a:pt x="14419" y="10098"/>
                    <a:pt x="14419" y="10098"/>
                    <a:pt x="14419" y="10098"/>
                  </a:cubicBezTo>
                  <a:cubicBezTo>
                    <a:pt x="14419" y="10165"/>
                    <a:pt x="14419" y="10165"/>
                    <a:pt x="14419" y="10165"/>
                  </a:cubicBezTo>
                  <a:cubicBezTo>
                    <a:pt x="14419" y="10165"/>
                    <a:pt x="14419" y="10165"/>
                    <a:pt x="14419" y="10165"/>
                  </a:cubicBezTo>
                  <a:cubicBezTo>
                    <a:pt x="14475" y="10165"/>
                    <a:pt x="14475" y="10165"/>
                    <a:pt x="14475" y="10165"/>
                  </a:cubicBezTo>
                  <a:cubicBezTo>
                    <a:pt x="14419" y="10232"/>
                    <a:pt x="14419" y="10232"/>
                    <a:pt x="14419" y="10232"/>
                  </a:cubicBezTo>
                  <a:cubicBezTo>
                    <a:pt x="14419" y="10232"/>
                    <a:pt x="14419" y="10232"/>
                    <a:pt x="14419" y="10232"/>
                  </a:cubicBezTo>
                  <a:cubicBezTo>
                    <a:pt x="14363" y="10298"/>
                    <a:pt x="14363" y="10298"/>
                    <a:pt x="14363" y="10298"/>
                  </a:cubicBezTo>
                  <a:cubicBezTo>
                    <a:pt x="14306" y="10298"/>
                    <a:pt x="14306" y="10298"/>
                    <a:pt x="14306" y="10298"/>
                  </a:cubicBezTo>
                  <a:cubicBezTo>
                    <a:pt x="14250" y="10298"/>
                    <a:pt x="14250" y="10298"/>
                    <a:pt x="14250" y="10298"/>
                  </a:cubicBezTo>
                  <a:cubicBezTo>
                    <a:pt x="14250" y="10298"/>
                    <a:pt x="14250" y="10298"/>
                    <a:pt x="14250" y="10298"/>
                  </a:cubicBezTo>
                  <a:cubicBezTo>
                    <a:pt x="14194" y="10298"/>
                    <a:pt x="14194" y="10298"/>
                    <a:pt x="14194" y="10298"/>
                  </a:cubicBezTo>
                  <a:cubicBezTo>
                    <a:pt x="14194" y="10232"/>
                    <a:pt x="14194" y="10232"/>
                    <a:pt x="14194" y="10232"/>
                  </a:cubicBezTo>
                  <a:cubicBezTo>
                    <a:pt x="14138" y="10232"/>
                    <a:pt x="14138" y="10232"/>
                    <a:pt x="14138" y="10232"/>
                  </a:cubicBezTo>
                  <a:cubicBezTo>
                    <a:pt x="14138" y="10232"/>
                    <a:pt x="14138" y="10232"/>
                    <a:pt x="14138" y="10232"/>
                  </a:cubicBezTo>
                  <a:cubicBezTo>
                    <a:pt x="14082" y="10232"/>
                    <a:pt x="14082" y="10232"/>
                    <a:pt x="14082" y="10232"/>
                  </a:cubicBezTo>
                  <a:cubicBezTo>
                    <a:pt x="14082" y="10298"/>
                    <a:pt x="14082" y="10298"/>
                    <a:pt x="14082" y="10298"/>
                  </a:cubicBezTo>
                  <a:cubicBezTo>
                    <a:pt x="14082" y="10298"/>
                    <a:pt x="14082" y="10298"/>
                    <a:pt x="14082" y="10298"/>
                  </a:cubicBezTo>
                  <a:cubicBezTo>
                    <a:pt x="14082" y="10298"/>
                    <a:pt x="14082" y="10298"/>
                    <a:pt x="14082" y="10298"/>
                  </a:cubicBezTo>
                  <a:cubicBezTo>
                    <a:pt x="14138" y="10298"/>
                    <a:pt x="14138" y="10298"/>
                    <a:pt x="14138" y="10298"/>
                  </a:cubicBezTo>
                  <a:cubicBezTo>
                    <a:pt x="14138" y="10365"/>
                    <a:pt x="14138" y="10365"/>
                    <a:pt x="14138" y="10365"/>
                  </a:cubicBezTo>
                  <a:cubicBezTo>
                    <a:pt x="14082" y="10365"/>
                    <a:pt x="14082" y="10365"/>
                    <a:pt x="14082" y="10365"/>
                  </a:cubicBezTo>
                  <a:cubicBezTo>
                    <a:pt x="14138" y="10432"/>
                    <a:pt x="14138" y="10432"/>
                    <a:pt x="14138" y="10432"/>
                  </a:cubicBezTo>
                  <a:cubicBezTo>
                    <a:pt x="14082" y="10432"/>
                    <a:pt x="14082" y="10432"/>
                    <a:pt x="14082" y="10432"/>
                  </a:cubicBezTo>
                  <a:cubicBezTo>
                    <a:pt x="14082" y="10499"/>
                    <a:pt x="14082" y="10499"/>
                    <a:pt x="14082" y="10499"/>
                  </a:cubicBezTo>
                  <a:cubicBezTo>
                    <a:pt x="14138" y="10499"/>
                    <a:pt x="14138" y="10499"/>
                    <a:pt x="14138" y="10499"/>
                  </a:cubicBezTo>
                  <a:cubicBezTo>
                    <a:pt x="14138" y="10432"/>
                    <a:pt x="14138" y="10432"/>
                    <a:pt x="14138" y="10432"/>
                  </a:cubicBezTo>
                  <a:cubicBezTo>
                    <a:pt x="14138" y="10432"/>
                    <a:pt x="14138" y="10432"/>
                    <a:pt x="14138" y="10432"/>
                  </a:cubicBezTo>
                  <a:cubicBezTo>
                    <a:pt x="14138" y="10499"/>
                    <a:pt x="14138" y="10499"/>
                    <a:pt x="14138" y="10499"/>
                  </a:cubicBezTo>
                  <a:cubicBezTo>
                    <a:pt x="14082" y="10499"/>
                    <a:pt x="14082" y="10499"/>
                    <a:pt x="14082" y="10499"/>
                  </a:cubicBezTo>
                  <a:cubicBezTo>
                    <a:pt x="14082" y="10566"/>
                    <a:pt x="14082" y="10566"/>
                    <a:pt x="14082" y="10566"/>
                  </a:cubicBezTo>
                  <a:cubicBezTo>
                    <a:pt x="14082" y="10633"/>
                    <a:pt x="14082" y="10633"/>
                    <a:pt x="14082" y="10633"/>
                  </a:cubicBezTo>
                  <a:cubicBezTo>
                    <a:pt x="14138" y="10700"/>
                    <a:pt x="14138" y="10700"/>
                    <a:pt x="14138" y="10700"/>
                  </a:cubicBezTo>
                  <a:cubicBezTo>
                    <a:pt x="14138" y="10700"/>
                    <a:pt x="14138" y="10700"/>
                    <a:pt x="14138" y="10700"/>
                  </a:cubicBezTo>
                  <a:cubicBezTo>
                    <a:pt x="14194" y="10833"/>
                    <a:pt x="14194" y="10833"/>
                    <a:pt x="14194" y="10833"/>
                  </a:cubicBezTo>
                  <a:cubicBezTo>
                    <a:pt x="14194" y="10900"/>
                    <a:pt x="14194" y="10900"/>
                    <a:pt x="14194" y="10900"/>
                  </a:cubicBezTo>
                  <a:cubicBezTo>
                    <a:pt x="14138" y="10900"/>
                    <a:pt x="14138" y="10900"/>
                    <a:pt x="14138" y="10900"/>
                  </a:cubicBezTo>
                  <a:cubicBezTo>
                    <a:pt x="14138" y="10967"/>
                    <a:pt x="14138" y="10967"/>
                    <a:pt x="14138" y="10967"/>
                  </a:cubicBezTo>
                  <a:cubicBezTo>
                    <a:pt x="14082" y="10967"/>
                    <a:pt x="14082" y="10967"/>
                    <a:pt x="14082" y="10967"/>
                  </a:cubicBezTo>
                  <a:cubicBezTo>
                    <a:pt x="14082" y="11034"/>
                    <a:pt x="14082" y="11034"/>
                    <a:pt x="14082" y="11034"/>
                  </a:cubicBezTo>
                  <a:cubicBezTo>
                    <a:pt x="14082" y="11101"/>
                    <a:pt x="14082" y="11101"/>
                    <a:pt x="14082" y="11101"/>
                  </a:cubicBezTo>
                  <a:cubicBezTo>
                    <a:pt x="14026" y="11034"/>
                    <a:pt x="14026" y="11034"/>
                    <a:pt x="14026" y="11034"/>
                  </a:cubicBezTo>
                  <a:cubicBezTo>
                    <a:pt x="13970" y="11034"/>
                    <a:pt x="13970" y="11034"/>
                    <a:pt x="13970" y="11034"/>
                  </a:cubicBezTo>
                  <a:cubicBezTo>
                    <a:pt x="13914" y="11101"/>
                    <a:pt x="13914" y="11101"/>
                    <a:pt x="13914" y="11101"/>
                  </a:cubicBezTo>
                  <a:cubicBezTo>
                    <a:pt x="13914" y="11168"/>
                    <a:pt x="13914" y="11168"/>
                    <a:pt x="13914" y="11168"/>
                  </a:cubicBezTo>
                  <a:cubicBezTo>
                    <a:pt x="13858" y="11168"/>
                    <a:pt x="13858" y="11168"/>
                    <a:pt x="13858" y="11168"/>
                  </a:cubicBezTo>
                  <a:cubicBezTo>
                    <a:pt x="13858" y="11235"/>
                    <a:pt x="13858" y="11235"/>
                    <a:pt x="13858" y="11235"/>
                  </a:cubicBezTo>
                  <a:cubicBezTo>
                    <a:pt x="13802" y="11235"/>
                    <a:pt x="13802" y="11235"/>
                    <a:pt x="13802" y="11235"/>
                  </a:cubicBezTo>
                  <a:cubicBezTo>
                    <a:pt x="13745" y="11302"/>
                    <a:pt x="13745" y="11302"/>
                    <a:pt x="13745" y="11302"/>
                  </a:cubicBezTo>
                  <a:cubicBezTo>
                    <a:pt x="13689" y="11302"/>
                    <a:pt x="13689" y="11302"/>
                    <a:pt x="13689" y="11302"/>
                  </a:cubicBezTo>
                  <a:cubicBezTo>
                    <a:pt x="13633" y="11302"/>
                    <a:pt x="13633" y="11302"/>
                    <a:pt x="13633" y="11302"/>
                  </a:cubicBezTo>
                  <a:cubicBezTo>
                    <a:pt x="13633" y="11368"/>
                    <a:pt x="13633" y="11368"/>
                    <a:pt x="13633" y="11368"/>
                  </a:cubicBezTo>
                  <a:cubicBezTo>
                    <a:pt x="13521" y="11368"/>
                    <a:pt x="13521" y="11368"/>
                    <a:pt x="13521" y="11368"/>
                  </a:cubicBezTo>
                  <a:cubicBezTo>
                    <a:pt x="13465" y="11368"/>
                    <a:pt x="13465" y="11368"/>
                    <a:pt x="13465" y="11368"/>
                  </a:cubicBezTo>
                  <a:cubicBezTo>
                    <a:pt x="13521" y="11302"/>
                    <a:pt x="13521" y="11302"/>
                    <a:pt x="13521" y="11302"/>
                  </a:cubicBezTo>
                  <a:cubicBezTo>
                    <a:pt x="13521" y="11235"/>
                    <a:pt x="13521" y="11235"/>
                    <a:pt x="13521" y="11235"/>
                  </a:cubicBezTo>
                  <a:cubicBezTo>
                    <a:pt x="13465" y="11235"/>
                    <a:pt x="13465" y="11235"/>
                    <a:pt x="13465" y="11235"/>
                  </a:cubicBezTo>
                  <a:cubicBezTo>
                    <a:pt x="13465" y="11168"/>
                    <a:pt x="13465" y="11168"/>
                    <a:pt x="13465" y="11168"/>
                  </a:cubicBezTo>
                  <a:cubicBezTo>
                    <a:pt x="13465" y="11168"/>
                    <a:pt x="13465" y="11168"/>
                    <a:pt x="13465" y="11168"/>
                  </a:cubicBezTo>
                  <a:cubicBezTo>
                    <a:pt x="13465" y="11168"/>
                    <a:pt x="13465" y="11168"/>
                    <a:pt x="13465" y="11168"/>
                  </a:cubicBezTo>
                  <a:cubicBezTo>
                    <a:pt x="13521" y="11034"/>
                    <a:pt x="13521" y="11034"/>
                    <a:pt x="13521" y="11034"/>
                  </a:cubicBezTo>
                  <a:cubicBezTo>
                    <a:pt x="13465" y="11101"/>
                    <a:pt x="13465" y="11101"/>
                    <a:pt x="13465" y="11101"/>
                  </a:cubicBezTo>
                  <a:cubicBezTo>
                    <a:pt x="13465" y="11101"/>
                    <a:pt x="13465" y="11101"/>
                    <a:pt x="13465" y="11101"/>
                  </a:cubicBezTo>
                  <a:cubicBezTo>
                    <a:pt x="13465" y="11034"/>
                    <a:pt x="13465" y="11034"/>
                    <a:pt x="13465" y="11034"/>
                  </a:cubicBezTo>
                  <a:cubicBezTo>
                    <a:pt x="13409" y="11034"/>
                    <a:pt x="13409" y="11034"/>
                    <a:pt x="13409" y="11034"/>
                  </a:cubicBezTo>
                  <a:cubicBezTo>
                    <a:pt x="13409" y="10967"/>
                    <a:pt x="13409" y="10967"/>
                    <a:pt x="13409" y="10967"/>
                  </a:cubicBezTo>
                  <a:cubicBezTo>
                    <a:pt x="13353" y="10967"/>
                    <a:pt x="13353" y="10967"/>
                    <a:pt x="13353" y="10967"/>
                  </a:cubicBezTo>
                  <a:cubicBezTo>
                    <a:pt x="13353" y="10967"/>
                    <a:pt x="13353" y="10967"/>
                    <a:pt x="13353" y="10967"/>
                  </a:cubicBezTo>
                  <a:cubicBezTo>
                    <a:pt x="13297" y="10967"/>
                    <a:pt x="13297" y="10967"/>
                    <a:pt x="13297" y="10967"/>
                  </a:cubicBezTo>
                  <a:cubicBezTo>
                    <a:pt x="13241" y="11034"/>
                    <a:pt x="13241" y="11034"/>
                    <a:pt x="13241" y="11034"/>
                  </a:cubicBezTo>
                  <a:cubicBezTo>
                    <a:pt x="13297" y="11034"/>
                    <a:pt x="13297" y="11034"/>
                    <a:pt x="13297" y="11034"/>
                  </a:cubicBezTo>
                  <a:cubicBezTo>
                    <a:pt x="13353" y="11034"/>
                    <a:pt x="13353" y="11034"/>
                    <a:pt x="13353" y="11034"/>
                  </a:cubicBezTo>
                  <a:cubicBezTo>
                    <a:pt x="13353" y="11034"/>
                    <a:pt x="13353" y="11034"/>
                    <a:pt x="13353" y="11034"/>
                  </a:cubicBezTo>
                  <a:cubicBezTo>
                    <a:pt x="13353" y="11034"/>
                    <a:pt x="13353" y="11034"/>
                    <a:pt x="13353" y="11034"/>
                  </a:cubicBezTo>
                  <a:cubicBezTo>
                    <a:pt x="13409" y="11101"/>
                    <a:pt x="13409" y="11101"/>
                    <a:pt x="13409" y="11101"/>
                  </a:cubicBezTo>
                  <a:cubicBezTo>
                    <a:pt x="13409" y="11168"/>
                    <a:pt x="13409" y="11168"/>
                    <a:pt x="13409" y="11168"/>
                  </a:cubicBezTo>
                  <a:cubicBezTo>
                    <a:pt x="13409" y="11235"/>
                    <a:pt x="13409" y="11235"/>
                    <a:pt x="13409" y="11235"/>
                  </a:cubicBezTo>
                  <a:cubicBezTo>
                    <a:pt x="13465" y="11235"/>
                    <a:pt x="13465" y="11235"/>
                    <a:pt x="13465" y="11235"/>
                  </a:cubicBezTo>
                  <a:cubicBezTo>
                    <a:pt x="13465" y="11302"/>
                    <a:pt x="13465" y="11302"/>
                    <a:pt x="13465" y="11302"/>
                  </a:cubicBezTo>
                  <a:cubicBezTo>
                    <a:pt x="13409" y="11368"/>
                    <a:pt x="13409" y="11368"/>
                    <a:pt x="13409" y="11368"/>
                  </a:cubicBezTo>
                  <a:cubicBezTo>
                    <a:pt x="13465" y="11368"/>
                    <a:pt x="13465" y="11368"/>
                    <a:pt x="13465" y="11368"/>
                  </a:cubicBezTo>
                  <a:cubicBezTo>
                    <a:pt x="13465" y="11435"/>
                    <a:pt x="13465" y="11435"/>
                    <a:pt x="13465" y="11435"/>
                  </a:cubicBezTo>
                  <a:cubicBezTo>
                    <a:pt x="13409" y="11435"/>
                    <a:pt x="13409" y="11435"/>
                    <a:pt x="13409" y="11435"/>
                  </a:cubicBezTo>
                  <a:cubicBezTo>
                    <a:pt x="13353" y="11368"/>
                    <a:pt x="13353" y="11368"/>
                    <a:pt x="13353" y="11368"/>
                  </a:cubicBezTo>
                  <a:cubicBezTo>
                    <a:pt x="13353" y="11302"/>
                    <a:pt x="13353" y="11302"/>
                    <a:pt x="13353" y="11302"/>
                  </a:cubicBezTo>
                  <a:cubicBezTo>
                    <a:pt x="13297" y="11302"/>
                    <a:pt x="13297" y="11302"/>
                    <a:pt x="13297" y="11302"/>
                  </a:cubicBezTo>
                  <a:cubicBezTo>
                    <a:pt x="13297" y="11235"/>
                    <a:pt x="13297" y="11235"/>
                    <a:pt x="13297" y="11235"/>
                  </a:cubicBezTo>
                  <a:cubicBezTo>
                    <a:pt x="13241" y="11302"/>
                    <a:pt x="13241" y="11302"/>
                    <a:pt x="13241" y="11302"/>
                  </a:cubicBezTo>
                  <a:cubicBezTo>
                    <a:pt x="13297" y="11368"/>
                    <a:pt x="13297" y="11368"/>
                    <a:pt x="13297" y="11368"/>
                  </a:cubicBezTo>
                  <a:cubicBezTo>
                    <a:pt x="13297" y="11368"/>
                    <a:pt x="13297" y="11368"/>
                    <a:pt x="13297" y="11368"/>
                  </a:cubicBezTo>
                  <a:cubicBezTo>
                    <a:pt x="13241" y="11368"/>
                    <a:pt x="13241" y="11368"/>
                    <a:pt x="13241" y="11368"/>
                  </a:cubicBezTo>
                  <a:cubicBezTo>
                    <a:pt x="13184" y="11368"/>
                    <a:pt x="13184" y="11368"/>
                    <a:pt x="13184" y="11368"/>
                  </a:cubicBezTo>
                  <a:cubicBezTo>
                    <a:pt x="13184" y="11302"/>
                    <a:pt x="13184" y="11302"/>
                    <a:pt x="13184" y="11302"/>
                  </a:cubicBezTo>
                  <a:cubicBezTo>
                    <a:pt x="13184" y="11368"/>
                    <a:pt x="13184" y="11368"/>
                    <a:pt x="13184" y="11368"/>
                  </a:cubicBezTo>
                  <a:cubicBezTo>
                    <a:pt x="13184" y="11302"/>
                    <a:pt x="13184" y="11302"/>
                    <a:pt x="13184" y="11302"/>
                  </a:cubicBezTo>
                  <a:cubicBezTo>
                    <a:pt x="13184" y="11235"/>
                    <a:pt x="13184" y="11235"/>
                    <a:pt x="13184" y="11235"/>
                  </a:cubicBezTo>
                  <a:cubicBezTo>
                    <a:pt x="13184" y="11235"/>
                    <a:pt x="13184" y="11235"/>
                    <a:pt x="13184" y="11235"/>
                  </a:cubicBezTo>
                  <a:cubicBezTo>
                    <a:pt x="13184" y="11168"/>
                    <a:pt x="13184" y="11168"/>
                    <a:pt x="13184" y="11168"/>
                  </a:cubicBezTo>
                  <a:cubicBezTo>
                    <a:pt x="13184" y="11168"/>
                    <a:pt x="13184" y="11168"/>
                    <a:pt x="13184" y="11168"/>
                  </a:cubicBezTo>
                  <a:cubicBezTo>
                    <a:pt x="13072" y="11168"/>
                    <a:pt x="13072" y="11168"/>
                    <a:pt x="13072" y="11168"/>
                  </a:cubicBezTo>
                  <a:cubicBezTo>
                    <a:pt x="13016" y="11168"/>
                    <a:pt x="13016" y="11168"/>
                    <a:pt x="13016" y="11168"/>
                  </a:cubicBezTo>
                  <a:cubicBezTo>
                    <a:pt x="13016" y="11168"/>
                    <a:pt x="13016" y="11168"/>
                    <a:pt x="13016" y="11168"/>
                  </a:cubicBezTo>
                  <a:cubicBezTo>
                    <a:pt x="12960" y="11168"/>
                    <a:pt x="12960" y="11168"/>
                    <a:pt x="12960" y="11168"/>
                  </a:cubicBezTo>
                  <a:cubicBezTo>
                    <a:pt x="12904" y="11168"/>
                    <a:pt x="12904" y="11168"/>
                    <a:pt x="12904" y="11168"/>
                  </a:cubicBezTo>
                  <a:cubicBezTo>
                    <a:pt x="12904" y="11168"/>
                    <a:pt x="12904" y="11168"/>
                    <a:pt x="12904" y="11168"/>
                  </a:cubicBezTo>
                  <a:cubicBezTo>
                    <a:pt x="12904" y="11235"/>
                    <a:pt x="12904" y="11235"/>
                    <a:pt x="12904" y="11235"/>
                  </a:cubicBezTo>
                  <a:cubicBezTo>
                    <a:pt x="12904" y="11235"/>
                    <a:pt x="12904" y="11235"/>
                    <a:pt x="12904" y="11235"/>
                  </a:cubicBezTo>
                  <a:cubicBezTo>
                    <a:pt x="12904" y="11302"/>
                    <a:pt x="12904" y="11302"/>
                    <a:pt x="12904" y="11302"/>
                  </a:cubicBezTo>
                  <a:cubicBezTo>
                    <a:pt x="12904" y="11302"/>
                    <a:pt x="12904" y="11302"/>
                    <a:pt x="12904" y="11302"/>
                  </a:cubicBezTo>
                  <a:cubicBezTo>
                    <a:pt x="12960" y="11302"/>
                    <a:pt x="12960" y="11302"/>
                    <a:pt x="12960" y="11302"/>
                  </a:cubicBezTo>
                  <a:cubicBezTo>
                    <a:pt x="13016" y="11368"/>
                    <a:pt x="13016" y="11368"/>
                    <a:pt x="13016" y="11368"/>
                  </a:cubicBezTo>
                  <a:cubicBezTo>
                    <a:pt x="12960" y="11435"/>
                    <a:pt x="12960" y="11435"/>
                    <a:pt x="12960" y="11435"/>
                  </a:cubicBezTo>
                  <a:cubicBezTo>
                    <a:pt x="12904" y="11435"/>
                    <a:pt x="12904" y="11435"/>
                    <a:pt x="12904" y="11435"/>
                  </a:cubicBezTo>
                  <a:cubicBezTo>
                    <a:pt x="12792" y="11569"/>
                    <a:pt x="12792" y="11569"/>
                    <a:pt x="12792" y="11569"/>
                  </a:cubicBezTo>
                  <a:cubicBezTo>
                    <a:pt x="12736" y="11636"/>
                    <a:pt x="12736" y="11636"/>
                    <a:pt x="12736" y="11636"/>
                  </a:cubicBezTo>
                  <a:cubicBezTo>
                    <a:pt x="12679" y="11703"/>
                    <a:pt x="12679" y="11703"/>
                    <a:pt x="12679" y="11703"/>
                  </a:cubicBezTo>
                  <a:cubicBezTo>
                    <a:pt x="12679" y="11703"/>
                    <a:pt x="12679" y="11703"/>
                    <a:pt x="12679" y="11703"/>
                  </a:cubicBezTo>
                  <a:cubicBezTo>
                    <a:pt x="12623" y="11703"/>
                    <a:pt x="12623" y="11703"/>
                    <a:pt x="12623" y="11703"/>
                  </a:cubicBezTo>
                  <a:cubicBezTo>
                    <a:pt x="12623" y="11770"/>
                    <a:pt x="12623" y="11770"/>
                    <a:pt x="12623" y="11770"/>
                  </a:cubicBezTo>
                  <a:cubicBezTo>
                    <a:pt x="12567" y="11770"/>
                    <a:pt x="12567" y="11770"/>
                    <a:pt x="12567" y="11770"/>
                  </a:cubicBezTo>
                  <a:cubicBezTo>
                    <a:pt x="12399" y="11770"/>
                    <a:pt x="12399" y="11770"/>
                    <a:pt x="12399" y="11770"/>
                  </a:cubicBezTo>
                  <a:cubicBezTo>
                    <a:pt x="12399" y="11703"/>
                    <a:pt x="12399" y="11703"/>
                    <a:pt x="12399" y="11703"/>
                  </a:cubicBezTo>
                  <a:cubicBezTo>
                    <a:pt x="12343" y="11636"/>
                    <a:pt x="12343" y="11636"/>
                    <a:pt x="12343" y="11636"/>
                  </a:cubicBezTo>
                  <a:cubicBezTo>
                    <a:pt x="12287" y="11636"/>
                    <a:pt x="12287" y="11636"/>
                    <a:pt x="12287" y="11636"/>
                  </a:cubicBezTo>
                  <a:cubicBezTo>
                    <a:pt x="12287" y="11569"/>
                    <a:pt x="12287" y="11569"/>
                    <a:pt x="12287" y="11569"/>
                  </a:cubicBezTo>
                  <a:cubicBezTo>
                    <a:pt x="12287" y="11569"/>
                    <a:pt x="12287" y="11569"/>
                    <a:pt x="12287" y="11569"/>
                  </a:cubicBezTo>
                  <a:cubicBezTo>
                    <a:pt x="12343" y="11569"/>
                    <a:pt x="12343" y="11569"/>
                    <a:pt x="12343" y="11569"/>
                  </a:cubicBezTo>
                  <a:cubicBezTo>
                    <a:pt x="12287" y="11569"/>
                    <a:pt x="12287" y="11569"/>
                    <a:pt x="12287" y="11569"/>
                  </a:cubicBezTo>
                  <a:cubicBezTo>
                    <a:pt x="12231" y="11502"/>
                    <a:pt x="12231" y="11502"/>
                    <a:pt x="12231" y="11502"/>
                  </a:cubicBezTo>
                  <a:cubicBezTo>
                    <a:pt x="12175" y="11435"/>
                    <a:pt x="12175" y="11435"/>
                    <a:pt x="12175" y="11435"/>
                  </a:cubicBezTo>
                  <a:cubicBezTo>
                    <a:pt x="12118" y="11368"/>
                    <a:pt x="12118" y="11368"/>
                    <a:pt x="12118" y="11368"/>
                  </a:cubicBezTo>
                  <a:cubicBezTo>
                    <a:pt x="12062" y="11368"/>
                    <a:pt x="12062" y="11368"/>
                    <a:pt x="12062" y="11368"/>
                  </a:cubicBezTo>
                  <a:cubicBezTo>
                    <a:pt x="11950" y="11302"/>
                    <a:pt x="11950" y="11302"/>
                    <a:pt x="11950" y="11302"/>
                  </a:cubicBezTo>
                  <a:cubicBezTo>
                    <a:pt x="11838" y="11302"/>
                    <a:pt x="11838" y="11302"/>
                    <a:pt x="11838" y="11302"/>
                  </a:cubicBezTo>
                  <a:cubicBezTo>
                    <a:pt x="11782" y="11302"/>
                    <a:pt x="11782" y="11302"/>
                    <a:pt x="11782" y="11302"/>
                  </a:cubicBezTo>
                  <a:cubicBezTo>
                    <a:pt x="11782" y="11302"/>
                    <a:pt x="11782" y="11302"/>
                    <a:pt x="11782" y="11302"/>
                  </a:cubicBezTo>
                  <a:cubicBezTo>
                    <a:pt x="11838" y="11368"/>
                    <a:pt x="11838" y="11368"/>
                    <a:pt x="11838" y="11368"/>
                  </a:cubicBezTo>
                  <a:cubicBezTo>
                    <a:pt x="11838" y="11368"/>
                    <a:pt x="11838" y="11368"/>
                    <a:pt x="11838" y="11368"/>
                  </a:cubicBezTo>
                  <a:cubicBezTo>
                    <a:pt x="11894" y="11368"/>
                    <a:pt x="11894" y="11368"/>
                    <a:pt x="11894" y="11368"/>
                  </a:cubicBezTo>
                  <a:cubicBezTo>
                    <a:pt x="12006" y="11368"/>
                    <a:pt x="12006" y="11368"/>
                    <a:pt x="12006" y="11368"/>
                  </a:cubicBezTo>
                  <a:cubicBezTo>
                    <a:pt x="12118" y="11368"/>
                    <a:pt x="12118" y="11368"/>
                    <a:pt x="12118" y="11368"/>
                  </a:cubicBezTo>
                  <a:cubicBezTo>
                    <a:pt x="12118" y="11435"/>
                    <a:pt x="12118" y="11435"/>
                    <a:pt x="12118" y="11435"/>
                  </a:cubicBezTo>
                  <a:cubicBezTo>
                    <a:pt x="12118" y="11435"/>
                    <a:pt x="12118" y="11435"/>
                    <a:pt x="12118" y="11435"/>
                  </a:cubicBezTo>
                  <a:cubicBezTo>
                    <a:pt x="12118" y="11435"/>
                    <a:pt x="12118" y="11435"/>
                    <a:pt x="12118" y="11435"/>
                  </a:cubicBezTo>
                  <a:cubicBezTo>
                    <a:pt x="12062" y="11435"/>
                    <a:pt x="12062" y="11435"/>
                    <a:pt x="12062" y="11435"/>
                  </a:cubicBezTo>
                  <a:cubicBezTo>
                    <a:pt x="12118" y="11502"/>
                    <a:pt x="12118" y="11502"/>
                    <a:pt x="12118" y="11502"/>
                  </a:cubicBezTo>
                  <a:cubicBezTo>
                    <a:pt x="12118" y="11569"/>
                    <a:pt x="12118" y="11569"/>
                    <a:pt x="12118" y="11569"/>
                  </a:cubicBezTo>
                  <a:cubicBezTo>
                    <a:pt x="12118" y="11569"/>
                    <a:pt x="12118" y="11569"/>
                    <a:pt x="12118" y="11569"/>
                  </a:cubicBezTo>
                  <a:cubicBezTo>
                    <a:pt x="12175" y="11703"/>
                    <a:pt x="12175" y="11703"/>
                    <a:pt x="12175" y="11703"/>
                  </a:cubicBezTo>
                  <a:cubicBezTo>
                    <a:pt x="12231" y="11770"/>
                    <a:pt x="12231" y="11770"/>
                    <a:pt x="12231" y="11770"/>
                  </a:cubicBezTo>
                  <a:cubicBezTo>
                    <a:pt x="12287" y="11770"/>
                    <a:pt x="12287" y="11770"/>
                    <a:pt x="12287" y="11770"/>
                  </a:cubicBezTo>
                  <a:cubicBezTo>
                    <a:pt x="12399" y="11837"/>
                    <a:pt x="12399" y="11837"/>
                    <a:pt x="12399" y="11837"/>
                  </a:cubicBezTo>
                  <a:cubicBezTo>
                    <a:pt x="12567" y="11837"/>
                    <a:pt x="12567" y="11837"/>
                    <a:pt x="12567" y="11837"/>
                  </a:cubicBezTo>
                  <a:cubicBezTo>
                    <a:pt x="12567" y="11903"/>
                    <a:pt x="12567" y="11903"/>
                    <a:pt x="12567" y="11903"/>
                  </a:cubicBezTo>
                  <a:cubicBezTo>
                    <a:pt x="12567" y="11970"/>
                    <a:pt x="12567" y="11970"/>
                    <a:pt x="12567" y="11970"/>
                  </a:cubicBezTo>
                  <a:cubicBezTo>
                    <a:pt x="12511" y="11970"/>
                    <a:pt x="12511" y="11970"/>
                    <a:pt x="12511" y="11970"/>
                  </a:cubicBezTo>
                  <a:cubicBezTo>
                    <a:pt x="12455" y="12037"/>
                    <a:pt x="12455" y="12037"/>
                    <a:pt x="12455" y="12037"/>
                  </a:cubicBezTo>
                  <a:cubicBezTo>
                    <a:pt x="12399" y="12104"/>
                    <a:pt x="12399" y="12104"/>
                    <a:pt x="12399" y="12104"/>
                  </a:cubicBezTo>
                  <a:cubicBezTo>
                    <a:pt x="12399" y="12104"/>
                    <a:pt x="12399" y="12104"/>
                    <a:pt x="12399" y="12104"/>
                  </a:cubicBezTo>
                  <a:cubicBezTo>
                    <a:pt x="12343" y="12104"/>
                    <a:pt x="12343" y="12104"/>
                    <a:pt x="12343" y="12104"/>
                  </a:cubicBezTo>
                  <a:cubicBezTo>
                    <a:pt x="12343" y="12171"/>
                    <a:pt x="12343" y="12171"/>
                    <a:pt x="12343" y="12171"/>
                  </a:cubicBezTo>
                  <a:cubicBezTo>
                    <a:pt x="12175" y="12305"/>
                    <a:pt x="12175" y="12305"/>
                    <a:pt x="12175" y="12305"/>
                  </a:cubicBezTo>
                  <a:cubicBezTo>
                    <a:pt x="12118" y="12372"/>
                    <a:pt x="12118" y="12372"/>
                    <a:pt x="12118" y="12372"/>
                  </a:cubicBezTo>
                  <a:cubicBezTo>
                    <a:pt x="12062" y="12438"/>
                    <a:pt x="12062" y="12438"/>
                    <a:pt x="12062" y="12438"/>
                  </a:cubicBezTo>
                  <a:cubicBezTo>
                    <a:pt x="12062" y="12438"/>
                    <a:pt x="12062" y="12438"/>
                    <a:pt x="12062" y="12438"/>
                  </a:cubicBezTo>
                  <a:cubicBezTo>
                    <a:pt x="12006" y="12438"/>
                    <a:pt x="12006" y="12438"/>
                    <a:pt x="12006" y="12438"/>
                  </a:cubicBezTo>
                  <a:cubicBezTo>
                    <a:pt x="12006" y="12438"/>
                    <a:pt x="12006" y="12438"/>
                    <a:pt x="12006" y="12438"/>
                  </a:cubicBezTo>
                  <a:cubicBezTo>
                    <a:pt x="12006" y="12438"/>
                    <a:pt x="12006" y="12438"/>
                    <a:pt x="12006" y="12438"/>
                  </a:cubicBezTo>
                  <a:cubicBezTo>
                    <a:pt x="11894" y="12372"/>
                    <a:pt x="11894" y="12372"/>
                    <a:pt x="11894" y="12372"/>
                  </a:cubicBezTo>
                  <a:cubicBezTo>
                    <a:pt x="11894" y="12372"/>
                    <a:pt x="11894" y="12372"/>
                    <a:pt x="11894" y="12372"/>
                  </a:cubicBezTo>
                  <a:cubicBezTo>
                    <a:pt x="11838" y="12372"/>
                    <a:pt x="11838" y="12372"/>
                    <a:pt x="11838" y="12372"/>
                  </a:cubicBezTo>
                  <a:cubicBezTo>
                    <a:pt x="11838" y="12372"/>
                    <a:pt x="11838" y="12372"/>
                    <a:pt x="11838" y="12372"/>
                  </a:cubicBezTo>
                  <a:cubicBezTo>
                    <a:pt x="11838" y="12372"/>
                    <a:pt x="11838" y="12372"/>
                    <a:pt x="11838" y="12372"/>
                  </a:cubicBezTo>
                  <a:cubicBezTo>
                    <a:pt x="11838" y="12305"/>
                    <a:pt x="11838" y="12305"/>
                    <a:pt x="11838" y="12305"/>
                  </a:cubicBezTo>
                  <a:cubicBezTo>
                    <a:pt x="11838" y="12305"/>
                    <a:pt x="11838" y="12305"/>
                    <a:pt x="11838" y="12305"/>
                  </a:cubicBezTo>
                  <a:cubicBezTo>
                    <a:pt x="11838" y="12238"/>
                    <a:pt x="11838" y="12238"/>
                    <a:pt x="11838" y="12238"/>
                  </a:cubicBezTo>
                  <a:cubicBezTo>
                    <a:pt x="11782" y="12305"/>
                    <a:pt x="11782" y="12305"/>
                    <a:pt x="11782" y="12305"/>
                  </a:cubicBezTo>
                  <a:cubicBezTo>
                    <a:pt x="11726" y="12372"/>
                    <a:pt x="11726" y="12372"/>
                    <a:pt x="11726" y="12372"/>
                  </a:cubicBezTo>
                  <a:cubicBezTo>
                    <a:pt x="11726" y="12372"/>
                    <a:pt x="11726" y="12372"/>
                    <a:pt x="11726" y="12372"/>
                  </a:cubicBezTo>
                  <a:cubicBezTo>
                    <a:pt x="11726" y="12238"/>
                    <a:pt x="11726" y="12238"/>
                    <a:pt x="11726" y="12238"/>
                  </a:cubicBezTo>
                  <a:cubicBezTo>
                    <a:pt x="11670" y="12305"/>
                    <a:pt x="11670" y="12305"/>
                    <a:pt x="11670" y="12305"/>
                  </a:cubicBezTo>
                  <a:cubicBezTo>
                    <a:pt x="11726" y="12372"/>
                    <a:pt x="11726" y="12372"/>
                    <a:pt x="11726" y="12372"/>
                  </a:cubicBezTo>
                  <a:cubicBezTo>
                    <a:pt x="11726" y="12438"/>
                    <a:pt x="11726" y="12438"/>
                    <a:pt x="11726" y="12438"/>
                  </a:cubicBezTo>
                  <a:cubicBezTo>
                    <a:pt x="11670" y="12572"/>
                    <a:pt x="11670" y="12572"/>
                    <a:pt x="11670" y="12572"/>
                  </a:cubicBezTo>
                  <a:cubicBezTo>
                    <a:pt x="11614" y="12572"/>
                    <a:pt x="11614" y="12572"/>
                    <a:pt x="11614" y="12572"/>
                  </a:cubicBezTo>
                  <a:cubicBezTo>
                    <a:pt x="11614" y="12505"/>
                    <a:pt x="11614" y="12505"/>
                    <a:pt x="11614" y="12505"/>
                  </a:cubicBezTo>
                  <a:cubicBezTo>
                    <a:pt x="11557" y="12438"/>
                    <a:pt x="11557" y="12438"/>
                    <a:pt x="11557" y="12438"/>
                  </a:cubicBezTo>
                  <a:cubicBezTo>
                    <a:pt x="11557" y="12505"/>
                    <a:pt x="11557" y="12505"/>
                    <a:pt x="11557" y="12505"/>
                  </a:cubicBezTo>
                  <a:cubicBezTo>
                    <a:pt x="11614" y="12505"/>
                    <a:pt x="11614" y="12505"/>
                    <a:pt x="11614" y="12505"/>
                  </a:cubicBezTo>
                  <a:cubicBezTo>
                    <a:pt x="11557" y="12572"/>
                    <a:pt x="11557" y="12572"/>
                    <a:pt x="11557" y="12572"/>
                  </a:cubicBezTo>
                  <a:cubicBezTo>
                    <a:pt x="11557" y="12639"/>
                    <a:pt x="11557" y="12639"/>
                    <a:pt x="11557" y="12639"/>
                  </a:cubicBezTo>
                  <a:cubicBezTo>
                    <a:pt x="11501" y="12572"/>
                    <a:pt x="11501" y="12572"/>
                    <a:pt x="11501" y="12572"/>
                  </a:cubicBezTo>
                  <a:cubicBezTo>
                    <a:pt x="11445" y="12572"/>
                    <a:pt x="11445" y="12572"/>
                    <a:pt x="11445" y="12572"/>
                  </a:cubicBezTo>
                  <a:cubicBezTo>
                    <a:pt x="11445" y="12505"/>
                    <a:pt x="11445" y="12505"/>
                    <a:pt x="11445" y="12505"/>
                  </a:cubicBezTo>
                  <a:cubicBezTo>
                    <a:pt x="11445" y="12505"/>
                    <a:pt x="11445" y="12505"/>
                    <a:pt x="11445" y="12505"/>
                  </a:cubicBezTo>
                  <a:cubicBezTo>
                    <a:pt x="11389" y="12438"/>
                    <a:pt x="11389" y="12438"/>
                    <a:pt x="11389" y="12438"/>
                  </a:cubicBezTo>
                  <a:cubicBezTo>
                    <a:pt x="11277" y="12372"/>
                    <a:pt x="11277" y="12372"/>
                    <a:pt x="11277" y="12372"/>
                  </a:cubicBezTo>
                  <a:cubicBezTo>
                    <a:pt x="11165" y="12305"/>
                    <a:pt x="11165" y="12305"/>
                    <a:pt x="11165" y="12305"/>
                  </a:cubicBezTo>
                  <a:cubicBezTo>
                    <a:pt x="11165" y="12238"/>
                    <a:pt x="11165" y="12238"/>
                    <a:pt x="11165" y="12238"/>
                  </a:cubicBezTo>
                  <a:cubicBezTo>
                    <a:pt x="11109" y="12238"/>
                    <a:pt x="11109" y="12238"/>
                    <a:pt x="11109" y="12238"/>
                  </a:cubicBezTo>
                  <a:cubicBezTo>
                    <a:pt x="11052" y="12171"/>
                    <a:pt x="11052" y="12171"/>
                    <a:pt x="11052" y="12171"/>
                  </a:cubicBezTo>
                  <a:cubicBezTo>
                    <a:pt x="10996" y="12171"/>
                    <a:pt x="10996" y="12171"/>
                    <a:pt x="10996" y="12171"/>
                  </a:cubicBezTo>
                  <a:cubicBezTo>
                    <a:pt x="10996" y="12238"/>
                    <a:pt x="10996" y="12238"/>
                    <a:pt x="10996" y="12238"/>
                  </a:cubicBezTo>
                  <a:cubicBezTo>
                    <a:pt x="10996" y="12238"/>
                    <a:pt x="10996" y="12238"/>
                    <a:pt x="10996" y="12238"/>
                  </a:cubicBezTo>
                  <a:cubicBezTo>
                    <a:pt x="10996" y="12305"/>
                    <a:pt x="10996" y="12305"/>
                    <a:pt x="10996" y="12305"/>
                  </a:cubicBezTo>
                  <a:cubicBezTo>
                    <a:pt x="11052" y="12305"/>
                    <a:pt x="11052" y="12305"/>
                    <a:pt x="11052" y="12305"/>
                  </a:cubicBezTo>
                  <a:cubicBezTo>
                    <a:pt x="11052" y="12305"/>
                    <a:pt x="11052" y="12305"/>
                    <a:pt x="11052" y="12305"/>
                  </a:cubicBezTo>
                  <a:cubicBezTo>
                    <a:pt x="11052" y="12238"/>
                    <a:pt x="11052" y="12238"/>
                    <a:pt x="11052" y="12238"/>
                  </a:cubicBezTo>
                  <a:cubicBezTo>
                    <a:pt x="11052" y="12238"/>
                    <a:pt x="11052" y="12238"/>
                    <a:pt x="11052" y="12238"/>
                  </a:cubicBezTo>
                  <a:cubicBezTo>
                    <a:pt x="11052" y="12238"/>
                    <a:pt x="11052" y="12238"/>
                    <a:pt x="11052" y="12238"/>
                  </a:cubicBezTo>
                  <a:cubicBezTo>
                    <a:pt x="11165" y="12372"/>
                    <a:pt x="11165" y="12372"/>
                    <a:pt x="11165" y="12372"/>
                  </a:cubicBezTo>
                  <a:cubicBezTo>
                    <a:pt x="11277" y="12438"/>
                    <a:pt x="11277" y="12438"/>
                    <a:pt x="11277" y="12438"/>
                  </a:cubicBezTo>
                  <a:cubicBezTo>
                    <a:pt x="11277" y="12438"/>
                    <a:pt x="11277" y="12438"/>
                    <a:pt x="11277" y="12438"/>
                  </a:cubicBezTo>
                  <a:cubicBezTo>
                    <a:pt x="11221" y="12505"/>
                    <a:pt x="11221" y="12505"/>
                    <a:pt x="11221" y="12505"/>
                  </a:cubicBezTo>
                  <a:cubicBezTo>
                    <a:pt x="11165" y="12505"/>
                    <a:pt x="11165" y="12505"/>
                    <a:pt x="11165" y="12505"/>
                  </a:cubicBezTo>
                  <a:cubicBezTo>
                    <a:pt x="11109" y="12505"/>
                    <a:pt x="11109" y="12505"/>
                    <a:pt x="11109" y="12505"/>
                  </a:cubicBezTo>
                  <a:cubicBezTo>
                    <a:pt x="11109" y="12505"/>
                    <a:pt x="11109" y="12505"/>
                    <a:pt x="11109" y="12505"/>
                  </a:cubicBezTo>
                  <a:cubicBezTo>
                    <a:pt x="11109" y="12505"/>
                    <a:pt x="11109" y="12505"/>
                    <a:pt x="11109" y="12505"/>
                  </a:cubicBezTo>
                  <a:cubicBezTo>
                    <a:pt x="11165" y="12505"/>
                    <a:pt x="11165" y="12505"/>
                    <a:pt x="11165" y="12505"/>
                  </a:cubicBezTo>
                  <a:cubicBezTo>
                    <a:pt x="11221" y="12505"/>
                    <a:pt x="11221" y="12505"/>
                    <a:pt x="11221" y="12505"/>
                  </a:cubicBezTo>
                  <a:cubicBezTo>
                    <a:pt x="11277" y="12438"/>
                    <a:pt x="11277" y="12438"/>
                    <a:pt x="11277" y="12438"/>
                  </a:cubicBezTo>
                  <a:cubicBezTo>
                    <a:pt x="11333" y="12438"/>
                    <a:pt x="11333" y="12438"/>
                    <a:pt x="11333" y="12438"/>
                  </a:cubicBezTo>
                  <a:cubicBezTo>
                    <a:pt x="11333" y="12505"/>
                    <a:pt x="11333" y="12505"/>
                    <a:pt x="11333" y="12505"/>
                  </a:cubicBezTo>
                  <a:cubicBezTo>
                    <a:pt x="11389" y="12572"/>
                    <a:pt x="11389" y="12572"/>
                    <a:pt x="11389" y="12572"/>
                  </a:cubicBezTo>
                  <a:cubicBezTo>
                    <a:pt x="11445" y="12706"/>
                    <a:pt x="11445" y="12706"/>
                    <a:pt x="11445" y="12706"/>
                  </a:cubicBezTo>
                  <a:cubicBezTo>
                    <a:pt x="11445" y="12773"/>
                    <a:pt x="11445" y="12773"/>
                    <a:pt x="11445" y="12773"/>
                  </a:cubicBezTo>
                  <a:cubicBezTo>
                    <a:pt x="11389" y="12840"/>
                    <a:pt x="11389" y="12840"/>
                    <a:pt x="11389" y="12840"/>
                  </a:cubicBezTo>
                  <a:cubicBezTo>
                    <a:pt x="11333" y="12907"/>
                    <a:pt x="11333" y="12907"/>
                    <a:pt x="11333" y="12907"/>
                  </a:cubicBezTo>
                  <a:cubicBezTo>
                    <a:pt x="11333" y="12907"/>
                    <a:pt x="11333" y="12907"/>
                    <a:pt x="11333" y="12907"/>
                  </a:cubicBezTo>
                  <a:cubicBezTo>
                    <a:pt x="11277" y="12907"/>
                    <a:pt x="11277" y="12907"/>
                    <a:pt x="11277" y="12907"/>
                  </a:cubicBezTo>
                  <a:cubicBezTo>
                    <a:pt x="11221" y="12840"/>
                    <a:pt x="11221" y="12840"/>
                    <a:pt x="11221" y="12840"/>
                  </a:cubicBezTo>
                  <a:cubicBezTo>
                    <a:pt x="11109" y="12840"/>
                    <a:pt x="11109" y="12840"/>
                    <a:pt x="11109" y="12840"/>
                  </a:cubicBezTo>
                  <a:cubicBezTo>
                    <a:pt x="11052" y="12773"/>
                    <a:pt x="11052" y="12773"/>
                    <a:pt x="11052" y="12773"/>
                  </a:cubicBezTo>
                  <a:cubicBezTo>
                    <a:pt x="10996" y="12639"/>
                    <a:pt x="10996" y="12639"/>
                    <a:pt x="10996" y="12639"/>
                  </a:cubicBezTo>
                  <a:cubicBezTo>
                    <a:pt x="10996" y="12639"/>
                    <a:pt x="10996" y="12639"/>
                    <a:pt x="10996" y="12639"/>
                  </a:cubicBezTo>
                  <a:cubicBezTo>
                    <a:pt x="10940" y="12639"/>
                    <a:pt x="10940" y="12639"/>
                    <a:pt x="10940" y="12639"/>
                  </a:cubicBezTo>
                  <a:cubicBezTo>
                    <a:pt x="10996" y="12706"/>
                    <a:pt x="10996" y="12706"/>
                    <a:pt x="10996" y="12706"/>
                  </a:cubicBezTo>
                  <a:cubicBezTo>
                    <a:pt x="10996" y="12706"/>
                    <a:pt x="10996" y="12706"/>
                    <a:pt x="10996" y="12706"/>
                  </a:cubicBezTo>
                  <a:cubicBezTo>
                    <a:pt x="10996" y="12773"/>
                    <a:pt x="10996" y="12773"/>
                    <a:pt x="10996" y="12773"/>
                  </a:cubicBezTo>
                  <a:cubicBezTo>
                    <a:pt x="11052" y="12907"/>
                    <a:pt x="11052" y="12907"/>
                    <a:pt x="11052" y="12907"/>
                  </a:cubicBezTo>
                  <a:cubicBezTo>
                    <a:pt x="11109" y="12973"/>
                    <a:pt x="11109" y="12973"/>
                    <a:pt x="11109" y="12973"/>
                  </a:cubicBezTo>
                  <a:cubicBezTo>
                    <a:pt x="11052" y="13040"/>
                    <a:pt x="11052" y="13040"/>
                    <a:pt x="11052" y="13040"/>
                  </a:cubicBezTo>
                  <a:cubicBezTo>
                    <a:pt x="11052" y="13040"/>
                    <a:pt x="11052" y="13040"/>
                    <a:pt x="11052" y="13040"/>
                  </a:cubicBezTo>
                  <a:cubicBezTo>
                    <a:pt x="10996" y="13040"/>
                    <a:pt x="10996" y="13040"/>
                    <a:pt x="10996" y="13040"/>
                  </a:cubicBezTo>
                  <a:cubicBezTo>
                    <a:pt x="10996" y="12973"/>
                    <a:pt x="10996" y="12973"/>
                    <a:pt x="10996" y="12973"/>
                  </a:cubicBezTo>
                  <a:cubicBezTo>
                    <a:pt x="10996" y="12973"/>
                    <a:pt x="10996" y="12973"/>
                    <a:pt x="10996" y="12973"/>
                  </a:cubicBezTo>
                  <a:cubicBezTo>
                    <a:pt x="10940" y="12973"/>
                    <a:pt x="10940" y="12973"/>
                    <a:pt x="10940" y="12973"/>
                  </a:cubicBezTo>
                  <a:cubicBezTo>
                    <a:pt x="10996" y="13040"/>
                    <a:pt x="10996" y="13040"/>
                    <a:pt x="10996" y="13040"/>
                  </a:cubicBezTo>
                  <a:cubicBezTo>
                    <a:pt x="10996" y="13040"/>
                    <a:pt x="10996" y="13040"/>
                    <a:pt x="10996" y="13040"/>
                  </a:cubicBezTo>
                  <a:cubicBezTo>
                    <a:pt x="10996" y="13107"/>
                    <a:pt x="10996" y="13107"/>
                    <a:pt x="10996" y="13107"/>
                  </a:cubicBezTo>
                  <a:cubicBezTo>
                    <a:pt x="10940" y="13040"/>
                    <a:pt x="10940" y="13040"/>
                    <a:pt x="10940" y="13040"/>
                  </a:cubicBezTo>
                  <a:cubicBezTo>
                    <a:pt x="10940" y="13040"/>
                    <a:pt x="10940" y="13040"/>
                    <a:pt x="10940" y="13040"/>
                  </a:cubicBezTo>
                  <a:cubicBezTo>
                    <a:pt x="10884" y="13107"/>
                    <a:pt x="10884" y="13107"/>
                    <a:pt x="10884" y="13107"/>
                  </a:cubicBezTo>
                  <a:cubicBezTo>
                    <a:pt x="10940" y="13107"/>
                    <a:pt x="10940" y="13107"/>
                    <a:pt x="10940" y="13107"/>
                  </a:cubicBezTo>
                  <a:cubicBezTo>
                    <a:pt x="10940" y="13174"/>
                    <a:pt x="10940" y="13174"/>
                    <a:pt x="10940" y="13174"/>
                  </a:cubicBezTo>
                  <a:cubicBezTo>
                    <a:pt x="10884" y="13174"/>
                    <a:pt x="10884" y="13174"/>
                    <a:pt x="10884" y="13174"/>
                  </a:cubicBezTo>
                  <a:cubicBezTo>
                    <a:pt x="10884" y="13174"/>
                    <a:pt x="10884" y="13174"/>
                    <a:pt x="10884" y="13174"/>
                  </a:cubicBezTo>
                  <a:cubicBezTo>
                    <a:pt x="10884" y="13107"/>
                    <a:pt x="10884" y="13107"/>
                    <a:pt x="10884" y="13107"/>
                  </a:cubicBezTo>
                  <a:cubicBezTo>
                    <a:pt x="10884" y="13174"/>
                    <a:pt x="10884" y="13174"/>
                    <a:pt x="10884" y="13174"/>
                  </a:cubicBezTo>
                  <a:cubicBezTo>
                    <a:pt x="10884" y="13174"/>
                    <a:pt x="10884" y="13174"/>
                    <a:pt x="10884" y="13174"/>
                  </a:cubicBezTo>
                  <a:cubicBezTo>
                    <a:pt x="10828" y="13174"/>
                    <a:pt x="10828" y="13174"/>
                    <a:pt x="10828" y="13174"/>
                  </a:cubicBezTo>
                  <a:cubicBezTo>
                    <a:pt x="10772" y="13174"/>
                    <a:pt x="10772" y="13174"/>
                    <a:pt x="10772" y="13174"/>
                  </a:cubicBezTo>
                  <a:cubicBezTo>
                    <a:pt x="10772" y="13241"/>
                    <a:pt x="10772" y="13241"/>
                    <a:pt x="10772" y="13241"/>
                  </a:cubicBezTo>
                  <a:cubicBezTo>
                    <a:pt x="10716" y="13241"/>
                    <a:pt x="10716" y="13241"/>
                    <a:pt x="10716" y="13241"/>
                  </a:cubicBezTo>
                  <a:cubicBezTo>
                    <a:pt x="10716" y="13308"/>
                    <a:pt x="10716" y="13308"/>
                    <a:pt x="10716" y="13308"/>
                  </a:cubicBezTo>
                  <a:cubicBezTo>
                    <a:pt x="10772" y="13308"/>
                    <a:pt x="10772" y="13308"/>
                    <a:pt x="10772" y="13308"/>
                  </a:cubicBezTo>
                  <a:cubicBezTo>
                    <a:pt x="10716" y="13308"/>
                    <a:pt x="10716" y="13308"/>
                    <a:pt x="10716" y="13308"/>
                  </a:cubicBezTo>
                  <a:cubicBezTo>
                    <a:pt x="10716" y="13308"/>
                    <a:pt x="10716" y="13308"/>
                    <a:pt x="10716" y="13308"/>
                  </a:cubicBezTo>
                  <a:cubicBezTo>
                    <a:pt x="10660" y="13241"/>
                    <a:pt x="10660" y="13241"/>
                    <a:pt x="10660" y="13241"/>
                  </a:cubicBezTo>
                  <a:cubicBezTo>
                    <a:pt x="10604" y="13241"/>
                    <a:pt x="10604" y="13241"/>
                    <a:pt x="10604" y="13241"/>
                  </a:cubicBezTo>
                  <a:cubicBezTo>
                    <a:pt x="10604" y="13308"/>
                    <a:pt x="10604" y="13308"/>
                    <a:pt x="10604" y="13308"/>
                  </a:cubicBezTo>
                  <a:cubicBezTo>
                    <a:pt x="10604" y="13308"/>
                    <a:pt x="10604" y="13308"/>
                    <a:pt x="10604" y="13308"/>
                  </a:cubicBezTo>
                  <a:cubicBezTo>
                    <a:pt x="10660" y="13375"/>
                    <a:pt x="10660" y="13375"/>
                    <a:pt x="10660" y="13375"/>
                  </a:cubicBezTo>
                  <a:cubicBezTo>
                    <a:pt x="10604" y="13375"/>
                    <a:pt x="10604" y="13375"/>
                    <a:pt x="10604" y="13375"/>
                  </a:cubicBezTo>
                  <a:cubicBezTo>
                    <a:pt x="10604" y="13375"/>
                    <a:pt x="10604" y="13375"/>
                    <a:pt x="10604" y="13375"/>
                  </a:cubicBezTo>
                  <a:cubicBezTo>
                    <a:pt x="10604" y="13375"/>
                    <a:pt x="10604" y="13375"/>
                    <a:pt x="10604" y="13375"/>
                  </a:cubicBezTo>
                  <a:cubicBezTo>
                    <a:pt x="10548" y="13441"/>
                    <a:pt x="10548" y="13441"/>
                    <a:pt x="10548" y="13441"/>
                  </a:cubicBezTo>
                  <a:cubicBezTo>
                    <a:pt x="10491" y="13508"/>
                    <a:pt x="10491" y="13508"/>
                    <a:pt x="10491" y="13508"/>
                  </a:cubicBezTo>
                  <a:cubicBezTo>
                    <a:pt x="10491" y="13508"/>
                    <a:pt x="10491" y="13508"/>
                    <a:pt x="10491" y="13508"/>
                  </a:cubicBezTo>
                  <a:cubicBezTo>
                    <a:pt x="10491" y="13575"/>
                    <a:pt x="10491" y="13575"/>
                    <a:pt x="10491" y="13575"/>
                  </a:cubicBezTo>
                  <a:cubicBezTo>
                    <a:pt x="10435" y="13575"/>
                    <a:pt x="10435" y="13575"/>
                    <a:pt x="10435" y="13575"/>
                  </a:cubicBezTo>
                  <a:cubicBezTo>
                    <a:pt x="10435" y="13642"/>
                    <a:pt x="10435" y="13642"/>
                    <a:pt x="10435" y="13642"/>
                  </a:cubicBezTo>
                  <a:cubicBezTo>
                    <a:pt x="10435" y="13642"/>
                    <a:pt x="10435" y="13642"/>
                    <a:pt x="10435" y="13642"/>
                  </a:cubicBezTo>
                  <a:cubicBezTo>
                    <a:pt x="10379" y="13642"/>
                    <a:pt x="10379" y="13642"/>
                    <a:pt x="10379" y="13642"/>
                  </a:cubicBezTo>
                  <a:cubicBezTo>
                    <a:pt x="10323" y="13776"/>
                    <a:pt x="10323" y="13776"/>
                    <a:pt x="10323" y="13776"/>
                  </a:cubicBezTo>
                  <a:cubicBezTo>
                    <a:pt x="10267" y="13776"/>
                    <a:pt x="10267" y="13776"/>
                    <a:pt x="10267" y="13776"/>
                  </a:cubicBezTo>
                  <a:cubicBezTo>
                    <a:pt x="10267" y="13843"/>
                    <a:pt x="10267" y="13843"/>
                    <a:pt x="10267" y="13843"/>
                  </a:cubicBezTo>
                  <a:cubicBezTo>
                    <a:pt x="10211" y="13843"/>
                    <a:pt x="10211" y="13843"/>
                    <a:pt x="10211" y="13843"/>
                  </a:cubicBezTo>
                  <a:cubicBezTo>
                    <a:pt x="10155" y="13843"/>
                    <a:pt x="10155" y="13843"/>
                    <a:pt x="10155" y="13843"/>
                  </a:cubicBezTo>
                  <a:cubicBezTo>
                    <a:pt x="10155" y="13843"/>
                    <a:pt x="10155" y="13843"/>
                    <a:pt x="10155" y="13843"/>
                  </a:cubicBezTo>
                  <a:cubicBezTo>
                    <a:pt x="10211" y="13910"/>
                    <a:pt x="10211" y="13910"/>
                    <a:pt x="10211" y="13910"/>
                  </a:cubicBezTo>
                  <a:cubicBezTo>
                    <a:pt x="10155" y="13976"/>
                    <a:pt x="10155" y="13976"/>
                    <a:pt x="10155" y="13976"/>
                  </a:cubicBezTo>
                  <a:cubicBezTo>
                    <a:pt x="10099" y="14043"/>
                    <a:pt x="10099" y="14043"/>
                    <a:pt x="10099" y="14043"/>
                  </a:cubicBezTo>
                  <a:cubicBezTo>
                    <a:pt x="10099" y="14110"/>
                    <a:pt x="10099" y="14110"/>
                    <a:pt x="10099" y="14110"/>
                  </a:cubicBezTo>
                  <a:cubicBezTo>
                    <a:pt x="10099" y="14177"/>
                    <a:pt x="10099" y="14177"/>
                    <a:pt x="10099" y="14177"/>
                  </a:cubicBezTo>
                  <a:cubicBezTo>
                    <a:pt x="10043" y="14244"/>
                    <a:pt x="10043" y="14244"/>
                    <a:pt x="10043" y="14244"/>
                  </a:cubicBezTo>
                  <a:cubicBezTo>
                    <a:pt x="9986" y="14311"/>
                    <a:pt x="9986" y="14311"/>
                    <a:pt x="9986" y="14311"/>
                  </a:cubicBezTo>
                  <a:cubicBezTo>
                    <a:pt x="10043" y="14378"/>
                    <a:pt x="10043" y="14378"/>
                    <a:pt x="10043" y="14378"/>
                  </a:cubicBezTo>
                  <a:cubicBezTo>
                    <a:pt x="10043" y="14445"/>
                    <a:pt x="10043" y="14445"/>
                    <a:pt x="10043" y="14445"/>
                  </a:cubicBezTo>
                  <a:cubicBezTo>
                    <a:pt x="9986" y="14511"/>
                    <a:pt x="9986" y="14511"/>
                    <a:pt x="9986" y="14511"/>
                  </a:cubicBezTo>
                  <a:cubicBezTo>
                    <a:pt x="9930" y="14578"/>
                    <a:pt x="9930" y="14578"/>
                    <a:pt x="9930" y="14578"/>
                  </a:cubicBezTo>
                  <a:cubicBezTo>
                    <a:pt x="9930" y="14578"/>
                    <a:pt x="9930" y="14578"/>
                    <a:pt x="9930" y="14578"/>
                  </a:cubicBezTo>
                  <a:cubicBezTo>
                    <a:pt x="9874" y="14578"/>
                    <a:pt x="9874" y="14578"/>
                    <a:pt x="9874" y="14578"/>
                  </a:cubicBezTo>
                  <a:cubicBezTo>
                    <a:pt x="9930" y="14578"/>
                    <a:pt x="9930" y="14578"/>
                    <a:pt x="9930" y="14578"/>
                  </a:cubicBezTo>
                  <a:cubicBezTo>
                    <a:pt x="9930" y="14645"/>
                    <a:pt x="9930" y="14645"/>
                    <a:pt x="9930" y="14645"/>
                  </a:cubicBezTo>
                  <a:cubicBezTo>
                    <a:pt x="9930" y="14712"/>
                    <a:pt x="9930" y="14712"/>
                    <a:pt x="9930" y="14712"/>
                  </a:cubicBezTo>
                  <a:cubicBezTo>
                    <a:pt x="9986" y="14712"/>
                    <a:pt x="9986" y="14712"/>
                    <a:pt x="9986" y="14712"/>
                  </a:cubicBezTo>
                  <a:cubicBezTo>
                    <a:pt x="9986" y="14779"/>
                    <a:pt x="9986" y="14779"/>
                    <a:pt x="9986" y="14779"/>
                  </a:cubicBezTo>
                  <a:cubicBezTo>
                    <a:pt x="9986" y="14846"/>
                    <a:pt x="9986" y="14846"/>
                    <a:pt x="9986" y="14846"/>
                  </a:cubicBezTo>
                  <a:cubicBezTo>
                    <a:pt x="9930" y="14913"/>
                    <a:pt x="9930" y="14913"/>
                    <a:pt x="9930" y="14913"/>
                  </a:cubicBezTo>
                  <a:cubicBezTo>
                    <a:pt x="9874" y="14980"/>
                    <a:pt x="9874" y="14980"/>
                    <a:pt x="9874" y="14980"/>
                  </a:cubicBezTo>
                  <a:cubicBezTo>
                    <a:pt x="9762" y="15046"/>
                    <a:pt x="9762" y="15046"/>
                    <a:pt x="9762" y="15046"/>
                  </a:cubicBezTo>
                  <a:cubicBezTo>
                    <a:pt x="9706" y="15113"/>
                    <a:pt x="9706" y="15113"/>
                    <a:pt x="9706" y="15113"/>
                  </a:cubicBezTo>
                  <a:cubicBezTo>
                    <a:pt x="9762" y="15046"/>
                    <a:pt x="9762" y="15046"/>
                    <a:pt x="9762" y="15046"/>
                  </a:cubicBezTo>
                  <a:cubicBezTo>
                    <a:pt x="9874" y="15046"/>
                    <a:pt x="9874" y="15046"/>
                    <a:pt x="9874" y="15046"/>
                  </a:cubicBezTo>
                  <a:cubicBezTo>
                    <a:pt x="9986" y="14913"/>
                    <a:pt x="9986" y="14913"/>
                    <a:pt x="9986" y="14913"/>
                  </a:cubicBezTo>
                  <a:cubicBezTo>
                    <a:pt x="10043" y="14779"/>
                    <a:pt x="10043" y="14779"/>
                    <a:pt x="10043" y="14779"/>
                  </a:cubicBezTo>
                  <a:cubicBezTo>
                    <a:pt x="10211" y="14779"/>
                    <a:pt x="10211" y="14779"/>
                    <a:pt x="10211" y="14779"/>
                  </a:cubicBezTo>
                  <a:cubicBezTo>
                    <a:pt x="10211" y="14779"/>
                    <a:pt x="10211" y="14779"/>
                    <a:pt x="10211" y="14779"/>
                  </a:cubicBezTo>
                  <a:cubicBezTo>
                    <a:pt x="10211" y="14846"/>
                    <a:pt x="10211" y="14846"/>
                    <a:pt x="10211" y="14846"/>
                  </a:cubicBezTo>
                  <a:cubicBezTo>
                    <a:pt x="10211" y="14913"/>
                    <a:pt x="10211" y="14913"/>
                    <a:pt x="10211" y="14913"/>
                  </a:cubicBezTo>
                  <a:cubicBezTo>
                    <a:pt x="10211" y="14980"/>
                    <a:pt x="10211" y="14980"/>
                    <a:pt x="10211" y="14980"/>
                  </a:cubicBezTo>
                  <a:cubicBezTo>
                    <a:pt x="10267" y="15046"/>
                    <a:pt x="10267" y="15046"/>
                    <a:pt x="10267" y="15046"/>
                  </a:cubicBezTo>
                  <a:cubicBezTo>
                    <a:pt x="10267" y="15113"/>
                    <a:pt x="10267" y="15113"/>
                    <a:pt x="10267" y="15113"/>
                  </a:cubicBezTo>
                  <a:cubicBezTo>
                    <a:pt x="10211" y="15247"/>
                    <a:pt x="10211" y="15247"/>
                    <a:pt x="10211" y="15247"/>
                  </a:cubicBezTo>
                  <a:cubicBezTo>
                    <a:pt x="10211" y="15314"/>
                    <a:pt x="10211" y="15314"/>
                    <a:pt x="10211" y="15314"/>
                  </a:cubicBezTo>
                  <a:cubicBezTo>
                    <a:pt x="10267" y="15381"/>
                    <a:pt x="10267" y="15381"/>
                    <a:pt x="10267" y="15381"/>
                  </a:cubicBezTo>
                  <a:cubicBezTo>
                    <a:pt x="10211" y="15448"/>
                    <a:pt x="10211" y="15448"/>
                    <a:pt x="10211" y="15448"/>
                  </a:cubicBezTo>
                  <a:cubicBezTo>
                    <a:pt x="10099" y="15581"/>
                    <a:pt x="10099" y="15581"/>
                    <a:pt x="10099" y="15581"/>
                  </a:cubicBezTo>
                  <a:cubicBezTo>
                    <a:pt x="9986" y="15648"/>
                    <a:pt x="9986" y="15648"/>
                    <a:pt x="9986" y="15648"/>
                  </a:cubicBezTo>
                  <a:cubicBezTo>
                    <a:pt x="9930" y="15648"/>
                    <a:pt x="9930" y="15648"/>
                    <a:pt x="9930" y="15648"/>
                  </a:cubicBezTo>
                  <a:cubicBezTo>
                    <a:pt x="9986" y="15648"/>
                    <a:pt x="9986" y="15648"/>
                    <a:pt x="9986" y="15648"/>
                  </a:cubicBezTo>
                  <a:cubicBezTo>
                    <a:pt x="10099" y="15648"/>
                    <a:pt x="10099" y="15648"/>
                    <a:pt x="10099" y="15648"/>
                  </a:cubicBezTo>
                  <a:cubicBezTo>
                    <a:pt x="10267" y="15581"/>
                    <a:pt x="10267" y="15581"/>
                    <a:pt x="10267" y="15581"/>
                  </a:cubicBezTo>
                  <a:cubicBezTo>
                    <a:pt x="10435" y="15515"/>
                    <a:pt x="10435" y="15515"/>
                    <a:pt x="10435" y="15515"/>
                  </a:cubicBezTo>
                  <a:cubicBezTo>
                    <a:pt x="10548" y="15515"/>
                    <a:pt x="10548" y="15515"/>
                    <a:pt x="10548" y="15515"/>
                  </a:cubicBezTo>
                  <a:cubicBezTo>
                    <a:pt x="10660" y="15581"/>
                    <a:pt x="10660" y="15581"/>
                    <a:pt x="10660" y="15581"/>
                  </a:cubicBezTo>
                  <a:cubicBezTo>
                    <a:pt x="10716" y="15648"/>
                    <a:pt x="10716" y="15648"/>
                    <a:pt x="10716" y="15648"/>
                  </a:cubicBezTo>
                  <a:cubicBezTo>
                    <a:pt x="10828" y="15715"/>
                    <a:pt x="10828" y="15715"/>
                    <a:pt x="10828" y="15715"/>
                  </a:cubicBezTo>
                  <a:cubicBezTo>
                    <a:pt x="10828" y="15715"/>
                    <a:pt x="10828" y="15715"/>
                    <a:pt x="10828" y="15715"/>
                  </a:cubicBezTo>
                  <a:cubicBezTo>
                    <a:pt x="10884" y="15715"/>
                    <a:pt x="10884" y="15715"/>
                    <a:pt x="10884" y="15715"/>
                  </a:cubicBezTo>
                  <a:cubicBezTo>
                    <a:pt x="10996" y="15849"/>
                    <a:pt x="10996" y="15849"/>
                    <a:pt x="10996" y="15849"/>
                  </a:cubicBezTo>
                  <a:cubicBezTo>
                    <a:pt x="10996" y="15849"/>
                    <a:pt x="10996" y="15849"/>
                    <a:pt x="10996" y="15849"/>
                  </a:cubicBezTo>
                  <a:cubicBezTo>
                    <a:pt x="11052" y="15916"/>
                    <a:pt x="11052" y="15916"/>
                    <a:pt x="11052" y="15916"/>
                  </a:cubicBezTo>
                  <a:cubicBezTo>
                    <a:pt x="11109" y="15983"/>
                    <a:pt x="11109" y="15983"/>
                    <a:pt x="11109" y="15983"/>
                  </a:cubicBezTo>
                  <a:cubicBezTo>
                    <a:pt x="11109" y="15983"/>
                    <a:pt x="11109" y="15983"/>
                    <a:pt x="11109" y="15983"/>
                  </a:cubicBezTo>
                  <a:cubicBezTo>
                    <a:pt x="11109" y="16050"/>
                    <a:pt x="11109" y="16050"/>
                    <a:pt x="11109" y="16050"/>
                  </a:cubicBezTo>
                  <a:cubicBezTo>
                    <a:pt x="11165" y="16116"/>
                    <a:pt x="11165" y="16116"/>
                    <a:pt x="11165" y="16116"/>
                  </a:cubicBezTo>
                  <a:cubicBezTo>
                    <a:pt x="11165" y="16183"/>
                    <a:pt x="11165" y="16183"/>
                    <a:pt x="11165" y="16183"/>
                  </a:cubicBezTo>
                  <a:cubicBezTo>
                    <a:pt x="11221" y="16116"/>
                    <a:pt x="11221" y="16116"/>
                    <a:pt x="11221" y="16116"/>
                  </a:cubicBezTo>
                  <a:cubicBezTo>
                    <a:pt x="11221" y="16183"/>
                    <a:pt x="11221" y="16183"/>
                    <a:pt x="11221" y="16183"/>
                  </a:cubicBezTo>
                  <a:cubicBezTo>
                    <a:pt x="11333" y="16250"/>
                    <a:pt x="11333" y="16250"/>
                    <a:pt x="11333" y="16250"/>
                  </a:cubicBezTo>
                  <a:cubicBezTo>
                    <a:pt x="11333" y="16250"/>
                    <a:pt x="11333" y="16250"/>
                    <a:pt x="11333" y="16250"/>
                  </a:cubicBezTo>
                  <a:cubicBezTo>
                    <a:pt x="11445" y="16317"/>
                    <a:pt x="11445" y="16317"/>
                    <a:pt x="11445" y="16317"/>
                  </a:cubicBezTo>
                  <a:cubicBezTo>
                    <a:pt x="11445" y="16317"/>
                    <a:pt x="11445" y="16317"/>
                    <a:pt x="11445" y="16317"/>
                  </a:cubicBezTo>
                  <a:cubicBezTo>
                    <a:pt x="11557" y="16384"/>
                    <a:pt x="11557" y="16384"/>
                    <a:pt x="11557" y="16384"/>
                  </a:cubicBezTo>
                  <a:cubicBezTo>
                    <a:pt x="11557" y="16451"/>
                    <a:pt x="11557" y="16451"/>
                    <a:pt x="11557" y="16451"/>
                  </a:cubicBezTo>
                  <a:cubicBezTo>
                    <a:pt x="11614" y="16518"/>
                    <a:pt x="11614" y="16518"/>
                    <a:pt x="11614" y="16518"/>
                  </a:cubicBezTo>
                  <a:cubicBezTo>
                    <a:pt x="11614" y="16518"/>
                    <a:pt x="11614" y="16518"/>
                    <a:pt x="11614" y="16518"/>
                  </a:cubicBezTo>
                  <a:cubicBezTo>
                    <a:pt x="11614" y="16518"/>
                    <a:pt x="11614" y="16518"/>
                    <a:pt x="11614" y="16518"/>
                  </a:cubicBezTo>
                  <a:cubicBezTo>
                    <a:pt x="11726" y="16518"/>
                    <a:pt x="11726" y="16518"/>
                    <a:pt x="11726" y="16518"/>
                  </a:cubicBezTo>
                  <a:cubicBezTo>
                    <a:pt x="11726" y="16585"/>
                    <a:pt x="11726" y="16585"/>
                    <a:pt x="11726" y="16585"/>
                  </a:cubicBezTo>
                  <a:cubicBezTo>
                    <a:pt x="11782" y="16518"/>
                    <a:pt x="11782" y="16518"/>
                    <a:pt x="11782" y="16518"/>
                  </a:cubicBezTo>
                  <a:cubicBezTo>
                    <a:pt x="11894" y="16518"/>
                    <a:pt x="11894" y="16518"/>
                    <a:pt x="11894" y="16518"/>
                  </a:cubicBezTo>
                  <a:cubicBezTo>
                    <a:pt x="11894" y="16585"/>
                    <a:pt x="11894" y="16585"/>
                    <a:pt x="11894" y="16585"/>
                  </a:cubicBezTo>
                  <a:cubicBezTo>
                    <a:pt x="11950" y="16585"/>
                    <a:pt x="11950" y="16585"/>
                    <a:pt x="11950" y="16585"/>
                  </a:cubicBezTo>
                  <a:cubicBezTo>
                    <a:pt x="12006" y="16585"/>
                    <a:pt x="12006" y="16585"/>
                    <a:pt x="12006" y="16585"/>
                  </a:cubicBezTo>
                  <a:cubicBezTo>
                    <a:pt x="12118" y="16585"/>
                    <a:pt x="12118" y="16585"/>
                    <a:pt x="12118" y="16585"/>
                  </a:cubicBezTo>
                  <a:cubicBezTo>
                    <a:pt x="12175" y="16585"/>
                    <a:pt x="12175" y="16585"/>
                    <a:pt x="12175" y="16585"/>
                  </a:cubicBezTo>
                  <a:cubicBezTo>
                    <a:pt x="12175" y="16585"/>
                    <a:pt x="12175" y="16585"/>
                    <a:pt x="12175" y="16585"/>
                  </a:cubicBezTo>
                  <a:cubicBezTo>
                    <a:pt x="12175" y="16585"/>
                    <a:pt x="12175" y="16585"/>
                    <a:pt x="12175" y="16585"/>
                  </a:cubicBezTo>
                  <a:cubicBezTo>
                    <a:pt x="12231" y="16585"/>
                    <a:pt x="12231" y="16585"/>
                    <a:pt x="12231" y="16585"/>
                  </a:cubicBezTo>
                  <a:cubicBezTo>
                    <a:pt x="12231" y="16585"/>
                    <a:pt x="12231" y="16585"/>
                    <a:pt x="12231" y="16585"/>
                  </a:cubicBezTo>
                  <a:cubicBezTo>
                    <a:pt x="12231" y="16651"/>
                    <a:pt x="12231" y="16651"/>
                    <a:pt x="12231" y="16651"/>
                  </a:cubicBezTo>
                  <a:cubicBezTo>
                    <a:pt x="12175" y="16785"/>
                    <a:pt x="12175" y="16785"/>
                    <a:pt x="12175" y="16785"/>
                  </a:cubicBezTo>
                  <a:cubicBezTo>
                    <a:pt x="12175" y="16852"/>
                    <a:pt x="12175" y="16852"/>
                    <a:pt x="12175" y="16852"/>
                  </a:cubicBezTo>
                  <a:cubicBezTo>
                    <a:pt x="12118" y="16919"/>
                    <a:pt x="12118" y="16919"/>
                    <a:pt x="12118" y="16919"/>
                  </a:cubicBezTo>
                  <a:cubicBezTo>
                    <a:pt x="12118" y="16986"/>
                    <a:pt x="12118" y="16986"/>
                    <a:pt x="12118" y="16986"/>
                  </a:cubicBezTo>
                  <a:cubicBezTo>
                    <a:pt x="12118" y="17053"/>
                    <a:pt x="12118" y="17053"/>
                    <a:pt x="12118" y="17053"/>
                  </a:cubicBezTo>
                  <a:cubicBezTo>
                    <a:pt x="12118" y="17053"/>
                    <a:pt x="12118" y="17053"/>
                    <a:pt x="12118" y="17053"/>
                  </a:cubicBezTo>
                  <a:cubicBezTo>
                    <a:pt x="12118" y="17186"/>
                    <a:pt x="12118" y="17186"/>
                    <a:pt x="12118" y="17186"/>
                  </a:cubicBezTo>
                  <a:cubicBezTo>
                    <a:pt x="12062" y="17253"/>
                    <a:pt x="12062" y="17253"/>
                    <a:pt x="12062" y="17253"/>
                  </a:cubicBezTo>
                  <a:cubicBezTo>
                    <a:pt x="12062" y="17320"/>
                    <a:pt x="12062" y="17320"/>
                    <a:pt x="12062" y="17320"/>
                  </a:cubicBezTo>
                  <a:cubicBezTo>
                    <a:pt x="12062" y="17387"/>
                    <a:pt x="12062" y="17387"/>
                    <a:pt x="12062" y="17387"/>
                  </a:cubicBezTo>
                  <a:cubicBezTo>
                    <a:pt x="12006" y="17454"/>
                    <a:pt x="12006" y="17454"/>
                    <a:pt x="12006" y="17454"/>
                  </a:cubicBezTo>
                  <a:cubicBezTo>
                    <a:pt x="11950" y="17521"/>
                    <a:pt x="11950" y="17521"/>
                    <a:pt x="11950" y="17521"/>
                  </a:cubicBezTo>
                  <a:cubicBezTo>
                    <a:pt x="12006" y="17588"/>
                    <a:pt x="12006" y="17588"/>
                    <a:pt x="12006" y="17588"/>
                  </a:cubicBezTo>
                  <a:cubicBezTo>
                    <a:pt x="12062" y="17654"/>
                    <a:pt x="12062" y="17654"/>
                    <a:pt x="12062" y="17654"/>
                  </a:cubicBezTo>
                  <a:cubicBezTo>
                    <a:pt x="12062" y="17721"/>
                    <a:pt x="12062" y="17721"/>
                    <a:pt x="12062" y="17721"/>
                  </a:cubicBezTo>
                  <a:cubicBezTo>
                    <a:pt x="12062" y="17721"/>
                    <a:pt x="12062" y="17721"/>
                    <a:pt x="12062" y="17721"/>
                  </a:cubicBezTo>
                  <a:cubicBezTo>
                    <a:pt x="12118" y="17788"/>
                    <a:pt x="12118" y="17788"/>
                    <a:pt x="12118" y="17788"/>
                  </a:cubicBezTo>
                  <a:cubicBezTo>
                    <a:pt x="12118" y="17788"/>
                    <a:pt x="12118" y="17788"/>
                    <a:pt x="12118" y="17788"/>
                  </a:cubicBezTo>
                  <a:cubicBezTo>
                    <a:pt x="12118" y="17855"/>
                    <a:pt x="12118" y="17855"/>
                    <a:pt x="12118" y="17855"/>
                  </a:cubicBezTo>
                  <a:cubicBezTo>
                    <a:pt x="12118" y="17855"/>
                    <a:pt x="12118" y="17855"/>
                    <a:pt x="12118" y="17855"/>
                  </a:cubicBezTo>
                  <a:cubicBezTo>
                    <a:pt x="12175" y="17922"/>
                    <a:pt x="12175" y="17922"/>
                    <a:pt x="12175" y="17922"/>
                  </a:cubicBezTo>
                  <a:cubicBezTo>
                    <a:pt x="12231" y="17922"/>
                    <a:pt x="12231" y="17922"/>
                    <a:pt x="12231" y="17922"/>
                  </a:cubicBezTo>
                  <a:cubicBezTo>
                    <a:pt x="12231" y="17922"/>
                    <a:pt x="12231" y="17922"/>
                    <a:pt x="12231" y="17922"/>
                  </a:cubicBezTo>
                  <a:cubicBezTo>
                    <a:pt x="12231" y="17989"/>
                    <a:pt x="12231" y="17989"/>
                    <a:pt x="12231" y="17989"/>
                  </a:cubicBezTo>
                  <a:cubicBezTo>
                    <a:pt x="12287" y="17989"/>
                    <a:pt x="12287" y="17989"/>
                    <a:pt x="12287" y="17989"/>
                  </a:cubicBezTo>
                  <a:cubicBezTo>
                    <a:pt x="12287" y="18123"/>
                    <a:pt x="12287" y="18123"/>
                    <a:pt x="12287" y="18123"/>
                  </a:cubicBezTo>
                  <a:cubicBezTo>
                    <a:pt x="12287" y="18123"/>
                    <a:pt x="12287" y="18123"/>
                    <a:pt x="12287" y="18123"/>
                  </a:cubicBezTo>
                  <a:cubicBezTo>
                    <a:pt x="12287" y="18189"/>
                    <a:pt x="12287" y="18189"/>
                    <a:pt x="12287" y="18189"/>
                  </a:cubicBezTo>
                  <a:cubicBezTo>
                    <a:pt x="12175" y="18323"/>
                    <a:pt x="12175" y="18323"/>
                    <a:pt x="12175" y="18323"/>
                  </a:cubicBezTo>
                  <a:cubicBezTo>
                    <a:pt x="12231" y="18256"/>
                    <a:pt x="12231" y="18256"/>
                    <a:pt x="12231" y="18256"/>
                  </a:cubicBezTo>
                  <a:cubicBezTo>
                    <a:pt x="12287" y="18189"/>
                    <a:pt x="12287" y="18189"/>
                    <a:pt x="12287" y="18189"/>
                  </a:cubicBezTo>
                  <a:cubicBezTo>
                    <a:pt x="12343" y="18256"/>
                    <a:pt x="12343" y="18256"/>
                    <a:pt x="12343" y="18256"/>
                  </a:cubicBezTo>
                  <a:cubicBezTo>
                    <a:pt x="12399" y="18256"/>
                    <a:pt x="12399" y="18256"/>
                    <a:pt x="12399" y="18256"/>
                  </a:cubicBezTo>
                  <a:cubicBezTo>
                    <a:pt x="12455" y="18256"/>
                    <a:pt x="12455" y="18256"/>
                    <a:pt x="12455" y="18256"/>
                  </a:cubicBezTo>
                  <a:cubicBezTo>
                    <a:pt x="12455" y="18256"/>
                    <a:pt x="12455" y="18256"/>
                    <a:pt x="12455" y="18256"/>
                  </a:cubicBezTo>
                  <a:cubicBezTo>
                    <a:pt x="12455" y="18189"/>
                    <a:pt x="12455" y="18189"/>
                    <a:pt x="12455" y="18189"/>
                  </a:cubicBezTo>
                  <a:cubicBezTo>
                    <a:pt x="12567" y="18056"/>
                    <a:pt x="12567" y="18056"/>
                    <a:pt x="12567" y="18056"/>
                  </a:cubicBezTo>
                  <a:cubicBezTo>
                    <a:pt x="12567" y="18056"/>
                    <a:pt x="12567" y="18056"/>
                    <a:pt x="12567" y="18056"/>
                  </a:cubicBezTo>
                  <a:cubicBezTo>
                    <a:pt x="12567" y="18123"/>
                    <a:pt x="12567" y="18123"/>
                    <a:pt x="12567" y="18123"/>
                  </a:cubicBezTo>
                  <a:cubicBezTo>
                    <a:pt x="12567" y="18123"/>
                    <a:pt x="12567" y="18123"/>
                    <a:pt x="12567" y="18123"/>
                  </a:cubicBezTo>
                  <a:cubicBezTo>
                    <a:pt x="12623" y="18123"/>
                    <a:pt x="12623" y="18123"/>
                    <a:pt x="12623" y="18123"/>
                  </a:cubicBezTo>
                  <a:cubicBezTo>
                    <a:pt x="12623" y="18256"/>
                    <a:pt x="12623" y="18256"/>
                    <a:pt x="12623" y="18256"/>
                  </a:cubicBezTo>
                  <a:cubicBezTo>
                    <a:pt x="12623" y="18323"/>
                    <a:pt x="12623" y="18323"/>
                    <a:pt x="12623" y="18323"/>
                  </a:cubicBezTo>
                  <a:cubicBezTo>
                    <a:pt x="12679" y="18390"/>
                    <a:pt x="12679" y="18390"/>
                    <a:pt x="12679" y="18390"/>
                  </a:cubicBezTo>
                  <a:cubicBezTo>
                    <a:pt x="12736" y="18390"/>
                    <a:pt x="12736" y="18390"/>
                    <a:pt x="12736" y="18390"/>
                  </a:cubicBezTo>
                  <a:cubicBezTo>
                    <a:pt x="12679" y="18323"/>
                    <a:pt x="12679" y="18323"/>
                    <a:pt x="12679" y="18323"/>
                  </a:cubicBezTo>
                  <a:cubicBezTo>
                    <a:pt x="12679" y="18323"/>
                    <a:pt x="12679" y="18323"/>
                    <a:pt x="12679" y="18323"/>
                  </a:cubicBezTo>
                  <a:cubicBezTo>
                    <a:pt x="12623" y="18256"/>
                    <a:pt x="12623" y="18256"/>
                    <a:pt x="12623" y="18256"/>
                  </a:cubicBezTo>
                  <a:cubicBezTo>
                    <a:pt x="12679" y="18123"/>
                    <a:pt x="12679" y="18123"/>
                    <a:pt x="12679" y="18123"/>
                  </a:cubicBezTo>
                  <a:cubicBezTo>
                    <a:pt x="12679" y="18123"/>
                    <a:pt x="12679" y="18123"/>
                    <a:pt x="12679" y="18123"/>
                  </a:cubicBezTo>
                  <a:cubicBezTo>
                    <a:pt x="12679" y="18056"/>
                    <a:pt x="12679" y="18056"/>
                    <a:pt x="12679" y="18056"/>
                  </a:cubicBezTo>
                  <a:cubicBezTo>
                    <a:pt x="12623" y="18056"/>
                    <a:pt x="12623" y="18056"/>
                    <a:pt x="12623" y="18056"/>
                  </a:cubicBezTo>
                  <a:cubicBezTo>
                    <a:pt x="12679" y="18056"/>
                    <a:pt x="12679" y="18056"/>
                    <a:pt x="12679" y="18056"/>
                  </a:cubicBezTo>
                  <a:cubicBezTo>
                    <a:pt x="12679" y="18056"/>
                    <a:pt x="12679" y="18056"/>
                    <a:pt x="12679" y="18056"/>
                  </a:cubicBezTo>
                  <a:cubicBezTo>
                    <a:pt x="12736" y="17922"/>
                    <a:pt x="12736" y="17922"/>
                    <a:pt x="12736" y="17922"/>
                  </a:cubicBezTo>
                  <a:cubicBezTo>
                    <a:pt x="12792" y="17922"/>
                    <a:pt x="12792" y="17922"/>
                    <a:pt x="12792" y="17922"/>
                  </a:cubicBezTo>
                  <a:cubicBezTo>
                    <a:pt x="12736" y="17855"/>
                    <a:pt x="12736" y="17855"/>
                    <a:pt x="12736" y="17855"/>
                  </a:cubicBezTo>
                  <a:cubicBezTo>
                    <a:pt x="12736" y="17788"/>
                    <a:pt x="12736" y="17788"/>
                    <a:pt x="12736" y="17788"/>
                  </a:cubicBezTo>
                  <a:cubicBezTo>
                    <a:pt x="12736" y="17788"/>
                    <a:pt x="12736" y="17788"/>
                    <a:pt x="12736" y="17788"/>
                  </a:cubicBezTo>
                  <a:cubicBezTo>
                    <a:pt x="12736" y="17721"/>
                    <a:pt x="12736" y="17721"/>
                    <a:pt x="12736" y="17721"/>
                  </a:cubicBezTo>
                  <a:cubicBezTo>
                    <a:pt x="12792" y="17654"/>
                    <a:pt x="12792" y="17654"/>
                    <a:pt x="12792" y="17654"/>
                  </a:cubicBezTo>
                  <a:cubicBezTo>
                    <a:pt x="12736" y="17654"/>
                    <a:pt x="12736" y="17654"/>
                    <a:pt x="12736" y="17654"/>
                  </a:cubicBezTo>
                  <a:cubicBezTo>
                    <a:pt x="12736" y="17588"/>
                    <a:pt x="12736" y="17588"/>
                    <a:pt x="12736" y="17588"/>
                  </a:cubicBezTo>
                  <a:cubicBezTo>
                    <a:pt x="12736" y="17588"/>
                    <a:pt x="12736" y="17588"/>
                    <a:pt x="12736" y="17588"/>
                  </a:cubicBezTo>
                  <a:cubicBezTo>
                    <a:pt x="12736" y="17521"/>
                    <a:pt x="12736" y="17521"/>
                    <a:pt x="12736" y="17521"/>
                  </a:cubicBezTo>
                  <a:cubicBezTo>
                    <a:pt x="12736" y="17454"/>
                    <a:pt x="12736" y="17454"/>
                    <a:pt x="12736" y="17454"/>
                  </a:cubicBezTo>
                  <a:cubicBezTo>
                    <a:pt x="12736" y="17387"/>
                    <a:pt x="12736" y="17387"/>
                    <a:pt x="12736" y="17387"/>
                  </a:cubicBezTo>
                  <a:cubicBezTo>
                    <a:pt x="12736" y="17253"/>
                    <a:pt x="12736" y="17253"/>
                    <a:pt x="12736" y="17253"/>
                  </a:cubicBezTo>
                  <a:cubicBezTo>
                    <a:pt x="12792" y="17253"/>
                    <a:pt x="12792" y="17253"/>
                    <a:pt x="12792" y="17253"/>
                  </a:cubicBezTo>
                  <a:cubicBezTo>
                    <a:pt x="12792" y="17186"/>
                    <a:pt x="12792" y="17186"/>
                    <a:pt x="12792" y="17186"/>
                  </a:cubicBezTo>
                  <a:cubicBezTo>
                    <a:pt x="12792" y="17186"/>
                    <a:pt x="12792" y="17186"/>
                    <a:pt x="12792" y="17186"/>
                  </a:cubicBezTo>
                  <a:cubicBezTo>
                    <a:pt x="12792" y="17120"/>
                    <a:pt x="12792" y="17120"/>
                    <a:pt x="12792" y="17120"/>
                  </a:cubicBezTo>
                  <a:cubicBezTo>
                    <a:pt x="12792" y="17120"/>
                    <a:pt x="12792" y="17120"/>
                    <a:pt x="12792" y="17120"/>
                  </a:cubicBezTo>
                  <a:cubicBezTo>
                    <a:pt x="12792" y="17120"/>
                    <a:pt x="12792" y="17120"/>
                    <a:pt x="12792" y="17120"/>
                  </a:cubicBezTo>
                  <a:cubicBezTo>
                    <a:pt x="12792" y="17053"/>
                    <a:pt x="12792" y="17053"/>
                    <a:pt x="12792" y="17053"/>
                  </a:cubicBezTo>
                  <a:cubicBezTo>
                    <a:pt x="12792" y="17053"/>
                    <a:pt x="12792" y="17053"/>
                    <a:pt x="12792" y="17053"/>
                  </a:cubicBezTo>
                  <a:cubicBezTo>
                    <a:pt x="12792" y="16986"/>
                    <a:pt x="12792" y="16986"/>
                    <a:pt x="12792" y="16986"/>
                  </a:cubicBezTo>
                  <a:cubicBezTo>
                    <a:pt x="12792" y="16986"/>
                    <a:pt x="12792" y="16986"/>
                    <a:pt x="12792" y="16986"/>
                  </a:cubicBezTo>
                  <a:cubicBezTo>
                    <a:pt x="12736" y="16919"/>
                    <a:pt x="12736" y="16919"/>
                    <a:pt x="12736" y="16919"/>
                  </a:cubicBezTo>
                  <a:cubicBezTo>
                    <a:pt x="12736" y="16852"/>
                    <a:pt x="12736" y="16852"/>
                    <a:pt x="12736" y="16852"/>
                  </a:cubicBezTo>
                  <a:cubicBezTo>
                    <a:pt x="12736" y="16852"/>
                    <a:pt x="12736" y="16852"/>
                    <a:pt x="12736" y="16852"/>
                  </a:cubicBezTo>
                  <a:cubicBezTo>
                    <a:pt x="12792" y="16785"/>
                    <a:pt x="12792" y="16785"/>
                    <a:pt x="12792" y="16785"/>
                  </a:cubicBezTo>
                  <a:cubicBezTo>
                    <a:pt x="12904" y="16785"/>
                    <a:pt x="12904" y="16785"/>
                    <a:pt x="12904" y="16785"/>
                  </a:cubicBezTo>
                  <a:cubicBezTo>
                    <a:pt x="12960" y="16785"/>
                    <a:pt x="12960" y="16785"/>
                    <a:pt x="12960" y="16785"/>
                  </a:cubicBezTo>
                  <a:cubicBezTo>
                    <a:pt x="13016" y="16785"/>
                    <a:pt x="13016" y="16785"/>
                    <a:pt x="13016" y="16785"/>
                  </a:cubicBezTo>
                  <a:cubicBezTo>
                    <a:pt x="13016" y="16718"/>
                    <a:pt x="13016" y="16718"/>
                    <a:pt x="13016" y="16718"/>
                  </a:cubicBezTo>
                  <a:cubicBezTo>
                    <a:pt x="13128" y="16651"/>
                    <a:pt x="13128" y="16651"/>
                    <a:pt x="13128" y="16651"/>
                  </a:cubicBezTo>
                  <a:cubicBezTo>
                    <a:pt x="13297" y="16651"/>
                    <a:pt x="13297" y="16651"/>
                    <a:pt x="13297" y="16651"/>
                  </a:cubicBezTo>
                  <a:cubicBezTo>
                    <a:pt x="13297" y="16585"/>
                    <a:pt x="13297" y="16585"/>
                    <a:pt x="13297" y="16585"/>
                  </a:cubicBezTo>
                  <a:cubicBezTo>
                    <a:pt x="13297" y="16585"/>
                    <a:pt x="13297" y="16585"/>
                    <a:pt x="13297" y="16585"/>
                  </a:cubicBezTo>
                  <a:cubicBezTo>
                    <a:pt x="13409" y="16518"/>
                    <a:pt x="13409" y="16518"/>
                    <a:pt x="13409" y="16518"/>
                  </a:cubicBezTo>
                  <a:cubicBezTo>
                    <a:pt x="13465" y="16451"/>
                    <a:pt x="13465" y="16451"/>
                    <a:pt x="13465" y="16451"/>
                  </a:cubicBezTo>
                  <a:cubicBezTo>
                    <a:pt x="13521" y="16451"/>
                    <a:pt x="13521" y="16451"/>
                    <a:pt x="13521" y="16451"/>
                  </a:cubicBezTo>
                  <a:cubicBezTo>
                    <a:pt x="13577" y="16317"/>
                    <a:pt x="13577" y="16317"/>
                    <a:pt x="13577" y="16317"/>
                  </a:cubicBezTo>
                  <a:cubicBezTo>
                    <a:pt x="13577" y="16317"/>
                    <a:pt x="13577" y="16317"/>
                    <a:pt x="13577" y="16317"/>
                  </a:cubicBezTo>
                  <a:cubicBezTo>
                    <a:pt x="13633" y="16317"/>
                    <a:pt x="13633" y="16317"/>
                    <a:pt x="13633" y="16317"/>
                  </a:cubicBezTo>
                  <a:cubicBezTo>
                    <a:pt x="13689" y="16317"/>
                    <a:pt x="13689" y="16317"/>
                    <a:pt x="13689" y="16317"/>
                  </a:cubicBezTo>
                  <a:cubicBezTo>
                    <a:pt x="13689" y="16317"/>
                    <a:pt x="13689" y="16317"/>
                    <a:pt x="13689" y="16317"/>
                  </a:cubicBezTo>
                  <a:cubicBezTo>
                    <a:pt x="13689" y="16250"/>
                    <a:pt x="13689" y="16250"/>
                    <a:pt x="13689" y="16250"/>
                  </a:cubicBezTo>
                  <a:cubicBezTo>
                    <a:pt x="13633" y="16183"/>
                    <a:pt x="13633" y="16183"/>
                    <a:pt x="13633" y="16183"/>
                  </a:cubicBezTo>
                  <a:cubicBezTo>
                    <a:pt x="13633" y="16183"/>
                    <a:pt x="13633" y="16183"/>
                    <a:pt x="13633" y="16183"/>
                  </a:cubicBezTo>
                  <a:cubicBezTo>
                    <a:pt x="13633" y="16250"/>
                    <a:pt x="13633" y="16250"/>
                    <a:pt x="13633" y="16250"/>
                  </a:cubicBezTo>
                  <a:cubicBezTo>
                    <a:pt x="13577" y="16250"/>
                    <a:pt x="13577" y="16250"/>
                    <a:pt x="13577" y="16250"/>
                  </a:cubicBezTo>
                  <a:cubicBezTo>
                    <a:pt x="13633" y="16183"/>
                    <a:pt x="13633" y="16183"/>
                    <a:pt x="13633" y="16183"/>
                  </a:cubicBezTo>
                  <a:cubicBezTo>
                    <a:pt x="13633" y="16050"/>
                    <a:pt x="13633" y="16050"/>
                    <a:pt x="13633" y="16050"/>
                  </a:cubicBezTo>
                  <a:cubicBezTo>
                    <a:pt x="13689" y="16050"/>
                    <a:pt x="13689" y="16050"/>
                    <a:pt x="13689" y="16050"/>
                  </a:cubicBezTo>
                  <a:cubicBezTo>
                    <a:pt x="13689" y="15916"/>
                    <a:pt x="13689" y="15916"/>
                    <a:pt x="13689" y="15916"/>
                  </a:cubicBezTo>
                  <a:cubicBezTo>
                    <a:pt x="13689" y="15849"/>
                    <a:pt x="13689" y="15849"/>
                    <a:pt x="13689" y="15849"/>
                  </a:cubicBezTo>
                  <a:cubicBezTo>
                    <a:pt x="13633" y="15782"/>
                    <a:pt x="13633" y="15782"/>
                    <a:pt x="13633" y="15782"/>
                  </a:cubicBezTo>
                  <a:cubicBezTo>
                    <a:pt x="13633" y="15648"/>
                    <a:pt x="13633" y="15648"/>
                    <a:pt x="13633" y="15648"/>
                  </a:cubicBezTo>
                  <a:cubicBezTo>
                    <a:pt x="13633" y="15515"/>
                    <a:pt x="13633" y="15515"/>
                    <a:pt x="13633" y="15515"/>
                  </a:cubicBezTo>
                  <a:cubicBezTo>
                    <a:pt x="13577" y="15381"/>
                    <a:pt x="13577" y="15381"/>
                    <a:pt x="13577" y="15381"/>
                  </a:cubicBezTo>
                  <a:cubicBezTo>
                    <a:pt x="13521" y="15314"/>
                    <a:pt x="13521" y="15314"/>
                    <a:pt x="13521" y="15314"/>
                  </a:cubicBezTo>
                  <a:cubicBezTo>
                    <a:pt x="13465" y="15247"/>
                    <a:pt x="13465" y="15247"/>
                    <a:pt x="13465" y="15247"/>
                  </a:cubicBezTo>
                  <a:cubicBezTo>
                    <a:pt x="13465" y="15247"/>
                    <a:pt x="13465" y="15247"/>
                    <a:pt x="13465" y="15247"/>
                  </a:cubicBezTo>
                  <a:cubicBezTo>
                    <a:pt x="13409" y="15247"/>
                    <a:pt x="13409" y="15247"/>
                    <a:pt x="13409" y="15247"/>
                  </a:cubicBezTo>
                  <a:cubicBezTo>
                    <a:pt x="13465" y="15113"/>
                    <a:pt x="13465" y="15113"/>
                    <a:pt x="13465" y="15113"/>
                  </a:cubicBezTo>
                  <a:cubicBezTo>
                    <a:pt x="13521" y="15113"/>
                    <a:pt x="13521" y="15113"/>
                    <a:pt x="13521" y="15113"/>
                  </a:cubicBezTo>
                  <a:cubicBezTo>
                    <a:pt x="13633" y="14913"/>
                    <a:pt x="13633" y="14913"/>
                    <a:pt x="13633" y="14913"/>
                  </a:cubicBezTo>
                  <a:cubicBezTo>
                    <a:pt x="13689" y="14913"/>
                    <a:pt x="13689" y="14913"/>
                    <a:pt x="13689" y="14913"/>
                  </a:cubicBezTo>
                  <a:cubicBezTo>
                    <a:pt x="13689" y="14913"/>
                    <a:pt x="13689" y="14913"/>
                    <a:pt x="13689" y="14913"/>
                  </a:cubicBezTo>
                  <a:cubicBezTo>
                    <a:pt x="13689" y="14846"/>
                    <a:pt x="13689" y="14846"/>
                    <a:pt x="13689" y="14846"/>
                  </a:cubicBezTo>
                  <a:cubicBezTo>
                    <a:pt x="13689" y="14846"/>
                    <a:pt x="13689" y="14846"/>
                    <a:pt x="13689" y="14846"/>
                  </a:cubicBezTo>
                  <a:cubicBezTo>
                    <a:pt x="13689" y="14846"/>
                    <a:pt x="13689" y="14846"/>
                    <a:pt x="13689" y="14846"/>
                  </a:cubicBezTo>
                  <a:cubicBezTo>
                    <a:pt x="13745" y="14779"/>
                    <a:pt x="13745" y="14779"/>
                    <a:pt x="13745" y="14779"/>
                  </a:cubicBezTo>
                  <a:cubicBezTo>
                    <a:pt x="13745" y="14779"/>
                    <a:pt x="13745" y="14779"/>
                    <a:pt x="13745" y="14779"/>
                  </a:cubicBezTo>
                  <a:cubicBezTo>
                    <a:pt x="13802" y="14846"/>
                    <a:pt x="13802" y="14846"/>
                    <a:pt x="13802" y="14846"/>
                  </a:cubicBezTo>
                  <a:cubicBezTo>
                    <a:pt x="13802" y="14846"/>
                    <a:pt x="13802" y="14846"/>
                    <a:pt x="13802" y="14846"/>
                  </a:cubicBezTo>
                  <a:cubicBezTo>
                    <a:pt x="13802" y="14779"/>
                    <a:pt x="13802" y="14779"/>
                    <a:pt x="13802" y="14779"/>
                  </a:cubicBezTo>
                  <a:cubicBezTo>
                    <a:pt x="13802" y="14712"/>
                    <a:pt x="13802" y="14712"/>
                    <a:pt x="13802" y="14712"/>
                  </a:cubicBezTo>
                  <a:cubicBezTo>
                    <a:pt x="13858" y="14712"/>
                    <a:pt x="13858" y="14712"/>
                    <a:pt x="13858" y="14712"/>
                  </a:cubicBezTo>
                  <a:cubicBezTo>
                    <a:pt x="13914" y="14645"/>
                    <a:pt x="13914" y="14645"/>
                    <a:pt x="13914" y="14645"/>
                  </a:cubicBezTo>
                  <a:cubicBezTo>
                    <a:pt x="13914" y="14578"/>
                    <a:pt x="13914" y="14578"/>
                    <a:pt x="13914" y="14578"/>
                  </a:cubicBezTo>
                  <a:cubicBezTo>
                    <a:pt x="13858" y="14578"/>
                    <a:pt x="13858" y="14578"/>
                    <a:pt x="13858" y="14578"/>
                  </a:cubicBezTo>
                  <a:cubicBezTo>
                    <a:pt x="13858" y="14578"/>
                    <a:pt x="13858" y="14578"/>
                    <a:pt x="13858" y="14578"/>
                  </a:cubicBezTo>
                  <a:cubicBezTo>
                    <a:pt x="13858" y="14511"/>
                    <a:pt x="13858" y="14511"/>
                    <a:pt x="13858" y="14511"/>
                  </a:cubicBezTo>
                  <a:cubicBezTo>
                    <a:pt x="13858" y="14445"/>
                    <a:pt x="13858" y="14445"/>
                    <a:pt x="13858" y="14445"/>
                  </a:cubicBezTo>
                  <a:cubicBezTo>
                    <a:pt x="13858" y="14445"/>
                    <a:pt x="13858" y="14445"/>
                    <a:pt x="13858" y="14445"/>
                  </a:cubicBezTo>
                  <a:cubicBezTo>
                    <a:pt x="13858" y="14378"/>
                    <a:pt x="13858" y="14378"/>
                    <a:pt x="13858" y="14378"/>
                  </a:cubicBezTo>
                  <a:cubicBezTo>
                    <a:pt x="13914" y="14378"/>
                    <a:pt x="13914" y="14378"/>
                    <a:pt x="13914" y="14378"/>
                  </a:cubicBezTo>
                  <a:cubicBezTo>
                    <a:pt x="13858" y="14378"/>
                    <a:pt x="13858" y="14378"/>
                    <a:pt x="13858" y="14378"/>
                  </a:cubicBezTo>
                  <a:cubicBezTo>
                    <a:pt x="13858" y="14311"/>
                    <a:pt x="13858" y="14311"/>
                    <a:pt x="13858" y="14311"/>
                  </a:cubicBezTo>
                  <a:cubicBezTo>
                    <a:pt x="13914" y="14244"/>
                    <a:pt x="13914" y="14244"/>
                    <a:pt x="13914" y="14244"/>
                  </a:cubicBezTo>
                  <a:cubicBezTo>
                    <a:pt x="13914" y="14244"/>
                    <a:pt x="13914" y="14244"/>
                    <a:pt x="13914" y="14244"/>
                  </a:cubicBezTo>
                  <a:cubicBezTo>
                    <a:pt x="13914" y="14244"/>
                    <a:pt x="13914" y="14244"/>
                    <a:pt x="13914" y="14244"/>
                  </a:cubicBezTo>
                  <a:cubicBezTo>
                    <a:pt x="13802" y="14244"/>
                    <a:pt x="13802" y="14244"/>
                    <a:pt x="13802" y="14244"/>
                  </a:cubicBezTo>
                  <a:cubicBezTo>
                    <a:pt x="13802" y="14244"/>
                    <a:pt x="13802" y="14244"/>
                    <a:pt x="13802" y="14244"/>
                  </a:cubicBezTo>
                  <a:cubicBezTo>
                    <a:pt x="13802" y="14177"/>
                    <a:pt x="13802" y="14177"/>
                    <a:pt x="13802" y="14177"/>
                  </a:cubicBezTo>
                  <a:cubicBezTo>
                    <a:pt x="13914" y="14110"/>
                    <a:pt x="13914" y="14110"/>
                    <a:pt x="13914" y="14110"/>
                  </a:cubicBezTo>
                  <a:cubicBezTo>
                    <a:pt x="13970" y="13976"/>
                    <a:pt x="13970" y="13976"/>
                    <a:pt x="13970" y="13976"/>
                  </a:cubicBezTo>
                  <a:cubicBezTo>
                    <a:pt x="13970" y="13910"/>
                    <a:pt x="13970" y="13910"/>
                    <a:pt x="13970" y="13910"/>
                  </a:cubicBezTo>
                  <a:cubicBezTo>
                    <a:pt x="14026" y="13910"/>
                    <a:pt x="14026" y="13910"/>
                    <a:pt x="14026" y="13910"/>
                  </a:cubicBezTo>
                  <a:cubicBezTo>
                    <a:pt x="14026" y="13910"/>
                    <a:pt x="14026" y="13910"/>
                    <a:pt x="14026" y="13910"/>
                  </a:cubicBezTo>
                  <a:cubicBezTo>
                    <a:pt x="14026" y="13843"/>
                    <a:pt x="14026" y="13843"/>
                    <a:pt x="14026" y="13843"/>
                  </a:cubicBezTo>
                  <a:cubicBezTo>
                    <a:pt x="14026" y="13843"/>
                    <a:pt x="14026" y="13843"/>
                    <a:pt x="14026" y="13843"/>
                  </a:cubicBezTo>
                  <a:cubicBezTo>
                    <a:pt x="14026" y="13843"/>
                    <a:pt x="14026" y="13843"/>
                    <a:pt x="14026" y="13843"/>
                  </a:cubicBezTo>
                  <a:cubicBezTo>
                    <a:pt x="13970" y="13776"/>
                    <a:pt x="13970" y="13776"/>
                    <a:pt x="13970" y="13776"/>
                  </a:cubicBezTo>
                  <a:cubicBezTo>
                    <a:pt x="13970" y="13776"/>
                    <a:pt x="13970" y="13776"/>
                    <a:pt x="13970" y="13776"/>
                  </a:cubicBezTo>
                  <a:cubicBezTo>
                    <a:pt x="13970" y="13642"/>
                    <a:pt x="13970" y="13642"/>
                    <a:pt x="13970" y="13642"/>
                  </a:cubicBezTo>
                  <a:cubicBezTo>
                    <a:pt x="13970" y="13575"/>
                    <a:pt x="13970" y="13575"/>
                    <a:pt x="13970" y="13575"/>
                  </a:cubicBezTo>
                  <a:cubicBezTo>
                    <a:pt x="13970" y="13508"/>
                    <a:pt x="13970" y="13508"/>
                    <a:pt x="13970" y="13508"/>
                  </a:cubicBezTo>
                  <a:cubicBezTo>
                    <a:pt x="14026" y="13508"/>
                    <a:pt x="14026" y="13508"/>
                    <a:pt x="14026" y="13508"/>
                  </a:cubicBezTo>
                  <a:cubicBezTo>
                    <a:pt x="14026" y="13508"/>
                    <a:pt x="14026" y="13508"/>
                    <a:pt x="14026" y="13508"/>
                  </a:cubicBezTo>
                  <a:cubicBezTo>
                    <a:pt x="14082" y="13508"/>
                    <a:pt x="14082" y="13508"/>
                    <a:pt x="14082" y="13508"/>
                  </a:cubicBezTo>
                  <a:cubicBezTo>
                    <a:pt x="14082" y="13441"/>
                    <a:pt x="14082" y="13441"/>
                    <a:pt x="14082" y="13441"/>
                  </a:cubicBezTo>
                  <a:cubicBezTo>
                    <a:pt x="14082" y="13441"/>
                    <a:pt x="14082" y="13441"/>
                    <a:pt x="14082" y="13441"/>
                  </a:cubicBezTo>
                  <a:cubicBezTo>
                    <a:pt x="14138" y="13441"/>
                    <a:pt x="14138" y="13441"/>
                    <a:pt x="14138" y="13441"/>
                  </a:cubicBezTo>
                  <a:cubicBezTo>
                    <a:pt x="14138" y="13441"/>
                    <a:pt x="14138" y="13441"/>
                    <a:pt x="14138" y="13441"/>
                  </a:cubicBezTo>
                  <a:cubicBezTo>
                    <a:pt x="14194" y="13441"/>
                    <a:pt x="14194" y="13441"/>
                    <a:pt x="14194" y="13441"/>
                  </a:cubicBezTo>
                  <a:cubicBezTo>
                    <a:pt x="14250" y="13441"/>
                    <a:pt x="14250" y="13441"/>
                    <a:pt x="14250" y="13441"/>
                  </a:cubicBezTo>
                  <a:cubicBezTo>
                    <a:pt x="14363" y="13508"/>
                    <a:pt x="14363" y="13508"/>
                    <a:pt x="14363" y="13508"/>
                  </a:cubicBezTo>
                  <a:cubicBezTo>
                    <a:pt x="14475" y="13575"/>
                    <a:pt x="14475" y="13575"/>
                    <a:pt x="14475" y="13575"/>
                  </a:cubicBezTo>
                  <a:cubicBezTo>
                    <a:pt x="14531" y="13575"/>
                    <a:pt x="14531" y="13575"/>
                    <a:pt x="14531" y="13575"/>
                  </a:cubicBezTo>
                  <a:cubicBezTo>
                    <a:pt x="14531" y="13575"/>
                    <a:pt x="14531" y="13575"/>
                    <a:pt x="14531" y="13575"/>
                  </a:cubicBezTo>
                  <a:cubicBezTo>
                    <a:pt x="14475" y="13642"/>
                    <a:pt x="14475" y="13642"/>
                    <a:pt x="14475" y="13642"/>
                  </a:cubicBezTo>
                  <a:cubicBezTo>
                    <a:pt x="14531" y="13642"/>
                    <a:pt x="14531" y="13642"/>
                    <a:pt x="14531" y="13642"/>
                  </a:cubicBezTo>
                  <a:cubicBezTo>
                    <a:pt x="14587" y="13575"/>
                    <a:pt x="14587" y="13575"/>
                    <a:pt x="14587" y="13575"/>
                  </a:cubicBezTo>
                  <a:cubicBezTo>
                    <a:pt x="14643" y="13575"/>
                    <a:pt x="14643" y="13575"/>
                    <a:pt x="14643" y="13575"/>
                  </a:cubicBezTo>
                  <a:cubicBezTo>
                    <a:pt x="14699" y="13575"/>
                    <a:pt x="14699" y="13575"/>
                    <a:pt x="14699" y="13575"/>
                  </a:cubicBezTo>
                  <a:cubicBezTo>
                    <a:pt x="14699" y="13575"/>
                    <a:pt x="14699" y="13575"/>
                    <a:pt x="14699" y="13575"/>
                  </a:cubicBezTo>
                  <a:cubicBezTo>
                    <a:pt x="14755" y="13642"/>
                    <a:pt x="14755" y="13642"/>
                    <a:pt x="14755" y="13642"/>
                  </a:cubicBezTo>
                  <a:cubicBezTo>
                    <a:pt x="14755" y="13575"/>
                    <a:pt x="14755" y="13575"/>
                    <a:pt x="14755" y="13575"/>
                  </a:cubicBezTo>
                  <a:cubicBezTo>
                    <a:pt x="14811" y="13642"/>
                    <a:pt x="14811" y="13642"/>
                    <a:pt x="14811" y="13642"/>
                  </a:cubicBezTo>
                  <a:cubicBezTo>
                    <a:pt x="14811" y="13575"/>
                    <a:pt x="14811" y="13575"/>
                    <a:pt x="14811" y="13575"/>
                  </a:cubicBezTo>
                  <a:cubicBezTo>
                    <a:pt x="14868" y="13575"/>
                    <a:pt x="14868" y="13575"/>
                    <a:pt x="14868" y="13575"/>
                  </a:cubicBezTo>
                  <a:cubicBezTo>
                    <a:pt x="14924" y="13575"/>
                    <a:pt x="14924" y="13575"/>
                    <a:pt x="14924" y="13575"/>
                  </a:cubicBezTo>
                  <a:cubicBezTo>
                    <a:pt x="15036" y="13642"/>
                    <a:pt x="15036" y="13642"/>
                    <a:pt x="15036" y="13642"/>
                  </a:cubicBezTo>
                  <a:cubicBezTo>
                    <a:pt x="15036" y="13709"/>
                    <a:pt x="15036" y="13709"/>
                    <a:pt x="15036" y="13709"/>
                  </a:cubicBezTo>
                  <a:cubicBezTo>
                    <a:pt x="15092" y="13709"/>
                    <a:pt x="15092" y="13709"/>
                    <a:pt x="15092" y="13709"/>
                  </a:cubicBezTo>
                  <a:cubicBezTo>
                    <a:pt x="15148" y="13709"/>
                    <a:pt x="15148" y="13709"/>
                    <a:pt x="15148" y="13709"/>
                  </a:cubicBezTo>
                  <a:cubicBezTo>
                    <a:pt x="15148" y="13843"/>
                    <a:pt x="15148" y="13843"/>
                    <a:pt x="15148" y="13843"/>
                  </a:cubicBezTo>
                  <a:cubicBezTo>
                    <a:pt x="15092" y="13843"/>
                    <a:pt x="15092" y="13843"/>
                    <a:pt x="15092" y="13843"/>
                  </a:cubicBezTo>
                  <a:cubicBezTo>
                    <a:pt x="15092" y="13910"/>
                    <a:pt x="15092" y="13910"/>
                    <a:pt x="15092" y="13910"/>
                  </a:cubicBezTo>
                  <a:cubicBezTo>
                    <a:pt x="15148" y="13843"/>
                    <a:pt x="15148" y="13843"/>
                    <a:pt x="15148" y="13843"/>
                  </a:cubicBezTo>
                  <a:cubicBezTo>
                    <a:pt x="15204" y="13910"/>
                    <a:pt x="15204" y="13910"/>
                    <a:pt x="15204" y="13910"/>
                  </a:cubicBezTo>
                  <a:cubicBezTo>
                    <a:pt x="15204" y="13976"/>
                    <a:pt x="15204" y="13976"/>
                    <a:pt x="15204" y="13976"/>
                  </a:cubicBezTo>
                  <a:cubicBezTo>
                    <a:pt x="15148" y="13976"/>
                    <a:pt x="15148" y="13976"/>
                    <a:pt x="15148" y="13976"/>
                  </a:cubicBezTo>
                  <a:cubicBezTo>
                    <a:pt x="15204" y="14043"/>
                    <a:pt x="15204" y="14043"/>
                    <a:pt x="15204" y="14043"/>
                  </a:cubicBezTo>
                  <a:cubicBezTo>
                    <a:pt x="15260" y="13976"/>
                    <a:pt x="15260" y="13976"/>
                    <a:pt x="15260" y="13976"/>
                  </a:cubicBezTo>
                  <a:cubicBezTo>
                    <a:pt x="15260" y="14043"/>
                    <a:pt x="15260" y="14043"/>
                    <a:pt x="15260" y="14043"/>
                  </a:cubicBezTo>
                  <a:cubicBezTo>
                    <a:pt x="15260" y="14110"/>
                    <a:pt x="15260" y="14110"/>
                    <a:pt x="15260" y="14110"/>
                  </a:cubicBezTo>
                  <a:cubicBezTo>
                    <a:pt x="15260" y="14043"/>
                    <a:pt x="15260" y="14043"/>
                    <a:pt x="15260" y="14043"/>
                  </a:cubicBezTo>
                  <a:cubicBezTo>
                    <a:pt x="15204" y="14110"/>
                    <a:pt x="15204" y="14110"/>
                    <a:pt x="15204" y="14110"/>
                  </a:cubicBezTo>
                  <a:cubicBezTo>
                    <a:pt x="15148" y="14110"/>
                    <a:pt x="15148" y="14110"/>
                    <a:pt x="15148" y="14110"/>
                  </a:cubicBezTo>
                  <a:cubicBezTo>
                    <a:pt x="15260" y="14177"/>
                    <a:pt x="15260" y="14177"/>
                    <a:pt x="15260" y="14177"/>
                  </a:cubicBezTo>
                  <a:cubicBezTo>
                    <a:pt x="15260" y="14244"/>
                    <a:pt x="15260" y="14244"/>
                    <a:pt x="15260" y="14244"/>
                  </a:cubicBezTo>
                  <a:cubicBezTo>
                    <a:pt x="15260" y="14177"/>
                    <a:pt x="15260" y="14177"/>
                    <a:pt x="15260" y="14177"/>
                  </a:cubicBezTo>
                  <a:cubicBezTo>
                    <a:pt x="15260" y="14244"/>
                    <a:pt x="15260" y="14244"/>
                    <a:pt x="15260" y="14244"/>
                  </a:cubicBezTo>
                  <a:cubicBezTo>
                    <a:pt x="15316" y="14177"/>
                    <a:pt x="15316" y="14177"/>
                    <a:pt x="15316" y="14177"/>
                  </a:cubicBezTo>
                  <a:cubicBezTo>
                    <a:pt x="15372" y="14244"/>
                    <a:pt x="15372" y="14244"/>
                    <a:pt x="15372" y="14244"/>
                  </a:cubicBezTo>
                  <a:cubicBezTo>
                    <a:pt x="15429" y="14244"/>
                    <a:pt x="15429" y="14244"/>
                    <a:pt x="15429" y="14244"/>
                  </a:cubicBezTo>
                  <a:cubicBezTo>
                    <a:pt x="15429" y="14311"/>
                    <a:pt x="15429" y="14311"/>
                    <a:pt x="15429" y="14311"/>
                  </a:cubicBezTo>
                  <a:cubicBezTo>
                    <a:pt x="15485" y="14244"/>
                    <a:pt x="15485" y="14244"/>
                    <a:pt x="15485" y="14244"/>
                  </a:cubicBezTo>
                  <a:cubicBezTo>
                    <a:pt x="15541" y="14311"/>
                    <a:pt x="15541" y="14311"/>
                    <a:pt x="15541" y="14311"/>
                  </a:cubicBezTo>
                  <a:cubicBezTo>
                    <a:pt x="15541" y="14378"/>
                    <a:pt x="15541" y="14378"/>
                    <a:pt x="15541" y="14378"/>
                  </a:cubicBezTo>
                  <a:cubicBezTo>
                    <a:pt x="15597" y="14445"/>
                    <a:pt x="15597" y="14445"/>
                    <a:pt x="15597" y="14445"/>
                  </a:cubicBezTo>
                  <a:cubicBezTo>
                    <a:pt x="15653" y="14378"/>
                    <a:pt x="15653" y="14378"/>
                    <a:pt x="15653" y="14378"/>
                  </a:cubicBezTo>
                  <a:cubicBezTo>
                    <a:pt x="15653" y="14311"/>
                    <a:pt x="15653" y="14311"/>
                    <a:pt x="15653" y="14311"/>
                  </a:cubicBezTo>
                  <a:cubicBezTo>
                    <a:pt x="15709" y="14311"/>
                    <a:pt x="15709" y="14311"/>
                    <a:pt x="15709" y="14311"/>
                  </a:cubicBezTo>
                  <a:cubicBezTo>
                    <a:pt x="15709" y="14378"/>
                    <a:pt x="15709" y="14378"/>
                    <a:pt x="15709" y="14378"/>
                  </a:cubicBezTo>
                  <a:cubicBezTo>
                    <a:pt x="15653" y="14445"/>
                    <a:pt x="15653" y="14445"/>
                    <a:pt x="15653" y="14445"/>
                  </a:cubicBezTo>
                  <a:cubicBezTo>
                    <a:pt x="15597" y="14511"/>
                    <a:pt x="15597" y="14511"/>
                    <a:pt x="15597" y="14511"/>
                  </a:cubicBezTo>
                  <a:cubicBezTo>
                    <a:pt x="15541" y="14578"/>
                    <a:pt x="15541" y="14578"/>
                    <a:pt x="15541" y="14578"/>
                  </a:cubicBezTo>
                  <a:cubicBezTo>
                    <a:pt x="15597" y="14712"/>
                    <a:pt x="15597" y="14712"/>
                    <a:pt x="15597" y="14712"/>
                  </a:cubicBezTo>
                  <a:cubicBezTo>
                    <a:pt x="15541" y="14712"/>
                    <a:pt x="15541" y="14712"/>
                    <a:pt x="15541" y="14712"/>
                  </a:cubicBezTo>
                  <a:cubicBezTo>
                    <a:pt x="15541" y="14645"/>
                    <a:pt x="15541" y="14645"/>
                    <a:pt x="15541" y="14645"/>
                  </a:cubicBezTo>
                  <a:cubicBezTo>
                    <a:pt x="15541" y="14712"/>
                    <a:pt x="15541" y="14712"/>
                    <a:pt x="15541" y="14712"/>
                  </a:cubicBezTo>
                  <a:cubicBezTo>
                    <a:pt x="15485" y="14779"/>
                    <a:pt x="15485" y="14779"/>
                    <a:pt x="15485" y="14779"/>
                  </a:cubicBezTo>
                  <a:cubicBezTo>
                    <a:pt x="15372" y="14779"/>
                    <a:pt x="15372" y="14779"/>
                    <a:pt x="15372" y="14779"/>
                  </a:cubicBezTo>
                  <a:cubicBezTo>
                    <a:pt x="15260" y="14712"/>
                    <a:pt x="15260" y="14712"/>
                    <a:pt x="15260" y="14712"/>
                  </a:cubicBezTo>
                  <a:cubicBezTo>
                    <a:pt x="15372" y="14779"/>
                    <a:pt x="15372" y="14779"/>
                    <a:pt x="15372" y="14779"/>
                  </a:cubicBezTo>
                  <a:cubicBezTo>
                    <a:pt x="15485" y="14779"/>
                    <a:pt x="15485" y="14779"/>
                    <a:pt x="15485" y="14779"/>
                  </a:cubicBezTo>
                  <a:cubicBezTo>
                    <a:pt x="15541" y="14846"/>
                    <a:pt x="15541" y="14846"/>
                    <a:pt x="15541" y="14846"/>
                  </a:cubicBezTo>
                  <a:cubicBezTo>
                    <a:pt x="15541" y="14980"/>
                    <a:pt x="15541" y="14980"/>
                    <a:pt x="15541" y="14980"/>
                  </a:cubicBezTo>
                  <a:cubicBezTo>
                    <a:pt x="15485" y="15046"/>
                    <a:pt x="15485" y="15046"/>
                    <a:pt x="15485" y="15046"/>
                  </a:cubicBezTo>
                  <a:cubicBezTo>
                    <a:pt x="15485" y="15046"/>
                    <a:pt x="15485" y="15046"/>
                    <a:pt x="15485" y="15046"/>
                  </a:cubicBezTo>
                  <a:cubicBezTo>
                    <a:pt x="15429" y="15113"/>
                    <a:pt x="15429" y="15113"/>
                    <a:pt x="15429" y="15113"/>
                  </a:cubicBezTo>
                  <a:cubicBezTo>
                    <a:pt x="15429" y="15113"/>
                    <a:pt x="15429" y="15113"/>
                    <a:pt x="15429" y="15113"/>
                  </a:cubicBezTo>
                  <a:cubicBezTo>
                    <a:pt x="15485" y="15247"/>
                    <a:pt x="15485" y="15247"/>
                    <a:pt x="15485" y="15247"/>
                  </a:cubicBezTo>
                  <a:cubicBezTo>
                    <a:pt x="15541" y="15247"/>
                    <a:pt x="15541" y="15247"/>
                    <a:pt x="15541" y="15247"/>
                  </a:cubicBezTo>
                  <a:cubicBezTo>
                    <a:pt x="15541" y="15247"/>
                    <a:pt x="15541" y="15247"/>
                    <a:pt x="15541" y="15247"/>
                  </a:cubicBezTo>
                  <a:cubicBezTo>
                    <a:pt x="15429" y="15247"/>
                    <a:pt x="15429" y="15247"/>
                    <a:pt x="15429" y="15247"/>
                  </a:cubicBezTo>
                  <a:cubicBezTo>
                    <a:pt x="15485" y="15314"/>
                    <a:pt x="15485" y="15314"/>
                    <a:pt x="15485" y="15314"/>
                  </a:cubicBezTo>
                  <a:cubicBezTo>
                    <a:pt x="15541" y="15381"/>
                    <a:pt x="15541" y="15381"/>
                    <a:pt x="15541" y="15381"/>
                  </a:cubicBezTo>
                  <a:cubicBezTo>
                    <a:pt x="15541" y="15381"/>
                    <a:pt x="15541" y="15381"/>
                    <a:pt x="15541" y="15381"/>
                  </a:cubicBezTo>
                  <a:cubicBezTo>
                    <a:pt x="15541" y="15314"/>
                    <a:pt x="15541" y="15314"/>
                    <a:pt x="15541" y="15314"/>
                  </a:cubicBezTo>
                  <a:cubicBezTo>
                    <a:pt x="15597" y="15314"/>
                    <a:pt x="15597" y="15314"/>
                    <a:pt x="15597" y="15314"/>
                  </a:cubicBezTo>
                  <a:cubicBezTo>
                    <a:pt x="15653" y="15314"/>
                    <a:pt x="15653" y="15314"/>
                    <a:pt x="15653" y="15314"/>
                  </a:cubicBezTo>
                  <a:cubicBezTo>
                    <a:pt x="15653" y="15381"/>
                    <a:pt x="15653" y="15381"/>
                    <a:pt x="15653" y="15381"/>
                  </a:cubicBezTo>
                  <a:cubicBezTo>
                    <a:pt x="15653" y="15448"/>
                    <a:pt x="15653" y="15448"/>
                    <a:pt x="15653" y="15448"/>
                  </a:cubicBezTo>
                  <a:cubicBezTo>
                    <a:pt x="15653" y="15515"/>
                    <a:pt x="15653" y="15515"/>
                    <a:pt x="15653" y="15515"/>
                  </a:cubicBezTo>
                  <a:cubicBezTo>
                    <a:pt x="15597" y="15581"/>
                    <a:pt x="15597" y="15581"/>
                    <a:pt x="15597" y="15581"/>
                  </a:cubicBezTo>
                  <a:cubicBezTo>
                    <a:pt x="15597" y="15648"/>
                    <a:pt x="15597" y="15648"/>
                    <a:pt x="15597" y="15648"/>
                  </a:cubicBezTo>
                  <a:cubicBezTo>
                    <a:pt x="15541" y="15715"/>
                    <a:pt x="15541" y="15715"/>
                    <a:pt x="15541" y="15715"/>
                  </a:cubicBezTo>
                  <a:cubicBezTo>
                    <a:pt x="15597" y="15715"/>
                    <a:pt x="15597" y="15715"/>
                    <a:pt x="15597" y="15715"/>
                  </a:cubicBezTo>
                  <a:cubicBezTo>
                    <a:pt x="15653" y="15515"/>
                    <a:pt x="15653" y="15515"/>
                    <a:pt x="15653" y="15515"/>
                  </a:cubicBezTo>
                  <a:cubicBezTo>
                    <a:pt x="15709" y="15448"/>
                    <a:pt x="15709" y="15448"/>
                    <a:pt x="15709" y="15448"/>
                  </a:cubicBezTo>
                  <a:cubicBezTo>
                    <a:pt x="15765" y="15448"/>
                    <a:pt x="15765" y="15448"/>
                    <a:pt x="15765" y="15448"/>
                  </a:cubicBezTo>
                  <a:cubicBezTo>
                    <a:pt x="15765" y="15515"/>
                    <a:pt x="15765" y="15515"/>
                    <a:pt x="15765" y="15515"/>
                  </a:cubicBezTo>
                  <a:cubicBezTo>
                    <a:pt x="15765" y="15648"/>
                    <a:pt x="15765" y="15648"/>
                    <a:pt x="15765" y="15648"/>
                  </a:cubicBezTo>
                  <a:cubicBezTo>
                    <a:pt x="15709" y="15648"/>
                    <a:pt x="15709" y="15648"/>
                    <a:pt x="15709" y="15648"/>
                  </a:cubicBezTo>
                  <a:cubicBezTo>
                    <a:pt x="15765" y="15715"/>
                    <a:pt x="15765" y="15715"/>
                    <a:pt x="15765" y="15715"/>
                  </a:cubicBezTo>
                  <a:cubicBezTo>
                    <a:pt x="15709" y="15782"/>
                    <a:pt x="15709" y="15782"/>
                    <a:pt x="15709" y="15782"/>
                  </a:cubicBezTo>
                  <a:cubicBezTo>
                    <a:pt x="15765" y="15715"/>
                    <a:pt x="15765" y="15715"/>
                    <a:pt x="15765" y="15715"/>
                  </a:cubicBezTo>
                  <a:cubicBezTo>
                    <a:pt x="15765" y="15648"/>
                    <a:pt x="15765" y="15648"/>
                    <a:pt x="15765" y="15648"/>
                  </a:cubicBezTo>
                  <a:cubicBezTo>
                    <a:pt x="15821" y="15581"/>
                    <a:pt x="15821" y="15581"/>
                    <a:pt x="15821" y="15581"/>
                  </a:cubicBezTo>
                  <a:cubicBezTo>
                    <a:pt x="15877" y="15581"/>
                    <a:pt x="15877" y="15581"/>
                    <a:pt x="15877" y="15581"/>
                  </a:cubicBezTo>
                  <a:cubicBezTo>
                    <a:pt x="15934" y="15515"/>
                    <a:pt x="15934" y="15515"/>
                    <a:pt x="15934" y="15515"/>
                  </a:cubicBezTo>
                  <a:cubicBezTo>
                    <a:pt x="15934" y="15515"/>
                    <a:pt x="15934" y="15515"/>
                    <a:pt x="15934" y="15515"/>
                  </a:cubicBezTo>
                  <a:cubicBezTo>
                    <a:pt x="15990" y="15581"/>
                    <a:pt x="15990" y="15581"/>
                    <a:pt x="15990" y="15581"/>
                  </a:cubicBezTo>
                  <a:cubicBezTo>
                    <a:pt x="15990" y="15515"/>
                    <a:pt x="15990" y="15515"/>
                    <a:pt x="15990" y="15515"/>
                  </a:cubicBezTo>
                  <a:cubicBezTo>
                    <a:pt x="16046" y="15515"/>
                    <a:pt x="16046" y="15515"/>
                    <a:pt x="16046" y="15515"/>
                  </a:cubicBezTo>
                  <a:cubicBezTo>
                    <a:pt x="16046" y="15448"/>
                    <a:pt x="16046" y="15448"/>
                    <a:pt x="16046" y="15448"/>
                  </a:cubicBezTo>
                  <a:cubicBezTo>
                    <a:pt x="16046" y="15448"/>
                    <a:pt x="16046" y="15448"/>
                    <a:pt x="16046" y="15448"/>
                  </a:cubicBezTo>
                  <a:cubicBezTo>
                    <a:pt x="16158" y="15381"/>
                    <a:pt x="16158" y="15381"/>
                    <a:pt x="16158" y="15381"/>
                  </a:cubicBezTo>
                  <a:cubicBezTo>
                    <a:pt x="16158" y="15381"/>
                    <a:pt x="16158" y="15381"/>
                    <a:pt x="16158" y="15381"/>
                  </a:cubicBezTo>
                  <a:cubicBezTo>
                    <a:pt x="16158" y="15515"/>
                    <a:pt x="16158" y="15515"/>
                    <a:pt x="16158" y="15515"/>
                  </a:cubicBezTo>
                  <a:cubicBezTo>
                    <a:pt x="16158" y="15581"/>
                    <a:pt x="16158" y="15581"/>
                    <a:pt x="16158" y="15581"/>
                  </a:cubicBezTo>
                  <a:cubicBezTo>
                    <a:pt x="16214" y="15448"/>
                    <a:pt x="16214" y="15448"/>
                    <a:pt x="16214" y="15448"/>
                  </a:cubicBezTo>
                  <a:cubicBezTo>
                    <a:pt x="16214" y="15381"/>
                    <a:pt x="16214" y="15381"/>
                    <a:pt x="16214" y="15381"/>
                  </a:cubicBezTo>
                  <a:cubicBezTo>
                    <a:pt x="16214" y="15381"/>
                    <a:pt x="16214" y="15381"/>
                    <a:pt x="16214" y="15381"/>
                  </a:cubicBezTo>
                  <a:cubicBezTo>
                    <a:pt x="16214" y="15381"/>
                    <a:pt x="16214" y="15381"/>
                    <a:pt x="16214" y="15381"/>
                  </a:cubicBezTo>
                  <a:cubicBezTo>
                    <a:pt x="16270" y="15314"/>
                    <a:pt x="16270" y="15314"/>
                    <a:pt x="16270" y="15314"/>
                  </a:cubicBezTo>
                  <a:cubicBezTo>
                    <a:pt x="16270" y="15314"/>
                    <a:pt x="16270" y="15314"/>
                    <a:pt x="16270" y="15314"/>
                  </a:cubicBezTo>
                  <a:cubicBezTo>
                    <a:pt x="16326" y="15247"/>
                    <a:pt x="16326" y="15247"/>
                    <a:pt x="16326" y="15247"/>
                  </a:cubicBezTo>
                  <a:cubicBezTo>
                    <a:pt x="16326" y="15180"/>
                    <a:pt x="16326" y="15180"/>
                    <a:pt x="16326" y="15180"/>
                  </a:cubicBezTo>
                  <a:cubicBezTo>
                    <a:pt x="16382" y="15180"/>
                    <a:pt x="16382" y="15180"/>
                    <a:pt x="16382" y="15180"/>
                  </a:cubicBezTo>
                  <a:cubicBezTo>
                    <a:pt x="16382" y="15113"/>
                    <a:pt x="16382" y="15113"/>
                    <a:pt x="16382" y="15113"/>
                  </a:cubicBezTo>
                  <a:cubicBezTo>
                    <a:pt x="16438" y="15113"/>
                    <a:pt x="16438" y="15113"/>
                    <a:pt x="16438" y="15113"/>
                  </a:cubicBezTo>
                  <a:cubicBezTo>
                    <a:pt x="16438" y="15180"/>
                    <a:pt x="16438" y="15180"/>
                    <a:pt x="16438" y="15180"/>
                  </a:cubicBezTo>
                  <a:cubicBezTo>
                    <a:pt x="16438" y="15113"/>
                    <a:pt x="16438" y="15113"/>
                    <a:pt x="16438" y="15113"/>
                  </a:cubicBezTo>
                  <a:cubicBezTo>
                    <a:pt x="16438" y="15113"/>
                    <a:pt x="16438" y="15113"/>
                    <a:pt x="16438" y="15113"/>
                  </a:cubicBezTo>
                  <a:cubicBezTo>
                    <a:pt x="16382" y="15113"/>
                    <a:pt x="16382" y="15113"/>
                    <a:pt x="16382" y="15113"/>
                  </a:cubicBezTo>
                  <a:cubicBezTo>
                    <a:pt x="16382" y="15046"/>
                    <a:pt x="16382" y="15046"/>
                    <a:pt x="16382" y="15046"/>
                  </a:cubicBezTo>
                  <a:cubicBezTo>
                    <a:pt x="16438" y="14980"/>
                    <a:pt x="16438" y="14980"/>
                    <a:pt x="16438" y="14980"/>
                  </a:cubicBezTo>
                  <a:cubicBezTo>
                    <a:pt x="16438" y="14980"/>
                    <a:pt x="16438" y="14980"/>
                    <a:pt x="16438" y="14980"/>
                  </a:cubicBezTo>
                  <a:cubicBezTo>
                    <a:pt x="16495" y="14980"/>
                    <a:pt x="16495" y="14980"/>
                    <a:pt x="16495" y="14980"/>
                  </a:cubicBezTo>
                  <a:cubicBezTo>
                    <a:pt x="16495" y="14913"/>
                    <a:pt x="16495" y="14913"/>
                    <a:pt x="16495" y="14913"/>
                  </a:cubicBezTo>
                  <a:cubicBezTo>
                    <a:pt x="16495" y="14913"/>
                    <a:pt x="16495" y="14913"/>
                    <a:pt x="16495" y="14913"/>
                  </a:cubicBezTo>
                  <a:cubicBezTo>
                    <a:pt x="16495" y="14846"/>
                    <a:pt x="16495" y="14846"/>
                    <a:pt x="16495" y="14846"/>
                  </a:cubicBezTo>
                  <a:cubicBezTo>
                    <a:pt x="16551" y="14846"/>
                    <a:pt x="16551" y="14846"/>
                    <a:pt x="16551" y="14846"/>
                  </a:cubicBezTo>
                  <a:cubicBezTo>
                    <a:pt x="16607" y="14779"/>
                    <a:pt x="16607" y="14779"/>
                    <a:pt x="16607" y="14779"/>
                  </a:cubicBezTo>
                  <a:cubicBezTo>
                    <a:pt x="16551" y="14712"/>
                    <a:pt x="16551" y="14712"/>
                    <a:pt x="16551" y="14712"/>
                  </a:cubicBezTo>
                  <a:cubicBezTo>
                    <a:pt x="16607" y="14645"/>
                    <a:pt x="16607" y="14645"/>
                    <a:pt x="16607" y="14645"/>
                  </a:cubicBezTo>
                  <a:cubicBezTo>
                    <a:pt x="16663" y="14645"/>
                    <a:pt x="16663" y="14645"/>
                    <a:pt x="16663" y="14645"/>
                  </a:cubicBezTo>
                  <a:cubicBezTo>
                    <a:pt x="16719" y="14645"/>
                    <a:pt x="16719" y="14645"/>
                    <a:pt x="16719" y="14645"/>
                  </a:cubicBezTo>
                  <a:cubicBezTo>
                    <a:pt x="16663" y="14712"/>
                    <a:pt x="16663" y="14712"/>
                    <a:pt x="16663" y="14712"/>
                  </a:cubicBezTo>
                  <a:cubicBezTo>
                    <a:pt x="16719" y="14712"/>
                    <a:pt x="16719" y="14712"/>
                    <a:pt x="16719" y="14712"/>
                  </a:cubicBezTo>
                  <a:cubicBezTo>
                    <a:pt x="16719" y="14712"/>
                    <a:pt x="16719" y="14712"/>
                    <a:pt x="16719" y="14712"/>
                  </a:cubicBezTo>
                  <a:cubicBezTo>
                    <a:pt x="16663" y="14712"/>
                    <a:pt x="16663" y="14712"/>
                    <a:pt x="16663" y="14712"/>
                  </a:cubicBezTo>
                  <a:cubicBezTo>
                    <a:pt x="16663" y="14779"/>
                    <a:pt x="16663" y="14779"/>
                    <a:pt x="16663" y="14779"/>
                  </a:cubicBezTo>
                  <a:cubicBezTo>
                    <a:pt x="16719" y="14779"/>
                    <a:pt x="16719" y="14779"/>
                    <a:pt x="16719" y="14779"/>
                  </a:cubicBezTo>
                  <a:cubicBezTo>
                    <a:pt x="16663" y="14846"/>
                    <a:pt x="16663" y="14846"/>
                    <a:pt x="16663" y="14846"/>
                  </a:cubicBezTo>
                  <a:cubicBezTo>
                    <a:pt x="16663" y="14846"/>
                    <a:pt x="16663" y="14846"/>
                    <a:pt x="16663" y="14846"/>
                  </a:cubicBezTo>
                  <a:cubicBezTo>
                    <a:pt x="16663" y="14846"/>
                    <a:pt x="16663" y="14846"/>
                    <a:pt x="16663" y="14846"/>
                  </a:cubicBezTo>
                  <a:cubicBezTo>
                    <a:pt x="16663" y="14846"/>
                    <a:pt x="16663" y="14846"/>
                    <a:pt x="16663" y="14846"/>
                  </a:cubicBezTo>
                  <a:cubicBezTo>
                    <a:pt x="16719" y="14846"/>
                    <a:pt x="16719" y="14846"/>
                    <a:pt x="16719" y="14846"/>
                  </a:cubicBezTo>
                  <a:cubicBezTo>
                    <a:pt x="16719" y="14913"/>
                    <a:pt x="16719" y="14913"/>
                    <a:pt x="16719" y="14913"/>
                  </a:cubicBezTo>
                  <a:cubicBezTo>
                    <a:pt x="16663" y="14913"/>
                    <a:pt x="16663" y="14913"/>
                    <a:pt x="16663" y="14913"/>
                  </a:cubicBezTo>
                  <a:cubicBezTo>
                    <a:pt x="16719" y="14913"/>
                    <a:pt x="16719" y="14913"/>
                    <a:pt x="16719" y="14913"/>
                  </a:cubicBezTo>
                  <a:cubicBezTo>
                    <a:pt x="16719" y="14980"/>
                    <a:pt x="16719" y="14980"/>
                    <a:pt x="16719" y="14980"/>
                  </a:cubicBezTo>
                  <a:cubicBezTo>
                    <a:pt x="16663" y="14980"/>
                    <a:pt x="16663" y="14980"/>
                    <a:pt x="16663" y="14980"/>
                  </a:cubicBezTo>
                  <a:cubicBezTo>
                    <a:pt x="16719" y="15046"/>
                    <a:pt x="16719" y="15046"/>
                    <a:pt x="16719" y="15046"/>
                  </a:cubicBezTo>
                  <a:cubicBezTo>
                    <a:pt x="16719" y="15113"/>
                    <a:pt x="16719" y="15113"/>
                    <a:pt x="16719" y="15113"/>
                  </a:cubicBezTo>
                  <a:cubicBezTo>
                    <a:pt x="16775" y="15180"/>
                    <a:pt x="16775" y="15180"/>
                    <a:pt x="16775" y="15180"/>
                  </a:cubicBezTo>
                  <a:cubicBezTo>
                    <a:pt x="16719" y="15180"/>
                    <a:pt x="16719" y="15180"/>
                    <a:pt x="16719" y="15180"/>
                  </a:cubicBezTo>
                  <a:cubicBezTo>
                    <a:pt x="16719" y="15180"/>
                    <a:pt x="16719" y="15180"/>
                    <a:pt x="16719" y="15180"/>
                  </a:cubicBezTo>
                  <a:cubicBezTo>
                    <a:pt x="16663" y="15180"/>
                    <a:pt x="16663" y="15180"/>
                    <a:pt x="16663" y="15180"/>
                  </a:cubicBezTo>
                  <a:cubicBezTo>
                    <a:pt x="16719" y="15247"/>
                    <a:pt x="16719" y="15247"/>
                    <a:pt x="16719" y="15247"/>
                  </a:cubicBezTo>
                  <a:cubicBezTo>
                    <a:pt x="16719" y="15247"/>
                    <a:pt x="16719" y="15247"/>
                    <a:pt x="16719" y="15247"/>
                  </a:cubicBezTo>
                  <a:cubicBezTo>
                    <a:pt x="16719" y="15247"/>
                    <a:pt x="16719" y="15247"/>
                    <a:pt x="16719" y="15247"/>
                  </a:cubicBezTo>
                  <a:cubicBezTo>
                    <a:pt x="16775" y="15180"/>
                    <a:pt x="16775" y="15180"/>
                    <a:pt x="16775" y="15180"/>
                  </a:cubicBezTo>
                  <a:cubicBezTo>
                    <a:pt x="16775" y="15247"/>
                    <a:pt x="16775" y="15247"/>
                    <a:pt x="16775" y="15247"/>
                  </a:cubicBezTo>
                  <a:cubicBezTo>
                    <a:pt x="16831" y="15247"/>
                    <a:pt x="16831" y="15247"/>
                    <a:pt x="16831" y="15247"/>
                  </a:cubicBezTo>
                  <a:cubicBezTo>
                    <a:pt x="16775" y="15314"/>
                    <a:pt x="16775" y="15314"/>
                    <a:pt x="16775" y="15314"/>
                  </a:cubicBezTo>
                  <a:cubicBezTo>
                    <a:pt x="16719" y="15381"/>
                    <a:pt x="16719" y="15381"/>
                    <a:pt x="16719" y="15381"/>
                  </a:cubicBezTo>
                  <a:cubicBezTo>
                    <a:pt x="16663" y="15314"/>
                    <a:pt x="16663" y="15314"/>
                    <a:pt x="16663" y="15314"/>
                  </a:cubicBezTo>
                  <a:cubicBezTo>
                    <a:pt x="16663" y="15381"/>
                    <a:pt x="16663" y="15381"/>
                    <a:pt x="16663" y="15381"/>
                  </a:cubicBezTo>
                  <a:cubicBezTo>
                    <a:pt x="16663" y="15381"/>
                    <a:pt x="16663" y="15381"/>
                    <a:pt x="16663" y="15381"/>
                  </a:cubicBezTo>
                  <a:cubicBezTo>
                    <a:pt x="16775" y="15381"/>
                    <a:pt x="16775" y="15381"/>
                    <a:pt x="16775" y="15381"/>
                  </a:cubicBezTo>
                  <a:cubicBezTo>
                    <a:pt x="16831" y="15381"/>
                    <a:pt x="16831" y="15381"/>
                    <a:pt x="16831" y="15381"/>
                  </a:cubicBezTo>
                  <a:cubicBezTo>
                    <a:pt x="16831" y="15448"/>
                    <a:pt x="16831" y="15448"/>
                    <a:pt x="16831" y="15448"/>
                  </a:cubicBezTo>
                  <a:cubicBezTo>
                    <a:pt x="16775" y="15448"/>
                    <a:pt x="16775" y="15448"/>
                    <a:pt x="16775" y="15448"/>
                  </a:cubicBezTo>
                  <a:cubicBezTo>
                    <a:pt x="16831" y="15515"/>
                    <a:pt x="16831" y="15515"/>
                    <a:pt x="16831" y="15515"/>
                  </a:cubicBezTo>
                  <a:cubicBezTo>
                    <a:pt x="16887" y="15448"/>
                    <a:pt x="16887" y="15448"/>
                    <a:pt x="16887" y="15448"/>
                  </a:cubicBezTo>
                  <a:cubicBezTo>
                    <a:pt x="16887" y="15515"/>
                    <a:pt x="16887" y="15515"/>
                    <a:pt x="16887" y="15515"/>
                  </a:cubicBezTo>
                  <a:cubicBezTo>
                    <a:pt x="16831" y="15581"/>
                    <a:pt x="16831" y="15581"/>
                    <a:pt x="16831" y="15581"/>
                  </a:cubicBezTo>
                  <a:cubicBezTo>
                    <a:pt x="16719" y="15581"/>
                    <a:pt x="16719" y="15581"/>
                    <a:pt x="16719" y="15581"/>
                  </a:cubicBezTo>
                  <a:cubicBezTo>
                    <a:pt x="16719" y="15581"/>
                    <a:pt x="16719" y="15581"/>
                    <a:pt x="16719" y="15581"/>
                  </a:cubicBezTo>
                  <a:cubicBezTo>
                    <a:pt x="16663" y="15581"/>
                    <a:pt x="16663" y="15581"/>
                    <a:pt x="16663" y="15581"/>
                  </a:cubicBezTo>
                  <a:cubicBezTo>
                    <a:pt x="16719" y="15648"/>
                    <a:pt x="16719" y="15648"/>
                    <a:pt x="16719" y="15648"/>
                  </a:cubicBezTo>
                  <a:cubicBezTo>
                    <a:pt x="16663" y="15648"/>
                    <a:pt x="16663" y="15648"/>
                    <a:pt x="16663" y="15648"/>
                  </a:cubicBezTo>
                  <a:cubicBezTo>
                    <a:pt x="16719" y="15648"/>
                    <a:pt x="16719" y="15648"/>
                    <a:pt x="16719" y="15648"/>
                  </a:cubicBezTo>
                  <a:cubicBezTo>
                    <a:pt x="16831" y="15648"/>
                    <a:pt x="16831" y="15648"/>
                    <a:pt x="16831" y="15648"/>
                  </a:cubicBezTo>
                  <a:cubicBezTo>
                    <a:pt x="16887" y="15648"/>
                    <a:pt x="16887" y="15648"/>
                    <a:pt x="16887" y="15648"/>
                  </a:cubicBezTo>
                  <a:cubicBezTo>
                    <a:pt x="16887" y="15648"/>
                    <a:pt x="16887" y="15648"/>
                    <a:pt x="16887" y="15648"/>
                  </a:cubicBezTo>
                  <a:cubicBezTo>
                    <a:pt x="16887" y="15648"/>
                    <a:pt x="16887" y="15648"/>
                    <a:pt x="16887" y="15648"/>
                  </a:cubicBezTo>
                  <a:cubicBezTo>
                    <a:pt x="16887" y="15715"/>
                    <a:pt x="16887" y="15715"/>
                    <a:pt x="16887" y="15715"/>
                  </a:cubicBezTo>
                  <a:cubicBezTo>
                    <a:pt x="16831" y="15715"/>
                    <a:pt x="16831" y="15715"/>
                    <a:pt x="16831" y="15715"/>
                  </a:cubicBezTo>
                  <a:cubicBezTo>
                    <a:pt x="16775" y="15715"/>
                    <a:pt x="16775" y="15715"/>
                    <a:pt x="16775" y="15715"/>
                  </a:cubicBezTo>
                  <a:cubicBezTo>
                    <a:pt x="16719" y="15849"/>
                    <a:pt x="16719" y="15849"/>
                    <a:pt x="16719" y="15849"/>
                  </a:cubicBezTo>
                  <a:cubicBezTo>
                    <a:pt x="16775" y="15782"/>
                    <a:pt x="16775" y="15782"/>
                    <a:pt x="16775" y="15782"/>
                  </a:cubicBezTo>
                  <a:cubicBezTo>
                    <a:pt x="16831" y="15782"/>
                    <a:pt x="16831" y="15782"/>
                    <a:pt x="16831" y="15782"/>
                  </a:cubicBezTo>
                  <a:cubicBezTo>
                    <a:pt x="16887" y="15782"/>
                    <a:pt x="16887" y="15782"/>
                    <a:pt x="16887" y="15782"/>
                  </a:cubicBezTo>
                  <a:cubicBezTo>
                    <a:pt x="16887" y="15782"/>
                    <a:pt x="16887" y="15782"/>
                    <a:pt x="16887" y="15782"/>
                  </a:cubicBezTo>
                  <a:cubicBezTo>
                    <a:pt x="16887" y="15849"/>
                    <a:pt x="16887" y="15849"/>
                    <a:pt x="16887" y="15849"/>
                  </a:cubicBezTo>
                  <a:cubicBezTo>
                    <a:pt x="16887" y="15849"/>
                    <a:pt x="16887" y="15849"/>
                    <a:pt x="16887" y="15849"/>
                  </a:cubicBezTo>
                  <a:cubicBezTo>
                    <a:pt x="16831" y="15849"/>
                    <a:pt x="16831" y="15849"/>
                    <a:pt x="16831" y="15849"/>
                  </a:cubicBezTo>
                  <a:cubicBezTo>
                    <a:pt x="16831" y="15916"/>
                    <a:pt x="16831" y="15916"/>
                    <a:pt x="16831" y="15916"/>
                  </a:cubicBezTo>
                  <a:cubicBezTo>
                    <a:pt x="16831" y="15916"/>
                    <a:pt x="16831" y="15916"/>
                    <a:pt x="16831" y="15916"/>
                  </a:cubicBezTo>
                  <a:cubicBezTo>
                    <a:pt x="16887" y="15916"/>
                    <a:pt x="16887" y="15916"/>
                    <a:pt x="16887" y="15916"/>
                  </a:cubicBezTo>
                  <a:cubicBezTo>
                    <a:pt x="16887" y="15849"/>
                    <a:pt x="16887" y="15849"/>
                    <a:pt x="16887" y="15849"/>
                  </a:cubicBezTo>
                  <a:cubicBezTo>
                    <a:pt x="16943" y="15916"/>
                    <a:pt x="16943" y="15916"/>
                    <a:pt x="16943" y="15916"/>
                  </a:cubicBezTo>
                  <a:cubicBezTo>
                    <a:pt x="16999" y="15983"/>
                    <a:pt x="16999" y="15983"/>
                    <a:pt x="16999" y="15983"/>
                  </a:cubicBezTo>
                  <a:cubicBezTo>
                    <a:pt x="16943" y="16050"/>
                    <a:pt x="16943" y="16050"/>
                    <a:pt x="16943" y="16050"/>
                  </a:cubicBezTo>
                  <a:cubicBezTo>
                    <a:pt x="16887" y="16050"/>
                    <a:pt x="16887" y="16050"/>
                    <a:pt x="16887" y="16050"/>
                  </a:cubicBezTo>
                  <a:cubicBezTo>
                    <a:pt x="16887" y="16050"/>
                    <a:pt x="16887" y="16050"/>
                    <a:pt x="16887" y="16050"/>
                  </a:cubicBezTo>
                  <a:cubicBezTo>
                    <a:pt x="16831" y="16050"/>
                    <a:pt x="16831" y="16050"/>
                    <a:pt x="16831" y="16050"/>
                  </a:cubicBezTo>
                  <a:cubicBezTo>
                    <a:pt x="16887" y="16116"/>
                    <a:pt x="16887" y="16116"/>
                    <a:pt x="16887" y="16116"/>
                  </a:cubicBezTo>
                  <a:cubicBezTo>
                    <a:pt x="16887" y="16116"/>
                    <a:pt x="16887" y="16116"/>
                    <a:pt x="16887" y="16116"/>
                  </a:cubicBezTo>
                  <a:cubicBezTo>
                    <a:pt x="16943" y="16116"/>
                    <a:pt x="16943" y="16116"/>
                    <a:pt x="16943" y="16116"/>
                  </a:cubicBezTo>
                  <a:cubicBezTo>
                    <a:pt x="16943" y="16116"/>
                    <a:pt x="16943" y="16116"/>
                    <a:pt x="16943" y="16116"/>
                  </a:cubicBezTo>
                  <a:cubicBezTo>
                    <a:pt x="16999" y="16116"/>
                    <a:pt x="16999" y="16116"/>
                    <a:pt x="16999" y="16116"/>
                  </a:cubicBezTo>
                  <a:cubicBezTo>
                    <a:pt x="16999" y="16183"/>
                    <a:pt x="16999" y="16183"/>
                    <a:pt x="16999" y="16183"/>
                  </a:cubicBezTo>
                  <a:cubicBezTo>
                    <a:pt x="16943" y="16183"/>
                    <a:pt x="16943" y="16183"/>
                    <a:pt x="16943" y="16183"/>
                  </a:cubicBezTo>
                  <a:cubicBezTo>
                    <a:pt x="16999" y="16183"/>
                    <a:pt x="16999" y="16183"/>
                    <a:pt x="16999" y="16183"/>
                  </a:cubicBezTo>
                  <a:cubicBezTo>
                    <a:pt x="16999" y="16183"/>
                    <a:pt x="16999" y="16183"/>
                    <a:pt x="16999" y="16183"/>
                  </a:cubicBezTo>
                  <a:cubicBezTo>
                    <a:pt x="17056" y="16250"/>
                    <a:pt x="17056" y="16250"/>
                    <a:pt x="17056" y="16250"/>
                  </a:cubicBezTo>
                  <a:cubicBezTo>
                    <a:pt x="17056" y="16317"/>
                    <a:pt x="17056" y="16317"/>
                    <a:pt x="17056" y="16317"/>
                  </a:cubicBezTo>
                  <a:cubicBezTo>
                    <a:pt x="16999" y="16317"/>
                    <a:pt x="16999" y="16317"/>
                    <a:pt x="16999" y="16317"/>
                  </a:cubicBezTo>
                  <a:cubicBezTo>
                    <a:pt x="16943" y="16384"/>
                    <a:pt x="16943" y="16384"/>
                    <a:pt x="16943" y="16384"/>
                  </a:cubicBezTo>
                  <a:cubicBezTo>
                    <a:pt x="16943" y="16384"/>
                    <a:pt x="16943" y="16384"/>
                    <a:pt x="16943" y="16384"/>
                  </a:cubicBezTo>
                  <a:cubicBezTo>
                    <a:pt x="16887" y="16384"/>
                    <a:pt x="16887" y="16384"/>
                    <a:pt x="16887" y="16384"/>
                  </a:cubicBezTo>
                  <a:cubicBezTo>
                    <a:pt x="16943" y="16384"/>
                    <a:pt x="16943" y="16384"/>
                    <a:pt x="16943" y="16384"/>
                  </a:cubicBezTo>
                  <a:cubicBezTo>
                    <a:pt x="16943" y="16451"/>
                    <a:pt x="16943" y="16451"/>
                    <a:pt x="16943" y="16451"/>
                  </a:cubicBezTo>
                  <a:cubicBezTo>
                    <a:pt x="16887" y="16451"/>
                    <a:pt x="16887" y="16451"/>
                    <a:pt x="16887" y="16451"/>
                  </a:cubicBezTo>
                  <a:cubicBezTo>
                    <a:pt x="16831" y="16384"/>
                    <a:pt x="16831" y="16384"/>
                    <a:pt x="16831" y="16384"/>
                  </a:cubicBezTo>
                  <a:cubicBezTo>
                    <a:pt x="16775" y="16384"/>
                    <a:pt x="16775" y="16384"/>
                    <a:pt x="16775" y="16384"/>
                  </a:cubicBezTo>
                  <a:cubicBezTo>
                    <a:pt x="16831" y="16451"/>
                    <a:pt x="16831" y="16451"/>
                    <a:pt x="16831" y="16451"/>
                  </a:cubicBezTo>
                  <a:cubicBezTo>
                    <a:pt x="16831" y="16518"/>
                    <a:pt x="16831" y="16518"/>
                    <a:pt x="16831" y="16518"/>
                  </a:cubicBezTo>
                  <a:cubicBezTo>
                    <a:pt x="16887" y="16518"/>
                    <a:pt x="16887" y="16518"/>
                    <a:pt x="16887" y="16518"/>
                  </a:cubicBezTo>
                  <a:cubicBezTo>
                    <a:pt x="16887" y="16585"/>
                    <a:pt x="16887" y="16585"/>
                    <a:pt x="16887" y="16585"/>
                  </a:cubicBezTo>
                  <a:cubicBezTo>
                    <a:pt x="16887" y="16585"/>
                    <a:pt x="16887" y="16585"/>
                    <a:pt x="16887" y="16585"/>
                  </a:cubicBezTo>
                  <a:cubicBezTo>
                    <a:pt x="16831" y="16585"/>
                    <a:pt x="16831" y="16585"/>
                    <a:pt x="16831" y="16585"/>
                  </a:cubicBezTo>
                  <a:cubicBezTo>
                    <a:pt x="16831" y="16651"/>
                    <a:pt x="16831" y="16651"/>
                    <a:pt x="16831" y="16651"/>
                  </a:cubicBezTo>
                  <a:cubicBezTo>
                    <a:pt x="16775" y="16651"/>
                    <a:pt x="16775" y="16651"/>
                    <a:pt x="16775" y="16651"/>
                  </a:cubicBezTo>
                  <a:cubicBezTo>
                    <a:pt x="16831" y="16651"/>
                    <a:pt x="16831" y="16651"/>
                    <a:pt x="16831" y="16651"/>
                  </a:cubicBezTo>
                  <a:cubicBezTo>
                    <a:pt x="16887" y="16651"/>
                    <a:pt x="16887" y="16651"/>
                    <a:pt x="16887" y="16651"/>
                  </a:cubicBezTo>
                  <a:cubicBezTo>
                    <a:pt x="16887" y="16651"/>
                    <a:pt x="16887" y="16651"/>
                    <a:pt x="16887" y="16651"/>
                  </a:cubicBezTo>
                  <a:cubicBezTo>
                    <a:pt x="16943" y="16585"/>
                    <a:pt x="16943" y="16585"/>
                    <a:pt x="16943" y="16585"/>
                  </a:cubicBezTo>
                  <a:cubicBezTo>
                    <a:pt x="16999" y="16585"/>
                    <a:pt x="16999" y="16585"/>
                    <a:pt x="16999" y="16585"/>
                  </a:cubicBezTo>
                  <a:cubicBezTo>
                    <a:pt x="16999" y="16651"/>
                    <a:pt x="16999" y="16651"/>
                    <a:pt x="16999" y="16651"/>
                  </a:cubicBezTo>
                  <a:cubicBezTo>
                    <a:pt x="16999" y="16651"/>
                    <a:pt x="16999" y="16651"/>
                    <a:pt x="16999" y="16651"/>
                  </a:cubicBezTo>
                  <a:cubicBezTo>
                    <a:pt x="16999" y="16718"/>
                    <a:pt x="16999" y="16718"/>
                    <a:pt x="16999" y="16718"/>
                  </a:cubicBezTo>
                  <a:cubicBezTo>
                    <a:pt x="16999" y="16718"/>
                    <a:pt x="16999" y="16718"/>
                    <a:pt x="16999" y="16718"/>
                  </a:cubicBezTo>
                  <a:cubicBezTo>
                    <a:pt x="16999" y="16718"/>
                    <a:pt x="16999" y="16718"/>
                    <a:pt x="16999" y="16718"/>
                  </a:cubicBezTo>
                  <a:cubicBezTo>
                    <a:pt x="16999" y="16785"/>
                    <a:pt x="16999" y="16785"/>
                    <a:pt x="16999" y="16785"/>
                  </a:cubicBezTo>
                  <a:cubicBezTo>
                    <a:pt x="16999" y="16785"/>
                    <a:pt x="16999" y="16785"/>
                    <a:pt x="16999" y="16785"/>
                  </a:cubicBezTo>
                  <a:cubicBezTo>
                    <a:pt x="17056" y="16718"/>
                    <a:pt x="17056" y="16718"/>
                    <a:pt x="17056" y="16718"/>
                  </a:cubicBezTo>
                  <a:cubicBezTo>
                    <a:pt x="17056" y="16785"/>
                    <a:pt x="17056" y="16785"/>
                    <a:pt x="17056" y="16785"/>
                  </a:cubicBezTo>
                  <a:cubicBezTo>
                    <a:pt x="17112" y="16785"/>
                    <a:pt x="17112" y="16785"/>
                    <a:pt x="17112" y="16785"/>
                  </a:cubicBezTo>
                  <a:cubicBezTo>
                    <a:pt x="17112" y="16852"/>
                    <a:pt x="17112" y="16852"/>
                    <a:pt x="17112" y="16852"/>
                  </a:cubicBezTo>
                  <a:cubicBezTo>
                    <a:pt x="17112" y="16852"/>
                    <a:pt x="17112" y="16852"/>
                    <a:pt x="17112" y="16852"/>
                  </a:cubicBezTo>
                  <a:cubicBezTo>
                    <a:pt x="17112" y="16919"/>
                    <a:pt x="17112" y="16919"/>
                    <a:pt x="17112" y="16919"/>
                  </a:cubicBezTo>
                  <a:cubicBezTo>
                    <a:pt x="17112" y="16919"/>
                    <a:pt x="17112" y="16919"/>
                    <a:pt x="17112" y="16919"/>
                  </a:cubicBezTo>
                  <a:cubicBezTo>
                    <a:pt x="17168" y="16785"/>
                    <a:pt x="17168" y="16785"/>
                    <a:pt x="17168" y="16785"/>
                  </a:cubicBezTo>
                  <a:cubicBezTo>
                    <a:pt x="17168" y="16852"/>
                    <a:pt x="17168" y="16852"/>
                    <a:pt x="17168" y="16852"/>
                  </a:cubicBezTo>
                  <a:cubicBezTo>
                    <a:pt x="17168" y="16852"/>
                    <a:pt x="17168" y="16852"/>
                    <a:pt x="17168" y="16852"/>
                  </a:cubicBezTo>
                  <a:cubicBezTo>
                    <a:pt x="17224" y="16919"/>
                    <a:pt x="17224" y="16919"/>
                    <a:pt x="17224" y="16919"/>
                  </a:cubicBezTo>
                  <a:cubicBezTo>
                    <a:pt x="17112" y="16919"/>
                    <a:pt x="17112" y="16919"/>
                    <a:pt x="17112" y="16919"/>
                  </a:cubicBezTo>
                  <a:cubicBezTo>
                    <a:pt x="17056" y="17053"/>
                    <a:pt x="17056" y="17053"/>
                    <a:pt x="17056" y="17053"/>
                  </a:cubicBezTo>
                  <a:cubicBezTo>
                    <a:pt x="16999" y="17053"/>
                    <a:pt x="16999" y="17053"/>
                    <a:pt x="16999" y="17053"/>
                  </a:cubicBezTo>
                  <a:cubicBezTo>
                    <a:pt x="16943" y="17053"/>
                    <a:pt x="16943" y="17053"/>
                    <a:pt x="16943" y="17053"/>
                  </a:cubicBezTo>
                  <a:cubicBezTo>
                    <a:pt x="16999" y="17120"/>
                    <a:pt x="16999" y="17120"/>
                    <a:pt x="16999" y="17120"/>
                  </a:cubicBezTo>
                  <a:cubicBezTo>
                    <a:pt x="17056" y="17120"/>
                    <a:pt x="17056" y="17120"/>
                    <a:pt x="17056" y="17120"/>
                  </a:cubicBezTo>
                  <a:cubicBezTo>
                    <a:pt x="17168" y="16986"/>
                    <a:pt x="17168" y="16986"/>
                    <a:pt x="17168" y="16986"/>
                  </a:cubicBezTo>
                  <a:cubicBezTo>
                    <a:pt x="17168" y="16986"/>
                    <a:pt x="17168" y="16986"/>
                    <a:pt x="17168" y="16986"/>
                  </a:cubicBezTo>
                  <a:cubicBezTo>
                    <a:pt x="17168" y="17053"/>
                    <a:pt x="17168" y="17053"/>
                    <a:pt x="17168" y="17053"/>
                  </a:cubicBezTo>
                  <a:cubicBezTo>
                    <a:pt x="17168" y="17053"/>
                    <a:pt x="17168" y="17053"/>
                    <a:pt x="17168" y="17053"/>
                  </a:cubicBezTo>
                  <a:cubicBezTo>
                    <a:pt x="17112" y="17120"/>
                    <a:pt x="17112" y="17120"/>
                    <a:pt x="17112" y="17120"/>
                  </a:cubicBezTo>
                  <a:cubicBezTo>
                    <a:pt x="17168" y="17120"/>
                    <a:pt x="17168" y="17120"/>
                    <a:pt x="17168" y="17120"/>
                  </a:cubicBezTo>
                  <a:cubicBezTo>
                    <a:pt x="17224" y="17053"/>
                    <a:pt x="17224" y="17053"/>
                    <a:pt x="17224" y="17053"/>
                  </a:cubicBezTo>
                  <a:cubicBezTo>
                    <a:pt x="17224" y="16986"/>
                    <a:pt x="17224" y="16986"/>
                    <a:pt x="17224" y="16986"/>
                  </a:cubicBezTo>
                  <a:cubicBezTo>
                    <a:pt x="17280" y="16986"/>
                    <a:pt x="17280" y="16986"/>
                    <a:pt x="17280" y="16986"/>
                  </a:cubicBezTo>
                  <a:cubicBezTo>
                    <a:pt x="17280" y="16986"/>
                    <a:pt x="17280" y="16986"/>
                    <a:pt x="17280" y="16986"/>
                  </a:cubicBezTo>
                  <a:cubicBezTo>
                    <a:pt x="17280" y="17053"/>
                    <a:pt x="17280" y="17053"/>
                    <a:pt x="17280" y="17053"/>
                  </a:cubicBezTo>
                  <a:cubicBezTo>
                    <a:pt x="17224" y="17053"/>
                    <a:pt x="17224" y="17053"/>
                    <a:pt x="17224" y="17053"/>
                  </a:cubicBezTo>
                  <a:cubicBezTo>
                    <a:pt x="17280" y="17053"/>
                    <a:pt x="17280" y="17053"/>
                    <a:pt x="17280" y="17053"/>
                  </a:cubicBezTo>
                  <a:cubicBezTo>
                    <a:pt x="17336" y="17053"/>
                    <a:pt x="17336" y="17053"/>
                    <a:pt x="17336" y="17053"/>
                  </a:cubicBezTo>
                  <a:cubicBezTo>
                    <a:pt x="17336" y="17053"/>
                    <a:pt x="17336" y="17053"/>
                    <a:pt x="17336" y="17053"/>
                  </a:cubicBezTo>
                  <a:cubicBezTo>
                    <a:pt x="17280" y="17120"/>
                    <a:pt x="17280" y="17120"/>
                    <a:pt x="17280" y="17120"/>
                  </a:cubicBezTo>
                  <a:cubicBezTo>
                    <a:pt x="17224" y="17186"/>
                    <a:pt x="17224" y="17186"/>
                    <a:pt x="17224" y="17186"/>
                  </a:cubicBezTo>
                  <a:cubicBezTo>
                    <a:pt x="17280" y="17186"/>
                    <a:pt x="17280" y="17186"/>
                    <a:pt x="17280" y="17186"/>
                  </a:cubicBezTo>
                  <a:cubicBezTo>
                    <a:pt x="17280" y="17120"/>
                    <a:pt x="17280" y="17120"/>
                    <a:pt x="17280" y="17120"/>
                  </a:cubicBezTo>
                  <a:cubicBezTo>
                    <a:pt x="17392" y="17053"/>
                    <a:pt x="17392" y="17053"/>
                    <a:pt x="17392" y="17053"/>
                  </a:cubicBezTo>
                  <a:cubicBezTo>
                    <a:pt x="17392" y="17053"/>
                    <a:pt x="17392" y="17053"/>
                    <a:pt x="17392" y="17053"/>
                  </a:cubicBezTo>
                  <a:cubicBezTo>
                    <a:pt x="17392" y="17053"/>
                    <a:pt x="17392" y="17053"/>
                    <a:pt x="17392" y="17053"/>
                  </a:cubicBezTo>
                  <a:cubicBezTo>
                    <a:pt x="17392" y="17120"/>
                    <a:pt x="17392" y="17120"/>
                    <a:pt x="17392" y="17120"/>
                  </a:cubicBezTo>
                  <a:cubicBezTo>
                    <a:pt x="17448" y="17053"/>
                    <a:pt x="17448" y="17053"/>
                    <a:pt x="17448" y="17053"/>
                  </a:cubicBezTo>
                  <a:cubicBezTo>
                    <a:pt x="17448" y="17053"/>
                    <a:pt x="17448" y="17053"/>
                    <a:pt x="17448" y="17053"/>
                  </a:cubicBezTo>
                  <a:cubicBezTo>
                    <a:pt x="17448" y="17186"/>
                    <a:pt x="17448" y="17186"/>
                    <a:pt x="17448" y="17186"/>
                  </a:cubicBezTo>
                  <a:cubicBezTo>
                    <a:pt x="17392" y="17186"/>
                    <a:pt x="17392" y="17186"/>
                    <a:pt x="17392" y="17186"/>
                  </a:cubicBezTo>
                  <a:cubicBezTo>
                    <a:pt x="17448" y="17186"/>
                    <a:pt x="17448" y="17186"/>
                    <a:pt x="17448" y="17186"/>
                  </a:cubicBezTo>
                  <a:cubicBezTo>
                    <a:pt x="17448" y="17186"/>
                    <a:pt x="17448" y="17186"/>
                    <a:pt x="17448" y="17186"/>
                  </a:cubicBezTo>
                  <a:cubicBezTo>
                    <a:pt x="17504" y="17253"/>
                    <a:pt x="17504" y="17253"/>
                    <a:pt x="17504" y="17253"/>
                  </a:cubicBezTo>
                  <a:cubicBezTo>
                    <a:pt x="17561" y="17186"/>
                    <a:pt x="17561" y="17186"/>
                    <a:pt x="17561" y="17186"/>
                  </a:cubicBezTo>
                  <a:cubicBezTo>
                    <a:pt x="17617" y="17186"/>
                    <a:pt x="17617" y="17186"/>
                    <a:pt x="17617" y="17186"/>
                  </a:cubicBezTo>
                  <a:cubicBezTo>
                    <a:pt x="17673" y="17186"/>
                    <a:pt x="17673" y="17186"/>
                    <a:pt x="17673" y="17186"/>
                  </a:cubicBezTo>
                  <a:cubicBezTo>
                    <a:pt x="17673" y="17253"/>
                    <a:pt x="17673" y="17253"/>
                    <a:pt x="17673" y="17253"/>
                  </a:cubicBezTo>
                  <a:cubicBezTo>
                    <a:pt x="17617" y="17253"/>
                    <a:pt x="17617" y="17253"/>
                    <a:pt x="17617" y="17253"/>
                  </a:cubicBezTo>
                  <a:cubicBezTo>
                    <a:pt x="17617" y="17253"/>
                    <a:pt x="17617" y="17253"/>
                    <a:pt x="17617" y="17253"/>
                  </a:cubicBezTo>
                  <a:cubicBezTo>
                    <a:pt x="17729" y="17253"/>
                    <a:pt x="17729" y="17253"/>
                    <a:pt x="17729" y="17253"/>
                  </a:cubicBezTo>
                  <a:cubicBezTo>
                    <a:pt x="17785" y="17320"/>
                    <a:pt x="17785" y="17320"/>
                    <a:pt x="17785" y="17320"/>
                  </a:cubicBezTo>
                  <a:cubicBezTo>
                    <a:pt x="17673" y="17320"/>
                    <a:pt x="17673" y="17320"/>
                    <a:pt x="17673" y="17320"/>
                  </a:cubicBezTo>
                  <a:cubicBezTo>
                    <a:pt x="17673" y="17387"/>
                    <a:pt x="17673" y="17387"/>
                    <a:pt x="17673" y="17387"/>
                  </a:cubicBezTo>
                  <a:cubicBezTo>
                    <a:pt x="17561" y="17387"/>
                    <a:pt x="17561" y="17387"/>
                    <a:pt x="17561" y="17387"/>
                  </a:cubicBezTo>
                  <a:cubicBezTo>
                    <a:pt x="17561" y="17387"/>
                    <a:pt x="17561" y="17387"/>
                    <a:pt x="17561" y="17387"/>
                  </a:cubicBezTo>
                  <a:cubicBezTo>
                    <a:pt x="17504" y="17387"/>
                    <a:pt x="17504" y="17387"/>
                    <a:pt x="17504" y="17387"/>
                  </a:cubicBezTo>
                  <a:cubicBezTo>
                    <a:pt x="17448" y="17454"/>
                    <a:pt x="17448" y="17454"/>
                    <a:pt x="17448" y="17454"/>
                  </a:cubicBezTo>
                  <a:cubicBezTo>
                    <a:pt x="17336" y="17454"/>
                    <a:pt x="17336" y="17454"/>
                    <a:pt x="17336" y="17454"/>
                  </a:cubicBezTo>
                  <a:cubicBezTo>
                    <a:pt x="17224" y="17454"/>
                    <a:pt x="17224" y="17454"/>
                    <a:pt x="17224" y="17454"/>
                  </a:cubicBezTo>
                  <a:cubicBezTo>
                    <a:pt x="17224" y="17521"/>
                    <a:pt x="17224" y="17521"/>
                    <a:pt x="17224" y="17521"/>
                  </a:cubicBezTo>
                  <a:cubicBezTo>
                    <a:pt x="17336" y="17454"/>
                    <a:pt x="17336" y="17454"/>
                    <a:pt x="17336" y="17454"/>
                  </a:cubicBezTo>
                  <a:cubicBezTo>
                    <a:pt x="17392" y="17454"/>
                    <a:pt x="17392" y="17454"/>
                    <a:pt x="17392" y="17454"/>
                  </a:cubicBezTo>
                  <a:cubicBezTo>
                    <a:pt x="17448" y="17454"/>
                    <a:pt x="17448" y="17454"/>
                    <a:pt x="17448" y="17454"/>
                  </a:cubicBezTo>
                  <a:cubicBezTo>
                    <a:pt x="17448" y="17454"/>
                    <a:pt x="17448" y="17454"/>
                    <a:pt x="17448" y="17454"/>
                  </a:cubicBezTo>
                  <a:cubicBezTo>
                    <a:pt x="17336" y="17521"/>
                    <a:pt x="17336" y="17521"/>
                    <a:pt x="17336" y="17521"/>
                  </a:cubicBezTo>
                  <a:cubicBezTo>
                    <a:pt x="17280" y="17521"/>
                    <a:pt x="17280" y="17521"/>
                    <a:pt x="17280" y="17521"/>
                  </a:cubicBezTo>
                  <a:cubicBezTo>
                    <a:pt x="17168" y="17588"/>
                    <a:pt x="17168" y="17588"/>
                    <a:pt x="17168" y="17588"/>
                  </a:cubicBezTo>
                  <a:cubicBezTo>
                    <a:pt x="17168" y="17588"/>
                    <a:pt x="17168" y="17588"/>
                    <a:pt x="17168" y="17588"/>
                  </a:cubicBezTo>
                  <a:cubicBezTo>
                    <a:pt x="17112" y="17588"/>
                    <a:pt x="17112" y="17588"/>
                    <a:pt x="17112" y="17588"/>
                  </a:cubicBezTo>
                  <a:cubicBezTo>
                    <a:pt x="17056" y="17654"/>
                    <a:pt x="17056" y="17654"/>
                    <a:pt x="17056" y="17654"/>
                  </a:cubicBezTo>
                  <a:cubicBezTo>
                    <a:pt x="17056" y="17654"/>
                    <a:pt x="17056" y="17654"/>
                    <a:pt x="17056" y="17654"/>
                  </a:cubicBezTo>
                  <a:cubicBezTo>
                    <a:pt x="16999" y="17588"/>
                    <a:pt x="16999" y="17588"/>
                    <a:pt x="16999" y="17588"/>
                  </a:cubicBezTo>
                  <a:cubicBezTo>
                    <a:pt x="16943" y="17521"/>
                    <a:pt x="16943" y="17521"/>
                    <a:pt x="16943" y="17521"/>
                  </a:cubicBezTo>
                  <a:cubicBezTo>
                    <a:pt x="16943" y="17588"/>
                    <a:pt x="16943" y="17588"/>
                    <a:pt x="16943" y="17588"/>
                  </a:cubicBezTo>
                  <a:cubicBezTo>
                    <a:pt x="16887" y="17588"/>
                    <a:pt x="16887" y="17588"/>
                    <a:pt x="16887" y="17588"/>
                  </a:cubicBezTo>
                  <a:cubicBezTo>
                    <a:pt x="16943" y="17588"/>
                    <a:pt x="16943" y="17588"/>
                    <a:pt x="16943" y="17588"/>
                  </a:cubicBezTo>
                  <a:cubicBezTo>
                    <a:pt x="16943" y="17654"/>
                    <a:pt x="16943" y="17654"/>
                    <a:pt x="16943" y="17654"/>
                  </a:cubicBezTo>
                  <a:cubicBezTo>
                    <a:pt x="17056" y="17721"/>
                    <a:pt x="17056" y="17721"/>
                    <a:pt x="17056" y="17721"/>
                  </a:cubicBezTo>
                  <a:cubicBezTo>
                    <a:pt x="17056" y="17721"/>
                    <a:pt x="17056" y="17721"/>
                    <a:pt x="17056" y="17721"/>
                  </a:cubicBezTo>
                  <a:cubicBezTo>
                    <a:pt x="16999" y="17721"/>
                    <a:pt x="16999" y="17721"/>
                    <a:pt x="16999" y="17721"/>
                  </a:cubicBezTo>
                  <a:cubicBezTo>
                    <a:pt x="16999" y="17788"/>
                    <a:pt x="16999" y="17788"/>
                    <a:pt x="16999" y="17788"/>
                  </a:cubicBezTo>
                  <a:cubicBezTo>
                    <a:pt x="16999" y="17788"/>
                    <a:pt x="16999" y="17788"/>
                    <a:pt x="16999" y="17788"/>
                  </a:cubicBezTo>
                  <a:cubicBezTo>
                    <a:pt x="17056" y="17788"/>
                    <a:pt x="17056" y="17788"/>
                    <a:pt x="17056" y="17788"/>
                  </a:cubicBezTo>
                  <a:cubicBezTo>
                    <a:pt x="17056" y="17788"/>
                    <a:pt x="17056" y="17788"/>
                    <a:pt x="17056" y="17788"/>
                  </a:cubicBezTo>
                  <a:cubicBezTo>
                    <a:pt x="17056" y="17788"/>
                    <a:pt x="17056" y="17788"/>
                    <a:pt x="17056" y="17788"/>
                  </a:cubicBezTo>
                  <a:cubicBezTo>
                    <a:pt x="17112" y="17721"/>
                    <a:pt x="17112" y="17721"/>
                    <a:pt x="17112" y="17721"/>
                  </a:cubicBezTo>
                  <a:cubicBezTo>
                    <a:pt x="17168" y="17721"/>
                    <a:pt x="17168" y="17721"/>
                    <a:pt x="17168" y="17721"/>
                  </a:cubicBezTo>
                  <a:cubicBezTo>
                    <a:pt x="17224" y="17654"/>
                    <a:pt x="17224" y="17654"/>
                    <a:pt x="17224" y="17654"/>
                  </a:cubicBezTo>
                  <a:cubicBezTo>
                    <a:pt x="17280" y="17654"/>
                    <a:pt x="17280" y="17654"/>
                    <a:pt x="17280" y="17654"/>
                  </a:cubicBezTo>
                  <a:cubicBezTo>
                    <a:pt x="17280" y="17588"/>
                    <a:pt x="17280" y="17588"/>
                    <a:pt x="17280" y="17588"/>
                  </a:cubicBezTo>
                  <a:cubicBezTo>
                    <a:pt x="17336" y="17521"/>
                    <a:pt x="17336" y="17521"/>
                    <a:pt x="17336" y="17521"/>
                  </a:cubicBezTo>
                  <a:cubicBezTo>
                    <a:pt x="17392" y="17521"/>
                    <a:pt x="17392" y="17521"/>
                    <a:pt x="17392" y="17521"/>
                  </a:cubicBezTo>
                  <a:cubicBezTo>
                    <a:pt x="17504" y="17521"/>
                    <a:pt x="17504" y="17521"/>
                    <a:pt x="17504" y="17521"/>
                  </a:cubicBezTo>
                  <a:cubicBezTo>
                    <a:pt x="17561" y="17521"/>
                    <a:pt x="17561" y="17521"/>
                    <a:pt x="17561" y="17521"/>
                  </a:cubicBezTo>
                  <a:cubicBezTo>
                    <a:pt x="17617" y="17521"/>
                    <a:pt x="17617" y="17521"/>
                    <a:pt x="17617" y="17521"/>
                  </a:cubicBezTo>
                  <a:cubicBezTo>
                    <a:pt x="17561" y="17521"/>
                    <a:pt x="17561" y="17521"/>
                    <a:pt x="17561" y="17521"/>
                  </a:cubicBezTo>
                  <a:cubicBezTo>
                    <a:pt x="17504" y="17521"/>
                    <a:pt x="17504" y="17521"/>
                    <a:pt x="17504" y="17521"/>
                  </a:cubicBezTo>
                  <a:cubicBezTo>
                    <a:pt x="17504" y="17454"/>
                    <a:pt x="17504" y="17454"/>
                    <a:pt x="17504" y="17454"/>
                  </a:cubicBezTo>
                  <a:cubicBezTo>
                    <a:pt x="17561" y="17454"/>
                    <a:pt x="17561" y="17454"/>
                    <a:pt x="17561" y="17454"/>
                  </a:cubicBezTo>
                  <a:cubicBezTo>
                    <a:pt x="17673" y="17454"/>
                    <a:pt x="17673" y="17454"/>
                    <a:pt x="17673" y="17454"/>
                  </a:cubicBezTo>
                  <a:cubicBezTo>
                    <a:pt x="17729" y="17454"/>
                    <a:pt x="17729" y="17454"/>
                    <a:pt x="17729" y="17454"/>
                  </a:cubicBezTo>
                  <a:cubicBezTo>
                    <a:pt x="17785" y="17588"/>
                    <a:pt x="17785" y="17588"/>
                    <a:pt x="17785" y="17588"/>
                  </a:cubicBezTo>
                  <a:cubicBezTo>
                    <a:pt x="17785" y="17588"/>
                    <a:pt x="17785" y="17588"/>
                    <a:pt x="17785" y="17588"/>
                  </a:cubicBezTo>
                  <a:cubicBezTo>
                    <a:pt x="17729" y="17654"/>
                    <a:pt x="17729" y="17654"/>
                    <a:pt x="17729" y="17654"/>
                  </a:cubicBezTo>
                  <a:cubicBezTo>
                    <a:pt x="17673" y="17654"/>
                    <a:pt x="17673" y="17654"/>
                    <a:pt x="17673" y="17654"/>
                  </a:cubicBezTo>
                  <a:cubicBezTo>
                    <a:pt x="17617" y="17721"/>
                    <a:pt x="17617" y="17721"/>
                    <a:pt x="17617" y="17721"/>
                  </a:cubicBezTo>
                  <a:cubicBezTo>
                    <a:pt x="17729" y="17721"/>
                    <a:pt x="17729" y="17721"/>
                    <a:pt x="17729" y="17721"/>
                  </a:cubicBezTo>
                  <a:cubicBezTo>
                    <a:pt x="17729" y="17721"/>
                    <a:pt x="17729" y="17721"/>
                    <a:pt x="17729" y="17721"/>
                  </a:cubicBezTo>
                  <a:cubicBezTo>
                    <a:pt x="17729" y="17721"/>
                    <a:pt x="17729" y="17721"/>
                    <a:pt x="17729" y="17721"/>
                  </a:cubicBezTo>
                  <a:cubicBezTo>
                    <a:pt x="17785" y="17654"/>
                    <a:pt x="17785" y="17654"/>
                    <a:pt x="17785" y="17654"/>
                  </a:cubicBezTo>
                  <a:cubicBezTo>
                    <a:pt x="17841" y="17654"/>
                    <a:pt x="17841" y="17654"/>
                    <a:pt x="17841" y="17654"/>
                  </a:cubicBezTo>
                  <a:cubicBezTo>
                    <a:pt x="17897" y="17654"/>
                    <a:pt x="17897" y="17654"/>
                    <a:pt x="17897" y="17654"/>
                  </a:cubicBezTo>
                  <a:cubicBezTo>
                    <a:pt x="17897" y="17654"/>
                    <a:pt x="17897" y="17654"/>
                    <a:pt x="17897" y="17654"/>
                  </a:cubicBezTo>
                  <a:cubicBezTo>
                    <a:pt x="17897" y="17654"/>
                    <a:pt x="17897" y="17654"/>
                    <a:pt x="17897" y="17654"/>
                  </a:cubicBezTo>
                  <a:cubicBezTo>
                    <a:pt x="17897" y="17721"/>
                    <a:pt x="17897" y="17721"/>
                    <a:pt x="17897" y="17721"/>
                  </a:cubicBezTo>
                  <a:cubicBezTo>
                    <a:pt x="17953" y="17721"/>
                    <a:pt x="17953" y="17721"/>
                    <a:pt x="17953" y="17721"/>
                  </a:cubicBezTo>
                  <a:cubicBezTo>
                    <a:pt x="18009" y="17721"/>
                    <a:pt x="18009" y="17721"/>
                    <a:pt x="18009" y="17721"/>
                  </a:cubicBezTo>
                  <a:cubicBezTo>
                    <a:pt x="18009" y="17788"/>
                    <a:pt x="18009" y="17788"/>
                    <a:pt x="18009" y="17788"/>
                  </a:cubicBezTo>
                  <a:cubicBezTo>
                    <a:pt x="17953" y="17721"/>
                    <a:pt x="17953" y="17721"/>
                    <a:pt x="17953" y="17721"/>
                  </a:cubicBezTo>
                  <a:cubicBezTo>
                    <a:pt x="17953" y="17721"/>
                    <a:pt x="17953" y="17721"/>
                    <a:pt x="17953" y="17721"/>
                  </a:cubicBezTo>
                  <a:cubicBezTo>
                    <a:pt x="17953" y="17788"/>
                    <a:pt x="17953" y="17788"/>
                    <a:pt x="17953" y="17788"/>
                  </a:cubicBezTo>
                  <a:cubicBezTo>
                    <a:pt x="18009" y="17855"/>
                    <a:pt x="18009" y="17855"/>
                    <a:pt x="18009" y="17855"/>
                  </a:cubicBezTo>
                  <a:cubicBezTo>
                    <a:pt x="18065" y="17855"/>
                    <a:pt x="18065" y="17855"/>
                    <a:pt x="18065" y="17855"/>
                  </a:cubicBezTo>
                  <a:cubicBezTo>
                    <a:pt x="18009" y="17922"/>
                    <a:pt x="18009" y="17922"/>
                    <a:pt x="18009" y="17922"/>
                  </a:cubicBezTo>
                  <a:cubicBezTo>
                    <a:pt x="17953" y="17922"/>
                    <a:pt x="17953" y="17922"/>
                    <a:pt x="17953" y="17922"/>
                  </a:cubicBezTo>
                  <a:cubicBezTo>
                    <a:pt x="17897" y="17922"/>
                    <a:pt x="17897" y="17922"/>
                    <a:pt x="17897" y="17922"/>
                  </a:cubicBezTo>
                  <a:cubicBezTo>
                    <a:pt x="18009" y="17922"/>
                    <a:pt x="18009" y="17922"/>
                    <a:pt x="18009" y="17922"/>
                  </a:cubicBezTo>
                  <a:cubicBezTo>
                    <a:pt x="17953" y="17989"/>
                    <a:pt x="17953" y="17989"/>
                    <a:pt x="17953" y="17989"/>
                  </a:cubicBezTo>
                  <a:cubicBezTo>
                    <a:pt x="17953" y="17989"/>
                    <a:pt x="17953" y="17989"/>
                    <a:pt x="17953" y="17989"/>
                  </a:cubicBezTo>
                  <a:cubicBezTo>
                    <a:pt x="17953" y="18056"/>
                    <a:pt x="17953" y="18056"/>
                    <a:pt x="17953" y="18056"/>
                  </a:cubicBezTo>
                  <a:cubicBezTo>
                    <a:pt x="17897" y="18056"/>
                    <a:pt x="17897" y="18056"/>
                    <a:pt x="17897" y="18056"/>
                  </a:cubicBezTo>
                  <a:cubicBezTo>
                    <a:pt x="17841" y="18056"/>
                    <a:pt x="17841" y="18056"/>
                    <a:pt x="17841" y="18056"/>
                  </a:cubicBezTo>
                  <a:cubicBezTo>
                    <a:pt x="17841" y="18056"/>
                    <a:pt x="17841" y="18056"/>
                    <a:pt x="17841" y="18056"/>
                  </a:cubicBezTo>
                  <a:cubicBezTo>
                    <a:pt x="17897" y="18123"/>
                    <a:pt x="17897" y="18123"/>
                    <a:pt x="17897" y="18123"/>
                  </a:cubicBezTo>
                  <a:cubicBezTo>
                    <a:pt x="17953" y="18123"/>
                    <a:pt x="17953" y="18123"/>
                    <a:pt x="17953" y="18123"/>
                  </a:cubicBezTo>
                  <a:cubicBezTo>
                    <a:pt x="18009" y="18123"/>
                    <a:pt x="18009" y="18123"/>
                    <a:pt x="18009" y="18123"/>
                  </a:cubicBezTo>
                  <a:cubicBezTo>
                    <a:pt x="17953" y="18189"/>
                    <a:pt x="17953" y="18189"/>
                    <a:pt x="17953" y="18189"/>
                  </a:cubicBezTo>
                  <a:cubicBezTo>
                    <a:pt x="17897" y="18189"/>
                    <a:pt x="17897" y="18189"/>
                    <a:pt x="17897" y="18189"/>
                  </a:cubicBezTo>
                  <a:cubicBezTo>
                    <a:pt x="17897" y="18189"/>
                    <a:pt x="17897" y="18189"/>
                    <a:pt x="17897" y="18189"/>
                  </a:cubicBezTo>
                  <a:cubicBezTo>
                    <a:pt x="17953" y="18189"/>
                    <a:pt x="17953" y="18189"/>
                    <a:pt x="17953" y="18189"/>
                  </a:cubicBezTo>
                  <a:cubicBezTo>
                    <a:pt x="17953" y="18189"/>
                    <a:pt x="17953" y="18189"/>
                    <a:pt x="17953" y="18189"/>
                  </a:cubicBezTo>
                  <a:cubicBezTo>
                    <a:pt x="18009" y="18189"/>
                    <a:pt x="18009" y="18189"/>
                    <a:pt x="18009" y="18189"/>
                  </a:cubicBezTo>
                  <a:cubicBezTo>
                    <a:pt x="17953" y="18256"/>
                    <a:pt x="17953" y="18256"/>
                    <a:pt x="17953" y="18256"/>
                  </a:cubicBezTo>
                  <a:cubicBezTo>
                    <a:pt x="17953" y="18323"/>
                    <a:pt x="17953" y="18323"/>
                    <a:pt x="17953" y="18323"/>
                  </a:cubicBezTo>
                  <a:cubicBezTo>
                    <a:pt x="17953" y="18323"/>
                    <a:pt x="17953" y="18323"/>
                    <a:pt x="17953" y="18323"/>
                  </a:cubicBezTo>
                  <a:cubicBezTo>
                    <a:pt x="17897" y="18323"/>
                    <a:pt x="17897" y="18323"/>
                    <a:pt x="17897" y="18323"/>
                  </a:cubicBezTo>
                  <a:cubicBezTo>
                    <a:pt x="17841" y="18390"/>
                    <a:pt x="17841" y="18390"/>
                    <a:pt x="17841" y="18390"/>
                  </a:cubicBezTo>
                  <a:cubicBezTo>
                    <a:pt x="17785" y="18390"/>
                    <a:pt x="17785" y="18390"/>
                    <a:pt x="17785" y="18390"/>
                  </a:cubicBezTo>
                  <a:cubicBezTo>
                    <a:pt x="17729" y="18457"/>
                    <a:pt x="17729" y="18457"/>
                    <a:pt x="17729" y="18457"/>
                  </a:cubicBezTo>
                  <a:cubicBezTo>
                    <a:pt x="17729" y="18457"/>
                    <a:pt x="17729" y="18457"/>
                    <a:pt x="17729" y="18457"/>
                  </a:cubicBezTo>
                  <a:cubicBezTo>
                    <a:pt x="17673" y="18457"/>
                    <a:pt x="17673" y="18457"/>
                    <a:pt x="17673" y="18457"/>
                  </a:cubicBezTo>
                  <a:cubicBezTo>
                    <a:pt x="17673" y="18457"/>
                    <a:pt x="17673" y="18457"/>
                    <a:pt x="17673" y="18457"/>
                  </a:cubicBezTo>
                  <a:cubicBezTo>
                    <a:pt x="17617" y="18524"/>
                    <a:pt x="17617" y="18524"/>
                    <a:pt x="17617" y="18524"/>
                  </a:cubicBezTo>
                  <a:cubicBezTo>
                    <a:pt x="17617" y="18524"/>
                    <a:pt x="17617" y="18524"/>
                    <a:pt x="17617" y="18524"/>
                  </a:cubicBezTo>
                  <a:cubicBezTo>
                    <a:pt x="17561" y="18524"/>
                    <a:pt x="17561" y="18524"/>
                    <a:pt x="17561" y="18524"/>
                  </a:cubicBezTo>
                  <a:cubicBezTo>
                    <a:pt x="17561" y="18524"/>
                    <a:pt x="17561" y="18524"/>
                    <a:pt x="17561" y="18524"/>
                  </a:cubicBezTo>
                  <a:cubicBezTo>
                    <a:pt x="17504" y="18524"/>
                    <a:pt x="17504" y="18524"/>
                    <a:pt x="17504" y="18524"/>
                  </a:cubicBezTo>
                  <a:cubicBezTo>
                    <a:pt x="17504" y="18524"/>
                    <a:pt x="17504" y="18524"/>
                    <a:pt x="17504" y="18524"/>
                  </a:cubicBezTo>
                  <a:cubicBezTo>
                    <a:pt x="17448" y="18524"/>
                    <a:pt x="17448" y="18524"/>
                    <a:pt x="17448" y="18524"/>
                  </a:cubicBezTo>
                  <a:cubicBezTo>
                    <a:pt x="17392" y="18524"/>
                    <a:pt x="17392" y="18524"/>
                    <a:pt x="17392" y="18524"/>
                  </a:cubicBezTo>
                  <a:cubicBezTo>
                    <a:pt x="17336" y="18457"/>
                    <a:pt x="17336" y="18457"/>
                    <a:pt x="17336" y="18457"/>
                  </a:cubicBezTo>
                  <a:cubicBezTo>
                    <a:pt x="17336" y="18524"/>
                    <a:pt x="17336" y="18524"/>
                    <a:pt x="17336" y="18524"/>
                  </a:cubicBezTo>
                  <a:cubicBezTo>
                    <a:pt x="17336" y="18524"/>
                    <a:pt x="17336" y="18524"/>
                    <a:pt x="17336" y="18524"/>
                  </a:cubicBezTo>
                  <a:cubicBezTo>
                    <a:pt x="17280" y="18524"/>
                    <a:pt x="17280" y="18524"/>
                    <a:pt x="17280" y="18524"/>
                  </a:cubicBezTo>
                  <a:cubicBezTo>
                    <a:pt x="17224" y="18524"/>
                    <a:pt x="17224" y="18524"/>
                    <a:pt x="17224" y="18524"/>
                  </a:cubicBezTo>
                  <a:cubicBezTo>
                    <a:pt x="17224" y="18591"/>
                    <a:pt x="17224" y="18591"/>
                    <a:pt x="17224" y="18591"/>
                  </a:cubicBezTo>
                  <a:cubicBezTo>
                    <a:pt x="17224" y="18591"/>
                    <a:pt x="17224" y="18591"/>
                    <a:pt x="17224" y="18591"/>
                  </a:cubicBezTo>
                  <a:cubicBezTo>
                    <a:pt x="17224" y="18591"/>
                    <a:pt x="17224" y="18591"/>
                    <a:pt x="17224" y="18591"/>
                  </a:cubicBezTo>
                  <a:cubicBezTo>
                    <a:pt x="17224" y="18658"/>
                    <a:pt x="17224" y="18658"/>
                    <a:pt x="17224" y="18658"/>
                  </a:cubicBezTo>
                  <a:cubicBezTo>
                    <a:pt x="17168" y="18658"/>
                    <a:pt x="17168" y="18658"/>
                    <a:pt x="17168" y="18658"/>
                  </a:cubicBezTo>
                  <a:cubicBezTo>
                    <a:pt x="17168" y="18658"/>
                    <a:pt x="17168" y="18658"/>
                    <a:pt x="17168" y="18658"/>
                  </a:cubicBezTo>
                  <a:cubicBezTo>
                    <a:pt x="17168" y="18724"/>
                    <a:pt x="17168" y="18724"/>
                    <a:pt x="17168" y="18724"/>
                  </a:cubicBezTo>
                  <a:cubicBezTo>
                    <a:pt x="17112" y="18724"/>
                    <a:pt x="17112" y="18724"/>
                    <a:pt x="17112" y="18724"/>
                  </a:cubicBezTo>
                  <a:cubicBezTo>
                    <a:pt x="17112" y="18791"/>
                    <a:pt x="17112" y="18791"/>
                    <a:pt x="17112" y="18791"/>
                  </a:cubicBezTo>
                  <a:cubicBezTo>
                    <a:pt x="17056" y="18791"/>
                    <a:pt x="17056" y="18791"/>
                    <a:pt x="17056" y="18791"/>
                  </a:cubicBezTo>
                  <a:cubicBezTo>
                    <a:pt x="16999" y="18858"/>
                    <a:pt x="16999" y="18858"/>
                    <a:pt x="16999" y="18858"/>
                  </a:cubicBezTo>
                  <a:cubicBezTo>
                    <a:pt x="16999" y="18858"/>
                    <a:pt x="16999" y="18858"/>
                    <a:pt x="16999" y="18858"/>
                  </a:cubicBezTo>
                  <a:cubicBezTo>
                    <a:pt x="16943" y="18858"/>
                    <a:pt x="16943" y="18858"/>
                    <a:pt x="16943" y="18858"/>
                  </a:cubicBezTo>
                  <a:cubicBezTo>
                    <a:pt x="16887" y="18858"/>
                    <a:pt x="16887" y="18858"/>
                    <a:pt x="16887" y="18858"/>
                  </a:cubicBezTo>
                  <a:cubicBezTo>
                    <a:pt x="16887" y="18925"/>
                    <a:pt x="16887" y="18925"/>
                    <a:pt x="16887" y="18925"/>
                  </a:cubicBezTo>
                  <a:cubicBezTo>
                    <a:pt x="16831" y="18925"/>
                    <a:pt x="16831" y="18925"/>
                    <a:pt x="16831" y="18925"/>
                  </a:cubicBezTo>
                  <a:cubicBezTo>
                    <a:pt x="16831" y="18925"/>
                    <a:pt x="16831" y="18925"/>
                    <a:pt x="16831" y="18925"/>
                  </a:cubicBezTo>
                  <a:cubicBezTo>
                    <a:pt x="16719" y="18858"/>
                    <a:pt x="16719" y="18858"/>
                    <a:pt x="16719" y="18858"/>
                  </a:cubicBezTo>
                  <a:cubicBezTo>
                    <a:pt x="16719" y="18858"/>
                    <a:pt x="16719" y="18858"/>
                    <a:pt x="16719" y="18858"/>
                  </a:cubicBezTo>
                  <a:cubicBezTo>
                    <a:pt x="16663" y="18925"/>
                    <a:pt x="16663" y="18925"/>
                    <a:pt x="16663" y="18925"/>
                  </a:cubicBezTo>
                  <a:cubicBezTo>
                    <a:pt x="16663" y="18858"/>
                    <a:pt x="16663" y="18858"/>
                    <a:pt x="16663" y="18858"/>
                  </a:cubicBezTo>
                  <a:cubicBezTo>
                    <a:pt x="16551" y="18925"/>
                    <a:pt x="16551" y="18925"/>
                    <a:pt x="16551" y="18925"/>
                  </a:cubicBezTo>
                  <a:cubicBezTo>
                    <a:pt x="16495" y="18925"/>
                    <a:pt x="16495" y="18925"/>
                    <a:pt x="16495" y="18925"/>
                  </a:cubicBezTo>
                  <a:cubicBezTo>
                    <a:pt x="16495" y="18858"/>
                    <a:pt x="16495" y="18858"/>
                    <a:pt x="16495" y="18858"/>
                  </a:cubicBezTo>
                  <a:cubicBezTo>
                    <a:pt x="16438" y="18858"/>
                    <a:pt x="16438" y="18858"/>
                    <a:pt x="16438" y="18858"/>
                  </a:cubicBezTo>
                  <a:cubicBezTo>
                    <a:pt x="16438" y="18925"/>
                    <a:pt x="16438" y="18925"/>
                    <a:pt x="16438" y="18925"/>
                  </a:cubicBezTo>
                  <a:cubicBezTo>
                    <a:pt x="16382" y="18925"/>
                    <a:pt x="16382" y="18925"/>
                    <a:pt x="16382" y="18925"/>
                  </a:cubicBezTo>
                  <a:cubicBezTo>
                    <a:pt x="16326" y="18858"/>
                    <a:pt x="16326" y="18858"/>
                    <a:pt x="16326" y="18858"/>
                  </a:cubicBezTo>
                  <a:cubicBezTo>
                    <a:pt x="16270" y="18858"/>
                    <a:pt x="16270" y="18858"/>
                    <a:pt x="16270" y="18858"/>
                  </a:cubicBezTo>
                  <a:cubicBezTo>
                    <a:pt x="16214" y="18858"/>
                    <a:pt x="16214" y="18858"/>
                    <a:pt x="16214" y="18858"/>
                  </a:cubicBezTo>
                  <a:cubicBezTo>
                    <a:pt x="16158" y="18858"/>
                    <a:pt x="16158" y="18858"/>
                    <a:pt x="16158" y="18858"/>
                  </a:cubicBezTo>
                  <a:cubicBezTo>
                    <a:pt x="16158" y="18858"/>
                    <a:pt x="16158" y="18858"/>
                    <a:pt x="16158" y="18858"/>
                  </a:cubicBezTo>
                  <a:cubicBezTo>
                    <a:pt x="16102" y="18858"/>
                    <a:pt x="16102" y="18858"/>
                    <a:pt x="16102" y="18858"/>
                  </a:cubicBezTo>
                  <a:cubicBezTo>
                    <a:pt x="16046" y="18858"/>
                    <a:pt x="16046" y="18858"/>
                    <a:pt x="16046" y="18858"/>
                  </a:cubicBezTo>
                  <a:cubicBezTo>
                    <a:pt x="15990" y="18791"/>
                    <a:pt x="15990" y="18791"/>
                    <a:pt x="15990" y="18791"/>
                  </a:cubicBezTo>
                  <a:cubicBezTo>
                    <a:pt x="15934" y="18858"/>
                    <a:pt x="15934" y="18858"/>
                    <a:pt x="15934" y="18858"/>
                  </a:cubicBezTo>
                  <a:cubicBezTo>
                    <a:pt x="15934" y="18858"/>
                    <a:pt x="15934" y="18858"/>
                    <a:pt x="15934" y="18858"/>
                  </a:cubicBezTo>
                  <a:cubicBezTo>
                    <a:pt x="15877" y="18791"/>
                    <a:pt x="15877" y="18791"/>
                    <a:pt x="15877" y="18791"/>
                  </a:cubicBezTo>
                  <a:cubicBezTo>
                    <a:pt x="15821" y="18858"/>
                    <a:pt x="15821" y="18858"/>
                    <a:pt x="15821" y="18858"/>
                  </a:cubicBezTo>
                  <a:cubicBezTo>
                    <a:pt x="15765" y="18858"/>
                    <a:pt x="15765" y="18858"/>
                    <a:pt x="15765" y="18858"/>
                  </a:cubicBezTo>
                  <a:cubicBezTo>
                    <a:pt x="15765" y="18858"/>
                    <a:pt x="15765" y="18858"/>
                    <a:pt x="15765" y="18858"/>
                  </a:cubicBezTo>
                  <a:cubicBezTo>
                    <a:pt x="15653" y="18791"/>
                    <a:pt x="15653" y="18791"/>
                    <a:pt x="15653" y="18791"/>
                  </a:cubicBezTo>
                  <a:cubicBezTo>
                    <a:pt x="15597" y="18791"/>
                    <a:pt x="15597" y="18791"/>
                    <a:pt x="15597" y="18791"/>
                  </a:cubicBezTo>
                  <a:cubicBezTo>
                    <a:pt x="15541" y="18791"/>
                    <a:pt x="15541" y="18791"/>
                    <a:pt x="15541" y="18791"/>
                  </a:cubicBezTo>
                  <a:cubicBezTo>
                    <a:pt x="15485" y="18724"/>
                    <a:pt x="15485" y="18724"/>
                    <a:pt x="15485" y="18724"/>
                  </a:cubicBezTo>
                  <a:cubicBezTo>
                    <a:pt x="15429" y="18791"/>
                    <a:pt x="15429" y="18791"/>
                    <a:pt x="15429" y="18791"/>
                  </a:cubicBezTo>
                  <a:cubicBezTo>
                    <a:pt x="15429" y="18791"/>
                    <a:pt x="15429" y="18791"/>
                    <a:pt x="15429" y="18791"/>
                  </a:cubicBezTo>
                  <a:cubicBezTo>
                    <a:pt x="15429" y="18858"/>
                    <a:pt x="15429" y="18858"/>
                    <a:pt x="15429" y="18858"/>
                  </a:cubicBezTo>
                  <a:cubicBezTo>
                    <a:pt x="15429" y="18858"/>
                    <a:pt x="15429" y="18858"/>
                    <a:pt x="15429" y="18858"/>
                  </a:cubicBezTo>
                  <a:cubicBezTo>
                    <a:pt x="15372" y="18858"/>
                    <a:pt x="15372" y="18858"/>
                    <a:pt x="15372" y="18858"/>
                  </a:cubicBezTo>
                  <a:cubicBezTo>
                    <a:pt x="15260" y="18925"/>
                    <a:pt x="15260" y="18925"/>
                    <a:pt x="15260" y="18925"/>
                  </a:cubicBezTo>
                  <a:cubicBezTo>
                    <a:pt x="15204" y="18992"/>
                    <a:pt x="15204" y="18992"/>
                    <a:pt x="15204" y="18992"/>
                  </a:cubicBezTo>
                  <a:cubicBezTo>
                    <a:pt x="15204" y="18992"/>
                    <a:pt x="15204" y="18992"/>
                    <a:pt x="15204" y="18992"/>
                  </a:cubicBezTo>
                  <a:cubicBezTo>
                    <a:pt x="15204" y="19059"/>
                    <a:pt x="15204" y="19059"/>
                    <a:pt x="15204" y="19059"/>
                  </a:cubicBezTo>
                  <a:cubicBezTo>
                    <a:pt x="15204" y="19126"/>
                    <a:pt x="15204" y="19126"/>
                    <a:pt x="15204" y="19126"/>
                  </a:cubicBezTo>
                  <a:cubicBezTo>
                    <a:pt x="15148" y="19193"/>
                    <a:pt x="15148" y="19193"/>
                    <a:pt x="15148" y="19193"/>
                  </a:cubicBezTo>
                  <a:cubicBezTo>
                    <a:pt x="15092" y="19193"/>
                    <a:pt x="15092" y="19193"/>
                    <a:pt x="15092" y="19193"/>
                  </a:cubicBezTo>
                  <a:cubicBezTo>
                    <a:pt x="15036" y="19193"/>
                    <a:pt x="15036" y="19193"/>
                    <a:pt x="15036" y="19193"/>
                  </a:cubicBezTo>
                  <a:cubicBezTo>
                    <a:pt x="14980" y="19193"/>
                    <a:pt x="14980" y="19193"/>
                    <a:pt x="14980" y="19193"/>
                  </a:cubicBezTo>
                  <a:cubicBezTo>
                    <a:pt x="14924" y="19259"/>
                    <a:pt x="14924" y="19259"/>
                    <a:pt x="14924" y="19259"/>
                  </a:cubicBezTo>
                  <a:cubicBezTo>
                    <a:pt x="14868" y="19259"/>
                    <a:pt x="14868" y="19259"/>
                    <a:pt x="14868" y="19259"/>
                  </a:cubicBezTo>
                  <a:cubicBezTo>
                    <a:pt x="14868" y="19259"/>
                    <a:pt x="14868" y="19259"/>
                    <a:pt x="14868" y="19259"/>
                  </a:cubicBezTo>
                  <a:cubicBezTo>
                    <a:pt x="14811" y="19259"/>
                    <a:pt x="14811" y="19259"/>
                    <a:pt x="14811" y="19259"/>
                  </a:cubicBezTo>
                  <a:cubicBezTo>
                    <a:pt x="14811" y="19326"/>
                    <a:pt x="14811" y="19326"/>
                    <a:pt x="14811" y="19326"/>
                  </a:cubicBezTo>
                  <a:cubicBezTo>
                    <a:pt x="14755" y="19326"/>
                    <a:pt x="14755" y="19326"/>
                    <a:pt x="14755" y="19326"/>
                  </a:cubicBezTo>
                  <a:cubicBezTo>
                    <a:pt x="14699" y="19393"/>
                    <a:pt x="14699" y="19393"/>
                    <a:pt x="14699" y="19393"/>
                  </a:cubicBezTo>
                  <a:cubicBezTo>
                    <a:pt x="14699" y="19393"/>
                    <a:pt x="14699" y="19393"/>
                    <a:pt x="14699" y="19393"/>
                  </a:cubicBezTo>
                  <a:cubicBezTo>
                    <a:pt x="14643" y="19393"/>
                    <a:pt x="14643" y="19393"/>
                    <a:pt x="14643" y="19393"/>
                  </a:cubicBezTo>
                  <a:cubicBezTo>
                    <a:pt x="14587" y="19527"/>
                    <a:pt x="14587" y="19527"/>
                    <a:pt x="14587" y="19527"/>
                  </a:cubicBezTo>
                  <a:cubicBezTo>
                    <a:pt x="14531" y="19527"/>
                    <a:pt x="14531" y="19527"/>
                    <a:pt x="14531" y="19527"/>
                  </a:cubicBezTo>
                  <a:cubicBezTo>
                    <a:pt x="14475" y="19661"/>
                    <a:pt x="14475" y="19661"/>
                    <a:pt x="14475" y="19661"/>
                  </a:cubicBezTo>
                  <a:cubicBezTo>
                    <a:pt x="14419" y="19661"/>
                    <a:pt x="14419" y="19661"/>
                    <a:pt x="14419" y="19661"/>
                  </a:cubicBezTo>
                  <a:cubicBezTo>
                    <a:pt x="14363" y="19728"/>
                    <a:pt x="14363" y="19728"/>
                    <a:pt x="14363" y="19728"/>
                  </a:cubicBezTo>
                  <a:cubicBezTo>
                    <a:pt x="14306" y="19794"/>
                    <a:pt x="14306" y="19794"/>
                    <a:pt x="14306" y="19794"/>
                  </a:cubicBezTo>
                  <a:cubicBezTo>
                    <a:pt x="14306" y="19861"/>
                    <a:pt x="14306" y="19861"/>
                    <a:pt x="14306" y="19861"/>
                  </a:cubicBezTo>
                  <a:cubicBezTo>
                    <a:pt x="14250" y="19861"/>
                    <a:pt x="14250" y="19861"/>
                    <a:pt x="14250" y="19861"/>
                  </a:cubicBezTo>
                  <a:cubicBezTo>
                    <a:pt x="14138" y="19928"/>
                    <a:pt x="14138" y="19928"/>
                    <a:pt x="14138" y="19928"/>
                  </a:cubicBezTo>
                  <a:cubicBezTo>
                    <a:pt x="14138" y="19995"/>
                    <a:pt x="14138" y="19995"/>
                    <a:pt x="14138" y="19995"/>
                  </a:cubicBezTo>
                  <a:cubicBezTo>
                    <a:pt x="14026" y="20062"/>
                    <a:pt x="14026" y="20062"/>
                    <a:pt x="14026" y="20062"/>
                  </a:cubicBezTo>
                  <a:cubicBezTo>
                    <a:pt x="13914" y="20062"/>
                    <a:pt x="13914" y="20062"/>
                    <a:pt x="13914" y="20062"/>
                  </a:cubicBezTo>
                  <a:cubicBezTo>
                    <a:pt x="13970" y="20062"/>
                    <a:pt x="13970" y="20062"/>
                    <a:pt x="13970" y="20062"/>
                  </a:cubicBezTo>
                  <a:cubicBezTo>
                    <a:pt x="14138" y="19995"/>
                    <a:pt x="14138" y="19995"/>
                    <a:pt x="14138" y="19995"/>
                  </a:cubicBezTo>
                  <a:cubicBezTo>
                    <a:pt x="14250" y="19995"/>
                    <a:pt x="14250" y="19995"/>
                    <a:pt x="14250" y="19995"/>
                  </a:cubicBezTo>
                  <a:cubicBezTo>
                    <a:pt x="14306" y="19928"/>
                    <a:pt x="14306" y="19928"/>
                    <a:pt x="14306" y="19928"/>
                  </a:cubicBezTo>
                  <a:cubicBezTo>
                    <a:pt x="14363" y="19794"/>
                    <a:pt x="14363" y="19794"/>
                    <a:pt x="14363" y="19794"/>
                  </a:cubicBezTo>
                  <a:cubicBezTo>
                    <a:pt x="14419" y="19728"/>
                    <a:pt x="14419" y="19728"/>
                    <a:pt x="14419" y="19728"/>
                  </a:cubicBezTo>
                  <a:cubicBezTo>
                    <a:pt x="14475" y="19728"/>
                    <a:pt x="14475" y="19728"/>
                    <a:pt x="14475" y="19728"/>
                  </a:cubicBezTo>
                  <a:cubicBezTo>
                    <a:pt x="14587" y="19594"/>
                    <a:pt x="14587" y="19594"/>
                    <a:pt x="14587" y="19594"/>
                  </a:cubicBezTo>
                  <a:cubicBezTo>
                    <a:pt x="14755" y="19460"/>
                    <a:pt x="14755" y="19460"/>
                    <a:pt x="14755" y="19460"/>
                  </a:cubicBezTo>
                  <a:cubicBezTo>
                    <a:pt x="14868" y="19393"/>
                    <a:pt x="14868" y="19393"/>
                    <a:pt x="14868" y="19393"/>
                  </a:cubicBezTo>
                  <a:cubicBezTo>
                    <a:pt x="14924" y="19393"/>
                    <a:pt x="14924" y="19393"/>
                    <a:pt x="14924" y="19393"/>
                  </a:cubicBezTo>
                  <a:cubicBezTo>
                    <a:pt x="15036" y="19326"/>
                    <a:pt x="15036" y="19326"/>
                    <a:pt x="15036" y="19326"/>
                  </a:cubicBezTo>
                  <a:cubicBezTo>
                    <a:pt x="15148" y="19326"/>
                    <a:pt x="15148" y="19326"/>
                    <a:pt x="15148" y="19326"/>
                  </a:cubicBezTo>
                  <a:cubicBezTo>
                    <a:pt x="15316" y="19259"/>
                    <a:pt x="15316" y="19259"/>
                    <a:pt x="15316" y="19259"/>
                  </a:cubicBezTo>
                  <a:cubicBezTo>
                    <a:pt x="15372" y="19259"/>
                    <a:pt x="15372" y="19259"/>
                    <a:pt x="15372" y="19259"/>
                  </a:cubicBezTo>
                  <a:cubicBezTo>
                    <a:pt x="15372" y="19259"/>
                    <a:pt x="15372" y="19259"/>
                    <a:pt x="15372" y="19259"/>
                  </a:cubicBezTo>
                  <a:cubicBezTo>
                    <a:pt x="15541" y="19259"/>
                    <a:pt x="15541" y="19259"/>
                    <a:pt x="15541" y="19259"/>
                  </a:cubicBezTo>
                  <a:cubicBezTo>
                    <a:pt x="15653" y="19259"/>
                    <a:pt x="15653" y="19259"/>
                    <a:pt x="15653" y="19259"/>
                  </a:cubicBezTo>
                  <a:cubicBezTo>
                    <a:pt x="15765" y="19326"/>
                    <a:pt x="15765" y="19326"/>
                    <a:pt x="15765" y="19326"/>
                  </a:cubicBezTo>
                  <a:cubicBezTo>
                    <a:pt x="15765" y="19393"/>
                    <a:pt x="15765" y="19393"/>
                    <a:pt x="15765" y="19393"/>
                  </a:cubicBezTo>
                  <a:cubicBezTo>
                    <a:pt x="15653" y="19326"/>
                    <a:pt x="15653" y="19326"/>
                    <a:pt x="15653" y="19326"/>
                  </a:cubicBezTo>
                  <a:cubicBezTo>
                    <a:pt x="15709" y="19393"/>
                    <a:pt x="15709" y="19393"/>
                    <a:pt x="15709" y="19393"/>
                  </a:cubicBezTo>
                  <a:cubicBezTo>
                    <a:pt x="15653" y="19393"/>
                    <a:pt x="15653" y="19393"/>
                    <a:pt x="15653" y="19393"/>
                  </a:cubicBezTo>
                  <a:cubicBezTo>
                    <a:pt x="15709" y="19393"/>
                    <a:pt x="15709" y="19393"/>
                    <a:pt x="15709" y="19393"/>
                  </a:cubicBezTo>
                  <a:cubicBezTo>
                    <a:pt x="15765" y="19393"/>
                    <a:pt x="15765" y="19393"/>
                    <a:pt x="15765" y="19393"/>
                  </a:cubicBezTo>
                  <a:cubicBezTo>
                    <a:pt x="15765" y="19460"/>
                    <a:pt x="15765" y="19460"/>
                    <a:pt x="15765" y="19460"/>
                  </a:cubicBezTo>
                  <a:cubicBezTo>
                    <a:pt x="15765" y="19460"/>
                    <a:pt x="15765" y="19460"/>
                    <a:pt x="15765" y="19460"/>
                  </a:cubicBezTo>
                  <a:cubicBezTo>
                    <a:pt x="15765" y="19460"/>
                    <a:pt x="15765" y="19460"/>
                    <a:pt x="15765" y="19460"/>
                  </a:cubicBezTo>
                  <a:cubicBezTo>
                    <a:pt x="15765" y="19594"/>
                    <a:pt x="15765" y="19594"/>
                    <a:pt x="15765" y="19594"/>
                  </a:cubicBezTo>
                  <a:cubicBezTo>
                    <a:pt x="15709" y="19594"/>
                    <a:pt x="15709" y="19594"/>
                    <a:pt x="15709" y="19594"/>
                  </a:cubicBezTo>
                  <a:cubicBezTo>
                    <a:pt x="15653" y="19594"/>
                    <a:pt x="15653" y="19594"/>
                    <a:pt x="15653" y="19594"/>
                  </a:cubicBezTo>
                  <a:cubicBezTo>
                    <a:pt x="15597" y="19594"/>
                    <a:pt x="15597" y="19594"/>
                    <a:pt x="15597" y="19594"/>
                  </a:cubicBezTo>
                  <a:cubicBezTo>
                    <a:pt x="15541" y="19661"/>
                    <a:pt x="15541" y="19661"/>
                    <a:pt x="15541" y="19661"/>
                  </a:cubicBezTo>
                  <a:cubicBezTo>
                    <a:pt x="15485" y="19661"/>
                    <a:pt x="15485" y="19661"/>
                    <a:pt x="15485" y="19661"/>
                  </a:cubicBezTo>
                  <a:cubicBezTo>
                    <a:pt x="15429" y="19661"/>
                    <a:pt x="15429" y="19661"/>
                    <a:pt x="15429" y="19661"/>
                  </a:cubicBezTo>
                  <a:cubicBezTo>
                    <a:pt x="15372" y="19594"/>
                    <a:pt x="15372" y="19594"/>
                    <a:pt x="15372" y="19594"/>
                  </a:cubicBezTo>
                  <a:cubicBezTo>
                    <a:pt x="15372" y="19661"/>
                    <a:pt x="15372" y="19661"/>
                    <a:pt x="15372" y="19661"/>
                  </a:cubicBezTo>
                  <a:cubicBezTo>
                    <a:pt x="15316" y="19661"/>
                    <a:pt x="15316" y="19661"/>
                    <a:pt x="15316" y="19661"/>
                  </a:cubicBezTo>
                  <a:cubicBezTo>
                    <a:pt x="15260" y="19661"/>
                    <a:pt x="15260" y="19661"/>
                    <a:pt x="15260" y="19661"/>
                  </a:cubicBezTo>
                  <a:cubicBezTo>
                    <a:pt x="15204" y="19661"/>
                    <a:pt x="15204" y="19661"/>
                    <a:pt x="15204" y="19661"/>
                  </a:cubicBezTo>
                  <a:cubicBezTo>
                    <a:pt x="15260" y="19661"/>
                    <a:pt x="15260" y="19661"/>
                    <a:pt x="15260" y="19661"/>
                  </a:cubicBezTo>
                  <a:cubicBezTo>
                    <a:pt x="15316" y="19661"/>
                    <a:pt x="15316" y="19661"/>
                    <a:pt x="15316" y="19661"/>
                  </a:cubicBezTo>
                  <a:cubicBezTo>
                    <a:pt x="15429" y="19728"/>
                    <a:pt x="15429" y="19728"/>
                    <a:pt x="15429" y="19728"/>
                  </a:cubicBezTo>
                  <a:cubicBezTo>
                    <a:pt x="15429" y="19728"/>
                    <a:pt x="15429" y="19728"/>
                    <a:pt x="15429" y="19728"/>
                  </a:cubicBezTo>
                  <a:cubicBezTo>
                    <a:pt x="15429" y="19794"/>
                    <a:pt x="15429" y="19794"/>
                    <a:pt x="15429" y="19794"/>
                  </a:cubicBezTo>
                  <a:cubicBezTo>
                    <a:pt x="15485" y="19794"/>
                    <a:pt x="15485" y="19794"/>
                    <a:pt x="15485" y="19794"/>
                  </a:cubicBezTo>
                  <a:cubicBezTo>
                    <a:pt x="15541" y="19728"/>
                    <a:pt x="15541" y="19728"/>
                    <a:pt x="15541" y="19728"/>
                  </a:cubicBezTo>
                  <a:cubicBezTo>
                    <a:pt x="15597" y="19728"/>
                    <a:pt x="15597" y="19728"/>
                    <a:pt x="15597" y="19728"/>
                  </a:cubicBezTo>
                  <a:cubicBezTo>
                    <a:pt x="15597" y="19728"/>
                    <a:pt x="15597" y="19728"/>
                    <a:pt x="15597" y="19728"/>
                  </a:cubicBezTo>
                  <a:cubicBezTo>
                    <a:pt x="15653" y="19728"/>
                    <a:pt x="15653" y="19728"/>
                    <a:pt x="15653" y="19728"/>
                  </a:cubicBezTo>
                  <a:cubicBezTo>
                    <a:pt x="15653" y="19794"/>
                    <a:pt x="15653" y="19794"/>
                    <a:pt x="15653" y="19794"/>
                  </a:cubicBezTo>
                  <a:cubicBezTo>
                    <a:pt x="15597" y="19794"/>
                    <a:pt x="15597" y="19794"/>
                    <a:pt x="15597" y="19794"/>
                  </a:cubicBezTo>
                  <a:cubicBezTo>
                    <a:pt x="15541" y="19928"/>
                    <a:pt x="15541" y="19928"/>
                    <a:pt x="15541" y="19928"/>
                  </a:cubicBezTo>
                  <a:cubicBezTo>
                    <a:pt x="15541" y="19995"/>
                    <a:pt x="15541" y="19995"/>
                    <a:pt x="15541" y="19995"/>
                  </a:cubicBezTo>
                  <a:cubicBezTo>
                    <a:pt x="15485" y="19995"/>
                    <a:pt x="15485" y="19995"/>
                    <a:pt x="15485" y="19995"/>
                  </a:cubicBezTo>
                  <a:cubicBezTo>
                    <a:pt x="15597" y="19995"/>
                    <a:pt x="15597" y="19995"/>
                    <a:pt x="15597" y="19995"/>
                  </a:cubicBezTo>
                  <a:cubicBezTo>
                    <a:pt x="15597" y="19995"/>
                    <a:pt x="15597" y="19995"/>
                    <a:pt x="15597" y="19995"/>
                  </a:cubicBezTo>
                  <a:cubicBezTo>
                    <a:pt x="15541" y="20062"/>
                    <a:pt x="15541" y="20062"/>
                    <a:pt x="15541" y="20062"/>
                  </a:cubicBezTo>
                  <a:cubicBezTo>
                    <a:pt x="15597" y="20129"/>
                    <a:pt x="15597" y="20129"/>
                    <a:pt x="15597" y="20129"/>
                  </a:cubicBezTo>
                  <a:cubicBezTo>
                    <a:pt x="15597" y="20129"/>
                    <a:pt x="15597" y="20129"/>
                    <a:pt x="15597" y="20129"/>
                  </a:cubicBezTo>
                  <a:cubicBezTo>
                    <a:pt x="15597" y="20263"/>
                    <a:pt x="15597" y="20263"/>
                    <a:pt x="15597" y="20263"/>
                  </a:cubicBezTo>
                  <a:cubicBezTo>
                    <a:pt x="15597" y="20263"/>
                    <a:pt x="15597" y="20263"/>
                    <a:pt x="15597" y="20263"/>
                  </a:cubicBezTo>
                  <a:cubicBezTo>
                    <a:pt x="15653" y="20329"/>
                    <a:pt x="15653" y="20329"/>
                    <a:pt x="15653" y="20329"/>
                  </a:cubicBezTo>
                  <a:cubicBezTo>
                    <a:pt x="15709" y="20329"/>
                    <a:pt x="15709" y="20329"/>
                    <a:pt x="15709" y="20329"/>
                  </a:cubicBezTo>
                  <a:cubicBezTo>
                    <a:pt x="15709" y="20329"/>
                    <a:pt x="15709" y="20329"/>
                    <a:pt x="15709" y="20329"/>
                  </a:cubicBezTo>
                  <a:cubicBezTo>
                    <a:pt x="15765" y="20329"/>
                    <a:pt x="15765" y="20329"/>
                    <a:pt x="15765" y="20329"/>
                  </a:cubicBezTo>
                  <a:cubicBezTo>
                    <a:pt x="15765" y="20396"/>
                    <a:pt x="15765" y="20396"/>
                    <a:pt x="15765" y="20396"/>
                  </a:cubicBezTo>
                  <a:cubicBezTo>
                    <a:pt x="15709" y="20396"/>
                    <a:pt x="15709" y="20396"/>
                    <a:pt x="15709" y="20396"/>
                  </a:cubicBezTo>
                  <a:cubicBezTo>
                    <a:pt x="15765" y="20463"/>
                    <a:pt x="15765" y="20463"/>
                    <a:pt x="15765" y="20463"/>
                  </a:cubicBezTo>
                  <a:cubicBezTo>
                    <a:pt x="15877" y="20463"/>
                    <a:pt x="15877" y="20463"/>
                    <a:pt x="15877" y="20463"/>
                  </a:cubicBezTo>
                  <a:cubicBezTo>
                    <a:pt x="15877" y="20463"/>
                    <a:pt x="15877" y="20463"/>
                    <a:pt x="15877" y="20463"/>
                  </a:cubicBezTo>
                  <a:cubicBezTo>
                    <a:pt x="15934" y="20463"/>
                    <a:pt x="15934" y="20463"/>
                    <a:pt x="15934" y="20463"/>
                  </a:cubicBezTo>
                  <a:cubicBezTo>
                    <a:pt x="15990" y="20463"/>
                    <a:pt x="15990" y="20463"/>
                    <a:pt x="15990" y="20463"/>
                  </a:cubicBezTo>
                  <a:cubicBezTo>
                    <a:pt x="15990" y="20530"/>
                    <a:pt x="15990" y="20530"/>
                    <a:pt x="15990" y="20530"/>
                  </a:cubicBezTo>
                  <a:cubicBezTo>
                    <a:pt x="16102" y="20530"/>
                    <a:pt x="16102" y="20530"/>
                    <a:pt x="16102" y="20530"/>
                  </a:cubicBezTo>
                  <a:cubicBezTo>
                    <a:pt x="16102" y="20530"/>
                    <a:pt x="16102" y="20530"/>
                    <a:pt x="16102" y="20530"/>
                  </a:cubicBezTo>
                  <a:cubicBezTo>
                    <a:pt x="16158" y="20463"/>
                    <a:pt x="16158" y="20463"/>
                    <a:pt x="16158" y="20463"/>
                  </a:cubicBezTo>
                  <a:cubicBezTo>
                    <a:pt x="16158" y="20463"/>
                    <a:pt x="16158" y="20463"/>
                    <a:pt x="16158" y="20463"/>
                  </a:cubicBezTo>
                  <a:cubicBezTo>
                    <a:pt x="16158" y="20530"/>
                    <a:pt x="16158" y="20530"/>
                    <a:pt x="16158" y="20530"/>
                  </a:cubicBezTo>
                  <a:cubicBezTo>
                    <a:pt x="16214" y="20530"/>
                    <a:pt x="16214" y="20530"/>
                    <a:pt x="16214" y="20530"/>
                  </a:cubicBezTo>
                  <a:cubicBezTo>
                    <a:pt x="16326" y="20597"/>
                    <a:pt x="16326" y="20597"/>
                    <a:pt x="16326" y="20597"/>
                  </a:cubicBezTo>
                  <a:cubicBezTo>
                    <a:pt x="16326" y="20597"/>
                    <a:pt x="16326" y="20597"/>
                    <a:pt x="16326" y="20597"/>
                  </a:cubicBezTo>
                  <a:cubicBezTo>
                    <a:pt x="16270" y="20597"/>
                    <a:pt x="16270" y="20597"/>
                    <a:pt x="16270" y="20597"/>
                  </a:cubicBezTo>
                  <a:cubicBezTo>
                    <a:pt x="16270" y="20597"/>
                    <a:pt x="16270" y="20597"/>
                    <a:pt x="16270" y="20597"/>
                  </a:cubicBezTo>
                  <a:cubicBezTo>
                    <a:pt x="16326" y="20664"/>
                    <a:pt x="16326" y="20664"/>
                    <a:pt x="16326" y="20664"/>
                  </a:cubicBezTo>
                  <a:cubicBezTo>
                    <a:pt x="16382" y="20664"/>
                    <a:pt x="16382" y="20664"/>
                    <a:pt x="16382" y="20664"/>
                  </a:cubicBezTo>
                  <a:cubicBezTo>
                    <a:pt x="16382" y="20664"/>
                    <a:pt x="16382" y="20664"/>
                    <a:pt x="16382" y="20664"/>
                  </a:cubicBezTo>
                  <a:cubicBezTo>
                    <a:pt x="16326" y="20664"/>
                    <a:pt x="16326" y="20664"/>
                    <a:pt x="16326" y="20664"/>
                  </a:cubicBezTo>
                  <a:cubicBezTo>
                    <a:pt x="16326" y="20664"/>
                    <a:pt x="16326" y="20664"/>
                    <a:pt x="16326" y="20664"/>
                  </a:cubicBezTo>
                  <a:cubicBezTo>
                    <a:pt x="16270" y="20664"/>
                    <a:pt x="16270" y="20664"/>
                    <a:pt x="16270" y="20664"/>
                  </a:cubicBezTo>
                  <a:cubicBezTo>
                    <a:pt x="16214" y="20731"/>
                    <a:pt x="16214" y="20731"/>
                    <a:pt x="16214" y="20731"/>
                  </a:cubicBezTo>
                  <a:cubicBezTo>
                    <a:pt x="16102" y="20798"/>
                    <a:pt x="16102" y="20798"/>
                    <a:pt x="16102" y="20798"/>
                  </a:cubicBezTo>
                  <a:cubicBezTo>
                    <a:pt x="16046" y="20798"/>
                    <a:pt x="16046" y="20798"/>
                    <a:pt x="16046" y="20798"/>
                  </a:cubicBezTo>
                  <a:cubicBezTo>
                    <a:pt x="15934" y="20798"/>
                    <a:pt x="15934" y="20798"/>
                    <a:pt x="15934" y="20798"/>
                  </a:cubicBezTo>
                  <a:cubicBezTo>
                    <a:pt x="15877" y="20798"/>
                    <a:pt x="15877" y="20798"/>
                    <a:pt x="15877" y="20798"/>
                  </a:cubicBezTo>
                  <a:cubicBezTo>
                    <a:pt x="15821" y="20864"/>
                    <a:pt x="15821" y="20864"/>
                    <a:pt x="15821" y="20864"/>
                  </a:cubicBezTo>
                  <a:cubicBezTo>
                    <a:pt x="15765" y="20864"/>
                    <a:pt x="15765" y="20864"/>
                    <a:pt x="15765" y="20864"/>
                  </a:cubicBezTo>
                  <a:cubicBezTo>
                    <a:pt x="15765" y="20864"/>
                    <a:pt x="15765" y="20864"/>
                    <a:pt x="15765" y="20864"/>
                  </a:cubicBezTo>
                  <a:cubicBezTo>
                    <a:pt x="15709" y="20864"/>
                    <a:pt x="15709" y="20864"/>
                    <a:pt x="15709" y="20864"/>
                  </a:cubicBezTo>
                  <a:cubicBezTo>
                    <a:pt x="15653" y="20798"/>
                    <a:pt x="15653" y="20798"/>
                    <a:pt x="15653" y="20798"/>
                  </a:cubicBezTo>
                  <a:cubicBezTo>
                    <a:pt x="15653" y="20798"/>
                    <a:pt x="15653" y="20798"/>
                    <a:pt x="15653" y="20798"/>
                  </a:cubicBezTo>
                  <a:cubicBezTo>
                    <a:pt x="15653" y="20864"/>
                    <a:pt x="15653" y="20864"/>
                    <a:pt x="15653" y="20864"/>
                  </a:cubicBezTo>
                  <a:cubicBezTo>
                    <a:pt x="15597" y="20864"/>
                    <a:pt x="15597" y="20864"/>
                    <a:pt x="15597" y="20864"/>
                  </a:cubicBezTo>
                  <a:cubicBezTo>
                    <a:pt x="15541" y="20931"/>
                    <a:pt x="15541" y="20931"/>
                    <a:pt x="15541" y="20931"/>
                  </a:cubicBezTo>
                  <a:cubicBezTo>
                    <a:pt x="15597" y="20931"/>
                    <a:pt x="15597" y="20931"/>
                    <a:pt x="15597" y="20931"/>
                  </a:cubicBezTo>
                  <a:cubicBezTo>
                    <a:pt x="15485" y="20998"/>
                    <a:pt x="15485" y="20998"/>
                    <a:pt x="15485" y="20998"/>
                  </a:cubicBezTo>
                  <a:cubicBezTo>
                    <a:pt x="15429" y="21065"/>
                    <a:pt x="15429" y="21065"/>
                    <a:pt x="15429" y="21065"/>
                  </a:cubicBezTo>
                  <a:cubicBezTo>
                    <a:pt x="15372" y="21132"/>
                    <a:pt x="15372" y="21132"/>
                    <a:pt x="15372" y="21132"/>
                  </a:cubicBezTo>
                  <a:cubicBezTo>
                    <a:pt x="15316" y="21132"/>
                    <a:pt x="15316" y="21132"/>
                    <a:pt x="15316" y="21132"/>
                  </a:cubicBezTo>
                  <a:cubicBezTo>
                    <a:pt x="15316" y="21132"/>
                    <a:pt x="15316" y="21132"/>
                    <a:pt x="15316" y="21132"/>
                  </a:cubicBezTo>
                  <a:cubicBezTo>
                    <a:pt x="15260" y="21132"/>
                    <a:pt x="15260" y="21132"/>
                    <a:pt x="15260" y="21132"/>
                  </a:cubicBezTo>
                  <a:cubicBezTo>
                    <a:pt x="15260" y="21199"/>
                    <a:pt x="15260" y="21199"/>
                    <a:pt x="15260" y="21199"/>
                  </a:cubicBezTo>
                  <a:cubicBezTo>
                    <a:pt x="15260" y="21199"/>
                    <a:pt x="15260" y="21199"/>
                    <a:pt x="15260" y="21199"/>
                  </a:cubicBezTo>
                  <a:cubicBezTo>
                    <a:pt x="15260" y="21199"/>
                    <a:pt x="15260" y="21199"/>
                    <a:pt x="15260" y="21199"/>
                  </a:cubicBezTo>
                  <a:cubicBezTo>
                    <a:pt x="15204" y="21199"/>
                    <a:pt x="15204" y="21199"/>
                    <a:pt x="15204" y="21199"/>
                  </a:cubicBezTo>
                  <a:cubicBezTo>
                    <a:pt x="15148" y="21199"/>
                    <a:pt x="15148" y="21199"/>
                    <a:pt x="15148" y="21199"/>
                  </a:cubicBezTo>
                  <a:cubicBezTo>
                    <a:pt x="15148" y="21132"/>
                    <a:pt x="15148" y="21132"/>
                    <a:pt x="15148" y="21132"/>
                  </a:cubicBezTo>
                  <a:cubicBezTo>
                    <a:pt x="15148" y="21132"/>
                    <a:pt x="15148" y="21132"/>
                    <a:pt x="15148" y="21132"/>
                  </a:cubicBezTo>
                  <a:cubicBezTo>
                    <a:pt x="15092" y="21132"/>
                    <a:pt x="15092" y="21132"/>
                    <a:pt x="15092" y="21132"/>
                  </a:cubicBezTo>
                  <a:cubicBezTo>
                    <a:pt x="15092" y="21065"/>
                    <a:pt x="15092" y="21065"/>
                    <a:pt x="15092" y="21065"/>
                  </a:cubicBezTo>
                  <a:cubicBezTo>
                    <a:pt x="15092" y="20998"/>
                    <a:pt x="15092" y="20998"/>
                    <a:pt x="15092" y="20998"/>
                  </a:cubicBezTo>
                  <a:cubicBezTo>
                    <a:pt x="15092" y="20998"/>
                    <a:pt x="15092" y="20998"/>
                    <a:pt x="15092" y="20998"/>
                  </a:cubicBezTo>
                  <a:cubicBezTo>
                    <a:pt x="15148" y="20864"/>
                    <a:pt x="15148" y="20864"/>
                    <a:pt x="15148" y="20864"/>
                  </a:cubicBezTo>
                  <a:cubicBezTo>
                    <a:pt x="15204" y="20864"/>
                    <a:pt x="15204" y="20864"/>
                    <a:pt x="15204" y="20864"/>
                  </a:cubicBezTo>
                  <a:cubicBezTo>
                    <a:pt x="15204" y="20798"/>
                    <a:pt x="15204" y="20798"/>
                    <a:pt x="15204" y="20798"/>
                  </a:cubicBezTo>
                  <a:cubicBezTo>
                    <a:pt x="15316" y="20731"/>
                    <a:pt x="15316" y="20731"/>
                    <a:pt x="15316" y="20731"/>
                  </a:cubicBezTo>
                  <a:cubicBezTo>
                    <a:pt x="15372" y="20731"/>
                    <a:pt x="15372" y="20731"/>
                    <a:pt x="15372" y="20731"/>
                  </a:cubicBezTo>
                  <a:cubicBezTo>
                    <a:pt x="15485" y="20664"/>
                    <a:pt x="15485" y="20664"/>
                    <a:pt x="15485" y="20664"/>
                  </a:cubicBezTo>
                  <a:cubicBezTo>
                    <a:pt x="15541" y="20597"/>
                    <a:pt x="15541" y="20597"/>
                    <a:pt x="15541" y="20597"/>
                  </a:cubicBezTo>
                  <a:cubicBezTo>
                    <a:pt x="15597" y="20664"/>
                    <a:pt x="15597" y="20664"/>
                    <a:pt x="15597" y="20664"/>
                  </a:cubicBezTo>
                  <a:cubicBezTo>
                    <a:pt x="15597" y="20664"/>
                    <a:pt x="15597" y="20664"/>
                    <a:pt x="15597" y="20664"/>
                  </a:cubicBezTo>
                  <a:cubicBezTo>
                    <a:pt x="15653" y="20731"/>
                    <a:pt x="15653" y="20731"/>
                    <a:pt x="15653" y="20731"/>
                  </a:cubicBezTo>
                  <a:cubicBezTo>
                    <a:pt x="15653" y="20664"/>
                    <a:pt x="15653" y="20664"/>
                    <a:pt x="15653" y="20664"/>
                  </a:cubicBezTo>
                  <a:cubicBezTo>
                    <a:pt x="15653" y="20664"/>
                    <a:pt x="15653" y="20664"/>
                    <a:pt x="15653" y="20664"/>
                  </a:cubicBezTo>
                  <a:cubicBezTo>
                    <a:pt x="15709" y="20664"/>
                    <a:pt x="15709" y="20664"/>
                    <a:pt x="15709" y="20664"/>
                  </a:cubicBezTo>
                  <a:cubicBezTo>
                    <a:pt x="15765" y="20664"/>
                    <a:pt x="15765" y="20664"/>
                    <a:pt x="15765" y="20664"/>
                  </a:cubicBezTo>
                  <a:cubicBezTo>
                    <a:pt x="15821" y="20597"/>
                    <a:pt x="15821" y="20597"/>
                    <a:pt x="15821" y="20597"/>
                  </a:cubicBezTo>
                  <a:cubicBezTo>
                    <a:pt x="15709" y="20597"/>
                    <a:pt x="15709" y="20597"/>
                    <a:pt x="15709" y="20597"/>
                  </a:cubicBezTo>
                  <a:cubicBezTo>
                    <a:pt x="15597" y="20597"/>
                    <a:pt x="15597" y="20597"/>
                    <a:pt x="15597" y="20597"/>
                  </a:cubicBezTo>
                  <a:cubicBezTo>
                    <a:pt x="15597" y="20597"/>
                    <a:pt x="15597" y="20597"/>
                    <a:pt x="15597" y="20597"/>
                  </a:cubicBezTo>
                  <a:cubicBezTo>
                    <a:pt x="15541" y="20597"/>
                    <a:pt x="15541" y="20597"/>
                    <a:pt x="15541" y="20597"/>
                  </a:cubicBezTo>
                  <a:cubicBezTo>
                    <a:pt x="15485" y="20597"/>
                    <a:pt x="15485" y="20597"/>
                    <a:pt x="15485" y="20597"/>
                  </a:cubicBezTo>
                  <a:cubicBezTo>
                    <a:pt x="15429" y="20597"/>
                    <a:pt x="15429" y="20597"/>
                    <a:pt x="15429" y="20597"/>
                  </a:cubicBezTo>
                  <a:cubicBezTo>
                    <a:pt x="15485" y="20530"/>
                    <a:pt x="15485" y="20530"/>
                    <a:pt x="15485" y="20530"/>
                  </a:cubicBezTo>
                  <a:cubicBezTo>
                    <a:pt x="15541" y="20530"/>
                    <a:pt x="15541" y="20530"/>
                    <a:pt x="15541" y="20530"/>
                  </a:cubicBezTo>
                  <a:cubicBezTo>
                    <a:pt x="15597" y="20463"/>
                    <a:pt x="15597" y="20463"/>
                    <a:pt x="15597" y="20463"/>
                  </a:cubicBezTo>
                  <a:cubicBezTo>
                    <a:pt x="15597" y="20463"/>
                    <a:pt x="15597" y="20463"/>
                    <a:pt x="15597" y="20463"/>
                  </a:cubicBezTo>
                  <a:cubicBezTo>
                    <a:pt x="15597" y="20463"/>
                    <a:pt x="15597" y="20463"/>
                    <a:pt x="15597" y="20463"/>
                  </a:cubicBezTo>
                  <a:cubicBezTo>
                    <a:pt x="15541" y="20396"/>
                    <a:pt x="15541" y="20396"/>
                    <a:pt x="15541" y="20396"/>
                  </a:cubicBezTo>
                  <a:cubicBezTo>
                    <a:pt x="15541" y="20530"/>
                    <a:pt x="15541" y="20530"/>
                    <a:pt x="15541" y="20530"/>
                  </a:cubicBezTo>
                  <a:cubicBezTo>
                    <a:pt x="15485" y="20530"/>
                    <a:pt x="15485" y="20530"/>
                    <a:pt x="15485" y="20530"/>
                  </a:cubicBezTo>
                  <a:cubicBezTo>
                    <a:pt x="15429" y="20597"/>
                    <a:pt x="15429" y="20597"/>
                    <a:pt x="15429" y="20597"/>
                  </a:cubicBezTo>
                  <a:cubicBezTo>
                    <a:pt x="15372" y="20597"/>
                    <a:pt x="15372" y="20597"/>
                    <a:pt x="15372" y="20597"/>
                  </a:cubicBezTo>
                  <a:cubicBezTo>
                    <a:pt x="15316" y="20597"/>
                    <a:pt x="15316" y="20597"/>
                    <a:pt x="15316" y="20597"/>
                  </a:cubicBezTo>
                  <a:cubicBezTo>
                    <a:pt x="15204" y="20664"/>
                    <a:pt x="15204" y="20664"/>
                    <a:pt x="15204" y="20664"/>
                  </a:cubicBezTo>
                  <a:cubicBezTo>
                    <a:pt x="15204" y="20664"/>
                    <a:pt x="15204" y="20664"/>
                    <a:pt x="15204" y="20664"/>
                  </a:cubicBezTo>
                  <a:cubicBezTo>
                    <a:pt x="15204" y="20597"/>
                    <a:pt x="15204" y="20597"/>
                    <a:pt x="15204" y="20597"/>
                  </a:cubicBezTo>
                  <a:cubicBezTo>
                    <a:pt x="15204" y="20597"/>
                    <a:pt x="15204" y="20597"/>
                    <a:pt x="15204" y="20597"/>
                  </a:cubicBezTo>
                  <a:cubicBezTo>
                    <a:pt x="15260" y="20530"/>
                    <a:pt x="15260" y="20530"/>
                    <a:pt x="15260" y="20530"/>
                  </a:cubicBezTo>
                  <a:cubicBezTo>
                    <a:pt x="15204" y="20597"/>
                    <a:pt x="15204" y="20597"/>
                    <a:pt x="15204" y="20597"/>
                  </a:cubicBezTo>
                  <a:cubicBezTo>
                    <a:pt x="15148" y="20664"/>
                    <a:pt x="15148" y="20664"/>
                    <a:pt x="15148" y="20664"/>
                  </a:cubicBezTo>
                  <a:cubicBezTo>
                    <a:pt x="15092" y="20664"/>
                    <a:pt x="15092" y="20664"/>
                    <a:pt x="15092" y="20664"/>
                  </a:cubicBezTo>
                  <a:cubicBezTo>
                    <a:pt x="15092" y="20664"/>
                    <a:pt x="15092" y="20664"/>
                    <a:pt x="15092" y="20664"/>
                  </a:cubicBezTo>
                  <a:cubicBezTo>
                    <a:pt x="15036" y="20664"/>
                    <a:pt x="15036" y="20664"/>
                    <a:pt x="15036" y="20664"/>
                  </a:cubicBezTo>
                  <a:cubicBezTo>
                    <a:pt x="15036" y="20664"/>
                    <a:pt x="15036" y="20664"/>
                    <a:pt x="15036" y="20664"/>
                  </a:cubicBezTo>
                  <a:cubicBezTo>
                    <a:pt x="14980" y="20664"/>
                    <a:pt x="14980" y="20664"/>
                    <a:pt x="14980" y="20664"/>
                  </a:cubicBezTo>
                  <a:cubicBezTo>
                    <a:pt x="14924" y="20664"/>
                    <a:pt x="14924" y="20664"/>
                    <a:pt x="14924" y="20664"/>
                  </a:cubicBezTo>
                  <a:cubicBezTo>
                    <a:pt x="14868" y="20597"/>
                    <a:pt x="14868" y="20597"/>
                    <a:pt x="14868" y="20597"/>
                  </a:cubicBezTo>
                  <a:cubicBezTo>
                    <a:pt x="14868" y="20597"/>
                    <a:pt x="14868" y="20597"/>
                    <a:pt x="14868" y="20597"/>
                  </a:cubicBezTo>
                  <a:cubicBezTo>
                    <a:pt x="14868" y="20597"/>
                    <a:pt x="14868" y="20597"/>
                    <a:pt x="14868" y="20597"/>
                  </a:cubicBezTo>
                  <a:cubicBezTo>
                    <a:pt x="14868" y="20597"/>
                    <a:pt x="14868" y="20597"/>
                    <a:pt x="14868" y="20597"/>
                  </a:cubicBezTo>
                  <a:cubicBezTo>
                    <a:pt x="14868" y="20530"/>
                    <a:pt x="14868" y="20530"/>
                    <a:pt x="14868" y="20530"/>
                  </a:cubicBezTo>
                  <a:cubicBezTo>
                    <a:pt x="14868" y="20530"/>
                    <a:pt x="14868" y="20530"/>
                    <a:pt x="14868" y="20530"/>
                  </a:cubicBezTo>
                  <a:cubicBezTo>
                    <a:pt x="14868" y="20463"/>
                    <a:pt x="14868" y="20463"/>
                    <a:pt x="14868" y="20463"/>
                  </a:cubicBezTo>
                  <a:cubicBezTo>
                    <a:pt x="14868" y="20463"/>
                    <a:pt x="14868" y="20463"/>
                    <a:pt x="14868" y="20463"/>
                  </a:cubicBezTo>
                  <a:cubicBezTo>
                    <a:pt x="14811" y="20396"/>
                    <a:pt x="14811" y="20396"/>
                    <a:pt x="14811" y="20396"/>
                  </a:cubicBezTo>
                  <a:cubicBezTo>
                    <a:pt x="14811" y="20396"/>
                    <a:pt x="14811" y="20396"/>
                    <a:pt x="14811" y="20396"/>
                  </a:cubicBezTo>
                  <a:cubicBezTo>
                    <a:pt x="14811" y="20396"/>
                    <a:pt x="14811" y="20396"/>
                    <a:pt x="14811" y="20396"/>
                  </a:cubicBezTo>
                  <a:cubicBezTo>
                    <a:pt x="14868" y="20062"/>
                    <a:pt x="14868" y="20062"/>
                    <a:pt x="14868" y="20062"/>
                  </a:cubicBezTo>
                  <a:cubicBezTo>
                    <a:pt x="14868" y="19928"/>
                    <a:pt x="14868" y="19928"/>
                    <a:pt x="14868" y="19928"/>
                  </a:cubicBezTo>
                  <a:cubicBezTo>
                    <a:pt x="14811" y="19861"/>
                    <a:pt x="14811" y="19861"/>
                    <a:pt x="14811" y="19861"/>
                  </a:cubicBezTo>
                  <a:cubicBezTo>
                    <a:pt x="14755" y="19861"/>
                    <a:pt x="14755" y="19861"/>
                    <a:pt x="14755" y="19861"/>
                  </a:cubicBezTo>
                  <a:cubicBezTo>
                    <a:pt x="14699" y="19861"/>
                    <a:pt x="14699" y="19861"/>
                    <a:pt x="14699" y="19861"/>
                  </a:cubicBezTo>
                  <a:cubicBezTo>
                    <a:pt x="14643" y="19861"/>
                    <a:pt x="14643" y="19861"/>
                    <a:pt x="14643" y="19861"/>
                  </a:cubicBezTo>
                  <a:cubicBezTo>
                    <a:pt x="14587" y="19861"/>
                    <a:pt x="14587" y="19861"/>
                    <a:pt x="14587" y="19861"/>
                  </a:cubicBezTo>
                  <a:cubicBezTo>
                    <a:pt x="14587" y="19794"/>
                    <a:pt x="14587" y="19794"/>
                    <a:pt x="14587" y="19794"/>
                  </a:cubicBezTo>
                  <a:cubicBezTo>
                    <a:pt x="14587" y="19794"/>
                    <a:pt x="14587" y="19794"/>
                    <a:pt x="14587" y="19794"/>
                  </a:cubicBezTo>
                  <a:cubicBezTo>
                    <a:pt x="14531" y="19861"/>
                    <a:pt x="14531" y="19861"/>
                    <a:pt x="14531" y="19861"/>
                  </a:cubicBezTo>
                  <a:cubicBezTo>
                    <a:pt x="14475" y="19928"/>
                    <a:pt x="14475" y="19928"/>
                    <a:pt x="14475" y="19928"/>
                  </a:cubicBezTo>
                  <a:cubicBezTo>
                    <a:pt x="14419" y="19995"/>
                    <a:pt x="14419" y="19995"/>
                    <a:pt x="14419" y="19995"/>
                  </a:cubicBezTo>
                  <a:cubicBezTo>
                    <a:pt x="14363" y="20062"/>
                    <a:pt x="14363" y="20062"/>
                    <a:pt x="14363" y="20062"/>
                  </a:cubicBezTo>
                  <a:cubicBezTo>
                    <a:pt x="14363" y="20129"/>
                    <a:pt x="14363" y="20129"/>
                    <a:pt x="14363" y="20129"/>
                  </a:cubicBezTo>
                  <a:cubicBezTo>
                    <a:pt x="14306" y="20129"/>
                    <a:pt x="14306" y="20129"/>
                    <a:pt x="14306" y="20129"/>
                  </a:cubicBezTo>
                  <a:cubicBezTo>
                    <a:pt x="14306" y="20196"/>
                    <a:pt x="14306" y="20196"/>
                    <a:pt x="14306" y="20196"/>
                  </a:cubicBezTo>
                  <a:cubicBezTo>
                    <a:pt x="14306" y="20263"/>
                    <a:pt x="14306" y="20263"/>
                    <a:pt x="14306" y="20263"/>
                  </a:cubicBezTo>
                  <a:cubicBezTo>
                    <a:pt x="14194" y="20329"/>
                    <a:pt x="14194" y="20329"/>
                    <a:pt x="14194" y="20329"/>
                  </a:cubicBezTo>
                  <a:cubicBezTo>
                    <a:pt x="14194" y="20396"/>
                    <a:pt x="14194" y="20396"/>
                    <a:pt x="14194" y="20396"/>
                  </a:cubicBezTo>
                  <a:cubicBezTo>
                    <a:pt x="14082" y="20463"/>
                    <a:pt x="14082" y="20463"/>
                    <a:pt x="14082" y="20463"/>
                  </a:cubicBezTo>
                  <a:cubicBezTo>
                    <a:pt x="14082" y="20530"/>
                    <a:pt x="14082" y="20530"/>
                    <a:pt x="14082" y="20530"/>
                  </a:cubicBezTo>
                  <a:cubicBezTo>
                    <a:pt x="14082" y="20530"/>
                    <a:pt x="14082" y="20530"/>
                    <a:pt x="14082" y="20530"/>
                  </a:cubicBezTo>
                  <a:cubicBezTo>
                    <a:pt x="14026" y="20530"/>
                    <a:pt x="14026" y="20530"/>
                    <a:pt x="14026" y="20530"/>
                  </a:cubicBezTo>
                  <a:cubicBezTo>
                    <a:pt x="13970" y="20530"/>
                    <a:pt x="13970" y="20530"/>
                    <a:pt x="13970" y="20530"/>
                  </a:cubicBezTo>
                  <a:cubicBezTo>
                    <a:pt x="13970" y="20530"/>
                    <a:pt x="13970" y="20530"/>
                    <a:pt x="13970" y="20530"/>
                  </a:cubicBezTo>
                  <a:cubicBezTo>
                    <a:pt x="13970" y="20530"/>
                    <a:pt x="13970" y="20530"/>
                    <a:pt x="13970" y="20530"/>
                  </a:cubicBezTo>
                  <a:cubicBezTo>
                    <a:pt x="13914" y="20597"/>
                    <a:pt x="13914" y="20597"/>
                    <a:pt x="13914" y="20597"/>
                  </a:cubicBezTo>
                  <a:cubicBezTo>
                    <a:pt x="13184" y="20597"/>
                    <a:pt x="13184" y="20597"/>
                    <a:pt x="13184" y="20597"/>
                  </a:cubicBezTo>
                  <a:cubicBezTo>
                    <a:pt x="13072" y="20597"/>
                    <a:pt x="13072" y="20597"/>
                    <a:pt x="13072" y="20597"/>
                  </a:cubicBezTo>
                  <a:cubicBezTo>
                    <a:pt x="13016" y="20664"/>
                    <a:pt x="13016" y="20664"/>
                    <a:pt x="13016" y="20664"/>
                  </a:cubicBezTo>
                  <a:cubicBezTo>
                    <a:pt x="12960" y="20664"/>
                    <a:pt x="12960" y="20664"/>
                    <a:pt x="12960" y="20664"/>
                  </a:cubicBezTo>
                  <a:cubicBezTo>
                    <a:pt x="12904" y="20731"/>
                    <a:pt x="12904" y="20731"/>
                    <a:pt x="12904" y="20731"/>
                  </a:cubicBezTo>
                  <a:cubicBezTo>
                    <a:pt x="12792" y="20798"/>
                    <a:pt x="12792" y="20798"/>
                    <a:pt x="12792" y="20798"/>
                  </a:cubicBezTo>
                  <a:cubicBezTo>
                    <a:pt x="12736" y="20864"/>
                    <a:pt x="12736" y="20864"/>
                    <a:pt x="12736" y="20864"/>
                  </a:cubicBezTo>
                  <a:cubicBezTo>
                    <a:pt x="12679" y="20864"/>
                    <a:pt x="12679" y="20864"/>
                    <a:pt x="12679" y="20864"/>
                  </a:cubicBezTo>
                  <a:cubicBezTo>
                    <a:pt x="12511" y="21065"/>
                    <a:pt x="12511" y="21065"/>
                    <a:pt x="12511" y="21065"/>
                  </a:cubicBezTo>
                  <a:cubicBezTo>
                    <a:pt x="12006" y="21199"/>
                    <a:pt x="12006" y="21199"/>
                    <a:pt x="12006" y="21199"/>
                  </a:cubicBezTo>
                  <a:cubicBezTo>
                    <a:pt x="12006" y="21333"/>
                    <a:pt x="12006" y="21333"/>
                    <a:pt x="12006" y="21333"/>
                  </a:cubicBezTo>
                  <a:cubicBezTo>
                    <a:pt x="11894" y="21333"/>
                    <a:pt x="11894" y="21333"/>
                    <a:pt x="11894" y="21333"/>
                  </a:cubicBezTo>
                  <a:cubicBezTo>
                    <a:pt x="11052" y="21600"/>
                    <a:pt x="11052" y="21600"/>
                    <a:pt x="11052" y="21600"/>
                  </a:cubicBezTo>
                  <a:cubicBezTo>
                    <a:pt x="10996" y="21533"/>
                    <a:pt x="10996" y="21533"/>
                    <a:pt x="10996" y="21533"/>
                  </a:cubicBezTo>
                  <a:cubicBezTo>
                    <a:pt x="11052" y="21466"/>
                    <a:pt x="11052" y="21466"/>
                    <a:pt x="11052" y="21466"/>
                  </a:cubicBezTo>
                  <a:cubicBezTo>
                    <a:pt x="11165" y="21399"/>
                    <a:pt x="11165" y="21399"/>
                    <a:pt x="11165" y="21399"/>
                  </a:cubicBezTo>
                  <a:cubicBezTo>
                    <a:pt x="11165" y="21333"/>
                    <a:pt x="11165" y="21333"/>
                    <a:pt x="11165" y="21333"/>
                  </a:cubicBezTo>
                  <a:cubicBezTo>
                    <a:pt x="11221" y="21266"/>
                    <a:pt x="11221" y="21266"/>
                    <a:pt x="11221" y="21266"/>
                  </a:cubicBezTo>
                  <a:cubicBezTo>
                    <a:pt x="11221" y="21266"/>
                    <a:pt x="11221" y="21266"/>
                    <a:pt x="11221" y="21266"/>
                  </a:cubicBezTo>
                  <a:cubicBezTo>
                    <a:pt x="11277" y="20864"/>
                    <a:pt x="11277" y="20864"/>
                    <a:pt x="11277" y="20864"/>
                  </a:cubicBezTo>
                  <a:cubicBezTo>
                    <a:pt x="11109" y="20062"/>
                    <a:pt x="11109" y="20062"/>
                    <a:pt x="11109" y="20062"/>
                  </a:cubicBezTo>
                  <a:cubicBezTo>
                    <a:pt x="10940" y="19928"/>
                    <a:pt x="10940" y="19928"/>
                    <a:pt x="10940" y="19928"/>
                  </a:cubicBezTo>
                  <a:cubicBezTo>
                    <a:pt x="10884" y="19861"/>
                    <a:pt x="10884" y="19861"/>
                    <a:pt x="10884" y="19861"/>
                  </a:cubicBezTo>
                  <a:cubicBezTo>
                    <a:pt x="9874" y="19326"/>
                    <a:pt x="9874" y="19326"/>
                    <a:pt x="9874" y="19326"/>
                  </a:cubicBezTo>
                  <a:cubicBezTo>
                    <a:pt x="9818" y="19326"/>
                    <a:pt x="9818" y="19326"/>
                    <a:pt x="9818" y="19326"/>
                  </a:cubicBezTo>
                  <a:cubicBezTo>
                    <a:pt x="9762" y="19259"/>
                    <a:pt x="9762" y="19259"/>
                    <a:pt x="9762" y="19259"/>
                  </a:cubicBezTo>
                  <a:cubicBezTo>
                    <a:pt x="9762" y="19259"/>
                    <a:pt x="9762" y="19259"/>
                    <a:pt x="9762" y="19259"/>
                  </a:cubicBezTo>
                  <a:cubicBezTo>
                    <a:pt x="9650" y="19259"/>
                    <a:pt x="9650" y="19259"/>
                    <a:pt x="9650" y="19259"/>
                  </a:cubicBezTo>
                  <a:cubicBezTo>
                    <a:pt x="9594" y="19193"/>
                    <a:pt x="9594" y="19193"/>
                    <a:pt x="9594" y="19193"/>
                  </a:cubicBezTo>
                  <a:cubicBezTo>
                    <a:pt x="9594" y="19193"/>
                    <a:pt x="9594" y="19193"/>
                    <a:pt x="9594" y="19193"/>
                  </a:cubicBezTo>
                  <a:cubicBezTo>
                    <a:pt x="9538" y="19193"/>
                    <a:pt x="9538" y="19193"/>
                    <a:pt x="9538" y="19193"/>
                  </a:cubicBezTo>
                  <a:cubicBezTo>
                    <a:pt x="9482" y="19193"/>
                    <a:pt x="9482" y="19193"/>
                    <a:pt x="9482" y="19193"/>
                  </a:cubicBezTo>
                  <a:cubicBezTo>
                    <a:pt x="9425" y="19193"/>
                    <a:pt x="9425" y="19193"/>
                    <a:pt x="9425" y="19193"/>
                  </a:cubicBezTo>
                  <a:cubicBezTo>
                    <a:pt x="9425" y="19126"/>
                    <a:pt x="9425" y="19126"/>
                    <a:pt x="9425" y="19126"/>
                  </a:cubicBezTo>
                  <a:cubicBezTo>
                    <a:pt x="9369" y="19126"/>
                    <a:pt x="9369" y="19126"/>
                    <a:pt x="9369" y="19126"/>
                  </a:cubicBezTo>
                  <a:cubicBezTo>
                    <a:pt x="9257" y="19126"/>
                    <a:pt x="9257" y="19126"/>
                    <a:pt x="9257" y="19126"/>
                  </a:cubicBezTo>
                  <a:cubicBezTo>
                    <a:pt x="9257" y="19059"/>
                    <a:pt x="9257" y="19059"/>
                    <a:pt x="9257" y="19059"/>
                  </a:cubicBezTo>
                  <a:cubicBezTo>
                    <a:pt x="9201" y="19059"/>
                    <a:pt x="9201" y="19059"/>
                    <a:pt x="9201" y="19059"/>
                  </a:cubicBezTo>
                  <a:cubicBezTo>
                    <a:pt x="9145" y="18992"/>
                    <a:pt x="9145" y="18992"/>
                    <a:pt x="9145" y="18992"/>
                  </a:cubicBezTo>
                  <a:cubicBezTo>
                    <a:pt x="9089" y="18992"/>
                    <a:pt x="9089" y="18992"/>
                    <a:pt x="9089" y="18992"/>
                  </a:cubicBezTo>
                  <a:cubicBezTo>
                    <a:pt x="9089" y="18992"/>
                    <a:pt x="9089" y="18992"/>
                    <a:pt x="9089" y="18992"/>
                  </a:cubicBezTo>
                  <a:cubicBezTo>
                    <a:pt x="9033" y="18992"/>
                    <a:pt x="9033" y="18992"/>
                    <a:pt x="9033" y="18992"/>
                  </a:cubicBezTo>
                  <a:cubicBezTo>
                    <a:pt x="8977" y="18992"/>
                    <a:pt x="8977" y="18992"/>
                    <a:pt x="8977" y="18992"/>
                  </a:cubicBezTo>
                  <a:cubicBezTo>
                    <a:pt x="8977" y="18992"/>
                    <a:pt x="8977" y="18992"/>
                    <a:pt x="8977" y="18992"/>
                  </a:cubicBezTo>
                  <a:cubicBezTo>
                    <a:pt x="8921" y="18992"/>
                    <a:pt x="8921" y="18992"/>
                    <a:pt x="8921" y="18992"/>
                  </a:cubicBezTo>
                  <a:cubicBezTo>
                    <a:pt x="8921" y="18925"/>
                    <a:pt x="8921" y="18925"/>
                    <a:pt x="8921" y="18925"/>
                  </a:cubicBezTo>
                  <a:cubicBezTo>
                    <a:pt x="8864" y="18925"/>
                    <a:pt x="8864" y="18925"/>
                    <a:pt x="8864" y="18925"/>
                  </a:cubicBezTo>
                  <a:cubicBezTo>
                    <a:pt x="8864" y="18925"/>
                    <a:pt x="8864" y="18925"/>
                    <a:pt x="8864" y="18925"/>
                  </a:cubicBezTo>
                  <a:cubicBezTo>
                    <a:pt x="8808" y="18858"/>
                    <a:pt x="8808" y="18858"/>
                    <a:pt x="8808" y="18858"/>
                  </a:cubicBezTo>
                  <a:cubicBezTo>
                    <a:pt x="8808" y="18858"/>
                    <a:pt x="8808" y="18858"/>
                    <a:pt x="8808" y="18858"/>
                  </a:cubicBezTo>
                  <a:cubicBezTo>
                    <a:pt x="8752" y="18791"/>
                    <a:pt x="8752" y="18791"/>
                    <a:pt x="8752" y="18791"/>
                  </a:cubicBezTo>
                  <a:cubicBezTo>
                    <a:pt x="8696" y="18791"/>
                    <a:pt x="8696" y="18791"/>
                    <a:pt x="8696" y="18791"/>
                  </a:cubicBezTo>
                  <a:cubicBezTo>
                    <a:pt x="8640" y="18791"/>
                    <a:pt x="8640" y="18791"/>
                    <a:pt x="8640" y="18791"/>
                  </a:cubicBezTo>
                  <a:lnTo>
                    <a:pt x="2188" y="18123"/>
                  </a:lnTo>
                  <a:close/>
                  <a:moveTo>
                    <a:pt x="2188" y="181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62" name="AutoShape 159"/>
            <p:cNvSpPr>
              <a:spLocks/>
            </p:cNvSpPr>
            <p:nvPr/>
          </p:nvSpPr>
          <p:spPr bwMode="auto">
            <a:xfrm>
              <a:off x="0" y="585"/>
              <a:ext cx="2235" cy="15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9513" y="20684"/>
                  </a:moveTo>
                  <a:cubicBezTo>
                    <a:pt x="19513" y="20553"/>
                    <a:pt x="19513" y="20553"/>
                    <a:pt x="19513" y="20553"/>
                  </a:cubicBezTo>
                  <a:cubicBezTo>
                    <a:pt x="19513" y="20553"/>
                    <a:pt x="19513" y="20553"/>
                    <a:pt x="19513" y="20553"/>
                  </a:cubicBezTo>
                  <a:cubicBezTo>
                    <a:pt x="19513" y="20553"/>
                    <a:pt x="19513" y="20553"/>
                    <a:pt x="19513" y="20553"/>
                  </a:cubicBezTo>
                  <a:cubicBezTo>
                    <a:pt x="19513" y="20422"/>
                    <a:pt x="19513" y="20422"/>
                    <a:pt x="19513" y="20422"/>
                  </a:cubicBezTo>
                  <a:cubicBezTo>
                    <a:pt x="19513" y="20422"/>
                    <a:pt x="19513" y="20422"/>
                    <a:pt x="19513" y="20422"/>
                  </a:cubicBezTo>
                  <a:cubicBezTo>
                    <a:pt x="19513" y="20422"/>
                    <a:pt x="19513" y="20422"/>
                    <a:pt x="19513" y="20422"/>
                  </a:cubicBezTo>
                  <a:cubicBezTo>
                    <a:pt x="19422" y="20291"/>
                    <a:pt x="19422" y="20291"/>
                    <a:pt x="19422" y="20291"/>
                  </a:cubicBezTo>
                  <a:cubicBezTo>
                    <a:pt x="19422" y="20291"/>
                    <a:pt x="19422" y="20291"/>
                    <a:pt x="19422" y="20291"/>
                  </a:cubicBezTo>
                  <a:cubicBezTo>
                    <a:pt x="19422" y="20160"/>
                    <a:pt x="19422" y="20160"/>
                    <a:pt x="19422" y="20160"/>
                  </a:cubicBezTo>
                  <a:cubicBezTo>
                    <a:pt x="19331" y="20029"/>
                    <a:pt x="19331" y="20029"/>
                    <a:pt x="19331" y="20029"/>
                  </a:cubicBezTo>
                  <a:cubicBezTo>
                    <a:pt x="19240" y="20029"/>
                    <a:pt x="19240" y="20029"/>
                    <a:pt x="19240" y="20029"/>
                  </a:cubicBezTo>
                  <a:cubicBezTo>
                    <a:pt x="19240" y="19898"/>
                    <a:pt x="19240" y="19898"/>
                    <a:pt x="19240" y="19898"/>
                  </a:cubicBezTo>
                  <a:cubicBezTo>
                    <a:pt x="19150" y="19767"/>
                    <a:pt x="19150" y="19767"/>
                    <a:pt x="19150" y="19767"/>
                  </a:cubicBezTo>
                  <a:cubicBezTo>
                    <a:pt x="19150" y="19767"/>
                    <a:pt x="19150" y="19767"/>
                    <a:pt x="19150" y="19767"/>
                  </a:cubicBezTo>
                  <a:cubicBezTo>
                    <a:pt x="19059" y="19767"/>
                    <a:pt x="19059" y="19767"/>
                    <a:pt x="19059" y="19767"/>
                  </a:cubicBezTo>
                  <a:cubicBezTo>
                    <a:pt x="19059" y="19767"/>
                    <a:pt x="19059" y="19767"/>
                    <a:pt x="19059" y="19767"/>
                  </a:cubicBezTo>
                  <a:cubicBezTo>
                    <a:pt x="19059" y="19636"/>
                    <a:pt x="19059" y="19636"/>
                    <a:pt x="19059" y="19636"/>
                  </a:cubicBezTo>
                  <a:cubicBezTo>
                    <a:pt x="19059" y="19636"/>
                    <a:pt x="19059" y="19636"/>
                    <a:pt x="19059" y="19636"/>
                  </a:cubicBezTo>
                  <a:cubicBezTo>
                    <a:pt x="19059" y="19505"/>
                    <a:pt x="19059" y="19505"/>
                    <a:pt x="19059" y="19505"/>
                  </a:cubicBezTo>
                  <a:cubicBezTo>
                    <a:pt x="19059" y="19505"/>
                    <a:pt x="19059" y="19505"/>
                    <a:pt x="19059" y="19505"/>
                  </a:cubicBezTo>
                  <a:cubicBezTo>
                    <a:pt x="19059" y="19505"/>
                    <a:pt x="19059" y="19505"/>
                    <a:pt x="19059" y="19505"/>
                  </a:cubicBezTo>
                  <a:cubicBezTo>
                    <a:pt x="19059" y="19375"/>
                    <a:pt x="19059" y="19375"/>
                    <a:pt x="19059" y="19375"/>
                  </a:cubicBezTo>
                  <a:cubicBezTo>
                    <a:pt x="19059" y="19375"/>
                    <a:pt x="19059" y="19375"/>
                    <a:pt x="19059" y="19375"/>
                  </a:cubicBezTo>
                  <a:cubicBezTo>
                    <a:pt x="19059" y="19375"/>
                    <a:pt x="19059" y="19375"/>
                    <a:pt x="19059" y="19375"/>
                  </a:cubicBezTo>
                  <a:cubicBezTo>
                    <a:pt x="18968" y="19375"/>
                    <a:pt x="18968" y="19375"/>
                    <a:pt x="18968" y="19375"/>
                  </a:cubicBezTo>
                  <a:cubicBezTo>
                    <a:pt x="18968" y="19244"/>
                    <a:pt x="18968" y="19244"/>
                    <a:pt x="18968" y="19244"/>
                  </a:cubicBezTo>
                  <a:cubicBezTo>
                    <a:pt x="19059" y="19244"/>
                    <a:pt x="19059" y="19244"/>
                    <a:pt x="19059" y="19244"/>
                  </a:cubicBezTo>
                  <a:cubicBezTo>
                    <a:pt x="19059" y="18851"/>
                    <a:pt x="19059" y="18851"/>
                    <a:pt x="19059" y="18851"/>
                  </a:cubicBezTo>
                  <a:cubicBezTo>
                    <a:pt x="19059" y="18458"/>
                    <a:pt x="19059" y="18458"/>
                    <a:pt x="19059" y="18458"/>
                  </a:cubicBezTo>
                  <a:cubicBezTo>
                    <a:pt x="19059" y="18196"/>
                    <a:pt x="19059" y="18196"/>
                    <a:pt x="19059" y="18196"/>
                  </a:cubicBezTo>
                  <a:cubicBezTo>
                    <a:pt x="19059" y="18065"/>
                    <a:pt x="19059" y="18065"/>
                    <a:pt x="19059" y="18065"/>
                  </a:cubicBezTo>
                  <a:cubicBezTo>
                    <a:pt x="19059" y="17935"/>
                    <a:pt x="19059" y="17935"/>
                    <a:pt x="19059" y="17935"/>
                  </a:cubicBezTo>
                  <a:cubicBezTo>
                    <a:pt x="19059" y="17935"/>
                    <a:pt x="19059" y="17935"/>
                    <a:pt x="19059" y="17935"/>
                  </a:cubicBezTo>
                  <a:cubicBezTo>
                    <a:pt x="19059" y="17804"/>
                    <a:pt x="19059" y="17804"/>
                    <a:pt x="19059" y="17804"/>
                  </a:cubicBezTo>
                  <a:cubicBezTo>
                    <a:pt x="19059" y="17673"/>
                    <a:pt x="19059" y="17673"/>
                    <a:pt x="19059" y="17673"/>
                  </a:cubicBezTo>
                  <a:cubicBezTo>
                    <a:pt x="19059" y="17542"/>
                    <a:pt x="19059" y="17542"/>
                    <a:pt x="19059" y="17542"/>
                  </a:cubicBezTo>
                  <a:cubicBezTo>
                    <a:pt x="18968" y="17411"/>
                    <a:pt x="18968" y="17411"/>
                    <a:pt x="18968" y="17411"/>
                  </a:cubicBezTo>
                  <a:cubicBezTo>
                    <a:pt x="18877" y="17149"/>
                    <a:pt x="18877" y="17149"/>
                    <a:pt x="18877" y="17149"/>
                  </a:cubicBezTo>
                  <a:cubicBezTo>
                    <a:pt x="18877" y="17149"/>
                    <a:pt x="18877" y="17149"/>
                    <a:pt x="18877" y="17149"/>
                  </a:cubicBezTo>
                  <a:cubicBezTo>
                    <a:pt x="18877" y="16756"/>
                    <a:pt x="18877" y="16756"/>
                    <a:pt x="18877" y="16756"/>
                  </a:cubicBezTo>
                  <a:cubicBezTo>
                    <a:pt x="18877" y="16756"/>
                    <a:pt x="18877" y="16756"/>
                    <a:pt x="18877" y="16756"/>
                  </a:cubicBezTo>
                  <a:cubicBezTo>
                    <a:pt x="18877" y="16625"/>
                    <a:pt x="18877" y="16625"/>
                    <a:pt x="18877" y="16625"/>
                  </a:cubicBezTo>
                  <a:cubicBezTo>
                    <a:pt x="18877" y="16495"/>
                    <a:pt x="18877" y="16495"/>
                    <a:pt x="18877" y="16495"/>
                  </a:cubicBezTo>
                  <a:cubicBezTo>
                    <a:pt x="18877" y="16364"/>
                    <a:pt x="18877" y="16364"/>
                    <a:pt x="18877" y="16364"/>
                  </a:cubicBezTo>
                  <a:cubicBezTo>
                    <a:pt x="18787" y="16364"/>
                    <a:pt x="18787" y="16364"/>
                    <a:pt x="18787" y="16364"/>
                  </a:cubicBezTo>
                  <a:cubicBezTo>
                    <a:pt x="18696" y="16364"/>
                    <a:pt x="18696" y="16364"/>
                    <a:pt x="18696" y="16364"/>
                  </a:cubicBezTo>
                  <a:cubicBezTo>
                    <a:pt x="18514" y="16364"/>
                    <a:pt x="18514" y="16364"/>
                    <a:pt x="18514" y="16364"/>
                  </a:cubicBezTo>
                  <a:cubicBezTo>
                    <a:pt x="18514" y="16364"/>
                    <a:pt x="18514" y="16364"/>
                    <a:pt x="18514" y="16364"/>
                  </a:cubicBezTo>
                  <a:cubicBezTo>
                    <a:pt x="18333" y="16495"/>
                    <a:pt x="18333" y="16495"/>
                    <a:pt x="18333" y="16495"/>
                  </a:cubicBezTo>
                  <a:cubicBezTo>
                    <a:pt x="18242" y="16625"/>
                    <a:pt x="18242" y="16625"/>
                    <a:pt x="18242" y="16625"/>
                  </a:cubicBezTo>
                  <a:cubicBezTo>
                    <a:pt x="18151" y="16756"/>
                    <a:pt x="18151" y="16756"/>
                    <a:pt x="18151" y="16756"/>
                  </a:cubicBezTo>
                  <a:cubicBezTo>
                    <a:pt x="18061" y="16887"/>
                    <a:pt x="18061" y="16887"/>
                    <a:pt x="18061" y="16887"/>
                  </a:cubicBezTo>
                  <a:cubicBezTo>
                    <a:pt x="17970" y="16887"/>
                    <a:pt x="17970" y="16887"/>
                    <a:pt x="17970" y="16887"/>
                  </a:cubicBezTo>
                  <a:cubicBezTo>
                    <a:pt x="17788" y="16887"/>
                    <a:pt x="17788" y="16887"/>
                    <a:pt x="17788" y="16887"/>
                  </a:cubicBezTo>
                  <a:cubicBezTo>
                    <a:pt x="17788" y="16887"/>
                    <a:pt x="17788" y="16887"/>
                    <a:pt x="17788" y="16887"/>
                  </a:cubicBezTo>
                  <a:cubicBezTo>
                    <a:pt x="17788" y="16887"/>
                    <a:pt x="17788" y="16887"/>
                    <a:pt x="17788" y="16887"/>
                  </a:cubicBezTo>
                  <a:cubicBezTo>
                    <a:pt x="17788" y="16756"/>
                    <a:pt x="17788" y="16756"/>
                    <a:pt x="17788" y="16756"/>
                  </a:cubicBezTo>
                  <a:cubicBezTo>
                    <a:pt x="17788" y="16625"/>
                    <a:pt x="17788" y="16625"/>
                    <a:pt x="17788" y="16625"/>
                  </a:cubicBezTo>
                  <a:cubicBezTo>
                    <a:pt x="17697" y="15971"/>
                    <a:pt x="17697" y="15971"/>
                    <a:pt x="17697" y="15971"/>
                  </a:cubicBezTo>
                  <a:cubicBezTo>
                    <a:pt x="17607" y="15709"/>
                    <a:pt x="17607" y="15709"/>
                    <a:pt x="17607" y="15709"/>
                  </a:cubicBezTo>
                  <a:cubicBezTo>
                    <a:pt x="17607" y="15578"/>
                    <a:pt x="17607" y="15578"/>
                    <a:pt x="17607" y="15578"/>
                  </a:cubicBezTo>
                  <a:cubicBezTo>
                    <a:pt x="17697" y="15316"/>
                    <a:pt x="17697" y="15316"/>
                    <a:pt x="17697" y="15316"/>
                  </a:cubicBezTo>
                  <a:cubicBezTo>
                    <a:pt x="17425" y="15316"/>
                    <a:pt x="17425" y="15316"/>
                    <a:pt x="17425" y="15316"/>
                  </a:cubicBezTo>
                  <a:cubicBezTo>
                    <a:pt x="17334" y="15447"/>
                    <a:pt x="17334" y="15447"/>
                    <a:pt x="17334" y="15447"/>
                  </a:cubicBezTo>
                  <a:cubicBezTo>
                    <a:pt x="17244" y="15316"/>
                    <a:pt x="17244" y="15316"/>
                    <a:pt x="17244" y="15316"/>
                  </a:cubicBezTo>
                  <a:cubicBezTo>
                    <a:pt x="16971" y="15316"/>
                    <a:pt x="16971" y="15316"/>
                    <a:pt x="16971" y="15316"/>
                  </a:cubicBezTo>
                  <a:cubicBezTo>
                    <a:pt x="21600" y="4320"/>
                    <a:pt x="21600" y="4320"/>
                    <a:pt x="21600" y="4320"/>
                  </a:cubicBezTo>
                  <a:cubicBezTo>
                    <a:pt x="21600" y="4189"/>
                    <a:pt x="21600" y="4189"/>
                    <a:pt x="21600" y="4189"/>
                  </a:cubicBezTo>
                  <a:cubicBezTo>
                    <a:pt x="21509" y="4189"/>
                    <a:pt x="21509" y="4189"/>
                    <a:pt x="21509" y="4189"/>
                  </a:cubicBezTo>
                  <a:cubicBezTo>
                    <a:pt x="21418" y="4189"/>
                    <a:pt x="21418" y="4189"/>
                    <a:pt x="21418" y="4189"/>
                  </a:cubicBezTo>
                  <a:cubicBezTo>
                    <a:pt x="21418" y="4189"/>
                    <a:pt x="21418" y="4189"/>
                    <a:pt x="21418" y="4189"/>
                  </a:cubicBezTo>
                  <a:cubicBezTo>
                    <a:pt x="21418" y="3927"/>
                    <a:pt x="21418" y="3927"/>
                    <a:pt x="21418" y="3927"/>
                  </a:cubicBezTo>
                  <a:cubicBezTo>
                    <a:pt x="21328" y="3796"/>
                    <a:pt x="21328" y="3796"/>
                    <a:pt x="21328" y="3796"/>
                  </a:cubicBezTo>
                  <a:cubicBezTo>
                    <a:pt x="21328" y="3796"/>
                    <a:pt x="21328" y="3796"/>
                    <a:pt x="21328" y="3796"/>
                  </a:cubicBezTo>
                  <a:cubicBezTo>
                    <a:pt x="21237" y="3665"/>
                    <a:pt x="21237" y="3665"/>
                    <a:pt x="21237" y="3665"/>
                  </a:cubicBezTo>
                  <a:cubicBezTo>
                    <a:pt x="21237" y="3535"/>
                    <a:pt x="21237" y="3535"/>
                    <a:pt x="21237" y="3535"/>
                  </a:cubicBezTo>
                  <a:cubicBezTo>
                    <a:pt x="21146" y="3535"/>
                    <a:pt x="21146" y="3535"/>
                    <a:pt x="21146" y="3535"/>
                  </a:cubicBezTo>
                  <a:cubicBezTo>
                    <a:pt x="21055" y="3535"/>
                    <a:pt x="21055" y="3535"/>
                    <a:pt x="21055" y="3535"/>
                  </a:cubicBezTo>
                  <a:cubicBezTo>
                    <a:pt x="21055" y="3535"/>
                    <a:pt x="21055" y="3535"/>
                    <a:pt x="21055" y="3535"/>
                  </a:cubicBezTo>
                  <a:cubicBezTo>
                    <a:pt x="20874" y="3535"/>
                    <a:pt x="20874" y="3535"/>
                    <a:pt x="20874" y="3535"/>
                  </a:cubicBezTo>
                  <a:cubicBezTo>
                    <a:pt x="20783" y="3535"/>
                    <a:pt x="20783" y="3535"/>
                    <a:pt x="20783" y="3535"/>
                  </a:cubicBezTo>
                  <a:cubicBezTo>
                    <a:pt x="20783" y="3535"/>
                    <a:pt x="20783" y="3535"/>
                    <a:pt x="20783" y="3535"/>
                  </a:cubicBezTo>
                  <a:cubicBezTo>
                    <a:pt x="20692" y="3535"/>
                    <a:pt x="20692" y="3535"/>
                    <a:pt x="20692" y="3535"/>
                  </a:cubicBezTo>
                  <a:cubicBezTo>
                    <a:pt x="20692" y="3535"/>
                    <a:pt x="20692" y="3535"/>
                    <a:pt x="20692" y="3535"/>
                  </a:cubicBezTo>
                  <a:cubicBezTo>
                    <a:pt x="20692" y="3535"/>
                    <a:pt x="20692" y="3535"/>
                    <a:pt x="20692" y="3535"/>
                  </a:cubicBezTo>
                  <a:cubicBezTo>
                    <a:pt x="20602" y="3535"/>
                    <a:pt x="20602" y="3535"/>
                    <a:pt x="20602" y="3535"/>
                  </a:cubicBezTo>
                  <a:cubicBezTo>
                    <a:pt x="20602" y="3404"/>
                    <a:pt x="20602" y="3404"/>
                    <a:pt x="20602" y="3404"/>
                  </a:cubicBezTo>
                  <a:cubicBezTo>
                    <a:pt x="20602" y="3404"/>
                    <a:pt x="20602" y="3404"/>
                    <a:pt x="20602" y="3404"/>
                  </a:cubicBezTo>
                  <a:cubicBezTo>
                    <a:pt x="20692" y="3404"/>
                    <a:pt x="20692" y="3404"/>
                    <a:pt x="20692" y="3404"/>
                  </a:cubicBezTo>
                  <a:cubicBezTo>
                    <a:pt x="20602" y="3404"/>
                    <a:pt x="20602" y="3404"/>
                    <a:pt x="20602" y="3404"/>
                  </a:cubicBezTo>
                  <a:cubicBezTo>
                    <a:pt x="20511" y="3404"/>
                    <a:pt x="20511" y="3404"/>
                    <a:pt x="20511" y="3404"/>
                  </a:cubicBezTo>
                  <a:cubicBezTo>
                    <a:pt x="20511" y="3404"/>
                    <a:pt x="20511" y="3404"/>
                    <a:pt x="20511" y="3404"/>
                  </a:cubicBezTo>
                  <a:cubicBezTo>
                    <a:pt x="20511" y="3273"/>
                    <a:pt x="20511" y="3273"/>
                    <a:pt x="20511" y="3273"/>
                  </a:cubicBezTo>
                  <a:cubicBezTo>
                    <a:pt x="20511" y="3273"/>
                    <a:pt x="20511" y="3273"/>
                    <a:pt x="20511" y="3273"/>
                  </a:cubicBezTo>
                  <a:cubicBezTo>
                    <a:pt x="20511" y="3273"/>
                    <a:pt x="20511" y="3273"/>
                    <a:pt x="20511" y="3273"/>
                  </a:cubicBezTo>
                  <a:cubicBezTo>
                    <a:pt x="20420" y="3273"/>
                    <a:pt x="20420" y="3273"/>
                    <a:pt x="20420" y="3273"/>
                  </a:cubicBezTo>
                  <a:cubicBezTo>
                    <a:pt x="20420" y="3273"/>
                    <a:pt x="20420" y="3273"/>
                    <a:pt x="20420" y="3273"/>
                  </a:cubicBezTo>
                  <a:cubicBezTo>
                    <a:pt x="20420" y="3142"/>
                    <a:pt x="20420" y="3142"/>
                    <a:pt x="20420" y="3142"/>
                  </a:cubicBezTo>
                  <a:cubicBezTo>
                    <a:pt x="20329" y="3142"/>
                    <a:pt x="20329" y="3142"/>
                    <a:pt x="20329" y="3142"/>
                  </a:cubicBezTo>
                  <a:cubicBezTo>
                    <a:pt x="20239" y="3011"/>
                    <a:pt x="20239" y="3011"/>
                    <a:pt x="20239" y="3011"/>
                  </a:cubicBezTo>
                  <a:cubicBezTo>
                    <a:pt x="20239" y="3011"/>
                    <a:pt x="20239" y="3011"/>
                    <a:pt x="20239" y="3011"/>
                  </a:cubicBezTo>
                  <a:cubicBezTo>
                    <a:pt x="20148" y="3011"/>
                    <a:pt x="20148" y="3011"/>
                    <a:pt x="20148" y="3011"/>
                  </a:cubicBezTo>
                  <a:cubicBezTo>
                    <a:pt x="20148" y="3011"/>
                    <a:pt x="20148" y="3011"/>
                    <a:pt x="20148" y="3011"/>
                  </a:cubicBezTo>
                  <a:cubicBezTo>
                    <a:pt x="20057" y="3011"/>
                    <a:pt x="20057" y="3011"/>
                    <a:pt x="20057" y="3011"/>
                  </a:cubicBezTo>
                  <a:cubicBezTo>
                    <a:pt x="20057" y="3011"/>
                    <a:pt x="20057" y="3011"/>
                    <a:pt x="20057" y="3011"/>
                  </a:cubicBezTo>
                  <a:cubicBezTo>
                    <a:pt x="20057" y="2880"/>
                    <a:pt x="20057" y="2880"/>
                    <a:pt x="20057" y="2880"/>
                  </a:cubicBezTo>
                  <a:cubicBezTo>
                    <a:pt x="20057" y="2880"/>
                    <a:pt x="20057" y="2880"/>
                    <a:pt x="20057" y="2880"/>
                  </a:cubicBezTo>
                  <a:cubicBezTo>
                    <a:pt x="19966" y="3011"/>
                    <a:pt x="19966" y="3011"/>
                    <a:pt x="19966" y="3011"/>
                  </a:cubicBezTo>
                  <a:cubicBezTo>
                    <a:pt x="19966" y="3011"/>
                    <a:pt x="19966" y="3011"/>
                    <a:pt x="19966" y="3011"/>
                  </a:cubicBezTo>
                  <a:cubicBezTo>
                    <a:pt x="19966" y="2880"/>
                    <a:pt x="19966" y="2880"/>
                    <a:pt x="19966" y="2880"/>
                  </a:cubicBezTo>
                  <a:cubicBezTo>
                    <a:pt x="19966" y="2880"/>
                    <a:pt x="19966" y="2880"/>
                    <a:pt x="19966" y="2880"/>
                  </a:cubicBezTo>
                  <a:cubicBezTo>
                    <a:pt x="19966" y="2880"/>
                    <a:pt x="19966" y="2880"/>
                    <a:pt x="19966" y="2880"/>
                  </a:cubicBezTo>
                  <a:cubicBezTo>
                    <a:pt x="19876" y="2749"/>
                    <a:pt x="19876" y="2749"/>
                    <a:pt x="19876" y="2749"/>
                  </a:cubicBezTo>
                  <a:cubicBezTo>
                    <a:pt x="19785" y="2749"/>
                    <a:pt x="19785" y="2749"/>
                    <a:pt x="19785" y="2749"/>
                  </a:cubicBezTo>
                  <a:cubicBezTo>
                    <a:pt x="19876" y="2749"/>
                    <a:pt x="19876" y="2749"/>
                    <a:pt x="19876" y="2749"/>
                  </a:cubicBezTo>
                  <a:cubicBezTo>
                    <a:pt x="19876" y="2749"/>
                    <a:pt x="19876" y="2749"/>
                    <a:pt x="19876" y="2749"/>
                  </a:cubicBezTo>
                  <a:cubicBezTo>
                    <a:pt x="19785" y="2618"/>
                    <a:pt x="19785" y="2618"/>
                    <a:pt x="19785" y="2618"/>
                  </a:cubicBezTo>
                  <a:cubicBezTo>
                    <a:pt x="19694" y="2618"/>
                    <a:pt x="19694" y="2618"/>
                    <a:pt x="19694" y="2618"/>
                  </a:cubicBezTo>
                  <a:cubicBezTo>
                    <a:pt x="19694" y="2487"/>
                    <a:pt x="19694" y="2487"/>
                    <a:pt x="19694" y="2487"/>
                  </a:cubicBezTo>
                  <a:cubicBezTo>
                    <a:pt x="19694" y="2487"/>
                    <a:pt x="19694" y="2487"/>
                    <a:pt x="19694" y="2487"/>
                  </a:cubicBezTo>
                  <a:cubicBezTo>
                    <a:pt x="19694" y="2487"/>
                    <a:pt x="19694" y="2487"/>
                    <a:pt x="19694" y="2487"/>
                  </a:cubicBezTo>
                  <a:cubicBezTo>
                    <a:pt x="19603" y="2487"/>
                    <a:pt x="19603" y="2487"/>
                    <a:pt x="19603" y="2487"/>
                  </a:cubicBezTo>
                  <a:cubicBezTo>
                    <a:pt x="19422" y="2749"/>
                    <a:pt x="19422" y="2749"/>
                    <a:pt x="19422" y="2749"/>
                  </a:cubicBezTo>
                  <a:cubicBezTo>
                    <a:pt x="19331" y="2880"/>
                    <a:pt x="19331" y="2880"/>
                    <a:pt x="19331" y="2880"/>
                  </a:cubicBezTo>
                  <a:cubicBezTo>
                    <a:pt x="19422" y="2749"/>
                    <a:pt x="19422" y="2749"/>
                    <a:pt x="19422" y="2749"/>
                  </a:cubicBezTo>
                  <a:cubicBezTo>
                    <a:pt x="19513" y="2487"/>
                    <a:pt x="19513" y="2487"/>
                    <a:pt x="19513" y="2487"/>
                  </a:cubicBezTo>
                  <a:cubicBezTo>
                    <a:pt x="19603" y="2356"/>
                    <a:pt x="19603" y="2356"/>
                    <a:pt x="19603" y="2356"/>
                  </a:cubicBezTo>
                  <a:cubicBezTo>
                    <a:pt x="19603" y="2225"/>
                    <a:pt x="19603" y="2225"/>
                    <a:pt x="19603" y="2225"/>
                  </a:cubicBezTo>
                  <a:cubicBezTo>
                    <a:pt x="19603" y="2225"/>
                    <a:pt x="19603" y="2225"/>
                    <a:pt x="19603" y="2225"/>
                  </a:cubicBezTo>
                  <a:cubicBezTo>
                    <a:pt x="19513" y="2095"/>
                    <a:pt x="19513" y="2095"/>
                    <a:pt x="19513" y="2095"/>
                  </a:cubicBezTo>
                  <a:cubicBezTo>
                    <a:pt x="19422" y="2095"/>
                    <a:pt x="19422" y="2095"/>
                    <a:pt x="19422" y="2095"/>
                  </a:cubicBezTo>
                  <a:cubicBezTo>
                    <a:pt x="19331" y="2225"/>
                    <a:pt x="19331" y="2225"/>
                    <a:pt x="19331" y="2225"/>
                  </a:cubicBezTo>
                  <a:cubicBezTo>
                    <a:pt x="19240" y="2225"/>
                    <a:pt x="19240" y="2225"/>
                    <a:pt x="19240" y="2225"/>
                  </a:cubicBezTo>
                  <a:cubicBezTo>
                    <a:pt x="19150" y="2225"/>
                    <a:pt x="19150" y="2225"/>
                    <a:pt x="19150" y="2225"/>
                  </a:cubicBezTo>
                  <a:cubicBezTo>
                    <a:pt x="19059" y="2225"/>
                    <a:pt x="19059" y="2225"/>
                    <a:pt x="19059" y="2225"/>
                  </a:cubicBezTo>
                  <a:cubicBezTo>
                    <a:pt x="18968" y="2356"/>
                    <a:pt x="18968" y="2356"/>
                    <a:pt x="18968" y="2356"/>
                  </a:cubicBezTo>
                  <a:cubicBezTo>
                    <a:pt x="18877" y="2487"/>
                    <a:pt x="18877" y="2487"/>
                    <a:pt x="18877" y="2487"/>
                  </a:cubicBezTo>
                  <a:cubicBezTo>
                    <a:pt x="18968" y="2356"/>
                    <a:pt x="18968" y="2356"/>
                    <a:pt x="18968" y="2356"/>
                  </a:cubicBezTo>
                  <a:cubicBezTo>
                    <a:pt x="18968" y="2225"/>
                    <a:pt x="18968" y="2225"/>
                    <a:pt x="18968" y="2225"/>
                  </a:cubicBezTo>
                  <a:cubicBezTo>
                    <a:pt x="18968" y="2095"/>
                    <a:pt x="18968" y="2095"/>
                    <a:pt x="18968" y="2095"/>
                  </a:cubicBezTo>
                  <a:cubicBezTo>
                    <a:pt x="18968" y="1964"/>
                    <a:pt x="18968" y="1964"/>
                    <a:pt x="18968" y="1964"/>
                  </a:cubicBezTo>
                  <a:cubicBezTo>
                    <a:pt x="18787" y="1964"/>
                    <a:pt x="18787" y="1964"/>
                    <a:pt x="18787" y="1964"/>
                  </a:cubicBezTo>
                  <a:cubicBezTo>
                    <a:pt x="18787" y="1833"/>
                    <a:pt x="18787" y="1833"/>
                    <a:pt x="18787" y="1833"/>
                  </a:cubicBezTo>
                  <a:cubicBezTo>
                    <a:pt x="18877" y="1833"/>
                    <a:pt x="18877" y="1833"/>
                    <a:pt x="18877" y="1833"/>
                  </a:cubicBezTo>
                  <a:cubicBezTo>
                    <a:pt x="18968" y="1833"/>
                    <a:pt x="18968" y="1833"/>
                    <a:pt x="18968" y="1833"/>
                  </a:cubicBezTo>
                  <a:cubicBezTo>
                    <a:pt x="18968" y="1833"/>
                    <a:pt x="18968" y="1833"/>
                    <a:pt x="18968" y="1833"/>
                  </a:cubicBezTo>
                  <a:cubicBezTo>
                    <a:pt x="18787" y="1702"/>
                    <a:pt x="18787" y="1702"/>
                    <a:pt x="18787" y="1702"/>
                  </a:cubicBezTo>
                  <a:cubicBezTo>
                    <a:pt x="18787" y="1571"/>
                    <a:pt x="18787" y="1571"/>
                    <a:pt x="18787" y="1571"/>
                  </a:cubicBezTo>
                  <a:cubicBezTo>
                    <a:pt x="18787" y="1440"/>
                    <a:pt x="18787" y="1440"/>
                    <a:pt x="18787" y="1440"/>
                  </a:cubicBezTo>
                  <a:cubicBezTo>
                    <a:pt x="18877" y="1440"/>
                    <a:pt x="18877" y="1440"/>
                    <a:pt x="18877" y="1440"/>
                  </a:cubicBezTo>
                  <a:cubicBezTo>
                    <a:pt x="18968" y="1309"/>
                    <a:pt x="18968" y="1309"/>
                    <a:pt x="18968" y="1309"/>
                  </a:cubicBezTo>
                  <a:cubicBezTo>
                    <a:pt x="18877" y="1309"/>
                    <a:pt x="18877" y="1309"/>
                    <a:pt x="18877" y="1309"/>
                  </a:cubicBezTo>
                  <a:cubicBezTo>
                    <a:pt x="18877" y="1178"/>
                    <a:pt x="18877" y="1178"/>
                    <a:pt x="18877" y="1178"/>
                  </a:cubicBezTo>
                  <a:cubicBezTo>
                    <a:pt x="18787" y="1178"/>
                    <a:pt x="18787" y="1178"/>
                    <a:pt x="18787" y="1178"/>
                  </a:cubicBezTo>
                  <a:cubicBezTo>
                    <a:pt x="18787" y="1178"/>
                    <a:pt x="18787" y="1178"/>
                    <a:pt x="18787" y="1178"/>
                  </a:cubicBezTo>
                  <a:cubicBezTo>
                    <a:pt x="18787" y="1178"/>
                    <a:pt x="18787" y="1178"/>
                    <a:pt x="18787" y="1178"/>
                  </a:cubicBezTo>
                  <a:cubicBezTo>
                    <a:pt x="18696" y="1047"/>
                    <a:pt x="18696" y="1047"/>
                    <a:pt x="18696" y="1047"/>
                  </a:cubicBezTo>
                  <a:cubicBezTo>
                    <a:pt x="18605" y="1047"/>
                    <a:pt x="18605" y="1047"/>
                    <a:pt x="18605" y="1047"/>
                  </a:cubicBezTo>
                  <a:cubicBezTo>
                    <a:pt x="18514" y="1047"/>
                    <a:pt x="18514" y="1047"/>
                    <a:pt x="18514" y="1047"/>
                  </a:cubicBezTo>
                  <a:cubicBezTo>
                    <a:pt x="18514" y="1047"/>
                    <a:pt x="18514" y="1047"/>
                    <a:pt x="18514" y="1047"/>
                  </a:cubicBezTo>
                  <a:cubicBezTo>
                    <a:pt x="18424" y="1047"/>
                    <a:pt x="18424" y="1047"/>
                    <a:pt x="18424" y="1047"/>
                  </a:cubicBezTo>
                  <a:cubicBezTo>
                    <a:pt x="18333" y="1047"/>
                    <a:pt x="18333" y="1047"/>
                    <a:pt x="18333" y="1047"/>
                  </a:cubicBezTo>
                  <a:cubicBezTo>
                    <a:pt x="18333" y="1178"/>
                    <a:pt x="18333" y="1178"/>
                    <a:pt x="18333" y="1178"/>
                  </a:cubicBezTo>
                  <a:cubicBezTo>
                    <a:pt x="18333" y="1178"/>
                    <a:pt x="18333" y="1178"/>
                    <a:pt x="18333" y="1178"/>
                  </a:cubicBezTo>
                  <a:cubicBezTo>
                    <a:pt x="18242" y="1047"/>
                    <a:pt x="18242" y="1047"/>
                    <a:pt x="18242" y="1047"/>
                  </a:cubicBezTo>
                  <a:cubicBezTo>
                    <a:pt x="18242" y="1047"/>
                    <a:pt x="18242" y="1047"/>
                    <a:pt x="18242" y="1047"/>
                  </a:cubicBezTo>
                  <a:cubicBezTo>
                    <a:pt x="18333" y="1047"/>
                    <a:pt x="18333" y="1047"/>
                    <a:pt x="18333" y="1047"/>
                  </a:cubicBezTo>
                  <a:cubicBezTo>
                    <a:pt x="18333" y="916"/>
                    <a:pt x="18333" y="916"/>
                    <a:pt x="18333" y="916"/>
                  </a:cubicBezTo>
                  <a:cubicBezTo>
                    <a:pt x="18333" y="785"/>
                    <a:pt x="18333" y="785"/>
                    <a:pt x="18333" y="785"/>
                  </a:cubicBezTo>
                  <a:cubicBezTo>
                    <a:pt x="18333" y="785"/>
                    <a:pt x="18333" y="785"/>
                    <a:pt x="18333" y="785"/>
                  </a:cubicBezTo>
                  <a:cubicBezTo>
                    <a:pt x="18333" y="655"/>
                    <a:pt x="18333" y="655"/>
                    <a:pt x="18333" y="655"/>
                  </a:cubicBezTo>
                  <a:cubicBezTo>
                    <a:pt x="18424" y="655"/>
                    <a:pt x="18424" y="655"/>
                    <a:pt x="18424" y="655"/>
                  </a:cubicBezTo>
                  <a:cubicBezTo>
                    <a:pt x="18333" y="524"/>
                    <a:pt x="18333" y="524"/>
                    <a:pt x="18333" y="524"/>
                  </a:cubicBezTo>
                  <a:cubicBezTo>
                    <a:pt x="18333" y="524"/>
                    <a:pt x="18333" y="524"/>
                    <a:pt x="18333" y="524"/>
                  </a:cubicBezTo>
                  <a:cubicBezTo>
                    <a:pt x="18242" y="655"/>
                    <a:pt x="18242" y="655"/>
                    <a:pt x="18242" y="655"/>
                  </a:cubicBezTo>
                  <a:cubicBezTo>
                    <a:pt x="18242" y="785"/>
                    <a:pt x="18242" y="785"/>
                    <a:pt x="18242" y="785"/>
                  </a:cubicBezTo>
                  <a:cubicBezTo>
                    <a:pt x="18242" y="785"/>
                    <a:pt x="18242" y="785"/>
                    <a:pt x="18242" y="785"/>
                  </a:cubicBezTo>
                  <a:cubicBezTo>
                    <a:pt x="18151" y="655"/>
                    <a:pt x="18151" y="655"/>
                    <a:pt x="18151" y="655"/>
                  </a:cubicBezTo>
                  <a:cubicBezTo>
                    <a:pt x="18061" y="785"/>
                    <a:pt x="18061" y="785"/>
                    <a:pt x="18061" y="785"/>
                  </a:cubicBezTo>
                  <a:cubicBezTo>
                    <a:pt x="18061" y="785"/>
                    <a:pt x="18061" y="785"/>
                    <a:pt x="18061" y="785"/>
                  </a:cubicBezTo>
                  <a:cubicBezTo>
                    <a:pt x="18061" y="916"/>
                    <a:pt x="18061" y="916"/>
                    <a:pt x="18061" y="916"/>
                  </a:cubicBezTo>
                  <a:cubicBezTo>
                    <a:pt x="18061" y="916"/>
                    <a:pt x="18061" y="916"/>
                    <a:pt x="18061" y="916"/>
                  </a:cubicBezTo>
                  <a:cubicBezTo>
                    <a:pt x="17970" y="1047"/>
                    <a:pt x="17970" y="1047"/>
                    <a:pt x="17970" y="1047"/>
                  </a:cubicBezTo>
                  <a:cubicBezTo>
                    <a:pt x="17970" y="916"/>
                    <a:pt x="17970" y="916"/>
                    <a:pt x="17970" y="916"/>
                  </a:cubicBezTo>
                  <a:cubicBezTo>
                    <a:pt x="17970" y="1047"/>
                    <a:pt x="17970" y="1047"/>
                    <a:pt x="17970" y="1047"/>
                  </a:cubicBezTo>
                  <a:cubicBezTo>
                    <a:pt x="17879" y="1178"/>
                    <a:pt x="17879" y="1178"/>
                    <a:pt x="17879" y="1178"/>
                  </a:cubicBezTo>
                  <a:cubicBezTo>
                    <a:pt x="17879" y="1047"/>
                    <a:pt x="17879" y="1047"/>
                    <a:pt x="17879" y="1047"/>
                  </a:cubicBezTo>
                  <a:cubicBezTo>
                    <a:pt x="17879" y="916"/>
                    <a:pt x="17879" y="916"/>
                    <a:pt x="17879" y="916"/>
                  </a:cubicBezTo>
                  <a:cubicBezTo>
                    <a:pt x="17970" y="916"/>
                    <a:pt x="17970" y="916"/>
                    <a:pt x="17970" y="916"/>
                  </a:cubicBezTo>
                  <a:cubicBezTo>
                    <a:pt x="17879" y="916"/>
                    <a:pt x="17879" y="916"/>
                    <a:pt x="17879" y="916"/>
                  </a:cubicBezTo>
                  <a:cubicBezTo>
                    <a:pt x="17879" y="916"/>
                    <a:pt x="17879" y="916"/>
                    <a:pt x="17879" y="916"/>
                  </a:cubicBezTo>
                  <a:cubicBezTo>
                    <a:pt x="17788" y="1047"/>
                    <a:pt x="17788" y="1047"/>
                    <a:pt x="17788" y="1047"/>
                  </a:cubicBezTo>
                  <a:cubicBezTo>
                    <a:pt x="17788" y="1047"/>
                    <a:pt x="17788" y="1047"/>
                    <a:pt x="17788" y="1047"/>
                  </a:cubicBezTo>
                  <a:cubicBezTo>
                    <a:pt x="17788" y="916"/>
                    <a:pt x="17788" y="916"/>
                    <a:pt x="17788" y="916"/>
                  </a:cubicBezTo>
                  <a:cubicBezTo>
                    <a:pt x="17788" y="785"/>
                    <a:pt x="17788" y="785"/>
                    <a:pt x="17788" y="785"/>
                  </a:cubicBezTo>
                  <a:cubicBezTo>
                    <a:pt x="17697" y="785"/>
                    <a:pt x="17697" y="785"/>
                    <a:pt x="17697" y="785"/>
                  </a:cubicBezTo>
                  <a:cubicBezTo>
                    <a:pt x="17697" y="655"/>
                    <a:pt x="17697" y="655"/>
                    <a:pt x="17697" y="655"/>
                  </a:cubicBezTo>
                  <a:cubicBezTo>
                    <a:pt x="17788" y="655"/>
                    <a:pt x="17788" y="655"/>
                    <a:pt x="17788" y="655"/>
                  </a:cubicBezTo>
                  <a:cubicBezTo>
                    <a:pt x="17879" y="655"/>
                    <a:pt x="17879" y="655"/>
                    <a:pt x="17879" y="655"/>
                  </a:cubicBezTo>
                  <a:cubicBezTo>
                    <a:pt x="17970" y="655"/>
                    <a:pt x="17970" y="655"/>
                    <a:pt x="17970" y="655"/>
                  </a:cubicBezTo>
                  <a:cubicBezTo>
                    <a:pt x="18061" y="655"/>
                    <a:pt x="18061" y="655"/>
                    <a:pt x="18061" y="655"/>
                  </a:cubicBezTo>
                  <a:cubicBezTo>
                    <a:pt x="18151" y="655"/>
                    <a:pt x="18151" y="655"/>
                    <a:pt x="18151" y="655"/>
                  </a:cubicBezTo>
                  <a:cubicBezTo>
                    <a:pt x="18242" y="524"/>
                    <a:pt x="18242" y="524"/>
                    <a:pt x="18242" y="524"/>
                  </a:cubicBezTo>
                  <a:cubicBezTo>
                    <a:pt x="18242" y="393"/>
                    <a:pt x="18242" y="393"/>
                    <a:pt x="18242" y="393"/>
                  </a:cubicBezTo>
                  <a:cubicBezTo>
                    <a:pt x="18242" y="393"/>
                    <a:pt x="18242" y="393"/>
                    <a:pt x="18242" y="393"/>
                  </a:cubicBezTo>
                  <a:cubicBezTo>
                    <a:pt x="18242" y="393"/>
                    <a:pt x="18242" y="393"/>
                    <a:pt x="18242" y="393"/>
                  </a:cubicBezTo>
                  <a:cubicBezTo>
                    <a:pt x="18151" y="262"/>
                    <a:pt x="18151" y="262"/>
                    <a:pt x="18151" y="262"/>
                  </a:cubicBezTo>
                  <a:cubicBezTo>
                    <a:pt x="18151" y="262"/>
                    <a:pt x="18151" y="262"/>
                    <a:pt x="18151" y="262"/>
                  </a:cubicBezTo>
                  <a:cubicBezTo>
                    <a:pt x="18061" y="262"/>
                    <a:pt x="18061" y="262"/>
                    <a:pt x="18061" y="262"/>
                  </a:cubicBezTo>
                  <a:cubicBezTo>
                    <a:pt x="18061" y="131"/>
                    <a:pt x="18061" y="131"/>
                    <a:pt x="18061" y="131"/>
                  </a:cubicBezTo>
                  <a:cubicBezTo>
                    <a:pt x="18061" y="131"/>
                    <a:pt x="18061" y="131"/>
                    <a:pt x="18061" y="131"/>
                  </a:cubicBezTo>
                  <a:cubicBezTo>
                    <a:pt x="18061" y="131"/>
                    <a:pt x="18061" y="131"/>
                    <a:pt x="18061" y="131"/>
                  </a:cubicBezTo>
                  <a:cubicBezTo>
                    <a:pt x="18061" y="131"/>
                    <a:pt x="18061" y="131"/>
                    <a:pt x="18061" y="131"/>
                  </a:cubicBezTo>
                  <a:cubicBezTo>
                    <a:pt x="18151" y="0"/>
                    <a:pt x="18151" y="0"/>
                    <a:pt x="18151" y="0"/>
                  </a:cubicBezTo>
                  <a:cubicBezTo>
                    <a:pt x="18061" y="0"/>
                    <a:pt x="18061" y="0"/>
                    <a:pt x="18061" y="0"/>
                  </a:cubicBezTo>
                  <a:cubicBezTo>
                    <a:pt x="17970" y="131"/>
                    <a:pt x="17970" y="131"/>
                    <a:pt x="17970" y="131"/>
                  </a:cubicBezTo>
                  <a:cubicBezTo>
                    <a:pt x="17879" y="131"/>
                    <a:pt x="17879" y="131"/>
                    <a:pt x="17879" y="131"/>
                  </a:cubicBezTo>
                  <a:cubicBezTo>
                    <a:pt x="17788" y="131"/>
                    <a:pt x="17788" y="131"/>
                    <a:pt x="17788" y="131"/>
                  </a:cubicBezTo>
                  <a:cubicBezTo>
                    <a:pt x="17697" y="262"/>
                    <a:pt x="17697" y="262"/>
                    <a:pt x="17697" y="262"/>
                  </a:cubicBezTo>
                  <a:cubicBezTo>
                    <a:pt x="17516" y="393"/>
                    <a:pt x="17516" y="393"/>
                    <a:pt x="17516" y="393"/>
                  </a:cubicBezTo>
                  <a:cubicBezTo>
                    <a:pt x="17425" y="524"/>
                    <a:pt x="17425" y="524"/>
                    <a:pt x="17425" y="524"/>
                  </a:cubicBezTo>
                  <a:cubicBezTo>
                    <a:pt x="17244" y="524"/>
                    <a:pt x="17244" y="524"/>
                    <a:pt x="17244" y="524"/>
                  </a:cubicBezTo>
                  <a:cubicBezTo>
                    <a:pt x="17153" y="393"/>
                    <a:pt x="17153" y="393"/>
                    <a:pt x="17153" y="393"/>
                  </a:cubicBezTo>
                  <a:cubicBezTo>
                    <a:pt x="17062" y="393"/>
                    <a:pt x="17062" y="393"/>
                    <a:pt x="17062" y="393"/>
                  </a:cubicBezTo>
                  <a:cubicBezTo>
                    <a:pt x="17062" y="393"/>
                    <a:pt x="17062" y="393"/>
                    <a:pt x="17062" y="393"/>
                  </a:cubicBezTo>
                  <a:cubicBezTo>
                    <a:pt x="17062" y="393"/>
                    <a:pt x="17062" y="393"/>
                    <a:pt x="17062" y="393"/>
                  </a:cubicBezTo>
                  <a:cubicBezTo>
                    <a:pt x="16971" y="262"/>
                    <a:pt x="16971" y="262"/>
                    <a:pt x="16971" y="262"/>
                  </a:cubicBezTo>
                  <a:cubicBezTo>
                    <a:pt x="16881" y="393"/>
                    <a:pt x="16881" y="393"/>
                    <a:pt x="16881" y="393"/>
                  </a:cubicBezTo>
                  <a:cubicBezTo>
                    <a:pt x="16881" y="393"/>
                    <a:pt x="16881" y="393"/>
                    <a:pt x="16881" y="393"/>
                  </a:cubicBezTo>
                  <a:cubicBezTo>
                    <a:pt x="16790" y="393"/>
                    <a:pt x="16790" y="393"/>
                    <a:pt x="16790" y="393"/>
                  </a:cubicBezTo>
                  <a:cubicBezTo>
                    <a:pt x="16790" y="393"/>
                    <a:pt x="16790" y="393"/>
                    <a:pt x="16790" y="393"/>
                  </a:cubicBezTo>
                  <a:cubicBezTo>
                    <a:pt x="16790" y="262"/>
                    <a:pt x="16790" y="262"/>
                    <a:pt x="16790" y="262"/>
                  </a:cubicBezTo>
                  <a:cubicBezTo>
                    <a:pt x="16881" y="262"/>
                    <a:pt x="16881" y="262"/>
                    <a:pt x="16881" y="262"/>
                  </a:cubicBezTo>
                  <a:cubicBezTo>
                    <a:pt x="16881" y="262"/>
                    <a:pt x="16881" y="262"/>
                    <a:pt x="16881" y="262"/>
                  </a:cubicBezTo>
                  <a:cubicBezTo>
                    <a:pt x="16790" y="262"/>
                    <a:pt x="16790" y="262"/>
                    <a:pt x="16790" y="262"/>
                  </a:cubicBezTo>
                  <a:cubicBezTo>
                    <a:pt x="16608" y="393"/>
                    <a:pt x="16608" y="393"/>
                    <a:pt x="16608" y="393"/>
                  </a:cubicBezTo>
                  <a:cubicBezTo>
                    <a:pt x="16518" y="393"/>
                    <a:pt x="16518" y="393"/>
                    <a:pt x="16518" y="393"/>
                  </a:cubicBezTo>
                  <a:cubicBezTo>
                    <a:pt x="16427" y="524"/>
                    <a:pt x="16427" y="524"/>
                    <a:pt x="16427" y="524"/>
                  </a:cubicBezTo>
                  <a:cubicBezTo>
                    <a:pt x="16427" y="655"/>
                    <a:pt x="16427" y="655"/>
                    <a:pt x="16427" y="655"/>
                  </a:cubicBezTo>
                  <a:cubicBezTo>
                    <a:pt x="16518" y="655"/>
                    <a:pt x="16518" y="655"/>
                    <a:pt x="16518" y="655"/>
                  </a:cubicBezTo>
                  <a:cubicBezTo>
                    <a:pt x="16518" y="785"/>
                    <a:pt x="16518" y="785"/>
                    <a:pt x="16518" y="785"/>
                  </a:cubicBezTo>
                  <a:cubicBezTo>
                    <a:pt x="16427" y="785"/>
                    <a:pt x="16427" y="785"/>
                    <a:pt x="16427" y="785"/>
                  </a:cubicBezTo>
                  <a:cubicBezTo>
                    <a:pt x="16336" y="785"/>
                    <a:pt x="16336" y="785"/>
                    <a:pt x="16336" y="785"/>
                  </a:cubicBezTo>
                  <a:cubicBezTo>
                    <a:pt x="16245" y="1047"/>
                    <a:pt x="16245" y="1047"/>
                    <a:pt x="16245" y="1047"/>
                  </a:cubicBezTo>
                  <a:cubicBezTo>
                    <a:pt x="16155" y="1309"/>
                    <a:pt x="16155" y="1309"/>
                    <a:pt x="16155" y="1309"/>
                  </a:cubicBezTo>
                  <a:cubicBezTo>
                    <a:pt x="16155" y="1309"/>
                    <a:pt x="16155" y="1309"/>
                    <a:pt x="16155" y="1309"/>
                  </a:cubicBezTo>
                  <a:cubicBezTo>
                    <a:pt x="16155" y="1178"/>
                    <a:pt x="16155" y="1178"/>
                    <a:pt x="16155" y="1178"/>
                  </a:cubicBezTo>
                  <a:cubicBezTo>
                    <a:pt x="16155" y="1047"/>
                    <a:pt x="16155" y="1047"/>
                    <a:pt x="16155" y="1047"/>
                  </a:cubicBezTo>
                  <a:cubicBezTo>
                    <a:pt x="16245" y="785"/>
                    <a:pt x="16245" y="785"/>
                    <a:pt x="16245" y="785"/>
                  </a:cubicBezTo>
                  <a:cubicBezTo>
                    <a:pt x="16245" y="785"/>
                    <a:pt x="16245" y="785"/>
                    <a:pt x="16245" y="785"/>
                  </a:cubicBezTo>
                  <a:cubicBezTo>
                    <a:pt x="16245" y="785"/>
                    <a:pt x="16245" y="785"/>
                    <a:pt x="16245" y="785"/>
                  </a:cubicBezTo>
                  <a:cubicBezTo>
                    <a:pt x="16064" y="916"/>
                    <a:pt x="16064" y="916"/>
                    <a:pt x="16064" y="916"/>
                  </a:cubicBezTo>
                  <a:cubicBezTo>
                    <a:pt x="15973" y="916"/>
                    <a:pt x="15973" y="916"/>
                    <a:pt x="15973" y="916"/>
                  </a:cubicBezTo>
                  <a:cubicBezTo>
                    <a:pt x="15882" y="785"/>
                    <a:pt x="15882" y="785"/>
                    <a:pt x="15882" y="785"/>
                  </a:cubicBezTo>
                  <a:cubicBezTo>
                    <a:pt x="15792" y="655"/>
                    <a:pt x="15792" y="655"/>
                    <a:pt x="15792" y="655"/>
                  </a:cubicBezTo>
                  <a:cubicBezTo>
                    <a:pt x="15701" y="655"/>
                    <a:pt x="15701" y="655"/>
                    <a:pt x="15701" y="655"/>
                  </a:cubicBezTo>
                  <a:cubicBezTo>
                    <a:pt x="15701" y="655"/>
                    <a:pt x="15701" y="655"/>
                    <a:pt x="15701" y="655"/>
                  </a:cubicBezTo>
                  <a:cubicBezTo>
                    <a:pt x="15701" y="785"/>
                    <a:pt x="15701" y="785"/>
                    <a:pt x="15701" y="785"/>
                  </a:cubicBezTo>
                  <a:cubicBezTo>
                    <a:pt x="15792" y="785"/>
                    <a:pt x="15792" y="785"/>
                    <a:pt x="15792" y="785"/>
                  </a:cubicBezTo>
                  <a:cubicBezTo>
                    <a:pt x="15882" y="916"/>
                    <a:pt x="15882" y="916"/>
                    <a:pt x="15882" y="916"/>
                  </a:cubicBezTo>
                  <a:cubicBezTo>
                    <a:pt x="15792" y="916"/>
                    <a:pt x="15792" y="916"/>
                    <a:pt x="15792" y="916"/>
                  </a:cubicBezTo>
                  <a:cubicBezTo>
                    <a:pt x="15701" y="916"/>
                    <a:pt x="15701" y="916"/>
                    <a:pt x="15701" y="916"/>
                  </a:cubicBezTo>
                  <a:cubicBezTo>
                    <a:pt x="15610" y="785"/>
                    <a:pt x="15610" y="785"/>
                    <a:pt x="15610" y="785"/>
                  </a:cubicBezTo>
                  <a:cubicBezTo>
                    <a:pt x="15429" y="916"/>
                    <a:pt x="15429" y="916"/>
                    <a:pt x="15429" y="916"/>
                  </a:cubicBezTo>
                  <a:cubicBezTo>
                    <a:pt x="15156" y="1178"/>
                    <a:pt x="15156" y="1178"/>
                    <a:pt x="15156" y="1178"/>
                  </a:cubicBezTo>
                  <a:cubicBezTo>
                    <a:pt x="14975" y="1309"/>
                    <a:pt x="14975" y="1309"/>
                    <a:pt x="14975" y="1309"/>
                  </a:cubicBezTo>
                  <a:cubicBezTo>
                    <a:pt x="14793" y="1440"/>
                    <a:pt x="14793" y="1440"/>
                    <a:pt x="14793" y="1440"/>
                  </a:cubicBezTo>
                  <a:cubicBezTo>
                    <a:pt x="14612" y="1702"/>
                    <a:pt x="14612" y="1702"/>
                    <a:pt x="14612" y="1702"/>
                  </a:cubicBezTo>
                  <a:cubicBezTo>
                    <a:pt x="14430" y="1833"/>
                    <a:pt x="14430" y="1833"/>
                    <a:pt x="14430" y="1833"/>
                  </a:cubicBezTo>
                  <a:cubicBezTo>
                    <a:pt x="14339" y="1964"/>
                    <a:pt x="14339" y="1964"/>
                    <a:pt x="14339" y="1964"/>
                  </a:cubicBezTo>
                  <a:cubicBezTo>
                    <a:pt x="14249" y="1964"/>
                    <a:pt x="14249" y="1964"/>
                    <a:pt x="14249" y="1964"/>
                  </a:cubicBezTo>
                  <a:cubicBezTo>
                    <a:pt x="14158" y="2095"/>
                    <a:pt x="14158" y="2095"/>
                    <a:pt x="14158" y="2095"/>
                  </a:cubicBezTo>
                  <a:cubicBezTo>
                    <a:pt x="14067" y="2095"/>
                    <a:pt x="14067" y="2095"/>
                    <a:pt x="14067" y="2095"/>
                  </a:cubicBezTo>
                  <a:cubicBezTo>
                    <a:pt x="13886" y="2225"/>
                    <a:pt x="13886" y="2225"/>
                    <a:pt x="13886" y="2225"/>
                  </a:cubicBezTo>
                  <a:cubicBezTo>
                    <a:pt x="13795" y="2225"/>
                    <a:pt x="13795" y="2225"/>
                    <a:pt x="13795" y="2225"/>
                  </a:cubicBezTo>
                  <a:cubicBezTo>
                    <a:pt x="13704" y="2095"/>
                    <a:pt x="13704" y="2095"/>
                    <a:pt x="13704" y="2095"/>
                  </a:cubicBezTo>
                  <a:cubicBezTo>
                    <a:pt x="13613" y="2095"/>
                    <a:pt x="13613" y="2095"/>
                    <a:pt x="13613" y="2095"/>
                  </a:cubicBezTo>
                  <a:cubicBezTo>
                    <a:pt x="13523" y="1964"/>
                    <a:pt x="13523" y="1964"/>
                    <a:pt x="13523" y="1964"/>
                  </a:cubicBezTo>
                  <a:cubicBezTo>
                    <a:pt x="13432" y="1964"/>
                    <a:pt x="13432" y="1964"/>
                    <a:pt x="13432" y="1964"/>
                  </a:cubicBezTo>
                  <a:cubicBezTo>
                    <a:pt x="13250" y="1833"/>
                    <a:pt x="13250" y="1833"/>
                    <a:pt x="13250" y="1833"/>
                  </a:cubicBezTo>
                  <a:cubicBezTo>
                    <a:pt x="13250" y="1964"/>
                    <a:pt x="13250" y="1964"/>
                    <a:pt x="13250" y="1964"/>
                  </a:cubicBezTo>
                  <a:cubicBezTo>
                    <a:pt x="13160" y="1964"/>
                    <a:pt x="13160" y="1964"/>
                    <a:pt x="13160" y="1964"/>
                  </a:cubicBezTo>
                  <a:cubicBezTo>
                    <a:pt x="12978" y="2225"/>
                    <a:pt x="12978" y="2225"/>
                    <a:pt x="12978" y="2225"/>
                  </a:cubicBezTo>
                  <a:cubicBezTo>
                    <a:pt x="12978" y="2356"/>
                    <a:pt x="12978" y="2356"/>
                    <a:pt x="12978" y="2356"/>
                  </a:cubicBezTo>
                  <a:cubicBezTo>
                    <a:pt x="12887" y="2487"/>
                    <a:pt x="12887" y="2487"/>
                    <a:pt x="12887" y="2487"/>
                  </a:cubicBezTo>
                  <a:cubicBezTo>
                    <a:pt x="12797" y="2618"/>
                    <a:pt x="12797" y="2618"/>
                    <a:pt x="12797" y="2618"/>
                  </a:cubicBezTo>
                  <a:cubicBezTo>
                    <a:pt x="12797" y="2618"/>
                    <a:pt x="12797" y="2618"/>
                    <a:pt x="12797" y="2618"/>
                  </a:cubicBezTo>
                  <a:cubicBezTo>
                    <a:pt x="12706" y="2487"/>
                    <a:pt x="12706" y="2487"/>
                    <a:pt x="12706" y="2487"/>
                  </a:cubicBezTo>
                  <a:cubicBezTo>
                    <a:pt x="12706" y="2618"/>
                    <a:pt x="12706" y="2618"/>
                    <a:pt x="12706" y="2618"/>
                  </a:cubicBezTo>
                  <a:cubicBezTo>
                    <a:pt x="12706" y="2749"/>
                    <a:pt x="12706" y="2749"/>
                    <a:pt x="12706" y="2749"/>
                  </a:cubicBezTo>
                  <a:cubicBezTo>
                    <a:pt x="12887" y="3273"/>
                    <a:pt x="12887" y="3273"/>
                    <a:pt x="12887" y="3273"/>
                  </a:cubicBezTo>
                  <a:cubicBezTo>
                    <a:pt x="12978" y="3535"/>
                    <a:pt x="12978" y="3535"/>
                    <a:pt x="12978" y="3535"/>
                  </a:cubicBezTo>
                  <a:cubicBezTo>
                    <a:pt x="12978" y="3927"/>
                    <a:pt x="12978" y="3927"/>
                    <a:pt x="12978" y="3927"/>
                  </a:cubicBezTo>
                  <a:cubicBezTo>
                    <a:pt x="12978" y="4189"/>
                    <a:pt x="12978" y="4189"/>
                    <a:pt x="12978" y="4189"/>
                  </a:cubicBezTo>
                  <a:cubicBezTo>
                    <a:pt x="12887" y="4451"/>
                    <a:pt x="12887" y="4451"/>
                    <a:pt x="12887" y="4451"/>
                  </a:cubicBezTo>
                  <a:cubicBezTo>
                    <a:pt x="12797" y="4582"/>
                    <a:pt x="12797" y="4582"/>
                    <a:pt x="12797" y="4582"/>
                  </a:cubicBezTo>
                  <a:cubicBezTo>
                    <a:pt x="12797" y="4582"/>
                    <a:pt x="12797" y="4582"/>
                    <a:pt x="12797" y="4582"/>
                  </a:cubicBezTo>
                  <a:cubicBezTo>
                    <a:pt x="12978" y="4844"/>
                    <a:pt x="12978" y="4844"/>
                    <a:pt x="12978" y="4844"/>
                  </a:cubicBezTo>
                  <a:cubicBezTo>
                    <a:pt x="13069" y="4844"/>
                    <a:pt x="13069" y="4844"/>
                    <a:pt x="13069" y="4844"/>
                  </a:cubicBezTo>
                  <a:cubicBezTo>
                    <a:pt x="13069" y="4844"/>
                    <a:pt x="13069" y="4844"/>
                    <a:pt x="13069" y="4844"/>
                  </a:cubicBezTo>
                  <a:cubicBezTo>
                    <a:pt x="13069" y="4844"/>
                    <a:pt x="13069" y="4844"/>
                    <a:pt x="13069" y="4844"/>
                  </a:cubicBezTo>
                  <a:cubicBezTo>
                    <a:pt x="13160" y="4844"/>
                    <a:pt x="13160" y="4844"/>
                    <a:pt x="13160" y="4844"/>
                  </a:cubicBezTo>
                  <a:cubicBezTo>
                    <a:pt x="13160" y="4844"/>
                    <a:pt x="13160" y="4844"/>
                    <a:pt x="13160" y="4844"/>
                  </a:cubicBezTo>
                  <a:cubicBezTo>
                    <a:pt x="13160" y="4844"/>
                    <a:pt x="13160" y="4844"/>
                    <a:pt x="13160" y="4844"/>
                  </a:cubicBezTo>
                  <a:cubicBezTo>
                    <a:pt x="13160" y="4975"/>
                    <a:pt x="13160" y="4975"/>
                    <a:pt x="13160" y="4975"/>
                  </a:cubicBezTo>
                  <a:cubicBezTo>
                    <a:pt x="13341" y="5105"/>
                    <a:pt x="13341" y="5105"/>
                    <a:pt x="13341" y="5105"/>
                  </a:cubicBezTo>
                  <a:cubicBezTo>
                    <a:pt x="13250" y="5105"/>
                    <a:pt x="13250" y="5105"/>
                    <a:pt x="13250" y="5105"/>
                  </a:cubicBezTo>
                  <a:cubicBezTo>
                    <a:pt x="13160" y="5105"/>
                    <a:pt x="13160" y="5105"/>
                    <a:pt x="13160" y="5105"/>
                  </a:cubicBezTo>
                  <a:cubicBezTo>
                    <a:pt x="13160" y="5236"/>
                    <a:pt x="13160" y="5236"/>
                    <a:pt x="13160" y="5236"/>
                  </a:cubicBezTo>
                  <a:cubicBezTo>
                    <a:pt x="13160" y="5498"/>
                    <a:pt x="13160" y="5498"/>
                    <a:pt x="13160" y="5498"/>
                  </a:cubicBezTo>
                  <a:cubicBezTo>
                    <a:pt x="13160" y="5629"/>
                    <a:pt x="13160" y="5629"/>
                    <a:pt x="13160" y="5629"/>
                  </a:cubicBezTo>
                  <a:cubicBezTo>
                    <a:pt x="13250" y="5629"/>
                    <a:pt x="13250" y="5629"/>
                    <a:pt x="13250" y="5629"/>
                  </a:cubicBezTo>
                  <a:cubicBezTo>
                    <a:pt x="13250" y="5629"/>
                    <a:pt x="13250" y="5629"/>
                    <a:pt x="13250" y="5629"/>
                  </a:cubicBezTo>
                  <a:cubicBezTo>
                    <a:pt x="13341" y="5498"/>
                    <a:pt x="13341" y="5498"/>
                    <a:pt x="13341" y="5498"/>
                  </a:cubicBezTo>
                  <a:cubicBezTo>
                    <a:pt x="13432" y="5629"/>
                    <a:pt x="13432" y="5629"/>
                    <a:pt x="13432" y="5629"/>
                  </a:cubicBezTo>
                  <a:cubicBezTo>
                    <a:pt x="13432" y="5629"/>
                    <a:pt x="13432" y="5629"/>
                    <a:pt x="13432" y="5629"/>
                  </a:cubicBezTo>
                  <a:cubicBezTo>
                    <a:pt x="13523" y="5629"/>
                    <a:pt x="13523" y="5629"/>
                    <a:pt x="13523" y="5629"/>
                  </a:cubicBezTo>
                  <a:cubicBezTo>
                    <a:pt x="13704" y="5629"/>
                    <a:pt x="13704" y="5629"/>
                    <a:pt x="13704" y="5629"/>
                  </a:cubicBezTo>
                  <a:cubicBezTo>
                    <a:pt x="13795" y="5760"/>
                    <a:pt x="13795" y="5760"/>
                    <a:pt x="13795" y="5760"/>
                  </a:cubicBezTo>
                  <a:cubicBezTo>
                    <a:pt x="13704" y="5760"/>
                    <a:pt x="13704" y="5760"/>
                    <a:pt x="13704" y="5760"/>
                  </a:cubicBezTo>
                  <a:cubicBezTo>
                    <a:pt x="13704" y="5891"/>
                    <a:pt x="13704" y="5891"/>
                    <a:pt x="13704" y="5891"/>
                  </a:cubicBezTo>
                  <a:cubicBezTo>
                    <a:pt x="13704" y="6022"/>
                    <a:pt x="13704" y="6022"/>
                    <a:pt x="13704" y="6022"/>
                  </a:cubicBezTo>
                  <a:cubicBezTo>
                    <a:pt x="13523" y="6022"/>
                    <a:pt x="13523" y="6022"/>
                    <a:pt x="13523" y="6022"/>
                  </a:cubicBezTo>
                  <a:cubicBezTo>
                    <a:pt x="13523" y="6022"/>
                    <a:pt x="13523" y="6022"/>
                    <a:pt x="13523" y="6022"/>
                  </a:cubicBezTo>
                  <a:cubicBezTo>
                    <a:pt x="13523" y="5891"/>
                    <a:pt x="13523" y="5891"/>
                    <a:pt x="13523" y="5891"/>
                  </a:cubicBezTo>
                  <a:cubicBezTo>
                    <a:pt x="13432" y="6022"/>
                    <a:pt x="13432" y="6022"/>
                    <a:pt x="13432" y="6022"/>
                  </a:cubicBezTo>
                  <a:cubicBezTo>
                    <a:pt x="13341" y="5891"/>
                    <a:pt x="13341" y="5891"/>
                    <a:pt x="13341" y="5891"/>
                  </a:cubicBezTo>
                  <a:cubicBezTo>
                    <a:pt x="13250" y="5891"/>
                    <a:pt x="13250" y="5891"/>
                    <a:pt x="13250" y="5891"/>
                  </a:cubicBezTo>
                  <a:cubicBezTo>
                    <a:pt x="13250" y="5760"/>
                    <a:pt x="13250" y="5760"/>
                    <a:pt x="13250" y="5760"/>
                  </a:cubicBezTo>
                  <a:cubicBezTo>
                    <a:pt x="13160" y="5760"/>
                    <a:pt x="13160" y="5760"/>
                    <a:pt x="13160" y="5760"/>
                  </a:cubicBezTo>
                  <a:cubicBezTo>
                    <a:pt x="13160" y="5760"/>
                    <a:pt x="13160" y="5760"/>
                    <a:pt x="13160" y="5760"/>
                  </a:cubicBezTo>
                  <a:cubicBezTo>
                    <a:pt x="13069" y="5629"/>
                    <a:pt x="13069" y="5629"/>
                    <a:pt x="13069" y="5629"/>
                  </a:cubicBezTo>
                  <a:cubicBezTo>
                    <a:pt x="13069" y="5498"/>
                    <a:pt x="13069" y="5498"/>
                    <a:pt x="13069" y="5498"/>
                  </a:cubicBezTo>
                  <a:cubicBezTo>
                    <a:pt x="13160" y="5105"/>
                    <a:pt x="13160" y="5105"/>
                    <a:pt x="13160" y="5105"/>
                  </a:cubicBezTo>
                  <a:cubicBezTo>
                    <a:pt x="13160" y="5105"/>
                    <a:pt x="13160" y="5105"/>
                    <a:pt x="13160" y="5105"/>
                  </a:cubicBezTo>
                  <a:cubicBezTo>
                    <a:pt x="13069" y="5105"/>
                    <a:pt x="13069" y="5105"/>
                    <a:pt x="13069" y="5105"/>
                  </a:cubicBezTo>
                  <a:cubicBezTo>
                    <a:pt x="13069" y="5105"/>
                    <a:pt x="13069" y="5105"/>
                    <a:pt x="13069" y="5105"/>
                  </a:cubicBezTo>
                  <a:cubicBezTo>
                    <a:pt x="12978" y="5498"/>
                    <a:pt x="12978" y="5498"/>
                    <a:pt x="12978" y="5498"/>
                  </a:cubicBezTo>
                  <a:cubicBezTo>
                    <a:pt x="12978" y="5629"/>
                    <a:pt x="12978" y="5629"/>
                    <a:pt x="12978" y="5629"/>
                  </a:cubicBezTo>
                  <a:cubicBezTo>
                    <a:pt x="12887" y="5760"/>
                    <a:pt x="12887" y="5760"/>
                    <a:pt x="12887" y="5760"/>
                  </a:cubicBezTo>
                  <a:cubicBezTo>
                    <a:pt x="12887" y="5891"/>
                    <a:pt x="12887" y="5891"/>
                    <a:pt x="12887" y="5891"/>
                  </a:cubicBezTo>
                  <a:cubicBezTo>
                    <a:pt x="12978" y="5760"/>
                    <a:pt x="12978" y="5760"/>
                    <a:pt x="12978" y="5760"/>
                  </a:cubicBezTo>
                  <a:cubicBezTo>
                    <a:pt x="12978" y="5760"/>
                    <a:pt x="12978" y="5760"/>
                    <a:pt x="12978" y="5760"/>
                  </a:cubicBezTo>
                  <a:cubicBezTo>
                    <a:pt x="13069" y="5760"/>
                    <a:pt x="13069" y="5760"/>
                    <a:pt x="13069" y="5760"/>
                  </a:cubicBezTo>
                  <a:cubicBezTo>
                    <a:pt x="13160" y="5760"/>
                    <a:pt x="13160" y="5760"/>
                    <a:pt x="13160" y="5760"/>
                  </a:cubicBezTo>
                  <a:cubicBezTo>
                    <a:pt x="13160" y="5891"/>
                    <a:pt x="13160" y="5891"/>
                    <a:pt x="13160" y="5891"/>
                  </a:cubicBezTo>
                  <a:cubicBezTo>
                    <a:pt x="13160" y="6022"/>
                    <a:pt x="13160" y="6022"/>
                    <a:pt x="13160" y="6022"/>
                  </a:cubicBezTo>
                  <a:cubicBezTo>
                    <a:pt x="13069" y="6153"/>
                    <a:pt x="13069" y="6153"/>
                    <a:pt x="13069" y="6153"/>
                  </a:cubicBezTo>
                  <a:cubicBezTo>
                    <a:pt x="12978" y="6284"/>
                    <a:pt x="12978" y="6284"/>
                    <a:pt x="12978" y="6284"/>
                  </a:cubicBezTo>
                  <a:cubicBezTo>
                    <a:pt x="13069" y="6022"/>
                    <a:pt x="13069" y="6022"/>
                    <a:pt x="13069" y="6022"/>
                  </a:cubicBezTo>
                  <a:cubicBezTo>
                    <a:pt x="13069" y="6022"/>
                    <a:pt x="13069" y="6022"/>
                    <a:pt x="13069" y="6022"/>
                  </a:cubicBezTo>
                  <a:cubicBezTo>
                    <a:pt x="13069" y="6022"/>
                    <a:pt x="13069" y="6022"/>
                    <a:pt x="13069" y="6022"/>
                  </a:cubicBezTo>
                  <a:cubicBezTo>
                    <a:pt x="12978" y="5891"/>
                    <a:pt x="12978" y="5891"/>
                    <a:pt x="12978" y="5891"/>
                  </a:cubicBezTo>
                  <a:cubicBezTo>
                    <a:pt x="12978" y="6022"/>
                    <a:pt x="12978" y="6022"/>
                    <a:pt x="12978" y="6022"/>
                  </a:cubicBezTo>
                  <a:cubicBezTo>
                    <a:pt x="12797" y="6153"/>
                    <a:pt x="12797" y="6153"/>
                    <a:pt x="12797" y="6153"/>
                  </a:cubicBezTo>
                  <a:cubicBezTo>
                    <a:pt x="12797" y="6284"/>
                    <a:pt x="12797" y="6284"/>
                    <a:pt x="12797" y="6284"/>
                  </a:cubicBezTo>
                  <a:cubicBezTo>
                    <a:pt x="12797" y="6284"/>
                    <a:pt x="12797" y="6284"/>
                    <a:pt x="12797" y="6284"/>
                  </a:cubicBezTo>
                  <a:cubicBezTo>
                    <a:pt x="12706" y="6284"/>
                    <a:pt x="12706" y="6284"/>
                    <a:pt x="12706" y="6284"/>
                  </a:cubicBezTo>
                  <a:cubicBezTo>
                    <a:pt x="12706" y="6153"/>
                    <a:pt x="12706" y="6153"/>
                    <a:pt x="12706" y="6153"/>
                  </a:cubicBezTo>
                  <a:cubicBezTo>
                    <a:pt x="12615" y="6153"/>
                    <a:pt x="12615" y="6153"/>
                    <a:pt x="12615" y="6153"/>
                  </a:cubicBezTo>
                  <a:cubicBezTo>
                    <a:pt x="12524" y="6153"/>
                    <a:pt x="12524" y="6153"/>
                    <a:pt x="12524" y="6153"/>
                  </a:cubicBezTo>
                  <a:cubicBezTo>
                    <a:pt x="12434" y="6153"/>
                    <a:pt x="12434" y="6153"/>
                    <a:pt x="12434" y="6153"/>
                  </a:cubicBezTo>
                  <a:cubicBezTo>
                    <a:pt x="12434" y="6022"/>
                    <a:pt x="12434" y="6022"/>
                    <a:pt x="12434" y="6022"/>
                  </a:cubicBezTo>
                  <a:cubicBezTo>
                    <a:pt x="12434" y="6022"/>
                    <a:pt x="12434" y="6022"/>
                    <a:pt x="12434" y="6022"/>
                  </a:cubicBezTo>
                  <a:cubicBezTo>
                    <a:pt x="12343" y="6022"/>
                    <a:pt x="12343" y="6022"/>
                    <a:pt x="12343" y="6022"/>
                  </a:cubicBezTo>
                  <a:cubicBezTo>
                    <a:pt x="12343" y="6022"/>
                    <a:pt x="12343" y="6022"/>
                    <a:pt x="12343" y="6022"/>
                  </a:cubicBezTo>
                  <a:cubicBezTo>
                    <a:pt x="12252" y="6022"/>
                    <a:pt x="12252" y="6022"/>
                    <a:pt x="12252" y="6022"/>
                  </a:cubicBezTo>
                  <a:cubicBezTo>
                    <a:pt x="12252" y="5891"/>
                    <a:pt x="12252" y="5891"/>
                    <a:pt x="12252" y="5891"/>
                  </a:cubicBezTo>
                  <a:cubicBezTo>
                    <a:pt x="12161" y="6022"/>
                    <a:pt x="12161" y="6022"/>
                    <a:pt x="12161" y="6022"/>
                  </a:cubicBezTo>
                  <a:cubicBezTo>
                    <a:pt x="12161" y="5891"/>
                    <a:pt x="12161" y="5891"/>
                    <a:pt x="12161" y="5891"/>
                  </a:cubicBezTo>
                  <a:cubicBezTo>
                    <a:pt x="12161" y="5891"/>
                    <a:pt x="12161" y="5891"/>
                    <a:pt x="12161" y="5891"/>
                  </a:cubicBezTo>
                  <a:cubicBezTo>
                    <a:pt x="12071" y="5760"/>
                    <a:pt x="12071" y="5760"/>
                    <a:pt x="12071" y="5760"/>
                  </a:cubicBezTo>
                  <a:cubicBezTo>
                    <a:pt x="12071" y="5629"/>
                    <a:pt x="12071" y="5629"/>
                    <a:pt x="12071" y="5629"/>
                  </a:cubicBezTo>
                  <a:cubicBezTo>
                    <a:pt x="12161" y="5629"/>
                    <a:pt x="12161" y="5629"/>
                    <a:pt x="12161" y="5629"/>
                  </a:cubicBezTo>
                  <a:cubicBezTo>
                    <a:pt x="12252" y="5498"/>
                    <a:pt x="12252" y="5498"/>
                    <a:pt x="12252" y="5498"/>
                  </a:cubicBezTo>
                  <a:cubicBezTo>
                    <a:pt x="12343" y="5498"/>
                    <a:pt x="12343" y="5498"/>
                    <a:pt x="12343" y="5498"/>
                  </a:cubicBezTo>
                  <a:cubicBezTo>
                    <a:pt x="12343" y="5367"/>
                    <a:pt x="12343" y="5367"/>
                    <a:pt x="12343" y="5367"/>
                  </a:cubicBezTo>
                  <a:cubicBezTo>
                    <a:pt x="12343" y="5367"/>
                    <a:pt x="12343" y="5367"/>
                    <a:pt x="12343" y="5367"/>
                  </a:cubicBezTo>
                  <a:cubicBezTo>
                    <a:pt x="12252" y="5236"/>
                    <a:pt x="12252" y="5236"/>
                    <a:pt x="12252" y="5236"/>
                  </a:cubicBezTo>
                  <a:cubicBezTo>
                    <a:pt x="12161" y="5105"/>
                    <a:pt x="12161" y="5105"/>
                    <a:pt x="12161" y="5105"/>
                  </a:cubicBezTo>
                  <a:cubicBezTo>
                    <a:pt x="12071" y="5105"/>
                    <a:pt x="12071" y="5105"/>
                    <a:pt x="12071" y="5105"/>
                  </a:cubicBezTo>
                  <a:cubicBezTo>
                    <a:pt x="11980" y="5236"/>
                    <a:pt x="11980" y="5236"/>
                    <a:pt x="11980" y="5236"/>
                  </a:cubicBezTo>
                  <a:cubicBezTo>
                    <a:pt x="11889" y="5236"/>
                    <a:pt x="11889" y="5236"/>
                    <a:pt x="11889" y="5236"/>
                  </a:cubicBezTo>
                  <a:cubicBezTo>
                    <a:pt x="11889" y="5236"/>
                    <a:pt x="11889" y="5236"/>
                    <a:pt x="11889" y="5236"/>
                  </a:cubicBezTo>
                  <a:cubicBezTo>
                    <a:pt x="11798" y="5236"/>
                    <a:pt x="11798" y="5236"/>
                    <a:pt x="11798" y="5236"/>
                  </a:cubicBezTo>
                  <a:cubicBezTo>
                    <a:pt x="11526" y="5367"/>
                    <a:pt x="11526" y="5367"/>
                    <a:pt x="11526" y="5367"/>
                  </a:cubicBezTo>
                  <a:cubicBezTo>
                    <a:pt x="11526" y="5367"/>
                    <a:pt x="11526" y="5367"/>
                    <a:pt x="11526" y="5367"/>
                  </a:cubicBezTo>
                  <a:cubicBezTo>
                    <a:pt x="11526" y="5498"/>
                    <a:pt x="11526" y="5498"/>
                    <a:pt x="11526" y="5498"/>
                  </a:cubicBezTo>
                  <a:cubicBezTo>
                    <a:pt x="11617" y="5498"/>
                    <a:pt x="11617" y="5498"/>
                    <a:pt x="11617" y="5498"/>
                  </a:cubicBezTo>
                  <a:cubicBezTo>
                    <a:pt x="11617" y="5629"/>
                    <a:pt x="11617" y="5629"/>
                    <a:pt x="11617" y="5629"/>
                  </a:cubicBezTo>
                  <a:cubicBezTo>
                    <a:pt x="11526" y="5498"/>
                    <a:pt x="11526" y="5498"/>
                    <a:pt x="11526" y="5498"/>
                  </a:cubicBezTo>
                  <a:cubicBezTo>
                    <a:pt x="11526" y="5498"/>
                    <a:pt x="11526" y="5498"/>
                    <a:pt x="11526" y="5498"/>
                  </a:cubicBezTo>
                  <a:cubicBezTo>
                    <a:pt x="11435" y="5498"/>
                    <a:pt x="11435" y="5498"/>
                    <a:pt x="11435" y="5498"/>
                  </a:cubicBezTo>
                  <a:cubicBezTo>
                    <a:pt x="11345" y="5498"/>
                    <a:pt x="11345" y="5498"/>
                    <a:pt x="11345" y="5498"/>
                  </a:cubicBezTo>
                  <a:cubicBezTo>
                    <a:pt x="11254" y="5498"/>
                    <a:pt x="11254" y="5498"/>
                    <a:pt x="11254" y="5498"/>
                  </a:cubicBezTo>
                  <a:cubicBezTo>
                    <a:pt x="11072" y="5498"/>
                    <a:pt x="11072" y="5498"/>
                    <a:pt x="11072" y="5498"/>
                  </a:cubicBezTo>
                  <a:cubicBezTo>
                    <a:pt x="11072" y="5498"/>
                    <a:pt x="11072" y="5498"/>
                    <a:pt x="11072" y="5498"/>
                  </a:cubicBezTo>
                  <a:cubicBezTo>
                    <a:pt x="11072" y="5629"/>
                    <a:pt x="11072" y="5629"/>
                    <a:pt x="11072" y="5629"/>
                  </a:cubicBezTo>
                  <a:cubicBezTo>
                    <a:pt x="10982" y="5629"/>
                    <a:pt x="10982" y="5629"/>
                    <a:pt x="10982" y="5629"/>
                  </a:cubicBezTo>
                  <a:cubicBezTo>
                    <a:pt x="10891" y="5498"/>
                    <a:pt x="10891" y="5498"/>
                    <a:pt x="10891" y="5498"/>
                  </a:cubicBezTo>
                  <a:cubicBezTo>
                    <a:pt x="10891" y="5498"/>
                    <a:pt x="10891" y="5498"/>
                    <a:pt x="10891" y="5498"/>
                  </a:cubicBezTo>
                  <a:cubicBezTo>
                    <a:pt x="10800" y="5629"/>
                    <a:pt x="10800" y="5629"/>
                    <a:pt x="10800" y="5629"/>
                  </a:cubicBezTo>
                  <a:cubicBezTo>
                    <a:pt x="10800" y="5760"/>
                    <a:pt x="10800" y="5760"/>
                    <a:pt x="10800" y="5760"/>
                  </a:cubicBezTo>
                  <a:cubicBezTo>
                    <a:pt x="10709" y="5760"/>
                    <a:pt x="10709" y="5760"/>
                    <a:pt x="10709" y="5760"/>
                  </a:cubicBezTo>
                  <a:cubicBezTo>
                    <a:pt x="10618" y="5760"/>
                    <a:pt x="10618" y="5760"/>
                    <a:pt x="10618" y="5760"/>
                  </a:cubicBezTo>
                  <a:cubicBezTo>
                    <a:pt x="10528" y="5891"/>
                    <a:pt x="10528" y="5891"/>
                    <a:pt x="10528" y="5891"/>
                  </a:cubicBezTo>
                  <a:cubicBezTo>
                    <a:pt x="10437" y="5891"/>
                    <a:pt x="10437" y="5891"/>
                    <a:pt x="10437" y="5891"/>
                  </a:cubicBezTo>
                  <a:cubicBezTo>
                    <a:pt x="10437" y="5891"/>
                    <a:pt x="10437" y="5891"/>
                    <a:pt x="10437" y="5891"/>
                  </a:cubicBezTo>
                  <a:cubicBezTo>
                    <a:pt x="10528" y="5760"/>
                    <a:pt x="10528" y="5760"/>
                    <a:pt x="10528" y="5760"/>
                  </a:cubicBezTo>
                  <a:cubicBezTo>
                    <a:pt x="10437" y="5760"/>
                    <a:pt x="10437" y="5760"/>
                    <a:pt x="10437" y="5760"/>
                  </a:cubicBezTo>
                  <a:cubicBezTo>
                    <a:pt x="10346" y="5891"/>
                    <a:pt x="10346" y="5891"/>
                    <a:pt x="10346" y="5891"/>
                  </a:cubicBezTo>
                  <a:cubicBezTo>
                    <a:pt x="10346" y="6022"/>
                    <a:pt x="10346" y="6022"/>
                    <a:pt x="10346" y="6022"/>
                  </a:cubicBezTo>
                  <a:cubicBezTo>
                    <a:pt x="10437" y="6153"/>
                    <a:pt x="10437" y="6153"/>
                    <a:pt x="10437" y="6153"/>
                  </a:cubicBezTo>
                  <a:cubicBezTo>
                    <a:pt x="10528" y="6415"/>
                    <a:pt x="10528" y="6415"/>
                    <a:pt x="10528" y="6415"/>
                  </a:cubicBezTo>
                  <a:cubicBezTo>
                    <a:pt x="10709" y="6415"/>
                    <a:pt x="10709" y="6415"/>
                    <a:pt x="10709" y="6415"/>
                  </a:cubicBezTo>
                  <a:cubicBezTo>
                    <a:pt x="10800" y="6545"/>
                    <a:pt x="10800" y="6545"/>
                    <a:pt x="10800" y="6545"/>
                  </a:cubicBezTo>
                  <a:cubicBezTo>
                    <a:pt x="10891" y="6676"/>
                    <a:pt x="10891" y="6676"/>
                    <a:pt x="10891" y="6676"/>
                  </a:cubicBezTo>
                  <a:cubicBezTo>
                    <a:pt x="10891" y="6807"/>
                    <a:pt x="10891" y="6807"/>
                    <a:pt x="10891" y="6807"/>
                  </a:cubicBezTo>
                  <a:cubicBezTo>
                    <a:pt x="10982" y="6807"/>
                    <a:pt x="10982" y="6807"/>
                    <a:pt x="10982" y="6807"/>
                  </a:cubicBezTo>
                  <a:cubicBezTo>
                    <a:pt x="11072" y="6807"/>
                    <a:pt x="11072" y="6807"/>
                    <a:pt x="11072" y="6807"/>
                  </a:cubicBezTo>
                  <a:cubicBezTo>
                    <a:pt x="11072" y="6807"/>
                    <a:pt x="11072" y="6807"/>
                    <a:pt x="11072" y="6807"/>
                  </a:cubicBezTo>
                  <a:cubicBezTo>
                    <a:pt x="10891" y="6807"/>
                    <a:pt x="10891" y="6807"/>
                    <a:pt x="10891" y="6807"/>
                  </a:cubicBezTo>
                  <a:cubicBezTo>
                    <a:pt x="10891" y="6807"/>
                    <a:pt x="10891" y="6807"/>
                    <a:pt x="10891" y="6807"/>
                  </a:cubicBezTo>
                  <a:cubicBezTo>
                    <a:pt x="10800" y="6676"/>
                    <a:pt x="10800" y="6676"/>
                    <a:pt x="10800" y="6676"/>
                  </a:cubicBezTo>
                  <a:cubicBezTo>
                    <a:pt x="10709" y="6676"/>
                    <a:pt x="10709" y="6676"/>
                    <a:pt x="10709" y="6676"/>
                  </a:cubicBezTo>
                  <a:cubicBezTo>
                    <a:pt x="10709" y="6676"/>
                    <a:pt x="10709" y="6676"/>
                    <a:pt x="10709" y="6676"/>
                  </a:cubicBezTo>
                  <a:cubicBezTo>
                    <a:pt x="10618" y="6807"/>
                    <a:pt x="10618" y="6807"/>
                    <a:pt x="10618" y="6807"/>
                  </a:cubicBezTo>
                  <a:cubicBezTo>
                    <a:pt x="10528" y="6807"/>
                    <a:pt x="10528" y="6807"/>
                    <a:pt x="10528" y="6807"/>
                  </a:cubicBezTo>
                  <a:cubicBezTo>
                    <a:pt x="10528" y="6676"/>
                    <a:pt x="10528" y="6676"/>
                    <a:pt x="10528" y="6676"/>
                  </a:cubicBezTo>
                  <a:cubicBezTo>
                    <a:pt x="10528" y="6545"/>
                    <a:pt x="10528" y="6545"/>
                    <a:pt x="10528" y="6545"/>
                  </a:cubicBezTo>
                  <a:cubicBezTo>
                    <a:pt x="10528" y="6545"/>
                    <a:pt x="10528" y="6545"/>
                    <a:pt x="10528" y="6545"/>
                  </a:cubicBezTo>
                  <a:cubicBezTo>
                    <a:pt x="10528" y="6545"/>
                    <a:pt x="10528" y="6545"/>
                    <a:pt x="10528" y="6545"/>
                  </a:cubicBezTo>
                  <a:cubicBezTo>
                    <a:pt x="10437" y="6676"/>
                    <a:pt x="10437" y="6676"/>
                    <a:pt x="10437" y="6676"/>
                  </a:cubicBezTo>
                  <a:cubicBezTo>
                    <a:pt x="10437" y="6807"/>
                    <a:pt x="10437" y="6807"/>
                    <a:pt x="10437" y="6807"/>
                  </a:cubicBezTo>
                  <a:cubicBezTo>
                    <a:pt x="10528" y="6938"/>
                    <a:pt x="10528" y="6938"/>
                    <a:pt x="10528" y="6938"/>
                  </a:cubicBezTo>
                  <a:cubicBezTo>
                    <a:pt x="10528" y="6938"/>
                    <a:pt x="10528" y="6938"/>
                    <a:pt x="10528" y="6938"/>
                  </a:cubicBezTo>
                  <a:cubicBezTo>
                    <a:pt x="10437" y="7069"/>
                    <a:pt x="10437" y="7069"/>
                    <a:pt x="10437" y="7069"/>
                  </a:cubicBezTo>
                  <a:cubicBezTo>
                    <a:pt x="10346" y="7200"/>
                    <a:pt x="10346" y="7200"/>
                    <a:pt x="10346" y="7200"/>
                  </a:cubicBezTo>
                  <a:cubicBezTo>
                    <a:pt x="10346" y="7331"/>
                    <a:pt x="10346" y="7331"/>
                    <a:pt x="10346" y="7331"/>
                  </a:cubicBezTo>
                  <a:cubicBezTo>
                    <a:pt x="10346" y="7462"/>
                    <a:pt x="10346" y="7462"/>
                    <a:pt x="10346" y="7462"/>
                  </a:cubicBezTo>
                  <a:cubicBezTo>
                    <a:pt x="10437" y="7724"/>
                    <a:pt x="10437" y="7724"/>
                    <a:pt x="10437" y="7724"/>
                  </a:cubicBezTo>
                  <a:cubicBezTo>
                    <a:pt x="10618" y="7724"/>
                    <a:pt x="10618" y="7724"/>
                    <a:pt x="10618" y="7724"/>
                  </a:cubicBezTo>
                  <a:cubicBezTo>
                    <a:pt x="10709" y="7855"/>
                    <a:pt x="10709" y="7855"/>
                    <a:pt x="10709" y="7855"/>
                  </a:cubicBezTo>
                  <a:cubicBezTo>
                    <a:pt x="10709" y="7855"/>
                    <a:pt x="10709" y="7855"/>
                    <a:pt x="10709" y="7855"/>
                  </a:cubicBezTo>
                  <a:cubicBezTo>
                    <a:pt x="10891" y="7724"/>
                    <a:pt x="10891" y="7724"/>
                    <a:pt x="10891" y="7724"/>
                  </a:cubicBezTo>
                  <a:cubicBezTo>
                    <a:pt x="10982" y="7724"/>
                    <a:pt x="10982" y="7724"/>
                    <a:pt x="10982" y="7724"/>
                  </a:cubicBezTo>
                  <a:cubicBezTo>
                    <a:pt x="11072" y="7855"/>
                    <a:pt x="11072" y="7855"/>
                    <a:pt x="11072" y="7855"/>
                  </a:cubicBezTo>
                  <a:cubicBezTo>
                    <a:pt x="11254" y="7855"/>
                    <a:pt x="11254" y="7855"/>
                    <a:pt x="11254" y="7855"/>
                  </a:cubicBezTo>
                  <a:cubicBezTo>
                    <a:pt x="11254" y="7855"/>
                    <a:pt x="11254" y="7855"/>
                    <a:pt x="11254" y="7855"/>
                  </a:cubicBezTo>
                  <a:cubicBezTo>
                    <a:pt x="11345" y="7985"/>
                    <a:pt x="11345" y="7985"/>
                    <a:pt x="11345" y="7985"/>
                  </a:cubicBezTo>
                  <a:cubicBezTo>
                    <a:pt x="11345" y="7985"/>
                    <a:pt x="11345" y="7985"/>
                    <a:pt x="11345" y="7985"/>
                  </a:cubicBezTo>
                  <a:cubicBezTo>
                    <a:pt x="11435" y="7985"/>
                    <a:pt x="11435" y="7985"/>
                    <a:pt x="11435" y="7985"/>
                  </a:cubicBezTo>
                  <a:cubicBezTo>
                    <a:pt x="11435" y="7855"/>
                    <a:pt x="11435" y="7855"/>
                    <a:pt x="11435" y="7855"/>
                  </a:cubicBezTo>
                  <a:cubicBezTo>
                    <a:pt x="11435" y="7855"/>
                    <a:pt x="11435" y="7855"/>
                    <a:pt x="11435" y="7855"/>
                  </a:cubicBezTo>
                  <a:cubicBezTo>
                    <a:pt x="11526" y="7855"/>
                    <a:pt x="11526" y="7855"/>
                    <a:pt x="11526" y="7855"/>
                  </a:cubicBezTo>
                  <a:cubicBezTo>
                    <a:pt x="11526" y="7855"/>
                    <a:pt x="11526" y="7855"/>
                    <a:pt x="11526" y="7855"/>
                  </a:cubicBezTo>
                  <a:cubicBezTo>
                    <a:pt x="11435" y="7985"/>
                    <a:pt x="11435" y="7985"/>
                    <a:pt x="11435" y="7985"/>
                  </a:cubicBezTo>
                  <a:cubicBezTo>
                    <a:pt x="11435" y="8116"/>
                    <a:pt x="11435" y="8116"/>
                    <a:pt x="11435" y="8116"/>
                  </a:cubicBezTo>
                  <a:cubicBezTo>
                    <a:pt x="11435" y="8116"/>
                    <a:pt x="11435" y="8116"/>
                    <a:pt x="11435" y="8116"/>
                  </a:cubicBezTo>
                  <a:cubicBezTo>
                    <a:pt x="11526" y="7985"/>
                    <a:pt x="11526" y="7985"/>
                    <a:pt x="11526" y="7985"/>
                  </a:cubicBezTo>
                  <a:cubicBezTo>
                    <a:pt x="11617" y="7985"/>
                    <a:pt x="11617" y="7985"/>
                    <a:pt x="11617" y="7985"/>
                  </a:cubicBezTo>
                  <a:cubicBezTo>
                    <a:pt x="11708" y="7855"/>
                    <a:pt x="11708" y="7855"/>
                    <a:pt x="11708" y="7855"/>
                  </a:cubicBezTo>
                  <a:cubicBezTo>
                    <a:pt x="11889" y="7724"/>
                    <a:pt x="11889" y="7724"/>
                    <a:pt x="11889" y="7724"/>
                  </a:cubicBezTo>
                  <a:cubicBezTo>
                    <a:pt x="11980" y="7724"/>
                    <a:pt x="11980" y="7724"/>
                    <a:pt x="11980" y="7724"/>
                  </a:cubicBezTo>
                  <a:cubicBezTo>
                    <a:pt x="12071" y="7724"/>
                    <a:pt x="12071" y="7724"/>
                    <a:pt x="12071" y="7724"/>
                  </a:cubicBezTo>
                  <a:cubicBezTo>
                    <a:pt x="12071" y="7724"/>
                    <a:pt x="12071" y="7724"/>
                    <a:pt x="12071" y="7724"/>
                  </a:cubicBezTo>
                  <a:cubicBezTo>
                    <a:pt x="12071" y="7724"/>
                    <a:pt x="12071" y="7724"/>
                    <a:pt x="12071" y="7724"/>
                  </a:cubicBezTo>
                  <a:cubicBezTo>
                    <a:pt x="12161" y="7724"/>
                    <a:pt x="12161" y="7724"/>
                    <a:pt x="12161" y="7724"/>
                  </a:cubicBezTo>
                  <a:cubicBezTo>
                    <a:pt x="12252" y="7593"/>
                    <a:pt x="12252" y="7593"/>
                    <a:pt x="12252" y="7593"/>
                  </a:cubicBezTo>
                  <a:cubicBezTo>
                    <a:pt x="12434" y="7593"/>
                    <a:pt x="12434" y="7593"/>
                    <a:pt x="12434" y="7593"/>
                  </a:cubicBezTo>
                  <a:cubicBezTo>
                    <a:pt x="12434" y="7593"/>
                    <a:pt x="12434" y="7593"/>
                    <a:pt x="12434" y="7593"/>
                  </a:cubicBezTo>
                  <a:cubicBezTo>
                    <a:pt x="12434" y="7724"/>
                    <a:pt x="12434" y="7724"/>
                    <a:pt x="12434" y="7724"/>
                  </a:cubicBezTo>
                  <a:cubicBezTo>
                    <a:pt x="12343" y="7724"/>
                    <a:pt x="12343" y="7724"/>
                    <a:pt x="12343" y="7724"/>
                  </a:cubicBezTo>
                  <a:cubicBezTo>
                    <a:pt x="12343" y="7855"/>
                    <a:pt x="12343" y="7855"/>
                    <a:pt x="12343" y="7855"/>
                  </a:cubicBezTo>
                  <a:cubicBezTo>
                    <a:pt x="12343" y="7855"/>
                    <a:pt x="12343" y="7855"/>
                    <a:pt x="12343" y="7855"/>
                  </a:cubicBezTo>
                  <a:cubicBezTo>
                    <a:pt x="12252" y="7985"/>
                    <a:pt x="12252" y="7985"/>
                    <a:pt x="12252" y="7985"/>
                  </a:cubicBezTo>
                  <a:cubicBezTo>
                    <a:pt x="12161" y="7985"/>
                    <a:pt x="12161" y="7985"/>
                    <a:pt x="12161" y="7985"/>
                  </a:cubicBezTo>
                  <a:cubicBezTo>
                    <a:pt x="12161" y="7985"/>
                    <a:pt x="12161" y="7985"/>
                    <a:pt x="12161" y="7985"/>
                  </a:cubicBezTo>
                  <a:cubicBezTo>
                    <a:pt x="12071" y="7985"/>
                    <a:pt x="12071" y="7985"/>
                    <a:pt x="12071" y="7985"/>
                  </a:cubicBezTo>
                  <a:cubicBezTo>
                    <a:pt x="11980" y="8116"/>
                    <a:pt x="11980" y="8116"/>
                    <a:pt x="11980" y="8116"/>
                  </a:cubicBezTo>
                  <a:cubicBezTo>
                    <a:pt x="11980" y="8116"/>
                    <a:pt x="11980" y="8116"/>
                    <a:pt x="11980" y="8116"/>
                  </a:cubicBezTo>
                  <a:cubicBezTo>
                    <a:pt x="12071" y="8116"/>
                    <a:pt x="12071" y="8116"/>
                    <a:pt x="12071" y="8116"/>
                  </a:cubicBezTo>
                  <a:cubicBezTo>
                    <a:pt x="12071" y="8247"/>
                    <a:pt x="12071" y="8247"/>
                    <a:pt x="12071" y="8247"/>
                  </a:cubicBezTo>
                  <a:cubicBezTo>
                    <a:pt x="12071" y="8378"/>
                    <a:pt x="12071" y="8378"/>
                    <a:pt x="12071" y="8378"/>
                  </a:cubicBezTo>
                  <a:cubicBezTo>
                    <a:pt x="11980" y="8509"/>
                    <a:pt x="11980" y="8509"/>
                    <a:pt x="11980" y="8509"/>
                  </a:cubicBezTo>
                  <a:cubicBezTo>
                    <a:pt x="11980" y="8640"/>
                    <a:pt x="11980" y="8640"/>
                    <a:pt x="11980" y="8640"/>
                  </a:cubicBezTo>
                  <a:cubicBezTo>
                    <a:pt x="11889" y="8771"/>
                    <a:pt x="11889" y="8771"/>
                    <a:pt x="11889" y="8771"/>
                  </a:cubicBezTo>
                  <a:cubicBezTo>
                    <a:pt x="11889" y="8771"/>
                    <a:pt x="11889" y="8771"/>
                    <a:pt x="11889" y="8771"/>
                  </a:cubicBezTo>
                  <a:cubicBezTo>
                    <a:pt x="11889" y="8771"/>
                    <a:pt x="11889" y="8771"/>
                    <a:pt x="11889" y="8771"/>
                  </a:cubicBezTo>
                  <a:cubicBezTo>
                    <a:pt x="11889" y="8902"/>
                    <a:pt x="11889" y="8902"/>
                    <a:pt x="11889" y="8902"/>
                  </a:cubicBezTo>
                  <a:cubicBezTo>
                    <a:pt x="11889" y="9033"/>
                    <a:pt x="11889" y="9033"/>
                    <a:pt x="11889" y="9033"/>
                  </a:cubicBezTo>
                  <a:cubicBezTo>
                    <a:pt x="11798" y="9164"/>
                    <a:pt x="11798" y="9164"/>
                    <a:pt x="11798" y="9164"/>
                  </a:cubicBezTo>
                  <a:cubicBezTo>
                    <a:pt x="11798" y="9164"/>
                    <a:pt x="11798" y="9164"/>
                    <a:pt x="11798" y="9164"/>
                  </a:cubicBezTo>
                  <a:cubicBezTo>
                    <a:pt x="11708" y="9164"/>
                    <a:pt x="11708" y="9164"/>
                    <a:pt x="11708" y="9164"/>
                  </a:cubicBezTo>
                  <a:cubicBezTo>
                    <a:pt x="11617" y="9295"/>
                    <a:pt x="11617" y="9295"/>
                    <a:pt x="11617" y="9295"/>
                  </a:cubicBezTo>
                  <a:cubicBezTo>
                    <a:pt x="11526" y="9295"/>
                    <a:pt x="11526" y="9295"/>
                    <a:pt x="11526" y="9295"/>
                  </a:cubicBezTo>
                  <a:cubicBezTo>
                    <a:pt x="11526" y="9295"/>
                    <a:pt x="11526" y="9295"/>
                    <a:pt x="11526" y="9295"/>
                  </a:cubicBezTo>
                  <a:cubicBezTo>
                    <a:pt x="11435" y="9295"/>
                    <a:pt x="11435" y="9295"/>
                    <a:pt x="11435" y="9295"/>
                  </a:cubicBezTo>
                  <a:cubicBezTo>
                    <a:pt x="11254" y="9295"/>
                    <a:pt x="11254" y="9295"/>
                    <a:pt x="11254" y="9295"/>
                  </a:cubicBezTo>
                  <a:cubicBezTo>
                    <a:pt x="11254" y="9295"/>
                    <a:pt x="11254" y="9295"/>
                    <a:pt x="11254" y="9295"/>
                  </a:cubicBezTo>
                  <a:cubicBezTo>
                    <a:pt x="11254" y="9164"/>
                    <a:pt x="11254" y="9164"/>
                    <a:pt x="11254" y="9164"/>
                  </a:cubicBezTo>
                  <a:cubicBezTo>
                    <a:pt x="11163" y="9164"/>
                    <a:pt x="11163" y="9164"/>
                    <a:pt x="11163" y="9164"/>
                  </a:cubicBezTo>
                  <a:cubicBezTo>
                    <a:pt x="11163" y="9164"/>
                    <a:pt x="11163" y="9164"/>
                    <a:pt x="11163" y="9164"/>
                  </a:cubicBezTo>
                  <a:cubicBezTo>
                    <a:pt x="11072" y="9295"/>
                    <a:pt x="11072" y="9295"/>
                    <a:pt x="11072" y="9295"/>
                  </a:cubicBezTo>
                  <a:cubicBezTo>
                    <a:pt x="10982" y="9295"/>
                    <a:pt x="10982" y="9295"/>
                    <a:pt x="10982" y="9295"/>
                  </a:cubicBezTo>
                  <a:cubicBezTo>
                    <a:pt x="10891" y="9425"/>
                    <a:pt x="10891" y="9425"/>
                    <a:pt x="10891" y="9425"/>
                  </a:cubicBezTo>
                  <a:cubicBezTo>
                    <a:pt x="10709" y="9556"/>
                    <a:pt x="10709" y="9556"/>
                    <a:pt x="10709" y="9556"/>
                  </a:cubicBezTo>
                  <a:cubicBezTo>
                    <a:pt x="10709" y="9556"/>
                    <a:pt x="10709" y="9556"/>
                    <a:pt x="10709" y="9556"/>
                  </a:cubicBezTo>
                  <a:cubicBezTo>
                    <a:pt x="10618" y="9556"/>
                    <a:pt x="10618" y="9556"/>
                    <a:pt x="10618" y="9556"/>
                  </a:cubicBezTo>
                  <a:cubicBezTo>
                    <a:pt x="10528" y="9556"/>
                    <a:pt x="10528" y="9556"/>
                    <a:pt x="10528" y="9556"/>
                  </a:cubicBezTo>
                  <a:cubicBezTo>
                    <a:pt x="10437" y="9556"/>
                    <a:pt x="10437" y="9556"/>
                    <a:pt x="10437" y="9556"/>
                  </a:cubicBezTo>
                  <a:cubicBezTo>
                    <a:pt x="10346" y="9687"/>
                    <a:pt x="10346" y="9687"/>
                    <a:pt x="10346" y="9687"/>
                  </a:cubicBezTo>
                  <a:cubicBezTo>
                    <a:pt x="10255" y="9687"/>
                    <a:pt x="10255" y="9687"/>
                    <a:pt x="10255" y="9687"/>
                  </a:cubicBezTo>
                  <a:cubicBezTo>
                    <a:pt x="10165" y="9687"/>
                    <a:pt x="10165" y="9687"/>
                    <a:pt x="10165" y="9687"/>
                  </a:cubicBezTo>
                  <a:cubicBezTo>
                    <a:pt x="10165" y="9818"/>
                    <a:pt x="10165" y="9818"/>
                    <a:pt x="10165" y="9818"/>
                  </a:cubicBezTo>
                  <a:cubicBezTo>
                    <a:pt x="10165" y="10080"/>
                    <a:pt x="10165" y="10080"/>
                    <a:pt x="10165" y="10080"/>
                  </a:cubicBezTo>
                  <a:cubicBezTo>
                    <a:pt x="10074" y="10080"/>
                    <a:pt x="10074" y="10080"/>
                    <a:pt x="10074" y="10080"/>
                  </a:cubicBezTo>
                  <a:cubicBezTo>
                    <a:pt x="10074" y="10080"/>
                    <a:pt x="10074" y="10080"/>
                    <a:pt x="10074" y="10080"/>
                  </a:cubicBezTo>
                  <a:cubicBezTo>
                    <a:pt x="9983" y="9949"/>
                    <a:pt x="9983" y="9949"/>
                    <a:pt x="9983" y="9949"/>
                  </a:cubicBezTo>
                  <a:cubicBezTo>
                    <a:pt x="9802" y="9949"/>
                    <a:pt x="9802" y="9949"/>
                    <a:pt x="9802" y="9949"/>
                  </a:cubicBezTo>
                  <a:cubicBezTo>
                    <a:pt x="9802" y="9949"/>
                    <a:pt x="9802" y="9949"/>
                    <a:pt x="9802" y="9949"/>
                  </a:cubicBezTo>
                  <a:cubicBezTo>
                    <a:pt x="9802" y="10080"/>
                    <a:pt x="9802" y="10080"/>
                    <a:pt x="9802" y="10080"/>
                  </a:cubicBezTo>
                  <a:cubicBezTo>
                    <a:pt x="9892" y="10080"/>
                    <a:pt x="9892" y="10080"/>
                    <a:pt x="9892" y="10080"/>
                  </a:cubicBezTo>
                  <a:cubicBezTo>
                    <a:pt x="9802" y="10211"/>
                    <a:pt x="9802" y="10211"/>
                    <a:pt x="9802" y="10211"/>
                  </a:cubicBezTo>
                  <a:cubicBezTo>
                    <a:pt x="9802" y="10211"/>
                    <a:pt x="9802" y="10211"/>
                    <a:pt x="9802" y="10211"/>
                  </a:cubicBezTo>
                  <a:cubicBezTo>
                    <a:pt x="9711" y="10080"/>
                    <a:pt x="9711" y="10080"/>
                    <a:pt x="9711" y="10080"/>
                  </a:cubicBezTo>
                  <a:cubicBezTo>
                    <a:pt x="9711" y="9949"/>
                    <a:pt x="9711" y="9949"/>
                    <a:pt x="9711" y="9949"/>
                  </a:cubicBezTo>
                  <a:cubicBezTo>
                    <a:pt x="9620" y="9949"/>
                    <a:pt x="9620" y="9949"/>
                    <a:pt x="9620" y="9949"/>
                  </a:cubicBezTo>
                  <a:cubicBezTo>
                    <a:pt x="9529" y="10080"/>
                    <a:pt x="9529" y="10080"/>
                    <a:pt x="9529" y="10080"/>
                  </a:cubicBezTo>
                  <a:cubicBezTo>
                    <a:pt x="9529" y="10211"/>
                    <a:pt x="9529" y="10211"/>
                    <a:pt x="9529" y="10211"/>
                  </a:cubicBezTo>
                  <a:cubicBezTo>
                    <a:pt x="9439" y="10211"/>
                    <a:pt x="9439" y="10211"/>
                    <a:pt x="9439" y="10211"/>
                  </a:cubicBezTo>
                  <a:cubicBezTo>
                    <a:pt x="9439" y="10211"/>
                    <a:pt x="9439" y="10211"/>
                    <a:pt x="9439" y="10211"/>
                  </a:cubicBezTo>
                  <a:cubicBezTo>
                    <a:pt x="9257" y="10473"/>
                    <a:pt x="9257" y="10473"/>
                    <a:pt x="9257" y="10473"/>
                  </a:cubicBezTo>
                  <a:cubicBezTo>
                    <a:pt x="9166" y="10604"/>
                    <a:pt x="9166" y="10604"/>
                    <a:pt x="9166" y="10604"/>
                  </a:cubicBezTo>
                  <a:cubicBezTo>
                    <a:pt x="9166" y="10735"/>
                    <a:pt x="9166" y="10735"/>
                    <a:pt x="9166" y="10735"/>
                  </a:cubicBezTo>
                  <a:cubicBezTo>
                    <a:pt x="9076" y="10735"/>
                    <a:pt x="9076" y="10735"/>
                    <a:pt x="9076" y="10735"/>
                  </a:cubicBezTo>
                  <a:cubicBezTo>
                    <a:pt x="8985" y="10604"/>
                    <a:pt x="8985" y="10604"/>
                    <a:pt x="8985" y="10604"/>
                  </a:cubicBezTo>
                  <a:cubicBezTo>
                    <a:pt x="8985" y="10735"/>
                    <a:pt x="8985" y="10735"/>
                    <a:pt x="8985" y="10735"/>
                  </a:cubicBezTo>
                  <a:cubicBezTo>
                    <a:pt x="9076" y="10865"/>
                    <a:pt x="9076" y="10865"/>
                    <a:pt x="9076" y="10865"/>
                  </a:cubicBezTo>
                  <a:cubicBezTo>
                    <a:pt x="9076" y="10865"/>
                    <a:pt x="9076" y="10865"/>
                    <a:pt x="9076" y="10865"/>
                  </a:cubicBezTo>
                  <a:cubicBezTo>
                    <a:pt x="8985" y="10865"/>
                    <a:pt x="8985" y="10865"/>
                    <a:pt x="8985" y="10865"/>
                  </a:cubicBezTo>
                  <a:cubicBezTo>
                    <a:pt x="8985" y="10865"/>
                    <a:pt x="8985" y="10865"/>
                    <a:pt x="8985" y="10865"/>
                  </a:cubicBezTo>
                  <a:cubicBezTo>
                    <a:pt x="8894" y="10865"/>
                    <a:pt x="8894" y="10865"/>
                    <a:pt x="8894" y="10865"/>
                  </a:cubicBezTo>
                  <a:cubicBezTo>
                    <a:pt x="8894" y="10865"/>
                    <a:pt x="8894" y="10865"/>
                    <a:pt x="8894" y="10865"/>
                  </a:cubicBezTo>
                  <a:cubicBezTo>
                    <a:pt x="8803" y="10996"/>
                    <a:pt x="8803" y="10996"/>
                    <a:pt x="8803" y="10996"/>
                  </a:cubicBezTo>
                  <a:cubicBezTo>
                    <a:pt x="8803" y="11127"/>
                    <a:pt x="8803" y="11127"/>
                    <a:pt x="8803" y="11127"/>
                  </a:cubicBezTo>
                  <a:cubicBezTo>
                    <a:pt x="8803" y="11258"/>
                    <a:pt x="8803" y="11258"/>
                    <a:pt x="8803" y="11258"/>
                  </a:cubicBezTo>
                  <a:cubicBezTo>
                    <a:pt x="8894" y="11389"/>
                    <a:pt x="8894" y="11389"/>
                    <a:pt x="8894" y="11389"/>
                  </a:cubicBezTo>
                  <a:cubicBezTo>
                    <a:pt x="8803" y="11520"/>
                    <a:pt x="8803" y="11520"/>
                    <a:pt x="8803" y="11520"/>
                  </a:cubicBezTo>
                  <a:cubicBezTo>
                    <a:pt x="8803" y="11520"/>
                    <a:pt x="8803" y="11520"/>
                    <a:pt x="8803" y="11520"/>
                  </a:cubicBezTo>
                  <a:cubicBezTo>
                    <a:pt x="8803" y="11651"/>
                    <a:pt x="8803" y="11651"/>
                    <a:pt x="8803" y="11651"/>
                  </a:cubicBezTo>
                  <a:cubicBezTo>
                    <a:pt x="8894" y="11651"/>
                    <a:pt x="8894" y="11651"/>
                    <a:pt x="8894" y="11651"/>
                  </a:cubicBezTo>
                  <a:cubicBezTo>
                    <a:pt x="8894" y="11520"/>
                    <a:pt x="8894" y="11520"/>
                    <a:pt x="8894" y="11520"/>
                  </a:cubicBezTo>
                  <a:cubicBezTo>
                    <a:pt x="8894" y="11651"/>
                    <a:pt x="8894" y="11651"/>
                    <a:pt x="8894" y="11651"/>
                  </a:cubicBezTo>
                  <a:cubicBezTo>
                    <a:pt x="8985" y="11782"/>
                    <a:pt x="8985" y="11782"/>
                    <a:pt x="8985" y="11782"/>
                  </a:cubicBezTo>
                  <a:cubicBezTo>
                    <a:pt x="8894" y="11782"/>
                    <a:pt x="8894" y="11782"/>
                    <a:pt x="8894" y="11782"/>
                  </a:cubicBezTo>
                  <a:cubicBezTo>
                    <a:pt x="8894" y="11782"/>
                    <a:pt x="8894" y="11782"/>
                    <a:pt x="8894" y="11782"/>
                  </a:cubicBezTo>
                  <a:cubicBezTo>
                    <a:pt x="8894" y="11913"/>
                    <a:pt x="8894" y="11913"/>
                    <a:pt x="8894" y="11913"/>
                  </a:cubicBezTo>
                  <a:cubicBezTo>
                    <a:pt x="8985" y="11913"/>
                    <a:pt x="8985" y="11913"/>
                    <a:pt x="8985" y="11913"/>
                  </a:cubicBezTo>
                  <a:cubicBezTo>
                    <a:pt x="8985" y="11782"/>
                    <a:pt x="8985" y="11782"/>
                    <a:pt x="8985" y="11782"/>
                  </a:cubicBezTo>
                  <a:cubicBezTo>
                    <a:pt x="9076" y="11782"/>
                    <a:pt x="9076" y="11782"/>
                    <a:pt x="9076" y="11782"/>
                  </a:cubicBezTo>
                  <a:cubicBezTo>
                    <a:pt x="9076" y="11913"/>
                    <a:pt x="9076" y="11913"/>
                    <a:pt x="9076" y="11913"/>
                  </a:cubicBezTo>
                  <a:cubicBezTo>
                    <a:pt x="9076" y="11913"/>
                    <a:pt x="9076" y="11913"/>
                    <a:pt x="9076" y="11913"/>
                  </a:cubicBezTo>
                  <a:cubicBezTo>
                    <a:pt x="9166" y="11913"/>
                    <a:pt x="9166" y="11913"/>
                    <a:pt x="9166" y="11913"/>
                  </a:cubicBezTo>
                  <a:cubicBezTo>
                    <a:pt x="9257" y="12044"/>
                    <a:pt x="9257" y="12044"/>
                    <a:pt x="9257" y="12044"/>
                  </a:cubicBezTo>
                  <a:cubicBezTo>
                    <a:pt x="9348" y="12044"/>
                    <a:pt x="9348" y="12044"/>
                    <a:pt x="9348" y="12044"/>
                  </a:cubicBezTo>
                  <a:cubicBezTo>
                    <a:pt x="9348" y="11913"/>
                    <a:pt x="9348" y="11913"/>
                    <a:pt x="9348" y="11913"/>
                  </a:cubicBezTo>
                  <a:cubicBezTo>
                    <a:pt x="9439" y="11651"/>
                    <a:pt x="9439" y="11651"/>
                    <a:pt x="9439" y="11651"/>
                  </a:cubicBezTo>
                  <a:cubicBezTo>
                    <a:pt x="9439" y="11651"/>
                    <a:pt x="9439" y="11651"/>
                    <a:pt x="9439" y="11651"/>
                  </a:cubicBezTo>
                  <a:cubicBezTo>
                    <a:pt x="9620" y="11651"/>
                    <a:pt x="9620" y="11651"/>
                    <a:pt x="9620" y="11651"/>
                  </a:cubicBezTo>
                  <a:cubicBezTo>
                    <a:pt x="9620" y="11520"/>
                    <a:pt x="9620" y="11520"/>
                    <a:pt x="9620" y="11520"/>
                  </a:cubicBezTo>
                  <a:cubicBezTo>
                    <a:pt x="9620" y="11651"/>
                    <a:pt x="9620" y="11651"/>
                    <a:pt x="9620" y="11651"/>
                  </a:cubicBezTo>
                  <a:cubicBezTo>
                    <a:pt x="9529" y="11651"/>
                    <a:pt x="9529" y="11651"/>
                    <a:pt x="9529" y="11651"/>
                  </a:cubicBezTo>
                  <a:cubicBezTo>
                    <a:pt x="9439" y="11913"/>
                    <a:pt x="9439" y="11913"/>
                    <a:pt x="9439" y="11913"/>
                  </a:cubicBezTo>
                  <a:cubicBezTo>
                    <a:pt x="9348" y="11913"/>
                    <a:pt x="9348" y="11913"/>
                    <a:pt x="9348" y="11913"/>
                  </a:cubicBezTo>
                  <a:cubicBezTo>
                    <a:pt x="9348" y="12044"/>
                    <a:pt x="9348" y="12044"/>
                    <a:pt x="9348" y="12044"/>
                  </a:cubicBezTo>
                  <a:cubicBezTo>
                    <a:pt x="9439" y="12175"/>
                    <a:pt x="9439" y="12175"/>
                    <a:pt x="9439" y="12175"/>
                  </a:cubicBezTo>
                  <a:cubicBezTo>
                    <a:pt x="9439" y="12175"/>
                    <a:pt x="9439" y="12175"/>
                    <a:pt x="9439" y="12175"/>
                  </a:cubicBezTo>
                  <a:cubicBezTo>
                    <a:pt x="9348" y="12305"/>
                    <a:pt x="9348" y="12305"/>
                    <a:pt x="9348" y="12305"/>
                  </a:cubicBezTo>
                  <a:cubicBezTo>
                    <a:pt x="9257" y="12175"/>
                    <a:pt x="9257" y="12175"/>
                    <a:pt x="9257" y="12175"/>
                  </a:cubicBezTo>
                  <a:cubicBezTo>
                    <a:pt x="9257" y="12175"/>
                    <a:pt x="9257" y="12175"/>
                    <a:pt x="9257" y="12175"/>
                  </a:cubicBezTo>
                  <a:cubicBezTo>
                    <a:pt x="9257" y="12044"/>
                    <a:pt x="9257" y="12044"/>
                    <a:pt x="9257" y="12044"/>
                  </a:cubicBezTo>
                  <a:cubicBezTo>
                    <a:pt x="9166" y="12044"/>
                    <a:pt x="9166" y="12044"/>
                    <a:pt x="9166" y="12044"/>
                  </a:cubicBezTo>
                  <a:cubicBezTo>
                    <a:pt x="9166" y="12044"/>
                    <a:pt x="9166" y="12044"/>
                    <a:pt x="9166" y="12044"/>
                  </a:cubicBezTo>
                  <a:cubicBezTo>
                    <a:pt x="8985" y="12044"/>
                    <a:pt x="8985" y="12044"/>
                    <a:pt x="8985" y="12044"/>
                  </a:cubicBezTo>
                  <a:cubicBezTo>
                    <a:pt x="8985" y="11913"/>
                    <a:pt x="8985" y="11913"/>
                    <a:pt x="8985" y="11913"/>
                  </a:cubicBezTo>
                  <a:cubicBezTo>
                    <a:pt x="8894" y="11913"/>
                    <a:pt x="8894" y="11913"/>
                    <a:pt x="8894" y="11913"/>
                  </a:cubicBezTo>
                  <a:cubicBezTo>
                    <a:pt x="8894" y="12044"/>
                    <a:pt x="8894" y="12044"/>
                    <a:pt x="8894" y="12044"/>
                  </a:cubicBezTo>
                  <a:cubicBezTo>
                    <a:pt x="8803" y="12044"/>
                    <a:pt x="8803" y="12044"/>
                    <a:pt x="8803" y="12044"/>
                  </a:cubicBezTo>
                  <a:cubicBezTo>
                    <a:pt x="8803" y="12175"/>
                    <a:pt x="8803" y="12175"/>
                    <a:pt x="8803" y="12175"/>
                  </a:cubicBezTo>
                  <a:cubicBezTo>
                    <a:pt x="8713" y="12044"/>
                    <a:pt x="8713" y="12044"/>
                    <a:pt x="8713" y="12044"/>
                  </a:cubicBezTo>
                  <a:cubicBezTo>
                    <a:pt x="8713" y="12175"/>
                    <a:pt x="8713" y="12175"/>
                    <a:pt x="8713" y="12175"/>
                  </a:cubicBezTo>
                  <a:cubicBezTo>
                    <a:pt x="8713" y="12305"/>
                    <a:pt x="8713" y="12305"/>
                    <a:pt x="8713" y="12305"/>
                  </a:cubicBezTo>
                  <a:cubicBezTo>
                    <a:pt x="8713" y="12305"/>
                    <a:pt x="8713" y="12305"/>
                    <a:pt x="8713" y="12305"/>
                  </a:cubicBezTo>
                  <a:cubicBezTo>
                    <a:pt x="8713" y="12305"/>
                    <a:pt x="8713" y="12305"/>
                    <a:pt x="8713" y="12305"/>
                  </a:cubicBezTo>
                  <a:cubicBezTo>
                    <a:pt x="8713" y="12436"/>
                    <a:pt x="8713" y="12436"/>
                    <a:pt x="8713" y="12436"/>
                  </a:cubicBezTo>
                  <a:cubicBezTo>
                    <a:pt x="8713" y="12567"/>
                    <a:pt x="8713" y="12567"/>
                    <a:pt x="8713" y="12567"/>
                  </a:cubicBezTo>
                  <a:cubicBezTo>
                    <a:pt x="8803" y="12567"/>
                    <a:pt x="8803" y="12567"/>
                    <a:pt x="8803" y="12567"/>
                  </a:cubicBezTo>
                  <a:cubicBezTo>
                    <a:pt x="8803" y="12829"/>
                    <a:pt x="8803" y="12829"/>
                    <a:pt x="8803" y="12829"/>
                  </a:cubicBezTo>
                  <a:cubicBezTo>
                    <a:pt x="8803" y="12829"/>
                    <a:pt x="8803" y="12829"/>
                    <a:pt x="8803" y="12829"/>
                  </a:cubicBezTo>
                  <a:cubicBezTo>
                    <a:pt x="8803" y="12960"/>
                    <a:pt x="8803" y="12960"/>
                    <a:pt x="8803" y="12960"/>
                  </a:cubicBezTo>
                  <a:cubicBezTo>
                    <a:pt x="8894" y="12960"/>
                    <a:pt x="8894" y="12960"/>
                    <a:pt x="8894" y="12960"/>
                  </a:cubicBezTo>
                  <a:cubicBezTo>
                    <a:pt x="8894" y="13091"/>
                    <a:pt x="8894" y="13091"/>
                    <a:pt x="8894" y="13091"/>
                  </a:cubicBezTo>
                  <a:cubicBezTo>
                    <a:pt x="8803" y="13091"/>
                    <a:pt x="8803" y="13091"/>
                    <a:pt x="8803" y="13091"/>
                  </a:cubicBezTo>
                  <a:cubicBezTo>
                    <a:pt x="8713" y="13091"/>
                    <a:pt x="8713" y="13091"/>
                    <a:pt x="8713" y="13091"/>
                  </a:cubicBezTo>
                  <a:cubicBezTo>
                    <a:pt x="8985" y="13222"/>
                    <a:pt x="8985" y="13222"/>
                    <a:pt x="8985" y="13222"/>
                  </a:cubicBezTo>
                  <a:cubicBezTo>
                    <a:pt x="9076" y="13222"/>
                    <a:pt x="9076" y="13222"/>
                    <a:pt x="9076" y="13222"/>
                  </a:cubicBezTo>
                  <a:cubicBezTo>
                    <a:pt x="9257" y="13222"/>
                    <a:pt x="9257" y="13222"/>
                    <a:pt x="9257" y="13222"/>
                  </a:cubicBezTo>
                  <a:cubicBezTo>
                    <a:pt x="9257" y="13222"/>
                    <a:pt x="9257" y="13222"/>
                    <a:pt x="9257" y="13222"/>
                  </a:cubicBezTo>
                  <a:cubicBezTo>
                    <a:pt x="9348" y="13222"/>
                    <a:pt x="9348" y="13222"/>
                    <a:pt x="9348" y="13222"/>
                  </a:cubicBezTo>
                  <a:cubicBezTo>
                    <a:pt x="9348" y="13222"/>
                    <a:pt x="9348" y="13222"/>
                    <a:pt x="9348" y="13222"/>
                  </a:cubicBezTo>
                  <a:cubicBezTo>
                    <a:pt x="9529" y="12960"/>
                    <a:pt x="9529" y="12960"/>
                    <a:pt x="9529" y="12960"/>
                  </a:cubicBezTo>
                  <a:cubicBezTo>
                    <a:pt x="9529" y="12960"/>
                    <a:pt x="9529" y="12960"/>
                    <a:pt x="9529" y="12960"/>
                  </a:cubicBezTo>
                  <a:cubicBezTo>
                    <a:pt x="9439" y="12829"/>
                    <a:pt x="9439" y="12829"/>
                    <a:pt x="9439" y="12829"/>
                  </a:cubicBezTo>
                  <a:cubicBezTo>
                    <a:pt x="9439" y="12829"/>
                    <a:pt x="9439" y="12829"/>
                    <a:pt x="9439" y="12829"/>
                  </a:cubicBezTo>
                  <a:cubicBezTo>
                    <a:pt x="9529" y="12698"/>
                    <a:pt x="9529" y="12698"/>
                    <a:pt x="9529" y="12698"/>
                  </a:cubicBezTo>
                  <a:cubicBezTo>
                    <a:pt x="9711" y="12567"/>
                    <a:pt x="9711" y="12567"/>
                    <a:pt x="9711" y="12567"/>
                  </a:cubicBezTo>
                  <a:cubicBezTo>
                    <a:pt x="9892" y="12436"/>
                    <a:pt x="9892" y="12436"/>
                    <a:pt x="9892" y="12436"/>
                  </a:cubicBezTo>
                  <a:cubicBezTo>
                    <a:pt x="9892" y="12436"/>
                    <a:pt x="9892" y="12436"/>
                    <a:pt x="9892" y="12436"/>
                  </a:cubicBezTo>
                  <a:cubicBezTo>
                    <a:pt x="9892" y="12436"/>
                    <a:pt x="9892" y="12436"/>
                    <a:pt x="9892" y="12436"/>
                  </a:cubicBezTo>
                  <a:cubicBezTo>
                    <a:pt x="9711" y="12698"/>
                    <a:pt x="9711" y="12698"/>
                    <a:pt x="9711" y="12698"/>
                  </a:cubicBezTo>
                  <a:cubicBezTo>
                    <a:pt x="9620" y="12829"/>
                    <a:pt x="9620" y="12829"/>
                    <a:pt x="9620" y="12829"/>
                  </a:cubicBezTo>
                  <a:cubicBezTo>
                    <a:pt x="9620" y="12829"/>
                    <a:pt x="9620" y="12829"/>
                    <a:pt x="9620" y="12829"/>
                  </a:cubicBezTo>
                  <a:cubicBezTo>
                    <a:pt x="9620" y="12960"/>
                    <a:pt x="9620" y="12960"/>
                    <a:pt x="9620" y="12960"/>
                  </a:cubicBezTo>
                  <a:cubicBezTo>
                    <a:pt x="9620" y="12960"/>
                    <a:pt x="9620" y="12960"/>
                    <a:pt x="9620" y="12960"/>
                  </a:cubicBezTo>
                  <a:cubicBezTo>
                    <a:pt x="9620" y="13091"/>
                    <a:pt x="9620" y="13091"/>
                    <a:pt x="9620" y="13091"/>
                  </a:cubicBezTo>
                  <a:cubicBezTo>
                    <a:pt x="9529" y="13222"/>
                    <a:pt x="9529" y="13222"/>
                    <a:pt x="9529" y="13222"/>
                  </a:cubicBezTo>
                  <a:cubicBezTo>
                    <a:pt x="9439" y="13353"/>
                    <a:pt x="9439" y="13353"/>
                    <a:pt x="9439" y="13353"/>
                  </a:cubicBezTo>
                  <a:cubicBezTo>
                    <a:pt x="9529" y="13484"/>
                    <a:pt x="9529" y="13484"/>
                    <a:pt x="9529" y="13484"/>
                  </a:cubicBezTo>
                  <a:cubicBezTo>
                    <a:pt x="9439" y="13484"/>
                    <a:pt x="9439" y="13484"/>
                    <a:pt x="9439" y="13484"/>
                  </a:cubicBezTo>
                  <a:cubicBezTo>
                    <a:pt x="9439" y="13615"/>
                    <a:pt x="9439" y="13615"/>
                    <a:pt x="9439" y="13615"/>
                  </a:cubicBezTo>
                  <a:cubicBezTo>
                    <a:pt x="9439" y="13745"/>
                    <a:pt x="9439" y="13745"/>
                    <a:pt x="9439" y="13745"/>
                  </a:cubicBezTo>
                  <a:cubicBezTo>
                    <a:pt x="9529" y="13745"/>
                    <a:pt x="9529" y="13745"/>
                    <a:pt x="9529" y="13745"/>
                  </a:cubicBezTo>
                  <a:cubicBezTo>
                    <a:pt x="9348" y="13876"/>
                    <a:pt x="9348" y="13876"/>
                    <a:pt x="9348" y="13876"/>
                  </a:cubicBezTo>
                  <a:cubicBezTo>
                    <a:pt x="9348" y="13876"/>
                    <a:pt x="9348" y="13876"/>
                    <a:pt x="9348" y="13876"/>
                  </a:cubicBezTo>
                  <a:cubicBezTo>
                    <a:pt x="9348" y="14007"/>
                    <a:pt x="9348" y="14007"/>
                    <a:pt x="9348" y="14007"/>
                  </a:cubicBezTo>
                  <a:cubicBezTo>
                    <a:pt x="9257" y="14007"/>
                    <a:pt x="9257" y="14007"/>
                    <a:pt x="9257" y="14007"/>
                  </a:cubicBezTo>
                  <a:cubicBezTo>
                    <a:pt x="9257" y="14007"/>
                    <a:pt x="9257" y="14007"/>
                    <a:pt x="9257" y="14007"/>
                  </a:cubicBezTo>
                  <a:cubicBezTo>
                    <a:pt x="9257" y="14138"/>
                    <a:pt x="9257" y="14138"/>
                    <a:pt x="9257" y="14138"/>
                  </a:cubicBezTo>
                  <a:cubicBezTo>
                    <a:pt x="9257" y="14138"/>
                    <a:pt x="9257" y="14138"/>
                    <a:pt x="9257" y="14138"/>
                  </a:cubicBezTo>
                  <a:cubicBezTo>
                    <a:pt x="9348" y="14269"/>
                    <a:pt x="9348" y="14269"/>
                    <a:pt x="9348" y="14269"/>
                  </a:cubicBezTo>
                  <a:cubicBezTo>
                    <a:pt x="9348" y="14138"/>
                    <a:pt x="9348" y="14138"/>
                    <a:pt x="9348" y="14138"/>
                  </a:cubicBezTo>
                  <a:cubicBezTo>
                    <a:pt x="9439" y="14138"/>
                    <a:pt x="9439" y="14138"/>
                    <a:pt x="9439" y="14138"/>
                  </a:cubicBezTo>
                  <a:cubicBezTo>
                    <a:pt x="9439" y="14269"/>
                    <a:pt x="9439" y="14269"/>
                    <a:pt x="9439" y="14269"/>
                  </a:cubicBezTo>
                  <a:cubicBezTo>
                    <a:pt x="9439" y="14269"/>
                    <a:pt x="9439" y="14269"/>
                    <a:pt x="9439" y="14269"/>
                  </a:cubicBezTo>
                  <a:cubicBezTo>
                    <a:pt x="9348" y="14269"/>
                    <a:pt x="9348" y="14269"/>
                    <a:pt x="9348" y="14269"/>
                  </a:cubicBezTo>
                  <a:cubicBezTo>
                    <a:pt x="9257" y="14400"/>
                    <a:pt x="9257" y="14400"/>
                    <a:pt x="9257" y="14400"/>
                  </a:cubicBezTo>
                  <a:cubicBezTo>
                    <a:pt x="9257" y="14400"/>
                    <a:pt x="9257" y="14400"/>
                    <a:pt x="9257" y="14400"/>
                  </a:cubicBezTo>
                  <a:cubicBezTo>
                    <a:pt x="9257" y="14400"/>
                    <a:pt x="9257" y="14400"/>
                    <a:pt x="9257" y="14400"/>
                  </a:cubicBezTo>
                  <a:cubicBezTo>
                    <a:pt x="9348" y="14531"/>
                    <a:pt x="9348" y="14531"/>
                    <a:pt x="9348" y="14531"/>
                  </a:cubicBezTo>
                  <a:cubicBezTo>
                    <a:pt x="9257" y="14531"/>
                    <a:pt x="9257" y="14531"/>
                    <a:pt x="9257" y="14531"/>
                  </a:cubicBezTo>
                  <a:cubicBezTo>
                    <a:pt x="9166" y="14531"/>
                    <a:pt x="9166" y="14531"/>
                    <a:pt x="9166" y="14531"/>
                  </a:cubicBezTo>
                  <a:cubicBezTo>
                    <a:pt x="9166" y="14662"/>
                    <a:pt x="9166" y="14662"/>
                    <a:pt x="9166" y="14662"/>
                  </a:cubicBezTo>
                  <a:cubicBezTo>
                    <a:pt x="9076" y="14662"/>
                    <a:pt x="9076" y="14662"/>
                    <a:pt x="9076" y="14662"/>
                  </a:cubicBezTo>
                  <a:cubicBezTo>
                    <a:pt x="9076" y="14662"/>
                    <a:pt x="9076" y="14662"/>
                    <a:pt x="9076" y="14662"/>
                  </a:cubicBezTo>
                  <a:cubicBezTo>
                    <a:pt x="9076" y="14662"/>
                    <a:pt x="9076" y="14662"/>
                    <a:pt x="9076" y="14662"/>
                  </a:cubicBezTo>
                  <a:cubicBezTo>
                    <a:pt x="9166" y="14662"/>
                    <a:pt x="9166" y="14662"/>
                    <a:pt x="9166" y="14662"/>
                  </a:cubicBezTo>
                  <a:cubicBezTo>
                    <a:pt x="9257" y="14793"/>
                    <a:pt x="9257" y="14793"/>
                    <a:pt x="9257" y="14793"/>
                  </a:cubicBezTo>
                  <a:cubicBezTo>
                    <a:pt x="9348" y="14662"/>
                    <a:pt x="9348" y="14662"/>
                    <a:pt x="9348" y="14662"/>
                  </a:cubicBezTo>
                  <a:cubicBezTo>
                    <a:pt x="9439" y="14531"/>
                    <a:pt x="9439" y="14531"/>
                    <a:pt x="9439" y="14531"/>
                  </a:cubicBezTo>
                  <a:cubicBezTo>
                    <a:pt x="9529" y="14531"/>
                    <a:pt x="9529" y="14531"/>
                    <a:pt x="9529" y="14531"/>
                  </a:cubicBezTo>
                  <a:cubicBezTo>
                    <a:pt x="9529" y="14531"/>
                    <a:pt x="9529" y="14531"/>
                    <a:pt x="9529" y="14531"/>
                  </a:cubicBezTo>
                  <a:cubicBezTo>
                    <a:pt x="9620" y="14400"/>
                    <a:pt x="9620" y="14400"/>
                    <a:pt x="9620" y="14400"/>
                  </a:cubicBezTo>
                  <a:cubicBezTo>
                    <a:pt x="9711" y="14400"/>
                    <a:pt x="9711" y="14400"/>
                    <a:pt x="9711" y="14400"/>
                  </a:cubicBezTo>
                  <a:cubicBezTo>
                    <a:pt x="9711" y="14531"/>
                    <a:pt x="9711" y="14531"/>
                    <a:pt x="9711" y="14531"/>
                  </a:cubicBezTo>
                  <a:cubicBezTo>
                    <a:pt x="9711" y="14531"/>
                    <a:pt x="9711" y="14531"/>
                    <a:pt x="9711" y="14531"/>
                  </a:cubicBezTo>
                  <a:cubicBezTo>
                    <a:pt x="9711" y="14531"/>
                    <a:pt x="9711" y="14531"/>
                    <a:pt x="9711" y="14531"/>
                  </a:cubicBezTo>
                  <a:cubicBezTo>
                    <a:pt x="9711" y="14531"/>
                    <a:pt x="9711" y="14531"/>
                    <a:pt x="9711" y="14531"/>
                  </a:cubicBezTo>
                  <a:cubicBezTo>
                    <a:pt x="9711" y="14662"/>
                    <a:pt x="9711" y="14662"/>
                    <a:pt x="9711" y="14662"/>
                  </a:cubicBezTo>
                  <a:cubicBezTo>
                    <a:pt x="9711" y="14793"/>
                    <a:pt x="9711" y="14793"/>
                    <a:pt x="9711" y="14793"/>
                  </a:cubicBezTo>
                  <a:cubicBezTo>
                    <a:pt x="9802" y="14793"/>
                    <a:pt x="9802" y="14793"/>
                    <a:pt x="9802" y="14793"/>
                  </a:cubicBezTo>
                  <a:cubicBezTo>
                    <a:pt x="9892" y="14662"/>
                    <a:pt x="9892" y="14662"/>
                    <a:pt x="9892" y="14662"/>
                  </a:cubicBezTo>
                  <a:cubicBezTo>
                    <a:pt x="9892" y="14662"/>
                    <a:pt x="9892" y="14662"/>
                    <a:pt x="9892" y="14662"/>
                  </a:cubicBezTo>
                  <a:cubicBezTo>
                    <a:pt x="9892" y="14662"/>
                    <a:pt x="9892" y="14662"/>
                    <a:pt x="9892" y="14662"/>
                  </a:cubicBezTo>
                  <a:cubicBezTo>
                    <a:pt x="9892" y="14793"/>
                    <a:pt x="9892" y="14793"/>
                    <a:pt x="9892" y="14793"/>
                  </a:cubicBezTo>
                  <a:cubicBezTo>
                    <a:pt x="9983" y="14924"/>
                    <a:pt x="9983" y="14924"/>
                    <a:pt x="9983" y="14924"/>
                  </a:cubicBezTo>
                  <a:cubicBezTo>
                    <a:pt x="9983" y="15055"/>
                    <a:pt x="9983" y="15055"/>
                    <a:pt x="9983" y="15055"/>
                  </a:cubicBezTo>
                  <a:cubicBezTo>
                    <a:pt x="9983" y="15185"/>
                    <a:pt x="9983" y="15185"/>
                    <a:pt x="9983" y="15185"/>
                  </a:cubicBezTo>
                  <a:cubicBezTo>
                    <a:pt x="9983" y="15316"/>
                    <a:pt x="9983" y="15316"/>
                    <a:pt x="9983" y="15316"/>
                  </a:cubicBezTo>
                  <a:cubicBezTo>
                    <a:pt x="10074" y="15316"/>
                    <a:pt x="10074" y="15316"/>
                    <a:pt x="10074" y="15316"/>
                  </a:cubicBezTo>
                  <a:cubicBezTo>
                    <a:pt x="10074" y="15185"/>
                    <a:pt x="10074" y="15185"/>
                    <a:pt x="10074" y="15185"/>
                  </a:cubicBezTo>
                  <a:cubicBezTo>
                    <a:pt x="10074" y="15055"/>
                    <a:pt x="10074" y="15055"/>
                    <a:pt x="10074" y="15055"/>
                  </a:cubicBezTo>
                  <a:cubicBezTo>
                    <a:pt x="10165" y="14924"/>
                    <a:pt x="10165" y="14924"/>
                    <a:pt x="10165" y="14924"/>
                  </a:cubicBezTo>
                  <a:cubicBezTo>
                    <a:pt x="10165" y="14793"/>
                    <a:pt x="10165" y="14793"/>
                    <a:pt x="10165" y="14793"/>
                  </a:cubicBezTo>
                  <a:cubicBezTo>
                    <a:pt x="10255" y="14662"/>
                    <a:pt x="10255" y="14662"/>
                    <a:pt x="10255" y="14662"/>
                  </a:cubicBezTo>
                  <a:cubicBezTo>
                    <a:pt x="10255" y="14662"/>
                    <a:pt x="10255" y="14662"/>
                    <a:pt x="10255" y="14662"/>
                  </a:cubicBezTo>
                  <a:cubicBezTo>
                    <a:pt x="10346" y="14662"/>
                    <a:pt x="10346" y="14662"/>
                    <a:pt x="10346" y="14662"/>
                  </a:cubicBezTo>
                  <a:cubicBezTo>
                    <a:pt x="10437" y="14662"/>
                    <a:pt x="10437" y="14662"/>
                    <a:pt x="10437" y="14662"/>
                  </a:cubicBezTo>
                  <a:cubicBezTo>
                    <a:pt x="10346" y="14662"/>
                    <a:pt x="10346" y="14662"/>
                    <a:pt x="10346" y="14662"/>
                  </a:cubicBezTo>
                  <a:cubicBezTo>
                    <a:pt x="10255" y="14793"/>
                    <a:pt x="10255" y="14793"/>
                    <a:pt x="10255" y="14793"/>
                  </a:cubicBezTo>
                  <a:cubicBezTo>
                    <a:pt x="10255" y="14924"/>
                    <a:pt x="10255" y="14924"/>
                    <a:pt x="10255" y="14924"/>
                  </a:cubicBezTo>
                  <a:cubicBezTo>
                    <a:pt x="10346" y="15055"/>
                    <a:pt x="10346" y="15055"/>
                    <a:pt x="10346" y="15055"/>
                  </a:cubicBezTo>
                  <a:cubicBezTo>
                    <a:pt x="10437" y="15055"/>
                    <a:pt x="10437" y="15055"/>
                    <a:pt x="10437" y="15055"/>
                  </a:cubicBezTo>
                  <a:cubicBezTo>
                    <a:pt x="10528" y="14924"/>
                    <a:pt x="10528" y="14924"/>
                    <a:pt x="10528" y="14924"/>
                  </a:cubicBezTo>
                  <a:cubicBezTo>
                    <a:pt x="10709" y="14924"/>
                    <a:pt x="10709" y="14924"/>
                    <a:pt x="10709" y="14924"/>
                  </a:cubicBezTo>
                  <a:cubicBezTo>
                    <a:pt x="10709" y="14924"/>
                    <a:pt x="10709" y="14924"/>
                    <a:pt x="10709" y="14924"/>
                  </a:cubicBezTo>
                  <a:cubicBezTo>
                    <a:pt x="10800" y="14924"/>
                    <a:pt x="10800" y="14924"/>
                    <a:pt x="10800" y="14924"/>
                  </a:cubicBezTo>
                  <a:cubicBezTo>
                    <a:pt x="10982" y="14793"/>
                    <a:pt x="10982" y="14793"/>
                    <a:pt x="10982" y="14793"/>
                  </a:cubicBezTo>
                  <a:cubicBezTo>
                    <a:pt x="10982" y="14793"/>
                    <a:pt x="10982" y="14793"/>
                    <a:pt x="10982" y="14793"/>
                  </a:cubicBezTo>
                  <a:cubicBezTo>
                    <a:pt x="10982" y="14793"/>
                    <a:pt x="10982" y="14793"/>
                    <a:pt x="10982" y="14793"/>
                  </a:cubicBezTo>
                  <a:cubicBezTo>
                    <a:pt x="10891" y="14924"/>
                    <a:pt x="10891" y="14924"/>
                    <a:pt x="10891" y="14924"/>
                  </a:cubicBezTo>
                  <a:cubicBezTo>
                    <a:pt x="10891" y="15055"/>
                    <a:pt x="10891" y="15055"/>
                    <a:pt x="10891" y="15055"/>
                  </a:cubicBezTo>
                  <a:cubicBezTo>
                    <a:pt x="10800" y="15055"/>
                    <a:pt x="10800" y="15055"/>
                    <a:pt x="10800" y="15055"/>
                  </a:cubicBezTo>
                  <a:cubicBezTo>
                    <a:pt x="10618" y="15185"/>
                    <a:pt x="10618" y="15185"/>
                    <a:pt x="10618" y="15185"/>
                  </a:cubicBezTo>
                  <a:cubicBezTo>
                    <a:pt x="10437" y="15316"/>
                    <a:pt x="10437" y="15316"/>
                    <a:pt x="10437" y="15316"/>
                  </a:cubicBezTo>
                  <a:cubicBezTo>
                    <a:pt x="10437" y="15447"/>
                    <a:pt x="10437" y="15447"/>
                    <a:pt x="10437" y="15447"/>
                  </a:cubicBezTo>
                  <a:cubicBezTo>
                    <a:pt x="10437" y="15578"/>
                    <a:pt x="10437" y="15578"/>
                    <a:pt x="10437" y="15578"/>
                  </a:cubicBezTo>
                  <a:cubicBezTo>
                    <a:pt x="10437" y="15709"/>
                    <a:pt x="10437" y="15709"/>
                    <a:pt x="10437" y="15709"/>
                  </a:cubicBezTo>
                  <a:cubicBezTo>
                    <a:pt x="10528" y="15709"/>
                    <a:pt x="10528" y="15709"/>
                    <a:pt x="10528" y="15709"/>
                  </a:cubicBezTo>
                  <a:cubicBezTo>
                    <a:pt x="10346" y="15709"/>
                    <a:pt x="10346" y="15709"/>
                    <a:pt x="10346" y="15709"/>
                  </a:cubicBezTo>
                  <a:cubicBezTo>
                    <a:pt x="10346" y="15709"/>
                    <a:pt x="10346" y="15709"/>
                    <a:pt x="10346" y="15709"/>
                  </a:cubicBezTo>
                  <a:cubicBezTo>
                    <a:pt x="10255" y="15840"/>
                    <a:pt x="10255" y="15840"/>
                    <a:pt x="10255" y="15840"/>
                  </a:cubicBezTo>
                  <a:cubicBezTo>
                    <a:pt x="10255" y="15971"/>
                    <a:pt x="10255" y="15971"/>
                    <a:pt x="10255" y="15971"/>
                  </a:cubicBezTo>
                  <a:cubicBezTo>
                    <a:pt x="10074" y="16102"/>
                    <a:pt x="10074" y="16102"/>
                    <a:pt x="10074" y="16102"/>
                  </a:cubicBezTo>
                  <a:cubicBezTo>
                    <a:pt x="10074" y="16233"/>
                    <a:pt x="10074" y="16233"/>
                    <a:pt x="10074" y="16233"/>
                  </a:cubicBezTo>
                  <a:cubicBezTo>
                    <a:pt x="10074" y="16364"/>
                    <a:pt x="10074" y="16364"/>
                    <a:pt x="10074" y="16364"/>
                  </a:cubicBezTo>
                  <a:cubicBezTo>
                    <a:pt x="10165" y="16364"/>
                    <a:pt x="10165" y="16364"/>
                    <a:pt x="10165" y="16364"/>
                  </a:cubicBezTo>
                  <a:cubicBezTo>
                    <a:pt x="10074" y="16364"/>
                    <a:pt x="10074" y="16364"/>
                    <a:pt x="10074" y="16364"/>
                  </a:cubicBezTo>
                  <a:cubicBezTo>
                    <a:pt x="10074" y="16364"/>
                    <a:pt x="10074" y="16364"/>
                    <a:pt x="10074" y="16364"/>
                  </a:cubicBezTo>
                  <a:cubicBezTo>
                    <a:pt x="10074" y="16364"/>
                    <a:pt x="10074" y="16364"/>
                    <a:pt x="10074" y="16364"/>
                  </a:cubicBezTo>
                  <a:cubicBezTo>
                    <a:pt x="9983" y="16364"/>
                    <a:pt x="9983" y="16364"/>
                    <a:pt x="9983" y="16364"/>
                  </a:cubicBezTo>
                  <a:cubicBezTo>
                    <a:pt x="9892" y="16364"/>
                    <a:pt x="9892" y="16364"/>
                    <a:pt x="9892" y="16364"/>
                  </a:cubicBezTo>
                  <a:cubicBezTo>
                    <a:pt x="9802" y="16495"/>
                    <a:pt x="9802" y="16495"/>
                    <a:pt x="9802" y="16495"/>
                  </a:cubicBezTo>
                  <a:cubicBezTo>
                    <a:pt x="9802" y="16625"/>
                    <a:pt x="9802" y="16625"/>
                    <a:pt x="9802" y="16625"/>
                  </a:cubicBezTo>
                  <a:cubicBezTo>
                    <a:pt x="9802" y="16625"/>
                    <a:pt x="9802" y="16625"/>
                    <a:pt x="9802" y="16625"/>
                  </a:cubicBezTo>
                  <a:cubicBezTo>
                    <a:pt x="9802" y="16625"/>
                    <a:pt x="9802" y="16625"/>
                    <a:pt x="9802" y="16625"/>
                  </a:cubicBezTo>
                  <a:cubicBezTo>
                    <a:pt x="9711" y="16625"/>
                    <a:pt x="9711" y="16625"/>
                    <a:pt x="9711" y="16625"/>
                  </a:cubicBezTo>
                  <a:cubicBezTo>
                    <a:pt x="9711" y="16625"/>
                    <a:pt x="9711" y="16625"/>
                    <a:pt x="9711" y="16625"/>
                  </a:cubicBezTo>
                  <a:cubicBezTo>
                    <a:pt x="9529" y="16756"/>
                    <a:pt x="9529" y="16756"/>
                    <a:pt x="9529" y="16756"/>
                  </a:cubicBezTo>
                  <a:cubicBezTo>
                    <a:pt x="9439" y="16887"/>
                    <a:pt x="9439" y="16887"/>
                    <a:pt x="9439" y="16887"/>
                  </a:cubicBezTo>
                  <a:cubicBezTo>
                    <a:pt x="9439" y="17018"/>
                    <a:pt x="9439" y="17018"/>
                    <a:pt x="9439" y="17018"/>
                  </a:cubicBezTo>
                  <a:cubicBezTo>
                    <a:pt x="9439" y="17018"/>
                    <a:pt x="9439" y="17018"/>
                    <a:pt x="9439" y="17018"/>
                  </a:cubicBezTo>
                  <a:cubicBezTo>
                    <a:pt x="9348" y="17018"/>
                    <a:pt x="9348" y="17018"/>
                    <a:pt x="9348" y="17018"/>
                  </a:cubicBezTo>
                  <a:cubicBezTo>
                    <a:pt x="9348" y="16887"/>
                    <a:pt x="9348" y="16887"/>
                    <a:pt x="9348" y="16887"/>
                  </a:cubicBezTo>
                  <a:cubicBezTo>
                    <a:pt x="9257" y="16887"/>
                    <a:pt x="9257" y="16887"/>
                    <a:pt x="9257" y="16887"/>
                  </a:cubicBezTo>
                  <a:cubicBezTo>
                    <a:pt x="9166" y="17018"/>
                    <a:pt x="9166" y="17018"/>
                    <a:pt x="9166" y="17018"/>
                  </a:cubicBezTo>
                  <a:cubicBezTo>
                    <a:pt x="9076" y="17018"/>
                    <a:pt x="9076" y="17018"/>
                    <a:pt x="9076" y="17018"/>
                  </a:cubicBezTo>
                  <a:cubicBezTo>
                    <a:pt x="9076" y="17149"/>
                    <a:pt x="9076" y="17149"/>
                    <a:pt x="9076" y="17149"/>
                  </a:cubicBezTo>
                  <a:cubicBezTo>
                    <a:pt x="9076" y="17149"/>
                    <a:pt x="9076" y="17149"/>
                    <a:pt x="9076" y="17149"/>
                  </a:cubicBezTo>
                  <a:cubicBezTo>
                    <a:pt x="8894" y="17149"/>
                    <a:pt x="8894" y="17149"/>
                    <a:pt x="8894" y="17149"/>
                  </a:cubicBezTo>
                  <a:cubicBezTo>
                    <a:pt x="8803" y="17280"/>
                    <a:pt x="8803" y="17280"/>
                    <a:pt x="8803" y="17280"/>
                  </a:cubicBezTo>
                  <a:cubicBezTo>
                    <a:pt x="8622" y="17411"/>
                    <a:pt x="8622" y="17411"/>
                    <a:pt x="8622" y="17411"/>
                  </a:cubicBezTo>
                  <a:cubicBezTo>
                    <a:pt x="8531" y="17542"/>
                    <a:pt x="8531" y="17542"/>
                    <a:pt x="8531" y="17542"/>
                  </a:cubicBezTo>
                  <a:cubicBezTo>
                    <a:pt x="8440" y="17673"/>
                    <a:pt x="8440" y="17673"/>
                    <a:pt x="8440" y="17673"/>
                  </a:cubicBezTo>
                  <a:cubicBezTo>
                    <a:pt x="8440" y="17673"/>
                    <a:pt x="8440" y="17673"/>
                    <a:pt x="8440" y="17673"/>
                  </a:cubicBezTo>
                  <a:cubicBezTo>
                    <a:pt x="8440" y="17804"/>
                    <a:pt x="8440" y="17804"/>
                    <a:pt x="8440" y="17804"/>
                  </a:cubicBezTo>
                  <a:cubicBezTo>
                    <a:pt x="8440" y="17935"/>
                    <a:pt x="8440" y="17935"/>
                    <a:pt x="8440" y="17935"/>
                  </a:cubicBezTo>
                  <a:cubicBezTo>
                    <a:pt x="8440" y="17935"/>
                    <a:pt x="8440" y="17935"/>
                    <a:pt x="8440" y="17935"/>
                  </a:cubicBezTo>
                  <a:cubicBezTo>
                    <a:pt x="8440" y="17804"/>
                    <a:pt x="8440" y="17804"/>
                    <a:pt x="8440" y="17804"/>
                  </a:cubicBezTo>
                  <a:cubicBezTo>
                    <a:pt x="8350" y="17804"/>
                    <a:pt x="8350" y="17804"/>
                    <a:pt x="8350" y="17804"/>
                  </a:cubicBezTo>
                  <a:cubicBezTo>
                    <a:pt x="8350" y="17804"/>
                    <a:pt x="8350" y="17804"/>
                    <a:pt x="8350" y="17804"/>
                  </a:cubicBezTo>
                  <a:cubicBezTo>
                    <a:pt x="8350" y="17935"/>
                    <a:pt x="8350" y="17935"/>
                    <a:pt x="8350" y="17935"/>
                  </a:cubicBezTo>
                  <a:cubicBezTo>
                    <a:pt x="8350" y="17935"/>
                    <a:pt x="8350" y="17935"/>
                    <a:pt x="8350" y="17935"/>
                  </a:cubicBezTo>
                  <a:cubicBezTo>
                    <a:pt x="8259" y="17935"/>
                    <a:pt x="8259" y="17935"/>
                    <a:pt x="8259" y="17935"/>
                  </a:cubicBezTo>
                  <a:cubicBezTo>
                    <a:pt x="8259" y="17804"/>
                    <a:pt x="8259" y="17804"/>
                    <a:pt x="8259" y="17804"/>
                  </a:cubicBezTo>
                  <a:cubicBezTo>
                    <a:pt x="8259" y="17673"/>
                    <a:pt x="8259" y="17673"/>
                    <a:pt x="8259" y="17673"/>
                  </a:cubicBezTo>
                  <a:cubicBezTo>
                    <a:pt x="8259" y="17673"/>
                    <a:pt x="8259" y="17673"/>
                    <a:pt x="8259" y="17673"/>
                  </a:cubicBezTo>
                  <a:cubicBezTo>
                    <a:pt x="8168" y="17673"/>
                    <a:pt x="8168" y="17673"/>
                    <a:pt x="8168" y="17673"/>
                  </a:cubicBezTo>
                  <a:cubicBezTo>
                    <a:pt x="8168" y="17673"/>
                    <a:pt x="8168" y="17673"/>
                    <a:pt x="8168" y="17673"/>
                  </a:cubicBezTo>
                  <a:cubicBezTo>
                    <a:pt x="8077" y="17673"/>
                    <a:pt x="8077" y="17673"/>
                    <a:pt x="8077" y="17673"/>
                  </a:cubicBezTo>
                  <a:cubicBezTo>
                    <a:pt x="7896" y="17673"/>
                    <a:pt x="7896" y="17673"/>
                    <a:pt x="7896" y="17673"/>
                  </a:cubicBezTo>
                  <a:cubicBezTo>
                    <a:pt x="7896" y="17804"/>
                    <a:pt x="7896" y="17804"/>
                    <a:pt x="7896" y="17804"/>
                  </a:cubicBezTo>
                  <a:cubicBezTo>
                    <a:pt x="7805" y="17804"/>
                    <a:pt x="7805" y="17804"/>
                    <a:pt x="7805" y="17804"/>
                  </a:cubicBezTo>
                  <a:cubicBezTo>
                    <a:pt x="7714" y="17935"/>
                    <a:pt x="7714" y="17935"/>
                    <a:pt x="7714" y="17935"/>
                  </a:cubicBezTo>
                  <a:cubicBezTo>
                    <a:pt x="7624" y="17935"/>
                    <a:pt x="7624" y="17935"/>
                    <a:pt x="7624" y="17935"/>
                  </a:cubicBezTo>
                  <a:cubicBezTo>
                    <a:pt x="7533" y="18065"/>
                    <a:pt x="7533" y="18065"/>
                    <a:pt x="7533" y="18065"/>
                  </a:cubicBezTo>
                  <a:cubicBezTo>
                    <a:pt x="7533" y="18196"/>
                    <a:pt x="7533" y="18196"/>
                    <a:pt x="7533" y="18196"/>
                  </a:cubicBezTo>
                  <a:cubicBezTo>
                    <a:pt x="7533" y="18196"/>
                    <a:pt x="7533" y="18196"/>
                    <a:pt x="7533" y="18196"/>
                  </a:cubicBezTo>
                  <a:cubicBezTo>
                    <a:pt x="7442" y="18196"/>
                    <a:pt x="7442" y="18196"/>
                    <a:pt x="7442" y="18196"/>
                  </a:cubicBezTo>
                  <a:cubicBezTo>
                    <a:pt x="7351" y="18196"/>
                    <a:pt x="7351" y="18196"/>
                    <a:pt x="7351" y="18196"/>
                  </a:cubicBezTo>
                  <a:cubicBezTo>
                    <a:pt x="7351" y="18327"/>
                    <a:pt x="7351" y="18327"/>
                    <a:pt x="7351" y="18327"/>
                  </a:cubicBezTo>
                  <a:cubicBezTo>
                    <a:pt x="7351" y="18327"/>
                    <a:pt x="7351" y="18327"/>
                    <a:pt x="7351" y="18327"/>
                  </a:cubicBezTo>
                  <a:cubicBezTo>
                    <a:pt x="7261" y="18327"/>
                    <a:pt x="7261" y="18327"/>
                    <a:pt x="7261" y="18327"/>
                  </a:cubicBezTo>
                  <a:cubicBezTo>
                    <a:pt x="7170" y="18327"/>
                    <a:pt x="7170" y="18327"/>
                    <a:pt x="7170" y="18327"/>
                  </a:cubicBezTo>
                  <a:cubicBezTo>
                    <a:pt x="7170" y="18327"/>
                    <a:pt x="7170" y="18327"/>
                    <a:pt x="7170" y="18327"/>
                  </a:cubicBezTo>
                  <a:cubicBezTo>
                    <a:pt x="7079" y="18458"/>
                    <a:pt x="7079" y="18458"/>
                    <a:pt x="7079" y="18458"/>
                  </a:cubicBezTo>
                  <a:cubicBezTo>
                    <a:pt x="7079" y="18589"/>
                    <a:pt x="7079" y="18589"/>
                    <a:pt x="7079" y="18589"/>
                  </a:cubicBezTo>
                  <a:cubicBezTo>
                    <a:pt x="7079" y="18589"/>
                    <a:pt x="7079" y="18589"/>
                    <a:pt x="7079" y="18589"/>
                  </a:cubicBezTo>
                  <a:cubicBezTo>
                    <a:pt x="7170" y="18589"/>
                    <a:pt x="7170" y="18589"/>
                    <a:pt x="7170" y="18589"/>
                  </a:cubicBezTo>
                  <a:cubicBezTo>
                    <a:pt x="7170" y="18589"/>
                    <a:pt x="7170" y="18589"/>
                    <a:pt x="7170" y="18589"/>
                  </a:cubicBezTo>
                  <a:cubicBezTo>
                    <a:pt x="7170" y="18458"/>
                    <a:pt x="7170" y="18458"/>
                    <a:pt x="7170" y="18458"/>
                  </a:cubicBezTo>
                  <a:cubicBezTo>
                    <a:pt x="7261" y="18458"/>
                    <a:pt x="7261" y="18458"/>
                    <a:pt x="7261" y="18458"/>
                  </a:cubicBezTo>
                  <a:cubicBezTo>
                    <a:pt x="7261" y="18458"/>
                    <a:pt x="7261" y="18458"/>
                    <a:pt x="7261" y="18458"/>
                  </a:cubicBezTo>
                  <a:cubicBezTo>
                    <a:pt x="7261" y="18589"/>
                    <a:pt x="7261" y="18589"/>
                    <a:pt x="7261" y="18589"/>
                  </a:cubicBezTo>
                  <a:cubicBezTo>
                    <a:pt x="7261" y="18589"/>
                    <a:pt x="7261" y="18589"/>
                    <a:pt x="7261" y="18589"/>
                  </a:cubicBezTo>
                  <a:cubicBezTo>
                    <a:pt x="7351" y="18589"/>
                    <a:pt x="7351" y="18589"/>
                    <a:pt x="7351" y="18589"/>
                  </a:cubicBezTo>
                  <a:cubicBezTo>
                    <a:pt x="7351" y="18458"/>
                    <a:pt x="7351" y="18458"/>
                    <a:pt x="7351" y="18458"/>
                  </a:cubicBezTo>
                  <a:cubicBezTo>
                    <a:pt x="7442" y="18327"/>
                    <a:pt x="7442" y="18327"/>
                    <a:pt x="7442" y="18327"/>
                  </a:cubicBezTo>
                  <a:cubicBezTo>
                    <a:pt x="7442" y="18458"/>
                    <a:pt x="7442" y="18458"/>
                    <a:pt x="7442" y="18458"/>
                  </a:cubicBezTo>
                  <a:cubicBezTo>
                    <a:pt x="7442" y="18458"/>
                    <a:pt x="7442" y="18458"/>
                    <a:pt x="7442" y="18458"/>
                  </a:cubicBezTo>
                  <a:cubicBezTo>
                    <a:pt x="7442" y="18589"/>
                    <a:pt x="7442" y="18589"/>
                    <a:pt x="7442" y="18589"/>
                  </a:cubicBezTo>
                  <a:cubicBezTo>
                    <a:pt x="7533" y="18589"/>
                    <a:pt x="7533" y="18589"/>
                    <a:pt x="7533" y="18589"/>
                  </a:cubicBezTo>
                  <a:cubicBezTo>
                    <a:pt x="7533" y="18458"/>
                    <a:pt x="7533" y="18458"/>
                    <a:pt x="7533" y="18458"/>
                  </a:cubicBezTo>
                  <a:cubicBezTo>
                    <a:pt x="7533" y="18458"/>
                    <a:pt x="7533" y="18458"/>
                    <a:pt x="7533" y="18458"/>
                  </a:cubicBezTo>
                  <a:cubicBezTo>
                    <a:pt x="7624" y="18458"/>
                    <a:pt x="7624" y="18458"/>
                    <a:pt x="7624" y="18458"/>
                  </a:cubicBezTo>
                  <a:cubicBezTo>
                    <a:pt x="7624" y="18458"/>
                    <a:pt x="7624" y="18458"/>
                    <a:pt x="7624" y="18458"/>
                  </a:cubicBezTo>
                  <a:cubicBezTo>
                    <a:pt x="7624" y="18458"/>
                    <a:pt x="7624" y="18458"/>
                    <a:pt x="7624" y="18458"/>
                  </a:cubicBezTo>
                  <a:cubicBezTo>
                    <a:pt x="7714" y="18458"/>
                    <a:pt x="7714" y="18458"/>
                    <a:pt x="7714" y="18458"/>
                  </a:cubicBezTo>
                  <a:cubicBezTo>
                    <a:pt x="7805" y="18327"/>
                    <a:pt x="7805" y="18327"/>
                    <a:pt x="7805" y="18327"/>
                  </a:cubicBezTo>
                  <a:cubicBezTo>
                    <a:pt x="7896" y="18196"/>
                    <a:pt x="7896" y="18196"/>
                    <a:pt x="7896" y="18196"/>
                  </a:cubicBezTo>
                  <a:cubicBezTo>
                    <a:pt x="7805" y="18196"/>
                    <a:pt x="7805" y="18196"/>
                    <a:pt x="7805" y="18196"/>
                  </a:cubicBezTo>
                  <a:cubicBezTo>
                    <a:pt x="7896" y="18065"/>
                    <a:pt x="7896" y="18065"/>
                    <a:pt x="7896" y="18065"/>
                  </a:cubicBezTo>
                  <a:cubicBezTo>
                    <a:pt x="7987" y="17935"/>
                    <a:pt x="7987" y="17935"/>
                    <a:pt x="7987" y="17935"/>
                  </a:cubicBezTo>
                  <a:cubicBezTo>
                    <a:pt x="7987" y="17935"/>
                    <a:pt x="7987" y="17935"/>
                    <a:pt x="7987" y="17935"/>
                  </a:cubicBezTo>
                  <a:cubicBezTo>
                    <a:pt x="8077" y="18065"/>
                    <a:pt x="8077" y="18065"/>
                    <a:pt x="8077" y="18065"/>
                  </a:cubicBezTo>
                  <a:cubicBezTo>
                    <a:pt x="8077" y="18065"/>
                    <a:pt x="8077" y="18065"/>
                    <a:pt x="8077" y="18065"/>
                  </a:cubicBezTo>
                  <a:cubicBezTo>
                    <a:pt x="7987" y="18196"/>
                    <a:pt x="7987" y="18196"/>
                    <a:pt x="7987" y="18196"/>
                  </a:cubicBezTo>
                  <a:cubicBezTo>
                    <a:pt x="7987" y="18196"/>
                    <a:pt x="7987" y="18196"/>
                    <a:pt x="7987" y="18196"/>
                  </a:cubicBezTo>
                  <a:cubicBezTo>
                    <a:pt x="7987" y="18327"/>
                    <a:pt x="7987" y="18327"/>
                    <a:pt x="7987" y="18327"/>
                  </a:cubicBezTo>
                  <a:cubicBezTo>
                    <a:pt x="7987" y="18327"/>
                    <a:pt x="7987" y="18327"/>
                    <a:pt x="7987" y="18327"/>
                  </a:cubicBezTo>
                  <a:cubicBezTo>
                    <a:pt x="8077" y="18196"/>
                    <a:pt x="8077" y="18196"/>
                    <a:pt x="8077" y="18196"/>
                  </a:cubicBezTo>
                  <a:cubicBezTo>
                    <a:pt x="8168" y="18196"/>
                    <a:pt x="8168" y="18196"/>
                    <a:pt x="8168" y="18196"/>
                  </a:cubicBezTo>
                  <a:cubicBezTo>
                    <a:pt x="8168" y="18196"/>
                    <a:pt x="8168" y="18196"/>
                    <a:pt x="8168" y="18196"/>
                  </a:cubicBezTo>
                  <a:cubicBezTo>
                    <a:pt x="8168" y="18196"/>
                    <a:pt x="8168" y="18196"/>
                    <a:pt x="8168" y="18196"/>
                  </a:cubicBezTo>
                  <a:cubicBezTo>
                    <a:pt x="8168" y="18065"/>
                    <a:pt x="8168" y="18065"/>
                    <a:pt x="8168" y="18065"/>
                  </a:cubicBezTo>
                  <a:cubicBezTo>
                    <a:pt x="8259" y="18065"/>
                    <a:pt x="8259" y="18065"/>
                    <a:pt x="8259" y="18065"/>
                  </a:cubicBezTo>
                  <a:cubicBezTo>
                    <a:pt x="8259" y="18196"/>
                    <a:pt x="8259" y="18196"/>
                    <a:pt x="8259" y="18196"/>
                  </a:cubicBezTo>
                  <a:cubicBezTo>
                    <a:pt x="8259" y="18327"/>
                    <a:pt x="8259" y="18327"/>
                    <a:pt x="8259" y="18327"/>
                  </a:cubicBezTo>
                  <a:cubicBezTo>
                    <a:pt x="8259" y="18327"/>
                    <a:pt x="8259" y="18327"/>
                    <a:pt x="8259" y="18327"/>
                  </a:cubicBezTo>
                  <a:cubicBezTo>
                    <a:pt x="8350" y="18196"/>
                    <a:pt x="8350" y="18196"/>
                    <a:pt x="8350" y="18196"/>
                  </a:cubicBezTo>
                  <a:cubicBezTo>
                    <a:pt x="8350" y="18196"/>
                    <a:pt x="8350" y="18196"/>
                    <a:pt x="8350" y="18196"/>
                  </a:cubicBezTo>
                  <a:cubicBezTo>
                    <a:pt x="8440" y="18065"/>
                    <a:pt x="8440" y="18065"/>
                    <a:pt x="8440" y="18065"/>
                  </a:cubicBezTo>
                  <a:cubicBezTo>
                    <a:pt x="8531" y="18065"/>
                    <a:pt x="8531" y="18065"/>
                    <a:pt x="8531" y="18065"/>
                  </a:cubicBezTo>
                  <a:cubicBezTo>
                    <a:pt x="8622" y="17935"/>
                    <a:pt x="8622" y="17935"/>
                    <a:pt x="8622" y="17935"/>
                  </a:cubicBezTo>
                  <a:cubicBezTo>
                    <a:pt x="8622" y="17935"/>
                    <a:pt x="8622" y="17935"/>
                    <a:pt x="8622" y="17935"/>
                  </a:cubicBezTo>
                  <a:cubicBezTo>
                    <a:pt x="8713" y="17935"/>
                    <a:pt x="8713" y="17935"/>
                    <a:pt x="8713" y="17935"/>
                  </a:cubicBezTo>
                  <a:cubicBezTo>
                    <a:pt x="8713" y="18065"/>
                    <a:pt x="8713" y="18065"/>
                    <a:pt x="8713" y="18065"/>
                  </a:cubicBezTo>
                  <a:cubicBezTo>
                    <a:pt x="8622" y="18065"/>
                    <a:pt x="8622" y="18065"/>
                    <a:pt x="8622" y="18065"/>
                  </a:cubicBezTo>
                  <a:cubicBezTo>
                    <a:pt x="8622" y="18196"/>
                    <a:pt x="8622" y="18196"/>
                    <a:pt x="8622" y="18196"/>
                  </a:cubicBezTo>
                  <a:cubicBezTo>
                    <a:pt x="8622" y="18196"/>
                    <a:pt x="8622" y="18196"/>
                    <a:pt x="8622" y="18196"/>
                  </a:cubicBezTo>
                  <a:cubicBezTo>
                    <a:pt x="8622" y="18196"/>
                    <a:pt x="8622" y="18196"/>
                    <a:pt x="8622" y="18196"/>
                  </a:cubicBezTo>
                  <a:cubicBezTo>
                    <a:pt x="8803" y="18065"/>
                    <a:pt x="8803" y="18065"/>
                    <a:pt x="8803" y="18065"/>
                  </a:cubicBezTo>
                  <a:cubicBezTo>
                    <a:pt x="8803" y="17935"/>
                    <a:pt x="8803" y="17935"/>
                    <a:pt x="8803" y="17935"/>
                  </a:cubicBezTo>
                  <a:cubicBezTo>
                    <a:pt x="8803" y="17935"/>
                    <a:pt x="8803" y="17935"/>
                    <a:pt x="8803" y="17935"/>
                  </a:cubicBezTo>
                  <a:cubicBezTo>
                    <a:pt x="8803" y="17935"/>
                    <a:pt x="8803" y="17935"/>
                    <a:pt x="8803" y="17935"/>
                  </a:cubicBezTo>
                  <a:cubicBezTo>
                    <a:pt x="8894" y="17935"/>
                    <a:pt x="8894" y="17935"/>
                    <a:pt x="8894" y="17935"/>
                  </a:cubicBezTo>
                  <a:cubicBezTo>
                    <a:pt x="8894" y="17935"/>
                    <a:pt x="8894" y="17935"/>
                    <a:pt x="8894" y="17935"/>
                  </a:cubicBezTo>
                  <a:cubicBezTo>
                    <a:pt x="8985" y="17935"/>
                    <a:pt x="8985" y="17935"/>
                    <a:pt x="8985" y="17935"/>
                  </a:cubicBezTo>
                  <a:cubicBezTo>
                    <a:pt x="9076" y="17804"/>
                    <a:pt x="9076" y="17804"/>
                    <a:pt x="9076" y="17804"/>
                  </a:cubicBezTo>
                  <a:cubicBezTo>
                    <a:pt x="9076" y="17804"/>
                    <a:pt x="9076" y="17804"/>
                    <a:pt x="9076" y="17804"/>
                  </a:cubicBezTo>
                  <a:cubicBezTo>
                    <a:pt x="9166" y="17804"/>
                    <a:pt x="9166" y="17804"/>
                    <a:pt x="9166" y="17804"/>
                  </a:cubicBezTo>
                  <a:cubicBezTo>
                    <a:pt x="9166" y="17804"/>
                    <a:pt x="9166" y="17804"/>
                    <a:pt x="9166" y="17804"/>
                  </a:cubicBezTo>
                  <a:cubicBezTo>
                    <a:pt x="9257" y="17673"/>
                    <a:pt x="9257" y="17673"/>
                    <a:pt x="9257" y="17673"/>
                  </a:cubicBezTo>
                  <a:cubicBezTo>
                    <a:pt x="9257" y="17673"/>
                    <a:pt x="9257" y="17673"/>
                    <a:pt x="9257" y="17673"/>
                  </a:cubicBezTo>
                  <a:cubicBezTo>
                    <a:pt x="9257" y="17804"/>
                    <a:pt x="9257" y="17804"/>
                    <a:pt x="9257" y="17804"/>
                  </a:cubicBezTo>
                  <a:cubicBezTo>
                    <a:pt x="9257" y="17935"/>
                    <a:pt x="9257" y="17935"/>
                    <a:pt x="9257" y="17935"/>
                  </a:cubicBezTo>
                  <a:cubicBezTo>
                    <a:pt x="9257" y="17804"/>
                    <a:pt x="9257" y="17804"/>
                    <a:pt x="9257" y="17804"/>
                  </a:cubicBezTo>
                  <a:cubicBezTo>
                    <a:pt x="9348" y="17804"/>
                    <a:pt x="9348" y="17804"/>
                    <a:pt x="9348" y="17804"/>
                  </a:cubicBezTo>
                  <a:cubicBezTo>
                    <a:pt x="9257" y="17804"/>
                    <a:pt x="9257" y="17804"/>
                    <a:pt x="9257" y="17804"/>
                  </a:cubicBezTo>
                  <a:cubicBezTo>
                    <a:pt x="9348" y="17673"/>
                    <a:pt x="9348" y="17673"/>
                    <a:pt x="9348" y="17673"/>
                  </a:cubicBezTo>
                  <a:cubicBezTo>
                    <a:pt x="9348" y="17673"/>
                    <a:pt x="9348" y="17673"/>
                    <a:pt x="9348" y="17673"/>
                  </a:cubicBezTo>
                  <a:cubicBezTo>
                    <a:pt x="9257" y="17673"/>
                    <a:pt x="9257" y="17673"/>
                    <a:pt x="9257" y="17673"/>
                  </a:cubicBezTo>
                  <a:cubicBezTo>
                    <a:pt x="9166" y="17673"/>
                    <a:pt x="9166" y="17673"/>
                    <a:pt x="9166" y="17673"/>
                  </a:cubicBezTo>
                  <a:cubicBezTo>
                    <a:pt x="9257" y="17542"/>
                    <a:pt x="9257" y="17542"/>
                    <a:pt x="9257" y="17542"/>
                  </a:cubicBezTo>
                  <a:cubicBezTo>
                    <a:pt x="9439" y="17542"/>
                    <a:pt x="9439" y="17542"/>
                    <a:pt x="9439" y="17542"/>
                  </a:cubicBezTo>
                  <a:cubicBezTo>
                    <a:pt x="9620" y="17542"/>
                    <a:pt x="9620" y="17542"/>
                    <a:pt x="9620" y="17542"/>
                  </a:cubicBezTo>
                  <a:cubicBezTo>
                    <a:pt x="9620" y="17411"/>
                    <a:pt x="9620" y="17411"/>
                    <a:pt x="9620" y="17411"/>
                  </a:cubicBezTo>
                  <a:cubicBezTo>
                    <a:pt x="9620" y="17411"/>
                    <a:pt x="9620" y="17411"/>
                    <a:pt x="9620" y="17411"/>
                  </a:cubicBezTo>
                  <a:cubicBezTo>
                    <a:pt x="9620" y="17411"/>
                    <a:pt x="9620" y="17411"/>
                    <a:pt x="9620" y="17411"/>
                  </a:cubicBezTo>
                  <a:cubicBezTo>
                    <a:pt x="9620" y="17280"/>
                    <a:pt x="9620" y="17280"/>
                    <a:pt x="9620" y="17280"/>
                  </a:cubicBezTo>
                  <a:cubicBezTo>
                    <a:pt x="9711" y="17280"/>
                    <a:pt x="9711" y="17280"/>
                    <a:pt x="9711" y="17280"/>
                  </a:cubicBezTo>
                  <a:cubicBezTo>
                    <a:pt x="9711" y="17280"/>
                    <a:pt x="9711" y="17280"/>
                    <a:pt x="9711" y="17280"/>
                  </a:cubicBezTo>
                  <a:cubicBezTo>
                    <a:pt x="9802" y="17280"/>
                    <a:pt x="9802" y="17280"/>
                    <a:pt x="9802" y="17280"/>
                  </a:cubicBezTo>
                  <a:cubicBezTo>
                    <a:pt x="9802" y="17411"/>
                    <a:pt x="9802" y="17411"/>
                    <a:pt x="9802" y="17411"/>
                  </a:cubicBezTo>
                  <a:cubicBezTo>
                    <a:pt x="9802" y="17411"/>
                    <a:pt x="9802" y="17411"/>
                    <a:pt x="9802" y="17411"/>
                  </a:cubicBezTo>
                  <a:cubicBezTo>
                    <a:pt x="9892" y="17280"/>
                    <a:pt x="9892" y="17280"/>
                    <a:pt x="9892" y="17280"/>
                  </a:cubicBezTo>
                  <a:cubicBezTo>
                    <a:pt x="9802" y="17280"/>
                    <a:pt x="9802" y="17280"/>
                    <a:pt x="9802" y="17280"/>
                  </a:cubicBezTo>
                  <a:cubicBezTo>
                    <a:pt x="9892" y="17149"/>
                    <a:pt x="9892" y="17149"/>
                    <a:pt x="9892" y="17149"/>
                  </a:cubicBezTo>
                  <a:cubicBezTo>
                    <a:pt x="9892" y="17149"/>
                    <a:pt x="9892" y="17149"/>
                    <a:pt x="9892" y="17149"/>
                  </a:cubicBezTo>
                  <a:cubicBezTo>
                    <a:pt x="9892" y="17018"/>
                    <a:pt x="9892" y="17018"/>
                    <a:pt x="9892" y="17018"/>
                  </a:cubicBezTo>
                  <a:cubicBezTo>
                    <a:pt x="9983" y="17149"/>
                    <a:pt x="9983" y="17149"/>
                    <a:pt x="9983" y="17149"/>
                  </a:cubicBezTo>
                  <a:cubicBezTo>
                    <a:pt x="9983" y="17149"/>
                    <a:pt x="9983" y="17149"/>
                    <a:pt x="9983" y="17149"/>
                  </a:cubicBezTo>
                  <a:cubicBezTo>
                    <a:pt x="9983" y="17280"/>
                    <a:pt x="9983" y="17280"/>
                    <a:pt x="9983" y="17280"/>
                  </a:cubicBezTo>
                  <a:cubicBezTo>
                    <a:pt x="10074" y="17149"/>
                    <a:pt x="10074" y="17149"/>
                    <a:pt x="10074" y="17149"/>
                  </a:cubicBezTo>
                  <a:cubicBezTo>
                    <a:pt x="10165" y="17018"/>
                    <a:pt x="10165" y="17018"/>
                    <a:pt x="10165" y="17018"/>
                  </a:cubicBezTo>
                  <a:cubicBezTo>
                    <a:pt x="10165" y="17018"/>
                    <a:pt x="10165" y="17018"/>
                    <a:pt x="10165" y="17018"/>
                  </a:cubicBezTo>
                  <a:cubicBezTo>
                    <a:pt x="10255" y="17018"/>
                    <a:pt x="10255" y="17018"/>
                    <a:pt x="10255" y="17018"/>
                  </a:cubicBezTo>
                  <a:cubicBezTo>
                    <a:pt x="10255" y="16887"/>
                    <a:pt x="10255" y="16887"/>
                    <a:pt x="10255" y="16887"/>
                  </a:cubicBezTo>
                  <a:cubicBezTo>
                    <a:pt x="10346" y="17018"/>
                    <a:pt x="10346" y="17018"/>
                    <a:pt x="10346" y="17018"/>
                  </a:cubicBezTo>
                  <a:cubicBezTo>
                    <a:pt x="10346" y="17018"/>
                    <a:pt x="10346" y="17018"/>
                    <a:pt x="10346" y="17018"/>
                  </a:cubicBezTo>
                  <a:cubicBezTo>
                    <a:pt x="10437" y="16887"/>
                    <a:pt x="10437" y="16887"/>
                    <a:pt x="10437" y="16887"/>
                  </a:cubicBezTo>
                  <a:cubicBezTo>
                    <a:pt x="10437" y="16756"/>
                    <a:pt x="10437" y="16756"/>
                    <a:pt x="10437" y="16756"/>
                  </a:cubicBezTo>
                  <a:cubicBezTo>
                    <a:pt x="10437" y="16756"/>
                    <a:pt x="10437" y="16756"/>
                    <a:pt x="10437" y="16756"/>
                  </a:cubicBezTo>
                  <a:cubicBezTo>
                    <a:pt x="10346" y="16756"/>
                    <a:pt x="10346" y="16756"/>
                    <a:pt x="10346" y="16756"/>
                  </a:cubicBezTo>
                  <a:cubicBezTo>
                    <a:pt x="10346" y="16756"/>
                    <a:pt x="10346" y="16756"/>
                    <a:pt x="10346" y="16756"/>
                  </a:cubicBezTo>
                  <a:cubicBezTo>
                    <a:pt x="10437" y="16625"/>
                    <a:pt x="10437" y="16625"/>
                    <a:pt x="10437" y="16625"/>
                  </a:cubicBezTo>
                  <a:cubicBezTo>
                    <a:pt x="10528" y="16625"/>
                    <a:pt x="10528" y="16625"/>
                    <a:pt x="10528" y="16625"/>
                  </a:cubicBezTo>
                  <a:cubicBezTo>
                    <a:pt x="10618" y="16495"/>
                    <a:pt x="10618" y="16495"/>
                    <a:pt x="10618" y="16495"/>
                  </a:cubicBezTo>
                  <a:cubicBezTo>
                    <a:pt x="10618" y="16495"/>
                    <a:pt x="10618" y="16495"/>
                    <a:pt x="10618" y="16495"/>
                  </a:cubicBezTo>
                  <a:cubicBezTo>
                    <a:pt x="10618" y="16625"/>
                    <a:pt x="10618" y="16625"/>
                    <a:pt x="10618" y="16625"/>
                  </a:cubicBezTo>
                  <a:cubicBezTo>
                    <a:pt x="10709" y="16495"/>
                    <a:pt x="10709" y="16495"/>
                    <a:pt x="10709" y="16495"/>
                  </a:cubicBezTo>
                  <a:cubicBezTo>
                    <a:pt x="10800" y="16364"/>
                    <a:pt x="10800" y="16364"/>
                    <a:pt x="10800" y="16364"/>
                  </a:cubicBezTo>
                  <a:cubicBezTo>
                    <a:pt x="10800" y="16364"/>
                    <a:pt x="10800" y="16364"/>
                    <a:pt x="10800" y="16364"/>
                  </a:cubicBezTo>
                  <a:cubicBezTo>
                    <a:pt x="10891" y="16364"/>
                    <a:pt x="10891" y="16364"/>
                    <a:pt x="10891" y="16364"/>
                  </a:cubicBezTo>
                  <a:cubicBezTo>
                    <a:pt x="10891" y="16233"/>
                    <a:pt x="10891" y="16233"/>
                    <a:pt x="10891" y="16233"/>
                  </a:cubicBezTo>
                  <a:cubicBezTo>
                    <a:pt x="10982" y="16233"/>
                    <a:pt x="10982" y="16233"/>
                    <a:pt x="10982" y="16233"/>
                  </a:cubicBezTo>
                  <a:cubicBezTo>
                    <a:pt x="10982" y="16364"/>
                    <a:pt x="10982" y="16364"/>
                    <a:pt x="10982" y="16364"/>
                  </a:cubicBezTo>
                  <a:cubicBezTo>
                    <a:pt x="10982" y="16364"/>
                    <a:pt x="10982" y="16364"/>
                    <a:pt x="10982" y="16364"/>
                  </a:cubicBezTo>
                  <a:cubicBezTo>
                    <a:pt x="11072" y="16233"/>
                    <a:pt x="11072" y="16233"/>
                    <a:pt x="11072" y="16233"/>
                  </a:cubicBezTo>
                  <a:cubicBezTo>
                    <a:pt x="11072" y="16233"/>
                    <a:pt x="11072" y="16233"/>
                    <a:pt x="11072" y="16233"/>
                  </a:cubicBezTo>
                  <a:cubicBezTo>
                    <a:pt x="11163" y="16233"/>
                    <a:pt x="11163" y="16233"/>
                    <a:pt x="11163" y="16233"/>
                  </a:cubicBezTo>
                  <a:cubicBezTo>
                    <a:pt x="11163" y="16233"/>
                    <a:pt x="11163" y="16233"/>
                    <a:pt x="11163" y="16233"/>
                  </a:cubicBezTo>
                  <a:cubicBezTo>
                    <a:pt x="11254" y="16102"/>
                    <a:pt x="11254" y="16102"/>
                    <a:pt x="11254" y="16102"/>
                  </a:cubicBezTo>
                  <a:cubicBezTo>
                    <a:pt x="11254" y="16102"/>
                    <a:pt x="11254" y="16102"/>
                    <a:pt x="11254" y="16102"/>
                  </a:cubicBezTo>
                  <a:cubicBezTo>
                    <a:pt x="11254" y="16102"/>
                    <a:pt x="11254" y="16102"/>
                    <a:pt x="11254" y="16102"/>
                  </a:cubicBezTo>
                  <a:cubicBezTo>
                    <a:pt x="11345" y="16102"/>
                    <a:pt x="11345" y="16102"/>
                    <a:pt x="11345" y="16102"/>
                  </a:cubicBezTo>
                  <a:cubicBezTo>
                    <a:pt x="11435" y="16102"/>
                    <a:pt x="11435" y="16102"/>
                    <a:pt x="11435" y="16102"/>
                  </a:cubicBezTo>
                  <a:cubicBezTo>
                    <a:pt x="11435" y="16102"/>
                    <a:pt x="11435" y="16102"/>
                    <a:pt x="11435" y="16102"/>
                  </a:cubicBezTo>
                  <a:cubicBezTo>
                    <a:pt x="11435" y="16102"/>
                    <a:pt x="11435" y="16102"/>
                    <a:pt x="11435" y="16102"/>
                  </a:cubicBezTo>
                  <a:cubicBezTo>
                    <a:pt x="11435" y="16102"/>
                    <a:pt x="11435" y="16102"/>
                    <a:pt x="11435" y="16102"/>
                  </a:cubicBezTo>
                  <a:cubicBezTo>
                    <a:pt x="11526" y="16102"/>
                    <a:pt x="11526" y="16102"/>
                    <a:pt x="11526" y="16102"/>
                  </a:cubicBezTo>
                  <a:cubicBezTo>
                    <a:pt x="11526" y="16102"/>
                    <a:pt x="11526" y="16102"/>
                    <a:pt x="11526" y="16102"/>
                  </a:cubicBezTo>
                  <a:cubicBezTo>
                    <a:pt x="11526" y="16102"/>
                    <a:pt x="11526" y="16102"/>
                    <a:pt x="11526" y="16102"/>
                  </a:cubicBezTo>
                  <a:cubicBezTo>
                    <a:pt x="11617" y="15971"/>
                    <a:pt x="11617" y="15971"/>
                    <a:pt x="11617" y="15971"/>
                  </a:cubicBezTo>
                  <a:cubicBezTo>
                    <a:pt x="11526" y="15971"/>
                    <a:pt x="11526" y="15971"/>
                    <a:pt x="11526" y="15971"/>
                  </a:cubicBezTo>
                  <a:cubicBezTo>
                    <a:pt x="11526" y="15971"/>
                    <a:pt x="11526" y="15971"/>
                    <a:pt x="11526" y="15971"/>
                  </a:cubicBezTo>
                  <a:cubicBezTo>
                    <a:pt x="11526" y="15840"/>
                    <a:pt x="11526" y="15840"/>
                    <a:pt x="11526" y="15840"/>
                  </a:cubicBezTo>
                  <a:cubicBezTo>
                    <a:pt x="11617" y="15840"/>
                    <a:pt x="11617" y="15840"/>
                    <a:pt x="11617" y="15840"/>
                  </a:cubicBezTo>
                  <a:cubicBezTo>
                    <a:pt x="11708" y="15840"/>
                    <a:pt x="11708" y="15840"/>
                    <a:pt x="11708" y="15840"/>
                  </a:cubicBezTo>
                  <a:cubicBezTo>
                    <a:pt x="11708" y="15840"/>
                    <a:pt x="11708" y="15840"/>
                    <a:pt x="11708" y="15840"/>
                  </a:cubicBezTo>
                  <a:cubicBezTo>
                    <a:pt x="11708" y="15840"/>
                    <a:pt x="11708" y="15840"/>
                    <a:pt x="11708" y="15840"/>
                  </a:cubicBezTo>
                  <a:cubicBezTo>
                    <a:pt x="11708" y="15709"/>
                    <a:pt x="11708" y="15709"/>
                    <a:pt x="11708" y="15709"/>
                  </a:cubicBezTo>
                  <a:cubicBezTo>
                    <a:pt x="11617" y="15709"/>
                    <a:pt x="11617" y="15709"/>
                    <a:pt x="11617" y="15709"/>
                  </a:cubicBezTo>
                  <a:cubicBezTo>
                    <a:pt x="11708" y="15709"/>
                    <a:pt x="11708" y="15709"/>
                    <a:pt x="11708" y="15709"/>
                  </a:cubicBezTo>
                  <a:cubicBezTo>
                    <a:pt x="11798" y="15709"/>
                    <a:pt x="11798" y="15709"/>
                    <a:pt x="11798" y="15709"/>
                  </a:cubicBezTo>
                  <a:cubicBezTo>
                    <a:pt x="11798" y="15578"/>
                    <a:pt x="11798" y="15578"/>
                    <a:pt x="11798" y="15578"/>
                  </a:cubicBezTo>
                  <a:cubicBezTo>
                    <a:pt x="11980" y="15578"/>
                    <a:pt x="11980" y="15578"/>
                    <a:pt x="11980" y="15578"/>
                  </a:cubicBezTo>
                  <a:cubicBezTo>
                    <a:pt x="11980" y="15447"/>
                    <a:pt x="11980" y="15447"/>
                    <a:pt x="11980" y="15447"/>
                  </a:cubicBezTo>
                  <a:cubicBezTo>
                    <a:pt x="12071" y="15447"/>
                    <a:pt x="12071" y="15447"/>
                    <a:pt x="12071" y="15447"/>
                  </a:cubicBezTo>
                  <a:cubicBezTo>
                    <a:pt x="12161" y="15316"/>
                    <a:pt x="12161" y="15316"/>
                    <a:pt x="12161" y="15316"/>
                  </a:cubicBezTo>
                  <a:cubicBezTo>
                    <a:pt x="12161" y="15185"/>
                    <a:pt x="12161" y="15185"/>
                    <a:pt x="12161" y="15185"/>
                  </a:cubicBezTo>
                  <a:cubicBezTo>
                    <a:pt x="12161" y="15185"/>
                    <a:pt x="12161" y="15185"/>
                    <a:pt x="12161" y="15185"/>
                  </a:cubicBezTo>
                  <a:cubicBezTo>
                    <a:pt x="12071" y="15185"/>
                    <a:pt x="12071" y="15185"/>
                    <a:pt x="12071" y="15185"/>
                  </a:cubicBezTo>
                  <a:cubicBezTo>
                    <a:pt x="12071" y="15055"/>
                    <a:pt x="12071" y="15055"/>
                    <a:pt x="12071" y="15055"/>
                  </a:cubicBezTo>
                  <a:cubicBezTo>
                    <a:pt x="12071" y="15055"/>
                    <a:pt x="12071" y="15055"/>
                    <a:pt x="12071" y="15055"/>
                  </a:cubicBezTo>
                  <a:cubicBezTo>
                    <a:pt x="11980" y="15055"/>
                    <a:pt x="11980" y="15055"/>
                    <a:pt x="11980" y="15055"/>
                  </a:cubicBezTo>
                  <a:cubicBezTo>
                    <a:pt x="11980" y="14924"/>
                    <a:pt x="11980" y="14924"/>
                    <a:pt x="11980" y="14924"/>
                  </a:cubicBezTo>
                  <a:cubicBezTo>
                    <a:pt x="11980" y="14793"/>
                    <a:pt x="11980" y="14793"/>
                    <a:pt x="11980" y="14793"/>
                  </a:cubicBezTo>
                  <a:cubicBezTo>
                    <a:pt x="12071" y="14793"/>
                    <a:pt x="12071" y="14793"/>
                    <a:pt x="12071" y="14793"/>
                  </a:cubicBezTo>
                  <a:cubicBezTo>
                    <a:pt x="12071" y="14793"/>
                    <a:pt x="12071" y="14793"/>
                    <a:pt x="12071" y="14793"/>
                  </a:cubicBezTo>
                  <a:cubicBezTo>
                    <a:pt x="12161" y="14662"/>
                    <a:pt x="12161" y="14662"/>
                    <a:pt x="12161" y="14662"/>
                  </a:cubicBezTo>
                  <a:cubicBezTo>
                    <a:pt x="12161" y="14662"/>
                    <a:pt x="12161" y="14662"/>
                    <a:pt x="12161" y="14662"/>
                  </a:cubicBezTo>
                  <a:cubicBezTo>
                    <a:pt x="12161" y="14662"/>
                    <a:pt x="12161" y="14662"/>
                    <a:pt x="12161" y="14662"/>
                  </a:cubicBezTo>
                  <a:cubicBezTo>
                    <a:pt x="12161" y="14662"/>
                    <a:pt x="12161" y="14662"/>
                    <a:pt x="12161" y="14662"/>
                  </a:cubicBezTo>
                  <a:cubicBezTo>
                    <a:pt x="12252" y="14662"/>
                    <a:pt x="12252" y="14662"/>
                    <a:pt x="12252" y="14662"/>
                  </a:cubicBezTo>
                  <a:cubicBezTo>
                    <a:pt x="12343" y="14531"/>
                    <a:pt x="12343" y="14531"/>
                    <a:pt x="12343" y="14531"/>
                  </a:cubicBezTo>
                  <a:cubicBezTo>
                    <a:pt x="12434" y="14662"/>
                    <a:pt x="12434" y="14662"/>
                    <a:pt x="12434" y="14662"/>
                  </a:cubicBezTo>
                  <a:cubicBezTo>
                    <a:pt x="12524" y="14531"/>
                    <a:pt x="12524" y="14531"/>
                    <a:pt x="12524" y="14531"/>
                  </a:cubicBezTo>
                  <a:cubicBezTo>
                    <a:pt x="12524" y="14662"/>
                    <a:pt x="12524" y="14662"/>
                    <a:pt x="12524" y="14662"/>
                  </a:cubicBezTo>
                  <a:cubicBezTo>
                    <a:pt x="12524" y="14662"/>
                    <a:pt x="12524" y="14662"/>
                    <a:pt x="12524" y="14662"/>
                  </a:cubicBezTo>
                  <a:cubicBezTo>
                    <a:pt x="12615" y="14662"/>
                    <a:pt x="12615" y="14662"/>
                    <a:pt x="12615" y="14662"/>
                  </a:cubicBezTo>
                  <a:cubicBezTo>
                    <a:pt x="12706" y="14531"/>
                    <a:pt x="12706" y="14531"/>
                    <a:pt x="12706" y="14531"/>
                  </a:cubicBezTo>
                  <a:cubicBezTo>
                    <a:pt x="12615" y="14531"/>
                    <a:pt x="12615" y="14531"/>
                    <a:pt x="12615" y="14531"/>
                  </a:cubicBezTo>
                  <a:cubicBezTo>
                    <a:pt x="12615" y="14531"/>
                    <a:pt x="12615" y="14531"/>
                    <a:pt x="12615" y="14531"/>
                  </a:cubicBezTo>
                  <a:cubicBezTo>
                    <a:pt x="12615" y="14400"/>
                    <a:pt x="12615" y="14400"/>
                    <a:pt x="12615" y="14400"/>
                  </a:cubicBezTo>
                  <a:cubicBezTo>
                    <a:pt x="12615" y="14400"/>
                    <a:pt x="12615" y="14400"/>
                    <a:pt x="12615" y="14400"/>
                  </a:cubicBezTo>
                  <a:cubicBezTo>
                    <a:pt x="12706" y="14400"/>
                    <a:pt x="12706" y="14400"/>
                    <a:pt x="12706" y="14400"/>
                  </a:cubicBezTo>
                  <a:cubicBezTo>
                    <a:pt x="12887" y="14400"/>
                    <a:pt x="12887" y="14400"/>
                    <a:pt x="12887" y="14400"/>
                  </a:cubicBezTo>
                  <a:cubicBezTo>
                    <a:pt x="12887" y="14269"/>
                    <a:pt x="12887" y="14269"/>
                    <a:pt x="12887" y="14269"/>
                  </a:cubicBezTo>
                  <a:cubicBezTo>
                    <a:pt x="12887" y="14138"/>
                    <a:pt x="12887" y="14138"/>
                    <a:pt x="12887" y="14138"/>
                  </a:cubicBezTo>
                  <a:cubicBezTo>
                    <a:pt x="12706" y="14007"/>
                    <a:pt x="12706" y="14007"/>
                    <a:pt x="12706" y="14007"/>
                  </a:cubicBezTo>
                  <a:cubicBezTo>
                    <a:pt x="12706" y="14007"/>
                    <a:pt x="12706" y="14007"/>
                    <a:pt x="12706" y="14007"/>
                  </a:cubicBezTo>
                  <a:cubicBezTo>
                    <a:pt x="12615" y="14138"/>
                    <a:pt x="12615" y="14138"/>
                    <a:pt x="12615" y="14138"/>
                  </a:cubicBezTo>
                  <a:cubicBezTo>
                    <a:pt x="12615" y="14007"/>
                    <a:pt x="12615" y="14007"/>
                    <a:pt x="12615" y="14007"/>
                  </a:cubicBezTo>
                  <a:cubicBezTo>
                    <a:pt x="12706" y="14007"/>
                    <a:pt x="12706" y="14007"/>
                    <a:pt x="12706" y="14007"/>
                  </a:cubicBezTo>
                  <a:cubicBezTo>
                    <a:pt x="12797" y="14007"/>
                    <a:pt x="12797" y="14007"/>
                    <a:pt x="12797" y="14007"/>
                  </a:cubicBezTo>
                  <a:cubicBezTo>
                    <a:pt x="12887" y="14007"/>
                    <a:pt x="12887" y="14007"/>
                    <a:pt x="12887" y="14007"/>
                  </a:cubicBezTo>
                  <a:cubicBezTo>
                    <a:pt x="12978" y="14007"/>
                    <a:pt x="12978" y="14007"/>
                    <a:pt x="12978" y="14007"/>
                  </a:cubicBezTo>
                  <a:cubicBezTo>
                    <a:pt x="13069" y="14007"/>
                    <a:pt x="13069" y="14007"/>
                    <a:pt x="13069" y="14007"/>
                  </a:cubicBezTo>
                  <a:cubicBezTo>
                    <a:pt x="13069" y="13876"/>
                    <a:pt x="13069" y="13876"/>
                    <a:pt x="13069" y="13876"/>
                  </a:cubicBezTo>
                  <a:cubicBezTo>
                    <a:pt x="13250" y="13745"/>
                    <a:pt x="13250" y="13745"/>
                    <a:pt x="13250" y="13745"/>
                  </a:cubicBezTo>
                  <a:cubicBezTo>
                    <a:pt x="13341" y="13615"/>
                    <a:pt x="13341" y="13615"/>
                    <a:pt x="13341" y="13615"/>
                  </a:cubicBezTo>
                  <a:cubicBezTo>
                    <a:pt x="13432" y="13615"/>
                    <a:pt x="13432" y="13615"/>
                    <a:pt x="13432" y="13615"/>
                  </a:cubicBezTo>
                  <a:cubicBezTo>
                    <a:pt x="13432" y="13615"/>
                    <a:pt x="13432" y="13615"/>
                    <a:pt x="13432" y="13615"/>
                  </a:cubicBezTo>
                  <a:cubicBezTo>
                    <a:pt x="13432" y="13484"/>
                    <a:pt x="13432" y="13484"/>
                    <a:pt x="13432" y="13484"/>
                  </a:cubicBezTo>
                  <a:cubicBezTo>
                    <a:pt x="13613" y="13353"/>
                    <a:pt x="13613" y="13353"/>
                    <a:pt x="13613" y="13353"/>
                  </a:cubicBezTo>
                  <a:cubicBezTo>
                    <a:pt x="13795" y="13353"/>
                    <a:pt x="13795" y="13353"/>
                    <a:pt x="13795" y="13353"/>
                  </a:cubicBezTo>
                  <a:cubicBezTo>
                    <a:pt x="13886" y="13222"/>
                    <a:pt x="13886" y="13222"/>
                    <a:pt x="13886" y="13222"/>
                  </a:cubicBezTo>
                  <a:cubicBezTo>
                    <a:pt x="14067" y="13091"/>
                    <a:pt x="14067" y="13091"/>
                    <a:pt x="14067" y="13091"/>
                  </a:cubicBezTo>
                  <a:cubicBezTo>
                    <a:pt x="14158" y="12960"/>
                    <a:pt x="14158" y="12960"/>
                    <a:pt x="14158" y="12960"/>
                  </a:cubicBezTo>
                  <a:cubicBezTo>
                    <a:pt x="14158" y="13091"/>
                    <a:pt x="14158" y="13091"/>
                    <a:pt x="14158" y="13091"/>
                  </a:cubicBezTo>
                  <a:cubicBezTo>
                    <a:pt x="14158" y="13222"/>
                    <a:pt x="14158" y="13222"/>
                    <a:pt x="14158" y="13222"/>
                  </a:cubicBezTo>
                  <a:cubicBezTo>
                    <a:pt x="14158" y="13222"/>
                    <a:pt x="14158" y="13222"/>
                    <a:pt x="14158" y="13222"/>
                  </a:cubicBezTo>
                  <a:cubicBezTo>
                    <a:pt x="14249" y="13222"/>
                    <a:pt x="14249" y="13222"/>
                    <a:pt x="14249" y="13222"/>
                  </a:cubicBezTo>
                  <a:cubicBezTo>
                    <a:pt x="14249" y="13222"/>
                    <a:pt x="14249" y="13222"/>
                    <a:pt x="14249" y="13222"/>
                  </a:cubicBezTo>
                  <a:cubicBezTo>
                    <a:pt x="14339" y="13091"/>
                    <a:pt x="14339" y="13091"/>
                    <a:pt x="14339" y="13091"/>
                  </a:cubicBezTo>
                  <a:cubicBezTo>
                    <a:pt x="14430" y="13091"/>
                    <a:pt x="14430" y="13091"/>
                    <a:pt x="14430" y="13091"/>
                  </a:cubicBezTo>
                  <a:cubicBezTo>
                    <a:pt x="14612" y="12960"/>
                    <a:pt x="14612" y="12960"/>
                    <a:pt x="14612" y="12960"/>
                  </a:cubicBezTo>
                  <a:cubicBezTo>
                    <a:pt x="14612" y="12960"/>
                    <a:pt x="14612" y="12960"/>
                    <a:pt x="14612" y="12960"/>
                  </a:cubicBezTo>
                  <a:cubicBezTo>
                    <a:pt x="14612" y="13091"/>
                    <a:pt x="14612" y="13091"/>
                    <a:pt x="14612" y="13091"/>
                  </a:cubicBezTo>
                  <a:cubicBezTo>
                    <a:pt x="14521" y="13091"/>
                    <a:pt x="14521" y="13091"/>
                    <a:pt x="14521" y="13091"/>
                  </a:cubicBezTo>
                  <a:cubicBezTo>
                    <a:pt x="14430" y="13222"/>
                    <a:pt x="14430" y="13222"/>
                    <a:pt x="14430" y="13222"/>
                  </a:cubicBezTo>
                  <a:cubicBezTo>
                    <a:pt x="14249" y="13353"/>
                    <a:pt x="14249" y="13353"/>
                    <a:pt x="14249" y="13353"/>
                  </a:cubicBezTo>
                  <a:cubicBezTo>
                    <a:pt x="14249" y="13484"/>
                    <a:pt x="14249" y="13484"/>
                    <a:pt x="14249" y="13484"/>
                  </a:cubicBezTo>
                  <a:cubicBezTo>
                    <a:pt x="14339" y="13615"/>
                    <a:pt x="14339" y="13615"/>
                    <a:pt x="14339" y="13615"/>
                  </a:cubicBezTo>
                  <a:cubicBezTo>
                    <a:pt x="14339" y="13745"/>
                    <a:pt x="14339" y="13745"/>
                    <a:pt x="14339" y="13745"/>
                  </a:cubicBezTo>
                  <a:cubicBezTo>
                    <a:pt x="14249" y="13745"/>
                    <a:pt x="14249" y="13745"/>
                    <a:pt x="14249" y="13745"/>
                  </a:cubicBezTo>
                  <a:cubicBezTo>
                    <a:pt x="14158" y="13615"/>
                    <a:pt x="14158" y="13615"/>
                    <a:pt x="14158" y="13615"/>
                  </a:cubicBezTo>
                  <a:cubicBezTo>
                    <a:pt x="14158" y="13745"/>
                    <a:pt x="14158" y="13745"/>
                    <a:pt x="14158" y="13745"/>
                  </a:cubicBezTo>
                  <a:cubicBezTo>
                    <a:pt x="14067" y="13745"/>
                    <a:pt x="14067" y="13745"/>
                    <a:pt x="14067" y="13745"/>
                  </a:cubicBezTo>
                  <a:cubicBezTo>
                    <a:pt x="13976" y="13615"/>
                    <a:pt x="13976" y="13615"/>
                    <a:pt x="13976" y="13615"/>
                  </a:cubicBezTo>
                  <a:cubicBezTo>
                    <a:pt x="13976" y="13484"/>
                    <a:pt x="13976" y="13484"/>
                    <a:pt x="13976" y="13484"/>
                  </a:cubicBezTo>
                  <a:cubicBezTo>
                    <a:pt x="13886" y="13615"/>
                    <a:pt x="13886" y="13615"/>
                    <a:pt x="13886" y="13615"/>
                  </a:cubicBezTo>
                  <a:cubicBezTo>
                    <a:pt x="13795" y="13615"/>
                    <a:pt x="13795" y="13615"/>
                    <a:pt x="13795" y="13615"/>
                  </a:cubicBezTo>
                  <a:cubicBezTo>
                    <a:pt x="13704" y="13745"/>
                    <a:pt x="13704" y="13745"/>
                    <a:pt x="13704" y="13745"/>
                  </a:cubicBezTo>
                  <a:cubicBezTo>
                    <a:pt x="13523" y="13745"/>
                    <a:pt x="13523" y="13745"/>
                    <a:pt x="13523" y="13745"/>
                  </a:cubicBezTo>
                  <a:cubicBezTo>
                    <a:pt x="13523" y="13745"/>
                    <a:pt x="13523" y="13745"/>
                    <a:pt x="13523" y="13745"/>
                  </a:cubicBezTo>
                  <a:cubicBezTo>
                    <a:pt x="13432" y="13876"/>
                    <a:pt x="13432" y="13876"/>
                    <a:pt x="13432" y="13876"/>
                  </a:cubicBezTo>
                  <a:cubicBezTo>
                    <a:pt x="13523" y="13876"/>
                    <a:pt x="13523" y="13876"/>
                    <a:pt x="13523" y="13876"/>
                  </a:cubicBezTo>
                  <a:cubicBezTo>
                    <a:pt x="13432" y="14138"/>
                    <a:pt x="13432" y="14138"/>
                    <a:pt x="13432" y="14138"/>
                  </a:cubicBezTo>
                  <a:cubicBezTo>
                    <a:pt x="13341" y="14138"/>
                    <a:pt x="13341" y="14138"/>
                    <a:pt x="13341" y="14138"/>
                  </a:cubicBezTo>
                  <a:cubicBezTo>
                    <a:pt x="13341" y="14269"/>
                    <a:pt x="13341" y="14269"/>
                    <a:pt x="13341" y="14269"/>
                  </a:cubicBezTo>
                  <a:cubicBezTo>
                    <a:pt x="13069" y="14531"/>
                    <a:pt x="13069" y="14531"/>
                    <a:pt x="13069" y="14531"/>
                  </a:cubicBezTo>
                  <a:cubicBezTo>
                    <a:pt x="12978" y="14662"/>
                    <a:pt x="12978" y="14662"/>
                    <a:pt x="12978" y="14662"/>
                  </a:cubicBezTo>
                  <a:cubicBezTo>
                    <a:pt x="12978" y="14793"/>
                    <a:pt x="12978" y="14793"/>
                    <a:pt x="12978" y="14793"/>
                  </a:cubicBezTo>
                  <a:cubicBezTo>
                    <a:pt x="13069" y="14924"/>
                    <a:pt x="13069" y="14924"/>
                    <a:pt x="13069" y="14924"/>
                  </a:cubicBezTo>
                  <a:cubicBezTo>
                    <a:pt x="13160" y="14793"/>
                    <a:pt x="13160" y="14793"/>
                    <a:pt x="13160" y="14793"/>
                  </a:cubicBezTo>
                  <a:cubicBezTo>
                    <a:pt x="13160" y="14793"/>
                    <a:pt x="13160" y="14793"/>
                    <a:pt x="13160" y="14793"/>
                  </a:cubicBezTo>
                  <a:cubicBezTo>
                    <a:pt x="13250" y="14793"/>
                    <a:pt x="13250" y="14793"/>
                    <a:pt x="13250" y="14793"/>
                  </a:cubicBezTo>
                  <a:cubicBezTo>
                    <a:pt x="13341" y="14793"/>
                    <a:pt x="13341" y="14793"/>
                    <a:pt x="13341" y="14793"/>
                  </a:cubicBezTo>
                  <a:cubicBezTo>
                    <a:pt x="13341" y="14793"/>
                    <a:pt x="13341" y="14793"/>
                    <a:pt x="13341" y="14793"/>
                  </a:cubicBezTo>
                  <a:cubicBezTo>
                    <a:pt x="13160" y="14924"/>
                    <a:pt x="13160" y="14924"/>
                    <a:pt x="13160" y="14924"/>
                  </a:cubicBezTo>
                  <a:cubicBezTo>
                    <a:pt x="13069" y="14924"/>
                    <a:pt x="13069" y="14924"/>
                    <a:pt x="13069" y="14924"/>
                  </a:cubicBezTo>
                  <a:cubicBezTo>
                    <a:pt x="13069" y="15055"/>
                    <a:pt x="13069" y="15055"/>
                    <a:pt x="13069" y="15055"/>
                  </a:cubicBezTo>
                  <a:cubicBezTo>
                    <a:pt x="12978" y="15055"/>
                    <a:pt x="12978" y="15055"/>
                    <a:pt x="12978" y="15055"/>
                  </a:cubicBezTo>
                  <a:cubicBezTo>
                    <a:pt x="12887" y="15055"/>
                    <a:pt x="12887" y="15055"/>
                    <a:pt x="12887" y="15055"/>
                  </a:cubicBezTo>
                  <a:cubicBezTo>
                    <a:pt x="12887" y="15055"/>
                    <a:pt x="12887" y="15055"/>
                    <a:pt x="12887" y="15055"/>
                  </a:cubicBezTo>
                  <a:cubicBezTo>
                    <a:pt x="12887" y="15185"/>
                    <a:pt x="12887" y="15185"/>
                    <a:pt x="12887" y="15185"/>
                  </a:cubicBezTo>
                  <a:cubicBezTo>
                    <a:pt x="12797" y="15185"/>
                    <a:pt x="12797" y="15185"/>
                    <a:pt x="12797" y="15185"/>
                  </a:cubicBezTo>
                  <a:cubicBezTo>
                    <a:pt x="12797" y="15185"/>
                    <a:pt x="12797" y="15185"/>
                    <a:pt x="12797" y="15185"/>
                  </a:cubicBezTo>
                  <a:cubicBezTo>
                    <a:pt x="12797" y="15316"/>
                    <a:pt x="12797" y="15316"/>
                    <a:pt x="12797" y="15316"/>
                  </a:cubicBezTo>
                  <a:cubicBezTo>
                    <a:pt x="12887" y="15447"/>
                    <a:pt x="12887" y="15447"/>
                    <a:pt x="12887" y="15447"/>
                  </a:cubicBezTo>
                  <a:cubicBezTo>
                    <a:pt x="12887" y="15447"/>
                    <a:pt x="12887" y="15447"/>
                    <a:pt x="12887" y="15447"/>
                  </a:cubicBezTo>
                  <a:cubicBezTo>
                    <a:pt x="12978" y="15316"/>
                    <a:pt x="12978" y="15316"/>
                    <a:pt x="12978" y="15316"/>
                  </a:cubicBezTo>
                  <a:cubicBezTo>
                    <a:pt x="12978" y="15447"/>
                    <a:pt x="12978" y="15447"/>
                    <a:pt x="12978" y="15447"/>
                  </a:cubicBezTo>
                  <a:cubicBezTo>
                    <a:pt x="12978" y="15316"/>
                    <a:pt x="12978" y="15316"/>
                    <a:pt x="12978" y="15316"/>
                  </a:cubicBezTo>
                  <a:cubicBezTo>
                    <a:pt x="13069" y="15316"/>
                    <a:pt x="13069" y="15316"/>
                    <a:pt x="13069" y="15316"/>
                  </a:cubicBezTo>
                  <a:cubicBezTo>
                    <a:pt x="13069" y="15316"/>
                    <a:pt x="13069" y="15316"/>
                    <a:pt x="13069" y="15316"/>
                  </a:cubicBezTo>
                  <a:cubicBezTo>
                    <a:pt x="13160" y="15316"/>
                    <a:pt x="13160" y="15316"/>
                    <a:pt x="13160" y="15316"/>
                  </a:cubicBezTo>
                  <a:cubicBezTo>
                    <a:pt x="13160" y="15316"/>
                    <a:pt x="13160" y="15316"/>
                    <a:pt x="13160" y="15316"/>
                  </a:cubicBezTo>
                  <a:cubicBezTo>
                    <a:pt x="13160" y="15185"/>
                    <a:pt x="13160" y="15185"/>
                    <a:pt x="13160" y="15185"/>
                  </a:cubicBezTo>
                  <a:cubicBezTo>
                    <a:pt x="13250" y="15185"/>
                    <a:pt x="13250" y="15185"/>
                    <a:pt x="13250" y="15185"/>
                  </a:cubicBezTo>
                  <a:cubicBezTo>
                    <a:pt x="13250" y="15055"/>
                    <a:pt x="13250" y="15055"/>
                    <a:pt x="13250" y="15055"/>
                  </a:cubicBezTo>
                  <a:cubicBezTo>
                    <a:pt x="13341" y="14924"/>
                    <a:pt x="13341" y="14924"/>
                    <a:pt x="13341" y="14924"/>
                  </a:cubicBezTo>
                  <a:cubicBezTo>
                    <a:pt x="13341" y="15055"/>
                    <a:pt x="13341" y="15055"/>
                    <a:pt x="13341" y="15055"/>
                  </a:cubicBezTo>
                  <a:cubicBezTo>
                    <a:pt x="13341" y="15055"/>
                    <a:pt x="13341" y="15055"/>
                    <a:pt x="13341" y="15055"/>
                  </a:cubicBezTo>
                  <a:cubicBezTo>
                    <a:pt x="13341" y="15185"/>
                    <a:pt x="13341" y="15185"/>
                    <a:pt x="13341" y="15185"/>
                  </a:cubicBezTo>
                  <a:cubicBezTo>
                    <a:pt x="13432" y="15185"/>
                    <a:pt x="13432" y="15185"/>
                    <a:pt x="13432" y="15185"/>
                  </a:cubicBezTo>
                  <a:cubicBezTo>
                    <a:pt x="13523" y="15055"/>
                    <a:pt x="13523" y="15055"/>
                    <a:pt x="13523" y="15055"/>
                  </a:cubicBezTo>
                  <a:cubicBezTo>
                    <a:pt x="13613" y="15055"/>
                    <a:pt x="13613" y="15055"/>
                    <a:pt x="13613" y="15055"/>
                  </a:cubicBezTo>
                  <a:cubicBezTo>
                    <a:pt x="13704" y="15055"/>
                    <a:pt x="13704" y="15055"/>
                    <a:pt x="13704" y="15055"/>
                  </a:cubicBezTo>
                  <a:cubicBezTo>
                    <a:pt x="13704" y="15055"/>
                    <a:pt x="13704" y="15055"/>
                    <a:pt x="13704" y="15055"/>
                  </a:cubicBezTo>
                  <a:cubicBezTo>
                    <a:pt x="13795" y="14793"/>
                    <a:pt x="13795" y="14793"/>
                    <a:pt x="13795" y="14793"/>
                  </a:cubicBezTo>
                  <a:cubicBezTo>
                    <a:pt x="13886" y="14793"/>
                    <a:pt x="13886" y="14793"/>
                    <a:pt x="13886" y="14793"/>
                  </a:cubicBezTo>
                  <a:cubicBezTo>
                    <a:pt x="13886" y="14793"/>
                    <a:pt x="13886" y="14793"/>
                    <a:pt x="13886" y="14793"/>
                  </a:cubicBezTo>
                  <a:cubicBezTo>
                    <a:pt x="13795" y="14924"/>
                    <a:pt x="13795" y="14924"/>
                    <a:pt x="13795" y="14924"/>
                  </a:cubicBezTo>
                  <a:cubicBezTo>
                    <a:pt x="13795" y="14924"/>
                    <a:pt x="13795" y="14924"/>
                    <a:pt x="13795" y="14924"/>
                  </a:cubicBezTo>
                  <a:cubicBezTo>
                    <a:pt x="13795" y="14924"/>
                    <a:pt x="13795" y="14924"/>
                    <a:pt x="13795" y="14924"/>
                  </a:cubicBezTo>
                  <a:cubicBezTo>
                    <a:pt x="13886" y="14793"/>
                    <a:pt x="13886" y="14793"/>
                    <a:pt x="13886" y="14793"/>
                  </a:cubicBezTo>
                  <a:cubicBezTo>
                    <a:pt x="13976" y="14662"/>
                    <a:pt x="13976" y="14662"/>
                    <a:pt x="13976" y="14662"/>
                  </a:cubicBezTo>
                  <a:cubicBezTo>
                    <a:pt x="14067" y="14531"/>
                    <a:pt x="14067" y="14531"/>
                    <a:pt x="14067" y="14531"/>
                  </a:cubicBezTo>
                  <a:cubicBezTo>
                    <a:pt x="14067" y="14662"/>
                    <a:pt x="14067" y="14662"/>
                    <a:pt x="14067" y="14662"/>
                  </a:cubicBezTo>
                  <a:cubicBezTo>
                    <a:pt x="13976" y="14793"/>
                    <a:pt x="13976" y="14793"/>
                    <a:pt x="13976" y="14793"/>
                  </a:cubicBezTo>
                  <a:cubicBezTo>
                    <a:pt x="13976" y="14793"/>
                    <a:pt x="13976" y="14793"/>
                    <a:pt x="13976" y="14793"/>
                  </a:cubicBezTo>
                  <a:cubicBezTo>
                    <a:pt x="14067" y="14662"/>
                    <a:pt x="14067" y="14662"/>
                    <a:pt x="14067" y="14662"/>
                  </a:cubicBezTo>
                  <a:cubicBezTo>
                    <a:pt x="14067" y="14793"/>
                    <a:pt x="14067" y="14793"/>
                    <a:pt x="14067" y="14793"/>
                  </a:cubicBezTo>
                  <a:cubicBezTo>
                    <a:pt x="14067" y="14793"/>
                    <a:pt x="14067" y="14793"/>
                    <a:pt x="14067" y="14793"/>
                  </a:cubicBezTo>
                  <a:cubicBezTo>
                    <a:pt x="14158" y="14793"/>
                    <a:pt x="14158" y="14793"/>
                    <a:pt x="14158" y="14793"/>
                  </a:cubicBezTo>
                  <a:cubicBezTo>
                    <a:pt x="14249" y="14924"/>
                    <a:pt x="14249" y="14924"/>
                    <a:pt x="14249" y="14924"/>
                  </a:cubicBezTo>
                  <a:cubicBezTo>
                    <a:pt x="14249" y="14793"/>
                    <a:pt x="14249" y="14793"/>
                    <a:pt x="14249" y="14793"/>
                  </a:cubicBezTo>
                  <a:cubicBezTo>
                    <a:pt x="14339" y="14662"/>
                    <a:pt x="14339" y="14662"/>
                    <a:pt x="14339" y="14662"/>
                  </a:cubicBezTo>
                  <a:cubicBezTo>
                    <a:pt x="14430" y="14662"/>
                    <a:pt x="14430" y="14662"/>
                    <a:pt x="14430" y="14662"/>
                  </a:cubicBezTo>
                  <a:cubicBezTo>
                    <a:pt x="14521" y="14662"/>
                    <a:pt x="14521" y="14662"/>
                    <a:pt x="14521" y="14662"/>
                  </a:cubicBezTo>
                  <a:cubicBezTo>
                    <a:pt x="14430" y="14531"/>
                    <a:pt x="14430" y="14531"/>
                    <a:pt x="14430" y="14531"/>
                  </a:cubicBezTo>
                  <a:cubicBezTo>
                    <a:pt x="14430" y="14531"/>
                    <a:pt x="14430" y="14531"/>
                    <a:pt x="14430" y="14531"/>
                  </a:cubicBezTo>
                  <a:cubicBezTo>
                    <a:pt x="14612" y="14400"/>
                    <a:pt x="14612" y="14400"/>
                    <a:pt x="14612" y="14400"/>
                  </a:cubicBezTo>
                  <a:cubicBezTo>
                    <a:pt x="14612" y="14269"/>
                    <a:pt x="14612" y="14269"/>
                    <a:pt x="14612" y="14269"/>
                  </a:cubicBezTo>
                  <a:cubicBezTo>
                    <a:pt x="14612" y="14269"/>
                    <a:pt x="14612" y="14269"/>
                    <a:pt x="14612" y="14269"/>
                  </a:cubicBezTo>
                  <a:cubicBezTo>
                    <a:pt x="14612" y="14269"/>
                    <a:pt x="14612" y="14269"/>
                    <a:pt x="14612" y="14269"/>
                  </a:cubicBezTo>
                  <a:cubicBezTo>
                    <a:pt x="14521" y="14138"/>
                    <a:pt x="14521" y="14138"/>
                    <a:pt x="14521" y="14138"/>
                  </a:cubicBezTo>
                  <a:cubicBezTo>
                    <a:pt x="14430" y="14138"/>
                    <a:pt x="14430" y="14138"/>
                    <a:pt x="14430" y="14138"/>
                  </a:cubicBezTo>
                  <a:cubicBezTo>
                    <a:pt x="14430" y="14138"/>
                    <a:pt x="14430" y="14138"/>
                    <a:pt x="14430" y="14138"/>
                  </a:cubicBezTo>
                  <a:cubicBezTo>
                    <a:pt x="14521" y="14138"/>
                    <a:pt x="14521" y="14138"/>
                    <a:pt x="14521" y="14138"/>
                  </a:cubicBezTo>
                  <a:cubicBezTo>
                    <a:pt x="14612" y="14138"/>
                    <a:pt x="14612" y="14138"/>
                    <a:pt x="14612" y="14138"/>
                  </a:cubicBezTo>
                  <a:cubicBezTo>
                    <a:pt x="14612" y="14138"/>
                    <a:pt x="14612" y="14138"/>
                    <a:pt x="14612" y="14138"/>
                  </a:cubicBezTo>
                  <a:cubicBezTo>
                    <a:pt x="14612" y="14007"/>
                    <a:pt x="14612" y="14007"/>
                    <a:pt x="14612" y="14007"/>
                  </a:cubicBezTo>
                  <a:cubicBezTo>
                    <a:pt x="14521" y="14007"/>
                    <a:pt x="14521" y="14007"/>
                    <a:pt x="14521" y="14007"/>
                  </a:cubicBezTo>
                  <a:cubicBezTo>
                    <a:pt x="14521" y="14007"/>
                    <a:pt x="14521" y="14007"/>
                    <a:pt x="14521" y="14007"/>
                  </a:cubicBezTo>
                  <a:cubicBezTo>
                    <a:pt x="14521" y="13876"/>
                    <a:pt x="14521" y="13876"/>
                    <a:pt x="14521" y="13876"/>
                  </a:cubicBezTo>
                  <a:cubicBezTo>
                    <a:pt x="14612" y="13876"/>
                    <a:pt x="14612" y="13876"/>
                    <a:pt x="14612" y="13876"/>
                  </a:cubicBezTo>
                  <a:cubicBezTo>
                    <a:pt x="14612" y="13876"/>
                    <a:pt x="14612" y="13876"/>
                    <a:pt x="14612" y="13876"/>
                  </a:cubicBezTo>
                  <a:cubicBezTo>
                    <a:pt x="14703" y="13876"/>
                    <a:pt x="14703" y="13876"/>
                    <a:pt x="14703" y="13876"/>
                  </a:cubicBezTo>
                  <a:cubicBezTo>
                    <a:pt x="14703" y="13745"/>
                    <a:pt x="14703" y="13745"/>
                    <a:pt x="14703" y="13745"/>
                  </a:cubicBezTo>
                  <a:cubicBezTo>
                    <a:pt x="14612" y="13745"/>
                    <a:pt x="14612" y="13745"/>
                    <a:pt x="14612" y="13745"/>
                  </a:cubicBezTo>
                  <a:cubicBezTo>
                    <a:pt x="14793" y="13615"/>
                    <a:pt x="14793" y="13615"/>
                    <a:pt x="14793" y="13615"/>
                  </a:cubicBezTo>
                  <a:cubicBezTo>
                    <a:pt x="14884" y="13745"/>
                    <a:pt x="14884" y="13745"/>
                    <a:pt x="14884" y="13745"/>
                  </a:cubicBezTo>
                  <a:cubicBezTo>
                    <a:pt x="14884" y="13615"/>
                    <a:pt x="14884" y="13615"/>
                    <a:pt x="14884" y="13615"/>
                  </a:cubicBezTo>
                  <a:cubicBezTo>
                    <a:pt x="14975" y="13615"/>
                    <a:pt x="14975" y="13615"/>
                    <a:pt x="14975" y="13615"/>
                  </a:cubicBezTo>
                  <a:cubicBezTo>
                    <a:pt x="14884" y="13745"/>
                    <a:pt x="14884" y="13745"/>
                    <a:pt x="14884" y="13745"/>
                  </a:cubicBezTo>
                  <a:cubicBezTo>
                    <a:pt x="14884" y="13876"/>
                    <a:pt x="14884" y="13876"/>
                    <a:pt x="14884" y="13876"/>
                  </a:cubicBezTo>
                  <a:cubicBezTo>
                    <a:pt x="14884" y="14007"/>
                    <a:pt x="14884" y="14007"/>
                    <a:pt x="14884" y="14007"/>
                  </a:cubicBezTo>
                  <a:cubicBezTo>
                    <a:pt x="14884" y="14007"/>
                    <a:pt x="14884" y="14007"/>
                    <a:pt x="14884" y="14007"/>
                  </a:cubicBezTo>
                  <a:cubicBezTo>
                    <a:pt x="14975" y="13876"/>
                    <a:pt x="14975" y="13876"/>
                    <a:pt x="14975" y="13876"/>
                  </a:cubicBezTo>
                  <a:cubicBezTo>
                    <a:pt x="15066" y="13745"/>
                    <a:pt x="15066" y="13745"/>
                    <a:pt x="15066" y="13745"/>
                  </a:cubicBezTo>
                  <a:cubicBezTo>
                    <a:pt x="15066" y="13745"/>
                    <a:pt x="15066" y="13745"/>
                    <a:pt x="15066" y="13745"/>
                  </a:cubicBezTo>
                  <a:cubicBezTo>
                    <a:pt x="15066" y="13876"/>
                    <a:pt x="15066" y="13876"/>
                    <a:pt x="15066" y="13876"/>
                  </a:cubicBezTo>
                  <a:cubicBezTo>
                    <a:pt x="14975" y="13876"/>
                    <a:pt x="14975" y="13876"/>
                    <a:pt x="14975" y="13876"/>
                  </a:cubicBezTo>
                  <a:cubicBezTo>
                    <a:pt x="15066" y="14007"/>
                    <a:pt x="15066" y="14007"/>
                    <a:pt x="15066" y="14007"/>
                  </a:cubicBezTo>
                  <a:cubicBezTo>
                    <a:pt x="15156" y="13876"/>
                    <a:pt x="15156" y="13876"/>
                    <a:pt x="15156" y="13876"/>
                  </a:cubicBezTo>
                  <a:cubicBezTo>
                    <a:pt x="15156" y="13876"/>
                    <a:pt x="15156" y="13876"/>
                    <a:pt x="15156" y="13876"/>
                  </a:cubicBezTo>
                  <a:cubicBezTo>
                    <a:pt x="15156" y="13876"/>
                    <a:pt x="15156" y="13876"/>
                    <a:pt x="15156" y="13876"/>
                  </a:cubicBezTo>
                  <a:cubicBezTo>
                    <a:pt x="15247" y="13876"/>
                    <a:pt x="15247" y="13876"/>
                    <a:pt x="15247" y="13876"/>
                  </a:cubicBezTo>
                  <a:cubicBezTo>
                    <a:pt x="15338" y="13876"/>
                    <a:pt x="15338" y="13876"/>
                    <a:pt x="15338" y="13876"/>
                  </a:cubicBezTo>
                  <a:cubicBezTo>
                    <a:pt x="15429" y="13745"/>
                    <a:pt x="15429" y="13745"/>
                    <a:pt x="15429" y="13745"/>
                  </a:cubicBezTo>
                  <a:cubicBezTo>
                    <a:pt x="15519" y="13745"/>
                    <a:pt x="15519" y="13745"/>
                    <a:pt x="15519" y="13745"/>
                  </a:cubicBezTo>
                  <a:cubicBezTo>
                    <a:pt x="15519" y="13745"/>
                    <a:pt x="15519" y="13745"/>
                    <a:pt x="15519" y="13745"/>
                  </a:cubicBezTo>
                  <a:cubicBezTo>
                    <a:pt x="15519" y="13745"/>
                    <a:pt x="15519" y="13745"/>
                    <a:pt x="15519" y="13745"/>
                  </a:cubicBezTo>
                  <a:cubicBezTo>
                    <a:pt x="15429" y="13745"/>
                    <a:pt x="15429" y="13745"/>
                    <a:pt x="15429" y="13745"/>
                  </a:cubicBezTo>
                  <a:cubicBezTo>
                    <a:pt x="15338" y="13876"/>
                    <a:pt x="15338" y="13876"/>
                    <a:pt x="15338" y="13876"/>
                  </a:cubicBezTo>
                  <a:cubicBezTo>
                    <a:pt x="15338" y="13876"/>
                    <a:pt x="15338" y="13876"/>
                    <a:pt x="15338" y="13876"/>
                  </a:cubicBezTo>
                  <a:cubicBezTo>
                    <a:pt x="15247" y="14007"/>
                    <a:pt x="15247" y="14007"/>
                    <a:pt x="15247" y="14007"/>
                  </a:cubicBezTo>
                  <a:cubicBezTo>
                    <a:pt x="15338" y="14007"/>
                    <a:pt x="15338" y="14007"/>
                    <a:pt x="15338" y="14007"/>
                  </a:cubicBezTo>
                  <a:cubicBezTo>
                    <a:pt x="15429" y="14138"/>
                    <a:pt x="15429" y="14138"/>
                    <a:pt x="15429" y="14138"/>
                  </a:cubicBezTo>
                  <a:cubicBezTo>
                    <a:pt x="15519" y="14138"/>
                    <a:pt x="15519" y="14138"/>
                    <a:pt x="15519" y="14138"/>
                  </a:cubicBezTo>
                  <a:cubicBezTo>
                    <a:pt x="15519" y="14269"/>
                    <a:pt x="15519" y="14269"/>
                    <a:pt x="15519" y="14269"/>
                  </a:cubicBezTo>
                  <a:cubicBezTo>
                    <a:pt x="15429" y="14138"/>
                    <a:pt x="15429" y="14138"/>
                    <a:pt x="15429" y="14138"/>
                  </a:cubicBezTo>
                  <a:cubicBezTo>
                    <a:pt x="15338" y="14138"/>
                    <a:pt x="15338" y="14138"/>
                    <a:pt x="15338" y="14138"/>
                  </a:cubicBezTo>
                  <a:cubicBezTo>
                    <a:pt x="15247" y="14138"/>
                    <a:pt x="15247" y="14138"/>
                    <a:pt x="15247" y="14138"/>
                  </a:cubicBezTo>
                  <a:cubicBezTo>
                    <a:pt x="15247" y="14269"/>
                    <a:pt x="15247" y="14269"/>
                    <a:pt x="15247" y="14269"/>
                  </a:cubicBezTo>
                  <a:cubicBezTo>
                    <a:pt x="15247" y="14269"/>
                    <a:pt x="15247" y="14269"/>
                    <a:pt x="15247" y="14269"/>
                  </a:cubicBezTo>
                  <a:cubicBezTo>
                    <a:pt x="15338" y="14269"/>
                    <a:pt x="15338" y="14269"/>
                    <a:pt x="15338" y="14269"/>
                  </a:cubicBezTo>
                  <a:cubicBezTo>
                    <a:pt x="15429" y="14269"/>
                    <a:pt x="15429" y="14269"/>
                    <a:pt x="15429" y="14269"/>
                  </a:cubicBezTo>
                  <a:cubicBezTo>
                    <a:pt x="15338" y="14269"/>
                    <a:pt x="15338" y="14269"/>
                    <a:pt x="15338" y="14269"/>
                  </a:cubicBezTo>
                  <a:cubicBezTo>
                    <a:pt x="15247" y="14269"/>
                    <a:pt x="15247" y="14269"/>
                    <a:pt x="15247" y="14269"/>
                  </a:cubicBezTo>
                  <a:cubicBezTo>
                    <a:pt x="15338" y="14400"/>
                    <a:pt x="15338" y="14400"/>
                    <a:pt x="15338" y="14400"/>
                  </a:cubicBezTo>
                  <a:cubicBezTo>
                    <a:pt x="15429" y="14400"/>
                    <a:pt x="15429" y="14400"/>
                    <a:pt x="15429" y="14400"/>
                  </a:cubicBezTo>
                  <a:cubicBezTo>
                    <a:pt x="15429" y="14531"/>
                    <a:pt x="15429" y="14531"/>
                    <a:pt x="15429" y="14531"/>
                  </a:cubicBezTo>
                  <a:cubicBezTo>
                    <a:pt x="15429" y="14531"/>
                    <a:pt x="15429" y="14531"/>
                    <a:pt x="15429" y="14531"/>
                  </a:cubicBezTo>
                  <a:cubicBezTo>
                    <a:pt x="15338" y="14531"/>
                    <a:pt x="15338" y="14531"/>
                    <a:pt x="15338" y="14531"/>
                  </a:cubicBezTo>
                  <a:cubicBezTo>
                    <a:pt x="15338" y="14531"/>
                    <a:pt x="15338" y="14531"/>
                    <a:pt x="15338" y="14531"/>
                  </a:cubicBezTo>
                  <a:cubicBezTo>
                    <a:pt x="15429" y="14531"/>
                    <a:pt x="15429" y="14531"/>
                    <a:pt x="15429" y="14531"/>
                  </a:cubicBezTo>
                  <a:cubicBezTo>
                    <a:pt x="15519" y="14531"/>
                    <a:pt x="15519" y="14531"/>
                    <a:pt x="15519" y="14531"/>
                  </a:cubicBezTo>
                  <a:cubicBezTo>
                    <a:pt x="15519" y="14662"/>
                    <a:pt x="15519" y="14662"/>
                    <a:pt x="15519" y="14662"/>
                  </a:cubicBezTo>
                  <a:cubicBezTo>
                    <a:pt x="15610" y="14662"/>
                    <a:pt x="15610" y="14662"/>
                    <a:pt x="15610" y="14662"/>
                  </a:cubicBezTo>
                  <a:cubicBezTo>
                    <a:pt x="15701" y="14662"/>
                    <a:pt x="15701" y="14662"/>
                    <a:pt x="15701" y="14662"/>
                  </a:cubicBezTo>
                  <a:cubicBezTo>
                    <a:pt x="15792" y="14662"/>
                    <a:pt x="15792" y="14662"/>
                    <a:pt x="15792" y="14662"/>
                  </a:cubicBezTo>
                  <a:cubicBezTo>
                    <a:pt x="15792" y="14662"/>
                    <a:pt x="15792" y="14662"/>
                    <a:pt x="15792" y="14662"/>
                  </a:cubicBezTo>
                  <a:cubicBezTo>
                    <a:pt x="15701" y="14793"/>
                    <a:pt x="15701" y="14793"/>
                    <a:pt x="15701" y="14793"/>
                  </a:cubicBezTo>
                  <a:cubicBezTo>
                    <a:pt x="15701" y="14793"/>
                    <a:pt x="15701" y="14793"/>
                    <a:pt x="15701" y="14793"/>
                  </a:cubicBezTo>
                  <a:cubicBezTo>
                    <a:pt x="15792" y="14793"/>
                    <a:pt x="15792" y="14793"/>
                    <a:pt x="15792" y="14793"/>
                  </a:cubicBezTo>
                  <a:cubicBezTo>
                    <a:pt x="15792" y="14924"/>
                    <a:pt x="15792" y="14924"/>
                    <a:pt x="15792" y="14924"/>
                  </a:cubicBezTo>
                  <a:cubicBezTo>
                    <a:pt x="15882" y="14924"/>
                    <a:pt x="15882" y="14924"/>
                    <a:pt x="15882" y="14924"/>
                  </a:cubicBezTo>
                  <a:cubicBezTo>
                    <a:pt x="15882" y="14793"/>
                    <a:pt x="15882" y="14793"/>
                    <a:pt x="15882" y="14793"/>
                  </a:cubicBezTo>
                  <a:cubicBezTo>
                    <a:pt x="15882" y="14793"/>
                    <a:pt x="15882" y="14793"/>
                    <a:pt x="15882" y="14793"/>
                  </a:cubicBezTo>
                  <a:cubicBezTo>
                    <a:pt x="15882" y="14793"/>
                    <a:pt x="15882" y="14793"/>
                    <a:pt x="15882" y="14793"/>
                  </a:cubicBezTo>
                  <a:cubicBezTo>
                    <a:pt x="15973" y="14793"/>
                    <a:pt x="15973" y="14793"/>
                    <a:pt x="15973" y="14793"/>
                  </a:cubicBezTo>
                  <a:cubicBezTo>
                    <a:pt x="15973" y="14793"/>
                    <a:pt x="15973" y="14793"/>
                    <a:pt x="15973" y="14793"/>
                  </a:cubicBezTo>
                  <a:cubicBezTo>
                    <a:pt x="15973" y="14924"/>
                    <a:pt x="15973" y="14924"/>
                    <a:pt x="15973" y="14924"/>
                  </a:cubicBezTo>
                  <a:cubicBezTo>
                    <a:pt x="15882" y="15055"/>
                    <a:pt x="15882" y="15055"/>
                    <a:pt x="15882" y="15055"/>
                  </a:cubicBezTo>
                  <a:cubicBezTo>
                    <a:pt x="15882" y="15185"/>
                    <a:pt x="15882" y="15185"/>
                    <a:pt x="15882" y="15185"/>
                  </a:cubicBezTo>
                  <a:cubicBezTo>
                    <a:pt x="15882" y="15185"/>
                    <a:pt x="15882" y="15185"/>
                    <a:pt x="15882" y="15185"/>
                  </a:cubicBezTo>
                  <a:cubicBezTo>
                    <a:pt x="15882" y="15185"/>
                    <a:pt x="15882" y="15185"/>
                    <a:pt x="15882" y="15185"/>
                  </a:cubicBezTo>
                  <a:cubicBezTo>
                    <a:pt x="15792" y="15185"/>
                    <a:pt x="15792" y="15185"/>
                    <a:pt x="15792" y="15185"/>
                  </a:cubicBezTo>
                  <a:cubicBezTo>
                    <a:pt x="15792" y="15185"/>
                    <a:pt x="15792" y="15185"/>
                    <a:pt x="15792" y="15185"/>
                  </a:cubicBezTo>
                  <a:cubicBezTo>
                    <a:pt x="15973" y="15316"/>
                    <a:pt x="15973" y="15316"/>
                    <a:pt x="15973" y="15316"/>
                  </a:cubicBezTo>
                  <a:cubicBezTo>
                    <a:pt x="16064" y="15316"/>
                    <a:pt x="16064" y="15316"/>
                    <a:pt x="16064" y="15316"/>
                  </a:cubicBezTo>
                  <a:cubicBezTo>
                    <a:pt x="16155" y="15316"/>
                    <a:pt x="16155" y="15316"/>
                    <a:pt x="16155" y="15316"/>
                  </a:cubicBezTo>
                  <a:cubicBezTo>
                    <a:pt x="16245" y="15316"/>
                    <a:pt x="16245" y="15316"/>
                    <a:pt x="16245" y="15316"/>
                  </a:cubicBezTo>
                  <a:cubicBezTo>
                    <a:pt x="16336" y="15316"/>
                    <a:pt x="16336" y="15316"/>
                    <a:pt x="16336" y="15316"/>
                  </a:cubicBezTo>
                  <a:cubicBezTo>
                    <a:pt x="16427" y="15185"/>
                    <a:pt x="16427" y="15185"/>
                    <a:pt x="16427" y="15185"/>
                  </a:cubicBezTo>
                  <a:cubicBezTo>
                    <a:pt x="16427" y="15316"/>
                    <a:pt x="16427" y="15316"/>
                    <a:pt x="16427" y="15316"/>
                  </a:cubicBezTo>
                  <a:cubicBezTo>
                    <a:pt x="16427" y="15316"/>
                    <a:pt x="16427" y="15316"/>
                    <a:pt x="16427" y="15316"/>
                  </a:cubicBezTo>
                  <a:cubicBezTo>
                    <a:pt x="16518" y="15316"/>
                    <a:pt x="16518" y="15316"/>
                    <a:pt x="16518" y="15316"/>
                  </a:cubicBezTo>
                  <a:cubicBezTo>
                    <a:pt x="16518" y="15447"/>
                    <a:pt x="16518" y="15447"/>
                    <a:pt x="16518" y="15447"/>
                  </a:cubicBezTo>
                  <a:cubicBezTo>
                    <a:pt x="16608" y="15447"/>
                    <a:pt x="16608" y="15447"/>
                    <a:pt x="16608" y="15447"/>
                  </a:cubicBezTo>
                  <a:cubicBezTo>
                    <a:pt x="16608" y="15578"/>
                    <a:pt x="16608" y="15578"/>
                    <a:pt x="16608" y="15578"/>
                  </a:cubicBezTo>
                  <a:cubicBezTo>
                    <a:pt x="16699" y="15578"/>
                    <a:pt x="16699" y="15578"/>
                    <a:pt x="16699" y="15578"/>
                  </a:cubicBezTo>
                  <a:cubicBezTo>
                    <a:pt x="16790" y="15447"/>
                    <a:pt x="16790" y="15447"/>
                    <a:pt x="16790" y="15447"/>
                  </a:cubicBezTo>
                  <a:cubicBezTo>
                    <a:pt x="16790" y="15447"/>
                    <a:pt x="16790" y="15447"/>
                    <a:pt x="16790" y="15447"/>
                  </a:cubicBezTo>
                  <a:cubicBezTo>
                    <a:pt x="16881" y="15447"/>
                    <a:pt x="16881" y="15447"/>
                    <a:pt x="16881" y="15447"/>
                  </a:cubicBezTo>
                  <a:cubicBezTo>
                    <a:pt x="16881" y="15578"/>
                    <a:pt x="16881" y="15578"/>
                    <a:pt x="16881" y="15578"/>
                  </a:cubicBezTo>
                  <a:cubicBezTo>
                    <a:pt x="16790" y="15578"/>
                    <a:pt x="16790" y="15578"/>
                    <a:pt x="16790" y="15578"/>
                  </a:cubicBezTo>
                  <a:cubicBezTo>
                    <a:pt x="16699" y="15578"/>
                    <a:pt x="16699" y="15578"/>
                    <a:pt x="16699" y="15578"/>
                  </a:cubicBezTo>
                  <a:cubicBezTo>
                    <a:pt x="16699" y="15709"/>
                    <a:pt x="16699" y="15709"/>
                    <a:pt x="16699" y="15709"/>
                  </a:cubicBezTo>
                  <a:cubicBezTo>
                    <a:pt x="16881" y="15709"/>
                    <a:pt x="16881" y="15709"/>
                    <a:pt x="16881" y="15709"/>
                  </a:cubicBezTo>
                  <a:cubicBezTo>
                    <a:pt x="16881" y="15840"/>
                    <a:pt x="16881" y="15840"/>
                    <a:pt x="16881" y="15840"/>
                  </a:cubicBezTo>
                  <a:cubicBezTo>
                    <a:pt x="16881" y="15840"/>
                    <a:pt x="16881" y="15840"/>
                    <a:pt x="16881" y="15840"/>
                  </a:cubicBezTo>
                  <a:cubicBezTo>
                    <a:pt x="17062" y="15971"/>
                    <a:pt x="17062" y="15971"/>
                    <a:pt x="17062" y="15971"/>
                  </a:cubicBezTo>
                  <a:cubicBezTo>
                    <a:pt x="17153" y="15840"/>
                    <a:pt x="17153" y="15840"/>
                    <a:pt x="17153" y="15840"/>
                  </a:cubicBezTo>
                  <a:cubicBezTo>
                    <a:pt x="17244" y="15840"/>
                    <a:pt x="17244" y="15840"/>
                    <a:pt x="17244" y="15840"/>
                  </a:cubicBezTo>
                  <a:cubicBezTo>
                    <a:pt x="17244" y="15840"/>
                    <a:pt x="17244" y="15840"/>
                    <a:pt x="17244" y="15840"/>
                  </a:cubicBezTo>
                  <a:cubicBezTo>
                    <a:pt x="17334" y="15840"/>
                    <a:pt x="17334" y="15840"/>
                    <a:pt x="17334" y="15840"/>
                  </a:cubicBezTo>
                  <a:cubicBezTo>
                    <a:pt x="17425" y="15709"/>
                    <a:pt x="17425" y="15709"/>
                    <a:pt x="17425" y="15709"/>
                  </a:cubicBezTo>
                  <a:cubicBezTo>
                    <a:pt x="17425" y="15709"/>
                    <a:pt x="17425" y="15709"/>
                    <a:pt x="17425" y="15709"/>
                  </a:cubicBezTo>
                  <a:cubicBezTo>
                    <a:pt x="17425" y="15840"/>
                    <a:pt x="17425" y="15840"/>
                    <a:pt x="17425" y="15840"/>
                  </a:cubicBezTo>
                  <a:cubicBezTo>
                    <a:pt x="17334" y="15840"/>
                    <a:pt x="17334" y="15840"/>
                    <a:pt x="17334" y="15840"/>
                  </a:cubicBezTo>
                  <a:cubicBezTo>
                    <a:pt x="17334" y="16102"/>
                    <a:pt x="17334" y="16102"/>
                    <a:pt x="17334" y="16102"/>
                  </a:cubicBezTo>
                  <a:cubicBezTo>
                    <a:pt x="17334" y="16102"/>
                    <a:pt x="17334" y="16102"/>
                    <a:pt x="17334" y="16102"/>
                  </a:cubicBezTo>
                  <a:cubicBezTo>
                    <a:pt x="17244" y="16233"/>
                    <a:pt x="17244" y="16233"/>
                    <a:pt x="17244" y="16233"/>
                  </a:cubicBezTo>
                  <a:cubicBezTo>
                    <a:pt x="17153" y="16102"/>
                    <a:pt x="17153" y="16102"/>
                    <a:pt x="17153" y="16102"/>
                  </a:cubicBezTo>
                  <a:cubicBezTo>
                    <a:pt x="17153" y="16102"/>
                    <a:pt x="17153" y="16102"/>
                    <a:pt x="17153" y="16102"/>
                  </a:cubicBezTo>
                  <a:cubicBezTo>
                    <a:pt x="17153" y="16233"/>
                    <a:pt x="17153" y="16233"/>
                    <a:pt x="17153" y="16233"/>
                  </a:cubicBezTo>
                  <a:cubicBezTo>
                    <a:pt x="17244" y="16364"/>
                    <a:pt x="17244" y="16364"/>
                    <a:pt x="17244" y="16364"/>
                  </a:cubicBezTo>
                  <a:cubicBezTo>
                    <a:pt x="17244" y="16364"/>
                    <a:pt x="17244" y="16364"/>
                    <a:pt x="17244" y="16364"/>
                  </a:cubicBezTo>
                  <a:cubicBezTo>
                    <a:pt x="17334" y="16364"/>
                    <a:pt x="17334" y="16364"/>
                    <a:pt x="17334" y="16364"/>
                  </a:cubicBezTo>
                  <a:cubicBezTo>
                    <a:pt x="17425" y="16364"/>
                    <a:pt x="17425" y="16364"/>
                    <a:pt x="17425" y="16364"/>
                  </a:cubicBezTo>
                  <a:cubicBezTo>
                    <a:pt x="17334" y="16495"/>
                    <a:pt x="17334" y="16495"/>
                    <a:pt x="17334" y="16495"/>
                  </a:cubicBezTo>
                  <a:cubicBezTo>
                    <a:pt x="17334" y="16495"/>
                    <a:pt x="17334" y="16495"/>
                    <a:pt x="17334" y="16495"/>
                  </a:cubicBezTo>
                  <a:cubicBezTo>
                    <a:pt x="17334" y="16495"/>
                    <a:pt x="17334" y="16495"/>
                    <a:pt x="17334" y="16495"/>
                  </a:cubicBezTo>
                  <a:cubicBezTo>
                    <a:pt x="17425" y="16625"/>
                    <a:pt x="17425" y="16625"/>
                    <a:pt x="17425" y="16625"/>
                  </a:cubicBezTo>
                  <a:cubicBezTo>
                    <a:pt x="17425" y="16625"/>
                    <a:pt x="17425" y="16625"/>
                    <a:pt x="17425" y="16625"/>
                  </a:cubicBezTo>
                  <a:cubicBezTo>
                    <a:pt x="17516" y="16625"/>
                    <a:pt x="17516" y="16625"/>
                    <a:pt x="17516" y="16625"/>
                  </a:cubicBezTo>
                  <a:cubicBezTo>
                    <a:pt x="17607" y="16495"/>
                    <a:pt x="17607" y="16495"/>
                    <a:pt x="17607" y="16495"/>
                  </a:cubicBezTo>
                  <a:cubicBezTo>
                    <a:pt x="17697" y="16364"/>
                    <a:pt x="17697" y="16364"/>
                    <a:pt x="17697" y="16364"/>
                  </a:cubicBezTo>
                  <a:cubicBezTo>
                    <a:pt x="17607" y="16495"/>
                    <a:pt x="17607" y="16495"/>
                    <a:pt x="17607" y="16495"/>
                  </a:cubicBezTo>
                  <a:cubicBezTo>
                    <a:pt x="17607" y="16625"/>
                    <a:pt x="17607" y="16625"/>
                    <a:pt x="17607" y="16625"/>
                  </a:cubicBezTo>
                  <a:cubicBezTo>
                    <a:pt x="17607" y="16625"/>
                    <a:pt x="17607" y="16625"/>
                    <a:pt x="17607" y="16625"/>
                  </a:cubicBezTo>
                  <a:cubicBezTo>
                    <a:pt x="17607" y="16756"/>
                    <a:pt x="17607" y="16756"/>
                    <a:pt x="17607" y="16756"/>
                  </a:cubicBezTo>
                  <a:cubicBezTo>
                    <a:pt x="17516" y="16756"/>
                    <a:pt x="17516" y="16756"/>
                    <a:pt x="17516" y="16756"/>
                  </a:cubicBezTo>
                  <a:cubicBezTo>
                    <a:pt x="17516" y="16887"/>
                    <a:pt x="17516" y="16887"/>
                    <a:pt x="17516" y="16887"/>
                  </a:cubicBezTo>
                  <a:cubicBezTo>
                    <a:pt x="17607" y="16887"/>
                    <a:pt x="17607" y="16887"/>
                    <a:pt x="17607" y="16887"/>
                  </a:cubicBezTo>
                  <a:cubicBezTo>
                    <a:pt x="17607" y="17018"/>
                    <a:pt x="17607" y="17018"/>
                    <a:pt x="17607" y="17018"/>
                  </a:cubicBezTo>
                  <a:cubicBezTo>
                    <a:pt x="17607" y="17149"/>
                    <a:pt x="17607" y="17149"/>
                    <a:pt x="17607" y="17149"/>
                  </a:cubicBezTo>
                  <a:cubicBezTo>
                    <a:pt x="17607" y="17280"/>
                    <a:pt x="17607" y="17280"/>
                    <a:pt x="17607" y="17280"/>
                  </a:cubicBezTo>
                  <a:cubicBezTo>
                    <a:pt x="17697" y="17280"/>
                    <a:pt x="17697" y="17280"/>
                    <a:pt x="17697" y="17280"/>
                  </a:cubicBezTo>
                  <a:cubicBezTo>
                    <a:pt x="17607" y="17411"/>
                    <a:pt x="17607" y="17411"/>
                    <a:pt x="17607" y="17411"/>
                  </a:cubicBezTo>
                  <a:cubicBezTo>
                    <a:pt x="17697" y="17411"/>
                    <a:pt x="17697" y="17411"/>
                    <a:pt x="17697" y="17411"/>
                  </a:cubicBezTo>
                  <a:cubicBezTo>
                    <a:pt x="17788" y="17673"/>
                    <a:pt x="17788" y="17673"/>
                    <a:pt x="17788" y="17673"/>
                  </a:cubicBezTo>
                  <a:cubicBezTo>
                    <a:pt x="17788" y="17673"/>
                    <a:pt x="17788" y="17673"/>
                    <a:pt x="17788" y="17673"/>
                  </a:cubicBezTo>
                  <a:cubicBezTo>
                    <a:pt x="17788" y="17673"/>
                    <a:pt x="17788" y="17673"/>
                    <a:pt x="17788" y="17673"/>
                  </a:cubicBezTo>
                  <a:cubicBezTo>
                    <a:pt x="17879" y="17673"/>
                    <a:pt x="17879" y="17673"/>
                    <a:pt x="17879" y="17673"/>
                  </a:cubicBezTo>
                  <a:cubicBezTo>
                    <a:pt x="17879" y="17673"/>
                    <a:pt x="17879" y="17673"/>
                    <a:pt x="17879" y="17673"/>
                  </a:cubicBezTo>
                  <a:cubicBezTo>
                    <a:pt x="17970" y="17673"/>
                    <a:pt x="17970" y="17673"/>
                    <a:pt x="17970" y="17673"/>
                  </a:cubicBezTo>
                  <a:cubicBezTo>
                    <a:pt x="17970" y="17673"/>
                    <a:pt x="17970" y="17673"/>
                    <a:pt x="17970" y="17673"/>
                  </a:cubicBezTo>
                  <a:cubicBezTo>
                    <a:pt x="17970" y="17673"/>
                    <a:pt x="17970" y="17673"/>
                    <a:pt x="17970" y="17673"/>
                  </a:cubicBezTo>
                  <a:cubicBezTo>
                    <a:pt x="17970" y="17673"/>
                    <a:pt x="17970" y="17673"/>
                    <a:pt x="17970" y="17673"/>
                  </a:cubicBezTo>
                  <a:cubicBezTo>
                    <a:pt x="18061" y="17673"/>
                    <a:pt x="18061" y="17673"/>
                    <a:pt x="18061" y="17673"/>
                  </a:cubicBezTo>
                  <a:cubicBezTo>
                    <a:pt x="18061" y="17542"/>
                    <a:pt x="18061" y="17542"/>
                    <a:pt x="18061" y="17542"/>
                  </a:cubicBezTo>
                  <a:cubicBezTo>
                    <a:pt x="18061" y="17411"/>
                    <a:pt x="18061" y="17411"/>
                    <a:pt x="18061" y="17411"/>
                  </a:cubicBezTo>
                  <a:cubicBezTo>
                    <a:pt x="17970" y="17411"/>
                    <a:pt x="17970" y="17411"/>
                    <a:pt x="17970" y="17411"/>
                  </a:cubicBezTo>
                  <a:cubicBezTo>
                    <a:pt x="17970" y="17542"/>
                    <a:pt x="17970" y="17542"/>
                    <a:pt x="17970" y="17542"/>
                  </a:cubicBezTo>
                  <a:cubicBezTo>
                    <a:pt x="17970" y="17411"/>
                    <a:pt x="17970" y="17411"/>
                    <a:pt x="17970" y="17411"/>
                  </a:cubicBezTo>
                  <a:cubicBezTo>
                    <a:pt x="17970" y="17411"/>
                    <a:pt x="17970" y="17411"/>
                    <a:pt x="17970" y="17411"/>
                  </a:cubicBezTo>
                  <a:cubicBezTo>
                    <a:pt x="17970" y="17280"/>
                    <a:pt x="17970" y="17280"/>
                    <a:pt x="17970" y="17280"/>
                  </a:cubicBezTo>
                  <a:cubicBezTo>
                    <a:pt x="17970" y="17149"/>
                    <a:pt x="17970" y="17149"/>
                    <a:pt x="17970" y="17149"/>
                  </a:cubicBezTo>
                  <a:cubicBezTo>
                    <a:pt x="17879" y="17149"/>
                    <a:pt x="17879" y="17149"/>
                    <a:pt x="17879" y="17149"/>
                  </a:cubicBezTo>
                  <a:cubicBezTo>
                    <a:pt x="17879" y="17149"/>
                    <a:pt x="17879" y="17149"/>
                    <a:pt x="17879" y="17149"/>
                  </a:cubicBezTo>
                  <a:cubicBezTo>
                    <a:pt x="17970" y="17018"/>
                    <a:pt x="17970" y="17018"/>
                    <a:pt x="17970" y="17018"/>
                  </a:cubicBezTo>
                  <a:cubicBezTo>
                    <a:pt x="17970" y="17018"/>
                    <a:pt x="17970" y="17018"/>
                    <a:pt x="17970" y="17018"/>
                  </a:cubicBezTo>
                  <a:cubicBezTo>
                    <a:pt x="17970" y="17018"/>
                    <a:pt x="17970" y="17018"/>
                    <a:pt x="17970" y="17018"/>
                  </a:cubicBezTo>
                  <a:cubicBezTo>
                    <a:pt x="17970" y="17018"/>
                    <a:pt x="17970" y="17018"/>
                    <a:pt x="17970" y="17018"/>
                  </a:cubicBezTo>
                  <a:cubicBezTo>
                    <a:pt x="18061" y="17149"/>
                    <a:pt x="18061" y="17149"/>
                    <a:pt x="18061" y="17149"/>
                  </a:cubicBezTo>
                  <a:cubicBezTo>
                    <a:pt x="18061" y="17018"/>
                    <a:pt x="18061" y="17018"/>
                    <a:pt x="18061" y="17018"/>
                  </a:cubicBezTo>
                  <a:cubicBezTo>
                    <a:pt x="18061" y="17149"/>
                    <a:pt x="18061" y="17149"/>
                    <a:pt x="18061" y="17149"/>
                  </a:cubicBezTo>
                  <a:cubicBezTo>
                    <a:pt x="18151" y="17149"/>
                    <a:pt x="18151" y="17149"/>
                    <a:pt x="18151" y="17149"/>
                  </a:cubicBezTo>
                  <a:cubicBezTo>
                    <a:pt x="18061" y="17280"/>
                    <a:pt x="18061" y="17280"/>
                    <a:pt x="18061" y="17280"/>
                  </a:cubicBezTo>
                  <a:cubicBezTo>
                    <a:pt x="18151" y="17411"/>
                    <a:pt x="18151" y="17411"/>
                    <a:pt x="18151" y="17411"/>
                  </a:cubicBezTo>
                  <a:cubicBezTo>
                    <a:pt x="18151" y="17411"/>
                    <a:pt x="18151" y="17411"/>
                    <a:pt x="18151" y="17411"/>
                  </a:cubicBezTo>
                  <a:cubicBezTo>
                    <a:pt x="18242" y="17280"/>
                    <a:pt x="18242" y="17280"/>
                    <a:pt x="18242" y="17280"/>
                  </a:cubicBezTo>
                  <a:cubicBezTo>
                    <a:pt x="18242" y="17280"/>
                    <a:pt x="18242" y="17280"/>
                    <a:pt x="18242" y="17280"/>
                  </a:cubicBezTo>
                  <a:cubicBezTo>
                    <a:pt x="18242" y="17411"/>
                    <a:pt x="18242" y="17411"/>
                    <a:pt x="18242" y="17411"/>
                  </a:cubicBezTo>
                  <a:cubicBezTo>
                    <a:pt x="18151" y="17411"/>
                    <a:pt x="18151" y="17411"/>
                    <a:pt x="18151" y="17411"/>
                  </a:cubicBezTo>
                  <a:cubicBezTo>
                    <a:pt x="18151" y="17542"/>
                    <a:pt x="18151" y="17542"/>
                    <a:pt x="18151" y="17542"/>
                  </a:cubicBezTo>
                  <a:cubicBezTo>
                    <a:pt x="18242" y="17542"/>
                    <a:pt x="18242" y="17542"/>
                    <a:pt x="18242" y="17542"/>
                  </a:cubicBezTo>
                  <a:cubicBezTo>
                    <a:pt x="18151" y="17673"/>
                    <a:pt x="18151" y="17673"/>
                    <a:pt x="18151" y="17673"/>
                  </a:cubicBezTo>
                  <a:cubicBezTo>
                    <a:pt x="18151" y="17804"/>
                    <a:pt x="18151" y="17804"/>
                    <a:pt x="18151" y="17804"/>
                  </a:cubicBezTo>
                  <a:cubicBezTo>
                    <a:pt x="18242" y="17804"/>
                    <a:pt x="18242" y="17804"/>
                    <a:pt x="18242" y="17804"/>
                  </a:cubicBezTo>
                  <a:cubicBezTo>
                    <a:pt x="18333" y="17804"/>
                    <a:pt x="18333" y="17804"/>
                    <a:pt x="18333" y="17804"/>
                  </a:cubicBezTo>
                  <a:cubicBezTo>
                    <a:pt x="18333" y="17673"/>
                    <a:pt x="18333" y="17673"/>
                    <a:pt x="18333" y="17673"/>
                  </a:cubicBezTo>
                  <a:cubicBezTo>
                    <a:pt x="18333" y="17673"/>
                    <a:pt x="18333" y="17673"/>
                    <a:pt x="18333" y="17673"/>
                  </a:cubicBezTo>
                  <a:cubicBezTo>
                    <a:pt x="18333" y="17804"/>
                    <a:pt x="18333" y="17804"/>
                    <a:pt x="18333" y="17804"/>
                  </a:cubicBezTo>
                  <a:cubicBezTo>
                    <a:pt x="18333" y="17935"/>
                    <a:pt x="18333" y="17935"/>
                    <a:pt x="18333" y="17935"/>
                  </a:cubicBezTo>
                  <a:cubicBezTo>
                    <a:pt x="18424" y="17935"/>
                    <a:pt x="18424" y="17935"/>
                    <a:pt x="18424" y="17935"/>
                  </a:cubicBezTo>
                  <a:cubicBezTo>
                    <a:pt x="18424" y="17804"/>
                    <a:pt x="18424" y="17804"/>
                    <a:pt x="18424" y="17804"/>
                  </a:cubicBezTo>
                  <a:cubicBezTo>
                    <a:pt x="18514" y="17673"/>
                    <a:pt x="18514" y="17673"/>
                    <a:pt x="18514" y="17673"/>
                  </a:cubicBezTo>
                  <a:cubicBezTo>
                    <a:pt x="18514" y="17542"/>
                    <a:pt x="18514" y="17542"/>
                    <a:pt x="18514" y="17542"/>
                  </a:cubicBezTo>
                  <a:cubicBezTo>
                    <a:pt x="18514" y="17280"/>
                    <a:pt x="18514" y="17280"/>
                    <a:pt x="18514" y="17280"/>
                  </a:cubicBezTo>
                  <a:cubicBezTo>
                    <a:pt x="18605" y="17149"/>
                    <a:pt x="18605" y="17149"/>
                    <a:pt x="18605" y="17149"/>
                  </a:cubicBezTo>
                  <a:cubicBezTo>
                    <a:pt x="18605" y="16887"/>
                    <a:pt x="18605" y="16887"/>
                    <a:pt x="18605" y="16887"/>
                  </a:cubicBezTo>
                  <a:cubicBezTo>
                    <a:pt x="18514" y="16756"/>
                    <a:pt x="18514" y="16756"/>
                    <a:pt x="18514" y="16756"/>
                  </a:cubicBezTo>
                  <a:cubicBezTo>
                    <a:pt x="18514" y="16625"/>
                    <a:pt x="18514" y="16625"/>
                    <a:pt x="18514" y="16625"/>
                  </a:cubicBezTo>
                  <a:cubicBezTo>
                    <a:pt x="18514" y="16625"/>
                    <a:pt x="18514" y="16625"/>
                    <a:pt x="18514" y="16625"/>
                  </a:cubicBezTo>
                  <a:cubicBezTo>
                    <a:pt x="18605" y="16625"/>
                    <a:pt x="18605" y="16625"/>
                    <a:pt x="18605" y="16625"/>
                  </a:cubicBezTo>
                  <a:cubicBezTo>
                    <a:pt x="18605" y="16756"/>
                    <a:pt x="18605" y="16756"/>
                    <a:pt x="18605" y="16756"/>
                  </a:cubicBezTo>
                  <a:cubicBezTo>
                    <a:pt x="18605" y="16756"/>
                    <a:pt x="18605" y="16756"/>
                    <a:pt x="18605" y="16756"/>
                  </a:cubicBezTo>
                  <a:cubicBezTo>
                    <a:pt x="18696" y="16625"/>
                    <a:pt x="18696" y="16625"/>
                    <a:pt x="18696" y="16625"/>
                  </a:cubicBezTo>
                  <a:cubicBezTo>
                    <a:pt x="18787" y="16625"/>
                    <a:pt x="18787" y="16625"/>
                    <a:pt x="18787" y="16625"/>
                  </a:cubicBezTo>
                  <a:cubicBezTo>
                    <a:pt x="18696" y="16756"/>
                    <a:pt x="18696" y="16756"/>
                    <a:pt x="18696" y="16756"/>
                  </a:cubicBezTo>
                  <a:cubicBezTo>
                    <a:pt x="18696" y="16887"/>
                    <a:pt x="18696" y="16887"/>
                    <a:pt x="18696" y="16887"/>
                  </a:cubicBezTo>
                  <a:cubicBezTo>
                    <a:pt x="18696" y="17018"/>
                    <a:pt x="18696" y="17018"/>
                    <a:pt x="18696" y="17018"/>
                  </a:cubicBezTo>
                  <a:cubicBezTo>
                    <a:pt x="18605" y="17280"/>
                    <a:pt x="18605" y="17280"/>
                    <a:pt x="18605" y="17280"/>
                  </a:cubicBezTo>
                  <a:cubicBezTo>
                    <a:pt x="18605" y="17411"/>
                    <a:pt x="18605" y="17411"/>
                    <a:pt x="18605" y="17411"/>
                  </a:cubicBezTo>
                  <a:cubicBezTo>
                    <a:pt x="18605" y="17411"/>
                    <a:pt x="18605" y="17411"/>
                    <a:pt x="18605" y="17411"/>
                  </a:cubicBezTo>
                  <a:cubicBezTo>
                    <a:pt x="18605" y="17542"/>
                    <a:pt x="18605" y="17542"/>
                    <a:pt x="18605" y="17542"/>
                  </a:cubicBezTo>
                  <a:cubicBezTo>
                    <a:pt x="18605" y="17673"/>
                    <a:pt x="18605" y="17673"/>
                    <a:pt x="18605" y="17673"/>
                  </a:cubicBezTo>
                  <a:cubicBezTo>
                    <a:pt x="18605" y="17804"/>
                    <a:pt x="18605" y="17804"/>
                    <a:pt x="18605" y="17804"/>
                  </a:cubicBezTo>
                  <a:cubicBezTo>
                    <a:pt x="18605" y="17804"/>
                    <a:pt x="18605" y="17804"/>
                    <a:pt x="18605" y="17804"/>
                  </a:cubicBezTo>
                  <a:cubicBezTo>
                    <a:pt x="18696" y="17935"/>
                    <a:pt x="18696" y="17935"/>
                    <a:pt x="18696" y="17935"/>
                  </a:cubicBezTo>
                  <a:cubicBezTo>
                    <a:pt x="18696" y="18065"/>
                    <a:pt x="18696" y="18065"/>
                    <a:pt x="18696" y="18065"/>
                  </a:cubicBezTo>
                  <a:cubicBezTo>
                    <a:pt x="18696" y="18065"/>
                    <a:pt x="18696" y="18065"/>
                    <a:pt x="18696" y="18065"/>
                  </a:cubicBezTo>
                  <a:cubicBezTo>
                    <a:pt x="18787" y="18196"/>
                    <a:pt x="18787" y="18196"/>
                    <a:pt x="18787" y="18196"/>
                  </a:cubicBezTo>
                  <a:cubicBezTo>
                    <a:pt x="18787" y="18196"/>
                    <a:pt x="18787" y="18196"/>
                    <a:pt x="18787" y="18196"/>
                  </a:cubicBezTo>
                  <a:cubicBezTo>
                    <a:pt x="18877" y="18196"/>
                    <a:pt x="18877" y="18196"/>
                    <a:pt x="18877" y="18196"/>
                  </a:cubicBezTo>
                  <a:cubicBezTo>
                    <a:pt x="18877" y="18196"/>
                    <a:pt x="18877" y="18196"/>
                    <a:pt x="18877" y="18196"/>
                  </a:cubicBezTo>
                  <a:cubicBezTo>
                    <a:pt x="18968" y="18196"/>
                    <a:pt x="18968" y="18196"/>
                    <a:pt x="18968" y="18196"/>
                  </a:cubicBezTo>
                  <a:cubicBezTo>
                    <a:pt x="19059" y="18196"/>
                    <a:pt x="19059" y="18196"/>
                    <a:pt x="19059" y="18196"/>
                  </a:cubicBezTo>
                  <a:cubicBezTo>
                    <a:pt x="19059" y="18196"/>
                    <a:pt x="19059" y="18196"/>
                    <a:pt x="19059" y="18196"/>
                  </a:cubicBezTo>
                  <a:cubicBezTo>
                    <a:pt x="18968" y="18327"/>
                    <a:pt x="18968" y="18327"/>
                    <a:pt x="18968" y="18327"/>
                  </a:cubicBezTo>
                  <a:cubicBezTo>
                    <a:pt x="18877" y="18327"/>
                    <a:pt x="18877" y="18327"/>
                    <a:pt x="18877" y="18327"/>
                  </a:cubicBezTo>
                  <a:cubicBezTo>
                    <a:pt x="18877" y="18327"/>
                    <a:pt x="18877" y="18327"/>
                    <a:pt x="18877" y="18327"/>
                  </a:cubicBezTo>
                  <a:cubicBezTo>
                    <a:pt x="18968" y="18458"/>
                    <a:pt x="18968" y="18458"/>
                    <a:pt x="18968" y="18458"/>
                  </a:cubicBezTo>
                  <a:cubicBezTo>
                    <a:pt x="18877" y="18458"/>
                    <a:pt x="18877" y="18458"/>
                    <a:pt x="18877" y="18458"/>
                  </a:cubicBezTo>
                  <a:cubicBezTo>
                    <a:pt x="18877" y="18458"/>
                    <a:pt x="18877" y="18458"/>
                    <a:pt x="18877" y="18458"/>
                  </a:cubicBezTo>
                  <a:cubicBezTo>
                    <a:pt x="18877" y="18589"/>
                    <a:pt x="18877" y="18589"/>
                    <a:pt x="18877" y="18589"/>
                  </a:cubicBezTo>
                  <a:cubicBezTo>
                    <a:pt x="18877" y="18720"/>
                    <a:pt x="18877" y="18720"/>
                    <a:pt x="18877" y="18720"/>
                  </a:cubicBezTo>
                  <a:cubicBezTo>
                    <a:pt x="18877" y="18720"/>
                    <a:pt x="18877" y="18720"/>
                    <a:pt x="18877" y="18720"/>
                  </a:cubicBezTo>
                  <a:cubicBezTo>
                    <a:pt x="18877" y="18720"/>
                    <a:pt x="18877" y="18720"/>
                    <a:pt x="18877" y="18720"/>
                  </a:cubicBezTo>
                  <a:cubicBezTo>
                    <a:pt x="18787" y="18720"/>
                    <a:pt x="18787" y="18720"/>
                    <a:pt x="18787" y="18720"/>
                  </a:cubicBezTo>
                  <a:cubicBezTo>
                    <a:pt x="18787" y="18589"/>
                    <a:pt x="18787" y="18589"/>
                    <a:pt x="18787" y="18589"/>
                  </a:cubicBezTo>
                  <a:cubicBezTo>
                    <a:pt x="18787" y="18720"/>
                    <a:pt x="18787" y="18720"/>
                    <a:pt x="18787" y="18720"/>
                  </a:cubicBezTo>
                  <a:cubicBezTo>
                    <a:pt x="18787" y="18720"/>
                    <a:pt x="18787" y="18720"/>
                    <a:pt x="18787" y="18720"/>
                  </a:cubicBezTo>
                  <a:cubicBezTo>
                    <a:pt x="18787" y="18851"/>
                    <a:pt x="18787" y="18851"/>
                    <a:pt x="18787" y="18851"/>
                  </a:cubicBezTo>
                  <a:cubicBezTo>
                    <a:pt x="18787" y="18982"/>
                    <a:pt x="18787" y="18982"/>
                    <a:pt x="18787" y="18982"/>
                  </a:cubicBezTo>
                  <a:cubicBezTo>
                    <a:pt x="18787" y="18982"/>
                    <a:pt x="18787" y="18982"/>
                    <a:pt x="18787" y="18982"/>
                  </a:cubicBezTo>
                  <a:cubicBezTo>
                    <a:pt x="18787" y="18982"/>
                    <a:pt x="18787" y="18982"/>
                    <a:pt x="18787" y="18982"/>
                  </a:cubicBezTo>
                  <a:cubicBezTo>
                    <a:pt x="18696" y="18982"/>
                    <a:pt x="18696" y="18982"/>
                    <a:pt x="18696" y="18982"/>
                  </a:cubicBezTo>
                  <a:cubicBezTo>
                    <a:pt x="18696" y="19113"/>
                    <a:pt x="18696" y="19113"/>
                    <a:pt x="18696" y="19113"/>
                  </a:cubicBezTo>
                  <a:cubicBezTo>
                    <a:pt x="18696" y="19113"/>
                    <a:pt x="18696" y="19113"/>
                    <a:pt x="18696" y="19113"/>
                  </a:cubicBezTo>
                  <a:cubicBezTo>
                    <a:pt x="18696" y="19113"/>
                    <a:pt x="18696" y="19113"/>
                    <a:pt x="18696" y="19113"/>
                  </a:cubicBezTo>
                  <a:cubicBezTo>
                    <a:pt x="18787" y="19113"/>
                    <a:pt x="18787" y="19113"/>
                    <a:pt x="18787" y="19113"/>
                  </a:cubicBezTo>
                  <a:cubicBezTo>
                    <a:pt x="18787" y="19244"/>
                    <a:pt x="18787" y="19244"/>
                    <a:pt x="18787" y="19244"/>
                  </a:cubicBezTo>
                  <a:cubicBezTo>
                    <a:pt x="18877" y="19244"/>
                    <a:pt x="18877" y="19244"/>
                    <a:pt x="18877" y="19244"/>
                  </a:cubicBezTo>
                  <a:cubicBezTo>
                    <a:pt x="18877" y="19244"/>
                    <a:pt x="18877" y="19244"/>
                    <a:pt x="18877" y="19244"/>
                  </a:cubicBezTo>
                  <a:cubicBezTo>
                    <a:pt x="18968" y="19375"/>
                    <a:pt x="18968" y="19375"/>
                    <a:pt x="18968" y="19375"/>
                  </a:cubicBezTo>
                  <a:cubicBezTo>
                    <a:pt x="18968" y="19375"/>
                    <a:pt x="18968" y="19375"/>
                    <a:pt x="18968" y="19375"/>
                  </a:cubicBezTo>
                  <a:cubicBezTo>
                    <a:pt x="18877" y="19375"/>
                    <a:pt x="18877" y="19375"/>
                    <a:pt x="18877" y="19375"/>
                  </a:cubicBezTo>
                  <a:cubicBezTo>
                    <a:pt x="18877" y="19375"/>
                    <a:pt x="18877" y="19375"/>
                    <a:pt x="18877" y="19375"/>
                  </a:cubicBezTo>
                  <a:cubicBezTo>
                    <a:pt x="18877" y="19505"/>
                    <a:pt x="18877" y="19505"/>
                    <a:pt x="18877" y="19505"/>
                  </a:cubicBezTo>
                  <a:cubicBezTo>
                    <a:pt x="18877" y="19505"/>
                    <a:pt x="18877" y="19505"/>
                    <a:pt x="18877" y="19505"/>
                  </a:cubicBezTo>
                  <a:cubicBezTo>
                    <a:pt x="18968" y="19636"/>
                    <a:pt x="18968" y="19636"/>
                    <a:pt x="18968" y="19636"/>
                  </a:cubicBezTo>
                  <a:cubicBezTo>
                    <a:pt x="18968" y="19636"/>
                    <a:pt x="18968" y="19636"/>
                    <a:pt x="18968" y="19636"/>
                  </a:cubicBezTo>
                  <a:cubicBezTo>
                    <a:pt x="19059" y="19636"/>
                    <a:pt x="19059" y="19636"/>
                    <a:pt x="19059" y="19636"/>
                  </a:cubicBezTo>
                  <a:cubicBezTo>
                    <a:pt x="18968" y="19636"/>
                    <a:pt x="18968" y="19636"/>
                    <a:pt x="18968" y="19636"/>
                  </a:cubicBezTo>
                  <a:cubicBezTo>
                    <a:pt x="18968" y="19636"/>
                    <a:pt x="18968" y="19636"/>
                    <a:pt x="18968" y="19636"/>
                  </a:cubicBezTo>
                  <a:cubicBezTo>
                    <a:pt x="18877" y="19767"/>
                    <a:pt x="18877" y="19767"/>
                    <a:pt x="18877" y="19767"/>
                  </a:cubicBezTo>
                  <a:cubicBezTo>
                    <a:pt x="18877" y="19898"/>
                    <a:pt x="18877" y="19898"/>
                    <a:pt x="18877" y="19898"/>
                  </a:cubicBezTo>
                  <a:cubicBezTo>
                    <a:pt x="18968" y="20029"/>
                    <a:pt x="18968" y="20029"/>
                    <a:pt x="18968" y="20029"/>
                  </a:cubicBezTo>
                  <a:cubicBezTo>
                    <a:pt x="19059" y="20160"/>
                    <a:pt x="19059" y="20160"/>
                    <a:pt x="19059" y="20160"/>
                  </a:cubicBezTo>
                  <a:cubicBezTo>
                    <a:pt x="19150" y="20160"/>
                    <a:pt x="19150" y="20160"/>
                    <a:pt x="19150" y="20160"/>
                  </a:cubicBezTo>
                  <a:cubicBezTo>
                    <a:pt x="19150" y="20160"/>
                    <a:pt x="19150" y="20160"/>
                    <a:pt x="19150" y="20160"/>
                  </a:cubicBezTo>
                  <a:cubicBezTo>
                    <a:pt x="19059" y="20160"/>
                    <a:pt x="19059" y="20160"/>
                    <a:pt x="19059" y="20160"/>
                  </a:cubicBezTo>
                  <a:cubicBezTo>
                    <a:pt x="18968" y="20160"/>
                    <a:pt x="18968" y="20160"/>
                    <a:pt x="18968" y="20160"/>
                  </a:cubicBezTo>
                  <a:cubicBezTo>
                    <a:pt x="18968" y="20160"/>
                    <a:pt x="18968" y="20160"/>
                    <a:pt x="18968" y="20160"/>
                  </a:cubicBezTo>
                  <a:cubicBezTo>
                    <a:pt x="18877" y="20291"/>
                    <a:pt x="18877" y="20291"/>
                    <a:pt x="18877" y="20291"/>
                  </a:cubicBezTo>
                  <a:cubicBezTo>
                    <a:pt x="18787" y="20422"/>
                    <a:pt x="18787" y="20422"/>
                    <a:pt x="18787" y="20422"/>
                  </a:cubicBezTo>
                  <a:cubicBezTo>
                    <a:pt x="18696" y="20553"/>
                    <a:pt x="18696" y="20553"/>
                    <a:pt x="18696" y="20553"/>
                  </a:cubicBezTo>
                  <a:cubicBezTo>
                    <a:pt x="18696" y="20684"/>
                    <a:pt x="18696" y="20684"/>
                    <a:pt x="18696" y="20684"/>
                  </a:cubicBezTo>
                  <a:cubicBezTo>
                    <a:pt x="18696" y="20815"/>
                    <a:pt x="18696" y="20815"/>
                    <a:pt x="18696" y="20815"/>
                  </a:cubicBezTo>
                  <a:cubicBezTo>
                    <a:pt x="18787" y="20684"/>
                    <a:pt x="18787" y="20684"/>
                    <a:pt x="18787" y="20684"/>
                  </a:cubicBezTo>
                  <a:cubicBezTo>
                    <a:pt x="18877" y="20553"/>
                    <a:pt x="18877" y="20553"/>
                    <a:pt x="18877" y="20553"/>
                  </a:cubicBezTo>
                  <a:cubicBezTo>
                    <a:pt x="18877" y="20553"/>
                    <a:pt x="18877" y="20553"/>
                    <a:pt x="18877" y="20553"/>
                  </a:cubicBezTo>
                  <a:cubicBezTo>
                    <a:pt x="18877" y="20422"/>
                    <a:pt x="18877" y="20422"/>
                    <a:pt x="18877" y="20422"/>
                  </a:cubicBezTo>
                  <a:cubicBezTo>
                    <a:pt x="19059" y="20291"/>
                    <a:pt x="19059" y="20291"/>
                    <a:pt x="19059" y="20291"/>
                  </a:cubicBezTo>
                  <a:cubicBezTo>
                    <a:pt x="19059" y="20422"/>
                    <a:pt x="19059" y="20422"/>
                    <a:pt x="19059" y="20422"/>
                  </a:cubicBezTo>
                  <a:cubicBezTo>
                    <a:pt x="19059" y="20422"/>
                    <a:pt x="19059" y="20422"/>
                    <a:pt x="19059" y="20422"/>
                  </a:cubicBezTo>
                  <a:cubicBezTo>
                    <a:pt x="19150" y="20422"/>
                    <a:pt x="19150" y="20422"/>
                    <a:pt x="19150" y="20422"/>
                  </a:cubicBezTo>
                  <a:cubicBezTo>
                    <a:pt x="19150" y="20422"/>
                    <a:pt x="19150" y="20422"/>
                    <a:pt x="19150" y="20422"/>
                  </a:cubicBezTo>
                  <a:cubicBezTo>
                    <a:pt x="19150" y="20553"/>
                    <a:pt x="19150" y="20553"/>
                    <a:pt x="19150" y="20553"/>
                  </a:cubicBezTo>
                  <a:cubicBezTo>
                    <a:pt x="19240" y="20553"/>
                    <a:pt x="19240" y="20553"/>
                    <a:pt x="19240" y="20553"/>
                  </a:cubicBezTo>
                  <a:cubicBezTo>
                    <a:pt x="19240" y="20553"/>
                    <a:pt x="19240" y="20553"/>
                    <a:pt x="19240" y="20553"/>
                  </a:cubicBezTo>
                  <a:cubicBezTo>
                    <a:pt x="19150" y="20684"/>
                    <a:pt x="19150" y="20684"/>
                    <a:pt x="19150" y="20684"/>
                  </a:cubicBezTo>
                  <a:cubicBezTo>
                    <a:pt x="19150" y="20684"/>
                    <a:pt x="19150" y="20684"/>
                    <a:pt x="19150" y="20684"/>
                  </a:cubicBezTo>
                  <a:cubicBezTo>
                    <a:pt x="19150" y="20815"/>
                    <a:pt x="19150" y="20815"/>
                    <a:pt x="19150" y="20815"/>
                  </a:cubicBezTo>
                  <a:cubicBezTo>
                    <a:pt x="19150" y="20945"/>
                    <a:pt x="19150" y="20945"/>
                    <a:pt x="19150" y="20945"/>
                  </a:cubicBezTo>
                  <a:cubicBezTo>
                    <a:pt x="19059" y="20945"/>
                    <a:pt x="19059" y="20945"/>
                    <a:pt x="19059" y="20945"/>
                  </a:cubicBezTo>
                  <a:cubicBezTo>
                    <a:pt x="19150" y="21076"/>
                    <a:pt x="19150" y="21076"/>
                    <a:pt x="19150" y="21076"/>
                  </a:cubicBezTo>
                  <a:cubicBezTo>
                    <a:pt x="19150" y="21076"/>
                    <a:pt x="19150" y="21076"/>
                    <a:pt x="19150" y="21076"/>
                  </a:cubicBezTo>
                  <a:cubicBezTo>
                    <a:pt x="19059" y="21076"/>
                    <a:pt x="19059" y="21076"/>
                    <a:pt x="19059" y="21076"/>
                  </a:cubicBezTo>
                  <a:cubicBezTo>
                    <a:pt x="18968" y="21076"/>
                    <a:pt x="18968" y="21076"/>
                    <a:pt x="18968" y="21076"/>
                  </a:cubicBezTo>
                  <a:cubicBezTo>
                    <a:pt x="18968" y="21207"/>
                    <a:pt x="18968" y="21207"/>
                    <a:pt x="18968" y="21207"/>
                  </a:cubicBezTo>
                  <a:cubicBezTo>
                    <a:pt x="18968" y="21207"/>
                    <a:pt x="18968" y="21207"/>
                    <a:pt x="18968" y="21207"/>
                  </a:cubicBezTo>
                  <a:cubicBezTo>
                    <a:pt x="18968" y="21207"/>
                    <a:pt x="18968" y="21207"/>
                    <a:pt x="18968" y="21207"/>
                  </a:cubicBezTo>
                  <a:cubicBezTo>
                    <a:pt x="19059" y="21207"/>
                    <a:pt x="19059" y="21207"/>
                    <a:pt x="19059" y="21207"/>
                  </a:cubicBezTo>
                  <a:cubicBezTo>
                    <a:pt x="19150" y="21207"/>
                    <a:pt x="19150" y="21207"/>
                    <a:pt x="19150" y="21207"/>
                  </a:cubicBezTo>
                  <a:cubicBezTo>
                    <a:pt x="19150" y="21207"/>
                    <a:pt x="19150" y="21207"/>
                    <a:pt x="19150" y="21207"/>
                  </a:cubicBezTo>
                  <a:cubicBezTo>
                    <a:pt x="19059" y="21338"/>
                    <a:pt x="19059" y="21338"/>
                    <a:pt x="19059" y="21338"/>
                  </a:cubicBezTo>
                  <a:cubicBezTo>
                    <a:pt x="18968" y="21338"/>
                    <a:pt x="18968" y="21338"/>
                    <a:pt x="18968" y="21338"/>
                  </a:cubicBezTo>
                  <a:cubicBezTo>
                    <a:pt x="18968" y="21338"/>
                    <a:pt x="18968" y="21338"/>
                    <a:pt x="18968" y="21338"/>
                  </a:cubicBezTo>
                  <a:cubicBezTo>
                    <a:pt x="18968" y="21338"/>
                    <a:pt x="18968" y="21338"/>
                    <a:pt x="18968" y="21338"/>
                  </a:cubicBezTo>
                  <a:cubicBezTo>
                    <a:pt x="18877" y="21469"/>
                    <a:pt x="18877" y="21469"/>
                    <a:pt x="18877" y="21469"/>
                  </a:cubicBezTo>
                  <a:cubicBezTo>
                    <a:pt x="18968" y="21600"/>
                    <a:pt x="18968" y="21600"/>
                    <a:pt x="18968" y="21600"/>
                  </a:cubicBezTo>
                  <a:cubicBezTo>
                    <a:pt x="18968" y="21600"/>
                    <a:pt x="18968" y="21600"/>
                    <a:pt x="18968" y="21600"/>
                  </a:cubicBezTo>
                  <a:cubicBezTo>
                    <a:pt x="18968" y="21469"/>
                    <a:pt x="18968" y="21469"/>
                    <a:pt x="18968" y="21469"/>
                  </a:cubicBezTo>
                  <a:cubicBezTo>
                    <a:pt x="19059" y="21469"/>
                    <a:pt x="19059" y="21469"/>
                    <a:pt x="19059" y="21469"/>
                  </a:cubicBezTo>
                  <a:cubicBezTo>
                    <a:pt x="19150" y="21469"/>
                    <a:pt x="19150" y="21469"/>
                    <a:pt x="19150" y="21469"/>
                  </a:cubicBezTo>
                  <a:cubicBezTo>
                    <a:pt x="19240" y="21338"/>
                    <a:pt x="19240" y="21338"/>
                    <a:pt x="19240" y="21338"/>
                  </a:cubicBezTo>
                  <a:cubicBezTo>
                    <a:pt x="19331" y="21076"/>
                    <a:pt x="19331" y="21076"/>
                    <a:pt x="19331" y="21076"/>
                  </a:cubicBezTo>
                  <a:cubicBezTo>
                    <a:pt x="19331" y="20945"/>
                    <a:pt x="19331" y="20945"/>
                    <a:pt x="19331" y="20945"/>
                  </a:cubicBezTo>
                  <a:cubicBezTo>
                    <a:pt x="19422" y="20684"/>
                    <a:pt x="19422" y="20684"/>
                    <a:pt x="19422" y="20684"/>
                  </a:cubicBezTo>
                  <a:cubicBezTo>
                    <a:pt x="19513" y="20684"/>
                    <a:pt x="19513" y="20684"/>
                    <a:pt x="19513" y="20684"/>
                  </a:cubicBezTo>
                  <a:cubicBezTo>
                    <a:pt x="19513" y="20684"/>
                    <a:pt x="19513" y="20684"/>
                    <a:pt x="19513" y="20684"/>
                  </a:cubicBezTo>
                  <a:close/>
                  <a:moveTo>
                    <a:pt x="18242" y="21207"/>
                  </a:moveTo>
                  <a:cubicBezTo>
                    <a:pt x="18242" y="21207"/>
                    <a:pt x="18242" y="21207"/>
                    <a:pt x="18242" y="21207"/>
                  </a:cubicBezTo>
                  <a:cubicBezTo>
                    <a:pt x="18242" y="21076"/>
                    <a:pt x="18242" y="21076"/>
                    <a:pt x="18242" y="21076"/>
                  </a:cubicBezTo>
                  <a:cubicBezTo>
                    <a:pt x="18333" y="21207"/>
                    <a:pt x="18333" y="21207"/>
                    <a:pt x="18333" y="21207"/>
                  </a:cubicBezTo>
                  <a:cubicBezTo>
                    <a:pt x="18242" y="21207"/>
                    <a:pt x="18242" y="21207"/>
                    <a:pt x="18242" y="21207"/>
                  </a:cubicBezTo>
                  <a:close/>
                  <a:moveTo>
                    <a:pt x="18696" y="21338"/>
                  </a:moveTo>
                  <a:cubicBezTo>
                    <a:pt x="18787" y="21338"/>
                    <a:pt x="18787" y="21338"/>
                    <a:pt x="18787" y="21338"/>
                  </a:cubicBezTo>
                  <a:cubicBezTo>
                    <a:pt x="18877" y="21338"/>
                    <a:pt x="18877" y="21338"/>
                    <a:pt x="18877" y="21338"/>
                  </a:cubicBezTo>
                  <a:cubicBezTo>
                    <a:pt x="18787" y="21469"/>
                    <a:pt x="18787" y="21469"/>
                    <a:pt x="18787" y="21469"/>
                  </a:cubicBezTo>
                  <a:cubicBezTo>
                    <a:pt x="18696" y="21338"/>
                    <a:pt x="18696" y="21338"/>
                    <a:pt x="18696" y="21338"/>
                  </a:cubicBezTo>
                  <a:close/>
                  <a:moveTo>
                    <a:pt x="18787" y="21076"/>
                  </a:moveTo>
                  <a:cubicBezTo>
                    <a:pt x="18787" y="21076"/>
                    <a:pt x="18787" y="21076"/>
                    <a:pt x="18787" y="21076"/>
                  </a:cubicBezTo>
                  <a:cubicBezTo>
                    <a:pt x="18877" y="21207"/>
                    <a:pt x="18877" y="21207"/>
                    <a:pt x="18877" y="21207"/>
                  </a:cubicBezTo>
                  <a:cubicBezTo>
                    <a:pt x="18787" y="21338"/>
                    <a:pt x="18787" y="21338"/>
                    <a:pt x="18787" y="21338"/>
                  </a:cubicBezTo>
                  <a:cubicBezTo>
                    <a:pt x="18696" y="21207"/>
                    <a:pt x="18696" y="21207"/>
                    <a:pt x="18696" y="21207"/>
                  </a:cubicBezTo>
                  <a:cubicBezTo>
                    <a:pt x="18787" y="21207"/>
                    <a:pt x="18787" y="21207"/>
                    <a:pt x="18787" y="21207"/>
                  </a:cubicBezTo>
                  <a:cubicBezTo>
                    <a:pt x="18787" y="21076"/>
                    <a:pt x="18787" y="21076"/>
                    <a:pt x="18787" y="21076"/>
                  </a:cubicBezTo>
                  <a:close/>
                  <a:moveTo>
                    <a:pt x="18696" y="20945"/>
                  </a:moveTo>
                  <a:cubicBezTo>
                    <a:pt x="18787" y="20945"/>
                    <a:pt x="18787" y="20945"/>
                    <a:pt x="18787" y="20945"/>
                  </a:cubicBezTo>
                  <a:cubicBezTo>
                    <a:pt x="18696" y="21076"/>
                    <a:pt x="18696" y="21076"/>
                    <a:pt x="18696" y="21076"/>
                  </a:cubicBezTo>
                  <a:cubicBezTo>
                    <a:pt x="18696" y="20945"/>
                    <a:pt x="18696" y="20945"/>
                    <a:pt x="18696" y="20945"/>
                  </a:cubicBezTo>
                  <a:cubicBezTo>
                    <a:pt x="18696" y="20945"/>
                    <a:pt x="18696" y="20945"/>
                    <a:pt x="18696" y="20945"/>
                  </a:cubicBezTo>
                  <a:cubicBezTo>
                    <a:pt x="18696" y="20945"/>
                    <a:pt x="18696" y="20945"/>
                    <a:pt x="18696" y="20945"/>
                  </a:cubicBezTo>
                  <a:close/>
                  <a:moveTo>
                    <a:pt x="18787" y="20815"/>
                  </a:moveTo>
                  <a:cubicBezTo>
                    <a:pt x="18877" y="20815"/>
                    <a:pt x="18877" y="20815"/>
                    <a:pt x="18877" y="20815"/>
                  </a:cubicBezTo>
                  <a:cubicBezTo>
                    <a:pt x="18877" y="20684"/>
                    <a:pt x="18877" y="20684"/>
                    <a:pt x="18877" y="20684"/>
                  </a:cubicBezTo>
                  <a:cubicBezTo>
                    <a:pt x="18877" y="20553"/>
                    <a:pt x="18877" y="20553"/>
                    <a:pt x="18877" y="20553"/>
                  </a:cubicBezTo>
                  <a:cubicBezTo>
                    <a:pt x="18968" y="20553"/>
                    <a:pt x="18968" y="20553"/>
                    <a:pt x="18968" y="20553"/>
                  </a:cubicBezTo>
                  <a:cubicBezTo>
                    <a:pt x="18968" y="20553"/>
                    <a:pt x="18968" y="20553"/>
                    <a:pt x="18968" y="20553"/>
                  </a:cubicBezTo>
                  <a:cubicBezTo>
                    <a:pt x="19059" y="20422"/>
                    <a:pt x="19059" y="20422"/>
                    <a:pt x="19059" y="20422"/>
                  </a:cubicBezTo>
                  <a:cubicBezTo>
                    <a:pt x="19150" y="20553"/>
                    <a:pt x="19150" y="20553"/>
                    <a:pt x="19150" y="20553"/>
                  </a:cubicBezTo>
                  <a:cubicBezTo>
                    <a:pt x="19059" y="20684"/>
                    <a:pt x="19059" y="20684"/>
                    <a:pt x="19059" y="20684"/>
                  </a:cubicBezTo>
                  <a:cubicBezTo>
                    <a:pt x="19150" y="20815"/>
                    <a:pt x="19150" y="20815"/>
                    <a:pt x="19150" y="20815"/>
                  </a:cubicBezTo>
                  <a:cubicBezTo>
                    <a:pt x="18968" y="20945"/>
                    <a:pt x="18968" y="20945"/>
                    <a:pt x="18968" y="20945"/>
                  </a:cubicBezTo>
                  <a:cubicBezTo>
                    <a:pt x="18877" y="21076"/>
                    <a:pt x="18877" y="21076"/>
                    <a:pt x="18877" y="21076"/>
                  </a:cubicBezTo>
                  <a:cubicBezTo>
                    <a:pt x="18877" y="21076"/>
                    <a:pt x="18877" y="21076"/>
                    <a:pt x="18877" y="21076"/>
                  </a:cubicBezTo>
                  <a:cubicBezTo>
                    <a:pt x="18877" y="20945"/>
                    <a:pt x="18877" y="20945"/>
                    <a:pt x="18877" y="20945"/>
                  </a:cubicBezTo>
                  <a:cubicBezTo>
                    <a:pt x="18968" y="20815"/>
                    <a:pt x="18968" y="20815"/>
                    <a:pt x="18968" y="20815"/>
                  </a:cubicBezTo>
                  <a:cubicBezTo>
                    <a:pt x="18968" y="20815"/>
                    <a:pt x="18968" y="20815"/>
                    <a:pt x="18968" y="20815"/>
                  </a:cubicBezTo>
                  <a:cubicBezTo>
                    <a:pt x="18877" y="20945"/>
                    <a:pt x="18877" y="20945"/>
                    <a:pt x="18877" y="20945"/>
                  </a:cubicBezTo>
                  <a:cubicBezTo>
                    <a:pt x="18787" y="20815"/>
                    <a:pt x="18787" y="20815"/>
                    <a:pt x="18787" y="20815"/>
                  </a:cubicBezTo>
                  <a:close/>
                  <a:moveTo>
                    <a:pt x="18061" y="21207"/>
                  </a:moveTo>
                  <a:cubicBezTo>
                    <a:pt x="18151" y="21207"/>
                    <a:pt x="18151" y="21207"/>
                    <a:pt x="18151" y="21207"/>
                  </a:cubicBezTo>
                  <a:cubicBezTo>
                    <a:pt x="18151" y="21207"/>
                    <a:pt x="18151" y="21207"/>
                    <a:pt x="18151" y="21207"/>
                  </a:cubicBezTo>
                  <a:cubicBezTo>
                    <a:pt x="18151" y="21338"/>
                    <a:pt x="18151" y="21338"/>
                    <a:pt x="18151" y="21338"/>
                  </a:cubicBezTo>
                  <a:cubicBezTo>
                    <a:pt x="18242" y="21469"/>
                    <a:pt x="18242" y="21469"/>
                    <a:pt x="18242" y="21469"/>
                  </a:cubicBezTo>
                  <a:cubicBezTo>
                    <a:pt x="18151" y="21600"/>
                    <a:pt x="18151" y="21600"/>
                    <a:pt x="18151" y="21600"/>
                  </a:cubicBezTo>
                  <a:cubicBezTo>
                    <a:pt x="18151" y="21469"/>
                    <a:pt x="18151" y="21469"/>
                    <a:pt x="18151" y="21469"/>
                  </a:cubicBezTo>
                  <a:cubicBezTo>
                    <a:pt x="18151" y="21338"/>
                    <a:pt x="18151" y="21338"/>
                    <a:pt x="18151" y="21338"/>
                  </a:cubicBezTo>
                  <a:cubicBezTo>
                    <a:pt x="18061" y="21207"/>
                    <a:pt x="18061" y="21207"/>
                    <a:pt x="18061" y="21207"/>
                  </a:cubicBezTo>
                  <a:cubicBezTo>
                    <a:pt x="18061" y="21207"/>
                    <a:pt x="18061" y="21207"/>
                    <a:pt x="18061" y="21207"/>
                  </a:cubicBezTo>
                  <a:close/>
                  <a:moveTo>
                    <a:pt x="18151" y="21076"/>
                  </a:moveTo>
                  <a:cubicBezTo>
                    <a:pt x="18151" y="21076"/>
                    <a:pt x="18151" y="21076"/>
                    <a:pt x="18151" y="21076"/>
                  </a:cubicBezTo>
                  <a:cubicBezTo>
                    <a:pt x="18151" y="21076"/>
                    <a:pt x="18151" y="21076"/>
                    <a:pt x="18151" y="21076"/>
                  </a:cubicBezTo>
                  <a:cubicBezTo>
                    <a:pt x="18242" y="21076"/>
                    <a:pt x="18242" y="21076"/>
                    <a:pt x="18242" y="21076"/>
                  </a:cubicBezTo>
                  <a:cubicBezTo>
                    <a:pt x="18151" y="21207"/>
                    <a:pt x="18151" y="21207"/>
                    <a:pt x="18151" y="21207"/>
                  </a:cubicBezTo>
                  <a:cubicBezTo>
                    <a:pt x="18151" y="21076"/>
                    <a:pt x="18151" y="21076"/>
                    <a:pt x="18151" y="21076"/>
                  </a:cubicBezTo>
                  <a:close/>
                  <a:moveTo>
                    <a:pt x="18061" y="20945"/>
                  </a:moveTo>
                  <a:cubicBezTo>
                    <a:pt x="18151" y="20815"/>
                    <a:pt x="18151" y="20815"/>
                    <a:pt x="18151" y="20815"/>
                  </a:cubicBezTo>
                  <a:cubicBezTo>
                    <a:pt x="18151" y="20945"/>
                    <a:pt x="18151" y="20945"/>
                    <a:pt x="18151" y="20945"/>
                  </a:cubicBezTo>
                  <a:cubicBezTo>
                    <a:pt x="18061" y="20945"/>
                    <a:pt x="18061" y="20945"/>
                    <a:pt x="18061" y="20945"/>
                  </a:cubicBezTo>
                  <a:close/>
                  <a:moveTo>
                    <a:pt x="18061" y="20815"/>
                  </a:moveTo>
                  <a:cubicBezTo>
                    <a:pt x="18061" y="20815"/>
                    <a:pt x="18061" y="20815"/>
                    <a:pt x="18061" y="20815"/>
                  </a:cubicBezTo>
                  <a:cubicBezTo>
                    <a:pt x="17970" y="20945"/>
                    <a:pt x="17970" y="20945"/>
                    <a:pt x="17970" y="20945"/>
                  </a:cubicBezTo>
                  <a:cubicBezTo>
                    <a:pt x="18061" y="20815"/>
                    <a:pt x="18061" y="20815"/>
                    <a:pt x="18061" y="20815"/>
                  </a:cubicBezTo>
                  <a:close/>
                  <a:moveTo>
                    <a:pt x="17970" y="20291"/>
                  </a:moveTo>
                  <a:cubicBezTo>
                    <a:pt x="17970" y="20160"/>
                    <a:pt x="17970" y="20160"/>
                    <a:pt x="17970" y="20160"/>
                  </a:cubicBezTo>
                  <a:cubicBezTo>
                    <a:pt x="18061" y="20291"/>
                    <a:pt x="18061" y="20291"/>
                    <a:pt x="18061" y="20291"/>
                  </a:cubicBezTo>
                  <a:cubicBezTo>
                    <a:pt x="17970" y="20291"/>
                    <a:pt x="17970" y="20291"/>
                    <a:pt x="17970" y="20291"/>
                  </a:cubicBezTo>
                  <a:close/>
                  <a:moveTo>
                    <a:pt x="18151" y="20422"/>
                  </a:moveTo>
                  <a:cubicBezTo>
                    <a:pt x="18242" y="20422"/>
                    <a:pt x="18242" y="20422"/>
                    <a:pt x="18242" y="20422"/>
                  </a:cubicBezTo>
                  <a:cubicBezTo>
                    <a:pt x="18242" y="20422"/>
                    <a:pt x="18242" y="20422"/>
                    <a:pt x="18242" y="20422"/>
                  </a:cubicBezTo>
                  <a:cubicBezTo>
                    <a:pt x="18242" y="20422"/>
                    <a:pt x="18242" y="20422"/>
                    <a:pt x="18242" y="20422"/>
                  </a:cubicBezTo>
                  <a:cubicBezTo>
                    <a:pt x="18151" y="20422"/>
                    <a:pt x="18151" y="20422"/>
                    <a:pt x="18151" y="20422"/>
                  </a:cubicBezTo>
                  <a:close/>
                  <a:moveTo>
                    <a:pt x="18242" y="20291"/>
                  </a:moveTo>
                  <a:cubicBezTo>
                    <a:pt x="18242" y="20160"/>
                    <a:pt x="18242" y="20160"/>
                    <a:pt x="18242" y="20160"/>
                  </a:cubicBezTo>
                  <a:cubicBezTo>
                    <a:pt x="18333" y="20160"/>
                    <a:pt x="18333" y="20160"/>
                    <a:pt x="18333" y="20160"/>
                  </a:cubicBezTo>
                  <a:cubicBezTo>
                    <a:pt x="18424" y="20160"/>
                    <a:pt x="18424" y="20160"/>
                    <a:pt x="18424" y="20160"/>
                  </a:cubicBezTo>
                  <a:cubicBezTo>
                    <a:pt x="18333" y="20291"/>
                    <a:pt x="18333" y="20291"/>
                    <a:pt x="18333" y="20291"/>
                  </a:cubicBezTo>
                  <a:cubicBezTo>
                    <a:pt x="18333" y="20291"/>
                    <a:pt x="18333" y="20291"/>
                    <a:pt x="18333" y="20291"/>
                  </a:cubicBezTo>
                  <a:cubicBezTo>
                    <a:pt x="18242" y="20291"/>
                    <a:pt x="18242" y="20291"/>
                    <a:pt x="18242" y="20291"/>
                  </a:cubicBezTo>
                  <a:cubicBezTo>
                    <a:pt x="18242" y="20291"/>
                    <a:pt x="18242" y="20291"/>
                    <a:pt x="18242" y="20291"/>
                  </a:cubicBezTo>
                  <a:close/>
                  <a:moveTo>
                    <a:pt x="18424" y="20291"/>
                  </a:moveTo>
                  <a:cubicBezTo>
                    <a:pt x="18424" y="20160"/>
                    <a:pt x="18424" y="20160"/>
                    <a:pt x="18424" y="20160"/>
                  </a:cubicBezTo>
                  <a:cubicBezTo>
                    <a:pt x="18424" y="20160"/>
                    <a:pt x="18424" y="20160"/>
                    <a:pt x="18424" y="20160"/>
                  </a:cubicBezTo>
                  <a:cubicBezTo>
                    <a:pt x="18333" y="20029"/>
                    <a:pt x="18333" y="20029"/>
                    <a:pt x="18333" y="20029"/>
                  </a:cubicBezTo>
                  <a:cubicBezTo>
                    <a:pt x="18424" y="19898"/>
                    <a:pt x="18424" y="19898"/>
                    <a:pt x="18424" y="19898"/>
                  </a:cubicBezTo>
                  <a:cubicBezTo>
                    <a:pt x="18424" y="20029"/>
                    <a:pt x="18424" y="20029"/>
                    <a:pt x="18424" y="20029"/>
                  </a:cubicBezTo>
                  <a:cubicBezTo>
                    <a:pt x="18514" y="20029"/>
                    <a:pt x="18514" y="20029"/>
                    <a:pt x="18514" y="20029"/>
                  </a:cubicBezTo>
                  <a:cubicBezTo>
                    <a:pt x="18424" y="20160"/>
                    <a:pt x="18424" y="20160"/>
                    <a:pt x="18424" y="20160"/>
                  </a:cubicBezTo>
                  <a:cubicBezTo>
                    <a:pt x="18424" y="20291"/>
                    <a:pt x="18424" y="20291"/>
                    <a:pt x="18424" y="20291"/>
                  </a:cubicBezTo>
                  <a:cubicBezTo>
                    <a:pt x="18514" y="20291"/>
                    <a:pt x="18514" y="20291"/>
                    <a:pt x="18514" y="20291"/>
                  </a:cubicBezTo>
                  <a:cubicBezTo>
                    <a:pt x="18514" y="20291"/>
                    <a:pt x="18514" y="20291"/>
                    <a:pt x="18514" y="20291"/>
                  </a:cubicBezTo>
                  <a:cubicBezTo>
                    <a:pt x="18605" y="20422"/>
                    <a:pt x="18605" y="20422"/>
                    <a:pt x="18605" y="20422"/>
                  </a:cubicBezTo>
                  <a:cubicBezTo>
                    <a:pt x="18605" y="20553"/>
                    <a:pt x="18605" y="20553"/>
                    <a:pt x="18605" y="20553"/>
                  </a:cubicBezTo>
                  <a:cubicBezTo>
                    <a:pt x="18514" y="20553"/>
                    <a:pt x="18514" y="20553"/>
                    <a:pt x="18514" y="20553"/>
                  </a:cubicBezTo>
                  <a:cubicBezTo>
                    <a:pt x="18605" y="20684"/>
                    <a:pt x="18605" y="20684"/>
                    <a:pt x="18605" y="20684"/>
                  </a:cubicBezTo>
                  <a:cubicBezTo>
                    <a:pt x="18605" y="20684"/>
                    <a:pt x="18605" y="20684"/>
                    <a:pt x="18605" y="20684"/>
                  </a:cubicBezTo>
                  <a:cubicBezTo>
                    <a:pt x="18514" y="20684"/>
                    <a:pt x="18514" y="20684"/>
                    <a:pt x="18514" y="20684"/>
                  </a:cubicBezTo>
                  <a:cubicBezTo>
                    <a:pt x="18514" y="20684"/>
                    <a:pt x="18514" y="20684"/>
                    <a:pt x="18514" y="20684"/>
                  </a:cubicBezTo>
                  <a:cubicBezTo>
                    <a:pt x="18514" y="20815"/>
                    <a:pt x="18514" y="20815"/>
                    <a:pt x="18514" y="20815"/>
                  </a:cubicBezTo>
                  <a:cubicBezTo>
                    <a:pt x="18605" y="20815"/>
                    <a:pt x="18605" y="20815"/>
                    <a:pt x="18605" y="20815"/>
                  </a:cubicBezTo>
                  <a:cubicBezTo>
                    <a:pt x="18605" y="20945"/>
                    <a:pt x="18605" y="20945"/>
                    <a:pt x="18605" y="20945"/>
                  </a:cubicBezTo>
                  <a:cubicBezTo>
                    <a:pt x="18514" y="21076"/>
                    <a:pt x="18514" y="21076"/>
                    <a:pt x="18514" y="21076"/>
                  </a:cubicBezTo>
                  <a:cubicBezTo>
                    <a:pt x="18514" y="21076"/>
                    <a:pt x="18514" y="21076"/>
                    <a:pt x="18514" y="21076"/>
                  </a:cubicBezTo>
                  <a:cubicBezTo>
                    <a:pt x="18605" y="21076"/>
                    <a:pt x="18605" y="21076"/>
                    <a:pt x="18605" y="21076"/>
                  </a:cubicBezTo>
                  <a:cubicBezTo>
                    <a:pt x="18605" y="21076"/>
                    <a:pt x="18605" y="21076"/>
                    <a:pt x="18605" y="21076"/>
                  </a:cubicBezTo>
                  <a:cubicBezTo>
                    <a:pt x="18605" y="21076"/>
                    <a:pt x="18605" y="21076"/>
                    <a:pt x="18605" y="21076"/>
                  </a:cubicBezTo>
                  <a:cubicBezTo>
                    <a:pt x="18514" y="21207"/>
                    <a:pt x="18514" y="21207"/>
                    <a:pt x="18514" y="21207"/>
                  </a:cubicBezTo>
                  <a:cubicBezTo>
                    <a:pt x="18514" y="21207"/>
                    <a:pt x="18514" y="21207"/>
                    <a:pt x="18514" y="21207"/>
                  </a:cubicBezTo>
                  <a:cubicBezTo>
                    <a:pt x="18514" y="21338"/>
                    <a:pt x="18514" y="21338"/>
                    <a:pt x="18514" y="21338"/>
                  </a:cubicBezTo>
                  <a:cubicBezTo>
                    <a:pt x="18514" y="21338"/>
                    <a:pt x="18514" y="21338"/>
                    <a:pt x="18514" y="21338"/>
                  </a:cubicBezTo>
                  <a:cubicBezTo>
                    <a:pt x="18514" y="21338"/>
                    <a:pt x="18514" y="21338"/>
                    <a:pt x="18514" y="21338"/>
                  </a:cubicBezTo>
                  <a:cubicBezTo>
                    <a:pt x="18514" y="21338"/>
                    <a:pt x="18514" y="21338"/>
                    <a:pt x="18514" y="21338"/>
                  </a:cubicBezTo>
                  <a:cubicBezTo>
                    <a:pt x="18514" y="21469"/>
                    <a:pt x="18514" y="21469"/>
                    <a:pt x="18514" y="21469"/>
                  </a:cubicBezTo>
                  <a:cubicBezTo>
                    <a:pt x="18514" y="21469"/>
                    <a:pt x="18514" y="21469"/>
                    <a:pt x="18514" y="21469"/>
                  </a:cubicBezTo>
                  <a:cubicBezTo>
                    <a:pt x="18424" y="21469"/>
                    <a:pt x="18424" y="21469"/>
                    <a:pt x="18424" y="21469"/>
                  </a:cubicBezTo>
                  <a:cubicBezTo>
                    <a:pt x="18424" y="21469"/>
                    <a:pt x="18424" y="21469"/>
                    <a:pt x="18424" y="21469"/>
                  </a:cubicBezTo>
                  <a:cubicBezTo>
                    <a:pt x="18424" y="21338"/>
                    <a:pt x="18424" y="21338"/>
                    <a:pt x="18424" y="21338"/>
                  </a:cubicBezTo>
                  <a:cubicBezTo>
                    <a:pt x="18333" y="21338"/>
                    <a:pt x="18333" y="21338"/>
                    <a:pt x="18333" y="21338"/>
                  </a:cubicBezTo>
                  <a:cubicBezTo>
                    <a:pt x="18333" y="21207"/>
                    <a:pt x="18333" y="21207"/>
                    <a:pt x="18333" y="21207"/>
                  </a:cubicBezTo>
                  <a:cubicBezTo>
                    <a:pt x="18424" y="21207"/>
                    <a:pt x="18424" y="21207"/>
                    <a:pt x="18424" y="21207"/>
                  </a:cubicBezTo>
                  <a:cubicBezTo>
                    <a:pt x="18333" y="21076"/>
                    <a:pt x="18333" y="21076"/>
                    <a:pt x="18333" y="21076"/>
                  </a:cubicBezTo>
                  <a:cubicBezTo>
                    <a:pt x="18333" y="21076"/>
                    <a:pt x="18333" y="21076"/>
                    <a:pt x="18333" y="21076"/>
                  </a:cubicBezTo>
                  <a:cubicBezTo>
                    <a:pt x="18424" y="21076"/>
                    <a:pt x="18424" y="21076"/>
                    <a:pt x="18424" y="21076"/>
                  </a:cubicBezTo>
                  <a:cubicBezTo>
                    <a:pt x="18424" y="20945"/>
                    <a:pt x="18424" y="20945"/>
                    <a:pt x="18424" y="20945"/>
                  </a:cubicBezTo>
                  <a:cubicBezTo>
                    <a:pt x="18333" y="20945"/>
                    <a:pt x="18333" y="20945"/>
                    <a:pt x="18333" y="20945"/>
                  </a:cubicBezTo>
                  <a:cubicBezTo>
                    <a:pt x="18333" y="21076"/>
                    <a:pt x="18333" y="21076"/>
                    <a:pt x="18333" y="21076"/>
                  </a:cubicBezTo>
                  <a:cubicBezTo>
                    <a:pt x="18333" y="20945"/>
                    <a:pt x="18333" y="20945"/>
                    <a:pt x="18333" y="20945"/>
                  </a:cubicBezTo>
                  <a:cubicBezTo>
                    <a:pt x="18242" y="20945"/>
                    <a:pt x="18242" y="20945"/>
                    <a:pt x="18242" y="20945"/>
                  </a:cubicBezTo>
                  <a:cubicBezTo>
                    <a:pt x="18242" y="20945"/>
                    <a:pt x="18242" y="20945"/>
                    <a:pt x="18242" y="20945"/>
                  </a:cubicBezTo>
                  <a:cubicBezTo>
                    <a:pt x="18242" y="20815"/>
                    <a:pt x="18242" y="20815"/>
                    <a:pt x="18242" y="20815"/>
                  </a:cubicBezTo>
                  <a:cubicBezTo>
                    <a:pt x="18242" y="20815"/>
                    <a:pt x="18242" y="20815"/>
                    <a:pt x="18242" y="20815"/>
                  </a:cubicBezTo>
                  <a:cubicBezTo>
                    <a:pt x="18333" y="20815"/>
                    <a:pt x="18333" y="20815"/>
                    <a:pt x="18333" y="20815"/>
                  </a:cubicBezTo>
                  <a:cubicBezTo>
                    <a:pt x="18333" y="20815"/>
                    <a:pt x="18333" y="20815"/>
                    <a:pt x="18333" y="20815"/>
                  </a:cubicBezTo>
                  <a:cubicBezTo>
                    <a:pt x="18424" y="20684"/>
                    <a:pt x="18424" y="20684"/>
                    <a:pt x="18424" y="20684"/>
                  </a:cubicBezTo>
                  <a:cubicBezTo>
                    <a:pt x="18424" y="20684"/>
                    <a:pt x="18424" y="20684"/>
                    <a:pt x="18424" y="20684"/>
                  </a:cubicBezTo>
                  <a:cubicBezTo>
                    <a:pt x="18333" y="20553"/>
                    <a:pt x="18333" y="20553"/>
                    <a:pt x="18333" y="20553"/>
                  </a:cubicBezTo>
                  <a:cubicBezTo>
                    <a:pt x="18333" y="20684"/>
                    <a:pt x="18333" y="20684"/>
                    <a:pt x="18333" y="20684"/>
                  </a:cubicBezTo>
                  <a:cubicBezTo>
                    <a:pt x="18242" y="20553"/>
                    <a:pt x="18242" y="20553"/>
                    <a:pt x="18242" y="20553"/>
                  </a:cubicBezTo>
                  <a:cubicBezTo>
                    <a:pt x="18333" y="20553"/>
                    <a:pt x="18333" y="20553"/>
                    <a:pt x="18333" y="20553"/>
                  </a:cubicBezTo>
                  <a:cubicBezTo>
                    <a:pt x="18333" y="20553"/>
                    <a:pt x="18333" y="20553"/>
                    <a:pt x="18333" y="20553"/>
                  </a:cubicBezTo>
                  <a:cubicBezTo>
                    <a:pt x="18424" y="20422"/>
                    <a:pt x="18424" y="20422"/>
                    <a:pt x="18424" y="20422"/>
                  </a:cubicBezTo>
                  <a:cubicBezTo>
                    <a:pt x="18424" y="20291"/>
                    <a:pt x="18424" y="20291"/>
                    <a:pt x="18424" y="20291"/>
                  </a:cubicBezTo>
                  <a:close/>
                  <a:moveTo>
                    <a:pt x="18877" y="20291"/>
                  </a:moveTo>
                  <a:cubicBezTo>
                    <a:pt x="18787" y="20160"/>
                    <a:pt x="18787" y="20160"/>
                    <a:pt x="18787" y="20160"/>
                  </a:cubicBezTo>
                  <a:cubicBezTo>
                    <a:pt x="18877" y="20160"/>
                    <a:pt x="18877" y="20160"/>
                    <a:pt x="18877" y="20160"/>
                  </a:cubicBezTo>
                  <a:cubicBezTo>
                    <a:pt x="18877" y="20029"/>
                    <a:pt x="18877" y="20029"/>
                    <a:pt x="18877" y="20029"/>
                  </a:cubicBezTo>
                  <a:cubicBezTo>
                    <a:pt x="18877" y="20029"/>
                    <a:pt x="18877" y="20029"/>
                    <a:pt x="18877" y="20029"/>
                  </a:cubicBezTo>
                  <a:cubicBezTo>
                    <a:pt x="18877" y="20160"/>
                    <a:pt x="18877" y="20160"/>
                    <a:pt x="18877" y="20160"/>
                  </a:cubicBezTo>
                  <a:cubicBezTo>
                    <a:pt x="18877" y="20291"/>
                    <a:pt x="18877" y="20291"/>
                    <a:pt x="18877" y="20291"/>
                  </a:cubicBezTo>
                  <a:close/>
                  <a:moveTo>
                    <a:pt x="18696" y="20422"/>
                  </a:moveTo>
                  <a:cubicBezTo>
                    <a:pt x="18787" y="20160"/>
                    <a:pt x="18787" y="20160"/>
                    <a:pt x="18787" y="20160"/>
                  </a:cubicBezTo>
                  <a:cubicBezTo>
                    <a:pt x="18787" y="20160"/>
                    <a:pt x="18787" y="20160"/>
                    <a:pt x="18787" y="20160"/>
                  </a:cubicBezTo>
                  <a:cubicBezTo>
                    <a:pt x="18787" y="20291"/>
                    <a:pt x="18787" y="20291"/>
                    <a:pt x="18787" y="20291"/>
                  </a:cubicBezTo>
                  <a:cubicBezTo>
                    <a:pt x="18787" y="20422"/>
                    <a:pt x="18787" y="20422"/>
                    <a:pt x="18787" y="20422"/>
                  </a:cubicBezTo>
                  <a:cubicBezTo>
                    <a:pt x="18696" y="20422"/>
                    <a:pt x="18696" y="20422"/>
                    <a:pt x="18696" y="20422"/>
                  </a:cubicBezTo>
                  <a:close/>
                  <a:moveTo>
                    <a:pt x="18696" y="20291"/>
                  </a:moveTo>
                  <a:cubicBezTo>
                    <a:pt x="18696" y="20160"/>
                    <a:pt x="18696" y="20160"/>
                    <a:pt x="18696" y="20160"/>
                  </a:cubicBezTo>
                  <a:cubicBezTo>
                    <a:pt x="18787" y="20029"/>
                    <a:pt x="18787" y="20029"/>
                    <a:pt x="18787" y="20029"/>
                  </a:cubicBezTo>
                  <a:cubicBezTo>
                    <a:pt x="18787" y="20160"/>
                    <a:pt x="18787" y="20160"/>
                    <a:pt x="18787" y="20160"/>
                  </a:cubicBezTo>
                  <a:cubicBezTo>
                    <a:pt x="18787" y="20160"/>
                    <a:pt x="18787" y="20160"/>
                    <a:pt x="18787" y="20160"/>
                  </a:cubicBezTo>
                  <a:cubicBezTo>
                    <a:pt x="18696" y="20291"/>
                    <a:pt x="18696" y="20291"/>
                    <a:pt x="18696" y="20291"/>
                  </a:cubicBezTo>
                  <a:cubicBezTo>
                    <a:pt x="18696" y="20291"/>
                    <a:pt x="18696" y="20291"/>
                    <a:pt x="18696" y="20291"/>
                  </a:cubicBezTo>
                  <a:close/>
                  <a:moveTo>
                    <a:pt x="18605" y="20029"/>
                  </a:moveTo>
                  <a:cubicBezTo>
                    <a:pt x="18605" y="19898"/>
                    <a:pt x="18605" y="19898"/>
                    <a:pt x="18605" y="19898"/>
                  </a:cubicBezTo>
                  <a:cubicBezTo>
                    <a:pt x="18787" y="19898"/>
                    <a:pt x="18787" y="19898"/>
                    <a:pt x="18787" y="19898"/>
                  </a:cubicBezTo>
                  <a:cubicBezTo>
                    <a:pt x="18787" y="20029"/>
                    <a:pt x="18787" y="20029"/>
                    <a:pt x="18787" y="20029"/>
                  </a:cubicBezTo>
                  <a:cubicBezTo>
                    <a:pt x="18696" y="20160"/>
                    <a:pt x="18696" y="20160"/>
                    <a:pt x="18696" y="20160"/>
                  </a:cubicBezTo>
                  <a:cubicBezTo>
                    <a:pt x="18605" y="20029"/>
                    <a:pt x="18605" y="20029"/>
                    <a:pt x="18605" y="20029"/>
                  </a:cubicBezTo>
                  <a:cubicBezTo>
                    <a:pt x="18605" y="20029"/>
                    <a:pt x="18605" y="20029"/>
                    <a:pt x="18605" y="20029"/>
                  </a:cubicBezTo>
                  <a:close/>
                  <a:moveTo>
                    <a:pt x="18696" y="19767"/>
                  </a:moveTo>
                  <a:cubicBezTo>
                    <a:pt x="18787" y="19636"/>
                    <a:pt x="18787" y="19636"/>
                    <a:pt x="18787" y="19636"/>
                  </a:cubicBezTo>
                  <a:cubicBezTo>
                    <a:pt x="18787" y="19505"/>
                    <a:pt x="18787" y="19505"/>
                    <a:pt x="18787" y="19505"/>
                  </a:cubicBezTo>
                  <a:cubicBezTo>
                    <a:pt x="18877" y="19767"/>
                    <a:pt x="18877" y="19767"/>
                    <a:pt x="18877" y="19767"/>
                  </a:cubicBezTo>
                  <a:cubicBezTo>
                    <a:pt x="18787" y="19767"/>
                    <a:pt x="18787" y="19767"/>
                    <a:pt x="18787" y="19767"/>
                  </a:cubicBezTo>
                  <a:cubicBezTo>
                    <a:pt x="18696" y="19898"/>
                    <a:pt x="18696" y="19898"/>
                    <a:pt x="18696" y="19898"/>
                  </a:cubicBezTo>
                  <a:cubicBezTo>
                    <a:pt x="18696" y="19767"/>
                    <a:pt x="18696" y="19767"/>
                    <a:pt x="18696" y="19767"/>
                  </a:cubicBezTo>
                  <a:cubicBezTo>
                    <a:pt x="18696" y="19767"/>
                    <a:pt x="18696" y="19767"/>
                    <a:pt x="18696" y="19767"/>
                  </a:cubicBezTo>
                  <a:close/>
                  <a:moveTo>
                    <a:pt x="18424" y="19898"/>
                  </a:moveTo>
                  <a:cubicBezTo>
                    <a:pt x="18424" y="19767"/>
                    <a:pt x="18424" y="19767"/>
                    <a:pt x="18424" y="19767"/>
                  </a:cubicBezTo>
                  <a:cubicBezTo>
                    <a:pt x="18514" y="19505"/>
                    <a:pt x="18514" y="19505"/>
                    <a:pt x="18514" y="19505"/>
                  </a:cubicBezTo>
                  <a:cubicBezTo>
                    <a:pt x="18514" y="19375"/>
                    <a:pt x="18514" y="19375"/>
                    <a:pt x="18514" y="19375"/>
                  </a:cubicBezTo>
                  <a:cubicBezTo>
                    <a:pt x="18424" y="19375"/>
                    <a:pt x="18424" y="19375"/>
                    <a:pt x="18424" y="19375"/>
                  </a:cubicBezTo>
                  <a:cubicBezTo>
                    <a:pt x="18424" y="19375"/>
                    <a:pt x="18424" y="19375"/>
                    <a:pt x="18424" y="19375"/>
                  </a:cubicBezTo>
                  <a:cubicBezTo>
                    <a:pt x="18424" y="19244"/>
                    <a:pt x="18424" y="19244"/>
                    <a:pt x="18424" y="19244"/>
                  </a:cubicBezTo>
                  <a:cubicBezTo>
                    <a:pt x="18424" y="19244"/>
                    <a:pt x="18424" y="19244"/>
                    <a:pt x="18424" y="19244"/>
                  </a:cubicBezTo>
                  <a:cubicBezTo>
                    <a:pt x="18514" y="19113"/>
                    <a:pt x="18514" y="19113"/>
                    <a:pt x="18514" y="19113"/>
                  </a:cubicBezTo>
                  <a:cubicBezTo>
                    <a:pt x="18605" y="19244"/>
                    <a:pt x="18605" y="19244"/>
                    <a:pt x="18605" y="19244"/>
                  </a:cubicBezTo>
                  <a:cubicBezTo>
                    <a:pt x="18696" y="19244"/>
                    <a:pt x="18696" y="19244"/>
                    <a:pt x="18696" y="19244"/>
                  </a:cubicBezTo>
                  <a:cubicBezTo>
                    <a:pt x="18787" y="19375"/>
                    <a:pt x="18787" y="19375"/>
                    <a:pt x="18787" y="19375"/>
                  </a:cubicBezTo>
                  <a:cubicBezTo>
                    <a:pt x="18787" y="19505"/>
                    <a:pt x="18787" y="19505"/>
                    <a:pt x="18787" y="19505"/>
                  </a:cubicBezTo>
                  <a:cubicBezTo>
                    <a:pt x="18696" y="19636"/>
                    <a:pt x="18696" y="19636"/>
                    <a:pt x="18696" y="19636"/>
                  </a:cubicBezTo>
                  <a:cubicBezTo>
                    <a:pt x="18605" y="19636"/>
                    <a:pt x="18605" y="19636"/>
                    <a:pt x="18605" y="19636"/>
                  </a:cubicBezTo>
                  <a:cubicBezTo>
                    <a:pt x="18605" y="19505"/>
                    <a:pt x="18605" y="19505"/>
                    <a:pt x="18605" y="19505"/>
                  </a:cubicBezTo>
                  <a:cubicBezTo>
                    <a:pt x="18605" y="19505"/>
                    <a:pt x="18605" y="19505"/>
                    <a:pt x="18605" y="19505"/>
                  </a:cubicBezTo>
                  <a:cubicBezTo>
                    <a:pt x="18605" y="19636"/>
                    <a:pt x="18605" y="19636"/>
                    <a:pt x="18605" y="19636"/>
                  </a:cubicBezTo>
                  <a:cubicBezTo>
                    <a:pt x="18514" y="19767"/>
                    <a:pt x="18514" y="19767"/>
                    <a:pt x="18514" y="19767"/>
                  </a:cubicBezTo>
                  <a:cubicBezTo>
                    <a:pt x="18605" y="19767"/>
                    <a:pt x="18605" y="19767"/>
                    <a:pt x="18605" y="19767"/>
                  </a:cubicBezTo>
                  <a:cubicBezTo>
                    <a:pt x="18514" y="19898"/>
                    <a:pt x="18514" y="19898"/>
                    <a:pt x="18514" y="19898"/>
                  </a:cubicBezTo>
                  <a:cubicBezTo>
                    <a:pt x="18514" y="19767"/>
                    <a:pt x="18514" y="19767"/>
                    <a:pt x="18514" y="19767"/>
                  </a:cubicBezTo>
                  <a:cubicBezTo>
                    <a:pt x="18514" y="19898"/>
                    <a:pt x="18514" y="19898"/>
                    <a:pt x="18514" y="19898"/>
                  </a:cubicBezTo>
                  <a:cubicBezTo>
                    <a:pt x="18424" y="19898"/>
                    <a:pt x="18424" y="19898"/>
                    <a:pt x="18424" y="19898"/>
                  </a:cubicBezTo>
                  <a:close/>
                  <a:moveTo>
                    <a:pt x="18242" y="19767"/>
                  </a:moveTo>
                  <a:cubicBezTo>
                    <a:pt x="18151" y="19636"/>
                    <a:pt x="18151" y="19636"/>
                    <a:pt x="18151" y="19636"/>
                  </a:cubicBezTo>
                  <a:cubicBezTo>
                    <a:pt x="18242" y="19505"/>
                    <a:pt x="18242" y="19505"/>
                    <a:pt x="18242" y="19505"/>
                  </a:cubicBezTo>
                  <a:cubicBezTo>
                    <a:pt x="18151" y="19505"/>
                    <a:pt x="18151" y="19505"/>
                    <a:pt x="18151" y="19505"/>
                  </a:cubicBezTo>
                  <a:cubicBezTo>
                    <a:pt x="18151" y="19375"/>
                    <a:pt x="18151" y="19375"/>
                    <a:pt x="18151" y="19375"/>
                  </a:cubicBezTo>
                  <a:cubicBezTo>
                    <a:pt x="18242" y="19375"/>
                    <a:pt x="18242" y="19375"/>
                    <a:pt x="18242" y="19375"/>
                  </a:cubicBezTo>
                  <a:cubicBezTo>
                    <a:pt x="18242" y="19375"/>
                    <a:pt x="18242" y="19375"/>
                    <a:pt x="18242" y="19375"/>
                  </a:cubicBezTo>
                  <a:cubicBezTo>
                    <a:pt x="18242" y="19244"/>
                    <a:pt x="18242" y="19244"/>
                    <a:pt x="18242" y="19244"/>
                  </a:cubicBezTo>
                  <a:cubicBezTo>
                    <a:pt x="18333" y="19244"/>
                    <a:pt x="18333" y="19244"/>
                    <a:pt x="18333" y="19244"/>
                  </a:cubicBezTo>
                  <a:cubicBezTo>
                    <a:pt x="18424" y="19375"/>
                    <a:pt x="18424" y="19375"/>
                    <a:pt x="18424" y="19375"/>
                  </a:cubicBezTo>
                  <a:cubicBezTo>
                    <a:pt x="18333" y="19505"/>
                    <a:pt x="18333" y="19505"/>
                    <a:pt x="18333" y="19505"/>
                  </a:cubicBezTo>
                  <a:cubicBezTo>
                    <a:pt x="18333" y="19505"/>
                    <a:pt x="18333" y="19505"/>
                    <a:pt x="18333" y="19505"/>
                  </a:cubicBezTo>
                  <a:cubicBezTo>
                    <a:pt x="18424" y="19505"/>
                    <a:pt x="18424" y="19505"/>
                    <a:pt x="18424" y="19505"/>
                  </a:cubicBezTo>
                  <a:cubicBezTo>
                    <a:pt x="18424" y="19505"/>
                    <a:pt x="18424" y="19505"/>
                    <a:pt x="18424" y="19505"/>
                  </a:cubicBezTo>
                  <a:cubicBezTo>
                    <a:pt x="18333" y="19767"/>
                    <a:pt x="18333" y="19767"/>
                    <a:pt x="18333" y="19767"/>
                  </a:cubicBezTo>
                  <a:cubicBezTo>
                    <a:pt x="18242" y="19898"/>
                    <a:pt x="18242" y="19898"/>
                    <a:pt x="18242" y="19898"/>
                  </a:cubicBezTo>
                  <a:cubicBezTo>
                    <a:pt x="18242" y="20029"/>
                    <a:pt x="18242" y="20029"/>
                    <a:pt x="18242" y="20029"/>
                  </a:cubicBezTo>
                  <a:cubicBezTo>
                    <a:pt x="18242" y="20029"/>
                    <a:pt x="18242" y="20029"/>
                    <a:pt x="18242" y="20029"/>
                  </a:cubicBezTo>
                  <a:cubicBezTo>
                    <a:pt x="18151" y="20160"/>
                    <a:pt x="18151" y="20160"/>
                    <a:pt x="18151" y="20160"/>
                  </a:cubicBezTo>
                  <a:cubicBezTo>
                    <a:pt x="18151" y="20029"/>
                    <a:pt x="18151" y="20029"/>
                    <a:pt x="18151" y="20029"/>
                  </a:cubicBezTo>
                  <a:cubicBezTo>
                    <a:pt x="18151" y="19898"/>
                    <a:pt x="18151" y="19898"/>
                    <a:pt x="18151" y="19898"/>
                  </a:cubicBezTo>
                  <a:cubicBezTo>
                    <a:pt x="18061" y="20160"/>
                    <a:pt x="18061" y="20160"/>
                    <a:pt x="18061" y="20160"/>
                  </a:cubicBezTo>
                  <a:cubicBezTo>
                    <a:pt x="18061" y="20029"/>
                    <a:pt x="18061" y="20029"/>
                    <a:pt x="18061" y="20029"/>
                  </a:cubicBezTo>
                  <a:cubicBezTo>
                    <a:pt x="18061" y="20029"/>
                    <a:pt x="18061" y="20029"/>
                    <a:pt x="18061" y="20029"/>
                  </a:cubicBezTo>
                  <a:cubicBezTo>
                    <a:pt x="18061" y="19898"/>
                    <a:pt x="18061" y="19898"/>
                    <a:pt x="18061" y="19898"/>
                  </a:cubicBezTo>
                  <a:cubicBezTo>
                    <a:pt x="18061" y="19898"/>
                    <a:pt x="18061" y="19898"/>
                    <a:pt x="18061" y="19898"/>
                  </a:cubicBezTo>
                  <a:cubicBezTo>
                    <a:pt x="18151" y="19767"/>
                    <a:pt x="18151" y="19767"/>
                    <a:pt x="18151" y="19767"/>
                  </a:cubicBezTo>
                  <a:cubicBezTo>
                    <a:pt x="18151" y="19898"/>
                    <a:pt x="18151" y="19898"/>
                    <a:pt x="18151" y="19898"/>
                  </a:cubicBezTo>
                  <a:cubicBezTo>
                    <a:pt x="18242" y="19767"/>
                    <a:pt x="18242" y="19767"/>
                    <a:pt x="18242" y="19767"/>
                  </a:cubicBezTo>
                  <a:cubicBezTo>
                    <a:pt x="18242" y="19767"/>
                    <a:pt x="18242" y="19767"/>
                    <a:pt x="18242" y="19767"/>
                  </a:cubicBezTo>
                  <a:close/>
                  <a:moveTo>
                    <a:pt x="18151" y="18851"/>
                  </a:moveTo>
                  <a:cubicBezTo>
                    <a:pt x="18242" y="18851"/>
                    <a:pt x="18242" y="18851"/>
                    <a:pt x="18242" y="18851"/>
                  </a:cubicBezTo>
                  <a:cubicBezTo>
                    <a:pt x="18242" y="18851"/>
                    <a:pt x="18242" y="18851"/>
                    <a:pt x="18242" y="18851"/>
                  </a:cubicBezTo>
                  <a:cubicBezTo>
                    <a:pt x="18151" y="18851"/>
                    <a:pt x="18151" y="18851"/>
                    <a:pt x="18151" y="18851"/>
                  </a:cubicBezTo>
                  <a:close/>
                  <a:moveTo>
                    <a:pt x="17970" y="18851"/>
                  </a:moveTo>
                  <a:cubicBezTo>
                    <a:pt x="18061" y="18851"/>
                    <a:pt x="18061" y="18851"/>
                    <a:pt x="18061" y="18851"/>
                  </a:cubicBezTo>
                  <a:cubicBezTo>
                    <a:pt x="18061" y="18720"/>
                    <a:pt x="18061" y="18720"/>
                    <a:pt x="18061" y="18720"/>
                  </a:cubicBezTo>
                  <a:cubicBezTo>
                    <a:pt x="18151" y="18720"/>
                    <a:pt x="18151" y="18720"/>
                    <a:pt x="18151" y="18720"/>
                  </a:cubicBezTo>
                  <a:cubicBezTo>
                    <a:pt x="18151" y="18851"/>
                    <a:pt x="18151" y="18851"/>
                    <a:pt x="18151" y="18851"/>
                  </a:cubicBezTo>
                  <a:cubicBezTo>
                    <a:pt x="18151" y="19113"/>
                    <a:pt x="18151" y="19113"/>
                    <a:pt x="18151" y="19113"/>
                  </a:cubicBezTo>
                  <a:cubicBezTo>
                    <a:pt x="18151" y="19244"/>
                    <a:pt x="18151" y="19244"/>
                    <a:pt x="18151" y="19244"/>
                  </a:cubicBezTo>
                  <a:cubicBezTo>
                    <a:pt x="18061" y="19244"/>
                    <a:pt x="18061" y="19244"/>
                    <a:pt x="18061" y="19244"/>
                  </a:cubicBezTo>
                  <a:cubicBezTo>
                    <a:pt x="18061" y="19505"/>
                    <a:pt x="18061" y="19505"/>
                    <a:pt x="18061" y="19505"/>
                  </a:cubicBezTo>
                  <a:cubicBezTo>
                    <a:pt x="18061" y="19505"/>
                    <a:pt x="18061" y="19505"/>
                    <a:pt x="18061" y="19505"/>
                  </a:cubicBezTo>
                  <a:cubicBezTo>
                    <a:pt x="17970" y="19636"/>
                    <a:pt x="17970" y="19636"/>
                    <a:pt x="17970" y="19636"/>
                  </a:cubicBezTo>
                  <a:cubicBezTo>
                    <a:pt x="17970" y="19767"/>
                    <a:pt x="17970" y="19767"/>
                    <a:pt x="17970" y="19767"/>
                  </a:cubicBezTo>
                  <a:cubicBezTo>
                    <a:pt x="17970" y="19898"/>
                    <a:pt x="17970" y="19898"/>
                    <a:pt x="17970" y="19898"/>
                  </a:cubicBezTo>
                  <a:cubicBezTo>
                    <a:pt x="17970" y="19898"/>
                    <a:pt x="17970" y="19898"/>
                    <a:pt x="17970" y="19898"/>
                  </a:cubicBezTo>
                  <a:cubicBezTo>
                    <a:pt x="17970" y="19898"/>
                    <a:pt x="17970" y="19898"/>
                    <a:pt x="17970" y="19898"/>
                  </a:cubicBezTo>
                  <a:cubicBezTo>
                    <a:pt x="17970" y="19767"/>
                    <a:pt x="17970" y="19767"/>
                    <a:pt x="17970" y="19767"/>
                  </a:cubicBezTo>
                  <a:cubicBezTo>
                    <a:pt x="17879" y="19767"/>
                    <a:pt x="17879" y="19767"/>
                    <a:pt x="17879" y="19767"/>
                  </a:cubicBezTo>
                  <a:cubicBezTo>
                    <a:pt x="17879" y="19636"/>
                    <a:pt x="17879" y="19636"/>
                    <a:pt x="17879" y="19636"/>
                  </a:cubicBezTo>
                  <a:cubicBezTo>
                    <a:pt x="17879" y="19505"/>
                    <a:pt x="17879" y="19505"/>
                    <a:pt x="17879" y="19505"/>
                  </a:cubicBezTo>
                  <a:cubicBezTo>
                    <a:pt x="17970" y="19505"/>
                    <a:pt x="17970" y="19505"/>
                    <a:pt x="17970" y="19505"/>
                  </a:cubicBezTo>
                  <a:cubicBezTo>
                    <a:pt x="17970" y="19505"/>
                    <a:pt x="17970" y="19505"/>
                    <a:pt x="17970" y="19505"/>
                  </a:cubicBezTo>
                  <a:cubicBezTo>
                    <a:pt x="17970" y="19375"/>
                    <a:pt x="17970" y="19375"/>
                    <a:pt x="17970" y="19375"/>
                  </a:cubicBezTo>
                  <a:cubicBezTo>
                    <a:pt x="17970" y="19505"/>
                    <a:pt x="17970" y="19505"/>
                    <a:pt x="17970" y="19505"/>
                  </a:cubicBezTo>
                  <a:cubicBezTo>
                    <a:pt x="17879" y="19505"/>
                    <a:pt x="17879" y="19505"/>
                    <a:pt x="17879" y="19505"/>
                  </a:cubicBezTo>
                  <a:cubicBezTo>
                    <a:pt x="17879" y="19375"/>
                    <a:pt x="17879" y="19375"/>
                    <a:pt x="17879" y="19375"/>
                  </a:cubicBezTo>
                  <a:cubicBezTo>
                    <a:pt x="17970" y="19375"/>
                    <a:pt x="17970" y="19375"/>
                    <a:pt x="17970" y="19375"/>
                  </a:cubicBezTo>
                  <a:cubicBezTo>
                    <a:pt x="17970" y="19244"/>
                    <a:pt x="17970" y="19244"/>
                    <a:pt x="17970" y="19244"/>
                  </a:cubicBezTo>
                  <a:cubicBezTo>
                    <a:pt x="17879" y="19244"/>
                    <a:pt x="17879" y="19244"/>
                    <a:pt x="17879" y="19244"/>
                  </a:cubicBezTo>
                  <a:cubicBezTo>
                    <a:pt x="17879" y="19244"/>
                    <a:pt x="17879" y="19244"/>
                    <a:pt x="17879" y="19244"/>
                  </a:cubicBezTo>
                  <a:cubicBezTo>
                    <a:pt x="17970" y="19244"/>
                    <a:pt x="17970" y="19244"/>
                    <a:pt x="17970" y="19244"/>
                  </a:cubicBezTo>
                  <a:cubicBezTo>
                    <a:pt x="17970" y="19113"/>
                    <a:pt x="17970" y="19113"/>
                    <a:pt x="17970" y="19113"/>
                  </a:cubicBezTo>
                  <a:cubicBezTo>
                    <a:pt x="17970" y="18982"/>
                    <a:pt x="17970" y="18982"/>
                    <a:pt x="17970" y="18982"/>
                  </a:cubicBezTo>
                  <a:cubicBezTo>
                    <a:pt x="18061" y="18982"/>
                    <a:pt x="18061" y="18982"/>
                    <a:pt x="18061" y="18982"/>
                  </a:cubicBezTo>
                  <a:cubicBezTo>
                    <a:pt x="17970" y="18851"/>
                    <a:pt x="17970" y="18851"/>
                    <a:pt x="17970" y="18851"/>
                  </a:cubicBezTo>
                  <a:cubicBezTo>
                    <a:pt x="17970" y="18851"/>
                    <a:pt x="17970" y="18851"/>
                    <a:pt x="17970" y="18851"/>
                  </a:cubicBezTo>
                  <a:close/>
                  <a:moveTo>
                    <a:pt x="17788" y="18851"/>
                  </a:moveTo>
                  <a:cubicBezTo>
                    <a:pt x="17879" y="18851"/>
                    <a:pt x="17879" y="18851"/>
                    <a:pt x="17879" y="18851"/>
                  </a:cubicBezTo>
                  <a:cubicBezTo>
                    <a:pt x="17879" y="18851"/>
                    <a:pt x="17879" y="18851"/>
                    <a:pt x="17879" y="18851"/>
                  </a:cubicBezTo>
                  <a:cubicBezTo>
                    <a:pt x="17879" y="18982"/>
                    <a:pt x="17879" y="18982"/>
                    <a:pt x="17879" y="18982"/>
                  </a:cubicBezTo>
                  <a:cubicBezTo>
                    <a:pt x="17879" y="19113"/>
                    <a:pt x="17879" y="19113"/>
                    <a:pt x="17879" y="19113"/>
                  </a:cubicBezTo>
                  <a:cubicBezTo>
                    <a:pt x="17788" y="19113"/>
                    <a:pt x="17788" y="19113"/>
                    <a:pt x="17788" y="19113"/>
                  </a:cubicBezTo>
                  <a:cubicBezTo>
                    <a:pt x="17788" y="18982"/>
                    <a:pt x="17788" y="18982"/>
                    <a:pt x="17788" y="18982"/>
                  </a:cubicBezTo>
                  <a:cubicBezTo>
                    <a:pt x="17788" y="18982"/>
                    <a:pt x="17788" y="18982"/>
                    <a:pt x="17788" y="18982"/>
                  </a:cubicBezTo>
                  <a:cubicBezTo>
                    <a:pt x="17788" y="18982"/>
                    <a:pt x="17788" y="18982"/>
                    <a:pt x="17788" y="18982"/>
                  </a:cubicBezTo>
                  <a:cubicBezTo>
                    <a:pt x="17788" y="18851"/>
                    <a:pt x="17788" y="18851"/>
                    <a:pt x="17788" y="18851"/>
                  </a:cubicBezTo>
                  <a:close/>
                  <a:moveTo>
                    <a:pt x="18242" y="19113"/>
                  </a:moveTo>
                  <a:cubicBezTo>
                    <a:pt x="18242" y="18982"/>
                    <a:pt x="18242" y="18982"/>
                    <a:pt x="18242" y="18982"/>
                  </a:cubicBezTo>
                  <a:cubicBezTo>
                    <a:pt x="18242" y="18851"/>
                    <a:pt x="18242" y="18851"/>
                    <a:pt x="18242" y="18851"/>
                  </a:cubicBezTo>
                  <a:cubicBezTo>
                    <a:pt x="18333" y="18851"/>
                    <a:pt x="18333" y="18851"/>
                    <a:pt x="18333" y="18851"/>
                  </a:cubicBezTo>
                  <a:cubicBezTo>
                    <a:pt x="18424" y="18851"/>
                    <a:pt x="18424" y="18851"/>
                    <a:pt x="18424" y="18851"/>
                  </a:cubicBezTo>
                  <a:cubicBezTo>
                    <a:pt x="18333" y="18720"/>
                    <a:pt x="18333" y="18720"/>
                    <a:pt x="18333" y="18720"/>
                  </a:cubicBezTo>
                  <a:cubicBezTo>
                    <a:pt x="18424" y="18720"/>
                    <a:pt x="18424" y="18720"/>
                    <a:pt x="18424" y="18720"/>
                  </a:cubicBezTo>
                  <a:cubicBezTo>
                    <a:pt x="18333" y="18589"/>
                    <a:pt x="18333" y="18589"/>
                    <a:pt x="18333" y="18589"/>
                  </a:cubicBezTo>
                  <a:cubicBezTo>
                    <a:pt x="18333" y="18458"/>
                    <a:pt x="18333" y="18458"/>
                    <a:pt x="18333" y="18458"/>
                  </a:cubicBezTo>
                  <a:cubicBezTo>
                    <a:pt x="18424" y="18327"/>
                    <a:pt x="18424" y="18327"/>
                    <a:pt x="18424" y="18327"/>
                  </a:cubicBezTo>
                  <a:cubicBezTo>
                    <a:pt x="18424" y="18065"/>
                    <a:pt x="18424" y="18065"/>
                    <a:pt x="18424" y="18065"/>
                  </a:cubicBezTo>
                  <a:cubicBezTo>
                    <a:pt x="18514" y="17804"/>
                    <a:pt x="18514" y="17804"/>
                    <a:pt x="18514" y="17804"/>
                  </a:cubicBezTo>
                  <a:cubicBezTo>
                    <a:pt x="18514" y="17935"/>
                    <a:pt x="18514" y="17935"/>
                    <a:pt x="18514" y="17935"/>
                  </a:cubicBezTo>
                  <a:cubicBezTo>
                    <a:pt x="18514" y="18065"/>
                    <a:pt x="18514" y="18065"/>
                    <a:pt x="18514" y="18065"/>
                  </a:cubicBezTo>
                  <a:cubicBezTo>
                    <a:pt x="18605" y="18065"/>
                    <a:pt x="18605" y="18065"/>
                    <a:pt x="18605" y="18065"/>
                  </a:cubicBezTo>
                  <a:cubicBezTo>
                    <a:pt x="18696" y="18196"/>
                    <a:pt x="18696" y="18196"/>
                    <a:pt x="18696" y="18196"/>
                  </a:cubicBezTo>
                  <a:cubicBezTo>
                    <a:pt x="18696" y="18589"/>
                    <a:pt x="18696" y="18589"/>
                    <a:pt x="18696" y="18589"/>
                  </a:cubicBezTo>
                  <a:cubicBezTo>
                    <a:pt x="18696" y="18720"/>
                    <a:pt x="18696" y="18720"/>
                    <a:pt x="18696" y="18720"/>
                  </a:cubicBezTo>
                  <a:cubicBezTo>
                    <a:pt x="18605" y="18720"/>
                    <a:pt x="18605" y="18720"/>
                    <a:pt x="18605" y="18720"/>
                  </a:cubicBezTo>
                  <a:cubicBezTo>
                    <a:pt x="18605" y="18458"/>
                    <a:pt x="18605" y="18458"/>
                    <a:pt x="18605" y="18458"/>
                  </a:cubicBezTo>
                  <a:cubicBezTo>
                    <a:pt x="18605" y="18196"/>
                    <a:pt x="18605" y="18196"/>
                    <a:pt x="18605" y="18196"/>
                  </a:cubicBezTo>
                  <a:cubicBezTo>
                    <a:pt x="18605" y="18327"/>
                    <a:pt x="18605" y="18327"/>
                    <a:pt x="18605" y="18327"/>
                  </a:cubicBezTo>
                  <a:cubicBezTo>
                    <a:pt x="18605" y="18720"/>
                    <a:pt x="18605" y="18720"/>
                    <a:pt x="18605" y="18720"/>
                  </a:cubicBezTo>
                  <a:cubicBezTo>
                    <a:pt x="18514" y="18720"/>
                    <a:pt x="18514" y="18720"/>
                    <a:pt x="18514" y="18720"/>
                  </a:cubicBezTo>
                  <a:cubicBezTo>
                    <a:pt x="18514" y="18851"/>
                    <a:pt x="18514" y="18851"/>
                    <a:pt x="18514" y="18851"/>
                  </a:cubicBezTo>
                  <a:cubicBezTo>
                    <a:pt x="18514" y="18851"/>
                    <a:pt x="18514" y="18851"/>
                    <a:pt x="18514" y="18851"/>
                  </a:cubicBezTo>
                  <a:cubicBezTo>
                    <a:pt x="18424" y="18851"/>
                    <a:pt x="18424" y="18851"/>
                    <a:pt x="18424" y="18851"/>
                  </a:cubicBezTo>
                  <a:cubicBezTo>
                    <a:pt x="18424" y="18982"/>
                    <a:pt x="18424" y="18982"/>
                    <a:pt x="18424" y="18982"/>
                  </a:cubicBezTo>
                  <a:cubicBezTo>
                    <a:pt x="18333" y="19113"/>
                    <a:pt x="18333" y="19113"/>
                    <a:pt x="18333" y="19113"/>
                  </a:cubicBezTo>
                  <a:cubicBezTo>
                    <a:pt x="18242" y="19244"/>
                    <a:pt x="18242" y="19244"/>
                    <a:pt x="18242" y="19244"/>
                  </a:cubicBezTo>
                  <a:cubicBezTo>
                    <a:pt x="18242" y="19113"/>
                    <a:pt x="18242" y="19113"/>
                    <a:pt x="18242" y="19113"/>
                  </a:cubicBezTo>
                  <a:close/>
                  <a:moveTo>
                    <a:pt x="17970" y="17935"/>
                  </a:moveTo>
                  <a:cubicBezTo>
                    <a:pt x="18151" y="17935"/>
                    <a:pt x="18151" y="17935"/>
                    <a:pt x="18151" y="17935"/>
                  </a:cubicBezTo>
                  <a:cubicBezTo>
                    <a:pt x="18151" y="17935"/>
                    <a:pt x="18151" y="17935"/>
                    <a:pt x="18151" y="17935"/>
                  </a:cubicBezTo>
                  <a:cubicBezTo>
                    <a:pt x="18151" y="18065"/>
                    <a:pt x="18151" y="18065"/>
                    <a:pt x="18151" y="18065"/>
                  </a:cubicBezTo>
                  <a:cubicBezTo>
                    <a:pt x="18151" y="18065"/>
                    <a:pt x="18151" y="18065"/>
                    <a:pt x="18151" y="18065"/>
                  </a:cubicBezTo>
                  <a:cubicBezTo>
                    <a:pt x="18151" y="18196"/>
                    <a:pt x="18151" y="18196"/>
                    <a:pt x="18151" y="18196"/>
                  </a:cubicBezTo>
                  <a:cubicBezTo>
                    <a:pt x="18242" y="18065"/>
                    <a:pt x="18242" y="18065"/>
                    <a:pt x="18242" y="18065"/>
                  </a:cubicBezTo>
                  <a:cubicBezTo>
                    <a:pt x="18242" y="18065"/>
                    <a:pt x="18242" y="18065"/>
                    <a:pt x="18242" y="18065"/>
                  </a:cubicBezTo>
                  <a:cubicBezTo>
                    <a:pt x="18333" y="18196"/>
                    <a:pt x="18333" y="18196"/>
                    <a:pt x="18333" y="18196"/>
                  </a:cubicBezTo>
                  <a:cubicBezTo>
                    <a:pt x="18333" y="18196"/>
                    <a:pt x="18333" y="18196"/>
                    <a:pt x="18333" y="18196"/>
                  </a:cubicBezTo>
                  <a:cubicBezTo>
                    <a:pt x="18333" y="18196"/>
                    <a:pt x="18333" y="18196"/>
                    <a:pt x="18333" y="18196"/>
                  </a:cubicBezTo>
                  <a:cubicBezTo>
                    <a:pt x="18333" y="18327"/>
                    <a:pt x="18333" y="18327"/>
                    <a:pt x="18333" y="18327"/>
                  </a:cubicBezTo>
                  <a:cubicBezTo>
                    <a:pt x="18242" y="18327"/>
                    <a:pt x="18242" y="18327"/>
                    <a:pt x="18242" y="18327"/>
                  </a:cubicBezTo>
                  <a:cubicBezTo>
                    <a:pt x="18242" y="18327"/>
                    <a:pt x="18242" y="18327"/>
                    <a:pt x="18242" y="18327"/>
                  </a:cubicBezTo>
                  <a:cubicBezTo>
                    <a:pt x="18151" y="18196"/>
                    <a:pt x="18151" y="18196"/>
                    <a:pt x="18151" y="18196"/>
                  </a:cubicBezTo>
                  <a:cubicBezTo>
                    <a:pt x="18061" y="18065"/>
                    <a:pt x="18061" y="18065"/>
                    <a:pt x="18061" y="18065"/>
                  </a:cubicBezTo>
                  <a:cubicBezTo>
                    <a:pt x="18061" y="18196"/>
                    <a:pt x="18061" y="18196"/>
                    <a:pt x="18061" y="18196"/>
                  </a:cubicBezTo>
                  <a:cubicBezTo>
                    <a:pt x="18151" y="18327"/>
                    <a:pt x="18151" y="18327"/>
                    <a:pt x="18151" y="18327"/>
                  </a:cubicBezTo>
                  <a:cubicBezTo>
                    <a:pt x="18151" y="18458"/>
                    <a:pt x="18151" y="18458"/>
                    <a:pt x="18151" y="18458"/>
                  </a:cubicBezTo>
                  <a:cubicBezTo>
                    <a:pt x="18242" y="18458"/>
                    <a:pt x="18242" y="18458"/>
                    <a:pt x="18242" y="18458"/>
                  </a:cubicBezTo>
                  <a:cubicBezTo>
                    <a:pt x="18242" y="18589"/>
                    <a:pt x="18242" y="18589"/>
                    <a:pt x="18242" y="18589"/>
                  </a:cubicBezTo>
                  <a:cubicBezTo>
                    <a:pt x="18242" y="18589"/>
                    <a:pt x="18242" y="18589"/>
                    <a:pt x="18242" y="18589"/>
                  </a:cubicBezTo>
                  <a:cubicBezTo>
                    <a:pt x="18242" y="18720"/>
                    <a:pt x="18242" y="18720"/>
                    <a:pt x="18242" y="18720"/>
                  </a:cubicBezTo>
                  <a:cubicBezTo>
                    <a:pt x="18151" y="18720"/>
                    <a:pt x="18151" y="18720"/>
                    <a:pt x="18151" y="18720"/>
                  </a:cubicBezTo>
                  <a:cubicBezTo>
                    <a:pt x="18151" y="18589"/>
                    <a:pt x="18151" y="18589"/>
                    <a:pt x="18151" y="18589"/>
                  </a:cubicBezTo>
                  <a:cubicBezTo>
                    <a:pt x="18061" y="18589"/>
                    <a:pt x="18061" y="18589"/>
                    <a:pt x="18061" y="18589"/>
                  </a:cubicBezTo>
                  <a:cubicBezTo>
                    <a:pt x="17970" y="18327"/>
                    <a:pt x="17970" y="18327"/>
                    <a:pt x="17970" y="18327"/>
                  </a:cubicBezTo>
                  <a:cubicBezTo>
                    <a:pt x="17970" y="18458"/>
                    <a:pt x="17970" y="18458"/>
                    <a:pt x="17970" y="18458"/>
                  </a:cubicBezTo>
                  <a:cubicBezTo>
                    <a:pt x="18061" y="18589"/>
                    <a:pt x="18061" y="18589"/>
                    <a:pt x="18061" y="18589"/>
                  </a:cubicBezTo>
                  <a:cubicBezTo>
                    <a:pt x="18061" y="18720"/>
                    <a:pt x="18061" y="18720"/>
                    <a:pt x="18061" y="18720"/>
                  </a:cubicBezTo>
                  <a:cubicBezTo>
                    <a:pt x="17970" y="18720"/>
                    <a:pt x="17970" y="18720"/>
                    <a:pt x="17970" y="18720"/>
                  </a:cubicBezTo>
                  <a:cubicBezTo>
                    <a:pt x="17879" y="18720"/>
                    <a:pt x="17879" y="18720"/>
                    <a:pt x="17879" y="18720"/>
                  </a:cubicBezTo>
                  <a:cubicBezTo>
                    <a:pt x="17879" y="18589"/>
                    <a:pt x="17879" y="18589"/>
                    <a:pt x="17879" y="18589"/>
                  </a:cubicBezTo>
                  <a:cubicBezTo>
                    <a:pt x="17879" y="18589"/>
                    <a:pt x="17879" y="18589"/>
                    <a:pt x="17879" y="18589"/>
                  </a:cubicBezTo>
                  <a:cubicBezTo>
                    <a:pt x="17879" y="18458"/>
                    <a:pt x="17879" y="18458"/>
                    <a:pt x="17879" y="18458"/>
                  </a:cubicBezTo>
                  <a:cubicBezTo>
                    <a:pt x="17879" y="18458"/>
                    <a:pt x="17879" y="18458"/>
                    <a:pt x="17879" y="18458"/>
                  </a:cubicBezTo>
                  <a:cubicBezTo>
                    <a:pt x="17788" y="18327"/>
                    <a:pt x="17788" y="18327"/>
                    <a:pt x="17788" y="18327"/>
                  </a:cubicBezTo>
                  <a:cubicBezTo>
                    <a:pt x="17879" y="18196"/>
                    <a:pt x="17879" y="18196"/>
                    <a:pt x="17879" y="18196"/>
                  </a:cubicBezTo>
                  <a:cubicBezTo>
                    <a:pt x="17879" y="18196"/>
                    <a:pt x="17879" y="18196"/>
                    <a:pt x="17879" y="18196"/>
                  </a:cubicBezTo>
                  <a:cubicBezTo>
                    <a:pt x="17970" y="18196"/>
                    <a:pt x="17970" y="18196"/>
                    <a:pt x="17970" y="18196"/>
                  </a:cubicBezTo>
                  <a:cubicBezTo>
                    <a:pt x="17879" y="18065"/>
                    <a:pt x="17879" y="18065"/>
                    <a:pt x="17879" y="18065"/>
                  </a:cubicBezTo>
                  <a:cubicBezTo>
                    <a:pt x="17879" y="17935"/>
                    <a:pt x="17879" y="17935"/>
                    <a:pt x="17879" y="17935"/>
                  </a:cubicBezTo>
                  <a:cubicBezTo>
                    <a:pt x="17879" y="17935"/>
                    <a:pt x="17879" y="17935"/>
                    <a:pt x="17879" y="17935"/>
                  </a:cubicBezTo>
                  <a:cubicBezTo>
                    <a:pt x="17970" y="17935"/>
                    <a:pt x="17970" y="17935"/>
                    <a:pt x="17970" y="17935"/>
                  </a:cubicBezTo>
                  <a:cubicBezTo>
                    <a:pt x="17970" y="17935"/>
                    <a:pt x="17970" y="17935"/>
                    <a:pt x="17970" y="17935"/>
                  </a:cubicBezTo>
                  <a:cubicBezTo>
                    <a:pt x="17970" y="17935"/>
                    <a:pt x="17970" y="17935"/>
                    <a:pt x="17970" y="17935"/>
                  </a:cubicBezTo>
                  <a:close/>
                  <a:moveTo>
                    <a:pt x="18061" y="17804"/>
                  </a:moveTo>
                  <a:cubicBezTo>
                    <a:pt x="18061" y="17673"/>
                    <a:pt x="18061" y="17673"/>
                    <a:pt x="18061" y="17673"/>
                  </a:cubicBezTo>
                  <a:cubicBezTo>
                    <a:pt x="18151" y="17804"/>
                    <a:pt x="18151" y="17804"/>
                    <a:pt x="18151" y="17804"/>
                  </a:cubicBezTo>
                  <a:cubicBezTo>
                    <a:pt x="18061" y="17804"/>
                    <a:pt x="18061" y="17804"/>
                    <a:pt x="18061" y="17804"/>
                  </a:cubicBezTo>
                  <a:cubicBezTo>
                    <a:pt x="18061" y="17804"/>
                    <a:pt x="18061" y="17804"/>
                    <a:pt x="18061" y="17804"/>
                  </a:cubicBezTo>
                  <a:close/>
                  <a:moveTo>
                    <a:pt x="5990" y="11258"/>
                  </a:moveTo>
                  <a:cubicBezTo>
                    <a:pt x="5990" y="11258"/>
                    <a:pt x="5990" y="11258"/>
                    <a:pt x="5990" y="11258"/>
                  </a:cubicBezTo>
                  <a:cubicBezTo>
                    <a:pt x="5990" y="11258"/>
                    <a:pt x="5990" y="11258"/>
                    <a:pt x="5990" y="11258"/>
                  </a:cubicBezTo>
                  <a:cubicBezTo>
                    <a:pt x="5990" y="11258"/>
                    <a:pt x="5990" y="11258"/>
                    <a:pt x="5990" y="11258"/>
                  </a:cubicBezTo>
                  <a:cubicBezTo>
                    <a:pt x="5990" y="11258"/>
                    <a:pt x="5990" y="11258"/>
                    <a:pt x="5990" y="11258"/>
                  </a:cubicBezTo>
                  <a:close/>
                  <a:moveTo>
                    <a:pt x="5990" y="11389"/>
                  </a:moveTo>
                  <a:cubicBezTo>
                    <a:pt x="5990" y="11389"/>
                    <a:pt x="5990" y="11389"/>
                    <a:pt x="5990" y="11389"/>
                  </a:cubicBezTo>
                  <a:cubicBezTo>
                    <a:pt x="5990" y="11520"/>
                    <a:pt x="5990" y="11520"/>
                    <a:pt x="5990" y="11520"/>
                  </a:cubicBezTo>
                  <a:cubicBezTo>
                    <a:pt x="6171" y="11651"/>
                    <a:pt x="6171" y="11651"/>
                    <a:pt x="6171" y="11651"/>
                  </a:cubicBezTo>
                  <a:cubicBezTo>
                    <a:pt x="6081" y="11782"/>
                    <a:pt x="6081" y="11782"/>
                    <a:pt x="6081" y="11782"/>
                  </a:cubicBezTo>
                  <a:cubicBezTo>
                    <a:pt x="5990" y="11651"/>
                    <a:pt x="5990" y="11651"/>
                    <a:pt x="5990" y="11651"/>
                  </a:cubicBezTo>
                  <a:cubicBezTo>
                    <a:pt x="5990" y="11520"/>
                    <a:pt x="5990" y="11520"/>
                    <a:pt x="5990" y="11520"/>
                  </a:cubicBezTo>
                  <a:cubicBezTo>
                    <a:pt x="5899" y="11389"/>
                    <a:pt x="5899" y="11389"/>
                    <a:pt x="5899" y="11389"/>
                  </a:cubicBezTo>
                  <a:cubicBezTo>
                    <a:pt x="5899" y="11389"/>
                    <a:pt x="5990" y="11389"/>
                    <a:pt x="5990" y="11389"/>
                  </a:cubicBezTo>
                  <a:close/>
                  <a:moveTo>
                    <a:pt x="10165" y="9556"/>
                  </a:moveTo>
                  <a:cubicBezTo>
                    <a:pt x="10074" y="9687"/>
                    <a:pt x="10074" y="9687"/>
                    <a:pt x="10074" y="9687"/>
                  </a:cubicBezTo>
                  <a:cubicBezTo>
                    <a:pt x="10074" y="9949"/>
                    <a:pt x="10074" y="9949"/>
                    <a:pt x="10074" y="9949"/>
                  </a:cubicBezTo>
                  <a:cubicBezTo>
                    <a:pt x="10074" y="9949"/>
                    <a:pt x="10074" y="9949"/>
                    <a:pt x="10074" y="9949"/>
                  </a:cubicBezTo>
                  <a:cubicBezTo>
                    <a:pt x="10074" y="9818"/>
                    <a:pt x="10074" y="9818"/>
                    <a:pt x="10074" y="9818"/>
                  </a:cubicBezTo>
                  <a:cubicBezTo>
                    <a:pt x="9983" y="9818"/>
                    <a:pt x="9983" y="9818"/>
                    <a:pt x="9983" y="9818"/>
                  </a:cubicBezTo>
                  <a:cubicBezTo>
                    <a:pt x="9892" y="9818"/>
                    <a:pt x="9892" y="9818"/>
                    <a:pt x="9892" y="9818"/>
                  </a:cubicBezTo>
                  <a:cubicBezTo>
                    <a:pt x="9802" y="9818"/>
                    <a:pt x="9802" y="9818"/>
                    <a:pt x="9802" y="9818"/>
                  </a:cubicBezTo>
                  <a:cubicBezTo>
                    <a:pt x="9802" y="9687"/>
                    <a:pt x="9802" y="9687"/>
                    <a:pt x="9802" y="9687"/>
                  </a:cubicBezTo>
                  <a:cubicBezTo>
                    <a:pt x="10074" y="9425"/>
                    <a:pt x="10074" y="9425"/>
                    <a:pt x="10074" y="9425"/>
                  </a:cubicBezTo>
                  <a:cubicBezTo>
                    <a:pt x="10165" y="9425"/>
                    <a:pt x="10165" y="9425"/>
                    <a:pt x="10165" y="9425"/>
                  </a:cubicBezTo>
                  <a:cubicBezTo>
                    <a:pt x="10165" y="9425"/>
                    <a:pt x="10165" y="9425"/>
                    <a:pt x="10165" y="9425"/>
                  </a:cubicBezTo>
                  <a:cubicBezTo>
                    <a:pt x="10165" y="9556"/>
                    <a:pt x="10165" y="9556"/>
                    <a:pt x="10165" y="9556"/>
                  </a:cubicBezTo>
                  <a:close/>
                  <a:moveTo>
                    <a:pt x="10255" y="9556"/>
                  </a:moveTo>
                  <a:cubicBezTo>
                    <a:pt x="10255" y="9556"/>
                    <a:pt x="10255" y="9556"/>
                    <a:pt x="10255" y="9556"/>
                  </a:cubicBezTo>
                  <a:cubicBezTo>
                    <a:pt x="10255" y="9556"/>
                    <a:pt x="10255" y="9556"/>
                    <a:pt x="10255" y="9556"/>
                  </a:cubicBezTo>
                  <a:cubicBezTo>
                    <a:pt x="10255" y="9425"/>
                    <a:pt x="10255" y="9425"/>
                    <a:pt x="10255" y="9425"/>
                  </a:cubicBezTo>
                  <a:cubicBezTo>
                    <a:pt x="10255" y="9295"/>
                    <a:pt x="10255" y="9295"/>
                    <a:pt x="10255" y="9295"/>
                  </a:cubicBezTo>
                  <a:cubicBezTo>
                    <a:pt x="10165" y="9295"/>
                    <a:pt x="10165" y="9295"/>
                    <a:pt x="10165" y="9295"/>
                  </a:cubicBezTo>
                  <a:cubicBezTo>
                    <a:pt x="10255" y="9164"/>
                    <a:pt x="10255" y="9164"/>
                    <a:pt x="10255" y="9164"/>
                  </a:cubicBezTo>
                  <a:cubicBezTo>
                    <a:pt x="10346" y="9164"/>
                    <a:pt x="10346" y="9164"/>
                    <a:pt x="10346" y="9164"/>
                  </a:cubicBezTo>
                  <a:cubicBezTo>
                    <a:pt x="10528" y="9295"/>
                    <a:pt x="10528" y="9295"/>
                    <a:pt x="10528" y="9295"/>
                  </a:cubicBezTo>
                  <a:cubicBezTo>
                    <a:pt x="10528" y="9425"/>
                    <a:pt x="10528" y="9425"/>
                    <a:pt x="10528" y="9425"/>
                  </a:cubicBezTo>
                  <a:cubicBezTo>
                    <a:pt x="10437" y="9425"/>
                    <a:pt x="10437" y="9425"/>
                    <a:pt x="10437" y="9425"/>
                  </a:cubicBezTo>
                  <a:cubicBezTo>
                    <a:pt x="10255" y="9687"/>
                    <a:pt x="10255" y="9687"/>
                    <a:pt x="10255" y="9687"/>
                  </a:cubicBezTo>
                  <a:cubicBezTo>
                    <a:pt x="10255" y="9556"/>
                    <a:pt x="10255" y="9556"/>
                    <a:pt x="10255" y="9556"/>
                  </a:cubicBezTo>
                  <a:close/>
                  <a:moveTo>
                    <a:pt x="10982" y="8902"/>
                  </a:moveTo>
                  <a:cubicBezTo>
                    <a:pt x="11072" y="8902"/>
                    <a:pt x="11072" y="8902"/>
                    <a:pt x="11072" y="8902"/>
                  </a:cubicBezTo>
                  <a:cubicBezTo>
                    <a:pt x="11163" y="8902"/>
                    <a:pt x="11163" y="8902"/>
                    <a:pt x="11163" y="8902"/>
                  </a:cubicBezTo>
                  <a:cubicBezTo>
                    <a:pt x="11163" y="9033"/>
                    <a:pt x="11163" y="9033"/>
                    <a:pt x="11163" y="9033"/>
                  </a:cubicBezTo>
                  <a:cubicBezTo>
                    <a:pt x="11163" y="9033"/>
                    <a:pt x="11163" y="9033"/>
                    <a:pt x="11163" y="9033"/>
                  </a:cubicBezTo>
                  <a:cubicBezTo>
                    <a:pt x="11072" y="9033"/>
                    <a:pt x="11072" y="9033"/>
                    <a:pt x="11072" y="9033"/>
                  </a:cubicBezTo>
                  <a:cubicBezTo>
                    <a:pt x="10982" y="8902"/>
                    <a:pt x="10982" y="8902"/>
                    <a:pt x="10982" y="8902"/>
                  </a:cubicBezTo>
                  <a:close/>
                  <a:moveTo>
                    <a:pt x="15066" y="14007"/>
                  </a:moveTo>
                  <a:cubicBezTo>
                    <a:pt x="15156" y="14007"/>
                    <a:pt x="15156" y="14007"/>
                    <a:pt x="15156" y="14007"/>
                  </a:cubicBezTo>
                  <a:cubicBezTo>
                    <a:pt x="15156" y="14007"/>
                    <a:pt x="15156" y="14007"/>
                    <a:pt x="15156" y="14007"/>
                  </a:cubicBezTo>
                  <a:cubicBezTo>
                    <a:pt x="15156" y="14007"/>
                    <a:pt x="15156" y="14007"/>
                    <a:pt x="15156" y="14007"/>
                  </a:cubicBezTo>
                  <a:cubicBezTo>
                    <a:pt x="15066" y="14007"/>
                    <a:pt x="15066" y="14007"/>
                    <a:pt x="15066" y="14007"/>
                  </a:cubicBezTo>
                  <a:close/>
                  <a:moveTo>
                    <a:pt x="14703" y="15578"/>
                  </a:moveTo>
                  <a:cubicBezTo>
                    <a:pt x="14793" y="15578"/>
                    <a:pt x="14793" y="15578"/>
                    <a:pt x="14793" y="15578"/>
                  </a:cubicBezTo>
                  <a:cubicBezTo>
                    <a:pt x="14793" y="15578"/>
                    <a:pt x="14793" y="15578"/>
                    <a:pt x="14793" y="15578"/>
                  </a:cubicBezTo>
                  <a:cubicBezTo>
                    <a:pt x="14703" y="15578"/>
                    <a:pt x="14703" y="15578"/>
                    <a:pt x="14703" y="15578"/>
                  </a:cubicBezTo>
                  <a:close/>
                  <a:moveTo>
                    <a:pt x="15610" y="15316"/>
                  </a:moveTo>
                  <a:cubicBezTo>
                    <a:pt x="15701" y="15185"/>
                    <a:pt x="15701" y="15185"/>
                    <a:pt x="15701" y="15185"/>
                  </a:cubicBezTo>
                  <a:cubicBezTo>
                    <a:pt x="15701" y="15185"/>
                    <a:pt x="15701" y="15185"/>
                    <a:pt x="15701" y="15185"/>
                  </a:cubicBezTo>
                  <a:cubicBezTo>
                    <a:pt x="15701" y="15316"/>
                    <a:pt x="15701" y="15316"/>
                    <a:pt x="15701" y="15316"/>
                  </a:cubicBezTo>
                  <a:cubicBezTo>
                    <a:pt x="15610" y="15447"/>
                    <a:pt x="15610" y="15447"/>
                    <a:pt x="15610" y="15447"/>
                  </a:cubicBezTo>
                  <a:cubicBezTo>
                    <a:pt x="15610" y="15316"/>
                    <a:pt x="15610" y="15316"/>
                    <a:pt x="15610" y="15316"/>
                  </a:cubicBezTo>
                  <a:close/>
                  <a:moveTo>
                    <a:pt x="14975" y="14269"/>
                  </a:moveTo>
                  <a:cubicBezTo>
                    <a:pt x="14975" y="14138"/>
                    <a:pt x="14975" y="14138"/>
                    <a:pt x="14975" y="14138"/>
                  </a:cubicBezTo>
                  <a:cubicBezTo>
                    <a:pt x="14975" y="14138"/>
                    <a:pt x="14975" y="14138"/>
                    <a:pt x="14975" y="14138"/>
                  </a:cubicBezTo>
                  <a:cubicBezTo>
                    <a:pt x="15066" y="14269"/>
                    <a:pt x="15066" y="14269"/>
                    <a:pt x="15066" y="14269"/>
                  </a:cubicBezTo>
                  <a:cubicBezTo>
                    <a:pt x="14975" y="14269"/>
                    <a:pt x="14975" y="14269"/>
                    <a:pt x="14975" y="14269"/>
                  </a:cubicBezTo>
                  <a:close/>
                  <a:moveTo>
                    <a:pt x="15066" y="14662"/>
                  </a:moveTo>
                  <a:cubicBezTo>
                    <a:pt x="15066" y="14531"/>
                    <a:pt x="15066" y="14531"/>
                    <a:pt x="15066" y="14531"/>
                  </a:cubicBezTo>
                  <a:cubicBezTo>
                    <a:pt x="15066" y="14400"/>
                    <a:pt x="15066" y="14400"/>
                    <a:pt x="15066" y="14400"/>
                  </a:cubicBezTo>
                  <a:cubicBezTo>
                    <a:pt x="15156" y="14400"/>
                    <a:pt x="15156" y="14400"/>
                    <a:pt x="15156" y="14400"/>
                  </a:cubicBezTo>
                  <a:cubicBezTo>
                    <a:pt x="15156" y="14531"/>
                    <a:pt x="15156" y="14531"/>
                    <a:pt x="15156" y="14531"/>
                  </a:cubicBezTo>
                  <a:cubicBezTo>
                    <a:pt x="15247" y="14531"/>
                    <a:pt x="15247" y="14531"/>
                    <a:pt x="15247" y="14531"/>
                  </a:cubicBezTo>
                  <a:cubicBezTo>
                    <a:pt x="15247" y="14662"/>
                    <a:pt x="15247" y="14662"/>
                    <a:pt x="15247" y="14662"/>
                  </a:cubicBezTo>
                  <a:cubicBezTo>
                    <a:pt x="15156" y="14662"/>
                    <a:pt x="15156" y="14662"/>
                    <a:pt x="15156" y="14662"/>
                  </a:cubicBezTo>
                  <a:cubicBezTo>
                    <a:pt x="15066" y="14662"/>
                    <a:pt x="15066" y="14662"/>
                    <a:pt x="15066" y="14662"/>
                  </a:cubicBezTo>
                  <a:close/>
                  <a:moveTo>
                    <a:pt x="14430" y="15055"/>
                  </a:moveTo>
                  <a:cubicBezTo>
                    <a:pt x="14430" y="15055"/>
                    <a:pt x="14430" y="15055"/>
                    <a:pt x="14430" y="15055"/>
                  </a:cubicBezTo>
                  <a:cubicBezTo>
                    <a:pt x="14521" y="15055"/>
                    <a:pt x="14521" y="15055"/>
                    <a:pt x="14521" y="15055"/>
                  </a:cubicBezTo>
                  <a:cubicBezTo>
                    <a:pt x="14521" y="14924"/>
                    <a:pt x="14521" y="14924"/>
                    <a:pt x="14521" y="14924"/>
                  </a:cubicBezTo>
                  <a:cubicBezTo>
                    <a:pt x="14612" y="14793"/>
                    <a:pt x="14612" y="14793"/>
                    <a:pt x="14612" y="14793"/>
                  </a:cubicBezTo>
                  <a:cubicBezTo>
                    <a:pt x="14703" y="14793"/>
                    <a:pt x="14703" y="14793"/>
                    <a:pt x="14703" y="14793"/>
                  </a:cubicBezTo>
                  <a:cubicBezTo>
                    <a:pt x="14793" y="14662"/>
                    <a:pt x="14793" y="14662"/>
                    <a:pt x="14793" y="14662"/>
                  </a:cubicBezTo>
                  <a:cubicBezTo>
                    <a:pt x="14884" y="14662"/>
                    <a:pt x="14884" y="14662"/>
                    <a:pt x="14884" y="14662"/>
                  </a:cubicBezTo>
                  <a:cubicBezTo>
                    <a:pt x="14884" y="14531"/>
                    <a:pt x="14884" y="14531"/>
                    <a:pt x="14884" y="14531"/>
                  </a:cubicBezTo>
                  <a:cubicBezTo>
                    <a:pt x="14975" y="14531"/>
                    <a:pt x="14975" y="14531"/>
                    <a:pt x="14975" y="14531"/>
                  </a:cubicBezTo>
                  <a:cubicBezTo>
                    <a:pt x="14884" y="14662"/>
                    <a:pt x="14884" y="14662"/>
                    <a:pt x="14884" y="14662"/>
                  </a:cubicBezTo>
                  <a:cubicBezTo>
                    <a:pt x="14975" y="14662"/>
                    <a:pt x="14975" y="14662"/>
                    <a:pt x="14975" y="14662"/>
                  </a:cubicBezTo>
                  <a:cubicBezTo>
                    <a:pt x="14884" y="14662"/>
                    <a:pt x="14884" y="14662"/>
                    <a:pt x="14884" y="14662"/>
                  </a:cubicBezTo>
                  <a:cubicBezTo>
                    <a:pt x="14793" y="14793"/>
                    <a:pt x="14793" y="14793"/>
                    <a:pt x="14793" y="14793"/>
                  </a:cubicBezTo>
                  <a:cubicBezTo>
                    <a:pt x="14703" y="14924"/>
                    <a:pt x="14703" y="14924"/>
                    <a:pt x="14703" y="14924"/>
                  </a:cubicBezTo>
                  <a:cubicBezTo>
                    <a:pt x="14612" y="14924"/>
                    <a:pt x="14612" y="14924"/>
                    <a:pt x="14612" y="14924"/>
                  </a:cubicBezTo>
                  <a:cubicBezTo>
                    <a:pt x="14612" y="15055"/>
                    <a:pt x="14612" y="15055"/>
                    <a:pt x="14612" y="15055"/>
                  </a:cubicBezTo>
                  <a:cubicBezTo>
                    <a:pt x="14612" y="15055"/>
                    <a:pt x="14612" y="15055"/>
                    <a:pt x="14612" y="15055"/>
                  </a:cubicBezTo>
                  <a:cubicBezTo>
                    <a:pt x="14521" y="15055"/>
                    <a:pt x="14521" y="15055"/>
                    <a:pt x="14521" y="15055"/>
                  </a:cubicBezTo>
                  <a:cubicBezTo>
                    <a:pt x="14521" y="15055"/>
                    <a:pt x="14521" y="15055"/>
                    <a:pt x="14521" y="15055"/>
                  </a:cubicBezTo>
                  <a:cubicBezTo>
                    <a:pt x="14430" y="15055"/>
                    <a:pt x="14430" y="15055"/>
                    <a:pt x="14430" y="15055"/>
                  </a:cubicBezTo>
                  <a:cubicBezTo>
                    <a:pt x="14430" y="15055"/>
                    <a:pt x="14430" y="15055"/>
                    <a:pt x="14430" y="15055"/>
                  </a:cubicBezTo>
                  <a:close/>
                  <a:moveTo>
                    <a:pt x="14430" y="14924"/>
                  </a:moveTo>
                  <a:cubicBezTo>
                    <a:pt x="14521" y="14793"/>
                    <a:pt x="14521" y="14793"/>
                    <a:pt x="14521" y="14793"/>
                  </a:cubicBezTo>
                  <a:cubicBezTo>
                    <a:pt x="14521" y="14793"/>
                    <a:pt x="14521" y="14793"/>
                    <a:pt x="14521" y="14793"/>
                  </a:cubicBezTo>
                  <a:cubicBezTo>
                    <a:pt x="14430" y="14924"/>
                    <a:pt x="14430" y="14924"/>
                    <a:pt x="14430" y="14924"/>
                  </a:cubicBezTo>
                  <a:cubicBezTo>
                    <a:pt x="14430" y="14924"/>
                    <a:pt x="14430" y="14924"/>
                    <a:pt x="14430" y="14924"/>
                  </a:cubicBezTo>
                  <a:close/>
                  <a:moveTo>
                    <a:pt x="14612" y="14662"/>
                  </a:moveTo>
                  <a:cubicBezTo>
                    <a:pt x="14703" y="14531"/>
                    <a:pt x="14703" y="14531"/>
                    <a:pt x="14703" y="14531"/>
                  </a:cubicBezTo>
                  <a:cubicBezTo>
                    <a:pt x="14703" y="14400"/>
                    <a:pt x="14703" y="14400"/>
                    <a:pt x="14703" y="14400"/>
                  </a:cubicBezTo>
                  <a:cubicBezTo>
                    <a:pt x="14793" y="14269"/>
                    <a:pt x="14793" y="14269"/>
                    <a:pt x="14793" y="14269"/>
                  </a:cubicBezTo>
                  <a:cubicBezTo>
                    <a:pt x="14793" y="14400"/>
                    <a:pt x="14793" y="14400"/>
                    <a:pt x="14793" y="14400"/>
                  </a:cubicBezTo>
                  <a:cubicBezTo>
                    <a:pt x="14793" y="14400"/>
                    <a:pt x="14793" y="14400"/>
                    <a:pt x="14793" y="14400"/>
                  </a:cubicBezTo>
                  <a:cubicBezTo>
                    <a:pt x="14793" y="14400"/>
                    <a:pt x="14793" y="14400"/>
                    <a:pt x="14793" y="14400"/>
                  </a:cubicBezTo>
                  <a:cubicBezTo>
                    <a:pt x="14703" y="14531"/>
                    <a:pt x="14703" y="14531"/>
                    <a:pt x="14703" y="14531"/>
                  </a:cubicBezTo>
                  <a:cubicBezTo>
                    <a:pt x="14703" y="14662"/>
                    <a:pt x="14703" y="14662"/>
                    <a:pt x="14703" y="14662"/>
                  </a:cubicBezTo>
                  <a:cubicBezTo>
                    <a:pt x="14612" y="14662"/>
                    <a:pt x="14612" y="14662"/>
                    <a:pt x="14612" y="14662"/>
                  </a:cubicBezTo>
                  <a:cubicBezTo>
                    <a:pt x="14612" y="14662"/>
                    <a:pt x="14612" y="14662"/>
                    <a:pt x="14612" y="14662"/>
                  </a:cubicBezTo>
                  <a:cubicBezTo>
                    <a:pt x="14612" y="14662"/>
                    <a:pt x="14612" y="14662"/>
                    <a:pt x="14612" y="14662"/>
                  </a:cubicBezTo>
                  <a:close/>
                  <a:moveTo>
                    <a:pt x="14703" y="14007"/>
                  </a:moveTo>
                  <a:cubicBezTo>
                    <a:pt x="14793" y="13876"/>
                    <a:pt x="14793" y="13876"/>
                    <a:pt x="14793" y="13876"/>
                  </a:cubicBezTo>
                  <a:cubicBezTo>
                    <a:pt x="14793" y="13876"/>
                    <a:pt x="14793" y="13876"/>
                    <a:pt x="14793" y="13876"/>
                  </a:cubicBezTo>
                  <a:cubicBezTo>
                    <a:pt x="14793" y="14007"/>
                    <a:pt x="14793" y="14007"/>
                    <a:pt x="14793" y="14007"/>
                  </a:cubicBezTo>
                  <a:cubicBezTo>
                    <a:pt x="14793" y="14007"/>
                    <a:pt x="14793" y="14007"/>
                    <a:pt x="14793" y="14007"/>
                  </a:cubicBezTo>
                  <a:cubicBezTo>
                    <a:pt x="14793" y="14007"/>
                    <a:pt x="14793" y="14007"/>
                    <a:pt x="14793" y="14007"/>
                  </a:cubicBezTo>
                  <a:cubicBezTo>
                    <a:pt x="14703" y="14007"/>
                    <a:pt x="14703" y="14007"/>
                    <a:pt x="14703" y="14007"/>
                  </a:cubicBezTo>
                  <a:close/>
                  <a:moveTo>
                    <a:pt x="9892" y="6676"/>
                  </a:moveTo>
                  <a:cubicBezTo>
                    <a:pt x="9892" y="6676"/>
                    <a:pt x="9892" y="6676"/>
                    <a:pt x="9892" y="6676"/>
                  </a:cubicBezTo>
                  <a:cubicBezTo>
                    <a:pt x="9983" y="6676"/>
                    <a:pt x="9983" y="6676"/>
                    <a:pt x="9983" y="6676"/>
                  </a:cubicBezTo>
                  <a:cubicBezTo>
                    <a:pt x="9892" y="6676"/>
                    <a:pt x="9892" y="6676"/>
                    <a:pt x="9892" y="6676"/>
                  </a:cubicBezTo>
                  <a:cubicBezTo>
                    <a:pt x="9892" y="6676"/>
                    <a:pt x="9892" y="6676"/>
                    <a:pt x="9892" y="6676"/>
                  </a:cubicBezTo>
                  <a:close/>
                  <a:moveTo>
                    <a:pt x="8259" y="8902"/>
                  </a:moveTo>
                  <a:cubicBezTo>
                    <a:pt x="8350" y="8640"/>
                    <a:pt x="8350" y="8640"/>
                    <a:pt x="8350" y="8640"/>
                  </a:cubicBezTo>
                  <a:cubicBezTo>
                    <a:pt x="8350" y="8640"/>
                    <a:pt x="8350" y="8640"/>
                    <a:pt x="8350" y="8640"/>
                  </a:cubicBezTo>
                  <a:cubicBezTo>
                    <a:pt x="8259" y="8509"/>
                    <a:pt x="8259" y="8509"/>
                    <a:pt x="8259" y="8509"/>
                  </a:cubicBezTo>
                  <a:cubicBezTo>
                    <a:pt x="8259" y="8378"/>
                    <a:pt x="8259" y="8378"/>
                    <a:pt x="8259" y="8378"/>
                  </a:cubicBezTo>
                  <a:cubicBezTo>
                    <a:pt x="8259" y="8247"/>
                    <a:pt x="8259" y="8247"/>
                    <a:pt x="8259" y="8247"/>
                  </a:cubicBezTo>
                  <a:cubicBezTo>
                    <a:pt x="8168" y="8116"/>
                    <a:pt x="8168" y="8116"/>
                    <a:pt x="8168" y="8116"/>
                  </a:cubicBezTo>
                  <a:cubicBezTo>
                    <a:pt x="8077" y="8116"/>
                    <a:pt x="8077" y="8116"/>
                    <a:pt x="8077" y="8116"/>
                  </a:cubicBezTo>
                  <a:cubicBezTo>
                    <a:pt x="7987" y="8247"/>
                    <a:pt x="7987" y="8247"/>
                    <a:pt x="7987" y="8247"/>
                  </a:cubicBezTo>
                  <a:cubicBezTo>
                    <a:pt x="7896" y="8247"/>
                    <a:pt x="7896" y="8247"/>
                    <a:pt x="7896" y="8247"/>
                  </a:cubicBezTo>
                  <a:cubicBezTo>
                    <a:pt x="7805" y="8116"/>
                    <a:pt x="7805" y="8116"/>
                    <a:pt x="7805" y="8116"/>
                  </a:cubicBezTo>
                  <a:cubicBezTo>
                    <a:pt x="7805" y="7985"/>
                    <a:pt x="7805" y="7985"/>
                    <a:pt x="7805" y="7985"/>
                  </a:cubicBezTo>
                  <a:cubicBezTo>
                    <a:pt x="7987" y="7724"/>
                    <a:pt x="7987" y="7724"/>
                    <a:pt x="7987" y="7724"/>
                  </a:cubicBezTo>
                  <a:cubicBezTo>
                    <a:pt x="8077" y="7462"/>
                    <a:pt x="8077" y="7462"/>
                    <a:pt x="8077" y="7462"/>
                  </a:cubicBezTo>
                  <a:cubicBezTo>
                    <a:pt x="8168" y="7462"/>
                    <a:pt x="8168" y="7462"/>
                    <a:pt x="8168" y="7462"/>
                  </a:cubicBezTo>
                  <a:cubicBezTo>
                    <a:pt x="8168" y="7724"/>
                    <a:pt x="8168" y="7724"/>
                    <a:pt x="8168" y="7724"/>
                  </a:cubicBezTo>
                  <a:cubicBezTo>
                    <a:pt x="8077" y="7855"/>
                    <a:pt x="8077" y="7855"/>
                    <a:pt x="8077" y="7855"/>
                  </a:cubicBezTo>
                  <a:cubicBezTo>
                    <a:pt x="8168" y="7855"/>
                    <a:pt x="8168" y="7855"/>
                    <a:pt x="8168" y="7855"/>
                  </a:cubicBezTo>
                  <a:cubicBezTo>
                    <a:pt x="8168" y="7855"/>
                    <a:pt x="8168" y="7855"/>
                    <a:pt x="8168" y="7855"/>
                  </a:cubicBezTo>
                  <a:cubicBezTo>
                    <a:pt x="8259" y="7985"/>
                    <a:pt x="8259" y="7985"/>
                    <a:pt x="8259" y="7985"/>
                  </a:cubicBezTo>
                  <a:cubicBezTo>
                    <a:pt x="8350" y="7855"/>
                    <a:pt x="8350" y="7855"/>
                    <a:pt x="8350" y="7855"/>
                  </a:cubicBezTo>
                  <a:cubicBezTo>
                    <a:pt x="8531" y="7855"/>
                    <a:pt x="8531" y="7855"/>
                    <a:pt x="8531" y="7855"/>
                  </a:cubicBezTo>
                  <a:cubicBezTo>
                    <a:pt x="8531" y="7985"/>
                    <a:pt x="8531" y="7985"/>
                    <a:pt x="8531" y="7985"/>
                  </a:cubicBezTo>
                  <a:cubicBezTo>
                    <a:pt x="8531" y="8116"/>
                    <a:pt x="8531" y="8116"/>
                    <a:pt x="8531" y="8116"/>
                  </a:cubicBezTo>
                  <a:cubicBezTo>
                    <a:pt x="8531" y="8116"/>
                    <a:pt x="8531" y="8116"/>
                    <a:pt x="8531" y="8116"/>
                  </a:cubicBezTo>
                  <a:cubicBezTo>
                    <a:pt x="8531" y="8247"/>
                    <a:pt x="8531" y="8247"/>
                    <a:pt x="8531" y="8247"/>
                  </a:cubicBezTo>
                  <a:cubicBezTo>
                    <a:pt x="8622" y="8378"/>
                    <a:pt x="8622" y="8378"/>
                    <a:pt x="8622" y="8378"/>
                  </a:cubicBezTo>
                  <a:cubicBezTo>
                    <a:pt x="8622" y="8378"/>
                    <a:pt x="8622" y="8378"/>
                    <a:pt x="8622" y="8378"/>
                  </a:cubicBezTo>
                  <a:cubicBezTo>
                    <a:pt x="8803" y="8640"/>
                    <a:pt x="8803" y="8640"/>
                    <a:pt x="8803" y="8640"/>
                  </a:cubicBezTo>
                  <a:cubicBezTo>
                    <a:pt x="8803" y="8771"/>
                    <a:pt x="8803" y="8771"/>
                    <a:pt x="8803" y="8771"/>
                  </a:cubicBezTo>
                  <a:cubicBezTo>
                    <a:pt x="8713" y="8771"/>
                    <a:pt x="8713" y="8771"/>
                    <a:pt x="8713" y="8771"/>
                  </a:cubicBezTo>
                  <a:cubicBezTo>
                    <a:pt x="8622" y="8640"/>
                    <a:pt x="8622" y="8640"/>
                    <a:pt x="8622" y="8640"/>
                  </a:cubicBezTo>
                  <a:cubicBezTo>
                    <a:pt x="8622" y="8640"/>
                    <a:pt x="8622" y="8640"/>
                    <a:pt x="8622" y="8640"/>
                  </a:cubicBezTo>
                  <a:cubicBezTo>
                    <a:pt x="8531" y="8771"/>
                    <a:pt x="8531" y="8771"/>
                    <a:pt x="8531" y="8771"/>
                  </a:cubicBezTo>
                  <a:cubicBezTo>
                    <a:pt x="8440" y="8771"/>
                    <a:pt x="8440" y="8771"/>
                    <a:pt x="8440" y="8771"/>
                  </a:cubicBezTo>
                  <a:cubicBezTo>
                    <a:pt x="8350" y="8902"/>
                    <a:pt x="8350" y="8902"/>
                    <a:pt x="8350" y="8902"/>
                  </a:cubicBezTo>
                  <a:cubicBezTo>
                    <a:pt x="8259" y="8902"/>
                    <a:pt x="8259" y="8902"/>
                    <a:pt x="8259" y="8902"/>
                  </a:cubicBezTo>
                  <a:close/>
                  <a:moveTo>
                    <a:pt x="7805" y="12436"/>
                  </a:moveTo>
                  <a:cubicBezTo>
                    <a:pt x="7896" y="12436"/>
                    <a:pt x="7896" y="12436"/>
                    <a:pt x="7896" y="12436"/>
                  </a:cubicBezTo>
                  <a:cubicBezTo>
                    <a:pt x="7987" y="12436"/>
                    <a:pt x="7987" y="12436"/>
                    <a:pt x="7987" y="12436"/>
                  </a:cubicBezTo>
                  <a:cubicBezTo>
                    <a:pt x="8077" y="12436"/>
                    <a:pt x="8077" y="12436"/>
                    <a:pt x="8077" y="12436"/>
                  </a:cubicBezTo>
                  <a:cubicBezTo>
                    <a:pt x="8077" y="12436"/>
                    <a:pt x="8077" y="12436"/>
                    <a:pt x="8077" y="12436"/>
                  </a:cubicBezTo>
                  <a:cubicBezTo>
                    <a:pt x="8168" y="12305"/>
                    <a:pt x="8168" y="12305"/>
                    <a:pt x="8168" y="12305"/>
                  </a:cubicBezTo>
                  <a:cubicBezTo>
                    <a:pt x="8259" y="12305"/>
                    <a:pt x="8259" y="12305"/>
                    <a:pt x="8259" y="12305"/>
                  </a:cubicBezTo>
                  <a:cubicBezTo>
                    <a:pt x="8259" y="12436"/>
                    <a:pt x="8259" y="12436"/>
                    <a:pt x="8259" y="12436"/>
                  </a:cubicBezTo>
                  <a:cubicBezTo>
                    <a:pt x="8350" y="12436"/>
                    <a:pt x="8350" y="12436"/>
                    <a:pt x="8350" y="12436"/>
                  </a:cubicBezTo>
                  <a:cubicBezTo>
                    <a:pt x="8440" y="12567"/>
                    <a:pt x="8440" y="12567"/>
                    <a:pt x="8440" y="12567"/>
                  </a:cubicBezTo>
                  <a:cubicBezTo>
                    <a:pt x="8350" y="12698"/>
                    <a:pt x="8350" y="12698"/>
                    <a:pt x="8350" y="12698"/>
                  </a:cubicBezTo>
                  <a:cubicBezTo>
                    <a:pt x="8259" y="12829"/>
                    <a:pt x="8259" y="12829"/>
                    <a:pt x="8259" y="12829"/>
                  </a:cubicBezTo>
                  <a:cubicBezTo>
                    <a:pt x="8168" y="12829"/>
                    <a:pt x="8168" y="12829"/>
                    <a:pt x="8168" y="12829"/>
                  </a:cubicBezTo>
                  <a:cubicBezTo>
                    <a:pt x="8077" y="12829"/>
                    <a:pt x="8077" y="12829"/>
                    <a:pt x="8077" y="12829"/>
                  </a:cubicBezTo>
                  <a:cubicBezTo>
                    <a:pt x="8077" y="12829"/>
                    <a:pt x="8077" y="12829"/>
                    <a:pt x="8077" y="12829"/>
                  </a:cubicBezTo>
                  <a:cubicBezTo>
                    <a:pt x="7987" y="12829"/>
                    <a:pt x="7987" y="12829"/>
                    <a:pt x="7987" y="12829"/>
                  </a:cubicBezTo>
                  <a:cubicBezTo>
                    <a:pt x="7896" y="12829"/>
                    <a:pt x="7896" y="12829"/>
                    <a:pt x="7896" y="12829"/>
                  </a:cubicBezTo>
                  <a:cubicBezTo>
                    <a:pt x="7805" y="12567"/>
                    <a:pt x="7805" y="12567"/>
                    <a:pt x="7805" y="12567"/>
                  </a:cubicBezTo>
                  <a:cubicBezTo>
                    <a:pt x="7805" y="12436"/>
                    <a:pt x="7805" y="12436"/>
                    <a:pt x="7805" y="12436"/>
                  </a:cubicBezTo>
                  <a:close/>
                  <a:moveTo>
                    <a:pt x="13069" y="14007"/>
                  </a:moveTo>
                  <a:cubicBezTo>
                    <a:pt x="13250" y="13876"/>
                    <a:pt x="13250" y="13876"/>
                    <a:pt x="13250" y="13876"/>
                  </a:cubicBezTo>
                  <a:cubicBezTo>
                    <a:pt x="13250" y="13876"/>
                    <a:pt x="13250" y="13876"/>
                    <a:pt x="13250" y="13876"/>
                  </a:cubicBezTo>
                  <a:cubicBezTo>
                    <a:pt x="13250" y="13876"/>
                    <a:pt x="13250" y="13876"/>
                    <a:pt x="13250" y="13876"/>
                  </a:cubicBezTo>
                  <a:cubicBezTo>
                    <a:pt x="13160" y="14007"/>
                    <a:pt x="13160" y="14007"/>
                    <a:pt x="13160" y="14007"/>
                  </a:cubicBezTo>
                  <a:cubicBezTo>
                    <a:pt x="13069" y="14007"/>
                    <a:pt x="13069" y="14007"/>
                    <a:pt x="13069" y="14007"/>
                  </a:cubicBezTo>
                  <a:close/>
                  <a:moveTo>
                    <a:pt x="12252" y="14793"/>
                  </a:moveTo>
                  <a:cubicBezTo>
                    <a:pt x="12343" y="14793"/>
                    <a:pt x="12343" y="14793"/>
                    <a:pt x="12343" y="14793"/>
                  </a:cubicBezTo>
                  <a:cubicBezTo>
                    <a:pt x="12343" y="14793"/>
                    <a:pt x="12343" y="14793"/>
                    <a:pt x="12343" y="14793"/>
                  </a:cubicBezTo>
                  <a:cubicBezTo>
                    <a:pt x="12343" y="14793"/>
                    <a:pt x="12343" y="14793"/>
                    <a:pt x="12343" y="14793"/>
                  </a:cubicBezTo>
                  <a:cubicBezTo>
                    <a:pt x="12252" y="14793"/>
                    <a:pt x="12252" y="14793"/>
                    <a:pt x="12252" y="14793"/>
                  </a:cubicBezTo>
                  <a:close/>
                  <a:moveTo>
                    <a:pt x="12252" y="15709"/>
                  </a:moveTo>
                  <a:cubicBezTo>
                    <a:pt x="12343" y="15578"/>
                    <a:pt x="12343" y="15578"/>
                    <a:pt x="12343" y="15578"/>
                  </a:cubicBezTo>
                  <a:cubicBezTo>
                    <a:pt x="12343" y="15709"/>
                    <a:pt x="12343" y="15709"/>
                    <a:pt x="12343" y="15709"/>
                  </a:cubicBezTo>
                  <a:cubicBezTo>
                    <a:pt x="12343" y="15709"/>
                    <a:pt x="12343" y="15709"/>
                    <a:pt x="12343" y="15709"/>
                  </a:cubicBezTo>
                  <a:cubicBezTo>
                    <a:pt x="12252" y="15840"/>
                    <a:pt x="12252" y="15840"/>
                    <a:pt x="12252" y="15840"/>
                  </a:cubicBezTo>
                  <a:cubicBezTo>
                    <a:pt x="12252" y="15709"/>
                    <a:pt x="12252" y="15709"/>
                    <a:pt x="12252" y="15709"/>
                  </a:cubicBezTo>
                  <a:cubicBezTo>
                    <a:pt x="12252" y="15709"/>
                    <a:pt x="12252" y="15709"/>
                    <a:pt x="12252" y="15709"/>
                  </a:cubicBezTo>
                  <a:close/>
                  <a:moveTo>
                    <a:pt x="11980" y="16102"/>
                  </a:moveTo>
                  <a:cubicBezTo>
                    <a:pt x="11889" y="16102"/>
                    <a:pt x="11889" y="16102"/>
                    <a:pt x="11889" y="16102"/>
                  </a:cubicBezTo>
                  <a:cubicBezTo>
                    <a:pt x="11980" y="16102"/>
                    <a:pt x="11980" y="16102"/>
                    <a:pt x="11980" y="16102"/>
                  </a:cubicBezTo>
                  <a:cubicBezTo>
                    <a:pt x="11980" y="16102"/>
                    <a:pt x="11980" y="16102"/>
                    <a:pt x="11980" y="16102"/>
                  </a:cubicBezTo>
                  <a:cubicBezTo>
                    <a:pt x="12071" y="16102"/>
                    <a:pt x="12071" y="16102"/>
                    <a:pt x="12071" y="16102"/>
                  </a:cubicBezTo>
                  <a:cubicBezTo>
                    <a:pt x="12071" y="16102"/>
                    <a:pt x="12071" y="16102"/>
                    <a:pt x="12071" y="16102"/>
                  </a:cubicBezTo>
                  <a:cubicBezTo>
                    <a:pt x="12161" y="15971"/>
                    <a:pt x="12161" y="15971"/>
                    <a:pt x="12161" y="15971"/>
                  </a:cubicBezTo>
                  <a:cubicBezTo>
                    <a:pt x="12071" y="15971"/>
                    <a:pt x="12071" y="15971"/>
                    <a:pt x="12071" y="15971"/>
                  </a:cubicBezTo>
                  <a:cubicBezTo>
                    <a:pt x="12161" y="15840"/>
                    <a:pt x="12161" y="15840"/>
                    <a:pt x="12161" y="15840"/>
                  </a:cubicBezTo>
                  <a:cubicBezTo>
                    <a:pt x="12252" y="15840"/>
                    <a:pt x="12252" y="15840"/>
                    <a:pt x="12252" y="15840"/>
                  </a:cubicBezTo>
                  <a:cubicBezTo>
                    <a:pt x="12252" y="15840"/>
                    <a:pt x="12252" y="15840"/>
                    <a:pt x="12252" y="15840"/>
                  </a:cubicBezTo>
                  <a:cubicBezTo>
                    <a:pt x="12252" y="15971"/>
                    <a:pt x="12252" y="15971"/>
                    <a:pt x="12252" y="15971"/>
                  </a:cubicBezTo>
                  <a:cubicBezTo>
                    <a:pt x="12252" y="15971"/>
                    <a:pt x="12252" y="15971"/>
                    <a:pt x="12252" y="15971"/>
                  </a:cubicBezTo>
                  <a:cubicBezTo>
                    <a:pt x="12252" y="15971"/>
                    <a:pt x="12252" y="15971"/>
                    <a:pt x="12252" y="15971"/>
                  </a:cubicBezTo>
                  <a:cubicBezTo>
                    <a:pt x="12343" y="15840"/>
                    <a:pt x="12343" y="15840"/>
                    <a:pt x="12343" y="15840"/>
                  </a:cubicBezTo>
                  <a:cubicBezTo>
                    <a:pt x="12343" y="15971"/>
                    <a:pt x="12343" y="15971"/>
                    <a:pt x="12343" y="15971"/>
                  </a:cubicBezTo>
                  <a:cubicBezTo>
                    <a:pt x="12343" y="15971"/>
                    <a:pt x="12343" y="15971"/>
                    <a:pt x="12343" y="15971"/>
                  </a:cubicBezTo>
                  <a:cubicBezTo>
                    <a:pt x="12343" y="16102"/>
                    <a:pt x="12343" y="16102"/>
                    <a:pt x="12343" y="16102"/>
                  </a:cubicBezTo>
                  <a:cubicBezTo>
                    <a:pt x="12343" y="16102"/>
                    <a:pt x="12343" y="16102"/>
                    <a:pt x="12343" y="16102"/>
                  </a:cubicBezTo>
                  <a:cubicBezTo>
                    <a:pt x="12343" y="16233"/>
                    <a:pt x="12343" y="16233"/>
                    <a:pt x="12343" y="16233"/>
                  </a:cubicBezTo>
                  <a:cubicBezTo>
                    <a:pt x="12343" y="16233"/>
                    <a:pt x="12343" y="16233"/>
                    <a:pt x="12343" y="16233"/>
                  </a:cubicBezTo>
                  <a:cubicBezTo>
                    <a:pt x="12252" y="16102"/>
                    <a:pt x="12252" y="16102"/>
                    <a:pt x="12252" y="16102"/>
                  </a:cubicBezTo>
                  <a:cubicBezTo>
                    <a:pt x="12252" y="16233"/>
                    <a:pt x="12252" y="16233"/>
                    <a:pt x="12252" y="16233"/>
                  </a:cubicBezTo>
                  <a:cubicBezTo>
                    <a:pt x="12161" y="16233"/>
                    <a:pt x="12161" y="16233"/>
                    <a:pt x="12161" y="16233"/>
                  </a:cubicBezTo>
                  <a:cubicBezTo>
                    <a:pt x="12161" y="16233"/>
                    <a:pt x="12161" y="16233"/>
                    <a:pt x="12161" y="16233"/>
                  </a:cubicBezTo>
                  <a:cubicBezTo>
                    <a:pt x="12071" y="16233"/>
                    <a:pt x="12071" y="16233"/>
                    <a:pt x="12071" y="16233"/>
                  </a:cubicBezTo>
                  <a:cubicBezTo>
                    <a:pt x="11980" y="16233"/>
                    <a:pt x="11980" y="16233"/>
                    <a:pt x="11980" y="16233"/>
                  </a:cubicBezTo>
                  <a:cubicBezTo>
                    <a:pt x="11980" y="16102"/>
                    <a:pt x="11980" y="16102"/>
                    <a:pt x="11980" y="16102"/>
                  </a:cubicBezTo>
                  <a:close/>
                  <a:moveTo>
                    <a:pt x="11072" y="17280"/>
                  </a:moveTo>
                  <a:cubicBezTo>
                    <a:pt x="11072" y="17280"/>
                    <a:pt x="11072" y="17280"/>
                    <a:pt x="11072" y="17280"/>
                  </a:cubicBezTo>
                  <a:cubicBezTo>
                    <a:pt x="11072" y="17280"/>
                    <a:pt x="11072" y="17280"/>
                    <a:pt x="11072" y="17280"/>
                  </a:cubicBezTo>
                  <a:cubicBezTo>
                    <a:pt x="10982" y="17280"/>
                    <a:pt x="10982" y="17280"/>
                    <a:pt x="10982" y="17280"/>
                  </a:cubicBezTo>
                  <a:cubicBezTo>
                    <a:pt x="10982" y="17149"/>
                    <a:pt x="10982" y="17149"/>
                    <a:pt x="10982" y="17149"/>
                  </a:cubicBezTo>
                  <a:cubicBezTo>
                    <a:pt x="10982" y="17149"/>
                    <a:pt x="10982" y="17149"/>
                    <a:pt x="10982" y="17149"/>
                  </a:cubicBezTo>
                  <a:cubicBezTo>
                    <a:pt x="11072" y="17018"/>
                    <a:pt x="11072" y="17018"/>
                    <a:pt x="11072" y="17018"/>
                  </a:cubicBezTo>
                  <a:cubicBezTo>
                    <a:pt x="10982" y="16887"/>
                    <a:pt x="10982" y="16887"/>
                    <a:pt x="10982" y="16887"/>
                  </a:cubicBezTo>
                  <a:cubicBezTo>
                    <a:pt x="10982" y="16887"/>
                    <a:pt x="10982" y="16887"/>
                    <a:pt x="10982" y="16887"/>
                  </a:cubicBezTo>
                  <a:cubicBezTo>
                    <a:pt x="10982" y="16756"/>
                    <a:pt x="10982" y="16756"/>
                    <a:pt x="10982" y="16756"/>
                  </a:cubicBezTo>
                  <a:cubicBezTo>
                    <a:pt x="11163" y="16625"/>
                    <a:pt x="11163" y="16625"/>
                    <a:pt x="11163" y="16625"/>
                  </a:cubicBezTo>
                  <a:cubicBezTo>
                    <a:pt x="11345" y="16495"/>
                    <a:pt x="11345" y="16495"/>
                    <a:pt x="11345" y="16495"/>
                  </a:cubicBezTo>
                  <a:cubicBezTo>
                    <a:pt x="11435" y="16495"/>
                    <a:pt x="11435" y="16495"/>
                    <a:pt x="11435" y="16495"/>
                  </a:cubicBezTo>
                  <a:cubicBezTo>
                    <a:pt x="11435" y="16495"/>
                    <a:pt x="11435" y="16495"/>
                    <a:pt x="11435" y="16495"/>
                  </a:cubicBezTo>
                  <a:cubicBezTo>
                    <a:pt x="11435" y="16756"/>
                    <a:pt x="11435" y="16756"/>
                    <a:pt x="11435" y="16756"/>
                  </a:cubicBezTo>
                  <a:cubicBezTo>
                    <a:pt x="11435" y="16756"/>
                    <a:pt x="11435" y="16756"/>
                    <a:pt x="11435" y="16756"/>
                  </a:cubicBezTo>
                  <a:cubicBezTo>
                    <a:pt x="11526" y="16625"/>
                    <a:pt x="11526" y="16625"/>
                    <a:pt x="11526" y="16625"/>
                  </a:cubicBezTo>
                  <a:cubicBezTo>
                    <a:pt x="11526" y="16625"/>
                    <a:pt x="11526" y="16625"/>
                    <a:pt x="11526" y="16625"/>
                  </a:cubicBezTo>
                  <a:cubicBezTo>
                    <a:pt x="11526" y="16495"/>
                    <a:pt x="11526" y="16495"/>
                    <a:pt x="11526" y="16495"/>
                  </a:cubicBezTo>
                  <a:cubicBezTo>
                    <a:pt x="11617" y="16625"/>
                    <a:pt x="11617" y="16625"/>
                    <a:pt x="11617" y="16625"/>
                  </a:cubicBezTo>
                  <a:cubicBezTo>
                    <a:pt x="11617" y="16495"/>
                    <a:pt x="11617" y="16495"/>
                    <a:pt x="11617" y="16495"/>
                  </a:cubicBezTo>
                  <a:cubicBezTo>
                    <a:pt x="11526" y="16495"/>
                    <a:pt x="11526" y="16495"/>
                    <a:pt x="11526" y="16495"/>
                  </a:cubicBezTo>
                  <a:cubicBezTo>
                    <a:pt x="11526" y="16364"/>
                    <a:pt x="11526" y="16364"/>
                    <a:pt x="11526" y="16364"/>
                  </a:cubicBezTo>
                  <a:cubicBezTo>
                    <a:pt x="11617" y="16364"/>
                    <a:pt x="11617" y="16364"/>
                    <a:pt x="11617" y="16364"/>
                  </a:cubicBezTo>
                  <a:cubicBezTo>
                    <a:pt x="11617" y="16233"/>
                    <a:pt x="11617" y="16233"/>
                    <a:pt x="11617" y="16233"/>
                  </a:cubicBezTo>
                  <a:cubicBezTo>
                    <a:pt x="11708" y="16364"/>
                    <a:pt x="11708" y="16364"/>
                    <a:pt x="11708" y="16364"/>
                  </a:cubicBezTo>
                  <a:cubicBezTo>
                    <a:pt x="11708" y="16495"/>
                    <a:pt x="11708" y="16495"/>
                    <a:pt x="11708" y="16495"/>
                  </a:cubicBezTo>
                  <a:cubicBezTo>
                    <a:pt x="11708" y="16495"/>
                    <a:pt x="11708" y="16495"/>
                    <a:pt x="11708" y="16495"/>
                  </a:cubicBezTo>
                  <a:cubicBezTo>
                    <a:pt x="11708" y="16625"/>
                    <a:pt x="11708" y="16625"/>
                    <a:pt x="11708" y="16625"/>
                  </a:cubicBezTo>
                  <a:cubicBezTo>
                    <a:pt x="11708" y="16495"/>
                    <a:pt x="11708" y="16495"/>
                    <a:pt x="11708" y="16495"/>
                  </a:cubicBezTo>
                  <a:cubicBezTo>
                    <a:pt x="11708" y="16495"/>
                    <a:pt x="11708" y="16495"/>
                    <a:pt x="11708" y="16495"/>
                  </a:cubicBezTo>
                  <a:cubicBezTo>
                    <a:pt x="11798" y="16495"/>
                    <a:pt x="11798" y="16495"/>
                    <a:pt x="11798" y="16495"/>
                  </a:cubicBezTo>
                  <a:cubicBezTo>
                    <a:pt x="11798" y="16495"/>
                    <a:pt x="11798" y="16495"/>
                    <a:pt x="11798" y="16495"/>
                  </a:cubicBezTo>
                  <a:cubicBezTo>
                    <a:pt x="11798" y="16364"/>
                    <a:pt x="11798" y="16364"/>
                    <a:pt x="11798" y="16364"/>
                  </a:cubicBezTo>
                  <a:cubicBezTo>
                    <a:pt x="11798" y="16364"/>
                    <a:pt x="11798" y="16364"/>
                    <a:pt x="11798" y="16364"/>
                  </a:cubicBezTo>
                  <a:cubicBezTo>
                    <a:pt x="11889" y="16233"/>
                    <a:pt x="11889" y="16233"/>
                    <a:pt x="11889" y="16233"/>
                  </a:cubicBezTo>
                  <a:cubicBezTo>
                    <a:pt x="11889" y="16364"/>
                    <a:pt x="11889" y="16364"/>
                    <a:pt x="11889" y="16364"/>
                  </a:cubicBezTo>
                  <a:cubicBezTo>
                    <a:pt x="11889" y="16364"/>
                    <a:pt x="11889" y="16364"/>
                    <a:pt x="11889" y="16364"/>
                  </a:cubicBezTo>
                  <a:cubicBezTo>
                    <a:pt x="11889" y="16495"/>
                    <a:pt x="11889" y="16495"/>
                    <a:pt x="11889" y="16495"/>
                  </a:cubicBezTo>
                  <a:cubicBezTo>
                    <a:pt x="11889" y="16495"/>
                    <a:pt x="11889" y="16495"/>
                    <a:pt x="11889" y="16495"/>
                  </a:cubicBezTo>
                  <a:cubicBezTo>
                    <a:pt x="11889" y="16495"/>
                    <a:pt x="11889" y="16495"/>
                    <a:pt x="11889" y="16495"/>
                  </a:cubicBezTo>
                  <a:cubicBezTo>
                    <a:pt x="11980" y="16364"/>
                    <a:pt x="11980" y="16364"/>
                    <a:pt x="11980" y="16364"/>
                  </a:cubicBezTo>
                  <a:cubicBezTo>
                    <a:pt x="12071" y="16364"/>
                    <a:pt x="12071" y="16364"/>
                    <a:pt x="12071" y="16364"/>
                  </a:cubicBezTo>
                  <a:cubicBezTo>
                    <a:pt x="12161" y="16364"/>
                    <a:pt x="12161" y="16364"/>
                    <a:pt x="12161" y="16364"/>
                  </a:cubicBezTo>
                  <a:cubicBezTo>
                    <a:pt x="12161" y="16495"/>
                    <a:pt x="12161" y="16495"/>
                    <a:pt x="12161" y="16495"/>
                  </a:cubicBezTo>
                  <a:cubicBezTo>
                    <a:pt x="12071" y="16495"/>
                    <a:pt x="12071" y="16495"/>
                    <a:pt x="12071" y="16495"/>
                  </a:cubicBezTo>
                  <a:cubicBezTo>
                    <a:pt x="11980" y="16495"/>
                    <a:pt x="11980" y="16495"/>
                    <a:pt x="11980" y="16495"/>
                  </a:cubicBezTo>
                  <a:cubicBezTo>
                    <a:pt x="11980" y="16625"/>
                    <a:pt x="11980" y="16625"/>
                    <a:pt x="11980" y="16625"/>
                  </a:cubicBezTo>
                  <a:cubicBezTo>
                    <a:pt x="12071" y="16625"/>
                    <a:pt x="12071" y="16625"/>
                    <a:pt x="12071" y="16625"/>
                  </a:cubicBezTo>
                  <a:cubicBezTo>
                    <a:pt x="12071" y="16756"/>
                    <a:pt x="12071" y="16756"/>
                    <a:pt x="12071" y="16756"/>
                  </a:cubicBezTo>
                  <a:cubicBezTo>
                    <a:pt x="11980" y="16756"/>
                    <a:pt x="11980" y="16756"/>
                    <a:pt x="11980" y="16756"/>
                  </a:cubicBezTo>
                  <a:cubicBezTo>
                    <a:pt x="11980" y="16756"/>
                    <a:pt x="11980" y="16756"/>
                    <a:pt x="11980" y="16756"/>
                  </a:cubicBezTo>
                  <a:cubicBezTo>
                    <a:pt x="11980" y="16756"/>
                    <a:pt x="11980" y="16756"/>
                    <a:pt x="11980" y="16756"/>
                  </a:cubicBezTo>
                  <a:cubicBezTo>
                    <a:pt x="11889" y="16756"/>
                    <a:pt x="11889" y="16756"/>
                    <a:pt x="11889" y="16756"/>
                  </a:cubicBezTo>
                  <a:cubicBezTo>
                    <a:pt x="11798" y="16756"/>
                    <a:pt x="11798" y="16756"/>
                    <a:pt x="11798" y="16756"/>
                  </a:cubicBezTo>
                  <a:cubicBezTo>
                    <a:pt x="11798" y="16756"/>
                    <a:pt x="11798" y="16756"/>
                    <a:pt x="11798" y="16756"/>
                  </a:cubicBezTo>
                  <a:cubicBezTo>
                    <a:pt x="11708" y="16756"/>
                    <a:pt x="11708" y="16756"/>
                    <a:pt x="11708" y="16756"/>
                  </a:cubicBezTo>
                  <a:cubicBezTo>
                    <a:pt x="11798" y="16887"/>
                    <a:pt x="11798" y="16887"/>
                    <a:pt x="11798" y="16887"/>
                  </a:cubicBezTo>
                  <a:cubicBezTo>
                    <a:pt x="11889" y="16887"/>
                    <a:pt x="11889" y="16887"/>
                    <a:pt x="11889" y="16887"/>
                  </a:cubicBezTo>
                  <a:cubicBezTo>
                    <a:pt x="11798" y="17018"/>
                    <a:pt x="11798" y="17018"/>
                    <a:pt x="11798" y="17018"/>
                  </a:cubicBezTo>
                  <a:cubicBezTo>
                    <a:pt x="11708" y="17018"/>
                    <a:pt x="11708" y="17018"/>
                    <a:pt x="11708" y="17018"/>
                  </a:cubicBezTo>
                  <a:cubicBezTo>
                    <a:pt x="11708" y="16887"/>
                    <a:pt x="11708" y="16887"/>
                    <a:pt x="11708" y="16887"/>
                  </a:cubicBezTo>
                  <a:cubicBezTo>
                    <a:pt x="11617" y="16887"/>
                    <a:pt x="11617" y="16887"/>
                    <a:pt x="11617" y="16887"/>
                  </a:cubicBezTo>
                  <a:cubicBezTo>
                    <a:pt x="11526" y="16887"/>
                    <a:pt x="11526" y="16887"/>
                    <a:pt x="11526" y="16887"/>
                  </a:cubicBezTo>
                  <a:cubicBezTo>
                    <a:pt x="11617" y="17018"/>
                    <a:pt x="11617" y="17018"/>
                    <a:pt x="11617" y="17018"/>
                  </a:cubicBezTo>
                  <a:cubicBezTo>
                    <a:pt x="11617" y="17018"/>
                    <a:pt x="11617" y="17018"/>
                    <a:pt x="11617" y="17018"/>
                  </a:cubicBezTo>
                  <a:cubicBezTo>
                    <a:pt x="11617" y="17149"/>
                    <a:pt x="11617" y="17149"/>
                    <a:pt x="11617" y="17149"/>
                  </a:cubicBezTo>
                  <a:cubicBezTo>
                    <a:pt x="11526" y="17018"/>
                    <a:pt x="11526" y="17018"/>
                    <a:pt x="11526" y="17018"/>
                  </a:cubicBezTo>
                  <a:cubicBezTo>
                    <a:pt x="11435" y="17149"/>
                    <a:pt x="11435" y="17149"/>
                    <a:pt x="11435" y="17149"/>
                  </a:cubicBezTo>
                  <a:cubicBezTo>
                    <a:pt x="11435" y="17149"/>
                    <a:pt x="11435" y="17149"/>
                    <a:pt x="11435" y="17149"/>
                  </a:cubicBezTo>
                  <a:cubicBezTo>
                    <a:pt x="11345" y="17149"/>
                    <a:pt x="11345" y="17149"/>
                    <a:pt x="11345" y="17149"/>
                  </a:cubicBezTo>
                  <a:cubicBezTo>
                    <a:pt x="11345" y="17149"/>
                    <a:pt x="11345" y="17149"/>
                    <a:pt x="11345" y="17149"/>
                  </a:cubicBezTo>
                  <a:cubicBezTo>
                    <a:pt x="11345" y="17280"/>
                    <a:pt x="11345" y="17280"/>
                    <a:pt x="11345" y="17280"/>
                  </a:cubicBezTo>
                  <a:cubicBezTo>
                    <a:pt x="11345" y="17280"/>
                    <a:pt x="11345" y="17280"/>
                    <a:pt x="11345" y="17280"/>
                  </a:cubicBezTo>
                  <a:cubicBezTo>
                    <a:pt x="11254" y="17411"/>
                    <a:pt x="11254" y="17411"/>
                    <a:pt x="11254" y="17411"/>
                  </a:cubicBezTo>
                  <a:cubicBezTo>
                    <a:pt x="11254" y="17411"/>
                    <a:pt x="11254" y="17411"/>
                    <a:pt x="11254" y="17411"/>
                  </a:cubicBezTo>
                  <a:cubicBezTo>
                    <a:pt x="11163" y="17542"/>
                    <a:pt x="11163" y="17542"/>
                    <a:pt x="11163" y="17542"/>
                  </a:cubicBezTo>
                  <a:cubicBezTo>
                    <a:pt x="11163" y="17542"/>
                    <a:pt x="11163" y="17542"/>
                    <a:pt x="11163" y="17542"/>
                  </a:cubicBezTo>
                  <a:cubicBezTo>
                    <a:pt x="11072" y="17542"/>
                    <a:pt x="11072" y="17542"/>
                    <a:pt x="11072" y="17542"/>
                  </a:cubicBezTo>
                  <a:cubicBezTo>
                    <a:pt x="11072" y="17411"/>
                    <a:pt x="11072" y="17411"/>
                    <a:pt x="11072" y="17411"/>
                  </a:cubicBezTo>
                  <a:cubicBezTo>
                    <a:pt x="11254" y="17280"/>
                    <a:pt x="11254" y="17280"/>
                    <a:pt x="11254" y="17280"/>
                  </a:cubicBezTo>
                  <a:cubicBezTo>
                    <a:pt x="11254" y="17280"/>
                    <a:pt x="11254" y="17280"/>
                    <a:pt x="11254" y="17280"/>
                  </a:cubicBezTo>
                  <a:cubicBezTo>
                    <a:pt x="11254" y="17149"/>
                    <a:pt x="11254" y="17149"/>
                    <a:pt x="11254" y="17149"/>
                  </a:cubicBezTo>
                  <a:cubicBezTo>
                    <a:pt x="11254" y="17149"/>
                    <a:pt x="11254" y="17149"/>
                    <a:pt x="11254" y="17149"/>
                  </a:cubicBezTo>
                  <a:cubicBezTo>
                    <a:pt x="11163" y="17280"/>
                    <a:pt x="11163" y="17280"/>
                    <a:pt x="11163" y="17280"/>
                  </a:cubicBezTo>
                  <a:cubicBezTo>
                    <a:pt x="11163" y="17149"/>
                    <a:pt x="11163" y="17149"/>
                    <a:pt x="11163" y="17149"/>
                  </a:cubicBezTo>
                  <a:cubicBezTo>
                    <a:pt x="11163" y="17149"/>
                    <a:pt x="11163" y="17149"/>
                    <a:pt x="11163" y="17149"/>
                  </a:cubicBezTo>
                  <a:cubicBezTo>
                    <a:pt x="11072" y="17149"/>
                    <a:pt x="11072" y="17149"/>
                    <a:pt x="11072" y="17149"/>
                  </a:cubicBezTo>
                  <a:cubicBezTo>
                    <a:pt x="11072" y="17149"/>
                    <a:pt x="11072" y="17149"/>
                    <a:pt x="11072" y="17149"/>
                  </a:cubicBezTo>
                  <a:cubicBezTo>
                    <a:pt x="11072" y="17149"/>
                    <a:pt x="11072" y="17149"/>
                    <a:pt x="11072" y="17149"/>
                  </a:cubicBezTo>
                  <a:cubicBezTo>
                    <a:pt x="11072" y="17280"/>
                    <a:pt x="11072" y="17280"/>
                    <a:pt x="11072" y="17280"/>
                  </a:cubicBezTo>
                  <a:close/>
                  <a:moveTo>
                    <a:pt x="10982" y="17673"/>
                  </a:moveTo>
                  <a:cubicBezTo>
                    <a:pt x="10982" y="17673"/>
                    <a:pt x="10982" y="17673"/>
                    <a:pt x="10982" y="17673"/>
                  </a:cubicBezTo>
                  <a:cubicBezTo>
                    <a:pt x="10982" y="17673"/>
                    <a:pt x="10982" y="17673"/>
                    <a:pt x="10982" y="17673"/>
                  </a:cubicBezTo>
                  <a:cubicBezTo>
                    <a:pt x="10982" y="17673"/>
                    <a:pt x="10982" y="17673"/>
                    <a:pt x="10982" y="17673"/>
                  </a:cubicBezTo>
                  <a:close/>
                  <a:moveTo>
                    <a:pt x="10709" y="17804"/>
                  </a:moveTo>
                  <a:cubicBezTo>
                    <a:pt x="10800" y="17673"/>
                    <a:pt x="10800" y="17673"/>
                    <a:pt x="10800" y="17673"/>
                  </a:cubicBezTo>
                  <a:cubicBezTo>
                    <a:pt x="10891" y="17542"/>
                    <a:pt x="10891" y="17542"/>
                    <a:pt x="10891" y="17542"/>
                  </a:cubicBezTo>
                  <a:cubicBezTo>
                    <a:pt x="10800" y="17804"/>
                    <a:pt x="10800" y="17804"/>
                    <a:pt x="10800" y="17804"/>
                  </a:cubicBezTo>
                  <a:cubicBezTo>
                    <a:pt x="10709" y="17804"/>
                    <a:pt x="10709" y="17804"/>
                    <a:pt x="10709" y="17804"/>
                  </a:cubicBezTo>
                  <a:close/>
                  <a:moveTo>
                    <a:pt x="10165" y="18327"/>
                  </a:moveTo>
                  <a:cubicBezTo>
                    <a:pt x="10165" y="18327"/>
                    <a:pt x="10165" y="18327"/>
                    <a:pt x="10165" y="18327"/>
                  </a:cubicBezTo>
                  <a:cubicBezTo>
                    <a:pt x="10165" y="18327"/>
                    <a:pt x="10165" y="18327"/>
                    <a:pt x="10165" y="18327"/>
                  </a:cubicBezTo>
                  <a:cubicBezTo>
                    <a:pt x="10255" y="18196"/>
                    <a:pt x="10255" y="18196"/>
                    <a:pt x="10255" y="18196"/>
                  </a:cubicBezTo>
                  <a:cubicBezTo>
                    <a:pt x="10255" y="18327"/>
                    <a:pt x="10255" y="18327"/>
                    <a:pt x="10255" y="18327"/>
                  </a:cubicBezTo>
                  <a:cubicBezTo>
                    <a:pt x="10165" y="18327"/>
                    <a:pt x="10165" y="18327"/>
                    <a:pt x="10165" y="18327"/>
                  </a:cubicBezTo>
                  <a:close/>
                  <a:moveTo>
                    <a:pt x="9892" y="17411"/>
                  </a:moveTo>
                  <a:cubicBezTo>
                    <a:pt x="9983" y="17411"/>
                    <a:pt x="9983" y="17411"/>
                    <a:pt x="9983" y="17411"/>
                  </a:cubicBezTo>
                  <a:cubicBezTo>
                    <a:pt x="9983" y="17542"/>
                    <a:pt x="9983" y="17542"/>
                    <a:pt x="9983" y="17542"/>
                  </a:cubicBezTo>
                  <a:cubicBezTo>
                    <a:pt x="9892" y="17542"/>
                    <a:pt x="9892" y="17542"/>
                    <a:pt x="9892" y="17542"/>
                  </a:cubicBezTo>
                  <a:cubicBezTo>
                    <a:pt x="9892" y="17411"/>
                    <a:pt x="9892" y="17411"/>
                    <a:pt x="9892" y="17411"/>
                  </a:cubicBezTo>
                  <a:close/>
                  <a:moveTo>
                    <a:pt x="8350" y="18327"/>
                  </a:moveTo>
                  <a:cubicBezTo>
                    <a:pt x="8259" y="18327"/>
                    <a:pt x="8350" y="18327"/>
                    <a:pt x="8350" y="18327"/>
                  </a:cubicBezTo>
                  <a:cubicBezTo>
                    <a:pt x="8350" y="18327"/>
                    <a:pt x="8350" y="18327"/>
                    <a:pt x="8350" y="18327"/>
                  </a:cubicBezTo>
                  <a:cubicBezTo>
                    <a:pt x="8350" y="18327"/>
                    <a:pt x="8350" y="18327"/>
                    <a:pt x="8350" y="18327"/>
                  </a:cubicBezTo>
                  <a:close/>
                  <a:moveTo>
                    <a:pt x="8168" y="18327"/>
                  </a:moveTo>
                  <a:cubicBezTo>
                    <a:pt x="8259" y="18458"/>
                    <a:pt x="8259" y="18458"/>
                    <a:pt x="8259" y="18458"/>
                  </a:cubicBezTo>
                  <a:cubicBezTo>
                    <a:pt x="8259" y="18458"/>
                    <a:pt x="8259" y="18458"/>
                    <a:pt x="8259" y="18458"/>
                  </a:cubicBezTo>
                  <a:cubicBezTo>
                    <a:pt x="8168" y="18327"/>
                    <a:pt x="8168" y="18327"/>
                    <a:pt x="8168" y="18327"/>
                  </a:cubicBezTo>
                  <a:close/>
                  <a:moveTo>
                    <a:pt x="8531" y="18720"/>
                  </a:moveTo>
                  <a:cubicBezTo>
                    <a:pt x="8622" y="18851"/>
                    <a:pt x="8622" y="18851"/>
                    <a:pt x="8622" y="18851"/>
                  </a:cubicBezTo>
                  <a:cubicBezTo>
                    <a:pt x="8531" y="18851"/>
                    <a:pt x="8531" y="18851"/>
                    <a:pt x="8531" y="18851"/>
                  </a:cubicBezTo>
                  <a:cubicBezTo>
                    <a:pt x="8531" y="18851"/>
                    <a:pt x="8531" y="18851"/>
                    <a:pt x="8531" y="18851"/>
                  </a:cubicBezTo>
                  <a:cubicBezTo>
                    <a:pt x="8531" y="18720"/>
                    <a:pt x="8531" y="18720"/>
                    <a:pt x="8531" y="18720"/>
                  </a:cubicBezTo>
                  <a:close/>
                  <a:moveTo>
                    <a:pt x="8531" y="18720"/>
                  </a:moveTo>
                  <a:cubicBezTo>
                    <a:pt x="8531" y="18589"/>
                    <a:pt x="8531" y="18589"/>
                    <a:pt x="8531" y="18589"/>
                  </a:cubicBezTo>
                  <a:cubicBezTo>
                    <a:pt x="8531" y="18720"/>
                    <a:pt x="8531" y="18720"/>
                    <a:pt x="8531" y="18720"/>
                  </a:cubicBezTo>
                  <a:cubicBezTo>
                    <a:pt x="8531" y="18720"/>
                    <a:pt x="8531" y="18720"/>
                    <a:pt x="8531" y="18720"/>
                  </a:cubicBezTo>
                  <a:close/>
                  <a:moveTo>
                    <a:pt x="8168" y="18851"/>
                  </a:moveTo>
                  <a:cubicBezTo>
                    <a:pt x="8259" y="18720"/>
                    <a:pt x="8259" y="18720"/>
                    <a:pt x="8259" y="18720"/>
                  </a:cubicBezTo>
                  <a:cubicBezTo>
                    <a:pt x="8259" y="18589"/>
                    <a:pt x="8259" y="18589"/>
                    <a:pt x="8259" y="18589"/>
                  </a:cubicBezTo>
                  <a:cubicBezTo>
                    <a:pt x="8350" y="18589"/>
                    <a:pt x="8350" y="18589"/>
                    <a:pt x="8350" y="18589"/>
                  </a:cubicBezTo>
                  <a:cubicBezTo>
                    <a:pt x="8440" y="18589"/>
                    <a:pt x="8440" y="18589"/>
                    <a:pt x="8440" y="18589"/>
                  </a:cubicBezTo>
                  <a:cubicBezTo>
                    <a:pt x="8350" y="18589"/>
                    <a:pt x="8350" y="18589"/>
                    <a:pt x="8350" y="18589"/>
                  </a:cubicBezTo>
                  <a:cubicBezTo>
                    <a:pt x="8350" y="18720"/>
                    <a:pt x="8350" y="18720"/>
                    <a:pt x="8350" y="18720"/>
                  </a:cubicBezTo>
                  <a:cubicBezTo>
                    <a:pt x="8259" y="18851"/>
                    <a:pt x="8259" y="18851"/>
                    <a:pt x="8259" y="18851"/>
                  </a:cubicBezTo>
                  <a:cubicBezTo>
                    <a:pt x="8168" y="18851"/>
                    <a:pt x="8168" y="18851"/>
                    <a:pt x="8168" y="18851"/>
                  </a:cubicBezTo>
                  <a:close/>
                  <a:moveTo>
                    <a:pt x="8077" y="18589"/>
                  </a:moveTo>
                  <a:cubicBezTo>
                    <a:pt x="7987" y="18458"/>
                    <a:pt x="7987" y="18458"/>
                    <a:pt x="7987" y="18458"/>
                  </a:cubicBezTo>
                  <a:cubicBezTo>
                    <a:pt x="8077" y="18327"/>
                    <a:pt x="8077" y="18327"/>
                    <a:pt x="8077" y="18327"/>
                  </a:cubicBezTo>
                  <a:cubicBezTo>
                    <a:pt x="8077" y="18327"/>
                    <a:pt x="8077" y="18327"/>
                    <a:pt x="8077" y="18327"/>
                  </a:cubicBezTo>
                  <a:cubicBezTo>
                    <a:pt x="8168" y="18458"/>
                    <a:pt x="8168" y="18458"/>
                    <a:pt x="8168" y="18458"/>
                  </a:cubicBezTo>
                  <a:cubicBezTo>
                    <a:pt x="8168" y="18458"/>
                    <a:pt x="8168" y="18458"/>
                    <a:pt x="8168" y="18458"/>
                  </a:cubicBezTo>
                  <a:cubicBezTo>
                    <a:pt x="8077" y="18589"/>
                    <a:pt x="8077" y="18589"/>
                    <a:pt x="8077" y="18589"/>
                  </a:cubicBezTo>
                  <a:cubicBezTo>
                    <a:pt x="8077" y="18589"/>
                    <a:pt x="8077" y="18589"/>
                    <a:pt x="8077" y="18589"/>
                  </a:cubicBezTo>
                  <a:close/>
                  <a:moveTo>
                    <a:pt x="7624" y="18458"/>
                  </a:moveTo>
                  <a:cubicBezTo>
                    <a:pt x="7714" y="18458"/>
                    <a:pt x="7714" y="18458"/>
                    <a:pt x="7714" y="18458"/>
                  </a:cubicBezTo>
                  <a:cubicBezTo>
                    <a:pt x="7714" y="18589"/>
                    <a:pt x="7714" y="18589"/>
                    <a:pt x="7714" y="18589"/>
                  </a:cubicBezTo>
                  <a:cubicBezTo>
                    <a:pt x="7714" y="18589"/>
                    <a:pt x="7714" y="18589"/>
                    <a:pt x="7714" y="18589"/>
                  </a:cubicBezTo>
                  <a:cubicBezTo>
                    <a:pt x="7624" y="18458"/>
                    <a:pt x="7624" y="18458"/>
                    <a:pt x="7624" y="18458"/>
                  </a:cubicBezTo>
                  <a:close/>
                  <a:moveTo>
                    <a:pt x="7442" y="18720"/>
                  </a:moveTo>
                  <a:cubicBezTo>
                    <a:pt x="7351" y="18720"/>
                    <a:pt x="7351" y="18720"/>
                    <a:pt x="7351" y="18720"/>
                  </a:cubicBezTo>
                  <a:cubicBezTo>
                    <a:pt x="7442" y="18589"/>
                    <a:pt x="7442" y="18589"/>
                    <a:pt x="7442" y="18589"/>
                  </a:cubicBezTo>
                  <a:cubicBezTo>
                    <a:pt x="7442" y="18720"/>
                    <a:pt x="7442" y="18720"/>
                    <a:pt x="7442" y="18720"/>
                  </a:cubicBezTo>
                  <a:cubicBezTo>
                    <a:pt x="7442" y="18720"/>
                    <a:pt x="7442" y="18720"/>
                    <a:pt x="7442" y="18720"/>
                  </a:cubicBezTo>
                  <a:close/>
                  <a:moveTo>
                    <a:pt x="7079" y="18982"/>
                  </a:moveTo>
                  <a:cubicBezTo>
                    <a:pt x="7170" y="19113"/>
                    <a:pt x="7170" y="19113"/>
                    <a:pt x="7170" y="19113"/>
                  </a:cubicBezTo>
                  <a:cubicBezTo>
                    <a:pt x="7170" y="19113"/>
                    <a:pt x="7170" y="19113"/>
                    <a:pt x="7170" y="19113"/>
                  </a:cubicBezTo>
                  <a:cubicBezTo>
                    <a:pt x="7079" y="19113"/>
                    <a:pt x="7079" y="19113"/>
                    <a:pt x="7079" y="19113"/>
                  </a:cubicBezTo>
                  <a:cubicBezTo>
                    <a:pt x="7079" y="18982"/>
                    <a:pt x="7079" y="18982"/>
                    <a:pt x="7079" y="18982"/>
                  </a:cubicBezTo>
                  <a:close/>
                  <a:moveTo>
                    <a:pt x="0" y="20815"/>
                  </a:moveTo>
                  <a:cubicBezTo>
                    <a:pt x="0" y="20945"/>
                    <a:pt x="0" y="20945"/>
                    <a:pt x="0" y="20945"/>
                  </a:cubicBezTo>
                  <a:cubicBezTo>
                    <a:pt x="91" y="20815"/>
                    <a:pt x="91" y="20815"/>
                    <a:pt x="91" y="20815"/>
                  </a:cubicBezTo>
                  <a:cubicBezTo>
                    <a:pt x="0" y="20815"/>
                    <a:pt x="0" y="20815"/>
                    <a:pt x="0" y="20815"/>
                  </a:cubicBezTo>
                  <a:close/>
                  <a:moveTo>
                    <a:pt x="91" y="20553"/>
                  </a:moveTo>
                  <a:cubicBezTo>
                    <a:pt x="0" y="20684"/>
                    <a:pt x="0" y="20684"/>
                    <a:pt x="0" y="20684"/>
                  </a:cubicBezTo>
                  <a:cubicBezTo>
                    <a:pt x="91" y="20684"/>
                    <a:pt x="91" y="20684"/>
                    <a:pt x="91" y="20684"/>
                  </a:cubicBezTo>
                  <a:cubicBezTo>
                    <a:pt x="182" y="20553"/>
                    <a:pt x="182" y="20553"/>
                    <a:pt x="182" y="20553"/>
                  </a:cubicBezTo>
                  <a:cubicBezTo>
                    <a:pt x="91" y="20553"/>
                    <a:pt x="91" y="20553"/>
                    <a:pt x="91" y="20553"/>
                  </a:cubicBezTo>
                  <a:close/>
                  <a:moveTo>
                    <a:pt x="182" y="20291"/>
                  </a:moveTo>
                  <a:cubicBezTo>
                    <a:pt x="272" y="20422"/>
                    <a:pt x="272" y="20422"/>
                    <a:pt x="272" y="20422"/>
                  </a:cubicBezTo>
                  <a:cubicBezTo>
                    <a:pt x="272" y="20291"/>
                    <a:pt x="272" y="20291"/>
                    <a:pt x="272" y="20291"/>
                  </a:cubicBezTo>
                  <a:cubicBezTo>
                    <a:pt x="182" y="20291"/>
                    <a:pt x="182" y="20291"/>
                    <a:pt x="182" y="20291"/>
                  </a:cubicBezTo>
                  <a:close/>
                  <a:moveTo>
                    <a:pt x="726" y="20422"/>
                  </a:moveTo>
                  <a:cubicBezTo>
                    <a:pt x="635" y="20291"/>
                    <a:pt x="635" y="20291"/>
                    <a:pt x="635" y="20291"/>
                  </a:cubicBezTo>
                  <a:cubicBezTo>
                    <a:pt x="545" y="20291"/>
                    <a:pt x="545" y="20291"/>
                    <a:pt x="545" y="20291"/>
                  </a:cubicBezTo>
                  <a:cubicBezTo>
                    <a:pt x="454" y="20291"/>
                    <a:pt x="454" y="20291"/>
                    <a:pt x="454" y="20291"/>
                  </a:cubicBezTo>
                  <a:cubicBezTo>
                    <a:pt x="454" y="20422"/>
                    <a:pt x="454" y="20422"/>
                    <a:pt x="454" y="20422"/>
                  </a:cubicBezTo>
                  <a:cubicBezTo>
                    <a:pt x="545" y="20422"/>
                    <a:pt x="545" y="20422"/>
                    <a:pt x="545" y="20422"/>
                  </a:cubicBezTo>
                  <a:cubicBezTo>
                    <a:pt x="545" y="20422"/>
                    <a:pt x="545" y="20422"/>
                    <a:pt x="545" y="20422"/>
                  </a:cubicBezTo>
                  <a:cubicBezTo>
                    <a:pt x="545" y="20553"/>
                    <a:pt x="545" y="20553"/>
                    <a:pt x="545" y="20553"/>
                  </a:cubicBezTo>
                  <a:cubicBezTo>
                    <a:pt x="545" y="20553"/>
                    <a:pt x="545" y="20553"/>
                    <a:pt x="545" y="20553"/>
                  </a:cubicBezTo>
                  <a:cubicBezTo>
                    <a:pt x="635" y="20422"/>
                    <a:pt x="635" y="20422"/>
                    <a:pt x="635" y="20422"/>
                  </a:cubicBezTo>
                  <a:cubicBezTo>
                    <a:pt x="726" y="20422"/>
                    <a:pt x="726" y="20422"/>
                    <a:pt x="726" y="20422"/>
                  </a:cubicBezTo>
                  <a:close/>
                  <a:moveTo>
                    <a:pt x="726" y="20553"/>
                  </a:moveTo>
                  <a:cubicBezTo>
                    <a:pt x="817" y="20684"/>
                    <a:pt x="817" y="20684"/>
                    <a:pt x="817" y="20684"/>
                  </a:cubicBezTo>
                  <a:cubicBezTo>
                    <a:pt x="908" y="20553"/>
                    <a:pt x="908" y="20553"/>
                    <a:pt x="908" y="20553"/>
                  </a:cubicBezTo>
                  <a:cubicBezTo>
                    <a:pt x="908" y="20422"/>
                    <a:pt x="908" y="20422"/>
                    <a:pt x="908" y="20422"/>
                  </a:cubicBezTo>
                  <a:cubicBezTo>
                    <a:pt x="908" y="20422"/>
                    <a:pt x="908" y="20422"/>
                    <a:pt x="908" y="20422"/>
                  </a:cubicBezTo>
                  <a:cubicBezTo>
                    <a:pt x="908" y="20422"/>
                    <a:pt x="908" y="20422"/>
                    <a:pt x="908" y="20422"/>
                  </a:cubicBezTo>
                  <a:cubicBezTo>
                    <a:pt x="817" y="20422"/>
                    <a:pt x="817" y="20422"/>
                    <a:pt x="817" y="20422"/>
                  </a:cubicBezTo>
                  <a:cubicBezTo>
                    <a:pt x="817" y="20553"/>
                    <a:pt x="817" y="20553"/>
                    <a:pt x="817" y="20553"/>
                  </a:cubicBezTo>
                  <a:cubicBezTo>
                    <a:pt x="726" y="20553"/>
                    <a:pt x="726" y="20553"/>
                    <a:pt x="726" y="20553"/>
                  </a:cubicBezTo>
                  <a:close/>
                  <a:moveTo>
                    <a:pt x="1180" y="20553"/>
                  </a:moveTo>
                  <a:cubicBezTo>
                    <a:pt x="1089" y="20422"/>
                    <a:pt x="1089" y="20422"/>
                    <a:pt x="1089" y="20422"/>
                  </a:cubicBezTo>
                  <a:cubicBezTo>
                    <a:pt x="1089" y="20422"/>
                    <a:pt x="1089" y="20422"/>
                    <a:pt x="1089" y="20422"/>
                  </a:cubicBezTo>
                  <a:cubicBezTo>
                    <a:pt x="1089" y="20553"/>
                    <a:pt x="1089" y="20553"/>
                    <a:pt x="1089" y="20553"/>
                  </a:cubicBezTo>
                  <a:cubicBezTo>
                    <a:pt x="998" y="20553"/>
                    <a:pt x="998" y="20553"/>
                    <a:pt x="998" y="20553"/>
                  </a:cubicBezTo>
                  <a:cubicBezTo>
                    <a:pt x="998" y="20684"/>
                    <a:pt x="998" y="20684"/>
                    <a:pt x="998" y="20684"/>
                  </a:cubicBezTo>
                  <a:cubicBezTo>
                    <a:pt x="1089" y="20684"/>
                    <a:pt x="1089" y="20684"/>
                    <a:pt x="1089" y="20684"/>
                  </a:cubicBezTo>
                  <a:cubicBezTo>
                    <a:pt x="1180" y="20553"/>
                    <a:pt x="1180" y="20553"/>
                    <a:pt x="1180" y="20553"/>
                  </a:cubicBezTo>
                  <a:close/>
                  <a:moveTo>
                    <a:pt x="2087" y="20553"/>
                  </a:moveTo>
                  <a:cubicBezTo>
                    <a:pt x="2087" y="20422"/>
                    <a:pt x="2087" y="20422"/>
                    <a:pt x="2087" y="20422"/>
                  </a:cubicBezTo>
                  <a:cubicBezTo>
                    <a:pt x="2178" y="20291"/>
                    <a:pt x="2178" y="20291"/>
                    <a:pt x="2178" y="20291"/>
                  </a:cubicBezTo>
                  <a:cubicBezTo>
                    <a:pt x="2178" y="20291"/>
                    <a:pt x="2178" y="20291"/>
                    <a:pt x="2178" y="20291"/>
                  </a:cubicBezTo>
                  <a:cubicBezTo>
                    <a:pt x="2087" y="20160"/>
                    <a:pt x="2087" y="20160"/>
                    <a:pt x="2087" y="20160"/>
                  </a:cubicBezTo>
                  <a:cubicBezTo>
                    <a:pt x="1997" y="20291"/>
                    <a:pt x="1997" y="20291"/>
                    <a:pt x="1997" y="20291"/>
                  </a:cubicBezTo>
                  <a:cubicBezTo>
                    <a:pt x="1997" y="20422"/>
                    <a:pt x="1997" y="20422"/>
                    <a:pt x="1997" y="20422"/>
                  </a:cubicBezTo>
                  <a:cubicBezTo>
                    <a:pt x="1997" y="20422"/>
                    <a:pt x="1997" y="20422"/>
                    <a:pt x="1997" y="20422"/>
                  </a:cubicBezTo>
                  <a:cubicBezTo>
                    <a:pt x="1906" y="20422"/>
                    <a:pt x="1906" y="20422"/>
                    <a:pt x="1906" y="20422"/>
                  </a:cubicBezTo>
                  <a:cubicBezTo>
                    <a:pt x="1906" y="20422"/>
                    <a:pt x="1906" y="20422"/>
                    <a:pt x="1906" y="20422"/>
                  </a:cubicBezTo>
                  <a:cubicBezTo>
                    <a:pt x="1815" y="20422"/>
                    <a:pt x="1815" y="20422"/>
                    <a:pt x="1815" y="20422"/>
                  </a:cubicBezTo>
                  <a:cubicBezTo>
                    <a:pt x="1724" y="20422"/>
                    <a:pt x="1724" y="20422"/>
                    <a:pt x="1724" y="20422"/>
                  </a:cubicBezTo>
                  <a:cubicBezTo>
                    <a:pt x="1724" y="20422"/>
                    <a:pt x="1724" y="20422"/>
                    <a:pt x="1724" y="20422"/>
                  </a:cubicBezTo>
                  <a:cubicBezTo>
                    <a:pt x="1815" y="20553"/>
                    <a:pt x="1815" y="20553"/>
                    <a:pt x="1815" y="20553"/>
                  </a:cubicBezTo>
                  <a:cubicBezTo>
                    <a:pt x="1815" y="20553"/>
                    <a:pt x="1815" y="20553"/>
                    <a:pt x="1815" y="20553"/>
                  </a:cubicBezTo>
                  <a:cubicBezTo>
                    <a:pt x="1906" y="20553"/>
                    <a:pt x="1906" y="20553"/>
                    <a:pt x="1906" y="20553"/>
                  </a:cubicBezTo>
                  <a:cubicBezTo>
                    <a:pt x="1997" y="20422"/>
                    <a:pt x="1997" y="20422"/>
                    <a:pt x="1997" y="20422"/>
                  </a:cubicBezTo>
                  <a:cubicBezTo>
                    <a:pt x="2087" y="20553"/>
                    <a:pt x="2087" y="20553"/>
                    <a:pt x="2087" y="20553"/>
                  </a:cubicBezTo>
                  <a:close/>
                  <a:moveTo>
                    <a:pt x="2269" y="20553"/>
                  </a:moveTo>
                  <a:cubicBezTo>
                    <a:pt x="2450" y="20553"/>
                    <a:pt x="2450" y="20553"/>
                    <a:pt x="2450" y="20553"/>
                  </a:cubicBezTo>
                  <a:cubicBezTo>
                    <a:pt x="2541" y="20553"/>
                    <a:pt x="2541" y="20553"/>
                    <a:pt x="2541" y="20553"/>
                  </a:cubicBezTo>
                  <a:cubicBezTo>
                    <a:pt x="2541" y="20684"/>
                    <a:pt x="2541" y="20684"/>
                    <a:pt x="2541" y="20684"/>
                  </a:cubicBezTo>
                  <a:cubicBezTo>
                    <a:pt x="2450" y="20684"/>
                    <a:pt x="2450" y="20684"/>
                    <a:pt x="2450" y="20684"/>
                  </a:cubicBezTo>
                  <a:cubicBezTo>
                    <a:pt x="2269" y="20553"/>
                    <a:pt x="2269" y="20553"/>
                    <a:pt x="2269" y="20553"/>
                  </a:cubicBezTo>
                  <a:cubicBezTo>
                    <a:pt x="2178" y="20553"/>
                    <a:pt x="2178" y="20553"/>
                    <a:pt x="2178" y="20553"/>
                  </a:cubicBezTo>
                  <a:cubicBezTo>
                    <a:pt x="2178" y="20553"/>
                    <a:pt x="2178" y="20553"/>
                    <a:pt x="2178" y="20553"/>
                  </a:cubicBezTo>
                  <a:cubicBezTo>
                    <a:pt x="2178" y="20553"/>
                    <a:pt x="2269" y="20553"/>
                    <a:pt x="2269" y="20553"/>
                  </a:cubicBezTo>
                  <a:close/>
                  <a:moveTo>
                    <a:pt x="2904" y="20422"/>
                  </a:moveTo>
                  <a:cubicBezTo>
                    <a:pt x="2813" y="20291"/>
                    <a:pt x="2813" y="20291"/>
                    <a:pt x="2813" y="20291"/>
                  </a:cubicBezTo>
                  <a:cubicBezTo>
                    <a:pt x="2723" y="20291"/>
                    <a:pt x="2723" y="20291"/>
                    <a:pt x="2723" y="20291"/>
                  </a:cubicBezTo>
                  <a:cubicBezTo>
                    <a:pt x="2723" y="20422"/>
                    <a:pt x="2723" y="20422"/>
                    <a:pt x="2723" y="20422"/>
                  </a:cubicBezTo>
                  <a:cubicBezTo>
                    <a:pt x="2813" y="20422"/>
                    <a:pt x="2813" y="20422"/>
                    <a:pt x="2813" y="20422"/>
                  </a:cubicBezTo>
                  <a:cubicBezTo>
                    <a:pt x="2904" y="20422"/>
                    <a:pt x="2904" y="20422"/>
                    <a:pt x="2904" y="20422"/>
                  </a:cubicBezTo>
                  <a:close/>
                  <a:moveTo>
                    <a:pt x="3358" y="20422"/>
                  </a:moveTo>
                  <a:cubicBezTo>
                    <a:pt x="3358" y="20291"/>
                    <a:pt x="3358" y="20291"/>
                    <a:pt x="3358" y="20291"/>
                  </a:cubicBezTo>
                  <a:cubicBezTo>
                    <a:pt x="3267" y="20291"/>
                    <a:pt x="3267" y="20291"/>
                    <a:pt x="3267" y="20291"/>
                  </a:cubicBezTo>
                  <a:cubicBezTo>
                    <a:pt x="3358" y="20422"/>
                    <a:pt x="3358" y="20422"/>
                    <a:pt x="3358" y="20422"/>
                  </a:cubicBezTo>
                  <a:close/>
                  <a:moveTo>
                    <a:pt x="3630" y="20160"/>
                  </a:moveTo>
                  <a:cubicBezTo>
                    <a:pt x="3539" y="20160"/>
                    <a:pt x="3539" y="20160"/>
                    <a:pt x="3539" y="20160"/>
                  </a:cubicBezTo>
                  <a:cubicBezTo>
                    <a:pt x="3539" y="20160"/>
                    <a:pt x="3539" y="20160"/>
                    <a:pt x="3539" y="20160"/>
                  </a:cubicBezTo>
                  <a:cubicBezTo>
                    <a:pt x="3539" y="20291"/>
                    <a:pt x="3539" y="20291"/>
                    <a:pt x="3539" y="20291"/>
                  </a:cubicBezTo>
                  <a:cubicBezTo>
                    <a:pt x="3630" y="20160"/>
                    <a:pt x="3630" y="20160"/>
                    <a:pt x="3630" y="20160"/>
                  </a:cubicBezTo>
                  <a:cubicBezTo>
                    <a:pt x="3630" y="20160"/>
                    <a:pt x="3630" y="20160"/>
                    <a:pt x="3630" y="20160"/>
                  </a:cubicBezTo>
                  <a:close/>
                  <a:moveTo>
                    <a:pt x="3903" y="20160"/>
                  </a:moveTo>
                  <a:cubicBezTo>
                    <a:pt x="3812" y="20160"/>
                    <a:pt x="3812" y="20160"/>
                    <a:pt x="3812" y="20160"/>
                  </a:cubicBezTo>
                  <a:cubicBezTo>
                    <a:pt x="3721" y="20160"/>
                    <a:pt x="3721" y="20160"/>
                    <a:pt x="3721" y="20160"/>
                  </a:cubicBezTo>
                  <a:cubicBezTo>
                    <a:pt x="3812" y="20160"/>
                    <a:pt x="3812" y="20160"/>
                    <a:pt x="3812" y="20160"/>
                  </a:cubicBezTo>
                  <a:cubicBezTo>
                    <a:pt x="3903" y="20160"/>
                    <a:pt x="3903" y="20160"/>
                    <a:pt x="3903" y="20160"/>
                  </a:cubicBezTo>
                  <a:close/>
                  <a:moveTo>
                    <a:pt x="3903" y="20029"/>
                  </a:moveTo>
                  <a:cubicBezTo>
                    <a:pt x="3903" y="19898"/>
                    <a:pt x="3903" y="19898"/>
                    <a:pt x="3903" y="19898"/>
                  </a:cubicBezTo>
                  <a:cubicBezTo>
                    <a:pt x="3812" y="20029"/>
                    <a:pt x="3812" y="20029"/>
                    <a:pt x="3812" y="20029"/>
                  </a:cubicBezTo>
                  <a:cubicBezTo>
                    <a:pt x="3903" y="20029"/>
                    <a:pt x="3903" y="20029"/>
                    <a:pt x="3903" y="20029"/>
                  </a:cubicBezTo>
                  <a:close/>
                  <a:moveTo>
                    <a:pt x="3903" y="20029"/>
                  </a:moveTo>
                  <a:cubicBezTo>
                    <a:pt x="3993" y="20160"/>
                    <a:pt x="3993" y="20160"/>
                    <a:pt x="3993" y="20160"/>
                  </a:cubicBezTo>
                  <a:cubicBezTo>
                    <a:pt x="3993" y="20029"/>
                    <a:pt x="3993" y="20029"/>
                    <a:pt x="3993" y="20029"/>
                  </a:cubicBezTo>
                  <a:cubicBezTo>
                    <a:pt x="3993" y="20029"/>
                    <a:pt x="3993" y="20029"/>
                    <a:pt x="3993" y="20029"/>
                  </a:cubicBezTo>
                  <a:cubicBezTo>
                    <a:pt x="3903" y="20029"/>
                    <a:pt x="3903" y="20029"/>
                    <a:pt x="3903" y="20029"/>
                  </a:cubicBezTo>
                  <a:close/>
                  <a:moveTo>
                    <a:pt x="4810" y="19505"/>
                  </a:moveTo>
                  <a:cubicBezTo>
                    <a:pt x="4901" y="19636"/>
                    <a:pt x="4901" y="19636"/>
                    <a:pt x="4901" y="19636"/>
                  </a:cubicBezTo>
                  <a:cubicBezTo>
                    <a:pt x="4901" y="19636"/>
                    <a:pt x="4901" y="19636"/>
                    <a:pt x="4901" y="19636"/>
                  </a:cubicBezTo>
                  <a:cubicBezTo>
                    <a:pt x="4810" y="19636"/>
                    <a:pt x="4810" y="19636"/>
                    <a:pt x="4810" y="19636"/>
                  </a:cubicBezTo>
                  <a:cubicBezTo>
                    <a:pt x="4810" y="19767"/>
                    <a:pt x="4810" y="19767"/>
                    <a:pt x="4810" y="19767"/>
                  </a:cubicBezTo>
                  <a:cubicBezTo>
                    <a:pt x="4719" y="19898"/>
                    <a:pt x="4719" y="19898"/>
                    <a:pt x="4719" y="19898"/>
                  </a:cubicBezTo>
                  <a:cubicBezTo>
                    <a:pt x="4538" y="20029"/>
                    <a:pt x="4538" y="20029"/>
                    <a:pt x="4538" y="20029"/>
                  </a:cubicBezTo>
                  <a:cubicBezTo>
                    <a:pt x="4447" y="20029"/>
                    <a:pt x="4447" y="20029"/>
                    <a:pt x="4447" y="20029"/>
                  </a:cubicBezTo>
                  <a:cubicBezTo>
                    <a:pt x="4356" y="20160"/>
                    <a:pt x="4356" y="20160"/>
                    <a:pt x="4356" y="20160"/>
                  </a:cubicBezTo>
                  <a:cubicBezTo>
                    <a:pt x="4175" y="20160"/>
                    <a:pt x="4175" y="20160"/>
                    <a:pt x="4175" y="20160"/>
                  </a:cubicBezTo>
                  <a:cubicBezTo>
                    <a:pt x="4266" y="20029"/>
                    <a:pt x="4266" y="20029"/>
                    <a:pt x="4266" y="20029"/>
                  </a:cubicBezTo>
                  <a:cubicBezTo>
                    <a:pt x="4356" y="20029"/>
                    <a:pt x="4356" y="20029"/>
                    <a:pt x="4356" y="20029"/>
                  </a:cubicBezTo>
                  <a:cubicBezTo>
                    <a:pt x="4356" y="19898"/>
                    <a:pt x="4356" y="19898"/>
                    <a:pt x="4356" y="19898"/>
                  </a:cubicBezTo>
                  <a:cubicBezTo>
                    <a:pt x="4447" y="19898"/>
                    <a:pt x="4447" y="19898"/>
                    <a:pt x="4447" y="19898"/>
                  </a:cubicBezTo>
                  <a:cubicBezTo>
                    <a:pt x="4447" y="19898"/>
                    <a:pt x="4447" y="19898"/>
                    <a:pt x="4447" y="19898"/>
                  </a:cubicBezTo>
                  <a:cubicBezTo>
                    <a:pt x="4538" y="19767"/>
                    <a:pt x="4538" y="19767"/>
                    <a:pt x="4538" y="19767"/>
                  </a:cubicBezTo>
                  <a:cubicBezTo>
                    <a:pt x="4629" y="19767"/>
                    <a:pt x="4629" y="19767"/>
                    <a:pt x="4629" y="19767"/>
                  </a:cubicBezTo>
                  <a:cubicBezTo>
                    <a:pt x="4629" y="19636"/>
                    <a:pt x="4629" y="19636"/>
                    <a:pt x="4629" y="19636"/>
                  </a:cubicBezTo>
                  <a:cubicBezTo>
                    <a:pt x="4629" y="19636"/>
                    <a:pt x="4629" y="19636"/>
                    <a:pt x="4629" y="19636"/>
                  </a:cubicBezTo>
                  <a:cubicBezTo>
                    <a:pt x="4719" y="19505"/>
                    <a:pt x="4719" y="19505"/>
                    <a:pt x="4719" y="19505"/>
                  </a:cubicBezTo>
                  <a:cubicBezTo>
                    <a:pt x="4719" y="19505"/>
                    <a:pt x="4810" y="19505"/>
                    <a:pt x="4810" y="19505"/>
                  </a:cubicBezTo>
                  <a:close/>
                  <a:moveTo>
                    <a:pt x="5536" y="19113"/>
                  </a:moveTo>
                  <a:cubicBezTo>
                    <a:pt x="5445" y="19113"/>
                    <a:pt x="5445" y="19113"/>
                    <a:pt x="5445" y="19113"/>
                  </a:cubicBezTo>
                  <a:cubicBezTo>
                    <a:pt x="5355" y="19244"/>
                    <a:pt x="5355" y="19244"/>
                    <a:pt x="5355" y="19244"/>
                  </a:cubicBezTo>
                  <a:cubicBezTo>
                    <a:pt x="5355" y="19375"/>
                    <a:pt x="5355" y="19375"/>
                    <a:pt x="5355" y="19375"/>
                  </a:cubicBezTo>
                  <a:cubicBezTo>
                    <a:pt x="5445" y="19375"/>
                    <a:pt x="5445" y="19375"/>
                    <a:pt x="5445" y="19375"/>
                  </a:cubicBezTo>
                  <a:cubicBezTo>
                    <a:pt x="5355" y="19505"/>
                    <a:pt x="5355" y="19505"/>
                    <a:pt x="5355" y="19505"/>
                  </a:cubicBezTo>
                  <a:cubicBezTo>
                    <a:pt x="5355" y="19375"/>
                    <a:pt x="5355" y="19375"/>
                    <a:pt x="5355" y="19375"/>
                  </a:cubicBezTo>
                  <a:cubicBezTo>
                    <a:pt x="5264" y="19505"/>
                    <a:pt x="5264" y="19505"/>
                    <a:pt x="5264" y="19505"/>
                  </a:cubicBezTo>
                  <a:cubicBezTo>
                    <a:pt x="5264" y="19505"/>
                    <a:pt x="5264" y="19505"/>
                    <a:pt x="5264" y="19505"/>
                  </a:cubicBezTo>
                  <a:cubicBezTo>
                    <a:pt x="5173" y="19505"/>
                    <a:pt x="5173" y="19505"/>
                    <a:pt x="5173" y="19505"/>
                  </a:cubicBezTo>
                  <a:cubicBezTo>
                    <a:pt x="5173" y="19636"/>
                    <a:pt x="5173" y="19636"/>
                    <a:pt x="5173" y="19636"/>
                  </a:cubicBezTo>
                  <a:cubicBezTo>
                    <a:pt x="5082" y="19636"/>
                    <a:pt x="5082" y="19636"/>
                    <a:pt x="5082" y="19636"/>
                  </a:cubicBezTo>
                  <a:cubicBezTo>
                    <a:pt x="4992" y="19767"/>
                    <a:pt x="4992" y="19767"/>
                    <a:pt x="4992" y="19767"/>
                  </a:cubicBezTo>
                  <a:cubicBezTo>
                    <a:pt x="4901" y="19767"/>
                    <a:pt x="4901" y="19767"/>
                    <a:pt x="4901" y="19767"/>
                  </a:cubicBezTo>
                  <a:cubicBezTo>
                    <a:pt x="4901" y="19767"/>
                    <a:pt x="4901" y="19767"/>
                    <a:pt x="4901" y="19767"/>
                  </a:cubicBezTo>
                  <a:cubicBezTo>
                    <a:pt x="4901" y="19898"/>
                    <a:pt x="4901" y="19898"/>
                    <a:pt x="4901" y="19898"/>
                  </a:cubicBezTo>
                  <a:cubicBezTo>
                    <a:pt x="5082" y="19898"/>
                    <a:pt x="5082" y="19898"/>
                    <a:pt x="5082" y="19898"/>
                  </a:cubicBezTo>
                  <a:cubicBezTo>
                    <a:pt x="5173" y="19767"/>
                    <a:pt x="5173" y="19767"/>
                    <a:pt x="5173" y="19767"/>
                  </a:cubicBezTo>
                  <a:cubicBezTo>
                    <a:pt x="5264" y="19636"/>
                    <a:pt x="5264" y="19636"/>
                    <a:pt x="5264" y="19636"/>
                  </a:cubicBezTo>
                  <a:cubicBezTo>
                    <a:pt x="5264" y="19767"/>
                    <a:pt x="5264" y="19767"/>
                    <a:pt x="5264" y="19767"/>
                  </a:cubicBezTo>
                  <a:cubicBezTo>
                    <a:pt x="5264" y="19767"/>
                    <a:pt x="5264" y="19767"/>
                    <a:pt x="5264" y="19767"/>
                  </a:cubicBezTo>
                  <a:cubicBezTo>
                    <a:pt x="5355" y="19636"/>
                    <a:pt x="5355" y="19636"/>
                    <a:pt x="5355" y="19636"/>
                  </a:cubicBezTo>
                  <a:cubicBezTo>
                    <a:pt x="5355" y="19636"/>
                    <a:pt x="5355" y="19636"/>
                    <a:pt x="5355" y="19636"/>
                  </a:cubicBezTo>
                  <a:cubicBezTo>
                    <a:pt x="5445" y="19636"/>
                    <a:pt x="5445" y="19636"/>
                    <a:pt x="5445" y="19636"/>
                  </a:cubicBezTo>
                  <a:cubicBezTo>
                    <a:pt x="5445" y="19636"/>
                    <a:pt x="5445" y="19636"/>
                    <a:pt x="5445" y="19636"/>
                  </a:cubicBezTo>
                  <a:cubicBezTo>
                    <a:pt x="5445" y="19636"/>
                    <a:pt x="5445" y="19636"/>
                    <a:pt x="5445" y="19636"/>
                  </a:cubicBezTo>
                  <a:cubicBezTo>
                    <a:pt x="5536" y="19505"/>
                    <a:pt x="5536" y="19505"/>
                    <a:pt x="5536" y="19505"/>
                  </a:cubicBezTo>
                  <a:cubicBezTo>
                    <a:pt x="5627" y="19505"/>
                    <a:pt x="5627" y="19505"/>
                    <a:pt x="5627" y="19505"/>
                  </a:cubicBezTo>
                  <a:cubicBezTo>
                    <a:pt x="5627" y="19505"/>
                    <a:pt x="5627" y="19505"/>
                    <a:pt x="5627" y="19505"/>
                  </a:cubicBezTo>
                  <a:cubicBezTo>
                    <a:pt x="5536" y="19375"/>
                    <a:pt x="5536" y="19375"/>
                    <a:pt x="5536" y="19375"/>
                  </a:cubicBezTo>
                  <a:cubicBezTo>
                    <a:pt x="5627" y="19375"/>
                    <a:pt x="5627" y="19375"/>
                    <a:pt x="5627" y="19375"/>
                  </a:cubicBezTo>
                  <a:cubicBezTo>
                    <a:pt x="5627" y="19244"/>
                    <a:pt x="5627" y="19244"/>
                    <a:pt x="5627" y="19244"/>
                  </a:cubicBezTo>
                  <a:cubicBezTo>
                    <a:pt x="5536" y="19244"/>
                    <a:pt x="5536" y="19244"/>
                    <a:pt x="5536" y="19244"/>
                  </a:cubicBezTo>
                  <a:cubicBezTo>
                    <a:pt x="5536" y="19113"/>
                    <a:pt x="5536" y="19113"/>
                    <a:pt x="5536" y="19113"/>
                  </a:cubicBezTo>
                  <a:close/>
                  <a:moveTo>
                    <a:pt x="5808" y="19375"/>
                  </a:moveTo>
                  <a:cubicBezTo>
                    <a:pt x="5718" y="19244"/>
                    <a:pt x="5718" y="19244"/>
                    <a:pt x="5718" y="19244"/>
                  </a:cubicBezTo>
                  <a:cubicBezTo>
                    <a:pt x="5718" y="19244"/>
                    <a:pt x="5718" y="19244"/>
                    <a:pt x="5718" y="19244"/>
                  </a:cubicBezTo>
                  <a:cubicBezTo>
                    <a:pt x="5718" y="19244"/>
                    <a:pt x="5718" y="19244"/>
                    <a:pt x="5718" y="19244"/>
                  </a:cubicBezTo>
                  <a:cubicBezTo>
                    <a:pt x="5808" y="19375"/>
                    <a:pt x="5808" y="19375"/>
                    <a:pt x="5808" y="19375"/>
                  </a:cubicBezTo>
                  <a:close/>
                  <a:moveTo>
                    <a:pt x="6171" y="19244"/>
                  </a:moveTo>
                  <a:cubicBezTo>
                    <a:pt x="6171" y="19244"/>
                    <a:pt x="6171" y="19244"/>
                    <a:pt x="6171" y="19244"/>
                  </a:cubicBezTo>
                  <a:cubicBezTo>
                    <a:pt x="6262" y="19244"/>
                    <a:pt x="6262" y="19244"/>
                    <a:pt x="6262" y="19244"/>
                  </a:cubicBezTo>
                  <a:cubicBezTo>
                    <a:pt x="6262" y="19244"/>
                    <a:pt x="6262" y="19244"/>
                    <a:pt x="6262" y="19244"/>
                  </a:cubicBezTo>
                  <a:cubicBezTo>
                    <a:pt x="6171" y="19244"/>
                    <a:pt x="6171" y="19244"/>
                    <a:pt x="6171" y="19244"/>
                  </a:cubicBezTo>
                  <a:cubicBezTo>
                    <a:pt x="6171" y="19244"/>
                    <a:pt x="6171" y="19244"/>
                    <a:pt x="6171" y="19244"/>
                  </a:cubicBezTo>
                  <a:close/>
                  <a:moveTo>
                    <a:pt x="5990" y="19244"/>
                  </a:moveTo>
                  <a:cubicBezTo>
                    <a:pt x="6081" y="19244"/>
                    <a:pt x="6081" y="19244"/>
                    <a:pt x="6081" y="19244"/>
                  </a:cubicBezTo>
                  <a:cubicBezTo>
                    <a:pt x="6081" y="19244"/>
                    <a:pt x="6081" y="19244"/>
                    <a:pt x="6081" y="19244"/>
                  </a:cubicBezTo>
                  <a:cubicBezTo>
                    <a:pt x="5990" y="19244"/>
                    <a:pt x="5990" y="19244"/>
                    <a:pt x="5990" y="19244"/>
                  </a:cubicBezTo>
                  <a:close/>
                  <a:moveTo>
                    <a:pt x="5990" y="19113"/>
                  </a:moveTo>
                  <a:cubicBezTo>
                    <a:pt x="5990" y="19113"/>
                    <a:pt x="5990" y="19113"/>
                    <a:pt x="5990" y="19113"/>
                  </a:cubicBezTo>
                  <a:cubicBezTo>
                    <a:pt x="5990" y="18982"/>
                    <a:pt x="5990" y="18982"/>
                    <a:pt x="5990" y="18982"/>
                  </a:cubicBezTo>
                  <a:cubicBezTo>
                    <a:pt x="5990" y="18982"/>
                    <a:pt x="5990" y="18982"/>
                    <a:pt x="5990" y="18982"/>
                  </a:cubicBezTo>
                  <a:cubicBezTo>
                    <a:pt x="6081" y="19113"/>
                    <a:pt x="6081" y="19113"/>
                    <a:pt x="6081" y="19113"/>
                  </a:cubicBezTo>
                  <a:cubicBezTo>
                    <a:pt x="5990" y="19113"/>
                    <a:pt x="5990" y="19113"/>
                    <a:pt x="5990" y="19113"/>
                  </a:cubicBezTo>
                  <a:close/>
                  <a:moveTo>
                    <a:pt x="5899" y="19113"/>
                  </a:moveTo>
                  <a:cubicBezTo>
                    <a:pt x="5808" y="19113"/>
                    <a:pt x="5808" y="19113"/>
                    <a:pt x="5808" y="19113"/>
                  </a:cubicBezTo>
                  <a:cubicBezTo>
                    <a:pt x="5808" y="19113"/>
                    <a:pt x="5808" y="19113"/>
                    <a:pt x="5808" y="19113"/>
                  </a:cubicBezTo>
                  <a:cubicBezTo>
                    <a:pt x="5808" y="19244"/>
                    <a:pt x="5808" y="19244"/>
                    <a:pt x="5808" y="19244"/>
                  </a:cubicBezTo>
                  <a:cubicBezTo>
                    <a:pt x="5899" y="19244"/>
                    <a:pt x="5899" y="19244"/>
                    <a:pt x="5899" y="19244"/>
                  </a:cubicBezTo>
                  <a:cubicBezTo>
                    <a:pt x="5899" y="19113"/>
                    <a:pt x="5899" y="19113"/>
                    <a:pt x="5899" y="19113"/>
                  </a:cubicBezTo>
                  <a:cubicBezTo>
                    <a:pt x="5899" y="19113"/>
                    <a:pt x="5899" y="19113"/>
                    <a:pt x="5899" y="19113"/>
                  </a:cubicBezTo>
                  <a:cubicBezTo>
                    <a:pt x="5899" y="19113"/>
                    <a:pt x="5899" y="19113"/>
                    <a:pt x="5899" y="19113"/>
                  </a:cubicBezTo>
                  <a:close/>
                  <a:moveTo>
                    <a:pt x="9529" y="14793"/>
                  </a:moveTo>
                  <a:cubicBezTo>
                    <a:pt x="9529" y="14793"/>
                    <a:pt x="9529" y="14793"/>
                    <a:pt x="9529" y="14793"/>
                  </a:cubicBezTo>
                  <a:cubicBezTo>
                    <a:pt x="9620" y="14662"/>
                    <a:pt x="9620" y="14662"/>
                    <a:pt x="9620" y="14662"/>
                  </a:cubicBezTo>
                  <a:cubicBezTo>
                    <a:pt x="9620" y="14793"/>
                    <a:pt x="9620" y="14793"/>
                    <a:pt x="9620" y="14793"/>
                  </a:cubicBezTo>
                  <a:cubicBezTo>
                    <a:pt x="9529" y="14793"/>
                    <a:pt x="9529" y="14793"/>
                    <a:pt x="9529" y="14793"/>
                  </a:cubicBezTo>
                  <a:close/>
                  <a:moveTo>
                    <a:pt x="9439" y="14793"/>
                  </a:moveTo>
                  <a:cubicBezTo>
                    <a:pt x="9348" y="14793"/>
                    <a:pt x="9348" y="14793"/>
                    <a:pt x="9348" y="14793"/>
                  </a:cubicBezTo>
                  <a:cubicBezTo>
                    <a:pt x="9348" y="14662"/>
                    <a:pt x="9348" y="14662"/>
                    <a:pt x="9348" y="14662"/>
                  </a:cubicBezTo>
                  <a:cubicBezTo>
                    <a:pt x="9439" y="14662"/>
                    <a:pt x="9439" y="14662"/>
                    <a:pt x="9439" y="14662"/>
                  </a:cubicBezTo>
                  <a:cubicBezTo>
                    <a:pt x="9529" y="14531"/>
                    <a:pt x="9529" y="14531"/>
                    <a:pt x="9529" y="14531"/>
                  </a:cubicBezTo>
                  <a:cubicBezTo>
                    <a:pt x="9529" y="14662"/>
                    <a:pt x="9529" y="14662"/>
                    <a:pt x="9529" y="14662"/>
                  </a:cubicBezTo>
                  <a:cubicBezTo>
                    <a:pt x="9439" y="14793"/>
                    <a:pt x="9439" y="14793"/>
                    <a:pt x="9439" y="14793"/>
                  </a:cubicBezTo>
                  <a:cubicBezTo>
                    <a:pt x="9439" y="14793"/>
                    <a:pt x="9439" y="14793"/>
                    <a:pt x="9439" y="14793"/>
                  </a:cubicBezTo>
                  <a:close/>
                  <a:moveTo>
                    <a:pt x="6353" y="18851"/>
                  </a:moveTo>
                  <a:cubicBezTo>
                    <a:pt x="6353" y="18720"/>
                    <a:pt x="6353" y="18720"/>
                    <a:pt x="6353" y="18720"/>
                  </a:cubicBezTo>
                  <a:cubicBezTo>
                    <a:pt x="6353" y="18720"/>
                    <a:pt x="6353" y="18720"/>
                    <a:pt x="6353" y="18720"/>
                  </a:cubicBezTo>
                  <a:cubicBezTo>
                    <a:pt x="6444" y="18720"/>
                    <a:pt x="6444" y="18720"/>
                    <a:pt x="6444" y="18720"/>
                  </a:cubicBezTo>
                  <a:cubicBezTo>
                    <a:pt x="6534" y="18589"/>
                    <a:pt x="6534" y="18589"/>
                    <a:pt x="6534" y="18589"/>
                  </a:cubicBezTo>
                  <a:cubicBezTo>
                    <a:pt x="6534" y="18589"/>
                    <a:pt x="6534" y="18589"/>
                    <a:pt x="6534" y="18589"/>
                  </a:cubicBezTo>
                  <a:cubicBezTo>
                    <a:pt x="6625" y="18458"/>
                    <a:pt x="6625" y="18458"/>
                    <a:pt x="6625" y="18458"/>
                  </a:cubicBezTo>
                  <a:cubicBezTo>
                    <a:pt x="6625" y="18458"/>
                    <a:pt x="6625" y="18458"/>
                    <a:pt x="6625" y="18458"/>
                  </a:cubicBezTo>
                  <a:cubicBezTo>
                    <a:pt x="6716" y="18458"/>
                    <a:pt x="6716" y="18458"/>
                    <a:pt x="6716" y="18458"/>
                  </a:cubicBezTo>
                  <a:cubicBezTo>
                    <a:pt x="6716" y="18458"/>
                    <a:pt x="6716" y="18458"/>
                    <a:pt x="6716" y="18458"/>
                  </a:cubicBezTo>
                  <a:cubicBezTo>
                    <a:pt x="6807" y="18458"/>
                    <a:pt x="6807" y="18458"/>
                    <a:pt x="6807" y="18458"/>
                  </a:cubicBezTo>
                  <a:cubicBezTo>
                    <a:pt x="6897" y="18458"/>
                    <a:pt x="6897" y="18458"/>
                    <a:pt x="6897" y="18458"/>
                  </a:cubicBezTo>
                  <a:cubicBezTo>
                    <a:pt x="6897" y="18458"/>
                    <a:pt x="6897" y="18458"/>
                    <a:pt x="6897" y="18458"/>
                  </a:cubicBezTo>
                  <a:cubicBezTo>
                    <a:pt x="6988" y="18458"/>
                    <a:pt x="6988" y="18458"/>
                    <a:pt x="6988" y="18458"/>
                  </a:cubicBezTo>
                  <a:cubicBezTo>
                    <a:pt x="7079" y="18458"/>
                    <a:pt x="7079" y="18458"/>
                    <a:pt x="7079" y="18458"/>
                  </a:cubicBezTo>
                  <a:cubicBezTo>
                    <a:pt x="6988" y="18589"/>
                    <a:pt x="6988" y="18589"/>
                    <a:pt x="6988" y="18589"/>
                  </a:cubicBezTo>
                  <a:cubicBezTo>
                    <a:pt x="7079" y="18720"/>
                    <a:pt x="7079" y="18720"/>
                    <a:pt x="7079" y="18720"/>
                  </a:cubicBezTo>
                  <a:cubicBezTo>
                    <a:pt x="7079" y="18720"/>
                    <a:pt x="7079" y="18720"/>
                    <a:pt x="7079" y="18720"/>
                  </a:cubicBezTo>
                  <a:cubicBezTo>
                    <a:pt x="6988" y="18720"/>
                    <a:pt x="6988" y="18720"/>
                    <a:pt x="6988" y="18720"/>
                  </a:cubicBezTo>
                  <a:cubicBezTo>
                    <a:pt x="6988" y="18851"/>
                    <a:pt x="6988" y="18851"/>
                    <a:pt x="6988" y="18851"/>
                  </a:cubicBezTo>
                  <a:cubicBezTo>
                    <a:pt x="6807" y="18851"/>
                    <a:pt x="6807" y="18851"/>
                    <a:pt x="6807" y="18851"/>
                  </a:cubicBezTo>
                  <a:cubicBezTo>
                    <a:pt x="6716" y="18851"/>
                    <a:pt x="6716" y="18851"/>
                    <a:pt x="6716" y="18851"/>
                  </a:cubicBezTo>
                  <a:cubicBezTo>
                    <a:pt x="6625" y="18851"/>
                    <a:pt x="6625" y="18851"/>
                    <a:pt x="6625" y="18851"/>
                  </a:cubicBezTo>
                  <a:cubicBezTo>
                    <a:pt x="6534" y="18982"/>
                    <a:pt x="6534" y="18982"/>
                    <a:pt x="6534" y="18982"/>
                  </a:cubicBezTo>
                  <a:cubicBezTo>
                    <a:pt x="6444" y="18982"/>
                    <a:pt x="6444" y="18982"/>
                    <a:pt x="6444" y="18982"/>
                  </a:cubicBezTo>
                  <a:cubicBezTo>
                    <a:pt x="6444" y="18982"/>
                    <a:pt x="6444" y="18982"/>
                    <a:pt x="6444" y="18982"/>
                  </a:cubicBezTo>
                  <a:cubicBezTo>
                    <a:pt x="6353" y="18851"/>
                    <a:pt x="6353" y="18851"/>
                    <a:pt x="6353" y="18851"/>
                  </a:cubicBezTo>
                  <a:close/>
                  <a:moveTo>
                    <a:pt x="6353" y="1885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63" name="Rectangle 160"/>
            <p:cNvSpPr>
              <a:spLocks/>
            </p:cNvSpPr>
            <p:nvPr/>
          </p:nvSpPr>
          <p:spPr bwMode="auto">
            <a:xfrm>
              <a:off x="3523" y="3942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64" name="AutoShape 161"/>
            <p:cNvSpPr>
              <a:spLocks/>
            </p:cNvSpPr>
            <p:nvPr/>
          </p:nvSpPr>
          <p:spPr bwMode="auto">
            <a:xfrm>
              <a:off x="3645" y="3977"/>
              <a:ext cx="94" cy="3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751" y="0"/>
                  </a:moveTo>
                  <a:lnTo>
                    <a:pt x="15178" y="0"/>
                  </a:lnTo>
                  <a:lnTo>
                    <a:pt x="16930" y="5760"/>
                  </a:lnTo>
                  <a:lnTo>
                    <a:pt x="19265" y="11520"/>
                  </a:lnTo>
                  <a:lnTo>
                    <a:pt x="21600" y="11520"/>
                  </a:lnTo>
                  <a:lnTo>
                    <a:pt x="21600" y="17280"/>
                  </a:lnTo>
                  <a:lnTo>
                    <a:pt x="16930" y="17280"/>
                  </a:lnTo>
                  <a:lnTo>
                    <a:pt x="16930" y="11520"/>
                  </a:lnTo>
                  <a:lnTo>
                    <a:pt x="15178" y="17280"/>
                  </a:lnTo>
                  <a:lnTo>
                    <a:pt x="12843" y="17280"/>
                  </a:lnTo>
                  <a:lnTo>
                    <a:pt x="12843" y="21600"/>
                  </a:lnTo>
                  <a:lnTo>
                    <a:pt x="10508" y="21600"/>
                  </a:lnTo>
                  <a:lnTo>
                    <a:pt x="8173" y="17280"/>
                  </a:lnTo>
                  <a:lnTo>
                    <a:pt x="4086" y="17280"/>
                  </a:lnTo>
                  <a:lnTo>
                    <a:pt x="4086" y="11520"/>
                  </a:lnTo>
                  <a:lnTo>
                    <a:pt x="1751" y="5760"/>
                  </a:lnTo>
                  <a:lnTo>
                    <a:pt x="1751" y="11520"/>
                  </a:lnTo>
                  <a:lnTo>
                    <a:pt x="0" y="5760"/>
                  </a:lnTo>
                  <a:lnTo>
                    <a:pt x="0" y="0"/>
                  </a:lnTo>
                  <a:lnTo>
                    <a:pt x="1751" y="0"/>
                  </a:lnTo>
                  <a:close/>
                  <a:moveTo>
                    <a:pt x="1751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65" name="AutoShape 162"/>
            <p:cNvSpPr>
              <a:spLocks/>
            </p:cNvSpPr>
            <p:nvPr/>
          </p:nvSpPr>
          <p:spPr bwMode="auto">
            <a:xfrm>
              <a:off x="3805" y="3913"/>
              <a:ext cx="122" cy="8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277" y="21600"/>
                  </a:moveTo>
                  <a:cubicBezTo>
                    <a:pt x="18277" y="19200"/>
                    <a:pt x="18277" y="19200"/>
                    <a:pt x="18277" y="19200"/>
                  </a:cubicBezTo>
                  <a:cubicBezTo>
                    <a:pt x="19938" y="16800"/>
                    <a:pt x="19938" y="16800"/>
                    <a:pt x="19938" y="16800"/>
                  </a:cubicBezTo>
                  <a:cubicBezTo>
                    <a:pt x="19938" y="16800"/>
                    <a:pt x="19938" y="16800"/>
                    <a:pt x="19938" y="16800"/>
                  </a:cubicBezTo>
                  <a:cubicBezTo>
                    <a:pt x="19938" y="14400"/>
                    <a:pt x="19938" y="14400"/>
                    <a:pt x="19938" y="14400"/>
                  </a:cubicBezTo>
                  <a:cubicBezTo>
                    <a:pt x="19938" y="12000"/>
                    <a:pt x="19938" y="12000"/>
                    <a:pt x="19938" y="12000"/>
                  </a:cubicBezTo>
                  <a:cubicBezTo>
                    <a:pt x="19938" y="12000"/>
                    <a:pt x="19938" y="12000"/>
                    <a:pt x="19938" y="12000"/>
                  </a:cubicBezTo>
                  <a:cubicBezTo>
                    <a:pt x="21600" y="12000"/>
                    <a:pt x="21600" y="12000"/>
                    <a:pt x="21600" y="12000"/>
                  </a:cubicBezTo>
                  <a:cubicBezTo>
                    <a:pt x="21600" y="9600"/>
                    <a:pt x="21600" y="9600"/>
                    <a:pt x="21600" y="9600"/>
                  </a:cubicBezTo>
                  <a:cubicBezTo>
                    <a:pt x="19938" y="7200"/>
                    <a:pt x="19938" y="7200"/>
                    <a:pt x="19938" y="7200"/>
                  </a:cubicBezTo>
                  <a:cubicBezTo>
                    <a:pt x="21600" y="4800"/>
                    <a:pt x="21600" y="4800"/>
                    <a:pt x="21600" y="4800"/>
                  </a:cubicBezTo>
                  <a:cubicBezTo>
                    <a:pt x="21600" y="4800"/>
                    <a:pt x="21600" y="4800"/>
                    <a:pt x="21600" y="4800"/>
                  </a:cubicBezTo>
                  <a:cubicBezTo>
                    <a:pt x="21600" y="4800"/>
                    <a:pt x="21600" y="4800"/>
                    <a:pt x="21600" y="4800"/>
                  </a:cubicBezTo>
                  <a:cubicBezTo>
                    <a:pt x="19938" y="4800"/>
                    <a:pt x="19938" y="4800"/>
                    <a:pt x="19938" y="4800"/>
                  </a:cubicBezTo>
                  <a:cubicBezTo>
                    <a:pt x="18277" y="4800"/>
                    <a:pt x="18277" y="4800"/>
                    <a:pt x="18277" y="4800"/>
                  </a:cubicBezTo>
                  <a:cubicBezTo>
                    <a:pt x="16615" y="2400"/>
                    <a:pt x="16615" y="2400"/>
                    <a:pt x="16615" y="2400"/>
                  </a:cubicBezTo>
                  <a:cubicBezTo>
                    <a:pt x="14954" y="2400"/>
                    <a:pt x="14954" y="2400"/>
                    <a:pt x="14954" y="2400"/>
                  </a:cubicBezTo>
                  <a:cubicBezTo>
                    <a:pt x="13292" y="2400"/>
                    <a:pt x="13292" y="2400"/>
                    <a:pt x="13292" y="2400"/>
                  </a:cubicBezTo>
                  <a:cubicBezTo>
                    <a:pt x="11631" y="2400"/>
                    <a:pt x="11631" y="2400"/>
                    <a:pt x="11631" y="2400"/>
                  </a:cubicBezTo>
                  <a:cubicBezTo>
                    <a:pt x="9969" y="2400"/>
                    <a:pt x="9969" y="2400"/>
                    <a:pt x="9969" y="2400"/>
                  </a:cubicBezTo>
                  <a:cubicBezTo>
                    <a:pt x="8308" y="2400"/>
                    <a:pt x="8308" y="2400"/>
                    <a:pt x="8308" y="2400"/>
                  </a:cubicBezTo>
                  <a:cubicBezTo>
                    <a:pt x="8308" y="2400"/>
                    <a:pt x="9969" y="4800"/>
                    <a:pt x="9969" y="4800"/>
                  </a:cubicBezTo>
                  <a:cubicBezTo>
                    <a:pt x="14954" y="7200"/>
                    <a:pt x="14954" y="7200"/>
                    <a:pt x="14954" y="7200"/>
                  </a:cubicBezTo>
                  <a:cubicBezTo>
                    <a:pt x="13292" y="7200"/>
                    <a:pt x="13292" y="7200"/>
                    <a:pt x="13292" y="7200"/>
                  </a:cubicBezTo>
                  <a:cubicBezTo>
                    <a:pt x="14954" y="9600"/>
                    <a:pt x="14954" y="9600"/>
                    <a:pt x="14954" y="9600"/>
                  </a:cubicBezTo>
                  <a:cubicBezTo>
                    <a:pt x="13292" y="12000"/>
                    <a:pt x="13292" y="12000"/>
                    <a:pt x="13292" y="12000"/>
                  </a:cubicBezTo>
                  <a:cubicBezTo>
                    <a:pt x="14954" y="12000"/>
                    <a:pt x="14954" y="12000"/>
                    <a:pt x="14954" y="12000"/>
                  </a:cubicBezTo>
                  <a:cubicBezTo>
                    <a:pt x="16615" y="14400"/>
                    <a:pt x="16615" y="14400"/>
                    <a:pt x="16615" y="14400"/>
                  </a:cubicBezTo>
                  <a:cubicBezTo>
                    <a:pt x="18277" y="14400"/>
                    <a:pt x="18277" y="14400"/>
                    <a:pt x="18277" y="14400"/>
                  </a:cubicBezTo>
                  <a:cubicBezTo>
                    <a:pt x="16615" y="16800"/>
                    <a:pt x="16615" y="16800"/>
                    <a:pt x="16615" y="16800"/>
                  </a:cubicBezTo>
                  <a:cubicBezTo>
                    <a:pt x="13292" y="16800"/>
                    <a:pt x="13292" y="16800"/>
                    <a:pt x="13292" y="16800"/>
                  </a:cubicBezTo>
                  <a:cubicBezTo>
                    <a:pt x="13292" y="16800"/>
                    <a:pt x="13292" y="16800"/>
                    <a:pt x="13292" y="16800"/>
                  </a:cubicBezTo>
                  <a:cubicBezTo>
                    <a:pt x="11631" y="16800"/>
                    <a:pt x="11631" y="16800"/>
                    <a:pt x="11631" y="16800"/>
                  </a:cubicBezTo>
                  <a:cubicBezTo>
                    <a:pt x="9969" y="16800"/>
                    <a:pt x="9969" y="16800"/>
                    <a:pt x="9969" y="16800"/>
                  </a:cubicBezTo>
                  <a:cubicBezTo>
                    <a:pt x="8308" y="16800"/>
                    <a:pt x="8308" y="16800"/>
                    <a:pt x="8308" y="16800"/>
                  </a:cubicBezTo>
                  <a:cubicBezTo>
                    <a:pt x="6646" y="16800"/>
                    <a:pt x="6646" y="16800"/>
                    <a:pt x="6646" y="16800"/>
                  </a:cubicBezTo>
                  <a:cubicBezTo>
                    <a:pt x="6646" y="16800"/>
                    <a:pt x="6646" y="16800"/>
                    <a:pt x="6646" y="16800"/>
                  </a:cubicBezTo>
                  <a:cubicBezTo>
                    <a:pt x="6646" y="14400"/>
                    <a:pt x="6646" y="14400"/>
                    <a:pt x="6646" y="14400"/>
                  </a:cubicBezTo>
                  <a:cubicBezTo>
                    <a:pt x="3323" y="16800"/>
                    <a:pt x="3323" y="16800"/>
                    <a:pt x="3323" y="16800"/>
                  </a:cubicBezTo>
                  <a:cubicBezTo>
                    <a:pt x="3323" y="14400"/>
                    <a:pt x="3323" y="14400"/>
                    <a:pt x="3323" y="14400"/>
                  </a:cubicBezTo>
                  <a:cubicBezTo>
                    <a:pt x="1662" y="16800"/>
                    <a:pt x="1662" y="16800"/>
                    <a:pt x="1662" y="16800"/>
                  </a:cubicBezTo>
                  <a:cubicBezTo>
                    <a:pt x="0" y="16800"/>
                    <a:pt x="0" y="16800"/>
                    <a:pt x="0" y="16800"/>
                  </a:cubicBezTo>
                  <a:cubicBezTo>
                    <a:pt x="1662" y="19200"/>
                    <a:pt x="1662" y="19200"/>
                    <a:pt x="1662" y="19200"/>
                  </a:cubicBezTo>
                  <a:cubicBezTo>
                    <a:pt x="3323" y="19200"/>
                    <a:pt x="3323" y="19200"/>
                    <a:pt x="3323" y="19200"/>
                  </a:cubicBezTo>
                  <a:cubicBezTo>
                    <a:pt x="4985" y="21600"/>
                    <a:pt x="4985" y="21600"/>
                    <a:pt x="4985" y="21600"/>
                  </a:cubicBezTo>
                  <a:cubicBezTo>
                    <a:pt x="4985" y="21600"/>
                    <a:pt x="4985" y="21600"/>
                    <a:pt x="4985" y="21600"/>
                  </a:cubicBezTo>
                  <a:cubicBezTo>
                    <a:pt x="6646" y="19200"/>
                    <a:pt x="6646" y="19200"/>
                    <a:pt x="6646" y="19200"/>
                  </a:cubicBezTo>
                  <a:cubicBezTo>
                    <a:pt x="6646" y="19200"/>
                    <a:pt x="6646" y="19200"/>
                    <a:pt x="6646" y="19200"/>
                  </a:cubicBezTo>
                  <a:cubicBezTo>
                    <a:pt x="9969" y="19200"/>
                    <a:pt x="9969" y="19200"/>
                    <a:pt x="9969" y="19200"/>
                  </a:cubicBezTo>
                  <a:cubicBezTo>
                    <a:pt x="11631" y="19200"/>
                    <a:pt x="11631" y="19200"/>
                    <a:pt x="11631" y="19200"/>
                  </a:cubicBezTo>
                  <a:cubicBezTo>
                    <a:pt x="14954" y="21600"/>
                    <a:pt x="14954" y="21600"/>
                    <a:pt x="14954" y="21600"/>
                  </a:cubicBezTo>
                  <a:cubicBezTo>
                    <a:pt x="16615" y="19200"/>
                    <a:pt x="16615" y="19200"/>
                    <a:pt x="16615" y="19200"/>
                  </a:cubicBezTo>
                  <a:cubicBezTo>
                    <a:pt x="16615" y="21600"/>
                    <a:pt x="16615" y="21600"/>
                    <a:pt x="16615" y="21600"/>
                  </a:cubicBezTo>
                  <a:cubicBezTo>
                    <a:pt x="18277" y="21600"/>
                    <a:pt x="18277" y="21600"/>
                    <a:pt x="18277" y="21600"/>
                  </a:cubicBezTo>
                  <a:close/>
                  <a:moveTo>
                    <a:pt x="13292" y="0"/>
                  </a:moveTo>
                  <a:cubicBezTo>
                    <a:pt x="13292" y="0"/>
                    <a:pt x="13292" y="0"/>
                    <a:pt x="13292" y="0"/>
                  </a:cubicBezTo>
                  <a:cubicBezTo>
                    <a:pt x="16615" y="2400"/>
                    <a:pt x="16615" y="2400"/>
                    <a:pt x="16615" y="2400"/>
                  </a:cubicBezTo>
                  <a:cubicBezTo>
                    <a:pt x="13292" y="2400"/>
                    <a:pt x="13292" y="2400"/>
                    <a:pt x="13292" y="2400"/>
                  </a:cubicBezTo>
                  <a:cubicBezTo>
                    <a:pt x="13292" y="0"/>
                    <a:pt x="13292" y="0"/>
                    <a:pt x="13292" y="0"/>
                  </a:cubicBezTo>
                  <a:close/>
                  <a:moveTo>
                    <a:pt x="9969" y="12000"/>
                  </a:moveTo>
                  <a:cubicBezTo>
                    <a:pt x="11631" y="12000"/>
                    <a:pt x="11631" y="12000"/>
                    <a:pt x="11631" y="12000"/>
                  </a:cubicBezTo>
                  <a:cubicBezTo>
                    <a:pt x="13292" y="12000"/>
                    <a:pt x="13292" y="12000"/>
                    <a:pt x="13292" y="12000"/>
                  </a:cubicBezTo>
                  <a:cubicBezTo>
                    <a:pt x="13292" y="14400"/>
                    <a:pt x="13292" y="14400"/>
                    <a:pt x="13292" y="14400"/>
                  </a:cubicBezTo>
                  <a:cubicBezTo>
                    <a:pt x="11631" y="14400"/>
                    <a:pt x="11631" y="14400"/>
                    <a:pt x="11631" y="14400"/>
                  </a:cubicBezTo>
                  <a:lnTo>
                    <a:pt x="9969" y="12000"/>
                  </a:lnTo>
                  <a:close/>
                  <a:moveTo>
                    <a:pt x="9969" y="120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66" name="AutoShape 163"/>
            <p:cNvSpPr>
              <a:spLocks/>
            </p:cNvSpPr>
            <p:nvPr/>
          </p:nvSpPr>
          <p:spPr bwMode="auto">
            <a:xfrm>
              <a:off x="3381" y="3787"/>
              <a:ext cx="442" cy="14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7" y="9519"/>
                  </a:moveTo>
                  <a:lnTo>
                    <a:pt x="4097" y="8054"/>
                  </a:lnTo>
                  <a:lnTo>
                    <a:pt x="4593" y="8054"/>
                  </a:lnTo>
                  <a:lnTo>
                    <a:pt x="5090" y="9519"/>
                  </a:lnTo>
                  <a:lnTo>
                    <a:pt x="5090" y="10617"/>
                  </a:lnTo>
                  <a:lnTo>
                    <a:pt x="3724" y="10617"/>
                  </a:lnTo>
                  <a:lnTo>
                    <a:pt x="3724" y="9519"/>
                  </a:lnTo>
                  <a:lnTo>
                    <a:pt x="4097" y="10617"/>
                  </a:lnTo>
                  <a:lnTo>
                    <a:pt x="4593" y="9519"/>
                  </a:lnTo>
                  <a:lnTo>
                    <a:pt x="4097" y="9519"/>
                  </a:lnTo>
                  <a:close/>
                  <a:moveTo>
                    <a:pt x="1366" y="6590"/>
                  </a:moveTo>
                  <a:lnTo>
                    <a:pt x="1366" y="8054"/>
                  </a:lnTo>
                  <a:lnTo>
                    <a:pt x="869" y="6590"/>
                  </a:lnTo>
                  <a:lnTo>
                    <a:pt x="497" y="8054"/>
                  </a:lnTo>
                  <a:lnTo>
                    <a:pt x="0" y="8054"/>
                  </a:lnTo>
                  <a:lnTo>
                    <a:pt x="497" y="9519"/>
                  </a:lnTo>
                  <a:lnTo>
                    <a:pt x="869" y="8054"/>
                  </a:lnTo>
                  <a:lnTo>
                    <a:pt x="869" y="9519"/>
                  </a:lnTo>
                  <a:lnTo>
                    <a:pt x="1366" y="8054"/>
                  </a:lnTo>
                  <a:lnTo>
                    <a:pt x="1862" y="8054"/>
                  </a:lnTo>
                  <a:lnTo>
                    <a:pt x="2359" y="6590"/>
                  </a:lnTo>
                  <a:lnTo>
                    <a:pt x="3724" y="6590"/>
                  </a:lnTo>
                  <a:lnTo>
                    <a:pt x="4097" y="4027"/>
                  </a:lnTo>
                  <a:lnTo>
                    <a:pt x="6455" y="4027"/>
                  </a:lnTo>
                  <a:lnTo>
                    <a:pt x="6952" y="5125"/>
                  </a:lnTo>
                  <a:lnTo>
                    <a:pt x="5959" y="5125"/>
                  </a:lnTo>
                  <a:lnTo>
                    <a:pt x="5959" y="6590"/>
                  </a:lnTo>
                  <a:lnTo>
                    <a:pt x="8317" y="6590"/>
                  </a:lnTo>
                  <a:lnTo>
                    <a:pt x="8690" y="8054"/>
                  </a:lnTo>
                  <a:lnTo>
                    <a:pt x="9186" y="8054"/>
                  </a:lnTo>
                  <a:lnTo>
                    <a:pt x="9186" y="6590"/>
                  </a:lnTo>
                  <a:lnTo>
                    <a:pt x="9683" y="8054"/>
                  </a:lnTo>
                  <a:lnTo>
                    <a:pt x="10055" y="9519"/>
                  </a:lnTo>
                  <a:lnTo>
                    <a:pt x="11917" y="9519"/>
                  </a:lnTo>
                  <a:lnTo>
                    <a:pt x="11917" y="10617"/>
                  </a:lnTo>
                  <a:lnTo>
                    <a:pt x="12910" y="9519"/>
                  </a:lnTo>
                  <a:lnTo>
                    <a:pt x="13283" y="13546"/>
                  </a:lnTo>
                  <a:lnTo>
                    <a:pt x="13779" y="14644"/>
                  </a:lnTo>
                  <a:lnTo>
                    <a:pt x="14276" y="14644"/>
                  </a:lnTo>
                  <a:lnTo>
                    <a:pt x="14648" y="16108"/>
                  </a:lnTo>
                  <a:lnTo>
                    <a:pt x="16138" y="16108"/>
                  </a:lnTo>
                  <a:lnTo>
                    <a:pt x="16138" y="17573"/>
                  </a:lnTo>
                  <a:lnTo>
                    <a:pt x="15641" y="17573"/>
                  </a:lnTo>
                  <a:lnTo>
                    <a:pt x="14648" y="20136"/>
                  </a:lnTo>
                  <a:lnTo>
                    <a:pt x="17876" y="20136"/>
                  </a:lnTo>
                  <a:lnTo>
                    <a:pt x="18372" y="21600"/>
                  </a:lnTo>
                  <a:lnTo>
                    <a:pt x="19738" y="20136"/>
                  </a:lnTo>
                  <a:lnTo>
                    <a:pt x="20234" y="18671"/>
                  </a:lnTo>
                  <a:lnTo>
                    <a:pt x="21600" y="18671"/>
                  </a:lnTo>
                  <a:lnTo>
                    <a:pt x="21600" y="17573"/>
                  </a:lnTo>
                  <a:lnTo>
                    <a:pt x="21103" y="17573"/>
                  </a:lnTo>
                  <a:lnTo>
                    <a:pt x="20731" y="16108"/>
                  </a:lnTo>
                  <a:lnTo>
                    <a:pt x="19738" y="14644"/>
                  </a:lnTo>
                  <a:lnTo>
                    <a:pt x="18869" y="14644"/>
                  </a:lnTo>
                  <a:lnTo>
                    <a:pt x="18869" y="12081"/>
                  </a:lnTo>
                  <a:lnTo>
                    <a:pt x="18372" y="13546"/>
                  </a:lnTo>
                  <a:lnTo>
                    <a:pt x="17876" y="13546"/>
                  </a:lnTo>
                  <a:lnTo>
                    <a:pt x="17503" y="10617"/>
                  </a:lnTo>
                  <a:lnTo>
                    <a:pt x="17007" y="12081"/>
                  </a:lnTo>
                  <a:lnTo>
                    <a:pt x="17007" y="10617"/>
                  </a:lnTo>
                  <a:lnTo>
                    <a:pt x="16138" y="9519"/>
                  </a:lnTo>
                  <a:lnTo>
                    <a:pt x="16138" y="10617"/>
                  </a:lnTo>
                  <a:lnTo>
                    <a:pt x="15641" y="10617"/>
                  </a:lnTo>
                  <a:lnTo>
                    <a:pt x="15641" y="9519"/>
                  </a:lnTo>
                  <a:lnTo>
                    <a:pt x="15641" y="10617"/>
                  </a:lnTo>
                  <a:lnTo>
                    <a:pt x="15145" y="9519"/>
                  </a:lnTo>
                  <a:lnTo>
                    <a:pt x="14276" y="9519"/>
                  </a:lnTo>
                  <a:lnTo>
                    <a:pt x="13283" y="6590"/>
                  </a:lnTo>
                  <a:lnTo>
                    <a:pt x="12910" y="5125"/>
                  </a:lnTo>
                  <a:lnTo>
                    <a:pt x="11545" y="5125"/>
                  </a:lnTo>
                  <a:lnTo>
                    <a:pt x="11545" y="4027"/>
                  </a:lnTo>
                  <a:lnTo>
                    <a:pt x="11048" y="2563"/>
                  </a:lnTo>
                  <a:lnTo>
                    <a:pt x="10055" y="2563"/>
                  </a:lnTo>
                  <a:lnTo>
                    <a:pt x="8690" y="1098"/>
                  </a:lnTo>
                  <a:lnTo>
                    <a:pt x="8317" y="2563"/>
                  </a:lnTo>
                  <a:lnTo>
                    <a:pt x="7821" y="1098"/>
                  </a:lnTo>
                  <a:lnTo>
                    <a:pt x="7324" y="1098"/>
                  </a:lnTo>
                  <a:lnTo>
                    <a:pt x="6455" y="0"/>
                  </a:lnTo>
                  <a:lnTo>
                    <a:pt x="5462" y="0"/>
                  </a:lnTo>
                  <a:lnTo>
                    <a:pt x="5090" y="1098"/>
                  </a:lnTo>
                  <a:lnTo>
                    <a:pt x="4097" y="1098"/>
                  </a:lnTo>
                  <a:lnTo>
                    <a:pt x="3228" y="2563"/>
                  </a:lnTo>
                  <a:lnTo>
                    <a:pt x="2731" y="2563"/>
                  </a:lnTo>
                  <a:lnTo>
                    <a:pt x="1862" y="4027"/>
                  </a:lnTo>
                  <a:lnTo>
                    <a:pt x="1366" y="5125"/>
                  </a:lnTo>
                  <a:lnTo>
                    <a:pt x="1366" y="6590"/>
                  </a:lnTo>
                  <a:close/>
                  <a:moveTo>
                    <a:pt x="1366" y="659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67" name="AutoShape 164"/>
            <p:cNvSpPr>
              <a:spLocks/>
            </p:cNvSpPr>
            <p:nvPr/>
          </p:nvSpPr>
          <p:spPr bwMode="auto">
            <a:xfrm>
              <a:off x="3653" y="3639"/>
              <a:ext cx="236" cy="24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671" y="19224"/>
                  </a:moveTo>
                  <a:close/>
                  <a:moveTo>
                    <a:pt x="18116" y="21600"/>
                  </a:moveTo>
                  <a:lnTo>
                    <a:pt x="19974" y="21600"/>
                  </a:lnTo>
                  <a:lnTo>
                    <a:pt x="20671" y="20952"/>
                  </a:lnTo>
                  <a:lnTo>
                    <a:pt x="20671" y="20088"/>
                  </a:lnTo>
                  <a:lnTo>
                    <a:pt x="19974" y="20088"/>
                  </a:lnTo>
                  <a:lnTo>
                    <a:pt x="19974" y="20952"/>
                  </a:lnTo>
                  <a:lnTo>
                    <a:pt x="19045" y="20088"/>
                  </a:lnTo>
                  <a:lnTo>
                    <a:pt x="18116" y="20952"/>
                  </a:lnTo>
                  <a:lnTo>
                    <a:pt x="18116" y="21600"/>
                  </a:lnTo>
                  <a:close/>
                  <a:moveTo>
                    <a:pt x="19974" y="15984"/>
                  </a:moveTo>
                  <a:lnTo>
                    <a:pt x="20671" y="15984"/>
                  </a:lnTo>
                  <a:lnTo>
                    <a:pt x="21600" y="16848"/>
                  </a:lnTo>
                  <a:lnTo>
                    <a:pt x="19974" y="16848"/>
                  </a:lnTo>
                  <a:lnTo>
                    <a:pt x="19974" y="15984"/>
                  </a:lnTo>
                  <a:close/>
                  <a:moveTo>
                    <a:pt x="18116" y="14472"/>
                  </a:moveTo>
                  <a:lnTo>
                    <a:pt x="17187" y="14472"/>
                  </a:lnTo>
                  <a:lnTo>
                    <a:pt x="17187" y="15336"/>
                  </a:lnTo>
                  <a:lnTo>
                    <a:pt x="16490" y="15984"/>
                  </a:lnTo>
                  <a:lnTo>
                    <a:pt x="15561" y="15984"/>
                  </a:lnTo>
                  <a:lnTo>
                    <a:pt x="15561" y="16848"/>
                  </a:lnTo>
                  <a:lnTo>
                    <a:pt x="16490" y="16848"/>
                  </a:lnTo>
                  <a:lnTo>
                    <a:pt x="18116" y="15984"/>
                  </a:lnTo>
                  <a:lnTo>
                    <a:pt x="18116" y="14472"/>
                  </a:lnTo>
                  <a:close/>
                  <a:moveTo>
                    <a:pt x="15561" y="14472"/>
                  </a:moveTo>
                  <a:lnTo>
                    <a:pt x="16490" y="14472"/>
                  </a:lnTo>
                  <a:lnTo>
                    <a:pt x="16490" y="15336"/>
                  </a:lnTo>
                  <a:lnTo>
                    <a:pt x="15561" y="14472"/>
                  </a:lnTo>
                  <a:close/>
                  <a:moveTo>
                    <a:pt x="13006" y="11232"/>
                  </a:moveTo>
                  <a:lnTo>
                    <a:pt x="13006" y="12960"/>
                  </a:lnTo>
                  <a:lnTo>
                    <a:pt x="13935" y="13608"/>
                  </a:lnTo>
                  <a:lnTo>
                    <a:pt x="13935" y="14472"/>
                  </a:lnTo>
                  <a:lnTo>
                    <a:pt x="13006" y="13608"/>
                  </a:lnTo>
                  <a:lnTo>
                    <a:pt x="13006" y="11232"/>
                  </a:lnTo>
                  <a:close/>
                  <a:moveTo>
                    <a:pt x="9523" y="11232"/>
                  </a:moveTo>
                  <a:lnTo>
                    <a:pt x="9523" y="12096"/>
                  </a:lnTo>
                  <a:lnTo>
                    <a:pt x="10452" y="12096"/>
                  </a:lnTo>
                  <a:lnTo>
                    <a:pt x="9523" y="11232"/>
                  </a:lnTo>
                  <a:close/>
                  <a:moveTo>
                    <a:pt x="15561" y="9720"/>
                  </a:moveTo>
                  <a:lnTo>
                    <a:pt x="15561" y="11232"/>
                  </a:lnTo>
                  <a:lnTo>
                    <a:pt x="16490" y="10368"/>
                  </a:lnTo>
                  <a:lnTo>
                    <a:pt x="15561" y="9720"/>
                  </a:lnTo>
                  <a:close/>
                  <a:moveTo>
                    <a:pt x="12077" y="7992"/>
                  </a:moveTo>
                  <a:lnTo>
                    <a:pt x="11381" y="8856"/>
                  </a:lnTo>
                  <a:lnTo>
                    <a:pt x="12077" y="8856"/>
                  </a:lnTo>
                  <a:lnTo>
                    <a:pt x="12077" y="10368"/>
                  </a:lnTo>
                  <a:lnTo>
                    <a:pt x="13006" y="10368"/>
                  </a:lnTo>
                  <a:lnTo>
                    <a:pt x="13006" y="9720"/>
                  </a:lnTo>
                  <a:lnTo>
                    <a:pt x="12077" y="8856"/>
                  </a:lnTo>
                  <a:lnTo>
                    <a:pt x="12077" y="7992"/>
                  </a:lnTo>
                  <a:close/>
                  <a:moveTo>
                    <a:pt x="8594" y="5616"/>
                  </a:moveTo>
                  <a:lnTo>
                    <a:pt x="9523" y="5616"/>
                  </a:lnTo>
                  <a:lnTo>
                    <a:pt x="10452" y="6480"/>
                  </a:lnTo>
                  <a:lnTo>
                    <a:pt x="10452" y="7992"/>
                  </a:lnTo>
                  <a:lnTo>
                    <a:pt x="9523" y="7992"/>
                  </a:lnTo>
                  <a:lnTo>
                    <a:pt x="9523" y="7344"/>
                  </a:lnTo>
                  <a:lnTo>
                    <a:pt x="10452" y="7344"/>
                  </a:lnTo>
                  <a:lnTo>
                    <a:pt x="8594" y="5616"/>
                  </a:lnTo>
                  <a:close/>
                  <a:moveTo>
                    <a:pt x="4413" y="0"/>
                  </a:moveTo>
                  <a:lnTo>
                    <a:pt x="6039" y="0"/>
                  </a:lnTo>
                  <a:lnTo>
                    <a:pt x="7897" y="1728"/>
                  </a:lnTo>
                  <a:lnTo>
                    <a:pt x="7897" y="2376"/>
                  </a:lnTo>
                  <a:lnTo>
                    <a:pt x="6968" y="2376"/>
                  </a:lnTo>
                  <a:lnTo>
                    <a:pt x="6968" y="3240"/>
                  </a:lnTo>
                  <a:lnTo>
                    <a:pt x="6039" y="4104"/>
                  </a:lnTo>
                  <a:lnTo>
                    <a:pt x="6968" y="2376"/>
                  </a:lnTo>
                  <a:lnTo>
                    <a:pt x="6039" y="2376"/>
                  </a:lnTo>
                  <a:lnTo>
                    <a:pt x="6968" y="1728"/>
                  </a:lnTo>
                  <a:lnTo>
                    <a:pt x="6039" y="864"/>
                  </a:lnTo>
                  <a:lnTo>
                    <a:pt x="6039" y="0"/>
                  </a:lnTo>
                  <a:lnTo>
                    <a:pt x="4413" y="0"/>
                  </a:lnTo>
                  <a:close/>
                  <a:moveTo>
                    <a:pt x="0" y="864"/>
                  </a:moveTo>
                  <a:lnTo>
                    <a:pt x="1858" y="864"/>
                  </a:lnTo>
                  <a:lnTo>
                    <a:pt x="2555" y="0"/>
                  </a:lnTo>
                  <a:lnTo>
                    <a:pt x="3484" y="0"/>
                  </a:lnTo>
                  <a:lnTo>
                    <a:pt x="4413" y="864"/>
                  </a:lnTo>
                  <a:lnTo>
                    <a:pt x="3484" y="864"/>
                  </a:lnTo>
                  <a:lnTo>
                    <a:pt x="1858" y="1728"/>
                  </a:lnTo>
                  <a:lnTo>
                    <a:pt x="929" y="1728"/>
                  </a:lnTo>
                  <a:lnTo>
                    <a:pt x="0" y="864"/>
                  </a:lnTo>
                  <a:close/>
                  <a:moveTo>
                    <a:pt x="4413" y="6480"/>
                  </a:moveTo>
                  <a:lnTo>
                    <a:pt x="6968" y="6480"/>
                  </a:lnTo>
                  <a:lnTo>
                    <a:pt x="6039" y="7344"/>
                  </a:lnTo>
                  <a:lnTo>
                    <a:pt x="5342" y="7344"/>
                  </a:lnTo>
                  <a:lnTo>
                    <a:pt x="4413" y="6480"/>
                  </a:lnTo>
                  <a:close/>
                  <a:moveTo>
                    <a:pt x="3484" y="9720"/>
                  </a:moveTo>
                  <a:lnTo>
                    <a:pt x="4413" y="9720"/>
                  </a:lnTo>
                  <a:lnTo>
                    <a:pt x="3484" y="9720"/>
                  </a:lnTo>
                  <a:close/>
                  <a:moveTo>
                    <a:pt x="2555" y="9720"/>
                  </a:moveTo>
                  <a:lnTo>
                    <a:pt x="3484" y="9720"/>
                  </a:lnTo>
                  <a:lnTo>
                    <a:pt x="3484" y="10368"/>
                  </a:lnTo>
                  <a:lnTo>
                    <a:pt x="2555" y="9720"/>
                  </a:lnTo>
                  <a:close/>
                  <a:moveTo>
                    <a:pt x="3484" y="8856"/>
                  </a:moveTo>
                  <a:lnTo>
                    <a:pt x="4413" y="8856"/>
                  </a:lnTo>
                  <a:lnTo>
                    <a:pt x="3484" y="7344"/>
                  </a:lnTo>
                  <a:lnTo>
                    <a:pt x="3484" y="6480"/>
                  </a:lnTo>
                  <a:lnTo>
                    <a:pt x="2555" y="6480"/>
                  </a:lnTo>
                  <a:lnTo>
                    <a:pt x="2555" y="7344"/>
                  </a:lnTo>
                  <a:lnTo>
                    <a:pt x="1858" y="7992"/>
                  </a:lnTo>
                  <a:lnTo>
                    <a:pt x="2555" y="8856"/>
                  </a:lnTo>
                  <a:lnTo>
                    <a:pt x="2555" y="7992"/>
                  </a:lnTo>
                  <a:lnTo>
                    <a:pt x="3484" y="8856"/>
                  </a:lnTo>
                  <a:close/>
                  <a:moveTo>
                    <a:pt x="4413" y="9720"/>
                  </a:moveTo>
                  <a:lnTo>
                    <a:pt x="3484" y="10368"/>
                  </a:lnTo>
                  <a:lnTo>
                    <a:pt x="3484" y="12096"/>
                  </a:lnTo>
                  <a:lnTo>
                    <a:pt x="4413" y="11232"/>
                  </a:lnTo>
                  <a:lnTo>
                    <a:pt x="4413" y="9720"/>
                  </a:lnTo>
                  <a:close/>
                  <a:moveTo>
                    <a:pt x="4413" y="972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68" name="AutoShape 165"/>
            <p:cNvSpPr>
              <a:spLocks/>
            </p:cNvSpPr>
            <p:nvPr/>
          </p:nvSpPr>
          <p:spPr bwMode="auto">
            <a:xfrm>
              <a:off x="3437" y="4319"/>
              <a:ext cx="236" cy="9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9045" y="21600"/>
                  </a:moveTo>
                  <a:lnTo>
                    <a:pt x="19045" y="19265"/>
                  </a:lnTo>
                  <a:lnTo>
                    <a:pt x="18116" y="16930"/>
                  </a:lnTo>
                  <a:lnTo>
                    <a:pt x="17187" y="15178"/>
                  </a:lnTo>
                  <a:lnTo>
                    <a:pt x="18116" y="12843"/>
                  </a:lnTo>
                  <a:lnTo>
                    <a:pt x="18116" y="10508"/>
                  </a:lnTo>
                  <a:lnTo>
                    <a:pt x="19045" y="10508"/>
                  </a:lnTo>
                  <a:lnTo>
                    <a:pt x="19045" y="8757"/>
                  </a:lnTo>
                  <a:lnTo>
                    <a:pt x="18116" y="8757"/>
                  </a:lnTo>
                  <a:lnTo>
                    <a:pt x="18116" y="10508"/>
                  </a:lnTo>
                  <a:lnTo>
                    <a:pt x="17187" y="10508"/>
                  </a:lnTo>
                  <a:lnTo>
                    <a:pt x="17187" y="8757"/>
                  </a:lnTo>
                  <a:lnTo>
                    <a:pt x="16490" y="6422"/>
                  </a:lnTo>
                  <a:lnTo>
                    <a:pt x="15561" y="6422"/>
                  </a:lnTo>
                  <a:lnTo>
                    <a:pt x="15561" y="4086"/>
                  </a:lnTo>
                  <a:lnTo>
                    <a:pt x="13703" y="4086"/>
                  </a:lnTo>
                  <a:lnTo>
                    <a:pt x="13006" y="6422"/>
                  </a:lnTo>
                  <a:lnTo>
                    <a:pt x="13006" y="8757"/>
                  </a:lnTo>
                  <a:lnTo>
                    <a:pt x="12077" y="10508"/>
                  </a:lnTo>
                  <a:lnTo>
                    <a:pt x="10452" y="10508"/>
                  </a:lnTo>
                  <a:lnTo>
                    <a:pt x="9523" y="12843"/>
                  </a:lnTo>
                  <a:lnTo>
                    <a:pt x="11148" y="16930"/>
                  </a:lnTo>
                  <a:lnTo>
                    <a:pt x="11148" y="19265"/>
                  </a:lnTo>
                  <a:lnTo>
                    <a:pt x="9523" y="19265"/>
                  </a:lnTo>
                  <a:lnTo>
                    <a:pt x="9523" y="21600"/>
                  </a:lnTo>
                  <a:lnTo>
                    <a:pt x="7897" y="21600"/>
                  </a:lnTo>
                  <a:lnTo>
                    <a:pt x="7897" y="15178"/>
                  </a:lnTo>
                  <a:lnTo>
                    <a:pt x="6968" y="15178"/>
                  </a:lnTo>
                  <a:lnTo>
                    <a:pt x="6968" y="16930"/>
                  </a:lnTo>
                  <a:lnTo>
                    <a:pt x="6039" y="16930"/>
                  </a:lnTo>
                  <a:lnTo>
                    <a:pt x="5110" y="15178"/>
                  </a:lnTo>
                  <a:lnTo>
                    <a:pt x="5110" y="12843"/>
                  </a:lnTo>
                  <a:lnTo>
                    <a:pt x="3484" y="12843"/>
                  </a:lnTo>
                  <a:lnTo>
                    <a:pt x="3484" y="10508"/>
                  </a:lnTo>
                  <a:lnTo>
                    <a:pt x="929" y="10508"/>
                  </a:lnTo>
                  <a:lnTo>
                    <a:pt x="929" y="6422"/>
                  </a:lnTo>
                  <a:lnTo>
                    <a:pt x="0" y="6422"/>
                  </a:lnTo>
                  <a:lnTo>
                    <a:pt x="0" y="4086"/>
                  </a:lnTo>
                  <a:lnTo>
                    <a:pt x="929" y="1751"/>
                  </a:lnTo>
                  <a:lnTo>
                    <a:pt x="929" y="0"/>
                  </a:lnTo>
                  <a:lnTo>
                    <a:pt x="1858" y="0"/>
                  </a:lnTo>
                  <a:lnTo>
                    <a:pt x="1858" y="1751"/>
                  </a:lnTo>
                  <a:lnTo>
                    <a:pt x="2555" y="1751"/>
                  </a:lnTo>
                  <a:lnTo>
                    <a:pt x="2555" y="4086"/>
                  </a:lnTo>
                  <a:lnTo>
                    <a:pt x="3484" y="4086"/>
                  </a:lnTo>
                  <a:lnTo>
                    <a:pt x="3484" y="6422"/>
                  </a:lnTo>
                  <a:lnTo>
                    <a:pt x="4413" y="6422"/>
                  </a:lnTo>
                  <a:lnTo>
                    <a:pt x="4413" y="4086"/>
                  </a:lnTo>
                  <a:lnTo>
                    <a:pt x="5110" y="4086"/>
                  </a:lnTo>
                  <a:lnTo>
                    <a:pt x="6039" y="6422"/>
                  </a:lnTo>
                  <a:lnTo>
                    <a:pt x="8594" y="6422"/>
                  </a:lnTo>
                  <a:lnTo>
                    <a:pt x="8594" y="4086"/>
                  </a:lnTo>
                  <a:lnTo>
                    <a:pt x="11148" y="1751"/>
                  </a:lnTo>
                  <a:lnTo>
                    <a:pt x="13006" y="1751"/>
                  </a:lnTo>
                  <a:lnTo>
                    <a:pt x="13703" y="0"/>
                  </a:lnTo>
                  <a:lnTo>
                    <a:pt x="14632" y="0"/>
                  </a:lnTo>
                  <a:lnTo>
                    <a:pt x="14632" y="1751"/>
                  </a:lnTo>
                  <a:lnTo>
                    <a:pt x="18116" y="1751"/>
                  </a:lnTo>
                  <a:lnTo>
                    <a:pt x="19742" y="4086"/>
                  </a:lnTo>
                  <a:lnTo>
                    <a:pt x="19742" y="6422"/>
                  </a:lnTo>
                  <a:lnTo>
                    <a:pt x="20671" y="6422"/>
                  </a:lnTo>
                  <a:lnTo>
                    <a:pt x="21600" y="8757"/>
                  </a:lnTo>
                  <a:lnTo>
                    <a:pt x="20671" y="8757"/>
                  </a:lnTo>
                  <a:lnTo>
                    <a:pt x="21600" y="10508"/>
                  </a:lnTo>
                  <a:lnTo>
                    <a:pt x="21600" y="12843"/>
                  </a:lnTo>
                  <a:lnTo>
                    <a:pt x="20671" y="15178"/>
                  </a:lnTo>
                  <a:lnTo>
                    <a:pt x="20671" y="16930"/>
                  </a:lnTo>
                  <a:lnTo>
                    <a:pt x="19742" y="16930"/>
                  </a:lnTo>
                  <a:lnTo>
                    <a:pt x="19045" y="21600"/>
                  </a:lnTo>
                  <a:close/>
                  <a:moveTo>
                    <a:pt x="19045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69" name="AutoShape 166"/>
            <p:cNvSpPr>
              <a:spLocks/>
            </p:cNvSpPr>
            <p:nvPr/>
          </p:nvSpPr>
          <p:spPr bwMode="auto">
            <a:xfrm>
              <a:off x="3316" y="4254"/>
              <a:ext cx="142" cy="11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057" y="19800"/>
                  </a:moveTo>
                  <a:lnTo>
                    <a:pt x="20057" y="21600"/>
                  </a:lnTo>
                  <a:lnTo>
                    <a:pt x="17357" y="21600"/>
                  </a:lnTo>
                  <a:lnTo>
                    <a:pt x="17357" y="19800"/>
                  </a:lnTo>
                  <a:lnTo>
                    <a:pt x="15814" y="18450"/>
                  </a:lnTo>
                  <a:lnTo>
                    <a:pt x="17357" y="19800"/>
                  </a:lnTo>
                  <a:lnTo>
                    <a:pt x="17357" y="21600"/>
                  </a:lnTo>
                  <a:lnTo>
                    <a:pt x="15814" y="21600"/>
                  </a:lnTo>
                  <a:lnTo>
                    <a:pt x="15814" y="19800"/>
                  </a:lnTo>
                  <a:lnTo>
                    <a:pt x="14271" y="19800"/>
                  </a:lnTo>
                  <a:lnTo>
                    <a:pt x="12729" y="18450"/>
                  </a:lnTo>
                  <a:lnTo>
                    <a:pt x="14271" y="16650"/>
                  </a:lnTo>
                  <a:lnTo>
                    <a:pt x="12729" y="14850"/>
                  </a:lnTo>
                  <a:lnTo>
                    <a:pt x="11571" y="14850"/>
                  </a:lnTo>
                  <a:lnTo>
                    <a:pt x="10029" y="13050"/>
                  </a:lnTo>
                  <a:lnTo>
                    <a:pt x="8486" y="11700"/>
                  </a:lnTo>
                  <a:lnTo>
                    <a:pt x="7329" y="9900"/>
                  </a:lnTo>
                  <a:lnTo>
                    <a:pt x="7329" y="8100"/>
                  </a:lnTo>
                  <a:lnTo>
                    <a:pt x="5786" y="8100"/>
                  </a:lnTo>
                  <a:lnTo>
                    <a:pt x="5786" y="6750"/>
                  </a:lnTo>
                  <a:lnTo>
                    <a:pt x="4243" y="8100"/>
                  </a:lnTo>
                  <a:lnTo>
                    <a:pt x="7329" y="9900"/>
                  </a:lnTo>
                  <a:lnTo>
                    <a:pt x="7329" y="11700"/>
                  </a:lnTo>
                  <a:lnTo>
                    <a:pt x="5786" y="11700"/>
                  </a:lnTo>
                  <a:lnTo>
                    <a:pt x="4243" y="9900"/>
                  </a:lnTo>
                  <a:lnTo>
                    <a:pt x="2700" y="9900"/>
                  </a:lnTo>
                  <a:lnTo>
                    <a:pt x="0" y="8100"/>
                  </a:lnTo>
                  <a:lnTo>
                    <a:pt x="1543" y="6750"/>
                  </a:lnTo>
                  <a:lnTo>
                    <a:pt x="1543" y="3150"/>
                  </a:lnTo>
                  <a:lnTo>
                    <a:pt x="0" y="3150"/>
                  </a:lnTo>
                  <a:lnTo>
                    <a:pt x="1543" y="3150"/>
                  </a:lnTo>
                  <a:lnTo>
                    <a:pt x="1543" y="1350"/>
                  </a:lnTo>
                  <a:lnTo>
                    <a:pt x="4243" y="0"/>
                  </a:lnTo>
                  <a:lnTo>
                    <a:pt x="7329" y="1350"/>
                  </a:lnTo>
                  <a:lnTo>
                    <a:pt x="10029" y="1350"/>
                  </a:lnTo>
                  <a:lnTo>
                    <a:pt x="11571" y="3150"/>
                  </a:lnTo>
                  <a:lnTo>
                    <a:pt x="12729" y="4950"/>
                  </a:lnTo>
                  <a:lnTo>
                    <a:pt x="12729" y="3150"/>
                  </a:lnTo>
                  <a:lnTo>
                    <a:pt x="14271" y="3150"/>
                  </a:lnTo>
                  <a:lnTo>
                    <a:pt x="14271" y="4950"/>
                  </a:lnTo>
                  <a:lnTo>
                    <a:pt x="15814" y="4950"/>
                  </a:lnTo>
                  <a:lnTo>
                    <a:pt x="15814" y="3150"/>
                  </a:lnTo>
                  <a:lnTo>
                    <a:pt x="15814" y="4950"/>
                  </a:lnTo>
                  <a:lnTo>
                    <a:pt x="17357" y="6750"/>
                  </a:lnTo>
                  <a:lnTo>
                    <a:pt x="17357" y="8100"/>
                  </a:lnTo>
                  <a:lnTo>
                    <a:pt x="18514" y="8100"/>
                  </a:lnTo>
                  <a:lnTo>
                    <a:pt x="18514" y="9900"/>
                  </a:lnTo>
                  <a:lnTo>
                    <a:pt x="20057" y="11700"/>
                  </a:lnTo>
                  <a:lnTo>
                    <a:pt x="21600" y="11700"/>
                  </a:lnTo>
                  <a:lnTo>
                    <a:pt x="20057" y="11700"/>
                  </a:lnTo>
                  <a:lnTo>
                    <a:pt x="20057" y="13050"/>
                  </a:lnTo>
                  <a:lnTo>
                    <a:pt x="18514" y="14850"/>
                  </a:lnTo>
                  <a:lnTo>
                    <a:pt x="18514" y="16650"/>
                  </a:lnTo>
                  <a:lnTo>
                    <a:pt x="20057" y="16650"/>
                  </a:lnTo>
                  <a:lnTo>
                    <a:pt x="20057" y="19800"/>
                  </a:lnTo>
                  <a:close/>
                  <a:moveTo>
                    <a:pt x="20057" y="198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70" name="AutoShape 167"/>
            <p:cNvSpPr>
              <a:spLocks/>
            </p:cNvSpPr>
            <p:nvPr/>
          </p:nvSpPr>
          <p:spPr bwMode="auto">
            <a:xfrm>
              <a:off x="3250" y="4116"/>
              <a:ext cx="197" cy="16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8229" y="19200"/>
                  </a:moveTo>
                  <a:cubicBezTo>
                    <a:pt x="8229" y="19200"/>
                    <a:pt x="8229" y="19200"/>
                    <a:pt x="8229" y="19200"/>
                  </a:cubicBezTo>
                  <a:cubicBezTo>
                    <a:pt x="8229" y="19200"/>
                    <a:pt x="8229" y="19200"/>
                    <a:pt x="8229" y="19200"/>
                  </a:cubicBezTo>
                  <a:cubicBezTo>
                    <a:pt x="10286" y="18000"/>
                    <a:pt x="10286" y="18000"/>
                    <a:pt x="10286" y="18000"/>
                  </a:cubicBezTo>
                  <a:cubicBezTo>
                    <a:pt x="12343" y="19200"/>
                    <a:pt x="12343" y="19200"/>
                    <a:pt x="12343" y="19200"/>
                  </a:cubicBezTo>
                  <a:cubicBezTo>
                    <a:pt x="13371" y="19200"/>
                    <a:pt x="13371" y="19200"/>
                    <a:pt x="13371" y="19200"/>
                  </a:cubicBezTo>
                  <a:cubicBezTo>
                    <a:pt x="14400" y="19200"/>
                    <a:pt x="14400" y="19200"/>
                    <a:pt x="14400" y="19200"/>
                  </a:cubicBezTo>
                  <a:cubicBezTo>
                    <a:pt x="14400" y="19200"/>
                    <a:pt x="14400" y="19200"/>
                    <a:pt x="14400" y="19200"/>
                  </a:cubicBezTo>
                  <a:cubicBezTo>
                    <a:pt x="15429" y="20400"/>
                    <a:pt x="15429" y="20400"/>
                    <a:pt x="15429" y="20400"/>
                  </a:cubicBezTo>
                  <a:cubicBezTo>
                    <a:pt x="15429" y="20400"/>
                    <a:pt x="15429" y="20400"/>
                    <a:pt x="15429" y="20400"/>
                  </a:cubicBezTo>
                  <a:cubicBezTo>
                    <a:pt x="16457" y="21600"/>
                    <a:pt x="16457" y="21600"/>
                    <a:pt x="16457" y="21600"/>
                  </a:cubicBezTo>
                  <a:cubicBezTo>
                    <a:pt x="16457" y="20400"/>
                    <a:pt x="16457" y="20400"/>
                    <a:pt x="16457" y="20400"/>
                  </a:cubicBezTo>
                  <a:cubicBezTo>
                    <a:pt x="17486" y="20400"/>
                    <a:pt x="17486" y="20400"/>
                    <a:pt x="17486" y="20400"/>
                  </a:cubicBezTo>
                  <a:cubicBezTo>
                    <a:pt x="17486" y="20400"/>
                    <a:pt x="17486" y="20400"/>
                    <a:pt x="17486" y="20400"/>
                  </a:cubicBezTo>
                  <a:cubicBezTo>
                    <a:pt x="17486" y="20400"/>
                    <a:pt x="17486" y="20400"/>
                    <a:pt x="17486" y="20400"/>
                  </a:cubicBezTo>
                  <a:cubicBezTo>
                    <a:pt x="17486" y="20400"/>
                    <a:pt x="17486" y="20400"/>
                    <a:pt x="17486" y="20400"/>
                  </a:cubicBezTo>
                  <a:cubicBezTo>
                    <a:pt x="17486" y="19200"/>
                    <a:pt x="17486" y="19200"/>
                    <a:pt x="17486" y="19200"/>
                  </a:cubicBezTo>
                  <a:cubicBezTo>
                    <a:pt x="17486" y="18000"/>
                    <a:pt x="17486" y="18000"/>
                    <a:pt x="17486" y="18000"/>
                  </a:cubicBezTo>
                  <a:cubicBezTo>
                    <a:pt x="17486" y="16800"/>
                    <a:pt x="17486" y="16800"/>
                    <a:pt x="17486" y="16800"/>
                  </a:cubicBezTo>
                  <a:cubicBezTo>
                    <a:pt x="17486" y="16800"/>
                    <a:pt x="17486" y="16800"/>
                    <a:pt x="17486" y="16800"/>
                  </a:cubicBezTo>
                  <a:cubicBezTo>
                    <a:pt x="17486" y="15600"/>
                    <a:pt x="17486" y="15600"/>
                    <a:pt x="17486" y="15600"/>
                  </a:cubicBezTo>
                  <a:cubicBezTo>
                    <a:pt x="17486" y="15600"/>
                    <a:pt x="17486" y="15600"/>
                    <a:pt x="17486" y="15600"/>
                  </a:cubicBezTo>
                  <a:cubicBezTo>
                    <a:pt x="17486" y="16800"/>
                    <a:pt x="17486" y="16800"/>
                    <a:pt x="17486" y="16800"/>
                  </a:cubicBezTo>
                  <a:cubicBezTo>
                    <a:pt x="17486" y="16800"/>
                    <a:pt x="17486" y="16800"/>
                    <a:pt x="17486" y="16800"/>
                  </a:cubicBezTo>
                  <a:cubicBezTo>
                    <a:pt x="17486" y="15600"/>
                    <a:pt x="17486" y="15600"/>
                    <a:pt x="17486" y="15600"/>
                  </a:cubicBezTo>
                  <a:cubicBezTo>
                    <a:pt x="17486" y="15600"/>
                    <a:pt x="17486" y="15600"/>
                    <a:pt x="17486" y="15600"/>
                  </a:cubicBezTo>
                  <a:cubicBezTo>
                    <a:pt x="17486" y="14400"/>
                    <a:pt x="17486" y="14400"/>
                    <a:pt x="17486" y="14400"/>
                  </a:cubicBezTo>
                  <a:cubicBezTo>
                    <a:pt x="17486" y="13200"/>
                    <a:pt x="17486" y="13200"/>
                    <a:pt x="17486" y="13200"/>
                  </a:cubicBezTo>
                  <a:cubicBezTo>
                    <a:pt x="17486" y="13200"/>
                    <a:pt x="17486" y="13200"/>
                    <a:pt x="17486" y="13200"/>
                  </a:cubicBezTo>
                  <a:cubicBezTo>
                    <a:pt x="18514" y="10800"/>
                    <a:pt x="18514" y="10800"/>
                    <a:pt x="18514" y="10800"/>
                  </a:cubicBezTo>
                  <a:cubicBezTo>
                    <a:pt x="18514" y="12000"/>
                    <a:pt x="18514" y="12000"/>
                    <a:pt x="18514" y="12000"/>
                  </a:cubicBezTo>
                  <a:cubicBezTo>
                    <a:pt x="18514" y="12000"/>
                    <a:pt x="18514" y="12000"/>
                    <a:pt x="18514" y="12000"/>
                  </a:cubicBezTo>
                  <a:cubicBezTo>
                    <a:pt x="18514" y="12000"/>
                    <a:pt x="18514" y="12000"/>
                    <a:pt x="18514" y="13200"/>
                  </a:cubicBezTo>
                  <a:cubicBezTo>
                    <a:pt x="18514" y="13200"/>
                    <a:pt x="18514" y="13200"/>
                    <a:pt x="18514" y="13200"/>
                  </a:cubicBezTo>
                  <a:cubicBezTo>
                    <a:pt x="18514" y="13200"/>
                    <a:pt x="18514" y="13200"/>
                    <a:pt x="18514" y="13200"/>
                  </a:cubicBezTo>
                  <a:cubicBezTo>
                    <a:pt x="18514" y="13200"/>
                    <a:pt x="18514" y="13200"/>
                    <a:pt x="18514" y="13200"/>
                  </a:cubicBezTo>
                  <a:cubicBezTo>
                    <a:pt x="19543" y="10800"/>
                    <a:pt x="19543" y="10800"/>
                    <a:pt x="19543" y="10800"/>
                  </a:cubicBezTo>
                  <a:cubicBezTo>
                    <a:pt x="19543" y="8400"/>
                    <a:pt x="19543" y="8400"/>
                    <a:pt x="19543" y="8400"/>
                  </a:cubicBezTo>
                  <a:cubicBezTo>
                    <a:pt x="19543" y="8400"/>
                    <a:pt x="19543" y="8400"/>
                    <a:pt x="19543" y="8400"/>
                  </a:cubicBezTo>
                  <a:cubicBezTo>
                    <a:pt x="18514" y="8400"/>
                    <a:pt x="18514" y="8400"/>
                    <a:pt x="18514" y="8400"/>
                  </a:cubicBezTo>
                  <a:cubicBezTo>
                    <a:pt x="18514" y="7200"/>
                    <a:pt x="18514" y="7200"/>
                    <a:pt x="18514" y="7200"/>
                  </a:cubicBezTo>
                  <a:cubicBezTo>
                    <a:pt x="18514" y="7200"/>
                    <a:pt x="18514" y="7200"/>
                    <a:pt x="18514" y="7200"/>
                  </a:cubicBezTo>
                  <a:cubicBezTo>
                    <a:pt x="18514" y="7200"/>
                    <a:pt x="18514" y="7200"/>
                    <a:pt x="18514" y="7200"/>
                  </a:cubicBezTo>
                  <a:cubicBezTo>
                    <a:pt x="19543" y="7200"/>
                    <a:pt x="19543" y="7200"/>
                    <a:pt x="19543" y="7200"/>
                  </a:cubicBezTo>
                  <a:cubicBezTo>
                    <a:pt x="19543" y="7200"/>
                    <a:pt x="19543" y="7200"/>
                    <a:pt x="19543" y="7200"/>
                  </a:cubicBezTo>
                  <a:cubicBezTo>
                    <a:pt x="19543" y="6000"/>
                    <a:pt x="19543" y="6000"/>
                    <a:pt x="19543" y="6000"/>
                  </a:cubicBezTo>
                  <a:cubicBezTo>
                    <a:pt x="20571" y="4800"/>
                    <a:pt x="20571" y="4800"/>
                    <a:pt x="20571" y="4800"/>
                  </a:cubicBezTo>
                  <a:cubicBezTo>
                    <a:pt x="20571" y="4800"/>
                    <a:pt x="20571" y="4800"/>
                    <a:pt x="20571" y="4800"/>
                  </a:cubicBezTo>
                  <a:cubicBezTo>
                    <a:pt x="20571" y="3600"/>
                    <a:pt x="20571" y="3600"/>
                    <a:pt x="20571" y="3600"/>
                  </a:cubicBezTo>
                  <a:cubicBezTo>
                    <a:pt x="20571" y="3600"/>
                    <a:pt x="20571" y="3600"/>
                    <a:pt x="20571" y="3600"/>
                  </a:cubicBezTo>
                  <a:cubicBezTo>
                    <a:pt x="20571" y="3600"/>
                    <a:pt x="20571" y="3600"/>
                    <a:pt x="20571" y="3600"/>
                  </a:cubicBezTo>
                  <a:cubicBezTo>
                    <a:pt x="20571" y="2400"/>
                    <a:pt x="20571" y="2400"/>
                    <a:pt x="20571" y="2400"/>
                  </a:cubicBezTo>
                  <a:cubicBezTo>
                    <a:pt x="20571" y="2400"/>
                    <a:pt x="20571" y="2400"/>
                    <a:pt x="20571" y="2400"/>
                  </a:cubicBezTo>
                  <a:cubicBezTo>
                    <a:pt x="20571" y="0"/>
                    <a:pt x="20571" y="0"/>
                    <a:pt x="20571" y="0"/>
                  </a:cubicBezTo>
                  <a:cubicBezTo>
                    <a:pt x="20571" y="0"/>
                    <a:pt x="20571" y="0"/>
                    <a:pt x="20571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571" y="0"/>
                    <a:pt x="20571" y="0"/>
                    <a:pt x="20571" y="0"/>
                  </a:cubicBezTo>
                  <a:cubicBezTo>
                    <a:pt x="19543" y="0"/>
                    <a:pt x="19543" y="0"/>
                    <a:pt x="19543" y="0"/>
                  </a:cubicBezTo>
                  <a:cubicBezTo>
                    <a:pt x="19543" y="0"/>
                    <a:pt x="19543" y="0"/>
                    <a:pt x="19543" y="0"/>
                  </a:cubicBezTo>
                  <a:cubicBezTo>
                    <a:pt x="19543" y="0"/>
                    <a:pt x="19543" y="0"/>
                    <a:pt x="19543" y="0"/>
                  </a:cubicBezTo>
                  <a:cubicBezTo>
                    <a:pt x="18514" y="0"/>
                    <a:pt x="18514" y="0"/>
                    <a:pt x="18514" y="0"/>
                  </a:cubicBezTo>
                  <a:cubicBezTo>
                    <a:pt x="18514" y="0"/>
                    <a:pt x="18514" y="0"/>
                    <a:pt x="18514" y="0"/>
                  </a:cubicBezTo>
                  <a:cubicBezTo>
                    <a:pt x="18514" y="1200"/>
                    <a:pt x="18514" y="1200"/>
                    <a:pt x="18514" y="1200"/>
                  </a:cubicBezTo>
                  <a:cubicBezTo>
                    <a:pt x="17486" y="1200"/>
                    <a:pt x="17486" y="1200"/>
                    <a:pt x="17486" y="1200"/>
                  </a:cubicBezTo>
                  <a:cubicBezTo>
                    <a:pt x="16457" y="1200"/>
                    <a:pt x="16457" y="1200"/>
                    <a:pt x="16457" y="1200"/>
                  </a:cubicBezTo>
                  <a:cubicBezTo>
                    <a:pt x="16457" y="2400"/>
                    <a:pt x="16457" y="2400"/>
                    <a:pt x="16457" y="2400"/>
                  </a:cubicBezTo>
                  <a:cubicBezTo>
                    <a:pt x="15429" y="1200"/>
                    <a:pt x="15429" y="1200"/>
                    <a:pt x="15429" y="1200"/>
                  </a:cubicBezTo>
                  <a:cubicBezTo>
                    <a:pt x="14400" y="2400"/>
                    <a:pt x="14400" y="2400"/>
                    <a:pt x="14400" y="2400"/>
                  </a:cubicBezTo>
                  <a:cubicBezTo>
                    <a:pt x="14400" y="1200"/>
                    <a:pt x="14400" y="1200"/>
                    <a:pt x="14400" y="1200"/>
                  </a:cubicBezTo>
                  <a:cubicBezTo>
                    <a:pt x="14400" y="1200"/>
                    <a:pt x="14400" y="1200"/>
                    <a:pt x="14400" y="1200"/>
                  </a:cubicBezTo>
                  <a:cubicBezTo>
                    <a:pt x="13371" y="1200"/>
                    <a:pt x="13371" y="1200"/>
                    <a:pt x="13371" y="1200"/>
                  </a:cubicBezTo>
                  <a:cubicBezTo>
                    <a:pt x="13371" y="2400"/>
                    <a:pt x="13371" y="2400"/>
                    <a:pt x="13371" y="2400"/>
                  </a:cubicBezTo>
                  <a:cubicBezTo>
                    <a:pt x="12343" y="2400"/>
                    <a:pt x="12343" y="2400"/>
                    <a:pt x="12343" y="2400"/>
                  </a:cubicBezTo>
                  <a:cubicBezTo>
                    <a:pt x="12343" y="3600"/>
                    <a:pt x="12343" y="3600"/>
                    <a:pt x="12343" y="3600"/>
                  </a:cubicBezTo>
                  <a:cubicBezTo>
                    <a:pt x="12343" y="3600"/>
                    <a:pt x="12343" y="3600"/>
                    <a:pt x="12343" y="3600"/>
                  </a:cubicBezTo>
                  <a:cubicBezTo>
                    <a:pt x="11314" y="3600"/>
                    <a:pt x="11314" y="3600"/>
                    <a:pt x="11314" y="3600"/>
                  </a:cubicBezTo>
                  <a:cubicBezTo>
                    <a:pt x="10286" y="4800"/>
                    <a:pt x="10286" y="4800"/>
                    <a:pt x="10286" y="4800"/>
                  </a:cubicBezTo>
                  <a:cubicBezTo>
                    <a:pt x="9257" y="4800"/>
                    <a:pt x="9257" y="4800"/>
                    <a:pt x="9257" y="4800"/>
                  </a:cubicBezTo>
                  <a:cubicBezTo>
                    <a:pt x="9257" y="6000"/>
                    <a:pt x="9257" y="6000"/>
                    <a:pt x="9257" y="6000"/>
                  </a:cubicBezTo>
                  <a:cubicBezTo>
                    <a:pt x="8229" y="6000"/>
                    <a:pt x="8229" y="6000"/>
                    <a:pt x="8229" y="6000"/>
                  </a:cubicBezTo>
                  <a:cubicBezTo>
                    <a:pt x="8229" y="6000"/>
                    <a:pt x="8229" y="6000"/>
                    <a:pt x="8229" y="6000"/>
                  </a:cubicBezTo>
                  <a:cubicBezTo>
                    <a:pt x="8229" y="4800"/>
                    <a:pt x="8229" y="4800"/>
                    <a:pt x="8229" y="4800"/>
                  </a:cubicBezTo>
                  <a:cubicBezTo>
                    <a:pt x="6171" y="4800"/>
                    <a:pt x="6171" y="4800"/>
                    <a:pt x="6171" y="4800"/>
                  </a:cubicBezTo>
                  <a:cubicBezTo>
                    <a:pt x="5143" y="6000"/>
                    <a:pt x="5143" y="6000"/>
                    <a:pt x="5143" y="6000"/>
                  </a:cubicBezTo>
                  <a:cubicBezTo>
                    <a:pt x="4114" y="6000"/>
                    <a:pt x="4114" y="6000"/>
                    <a:pt x="4114" y="6000"/>
                  </a:cubicBezTo>
                  <a:cubicBezTo>
                    <a:pt x="4114" y="7200"/>
                    <a:pt x="4114" y="7200"/>
                    <a:pt x="4114" y="7200"/>
                  </a:cubicBezTo>
                  <a:cubicBezTo>
                    <a:pt x="4114" y="7200"/>
                    <a:pt x="4114" y="7200"/>
                    <a:pt x="4114" y="7200"/>
                  </a:cubicBezTo>
                  <a:cubicBezTo>
                    <a:pt x="4114" y="8400"/>
                    <a:pt x="4114" y="8400"/>
                    <a:pt x="4114" y="8400"/>
                  </a:cubicBezTo>
                  <a:cubicBezTo>
                    <a:pt x="3086" y="9600"/>
                    <a:pt x="3086" y="9600"/>
                    <a:pt x="3086" y="9600"/>
                  </a:cubicBezTo>
                  <a:cubicBezTo>
                    <a:pt x="2057" y="9600"/>
                    <a:pt x="2057" y="9600"/>
                    <a:pt x="2057" y="9600"/>
                  </a:cubicBezTo>
                  <a:cubicBezTo>
                    <a:pt x="1029" y="9600"/>
                    <a:pt x="1029" y="9600"/>
                    <a:pt x="1029" y="9600"/>
                  </a:cubicBezTo>
                  <a:cubicBezTo>
                    <a:pt x="1029" y="9600"/>
                    <a:pt x="1029" y="9600"/>
                    <a:pt x="1029" y="9600"/>
                  </a:cubicBezTo>
                  <a:cubicBezTo>
                    <a:pt x="1029" y="10800"/>
                    <a:pt x="1029" y="10800"/>
                    <a:pt x="1029" y="10800"/>
                  </a:cubicBezTo>
                  <a:cubicBezTo>
                    <a:pt x="0" y="9600"/>
                    <a:pt x="0" y="9600"/>
                    <a:pt x="0" y="960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2057" y="12000"/>
                    <a:pt x="2057" y="12000"/>
                    <a:pt x="2057" y="12000"/>
                  </a:cubicBezTo>
                  <a:cubicBezTo>
                    <a:pt x="2057" y="13200"/>
                    <a:pt x="2057" y="13200"/>
                    <a:pt x="2057" y="13200"/>
                  </a:cubicBezTo>
                  <a:cubicBezTo>
                    <a:pt x="2057" y="13200"/>
                    <a:pt x="2057" y="13200"/>
                    <a:pt x="2057" y="13200"/>
                  </a:cubicBezTo>
                  <a:cubicBezTo>
                    <a:pt x="4114" y="14400"/>
                    <a:pt x="4114" y="14400"/>
                    <a:pt x="4114" y="14400"/>
                  </a:cubicBezTo>
                  <a:cubicBezTo>
                    <a:pt x="5143" y="16800"/>
                    <a:pt x="5143" y="16800"/>
                    <a:pt x="5143" y="16800"/>
                  </a:cubicBezTo>
                  <a:cubicBezTo>
                    <a:pt x="7200" y="19200"/>
                    <a:pt x="7200" y="19200"/>
                    <a:pt x="7200" y="19200"/>
                  </a:cubicBezTo>
                  <a:cubicBezTo>
                    <a:pt x="7200" y="19200"/>
                    <a:pt x="7200" y="19200"/>
                    <a:pt x="7200" y="19200"/>
                  </a:cubicBezTo>
                  <a:lnTo>
                    <a:pt x="8229" y="19200"/>
                  </a:lnTo>
                  <a:close/>
                  <a:moveTo>
                    <a:pt x="8229" y="192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71" name="AutoShape 168"/>
            <p:cNvSpPr>
              <a:spLocks/>
            </p:cNvSpPr>
            <p:nvPr/>
          </p:nvSpPr>
          <p:spPr bwMode="auto">
            <a:xfrm>
              <a:off x="3166" y="4071"/>
              <a:ext cx="281" cy="11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00" y="21600"/>
                  </a:moveTo>
                  <a:lnTo>
                    <a:pt x="8562" y="21600"/>
                  </a:lnTo>
                  <a:lnTo>
                    <a:pt x="9341" y="19800"/>
                  </a:lnTo>
                  <a:lnTo>
                    <a:pt x="9341" y="16650"/>
                  </a:lnTo>
                  <a:lnTo>
                    <a:pt x="10119" y="16650"/>
                  </a:lnTo>
                  <a:lnTo>
                    <a:pt x="10703" y="14850"/>
                  </a:lnTo>
                  <a:lnTo>
                    <a:pt x="12259" y="14850"/>
                  </a:lnTo>
                  <a:lnTo>
                    <a:pt x="12259" y="16650"/>
                  </a:lnTo>
                  <a:lnTo>
                    <a:pt x="12843" y="16650"/>
                  </a:lnTo>
                  <a:lnTo>
                    <a:pt x="12843" y="14850"/>
                  </a:lnTo>
                  <a:lnTo>
                    <a:pt x="13622" y="14850"/>
                  </a:lnTo>
                  <a:lnTo>
                    <a:pt x="14400" y="13050"/>
                  </a:lnTo>
                  <a:lnTo>
                    <a:pt x="15178" y="13050"/>
                  </a:lnTo>
                  <a:lnTo>
                    <a:pt x="15178" y="11700"/>
                  </a:lnTo>
                  <a:lnTo>
                    <a:pt x="15762" y="11700"/>
                  </a:lnTo>
                  <a:lnTo>
                    <a:pt x="15762" y="9900"/>
                  </a:lnTo>
                  <a:lnTo>
                    <a:pt x="16541" y="9900"/>
                  </a:lnTo>
                  <a:lnTo>
                    <a:pt x="16541" y="11700"/>
                  </a:lnTo>
                  <a:lnTo>
                    <a:pt x="17319" y="9900"/>
                  </a:lnTo>
                  <a:lnTo>
                    <a:pt x="17903" y="11700"/>
                  </a:lnTo>
                  <a:lnTo>
                    <a:pt x="17903" y="9900"/>
                  </a:lnTo>
                  <a:lnTo>
                    <a:pt x="19459" y="9900"/>
                  </a:lnTo>
                  <a:lnTo>
                    <a:pt x="19459" y="8100"/>
                  </a:lnTo>
                  <a:lnTo>
                    <a:pt x="21600" y="8100"/>
                  </a:lnTo>
                  <a:lnTo>
                    <a:pt x="21600" y="6300"/>
                  </a:lnTo>
                  <a:lnTo>
                    <a:pt x="20822" y="4950"/>
                  </a:lnTo>
                  <a:lnTo>
                    <a:pt x="19459" y="4950"/>
                  </a:lnTo>
                  <a:lnTo>
                    <a:pt x="20238" y="6300"/>
                  </a:lnTo>
                  <a:lnTo>
                    <a:pt x="18681" y="6300"/>
                  </a:lnTo>
                  <a:lnTo>
                    <a:pt x="17903" y="4950"/>
                  </a:lnTo>
                  <a:lnTo>
                    <a:pt x="17319" y="4950"/>
                  </a:lnTo>
                  <a:lnTo>
                    <a:pt x="17903" y="4950"/>
                  </a:lnTo>
                  <a:lnTo>
                    <a:pt x="17319" y="3150"/>
                  </a:lnTo>
                  <a:lnTo>
                    <a:pt x="18681" y="3150"/>
                  </a:lnTo>
                  <a:lnTo>
                    <a:pt x="19459" y="4950"/>
                  </a:lnTo>
                  <a:lnTo>
                    <a:pt x="18681" y="3150"/>
                  </a:lnTo>
                  <a:lnTo>
                    <a:pt x="17903" y="3150"/>
                  </a:lnTo>
                  <a:lnTo>
                    <a:pt x="17319" y="1350"/>
                  </a:lnTo>
                  <a:lnTo>
                    <a:pt x="17319" y="3150"/>
                  </a:lnTo>
                  <a:lnTo>
                    <a:pt x="16541" y="1350"/>
                  </a:lnTo>
                  <a:lnTo>
                    <a:pt x="16541" y="3150"/>
                  </a:lnTo>
                  <a:lnTo>
                    <a:pt x="15762" y="3150"/>
                  </a:lnTo>
                  <a:lnTo>
                    <a:pt x="14400" y="1350"/>
                  </a:lnTo>
                  <a:lnTo>
                    <a:pt x="12843" y="1350"/>
                  </a:lnTo>
                  <a:lnTo>
                    <a:pt x="12259" y="0"/>
                  </a:lnTo>
                  <a:lnTo>
                    <a:pt x="11481" y="0"/>
                  </a:lnTo>
                  <a:lnTo>
                    <a:pt x="11481" y="1350"/>
                  </a:lnTo>
                  <a:lnTo>
                    <a:pt x="12259" y="1350"/>
                  </a:lnTo>
                  <a:lnTo>
                    <a:pt x="6422" y="1350"/>
                  </a:lnTo>
                  <a:lnTo>
                    <a:pt x="5643" y="3150"/>
                  </a:lnTo>
                  <a:lnTo>
                    <a:pt x="4281" y="3150"/>
                  </a:lnTo>
                  <a:lnTo>
                    <a:pt x="4281" y="4950"/>
                  </a:lnTo>
                  <a:lnTo>
                    <a:pt x="3503" y="6300"/>
                  </a:lnTo>
                  <a:lnTo>
                    <a:pt x="2919" y="6300"/>
                  </a:lnTo>
                  <a:lnTo>
                    <a:pt x="2141" y="8100"/>
                  </a:lnTo>
                  <a:lnTo>
                    <a:pt x="1362" y="8100"/>
                  </a:lnTo>
                  <a:lnTo>
                    <a:pt x="2141" y="9900"/>
                  </a:lnTo>
                  <a:lnTo>
                    <a:pt x="778" y="13050"/>
                  </a:lnTo>
                  <a:lnTo>
                    <a:pt x="0" y="16650"/>
                  </a:lnTo>
                  <a:lnTo>
                    <a:pt x="778" y="18000"/>
                  </a:lnTo>
                  <a:lnTo>
                    <a:pt x="2141" y="19800"/>
                  </a:lnTo>
                  <a:lnTo>
                    <a:pt x="2919" y="21600"/>
                  </a:lnTo>
                  <a:lnTo>
                    <a:pt x="2919" y="19800"/>
                  </a:lnTo>
                  <a:lnTo>
                    <a:pt x="3503" y="19800"/>
                  </a:lnTo>
                  <a:lnTo>
                    <a:pt x="3503" y="21600"/>
                  </a:lnTo>
                  <a:lnTo>
                    <a:pt x="5643" y="21600"/>
                  </a:lnTo>
                  <a:lnTo>
                    <a:pt x="6422" y="19800"/>
                  </a:lnTo>
                  <a:lnTo>
                    <a:pt x="5643" y="19800"/>
                  </a:lnTo>
                  <a:lnTo>
                    <a:pt x="7200" y="19800"/>
                  </a:lnTo>
                  <a:lnTo>
                    <a:pt x="7200" y="21600"/>
                  </a:lnTo>
                  <a:close/>
                  <a:moveTo>
                    <a:pt x="72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72" name="AutoShape 169"/>
            <p:cNvSpPr>
              <a:spLocks/>
            </p:cNvSpPr>
            <p:nvPr/>
          </p:nvSpPr>
          <p:spPr bwMode="auto">
            <a:xfrm>
              <a:off x="3146" y="4136"/>
              <a:ext cx="104" cy="5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902" y="0"/>
                  </a:moveTo>
                  <a:lnTo>
                    <a:pt x="10010" y="0"/>
                  </a:lnTo>
                  <a:lnTo>
                    <a:pt x="10010" y="2945"/>
                  </a:lnTo>
                  <a:lnTo>
                    <a:pt x="13698" y="2945"/>
                  </a:lnTo>
                  <a:lnTo>
                    <a:pt x="17912" y="10800"/>
                  </a:lnTo>
                  <a:lnTo>
                    <a:pt x="17912" y="6873"/>
                  </a:lnTo>
                  <a:lnTo>
                    <a:pt x="21600" y="6873"/>
                  </a:lnTo>
                  <a:lnTo>
                    <a:pt x="21600" y="13745"/>
                  </a:lnTo>
                  <a:lnTo>
                    <a:pt x="19493" y="13745"/>
                  </a:lnTo>
                  <a:lnTo>
                    <a:pt x="21600" y="17673"/>
                  </a:lnTo>
                  <a:lnTo>
                    <a:pt x="19493" y="17673"/>
                  </a:lnTo>
                  <a:lnTo>
                    <a:pt x="21600" y="17673"/>
                  </a:lnTo>
                  <a:lnTo>
                    <a:pt x="19493" y="21600"/>
                  </a:lnTo>
                  <a:lnTo>
                    <a:pt x="13698" y="21600"/>
                  </a:lnTo>
                  <a:lnTo>
                    <a:pt x="13698" y="17673"/>
                  </a:lnTo>
                  <a:lnTo>
                    <a:pt x="12117" y="17673"/>
                  </a:lnTo>
                  <a:lnTo>
                    <a:pt x="12117" y="21600"/>
                  </a:lnTo>
                  <a:lnTo>
                    <a:pt x="10010" y="17673"/>
                  </a:lnTo>
                  <a:lnTo>
                    <a:pt x="6322" y="13745"/>
                  </a:lnTo>
                  <a:lnTo>
                    <a:pt x="0" y="13745"/>
                  </a:lnTo>
                  <a:lnTo>
                    <a:pt x="0" y="10800"/>
                  </a:lnTo>
                  <a:lnTo>
                    <a:pt x="2107" y="6873"/>
                  </a:lnTo>
                  <a:lnTo>
                    <a:pt x="4215" y="6873"/>
                  </a:lnTo>
                  <a:lnTo>
                    <a:pt x="7902" y="0"/>
                  </a:lnTo>
                  <a:close/>
                  <a:moveTo>
                    <a:pt x="7902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73" name="AutoShape 170"/>
            <p:cNvSpPr>
              <a:spLocks/>
            </p:cNvSpPr>
            <p:nvPr/>
          </p:nvSpPr>
          <p:spPr bwMode="auto">
            <a:xfrm>
              <a:off x="3194" y="3987"/>
              <a:ext cx="45" cy="9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4670"/>
                  </a:moveTo>
                  <a:lnTo>
                    <a:pt x="0" y="2335"/>
                  </a:lnTo>
                  <a:lnTo>
                    <a:pt x="4800" y="2335"/>
                  </a:lnTo>
                  <a:lnTo>
                    <a:pt x="4800" y="4670"/>
                  </a:lnTo>
                  <a:lnTo>
                    <a:pt x="8400" y="4670"/>
                  </a:lnTo>
                  <a:lnTo>
                    <a:pt x="8400" y="2335"/>
                  </a:lnTo>
                  <a:lnTo>
                    <a:pt x="13200" y="0"/>
                  </a:lnTo>
                  <a:lnTo>
                    <a:pt x="21600" y="0"/>
                  </a:lnTo>
                  <a:lnTo>
                    <a:pt x="21600" y="4670"/>
                  </a:lnTo>
                  <a:lnTo>
                    <a:pt x="18000" y="6422"/>
                  </a:lnTo>
                  <a:lnTo>
                    <a:pt x="18000" y="15178"/>
                  </a:lnTo>
                  <a:lnTo>
                    <a:pt x="13200" y="19849"/>
                  </a:lnTo>
                  <a:lnTo>
                    <a:pt x="8400" y="17514"/>
                  </a:lnTo>
                  <a:lnTo>
                    <a:pt x="4800" y="19849"/>
                  </a:lnTo>
                  <a:lnTo>
                    <a:pt x="4800" y="21600"/>
                  </a:lnTo>
                  <a:lnTo>
                    <a:pt x="0" y="21600"/>
                  </a:lnTo>
                  <a:lnTo>
                    <a:pt x="0" y="4670"/>
                  </a:lnTo>
                  <a:close/>
                  <a:moveTo>
                    <a:pt x="0" y="467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74" name="AutoShape 171"/>
            <p:cNvSpPr>
              <a:spLocks/>
            </p:cNvSpPr>
            <p:nvPr/>
          </p:nvSpPr>
          <p:spPr bwMode="auto">
            <a:xfrm>
              <a:off x="3062" y="4007"/>
              <a:ext cx="170" cy="15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639" y="21600"/>
                  </a:moveTo>
                  <a:lnTo>
                    <a:pt x="11928" y="20229"/>
                  </a:lnTo>
                  <a:lnTo>
                    <a:pt x="13218" y="20229"/>
                  </a:lnTo>
                  <a:lnTo>
                    <a:pt x="16764" y="16457"/>
                  </a:lnTo>
                  <a:lnTo>
                    <a:pt x="15475" y="15086"/>
                  </a:lnTo>
                  <a:lnTo>
                    <a:pt x="16764" y="15086"/>
                  </a:lnTo>
                  <a:lnTo>
                    <a:pt x="18054" y="13714"/>
                  </a:lnTo>
                  <a:lnTo>
                    <a:pt x="19021" y="13714"/>
                  </a:lnTo>
                  <a:lnTo>
                    <a:pt x="20310" y="12686"/>
                  </a:lnTo>
                  <a:lnTo>
                    <a:pt x="20310" y="11314"/>
                  </a:lnTo>
                  <a:lnTo>
                    <a:pt x="21600" y="11314"/>
                  </a:lnTo>
                  <a:lnTo>
                    <a:pt x="21600" y="9943"/>
                  </a:lnTo>
                  <a:lnTo>
                    <a:pt x="20310" y="9943"/>
                  </a:lnTo>
                  <a:lnTo>
                    <a:pt x="20310" y="11314"/>
                  </a:lnTo>
                  <a:lnTo>
                    <a:pt x="19021" y="9943"/>
                  </a:lnTo>
                  <a:lnTo>
                    <a:pt x="16764" y="9943"/>
                  </a:lnTo>
                  <a:lnTo>
                    <a:pt x="16764" y="0"/>
                  </a:lnTo>
                  <a:lnTo>
                    <a:pt x="7093" y="0"/>
                  </a:lnTo>
                  <a:lnTo>
                    <a:pt x="7093" y="2400"/>
                  </a:lnTo>
                  <a:lnTo>
                    <a:pt x="4836" y="2400"/>
                  </a:lnTo>
                  <a:lnTo>
                    <a:pt x="7093" y="4800"/>
                  </a:lnTo>
                  <a:lnTo>
                    <a:pt x="8382" y="4800"/>
                  </a:lnTo>
                  <a:lnTo>
                    <a:pt x="8382" y="7543"/>
                  </a:lnTo>
                  <a:lnTo>
                    <a:pt x="10639" y="7543"/>
                  </a:lnTo>
                  <a:lnTo>
                    <a:pt x="10639" y="8914"/>
                  </a:lnTo>
                  <a:lnTo>
                    <a:pt x="3546" y="8914"/>
                  </a:lnTo>
                  <a:lnTo>
                    <a:pt x="0" y="13714"/>
                  </a:lnTo>
                  <a:lnTo>
                    <a:pt x="0" y="16457"/>
                  </a:lnTo>
                  <a:lnTo>
                    <a:pt x="1290" y="16457"/>
                  </a:lnTo>
                  <a:lnTo>
                    <a:pt x="0" y="16457"/>
                  </a:lnTo>
                  <a:lnTo>
                    <a:pt x="0" y="18857"/>
                  </a:lnTo>
                  <a:lnTo>
                    <a:pt x="2579" y="18857"/>
                  </a:lnTo>
                  <a:lnTo>
                    <a:pt x="2579" y="20229"/>
                  </a:lnTo>
                  <a:lnTo>
                    <a:pt x="6125" y="21600"/>
                  </a:lnTo>
                  <a:lnTo>
                    <a:pt x="10639" y="21600"/>
                  </a:lnTo>
                  <a:close/>
                  <a:moveTo>
                    <a:pt x="10639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75" name="AutoShape 172"/>
            <p:cNvSpPr>
              <a:spLocks/>
            </p:cNvSpPr>
            <p:nvPr/>
          </p:nvSpPr>
          <p:spPr bwMode="auto">
            <a:xfrm>
              <a:off x="2123" y="3354"/>
              <a:ext cx="1193" cy="78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1884" y="0"/>
                  </a:lnTo>
                  <a:lnTo>
                    <a:pt x="1700" y="273"/>
                  </a:lnTo>
                  <a:lnTo>
                    <a:pt x="4412" y="1777"/>
                  </a:lnTo>
                  <a:lnTo>
                    <a:pt x="6480" y="1777"/>
                  </a:lnTo>
                  <a:lnTo>
                    <a:pt x="6480" y="1504"/>
                  </a:lnTo>
                  <a:lnTo>
                    <a:pt x="7813" y="1504"/>
                  </a:lnTo>
                  <a:lnTo>
                    <a:pt x="7997" y="1777"/>
                  </a:lnTo>
                  <a:lnTo>
                    <a:pt x="7997" y="2051"/>
                  </a:lnTo>
                  <a:lnTo>
                    <a:pt x="8180" y="2051"/>
                  </a:lnTo>
                  <a:lnTo>
                    <a:pt x="8180" y="2324"/>
                  </a:lnTo>
                  <a:lnTo>
                    <a:pt x="8318" y="2324"/>
                  </a:lnTo>
                  <a:lnTo>
                    <a:pt x="8502" y="2529"/>
                  </a:lnTo>
                  <a:lnTo>
                    <a:pt x="8318" y="2529"/>
                  </a:lnTo>
                  <a:lnTo>
                    <a:pt x="8502" y="2803"/>
                  </a:lnTo>
                  <a:lnTo>
                    <a:pt x="8686" y="2803"/>
                  </a:lnTo>
                  <a:lnTo>
                    <a:pt x="8686" y="3281"/>
                  </a:lnTo>
                  <a:lnTo>
                    <a:pt x="8824" y="3281"/>
                  </a:lnTo>
                  <a:lnTo>
                    <a:pt x="8824" y="3554"/>
                  </a:lnTo>
                  <a:lnTo>
                    <a:pt x="8686" y="3554"/>
                  </a:lnTo>
                  <a:lnTo>
                    <a:pt x="8686" y="3828"/>
                  </a:lnTo>
                  <a:lnTo>
                    <a:pt x="8824" y="4101"/>
                  </a:lnTo>
                  <a:lnTo>
                    <a:pt x="9008" y="4101"/>
                  </a:lnTo>
                  <a:lnTo>
                    <a:pt x="9008" y="4306"/>
                  </a:lnTo>
                  <a:lnTo>
                    <a:pt x="9191" y="4306"/>
                  </a:lnTo>
                  <a:lnTo>
                    <a:pt x="9191" y="4580"/>
                  </a:lnTo>
                  <a:lnTo>
                    <a:pt x="9329" y="4580"/>
                  </a:lnTo>
                  <a:lnTo>
                    <a:pt x="9513" y="4853"/>
                  </a:lnTo>
                  <a:lnTo>
                    <a:pt x="9697" y="4853"/>
                  </a:lnTo>
                  <a:lnTo>
                    <a:pt x="9881" y="5058"/>
                  </a:lnTo>
                  <a:lnTo>
                    <a:pt x="10019" y="5058"/>
                  </a:lnTo>
                  <a:lnTo>
                    <a:pt x="10019" y="4853"/>
                  </a:lnTo>
                  <a:lnTo>
                    <a:pt x="10203" y="4853"/>
                  </a:lnTo>
                  <a:lnTo>
                    <a:pt x="10203" y="4580"/>
                  </a:lnTo>
                  <a:lnTo>
                    <a:pt x="10386" y="4580"/>
                  </a:lnTo>
                  <a:lnTo>
                    <a:pt x="10386" y="4306"/>
                  </a:lnTo>
                  <a:lnTo>
                    <a:pt x="10524" y="4101"/>
                  </a:lnTo>
                  <a:lnTo>
                    <a:pt x="11397" y="4101"/>
                  </a:lnTo>
                  <a:lnTo>
                    <a:pt x="11397" y="4306"/>
                  </a:lnTo>
                  <a:lnTo>
                    <a:pt x="11581" y="4306"/>
                  </a:lnTo>
                  <a:lnTo>
                    <a:pt x="11719" y="4580"/>
                  </a:lnTo>
                  <a:lnTo>
                    <a:pt x="11719" y="4853"/>
                  </a:lnTo>
                  <a:lnTo>
                    <a:pt x="11903" y="5058"/>
                  </a:lnTo>
                  <a:lnTo>
                    <a:pt x="11903" y="5605"/>
                  </a:lnTo>
                  <a:lnTo>
                    <a:pt x="12087" y="5605"/>
                  </a:lnTo>
                  <a:lnTo>
                    <a:pt x="12087" y="6084"/>
                  </a:lnTo>
                  <a:lnTo>
                    <a:pt x="12225" y="6084"/>
                  </a:lnTo>
                  <a:lnTo>
                    <a:pt x="12409" y="6357"/>
                  </a:lnTo>
                  <a:lnTo>
                    <a:pt x="12409" y="6630"/>
                  </a:lnTo>
                  <a:lnTo>
                    <a:pt x="12592" y="6835"/>
                  </a:lnTo>
                  <a:lnTo>
                    <a:pt x="12592" y="7382"/>
                  </a:lnTo>
                  <a:lnTo>
                    <a:pt x="12776" y="7861"/>
                  </a:lnTo>
                  <a:lnTo>
                    <a:pt x="12776" y="8408"/>
                  </a:lnTo>
                  <a:lnTo>
                    <a:pt x="13098" y="8408"/>
                  </a:lnTo>
                  <a:lnTo>
                    <a:pt x="13098" y="8613"/>
                  </a:lnTo>
                  <a:lnTo>
                    <a:pt x="13420" y="8613"/>
                  </a:lnTo>
                  <a:lnTo>
                    <a:pt x="13603" y="8886"/>
                  </a:lnTo>
                  <a:lnTo>
                    <a:pt x="13787" y="8886"/>
                  </a:lnTo>
                  <a:lnTo>
                    <a:pt x="13787" y="9159"/>
                  </a:lnTo>
                  <a:lnTo>
                    <a:pt x="13925" y="8886"/>
                  </a:lnTo>
                  <a:lnTo>
                    <a:pt x="13925" y="8613"/>
                  </a:lnTo>
                  <a:lnTo>
                    <a:pt x="14109" y="8613"/>
                  </a:lnTo>
                  <a:lnTo>
                    <a:pt x="13925" y="8886"/>
                  </a:lnTo>
                  <a:lnTo>
                    <a:pt x="13925" y="9365"/>
                  </a:lnTo>
                  <a:lnTo>
                    <a:pt x="13787" y="9365"/>
                  </a:lnTo>
                  <a:lnTo>
                    <a:pt x="13787" y="9638"/>
                  </a:lnTo>
                  <a:lnTo>
                    <a:pt x="13603" y="9638"/>
                  </a:lnTo>
                  <a:lnTo>
                    <a:pt x="13787" y="9638"/>
                  </a:lnTo>
                  <a:lnTo>
                    <a:pt x="13787" y="9365"/>
                  </a:lnTo>
                  <a:lnTo>
                    <a:pt x="13603" y="9365"/>
                  </a:lnTo>
                  <a:lnTo>
                    <a:pt x="13603" y="9638"/>
                  </a:lnTo>
                  <a:lnTo>
                    <a:pt x="13420" y="9911"/>
                  </a:lnTo>
                  <a:lnTo>
                    <a:pt x="13603" y="9911"/>
                  </a:lnTo>
                  <a:lnTo>
                    <a:pt x="13603" y="10390"/>
                  </a:lnTo>
                  <a:lnTo>
                    <a:pt x="13420" y="10390"/>
                  </a:lnTo>
                  <a:lnTo>
                    <a:pt x="13420" y="12441"/>
                  </a:lnTo>
                  <a:lnTo>
                    <a:pt x="13282" y="12441"/>
                  </a:lnTo>
                  <a:lnTo>
                    <a:pt x="13282" y="13192"/>
                  </a:lnTo>
                  <a:lnTo>
                    <a:pt x="13603" y="13739"/>
                  </a:lnTo>
                  <a:lnTo>
                    <a:pt x="13603" y="13944"/>
                  </a:lnTo>
                  <a:lnTo>
                    <a:pt x="13420" y="14218"/>
                  </a:lnTo>
                  <a:lnTo>
                    <a:pt x="13420" y="13739"/>
                  </a:lnTo>
                  <a:lnTo>
                    <a:pt x="13282" y="13466"/>
                  </a:lnTo>
                  <a:lnTo>
                    <a:pt x="13282" y="13739"/>
                  </a:lnTo>
                  <a:lnTo>
                    <a:pt x="13420" y="13739"/>
                  </a:lnTo>
                  <a:lnTo>
                    <a:pt x="13420" y="14491"/>
                  </a:lnTo>
                  <a:lnTo>
                    <a:pt x="13603" y="14696"/>
                  </a:lnTo>
                  <a:lnTo>
                    <a:pt x="13603" y="14970"/>
                  </a:lnTo>
                  <a:lnTo>
                    <a:pt x="14109" y="15722"/>
                  </a:lnTo>
                  <a:lnTo>
                    <a:pt x="14109" y="16268"/>
                  </a:lnTo>
                  <a:lnTo>
                    <a:pt x="14293" y="16268"/>
                  </a:lnTo>
                  <a:lnTo>
                    <a:pt x="14477" y="16747"/>
                  </a:lnTo>
                  <a:lnTo>
                    <a:pt x="14614" y="17020"/>
                  </a:lnTo>
                  <a:lnTo>
                    <a:pt x="15120" y="17020"/>
                  </a:lnTo>
                  <a:lnTo>
                    <a:pt x="15304" y="17499"/>
                  </a:lnTo>
                  <a:lnTo>
                    <a:pt x="15488" y="17772"/>
                  </a:lnTo>
                  <a:lnTo>
                    <a:pt x="15626" y="17499"/>
                  </a:lnTo>
                  <a:lnTo>
                    <a:pt x="15993" y="17499"/>
                  </a:lnTo>
                  <a:lnTo>
                    <a:pt x="16315" y="17225"/>
                  </a:lnTo>
                  <a:lnTo>
                    <a:pt x="16820" y="17225"/>
                  </a:lnTo>
                  <a:lnTo>
                    <a:pt x="17004" y="17020"/>
                  </a:lnTo>
                  <a:lnTo>
                    <a:pt x="17188" y="17020"/>
                  </a:lnTo>
                  <a:lnTo>
                    <a:pt x="17372" y="17225"/>
                  </a:lnTo>
                  <a:lnTo>
                    <a:pt x="17372" y="17020"/>
                  </a:lnTo>
                  <a:lnTo>
                    <a:pt x="17510" y="17020"/>
                  </a:lnTo>
                  <a:lnTo>
                    <a:pt x="17372" y="17225"/>
                  </a:lnTo>
                  <a:lnTo>
                    <a:pt x="17510" y="17499"/>
                  </a:lnTo>
                  <a:lnTo>
                    <a:pt x="17694" y="17499"/>
                  </a:lnTo>
                  <a:lnTo>
                    <a:pt x="17877" y="17225"/>
                  </a:lnTo>
                  <a:lnTo>
                    <a:pt x="17877" y="17020"/>
                  </a:lnTo>
                  <a:lnTo>
                    <a:pt x="18015" y="16747"/>
                  </a:lnTo>
                  <a:lnTo>
                    <a:pt x="17877" y="17020"/>
                  </a:lnTo>
                  <a:lnTo>
                    <a:pt x="17877" y="16747"/>
                  </a:lnTo>
                  <a:lnTo>
                    <a:pt x="18199" y="16473"/>
                  </a:lnTo>
                  <a:lnTo>
                    <a:pt x="18383" y="16268"/>
                  </a:lnTo>
                  <a:lnTo>
                    <a:pt x="18383" y="15995"/>
                  </a:lnTo>
                  <a:lnTo>
                    <a:pt x="18705" y="15448"/>
                  </a:lnTo>
                  <a:lnTo>
                    <a:pt x="18705" y="14970"/>
                  </a:lnTo>
                  <a:lnTo>
                    <a:pt x="18889" y="14491"/>
                  </a:lnTo>
                  <a:lnTo>
                    <a:pt x="18889" y="14218"/>
                  </a:lnTo>
                  <a:lnTo>
                    <a:pt x="19900" y="14218"/>
                  </a:lnTo>
                  <a:lnTo>
                    <a:pt x="20083" y="13944"/>
                  </a:lnTo>
                  <a:lnTo>
                    <a:pt x="20405" y="13944"/>
                  </a:lnTo>
                  <a:lnTo>
                    <a:pt x="20405" y="13739"/>
                  </a:lnTo>
                  <a:lnTo>
                    <a:pt x="20773" y="13739"/>
                  </a:lnTo>
                  <a:lnTo>
                    <a:pt x="21094" y="13944"/>
                  </a:lnTo>
                  <a:lnTo>
                    <a:pt x="21278" y="13944"/>
                  </a:lnTo>
                  <a:lnTo>
                    <a:pt x="21278" y="13739"/>
                  </a:lnTo>
                  <a:lnTo>
                    <a:pt x="21600" y="13944"/>
                  </a:lnTo>
                  <a:lnTo>
                    <a:pt x="21600" y="14218"/>
                  </a:lnTo>
                  <a:lnTo>
                    <a:pt x="21416" y="14491"/>
                  </a:lnTo>
                  <a:lnTo>
                    <a:pt x="21278" y="14970"/>
                  </a:lnTo>
                  <a:lnTo>
                    <a:pt x="20911" y="15243"/>
                  </a:lnTo>
                  <a:lnTo>
                    <a:pt x="20911" y="15722"/>
                  </a:lnTo>
                  <a:lnTo>
                    <a:pt x="20773" y="15995"/>
                  </a:lnTo>
                  <a:lnTo>
                    <a:pt x="20589" y="15995"/>
                  </a:lnTo>
                  <a:lnTo>
                    <a:pt x="20911" y="15995"/>
                  </a:lnTo>
                  <a:lnTo>
                    <a:pt x="20911" y="16268"/>
                  </a:lnTo>
                  <a:lnTo>
                    <a:pt x="20773" y="16473"/>
                  </a:lnTo>
                  <a:lnTo>
                    <a:pt x="20911" y="16473"/>
                  </a:lnTo>
                  <a:lnTo>
                    <a:pt x="20773" y="16747"/>
                  </a:lnTo>
                  <a:lnTo>
                    <a:pt x="20773" y="17225"/>
                  </a:lnTo>
                  <a:lnTo>
                    <a:pt x="20589" y="17499"/>
                  </a:lnTo>
                  <a:lnTo>
                    <a:pt x="20589" y="17772"/>
                  </a:lnTo>
                  <a:lnTo>
                    <a:pt x="20221" y="17225"/>
                  </a:lnTo>
                  <a:lnTo>
                    <a:pt x="20405" y="17225"/>
                  </a:lnTo>
                  <a:lnTo>
                    <a:pt x="20405" y="17020"/>
                  </a:lnTo>
                  <a:lnTo>
                    <a:pt x="20221" y="17020"/>
                  </a:lnTo>
                  <a:lnTo>
                    <a:pt x="20083" y="17225"/>
                  </a:lnTo>
                  <a:lnTo>
                    <a:pt x="20083" y="17499"/>
                  </a:lnTo>
                  <a:lnTo>
                    <a:pt x="19900" y="17499"/>
                  </a:lnTo>
                  <a:lnTo>
                    <a:pt x="19716" y="17772"/>
                  </a:lnTo>
                  <a:lnTo>
                    <a:pt x="19716" y="18046"/>
                  </a:lnTo>
                  <a:lnTo>
                    <a:pt x="19578" y="18046"/>
                  </a:lnTo>
                  <a:lnTo>
                    <a:pt x="19578" y="17772"/>
                  </a:lnTo>
                  <a:lnTo>
                    <a:pt x="19394" y="17772"/>
                  </a:lnTo>
                  <a:lnTo>
                    <a:pt x="19394" y="18046"/>
                  </a:lnTo>
                  <a:lnTo>
                    <a:pt x="18015" y="18046"/>
                  </a:lnTo>
                  <a:lnTo>
                    <a:pt x="18015" y="18524"/>
                  </a:lnTo>
                  <a:lnTo>
                    <a:pt x="17694" y="18524"/>
                  </a:lnTo>
                  <a:lnTo>
                    <a:pt x="18015" y="19003"/>
                  </a:lnTo>
                  <a:lnTo>
                    <a:pt x="18199" y="19003"/>
                  </a:lnTo>
                  <a:lnTo>
                    <a:pt x="18199" y="19549"/>
                  </a:lnTo>
                  <a:lnTo>
                    <a:pt x="18521" y="19549"/>
                  </a:lnTo>
                  <a:lnTo>
                    <a:pt x="18521" y="19823"/>
                  </a:lnTo>
                  <a:lnTo>
                    <a:pt x="17510" y="19823"/>
                  </a:lnTo>
                  <a:lnTo>
                    <a:pt x="17004" y="20780"/>
                  </a:lnTo>
                  <a:lnTo>
                    <a:pt x="17004" y="21327"/>
                  </a:lnTo>
                  <a:lnTo>
                    <a:pt x="17188" y="21327"/>
                  </a:lnTo>
                  <a:lnTo>
                    <a:pt x="17004" y="21327"/>
                  </a:lnTo>
                  <a:lnTo>
                    <a:pt x="17004" y="21600"/>
                  </a:lnTo>
                  <a:lnTo>
                    <a:pt x="16820" y="21327"/>
                  </a:lnTo>
                  <a:lnTo>
                    <a:pt x="16683" y="21053"/>
                  </a:lnTo>
                  <a:lnTo>
                    <a:pt x="16499" y="20780"/>
                  </a:lnTo>
                  <a:lnTo>
                    <a:pt x="15993" y="20301"/>
                  </a:lnTo>
                  <a:lnTo>
                    <a:pt x="15809" y="20301"/>
                  </a:lnTo>
                  <a:lnTo>
                    <a:pt x="15809" y="19823"/>
                  </a:lnTo>
                  <a:lnTo>
                    <a:pt x="15626" y="19823"/>
                  </a:lnTo>
                  <a:lnTo>
                    <a:pt x="15809" y="20028"/>
                  </a:lnTo>
                  <a:lnTo>
                    <a:pt x="15809" y="20301"/>
                  </a:lnTo>
                  <a:lnTo>
                    <a:pt x="15488" y="19823"/>
                  </a:lnTo>
                  <a:lnTo>
                    <a:pt x="15304" y="19823"/>
                  </a:lnTo>
                  <a:lnTo>
                    <a:pt x="15304" y="19549"/>
                  </a:lnTo>
                  <a:lnTo>
                    <a:pt x="15120" y="19549"/>
                  </a:lnTo>
                  <a:lnTo>
                    <a:pt x="15120" y="19823"/>
                  </a:lnTo>
                  <a:lnTo>
                    <a:pt x="15120" y="19549"/>
                  </a:lnTo>
                  <a:lnTo>
                    <a:pt x="14982" y="19549"/>
                  </a:lnTo>
                  <a:lnTo>
                    <a:pt x="14798" y="19823"/>
                  </a:lnTo>
                  <a:lnTo>
                    <a:pt x="15120" y="19823"/>
                  </a:lnTo>
                  <a:lnTo>
                    <a:pt x="14798" y="19823"/>
                  </a:lnTo>
                  <a:lnTo>
                    <a:pt x="14477" y="20028"/>
                  </a:lnTo>
                  <a:lnTo>
                    <a:pt x="14293" y="20028"/>
                  </a:lnTo>
                  <a:lnTo>
                    <a:pt x="13925" y="20301"/>
                  </a:lnTo>
                  <a:lnTo>
                    <a:pt x="13787" y="20301"/>
                  </a:lnTo>
                  <a:lnTo>
                    <a:pt x="13420" y="20028"/>
                  </a:lnTo>
                  <a:lnTo>
                    <a:pt x="12914" y="20028"/>
                  </a:lnTo>
                  <a:lnTo>
                    <a:pt x="12776" y="19823"/>
                  </a:lnTo>
                  <a:lnTo>
                    <a:pt x="12409" y="19823"/>
                  </a:lnTo>
                  <a:lnTo>
                    <a:pt x="12225" y="19549"/>
                  </a:lnTo>
                  <a:lnTo>
                    <a:pt x="12087" y="19549"/>
                  </a:lnTo>
                  <a:lnTo>
                    <a:pt x="12087" y="19276"/>
                  </a:lnTo>
                  <a:lnTo>
                    <a:pt x="11903" y="19549"/>
                  </a:lnTo>
                  <a:lnTo>
                    <a:pt x="11719" y="19276"/>
                  </a:lnTo>
                  <a:lnTo>
                    <a:pt x="11581" y="19276"/>
                  </a:lnTo>
                  <a:lnTo>
                    <a:pt x="11397" y="19003"/>
                  </a:lnTo>
                  <a:lnTo>
                    <a:pt x="11214" y="19003"/>
                  </a:lnTo>
                  <a:lnTo>
                    <a:pt x="10892" y="18797"/>
                  </a:lnTo>
                  <a:lnTo>
                    <a:pt x="10524" y="18797"/>
                  </a:lnTo>
                  <a:lnTo>
                    <a:pt x="10386" y="18524"/>
                  </a:lnTo>
                  <a:lnTo>
                    <a:pt x="10203" y="18251"/>
                  </a:lnTo>
                  <a:lnTo>
                    <a:pt x="9881" y="18046"/>
                  </a:lnTo>
                  <a:lnTo>
                    <a:pt x="9881" y="17772"/>
                  </a:lnTo>
                  <a:lnTo>
                    <a:pt x="9191" y="17772"/>
                  </a:lnTo>
                  <a:lnTo>
                    <a:pt x="9008" y="17499"/>
                  </a:lnTo>
                  <a:lnTo>
                    <a:pt x="9008" y="17772"/>
                  </a:lnTo>
                  <a:lnTo>
                    <a:pt x="8824" y="17499"/>
                  </a:lnTo>
                  <a:lnTo>
                    <a:pt x="8686" y="17225"/>
                  </a:lnTo>
                  <a:lnTo>
                    <a:pt x="8502" y="17020"/>
                  </a:lnTo>
                  <a:lnTo>
                    <a:pt x="8318" y="16747"/>
                  </a:lnTo>
                  <a:lnTo>
                    <a:pt x="8180" y="16747"/>
                  </a:lnTo>
                  <a:lnTo>
                    <a:pt x="8318" y="16473"/>
                  </a:lnTo>
                  <a:lnTo>
                    <a:pt x="7813" y="16473"/>
                  </a:lnTo>
                  <a:lnTo>
                    <a:pt x="7629" y="16268"/>
                  </a:lnTo>
                  <a:lnTo>
                    <a:pt x="7491" y="16268"/>
                  </a:lnTo>
                  <a:lnTo>
                    <a:pt x="7491" y="15995"/>
                  </a:lnTo>
                  <a:lnTo>
                    <a:pt x="7307" y="15722"/>
                  </a:lnTo>
                  <a:lnTo>
                    <a:pt x="7307" y="15448"/>
                  </a:lnTo>
                  <a:lnTo>
                    <a:pt x="7123" y="15243"/>
                  </a:lnTo>
                  <a:lnTo>
                    <a:pt x="7123" y="14970"/>
                  </a:lnTo>
                  <a:lnTo>
                    <a:pt x="7491" y="14970"/>
                  </a:lnTo>
                  <a:lnTo>
                    <a:pt x="7307" y="14696"/>
                  </a:lnTo>
                  <a:lnTo>
                    <a:pt x="7491" y="14491"/>
                  </a:lnTo>
                  <a:lnTo>
                    <a:pt x="7629" y="14218"/>
                  </a:lnTo>
                  <a:lnTo>
                    <a:pt x="7629" y="13944"/>
                  </a:lnTo>
                  <a:lnTo>
                    <a:pt x="7491" y="13466"/>
                  </a:lnTo>
                  <a:lnTo>
                    <a:pt x="7307" y="13192"/>
                  </a:lnTo>
                  <a:lnTo>
                    <a:pt x="7307" y="12714"/>
                  </a:lnTo>
                  <a:lnTo>
                    <a:pt x="6986" y="12167"/>
                  </a:lnTo>
                  <a:lnTo>
                    <a:pt x="6986" y="11962"/>
                  </a:lnTo>
                  <a:lnTo>
                    <a:pt x="6802" y="11689"/>
                  </a:lnTo>
                  <a:lnTo>
                    <a:pt x="6618" y="11142"/>
                  </a:lnTo>
                  <a:lnTo>
                    <a:pt x="6480" y="10937"/>
                  </a:lnTo>
                  <a:lnTo>
                    <a:pt x="6112" y="10663"/>
                  </a:lnTo>
                  <a:lnTo>
                    <a:pt x="6112" y="10390"/>
                  </a:lnTo>
                  <a:lnTo>
                    <a:pt x="5929" y="10185"/>
                  </a:lnTo>
                  <a:lnTo>
                    <a:pt x="5791" y="10185"/>
                  </a:lnTo>
                  <a:lnTo>
                    <a:pt x="5929" y="9911"/>
                  </a:lnTo>
                  <a:lnTo>
                    <a:pt x="5791" y="9638"/>
                  </a:lnTo>
                  <a:lnTo>
                    <a:pt x="5791" y="9365"/>
                  </a:lnTo>
                  <a:lnTo>
                    <a:pt x="5423" y="9365"/>
                  </a:lnTo>
                  <a:lnTo>
                    <a:pt x="5101" y="9159"/>
                  </a:lnTo>
                  <a:lnTo>
                    <a:pt x="5101" y="8886"/>
                  </a:lnTo>
                  <a:lnTo>
                    <a:pt x="4780" y="8886"/>
                  </a:lnTo>
                  <a:lnTo>
                    <a:pt x="4780" y="8613"/>
                  </a:lnTo>
                  <a:lnTo>
                    <a:pt x="4917" y="8408"/>
                  </a:lnTo>
                  <a:lnTo>
                    <a:pt x="4917" y="8134"/>
                  </a:lnTo>
                  <a:lnTo>
                    <a:pt x="5285" y="8134"/>
                  </a:lnTo>
                  <a:lnTo>
                    <a:pt x="5285" y="7861"/>
                  </a:lnTo>
                  <a:lnTo>
                    <a:pt x="5101" y="7861"/>
                  </a:lnTo>
                  <a:lnTo>
                    <a:pt x="4917" y="7587"/>
                  </a:lnTo>
                  <a:lnTo>
                    <a:pt x="4596" y="7587"/>
                  </a:lnTo>
                  <a:lnTo>
                    <a:pt x="4596" y="7109"/>
                  </a:lnTo>
                  <a:lnTo>
                    <a:pt x="4412" y="7109"/>
                  </a:lnTo>
                  <a:lnTo>
                    <a:pt x="4090" y="6835"/>
                  </a:lnTo>
                  <a:lnTo>
                    <a:pt x="4090" y="6630"/>
                  </a:lnTo>
                  <a:lnTo>
                    <a:pt x="4228" y="6357"/>
                  </a:lnTo>
                  <a:lnTo>
                    <a:pt x="4228" y="6084"/>
                  </a:lnTo>
                  <a:lnTo>
                    <a:pt x="3723" y="6084"/>
                  </a:lnTo>
                  <a:lnTo>
                    <a:pt x="3723" y="5605"/>
                  </a:lnTo>
                  <a:lnTo>
                    <a:pt x="3585" y="5332"/>
                  </a:lnTo>
                  <a:lnTo>
                    <a:pt x="3401" y="5332"/>
                  </a:lnTo>
                  <a:lnTo>
                    <a:pt x="3401" y="4853"/>
                  </a:lnTo>
                  <a:lnTo>
                    <a:pt x="3217" y="4853"/>
                  </a:lnTo>
                  <a:lnTo>
                    <a:pt x="3217" y="4580"/>
                  </a:lnTo>
                  <a:lnTo>
                    <a:pt x="3033" y="4306"/>
                  </a:lnTo>
                  <a:lnTo>
                    <a:pt x="3033" y="4101"/>
                  </a:lnTo>
                  <a:lnTo>
                    <a:pt x="2895" y="3828"/>
                  </a:lnTo>
                  <a:lnTo>
                    <a:pt x="2895" y="3281"/>
                  </a:lnTo>
                  <a:lnTo>
                    <a:pt x="2711" y="3076"/>
                  </a:lnTo>
                  <a:lnTo>
                    <a:pt x="2711" y="2051"/>
                  </a:lnTo>
                  <a:lnTo>
                    <a:pt x="2528" y="1777"/>
                  </a:lnTo>
                  <a:lnTo>
                    <a:pt x="2390" y="1777"/>
                  </a:lnTo>
                  <a:lnTo>
                    <a:pt x="2390" y="1504"/>
                  </a:lnTo>
                  <a:lnTo>
                    <a:pt x="2206" y="1777"/>
                  </a:lnTo>
                  <a:lnTo>
                    <a:pt x="2022" y="1777"/>
                  </a:lnTo>
                  <a:lnTo>
                    <a:pt x="2022" y="1504"/>
                  </a:lnTo>
                  <a:lnTo>
                    <a:pt x="1884" y="1299"/>
                  </a:lnTo>
                  <a:lnTo>
                    <a:pt x="1700" y="1299"/>
                  </a:lnTo>
                  <a:lnTo>
                    <a:pt x="1517" y="1025"/>
                  </a:lnTo>
                  <a:lnTo>
                    <a:pt x="1700" y="1299"/>
                  </a:lnTo>
                  <a:lnTo>
                    <a:pt x="1517" y="1777"/>
                  </a:lnTo>
                  <a:lnTo>
                    <a:pt x="1517" y="3281"/>
                  </a:lnTo>
                  <a:lnTo>
                    <a:pt x="1700" y="3554"/>
                  </a:lnTo>
                  <a:lnTo>
                    <a:pt x="1700" y="3828"/>
                  </a:lnTo>
                  <a:lnTo>
                    <a:pt x="1884" y="3828"/>
                  </a:lnTo>
                  <a:lnTo>
                    <a:pt x="1884" y="4101"/>
                  </a:lnTo>
                  <a:lnTo>
                    <a:pt x="2022" y="4306"/>
                  </a:lnTo>
                  <a:lnTo>
                    <a:pt x="2022" y="4853"/>
                  </a:lnTo>
                  <a:lnTo>
                    <a:pt x="2206" y="4853"/>
                  </a:lnTo>
                  <a:lnTo>
                    <a:pt x="2390" y="5058"/>
                  </a:lnTo>
                  <a:lnTo>
                    <a:pt x="2390" y="5332"/>
                  </a:lnTo>
                  <a:lnTo>
                    <a:pt x="2528" y="5332"/>
                  </a:lnTo>
                  <a:lnTo>
                    <a:pt x="2711" y="5605"/>
                  </a:lnTo>
                  <a:lnTo>
                    <a:pt x="2528" y="5878"/>
                  </a:lnTo>
                  <a:lnTo>
                    <a:pt x="2528" y="6084"/>
                  </a:lnTo>
                  <a:lnTo>
                    <a:pt x="2711" y="6357"/>
                  </a:lnTo>
                  <a:lnTo>
                    <a:pt x="2895" y="6357"/>
                  </a:lnTo>
                  <a:lnTo>
                    <a:pt x="2895" y="6630"/>
                  </a:lnTo>
                  <a:lnTo>
                    <a:pt x="3033" y="6835"/>
                  </a:lnTo>
                  <a:lnTo>
                    <a:pt x="3033" y="7382"/>
                  </a:lnTo>
                  <a:lnTo>
                    <a:pt x="3217" y="7587"/>
                  </a:lnTo>
                  <a:lnTo>
                    <a:pt x="3217" y="7382"/>
                  </a:lnTo>
                  <a:lnTo>
                    <a:pt x="3401" y="7587"/>
                  </a:lnTo>
                  <a:lnTo>
                    <a:pt x="3585" y="8134"/>
                  </a:lnTo>
                  <a:lnTo>
                    <a:pt x="3401" y="8408"/>
                  </a:lnTo>
                  <a:lnTo>
                    <a:pt x="3401" y="8613"/>
                  </a:lnTo>
                  <a:lnTo>
                    <a:pt x="3585" y="8613"/>
                  </a:lnTo>
                  <a:lnTo>
                    <a:pt x="3585" y="9159"/>
                  </a:lnTo>
                  <a:lnTo>
                    <a:pt x="3723" y="9159"/>
                  </a:lnTo>
                  <a:lnTo>
                    <a:pt x="3723" y="9365"/>
                  </a:lnTo>
                  <a:lnTo>
                    <a:pt x="3585" y="9365"/>
                  </a:lnTo>
                  <a:lnTo>
                    <a:pt x="3723" y="9638"/>
                  </a:lnTo>
                  <a:lnTo>
                    <a:pt x="3723" y="10185"/>
                  </a:lnTo>
                  <a:lnTo>
                    <a:pt x="3906" y="10390"/>
                  </a:lnTo>
                  <a:lnTo>
                    <a:pt x="3906" y="10663"/>
                  </a:lnTo>
                  <a:lnTo>
                    <a:pt x="4090" y="10663"/>
                  </a:lnTo>
                  <a:lnTo>
                    <a:pt x="4090" y="10390"/>
                  </a:lnTo>
                  <a:lnTo>
                    <a:pt x="4228" y="10663"/>
                  </a:lnTo>
                  <a:lnTo>
                    <a:pt x="4412" y="10937"/>
                  </a:lnTo>
                  <a:lnTo>
                    <a:pt x="4412" y="11142"/>
                  </a:lnTo>
                  <a:lnTo>
                    <a:pt x="4596" y="11415"/>
                  </a:lnTo>
                  <a:lnTo>
                    <a:pt x="4596" y="11689"/>
                  </a:lnTo>
                  <a:lnTo>
                    <a:pt x="4412" y="11962"/>
                  </a:lnTo>
                  <a:lnTo>
                    <a:pt x="4228" y="12167"/>
                  </a:lnTo>
                  <a:lnTo>
                    <a:pt x="4090" y="11962"/>
                  </a:lnTo>
                  <a:lnTo>
                    <a:pt x="4090" y="11689"/>
                  </a:lnTo>
                  <a:lnTo>
                    <a:pt x="3906" y="11415"/>
                  </a:lnTo>
                  <a:lnTo>
                    <a:pt x="3906" y="11142"/>
                  </a:lnTo>
                  <a:lnTo>
                    <a:pt x="3723" y="11142"/>
                  </a:lnTo>
                  <a:lnTo>
                    <a:pt x="3217" y="10390"/>
                  </a:lnTo>
                  <a:lnTo>
                    <a:pt x="3033" y="10185"/>
                  </a:lnTo>
                  <a:lnTo>
                    <a:pt x="2895" y="10185"/>
                  </a:lnTo>
                  <a:lnTo>
                    <a:pt x="2895" y="9911"/>
                  </a:lnTo>
                  <a:lnTo>
                    <a:pt x="2711" y="9911"/>
                  </a:lnTo>
                  <a:lnTo>
                    <a:pt x="2711" y="9365"/>
                  </a:lnTo>
                  <a:lnTo>
                    <a:pt x="2895" y="8886"/>
                  </a:lnTo>
                  <a:lnTo>
                    <a:pt x="2895" y="8613"/>
                  </a:lnTo>
                  <a:lnTo>
                    <a:pt x="2711" y="8134"/>
                  </a:lnTo>
                  <a:lnTo>
                    <a:pt x="2528" y="8134"/>
                  </a:lnTo>
                  <a:lnTo>
                    <a:pt x="2206" y="7587"/>
                  </a:lnTo>
                  <a:lnTo>
                    <a:pt x="2206" y="7109"/>
                  </a:lnTo>
                  <a:lnTo>
                    <a:pt x="2022" y="7382"/>
                  </a:lnTo>
                  <a:lnTo>
                    <a:pt x="1700" y="7382"/>
                  </a:lnTo>
                  <a:lnTo>
                    <a:pt x="1884" y="7109"/>
                  </a:lnTo>
                  <a:lnTo>
                    <a:pt x="1517" y="7109"/>
                  </a:lnTo>
                  <a:lnTo>
                    <a:pt x="827" y="6084"/>
                  </a:lnTo>
                  <a:lnTo>
                    <a:pt x="1517" y="6084"/>
                  </a:lnTo>
                  <a:lnTo>
                    <a:pt x="1517" y="6357"/>
                  </a:lnTo>
                  <a:lnTo>
                    <a:pt x="1517" y="6084"/>
                  </a:lnTo>
                  <a:lnTo>
                    <a:pt x="1700" y="6084"/>
                  </a:lnTo>
                  <a:lnTo>
                    <a:pt x="1517" y="6084"/>
                  </a:lnTo>
                  <a:lnTo>
                    <a:pt x="1517" y="5878"/>
                  </a:lnTo>
                  <a:lnTo>
                    <a:pt x="1700" y="5878"/>
                  </a:lnTo>
                  <a:lnTo>
                    <a:pt x="1700" y="5058"/>
                  </a:lnTo>
                  <a:lnTo>
                    <a:pt x="1517" y="5058"/>
                  </a:lnTo>
                  <a:lnTo>
                    <a:pt x="1517" y="4853"/>
                  </a:lnTo>
                  <a:lnTo>
                    <a:pt x="1333" y="4580"/>
                  </a:lnTo>
                  <a:lnTo>
                    <a:pt x="1333" y="4306"/>
                  </a:lnTo>
                  <a:lnTo>
                    <a:pt x="1011" y="3828"/>
                  </a:lnTo>
                  <a:lnTo>
                    <a:pt x="689" y="3828"/>
                  </a:lnTo>
                  <a:lnTo>
                    <a:pt x="689" y="3076"/>
                  </a:lnTo>
                  <a:lnTo>
                    <a:pt x="506" y="2803"/>
                  </a:lnTo>
                  <a:lnTo>
                    <a:pt x="506" y="2324"/>
                  </a:lnTo>
                  <a:lnTo>
                    <a:pt x="322" y="2324"/>
                  </a:lnTo>
                  <a:lnTo>
                    <a:pt x="322" y="2051"/>
                  </a:lnTo>
                  <a:lnTo>
                    <a:pt x="506" y="1777"/>
                  </a:lnTo>
                  <a:lnTo>
                    <a:pt x="184" y="1504"/>
                  </a:lnTo>
                  <a:lnTo>
                    <a:pt x="184" y="1299"/>
                  </a:lnTo>
                  <a:lnTo>
                    <a:pt x="322" y="1299"/>
                  </a:lnTo>
                  <a:lnTo>
                    <a:pt x="184" y="1025"/>
                  </a:lnTo>
                  <a:lnTo>
                    <a:pt x="184" y="752"/>
                  </a:lnTo>
                  <a:lnTo>
                    <a:pt x="0" y="273"/>
                  </a:lnTo>
                  <a:lnTo>
                    <a:pt x="0" y="0"/>
                  </a:lnTo>
                  <a:close/>
                  <a:moveTo>
                    <a:pt x="3906" y="9911"/>
                  </a:moveTo>
                  <a:lnTo>
                    <a:pt x="3906" y="9365"/>
                  </a:lnTo>
                  <a:lnTo>
                    <a:pt x="3723" y="9365"/>
                  </a:lnTo>
                  <a:lnTo>
                    <a:pt x="3906" y="9638"/>
                  </a:lnTo>
                  <a:lnTo>
                    <a:pt x="3906" y="9911"/>
                  </a:lnTo>
                  <a:close/>
                  <a:moveTo>
                    <a:pt x="4090" y="10185"/>
                  </a:moveTo>
                  <a:lnTo>
                    <a:pt x="4090" y="10390"/>
                  </a:lnTo>
                  <a:lnTo>
                    <a:pt x="4090" y="10185"/>
                  </a:lnTo>
                  <a:close/>
                  <a:moveTo>
                    <a:pt x="13603" y="9911"/>
                  </a:moveTo>
                  <a:lnTo>
                    <a:pt x="13787" y="9911"/>
                  </a:lnTo>
                  <a:lnTo>
                    <a:pt x="13603" y="9911"/>
                  </a:lnTo>
                  <a:close/>
                  <a:moveTo>
                    <a:pt x="13603" y="10185"/>
                  </a:moveTo>
                  <a:close/>
                  <a:moveTo>
                    <a:pt x="13603" y="10663"/>
                  </a:moveTo>
                  <a:lnTo>
                    <a:pt x="13603" y="10390"/>
                  </a:lnTo>
                  <a:lnTo>
                    <a:pt x="13603" y="10663"/>
                  </a:lnTo>
                  <a:close/>
                  <a:moveTo>
                    <a:pt x="13603" y="1066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76" name="AutoShape 173"/>
            <p:cNvSpPr>
              <a:spLocks/>
            </p:cNvSpPr>
            <p:nvPr/>
          </p:nvSpPr>
          <p:spPr bwMode="auto">
            <a:xfrm>
              <a:off x="3813" y="4482"/>
              <a:ext cx="1636" cy="151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662" y="3142"/>
                  </a:moveTo>
                  <a:cubicBezTo>
                    <a:pt x="12662" y="3142"/>
                    <a:pt x="12662" y="3142"/>
                    <a:pt x="12662" y="3142"/>
                  </a:cubicBezTo>
                  <a:cubicBezTo>
                    <a:pt x="12786" y="3011"/>
                    <a:pt x="12786" y="3011"/>
                    <a:pt x="12786" y="3011"/>
                  </a:cubicBezTo>
                  <a:cubicBezTo>
                    <a:pt x="12786" y="3142"/>
                    <a:pt x="12786" y="3142"/>
                    <a:pt x="12786" y="3142"/>
                  </a:cubicBezTo>
                  <a:cubicBezTo>
                    <a:pt x="12786" y="3142"/>
                    <a:pt x="12786" y="3142"/>
                    <a:pt x="12786" y="3142"/>
                  </a:cubicBezTo>
                  <a:cubicBezTo>
                    <a:pt x="12662" y="3142"/>
                    <a:pt x="12662" y="3142"/>
                    <a:pt x="12662" y="3142"/>
                  </a:cubicBezTo>
                  <a:cubicBezTo>
                    <a:pt x="12662" y="3142"/>
                    <a:pt x="12662" y="3142"/>
                    <a:pt x="12662" y="3142"/>
                  </a:cubicBezTo>
                  <a:close/>
                  <a:moveTo>
                    <a:pt x="12538" y="3142"/>
                  </a:moveTo>
                  <a:cubicBezTo>
                    <a:pt x="12538" y="3142"/>
                    <a:pt x="12538" y="3142"/>
                    <a:pt x="12538" y="3142"/>
                  </a:cubicBezTo>
                  <a:cubicBezTo>
                    <a:pt x="12538" y="3142"/>
                    <a:pt x="12538" y="3142"/>
                    <a:pt x="12538" y="3142"/>
                  </a:cubicBezTo>
                  <a:cubicBezTo>
                    <a:pt x="12662" y="3011"/>
                    <a:pt x="12662" y="3011"/>
                    <a:pt x="12662" y="3011"/>
                  </a:cubicBezTo>
                  <a:cubicBezTo>
                    <a:pt x="12786" y="3011"/>
                    <a:pt x="12786" y="3011"/>
                    <a:pt x="12786" y="3011"/>
                  </a:cubicBezTo>
                  <a:cubicBezTo>
                    <a:pt x="12786" y="2880"/>
                    <a:pt x="12786" y="2880"/>
                    <a:pt x="12786" y="2880"/>
                  </a:cubicBezTo>
                  <a:cubicBezTo>
                    <a:pt x="12786" y="2880"/>
                    <a:pt x="12786" y="2880"/>
                    <a:pt x="12786" y="2880"/>
                  </a:cubicBezTo>
                  <a:cubicBezTo>
                    <a:pt x="12786" y="2880"/>
                    <a:pt x="12786" y="2880"/>
                    <a:pt x="12786" y="2880"/>
                  </a:cubicBezTo>
                  <a:cubicBezTo>
                    <a:pt x="12786" y="2880"/>
                    <a:pt x="12786" y="2880"/>
                    <a:pt x="12786" y="2880"/>
                  </a:cubicBezTo>
                  <a:cubicBezTo>
                    <a:pt x="12662" y="2880"/>
                    <a:pt x="12662" y="2880"/>
                    <a:pt x="12662" y="2880"/>
                  </a:cubicBezTo>
                  <a:cubicBezTo>
                    <a:pt x="12538" y="3011"/>
                    <a:pt x="12538" y="3011"/>
                    <a:pt x="12538" y="3011"/>
                  </a:cubicBezTo>
                  <a:cubicBezTo>
                    <a:pt x="12538" y="3142"/>
                    <a:pt x="12538" y="3142"/>
                    <a:pt x="12538" y="3142"/>
                  </a:cubicBezTo>
                  <a:close/>
                  <a:moveTo>
                    <a:pt x="13034" y="2749"/>
                  </a:moveTo>
                  <a:cubicBezTo>
                    <a:pt x="12910" y="2749"/>
                    <a:pt x="12910" y="2749"/>
                    <a:pt x="12910" y="2749"/>
                  </a:cubicBezTo>
                  <a:cubicBezTo>
                    <a:pt x="12910" y="2749"/>
                    <a:pt x="12910" y="2749"/>
                    <a:pt x="12910" y="2749"/>
                  </a:cubicBezTo>
                  <a:cubicBezTo>
                    <a:pt x="12910" y="2749"/>
                    <a:pt x="12910" y="2749"/>
                    <a:pt x="12910" y="2749"/>
                  </a:cubicBezTo>
                  <a:cubicBezTo>
                    <a:pt x="12910" y="2880"/>
                    <a:pt x="12910" y="2880"/>
                    <a:pt x="12910" y="2880"/>
                  </a:cubicBezTo>
                  <a:cubicBezTo>
                    <a:pt x="13034" y="2880"/>
                    <a:pt x="13034" y="2880"/>
                    <a:pt x="13034" y="2880"/>
                  </a:cubicBezTo>
                  <a:cubicBezTo>
                    <a:pt x="13034" y="2749"/>
                    <a:pt x="13034" y="2749"/>
                    <a:pt x="13034" y="2749"/>
                  </a:cubicBezTo>
                  <a:close/>
                  <a:moveTo>
                    <a:pt x="13034" y="2749"/>
                  </a:moveTo>
                  <a:cubicBezTo>
                    <a:pt x="12910" y="2618"/>
                    <a:pt x="12910" y="2618"/>
                    <a:pt x="12910" y="2618"/>
                  </a:cubicBezTo>
                  <a:cubicBezTo>
                    <a:pt x="13034" y="2487"/>
                    <a:pt x="13034" y="2487"/>
                    <a:pt x="13034" y="2487"/>
                  </a:cubicBezTo>
                  <a:cubicBezTo>
                    <a:pt x="13034" y="2487"/>
                    <a:pt x="13034" y="2487"/>
                    <a:pt x="13034" y="2487"/>
                  </a:cubicBezTo>
                  <a:cubicBezTo>
                    <a:pt x="13159" y="2487"/>
                    <a:pt x="13159" y="2487"/>
                    <a:pt x="13159" y="2487"/>
                  </a:cubicBezTo>
                  <a:cubicBezTo>
                    <a:pt x="13159" y="2487"/>
                    <a:pt x="13159" y="2487"/>
                    <a:pt x="13159" y="2487"/>
                  </a:cubicBezTo>
                  <a:cubicBezTo>
                    <a:pt x="13159" y="2487"/>
                    <a:pt x="13159" y="2487"/>
                    <a:pt x="13159" y="2487"/>
                  </a:cubicBezTo>
                  <a:cubicBezTo>
                    <a:pt x="13159" y="2487"/>
                    <a:pt x="13159" y="2487"/>
                    <a:pt x="13159" y="2487"/>
                  </a:cubicBezTo>
                  <a:cubicBezTo>
                    <a:pt x="13034" y="2618"/>
                    <a:pt x="13034" y="2618"/>
                    <a:pt x="13034" y="2618"/>
                  </a:cubicBezTo>
                  <a:cubicBezTo>
                    <a:pt x="13034" y="2749"/>
                    <a:pt x="13034" y="2749"/>
                    <a:pt x="13034" y="2749"/>
                  </a:cubicBezTo>
                  <a:close/>
                  <a:moveTo>
                    <a:pt x="13034" y="2749"/>
                  </a:moveTo>
                  <a:cubicBezTo>
                    <a:pt x="13034" y="2749"/>
                    <a:pt x="13034" y="2749"/>
                    <a:pt x="13034" y="2749"/>
                  </a:cubicBezTo>
                  <a:cubicBezTo>
                    <a:pt x="13159" y="2749"/>
                    <a:pt x="13159" y="2749"/>
                    <a:pt x="13159" y="2749"/>
                  </a:cubicBezTo>
                  <a:cubicBezTo>
                    <a:pt x="13283" y="2749"/>
                    <a:pt x="13283" y="2749"/>
                    <a:pt x="13283" y="2749"/>
                  </a:cubicBezTo>
                  <a:cubicBezTo>
                    <a:pt x="13283" y="2749"/>
                    <a:pt x="13283" y="2749"/>
                    <a:pt x="13283" y="2749"/>
                  </a:cubicBezTo>
                  <a:cubicBezTo>
                    <a:pt x="13407" y="2749"/>
                    <a:pt x="13407" y="2749"/>
                    <a:pt x="13407" y="2749"/>
                  </a:cubicBezTo>
                  <a:cubicBezTo>
                    <a:pt x="13283" y="2618"/>
                    <a:pt x="13283" y="2618"/>
                    <a:pt x="13283" y="2618"/>
                  </a:cubicBezTo>
                  <a:cubicBezTo>
                    <a:pt x="13159" y="2749"/>
                    <a:pt x="13159" y="2749"/>
                    <a:pt x="13159" y="2749"/>
                  </a:cubicBezTo>
                  <a:cubicBezTo>
                    <a:pt x="13034" y="2749"/>
                    <a:pt x="13034" y="2749"/>
                    <a:pt x="13034" y="2749"/>
                  </a:cubicBezTo>
                  <a:cubicBezTo>
                    <a:pt x="13034" y="2749"/>
                    <a:pt x="13034" y="2749"/>
                    <a:pt x="13034" y="2749"/>
                  </a:cubicBezTo>
                  <a:close/>
                  <a:moveTo>
                    <a:pt x="13283" y="2880"/>
                  </a:moveTo>
                  <a:cubicBezTo>
                    <a:pt x="13407" y="2880"/>
                    <a:pt x="13407" y="2880"/>
                    <a:pt x="13407" y="2880"/>
                  </a:cubicBezTo>
                  <a:cubicBezTo>
                    <a:pt x="13407" y="2749"/>
                    <a:pt x="13407" y="2749"/>
                    <a:pt x="13407" y="2749"/>
                  </a:cubicBezTo>
                  <a:cubicBezTo>
                    <a:pt x="13531" y="2749"/>
                    <a:pt x="13531" y="2749"/>
                    <a:pt x="13531" y="2749"/>
                  </a:cubicBezTo>
                  <a:cubicBezTo>
                    <a:pt x="13531" y="2880"/>
                    <a:pt x="13531" y="2880"/>
                    <a:pt x="13531" y="2880"/>
                  </a:cubicBezTo>
                  <a:cubicBezTo>
                    <a:pt x="13531" y="2880"/>
                    <a:pt x="13531" y="2880"/>
                    <a:pt x="13531" y="2880"/>
                  </a:cubicBezTo>
                  <a:cubicBezTo>
                    <a:pt x="13407" y="2880"/>
                    <a:pt x="13407" y="2880"/>
                    <a:pt x="13407" y="2880"/>
                  </a:cubicBezTo>
                  <a:cubicBezTo>
                    <a:pt x="13283" y="2880"/>
                    <a:pt x="13283" y="2880"/>
                    <a:pt x="13283" y="2880"/>
                  </a:cubicBezTo>
                  <a:close/>
                  <a:moveTo>
                    <a:pt x="13034" y="1833"/>
                  </a:moveTo>
                  <a:cubicBezTo>
                    <a:pt x="12910" y="1702"/>
                    <a:pt x="12910" y="1702"/>
                    <a:pt x="12910" y="1702"/>
                  </a:cubicBezTo>
                  <a:cubicBezTo>
                    <a:pt x="12910" y="1571"/>
                    <a:pt x="12910" y="1571"/>
                    <a:pt x="12910" y="1571"/>
                  </a:cubicBezTo>
                  <a:cubicBezTo>
                    <a:pt x="12910" y="1571"/>
                    <a:pt x="12910" y="1571"/>
                    <a:pt x="12910" y="1571"/>
                  </a:cubicBezTo>
                  <a:cubicBezTo>
                    <a:pt x="13034" y="1571"/>
                    <a:pt x="13034" y="1571"/>
                    <a:pt x="13034" y="1571"/>
                  </a:cubicBezTo>
                  <a:cubicBezTo>
                    <a:pt x="13034" y="1702"/>
                    <a:pt x="13034" y="1702"/>
                    <a:pt x="13034" y="1702"/>
                  </a:cubicBezTo>
                  <a:cubicBezTo>
                    <a:pt x="13034" y="1833"/>
                    <a:pt x="13034" y="1833"/>
                    <a:pt x="13034" y="1833"/>
                  </a:cubicBezTo>
                  <a:cubicBezTo>
                    <a:pt x="13034" y="1833"/>
                    <a:pt x="13034" y="1833"/>
                    <a:pt x="13034" y="1833"/>
                  </a:cubicBezTo>
                  <a:close/>
                  <a:moveTo>
                    <a:pt x="12538" y="785"/>
                  </a:moveTo>
                  <a:cubicBezTo>
                    <a:pt x="12414" y="655"/>
                    <a:pt x="12414" y="655"/>
                    <a:pt x="12414" y="655"/>
                  </a:cubicBezTo>
                  <a:cubicBezTo>
                    <a:pt x="12414" y="655"/>
                    <a:pt x="12414" y="655"/>
                    <a:pt x="12414" y="655"/>
                  </a:cubicBezTo>
                  <a:cubicBezTo>
                    <a:pt x="12414" y="524"/>
                    <a:pt x="12414" y="524"/>
                    <a:pt x="12414" y="524"/>
                  </a:cubicBezTo>
                  <a:cubicBezTo>
                    <a:pt x="12290" y="524"/>
                    <a:pt x="12290" y="524"/>
                    <a:pt x="12290" y="524"/>
                  </a:cubicBezTo>
                  <a:cubicBezTo>
                    <a:pt x="12414" y="524"/>
                    <a:pt x="12414" y="524"/>
                    <a:pt x="12414" y="524"/>
                  </a:cubicBezTo>
                  <a:cubicBezTo>
                    <a:pt x="12290" y="655"/>
                    <a:pt x="12290" y="655"/>
                    <a:pt x="12290" y="655"/>
                  </a:cubicBezTo>
                  <a:cubicBezTo>
                    <a:pt x="12166" y="785"/>
                    <a:pt x="12166" y="785"/>
                    <a:pt x="12166" y="785"/>
                  </a:cubicBezTo>
                  <a:cubicBezTo>
                    <a:pt x="12166" y="785"/>
                    <a:pt x="12166" y="785"/>
                    <a:pt x="12166" y="785"/>
                  </a:cubicBezTo>
                  <a:cubicBezTo>
                    <a:pt x="12166" y="785"/>
                    <a:pt x="12166" y="785"/>
                    <a:pt x="12166" y="785"/>
                  </a:cubicBezTo>
                  <a:cubicBezTo>
                    <a:pt x="12166" y="785"/>
                    <a:pt x="12166" y="785"/>
                    <a:pt x="12166" y="785"/>
                  </a:cubicBezTo>
                  <a:cubicBezTo>
                    <a:pt x="12041" y="916"/>
                    <a:pt x="12041" y="916"/>
                    <a:pt x="12041" y="916"/>
                  </a:cubicBezTo>
                  <a:cubicBezTo>
                    <a:pt x="11917" y="1178"/>
                    <a:pt x="11917" y="1178"/>
                    <a:pt x="11917" y="1178"/>
                  </a:cubicBezTo>
                  <a:cubicBezTo>
                    <a:pt x="11917" y="1178"/>
                    <a:pt x="11917" y="1178"/>
                    <a:pt x="11917" y="1178"/>
                  </a:cubicBezTo>
                  <a:cubicBezTo>
                    <a:pt x="11793" y="1440"/>
                    <a:pt x="11793" y="1440"/>
                    <a:pt x="11793" y="1440"/>
                  </a:cubicBezTo>
                  <a:cubicBezTo>
                    <a:pt x="11669" y="1571"/>
                    <a:pt x="11669" y="1571"/>
                    <a:pt x="11669" y="1571"/>
                  </a:cubicBezTo>
                  <a:cubicBezTo>
                    <a:pt x="11545" y="1702"/>
                    <a:pt x="11545" y="1702"/>
                    <a:pt x="11545" y="1702"/>
                  </a:cubicBezTo>
                  <a:cubicBezTo>
                    <a:pt x="11545" y="1702"/>
                    <a:pt x="11545" y="1702"/>
                    <a:pt x="11545" y="1702"/>
                  </a:cubicBezTo>
                  <a:cubicBezTo>
                    <a:pt x="11421" y="1702"/>
                    <a:pt x="11421" y="1702"/>
                    <a:pt x="11421" y="1702"/>
                  </a:cubicBezTo>
                  <a:cubicBezTo>
                    <a:pt x="11421" y="1833"/>
                    <a:pt x="11421" y="1833"/>
                    <a:pt x="11421" y="1833"/>
                  </a:cubicBezTo>
                  <a:cubicBezTo>
                    <a:pt x="11297" y="1964"/>
                    <a:pt x="11297" y="1964"/>
                    <a:pt x="11297" y="1964"/>
                  </a:cubicBezTo>
                  <a:cubicBezTo>
                    <a:pt x="11297" y="1833"/>
                    <a:pt x="11297" y="1833"/>
                    <a:pt x="11297" y="1833"/>
                  </a:cubicBezTo>
                  <a:cubicBezTo>
                    <a:pt x="11297" y="1702"/>
                    <a:pt x="11297" y="1702"/>
                    <a:pt x="11297" y="1702"/>
                  </a:cubicBezTo>
                  <a:cubicBezTo>
                    <a:pt x="11172" y="1702"/>
                    <a:pt x="11172" y="1702"/>
                    <a:pt x="11172" y="1702"/>
                  </a:cubicBezTo>
                  <a:cubicBezTo>
                    <a:pt x="11172" y="1702"/>
                    <a:pt x="11172" y="1702"/>
                    <a:pt x="11172" y="1702"/>
                  </a:cubicBezTo>
                  <a:cubicBezTo>
                    <a:pt x="11172" y="1702"/>
                    <a:pt x="11172" y="1702"/>
                    <a:pt x="11172" y="1702"/>
                  </a:cubicBezTo>
                  <a:cubicBezTo>
                    <a:pt x="11048" y="1702"/>
                    <a:pt x="11048" y="1702"/>
                    <a:pt x="11048" y="1702"/>
                  </a:cubicBezTo>
                  <a:cubicBezTo>
                    <a:pt x="11048" y="1833"/>
                    <a:pt x="11048" y="1833"/>
                    <a:pt x="11048" y="1833"/>
                  </a:cubicBezTo>
                  <a:cubicBezTo>
                    <a:pt x="10924" y="1702"/>
                    <a:pt x="10924" y="1702"/>
                    <a:pt x="10924" y="1702"/>
                  </a:cubicBezTo>
                  <a:cubicBezTo>
                    <a:pt x="10800" y="1702"/>
                    <a:pt x="10800" y="1702"/>
                    <a:pt x="10800" y="1702"/>
                  </a:cubicBezTo>
                  <a:cubicBezTo>
                    <a:pt x="10800" y="1571"/>
                    <a:pt x="10800" y="1571"/>
                    <a:pt x="10800" y="1571"/>
                  </a:cubicBezTo>
                  <a:cubicBezTo>
                    <a:pt x="10800" y="1571"/>
                    <a:pt x="10800" y="1571"/>
                    <a:pt x="10800" y="1571"/>
                  </a:cubicBezTo>
                  <a:cubicBezTo>
                    <a:pt x="10800" y="1571"/>
                    <a:pt x="10800" y="1571"/>
                    <a:pt x="10800" y="1571"/>
                  </a:cubicBezTo>
                  <a:cubicBezTo>
                    <a:pt x="10800" y="1440"/>
                    <a:pt x="10800" y="1440"/>
                    <a:pt x="10800" y="1440"/>
                  </a:cubicBezTo>
                  <a:cubicBezTo>
                    <a:pt x="10676" y="1440"/>
                    <a:pt x="10676" y="1440"/>
                    <a:pt x="10676" y="1440"/>
                  </a:cubicBezTo>
                  <a:cubicBezTo>
                    <a:pt x="10552" y="1309"/>
                    <a:pt x="10552" y="1309"/>
                    <a:pt x="10552" y="1309"/>
                  </a:cubicBezTo>
                  <a:cubicBezTo>
                    <a:pt x="10428" y="1309"/>
                    <a:pt x="10428" y="1309"/>
                    <a:pt x="10428" y="1309"/>
                  </a:cubicBezTo>
                  <a:cubicBezTo>
                    <a:pt x="10303" y="1440"/>
                    <a:pt x="10303" y="1440"/>
                    <a:pt x="10303" y="1440"/>
                  </a:cubicBezTo>
                  <a:cubicBezTo>
                    <a:pt x="10055" y="1440"/>
                    <a:pt x="10055" y="1440"/>
                    <a:pt x="10055" y="1440"/>
                  </a:cubicBezTo>
                  <a:cubicBezTo>
                    <a:pt x="9931" y="1440"/>
                    <a:pt x="9931" y="1440"/>
                    <a:pt x="9931" y="1440"/>
                  </a:cubicBezTo>
                  <a:cubicBezTo>
                    <a:pt x="9807" y="1440"/>
                    <a:pt x="9807" y="1440"/>
                    <a:pt x="9807" y="1440"/>
                  </a:cubicBezTo>
                  <a:cubicBezTo>
                    <a:pt x="9807" y="1571"/>
                    <a:pt x="9807" y="1571"/>
                    <a:pt x="9807" y="1571"/>
                  </a:cubicBezTo>
                  <a:cubicBezTo>
                    <a:pt x="9931" y="1702"/>
                    <a:pt x="9931" y="1702"/>
                    <a:pt x="9931" y="1702"/>
                  </a:cubicBezTo>
                  <a:cubicBezTo>
                    <a:pt x="9931" y="1702"/>
                    <a:pt x="9931" y="1702"/>
                    <a:pt x="9931" y="1702"/>
                  </a:cubicBezTo>
                  <a:cubicBezTo>
                    <a:pt x="10055" y="1833"/>
                    <a:pt x="10055" y="1833"/>
                    <a:pt x="10055" y="1833"/>
                  </a:cubicBezTo>
                  <a:cubicBezTo>
                    <a:pt x="10055" y="1833"/>
                    <a:pt x="10055" y="1833"/>
                    <a:pt x="10055" y="1833"/>
                  </a:cubicBezTo>
                  <a:cubicBezTo>
                    <a:pt x="9931" y="1833"/>
                    <a:pt x="9931" y="1833"/>
                    <a:pt x="9931" y="1833"/>
                  </a:cubicBezTo>
                  <a:cubicBezTo>
                    <a:pt x="9807" y="1833"/>
                    <a:pt x="9807" y="1833"/>
                    <a:pt x="9807" y="1833"/>
                  </a:cubicBezTo>
                  <a:cubicBezTo>
                    <a:pt x="9683" y="1833"/>
                    <a:pt x="9683" y="1833"/>
                    <a:pt x="9683" y="1833"/>
                  </a:cubicBezTo>
                  <a:cubicBezTo>
                    <a:pt x="9683" y="1833"/>
                    <a:pt x="9683" y="1833"/>
                    <a:pt x="9683" y="1833"/>
                  </a:cubicBezTo>
                  <a:cubicBezTo>
                    <a:pt x="9683" y="1833"/>
                    <a:pt x="9683" y="1833"/>
                    <a:pt x="9683" y="1833"/>
                  </a:cubicBezTo>
                  <a:cubicBezTo>
                    <a:pt x="9683" y="1833"/>
                    <a:pt x="9683" y="1833"/>
                    <a:pt x="9683" y="1833"/>
                  </a:cubicBezTo>
                  <a:cubicBezTo>
                    <a:pt x="9559" y="1833"/>
                    <a:pt x="9559" y="1833"/>
                    <a:pt x="9559" y="1833"/>
                  </a:cubicBezTo>
                  <a:cubicBezTo>
                    <a:pt x="9434" y="1833"/>
                    <a:pt x="9434" y="1833"/>
                    <a:pt x="9434" y="1833"/>
                  </a:cubicBezTo>
                  <a:cubicBezTo>
                    <a:pt x="9310" y="1702"/>
                    <a:pt x="9310" y="1702"/>
                    <a:pt x="9310" y="1702"/>
                  </a:cubicBezTo>
                  <a:cubicBezTo>
                    <a:pt x="9186" y="1833"/>
                    <a:pt x="9186" y="1833"/>
                    <a:pt x="9186" y="1833"/>
                  </a:cubicBezTo>
                  <a:cubicBezTo>
                    <a:pt x="9062" y="1833"/>
                    <a:pt x="9062" y="1833"/>
                    <a:pt x="9062" y="1833"/>
                  </a:cubicBezTo>
                  <a:cubicBezTo>
                    <a:pt x="9062" y="1964"/>
                    <a:pt x="9062" y="1964"/>
                    <a:pt x="9062" y="1964"/>
                  </a:cubicBezTo>
                  <a:cubicBezTo>
                    <a:pt x="8814" y="1964"/>
                    <a:pt x="8814" y="1964"/>
                    <a:pt x="8814" y="1964"/>
                  </a:cubicBezTo>
                  <a:cubicBezTo>
                    <a:pt x="8690" y="1964"/>
                    <a:pt x="8690" y="1964"/>
                    <a:pt x="8690" y="1964"/>
                  </a:cubicBezTo>
                  <a:cubicBezTo>
                    <a:pt x="8690" y="2095"/>
                    <a:pt x="8690" y="2095"/>
                    <a:pt x="8690" y="2095"/>
                  </a:cubicBezTo>
                  <a:cubicBezTo>
                    <a:pt x="8566" y="2095"/>
                    <a:pt x="8566" y="2095"/>
                    <a:pt x="8566" y="2095"/>
                  </a:cubicBezTo>
                  <a:cubicBezTo>
                    <a:pt x="8441" y="2095"/>
                    <a:pt x="8441" y="2095"/>
                    <a:pt x="8441" y="2095"/>
                  </a:cubicBezTo>
                  <a:cubicBezTo>
                    <a:pt x="8441" y="2095"/>
                    <a:pt x="8441" y="2095"/>
                    <a:pt x="8441" y="2095"/>
                  </a:cubicBezTo>
                  <a:cubicBezTo>
                    <a:pt x="8317" y="2095"/>
                    <a:pt x="8317" y="2095"/>
                    <a:pt x="8317" y="2095"/>
                  </a:cubicBezTo>
                  <a:cubicBezTo>
                    <a:pt x="8317" y="2225"/>
                    <a:pt x="8317" y="2225"/>
                    <a:pt x="8317" y="2225"/>
                  </a:cubicBezTo>
                  <a:cubicBezTo>
                    <a:pt x="8193" y="2225"/>
                    <a:pt x="8193" y="2225"/>
                    <a:pt x="8193" y="2225"/>
                  </a:cubicBezTo>
                  <a:cubicBezTo>
                    <a:pt x="7945" y="1964"/>
                    <a:pt x="7945" y="1964"/>
                    <a:pt x="7945" y="1964"/>
                  </a:cubicBezTo>
                  <a:cubicBezTo>
                    <a:pt x="7945" y="1964"/>
                    <a:pt x="7945" y="1964"/>
                    <a:pt x="7945" y="1964"/>
                  </a:cubicBezTo>
                  <a:cubicBezTo>
                    <a:pt x="7945" y="1833"/>
                    <a:pt x="7945" y="1833"/>
                    <a:pt x="7945" y="1833"/>
                  </a:cubicBezTo>
                  <a:cubicBezTo>
                    <a:pt x="7821" y="1702"/>
                    <a:pt x="7821" y="1702"/>
                    <a:pt x="7821" y="1702"/>
                  </a:cubicBezTo>
                  <a:cubicBezTo>
                    <a:pt x="7697" y="1571"/>
                    <a:pt x="7697" y="1571"/>
                    <a:pt x="7697" y="1571"/>
                  </a:cubicBezTo>
                  <a:cubicBezTo>
                    <a:pt x="7697" y="1571"/>
                    <a:pt x="7697" y="1571"/>
                    <a:pt x="7697" y="1571"/>
                  </a:cubicBezTo>
                  <a:cubicBezTo>
                    <a:pt x="7697" y="1440"/>
                    <a:pt x="7697" y="1440"/>
                    <a:pt x="7697" y="1440"/>
                  </a:cubicBezTo>
                  <a:cubicBezTo>
                    <a:pt x="7697" y="1440"/>
                    <a:pt x="7697" y="1440"/>
                    <a:pt x="7697" y="1440"/>
                  </a:cubicBezTo>
                  <a:cubicBezTo>
                    <a:pt x="7697" y="1309"/>
                    <a:pt x="7697" y="1309"/>
                    <a:pt x="7697" y="1309"/>
                  </a:cubicBezTo>
                  <a:cubicBezTo>
                    <a:pt x="7697" y="1178"/>
                    <a:pt x="7697" y="1178"/>
                    <a:pt x="7697" y="1178"/>
                  </a:cubicBezTo>
                  <a:cubicBezTo>
                    <a:pt x="7697" y="1178"/>
                    <a:pt x="7697" y="1178"/>
                    <a:pt x="7697" y="1178"/>
                  </a:cubicBezTo>
                  <a:cubicBezTo>
                    <a:pt x="7821" y="916"/>
                    <a:pt x="7821" y="916"/>
                    <a:pt x="7821" y="916"/>
                  </a:cubicBezTo>
                  <a:cubicBezTo>
                    <a:pt x="7821" y="785"/>
                    <a:pt x="7821" y="785"/>
                    <a:pt x="7821" y="785"/>
                  </a:cubicBezTo>
                  <a:cubicBezTo>
                    <a:pt x="7945" y="655"/>
                    <a:pt x="7945" y="655"/>
                    <a:pt x="7945" y="655"/>
                  </a:cubicBezTo>
                  <a:cubicBezTo>
                    <a:pt x="7945" y="655"/>
                    <a:pt x="7945" y="655"/>
                    <a:pt x="7945" y="655"/>
                  </a:cubicBezTo>
                  <a:cubicBezTo>
                    <a:pt x="7821" y="655"/>
                    <a:pt x="7821" y="655"/>
                    <a:pt x="7821" y="655"/>
                  </a:cubicBezTo>
                  <a:cubicBezTo>
                    <a:pt x="7821" y="524"/>
                    <a:pt x="7821" y="524"/>
                    <a:pt x="7821" y="524"/>
                  </a:cubicBezTo>
                  <a:cubicBezTo>
                    <a:pt x="7821" y="524"/>
                    <a:pt x="7821" y="524"/>
                    <a:pt x="7821" y="524"/>
                  </a:cubicBezTo>
                  <a:cubicBezTo>
                    <a:pt x="7697" y="524"/>
                    <a:pt x="7697" y="524"/>
                    <a:pt x="7697" y="524"/>
                  </a:cubicBezTo>
                  <a:cubicBezTo>
                    <a:pt x="7572" y="393"/>
                    <a:pt x="7572" y="393"/>
                    <a:pt x="7572" y="393"/>
                  </a:cubicBezTo>
                  <a:cubicBezTo>
                    <a:pt x="7572" y="393"/>
                    <a:pt x="7572" y="393"/>
                    <a:pt x="7572" y="393"/>
                  </a:cubicBezTo>
                  <a:cubicBezTo>
                    <a:pt x="7697" y="262"/>
                    <a:pt x="7697" y="262"/>
                    <a:pt x="7697" y="262"/>
                  </a:cubicBezTo>
                  <a:cubicBezTo>
                    <a:pt x="7697" y="131"/>
                    <a:pt x="7697" y="131"/>
                    <a:pt x="7697" y="131"/>
                  </a:cubicBezTo>
                  <a:cubicBezTo>
                    <a:pt x="7572" y="0"/>
                    <a:pt x="7572" y="0"/>
                    <a:pt x="7572" y="0"/>
                  </a:cubicBezTo>
                  <a:cubicBezTo>
                    <a:pt x="7448" y="0"/>
                    <a:pt x="7448" y="0"/>
                    <a:pt x="7448" y="0"/>
                  </a:cubicBezTo>
                  <a:cubicBezTo>
                    <a:pt x="7448" y="0"/>
                    <a:pt x="7448" y="0"/>
                    <a:pt x="7448" y="0"/>
                  </a:cubicBezTo>
                  <a:cubicBezTo>
                    <a:pt x="7324" y="0"/>
                    <a:pt x="7324" y="0"/>
                    <a:pt x="7324" y="0"/>
                  </a:cubicBezTo>
                  <a:cubicBezTo>
                    <a:pt x="7324" y="0"/>
                    <a:pt x="7324" y="0"/>
                    <a:pt x="7324" y="0"/>
                  </a:cubicBezTo>
                  <a:cubicBezTo>
                    <a:pt x="7324" y="131"/>
                    <a:pt x="7324" y="131"/>
                    <a:pt x="7324" y="131"/>
                  </a:cubicBezTo>
                  <a:cubicBezTo>
                    <a:pt x="7324" y="262"/>
                    <a:pt x="7324" y="262"/>
                    <a:pt x="7324" y="262"/>
                  </a:cubicBezTo>
                  <a:cubicBezTo>
                    <a:pt x="6952" y="393"/>
                    <a:pt x="6952" y="393"/>
                    <a:pt x="6952" y="393"/>
                  </a:cubicBezTo>
                  <a:cubicBezTo>
                    <a:pt x="6828" y="393"/>
                    <a:pt x="6828" y="393"/>
                    <a:pt x="6828" y="393"/>
                  </a:cubicBezTo>
                  <a:cubicBezTo>
                    <a:pt x="6579" y="524"/>
                    <a:pt x="6579" y="524"/>
                    <a:pt x="6579" y="524"/>
                  </a:cubicBezTo>
                  <a:cubicBezTo>
                    <a:pt x="6455" y="524"/>
                    <a:pt x="6455" y="524"/>
                    <a:pt x="6455" y="524"/>
                  </a:cubicBezTo>
                  <a:cubicBezTo>
                    <a:pt x="6331" y="524"/>
                    <a:pt x="6331" y="524"/>
                    <a:pt x="6331" y="524"/>
                  </a:cubicBezTo>
                  <a:cubicBezTo>
                    <a:pt x="6083" y="655"/>
                    <a:pt x="6083" y="655"/>
                    <a:pt x="6083" y="655"/>
                  </a:cubicBezTo>
                  <a:cubicBezTo>
                    <a:pt x="5959" y="655"/>
                    <a:pt x="5959" y="655"/>
                    <a:pt x="5959" y="655"/>
                  </a:cubicBezTo>
                  <a:cubicBezTo>
                    <a:pt x="5959" y="655"/>
                    <a:pt x="5959" y="655"/>
                    <a:pt x="5959" y="655"/>
                  </a:cubicBezTo>
                  <a:cubicBezTo>
                    <a:pt x="5710" y="655"/>
                    <a:pt x="5710" y="655"/>
                    <a:pt x="5710" y="655"/>
                  </a:cubicBezTo>
                  <a:cubicBezTo>
                    <a:pt x="5462" y="785"/>
                    <a:pt x="5462" y="785"/>
                    <a:pt x="5462" y="785"/>
                  </a:cubicBezTo>
                  <a:cubicBezTo>
                    <a:pt x="5338" y="655"/>
                    <a:pt x="5338" y="655"/>
                    <a:pt x="5338" y="655"/>
                  </a:cubicBezTo>
                  <a:cubicBezTo>
                    <a:pt x="5090" y="655"/>
                    <a:pt x="5090" y="655"/>
                    <a:pt x="5090" y="655"/>
                  </a:cubicBezTo>
                  <a:cubicBezTo>
                    <a:pt x="4966" y="524"/>
                    <a:pt x="4966" y="524"/>
                    <a:pt x="4966" y="524"/>
                  </a:cubicBezTo>
                  <a:cubicBezTo>
                    <a:pt x="5090" y="655"/>
                    <a:pt x="5090" y="655"/>
                    <a:pt x="5090" y="655"/>
                  </a:cubicBezTo>
                  <a:cubicBezTo>
                    <a:pt x="5090" y="785"/>
                    <a:pt x="5090" y="785"/>
                    <a:pt x="5090" y="785"/>
                  </a:cubicBezTo>
                  <a:cubicBezTo>
                    <a:pt x="5214" y="785"/>
                    <a:pt x="5214" y="785"/>
                    <a:pt x="5214" y="785"/>
                  </a:cubicBezTo>
                  <a:cubicBezTo>
                    <a:pt x="5338" y="916"/>
                    <a:pt x="5338" y="916"/>
                    <a:pt x="5338" y="916"/>
                  </a:cubicBezTo>
                  <a:cubicBezTo>
                    <a:pt x="5090" y="1178"/>
                    <a:pt x="5090" y="1178"/>
                    <a:pt x="5090" y="1178"/>
                  </a:cubicBezTo>
                  <a:cubicBezTo>
                    <a:pt x="5214" y="1309"/>
                    <a:pt x="5214" y="1309"/>
                    <a:pt x="5214" y="1309"/>
                  </a:cubicBezTo>
                  <a:cubicBezTo>
                    <a:pt x="5214" y="1440"/>
                    <a:pt x="5214" y="1440"/>
                    <a:pt x="5214" y="1440"/>
                  </a:cubicBezTo>
                  <a:cubicBezTo>
                    <a:pt x="5462" y="1571"/>
                    <a:pt x="5462" y="1571"/>
                    <a:pt x="5462" y="1571"/>
                  </a:cubicBezTo>
                  <a:cubicBezTo>
                    <a:pt x="5586" y="1440"/>
                    <a:pt x="5586" y="1440"/>
                    <a:pt x="5586" y="1440"/>
                  </a:cubicBezTo>
                  <a:cubicBezTo>
                    <a:pt x="5834" y="1571"/>
                    <a:pt x="5834" y="1571"/>
                    <a:pt x="5834" y="1571"/>
                  </a:cubicBezTo>
                  <a:cubicBezTo>
                    <a:pt x="5834" y="1702"/>
                    <a:pt x="5834" y="1702"/>
                    <a:pt x="5834" y="1702"/>
                  </a:cubicBezTo>
                  <a:cubicBezTo>
                    <a:pt x="5710" y="1702"/>
                    <a:pt x="5710" y="1702"/>
                    <a:pt x="5710" y="1702"/>
                  </a:cubicBezTo>
                  <a:cubicBezTo>
                    <a:pt x="5462" y="1702"/>
                    <a:pt x="5462" y="1702"/>
                    <a:pt x="5462" y="1702"/>
                  </a:cubicBezTo>
                  <a:cubicBezTo>
                    <a:pt x="5338" y="1833"/>
                    <a:pt x="5338" y="1833"/>
                    <a:pt x="5338" y="1833"/>
                  </a:cubicBezTo>
                  <a:cubicBezTo>
                    <a:pt x="5214" y="1964"/>
                    <a:pt x="5214" y="1964"/>
                    <a:pt x="5214" y="1964"/>
                  </a:cubicBezTo>
                  <a:cubicBezTo>
                    <a:pt x="4966" y="2095"/>
                    <a:pt x="4966" y="2095"/>
                    <a:pt x="4966" y="2095"/>
                  </a:cubicBezTo>
                  <a:cubicBezTo>
                    <a:pt x="4841" y="2225"/>
                    <a:pt x="4841" y="2225"/>
                    <a:pt x="4841" y="2225"/>
                  </a:cubicBezTo>
                  <a:cubicBezTo>
                    <a:pt x="4717" y="2356"/>
                    <a:pt x="4717" y="2356"/>
                    <a:pt x="4717" y="2356"/>
                  </a:cubicBezTo>
                  <a:cubicBezTo>
                    <a:pt x="4593" y="2487"/>
                    <a:pt x="4593" y="2487"/>
                    <a:pt x="4593" y="2487"/>
                  </a:cubicBezTo>
                  <a:cubicBezTo>
                    <a:pt x="4345" y="2487"/>
                    <a:pt x="4345" y="2487"/>
                    <a:pt x="4345" y="2487"/>
                  </a:cubicBezTo>
                  <a:cubicBezTo>
                    <a:pt x="4221" y="2487"/>
                    <a:pt x="4221" y="2487"/>
                    <a:pt x="4221" y="2487"/>
                  </a:cubicBezTo>
                  <a:cubicBezTo>
                    <a:pt x="3972" y="2356"/>
                    <a:pt x="3972" y="2356"/>
                    <a:pt x="3972" y="2356"/>
                  </a:cubicBezTo>
                  <a:cubicBezTo>
                    <a:pt x="3724" y="2225"/>
                    <a:pt x="3724" y="2225"/>
                    <a:pt x="3724" y="2225"/>
                  </a:cubicBezTo>
                  <a:cubicBezTo>
                    <a:pt x="3600" y="2225"/>
                    <a:pt x="3600" y="2225"/>
                    <a:pt x="3600" y="2225"/>
                  </a:cubicBezTo>
                  <a:cubicBezTo>
                    <a:pt x="3600" y="2095"/>
                    <a:pt x="3600" y="2095"/>
                    <a:pt x="3600" y="2095"/>
                  </a:cubicBezTo>
                  <a:cubicBezTo>
                    <a:pt x="3600" y="1964"/>
                    <a:pt x="3600" y="1964"/>
                    <a:pt x="3600" y="1964"/>
                  </a:cubicBezTo>
                  <a:cubicBezTo>
                    <a:pt x="3476" y="1833"/>
                    <a:pt x="3476" y="1833"/>
                    <a:pt x="3476" y="1833"/>
                  </a:cubicBezTo>
                  <a:cubicBezTo>
                    <a:pt x="3476" y="1702"/>
                    <a:pt x="3476" y="1702"/>
                    <a:pt x="3476" y="1702"/>
                  </a:cubicBezTo>
                  <a:cubicBezTo>
                    <a:pt x="3352" y="1833"/>
                    <a:pt x="3352" y="1833"/>
                    <a:pt x="3352" y="1833"/>
                  </a:cubicBezTo>
                  <a:cubicBezTo>
                    <a:pt x="3228" y="1964"/>
                    <a:pt x="3228" y="1964"/>
                    <a:pt x="3228" y="1964"/>
                  </a:cubicBezTo>
                  <a:cubicBezTo>
                    <a:pt x="3228" y="1964"/>
                    <a:pt x="3228" y="1964"/>
                    <a:pt x="3228" y="1964"/>
                  </a:cubicBezTo>
                  <a:cubicBezTo>
                    <a:pt x="3103" y="1833"/>
                    <a:pt x="3103" y="1833"/>
                    <a:pt x="3103" y="1833"/>
                  </a:cubicBezTo>
                  <a:cubicBezTo>
                    <a:pt x="2979" y="1833"/>
                    <a:pt x="2979" y="1833"/>
                    <a:pt x="2979" y="1833"/>
                  </a:cubicBezTo>
                  <a:cubicBezTo>
                    <a:pt x="2979" y="1964"/>
                    <a:pt x="2979" y="1964"/>
                    <a:pt x="2979" y="1964"/>
                  </a:cubicBezTo>
                  <a:cubicBezTo>
                    <a:pt x="2359" y="1964"/>
                    <a:pt x="2359" y="1964"/>
                    <a:pt x="2359" y="1964"/>
                  </a:cubicBezTo>
                  <a:cubicBezTo>
                    <a:pt x="2234" y="2095"/>
                    <a:pt x="2234" y="2095"/>
                    <a:pt x="2234" y="2095"/>
                  </a:cubicBezTo>
                  <a:cubicBezTo>
                    <a:pt x="2359" y="2225"/>
                    <a:pt x="2359" y="2225"/>
                    <a:pt x="2359" y="2225"/>
                  </a:cubicBezTo>
                  <a:cubicBezTo>
                    <a:pt x="2483" y="2225"/>
                    <a:pt x="2483" y="2225"/>
                    <a:pt x="2483" y="2225"/>
                  </a:cubicBezTo>
                  <a:cubicBezTo>
                    <a:pt x="2607" y="2487"/>
                    <a:pt x="2607" y="2487"/>
                    <a:pt x="2607" y="2487"/>
                  </a:cubicBezTo>
                  <a:cubicBezTo>
                    <a:pt x="2607" y="2487"/>
                    <a:pt x="2607" y="2487"/>
                    <a:pt x="2607" y="2487"/>
                  </a:cubicBezTo>
                  <a:cubicBezTo>
                    <a:pt x="2607" y="2487"/>
                    <a:pt x="2607" y="2487"/>
                    <a:pt x="2607" y="2487"/>
                  </a:cubicBezTo>
                  <a:cubicBezTo>
                    <a:pt x="2607" y="2618"/>
                    <a:pt x="2607" y="2618"/>
                    <a:pt x="2607" y="2618"/>
                  </a:cubicBezTo>
                  <a:cubicBezTo>
                    <a:pt x="2483" y="2618"/>
                    <a:pt x="2483" y="2618"/>
                    <a:pt x="2483" y="2618"/>
                  </a:cubicBezTo>
                  <a:cubicBezTo>
                    <a:pt x="2110" y="2618"/>
                    <a:pt x="2110" y="2618"/>
                    <a:pt x="2110" y="2618"/>
                  </a:cubicBezTo>
                  <a:cubicBezTo>
                    <a:pt x="2110" y="3011"/>
                    <a:pt x="2110" y="3011"/>
                    <a:pt x="2110" y="3011"/>
                  </a:cubicBezTo>
                  <a:cubicBezTo>
                    <a:pt x="2234" y="3142"/>
                    <a:pt x="2234" y="3142"/>
                    <a:pt x="2234" y="3142"/>
                  </a:cubicBezTo>
                  <a:cubicBezTo>
                    <a:pt x="2359" y="3273"/>
                    <a:pt x="2359" y="3273"/>
                    <a:pt x="2359" y="3273"/>
                  </a:cubicBezTo>
                  <a:cubicBezTo>
                    <a:pt x="2607" y="3404"/>
                    <a:pt x="2607" y="3404"/>
                    <a:pt x="2607" y="3404"/>
                  </a:cubicBezTo>
                  <a:cubicBezTo>
                    <a:pt x="2483" y="3665"/>
                    <a:pt x="2483" y="3665"/>
                    <a:pt x="2483" y="3665"/>
                  </a:cubicBezTo>
                  <a:cubicBezTo>
                    <a:pt x="2483" y="3665"/>
                    <a:pt x="2483" y="3665"/>
                    <a:pt x="2483" y="3665"/>
                  </a:cubicBezTo>
                  <a:cubicBezTo>
                    <a:pt x="2234" y="4844"/>
                    <a:pt x="2234" y="4844"/>
                    <a:pt x="2234" y="4844"/>
                  </a:cubicBezTo>
                  <a:cubicBezTo>
                    <a:pt x="2110" y="5105"/>
                    <a:pt x="2110" y="5105"/>
                    <a:pt x="2110" y="5105"/>
                  </a:cubicBezTo>
                  <a:cubicBezTo>
                    <a:pt x="2110" y="5105"/>
                    <a:pt x="2110" y="5105"/>
                    <a:pt x="2110" y="5105"/>
                  </a:cubicBezTo>
                  <a:cubicBezTo>
                    <a:pt x="2110" y="5236"/>
                    <a:pt x="2110" y="5236"/>
                    <a:pt x="2110" y="5236"/>
                  </a:cubicBezTo>
                  <a:cubicBezTo>
                    <a:pt x="1986" y="5236"/>
                    <a:pt x="1986" y="5236"/>
                    <a:pt x="1986" y="5236"/>
                  </a:cubicBezTo>
                  <a:cubicBezTo>
                    <a:pt x="1986" y="5105"/>
                    <a:pt x="1986" y="5105"/>
                    <a:pt x="1986" y="5105"/>
                  </a:cubicBezTo>
                  <a:cubicBezTo>
                    <a:pt x="1862" y="5105"/>
                    <a:pt x="1862" y="5105"/>
                    <a:pt x="1862" y="5105"/>
                  </a:cubicBezTo>
                  <a:cubicBezTo>
                    <a:pt x="1862" y="5105"/>
                    <a:pt x="1862" y="5105"/>
                    <a:pt x="1862" y="5105"/>
                  </a:cubicBezTo>
                  <a:cubicBezTo>
                    <a:pt x="1738" y="5105"/>
                    <a:pt x="1738" y="5105"/>
                    <a:pt x="1738" y="5105"/>
                  </a:cubicBezTo>
                  <a:cubicBezTo>
                    <a:pt x="1614" y="5105"/>
                    <a:pt x="1614" y="5105"/>
                    <a:pt x="1614" y="5105"/>
                  </a:cubicBezTo>
                  <a:cubicBezTo>
                    <a:pt x="1614" y="5105"/>
                    <a:pt x="1614" y="5105"/>
                    <a:pt x="1614" y="5105"/>
                  </a:cubicBezTo>
                  <a:cubicBezTo>
                    <a:pt x="1241" y="5236"/>
                    <a:pt x="1241" y="5236"/>
                    <a:pt x="1241" y="5236"/>
                  </a:cubicBezTo>
                  <a:cubicBezTo>
                    <a:pt x="993" y="5367"/>
                    <a:pt x="993" y="5367"/>
                    <a:pt x="993" y="5367"/>
                  </a:cubicBezTo>
                  <a:cubicBezTo>
                    <a:pt x="869" y="5367"/>
                    <a:pt x="869" y="5367"/>
                    <a:pt x="869" y="5367"/>
                  </a:cubicBezTo>
                  <a:cubicBezTo>
                    <a:pt x="869" y="5367"/>
                    <a:pt x="869" y="5367"/>
                    <a:pt x="869" y="5367"/>
                  </a:cubicBezTo>
                  <a:cubicBezTo>
                    <a:pt x="745" y="5498"/>
                    <a:pt x="745" y="5498"/>
                    <a:pt x="745" y="5498"/>
                  </a:cubicBezTo>
                  <a:cubicBezTo>
                    <a:pt x="621" y="5629"/>
                    <a:pt x="621" y="5629"/>
                    <a:pt x="621" y="5629"/>
                  </a:cubicBezTo>
                  <a:cubicBezTo>
                    <a:pt x="497" y="5629"/>
                    <a:pt x="497" y="5629"/>
                    <a:pt x="497" y="5629"/>
                  </a:cubicBezTo>
                  <a:cubicBezTo>
                    <a:pt x="497" y="5760"/>
                    <a:pt x="497" y="5760"/>
                    <a:pt x="497" y="5760"/>
                  </a:cubicBezTo>
                  <a:cubicBezTo>
                    <a:pt x="497" y="5891"/>
                    <a:pt x="497" y="5891"/>
                    <a:pt x="497" y="5891"/>
                  </a:cubicBezTo>
                  <a:cubicBezTo>
                    <a:pt x="497" y="5891"/>
                    <a:pt x="497" y="5891"/>
                    <a:pt x="497" y="5891"/>
                  </a:cubicBezTo>
                  <a:cubicBezTo>
                    <a:pt x="372" y="6153"/>
                    <a:pt x="372" y="6153"/>
                    <a:pt x="372" y="6153"/>
                  </a:cubicBezTo>
                  <a:cubicBezTo>
                    <a:pt x="372" y="6284"/>
                    <a:pt x="372" y="6284"/>
                    <a:pt x="372" y="6284"/>
                  </a:cubicBezTo>
                  <a:cubicBezTo>
                    <a:pt x="372" y="6415"/>
                    <a:pt x="372" y="6415"/>
                    <a:pt x="372" y="6415"/>
                  </a:cubicBezTo>
                  <a:cubicBezTo>
                    <a:pt x="372" y="6415"/>
                    <a:pt x="372" y="6415"/>
                    <a:pt x="372" y="6415"/>
                  </a:cubicBezTo>
                  <a:cubicBezTo>
                    <a:pt x="248" y="6415"/>
                    <a:pt x="248" y="6415"/>
                    <a:pt x="248" y="6415"/>
                  </a:cubicBezTo>
                  <a:cubicBezTo>
                    <a:pt x="124" y="6545"/>
                    <a:pt x="124" y="6545"/>
                    <a:pt x="124" y="6545"/>
                  </a:cubicBezTo>
                  <a:cubicBezTo>
                    <a:pt x="124" y="6676"/>
                    <a:pt x="124" y="6676"/>
                    <a:pt x="124" y="6676"/>
                  </a:cubicBezTo>
                  <a:cubicBezTo>
                    <a:pt x="0" y="6676"/>
                    <a:pt x="0" y="6676"/>
                    <a:pt x="0" y="6676"/>
                  </a:cubicBezTo>
                  <a:cubicBezTo>
                    <a:pt x="124" y="6807"/>
                    <a:pt x="124" y="6807"/>
                    <a:pt x="124" y="6807"/>
                  </a:cubicBezTo>
                  <a:cubicBezTo>
                    <a:pt x="0" y="6938"/>
                    <a:pt x="0" y="6938"/>
                    <a:pt x="0" y="6938"/>
                  </a:cubicBezTo>
                  <a:cubicBezTo>
                    <a:pt x="0" y="6938"/>
                    <a:pt x="0" y="6938"/>
                    <a:pt x="0" y="6938"/>
                  </a:cubicBezTo>
                  <a:cubicBezTo>
                    <a:pt x="0" y="7069"/>
                    <a:pt x="0" y="7069"/>
                    <a:pt x="0" y="7069"/>
                  </a:cubicBezTo>
                  <a:cubicBezTo>
                    <a:pt x="0" y="7200"/>
                    <a:pt x="0" y="7200"/>
                    <a:pt x="0" y="7200"/>
                  </a:cubicBezTo>
                  <a:cubicBezTo>
                    <a:pt x="124" y="7331"/>
                    <a:pt x="124" y="7331"/>
                    <a:pt x="124" y="7331"/>
                  </a:cubicBezTo>
                  <a:cubicBezTo>
                    <a:pt x="497" y="7724"/>
                    <a:pt x="497" y="7724"/>
                    <a:pt x="497" y="7724"/>
                  </a:cubicBezTo>
                  <a:cubicBezTo>
                    <a:pt x="248" y="7855"/>
                    <a:pt x="248" y="7855"/>
                    <a:pt x="248" y="7855"/>
                  </a:cubicBezTo>
                  <a:cubicBezTo>
                    <a:pt x="621" y="7855"/>
                    <a:pt x="621" y="7855"/>
                    <a:pt x="621" y="7855"/>
                  </a:cubicBezTo>
                  <a:cubicBezTo>
                    <a:pt x="869" y="7855"/>
                    <a:pt x="869" y="7855"/>
                    <a:pt x="869" y="7855"/>
                  </a:cubicBezTo>
                  <a:cubicBezTo>
                    <a:pt x="993" y="7985"/>
                    <a:pt x="993" y="7985"/>
                    <a:pt x="993" y="7985"/>
                  </a:cubicBezTo>
                  <a:cubicBezTo>
                    <a:pt x="993" y="8247"/>
                    <a:pt x="993" y="8247"/>
                    <a:pt x="993" y="8247"/>
                  </a:cubicBezTo>
                  <a:cubicBezTo>
                    <a:pt x="1241" y="8247"/>
                    <a:pt x="1241" y="8247"/>
                    <a:pt x="1241" y="8247"/>
                  </a:cubicBezTo>
                  <a:cubicBezTo>
                    <a:pt x="1490" y="8247"/>
                    <a:pt x="1490" y="8247"/>
                    <a:pt x="1490" y="8247"/>
                  </a:cubicBezTo>
                  <a:cubicBezTo>
                    <a:pt x="1738" y="7985"/>
                    <a:pt x="1738" y="7985"/>
                    <a:pt x="1738" y="7985"/>
                  </a:cubicBezTo>
                  <a:cubicBezTo>
                    <a:pt x="1862" y="7855"/>
                    <a:pt x="1862" y="7855"/>
                    <a:pt x="1862" y="7855"/>
                  </a:cubicBezTo>
                  <a:cubicBezTo>
                    <a:pt x="1986" y="7985"/>
                    <a:pt x="1986" y="7985"/>
                    <a:pt x="1986" y="7985"/>
                  </a:cubicBezTo>
                  <a:cubicBezTo>
                    <a:pt x="1986" y="8116"/>
                    <a:pt x="1986" y="8116"/>
                    <a:pt x="1986" y="8116"/>
                  </a:cubicBezTo>
                  <a:cubicBezTo>
                    <a:pt x="1862" y="8116"/>
                    <a:pt x="1862" y="8116"/>
                    <a:pt x="1862" y="8116"/>
                  </a:cubicBezTo>
                  <a:cubicBezTo>
                    <a:pt x="1862" y="8247"/>
                    <a:pt x="1862" y="8247"/>
                    <a:pt x="1862" y="8247"/>
                  </a:cubicBezTo>
                  <a:cubicBezTo>
                    <a:pt x="1986" y="8640"/>
                    <a:pt x="1986" y="8640"/>
                    <a:pt x="1986" y="8640"/>
                  </a:cubicBezTo>
                  <a:cubicBezTo>
                    <a:pt x="1986" y="8771"/>
                    <a:pt x="1986" y="8771"/>
                    <a:pt x="1986" y="8771"/>
                  </a:cubicBezTo>
                  <a:cubicBezTo>
                    <a:pt x="1986" y="8771"/>
                    <a:pt x="1986" y="8771"/>
                    <a:pt x="1986" y="8771"/>
                  </a:cubicBezTo>
                  <a:cubicBezTo>
                    <a:pt x="2110" y="8771"/>
                    <a:pt x="2110" y="8771"/>
                    <a:pt x="2110" y="8771"/>
                  </a:cubicBezTo>
                  <a:cubicBezTo>
                    <a:pt x="2234" y="8771"/>
                    <a:pt x="2234" y="8771"/>
                    <a:pt x="2234" y="8771"/>
                  </a:cubicBezTo>
                  <a:cubicBezTo>
                    <a:pt x="2359" y="8771"/>
                    <a:pt x="2359" y="8771"/>
                    <a:pt x="2359" y="8771"/>
                  </a:cubicBezTo>
                  <a:cubicBezTo>
                    <a:pt x="2359" y="8771"/>
                    <a:pt x="2359" y="8771"/>
                    <a:pt x="2359" y="8771"/>
                  </a:cubicBezTo>
                  <a:cubicBezTo>
                    <a:pt x="2483" y="8771"/>
                    <a:pt x="2483" y="8771"/>
                    <a:pt x="2483" y="8771"/>
                  </a:cubicBezTo>
                  <a:cubicBezTo>
                    <a:pt x="2483" y="8771"/>
                    <a:pt x="2483" y="8771"/>
                    <a:pt x="2483" y="8771"/>
                  </a:cubicBezTo>
                  <a:cubicBezTo>
                    <a:pt x="2483" y="8771"/>
                    <a:pt x="2483" y="8771"/>
                    <a:pt x="2483" y="8771"/>
                  </a:cubicBezTo>
                  <a:cubicBezTo>
                    <a:pt x="2855" y="8771"/>
                    <a:pt x="2855" y="8771"/>
                    <a:pt x="2855" y="8771"/>
                  </a:cubicBezTo>
                  <a:cubicBezTo>
                    <a:pt x="2979" y="8771"/>
                    <a:pt x="2979" y="8771"/>
                    <a:pt x="2979" y="8771"/>
                  </a:cubicBezTo>
                  <a:cubicBezTo>
                    <a:pt x="3103" y="8640"/>
                    <a:pt x="3103" y="8640"/>
                    <a:pt x="3103" y="8640"/>
                  </a:cubicBezTo>
                  <a:cubicBezTo>
                    <a:pt x="3228" y="8640"/>
                    <a:pt x="3228" y="8640"/>
                    <a:pt x="3228" y="8640"/>
                  </a:cubicBezTo>
                  <a:cubicBezTo>
                    <a:pt x="3352" y="8640"/>
                    <a:pt x="3352" y="8640"/>
                    <a:pt x="3352" y="8640"/>
                  </a:cubicBezTo>
                  <a:cubicBezTo>
                    <a:pt x="3476" y="8640"/>
                    <a:pt x="3476" y="8640"/>
                    <a:pt x="3476" y="8640"/>
                  </a:cubicBezTo>
                  <a:cubicBezTo>
                    <a:pt x="3600" y="8509"/>
                    <a:pt x="3600" y="8509"/>
                    <a:pt x="3600" y="8509"/>
                  </a:cubicBezTo>
                  <a:cubicBezTo>
                    <a:pt x="3724" y="8378"/>
                    <a:pt x="3724" y="8378"/>
                    <a:pt x="3724" y="8378"/>
                  </a:cubicBezTo>
                  <a:cubicBezTo>
                    <a:pt x="3972" y="8116"/>
                    <a:pt x="3972" y="8116"/>
                    <a:pt x="3972" y="8116"/>
                  </a:cubicBezTo>
                  <a:cubicBezTo>
                    <a:pt x="4221" y="8116"/>
                    <a:pt x="4221" y="8116"/>
                    <a:pt x="4221" y="8116"/>
                  </a:cubicBezTo>
                  <a:cubicBezTo>
                    <a:pt x="4345" y="7985"/>
                    <a:pt x="4345" y="7985"/>
                    <a:pt x="4345" y="7985"/>
                  </a:cubicBezTo>
                  <a:cubicBezTo>
                    <a:pt x="4469" y="7985"/>
                    <a:pt x="4469" y="7985"/>
                    <a:pt x="4469" y="7985"/>
                  </a:cubicBezTo>
                  <a:cubicBezTo>
                    <a:pt x="4593" y="8116"/>
                    <a:pt x="4593" y="8116"/>
                    <a:pt x="4593" y="8116"/>
                  </a:cubicBezTo>
                  <a:cubicBezTo>
                    <a:pt x="4717" y="7985"/>
                    <a:pt x="4717" y="7985"/>
                    <a:pt x="4717" y="7985"/>
                  </a:cubicBezTo>
                  <a:cubicBezTo>
                    <a:pt x="4717" y="8116"/>
                    <a:pt x="4717" y="8116"/>
                    <a:pt x="4717" y="8116"/>
                  </a:cubicBezTo>
                  <a:cubicBezTo>
                    <a:pt x="4717" y="8247"/>
                    <a:pt x="4717" y="8247"/>
                    <a:pt x="4717" y="8247"/>
                  </a:cubicBezTo>
                  <a:cubicBezTo>
                    <a:pt x="4841" y="8378"/>
                    <a:pt x="4841" y="8378"/>
                    <a:pt x="4841" y="8378"/>
                  </a:cubicBezTo>
                  <a:cubicBezTo>
                    <a:pt x="4717" y="8509"/>
                    <a:pt x="4717" y="8509"/>
                    <a:pt x="4717" y="8509"/>
                  </a:cubicBezTo>
                  <a:cubicBezTo>
                    <a:pt x="4841" y="8771"/>
                    <a:pt x="4841" y="8771"/>
                    <a:pt x="4841" y="8771"/>
                  </a:cubicBezTo>
                  <a:cubicBezTo>
                    <a:pt x="4717" y="8902"/>
                    <a:pt x="4717" y="8902"/>
                    <a:pt x="4717" y="8902"/>
                  </a:cubicBezTo>
                  <a:cubicBezTo>
                    <a:pt x="4841" y="9164"/>
                    <a:pt x="4841" y="9164"/>
                    <a:pt x="4841" y="9164"/>
                  </a:cubicBezTo>
                  <a:cubicBezTo>
                    <a:pt x="4966" y="9164"/>
                    <a:pt x="4966" y="9164"/>
                    <a:pt x="4966" y="9164"/>
                  </a:cubicBezTo>
                  <a:cubicBezTo>
                    <a:pt x="4966" y="9295"/>
                    <a:pt x="4966" y="9295"/>
                    <a:pt x="4966" y="9295"/>
                  </a:cubicBezTo>
                  <a:cubicBezTo>
                    <a:pt x="5090" y="9425"/>
                    <a:pt x="5090" y="9425"/>
                    <a:pt x="5090" y="9425"/>
                  </a:cubicBezTo>
                  <a:cubicBezTo>
                    <a:pt x="5338" y="9425"/>
                    <a:pt x="5338" y="9425"/>
                    <a:pt x="5338" y="9425"/>
                  </a:cubicBezTo>
                  <a:cubicBezTo>
                    <a:pt x="5462" y="9556"/>
                    <a:pt x="5462" y="9556"/>
                    <a:pt x="5462" y="9556"/>
                  </a:cubicBezTo>
                  <a:cubicBezTo>
                    <a:pt x="5462" y="9556"/>
                    <a:pt x="5462" y="9556"/>
                    <a:pt x="5462" y="9556"/>
                  </a:cubicBezTo>
                  <a:cubicBezTo>
                    <a:pt x="5710" y="9425"/>
                    <a:pt x="5710" y="9425"/>
                    <a:pt x="5710" y="9425"/>
                  </a:cubicBezTo>
                  <a:cubicBezTo>
                    <a:pt x="5959" y="9687"/>
                    <a:pt x="5959" y="9687"/>
                    <a:pt x="5959" y="9687"/>
                  </a:cubicBezTo>
                  <a:cubicBezTo>
                    <a:pt x="6083" y="9687"/>
                    <a:pt x="6083" y="9687"/>
                    <a:pt x="6083" y="9687"/>
                  </a:cubicBezTo>
                  <a:cubicBezTo>
                    <a:pt x="6207" y="9818"/>
                    <a:pt x="6207" y="9818"/>
                    <a:pt x="6207" y="9818"/>
                  </a:cubicBezTo>
                  <a:cubicBezTo>
                    <a:pt x="6331" y="9818"/>
                    <a:pt x="6331" y="9818"/>
                    <a:pt x="6331" y="9818"/>
                  </a:cubicBezTo>
                  <a:cubicBezTo>
                    <a:pt x="6579" y="9949"/>
                    <a:pt x="6579" y="9949"/>
                    <a:pt x="6579" y="9949"/>
                  </a:cubicBezTo>
                  <a:cubicBezTo>
                    <a:pt x="6703" y="9949"/>
                    <a:pt x="6703" y="9949"/>
                    <a:pt x="6703" y="9949"/>
                  </a:cubicBezTo>
                  <a:cubicBezTo>
                    <a:pt x="6703" y="10080"/>
                    <a:pt x="6703" y="10080"/>
                    <a:pt x="6703" y="10080"/>
                  </a:cubicBezTo>
                  <a:cubicBezTo>
                    <a:pt x="6828" y="10080"/>
                    <a:pt x="6828" y="10080"/>
                    <a:pt x="6828" y="10080"/>
                  </a:cubicBezTo>
                  <a:cubicBezTo>
                    <a:pt x="6952" y="10211"/>
                    <a:pt x="6952" y="10211"/>
                    <a:pt x="6952" y="10211"/>
                  </a:cubicBezTo>
                  <a:cubicBezTo>
                    <a:pt x="7324" y="10211"/>
                    <a:pt x="7324" y="10211"/>
                    <a:pt x="7324" y="10211"/>
                  </a:cubicBezTo>
                  <a:cubicBezTo>
                    <a:pt x="7572" y="10342"/>
                    <a:pt x="7572" y="10342"/>
                    <a:pt x="7572" y="10342"/>
                  </a:cubicBezTo>
                  <a:cubicBezTo>
                    <a:pt x="7572" y="10342"/>
                    <a:pt x="7572" y="10342"/>
                    <a:pt x="7572" y="10342"/>
                  </a:cubicBezTo>
                  <a:cubicBezTo>
                    <a:pt x="7572" y="10604"/>
                    <a:pt x="7572" y="10604"/>
                    <a:pt x="7572" y="10604"/>
                  </a:cubicBezTo>
                  <a:cubicBezTo>
                    <a:pt x="7572" y="10865"/>
                    <a:pt x="7572" y="10865"/>
                    <a:pt x="7572" y="10865"/>
                  </a:cubicBezTo>
                  <a:cubicBezTo>
                    <a:pt x="7572" y="10996"/>
                    <a:pt x="7572" y="10996"/>
                    <a:pt x="7572" y="10996"/>
                  </a:cubicBezTo>
                  <a:cubicBezTo>
                    <a:pt x="7697" y="11258"/>
                    <a:pt x="7697" y="11258"/>
                    <a:pt x="7697" y="11258"/>
                  </a:cubicBezTo>
                  <a:cubicBezTo>
                    <a:pt x="7697" y="11520"/>
                    <a:pt x="7697" y="11520"/>
                    <a:pt x="7697" y="11520"/>
                  </a:cubicBezTo>
                  <a:cubicBezTo>
                    <a:pt x="8690" y="11520"/>
                    <a:pt x="8690" y="11520"/>
                    <a:pt x="8690" y="11520"/>
                  </a:cubicBezTo>
                  <a:cubicBezTo>
                    <a:pt x="8814" y="11913"/>
                    <a:pt x="8814" y="11913"/>
                    <a:pt x="8814" y="11913"/>
                  </a:cubicBezTo>
                  <a:cubicBezTo>
                    <a:pt x="8690" y="12044"/>
                    <a:pt x="8690" y="12044"/>
                    <a:pt x="8690" y="12044"/>
                  </a:cubicBezTo>
                  <a:cubicBezTo>
                    <a:pt x="9062" y="12175"/>
                    <a:pt x="9062" y="12175"/>
                    <a:pt x="9062" y="12175"/>
                  </a:cubicBezTo>
                  <a:cubicBezTo>
                    <a:pt x="9310" y="12698"/>
                    <a:pt x="9310" y="12698"/>
                    <a:pt x="9310" y="12698"/>
                  </a:cubicBezTo>
                  <a:cubicBezTo>
                    <a:pt x="9310" y="12829"/>
                    <a:pt x="9310" y="12829"/>
                    <a:pt x="9310" y="12829"/>
                  </a:cubicBezTo>
                  <a:cubicBezTo>
                    <a:pt x="9062" y="13353"/>
                    <a:pt x="9062" y="13353"/>
                    <a:pt x="9062" y="13353"/>
                  </a:cubicBezTo>
                  <a:cubicBezTo>
                    <a:pt x="9062" y="13484"/>
                    <a:pt x="9062" y="13484"/>
                    <a:pt x="9062" y="13484"/>
                  </a:cubicBezTo>
                  <a:cubicBezTo>
                    <a:pt x="9062" y="13615"/>
                    <a:pt x="9062" y="13615"/>
                    <a:pt x="9062" y="13615"/>
                  </a:cubicBezTo>
                  <a:cubicBezTo>
                    <a:pt x="9062" y="13615"/>
                    <a:pt x="9062" y="13615"/>
                    <a:pt x="9062" y="13615"/>
                  </a:cubicBezTo>
                  <a:cubicBezTo>
                    <a:pt x="9062" y="13745"/>
                    <a:pt x="9062" y="13745"/>
                    <a:pt x="9062" y="13745"/>
                  </a:cubicBezTo>
                  <a:cubicBezTo>
                    <a:pt x="9186" y="13876"/>
                    <a:pt x="9186" y="13876"/>
                    <a:pt x="9186" y="13876"/>
                  </a:cubicBezTo>
                  <a:cubicBezTo>
                    <a:pt x="9186" y="14007"/>
                    <a:pt x="9186" y="14007"/>
                    <a:pt x="9186" y="14007"/>
                  </a:cubicBezTo>
                  <a:cubicBezTo>
                    <a:pt x="9310" y="14138"/>
                    <a:pt x="9310" y="14138"/>
                    <a:pt x="9310" y="14138"/>
                  </a:cubicBezTo>
                  <a:cubicBezTo>
                    <a:pt x="9186" y="14531"/>
                    <a:pt x="9186" y="14531"/>
                    <a:pt x="9186" y="14531"/>
                  </a:cubicBezTo>
                  <a:cubicBezTo>
                    <a:pt x="9310" y="14662"/>
                    <a:pt x="9310" y="14662"/>
                    <a:pt x="9310" y="14662"/>
                  </a:cubicBezTo>
                  <a:cubicBezTo>
                    <a:pt x="9186" y="14662"/>
                    <a:pt x="9186" y="14662"/>
                    <a:pt x="9186" y="14662"/>
                  </a:cubicBezTo>
                  <a:cubicBezTo>
                    <a:pt x="9310" y="14793"/>
                    <a:pt x="9310" y="14793"/>
                    <a:pt x="9310" y="14793"/>
                  </a:cubicBezTo>
                  <a:cubicBezTo>
                    <a:pt x="9434" y="14793"/>
                    <a:pt x="9434" y="14793"/>
                    <a:pt x="9434" y="14793"/>
                  </a:cubicBezTo>
                  <a:cubicBezTo>
                    <a:pt x="9559" y="14924"/>
                    <a:pt x="9559" y="14924"/>
                    <a:pt x="9559" y="14924"/>
                  </a:cubicBezTo>
                  <a:cubicBezTo>
                    <a:pt x="9807" y="14793"/>
                    <a:pt x="9807" y="14793"/>
                    <a:pt x="9807" y="14793"/>
                  </a:cubicBezTo>
                  <a:cubicBezTo>
                    <a:pt x="9931" y="14924"/>
                    <a:pt x="9931" y="14924"/>
                    <a:pt x="9931" y="14924"/>
                  </a:cubicBezTo>
                  <a:cubicBezTo>
                    <a:pt x="10179" y="14793"/>
                    <a:pt x="10179" y="14793"/>
                    <a:pt x="10179" y="14793"/>
                  </a:cubicBezTo>
                  <a:cubicBezTo>
                    <a:pt x="10303" y="14924"/>
                    <a:pt x="10303" y="14924"/>
                    <a:pt x="10303" y="14924"/>
                  </a:cubicBezTo>
                  <a:cubicBezTo>
                    <a:pt x="10428" y="14924"/>
                    <a:pt x="10428" y="14924"/>
                    <a:pt x="10428" y="14924"/>
                  </a:cubicBezTo>
                  <a:cubicBezTo>
                    <a:pt x="10428" y="15055"/>
                    <a:pt x="10428" y="15055"/>
                    <a:pt x="10428" y="15055"/>
                  </a:cubicBezTo>
                  <a:cubicBezTo>
                    <a:pt x="10676" y="15578"/>
                    <a:pt x="10676" y="15578"/>
                    <a:pt x="10676" y="15578"/>
                  </a:cubicBezTo>
                  <a:cubicBezTo>
                    <a:pt x="10676" y="15840"/>
                    <a:pt x="10676" y="15840"/>
                    <a:pt x="10676" y="15840"/>
                  </a:cubicBezTo>
                  <a:cubicBezTo>
                    <a:pt x="10800" y="15840"/>
                    <a:pt x="10800" y="15840"/>
                    <a:pt x="10800" y="15840"/>
                  </a:cubicBezTo>
                  <a:cubicBezTo>
                    <a:pt x="11048" y="15709"/>
                    <a:pt x="11048" y="15709"/>
                    <a:pt x="11048" y="15709"/>
                  </a:cubicBezTo>
                  <a:cubicBezTo>
                    <a:pt x="11172" y="15709"/>
                    <a:pt x="11172" y="15709"/>
                    <a:pt x="11172" y="15709"/>
                  </a:cubicBezTo>
                  <a:cubicBezTo>
                    <a:pt x="11297" y="15840"/>
                    <a:pt x="11297" y="15840"/>
                    <a:pt x="11297" y="15840"/>
                  </a:cubicBezTo>
                  <a:cubicBezTo>
                    <a:pt x="11297" y="15840"/>
                    <a:pt x="11297" y="15840"/>
                    <a:pt x="11297" y="15840"/>
                  </a:cubicBezTo>
                  <a:cubicBezTo>
                    <a:pt x="11297" y="15971"/>
                    <a:pt x="11297" y="15971"/>
                    <a:pt x="11297" y="15971"/>
                  </a:cubicBezTo>
                  <a:cubicBezTo>
                    <a:pt x="11297" y="16495"/>
                    <a:pt x="11297" y="16495"/>
                    <a:pt x="11297" y="16495"/>
                  </a:cubicBezTo>
                  <a:cubicBezTo>
                    <a:pt x="11297" y="16495"/>
                    <a:pt x="11297" y="16495"/>
                    <a:pt x="11297" y="16495"/>
                  </a:cubicBezTo>
                  <a:cubicBezTo>
                    <a:pt x="11172" y="16495"/>
                    <a:pt x="11172" y="16495"/>
                    <a:pt x="11172" y="16495"/>
                  </a:cubicBezTo>
                  <a:cubicBezTo>
                    <a:pt x="11172" y="16625"/>
                    <a:pt x="11172" y="16625"/>
                    <a:pt x="11172" y="16625"/>
                  </a:cubicBezTo>
                  <a:cubicBezTo>
                    <a:pt x="11172" y="16625"/>
                    <a:pt x="11172" y="16625"/>
                    <a:pt x="11172" y="16625"/>
                  </a:cubicBezTo>
                  <a:cubicBezTo>
                    <a:pt x="11172" y="16756"/>
                    <a:pt x="11172" y="16756"/>
                    <a:pt x="11172" y="16756"/>
                  </a:cubicBezTo>
                  <a:cubicBezTo>
                    <a:pt x="11297" y="16625"/>
                    <a:pt x="11297" y="16625"/>
                    <a:pt x="11297" y="16625"/>
                  </a:cubicBezTo>
                  <a:cubicBezTo>
                    <a:pt x="11545" y="16625"/>
                    <a:pt x="11545" y="16625"/>
                    <a:pt x="11545" y="16625"/>
                  </a:cubicBezTo>
                  <a:cubicBezTo>
                    <a:pt x="11545" y="16756"/>
                    <a:pt x="11545" y="16756"/>
                    <a:pt x="11545" y="16756"/>
                  </a:cubicBezTo>
                  <a:cubicBezTo>
                    <a:pt x="11669" y="17018"/>
                    <a:pt x="11669" y="17018"/>
                    <a:pt x="11669" y="17018"/>
                  </a:cubicBezTo>
                  <a:cubicBezTo>
                    <a:pt x="11669" y="17149"/>
                    <a:pt x="11669" y="17149"/>
                    <a:pt x="11669" y="17149"/>
                  </a:cubicBezTo>
                  <a:cubicBezTo>
                    <a:pt x="11669" y="17411"/>
                    <a:pt x="11669" y="17411"/>
                    <a:pt x="11669" y="17411"/>
                  </a:cubicBezTo>
                  <a:cubicBezTo>
                    <a:pt x="11669" y="17542"/>
                    <a:pt x="11669" y="17542"/>
                    <a:pt x="11669" y="17542"/>
                  </a:cubicBezTo>
                  <a:cubicBezTo>
                    <a:pt x="11669" y="17673"/>
                    <a:pt x="11669" y="17673"/>
                    <a:pt x="11669" y="17673"/>
                  </a:cubicBezTo>
                  <a:cubicBezTo>
                    <a:pt x="11545" y="17673"/>
                    <a:pt x="11545" y="17673"/>
                    <a:pt x="11545" y="17673"/>
                  </a:cubicBezTo>
                  <a:cubicBezTo>
                    <a:pt x="11421" y="17673"/>
                    <a:pt x="11421" y="17673"/>
                    <a:pt x="11421" y="17673"/>
                  </a:cubicBezTo>
                  <a:cubicBezTo>
                    <a:pt x="11421" y="17804"/>
                    <a:pt x="11421" y="17804"/>
                    <a:pt x="11421" y="17804"/>
                  </a:cubicBezTo>
                  <a:cubicBezTo>
                    <a:pt x="11297" y="17804"/>
                    <a:pt x="11297" y="17804"/>
                    <a:pt x="11297" y="17804"/>
                  </a:cubicBezTo>
                  <a:cubicBezTo>
                    <a:pt x="11297" y="17804"/>
                    <a:pt x="11297" y="17804"/>
                    <a:pt x="11297" y="17804"/>
                  </a:cubicBezTo>
                  <a:cubicBezTo>
                    <a:pt x="11048" y="17935"/>
                    <a:pt x="11048" y="17935"/>
                    <a:pt x="11048" y="17935"/>
                  </a:cubicBezTo>
                  <a:cubicBezTo>
                    <a:pt x="11048" y="18065"/>
                    <a:pt x="11048" y="18065"/>
                    <a:pt x="11048" y="18065"/>
                  </a:cubicBezTo>
                  <a:cubicBezTo>
                    <a:pt x="10924" y="18065"/>
                    <a:pt x="10924" y="18065"/>
                    <a:pt x="10924" y="18065"/>
                  </a:cubicBezTo>
                  <a:cubicBezTo>
                    <a:pt x="10676" y="18196"/>
                    <a:pt x="10676" y="18196"/>
                    <a:pt x="10676" y="18196"/>
                  </a:cubicBezTo>
                  <a:cubicBezTo>
                    <a:pt x="10676" y="18196"/>
                    <a:pt x="10676" y="18196"/>
                    <a:pt x="10676" y="18196"/>
                  </a:cubicBezTo>
                  <a:cubicBezTo>
                    <a:pt x="10676" y="18327"/>
                    <a:pt x="10676" y="18327"/>
                    <a:pt x="10676" y="18327"/>
                  </a:cubicBezTo>
                  <a:cubicBezTo>
                    <a:pt x="10552" y="18327"/>
                    <a:pt x="10552" y="18327"/>
                    <a:pt x="10552" y="18327"/>
                  </a:cubicBezTo>
                  <a:cubicBezTo>
                    <a:pt x="10552" y="18327"/>
                    <a:pt x="10552" y="18327"/>
                    <a:pt x="10552" y="18327"/>
                  </a:cubicBezTo>
                  <a:cubicBezTo>
                    <a:pt x="10303" y="18589"/>
                    <a:pt x="10303" y="18589"/>
                    <a:pt x="10303" y="18589"/>
                  </a:cubicBezTo>
                  <a:cubicBezTo>
                    <a:pt x="10303" y="18589"/>
                    <a:pt x="10303" y="18589"/>
                    <a:pt x="10303" y="18589"/>
                  </a:cubicBezTo>
                  <a:cubicBezTo>
                    <a:pt x="10303" y="18720"/>
                    <a:pt x="10303" y="18720"/>
                    <a:pt x="10303" y="18720"/>
                  </a:cubicBezTo>
                  <a:cubicBezTo>
                    <a:pt x="10179" y="18720"/>
                    <a:pt x="10179" y="18720"/>
                    <a:pt x="10179" y="18720"/>
                  </a:cubicBezTo>
                  <a:cubicBezTo>
                    <a:pt x="10179" y="18851"/>
                    <a:pt x="10179" y="18851"/>
                    <a:pt x="10179" y="18851"/>
                  </a:cubicBezTo>
                  <a:cubicBezTo>
                    <a:pt x="10055" y="18982"/>
                    <a:pt x="10055" y="18982"/>
                    <a:pt x="10055" y="18982"/>
                  </a:cubicBezTo>
                  <a:cubicBezTo>
                    <a:pt x="9931" y="19113"/>
                    <a:pt x="9931" y="19113"/>
                    <a:pt x="9931" y="19113"/>
                  </a:cubicBezTo>
                  <a:cubicBezTo>
                    <a:pt x="9931" y="19244"/>
                    <a:pt x="9931" y="19244"/>
                    <a:pt x="9931" y="19244"/>
                  </a:cubicBezTo>
                  <a:cubicBezTo>
                    <a:pt x="9931" y="19375"/>
                    <a:pt x="9931" y="19375"/>
                    <a:pt x="9931" y="19375"/>
                  </a:cubicBezTo>
                  <a:cubicBezTo>
                    <a:pt x="9807" y="19375"/>
                    <a:pt x="9807" y="19375"/>
                    <a:pt x="9807" y="19375"/>
                  </a:cubicBezTo>
                  <a:cubicBezTo>
                    <a:pt x="9807" y="19375"/>
                    <a:pt x="9807" y="19375"/>
                    <a:pt x="9807" y="19375"/>
                  </a:cubicBezTo>
                  <a:cubicBezTo>
                    <a:pt x="9807" y="19375"/>
                    <a:pt x="9807" y="19375"/>
                    <a:pt x="9807" y="19375"/>
                  </a:cubicBezTo>
                  <a:cubicBezTo>
                    <a:pt x="9931" y="19505"/>
                    <a:pt x="9931" y="19505"/>
                    <a:pt x="9931" y="19505"/>
                  </a:cubicBezTo>
                  <a:cubicBezTo>
                    <a:pt x="10179" y="19375"/>
                    <a:pt x="10179" y="19375"/>
                    <a:pt x="10179" y="19375"/>
                  </a:cubicBezTo>
                  <a:cubicBezTo>
                    <a:pt x="10303" y="19505"/>
                    <a:pt x="10303" y="19505"/>
                    <a:pt x="10303" y="19505"/>
                  </a:cubicBezTo>
                  <a:cubicBezTo>
                    <a:pt x="10428" y="19636"/>
                    <a:pt x="10428" y="19636"/>
                    <a:pt x="10428" y="19636"/>
                  </a:cubicBezTo>
                  <a:cubicBezTo>
                    <a:pt x="10552" y="19636"/>
                    <a:pt x="10552" y="19636"/>
                    <a:pt x="10552" y="19636"/>
                  </a:cubicBezTo>
                  <a:cubicBezTo>
                    <a:pt x="10676" y="19767"/>
                    <a:pt x="10676" y="19767"/>
                    <a:pt x="10676" y="19767"/>
                  </a:cubicBezTo>
                  <a:cubicBezTo>
                    <a:pt x="10800" y="20029"/>
                    <a:pt x="10800" y="20029"/>
                    <a:pt x="10800" y="20029"/>
                  </a:cubicBezTo>
                  <a:cubicBezTo>
                    <a:pt x="10800" y="20029"/>
                    <a:pt x="10800" y="20029"/>
                    <a:pt x="10800" y="20029"/>
                  </a:cubicBezTo>
                  <a:cubicBezTo>
                    <a:pt x="10924" y="19898"/>
                    <a:pt x="10924" y="19898"/>
                    <a:pt x="10924" y="19898"/>
                  </a:cubicBezTo>
                  <a:cubicBezTo>
                    <a:pt x="10924" y="19898"/>
                    <a:pt x="10924" y="19898"/>
                    <a:pt x="10924" y="19898"/>
                  </a:cubicBezTo>
                  <a:cubicBezTo>
                    <a:pt x="11048" y="20160"/>
                    <a:pt x="11048" y="20160"/>
                    <a:pt x="11048" y="20160"/>
                  </a:cubicBezTo>
                  <a:cubicBezTo>
                    <a:pt x="11297" y="20160"/>
                    <a:pt x="11297" y="20160"/>
                    <a:pt x="11297" y="20160"/>
                  </a:cubicBezTo>
                  <a:cubicBezTo>
                    <a:pt x="11421" y="20160"/>
                    <a:pt x="11421" y="20160"/>
                    <a:pt x="11421" y="20160"/>
                  </a:cubicBezTo>
                  <a:cubicBezTo>
                    <a:pt x="11545" y="20291"/>
                    <a:pt x="11545" y="20291"/>
                    <a:pt x="11545" y="20291"/>
                  </a:cubicBezTo>
                  <a:cubicBezTo>
                    <a:pt x="11545" y="20422"/>
                    <a:pt x="11545" y="20422"/>
                    <a:pt x="11545" y="20422"/>
                  </a:cubicBezTo>
                  <a:cubicBezTo>
                    <a:pt x="11669" y="20422"/>
                    <a:pt x="11669" y="20422"/>
                    <a:pt x="11669" y="20422"/>
                  </a:cubicBezTo>
                  <a:cubicBezTo>
                    <a:pt x="11793" y="20553"/>
                    <a:pt x="11793" y="20553"/>
                    <a:pt x="11793" y="20553"/>
                  </a:cubicBezTo>
                  <a:cubicBezTo>
                    <a:pt x="11917" y="20684"/>
                    <a:pt x="11917" y="20684"/>
                    <a:pt x="11917" y="20684"/>
                  </a:cubicBezTo>
                  <a:cubicBezTo>
                    <a:pt x="12041" y="20815"/>
                    <a:pt x="12041" y="20815"/>
                    <a:pt x="12041" y="20815"/>
                  </a:cubicBezTo>
                  <a:cubicBezTo>
                    <a:pt x="12166" y="20945"/>
                    <a:pt x="12166" y="20945"/>
                    <a:pt x="12166" y="20945"/>
                  </a:cubicBezTo>
                  <a:cubicBezTo>
                    <a:pt x="12166" y="21076"/>
                    <a:pt x="12166" y="21076"/>
                    <a:pt x="12166" y="21076"/>
                  </a:cubicBezTo>
                  <a:cubicBezTo>
                    <a:pt x="12041" y="21207"/>
                    <a:pt x="12041" y="21207"/>
                    <a:pt x="12041" y="21207"/>
                  </a:cubicBezTo>
                  <a:cubicBezTo>
                    <a:pt x="12166" y="21338"/>
                    <a:pt x="12166" y="21338"/>
                    <a:pt x="12166" y="21338"/>
                  </a:cubicBezTo>
                  <a:cubicBezTo>
                    <a:pt x="12166" y="21469"/>
                    <a:pt x="12166" y="21469"/>
                    <a:pt x="12166" y="21469"/>
                  </a:cubicBezTo>
                  <a:cubicBezTo>
                    <a:pt x="12166" y="21469"/>
                    <a:pt x="12166" y="21469"/>
                    <a:pt x="12166" y="21469"/>
                  </a:cubicBezTo>
                  <a:cubicBezTo>
                    <a:pt x="12290" y="21600"/>
                    <a:pt x="12290" y="21600"/>
                    <a:pt x="12290" y="21600"/>
                  </a:cubicBezTo>
                  <a:cubicBezTo>
                    <a:pt x="12290" y="21600"/>
                    <a:pt x="12290" y="21600"/>
                    <a:pt x="12290" y="21600"/>
                  </a:cubicBezTo>
                  <a:cubicBezTo>
                    <a:pt x="12538" y="21469"/>
                    <a:pt x="12538" y="21469"/>
                    <a:pt x="12538" y="21469"/>
                  </a:cubicBezTo>
                  <a:cubicBezTo>
                    <a:pt x="12538" y="21207"/>
                    <a:pt x="12538" y="21207"/>
                    <a:pt x="12538" y="21207"/>
                  </a:cubicBezTo>
                  <a:cubicBezTo>
                    <a:pt x="12662" y="20815"/>
                    <a:pt x="12662" y="20815"/>
                    <a:pt x="12662" y="20815"/>
                  </a:cubicBezTo>
                  <a:cubicBezTo>
                    <a:pt x="12786" y="20684"/>
                    <a:pt x="12786" y="20684"/>
                    <a:pt x="12786" y="20684"/>
                  </a:cubicBezTo>
                  <a:cubicBezTo>
                    <a:pt x="12786" y="20553"/>
                    <a:pt x="12786" y="20553"/>
                    <a:pt x="12786" y="20553"/>
                  </a:cubicBezTo>
                  <a:cubicBezTo>
                    <a:pt x="12662" y="20553"/>
                    <a:pt x="12662" y="20553"/>
                    <a:pt x="12662" y="20553"/>
                  </a:cubicBezTo>
                  <a:cubicBezTo>
                    <a:pt x="12662" y="20422"/>
                    <a:pt x="12662" y="20422"/>
                    <a:pt x="12662" y="20422"/>
                  </a:cubicBezTo>
                  <a:cubicBezTo>
                    <a:pt x="12662" y="20291"/>
                    <a:pt x="12662" y="20291"/>
                    <a:pt x="12662" y="20291"/>
                  </a:cubicBezTo>
                  <a:cubicBezTo>
                    <a:pt x="12786" y="20291"/>
                    <a:pt x="12786" y="20291"/>
                    <a:pt x="12786" y="20291"/>
                  </a:cubicBezTo>
                  <a:cubicBezTo>
                    <a:pt x="12786" y="20160"/>
                    <a:pt x="12786" y="20160"/>
                    <a:pt x="12786" y="20160"/>
                  </a:cubicBezTo>
                  <a:cubicBezTo>
                    <a:pt x="12910" y="20029"/>
                    <a:pt x="12910" y="20029"/>
                    <a:pt x="12910" y="20029"/>
                  </a:cubicBezTo>
                  <a:cubicBezTo>
                    <a:pt x="12910" y="20029"/>
                    <a:pt x="12910" y="20029"/>
                    <a:pt x="12910" y="20029"/>
                  </a:cubicBezTo>
                  <a:cubicBezTo>
                    <a:pt x="12910" y="20029"/>
                    <a:pt x="12910" y="20029"/>
                    <a:pt x="12910" y="20029"/>
                  </a:cubicBezTo>
                  <a:cubicBezTo>
                    <a:pt x="13034" y="20029"/>
                    <a:pt x="13034" y="20029"/>
                    <a:pt x="13034" y="20029"/>
                  </a:cubicBezTo>
                  <a:cubicBezTo>
                    <a:pt x="13034" y="20029"/>
                    <a:pt x="13034" y="20029"/>
                    <a:pt x="13034" y="20029"/>
                  </a:cubicBezTo>
                  <a:cubicBezTo>
                    <a:pt x="13034" y="19898"/>
                    <a:pt x="13034" y="19898"/>
                    <a:pt x="13034" y="19898"/>
                  </a:cubicBezTo>
                  <a:cubicBezTo>
                    <a:pt x="13159" y="19767"/>
                    <a:pt x="13159" y="19767"/>
                    <a:pt x="13159" y="19767"/>
                  </a:cubicBezTo>
                  <a:cubicBezTo>
                    <a:pt x="13159" y="19767"/>
                    <a:pt x="13159" y="19767"/>
                    <a:pt x="13159" y="19767"/>
                  </a:cubicBezTo>
                  <a:cubicBezTo>
                    <a:pt x="13159" y="19636"/>
                    <a:pt x="13159" y="19636"/>
                    <a:pt x="13159" y="19636"/>
                  </a:cubicBezTo>
                  <a:cubicBezTo>
                    <a:pt x="13283" y="19636"/>
                    <a:pt x="13283" y="19636"/>
                    <a:pt x="13283" y="19636"/>
                  </a:cubicBezTo>
                  <a:cubicBezTo>
                    <a:pt x="13283" y="19505"/>
                    <a:pt x="13283" y="19505"/>
                    <a:pt x="13283" y="19505"/>
                  </a:cubicBezTo>
                  <a:cubicBezTo>
                    <a:pt x="13283" y="19505"/>
                    <a:pt x="13283" y="19505"/>
                    <a:pt x="13283" y="19505"/>
                  </a:cubicBezTo>
                  <a:cubicBezTo>
                    <a:pt x="13159" y="19375"/>
                    <a:pt x="13159" y="19375"/>
                    <a:pt x="13159" y="19375"/>
                  </a:cubicBezTo>
                  <a:cubicBezTo>
                    <a:pt x="13159" y="19244"/>
                    <a:pt x="13159" y="19244"/>
                    <a:pt x="13159" y="19244"/>
                  </a:cubicBezTo>
                  <a:cubicBezTo>
                    <a:pt x="13159" y="19244"/>
                    <a:pt x="13159" y="19244"/>
                    <a:pt x="13159" y="19244"/>
                  </a:cubicBezTo>
                  <a:cubicBezTo>
                    <a:pt x="13159" y="19244"/>
                    <a:pt x="13159" y="19244"/>
                    <a:pt x="13159" y="19244"/>
                  </a:cubicBezTo>
                  <a:cubicBezTo>
                    <a:pt x="13283" y="19375"/>
                    <a:pt x="13283" y="19375"/>
                    <a:pt x="13283" y="19375"/>
                  </a:cubicBezTo>
                  <a:cubicBezTo>
                    <a:pt x="13407" y="19505"/>
                    <a:pt x="13407" y="19505"/>
                    <a:pt x="13407" y="19505"/>
                  </a:cubicBezTo>
                  <a:cubicBezTo>
                    <a:pt x="13407" y="19505"/>
                    <a:pt x="13407" y="19505"/>
                    <a:pt x="13407" y="19505"/>
                  </a:cubicBezTo>
                  <a:cubicBezTo>
                    <a:pt x="13531" y="19505"/>
                    <a:pt x="13531" y="19505"/>
                    <a:pt x="13531" y="19505"/>
                  </a:cubicBezTo>
                  <a:cubicBezTo>
                    <a:pt x="13531" y="19505"/>
                    <a:pt x="13531" y="19505"/>
                    <a:pt x="13531" y="19505"/>
                  </a:cubicBezTo>
                  <a:cubicBezTo>
                    <a:pt x="13531" y="19636"/>
                    <a:pt x="13531" y="19636"/>
                    <a:pt x="13531" y="19636"/>
                  </a:cubicBezTo>
                  <a:cubicBezTo>
                    <a:pt x="13531" y="19636"/>
                    <a:pt x="13531" y="19636"/>
                    <a:pt x="13531" y="19636"/>
                  </a:cubicBezTo>
                  <a:cubicBezTo>
                    <a:pt x="13407" y="19767"/>
                    <a:pt x="13407" y="19767"/>
                    <a:pt x="13407" y="19767"/>
                  </a:cubicBezTo>
                  <a:cubicBezTo>
                    <a:pt x="13283" y="20029"/>
                    <a:pt x="13283" y="20029"/>
                    <a:pt x="13283" y="20029"/>
                  </a:cubicBezTo>
                  <a:cubicBezTo>
                    <a:pt x="13159" y="20029"/>
                    <a:pt x="13159" y="20029"/>
                    <a:pt x="13159" y="20029"/>
                  </a:cubicBezTo>
                  <a:cubicBezTo>
                    <a:pt x="13159" y="20160"/>
                    <a:pt x="13159" y="20160"/>
                    <a:pt x="13159" y="20160"/>
                  </a:cubicBezTo>
                  <a:cubicBezTo>
                    <a:pt x="13159" y="20160"/>
                    <a:pt x="13159" y="20160"/>
                    <a:pt x="13159" y="20160"/>
                  </a:cubicBezTo>
                  <a:cubicBezTo>
                    <a:pt x="13159" y="20160"/>
                    <a:pt x="13159" y="20160"/>
                    <a:pt x="13159" y="20160"/>
                  </a:cubicBezTo>
                  <a:cubicBezTo>
                    <a:pt x="13034" y="20291"/>
                    <a:pt x="13034" y="20291"/>
                    <a:pt x="13034" y="20291"/>
                  </a:cubicBezTo>
                  <a:cubicBezTo>
                    <a:pt x="12910" y="20291"/>
                    <a:pt x="12910" y="20291"/>
                    <a:pt x="12910" y="20291"/>
                  </a:cubicBezTo>
                  <a:cubicBezTo>
                    <a:pt x="12910" y="20422"/>
                    <a:pt x="12910" y="20422"/>
                    <a:pt x="12910" y="20422"/>
                  </a:cubicBezTo>
                  <a:cubicBezTo>
                    <a:pt x="12786" y="20422"/>
                    <a:pt x="12786" y="20422"/>
                    <a:pt x="12786" y="20422"/>
                  </a:cubicBezTo>
                  <a:cubicBezTo>
                    <a:pt x="12786" y="20422"/>
                    <a:pt x="12786" y="20422"/>
                    <a:pt x="12786" y="20422"/>
                  </a:cubicBezTo>
                  <a:cubicBezTo>
                    <a:pt x="12786" y="20422"/>
                    <a:pt x="12786" y="20422"/>
                    <a:pt x="12786" y="20422"/>
                  </a:cubicBezTo>
                  <a:cubicBezTo>
                    <a:pt x="12910" y="20553"/>
                    <a:pt x="12910" y="20553"/>
                    <a:pt x="12910" y="20553"/>
                  </a:cubicBezTo>
                  <a:cubicBezTo>
                    <a:pt x="13283" y="20291"/>
                    <a:pt x="13283" y="20291"/>
                    <a:pt x="13283" y="20291"/>
                  </a:cubicBezTo>
                  <a:cubicBezTo>
                    <a:pt x="13407" y="20029"/>
                    <a:pt x="13407" y="20029"/>
                    <a:pt x="13407" y="20029"/>
                  </a:cubicBezTo>
                  <a:cubicBezTo>
                    <a:pt x="13655" y="19636"/>
                    <a:pt x="13655" y="19636"/>
                    <a:pt x="13655" y="19636"/>
                  </a:cubicBezTo>
                  <a:cubicBezTo>
                    <a:pt x="13779" y="19375"/>
                    <a:pt x="13779" y="19375"/>
                    <a:pt x="13779" y="19375"/>
                  </a:cubicBezTo>
                  <a:cubicBezTo>
                    <a:pt x="13903" y="19113"/>
                    <a:pt x="13903" y="19113"/>
                    <a:pt x="13903" y="19113"/>
                  </a:cubicBezTo>
                  <a:cubicBezTo>
                    <a:pt x="14152" y="18720"/>
                    <a:pt x="14152" y="18720"/>
                    <a:pt x="14152" y="18720"/>
                  </a:cubicBezTo>
                  <a:cubicBezTo>
                    <a:pt x="14400" y="18458"/>
                    <a:pt x="14400" y="18458"/>
                    <a:pt x="14400" y="18458"/>
                  </a:cubicBezTo>
                  <a:cubicBezTo>
                    <a:pt x="14400" y="18327"/>
                    <a:pt x="14400" y="18327"/>
                    <a:pt x="14400" y="18327"/>
                  </a:cubicBezTo>
                  <a:cubicBezTo>
                    <a:pt x="14400" y="18327"/>
                    <a:pt x="14400" y="18327"/>
                    <a:pt x="14400" y="18327"/>
                  </a:cubicBezTo>
                  <a:cubicBezTo>
                    <a:pt x="14400" y="18196"/>
                    <a:pt x="14400" y="18196"/>
                    <a:pt x="14400" y="18196"/>
                  </a:cubicBezTo>
                  <a:cubicBezTo>
                    <a:pt x="14400" y="18196"/>
                    <a:pt x="14400" y="18196"/>
                    <a:pt x="14400" y="18196"/>
                  </a:cubicBezTo>
                  <a:cubicBezTo>
                    <a:pt x="14524" y="18065"/>
                    <a:pt x="14524" y="18065"/>
                    <a:pt x="14524" y="18065"/>
                  </a:cubicBezTo>
                  <a:cubicBezTo>
                    <a:pt x="14524" y="18065"/>
                    <a:pt x="14524" y="18065"/>
                    <a:pt x="14524" y="18065"/>
                  </a:cubicBezTo>
                  <a:cubicBezTo>
                    <a:pt x="14524" y="17935"/>
                    <a:pt x="14524" y="17935"/>
                    <a:pt x="14524" y="17935"/>
                  </a:cubicBezTo>
                  <a:cubicBezTo>
                    <a:pt x="14524" y="17935"/>
                    <a:pt x="14524" y="17935"/>
                    <a:pt x="14524" y="17935"/>
                  </a:cubicBezTo>
                  <a:cubicBezTo>
                    <a:pt x="14524" y="17804"/>
                    <a:pt x="14524" y="17804"/>
                    <a:pt x="14524" y="17804"/>
                  </a:cubicBezTo>
                  <a:cubicBezTo>
                    <a:pt x="14524" y="17804"/>
                    <a:pt x="14524" y="17804"/>
                    <a:pt x="14524" y="17804"/>
                  </a:cubicBezTo>
                  <a:cubicBezTo>
                    <a:pt x="14524" y="17673"/>
                    <a:pt x="14524" y="17673"/>
                    <a:pt x="14524" y="17673"/>
                  </a:cubicBezTo>
                  <a:cubicBezTo>
                    <a:pt x="14400" y="17542"/>
                    <a:pt x="14400" y="17542"/>
                    <a:pt x="14400" y="17542"/>
                  </a:cubicBezTo>
                  <a:cubicBezTo>
                    <a:pt x="14400" y="17542"/>
                    <a:pt x="14400" y="17542"/>
                    <a:pt x="14400" y="17542"/>
                  </a:cubicBezTo>
                  <a:cubicBezTo>
                    <a:pt x="14400" y="17411"/>
                    <a:pt x="14400" y="17411"/>
                    <a:pt x="14400" y="17411"/>
                  </a:cubicBezTo>
                  <a:cubicBezTo>
                    <a:pt x="14400" y="17411"/>
                    <a:pt x="14400" y="17411"/>
                    <a:pt x="14400" y="17411"/>
                  </a:cubicBezTo>
                  <a:cubicBezTo>
                    <a:pt x="14400" y="17280"/>
                    <a:pt x="14400" y="17280"/>
                    <a:pt x="14400" y="17280"/>
                  </a:cubicBezTo>
                  <a:cubicBezTo>
                    <a:pt x="14276" y="17018"/>
                    <a:pt x="14276" y="17018"/>
                    <a:pt x="14276" y="17018"/>
                  </a:cubicBezTo>
                  <a:cubicBezTo>
                    <a:pt x="14400" y="17018"/>
                    <a:pt x="14400" y="17018"/>
                    <a:pt x="14400" y="17018"/>
                  </a:cubicBezTo>
                  <a:cubicBezTo>
                    <a:pt x="14524" y="17018"/>
                    <a:pt x="14524" y="17018"/>
                    <a:pt x="14524" y="17018"/>
                  </a:cubicBezTo>
                  <a:cubicBezTo>
                    <a:pt x="14400" y="16887"/>
                    <a:pt x="14400" y="16887"/>
                    <a:pt x="14400" y="16887"/>
                  </a:cubicBezTo>
                  <a:cubicBezTo>
                    <a:pt x="14400" y="16887"/>
                    <a:pt x="14400" y="16887"/>
                    <a:pt x="14400" y="16887"/>
                  </a:cubicBezTo>
                  <a:cubicBezTo>
                    <a:pt x="14524" y="16887"/>
                    <a:pt x="14524" y="16887"/>
                    <a:pt x="14524" y="16887"/>
                  </a:cubicBezTo>
                  <a:cubicBezTo>
                    <a:pt x="14524" y="16756"/>
                    <a:pt x="14524" y="16756"/>
                    <a:pt x="14524" y="16756"/>
                  </a:cubicBezTo>
                  <a:cubicBezTo>
                    <a:pt x="14400" y="16756"/>
                    <a:pt x="14400" y="16756"/>
                    <a:pt x="14400" y="16756"/>
                  </a:cubicBezTo>
                  <a:cubicBezTo>
                    <a:pt x="14524" y="16625"/>
                    <a:pt x="14524" y="16625"/>
                    <a:pt x="14524" y="16625"/>
                  </a:cubicBezTo>
                  <a:cubicBezTo>
                    <a:pt x="14524" y="16625"/>
                    <a:pt x="14524" y="16625"/>
                    <a:pt x="14524" y="16625"/>
                  </a:cubicBezTo>
                  <a:cubicBezTo>
                    <a:pt x="14648" y="16625"/>
                    <a:pt x="14648" y="16625"/>
                    <a:pt x="14648" y="16625"/>
                  </a:cubicBezTo>
                  <a:cubicBezTo>
                    <a:pt x="14772" y="16495"/>
                    <a:pt x="14772" y="16495"/>
                    <a:pt x="14772" y="16495"/>
                  </a:cubicBezTo>
                  <a:cubicBezTo>
                    <a:pt x="14897" y="16364"/>
                    <a:pt x="14897" y="16364"/>
                    <a:pt x="14897" y="16364"/>
                  </a:cubicBezTo>
                  <a:cubicBezTo>
                    <a:pt x="14897" y="16364"/>
                    <a:pt x="14897" y="16364"/>
                    <a:pt x="14897" y="16364"/>
                  </a:cubicBezTo>
                  <a:cubicBezTo>
                    <a:pt x="15021" y="16233"/>
                    <a:pt x="15021" y="16233"/>
                    <a:pt x="15021" y="16233"/>
                  </a:cubicBezTo>
                  <a:cubicBezTo>
                    <a:pt x="15269" y="16102"/>
                    <a:pt x="15269" y="16102"/>
                    <a:pt x="15269" y="16102"/>
                  </a:cubicBezTo>
                  <a:cubicBezTo>
                    <a:pt x="15393" y="15840"/>
                    <a:pt x="15393" y="15840"/>
                    <a:pt x="15393" y="15840"/>
                  </a:cubicBezTo>
                  <a:cubicBezTo>
                    <a:pt x="15641" y="15840"/>
                    <a:pt x="15641" y="15840"/>
                    <a:pt x="15641" y="15840"/>
                  </a:cubicBezTo>
                  <a:cubicBezTo>
                    <a:pt x="15766" y="15709"/>
                    <a:pt x="15766" y="15709"/>
                    <a:pt x="15766" y="15709"/>
                  </a:cubicBezTo>
                  <a:cubicBezTo>
                    <a:pt x="15890" y="15709"/>
                    <a:pt x="15890" y="15709"/>
                    <a:pt x="15890" y="15709"/>
                  </a:cubicBezTo>
                  <a:cubicBezTo>
                    <a:pt x="16014" y="15709"/>
                    <a:pt x="16014" y="15709"/>
                    <a:pt x="16014" y="15709"/>
                  </a:cubicBezTo>
                  <a:cubicBezTo>
                    <a:pt x="16014" y="15709"/>
                    <a:pt x="16014" y="15709"/>
                    <a:pt x="16014" y="15709"/>
                  </a:cubicBezTo>
                  <a:cubicBezTo>
                    <a:pt x="16138" y="15709"/>
                    <a:pt x="16138" y="15709"/>
                    <a:pt x="16138" y="15709"/>
                  </a:cubicBezTo>
                  <a:cubicBezTo>
                    <a:pt x="16138" y="15709"/>
                    <a:pt x="16138" y="15709"/>
                    <a:pt x="16138" y="15709"/>
                  </a:cubicBezTo>
                  <a:cubicBezTo>
                    <a:pt x="16262" y="15578"/>
                    <a:pt x="16262" y="15578"/>
                    <a:pt x="16262" y="15578"/>
                  </a:cubicBezTo>
                  <a:cubicBezTo>
                    <a:pt x="16386" y="15316"/>
                    <a:pt x="16386" y="15316"/>
                    <a:pt x="16386" y="15316"/>
                  </a:cubicBezTo>
                  <a:cubicBezTo>
                    <a:pt x="16510" y="15316"/>
                    <a:pt x="16510" y="15316"/>
                    <a:pt x="16510" y="15316"/>
                  </a:cubicBezTo>
                  <a:cubicBezTo>
                    <a:pt x="16510" y="15316"/>
                    <a:pt x="16510" y="15316"/>
                    <a:pt x="16510" y="15316"/>
                  </a:cubicBezTo>
                  <a:cubicBezTo>
                    <a:pt x="16510" y="15316"/>
                    <a:pt x="16510" y="15316"/>
                    <a:pt x="16510" y="15316"/>
                  </a:cubicBezTo>
                  <a:cubicBezTo>
                    <a:pt x="16386" y="15316"/>
                    <a:pt x="16386" y="15316"/>
                    <a:pt x="16386" y="15316"/>
                  </a:cubicBezTo>
                  <a:cubicBezTo>
                    <a:pt x="16386" y="15185"/>
                    <a:pt x="16386" y="15185"/>
                    <a:pt x="16386" y="15185"/>
                  </a:cubicBezTo>
                  <a:cubicBezTo>
                    <a:pt x="16510" y="15185"/>
                    <a:pt x="16510" y="15185"/>
                    <a:pt x="16510" y="15185"/>
                  </a:cubicBezTo>
                  <a:cubicBezTo>
                    <a:pt x="16634" y="15055"/>
                    <a:pt x="16634" y="15055"/>
                    <a:pt x="16634" y="15055"/>
                  </a:cubicBezTo>
                  <a:cubicBezTo>
                    <a:pt x="16634" y="15055"/>
                    <a:pt x="16634" y="15055"/>
                    <a:pt x="16634" y="15055"/>
                  </a:cubicBezTo>
                  <a:cubicBezTo>
                    <a:pt x="16759" y="15055"/>
                    <a:pt x="16759" y="15055"/>
                    <a:pt x="16759" y="15055"/>
                  </a:cubicBezTo>
                  <a:cubicBezTo>
                    <a:pt x="16883" y="15055"/>
                    <a:pt x="16883" y="15055"/>
                    <a:pt x="16883" y="15055"/>
                  </a:cubicBezTo>
                  <a:cubicBezTo>
                    <a:pt x="16883" y="15055"/>
                    <a:pt x="16883" y="15055"/>
                    <a:pt x="16883" y="15055"/>
                  </a:cubicBezTo>
                  <a:cubicBezTo>
                    <a:pt x="16883" y="15055"/>
                    <a:pt x="16883" y="15055"/>
                    <a:pt x="16883" y="15055"/>
                  </a:cubicBezTo>
                  <a:cubicBezTo>
                    <a:pt x="16759" y="15185"/>
                    <a:pt x="16759" y="15185"/>
                    <a:pt x="16759" y="15185"/>
                  </a:cubicBezTo>
                  <a:cubicBezTo>
                    <a:pt x="16634" y="15185"/>
                    <a:pt x="16634" y="15185"/>
                    <a:pt x="16634" y="15185"/>
                  </a:cubicBezTo>
                  <a:cubicBezTo>
                    <a:pt x="16634" y="15185"/>
                    <a:pt x="16634" y="15185"/>
                    <a:pt x="16634" y="15185"/>
                  </a:cubicBezTo>
                  <a:cubicBezTo>
                    <a:pt x="16634" y="15316"/>
                    <a:pt x="16634" y="15316"/>
                    <a:pt x="16634" y="15316"/>
                  </a:cubicBezTo>
                  <a:cubicBezTo>
                    <a:pt x="16883" y="15185"/>
                    <a:pt x="16883" y="15185"/>
                    <a:pt x="16883" y="15185"/>
                  </a:cubicBezTo>
                  <a:cubicBezTo>
                    <a:pt x="17131" y="15055"/>
                    <a:pt x="17131" y="15055"/>
                    <a:pt x="17131" y="15055"/>
                  </a:cubicBezTo>
                  <a:cubicBezTo>
                    <a:pt x="17131" y="15055"/>
                    <a:pt x="17131" y="15055"/>
                    <a:pt x="17131" y="15055"/>
                  </a:cubicBezTo>
                  <a:cubicBezTo>
                    <a:pt x="17131" y="15055"/>
                    <a:pt x="17131" y="15055"/>
                    <a:pt x="17131" y="15055"/>
                  </a:cubicBezTo>
                  <a:cubicBezTo>
                    <a:pt x="17255" y="15055"/>
                    <a:pt x="17255" y="15055"/>
                    <a:pt x="17255" y="15055"/>
                  </a:cubicBezTo>
                  <a:cubicBezTo>
                    <a:pt x="17255" y="15055"/>
                    <a:pt x="17255" y="15055"/>
                    <a:pt x="17255" y="15055"/>
                  </a:cubicBezTo>
                  <a:cubicBezTo>
                    <a:pt x="17255" y="15055"/>
                    <a:pt x="17255" y="15185"/>
                    <a:pt x="17255" y="15185"/>
                  </a:cubicBezTo>
                  <a:cubicBezTo>
                    <a:pt x="17255" y="15185"/>
                    <a:pt x="17379" y="15185"/>
                    <a:pt x="17379" y="15185"/>
                  </a:cubicBezTo>
                  <a:cubicBezTo>
                    <a:pt x="17503" y="15185"/>
                    <a:pt x="17503" y="15185"/>
                    <a:pt x="17503" y="15185"/>
                  </a:cubicBezTo>
                  <a:cubicBezTo>
                    <a:pt x="17628" y="15185"/>
                    <a:pt x="17628" y="15185"/>
                    <a:pt x="17628" y="15185"/>
                  </a:cubicBezTo>
                  <a:cubicBezTo>
                    <a:pt x="17876" y="15185"/>
                    <a:pt x="17876" y="15185"/>
                    <a:pt x="17876" y="15185"/>
                  </a:cubicBezTo>
                  <a:cubicBezTo>
                    <a:pt x="18000" y="15055"/>
                    <a:pt x="18000" y="15055"/>
                    <a:pt x="18000" y="15055"/>
                  </a:cubicBezTo>
                  <a:cubicBezTo>
                    <a:pt x="18000" y="15055"/>
                    <a:pt x="18000" y="15055"/>
                    <a:pt x="18000" y="15055"/>
                  </a:cubicBezTo>
                  <a:cubicBezTo>
                    <a:pt x="17876" y="15055"/>
                    <a:pt x="17876" y="15055"/>
                    <a:pt x="17876" y="15055"/>
                  </a:cubicBezTo>
                  <a:cubicBezTo>
                    <a:pt x="17876" y="14924"/>
                    <a:pt x="17876" y="14924"/>
                    <a:pt x="17876" y="14924"/>
                  </a:cubicBezTo>
                  <a:cubicBezTo>
                    <a:pt x="18124" y="14793"/>
                    <a:pt x="18124" y="14793"/>
                    <a:pt x="18124" y="14793"/>
                  </a:cubicBezTo>
                  <a:cubicBezTo>
                    <a:pt x="18372" y="14662"/>
                    <a:pt x="18372" y="14662"/>
                    <a:pt x="18372" y="14662"/>
                  </a:cubicBezTo>
                  <a:cubicBezTo>
                    <a:pt x="18497" y="14662"/>
                    <a:pt x="18497" y="14662"/>
                    <a:pt x="18497" y="14662"/>
                  </a:cubicBezTo>
                  <a:cubicBezTo>
                    <a:pt x="18497" y="14531"/>
                    <a:pt x="18497" y="14531"/>
                    <a:pt x="18497" y="14531"/>
                  </a:cubicBezTo>
                  <a:cubicBezTo>
                    <a:pt x="18497" y="14531"/>
                    <a:pt x="18497" y="14531"/>
                    <a:pt x="18497" y="14531"/>
                  </a:cubicBezTo>
                  <a:cubicBezTo>
                    <a:pt x="18372" y="14400"/>
                    <a:pt x="18372" y="14400"/>
                    <a:pt x="18372" y="14400"/>
                  </a:cubicBezTo>
                  <a:cubicBezTo>
                    <a:pt x="18497" y="14269"/>
                    <a:pt x="18497" y="14269"/>
                    <a:pt x="18497" y="14269"/>
                  </a:cubicBezTo>
                  <a:cubicBezTo>
                    <a:pt x="18497" y="14138"/>
                    <a:pt x="18497" y="14138"/>
                    <a:pt x="18497" y="14138"/>
                  </a:cubicBezTo>
                  <a:cubicBezTo>
                    <a:pt x="18497" y="14007"/>
                    <a:pt x="18497" y="14007"/>
                    <a:pt x="18497" y="14007"/>
                  </a:cubicBezTo>
                  <a:cubicBezTo>
                    <a:pt x="18621" y="14007"/>
                    <a:pt x="18621" y="14007"/>
                    <a:pt x="18621" y="14007"/>
                  </a:cubicBezTo>
                  <a:cubicBezTo>
                    <a:pt x="18745" y="13876"/>
                    <a:pt x="18745" y="13876"/>
                    <a:pt x="18745" y="13876"/>
                  </a:cubicBezTo>
                  <a:cubicBezTo>
                    <a:pt x="18745" y="13876"/>
                    <a:pt x="18745" y="13876"/>
                    <a:pt x="18745" y="13876"/>
                  </a:cubicBezTo>
                  <a:cubicBezTo>
                    <a:pt x="18745" y="13745"/>
                    <a:pt x="18745" y="13745"/>
                    <a:pt x="18745" y="13745"/>
                  </a:cubicBezTo>
                  <a:cubicBezTo>
                    <a:pt x="18869" y="13615"/>
                    <a:pt x="18869" y="13615"/>
                    <a:pt x="18869" y="13615"/>
                  </a:cubicBezTo>
                  <a:cubicBezTo>
                    <a:pt x="19117" y="13353"/>
                    <a:pt x="19117" y="13353"/>
                    <a:pt x="19117" y="13353"/>
                  </a:cubicBezTo>
                  <a:cubicBezTo>
                    <a:pt x="19117" y="13222"/>
                    <a:pt x="19117" y="13222"/>
                    <a:pt x="19117" y="13222"/>
                  </a:cubicBezTo>
                  <a:cubicBezTo>
                    <a:pt x="18993" y="12829"/>
                    <a:pt x="18993" y="12829"/>
                    <a:pt x="18993" y="12829"/>
                  </a:cubicBezTo>
                  <a:cubicBezTo>
                    <a:pt x="18993" y="12829"/>
                    <a:pt x="18993" y="12829"/>
                    <a:pt x="18993" y="12829"/>
                  </a:cubicBezTo>
                  <a:cubicBezTo>
                    <a:pt x="18993" y="12567"/>
                    <a:pt x="18993" y="12567"/>
                    <a:pt x="18993" y="12567"/>
                  </a:cubicBezTo>
                  <a:cubicBezTo>
                    <a:pt x="19117" y="12567"/>
                    <a:pt x="19117" y="12567"/>
                    <a:pt x="19117" y="12567"/>
                  </a:cubicBezTo>
                  <a:cubicBezTo>
                    <a:pt x="19117" y="12436"/>
                    <a:pt x="19117" y="12436"/>
                    <a:pt x="19117" y="12436"/>
                  </a:cubicBezTo>
                  <a:cubicBezTo>
                    <a:pt x="19241" y="12305"/>
                    <a:pt x="19241" y="12305"/>
                    <a:pt x="19241" y="12305"/>
                  </a:cubicBezTo>
                  <a:cubicBezTo>
                    <a:pt x="19241" y="12305"/>
                    <a:pt x="19241" y="12305"/>
                    <a:pt x="19241" y="12305"/>
                  </a:cubicBezTo>
                  <a:cubicBezTo>
                    <a:pt x="19241" y="12044"/>
                    <a:pt x="19241" y="12044"/>
                    <a:pt x="19241" y="12044"/>
                  </a:cubicBezTo>
                  <a:cubicBezTo>
                    <a:pt x="19366" y="11913"/>
                    <a:pt x="19366" y="11913"/>
                    <a:pt x="19366" y="11913"/>
                  </a:cubicBezTo>
                  <a:cubicBezTo>
                    <a:pt x="19366" y="11651"/>
                    <a:pt x="19366" y="11651"/>
                    <a:pt x="19366" y="11651"/>
                  </a:cubicBezTo>
                  <a:cubicBezTo>
                    <a:pt x="19366" y="11520"/>
                    <a:pt x="19366" y="11520"/>
                    <a:pt x="19366" y="11520"/>
                  </a:cubicBezTo>
                  <a:cubicBezTo>
                    <a:pt x="19366" y="11520"/>
                    <a:pt x="19366" y="11520"/>
                    <a:pt x="19366" y="11520"/>
                  </a:cubicBezTo>
                  <a:cubicBezTo>
                    <a:pt x="19366" y="11258"/>
                    <a:pt x="19366" y="11258"/>
                    <a:pt x="19366" y="11258"/>
                  </a:cubicBezTo>
                  <a:cubicBezTo>
                    <a:pt x="19366" y="10604"/>
                    <a:pt x="19366" y="10604"/>
                    <a:pt x="19366" y="10604"/>
                  </a:cubicBezTo>
                  <a:cubicBezTo>
                    <a:pt x="19366" y="10473"/>
                    <a:pt x="19366" y="10473"/>
                    <a:pt x="19366" y="10473"/>
                  </a:cubicBezTo>
                  <a:cubicBezTo>
                    <a:pt x="19366" y="10342"/>
                    <a:pt x="19366" y="10342"/>
                    <a:pt x="19366" y="10342"/>
                  </a:cubicBezTo>
                  <a:cubicBezTo>
                    <a:pt x="19366" y="10211"/>
                    <a:pt x="19366" y="10211"/>
                    <a:pt x="19366" y="10211"/>
                  </a:cubicBezTo>
                  <a:cubicBezTo>
                    <a:pt x="19366" y="10342"/>
                    <a:pt x="19366" y="10342"/>
                    <a:pt x="19366" y="10342"/>
                  </a:cubicBezTo>
                  <a:cubicBezTo>
                    <a:pt x="19241" y="10211"/>
                    <a:pt x="19241" y="10211"/>
                    <a:pt x="19241" y="10211"/>
                  </a:cubicBezTo>
                  <a:cubicBezTo>
                    <a:pt x="19241" y="10211"/>
                    <a:pt x="19241" y="10211"/>
                    <a:pt x="19241" y="10211"/>
                  </a:cubicBezTo>
                  <a:cubicBezTo>
                    <a:pt x="19366" y="10080"/>
                    <a:pt x="19366" y="10080"/>
                    <a:pt x="19366" y="10080"/>
                  </a:cubicBezTo>
                  <a:cubicBezTo>
                    <a:pt x="19366" y="9949"/>
                    <a:pt x="19366" y="9949"/>
                    <a:pt x="19366" y="9949"/>
                  </a:cubicBezTo>
                  <a:cubicBezTo>
                    <a:pt x="19366" y="9818"/>
                    <a:pt x="19366" y="9818"/>
                    <a:pt x="19366" y="9818"/>
                  </a:cubicBezTo>
                  <a:cubicBezTo>
                    <a:pt x="19366" y="9818"/>
                    <a:pt x="19366" y="9818"/>
                    <a:pt x="19366" y="9818"/>
                  </a:cubicBezTo>
                  <a:cubicBezTo>
                    <a:pt x="19366" y="9687"/>
                    <a:pt x="19366" y="9687"/>
                    <a:pt x="19366" y="9687"/>
                  </a:cubicBezTo>
                  <a:cubicBezTo>
                    <a:pt x="19366" y="9556"/>
                    <a:pt x="19366" y="9556"/>
                    <a:pt x="19366" y="9556"/>
                  </a:cubicBezTo>
                  <a:cubicBezTo>
                    <a:pt x="19241" y="9556"/>
                    <a:pt x="19241" y="9556"/>
                    <a:pt x="19241" y="9556"/>
                  </a:cubicBezTo>
                  <a:cubicBezTo>
                    <a:pt x="19241" y="9556"/>
                    <a:pt x="19241" y="9556"/>
                    <a:pt x="19241" y="9556"/>
                  </a:cubicBezTo>
                  <a:cubicBezTo>
                    <a:pt x="19241" y="9425"/>
                    <a:pt x="19241" y="9425"/>
                    <a:pt x="19241" y="9425"/>
                  </a:cubicBezTo>
                  <a:cubicBezTo>
                    <a:pt x="19241" y="9556"/>
                    <a:pt x="19241" y="9556"/>
                    <a:pt x="19241" y="9556"/>
                  </a:cubicBezTo>
                  <a:cubicBezTo>
                    <a:pt x="19366" y="9556"/>
                    <a:pt x="19366" y="9556"/>
                    <a:pt x="19366" y="9556"/>
                  </a:cubicBezTo>
                  <a:cubicBezTo>
                    <a:pt x="19490" y="9556"/>
                    <a:pt x="19490" y="9556"/>
                    <a:pt x="19490" y="9556"/>
                  </a:cubicBezTo>
                  <a:cubicBezTo>
                    <a:pt x="19490" y="9425"/>
                    <a:pt x="19490" y="9425"/>
                    <a:pt x="19490" y="9425"/>
                  </a:cubicBezTo>
                  <a:cubicBezTo>
                    <a:pt x="19490" y="9425"/>
                    <a:pt x="19490" y="9425"/>
                    <a:pt x="19490" y="9425"/>
                  </a:cubicBezTo>
                  <a:cubicBezTo>
                    <a:pt x="19614" y="9556"/>
                    <a:pt x="19614" y="9556"/>
                    <a:pt x="19614" y="9556"/>
                  </a:cubicBezTo>
                  <a:cubicBezTo>
                    <a:pt x="19614" y="9556"/>
                    <a:pt x="19614" y="9556"/>
                    <a:pt x="19614" y="9556"/>
                  </a:cubicBezTo>
                  <a:cubicBezTo>
                    <a:pt x="19614" y="9687"/>
                    <a:pt x="19614" y="9687"/>
                    <a:pt x="19614" y="9687"/>
                  </a:cubicBezTo>
                  <a:cubicBezTo>
                    <a:pt x="19490" y="9687"/>
                    <a:pt x="19490" y="9687"/>
                    <a:pt x="19490" y="9687"/>
                  </a:cubicBezTo>
                  <a:cubicBezTo>
                    <a:pt x="19490" y="9818"/>
                    <a:pt x="19490" y="9818"/>
                    <a:pt x="19490" y="9818"/>
                  </a:cubicBezTo>
                  <a:cubicBezTo>
                    <a:pt x="19490" y="9818"/>
                    <a:pt x="19490" y="9818"/>
                    <a:pt x="19490" y="9818"/>
                  </a:cubicBezTo>
                  <a:cubicBezTo>
                    <a:pt x="19614" y="9687"/>
                    <a:pt x="19614" y="9687"/>
                    <a:pt x="19614" y="9687"/>
                  </a:cubicBezTo>
                  <a:cubicBezTo>
                    <a:pt x="19738" y="9556"/>
                    <a:pt x="19738" y="9556"/>
                    <a:pt x="19738" y="9556"/>
                  </a:cubicBezTo>
                  <a:cubicBezTo>
                    <a:pt x="19986" y="9295"/>
                    <a:pt x="19986" y="9295"/>
                    <a:pt x="19986" y="9295"/>
                  </a:cubicBezTo>
                  <a:cubicBezTo>
                    <a:pt x="20110" y="9164"/>
                    <a:pt x="20110" y="9164"/>
                    <a:pt x="20110" y="9164"/>
                  </a:cubicBezTo>
                  <a:cubicBezTo>
                    <a:pt x="20110" y="9033"/>
                    <a:pt x="20110" y="9033"/>
                    <a:pt x="20110" y="9033"/>
                  </a:cubicBezTo>
                  <a:cubicBezTo>
                    <a:pt x="20110" y="8902"/>
                    <a:pt x="20110" y="8902"/>
                    <a:pt x="20110" y="8902"/>
                  </a:cubicBezTo>
                  <a:cubicBezTo>
                    <a:pt x="20234" y="8771"/>
                    <a:pt x="20234" y="8771"/>
                    <a:pt x="20234" y="8771"/>
                  </a:cubicBezTo>
                  <a:cubicBezTo>
                    <a:pt x="20359" y="8640"/>
                    <a:pt x="20359" y="8640"/>
                    <a:pt x="20359" y="8640"/>
                  </a:cubicBezTo>
                  <a:cubicBezTo>
                    <a:pt x="20607" y="8378"/>
                    <a:pt x="20607" y="8378"/>
                    <a:pt x="20607" y="8378"/>
                  </a:cubicBezTo>
                  <a:cubicBezTo>
                    <a:pt x="20607" y="8378"/>
                    <a:pt x="20607" y="8378"/>
                    <a:pt x="20607" y="8378"/>
                  </a:cubicBezTo>
                  <a:cubicBezTo>
                    <a:pt x="20731" y="8378"/>
                    <a:pt x="20731" y="8378"/>
                    <a:pt x="20731" y="8378"/>
                  </a:cubicBezTo>
                  <a:cubicBezTo>
                    <a:pt x="20731" y="8247"/>
                    <a:pt x="20731" y="8247"/>
                    <a:pt x="20731" y="8247"/>
                  </a:cubicBezTo>
                  <a:cubicBezTo>
                    <a:pt x="20979" y="7985"/>
                    <a:pt x="20979" y="7985"/>
                    <a:pt x="20979" y="7985"/>
                  </a:cubicBezTo>
                  <a:cubicBezTo>
                    <a:pt x="21228" y="7724"/>
                    <a:pt x="21228" y="7724"/>
                    <a:pt x="21228" y="7724"/>
                  </a:cubicBezTo>
                  <a:cubicBezTo>
                    <a:pt x="21352" y="7593"/>
                    <a:pt x="21352" y="7593"/>
                    <a:pt x="21352" y="7593"/>
                  </a:cubicBezTo>
                  <a:cubicBezTo>
                    <a:pt x="21476" y="7331"/>
                    <a:pt x="21476" y="7331"/>
                    <a:pt x="21476" y="7331"/>
                  </a:cubicBezTo>
                  <a:cubicBezTo>
                    <a:pt x="21476" y="7200"/>
                    <a:pt x="21476" y="7200"/>
                    <a:pt x="21476" y="7200"/>
                  </a:cubicBezTo>
                  <a:cubicBezTo>
                    <a:pt x="21600" y="7200"/>
                    <a:pt x="21600" y="7200"/>
                    <a:pt x="21600" y="7200"/>
                  </a:cubicBezTo>
                  <a:cubicBezTo>
                    <a:pt x="21600" y="7069"/>
                    <a:pt x="21600" y="7069"/>
                    <a:pt x="21600" y="7069"/>
                  </a:cubicBezTo>
                  <a:cubicBezTo>
                    <a:pt x="21476" y="6938"/>
                    <a:pt x="21476" y="6938"/>
                    <a:pt x="21476" y="6938"/>
                  </a:cubicBezTo>
                  <a:cubicBezTo>
                    <a:pt x="21476" y="6807"/>
                    <a:pt x="21476" y="6807"/>
                    <a:pt x="21476" y="6807"/>
                  </a:cubicBezTo>
                  <a:cubicBezTo>
                    <a:pt x="21600" y="6807"/>
                    <a:pt x="21600" y="6807"/>
                    <a:pt x="21600" y="6807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476" y="6545"/>
                    <a:pt x="21476" y="6545"/>
                    <a:pt x="21476" y="6545"/>
                  </a:cubicBezTo>
                  <a:cubicBezTo>
                    <a:pt x="21476" y="6415"/>
                    <a:pt x="21476" y="6415"/>
                    <a:pt x="21476" y="6415"/>
                  </a:cubicBezTo>
                  <a:cubicBezTo>
                    <a:pt x="21228" y="6022"/>
                    <a:pt x="21228" y="6022"/>
                    <a:pt x="21228" y="6022"/>
                  </a:cubicBezTo>
                  <a:cubicBezTo>
                    <a:pt x="21228" y="5891"/>
                    <a:pt x="21228" y="5891"/>
                    <a:pt x="21228" y="5891"/>
                  </a:cubicBezTo>
                  <a:cubicBezTo>
                    <a:pt x="21228" y="5629"/>
                    <a:pt x="21228" y="5629"/>
                    <a:pt x="21228" y="5629"/>
                  </a:cubicBezTo>
                  <a:cubicBezTo>
                    <a:pt x="20855" y="5498"/>
                    <a:pt x="20855" y="5498"/>
                    <a:pt x="20855" y="5498"/>
                  </a:cubicBezTo>
                  <a:cubicBezTo>
                    <a:pt x="20731" y="5498"/>
                    <a:pt x="20731" y="5498"/>
                    <a:pt x="20731" y="5498"/>
                  </a:cubicBezTo>
                  <a:cubicBezTo>
                    <a:pt x="20483" y="5629"/>
                    <a:pt x="20483" y="5629"/>
                    <a:pt x="20483" y="5629"/>
                  </a:cubicBezTo>
                  <a:cubicBezTo>
                    <a:pt x="20359" y="5498"/>
                    <a:pt x="20359" y="5498"/>
                    <a:pt x="20359" y="5498"/>
                  </a:cubicBezTo>
                  <a:cubicBezTo>
                    <a:pt x="20359" y="5367"/>
                    <a:pt x="20359" y="5367"/>
                    <a:pt x="20359" y="5367"/>
                  </a:cubicBezTo>
                  <a:cubicBezTo>
                    <a:pt x="20234" y="5236"/>
                    <a:pt x="20234" y="5236"/>
                    <a:pt x="20234" y="5236"/>
                  </a:cubicBezTo>
                  <a:cubicBezTo>
                    <a:pt x="19986" y="5236"/>
                    <a:pt x="19986" y="5236"/>
                    <a:pt x="19986" y="5236"/>
                  </a:cubicBezTo>
                  <a:cubicBezTo>
                    <a:pt x="19862" y="5236"/>
                    <a:pt x="19862" y="5236"/>
                    <a:pt x="19862" y="5236"/>
                  </a:cubicBezTo>
                  <a:cubicBezTo>
                    <a:pt x="19614" y="4975"/>
                    <a:pt x="19614" y="4975"/>
                    <a:pt x="19614" y="4975"/>
                  </a:cubicBezTo>
                  <a:cubicBezTo>
                    <a:pt x="19490" y="4713"/>
                    <a:pt x="19490" y="4713"/>
                    <a:pt x="19490" y="4713"/>
                  </a:cubicBezTo>
                  <a:cubicBezTo>
                    <a:pt x="19366" y="4713"/>
                    <a:pt x="19366" y="4713"/>
                    <a:pt x="19366" y="4713"/>
                  </a:cubicBezTo>
                  <a:cubicBezTo>
                    <a:pt x="19241" y="4582"/>
                    <a:pt x="19241" y="4582"/>
                    <a:pt x="19241" y="4582"/>
                  </a:cubicBezTo>
                  <a:cubicBezTo>
                    <a:pt x="19117" y="4582"/>
                    <a:pt x="19117" y="4582"/>
                    <a:pt x="19117" y="4582"/>
                  </a:cubicBezTo>
                  <a:cubicBezTo>
                    <a:pt x="18745" y="4320"/>
                    <a:pt x="18745" y="4320"/>
                    <a:pt x="18745" y="4320"/>
                  </a:cubicBezTo>
                  <a:cubicBezTo>
                    <a:pt x="18621" y="4320"/>
                    <a:pt x="18621" y="4320"/>
                    <a:pt x="18621" y="4320"/>
                  </a:cubicBezTo>
                  <a:cubicBezTo>
                    <a:pt x="18497" y="4320"/>
                    <a:pt x="18497" y="4320"/>
                    <a:pt x="18497" y="4320"/>
                  </a:cubicBezTo>
                  <a:cubicBezTo>
                    <a:pt x="18372" y="4320"/>
                    <a:pt x="18372" y="4320"/>
                    <a:pt x="18372" y="4320"/>
                  </a:cubicBezTo>
                  <a:cubicBezTo>
                    <a:pt x="18248" y="4320"/>
                    <a:pt x="18248" y="4320"/>
                    <a:pt x="18248" y="4320"/>
                  </a:cubicBezTo>
                  <a:cubicBezTo>
                    <a:pt x="18124" y="4320"/>
                    <a:pt x="18124" y="4320"/>
                    <a:pt x="18124" y="4320"/>
                  </a:cubicBezTo>
                  <a:cubicBezTo>
                    <a:pt x="18000" y="4320"/>
                    <a:pt x="18000" y="4320"/>
                    <a:pt x="18000" y="4320"/>
                  </a:cubicBezTo>
                  <a:cubicBezTo>
                    <a:pt x="18000" y="4320"/>
                    <a:pt x="18000" y="4320"/>
                    <a:pt x="18000" y="4320"/>
                  </a:cubicBezTo>
                  <a:cubicBezTo>
                    <a:pt x="17876" y="4320"/>
                    <a:pt x="17876" y="4320"/>
                    <a:pt x="17876" y="4320"/>
                  </a:cubicBezTo>
                  <a:cubicBezTo>
                    <a:pt x="17752" y="4189"/>
                    <a:pt x="17752" y="4189"/>
                    <a:pt x="17752" y="4189"/>
                  </a:cubicBezTo>
                  <a:cubicBezTo>
                    <a:pt x="17752" y="4320"/>
                    <a:pt x="17752" y="4320"/>
                    <a:pt x="17752" y="4320"/>
                  </a:cubicBezTo>
                  <a:cubicBezTo>
                    <a:pt x="17628" y="4189"/>
                    <a:pt x="17628" y="4189"/>
                    <a:pt x="17628" y="4189"/>
                  </a:cubicBezTo>
                  <a:cubicBezTo>
                    <a:pt x="17628" y="4320"/>
                    <a:pt x="17628" y="4320"/>
                    <a:pt x="17628" y="4320"/>
                  </a:cubicBezTo>
                  <a:cubicBezTo>
                    <a:pt x="17628" y="4320"/>
                    <a:pt x="17628" y="4320"/>
                    <a:pt x="17628" y="4320"/>
                  </a:cubicBezTo>
                  <a:cubicBezTo>
                    <a:pt x="17503" y="4320"/>
                    <a:pt x="17503" y="4320"/>
                    <a:pt x="17503" y="4320"/>
                  </a:cubicBezTo>
                  <a:cubicBezTo>
                    <a:pt x="17503" y="4189"/>
                    <a:pt x="17503" y="4189"/>
                    <a:pt x="17503" y="4189"/>
                  </a:cubicBezTo>
                  <a:cubicBezTo>
                    <a:pt x="17503" y="4189"/>
                    <a:pt x="17503" y="4189"/>
                    <a:pt x="17503" y="4189"/>
                  </a:cubicBezTo>
                  <a:cubicBezTo>
                    <a:pt x="17503" y="4189"/>
                    <a:pt x="17503" y="4189"/>
                    <a:pt x="17503" y="4189"/>
                  </a:cubicBezTo>
                  <a:cubicBezTo>
                    <a:pt x="17503" y="4320"/>
                    <a:pt x="17503" y="4320"/>
                    <a:pt x="17503" y="4320"/>
                  </a:cubicBezTo>
                  <a:cubicBezTo>
                    <a:pt x="17255" y="4189"/>
                    <a:pt x="17255" y="4189"/>
                    <a:pt x="17255" y="4189"/>
                  </a:cubicBezTo>
                  <a:cubicBezTo>
                    <a:pt x="17255" y="4189"/>
                    <a:pt x="17255" y="4189"/>
                    <a:pt x="17255" y="4189"/>
                  </a:cubicBezTo>
                  <a:cubicBezTo>
                    <a:pt x="17131" y="4189"/>
                    <a:pt x="17131" y="4189"/>
                    <a:pt x="17131" y="4189"/>
                  </a:cubicBezTo>
                  <a:cubicBezTo>
                    <a:pt x="16759" y="4058"/>
                    <a:pt x="16759" y="4058"/>
                    <a:pt x="16759" y="4058"/>
                  </a:cubicBezTo>
                  <a:cubicBezTo>
                    <a:pt x="16634" y="4058"/>
                    <a:pt x="16634" y="4058"/>
                    <a:pt x="16634" y="4058"/>
                  </a:cubicBezTo>
                  <a:cubicBezTo>
                    <a:pt x="16634" y="4058"/>
                    <a:pt x="16634" y="4058"/>
                    <a:pt x="16634" y="4058"/>
                  </a:cubicBezTo>
                  <a:cubicBezTo>
                    <a:pt x="16634" y="4189"/>
                    <a:pt x="16634" y="4189"/>
                    <a:pt x="16634" y="4189"/>
                  </a:cubicBezTo>
                  <a:cubicBezTo>
                    <a:pt x="16634" y="4189"/>
                    <a:pt x="16634" y="4189"/>
                    <a:pt x="16634" y="4189"/>
                  </a:cubicBezTo>
                  <a:cubicBezTo>
                    <a:pt x="16634" y="4189"/>
                    <a:pt x="16634" y="4189"/>
                    <a:pt x="16634" y="4189"/>
                  </a:cubicBezTo>
                  <a:cubicBezTo>
                    <a:pt x="16634" y="4189"/>
                    <a:pt x="16634" y="4189"/>
                    <a:pt x="16634" y="4189"/>
                  </a:cubicBezTo>
                  <a:cubicBezTo>
                    <a:pt x="16510" y="4189"/>
                    <a:pt x="16510" y="4189"/>
                    <a:pt x="16510" y="4189"/>
                  </a:cubicBezTo>
                  <a:cubicBezTo>
                    <a:pt x="16510" y="4189"/>
                    <a:pt x="16510" y="4189"/>
                    <a:pt x="16510" y="4189"/>
                  </a:cubicBezTo>
                  <a:cubicBezTo>
                    <a:pt x="16386" y="4320"/>
                    <a:pt x="16386" y="4320"/>
                    <a:pt x="16386" y="4320"/>
                  </a:cubicBezTo>
                  <a:cubicBezTo>
                    <a:pt x="16386" y="4451"/>
                    <a:pt x="16386" y="4451"/>
                    <a:pt x="16386" y="4451"/>
                  </a:cubicBezTo>
                  <a:cubicBezTo>
                    <a:pt x="16386" y="4320"/>
                    <a:pt x="16386" y="4320"/>
                    <a:pt x="16386" y="4320"/>
                  </a:cubicBezTo>
                  <a:cubicBezTo>
                    <a:pt x="16262" y="4320"/>
                    <a:pt x="16262" y="4320"/>
                    <a:pt x="16262" y="4320"/>
                  </a:cubicBezTo>
                  <a:cubicBezTo>
                    <a:pt x="16262" y="4320"/>
                    <a:pt x="16262" y="4320"/>
                    <a:pt x="16262" y="4320"/>
                  </a:cubicBezTo>
                  <a:cubicBezTo>
                    <a:pt x="16262" y="4320"/>
                    <a:pt x="16262" y="4320"/>
                    <a:pt x="16262" y="4320"/>
                  </a:cubicBezTo>
                  <a:cubicBezTo>
                    <a:pt x="16138" y="4582"/>
                    <a:pt x="16138" y="4582"/>
                    <a:pt x="16138" y="4582"/>
                  </a:cubicBezTo>
                  <a:cubicBezTo>
                    <a:pt x="16138" y="4713"/>
                    <a:pt x="16138" y="4713"/>
                    <a:pt x="16138" y="4713"/>
                  </a:cubicBezTo>
                  <a:cubicBezTo>
                    <a:pt x="16138" y="4582"/>
                    <a:pt x="16138" y="4582"/>
                    <a:pt x="16138" y="4582"/>
                  </a:cubicBezTo>
                  <a:cubicBezTo>
                    <a:pt x="16138" y="4451"/>
                    <a:pt x="16138" y="4451"/>
                    <a:pt x="16138" y="4451"/>
                  </a:cubicBezTo>
                  <a:cubicBezTo>
                    <a:pt x="16138" y="4320"/>
                    <a:pt x="16138" y="4320"/>
                    <a:pt x="16138" y="4320"/>
                  </a:cubicBezTo>
                  <a:cubicBezTo>
                    <a:pt x="16262" y="4189"/>
                    <a:pt x="16262" y="4189"/>
                    <a:pt x="16262" y="4189"/>
                  </a:cubicBezTo>
                  <a:cubicBezTo>
                    <a:pt x="16262" y="4058"/>
                    <a:pt x="16262" y="4058"/>
                    <a:pt x="16262" y="4058"/>
                  </a:cubicBezTo>
                  <a:cubicBezTo>
                    <a:pt x="16262" y="4058"/>
                    <a:pt x="16262" y="4058"/>
                    <a:pt x="16262" y="4058"/>
                  </a:cubicBezTo>
                  <a:cubicBezTo>
                    <a:pt x="16138" y="4058"/>
                    <a:pt x="16138" y="4058"/>
                    <a:pt x="16138" y="4058"/>
                  </a:cubicBezTo>
                  <a:cubicBezTo>
                    <a:pt x="16262" y="3927"/>
                    <a:pt x="16262" y="3927"/>
                    <a:pt x="16262" y="3927"/>
                  </a:cubicBezTo>
                  <a:cubicBezTo>
                    <a:pt x="16138" y="3796"/>
                    <a:pt x="16138" y="3796"/>
                    <a:pt x="16138" y="3796"/>
                  </a:cubicBezTo>
                  <a:cubicBezTo>
                    <a:pt x="16014" y="3665"/>
                    <a:pt x="16014" y="3665"/>
                    <a:pt x="16014" y="3665"/>
                  </a:cubicBezTo>
                  <a:cubicBezTo>
                    <a:pt x="15890" y="3665"/>
                    <a:pt x="15890" y="3665"/>
                    <a:pt x="15890" y="3665"/>
                  </a:cubicBezTo>
                  <a:cubicBezTo>
                    <a:pt x="15766" y="3665"/>
                    <a:pt x="15766" y="3665"/>
                    <a:pt x="15766" y="3665"/>
                  </a:cubicBezTo>
                  <a:cubicBezTo>
                    <a:pt x="15766" y="3665"/>
                    <a:pt x="15766" y="3665"/>
                    <a:pt x="15766" y="3665"/>
                  </a:cubicBezTo>
                  <a:cubicBezTo>
                    <a:pt x="15641" y="3796"/>
                    <a:pt x="15641" y="3796"/>
                    <a:pt x="15641" y="3796"/>
                  </a:cubicBezTo>
                  <a:cubicBezTo>
                    <a:pt x="15641" y="3665"/>
                    <a:pt x="15641" y="3665"/>
                    <a:pt x="15641" y="3665"/>
                  </a:cubicBezTo>
                  <a:cubicBezTo>
                    <a:pt x="15517" y="3665"/>
                    <a:pt x="15517" y="3665"/>
                    <a:pt x="15517" y="3665"/>
                  </a:cubicBezTo>
                  <a:cubicBezTo>
                    <a:pt x="15517" y="3535"/>
                    <a:pt x="15517" y="3535"/>
                    <a:pt x="15517" y="3535"/>
                  </a:cubicBezTo>
                  <a:cubicBezTo>
                    <a:pt x="15517" y="3535"/>
                    <a:pt x="15517" y="3535"/>
                    <a:pt x="15517" y="3535"/>
                  </a:cubicBezTo>
                  <a:cubicBezTo>
                    <a:pt x="15393" y="3535"/>
                    <a:pt x="15393" y="3535"/>
                    <a:pt x="15393" y="3535"/>
                  </a:cubicBezTo>
                  <a:cubicBezTo>
                    <a:pt x="15393" y="3535"/>
                    <a:pt x="15393" y="3535"/>
                    <a:pt x="15393" y="3535"/>
                  </a:cubicBezTo>
                  <a:cubicBezTo>
                    <a:pt x="15269" y="3404"/>
                    <a:pt x="15269" y="3404"/>
                    <a:pt x="15269" y="3404"/>
                  </a:cubicBezTo>
                  <a:cubicBezTo>
                    <a:pt x="15269" y="3535"/>
                    <a:pt x="15269" y="3535"/>
                    <a:pt x="15269" y="3535"/>
                  </a:cubicBezTo>
                  <a:cubicBezTo>
                    <a:pt x="15269" y="3404"/>
                    <a:pt x="15269" y="3404"/>
                    <a:pt x="15269" y="3404"/>
                  </a:cubicBezTo>
                  <a:cubicBezTo>
                    <a:pt x="15145" y="3404"/>
                    <a:pt x="15145" y="3404"/>
                    <a:pt x="15145" y="3404"/>
                  </a:cubicBezTo>
                  <a:cubicBezTo>
                    <a:pt x="15145" y="3404"/>
                    <a:pt x="15145" y="3404"/>
                    <a:pt x="15145" y="3404"/>
                  </a:cubicBezTo>
                  <a:cubicBezTo>
                    <a:pt x="15021" y="3404"/>
                    <a:pt x="15021" y="3404"/>
                    <a:pt x="15021" y="3404"/>
                  </a:cubicBezTo>
                  <a:cubicBezTo>
                    <a:pt x="14897" y="3273"/>
                    <a:pt x="14897" y="3273"/>
                    <a:pt x="14897" y="3273"/>
                  </a:cubicBezTo>
                  <a:cubicBezTo>
                    <a:pt x="14772" y="3273"/>
                    <a:pt x="14772" y="3273"/>
                    <a:pt x="14772" y="3273"/>
                  </a:cubicBezTo>
                  <a:cubicBezTo>
                    <a:pt x="14772" y="3273"/>
                    <a:pt x="14772" y="3273"/>
                    <a:pt x="14772" y="3273"/>
                  </a:cubicBezTo>
                  <a:cubicBezTo>
                    <a:pt x="14772" y="3273"/>
                    <a:pt x="14772" y="3273"/>
                    <a:pt x="14772" y="3273"/>
                  </a:cubicBezTo>
                  <a:cubicBezTo>
                    <a:pt x="14648" y="3273"/>
                    <a:pt x="14648" y="3273"/>
                    <a:pt x="14648" y="3273"/>
                  </a:cubicBezTo>
                  <a:cubicBezTo>
                    <a:pt x="14524" y="3273"/>
                    <a:pt x="14524" y="3273"/>
                    <a:pt x="14524" y="3273"/>
                  </a:cubicBezTo>
                  <a:cubicBezTo>
                    <a:pt x="14524" y="3273"/>
                    <a:pt x="14524" y="3273"/>
                    <a:pt x="14524" y="3273"/>
                  </a:cubicBezTo>
                  <a:cubicBezTo>
                    <a:pt x="14524" y="3273"/>
                    <a:pt x="14524" y="3273"/>
                    <a:pt x="14524" y="3273"/>
                  </a:cubicBezTo>
                  <a:cubicBezTo>
                    <a:pt x="14400" y="3273"/>
                    <a:pt x="14400" y="3273"/>
                    <a:pt x="14400" y="3273"/>
                  </a:cubicBezTo>
                  <a:cubicBezTo>
                    <a:pt x="14276" y="3273"/>
                    <a:pt x="14276" y="3273"/>
                    <a:pt x="14276" y="3273"/>
                  </a:cubicBezTo>
                  <a:cubicBezTo>
                    <a:pt x="14276" y="3273"/>
                    <a:pt x="14276" y="3273"/>
                    <a:pt x="14276" y="3273"/>
                  </a:cubicBezTo>
                  <a:cubicBezTo>
                    <a:pt x="14152" y="3404"/>
                    <a:pt x="14152" y="3404"/>
                    <a:pt x="14152" y="3404"/>
                  </a:cubicBezTo>
                  <a:cubicBezTo>
                    <a:pt x="14152" y="3404"/>
                    <a:pt x="14152" y="3404"/>
                    <a:pt x="14152" y="3404"/>
                  </a:cubicBezTo>
                  <a:cubicBezTo>
                    <a:pt x="14028" y="3535"/>
                    <a:pt x="14028" y="3535"/>
                    <a:pt x="14028" y="3535"/>
                  </a:cubicBezTo>
                  <a:cubicBezTo>
                    <a:pt x="13903" y="3665"/>
                    <a:pt x="13903" y="3665"/>
                    <a:pt x="13903" y="3665"/>
                  </a:cubicBezTo>
                  <a:cubicBezTo>
                    <a:pt x="13655" y="3796"/>
                    <a:pt x="13655" y="3796"/>
                    <a:pt x="13655" y="3796"/>
                  </a:cubicBezTo>
                  <a:cubicBezTo>
                    <a:pt x="13655" y="3927"/>
                    <a:pt x="13655" y="3927"/>
                    <a:pt x="13655" y="3927"/>
                  </a:cubicBezTo>
                  <a:cubicBezTo>
                    <a:pt x="13531" y="4058"/>
                    <a:pt x="13531" y="4058"/>
                    <a:pt x="13531" y="4058"/>
                  </a:cubicBezTo>
                  <a:cubicBezTo>
                    <a:pt x="13531" y="4189"/>
                    <a:pt x="13531" y="4189"/>
                    <a:pt x="13531" y="4189"/>
                  </a:cubicBezTo>
                  <a:cubicBezTo>
                    <a:pt x="13407" y="4189"/>
                    <a:pt x="13407" y="4189"/>
                    <a:pt x="13407" y="4189"/>
                  </a:cubicBezTo>
                  <a:cubicBezTo>
                    <a:pt x="13407" y="4320"/>
                    <a:pt x="13407" y="4320"/>
                    <a:pt x="13407" y="4320"/>
                  </a:cubicBezTo>
                  <a:cubicBezTo>
                    <a:pt x="13407" y="4320"/>
                    <a:pt x="13407" y="4320"/>
                    <a:pt x="13407" y="4320"/>
                  </a:cubicBezTo>
                  <a:cubicBezTo>
                    <a:pt x="13407" y="4451"/>
                    <a:pt x="13407" y="4451"/>
                    <a:pt x="13407" y="4451"/>
                  </a:cubicBezTo>
                  <a:cubicBezTo>
                    <a:pt x="13407" y="4713"/>
                    <a:pt x="13407" y="4713"/>
                    <a:pt x="13407" y="4713"/>
                  </a:cubicBezTo>
                  <a:cubicBezTo>
                    <a:pt x="13283" y="4582"/>
                    <a:pt x="13283" y="4582"/>
                    <a:pt x="13283" y="4582"/>
                  </a:cubicBezTo>
                  <a:cubicBezTo>
                    <a:pt x="13283" y="4451"/>
                    <a:pt x="13283" y="4451"/>
                    <a:pt x="13283" y="4451"/>
                  </a:cubicBezTo>
                  <a:cubicBezTo>
                    <a:pt x="13283" y="4320"/>
                    <a:pt x="13283" y="4320"/>
                    <a:pt x="13283" y="4320"/>
                  </a:cubicBezTo>
                  <a:cubicBezTo>
                    <a:pt x="13407" y="4320"/>
                    <a:pt x="13407" y="4320"/>
                    <a:pt x="13407" y="4320"/>
                  </a:cubicBezTo>
                  <a:cubicBezTo>
                    <a:pt x="13407" y="4189"/>
                    <a:pt x="13407" y="4189"/>
                    <a:pt x="13407" y="4189"/>
                  </a:cubicBezTo>
                  <a:cubicBezTo>
                    <a:pt x="13407" y="4058"/>
                    <a:pt x="13407" y="4058"/>
                    <a:pt x="13407" y="4058"/>
                  </a:cubicBezTo>
                  <a:cubicBezTo>
                    <a:pt x="13407" y="3927"/>
                    <a:pt x="13407" y="3927"/>
                    <a:pt x="13407" y="3927"/>
                  </a:cubicBezTo>
                  <a:cubicBezTo>
                    <a:pt x="13407" y="3927"/>
                    <a:pt x="13407" y="3927"/>
                    <a:pt x="13407" y="3927"/>
                  </a:cubicBezTo>
                  <a:cubicBezTo>
                    <a:pt x="13407" y="3927"/>
                    <a:pt x="13407" y="3927"/>
                    <a:pt x="13407" y="3927"/>
                  </a:cubicBezTo>
                  <a:cubicBezTo>
                    <a:pt x="13283" y="3927"/>
                    <a:pt x="13283" y="3927"/>
                    <a:pt x="13283" y="3927"/>
                  </a:cubicBezTo>
                  <a:cubicBezTo>
                    <a:pt x="13159" y="3927"/>
                    <a:pt x="13159" y="3927"/>
                    <a:pt x="13159" y="3927"/>
                  </a:cubicBezTo>
                  <a:cubicBezTo>
                    <a:pt x="13034" y="3927"/>
                    <a:pt x="13034" y="3927"/>
                    <a:pt x="13034" y="3927"/>
                  </a:cubicBezTo>
                  <a:cubicBezTo>
                    <a:pt x="12910" y="3927"/>
                    <a:pt x="12910" y="3927"/>
                    <a:pt x="12910" y="3927"/>
                  </a:cubicBezTo>
                  <a:cubicBezTo>
                    <a:pt x="12786" y="3796"/>
                    <a:pt x="12786" y="3796"/>
                    <a:pt x="12786" y="3796"/>
                  </a:cubicBezTo>
                  <a:cubicBezTo>
                    <a:pt x="12910" y="3796"/>
                    <a:pt x="12910" y="3796"/>
                    <a:pt x="12910" y="3796"/>
                  </a:cubicBezTo>
                  <a:cubicBezTo>
                    <a:pt x="13034" y="3796"/>
                    <a:pt x="13034" y="3796"/>
                    <a:pt x="13034" y="3796"/>
                  </a:cubicBezTo>
                  <a:cubicBezTo>
                    <a:pt x="13159" y="3796"/>
                    <a:pt x="13159" y="3796"/>
                    <a:pt x="13159" y="3796"/>
                  </a:cubicBezTo>
                  <a:cubicBezTo>
                    <a:pt x="13283" y="3796"/>
                    <a:pt x="13283" y="3796"/>
                    <a:pt x="13283" y="3796"/>
                  </a:cubicBezTo>
                  <a:cubicBezTo>
                    <a:pt x="13407" y="3796"/>
                    <a:pt x="13407" y="3796"/>
                    <a:pt x="13407" y="3796"/>
                  </a:cubicBezTo>
                  <a:cubicBezTo>
                    <a:pt x="13407" y="3665"/>
                    <a:pt x="13407" y="3665"/>
                    <a:pt x="13407" y="3665"/>
                  </a:cubicBezTo>
                  <a:cubicBezTo>
                    <a:pt x="13531" y="3665"/>
                    <a:pt x="13531" y="3665"/>
                    <a:pt x="13531" y="3665"/>
                  </a:cubicBezTo>
                  <a:cubicBezTo>
                    <a:pt x="13531" y="3665"/>
                    <a:pt x="13531" y="3665"/>
                    <a:pt x="13531" y="3665"/>
                  </a:cubicBezTo>
                  <a:cubicBezTo>
                    <a:pt x="13531" y="3665"/>
                    <a:pt x="13531" y="3665"/>
                    <a:pt x="13531" y="3665"/>
                  </a:cubicBezTo>
                  <a:cubicBezTo>
                    <a:pt x="13655" y="3665"/>
                    <a:pt x="13655" y="3665"/>
                    <a:pt x="13655" y="3665"/>
                  </a:cubicBezTo>
                  <a:cubicBezTo>
                    <a:pt x="13903" y="3535"/>
                    <a:pt x="13903" y="3535"/>
                    <a:pt x="13903" y="3535"/>
                  </a:cubicBezTo>
                  <a:cubicBezTo>
                    <a:pt x="13903" y="3404"/>
                    <a:pt x="13903" y="3404"/>
                    <a:pt x="13903" y="3404"/>
                  </a:cubicBezTo>
                  <a:cubicBezTo>
                    <a:pt x="14028" y="3273"/>
                    <a:pt x="14028" y="3273"/>
                    <a:pt x="14028" y="3273"/>
                  </a:cubicBezTo>
                  <a:cubicBezTo>
                    <a:pt x="14028" y="3142"/>
                    <a:pt x="14028" y="3142"/>
                    <a:pt x="14028" y="3142"/>
                  </a:cubicBezTo>
                  <a:cubicBezTo>
                    <a:pt x="14028" y="3142"/>
                    <a:pt x="14028" y="3142"/>
                    <a:pt x="14028" y="3142"/>
                  </a:cubicBezTo>
                  <a:cubicBezTo>
                    <a:pt x="14028" y="3011"/>
                    <a:pt x="14028" y="3011"/>
                    <a:pt x="14028" y="3011"/>
                  </a:cubicBezTo>
                  <a:cubicBezTo>
                    <a:pt x="13903" y="3011"/>
                    <a:pt x="13903" y="3011"/>
                    <a:pt x="13903" y="3011"/>
                  </a:cubicBezTo>
                  <a:cubicBezTo>
                    <a:pt x="13779" y="2880"/>
                    <a:pt x="13779" y="2880"/>
                    <a:pt x="13779" y="2880"/>
                  </a:cubicBezTo>
                  <a:cubicBezTo>
                    <a:pt x="13655" y="2880"/>
                    <a:pt x="13655" y="2880"/>
                    <a:pt x="13655" y="2880"/>
                  </a:cubicBezTo>
                  <a:cubicBezTo>
                    <a:pt x="13531" y="3011"/>
                    <a:pt x="13531" y="3011"/>
                    <a:pt x="13531" y="3011"/>
                  </a:cubicBezTo>
                  <a:cubicBezTo>
                    <a:pt x="13407" y="3011"/>
                    <a:pt x="13407" y="3011"/>
                    <a:pt x="13407" y="3011"/>
                  </a:cubicBezTo>
                  <a:cubicBezTo>
                    <a:pt x="13159" y="2880"/>
                    <a:pt x="13159" y="2880"/>
                    <a:pt x="13159" y="2880"/>
                  </a:cubicBezTo>
                  <a:cubicBezTo>
                    <a:pt x="13034" y="2880"/>
                    <a:pt x="13034" y="2880"/>
                    <a:pt x="13034" y="2880"/>
                  </a:cubicBezTo>
                  <a:cubicBezTo>
                    <a:pt x="12786" y="3011"/>
                    <a:pt x="12786" y="3011"/>
                    <a:pt x="12786" y="3011"/>
                  </a:cubicBezTo>
                  <a:cubicBezTo>
                    <a:pt x="12786" y="3142"/>
                    <a:pt x="12786" y="3142"/>
                    <a:pt x="12786" y="3142"/>
                  </a:cubicBezTo>
                  <a:cubicBezTo>
                    <a:pt x="12910" y="3142"/>
                    <a:pt x="12910" y="3142"/>
                    <a:pt x="12910" y="3142"/>
                  </a:cubicBezTo>
                  <a:cubicBezTo>
                    <a:pt x="12910" y="3273"/>
                    <a:pt x="12910" y="3273"/>
                    <a:pt x="12910" y="3273"/>
                  </a:cubicBezTo>
                  <a:cubicBezTo>
                    <a:pt x="12910" y="3273"/>
                    <a:pt x="12910" y="3273"/>
                    <a:pt x="12910" y="3273"/>
                  </a:cubicBezTo>
                  <a:cubicBezTo>
                    <a:pt x="12786" y="3273"/>
                    <a:pt x="12786" y="3273"/>
                    <a:pt x="12786" y="3273"/>
                  </a:cubicBezTo>
                  <a:cubicBezTo>
                    <a:pt x="12786" y="3273"/>
                    <a:pt x="12786" y="3273"/>
                    <a:pt x="12786" y="3273"/>
                  </a:cubicBezTo>
                  <a:cubicBezTo>
                    <a:pt x="12786" y="3273"/>
                    <a:pt x="12786" y="3273"/>
                    <a:pt x="12786" y="3273"/>
                  </a:cubicBezTo>
                  <a:cubicBezTo>
                    <a:pt x="12662" y="3273"/>
                    <a:pt x="12662" y="3273"/>
                    <a:pt x="12662" y="3273"/>
                  </a:cubicBezTo>
                  <a:cubicBezTo>
                    <a:pt x="12538" y="3273"/>
                    <a:pt x="12538" y="3273"/>
                    <a:pt x="12538" y="3273"/>
                  </a:cubicBezTo>
                  <a:cubicBezTo>
                    <a:pt x="12414" y="3404"/>
                    <a:pt x="12414" y="3404"/>
                    <a:pt x="12414" y="3404"/>
                  </a:cubicBezTo>
                  <a:cubicBezTo>
                    <a:pt x="12290" y="3665"/>
                    <a:pt x="12290" y="3665"/>
                    <a:pt x="12290" y="3665"/>
                  </a:cubicBezTo>
                  <a:cubicBezTo>
                    <a:pt x="12414" y="3404"/>
                    <a:pt x="12414" y="3404"/>
                    <a:pt x="12414" y="3404"/>
                  </a:cubicBezTo>
                  <a:cubicBezTo>
                    <a:pt x="12414" y="3404"/>
                    <a:pt x="12414" y="3404"/>
                    <a:pt x="12414" y="3404"/>
                  </a:cubicBezTo>
                  <a:cubicBezTo>
                    <a:pt x="12414" y="3273"/>
                    <a:pt x="12414" y="3273"/>
                    <a:pt x="12414" y="3273"/>
                  </a:cubicBezTo>
                  <a:cubicBezTo>
                    <a:pt x="12414" y="3273"/>
                    <a:pt x="12414" y="3273"/>
                    <a:pt x="12414" y="3273"/>
                  </a:cubicBezTo>
                  <a:cubicBezTo>
                    <a:pt x="12414" y="3273"/>
                    <a:pt x="12414" y="3273"/>
                    <a:pt x="12414" y="3273"/>
                  </a:cubicBezTo>
                  <a:cubicBezTo>
                    <a:pt x="12290" y="3273"/>
                    <a:pt x="12290" y="3273"/>
                    <a:pt x="12290" y="3273"/>
                  </a:cubicBezTo>
                  <a:cubicBezTo>
                    <a:pt x="12166" y="3404"/>
                    <a:pt x="12166" y="3404"/>
                    <a:pt x="12166" y="3404"/>
                  </a:cubicBezTo>
                  <a:cubicBezTo>
                    <a:pt x="12166" y="3535"/>
                    <a:pt x="12166" y="3535"/>
                    <a:pt x="12166" y="3535"/>
                  </a:cubicBezTo>
                  <a:cubicBezTo>
                    <a:pt x="12041" y="3665"/>
                    <a:pt x="12041" y="3665"/>
                    <a:pt x="12041" y="3665"/>
                  </a:cubicBezTo>
                  <a:cubicBezTo>
                    <a:pt x="12166" y="3404"/>
                    <a:pt x="12166" y="3404"/>
                    <a:pt x="12166" y="3404"/>
                  </a:cubicBezTo>
                  <a:cubicBezTo>
                    <a:pt x="12166" y="3273"/>
                    <a:pt x="12166" y="3273"/>
                    <a:pt x="12166" y="3273"/>
                  </a:cubicBezTo>
                  <a:cubicBezTo>
                    <a:pt x="12414" y="3142"/>
                    <a:pt x="12414" y="3142"/>
                    <a:pt x="12414" y="3142"/>
                  </a:cubicBezTo>
                  <a:cubicBezTo>
                    <a:pt x="12414" y="3011"/>
                    <a:pt x="12414" y="3011"/>
                    <a:pt x="12414" y="3011"/>
                  </a:cubicBezTo>
                  <a:cubicBezTo>
                    <a:pt x="12538" y="2880"/>
                    <a:pt x="12538" y="2880"/>
                    <a:pt x="12538" y="2880"/>
                  </a:cubicBezTo>
                  <a:cubicBezTo>
                    <a:pt x="12538" y="2749"/>
                    <a:pt x="12538" y="2749"/>
                    <a:pt x="12538" y="2749"/>
                  </a:cubicBezTo>
                  <a:cubicBezTo>
                    <a:pt x="12662" y="2749"/>
                    <a:pt x="12662" y="2749"/>
                    <a:pt x="12662" y="2749"/>
                  </a:cubicBezTo>
                  <a:cubicBezTo>
                    <a:pt x="12786" y="2749"/>
                    <a:pt x="12786" y="2749"/>
                    <a:pt x="12786" y="2749"/>
                  </a:cubicBezTo>
                  <a:cubicBezTo>
                    <a:pt x="12910" y="2487"/>
                    <a:pt x="12910" y="2487"/>
                    <a:pt x="12910" y="2487"/>
                  </a:cubicBezTo>
                  <a:cubicBezTo>
                    <a:pt x="13159" y="2225"/>
                    <a:pt x="13159" y="2225"/>
                    <a:pt x="13159" y="2225"/>
                  </a:cubicBezTo>
                  <a:cubicBezTo>
                    <a:pt x="13159" y="2225"/>
                    <a:pt x="13159" y="2225"/>
                    <a:pt x="13159" y="2225"/>
                  </a:cubicBezTo>
                  <a:cubicBezTo>
                    <a:pt x="13159" y="2225"/>
                    <a:pt x="13159" y="2225"/>
                    <a:pt x="13159" y="2225"/>
                  </a:cubicBezTo>
                  <a:cubicBezTo>
                    <a:pt x="13159" y="2095"/>
                    <a:pt x="13159" y="2095"/>
                    <a:pt x="13159" y="2095"/>
                  </a:cubicBezTo>
                  <a:cubicBezTo>
                    <a:pt x="13159" y="2095"/>
                    <a:pt x="13159" y="2095"/>
                    <a:pt x="13159" y="2095"/>
                  </a:cubicBezTo>
                  <a:cubicBezTo>
                    <a:pt x="13159" y="1964"/>
                    <a:pt x="13159" y="1964"/>
                    <a:pt x="13159" y="1964"/>
                  </a:cubicBezTo>
                  <a:cubicBezTo>
                    <a:pt x="13159" y="1964"/>
                    <a:pt x="13159" y="1964"/>
                    <a:pt x="13159" y="1964"/>
                  </a:cubicBezTo>
                  <a:cubicBezTo>
                    <a:pt x="13159" y="1833"/>
                    <a:pt x="13159" y="1833"/>
                    <a:pt x="13159" y="1833"/>
                  </a:cubicBezTo>
                  <a:cubicBezTo>
                    <a:pt x="13034" y="1833"/>
                    <a:pt x="13034" y="1833"/>
                    <a:pt x="13034" y="1833"/>
                  </a:cubicBezTo>
                  <a:cubicBezTo>
                    <a:pt x="12910" y="1833"/>
                    <a:pt x="12910" y="1833"/>
                    <a:pt x="12910" y="1833"/>
                  </a:cubicBezTo>
                  <a:cubicBezTo>
                    <a:pt x="12910" y="1833"/>
                    <a:pt x="12910" y="1833"/>
                    <a:pt x="12910" y="1833"/>
                  </a:cubicBezTo>
                  <a:cubicBezTo>
                    <a:pt x="12786" y="1571"/>
                    <a:pt x="12786" y="1571"/>
                    <a:pt x="12786" y="1571"/>
                  </a:cubicBezTo>
                  <a:cubicBezTo>
                    <a:pt x="12662" y="1309"/>
                    <a:pt x="12662" y="1309"/>
                    <a:pt x="12662" y="1309"/>
                  </a:cubicBezTo>
                  <a:cubicBezTo>
                    <a:pt x="12662" y="1178"/>
                    <a:pt x="12662" y="1178"/>
                    <a:pt x="12662" y="1178"/>
                  </a:cubicBezTo>
                  <a:cubicBezTo>
                    <a:pt x="12538" y="916"/>
                    <a:pt x="12538" y="916"/>
                    <a:pt x="12538" y="916"/>
                  </a:cubicBezTo>
                  <a:cubicBezTo>
                    <a:pt x="12538" y="916"/>
                    <a:pt x="12538" y="916"/>
                    <a:pt x="12538" y="916"/>
                  </a:cubicBezTo>
                  <a:lnTo>
                    <a:pt x="12538" y="785"/>
                  </a:lnTo>
                  <a:close/>
                  <a:moveTo>
                    <a:pt x="12538" y="78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77" name="AutoShape 174"/>
            <p:cNvSpPr>
              <a:spLocks/>
            </p:cNvSpPr>
            <p:nvPr/>
          </p:nvSpPr>
          <p:spPr bwMode="auto">
            <a:xfrm>
              <a:off x="4622" y="4464"/>
              <a:ext cx="122" cy="15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50" y="16457"/>
                  </a:moveTo>
                  <a:lnTo>
                    <a:pt x="1350" y="19200"/>
                  </a:lnTo>
                  <a:lnTo>
                    <a:pt x="3150" y="19200"/>
                  </a:lnTo>
                  <a:lnTo>
                    <a:pt x="4950" y="20229"/>
                  </a:lnTo>
                  <a:lnTo>
                    <a:pt x="4950" y="19200"/>
                  </a:lnTo>
                  <a:lnTo>
                    <a:pt x="8100" y="19200"/>
                  </a:lnTo>
                  <a:lnTo>
                    <a:pt x="8100" y="21600"/>
                  </a:lnTo>
                  <a:lnTo>
                    <a:pt x="9900" y="20229"/>
                  </a:lnTo>
                  <a:lnTo>
                    <a:pt x="9900" y="19200"/>
                  </a:lnTo>
                  <a:lnTo>
                    <a:pt x="11700" y="19200"/>
                  </a:lnTo>
                  <a:lnTo>
                    <a:pt x="13050" y="17829"/>
                  </a:lnTo>
                  <a:lnTo>
                    <a:pt x="14850" y="16457"/>
                  </a:lnTo>
                  <a:lnTo>
                    <a:pt x="16650" y="14057"/>
                  </a:lnTo>
                  <a:lnTo>
                    <a:pt x="18000" y="11314"/>
                  </a:lnTo>
                  <a:lnTo>
                    <a:pt x="19800" y="10286"/>
                  </a:lnTo>
                  <a:lnTo>
                    <a:pt x="21600" y="8914"/>
                  </a:lnTo>
                  <a:lnTo>
                    <a:pt x="21600" y="7543"/>
                  </a:lnTo>
                  <a:lnTo>
                    <a:pt x="19800" y="6514"/>
                  </a:lnTo>
                  <a:lnTo>
                    <a:pt x="18000" y="6514"/>
                  </a:lnTo>
                  <a:lnTo>
                    <a:pt x="18000" y="5143"/>
                  </a:lnTo>
                  <a:lnTo>
                    <a:pt x="14850" y="3771"/>
                  </a:lnTo>
                  <a:lnTo>
                    <a:pt x="14850" y="2400"/>
                  </a:lnTo>
                  <a:lnTo>
                    <a:pt x="13050" y="2400"/>
                  </a:lnTo>
                  <a:lnTo>
                    <a:pt x="9900" y="1371"/>
                  </a:lnTo>
                  <a:lnTo>
                    <a:pt x="6750" y="0"/>
                  </a:lnTo>
                  <a:lnTo>
                    <a:pt x="4950" y="0"/>
                  </a:lnTo>
                  <a:lnTo>
                    <a:pt x="3150" y="1371"/>
                  </a:lnTo>
                  <a:lnTo>
                    <a:pt x="1350" y="1371"/>
                  </a:lnTo>
                  <a:lnTo>
                    <a:pt x="1350" y="2400"/>
                  </a:lnTo>
                  <a:lnTo>
                    <a:pt x="0" y="2400"/>
                  </a:lnTo>
                  <a:lnTo>
                    <a:pt x="1350" y="5143"/>
                  </a:lnTo>
                  <a:lnTo>
                    <a:pt x="1350" y="7543"/>
                  </a:lnTo>
                  <a:lnTo>
                    <a:pt x="3150" y="7543"/>
                  </a:lnTo>
                  <a:lnTo>
                    <a:pt x="3150" y="10286"/>
                  </a:lnTo>
                  <a:lnTo>
                    <a:pt x="4950" y="11314"/>
                  </a:lnTo>
                  <a:lnTo>
                    <a:pt x="4950" y="12686"/>
                  </a:lnTo>
                  <a:lnTo>
                    <a:pt x="3150" y="12686"/>
                  </a:lnTo>
                  <a:lnTo>
                    <a:pt x="3150" y="16457"/>
                  </a:lnTo>
                  <a:lnTo>
                    <a:pt x="1350" y="16457"/>
                  </a:lnTo>
                  <a:close/>
                  <a:moveTo>
                    <a:pt x="1350" y="1645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78" name="AutoShape 175"/>
            <p:cNvSpPr>
              <a:spLocks/>
            </p:cNvSpPr>
            <p:nvPr/>
          </p:nvSpPr>
          <p:spPr bwMode="auto">
            <a:xfrm>
              <a:off x="4480" y="4455"/>
              <a:ext cx="170" cy="15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8382" y="21600"/>
                  </a:moveTo>
                  <a:lnTo>
                    <a:pt x="11928" y="21600"/>
                  </a:lnTo>
                  <a:lnTo>
                    <a:pt x="9672" y="19200"/>
                  </a:lnTo>
                  <a:lnTo>
                    <a:pt x="9672" y="17829"/>
                  </a:lnTo>
                  <a:lnTo>
                    <a:pt x="14507" y="17829"/>
                  </a:lnTo>
                  <a:lnTo>
                    <a:pt x="15475" y="16800"/>
                  </a:lnTo>
                  <a:lnTo>
                    <a:pt x="16764" y="16800"/>
                  </a:lnTo>
                  <a:lnTo>
                    <a:pt x="18054" y="17829"/>
                  </a:lnTo>
                  <a:lnTo>
                    <a:pt x="20310" y="17829"/>
                  </a:lnTo>
                  <a:lnTo>
                    <a:pt x="20310" y="14057"/>
                  </a:lnTo>
                  <a:lnTo>
                    <a:pt x="21600" y="14057"/>
                  </a:lnTo>
                  <a:lnTo>
                    <a:pt x="21600" y="12686"/>
                  </a:lnTo>
                  <a:lnTo>
                    <a:pt x="20310" y="11657"/>
                  </a:lnTo>
                  <a:lnTo>
                    <a:pt x="20310" y="8914"/>
                  </a:lnTo>
                  <a:lnTo>
                    <a:pt x="19021" y="8914"/>
                  </a:lnTo>
                  <a:lnTo>
                    <a:pt x="19021" y="6514"/>
                  </a:lnTo>
                  <a:lnTo>
                    <a:pt x="18054" y="3771"/>
                  </a:lnTo>
                  <a:lnTo>
                    <a:pt x="19021" y="3771"/>
                  </a:lnTo>
                  <a:lnTo>
                    <a:pt x="19021" y="2743"/>
                  </a:lnTo>
                  <a:lnTo>
                    <a:pt x="20310" y="2743"/>
                  </a:lnTo>
                  <a:lnTo>
                    <a:pt x="20310" y="1371"/>
                  </a:lnTo>
                  <a:lnTo>
                    <a:pt x="19021" y="0"/>
                  </a:lnTo>
                  <a:lnTo>
                    <a:pt x="4836" y="0"/>
                  </a:lnTo>
                  <a:lnTo>
                    <a:pt x="4836" y="2743"/>
                  </a:lnTo>
                  <a:lnTo>
                    <a:pt x="3546" y="3771"/>
                  </a:lnTo>
                  <a:lnTo>
                    <a:pt x="2579" y="5143"/>
                  </a:lnTo>
                  <a:lnTo>
                    <a:pt x="1290" y="5143"/>
                  </a:lnTo>
                  <a:lnTo>
                    <a:pt x="1290" y="6514"/>
                  </a:lnTo>
                  <a:lnTo>
                    <a:pt x="0" y="8914"/>
                  </a:lnTo>
                  <a:lnTo>
                    <a:pt x="0" y="10286"/>
                  </a:lnTo>
                  <a:lnTo>
                    <a:pt x="1290" y="10286"/>
                  </a:lnTo>
                  <a:lnTo>
                    <a:pt x="1290" y="11657"/>
                  </a:lnTo>
                  <a:lnTo>
                    <a:pt x="2579" y="12686"/>
                  </a:lnTo>
                  <a:lnTo>
                    <a:pt x="3546" y="12686"/>
                  </a:lnTo>
                  <a:lnTo>
                    <a:pt x="3546" y="14057"/>
                  </a:lnTo>
                  <a:lnTo>
                    <a:pt x="4836" y="14057"/>
                  </a:lnTo>
                  <a:lnTo>
                    <a:pt x="4836" y="17829"/>
                  </a:lnTo>
                  <a:lnTo>
                    <a:pt x="6125" y="17829"/>
                  </a:lnTo>
                  <a:lnTo>
                    <a:pt x="6125" y="19200"/>
                  </a:lnTo>
                  <a:lnTo>
                    <a:pt x="7093" y="19200"/>
                  </a:lnTo>
                  <a:lnTo>
                    <a:pt x="7093" y="20571"/>
                  </a:lnTo>
                  <a:lnTo>
                    <a:pt x="8382" y="21600"/>
                  </a:lnTo>
                  <a:close/>
                  <a:moveTo>
                    <a:pt x="8382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79" name="AutoShape 176"/>
            <p:cNvSpPr>
              <a:spLocks/>
            </p:cNvSpPr>
            <p:nvPr/>
          </p:nvSpPr>
          <p:spPr bwMode="auto">
            <a:xfrm>
              <a:off x="4340" y="4363"/>
              <a:ext cx="206" cy="27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933" y="9257"/>
                  </a:moveTo>
                  <a:lnTo>
                    <a:pt x="4800" y="9257"/>
                  </a:lnTo>
                  <a:lnTo>
                    <a:pt x="5867" y="10029"/>
                  </a:lnTo>
                  <a:lnTo>
                    <a:pt x="5867" y="10800"/>
                  </a:lnTo>
                  <a:lnTo>
                    <a:pt x="4800" y="11571"/>
                  </a:lnTo>
                  <a:lnTo>
                    <a:pt x="5867" y="12150"/>
                  </a:lnTo>
                  <a:lnTo>
                    <a:pt x="6933" y="12150"/>
                  </a:lnTo>
                  <a:lnTo>
                    <a:pt x="6933" y="12921"/>
                  </a:lnTo>
                  <a:lnTo>
                    <a:pt x="7733" y="12921"/>
                  </a:lnTo>
                  <a:lnTo>
                    <a:pt x="6933" y="13693"/>
                  </a:lnTo>
                  <a:lnTo>
                    <a:pt x="6933" y="14271"/>
                  </a:lnTo>
                  <a:lnTo>
                    <a:pt x="5867" y="15814"/>
                  </a:lnTo>
                  <a:lnTo>
                    <a:pt x="5867" y="17936"/>
                  </a:lnTo>
                  <a:lnTo>
                    <a:pt x="7733" y="19286"/>
                  </a:lnTo>
                  <a:lnTo>
                    <a:pt x="7733" y="20057"/>
                  </a:lnTo>
                  <a:lnTo>
                    <a:pt x="9867" y="21600"/>
                  </a:lnTo>
                  <a:lnTo>
                    <a:pt x="10667" y="21600"/>
                  </a:lnTo>
                  <a:lnTo>
                    <a:pt x="10667" y="20829"/>
                  </a:lnTo>
                  <a:lnTo>
                    <a:pt x="13867" y="20829"/>
                  </a:lnTo>
                  <a:lnTo>
                    <a:pt x="13867" y="20057"/>
                  </a:lnTo>
                  <a:lnTo>
                    <a:pt x="16800" y="20057"/>
                  </a:lnTo>
                  <a:lnTo>
                    <a:pt x="16800" y="19286"/>
                  </a:lnTo>
                  <a:lnTo>
                    <a:pt x="17600" y="19286"/>
                  </a:lnTo>
                  <a:lnTo>
                    <a:pt x="18667" y="18707"/>
                  </a:lnTo>
                  <a:lnTo>
                    <a:pt x="19733" y="19286"/>
                  </a:lnTo>
                  <a:lnTo>
                    <a:pt x="21600" y="19286"/>
                  </a:lnTo>
                  <a:lnTo>
                    <a:pt x="20533" y="18707"/>
                  </a:lnTo>
                  <a:lnTo>
                    <a:pt x="20533" y="17936"/>
                  </a:lnTo>
                  <a:lnTo>
                    <a:pt x="19733" y="17936"/>
                  </a:lnTo>
                  <a:lnTo>
                    <a:pt x="19733" y="17164"/>
                  </a:lnTo>
                  <a:lnTo>
                    <a:pt x="18667" y="17164"/>
                  </a:lnTo>
                  <a:lnTo>
                    <a:pt x="18667" y="15043"/>
                  </a:lnTo>
                  <a:lnTo>
                    <a:pt x="17600" y="15043"/>
                  </a:lnTo>
                  <a:lnTo>
                    <a:pt x="17600" y="14271"/>
                  </a:lnTo>
                  <a:lnTo>
                    <a:pt x="16800" y="14271"/>
                  </a:lnTo>
                  <a:lnTo>
                    <a:pt x="15733" y="13693"/>
                  </a:lnTo>
                  <a:lnTo>
                    <a:pt x="15733" y="12921"/>
                  </a:lnTo>
                  <a:lnTo>
                    <a:pt x="14667" y="12921"/>
                  </a:lnTo>
                  <a:lnTo>
                    <a:pt x="14667" y="12150"/>
                  </a:lnTo>
                  <a:lnTo>
                    <a:pt x="15733" y="10800"/>
                  </a:lnTo>
                  <a:lnTo>
                    <a:pt x="15733" y="10029"/>
                  </a:lnTo>
                  <a:lnTo>
                    <a:pt x="16800" y="10029"/>
                  </a:lnTo>
                  <a:lnTo>
                    <a:pt x="17600" y="9257"/>
                  </a:lnTo>
                  <a:lnTo>
                    <a:pt x="18667" y="8679"/>
                  </a:lnTo>
                  <a:lnTo>
                    <a:pt x="18667" y="6557"/>
                  </a:lnTo>
                  <a:lnTo>
                    <a:pt x="17600" y="6557"/>
                  </a:lnTo>
                  <a:lnTo>
                    <a:pt x="16800" y="5786"/>
                  </a:lnTo>
                  <a:lnTo>
                    <a:pt x="14667" y="5014"/>
                  </a:lnTo>
                  <a:lnTo>
                    <a:pt x="13867" y="4436"/>
                  </a:lnTo>
                  <a:lnTo>
                    <a:pt x="13867" y="5014"/>
                  </a:lnTo>
                  <a:lnTo>
                    <a:pt x="11733" y="5014"/>
                  </a:lnTo>
                  <a:lnTo>
                    <a:pt x="11733" y="5786"/>
                  </a:lnTo>
                  <a:lnTo>
                    <a:pt x="11733" y="4436"/>
                  </a:lnTo>
                  <a:lnTo>
                    <a:pt x="12800" y="3664"/>
                  </a:lnTo>
                  <a:lnTo>
                    <a:pt x="10667" y="2121"/>
                  </a:lnTo>
                  <a:lnTo>
                    <a:pt x="9867" y="2121"/>
                  </a:lnTo>
                  <a:lnTo>
                    <a:pt x="8800" y="771"/>
                  </a:lnTo>
                  <a:lnTo>
                    <a:pt x="7733" y="771"/>
                  </a:lnTo>
                  <a:lnTo>
                    <a:pt x="7733" y="0"/>
                  </a:lnTo>
                  <a:lnTo>
                    <a:pt x="5867" y="0"/>
                  </a:lnTo>
                  <a:lnTo>
                    <a:pt x="3733" y="1543"/>
                  </a:lnTo>
                  <a:lnTo>
                    <a:pt x="2933" y="1543"/>
                  </a:lnTo>
                  <a:lnTo>
                    <a:pt x="1867" y="2121"/>
                  </a:lnTo>
                  <a:lnTo>
                    <a:pt x="2933" y="2893"/>
                  </a:lnTo>
                  <a:lnTo>
                    <a:pt x="2933" y="3664"/>
                  </a:lnTo>
                  <a:lnTo>
                    <a:pt x="4800" y="3664"/>
                  </a:lnTo>
                  <a:lnTo>
                    <a:pt x="4800" y="4436"/>
                  </a:lnTo>
                  <a:lnTo>
                    <a:pt x="2933" y="5014"/>
                  </a:lnTo>
                  <a:lnTo>
                    <a:pt x="800" y="5014"/>
                  </a:lnTo>
                  <a:lnTo>
                    <a:pt x="800" y="5786"/>
                  </a:lnTo>
                  <a:lnTo>
                    <a:pt x="0" y="6557"/>
                  </a:lnTo>
                  <a:lnTo>
                    <a:pt x="0" y="7136"/>
                  </a:lnTo>
                  <a:lnTo>
                    <a:pt x="800" y="8679"/>
                  </a:lnTo>
                  <a:lnTo>
                    <a:pt x="2933" y="9257"/>
                  </a:lnTo>
                  <a:close/>
                  <a:moveTo>
                    <a:pt x="2933" y="925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80" name="AutoShape 177"/>
            <p:cNvSpPr>
              <a:spLocks/>
            </p:cNvSpPr>
            <p:nvPr/>
          </p:nvSpPr>
          <p:spPr bwMode="auto">
            <a:xfrm>
              <a:off x="3841" y="4207"/>
              <a:ext cx="555" cy="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885" y="20718"/>
                  </a:moveTo>
                  <a:cubicBezTo>
                    <a:pt x="10617" y="21159"/>
                    <a:pt x="10617" y="21159"/>
                    <a:pt x="10617" y="21159"/>
                  </a:cubicBezTo>
                  <a:cubicBezTo>
                    <a:pt x="11349" y="21600"/>
                    <a:pt x="11349" y="21600"/>
                    <a:pt x="11349" y="21600"/>
                  </a:cubicBezTo>
                  <a:cubicBezTo>
                    <a:pt x="11715" y="21600"/>
                    <a:pt x="11715" y="21600"/>
                    <a:pt x="11715" y="21600"/>
                  </a:cubicBezTo>
                  <a:cubicBezTo>
                    <a:pt x="12447" y="21600"/>
                    <a:pt x="12447" y="21600"/>
                    <a:pt x="12447" y="21600"/>
                  </a:cubicBezTo>
                  <a:cubicBezTo>
                    <a:pt x="12814" y="21159"/>
                    <a:pt x="12814" y="21159"/>
                    <a:pt x="12814" y="21159"/>
                  </a:cubicBezTo>
                  <a:cubicBezTo>
                    <a:pt x="13180" y="20718"/>
                    <a:pt x="13180" y="20718"/>
                    <a:pt x="13180" y="20718"/>
                  </a:cubicBezTo>
                  <a:cubicBezTo>
                    <a:pt x="13546" y="20278"/>
                    <a:pt x="13546" y="20278"/>
                    <a:pt x="13546" y="20278"/>
                  </a:cubicBezTo>
                  <a:cubicBezTo>
                    <a:pt x="14278" y="19837"/>
                    <a:pt x="14278" y="19837"/>
                    <a:pt x="14278" y="19837"/>
                  </a:cubicBezTo>
                  <a:cubicBezTo>
                    <a:pt x="14644" y="19396"/>
                    <a:pt x="14644" y="19396"/>
                    <a:pt x="14644" y="19396"/>
                  </a:cubicBezTo>
                  <a:cubicBezTo>
                    <a:pt x="15010" y="18955"/>
                    <a:pt x="15010" y="18955"/>
                    <a:pt x="15010" y="18955"/>
                  </a:cubicBezTo>
                  <a:cubicBezTo>
                    <a:pt x="15742" y="18955"/>
                    <a:pt x="15742" y="18955"/>
                    <a:pt x="15742" y="18955"/>
                  </a:cubicBezTo>
                  <a:cubicBezTo>
                    <a:pt x="16108" y="18955"/>
                    <a:pt x="16108" y="18955"/>
                    <a:pt x="16108" y="18955"/>
                  </a:cubicBezTo>
                  <a:cubicBezTo>
                    <a:pt x="16108" y="18514"/>
                    <a:pt x="16108" y="18514"/>
                    <a:pt x="16108" y="18514"/>
                  </a:cubicBezTo>
                  <a:cubicBezTo>
                    <a:pt x="15376" y="18073"/>
                    <a:pt x="15376" y="18073"/>
                    <a:pt x="15376" y="18073"/>
                  </a:cubicBezTo>
                  <a:cubicBezTo>
                    <a:pt x="15010" y="18514"/>
                    <a:pt x="15010" y="18514"/>
                    <a:pt x="15010" y="18514"/>
                  </a:cubicBezTo>
                  <a:cubicBezTo>
                    <a:pt x="14278" y="18073"/>
                    <a:pt x="14278" y="18073"/>
                    <a:pt x="14278" y="18073"/>
                  </a:cubicBezTo>
                  <a:cubicBezTo>
                    <a:pt x="14278" y="17633"/>
                    <a:pt x="14278" y="17633"/>
                    <a:pt x="14278" y="17633"/>
                  </a:cubicBezTo>
                  <a:cubicBezTo>
                    <a:pt x="13912" y="17192"/>
                    <a:pt x="13912" y="17192"/>
                    <a:pt x="13912" y="17192"/>
                  </a:cubicBezTo>
                  <a:cubicBezTo>
                    <a:pt x="14644" y="16310"/>
                    <a:pt x="14644" y="16310"/>
                    <a:pt x="14644" y="16310"/>
                  </a:cubicBezTo>
                  <a:cubicBezTo>
                    <a:pt x="14278" y="15869"/>
                    <a:pt x="14278" y="15869"/>
                    <a:pt x="14278" y="15869"/>
                  </a:cubicBezTo>
                  <a:cubicBezTo>
                    <a:pt x="13912" y="15869"/>
                    <a:pt x="13912" y="15869"/>
                    <a:pt x="13912" y="15869"/>
                  </a:cubicBezTo>
                  <a:cubicBezTo>
                    <a:pt x="13912" y="15429"/>
                    <a:pt x="13912" y="15429"/>
                    <a:pt x="13912" y="15429"/>
                  </a:cubicBezTo>
                  <a:cubicBezTo>
                    <a:pt x="13546" y="14988"/>
                    <a:pt x="13546" y="14988"/>
                    <a:pt x="13546" y="14988"/>
                  </a:cubicBezTo>
                  <a:cubicBezTo>
                    <a:pt x="13912" y="15429"/>
                    <a:pt x="13912" y="15429"/>
                    <a:pt x="13912" y="15429"/>
                  </a:cubicBezTo>
                  <a:cubicBezTo>
                    <a:pt x="14644" y="15429"/>
                    <a:pt x="14644" y="15429"/>
                    <a:pt x="14644" y="15429"/>
                  </a:cubicBezTo>
                  <a:cubicBezTo>
                    <a:pt x="15010" y="15869"/>
                    <a:pt x="15010" y="15869"/>
                    <a:pt x="15010" y="15869"/>
                  </a:cubicBezTo>
                  <a:cubicBezTo>
                    <a:pt x="15742" y="15429"/>
                    <a:pt x="15742" y="15429"/>
                    <a:pt x="15742" y="15429"/>
                  </a:cubicBezTo>
                  <a:cubicBezTo>
                    <a:pt x="16475" y="15429"/>
                    <a:pt x="16475" y="15429"/>
                    <a:pt x="16475" y="15429"/>
                  </a:cubicBezTo>
                  <a:cubicBezTo>
                    <a:pt x="16475" y="15429"/>
                    <a:pt x="16475" y="15429"/>
                    <a:pt x="16475" y="15429"/>
                  </a:cubicBezTo>
                  <a:cubicBezTo>
                    <a:pt x="16841" y="15429"/>
                    <a:pt x="16841" y="15429"/>
                    <a:pt x="16841" y="15429"/>
                  </a:cubicBezTo>
                  <a:cubicBezTo>
                    <a:pt x="17573" y="14988"/>
                    <a:pt x="17573" y="14988"/>
                    <a:pt x="17573" y="14988"/>
                  </a:cubicBezTo>
                  <a:cubicBezTo>
                    <a:pt x="17939" y="14988"/>
                    <a:pt x="17939" y="14988"/>
                    <a:pt x="17939" y="14988"/>
                  </a:cubicBezTo>
                  <a:cubicBezTo>
                    <a:pt x="18305" y="14988"/>
                    <a:pt x="18305" y="14988"/>
                    <a:pt x="18305" y="14988"/>
                  </a:cubicBezTo>
                  <a:cubicBezTo>
                    <a:pt x="19037" y="14547"/>
                    <a:pt x="19037" y="14547"/>
                    <a:pt x="19037" y="14547"/>
                  </a:cubicBezTo>
                  <a:cubicBezTo>
                    <a:pt x="19403" y="14547"/>
                    <a:pt x="19403" y="14547"/>
                    <a:pt x="19403" y="14547"/>
                  </a:cubicBezTo>
                  <a:cubicBezTo>
                    <a:pt x="20502" y="14106"/>
                    <a:pt x="20502" y="14106"/>
                    <a:pt x="20502" y="14106"/>
                  </a:cubicBezTo>
                  <a:cubicBezTo>
                    <a:pt x="20502" y="13665"/>
                    <a:pt x="20502" y="13665"/>
                    <a:pt x="20502" y="13665"/>
                  </a:cubicBezTo>
                  <a:cubicBezTo>
                    <a:pt x="20502" y="13224"/>
                    <a:pt x="20502" y="13224"/>
                    <a:pt x="20502" y="13224"/>
                  </a:cubicBezTo>
                  <a:cubicBezTo>
                    <a:pt x="19769" y="12784"/>
                    <a:pt x="19769" y="12784"/>
                    <a:pt x="19769" y="12784"/>
                  </a:cubicBezTo>
                  <a:cubicBezTo>
                    <a:pt x="19403" y="11902"/>
                    <a:pt x="19403" y="11902"/>
                    <a:pt x="19403" y="11902"/>
                  </a:cubicBezTo>
                  <a:cubicBezTo>
                    <a:pt x="19403" y="11461"/>
                    <a:pt x="19403" y="11461"/>
                    <a:pt x="19403" y="11461"/>
                  </a:cubicBezTo>
                  <a:cubicBezTo>
                    <a:pt x="19769" y="11020"/>
                    <a:pt x="19769" y="11020"/>
                    <a:pt x="19769" y="11020"/>
                  </a:cubicBezTo>
                  <a:cubicBezTo>
                    <a:pt x="19769" y="10580"/>
                    <a:pt x="19769" y="10580"/>
                    <a:pt x="19769" y="10580"/>
                  </a:cubicBezTo>
                  <a:cubicBezTo>
                    <a:pt x="19769" y="10580"/>
                    <a:pt x="19769" y="10580"/>
                    <a:pt x="19769" y="10580"/>
                  </a:cubicBezTo>
                  <a:cubicBezTo>
                    <a:pt x="20136" y="10580"/>
                    <a:pt x="20136" y="10580"/>
                    <a:pt x="20136" y="10580"/>
                  </a:cubicBezTo>
                  <a:cubicBezTo>
                    <a:pt x="20502" y="10580"/>
                    <a:pt x="20502" y="10580"/>
                    <a:pt x="20502" y="10580"/>
                  </a:cubicBezTo>
                  <a:cubicBezTo>
                    <a:pt x="20502" y="10580"/>
                    <a:pt x="20502" y="10580"/>
                    <a:pt x="20502" y="10580"/>
                  </a:cubicBezTo>
                  <a:cubicBezTo>
                    <a:pt x="21234" y="10139"/>
                    <a:pt x="21234" y="10139"/>
                    <a:pt x="21234" y="10139"/>
                  </a:cubicBezTo>
                  <a:cubicBezTo>
                    <a:pt x="21234" y="9698"/>
                    <a:pt x="21234" y="9698"/>
                    <a:pt x="21234" y="9698"/>
                  </a:cubicBezTo>
                  <a:cubicBezTo>
                    <a:pt x="20868" y="9698"/>
                    <a:pt x="20868" y="9698"/>
                    <a:pt x="20868" y="9698"/>
                  </a:cubicBezTo>
                  <a:cubicBezTo>
                    <a:pt x="20502" y="9698"/>
                    <a:pt x="20502" y="9698"/>
                    <a:pt x="20502" y="9698"/>
                  </a:cubicBezTo>
                  <a:cubicBezTo>
                    <a:pt x="20502" y="9257"/>
                    <a:pt x="20502" y="9257"/>
                    <a:pt x="20502" y="9257"/>
                  </a:cubicBezTo>
                  <a:cubicBezTo>
                    <a:pt x="20136" y="8816"/>
                    <a:pt x="20136" y="8816"/>
                    <a:pt x="20136" y="8816"/>
                  </a:cubicBezTo>
                  <a:cubicBezTo>
                    <a:pt x="20502" y="8376"/>
                    <a:pt x="20502" y="8376"/>
                    <a:pt x="20502" y="8376"/>
                  </a:cubicBezTo>
                  <a:cubicBezTo>
                    <a:pt x="20868" y="8376"/>
                    <a:pt x="20868" y="8376"/>
                    <a:pt x="20868" y="8376"/>
                  </a:cubicBezTo>
                  <a:cubicBezTo>
                    <a:pt x="21234" y="7935"/>
                    <a:pt x="21234" y="7935"/>
                    <a:pt x="21234" y="7935"/>
                  </a:cubicBezTo>
                  <a:cubicBezTo>
                    <a:pt x="21600" y="7494"/>
                    <a:pt x="21600" y="7494"/>
                    <a:pt x="21600" y="7494"/>
                  </a:cubicBezTo>
                  <a:cubicBezTo>
                    <a:pt x="21600" y="7494"/>
                    <a:pt x="21600" y="7494"/>
                    <a:pt x="21600" y="7494"/>
                  </a:cubicBezTo>
                  <a:cubicBezTo>
                    <a:pt x="21600" y="7494"/>
                    <a:pt x="21600" y="7494"/>
                    <a:pt x="21600" y="7494"/>
                  </a:cubicBezTo>
                  <a:cubicBezTo>
                    <a:pt x="21234" y="7053"/>
                    <a:pt x="21234" y="7053"/>
                    <a:pt x="21234" y="7053"/>
                  </a:cubicBezTo>
                  <a:cubicBezTo>
                    <a:pt x="20868" y="7053"/>
                    <a:pt x="20868" y="7053"/>
                    <a:pt x="20868" y="7053"/>
                  </a:cubicBezTo>
                  <a:cubicBezTo>
                    <a:pt x="20502" y="7053"/>
                    <a:pt x="20502" y="7053"/>
                    <a:pt x="20502" y="7053"/>
                  </a:cubicBezTo>
                  <a:cubicBezTo>
                    <a:pt x="20136" y="7053"/>
                    <a:pt x="20136" y="7053"/>
                    <a:pt x="20136" y="7053"/>
                  </a:cubicBezTo>
                  <a:cubicBezTo>
                    <a:pt x="20136" y="7053"/>
                    <a:pt x="20136" y="7053"/>
                    <a:pt x="20136" y="7053"/>
                  </a:cubicBezTo>
                  <a:cubicBezTo>
                    <a:pt x="19769" y="7053"/>
                    <a:pt x="19769" y="7053"/>
                    <a:pt x="19769" y="7053"/>
                  </a:cubicBezTo>
                  <a:cubicBezTo>
                    <a:pt x="19403" y="7053"/>
                    <a:pt x="19403" y="7053"/>
                    <a:pt x="19403" y="7053"/>
                  </a:cubicBezTo>
                  <a:cubicBezTo>
                    <a:pt x="19037" y="7053"/>
                    <a:pt x="19037" y="7053"/>
                    <a:pt x="19037" y="7053"/>
                  </a:cubicBezTo>
                  <a:cubicBezTo>
                    <a:pt x="18671" y="7053"/>
                    <a:pt x="18671" y="7053"/>
                    <a:pt x="18671" y="7053"/>
                  </a:cubicBezTo>
                  <a:cubicBezTo>
                    <a:pt x="19037" y="7053"/>
                    <a:pt x="19037" y="7053"/>
                    <a:pt x="19037" y="7053"/>
                  </a:cubicBezTo>
                  <a:cubicBezTo>
                    <a:pt x="19403" y="7053"/>
                    <a:pt x="19403" y="7053"/>
                    <a:pt x="19403" y="7053"/>
                  </a:cubicBezTo>
                  <a:cubicBezTo>
                    <a:pt x="19403" y="7053"/>
                    <a:pt x="19403" y="7053"/>
                    <a:pt x="19403" y="7053"/>
                  </a:cubicBezTo>
                  <a:cubicBezTo>
                    <a:pt x="19769" y="6612"/>
                    <a:pt x="19769" y="6612"/>
                    <a:pt x="19769" y="6612"/>
                  </a:cubicBezTo>
                  <a:cubicBezTo>
                    <a:pt x="20136" y="6171"/>
                    <a:pt x="20136" y="6171"/>
                    <a:pt x="20136" y="6171"/>
                  </a:cubicBezTo>
                  <a:cubicBezTo>
                    <a:pt x="20136" y="6171"/>
                    <a:pt x="20136" y="6171"/>
                    <a:pt x="20136" y="6171"/>
                  </a:cubicBezTo>
                  <a:cubicBezTo>
                    <a:pt x="19769" y="6171"/>
                    <a:pt x="19769" y="6171"/>
                    <a:pt x="19769" y="6171"/>
                  </a:cubicBezTo>
                  <a:cubicBezTo>
                    <a:pt x="19769" y="5731"/>
                    <a:pt x="19769" y="5731"/>
                    <a:pt x="19769" y="5731"/>
                  </a:cubicBezTo>
                  <a:cubicBezTo>
                    <a:pt x="19769" y="5731"/>
                    <a:pt x="19769" y="5731"/>
                    <a:pt x="19769" y="5731"/>
                  </a:cubicBezTo>
                  <a:cubicBezTo>
                    <a:pt x="19403" y="5290"/>
                    <a:pt x="19403" y="5290"/>
                    <a:pt x="19403" y="5290"/>
                  </a:cubicBezTo>
                  <a:cubicBezTo>
                    <a:pt x="18671" y="5290"/>
                    <a:pt x="18671" y="5290"/>
                    <a:pt x="18671" y="5290"/>
                  </a:cubicBezTo>
                  <a:cubicBezTo>
                    <a:pt x="18671" y="4849"/>
                    <a:pt x="18671" y="4849"/>
                    <a:pt x="18671" y="4849"/>
                  </a:cubicBezTo>
                  <a:cubicBezTo>
                    <a:pt x="18305" y="4849"/>
                    <a:pt x="18305" y="4849"/>
                    <a:pt x="18305" y="4849"/>
                  </a:cubicBezTo>
                  <a:cubicBezTo>
                    <a:pt x="18305" y="4849"/>
                    <a:pt x="18305" y="4849"/>
                    <a:pt x="18305" y="4849"/>
                  </a:cubicBezTo>
                  <a:cubicBezTo>
                    <a:pt x="17939" y="4849"/>
                    <a:pt x="17939" y="4849"/>
                    <a:pt x="17939" y="4849"/>
                  </a:cubicBezTo>
                  <a:cubicBezTo>
                    <a:pt x="17573" y="4408"/>
                    <a:pt x="17573" y="4408"/>
                    <a:pt x="17573" y="4408"/>
                  </a:cubicBezTo>
                  <a:cubicBezTo>
                    <a:pt x="17573" y="4408"/>
                    <a:pt x="17573" y="4408"/>
                    <a:pt x="17573" y="4408"/>
                  </a:cubicBezTo>
                  <a:cubicBezTo>
                    <a:pt x="17573" y="4849"/>
                    <a:pt x="17573" y="4849"/>
                    <a:pt x="17573" y="4849"/>
                  </a:cubicBezTo>
                  <a:cubicBezTo>
                    <a:pt x="17207" y="4408"/>
                    <a:pt x="17207" y="4408"/>
                    <a:pt x="17207" y="4408"/>
                  </a:cubicBezTo>
                  <a:cubicBezTo>
                    <a:pt x="17207" y="4408"/>
                    <a:pt x="17207" y="4408"/>
                    <a:pt x="17207" y="4408"/>
                  </a:cubicBezTo>
                  <a:cubicBezTo>
                    <a:pt x="16841" y="3967"/>
                    <a:pt x="16841" y="3967"/>
                    <a:pt x="16841" y="3967"/>
                  </a:cubicBezTo>
                  <a:cubicBezTo>
                    <a:pt x="16841" y="3967"/>
                    <a:pt x="16841" y="3967"/>
                    <a:pt x="16841" y="3967"/>
                  </a:cubicBezTo>
                  <a:cubicBezTo>
                    <a:pt x="16841" y="3527"/>
                    <a:pt x="16841" y="3527"/>
                    <a:pt x="16841" y="3527"/>
                  </a:cubicBezTo>
                  <a:cubicBezTo>
                    <a:pt x="17573" y="3527"/>
                    <a:pt x="17573" y="3527"/>
                    <a:pt x="17573" y="3527"/>
                  </a:cubicBezTo>
                  <a:cubicBezTo>
                    <a:pt x="17939" y="3527"/>
                    <a:pt x="17939" y="3527"/>
                    <a:pt x="17939" y="3527"/>
                  </a:cubicBezTo>
                  <a:cubicBezTo>
                    <a:pt x="18305" y="3527"/>
                    <a:pt x="18305" y="3527"/>
                    <a:pt x="18305" y="3527"/>
                  </a:cubicBezTo>
                  <a:cubicBezTo>
                    <a:pt x="18305" y="3086"/>
                    <a:pt x="18305" y="3086"/>
                    <a:pt x="18305" y="3086"/>
                  </a:cubicBezTo>
                  <a:cubicBezTo>
                    <a:pt x="17939" y="3086"/>
                    <a:pt x="17939" y="3086"/>
                    <a:pt x="17939" y="3086"/>
                  </a:cubicBezTo>
                  <a:cubicBezTo>
                    <a:pt x="17207" y="3086"/>
                    <a:pt x="17207" y="3086"/>
                    <a:pt x="17207" y="3086"/>
                  </a:cubicBezTo>
                  <a:cubicBezTo>
                    <a:pt x="16841" y="3086"/>
                    <a:pt x="16841" y="3086"/>
                    <a:pt x="16841" y="3086"/>
                  </a:cubicBezTo>
                  <a:cubicBezTo>
                    <a:pt x="16475" y="3086"/>
                    <a:pt x="16475" y="3086"/>
                    <a:pt x="16475" y="3086"/>
                  </a:cubicBezTo>
                  <a:cubicBezTo>
                    <a:pt x="15742" y="3527"/>
                    <a:pt x="15742" y="3527"/>
                    <a:pt x="15742" y="3527"/>
                  </a:cubicBezTo>
                  <a:cubicBezTo>
                    <a:pt x="15376" y="3527"/>
                    <a:pt x="15376" y="3527"/>
                    <a:pt x="15376" y="3527"/>
                  </a:cubicBezTo>
                  <a:cubicBezTo>
                    <a:pt x="15010" y="3527"/>
                    <a:pt x="15010" y="3527"/>
                    <a:pt x="15010" y="3527"/>
                  </a:cubicBezTo>
                  <a:cubicBezTo>
                    <a:pt x="14644" y="3967"/>
                    <a:pt x="14644" y="3967"/>
                    <a:pt x="14644" y="3967"/>
                  </a:cubicBezTo>
                  <a:cubicBezTo>
                    <a:pt x="14278" y="3967"/>
                    <a:pt x="14278" y="3967"/>
                    <a:pt x="14278" y="3967"/>
                  </a:cubicBezTo>
                  <a:cubicBezTo>
                    <a:pt x="13912" y="3967"/>
                    <a:pt x="13912" y="3967"/>
                    <a:pt x="13912" y="3967"/>
                  </a:cubicBezTo>
                  <a:cubicBezTo>
                    <a:pt x="13912" y="4408"/>
                    <a:pt x="13912" y="4408"/>
                    <a:pt x="13912" y="4408"/>
                  </a:cubicBezTo>
                  <a:cubicBezTo>
                    <a:pt x="13180" y="4408"/>
                    <a:pt x="13180" y="4408"/>
                    <a:pt x="13180" y="4408"/>
                  </a:cubicBezTo>
                  <a:cubicBezTo>
                    <a:pt x="13180" y="4408"/>
                    <a:pt x="13180" y="4408"/>
                    <a:pt x="13180" y="4408"/>
                  </a:cubicBezTo>
                  <a:cubicBezTo>
                    <a:pt x="12814" y="4408"/>
                    <a:pt x="12814" y="4408"/>
                    <a:pt x="12814" y="4408"/>
                  </a:cubicBezTo>
                  <a:cubicBezTo>
                    <a:pt x="12081" y="3967"/>
                    <a:pt x="12081" y="3967"/>
                    <a:pt x="12081" y="3967"/>
                  </a:cubicBezTo>
                  <a:cubicBezTo>
                    <a:pt x="12081" y="3527"/>
                    <a:pt x="12081" y="3527"/>
                    <a:pt x="12081" y="3527"/>
                  </a:cubicBezTo>
                  <a:cubicBezTo>
                    <a:pt x="11715" y="3527"/>
                    <a:pt x="11715" y="3527"/>
                    <a:pt x="11715" y="3527"/>
                  </a:cubicBezTo>
                  <a:cubicBezTo>
                    <a:pt x="10983" y="3527"/>
                    <a:pt x="10983" y="3527"/>
                    <a:pt x="10983" y="3527"/>
                  </a:cubicBezTo>
                  <a:cubicBezTo>
                    <a:pt x="9519" y="3967"/>
                    <a:pt x="9519" y="3967"/>
                    <a:pt x="9519" y="3967"/>
                  </a:cubicBezTo>
                  <a:cubicBezTo>
                    <a:pt x="8786" y="3967"/>
                    <a:pt x="8786" y="3967"/>
                    <a:pt x="8786" y="3967"/>
                  </a:cubicBezTo>
                  <a:cubicBezTo>
                    <a:pt x="8420" y="3527"/>
                    <a:pt x="8420" y="3527"/>
                    <a:pt x="8420" y="3527"/>
                  </a:cubicBezTo>
                  <a:cubicBezTo>
                    <a:pt x="8420" y="3527"/>
                    <a:pt x="8420" y="3527"/>
                    <a:pt x="8420" y="3527"/>
                  </a:cubicBezTo>
                  <a:cubicBezTo>
                    <a:pt x="8420" y="3086"/>
                    <a:pt x="8420" y="3086"/>
                    <a:pt x="8420" y="3086"/>
                  </a:cubicBezTo>
                  <a:cubicBezTo>
                    <a:pt x="8420" y="3086"/>
                    <a:pt x="8420" y="3086"/>
                    <a:pt x="8420" y="3086"/>
                  </a:cubicBezTo>
                  <a:cubicBezTo>
                    <a:pt x="8420" y="2645"/>
                    <a:pt x="8420" y="2645"/>
                    <a:pt x="8420" y="2645"/>
                  </a:cubicBezTo>
                  <a:cubicBezTo>
                    <a:pt x="8054" y="2204"/>
                    <a:pt x="8054" y="2204"/>
                    <a:pt x="8054" y="2204"/>
                  </a:cubicBezTo>
                  <a:cubicBezTo>
                    <a:pt x="7688" y="2204"/>
                    <a:pt x="7688" y="2204"/>
                    <a:pt x="7688" y="2204"/>
                  </a:cubicBezTo>
                  <a:cubicBezTo>
                    <a:pt x="6956" y="2204"/>
                    <a:pt x="6956" y="2204"/>
                    <a:pt x="6956" y="2204"/>
                  </a:cubicBezTo>
                  <a:cubicBezTo>
                    <a:pt x="6590" y="2204"/>
                    <a:pt x="6590" y="2204"/>
                    <a:pt x="6590" y="2204"/>
                  </a:cubicBezTo>
                  <a:cubicBezTo>
                    <a:pt x="6590" y="2204"/>
                    <a:pt x="6590" y="2204"/>
                    <a:pt x="6590" y="2204"/>
                  </a:cubicBezTo>
                  <a:cubicBezTo>
                    <a:pt x="6224" y="2204"/>
                    <a:pt x="6224" y="2204"/>
                    <a:pt x="6224" y="2204"/>
                  </a:cubicBezTo>
                  <a:cubicBezTo>
                    <a:pt x="5858" y="1763"/>
                    <a:pt x="5858" y="1763"/>
                    <a:pt x="5858" y="1763"/>
                  </a:cubicBezTo>
                  <a:cubicBezTo>
                    <a:pt x="5858" y="1322"/>
                    <a:pt x="5858" y="1322"/>
                    <a:pt x="5858" y="1322"/>
                  </a:cubicBezTo>
                  <a:cubicBezTo>
                    <a:pt x="5858" y="441"/>
                    <a:pt x="5858" y="441"/>
                    <a:pt x="5858" y="441"/>
                  </a:cubicBezTo>
                  <a:cubicBezTo>
                    <a:pt x="5858" y="441"/>
                    <a:pt x="5858" y="441"/>
                    <a:pt x="5858" y="441"/>
                  </a:cubicBezTo>
                  <a:cubicBezTo>
                    <a:pt x="5125" y="882"/>
                    <a:pt x="5125" y="882"/>
                    <a:pt x="5125" y="882"/>
                  </a:cubicBezTo>
                  <a:cubicBezTo>
                    <a:pt x="4759" y="1322"/>
                    <a:pt x="4759" y="1322"/>
                    <a:pt x="4759" y="1322"/>
                  </a:cubicBezTo>
                  <a:cubicBezTo>
                    <a:pt x="4759" y="1763"/>
                    <a:pt x="4759" y="1763"/>
                    <a:pt x="4759" y="1763"/>
                  </a:cubicBezTo>
                  <a:cubicBezTo>
                    <a:pt x="5125" y="1763"/>
                    <a:pt x="5125" y="1763"/>
                    <a:pt x="5125" y="1763"/>
                  </a:cubicBezTo>
                  <a:cubicBezTo>
                    <a:pt x="5492" y="1763"/>
                    <a:pt x="5492" y="1763"/>
                    <a:pt x="5492" y="1763"/>
                  </a:cubicBezTo>
                  <a:cubicBezTo>
                    <a:pt x="5858" y="1763"/>
                    <a:pt x="5858" y="1763"/>
                    <a:pt x="5858" y="1763"/>
                  </a:cubicBezTo>
                  <a:cubicBezTo>
                    <a:pt x="5858" y="1763"/>
                    <a:pt x="5858" y="1763"/>
                    <a:pt x="5858" y="1763"/>
                  </a:cubicBezTo>
                  <a:cubicBezTo>
                    <a:pt x="5858" y="2204"/>
                    <a:pt x="5858" y="2204"/>
                    <a:pt x="5858" y="2204"/>
                  </a:cubicBezTo>
                  <a:cubicBezTo>
                    <a:pt x="5492" y="2204"/>
                    <a:pt x="5492" y="2204"/>
                    <a:pt x="5492" y="2204"/>
                  </a:cubicBezTo>
                  <a:cubicBezTo>
                    <a:pt x="5125" y="2204"/>
                    <a:pt x="5125" y="2204"/>
                    <a:pt x="5125" y="2204"/>
                  </a:cubicBezTo>
                  <a:cubicBezTo>
                    <a:pt x="5125" y="2204"/>
                    <a:pt x="5125" y="2204"/>
                    <a:pt x="5125" y="2204"/>
                  </a:cubicBezTo>
                  <a:cubicBezTo>
                    <a:pt x="5125" y="2204"/>
                    <a:pt x="5125" y="2204"/>
                    <a:pt x="5125" y="2204"/>
                  </a:cubicBezTo>
                  <a:cubicBezTo>
                    <a:pt x="5125" y="2204"/>
                    <a:pt x="5125" y="2204"/>
                    <a:pt x="5125" y="2204"/>
                  </a:cubicBezTo>
                  <a:cubicBezTo>
                    <a:pt x="4759" y="2645"/>
                    <a:pt x="4759" y="2645"/>
                    <a:pt x="4759" y="2645"/>
                  </a:cubicBezTo>
                  <a:cubicBezTo>
                    <a:pt x="4027" y="2645"/>
                    <a:pt x="4027" y="2645"/>
                    <a:pt x="4027" y="2645"/>
                  </a:cubicBezTo>
                  <a:cubicBezTo>
                    <a:pt x="3295" y="3086"/>
                    <a:pt x="3295" y="3086"/>
                    <a:pt x="3295" y="3086"/>
                  </a:cubicBezTo>
                  <a:cubicBezTo>
                    <a:pt x="2929" y="3086"/>
                    <a:pt x="2929" y="3086"/>
                    <a:pt x="2929" y="3086"/>
                  </a:cubicBezTo>
                  <a:cubicBezTo>
                    <a:pt x="2929" y="3527"/>
                    <a:pt x="2929" y="3527"/>
                    <a:pt x="2929" y="3527"/>
                  </a:cubicBezTo>
                  <a:cubicBezTo>
                    <a:pt x="3295" y="3967"/>
                    <a:pt x="3295" y="3967"/>
                    <a:pt x="3295" y="3967"/>
                  </a:cubicBezTo>
                  <a:cubicBezTo>
                    <a:pt x="3295" y="4408"/>
                    <a:pt x="3295" y="4408"/>
                    <a:pt x="3295" y="4408"/>
                  </a:cubicBezTo>
                  <a:cubicBezTo>
                    <a:pt x="3295" y="5290"/>
                    <a:pt x="3295" y="5290"/>
                    <a:pt x="3295" y="5290"/>
                  </a:cubicBezTo>
                  <a:cubicBezTo>
                    <a:pt x="3295" y="5290"/>
                    <a:pt x="3295" y="5290"/>
                    <a:pt x="3295" y="5290"/>
                  </a:cubicBezTo>
                  <a:cubicBezTo>
                    <a:pt x="3295" y="6171"/>
                    <a:pt x="3295" y="6171"/>
                    <a:pt x="3295" y="6171"/>
                  </a:cubicBezTo>
                  <a:cubicBezTo>
                    <a:pt x="2563" y="6171"/>
                    <a:pt x="2563" y="6171"/>
                    <a:pt x="2563" y="6171"/>
                  </a:cubicBezTo>
                  <a:cubicBezTo>
                    <a:pt x="2197" y="6171"/>
                    <a:pt x="2197" y="6171"/>
                    <a:pt x="2197" y="6171"/>
                  </a:cubicBezTo>
                  <a:cubicBezTo>
                    <a:pt x="2197" y="5731"/>
                    <a:pt x="2197" y="5731"/>
                    <a:pt x="2197" y="5731"/>
                  </a:cubicBezTo>
                  <a:cubicBezTo>
                    <a:pt x="1831" y="5290"/>
                    <a:pt x="1831" y="5290"/>
                    <a:pt x="1831" y="5290"/>
                  </a:cubicBezTo>
                  <a:cubicBezTo>
                    <a:pt x="1831" y="4849"/>
                    <a:pt x="1831" y="4849"/>
                    <a:pt x="1831" y="4849"/>
                  </a:cubicBezTo>
                  <a:cubicBezTo>
                    <a:pt x="2197" y="4849"/>
                    <a:pt x="2197" y="4849"/>
                    <a:pt x="2197" y="4849"/>
                  </a:cubicBezTo>
                  <a:cubicBezTo>
                    <a:pt x="2197" y="4408"/>
                    <a:pt x="2197" y="4408"/>
                    <a:pt x="2197" y="4408"/>
                  </a:cubicBezTo>
                  <a:cubicBezTo>
                    <a:pt x="2929" y="3967"/>
                    <a:pt x="2929" y="3967"/>
                    <a:pt x="2929" y="3967"/>
                  </a:cubicBezTo>
                  <a:cubicBezTo>
                    <a:pt x="2929" y="3527"/>
                    <a:pt x="2929" y="3527"/>
                    <a:pt x="2929" y="3527"/>
                  </a:cubicBezTo>
                  <a:cubicBezTo>
                    <a:pt x="2563" y="3086"/>
                    <a:pt x="2563" y="3086"/>
                    <a:pt x="2563" y="3086"/>
                  </a:cubicBezTo>
                  <a:cubicBezTo>
                    <a:pt x="2563" y="2645"/>
                    <a:pt x="2563" y="2645"/>
                    <a:pt x="2563" y="2645"/>
                  </a:cubicBezTo>
                  <a:cubicBezTo>
                    <a:pt x="2563" y="2645"/>
                    <a:pt x="2563" y="2645"/>
                    <a:pt x="2563" y="2645"/>
                  </a:cubicBezTo>
                  <a:cubicBezTo>
                    <a:pt x="2563" y="2204"/>
                    <a:pt x="2563" y="2204"/>
                    <a:pt x="2563" y="2204"/>
                  </a:cubicBezTo>
                  <a:cubicBezTo>
                    <a:pt x="2197" y="2204"/>
                    <a:pt x="2197" y="2204"/>
                    <a:pt x="2197" y="2204"/>
                  </a:cubicBezTo>
                  <a:cubicBezTo>
                    <a:pt x="2197" y="1763"/>
                    <a:pt x="2197" y="1763"/>
                    <a:pt x="2197" y="1763"/>
                  </a:cubicBezTo>
                  <a:cubicBezTo>
                    <a:pt x="2929" y="1763"/>
                    <a:pt x="2929" y="1763"/>
                    <a:pt x="2929" y="1763"/>
                  </a:cubicBezTo>
                  <a:cubicBezTo>
                    <a:pt x="3295" y="1763"/>
                    <a:pt x="3295" y="1763"/>
                    <a:pt x="3295" y="1763"/>
                  </a:cubicBezTo>
                  <a:cubicBezTo>
                    <a:pt x="3295" y="1322"/>
                    <a:pt x="3295" y="1322"/>
                    <a:pt x="3295" y="1322"/>
                  </a:cubicBezTo>
                  <a:cubicBezTo>
                    <a:pt x="3295" y="1322"/>
                    <a:pt x="3295" y="1322"/>
                    <a:pt x="3295" y="1322"/>
                  </a:cubicBezTo>
                  <a:cubicBezTo>
                    <a:pt x="3295" y="1322"/>
                    <a:pt x="3295" y="1322"/>
                    <a:pt x="3295" y="1322"/>
                  </a:cubicBezTo>
                  <a:cubicBezTo>
                    <a:pt x="2563" y="1763"/>
                    <a:pt x="2563" y="1763"/>
                    <a:pt x="2563" y="1763"/>
                  </a:cubicBezTo>
                  <a:cubicBezTo>
                    <a:pt x="1831" y="2204"/>
                    <a:pt x="1831" y="2204"/>
                    <a:pt x="1831" y="2204"/>
                  </a:cubicBezTo>
                  <a:cubicBezTo>
                    <a:pt x="1831" y="2645"/>
                    <a:pt x="1831" y="2645"/>
                    <a:pt x="1831" y="2645"/>
                  </a:cubicBezTo>
                  <a:cubicBezTo>
                    <a:pt x="1464" y="2645"/>
                    <a:pt x="1464" y="2645"/>
                    <a:pt x="1464" y="2645"/>
                  </a:cubicBezTo>
                  <a:cubicBezTo>
                    <a:pt x="1098" y="3086"/>
                    <a:pt x="1098" y="3086"/>
                    <a:pt x="1098" y="3086"/>
                  </a:cubicBezTo>
                  <a:cubicBezTo>
                    <a:pt x="1098" y="3527"/>
                    <a:pt x="1098" y="3527"/>
                    <a:pt x="1098" y="3527"/>
                  </a:cubicBezTo>
                  <a:cubicBezTo>
                    <a:pt x="366" y="3967"/>
                    <a:pt x="366" y="3967"/>
                    <a:pt x="366" y="3967"/>
                  </a:cubicBezTo>
                  <a:cubicBezTo>
                    <a:pt x="366" y="4408"/>
                    <a:pt x="366" y="4408"/>
                    <a:pt x="366" y="4408"/>
                  </a:cubicBezTo>
                  <a:cubicBezTo>
                    <a:pt x="366" y="4849"/>
                    <a:pt x="366" y="4849"/>
                    <a:pt x="366" y="4849"/>
                  </a:cubicBezTo>
                  <a:cubicBezTo>
                    <a:pt x="366" y="5290"/>
                    <a:pt x="366" y="5290"/>
                    <a:pt x="366" y="5290"/>
                  </a:cubicBezTo>
                  <a:cubicBezTo>
                    <a:pt x="0" y="5731"/>
                    <a:pt x="0" y="5731"/>
                    <a:pt x="0" y="5731"/>
                  </a:cubicBezTo>
                  <a:cubicBezTo>
                    <a:pt x="0" y="6171"/>
                    <a:pt x="0" y="6171"/>
                    <a:pt x="0" y="6171"/>
                  </a:cubicBezTo>
                  <a:cubicBezTo>
                    <a:pt x="366" y="6171"/>
                    <a:pt x="366" y="6171"/>
                    <a:pt x="366" y="6171"/>
                  </a:cubicBezTo>
                  <a:cubicBezTo>
                    <a:pt x="732" y="6171"/>
                    <a:pt x="732" y="6171"/>
                    <a:pt x="732" y="6171"/>
                  </a:cubicBezTo>
                  <a:cubicBezTo>
                    <a:pt x="1098" y="7494"/>
                    <a:pt x="1098" y="7494"/>
                    <a:pt x="1098" y="7494"/>
                  </a:cubicBezTo>
                  <a:cubicBezTo>
                    <a:pt x="1464" y="7935"/>
                    <a:pt x="1464" y="7935"/>
                    <a:pt x="1464" y="7935"/>
                  </a:cubicBezTo>
                  <a:cubicBezTo>
                    <a:pt x="1464" y="8376"/>
                    <a:pt x="1464" y="8376"/>
                    <a:pt x="1464" y="8376"/>
                  </a:cubicBezTo>
                  <a:cubicBezTo>
                    <a:pt x="1464" y="8376"/>
                    <a:pt x="1464" y="8376"/>
                    <a:pt x="1464" y="8376"/>
                  </a:cubicBezTo>
                  <a:cubicBezTo>
                    <a:pt x="1464" y="8816"/>
                    <a:pt x="1464" y="8816"/>
                    <a:pt x="1464" y="8816"/>
                  </a:cubicBezTo>
                  <a:cubicBezTo>
                    <a:pt x="1464" y="8816"/>
                    <a:pt x="1464" y="8816"/>
                    <a:pt x="1464" y="8816"/>
                  </a:cubicBezTo>
                  <a:cubicBezTo>
                    <a:pt x="1464" y="9257"/>
                    <a:pt x="1464" y="9257"/>
                    <a:pt x="1464" y="9257"/>
                  </a:cubicBezTo>
                  <a:cubicBezTo>
                    <a:pt x="1831" y="9698"/>
                    <a:pt x="1831" y="9698"/>
                    <a:pt x="1831" y="9698"/>
                  </a:cubicBezTo>
                  <a:cubicBezTo>
                    <a:pt x="2197" y="9698"/>
                    <a:pt x="2197" y="9698"/>
                    <a:pt x="2197" y="9698"/>
                  </a:cubicBezTo>
                  <a:cubicBezTo>
                    <a:pt x="2563" y="9698"/>
                    <a:pt x="2563" y="9698"/>
                    <a:pt x="2563" y="9698"/>
                  </a:cubicBezTo>
                  <a:cubicBezTo>
                    <a:pt x="2929" y="10139"/>
                    <a:pt x="2929" y="10139"/>
                    <a:pt x="2929" y="10139"/>
                  </a:cubicBezTo>
                  <a:cubicBezTo>
                    <a:pt x="2929" y="9698"/>
                    <a:pt x="2929" y="9698"/>
                    <a:pt x="2929" y="9698"/>
                  </a:cubicBezTo>
                  <a:cubicBezTo>
                    <a:pt x="3661" y="9698"/>
                    <a:pt x="3661" y="9698"/>
                    <a:pt x="3661" y="9698"/>
                  </a:cubicBezTo>
                  <a:cubicBezTo>
                    <a:pt x="4027" y="10139"/>
                    <a:pt x="4027" y="10139"/>
                    <a:pt x="4027" y="10139"/>
                  </a:cubicBezTo>
                  <a:cubicBezTo>
                    <a:pt x="4027" y="10139"/>
                    <a:pt x="4027" y="10139"/>
                    <a:pt x="4027" y="10139"/>
                  </a:cubicBezTo>
                  <a:cubicBezTo>
                    <a:pt x="4393" y="9698"/>
                    <a:pt x="4393" y="9698"/>
                    <a:pt x="4393" y="9698"/>
                  </a:cubicBezTo>
                  <a:cubicBezTo>
                    <a:pt x="5125" y="10139"/>
                    <a:pt x="5125" y="10139"/>
                    <a:pt x="5125" y="10139"/>
                  </a:cubicBezTo>
                  <a:cubicBezTo>
                    <a:pt x="5125" y="10139"/>
                    <a:pt x="5125" y="10139"/>
                    <a:pt x="5125" y="10139"/>
                  </a:cubicBezTo>
                  <a:cubicBezTo>
                    <a:pt x="6590" y="11461"/>
                    <a:pt x="6590" y="11461"/>
                    <a:pt x="6590" y="11461"/>
                  </a:cubicBezTo>
                  <a:cubicBezTo>
                    <a:pt x="6956" y="11461"/>
                    <a:pt x="6956" y="11461"/>
                    <a:pt x="6956" y="11461"/>
                  </a:cubicBezTo>
                  <a:cubicBezTo>
                    <a:pt x="6956" y="11461"/>
                    <a:pt x="6956" y="11461"/>
                    <a:pt x="6956" y="11461"/>
                  </a:cubicBezTo>
                  <a:cubicBezTo>
                    <a:pt x="7322" y="11461"/>
                    <a:pt x="7322" y="11461"/>
                    <a:pt x="7322" y="11461"/>
                  </a:cubicBezTo>
                  <a:cubicBezTo>
                    <a:pt x="7688" y="11461"/>
                    <a:pt x="7688" y="11461"/>
                    <a:pt x="7688" y="11461"/>
                  </a:cubicBezTo>
                  <a:cubicBezTo>
                    <a:pt x="7688" y="11461"/>
                    <a:pt x="7688" y="11461"/>
                    <a:pt x="7688" y="11461"/>
                  </a:cubicBezTo>
                  <a:cubicBezTo>
                    <a:pt x="8054" y="11461"/>
                    <a:pt x="8054" y="11461"/>
                    <a:pt x="8054" y="11461"/>
                  </a:cubicBezTo>
                  <a:cubicBezTo>
                    <a:pt x="8420" y="11461"/>
                    <a:pt x="8420" y="11461"/>
                    <a:pt x="8420" y="11461"/>
                  </a:cubicBezTo>
                  <a:cubicBezTo>
                    <a:pt x="8786" y="11461"/>
                    <a:pt x="8786" y="11461"/>
                    <a:pt x="8786" y="11461"/>
                  </a:cubicBezTo>
                  <a:cubicBezTo>
                    <a:pt x="8786" y="11461"/>
                    <a:pt x="8786" y="11461"/>
                    <a:pt x="8786" y="11461"/>
                  </a:cubicBezTo>
                  <a:cubicBezTo>
                    <a:pt x="9153" y="11461"/>
                    <a:pt x="9153" y="11461"/>
                    <a:pt x="9153" y="11461"/>
                  </a:cubicBezTo>
                  <a:cubicBezTo>
                    <a:pt x="9519" y="11461"/>
                    <a:pt x="9519" y="11461"/>
                    <a:pt x="9519" y="11461"/>
                  </a:cubicBezTo>
                  <a:cubicBezTo>
                    <a:pt x="9519" y="12343"/>
                    <a:pt x="9519" y="12343"/>
                    <a:pt x="9519" y="12343"/>
                  </a:cubicBezTo>
                  <a:cubicBezTo>
                    <a:pt x="9519" y="12343"/>
                    <a:pt x="9519" y="12343"/>
                    <a:pt x="9519" y="12343"/>
                  </a:cubicBezTo>
                  <a:cubicBezTo>
                    <a:pt x="9519" y="12784"/>
                    <a:pt x="9519" y="12784"/>
                    <a:pt x="9519" y="12784"/>
                  </a:cubicBezTo>
                  <a:cubicBezTo>
                    <a:pt x="9153" y="12784"/>
                    <a:pt x="9153" y="12784"/>
                    <a:pt x="9153" y="12784"/>
                  </a:cubicBezTo>
                  <a:cubicBezTo>
                    <a:pt x="8786" y="13224"/>
                    <a:pt x="8786" y="13224"/>
                    <a:pt x="8786" y="13224"/>
                  </a:cubicBezTo>
                  <a:cubicBezTo>
                    <a:pt x="8786" y="13224"/>
                    <a:pt x="8786" y="13224"/>
                    <a:pt x="8786" y="13224"/>
                  </a:cubicBezTo>
                  <a:cubicBezTo>
                    <a:pt x="8786" y="14106"/>
                    <a:pt x="8786" y="14106"/>
                    <a:pt x="8786" y="14106"/>
                  </a:cubicBezTo>
                  <a:cubicBezTo>
                    <a:pt x="8786" y="14106"/>
                    <a:pt x="8786" y="14106"/>
                    <a:pt x="8786" y="14106"/>
                  </a:cubicBezTo>
                  <a:cubicBezTo>
                    <a:pt x="8786" y="14547"/>
                    <a:pt x="8786" y="14547"/>
                    <a:pt x="8786" y="14547"/>
                  </a:cubicBezTo>
                  <a:cubicBezTo>
                    <a:pt x="8786" y="14988"/>
                    <a:pt x="8786" y="14988"/>
                    <a:pt x="8786" y="14988"/>
                  </a:cubicBezTo>
                  <a:cubicBezTo>
                    <a:pt x="8786" y="15429"/>
                    <a:pt x="8786" y="15429"/>
                    <a:pt x="8786" y="15429"/>
                  </a:cubicBezTo>
                  <a:cubicBezTo>
                    <a:pt x="8786" y="15869"/>
                    <a:pt x="8786" y="15869"/>
                    <a:pt x="8786" y="15869"/>
                  </a:cubicBezTo>
                  <a:cubicBezTo>
                    <a:pt x="9153" y="16751"/>
                    <a:pt x="9153" y="16751"/>
                    <a:pt x="9153" y="16751"/>
                  </a:cubicBezTo>
                  <a:cubicBezTo>
                    <a:pt x="8786" y="17633"/>
                    <a:pt x="8786" y="17633"/>
                    <a:pt x="8786" y="17633"/>
                  </a:cubicBezTo>
                  <a:cubicBezTo>
                    <a:pt x="8786" y="18073"/>
                    <a:pt x="8786" y="18073"/>
                    <a:pt x="8786" y="18073"/>
                  </a:cubicBezTo>
                  <a:cubicBezTo>
                    <a:pt x="9153" y="18073"/>
                    <a:pt x="9153" y="18073"/>
                    <a:pt x="9153" y="18073"/>
                  </a:cubicBezTo>
                  <a:cubicBezTo>
                    <a:pt x="9153" y="18073"/>
                    <a:pt x="9153" y="18073"/>
                    <a:pt x="9153" y="18073"/>
                  </a:cubicBezTo>
                  <a:cubicBezTo>
                    <a:pt x="9153" y="18073"/>
                    <a:pt x="9153" y="18073"/>
                    <a:pt x="9153" y="18073"/>
                  </a:cubicBezTo>
                  <a:cubicBezTo>
                    <a:pt x="9153" y="18073"/>
                    <a:pt x="9153" y="18073"/>
                    <a:pt x="9153" y="18073"/>
                  </a:cubicBezTo>
                  <a:cubicBezTo>
                    <a:pt x="9519" y="18514"/>
                    <a:pt x="9519" y="18514"/>
                    <a:pt x="9519" y="18514"/>
                  </a:cubicBezTo>
                  <a:cubicBezTo>
                    <a:pt x="9519" y="18514"/>
                    <a:pt x="9519" y="18514"/>
                    <a:pt x="9519" y="18514"/>
                  </a:cubicBezTo>
                  <a:cubicBezTo>
                    <a:pt x="9519" y="18955"/>
                    <a:pt x="9519" y="18955"/>
                    <a:pt x="9519" y="18955"/>
                  </a:cubicBezTo>
                  <a:cubicBezTo>
                    <a:pt x="9885" y="19396"/>
                    <a:pt x="9885" y="19396"/>
                    <a:pt x="9885" y="19396"/>
                  </a:cubicBezTo>
                  <a:cubicBezTo>
                    <a:pt x="9885" y="20278"/>
                    <a:pt x="9885" y="20278"/>
                    <a:pt x="9885" y="20278"/>
                  </a:cubicBezTo>
                  <a:cubicBezTo>
                    <a:pt x="10251" y="20718"/>
                    <a:pt x="10251" y="20718"/>
                    <a:pt x="10251" y="20718"/>
                  </a:cubicBezTo>
                  <a:cubicBezTo>
                    <a:pt x="9885" y="20718"/>
                    <a:pt x="9885" y="20718"/>
                    <a:pt x="9885" y="20718"/>
                  </a:cubicBezTo>
                  <a:close/>
                  <a:moveTo>
                    <a:pt x="8054" y="441"/>
                  </a:moveTo>
                  <a:cubicBezTo>
                    <a:pt x="8054" y="441"/>
                    <a:pt x="8054" y="441"/>
                    <a:pt x="8054" y="441"/>
                  </a:cubicBezTo>
                  <a:cubicBezTo>
                    <a:pt x="8420" y="882"/>
                    <a:pt x="8420" y="882"/>
                    <a:pt x="8420" y="882"/>
                  </a:cubicBezTo>
                  <a:cubicBezTo>
                    <a:pt x="8420" y="882"/>
                    <a:pt x="8420" y="882"/>
                    <a:pt x="8420" y="882"/>
                  </a:cubicBezTo>
                  <a:cubicBezTo>
                    <a:pt x="8420" y="882"/>
                    <a:pt x="8420" y="882"/>
                    <a:pt x="8420" y="882"/>
                  </a:cubicBezTo>
                  <a:cubicBezTo>
                    <a:pt x="8054" y="882"/>
                    <a:pt x="8054" y="882"/>
                    <a:pt x="8054" y="882"/>
                  </a:cubicBezTo>
                  <a:cubicBezTo>
                    <a:pt x="8054" y="441"/>
                    <a:pt x="8054" y="441"/>
                    <a:pt x="8054" y="441"/>
                  </a:cubicBezTo>
                  <a:close/>
                  <a:moveTo>
                    <a:pt x="6956" y="441"/>
                  </a:moveTo>
                  <a:cubicBezTo>
                    <a:pt x="7322" y="441"/>
                    <a:pt x="7322" y="441"/>
                    <a:pt x="7322" y="441"/>
                  </a:cubicBezTo>
                  <a:cubicBezTo>
                    <a:pt x="7322" y="882"/>
                    <a:pt x="7322" y="882"/>
                    <a:pt x="7322" y="882"/>
                  </a:cubicBezTo>
                  <a:cubicBezTo>
                    <a:pt x="7322" y="882"/>
                    <a:pt x="7322" y="882"/>
                    <a:pt x="7322" y="882"/>
                  </a:cubicBezTo>
                  <a:cubicBezTo>
                    <a:pt x="6956" y="882"/>
                    <a:pt x="6956" y="882"/>
                    <a:pt x="6956" y="882"/>
                  </a:cubicBezTo>
                  <a:cubicBezTo>
                    <a:pt x="6590" y="441"/>
                    <a:pt x="6590" y="441"/>
                    <a:pt x="6590" y="441"/>
                  </a:cubicBezTo>
                  <a:cubicBezTo>
                    <a:pt x="6956" y="441"/>
                    <a:pt x="6956" y="441"/>
                    <a:pt x="6956" y="441"/>
                  </a:cubicBezTo>
                  <a:close/>
                  <a:moveTo>
                    <a:pt x="5125" y="0"/>
                  </a:moveTo>
                  <a:cubicBezTo>
                    <a:pt x="5492" y="0"/>
                    <a:pt x="5492" y="0"/>
                    <a:pt x="5492" y="0"/>
                  </a:cubicBezTo>
                  <a:cubicBezTo>
                    <a:pt x="5858" y="0"/>
                    <a:pt x="5858" y="0"/>
                    <a:pt x="5858" y="0"/>
                  </a:cubicBezTo>
                  <a:cubicBezTo>
                    <a:pt x="5492" y="0"/>
                    <a:pt x="5492" y="0"/>
                    <a:pt x="5492" y="0"/>
                  </a:cubicBezTo>
                  <a:cubicBezTo>
                    <a:pt x="5125" y="0"/>
                    <a:pt x="5125" y="0"/>
                    <a:pt x="5125" y="0"/>
                  </a:cubicBezTo>
                  <a:close/>
                  <a:moveTo>
                    <a:pt x="14278" y="3086"/>
                  </a:moveTo>
                  <a:cubicBezTo>
                    <a:pt x="14644" y="2645"/>
                    <a:pt x="14644" y="2645"/>
                    <a:pt x="14644" y="2645"/>
                  </a:cubicBezTo>
                  <a:cubicBezTo>
                    <a:pt x="15010" y="2645"/>
                    <a:pt x="15010" y="2645"/>
                    <a:pt x="15010" y="2645"/>
                  </a:cubicBezTo>
                  <a:cubicBezTo>
                    <a:pt x="15376" y="2645"/>
                    <a:pt x="15376" y="2645"/>
                    <a:pt x="15376" y="2645"/>
                  </a:cubicBezTo>
                  <a:cubicBezTo>
                    <a:pt x="15376" y="2645"/>
                    <a:pt x="15376" y="2645"/>
                    <a:pt x="15376" y="2645"/>
                  </a:cubicBezTo>
                  <a:cubicBezTo>
                    <a:pt x="15376" y="3086"/>
                    <a:pt x="15376" y="3086"/>
                    <a:pt x="15376" y="3086"/>
                  </a:cubicBezTo>
                  <a:cubicBezTo>
                    <a:pt x="15010" y="3086"/>
                    <a:pt x="15010" y="3086"/>
                    <a:pt x="15010" y="3086"/>
                  </a:cubicBezTo>
                  <a:cubicBezTo>
                    <a:pt x="14644" y="3086"/>
                    <a:pt x="14644" y="3086"/>
                    <a:pt x="14644" y="3086"/>
                  </a:cubicBezTo>
                  <a:cubicBezTo>
                    <a:pt x="14644" y="3086"/>
                    <a:pt x="14278" y="3086"/>
                    <a:pt x="14278" y="3086"/>
                  </a:cubicBezTo>
                  <a:close/>
                  <a:moveTo>
                    <a:pt x="14278" y="308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81" name="AutoShape 178"/>
            <p:cNvSpPr>
              <a:spLocks/>
            </p:cNvSpPr>
            <p:nvPr/>
          </p:nvSpPr>
          <p:spPr bwMode="auto">
            <a:xfrm>
              <a:off x="3597" y="4207"/>
              <a:ext cx="508" cy="63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984" y="21600"/>
                  </a:moveTo>
                  <a:lnTo>
                    <a:pt x="16416" y="21009"/>
                  </a:lnTo>
                  <a:lnTo>
                    <a:pt x="17172" y="18141"/>
                  </a:lnTo>
                  <a:lnTo>
                    <a:pt x="17604" y="17550"/>
                  </a:lnTo>
                  <a:lnTo>
                    <a:pt x="16848" y="17213"/>
                  </a:lnTo>
                  <a:lnTo>
                    <a:pt x="16416" y="16959"/>
                  </a:lnTo>
                  <a:lnTo>
                    <a:pt x="15984" y="16622"/>
                  </a:lnTo>
                  <a:lnTo>
                    <a:pt x="15984" y="15694"/>
                  </a:lnTo>
                  <a:lnTo>
                    <a:pt x="17604" y="15694"/>
                  </a:lnTo>
                  <a:lnTo>
                    <a:pt x="17604" y="15356"/>
                  </a:lnTo>
                  <a:lnTo>
                    <a:pt x="17172" y="14766"/>
                  </a:lnTo>
                  <a:lnTo>
                    <a:pt x="16848" y="14766"/>
                  </a:lnTo>
                  <a:lnTo>
                    <a:pt x="16416" y="14428"/>
                  </a:lnTo>
                  <a:lnTo>
                    <a:pt x="16848" y="14091"/>
                  </a:lnTo>
                  <a:lnTo>
                    <a:pt x="18792" y="14091"/>
                  </a:lnTo>
                  <a:lnTo>
                    <a:pt x="18792" y="13753"/>
                  </a:lnTo>
                  <a:lnTo>
                    <a:pt x="19224" y="13753"/>
                  </a:lnTo>
                  <a:lnTo>
                    <a:pt x="19656" y="14091"/>
                  </a:lnTo>
                  <a:lnTo>
                    <a:pt x="19980" y="13753"/>
                  </a:lnTo>
                  <a:lnTo>
                    <a:pt x="20412" y="13500"/>
                  </a:lnTo>
                  <a:lnTo>
                    <a:pt x="20412" y="13753"/>
                  </a:lnTo>
                  <a:lnTo>
                    <a:pt x="20844" y="14091"/>
                  </a:lnTo>
                  <a:lnTo>
                    <a:pt x="20844" y="14766"/>
                  </a:lnTo>
                  <a:lnTo>
                    <a:pt x="21600" y="14766"/>
                  </a:lnTo>
                  <a:lnTo>
                    <a:pt x="21168" y="14428"/>
                  </a:lnTo>
                  <a:lnTo>
                    <a:pt x="21168" y="13753"/>
                  </a:lnTo>
                  <a:lnTo>
                    <a:pt x="20844" y="13500"/>
                  </a:lnTo>
                  <a:lnTo>
                    <a:pt x="20844" y="13163"/>
                  </a:lnTo>
                  <a:lnTo>
                    <a:pt x="20412" y="12825"/>
                  </a:lnTo>
                  <a:lnTo>
                    <a:pt x="19980" y="12825"/>
                  </a:lnTo>
                  <a:lnTo>
                    <a:pt x="19980" y="12572"/>
                  </a:lnTo>
                  <a:lnTo>
                    <a:pt x="20412" y="11897"/>
                  </a:lnTo>
                  <a:lnTo>
                    <a:pt x="19980" y="11306"/>
                  </a:lnTo>
                  <a:lnTo>
                    <a:pt x="19980" y="9366"/>
                  </a:lnTo>
                  <a:lnTo>
                    <a:pt x="20412" y="9113"/>
                  </a:lnTo>
                  <a:lnTo>
                    <a:pt x="20844" y="9113"/>
                  </a:lnTo>
                  <a:lnTo>
                    <a:pt x="20844" y="8184"/>
                  </a:lnTo>
                  <a:lnTo>
                    <a:pt x="17604" y="8184"/>
                  </a:lnTo>
                  <a:lnTo>
                    <a:pt x="15984" y="7256"/>
                  </a:lnTo>
                  <a:lnTo>
                    <a:pt x="15228" y="6919"/>
                  </a:lnTo>
                  <a:lnTo>
                    <a:pt x="14796" y="7256"/>
                  </a:lnTo>
                  <a:lnTo>
                    <a:pt x="14364" y="6919"/>
                  </a:lnTo>
                  <a:lnTo>
                    <a:pt x="13608" y="6919"/>
                  </a:lnTo>
                  <a:lnTo>
                    <a:pt x="13608" y="7256"/>
                  </a:lnTo>
                  <a:lnTo>
                    <a:pt x="13176" y="6919"/>
                  </a:lnTo>
                  <a:lnTo>
                    <a:pt x="12420" y="6919"/>
                  </a:lnTo>
                  <a:lnTo>
                    <a:pt x="11988" y="6581"/>
                  </a:lnTo>
                  <a:lnTo>
                    <a:pt x="11988" y="5653"/>
                  </a:lnTo>
                  <a:lnTo>
                    <a:pt x="11664" y="5316"/>
                  </a:lnTo>
                  <a:lnTo>
                    <a:pt x="11232" y="4388"/>
                  </a:lnTo>
                  <a:lnTo>
                    <a:pt x="10368" y="4388"/>
                  </a:lnTo>
                  <a:lnTo>
                    <a:pt x="10368" y="4050"/>
                  </a:lnTo>
                  <a:lnTo>
                    <a:pt x="10800" y="3797"/>
                  </a:lnTo>
                  <a:lnTo>
                    <a:pt x="10800" y="2869"/>
                  </a:lnTo>
                  <a:lnTo>
                    <a:pt x="11664" y="2531"/>
                  </a:lnTo>
                  <a:lnTo>
                    <a:pt x="11664" y="2194"/>
                  </a:lnTo>
                  <a:lnTo>
                    <a:pt x="11988" y="1856"/>
                  </a:lnTo>
                  <a:lnTo>
                    <a:pt x="12420" y="1856"/>
                  </a:lnTo>
                  <a:lnTo>
                    <a:pt x="12420" y="1603"/>
                  </a:lnTo>
                  <a:lnTo>
                    <a:pt x="13176" y="1266"/>
                  </a:lnTo>
                  <a:lnTo>
                    <a:pt x="14040" y="928"/>
                  </a:lnTo>
                  <a:lnTo>
                    <a:pt x="14364" y="928"/>
                  </a:lnTo>
                  <a:lnTo>
                    <a:pt x="14364" y="338"/>
                  </a:lnTo>
                  <a:lnTo>
                    <a:pt x="13608" y="0"/>
                  </a:lnTo>
                  <a:lnTo>
                    <a:pt x="13176" y="338"/>
                  </a:lnTo>
                  <a:lnTo>
                    <a:pt x="12420" y="338"/>
                  </a:lnTo>
                  <a:lnTo>
                    <a:pt x="12420" y="928"/>
                  </a:lnTo>
                  <a:lnTo>
                    <a:pt x="11664" y="928"/>
                  </a:lnTo>
                  <a:lnTo>
                    <a:pt x="10800" y="1603"/>
                  </a:lnTo>
                  <a:lnTo>
                    <a:pt x="8856" y="1603"/>
                  </a:lnTo>
                  <a:lnTo>
                    <a:pt x="8856" y="2531"/>
                  </a:lnTo>
                  <a:lnTo>
                    <a:pt x="8424" y="2194"/>
                  </a:lnTo>
                  <a:lnTo>
                    <a:pt x="8856" y="1856"/>
                  </a:lnTo>
                  <a:lnTo>
                    <a:pt x="7668" y="1856"/>
                  </a:lnTo>
                  <a:lnTo>
                    <a:pt x="7236" y="2194"/>
                  </a:lnTo>
                  <a:lnTo>
                    <a:pt x="6804" y="2194"/>
                  </a:lnTo>
                  <a:lnTo>
                    <a:pt x="6804" y="2531"/>
                  </a:lnTo>
                  <a:lnTo>
                    <a:pt x="6048" y="3122"/>
                  </a:lnTo>
                  <a:lnTo>
                    <a:pt x="6048" y="3459"/>
                  </a:lnTo>
                  <a:lnTo>
                    <a:pt x="6372" y="3459"/>
                  </a:lnTo>
                  <a:lnTo>
                    <a:pt x="6372" y="3797"/>
                  </a:lnTo>
                  <a:lnTo>
                    <a:pt x="6048" y="4050"/>
                  </a:lnTo>
                  <a:lnTo>
                    <a:pt x="5616" y="4050"/>
                  </a:lnTo>
                  <a:lnTo>
                    <a:pt x="4860" y="4388"/>
                  </a:lnTo>
                  <a:lnTo>
                    <a:pt x="4428" y="4725"/>
                  </a:lnTo>
                  <a:lnTo>
                    <a:pt x="4428" y="5063"/>
                  </a:lnTo>
                  <a:lnTo>
                    <a:pt x="3996" y="5063"/>
                  </a:lnTo>
                  <a:lnTo>
                    <a:pt x="4428" y="5316"/>
                  </a:lnTo>
                  <a:lnTo>
                    <a:pt x="4428" y="5653"/>
                  </a:lnTo>
                  <a:lnTo>
                    <a:pt x="3996" y="5991"/>
                  </a:lnTo>
                  <a:lnTo>
                    <a:pt x="3564" y="5653"/>
                  </a:lnTo>
                  <a:lnTo>
                    <a:pt x="3996" y="5653"/>
                  </a:lnTo>
                  <a:lnTo>
                    <a:pt x="3240" y="5063"/>
                  </a:lnTo>
                  <a:lnTo>
                    <a:pt x="2808" y="5063"/>
                  </a:lnTo>
                  <a:lnTo>
                    <a:pt x="3240" y="5316"/>
                  </a:lnTo>
                  <a:lnTo>
                    <a:pt x="3240" y="5653"/>
                  </a:lnTo>
                  <a:lnTo>
                    <a:pt x="2808" y="5991"/>
                  </a:lnTo>
                  <a:lnTo>
                    <a:pt x="2808" y="6244"/>
                  </a:lnTo>
                  <a:lnTo>
                    <a:pt x="2376" y="6244"/>
                  </a:lnTo>
                  <a:lnTo>
                    <a:pt x="2052" y="6919"/>
                  </a:lnTo>
                  <a:lnTo>
                    <a:pt x="2376" y="6919"/>
                  </a:lnTo>
                  <a:lnTo>
                    <a:pt x="2376" y="7509"/>
                  </a:lnTo>
                  <a:lnTo>
                    <a:pt x="2808" y="7847"/>
                  </a:lnTo>
                  <a:lnTo>
                    <a:pt x="3240" y="7509"/>
                  </a:lnTo>
                  <a:lnTo>
                    <a:pt x="3240" y="8184"/>
                  </a:lnTo>
                  <a:lnTo>
                    <a:pt x="2808" y="8184"/>
                  </a:lnTo>
                  <a:lnTo>
                    <a:pt x="2808" y="8438"/>
                  </a:lnTo>
                  <a:lnTo>
                    <a:pt x="3240" y="8438"/>
                  </a:lnTo>
                  <a:lnTo>
                    <a:pt x="3240" y="8775"/>
                  </a:lnTo>
                  <a:lnTo>
                    <a:pt x="2808" y="9113"/>
                  </a:lnTo>
                  <a:lnTo>
                    <a:pt x="3240" y="9366"/>
                  </a:lnTo>
                  <a:lnTo>
                    <a:pt x="3240" y="10378"/>
                  </a:lnTo>
                  <a:lnTo>
                    <a:pt x="2808" y="10631"/>
                  </a:lnTo>
                  <a:lnTo>
                    <a:pt x="2808" y="10969"/>
                  </a:lnTo>
                  <a:lnTo>
                    <a:pt x="3240" y="10969"/>
                  </a:lnTo>
                  <a:lnTo>
                    <a:pt x="3564" y="11306"/>
                  </a:lnTo>
                  <a:lnTo>
                    <a:pt x="3564" y="11559"/>
                  </a:lnTo>
                  <a:lnTo>
                    <a:pt x="3240" y="11897"/>
                  </a:lnTo>
                  <a:lnTo>
                    <a:pt x="2052" y="12825"/>
                  </a:lnTo>
                  <a:lnTo>
                    <a:pt x="1188" y="12825"/>
                  </a:lnTo>
                  <a:lnTo>
                    <a:pt x="864" y="13163"/>
                  </a:lnTo>
                  <a:lnTo>
                    <a:pt x="432" y="13753"/>
                  </a:lnTo>
                  <a:lnTo>
                    <a:pt x="432" y="14091"/>
                  </a:lnTo>
                  <a:lnTo>
                    <a:pt x="0" y="14428"/>
                  </a:lnTo>
                  <a:lnTo>
                    <a:pt x="864" y="14428"/>
                  </a:lnTo>
                  <a:lnTo>
                    <a:pt x="1188" y="14766"/>
                  </a:lnTo>
                  <a:lnTo>
                    <a:pt x="2052" y="15019"/>
                  </a:lnTo>
                  <a:lnTo>
                    <a:pt x="2376" y="15019"/>
                  </a:lnTo>
                  <a:lnTo>
                    <a:pt x="2808" y="15356"/>
                  </a:lnTo>
                  <a:lnTo>
                    <a:pt x="2808" y="15947"/>
                  </a:lnTo>
                  <a:lnTo>
                    <a:pt x="3996" y="15947"/>
                  </a:lnTo>
                  <a:lnTo>
                    <a:pt x="3996" y="16284"/>
                  </a:lnTo>
                  <a:lnTo>
                    <a:pt x="4860" y="16284"/>
                  </a:lnTo>
                  <a:lnTo>
                    <a:pt x="4860" y="15947"/>
                  </a:lnTo>
                  <a:lnTo>
                    <a:pt x="5184" y="15694"/>
                  </a:lnTo>
                  <a:lnTo>
                    <a:pt x="6048" y="15947"/>
                  </a:lnTo>
                  <a:lnTo>
                    <a:pt x="6048" y="16284"/>
                  </a:lnTo>
                  <a:lnTo>
                    <a:pt x="6804" y="16284"/>
                  </a:lnTo>
                  <a:lnTo>
                    <a:pt x="7668" y="16622"/>
                  </a:lnTo>
                  <a:lnTo>
                    <a:pt x="7992" y="16622"/>
                  </a:lnTo>
                  <a:lnTo>
                    <a:pt x="8424" y="16959"/>
                  </a:lnTo>
                  <a:lnTo>
                    <a:pt x="8424" y="17213"/>
                  </a:lnTo>
                  <a:lnTo>
                    <a:pt x="8856" y="17550"/>
                  </a:lnTo>
                  <a:lnTo>
                    <a:pt x="9612" y="17888"/>
                  </a:lnTo>
                  <a:lnTo>
                    <a:pt x="10044" y="18141"/>
                  </a:lnTo>
                  <a:lnTo>
                    <a:pt x="10044" y="18478"/>
                  </a:lnTo>
                  <a:lnTo>
                    <a:pt x="10368" y="18478"/>
                  </a:lnTo>
                  <a:lnTo>
                    <a:pt x="10368" y="18816"/>
                  </a:lnTo>
                  <a:lnTo>
                    <a:pt x="10800" y="19069"/>
                  </a:lnTo>
                  <a:lnTo>
                    <a:pt x="10368" y="19069"/>
                  </a:lnTo>
                  <a:lnTo>
                    <a:pt x="10800" y="19406"/>
                  </a:lnTo>
                  <a:lnTo>
                    <a:pt x="12420" y="19406"/>
                  </a:lnTo>
                  <a:lnTo>
                    <a:pt x="12852" y="19069"/>
                  </a:lnTo>
                  <a:lnTo>
                    <a:pt x="13176" y="19069"/>
                  </a:lnTo>
                  <a:lnTo>
                    <a:pt x="13608" y="19406"/>
                  </a:lnTo>
                  <a:lnTo>
                    <a:pt x="14364" y="19069"/>
                  </a:lnTo>
                  <a:lnTo>
                    <a:pt x="15228" y="19069"/>
                  </a:lnTo>
                  <a:lnTo>
                    <a:pt x="15660" y="19406"/>
                  </a:lnTo>
                  <a:lnTo>
                    <a:pt x="15984" y="19406"/>
                  </a:lnTo>
                  <a:lnTo>
                    <a:pt x="15984" y="19744"/>
                  </a:lnTo>
                  <a:lnTo>
                    <a:pt x="14796" y="21009"/>
                  </a:lnTo>
                  <a:lnTo>
                    <a:pt x="14796" y="21263"/>
                  </a:lnTo>
                  <a:lnTo>
                    <a:pt x="15228" y="21263"/>
                  </a:lnTo>
                  <a:lnTo>
                    <a:pt x="15660" y="21009"/>
                  </a:lnTo>
                  <a:lnTo>
                    <a:pt x="15984" y="21263"/>
                  </a:lnTo>
                  <a:lnTo>
                    <a:pt x="15984" y="21600"/>
                  </a:lnTo>
                  <a:close/>
                  <a:moveTo>
                    <a:pt x="15984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82" name="AutoShape 179"/>
            <p:cNvSpPr>
              <a:spLocks/>
            </p:cNvSpPr>
            <p:nvPr/>
          </p:nvSpPr>
          <p:spPr bwMode="auto">
            <a:xfrm>
              <a:off x="3513" y="4630"/>
              <a:ext cx="244" cy="23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700" y="4950"/>
                  </a:moveTo>
                  <a:lnTo>
                    <a:pt x="20025" y="4950"/>
                  </a:lnTo>
                  <a:lnTo>
                    <a:pt x="20025" y="4050"/>
                  </a:lnTo>
                  <a:lnTo>
                    <a:pt x="18225" y="3375"/>
                  </a:lnTo>
                  <a:lnTo>
                    <a:pt x="17550" y="4050"/>
                  </a:lnTo>
                  <a:lnTo>
                    <a:pt x="17550" y="4950"/>
                  </a:lnTo>
                  <a:lnTo>
                    <a:pt x="15750" y="4950"/>
                  </a:lnTo>
                  <a:lnTo>
                    <a:pt x="15750" y="4050"/>
                  </a:lnTo>
                  <a:lnTo>
                    <a:pt x="13275" y="4050"/>
                  </a:lnTo>
                  <a:lnTo>
                    <a:pt x="13275" y="2475"/>
                  </a:lnTo>
                  <a:lnTo>
                    <a:pt x="12375" y="1575"/>
                  </a:lnTo>
                  <a:lnTo>
                    <a:pt x="11700" y="1575"/>
                  </a:lnTo>
                  <a:lnTo>
                    <a:pt x="9900" y="900"/>
                  </a:lnTo>
                  <a:lnTo>
                    <a:pt x="9225" y="0"/>
                  </a:lnTo>
                  <a:lnTo>
                    <a:pt x="7425" y="0"/>
                  </a:lnTo>
                  <a:lnTo>
                    <a:pt x="7425" y="900"/>
                  </a:lnTo>
                  <a:lnTo>
                    <a:pt x="6525" y="900"/>
                  </a:lnTo>
                  <a:lnTo>
                    <a:pt x="4950" y="1575"/>
                  </a:lnTo>
                  <a:lnTo>
                    <a:pt x="4050" y="1575"/>
                  </a:lnTo>
                  <a:lnTo>
                    <a:pt x="2475" y="2475"/>
                  </a:lnTo>
                  <a:lnTo>
                    <a:pt x="3375" y="3375"/>
                  </a:lnTo>
                  <a:lnTo>
                    <a:pt x="3375" y="4950"/>
                  </a:lnTo>
                  <a:lnTo>
                    <a:pt x="2475" y="6750"/>
                  </a:lnTo>
                  <a:lnTo>
                    <a:pt x="1575" y="6750"/>
                  </a:lnTo>
                  <a:lnTo>
                    <a:pt x="2475" y="7425"/>
                  </a:lnTo>
                  <a:lnTo>
                    <a:pt x="1575" y="8325"/>
                  </a:lnTo>
                  <a:lnTo>
                    <a:pt x="900" y="8325"/>
                  </a:lnTo>
                  <a:lnTo>
                    <a:pt x="0" y="9225"/>
                  </a:lnTo>
                  <a:lnTo>
                    <a:pt x="900" y="9900"/>
                  </a:lnTo>
                  <a:lnTo>
                    <a:pt x="900" y="11700"/>
                  </a:lnTo>
                  <a:lnTo>
                    <a:pt x="0" y="12375"/>
                  </a:lnTo>
                  <a:lnTo>
                    <a:pt x="900" y="13275"/>
                  </a:lnTo>
                  <a:lnTo>
                    <a:pt x="1575" y="13275"/>
                  </a:lnTo>
                  <a:lnTo>
                    <a:pt x="1575" y="14175"/>
                  </a:lnTo>
                  <a:lnTo>
                    <a:pt x="2475" y="15075"/>
                  </a:lnTo>
                  <a:lnTo>
                    <a:pt x="2475" y="14175"/>
                  </a:lnTo>
                  <a:lnTo>
                    <a:pt x="3375" y="13275"/>
                  </a:lnTo>
                  <a:lnTo>
                    <a:pt x="4050" y="12375"/>
                  </a:lnTo>
                  <a:lnTo>
                    <a:pt x="4050" y="13275"/>
                  </a:lnTo>
                  <a:lnTo>
                    <a:pt x="4950" y="14175"/>
                  </a:lnTo>
                  <a:lnTo>
                    <a:pt x="4050" y="15075"/>
                  </a:lnTo>
                  <a:lnTo>
                    <a:pt x="4950" y="15750"/>
                  </a:lnTo>
                  <a:lnTo>
                    <a:pt x="4050" y="16650"/>
                  </a:lnTo>
                  <a:lnTo>
                    <a:pt x="3375" y="16650"/>
                  </a:lnTo>
                  <a:lnTo>
                    <a:pt x="3375" y="17550"/>
                  </a:lnTo>
                  <a:lnTo>
                    <a:pt x="4050" y="18225"/>
                  </a:lnTo>
                  <a:lnTo>
                    <a:pt x="3375" y="18225"/>
                  </a:lnTo>
                  <a:lnTo>
                    <a:pt x="2475" y="19125"/>
                  </a:lnTo>
                  <a:lnTo>
                    <a:pt x="2475" y="20025"/>
                  </a:lnTo>
                  <a:lnTo>
                    <a:pt x="3375" y="20025"/>
                  </a:lnTo>
                  <a:lnTo>
                    <a:pt x="4050" y="19125"/>
                  </a:lnTo>
                  <a:lnTo>
                    <a:pt x="4050" y="20025"/>
                  </a:lnTo>
                  <a:lnTo>
                    <a:pt x="6525" y="20025"/>
                  </a:lnTo>
                  <a:lnTo>
                    <a:pt x="7425" y="21600"/>
                  </a:lnTo>
                  <a:lnTo>
                    <a:pt x="8325" y="20925"/>
                  </a:lnTo>
                  <a:lnTo>
                    <a:pt x="11700" y="15750"/>
                  </a:lnTo>
                  <a:lnTo>
                    <a:pt x="11700" y="15075"/>
                  </a:lnTo>
                  <a:lnTo>
                    <a:pt x="15750" y="14175"/>
                  </a:lnTo>
                  <a:lnTo>
                    <a:pt x="17550" y="13275"/>
                  </a:lnTo>
                  <a:lnTo>
                    <a:pt x="20025" y="10800"/>
                  </a:lnTo>
                  <a:lnTo>
                    <a:pt x="20700" y="9225"/>
                  </a:lnTo>
                  <a:lnTo>
                    <a:pt x="21600" y="9225"/>
                  </a:lnTo>
                  <a:lnTo>
                    <a:pt x="21600" y="6750"/>
                  </a:lnTo>
                  <a:lnTo>
                    <a:pt x="20700" y="5850"/>
                  </a:lnTo>
                  <a:lnTo>
                    <a:pt x="20700" y="4950"/>
                  </a:lnTo>
                  <a:close/>
                  <a:moveTo>
                    <a:pt x="2475" y="15750"/>
                  </a:moveTo>
                  <a:lnTo>
                    <a:pt x="3375" y="15075"/>
                  </a:lnTo>
                  <a:lnTo>
                    <a:pt x="3375" y="14175"/>
                  </a:lnTo>
                  <a:lnTo>
                    <a:pt x="3375" y="15750"/>
                  </a:lnTo>
                  <a:lnTo>
                    <a:pt x="2475" y="15750"/>
                  </a:lnTo>
                  <a:close/>
                  <a:moveTo>
                    <a:pt x="2475" y="1575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83" name="AutoShape 180"/>
            <p:cNvSpPr>
              <a:spLocks/>
            </p:cNvSpPr>
            <p:nvPr/>
          </p:nvSpPr>
          <p:spPr bwMode="auto">
            <a:xfrm>
              <a:off x="3503" y="4684"/>
              <a:ext cx="536" cy="69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064" y="12791"/>
                  </a:moveTo>
                  <a:lnTo>
                    <a:pt x="18631" y="12791"/>
                  </a:lnTo>
                  <a:lnTo>
                    <a:pt x="18631" y="12485"/>
                  </a:lnTo>
                  <a:lnTo>
                    <a:pt x="18222" y="11643"/>
                  </a:lnTo>
                  <a:lnTo>
                    <a:pt x="18222" y="11336"/>
                  </a:lnTo>
                  <a:lnTo>
                    <a:pt x="18631" y="11336"/>
                  </a:lnTo>
                  <a:lnTo>
                    <a:pt x="18631" y="11106"/>
                  </a:lnTo>
                  <a:lnTo>
                    <a:pt x="18222" y="10800"/>
                  </a:lnTo>
                  <a:lnTo>
                    <a:pt x="17096" y="11643"/>
                  </a:lnTo>
                  <a:lnTo>
                    <a:pt x="15560" y="11643"/>
                  </a:lnTo>
                  <a:lnTo>
                    <a:pt x="15560" y="11106"/>
                  </a:lnTo>
                  <a:lnTo>
                    <a:pt x="15151" y="10800"/>
                  </a:lnTo>
                  <a:lnTo>
                    <a:pt x="13308" y="10800"/>
                  </a:lnTo>
                  <a:lnTo>
                    <a:pt x="14025" y="10494"/>
                  </a:lnTo>
                  <a:lnTo>
                    <a:pt x="12899" y="9651"/>
                  </a:lnTo>
                  <a:lnTo>
                    <a:pt x="12489" y="9421"/>
                  </a:lnTo>
                  <a:lnTo>
                    <a:pt x="12489" y="8809"/>
                  </a:lnTo>
                  <a:lnTo>
                    <a:pt x="12899" y="8502"/>
                  </a:lnTo>
                  <a:lnTo>
                    <a:pt x="12489" y="8272"/>
                  </a:lnTo>
                  <a:lnTo>
                    <a:pt x="12899" y="8272"/>
                  </a:lnTo>
                  <a:lnTo>
                    <a:pt x="12899" y="7966"/>
                  </a:lnTo>
                  <a:lnTo>
                    <a:pt x="13308" y="7660"/>
                  </a:lnTo>
                  <a:lnTo>
                    <a:pt x="13615" y="7660"/>
                  </a:lnTo>
                  <a:lnTo>
                    <a:pt x="13615" y="7123"/>
                  </a:lnTo>
                  <a:lnTo>
                    <a:pt x="14025" y="6511"/>
                  </a:lnTo>
                  <a:lnTo>
                    <a:pt x="14025" y="5974"/>
                  </a:lnTo>
                  <a:lnTo>
                    <a:pt x="14434" y="5974"/>
                  </a:lnTo>
                  <a:lnTo>
                    <a:pt x="15151" y="5438"/>
                  </a:lnTo>
                  <a:lnTo>
                    <a:pt x="15560" y="5438"/>
                  </a:lnTo>
                  <a:lnTo>
                    <a:pt x="16277" y="5132"/>
                  </a:lnTo>
                  <a:lnTo>
                    <a:pt x="17403" y="4826"/>
                  </a:lnTo>
                  <a:lnTo>
                    <a:pt x="18631" y="4826"/>
                  </a:lnTo>
                  <a:lnTo>
                    <a:pt x="18631" y="5132"/>
                  </a:lnTo>
                  <a:lnTo>
                    <a:pt x="18938" y="5132"/>
                  </a:lnTo>
                  <a:lnTo>
                    <a:pt x="18938" y="4519"/>
                  </a:lnTo>
                  <a:lnTo>
                    <a:pt x="18631" y="4289"/>
                  </a:lnTo>
                  <a:lnTo>
                    <a:pt x="18222" y="4519"/>
                  </a:lnTo>
                  <a:lnTo>
                    <a:pt x="17812" y="4519"/>
                  </a:lnTo>
                  <a:lnTo>
                    <a:pt x="17812" y="4289"/>
                  </a:lnTo>
                  <a:lnTo>
                    <a:pt x="18938" y="3140"/>
                  </a:lnTo>
                  <a:lnTo>
                    <a:pt x="18938" y="2834"/>
                  </a:lnTo>
                  <a:lnTo>
                    <a:pt x="18631" y="2834"/>
                  </a:lnTo>
                  <a:lnTo>
                    <a:pt x="18222" y="2528"/>
                  </a:lnTo>
                  <a:lnTo>
                    <a:pt x="17403" y="2528"/>
                  </a:lnTo>
                  <a:lnTo>
                    <a:pt x="16686" y="2834"/>
                  </a:lnTo>
                  <a:lnTo>
                    <a:pt x="16277" y="2528"/>
                  </a:lnTo>
                  <a:lnTo>
                    <a:pt x="15970" y="2528"/>
                  </a:lnTo>
                  <a:lnTo>
                    <a:pt x="15560" y="2834"/>
                  </a:lnTo>
                  <a:lnTo>
                    <a:pt x="14025" y="2834"/>
                  </a:lnTo>
                  <a:lnTo>
                    <a:pt x="13615" y="2528"/>
                  </a:lnTo>
                  <a:lnTo>
                    <a:pt x="14025" y="2528"/>
                  </a:lnTo>
                  <a:lnTo>
                    <a:pt x="13615" y="2298"/>
                  </a:lnTo>
                  <a:lnTo>
                    <a:pt x="13615" y="1991"/>
                  </a:lnTo>
                  <a:lnTo>
                    <a:pt x="13308" y="1991"/>
                  </a:lnTo>
                  <a:lnTo>
                    <a:pt x="13308" y="1685"/>
                  </a:lnTo>
                  <a:lnTo>
                    <a:pt x="12899" y="1455"/>
                  </a:lnTo>
                  <a:lnTo>
                    <a:pt x="12182" y="1149"/>
                  </a:lnTo>
                  <a:lnTo>
                    <a:pt x="11773" y="843"/>
                  </a:lnTo>
                  <a:lnTo>
                    <a:pt x="11773" y="613"/>
                  </a:lnTo>
                  <a:lnTo>
                    <a:pt x="11363" y="306"/>
                  </a:lnTo>
                  <a:lnTo>
                    <a:pt x="11056" y="306"/>
                  </a:lnTo>
                  <a:lnTo>
                    <a:pt x="10237" y="0"/>
                  </a:lnTo>
                  <a:lnTo>
                    <a:pt x="9827" y="0"/>
                  </a:lnTo>
                  <a:lnTo>
                    <a:pt x="9827" y="306"/>
                  </a:lnTo>
                  <a:lnTo>
                    <a:pt x="10237" y="613"/>
                  </a:lnTo>
                  <a:lnTo>
                    <a:pt x="10237" y="1455"/>
                  </a:lnTo>
                  <a:lnTo>
                    <a:pt x="9827" y="1455"/>
                  </a:lnTo>
                  <a:lnTo>
                    <a:pt x="9520" y="1991"/>
                  </a:lnTo>
                  <a:lnTo>
                    <a:pt x="8394" y="2834"/>
                  </a:lnTo>
                  <a:lnTo>
                    <a:pt x="7575" y="3140"/>
                  </a:lnTo>
                  <a:lnTo>
                    <a:pt x="5733" y="3447"/>
                  </a:lnTo>
                  <a:lnTo>
                    <a:pt x="5733" y="3677"/>
                  </a:lnTo>
                  <a:lnTo>
                    <a:pt x="4197" y="5438"/>
                  </a:lnTo>
                  <a:lnTo>
                    <a:pt x="3788" y="5668"/>
                  </a:lnTo>
                  <a:lnTo>
                    <a:pt x="3378" y="5132"/>
                  </a:lnTo>
                  <a:lnTo>
                    <a:pt x="2252" y="5132"/>
                  </a:lnTo>
                  <a:lnTo>
                    <a:pt x="2252" y="4826"/>
                  </a:lnTo>
                  <a:lnTo>
                    <a:pt x="1945" y="5132"/>
                  </a:lnTo>
                  <a:lnTo>
                    <a:pt x="1536" y="5132"/>
                  </a:lnTo>
                  <a:lnTo>
                    <a:pt x="1536" y="4826"/>
                  </a:lnTo>
                  <a:lnTo>
                    <a:pt x="1945" y="4519"/>
                  </a:lnTo>
                  <a:lnTo>
                    <a:pt x="2252" y="4519"/>
                  </a:lnTo>
                  <a:lnTo>
                    <a:pt x="1945" y="4289"/>
                  </a:lnTo>
                  <a:lnTo>
                    <a:pt x="1945" y="3983"/>
                  </a:lnTo>
                  <a:lnTo>
                    <a:pt x="1126" y="4289"/>
                  </a:lnTo>
                  <a:lnTo>
                    <a:pt x="819" y="4519"/>
                  </a:lnTo>
                  <a:lnTo>
                    <a:pt x="0" y="4826"/>
                  </a:lnTo>
                  <a:lnTo>
                    <a:pt x="0" y="5668"/>
                  </a:lnTo>
                  <a:lnTo>
                    <a:pt x="409" y="5974"/>
                  </a:lnTo>
                  <a:lnTo>
                    <a:pt x="0" y="5974"/>
                  </a:lnTo>
                  <a:lnTo>
                    <a:pt x="409" y="6281"/>
                  </a:lnTo>
                  <a:lnTo>
                    <a:pt x="819" y="6511"/>
                  </a:lnTo>
                  <a:lnTo>
                    <a:pt x="409" y="6817"/>
                  </a:lnTo>
                  <a:lnTo>
                    <a:pt x="0" y="6817"/>
                  </a:lnTo>
                  <a:lnTo>
                    <a:pt x="0" y="7123"/>
                  </a:lnTo>
                  <a:lnTo>
                    <a:pt x="409" y="7430"/>
                  </a:lnTo>
                  <a:lnTo>
                    <a:pt x="1126" y="7660"/>
                  </a:lnTo>
                  <a:lnTo>
                    <a:pt x="1536" y="7660"/>
                  </a:lnTo>
                  <a:lnTo>
                    <a:pt x="2252" y="7966"/>
                  </a:lnTo>
                  <a:lnTo>
                    <a:pt x="2662" y="7966"/>
                  </a:lnTo>
                  <a:lnTo>
                    <a:pt x="2662" y="8272"/>
                  </a:lnTo>
                  <a:lnTo>
                    <a:pt x="3071" y="8502"/>
                  </a:lnTo>
                  <a:lnTo>
                    <a:pt x="3071" y="8809"/>
                  </a:lnTo>
                  <a:lnTo>
                    <a:pt x="3378" y="9115"/>
                  </a:lnTo>
                  <a:lnTo>
                    <a:pt x="3788" y="9421"/>
                  </a:lnTo>
                  <a:lnTo>
                    <a:pt x="4197" y="9651"/>
                  </a:lnTo>
                  <a:lnTo>
                    <a:pt x="4197" y="9957"/>
                  </a:lnTo>
                  <a:lnTo>
                    <a:pt x="4607" y="10264"/>
                  </a:lnTo>
                  <a:lnTo>
                    <a:pt x="4607" y="10494"/>
                  </a:lnTo>
                  <a:lnTo>
                    <a:pt x="4914" y="10800"/>
                  </a:lnTo>
                  <a:lnTo>
                    <a:pt x="4914" y="11106"/>
                  </a:lnTo>
                  <a:lnTo>
                    <a:pt x="5323" y="11336"/>
                  </a:lnTo>
                  <a:lnTo>
                    <a:pt x="5323" y="11643"/>
                  </a:lnTo>
                  <a:lnTo>
                    <a:pt x="5733" y="12255"/>
                  </a:lnTo>
                  <a:lnTo>
                    <a:pt x="6449" y="12791"/>
                  </a:lnTo>
                  <a:lnTo>
                    <a:pt x="6449" y="13098"/>
                  </a:lnTo>
                  <a:lnTo>
                    <a:pt x="7166" y="13634"/>
                  </a:lnTo>
                  <a:lnTo>
                    <a:pt x="7166" y="13940"/>
                  </a:lnTo>
                  <a:lnTo>
                    <a:pt x="7575" y="14247"/>
                  </a:lnTo>
                  <a:lnTo>
                    <a:pt x="7985" y="14247"/>
                  </a:lnTo>
                  <a:lnTo>
                    <a:pt x="7985" y="14477"/>
                  </a:lnTo>
                  <a:lnTo>
                    <a:pt x="8394" y="15089"/>
                  </a:lnTo>
                  <a:lnTo>
                    <a:pt x="8701" y="15319"/>
                  </a:lnTo>
                  <a:lnTo>
                    <a:pt x="9111" y="15932"/>
                  </a:lnTo>
                  <a:lnTo>
                    <a:pt x="9111" y="16238"/>
                  </a:lnTo>
                  <a:lnTo>
                    <a:pt x="8701" y="16238"/>
                  </a:lnTo>
                  <a:lnTo>
                    <a:pt x="8701" y="16468"/>
                  </a:lnTo>
                  <a:lnTo>
                    <a:pt x="9111" y="16468"/>
                  </a:lnTo>
                  <a:lnTo>
                    <a:pt x="9520" y="16774"/>
                  </a:lnTo>
                  <a:lnTo>
                    <a:pt x="9827" y="17081"/>
                  </a:lnTo>
                  <a:lnTo>
                    <a:pt x="10237" y="17311"/>
                  </a:lnTo>
                  <a:lnTo>
                    <a:pt x="10237" y="17617"/>
                  </a:lnTo>
                  <a:lnTo>
                    <a:pt x="11056" y="17617"/>
                  </a:lnTo>
                  <a:lnTo>
                    <a:pt x="11056" y="17923"/>
                  </a:lnTo>
                  <a:lnTo>
                    <a:pt x="11363" y="17923"/>
                  </a:lnTo>
                  <a:lnTo>
                    <a:pt x="11363" y="18153"/>
                  </a:lnTo>
                  <a:lnTo>
                    <a:pt x="12182" y="18153"/>
                  </a:lnTo>
                  <a:lnTo>
                    <a:pt x="12182" y="17923"/>
                  </a:lnTo>
                  <a:lnTo>
                    <a:pt x="12182" y="18460"/>
                  </a:lnTo>
                  <a:lnTo>
                    <a:pt x="12899" y="18460"/>
                  </a:lnTo>
                  <a:lnTo>
                    <a:pt x="13308" y="18766"/>
                  </a:lnTo>
                  <a:lnTo>
                    <a:pt x="13308" y="19072"/>
                  </a:lnTo>
                  <a:lnTo>
                    <a:pt x="14434" y="19072"/>
                  </a:lnTo>
                  <a:lnTo>
                    <a:pt x="14844" y="19302"/>
                  </a:lnTo>
                  <a:lnTo>
                    <a:pt x="15151" y="19609"/>
                  </a:lnTo>
                  <a:lnTo>
                    <a:pt x="15970" y="19609"/>
                  </a:lnTo>
                  <a:lnTo>
                    <a:pt x="16277" y="19915"/>
                  </a:lnTo>
                  <a:lnTo>
                    <a:pt x="16686" y="20145"/>
                  </a:lnTo>
                  <a:lnTo>
                    <a:pt x="17096" y="20145"/>
                  </a:lnTo>
                  <a:lnTo>
                    <a:pt x="17096" y="20451"/>
                  </a:lnTo>
                  <a:lnTo>
                    <a:pt x="17403" y="20451"/>
                  </a:lnTo>
                  <a:lnTo>
                    <a:pt x="17403" y="20757"/>
                  </a:lnTo>
                  <a:lnTo>
                    <a:pt x="17812" y="20757"/>
                  </a:lnTo>
                  <a:lnTo>
                    <a:pt x="18222" y="21064"/>
                  </a:lnTo>
                  <a:lnTo>
                    <a:pt x="18631" y="21294"/>
                  </a:lnTo>
                  <a:lnTo>
                    <a:pt x="18938" y="21600"/>
                  </a:lnTo>
                  <a:lnTo>
                    <a:pt x="19757" y="21600"/>
                  </a:lnTo>
                  <a:lnTo>
                    <a:pt x="20064" y="21294"/>
                  </a:lnTo>
                  <a:lnTo>
                    <a:pt x="20474" y="21294"/>
                  </a:lnTo>
                  <a:lnTo>
                    <a:pt x="20883" y="21064"/>
                  </a:lnTo>
                  <a:lnTo>
                    <a:pt x="20474" y="20757"/>
                  </a:lnTo>
                  <a:lnTo>
                    <a:pt x="20883" y="20451"/>
                  </a:lnTo>
                  <a:lnTo>
                    <a:pt x="20474" y="20145"/>
                  </a:lnTo>
                  <a:lnTo>
                    <a:pt x="20883" y="19915"/>
                  </a:lnTo>
                  <a:lnTo>
                    <a:pt x="21191" y="19609"/>
                  </a:lnTo>
                  <a:lnTo>
                    <a:pt x="21600" y="19302"/>
                  </a:lnTo>
                  <a:lnTo>
                    <a:pt x="21600" y="19072"/>
                  </a:lnTo>
                  <a:lnTo>
                    <a:pt x="21191" y="18460"/>
                  </a:lnTo>
                  <a:lnTo>
                    <a:pt x="21191" y="17617"/>
                  </a:lnTo>
                  <a:lnTo>
                    <a:pt x="20883" y="17617"/>
                  </a:lnTo>
                  <a:lnTo>
                    <a:pt x="21191" y="17311"/>
                  </a:lnTo>
                  <a:lnTo>
                    <a:pt x="21191" y="14783"/>
                  </a:lnTo>
                  <a:lnTo>
                    <a:pt x="21600" y="14477"/>
                  </a:lnTo>
                  <a:lnTo>
                    <a:pt x="21600" y="14247"/>
                  </a:lnTo>
                  <a:lnTo>
                    <a:pt x="20064" y="12791"/>
                  </a:lnTo>
                  <a:close/>
                  <a:moveTo>
                    <a:pt x="20064" y="1279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84" name="AutoShape 181"/>
            <p:cNvSpPr>
              <a:spLocks/>
            </p:cNvSpPr>
            <p:nvPr/>
          </p:nvSpPr>
          <p:spPr bwMode="auto">
            <a:xfrm>
              <a:off x="4001" y="5043"/>
              <a:ext cx="517" cy="51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859" y="16591"/>
                  </a:moveTo>
                  <a:lnTo>
                    <a:pt x="20859" y="15861"/>
                  </a:lnTo>
                  <a:lnTo>
                    <a:pt x="21600" y="14296"/>
                  </a:lnTo>
                  <a:lnTo>
                    <a:pt x="21600" y="13878"/>
                  </a:lnTo>
                  <a:lnTo>
                    <a:pt x="20859" y="12313"/>
                  </a:lnTo>
                  <a:lnTo>
                    <a:pt x="19694" y="12000"/>
                  </a:lnTo>
                  <a:lnTo>
                    <a:pt x="20012" y="11583"/>
                  </a:lnTo>
                  <a:lnTo>
                    <a:pt x="19694" y="10435"/>
                  </a:lnTo>
                  <a:lnTo>
                    <a:pt x="16518" y="10435"/>
                  </a:lnTo>
                  <a:lnTo>
                    <a:pt x="16518" y="9600"/>
                  </a:lnTo>
                  <a:lnTo>
                    <a:pt x="16094" y="8870"/>
                  </a:lnTo>
                  <a:lnTo>
                    <a:pt x="16094" y="6991"/>
                  </a:lnTo>
                  <a:lnTo>
                    <a:pt x="15353" y="6574"/>
                  </a:lnTo>
                  <a:lnTo>
                    <a:pt x="14188" y="6574"/>
                  </a:lnTo>
                  <a:lnTo>
                    <a:pt x="13765" y="6157"/>
                  </a:lnTo>
                  <a:lnTo>
                    <a:pt x="13341" y="6157"/>
                  </a:lnTo>
                  <a:lnTo>
                    <a:pt x="13341" y="5739"/>
                  </a:lnTo>
                  <a:lnTo>
                    <a:pt x="13024" y="5739"/>
                  </a:lnTo>
                  <a:lnTo>
                    <a:pt x="12176" y="5426"/>
                  </a:lnTo>
                  <a:lnTo>
                    <a:pt x="11753" y="5426"/>
                  </a:lnTo>
                  <a:lnTo>
                    <a:pt x="11435" y="5009"/>
                  </a:lnTo>
                  <a:lnTo>
                    <a:pt x="11012" y="5009"/>
                  </a:lnTo>
                  <a:lnTo>
                    <a:pt x="10271" y="4278"/>
                  </a:lnTo>
                  <a:lnTo>
                    <a:pt x="9424" y="4591"/>
                  </a:lnTo>
                  <a:lnTo>
                    <a:pt x="9106" y="4278"/>
                  </a:lnTo>
                  <a:lnTo>
                    <a:pt x="8259" y="4278"/>
                  </a:lnTo>
                  <a:lnTo>
                    <a:pt x="7835" y="3861"/>
                  </a:lnTo>
                  <a:lnTo>
                    <a:pt x="7835" y="3443"/>
                  </a:lnTo>
                  <a:lnTo>
                    <a:pt x="7518" y="3443"/>
                  </a:lnTo>
                  <a:lnTo>
                    <a:pt x="7094" y="2713"/>
                  </a:lnTo>
                  <a:lnTo>
                    <a:pt x="7518" y="2296"/>
                  </a:lnTo>
                  <a:lnTo>
                    <a:pt x="7094" y="1565"/>
                  </a:lnTo>
                  <a:lnTo>
                    <a:pt x="7518" y="1148"/>
                  </a:lnTo>
                  <a:lnTo>
                    <a:pt x="7094" y="730"/>
                  </a:lnTo>
                  <a:lnTo>
                    <a:pt x="7094" y="0"/>
                  </a:lnTo>
                  <a:lnTo>
                    <a:pt x="6671" y="313"/>
                  </a:lnTo>
                  <a:lnTo>
                    <a:pt x="6353" y="0"/>
                  </a:lnTo>
                  <a:lnTo>
                    <a:pt x="5929" y="0"/>
                  </a:lnTo>
                  <a:lnTo>
                    <a:pt x="5506" y="313"/>
                  </a:lnTo>
                  <a:lnTo>
                    <a:pt x="4765" y="313"/>
                  </a:lnTo>
                  <a:lnTo>
                    <a:pt x="3918" y="1148"/>
                  </a:lnTo>
                  <a:lnTo>
                    <a:pt x="3600" y="1565"/>
                  </a:lnTo>
                  <a:lnTo>
                    <a:pt x="3176" y="1878"/>
                  </a:lnTo>
                  <a:lnTo>
                    <a:pt x="2012" y="1878"/>
                  </a:lnTo>
                  <a:lnTo>
                    <a:pt x="1588" y="2296"/>
                  </a:lnTo>
                  <a:lnTo>
                    <a:pt x="0" y="2296"/>
                  </a:lnTo>
                  <a:lnTo>
                    <a:pt x="1588" y="4278"/>
                  </a:lnTo>
                  <a:lnTo>
                    <a:pt x="1588" y="4591"/>
                  </a:lnTo>
                  <a:lnTo>
                    <a:pt x="1165" y="5009"/>
                  </a:lnTo>
                  <a:lnTo>
                    <a:pt x="1165" y="8452"/>
                  </a:lnTo>
                  <a:lnTo>
                    <a:pt x="847" y="8870"/>
                  </a:lnTo>
                  <a:lnTo>
                    <a:pt x="1165" y="8870"/>
                  </a:lnTo>
                  <a:lnTo>
                    <a:pt x="1165" y="10017"/>
                  </a:lnTo>
                  <a:lnTo>
                    <a:pt x="1588" y="10852"/>
                  </a:lnTo>
                  <a:lnTo>
                    <a:pt x="1588" y="11165"/>
                  </a:lnTo>
                  <a:lnTo>
                    <a:pt x="1165" y="11583"/>
                  </a:lnTo>
                  <a:lnTo>
                    <a:pt x="847" y="12000"/>
                  </a:lnTo>
                  <a:lnTo>
                    <a:pt x="424" y="12313"/>
                  </a:lnTo>
                  <a:lnTo>
                    <a:pt x="847" y="12730"/>
                  </a:lnTo>
                  <a:lnTo>
                    <a:pt x="1165" y="13148"/>
                  </a:lnTo>
                  <a:lnTo>
                    <a:pt x="1165" y="13565"/>
                  </a:lnTo>
                  <a:lnTo>
                    <a:pt x="1588" y="13565"/>
                  </a:lnTo>
                  <a:lnTo>
                    <a:pt x="1588" y="15026"/>
                  </a:lnTo>
                  <a:lnTo>
                    <a:pt x="2012" y="15443"/>
                  </a:lnTo>
                  <a:lnTo>
                    <a:pt x="2753" y="15861"/>
                  </a:lnTo>
                  <a:lnTo>
                    <a:pt x="2753" y="17009"/>
                  </a:lnTo>
                  <a:lnTo>
                    <a:pt x="2435" y="17739"/>
                  </a:lnTo>
                  <a:lnTo>
                    <a:pt x="2435" y="18157"/>
                  </a:lnTo>
                  <a:lnTo>
                    <a:pt x="3600" y="18574"/>
                  </a:lnTo>
                  <a:lnTo>
                    <a:pt x="4765" y="21600"/>
                  </a:lnTo>
                  <a:lnTo>
                    <a:pt x="5506" y="21600"/>
                  </a:lnTo>
                  <a:lnTo>
                    <a:pt x="5929" y="21287"/>
                  </a:lnTo>
                  <a:lnTo>
                    <a:pt x="5929" y="20870"/>
                  </a:lnTo>
                  <a:lnTo>
                    <a:pt x="6671" y="20139"/>
                  </a:lnTo>
                  <a:lnTo>
                    <a:pt x="7094" y="20139"/>
                  </a:lnTo>
                  <a:lnTo>
                    <a:pt x="7518" y="20452"/>
                  </a:lnTo>
                  <a:lnTo>
                    <a:pt x="8259" y="20139"/>
                  </a:lnTo>
                  <a:lnTo>
                    <a:pt x="9847" y="20139"/>
                  </a:lnTo>
                  <a:lnTo>
                    <a:pt x="9847" y="20452"/>
                  </a:lnTo>
                  <a:lnTo>
                    <a:pt x="10271" y="21287"/>
                  </a:lnTo>
                  <a:lnTo>
                    <a:pt x="10271" y="20870"/>
                  </a:lnTo>
                  <a:lnTo>
                    <a:pt x="10588" y="20870"/>
                  </a:lnTo>
                  <a:lnTo>
                    <a:pt x="10588" y="20452"/>
                  </a:lnTo>
                  <a:lnTo>
                    <a:pt x="11012" y="20139"/>
                  </a:lnTo>
                  <a:lnTo>
                    <a:pt x="12600" y="20139"/>
                  </a:lnTo>
                  <a:lnTo>
                    <a:pt x="13024" y="20452"/>
                  </a:lnTo>
                  <a:lnTo>
                    <a:pt x="13341" y="19722"/>
                  </a:lnTo>
                  <a:lnTo>
                    <a:pt x="13765" y="18991"/>
                  </a:lnTo>
                  <a:lnTo>
                    <a:pt x="13765" y="18157"/>
                  </a:lnTo>
                  <a:lnTo>
                    <a:pt x="13341" y="17739"/>
                  </a:lnTo>
                  <a:lnTo>
                    <a:pt x="14188" y="17009"/>
                  </a:lnTo>
                  <a:lnTo>
                    <a:pt x="14188" y="16278"/>
                  </a:lnTo>
                  <a:lnTo>
                    <a:pt x="14506" y="16278"/>
                  </a:lnTo>
                  <a:lnTo>
                    <a:pt x="16941" y="15443"/>
                  </a:lnTo>
                  <a:lnTo>
                    <a:pt x="18847" y="15443"/>
                  </a:lnTo>
                  <a:lnTo>
                    <a:pt x="20012" y="16278"/>
                  </a:lnTo>
                  <a:lnTo>
                    <a:pt x="20435" y="16278"/>
                  </a:lnTo>
                  <a:lnTo>
                    <a:pt x="20859" y="16591"/>
                  </a:lnTo>
                  <a:close/>
                  <a:moveTo>
                    <a:pt x="20859" y="1659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85" name="AutoShape 182"/>
            <p:cNvSpPr>
              <a:spLocks/>
            </p:cNvSpPr>
            <p:nvPr/>
          </p:nvSpPr>
          <p:spPr bwMode="auto">
            <a:xfrm>
              <a:off x="4313" y="5409"/>
              <a:ext cx="355" cy="33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737"/>
                  </a:moveTo>
                  <a:lnTo>
                    <a:pt x="463" y="6609"/>
                  </a:lnTo>
                  <a:lnTo>
                    <a:pt x="1080" y="5481"/>
                  </a:lnTo>
                  <a:lnTo>
                    <a:pt x="1080" y="4191"/>
                  </a:lnTo>
                  <a:lnTo>
                    <a:pt x="463" y="3546"/>
                  </a:lnTo>
                  <a:lnTo>
                    <a:pt x="1697" y="2418"/>
                  </a:lnTo>
                  <a:lnTo>
                    <a:pt x="1697" y="1290"/>
                  </a:lnTo>
                  <a:lnTo>
                    <a:pt x="2160" y="1290"/>
                  </a:lnTo>
                  <a:lnTo>
                    <a:pt x="5709" y="0"/>
                  </a:lnTo>
                  <a:lnTo>
                    <a:pt x="8486" y="0"/>
                  </a:lnTo>
                  <a:lnTo>
                    <a:pt x="10183" y="1290"/>
                  </a:lnTo>
                  <a:lnTo>
                    <a:pt x="10800" y="1290"/>
                  </a:lnTo>
                  <a:lnTo>
                    <a:pt x="11417" y="1773"/>
                  </a:lnTo>
                  <a:lnTo>
                    <a:pt x="11417" y="2418"/>
                  </a:lnTo>
                  <a:lnTo>
                    <a:pt x="11880" y="3063"/>
                  </a:lnTo>
                  <a:lnTo>
                    <a:pt x="11880" y="3546"/>
                  </a:lnTo>
                  <a:lnTo>
                    <a:pt x="12497" y="4191"/>
                  </a:lnTo>
                  <a:lnTo>
                    <a:pt x="11880" y="5964"/>
                  </a:lnTo>
                  <a:lnTo>
                    <a:pt x="12497" y="6609"/>
                  </a:lnTo>
                  <a:lnTo>
                    <a:pt x="11880" y="6609"/>
                  </a:lnTo>
                  <a:lnTo>
                    <a:pt x="12497" y="7254"/>
                  </a:lnTo>
                  <a:lnTo>
                    <a:pt x="13114" y="7254"/>
                  </a:lnTo>
                  <a:lnTo>
                    <a:pt x="13577" y="7737"/>
                  </a:lnTo>
                  <a:lnTo>
                    <a:pt x="14811" y="7254"/>
                  </a:lnTo>
                  <a:lnTo>
                    <a:pt x="15429" y="7737"/>
                  </a:lnTo>
                  <a:lnTo>
                    <a:pt x="16509" y="7254"/>
                  </a:lnTo>
                  <a:lnTo>
                    <a:pt x="17126" y="7737"/>
                  </a:lnTo>
                  <a:lnTo>
                    <a:pt x="17589" y="7737"/>
                  </a:lnTo>
                  <a:lnTo>
                    <a:pt x="17589" y="8382"/>
                  </a:lnTo>
                  <a:lnTo>
                    <a:pt x="18823" y="10800"/>
                  </a:lnTo>
                  <a:lnTo>
                    <a:pt x="18823" y="11928"/>
                  </a:lnTo>
                  <a:lnTo>
                    <a:pt x="19286" y="11928"/>
                  </a:lnTo>
                  <a:lnTo>
                    <a:pt x="20520" y="11445"/>
                  </a:lnTo>
                  <a:lnTo>
                    <a:pt x="21137" y="11445"/>
                  </a:lnTo>
                  <a:lnTo>
                    <a:pt x="21600" y="11928"/>
                  </a:lnTo>
                  <a:lnTo>
                    <a:pt x="21600" y="14991"/>
                  </a:lnTo>
                  <a:lnTo>
                    <a:pt x="21137" y="14991"/>
                  </a:lnTo>
                  <a:lnTo>
                    <a:pt x="21137" y="17893"/>
                  </a:lnTo>
                  <a:lnTo>
                    <a:pt x="20520" y="17893"/>
                  </a:lnTo>
                  <a:lnTo>
                    <a:pt x="20520" y="18537"/>
                  </a:lnTo>
                  <a:lnTo>
                    <a:pt x="19903" y="19182"/>
                  </a:lnTo>
                  <a:lnTo>
                    <a:pt x="18823" y="19827"/>
                  </a:lnTo>
                  <a:lnTo>
                    <a:pt x="18823" y="20310"/>
                  </a:lnTo>
                  <a:lnTo>
                    <a:pt x="18206" y="20955"/>
                  </a:lnTo>
                  <a:lnTo>
                    <a:pt x="17589" y="20955"/>
                  </a:lnTo>
                  <a:lnTo>
                    <a:pt x="17126" y="21600"/>
                  </a:lnTo>
                  <a:lnTo>
                    <a:pt x="15891" y="21600"/>
                  </a:lnTo>
                  <a:lnTo>
                    <a:pt x="14811" y="20955"/>
                  </a:lnTo>
                  <a:lnTo>
                    <a:pt x="10800" y="20955"/>
                  </a:lnTo>
                  <a:lnTo>
                    <a:pt x="11880" y="19827"/>
                  </a:lnTo>
                  <a:lnTo>
                    <a:pt x="12497" y="18537"/>
                  </a:lnTo>
                  <a:lnTo>
                    <a:pt x="11880" y="17893"/>
                  </a:lnTo>
                  <a:lnTo>
                    <a:pt x="12497" y="17893"/>
                  </a:lnTo>
                  <a:lnTo>
                    <a:pt x="13114" y="17409"/>
                  </a:lnTo>
                  <a:lnTo>
                    <a:pt x="13114" y="16764"/>
                  </a:lnTo>
                  <a:lnTo>
                    <a:pt x="13577" y="16119"/>
                  </a:lnTo>
                  <a:lnTo>
                    <a:pt x="13114" y="15636"/>
                  </a:lnTo>
                  <a:lnTo>
                    <a:pt x="12497" y="15636"/>
                  </a:lnTo>
                  <a:lnTo>
                    <a:pt x="11880" y="14346"/>
                  </a:lnTo>
                  <a:lnTo>
                    <a:pt x="10183" y="14346"/>
                  </a:lnTo>
                  <a:lnTo>
                    <a:pt x="9103" y="13701"/>
                  </a:lnTo>
                  <a:lnTo>
                    <a:pt x="7869" y="13218"/>
                  </a:lnTo>
                  <a:lnTo>
                    <a:pt x="7406" y="13218"/>
                  </a:lnTo>
                  <a:lnTo>
                    <a:pt x="6789" y="12573"/>
                  </a:lnTo>
                  <a:lnTo>
                    <a:pt x="5091" y="11928"/>
                  </a:lnTo>
                  <a:lnTo>
                    <a:pt x="4474" y="11445"/>
                  </a:lnTo>
                  <a:lnTo>
                    <a:pt x="3857" y="10800"/>
                  </a:lnTo>
                  <a:lnTo>
                    <a:pt x="3394" y="10800"/>
                  </a:lnTo>
                  <a:lnTo>
                    <a:pt x="1697" y="9510"/>
                  </a:lnTo>
                  <a:lnTo>
                    <a:pt x="1080" y="8382"/>
                  </a:lnTo>
                  <a:lnTo>
                    <a:pt x="463" y="8382"/>
                  </a:lnTo>
                  <a:lnTo>
                    <a:pt x="0" y="7737"/>
                  </a:lnTo>
                  <a:close/>
                  <a:moveTo>
                    <a:pt x="0" y="773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86" name="AutoShape 183"/>
            <p:cNvSpPr>
              <a:spLocks/>
            </p:cNvSpPr>
            <p:nvPr/>
          </p:nvSpPr>
          <p:spPr bwMode="auto">
            <a:xfrm>
              <a:off x="4528" y="5839"/>
              <a:ext cx="216" cy="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795" y="0"/>
                  </a:moveTo>
                  <a:lnTo>
                    <a:pt x="3812" y="1005"/>
                  </a:lnTo>
                  <a:lnTo>
                    <a:pt x="5591" y="0"/>
                  </a:lnTo>
                  <a:lnTo>
                    <a:pt x="6607" y="1005"/>
                  </a:lnTo>
                  <a:lnTo>
                    <a:pt x="7369" y="2009"/>
                  </a:lnTo>
                  <a:lnTo>
                    <a:pt x="8386" y="2009"/>
                  </a:lnTo>
                  <a:lnTo>
                    <a:pt x="9402" y="3014"/>
                  </a:lnTo>
                  <a:lnTo>
                    <a:pt x="10165" y="4772"/>
                  </a:lnTo>
                  <a:lnTo>
                    <a:pt x="11181" y="3767"/>
                  </a:lnTo>
                  <a:lnTo>
                    <a:pt x="12198" y="5777"/>
                  </a:lnTo>
                  <a:lnTo>
                    <a:pt x="14993" y="5777"/>
                  </a:lnTo>
                  <a:lnTo>
                    <a:pt x="16009" y="6530"/>
                  </a:lnTo>
                  <a:lnTo>
                    <a:pt x="16009" y="7535"/>
                  </a:lnTo>
                  <a:lnTo>
                    <a:pt x="16772" y="7535"/>
                  </a:lnTo>
                  <a:lnTo>
                    <a:pt x="20584" y="11302"/>
                  </a:lnTo>
                  <a:lnTo>
                    <a:pt x="20584" y="12307"/>
                  </a:lnTo>
                  <a:lnTo>
                    <a:pt x="19567" y="13060"/>
                  </a:lnTo>
                  <a:lnTo>
                    <a:pt x="20584" y="14065"/>
                  </a:lnTo>
                  <a:lnTo>
                    <a:pt x="20584" y="15070"/>
                  </a:lnTo>
                  <a:lnTo>
                    <a:pt x="21600" y="16074"/>
                  </a:lnTo>
                  <a:lnTo>
                    <a:pt x="20584" y="16828"/>
                  </a:lnTo>
                  <a:lnTo>
                    <a:pt x="20584" y="17833"/>
                  </a:lnTo>
                  <a:lnTo>
                    <a:pt x="17788" y="20595"/>
                  </a:lnTo>
                  <a:lnTo>
                    <a:pt x="16009" y="20595"/>
                  </a:lnTo>
                  <a:lnTo>
                    <a:pt x="16009" y="21600"/>
                  </a:lnTo>
                  <a:lnTo>
                    <a:pt x="13214" y="21600"/>
                  </a:lnTo>
                  <a:lnTo>
                    <a:pt x="12198" y="20595"/>
                  </a:lnTo>
                  <a:lnTo>
                    <a:pt x="11181" y="21600"/>
                  </a:lnTo>
                  <a:lnTo>
                    <a:pt x="9402" y="21600"/>
                  </a:lnTo>
                  <a:lnTo>
                    <a:pt x="9402" y="20595"/>
                  </a:lnTo>
                  <a:lnTo>
                    <a:pt x="8386" y="20595"/>
                  </a:lnTo>
                  <a:lnTo>
                    <a:pt x="7369" y="19591"/>
                  </a:lnTo>
                  <a:lnTo>
                    <a:pt x="3812" y="19591"/>
                  </a:lnTo>
                  <a:lnTo>
                    <a:pt x="2795" y="18837"/>
                  </a:lnTo>
                  <a:lnTo>
                    <a:pt x="1779" y="18837"/>
                  </a:lnTo>
                  <a:lnTo>
                    <a:pt x="762" y="16828"/>
                  </a:lnTo>
                  <a:lnTo>
                    <a:pt x="0" y="16074"/>
                  </a:lnTo>
                  <a:lnTo>
                    <a:pt x="0" y="14065"/>
                  </a:lnTo>
                  <a:lnTo>
                    <a:pt x="762" y="14065"/>
                  </a:lnTo>
                  <a:lnTo>
                    <a:pt x="762" y="6530"/>
                  </a:lnTo>
                  <a:lnTo>
                    <a:pt x="1779" y="6530"/>
                  </a:lnTo>
                  <a:lnTo>
                    <a:pt x="1779" y="4772"/>
                  </a:lnTo>
                  <a:lnTo>
                    <a:pt x="762" y="3767"/>
                  </a:lnTo>
                  <a:lnTo>
                    <a:pt x="1779" y="3767"/>
                  </a:lnTo>
                  <a:lnTo>
                    <a:pt x="762" y="2009"/>
                  </a:lnTo>
                  <a:lnTo>
                    <a:pt x="1779" y="2009"/>
                  </a:lnTo>
                  <a:lnTo>
                    <a:pt x="2795" y="1005"/>
                  </a:lnTo>
                  <a:lnTo>
                    <a:pt x="2795" y="0"/>
                  </a:lnTo>
                  <a:close/>
                  <a:moveTo>
                    <a:pt x="2795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87" name="AutoShape 184"/>
            <p:cNvSpPr>
              <a:spLocks/>
            </p:cNvSpPr>
            <p:nvPr/>
          </p:nvSpPr>
          <p:spPr bwMode="auto">
            <a:xfrm>
              <a:off x="4028" y="5520"/>
              <a:ext cx="668" cy="152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3367" y="492"/>
                  </a:moveTo>
                  <a:lnTo>
                    <a:pt x="3696" y="386"/>
                  </a:lnTo>
                  <a:lnTo>
                    <a:pt x="3696" y="246"/>
                  </a:lnTo>
                  <a:lnTo>
                    <a:pt x="4271" y="0"/>
                  </a:lnTo>
                  <a:lnTo>
                    <a:pt x="4599" y="0"/>
                  </a:lnTo>
                  <a:lnTo>
                    <a:pt x="4928" y="105"/>
                  </a:lnTo>
                  <a:lnTo>
                    <a:pt x="5503" y="0"/>
                  </a:lnTo>
                  <a:lnTo>
                    <a:pt x="6735" y="0"/>
                  </a:lnTo>
                  <a:lnTo>
                    <a:pt x="6735" y="105"/>
                  </a:lnTo>
                  <a:lnTo>
                    <a:pt x="7063" y="386"/>
                  </a:lnTo>
                  <a:lnTo>
                    <a:pt x="7063" y="246"/>
                  </a:lnTo>
                  <a:lnTo>
                    <a:pt x="7310" y="246"/>
                  </a:lnTo>
                  <a:lnTo>
                    <a:pt x="7310" y="105"/>
                  </a:lnTo>
                  <a:lnTo>
                    <a:pt x="7638" y="0"/>
                  </a:lnTo>
                  <a:lnTo>
                    <a:pt x="8870" y="0"/>
                  </a:lnTo>
                  <a:lnTo>
                    <a:pt x="9198" y="105"/>
                  </a:lnTo>
                  <a:lnTo>
                    <a:pt x="9445" y="246"/>
                  </a:lnTo>
                  <a:lnTo>
                    <a:pt x="9773" y="246"/>
                  </a:lnTo>
                  <a:lnTo>
                    <a:pt x="10102" y="492"/>
                  </a:lnTo>
                  <a:lnTo>
                    <a:pt x="11005" y="773"/>
                  </a:lnTo>
                  <a:lnTo>
                    <a:pt x="11252" y="773"/>
                  </a:lnTo>
                  <a:lnTo>
                    <a:pt x="11580" y="913"/>
                  </a:lnTo>
                  <a:lnTo>
                    <a:pt x="11909" y="1019"/>
                  </a:lnTo>
                  <a:lnTo>
                    <a:pt x="12812" y="1159"/>
                  </a:lnTo>
                  <a:lnTo>
                    <a:pt x="13141" y="1300"/>
                  </a:lnTo>
                  <a:lnTo>
                    <a:pt x="13387" y="1300"/>
                  </a:lnTo>
                  <a:lnTo>
                    <a:pt x="14044" y="1405"/>
                  </a:lnTo>
                  <a:lnTo>
                    <a:pt x="14619" y="1545"/>
                  </a:lnTo>
                  <a:lnTo>
                    <a:pt x="15522" y="1545"/>
                  </a:lnTo>
                  <a:lnTo>
                    <a:pt x="15851" y="1826"/>
                  </a:lnTo>
                  <a:lnTo>
                    <a:pt x="16179" y="1826"/>
                  </a:lnTo>
                  <a:lnTo>
                    <a:pt x="16426" y="1932"/>
                  </a:lnTo>
                  <a:lnTo>
                    <a:pt x="16179" y="2072"/>
                  </a:lnTo>
                  <a:lnTo>
                    <a:pt x="16179" y="2213"/>
                  </a:lnTo>
                  <a:lnTo>
                    <a:pt x="15851" y="2318"/>
                  </a:lnTo>
                  <a:lnTo>
                    <a:pt x="15522" y="2318"/>
                  </a:lnTo>
                  <a:lnTo>
                    <a:pt x="15851" y="2459"/>
                  </a:lnTo>
                  <a:lnTo>
                    <a:pt x="15522" y="2740"/>
                  </a:lnTo>
                  <a:lnTo>
                    <a:pt x="14948" y="2985"/>
                  </a:lnTo>
                  <a:lnTo>
                    <a:pt x="17083" y="2985"/>
                  </a:lnTo>
                  <a:lnTo>
                    <a:pt x="17658" y="3126"/>
                  </a:lnTo>
                  <a:lnTo>
                    <a:pt x="18315" y="3126"/>
                  </a:lnTo>
                  <a:lnTo>
                    <a:pt x="18561" y="2985"/>
                  </a:lnTo>
                  <a:lnTo>
                    <a:pt x="18890" y="2985"/>
                  </a:lnTo>
                  <a:lnTo>
                    <a:pt x="19218" y="2845"/>
                  </a:lnTo>
                  <a:lnTo>
                    <a:pt x="19218" y="2740"/>
                  </a:lnTo>
                  <a:lnTo>
                    <a:pt x="19793" y="2599"/>
                  </a:lnTo>
                  <a:lnTo>
                    <a:pt x="20122" y="2459"/>
                  </a:lnTo>
                  <a:lnTo>
                    <a:pt x="20122" y="2318"/>
                  </a:lnTo>
                  <a:lnTo>
                    <a:pt x="20450" y="2318"/>
                  </a:lnTo>
                  <a:lnTo>
                    <a:pt x="20450" y="1932"/>
                  </a:lnTo>
                  <a:lnTo>
                    <a:pt x="20697" y="1826"/>
                  </a:lnTo>
                  <a:lnTo>
                    <a:pt x="21354" y="1826"/>
                  </a:lnTo>
                  <a:lnTo>
                    <a:pt x="21354" y="1932"/>
                  </a:lnTo>
                  <a:lnTo>
                    <a:pt x="21600" y="2213"/>
                  </a:lnTo>
                  <a:lnTo>
                    <a:pt x="21600" y="2845"/>
                  </a:lnTo>
                  <a:lnTo>
                    <a:pt x="21025" y="2845"/>
                  </a:lnTo>
                  <a:lnTo>
                    <a:pt x="21025" y="2985"/>
                  </a:lnTo>
                  <a:lnTo>
                    <a:pt x="20697" y="2985"/>
                  </a:lnTo>
                  <a:lnTo>
                    <a:pt x="20122" y="3126"/>
                  </a:lnTo>
                  <a:lnTo>
                    <a:pt x="20122" y="3231"/>
                  </a:lnTo>
                  <a:lnTo>
                    <a:pt x="19793" y="3231"/>
                  </a:lnTo>
                  <a:lnTo>
                    <a:pt x="19218" y="3372"/>
                  </a:lnTo>
                  <a:lnTo>
                    <a:pt x="19218" y="3512"/>
                  </a:lnTo>
                  <a:lnTo>
                    <a:pt x="18890" y="3512"/>
                  </a:lnTo>
                  <a:lnTo>
                    <a:pt x="18315" y="3758"/>
                  </a:lnTo>
                  <a:lnTo>
                    <a:pt x="18315" y="3899"/>
                  </a:lnTo>
                  <a:lnTo>
                    <a:pt x="17986" y="3899"/>
                  </a:lnTo>
                  <a:lnTo>
                    <a:pt x="17986" y="4039"/>
                  </a:lnTo>
                  <a:lnTo>
                    <a:pt x="17658" y="4144"/>
                  </a:lnTo>
                  <a:lnTo>
                    <a:pt x="17411" y="4285"/>
                  </a:lnTo>
                  <a:lnTo>
                    <a:pt x="17411" y="4531"/>
                  </a:lnTo>
                  <a:lnTo>
                    <a:pt x="17083" y="4531"/>
                  </a:lnTo>
                  <a:lnTo>
                    <a:pt x="17083" y="4671"/>
                  </a:lnTo>
                  <a:lnTo>
                    <a:pt x="16754" y="4812"/>
                  </a:lnTo>
                  <a:lnTo>
                    <a:pt x="16426" y="4812"/>
                  </a:lnTo>
                  <a:lnTo>
                    <a:pt x="16754" y="5058"/>
                  </a:lnTo>
                  <a:lnTo>
                    <a:pt x="16426" y="5058"/>
                  </a:lnTo>
                  <a:lnTo>
                    <a:pt x="16754" y="5198"/>
                  </a:lnTo>
                  <a:lnTo>
                    <a:pt x="16754" y="5444"/>
                  </a:lnTo>
                  <a:lnTo>
                    <a:pt x="16426" y="5444"/>
                  </a:lnTo>
                  <a:lnTo>
                    <a:pt x="16426" y="6498"/>
                  </a:lnTo>
                  <a:lnTo>
                    <a:pt x="16179" y="6498"/>
                  </a:lnTo>
                  <a:lnTo>
                    <a:pt x="16179" y="7024"/>
                  </a:lnTo>
                  <a:lnTo>
                    <a:pt x="16426" y="7024"/>
                  </a:lnTo>
                  <a:lnTo>
                    <a:pt x="16426" y="7270"/>
                  </a:lnTo>
                  <a:lnTo>
                    <a:pt x="17083" y="7411"/>
                  </a:lnTo>
                  <a:lnTo>
                    <a:pt x="17658" y="7551"/>
                  </a:lnTo>
                  <a:lnTo>
                    <a:pt x="18315" y="7692"/>
                  </a:lnTo>
                  <a:lnTo>
                    <a:pt x="18561" y="7797"/>
                  </a:lnTo>
                  <a:lnTo>
                    <a:pt x="18561" y="7938"/>
                  </a:lnTo>
                  <a:lnTo>
                    <a:pt x="17986" y="8183"/>
                  </a:lnTo>
                  <a:lnTo>
                    <a:pt x="18315" y="8464"/>
                  </a:lnTo>
                  <a:lnTo>
                    <a:pt x="19218" y="8464"/>
                  </a:lnTo>
                  <a:lnTo>
                    <a:pt x="19218" y="8851"/>
                  </a:lnTo>
                  <a:lnTo>
                    <a:pt x="18890" y="8991"/>
                  </a:lnTo>
                  <a:lnTo>
                    <a:pt x="18890" y="9097"/>
                  </a:lnTo>
                  <a:lnTo>
                    <a:pt x="18561" y="9237"/>
                  </a:lnTo>
                  <a:lnTo>
                    <a:pt x="18561" y="9097"/>
                  </a:lnTo>
                  <a:lnTo>
                    <a:pt x="18561" y="9483"/>
                  </a:lnTo>
                  <a:lnTo>
                    <a:pt x="18315" y="9623"/>
                  </a:lnTo>
                  <a:lnTo>
                    <a:pt x="17658" y="9764"/>
                  </a:lnTo>
                  <a:lnTo>
                    <a:pt x="17083" y="9904"/>
                  </a:lnTo>
                  <a:lnTo>
                    <a:pt x="17083" y="9764"/>
                  </a:lnTo>
                  <a:lnTo>
                    <a:pt x="17083" y="9904"/>
                  </a:lnTo>
                  <a:lnTo>
                    <a:pt x="16179" y="10010"/>
                  </a:lnTo>
                  <a:lnTo>
                    <a:pt x="14373" y="10010"/>
                  </a:lnTo>
                  <a:lnTo>
                    <a:pt x="13716" y="10150"/>
                  </a:lnTo>
                  <a:lnTo>
                    <a:pt x="13387" y="10150"/>
                  </a:lnTo>
                  <a:lnTo>
                    <a:pt x="13141" y="10010"/>
                  </a:lnTo>
                  <a:lnTo>
                    <a:pt x="12484" y="10010"/>
                  </a:lnTo>
                  <a:lnTo>
                    <a:pt x="12484" y="9904"/>
                  </a:lnTo>
                  <a:lnTo>
                    <a:pt x="12484" y="10396"/>
                  </a:lnTo>
                  <a:lnTo>
                    <a:pt x="12812" y="10396"/>
                  </a:lnTo>
                  <a:lnTo>
                    <a:pt x="12812" y="10537"/>
                  </a:lnTo>
                  <a:lnTo>
                    <a:pt x="12484" y="10677"/>
                  </a:lnTo>
                  <a:lnTo>
                    <a:pt x="12484" y="11063"/>
                  </a:lnTo>
                  <a:lnTo>
                    <a:pt x="12812" y="11063"/>
                  </a:lnTo>
                  <a:lnTo>
                    <a:pt x="12812" y="11309"/>
                  </a:lnTo>
                  <a:lnTo>
                    <a:pt x="12484" y="11450"/>
                  </a:lnTo>
                  <a:lnTo>
                    <a:pt x="11909" y="11590"/>
                  </a:lnTo>
                  <a:lnTo>
                    <a:pt x="10677" y="11590"/>
                  </a:lnTo>
                  <a:lnTo>
                    <a:pt x="10348" y="11450"/>
                  </a:lnTo>
                  <a:lnTo>
                    <a:pt x="9773" y="11309"/>
                  </a:lnTo>
                  <a:lnTo>
                    <a:pt x="9445" y="11309"/>
                  </a:lnTo>
                  <a:lnTo>
                    <a:pt x="9198" y="11450"/>
                  </a:lnTo>
                  <a:lnTo>
                    <a:pt x="9198" y="11590"/>
                  </a:lnTo>
                  <a:lnTo>
                    <a:pt x="9445" y="11731"/>
                  </a:lnTo>
                  <a:lnTo>
                    <a:pt x="9445" y="12222"/>
                  </a:lnTo>
                  <a:lnTo>
                    <a:pt x="10348" y="12222"/>
                  </a:lnTo>
                  <a:lnTo>
                    <a:pt x="10348" y="12363"/>
                  </a:lnTo>
                  <a:lnTo>
                    <a:pt x="10102" y="12363"/>
                  </a:lnTo>
                  <a:lnTo>
                    <a:pt x="10677" y="12363"/>
                  </a:lnTo>
                  <a:lnTo>
                    <a:pt x="10677" y="12222"/>
                  </a:lnTo>
                  <a:lnTo>
                    <a:pt x="10348" y="12222"/>
                  </a:lnTo>
                  <a:lnTo>
                    <a:pt x="10677" y="12222"/>
                  </a:lnTo>
                  <a:lnTo>
                    <a:pt x="11005" y="12117"/>
                  </a:lnTo>
                  <a:lnTo>
                    <a:pt x="11252" y="12117"/>
                  </a:lnTo>
                  <a:lnTo>
                    <a:pt x="11580" y="12222"/>
                  </a:lnTo>
                  <a:lnTo>
                    <a:pt x="11252" y="12363"/>
                  </a:lnTo>
                  <a:lnTo>
                    <a:pt x="11580" y="12503"/>
                  </a:lnTo>
                  <a:lnTo>
                    <a:pt x="11580" y="12609"/>
                  </a:lnTo>
                  <a:lnTo>
                    <a:pt x="11005" y="12749"/>
                  </a:lnTo>
                  <a:lnTo>
                    <a:pt x="10677" y="12749"/>
                  </a:lnTo>
                  <a:lnTo>
                    <a:pt x="10677" y="12609"/>
                  </a:lnTo>
                  <a:lnTo>
                    <a:pt x="10348" y="12503"/>
                  </a:lnTo>
                  <a:lnTo>
                    <a:pt x="10102" y="12503"/>
                  </a:lnTo>
                  <a:lnTo>
                    <a:pt x="9773" y="12609"/>
                  </a:lnTo>
                  <a:lnTo>
                    <a:pt x="9773" y="12749"/>
                  </a:lnTo>
                  <a:lnTo>
                    <a:pt x="10677" y="12749"/>
                  </a:lnTo>
                  <a:lnTo>
                    <a:pt x="10677" y="12890"/>
                  </a:lnTo>
                  <a:lnTo>
                    <a:pt x="10348" y="13030"/>
                  </a:lnTo>
                  <a:lnTo>
                    <a:pt x="9773" y="13030"/>
                  </a:lnTo>
                  <a:lnTo>
                    <a:pt x="9773" y="13276"/>
                  </a:lnTo>
                  <a:lnTo>
                    <a:pt x="9445" y="13276"/>
                  </a:lnTo>
                  <a:lnTo>
                    <a:pt x="9445" y="13417"/>
                  </a:lnTo>
                  <a:lnTo>
                    <a:pt x="9773" y="13522"/>
                  </a:lnTo>
                  <a:lnTo>
                    <a:pt x="9773" y="13662"/>
                  </a:lnTo>
                  <a:lnTo>
                    <a:pt x="10102" y="13803"/>
                  </a:lnTo>
                  <a:lnTo>
                    <a:pt x="9773" y="13943"/>
                  </a:lnTo>
                  <a:lnTo>
                    <a:pt x="9445" y="14049"/>
                  </a:lnTo>
                  <a:lnTo>
                    <a:pt x="9445" y="14189"/>
                  </a:lnTo>
                  <a:lnTo>
                    <a:pt x="9773" y="14189"/>
                  </a:lnTo>
                  <a:lnTo>
                    <a:pt x="9773" y="14330"/>
                  </a:lnTo>
                  <a:lnTo>
                    <a:pt x="8870" y="14330"/>
                  </a:lnTo>
                  <a:lnTo>
                    <a:pt x="8541" y="14435"/>
                  </a:lnTo>
                  <a:lnTo>
                    <a:pt x="8213" y="14435"/>
                  </a:lnTo>
                  <a:lnTo>
                    <a:pt x="7967" y="14576"/>
                  </a:lnTo>
                  <a:lnTo>
                    <a:pt x="7638" y="14576"/>
                  </a:lnTo>
                  <a:lnTo>
                    <a:pt x="7638" y="14716"/>
                  </a:lnTo>
                  <a:lnTo>
                    <a:pt x="7310" y="14857"/>
                  </a:lnTo>
                  <a:lnTo>
                    <a:pt x="7310" y="15102"/>
                  </a:lnTo>
                  <a:lnTo>
                    <a:pt x="7638" y="15243"/>
                  </a:lnTo>
                  <a:lnTo>
                    <a:pt x="7967" y="15348"/>
                  </a:lnTo>
                  <a:lnTo>
                    <a:pt x="8213" y="15348"/>
                  </a:lnTo>
                  <a:lnTo>
                    <a:pt x="9198" y="15770"/>
                  </a:lnTo>
                  <a:lnTo>
                    <a:pt x="9773" y="15770"/>
                  </a:lnTo>
                  <a:lnTo>
                    <a:pt x="9773" y="15629"/>
                  </a:lnTo>
                  <a:lnTo>
                    <a:pt x="10102" y="15770"/>
                  </a:lnTo>
                  <a:lnTo>
                    <a:pt x="10102" y="16156"/>
                  </a:lnTo>
                  <a:lnTo>
                    <a:pt x="10348" y="16261"/>
                  </a:lnTo>
                  <a:lnTo>
                    <a:pt x="10102" y="16261"/>
                  </a:lnTo>
                  <a:lnTo>
                    <a:pt x="10102" y="16402"/>
                  </a:lnTo>
                  <a:lnTo>
                    <a:pt x="10348" y="16402"/>
                  </a:lnTo>
                  <a:lnTo>
                    <a:pt x="10102" y="16542"/>
                  </a:lnTo>
                  <a:lnTo>
                    <a:pt x="9773" y="16542"/>
                  </a:lnTo>
                  <a:lnTo>
                    <a:pt x="9773" y="16648"/>
                  </a:lnTo>
                  <a:lnTo>
                    <a:pt x="9445" y="16788"/>
                  </a:lnTo>
                  <a:lnTo>
                    <a:pt x="9198" y="16929"/>
                  </a:lnTo>
                  <a:lnTo>
                    <a:pt x="8870" y="16929"/>
                  </a:lnTo>
                  <a:lnTo>
                    <a:pt x="8870" y="17069"/>
                  </a:lnTo>
                  <a:lnTo>
                    <a:pt x="8541" y="17175"/>
                  </a:lnTo>
                  <a:lnTo>
                    <a:pt x="8213" y="17315"/>
                  </a:lnTo>
                  <a:lnTo>
                    <a:pt x="8541" y="17315"/>
                  </a:lnTo>
                  <a:lnTo>
                    <a:pt x="8870" y="17456"/>
                  </a:lnTo>
                  <a:lnTo>
                    <a:pt x="8541" y="17561"/>
                  </a:lnTo>
                  <a:lnTo>
                    <a:pt x="8541" y="17701"/>
                  </a:lnTo>
                  <a:lnTo>
                    <a:pt x="8213" y="17842"/>
                  </a:lnTo>
                  <a:lnTo>
                    <a:pt x="7967" y="17842"/>
                  </a:lnTo>
                  <a:lnTo>
                    <a:pt x="7638" y="17701"/>
                  </a:lnTo>
                  <a:lnTo>
                    <a:pt x="7638" y="17982"/>
                  </a:lnTo>
                  <a:lnTo>
                    <a:pt x="7310" y="18088"/>
                  </a:lnTo>
                  <a:lnTo>
                    <a:pt x="7063" y="18228"/>
                  </a:lnTo>
                  <a:lnTo>
                    <a:pt x="7310" y="18474"/>
                  </a:lnTo>
                  <a:lnTo>
                    <a:pt x="7310" y="18615"/>
                  </a:lnTo>
                  <a:lnTo>
                    <a:pt x="7638" y="18896"/>
                  </a:lnTo>
                  <a:lnTo>
                    <a:pt x="7638" y="19141"/>
                  </a:lnTo>
                  <a:lnTo>
                    <a:pt x="7967" y="19141"/>
                  </a:lnTo>
                  <a:lnTo>
                    <a:pt x="8213" y="19282"/>
                  </a:lnTo>
                  <a:lnTo>
                    <a:pt x="8541" y="19387"/>
                  </a:lnTo>
                  <a:lnTo>
                    <a:pt x="8870" y="19387"/>
                  </a:lnTo>
                  <a:lnTo>
                    <a:pt x="8870" y="19528"/>
                  </a:lnTo>
                  <a:lnTo>
                    <a:pt x="8541" y="19528"/>
                  </a:lnTo>
                  <a:lnTo>
                    <a:pt x="7967" y="19387"/>
                  </a:lnTo>
                  <a:lnTo>
                    <a:pt x="7638" y="19387"/>
                  </a:lnTo>
                  <a:lnTo>
                    <a:pt x="7638" y="19282"/>
                  </a:lnTo>
                  <a:lnTo>
                    <a:pt x="5831" y="19282"/>
                  </a:lnTo>
                  <a:lnTo>
                    <a:pt x="4928" y="19387"/>
                  </a:lnTo>
                  <a:lnTo>
                    <a:pt x="4599" y="19282"/>
                  </a:lnTo>
                  <a:lnTo>
                    <a:pt x="4024" y="19282"/>
                  </a:lnTo>
                  <a:lnTo>
                    <a:pt x="4024" y="19141"/>
                  </a:lnTo>
                  <a:lnTo>
                    <a:pt x="3696" y="18896"/>
                  </a:lnTo>
                  <a:lnTo>
                    <a:pt x="3367" y="18755"/>
                  </a:lnTo>
                  <a:lnTo>
                    <a:pt x="3367" y="18369"/>
                  </a:lnTo>
                  <a:lnTo>
                    <a:pt x="3121" y="18369"/>
                  </a:lnTo>
                  <a:lnTo>
                    <a:pt x="2792" y="18474"/>
                  </a:lnTo>
                  <a:lnTo>
                    <a:pt x="2135" y="18474"/>
                  </a:lnTo>
                  <a:lnTo>
                    <a:pt x="1560" y="18088"/>
                  </a:lnTo>
                  <a:lnTo>
                    <a:pt x="1560" y="17456"/>
                  </a:lnTo>
                  <a:lnTo>
                    <a:pt x="2464" y="17069"/>
                  </a:lnTo>
                  <a:lnTo>
                    <a:pt x="2464" y="16542"/>
                  </a:lnTo>
                  <a:lnTo>
                    <a:pt x="2135" y="16402"/>
                  </a:lnTo>
                  <a:lnTo>
                    <a:pt x="2464" y="16156"/>
                  </a:lnTo>
                  <a:lnTo>
                    <a:pt x="2464" y="14962"/>
                  </a:lnTo>
                  <a:lnTo>
                    <a:pt x="2135" y="14857"/>
                  </a:lnTo>
                  <a:lnTo>
                    <a:pt x="2464" y="14716"/>
                  </a:lnTo>
                  <a:lnTo>
                    <a:pt x="2464" y="14576"/>
                  </a:lnTo>
                  <a:lnTo>
                    <a:pt x="2135" y="14330"/>
                  </a:lnTo>
                  <a:lnTo>
                    <a:pt x="1889" y="14189"/>
                  </a:lnTo>
                  <a:lnTo>
                    <a:pt x="1560" y="14189"/>
                  </a:lnTo>
                  <a:lnTo>
                    <a:pt x="1560" y="14330"/>
                  </a:lnTo>
                  <a:lnTo>
                    <a:pt x="1232" y="14189"/>
                  </a:lnTo>
                  <a:lnTo>
                    <a:pt x="1232" y="14049"/>
                  </a:lnTo>
                  <a:lnTo>
                    <a:pt x="1889" y="14049"/>
                  </a:lnTo>
                  <a:lnTo>
                    <a:pt x="2135" y="13943"/>
                  </a:lnTo>
                  <a:lnTo>
                    <a:pt x="2135" y="13803"/>
                  </a:lnTo>
                  <a:lnTo>
                    <a:pt x="1889" y="13943"/>
                  </a:lnTo>
                  <a:lnTo>
                    <a:pt x="1560" y="13943"/>
                  </a:lnTo>
                  <a:lnTo>
                    <a:pt x="1560" y="13662"/>
                  </a:lnTo>
                  <a:lnTo>
                    <a:pt x="1232" y="13417"/>
                  </a:lnTo>
                  <a:lnTo>
                    <a:pt x="1232" y="13136"/>
                  </a:lnTo>
                  <a:lnTo>
                    <a:pt x="657" y="12890"/>
                  </a:lnTo>
                  <a:lnTo>
                    <a:pt x="657" y="12503"/>
                  </a:lnTo>
                  <a:lnTo>
                    <a:pt x="986" y="12363"/>
                  </a:lnTo>
                  <a:lnTo>
                    <a:pt x="986" y="12117"/>
                  </a:lnTo>
                  <a:lnTo>
                    <a:pt x="657" y="12117"/>
                  </a:lnTo>
                  <a:lnTo>
                    <a:pt x="657" y="11836"/>
                  </a:lnTo>
                  <a:lnTo>
                    <a:pt x="329" y="11590"/>
                  </a:lnTo>
                  <a:lnTo>
                    <a:pt x="657" y="11204"/>
                  </a:lnTo>
                  <a:lnTo>
                    <a:pt x="329" y="10923"/>
                  </a:lnTo>
                  <a:lnTo>
                    <a:pt x="329" y="10818"/>
                  </a:lnTo>
                  <a:lnTo>
                    <a:pt x="657" y="10537"/>
                  </a:lnTo>
                  <a:lnTo>
                    <a:pt x="986" y="10291"/>
                  </a:lnTo>
                  <a:lnTo>
                    <a:pt x="1232" y="10150"/>
                  </a:lnTo>
                  <a:lnTo>
                    <a:pt x="657" y="9483"/>
                  </a:lnTo>
                  <a:lnTo>
                    <a:pt x="657" y="8710"/>
                  </a:lnTo>
                  <a:lnTo>
                    <a:pt x="1232" y="8464"/>
                  </a:lnTo>
                  <a:lnTo>
                    <a:pt x="1232" y="8183"/>
                  </a:lnTo>
                  <a:lnTo>
                    <a:pt x="657" y="7938"/>
                  </a:lnTo>
                  <a:lnTo>
                    <a:pt x="986" y="7797"/>
                  </a:lnTo>
                  <a:lnTo>
                    <a:pt x="986" y="7692"/>
                  </a:lnTo>
                  <a:lnTo>
                    <a:pt x="1232" y="7411"/>
                  </a:lnTo>
                  <a:lnTo>
                    <a:pt x="1560" y="7411"/>
                  </a:lnTo>
                  <a:lnTo>
                    <a:pt x="1560" y="7165"/>
                  </a:lnTo>
                  <a:lnTo>
                    <a:pt x="1232" y="6779"/>
                  </a:lnTo>
                  <a:lnTo>
                    <a:pt x="1232" y="6638"/>
                  </a:lnTo>
                  <a:lnTo>
                    <a:pt x="986" y="6357"/>
                  </a:lnTo>
                  <a:lnTo>
                    <a:pt x="986" y="6252"/>
                  </a:lnTo>
                  <a:lnTo>
                    <a:pt x="657" y="5971"/>
                  </a:lnTo>
                  <a:lnTo>
                    <a:pt x="329" y="5865"/>
                  </a:lnTo>
                  <a:lnTo>
                    <a:pt x="329" y="5725"/>
                  </a:lnTo>
                  <a:lnTo>
                    <a:pt x="0" y="5444"/>
                  </a:lnTo>
                  <a:lnTo>
                    <a:pt x="0" y="5339"/>
                  </a:lnTo>
                  <a:lnTo>
                    <a:pt x="657" y="5198"/>
                  </a:lnTo>
                  <a:lnTo>
                    <a:pt x="657" y="4425"/>
                  </a:lnTo>
                  <a:lnTo>
                    <a:pt x="329" y="4144"/>
                  </a:lnTo>
                  <a:lnTo>
                    <a:pt x="657" y="4039"/>
                  </a:lnTo>
                  <a:lnTo>
                    <a:pt x="657" y="3653"/>
                  </a:lnTo>
                  <a:lnTo>
                    <a:pt x="986" y="3512"/>
                  </a:lnTo>
                  <a:lnTo>
                    <a:pt x="1232" y="3231"/>
                  </a:lnTo>
                  <a:lnTo>
                    <a:pt x="1889" y="3126"/>
                  </a:lnTo>
                  <a:lnTo>
                    <a:pt x="1889" y="2985"/>
                  </a:lnTo>
                  <a:lnTo>
                    <a:pt x="2135" y="2845"/>
                  </a:lnTo>
                  <a:lnTo>
                    <a:pt x="2135" y="2740"/>
                  </a:lnTo>
                  <a:lnTo>
                    <a:pt x="1889" y="2599"/>
                  </a:lnTo>
                  <a:lnTo>
                    <a:pt x="1889" y="2459"/>
                  </a:lnTo>
                  <a:lnTo>
                    <a:pt x="2135" y="2459"/>
                  </a:lnTo>
                  <a:lnTo>
                    <a:pt x="2135" y="2318"/>
                  </a:lnTo>
                  <a:lnTo>
                    <a:pt x="1889" y="2213"/>
                  </a:lnTo>
                  <a:lnTo>
                    <a:pt x="1889" y="1826"/>
                  </a:lnTo>
                  <a:lnTo>
                    <a:pt x="1560" y="1686"/>
                  </a:lnTo>
                  <a:lnTo>
                    <a:pt x="1560" y="1545"/>
                  </a:lnTo>
                  <a:lnTo>
                    <a:pt x="3367" y="1159"/>
                  </a:lnTo>
                  <a:lnTo>
                    <a:pt x="3696" y="632"/>
                  </a:lnTo>
                  <a:lnTo>
                    <a:pt x="3367" y="492"/>
                  </a:lnTo>
                  <a:close/>
                  <a:moveTo>
                    <a:pt x="14619" y="21354"/>
                  </a:moveTo>
                  <a:lnTo>
                    <a:pt x="15276" y="21354"/>
                  </a:lnTo>
                  <a:lnTo>
                    <a:pt x="15522" y="21214"/>
                  </a:lnTo>
                  <a:lnTo>
                    <a:pt x="14948" y="21214"/>
                  </a:lnTo>
                  <a:lnTo>
                    <a:pt x="14619" y="21354"/>
                  </a:lnTo>
                  <a:close/>
                  <a:moveTo>
                    <a:pt x="8541" y="19668"/>
                  </a:moveTo>
                  <a:lnTo>
                    <a:pt x="8870" y="19809"/>
                  </a:lnTo>
                  <a:lnTo>
                    <a:pt x="9198" y="19914"/>
                  </a:lnTo>
                  <a:lnTo>
                    <a:pt x="9198" y="20195"/>
                  </a:lnTo>
                  <a:lnTo>
                    <a:pt x="8870" y="20195"/>
                  </a:lnTo>
                  <a:lnTo>
                    <a:pt x="8870" y="20300"/>
                  </a:lnTo>
                  <a:lnTo>
                    <a:pt x="8541" y="19668"/>
                  </a:lnTo>
                  <a:close/>
                  <a:moveTo>
                    <a:pt x="8870" y="20300"/>
                  </a:moveTo>
                  <a:lnTo>
                    <a:pt x="9445" y="20300"/>
                  </a:lnTo>
                  <a:lnTo>
                    <a:pt x="9773" y="20441"/>
                  </a:lnTo>
                  <a:lnTo>
                    <a:pt x="9773" y="20581"/>
                  </a:lnTo>
                  <a:lnTo>
                    <a:pt x="10102" y="20581"/>
                  </a:lnTo>
                  <a:lnTo>
                    <a:pt x="10348" y="20687"/>
                  </a:lnTo>
                  <a:lnTo>
                    <a:pt x="10348" y="20827"/>
                  </a:lnTo>
                  <a:lnTo>
                    <a:pt x="10677" y="20827"/>
                  </a:lnTo>
                  <a:lnTo>
                    <a:pt x="11909" y="20968"/>
                  </a:lnTo>
                  <a:lnTo>
                    <a:pt x="11909" y="21108"/>
                  </a:lnTo>
                  <a:lnTo>
                    <a:pt x="12237" y="21108"/>
                  </a:lnTo>
                  <a:lnTo>
                    <a:pt x="12812" y="21214"/>
                  </a:lnTo>
                  <a:lnTo>
                    <a:pt x="13716" y="21214"/>
                  </a:lnTo>
                  <a:lnTo>
                    <a:pt x="13716" y="21354"/>
                  </a:lnTo>
                  <a:lnTo>
                    <a:pt x="13141" y="21354"/>
                  </a:lnTo>
                  <a:lnTo>
                    <a:pt x="12812" y="21495"/>
                  </a:lnTo>
                  <a:lnTo>
                    <a:pt x="12812" y="21600"/>
                  </a:lnTo>
                  <a:lnTo>
                    <a:pt x="12237" y="21600"/>
                  </a:lnTo>
                  <a:lnTo>
                    <a:pt x="11909" y="21495"/>
                  </a:lnTo>
                  <a:lnTo>
                    <a:pt x="9773" y="21495"/>
                  </a:lnTo>
                  <a:lnTo>
                    <a:pt x="9445" y="21354"/>
                  </a:lnTo>
                  <a:lnTo>
                    <a:pt x="10102" y="21354"/>
                  </a:lnTo>
                  <a:lnTo>
                    <a:pt x="10677" y="21214"/>
                  </a:lnTo>
                  <a:lnTo>
                    <a:pt x="9445" y="21214"/>
                  </a:lnTo>
                  <a:lnTo>
                    <a:pt x="8870" y="20300"/>
                  </a:lnTo>
                  <a:close/>
                  <a:moveTo>
                    <a:pt x="8870" y="203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88" name="AutoShape 185"/>
            <p:cNvSpPr>
              <a:spLocks/>
            </p:cNvSpPr>
            <p:nvPr/>
          </p:nvSpPr>
          <p:spPr bwMode="auto">
            <a:xfrm>
              <a:off x="3935" y="5345"/>
              <a:ext cx="461" cy="17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514" y="20918"/>
                  </a:moveTo>
                  <a:cubicBezTo>
                    <a:pt x="18073" y="20804"/>
                    <a:pt x="18073" y="20804"/>
                    <a:pt x="18073" y="20804"/>
                  </a:cubicBezTo>
                  <a:cubicBezTo>
                    <a:pt x="18073" y="20804"/>
                    <a:pt x="18073" y="20804"/>
                    <a:pt x="18073" y="20804"/>
                  </a:cubicBezTo>
                  <a:cubicBezTo>
                    <a:pt x="17633" y="20691"/>
                    <a:pt x="17633" y="20691"/>
                    <a:pt x="17633" y="20691"/>
                  </a:cubicBezTo>
                  <a:cubicBezTo>
                    <a:pt x="16751" y="20691"/>
                    <a:pt x="16751" y="20691"/>
                    <a:pt x="16751" y="20691"/>
                  </a:cubicBezTo>
                  <a:cubicBezTo>
                    <a:pt x="15869" y="20577"/>
                    <a:pt x="15869" y="20577"/>
                    <a:pt x="15869" y="20577"/>
                  </a:cubicBezTo>
                  <a:cubicBezTo>
                    <a:pt x="15429" y="20577"/>
                    <a:pt x="15429" y="20577"/>
                    <a:pt x="15429" y="20577"/>
                  </a:cubicBezTo>
                  <a:cubicBezTo>
                    <a:pt x="15429" y="20577"/>
                    <a:pt x="15429" y="20577"/>
                    <a:pt x="15429" y="20577"/>
                  </a:cubicBezTo>
                  <a:cubicBezTo>
                    <a:pt x="15429" y="20577"/>
                    <a:pt x="15429" y="20577"/>
                    <a:pt x="15429" y="20577"/>
                  </a:cubicBezTo>
                  <a:cubicBezTo>
                    <a:pt x="15429" y="20691"/>
                    <a:pt x="15429" y="20691"/>
                    <a:pt x="15429" y="20691"/>
                  </a:cubicBezTo>
                  <a:cubicBezTo>
                    <a:pt x="15429" y="20691"/>
                    <a:pt x="15429" y="20691"/>
                    <a:pt x="15429" y="20691"/>
                  </a:cubicBezTo>
                  <a:cubicBezTo>
                    <a:pt x="14547" y="20577"/>
                    <a:pt x="14547" y="20577"/>
                    <a:pt x="14547" y="20577"/>
                  </a:cubicBezTo>
                  <a:cubicBezTo>
                    <a:pt x="14106" y="20577"/>
                    <a:pt x="14106" y="20577"/>
                    <a:pt x="14106" y="20577"/>
                  </a:cubicBezTo>
                  <a:cubicBezTo>
                    <a:pt x="14106" y="20577"/>
                    <a:pt x="14106" y="20577"/>
                    <a:pt x="14106" y="20577"/>
                  </a:cubicBezTo>
                  <a:cubicBezTo>
                    <a:pt x="14106" y="20577"/>
                    <a:pt x="14106" y="20577"/>
                    <a:pt x="14106" y="20577"/>
                  </a:cubicBezTo>
                  <a:cubicBezTo>
                    <a:pt x="14988" y="20691"/>
                    <a:pt x="14988" y="20691"/>
                    <a:pt x="14988" y="20691"/>
                  </a:cubicBezTo>
                  <a:cubicBezTo>
                    <a:pt x="14988" y="20691"/>
                    <a:pt x="14988" y="20691"/>
                    <a:pt x="14988" y="20691"/>
                  </a:cubicBezTo>
                  <a:cubicBezTo>
                    <a:pt x="14988" y="20691"/>
                    <a:pt x="14988" y="20691"/>
                    <a:pt x="14988" y="20691"/>
                  </a:cubicBezTo>
                  <a:cubicBezTo>
                    <a:pt x="14988" y="20691"/>
                    <a:pt x="14988" y="20691"/>
                    <a:pt x="14988" y="20691"/>
                  </a:cubicBezTo>
                  <a:cubicBezTo>
                    <a:pt x="14988" y="20804"/>
                    <a:pt x="14988" y="20804"/>
                    <a:pt x="14988" y="20804"/>
                  </a:cubicBezTo>
                  <a:cubicBezTo>
                    <a:pt x="14547" y="20804"/>
                    <a:pt x="14547" y="20804"/>
                    <a:pt x="14547" y="20804"/>
                  </a:cubicBezTo>
                  <a:cubicBezTo>
                    <a:pt x="14547" y="20691"/>
                    <a:pt x="14547" y="20691"/>
                    <a:pt x="14547" y="20691"/>
                  </a:cubicBezTo>
                  <a:cubicBezTo>
                    <a:pt x="14106" y="20691"/>
                    <a:pt x="14106" y="20691"/>
                    <a:pt x="14106" y="20691"/>
                  </a:cubicBezTo>
                  <a:cubicBezTo>
                    <a:pt x="14106" y="20691"/>
                    <a:pt x="14106" y="20691"/>
                    <a:pt x="14106" y="20691"/>
                  </a:cubicBezTo>
                  <a:cubicBezTo>
                    <a:pt x="14106" y="20804"/>
                    <a:pt x="14106" y="20804"/>
                    <a:pt x="14106" y="20804"/>
                  </a:cubicBezTo>
                  <a:cubicBezTo>
                    <a:pt x="13665" y="20804"/>
                    <a:pt x="13665" y="20804"/>
                    <a:pt x="13665" y="20804"/>
                  </a:cubicBezTo>
                  <a:cubicBezTo>
                    <a:pt x="13224" y="20804"/>
                    <a:pt x="13224" y="20804"/>
                    <a:pt x="13224" y="20804"/>
                  </a:cubicBezTo>
                  <a:cubicBezTo>
                    <a:pt x="13224" y="20804"/>
                    <a:pt x="13224" y="20804"/>
                    <a:pt x="13224" y="20804"/>
                  </a:cubicBezTo>
                  <a:cubicBezTo>
                    <a:pt x="13224" y="20804"/>
                    <a:pt x="13224" y="20804"/>
                    <a:pt x="13224" y="20804"/>
                  </a:cubicBezTo>
                  <a:cubicBezTo>
                    <a:pt x="13224" y="20804"/>
                    <a:pt x="13224" y="20804"/>
                    <a:pt x="13224" y="20804"/>
                  </a:cubicBezTo>
                  <a:cubicBezTo>
                    <a:pt x="12784" y="20804"/>
                    <a:pt x="12784" y="20804"/>
                    <a:pt x="12784" y="20804"/>
                  </a:cubicBezTo>
                  <a:cubicBezTo>
                    <a:pt x="12343" y="20918"/>
                    <a:pt x="12343" y="20918"/>
                    <a:pt x="12343" y="20918"/>
                  </a:cubicBezTo>
                  <a:cubicBezTo>
                    <a:pt x="12343" y="20918"/>
                    <a:pt x="12343" y="20918"/>
                    <a:pt x="12343" y="20918"/>
                  </a:cubicBezTo>
                  <a:cubicBezTo>
                    <a:pt x="12784" y="20918"/>
                    <a:pt x="12784" y="20918"/>
                    <a:pt x="12784" y="20918"/>
                  </a:cubicBezTo>
                  <a:cubicBezTo>
                    <a:pt x="13224" y="20918"/>
                    <a:pt x="13224" y="20918"/>
                    <a:pt x="13224" y="20918"/>
                  </a:cubicBezTo>
                  <a:cubicBezTo>
                    <a:pt x="13224" y="20918"/>
                    <a:pt x="13224" y="20918"/>
                    <a:pt x="13224" y="20918"/>
                  </a:cubicBezTo>
                  <a:cubicBezTo>
                    <a:pt x="13665" y="20918"/>
                    <a:pt x="13665" y="20918"/>
                    <a:pt x="13665" y="20918"/>
                  </a:cubicBezTo>
                  <a:cubicBezTo>
                    <a:pt x="13665" y="20918"/>
                    <a:pt x="13665" y="20918"/>
                    <a:pt x="13665" y="20918"/>
                  </a:cubicBezTo>
                  <a:cubicBezTo>
                    <a:pt x="14106" y="20918"/>
                    <a:pt x="14106" y="20918"/>
                    <a:pt x="14106" y="20918"/>
                  </a:cubicBezTo>
                  <a:cubicBezTo>
                    <a:pt x="14106" y="20918"/>
                    <a:pt x="14106" y="20918"/>
                    <a:pt x="14106" y="20918"/>
                  </a:cubicBezTo>
                  <a:cubicBezTo>
                    <a:pt x="14547" y="20918"/>
                    <a:pt x="14547" y="20918"/>
                    <a:pt x="14547" y="20918"/>
                  </a:cubicBezTo>
                  <a:cubicBezTo>
                    <a:pt x="14547" y="21032"/>
                    <a:pt x="14547" y="21032"/>
                    <a:pt x="14547" y="21032"/>
                  </a:cubicBezTo>
                  <a:cubicBezTo>
                    <a:pt x="14547" y="21032"/>
                    <a:pt x="14547" y="21032"/>
                    <a:pt x="14547" y="21032"/>
                  </a:cubicBezTo>
                  <a:cubicBezTo>
                    <a:pt x="14547" y="21032"/>
                    <a:pt x="14547" y="21032"/>
                    <a:pt x="14547" y="21032"/>
                  </a:cubicBezTo>
                  <a:cubicBezTo>
                    <a:pt x="14106" y="21145"/>
                    <a:pt x="14106" y="21145"/>
                    <a:pt x="14106" y="21145"/>
                  </a:cubicBezTo>
                  <a:cubicBezTo>
                    <a:pt x="14547" y="21259"/>
                    <a:pt x="14547" y="21259"/>
                    <a:pt x="14547" y="21259"/>
                  </a:cubicBezTo>
                  <a:cubicBezTo>
                    <a:pt x="14547" y="21259"/>
                    <a:pt x="14547" y="21259"/>
                    <a:pt x="14547" y="21259"/>
                  </a:cubicBezTo>
                  <a:cubicBezTo>
                    <a:pt x="14988" y="21259"/>
                    <a:pt x="14988" y="21259"/>
                    <a:pt x="14988" y="21259"/>
                  </a:cubicBezTo>
                  <a:cubicBezTo>
                    <a:pt x="15429" y="21373"/>
                    <a:pt x="15429" y="21373"/>
                    <a:pt x="15429" y="21373"/>
                  </a:cubicBezTo>
                  <a:cubicBezTo>
                    <a:pt x="15429" y="21373"/>
                    <a:pt x="15429" y="21373"/>
                    <a:pt x="15429" y="21373"/>
                  </a:cubicBezTo>
                  <a:cubicBezTo>
                    <a:pt x="15429" y="21259"/>
                    <a:pt x="15429" y="21259"/>
                    <a:pt x="15429" y="21259"/>
                  </a:cubicBezTo>
                  <a:cubicBezTo>
                    <a:pt x="15429" y="21259"/>
                    <a:pt x="15429" y="21259"/>
                    <a:pt x="15429" y="21259"/>
                  </a:cubicBezTo>
                  <a:cubicBezTo>
                    <a:pt x="14988" y="21145"/>
                    <a:pt x="14988" y="21145"/>
                    <a:pt x="14988" y="21145"/>
                  </a:cubicBezTo>
                  <a:cubicBezTo>
                    <a:pt x="14988" y="21145"/>
                    <a:pt x="14988" y="21145"/>
                    <a:pt x="14988" y="21145"/>
                  </a:cubicBezTo>
                  <a:cubicBezTo>
                    <a:pt x="14988" y="21145"/>
                    <a:pt x="14988" y="21145"/>
                    <a:pt x="14988" y="21145"/>
                  </a:cubicBezTo>
                  <a:cubicBezTo>
                    <a:pt x="15429" y="21145"/>
                    <a:pt x="15429" y="21145"/>
                    <a:pt x="15429" y="21145"/>
                  </a:cubicBezTo>
                  <a:cubicBezTo>
                    <a:pt x="15429" y="21145"/>
                    <a:pt x="15429" y="21145"/>
                    <a:pt x="15429" y="21145"/>
                  </a:cubicBezTo>
                  <a:cubicBezTo>
                    <a:pt x="15429" y="21145"/>
                    <a:pt x="15429" y="21145"/>
                    <a:pt x="15429" y="21145"/>
                  </a:cubicBezTo>
                  <a:cubicBezTo>
                    <a:pt x="15429" y="21032"/>
                    <a:pt x="15429" y="21032"/>
                    <a:pt x="15429" y="21032"/>
                  </a:cubicBezTo>
                  <a:cubicBezTo>
                    <a:pt x="14988" y="21032"/>
                    <a:pt x="14988" y="21032"/>
                    <a:pt x="14988" y="21032"/>
                  </a:cubicBezTo>
                  <a:cubicBezTo>
                    <a:pt x="15869" y="20918"/>
                    <a:pt x="15869" y="20918"/>
                    <a:pt x="15869" y="20918"/>
                  </a:cubicBezTo>
                  <a:cubicBezTo>
                    <a:pt x="16310" y="20918"/>
                    <a:pt x="16310" y="20918"/>
                    <a:pt x="16310" y="20918"/>
                  </a:cubicBezTo>
                  <a:cubicBezTo>
                    <a:pt x="17633" y="21032"/>
                    <a:pt x="17633" y="21032"/>
                    <a:pt x="17633" y="21032"/>
                  </a:cubicBezTo>
                  <a:cubicBezTo>
                    <a:pt x="18073" y="21032"/>
                    <a:pt x="18073" y="21032"/>
                    <a:pt x="18073" y="21032"/>
                  </a:cubicBezTo>
                  <a:cubicBezTo>
                    <a:pt x="18073" y="20918"/>
                    <a:pt x="18073" y="20918"/>
                    <a:pt x="18073" y="20918"/>
                  </a:cubicBezTo>
                  <a:cubicBezTo>
                    <a:pt x="18514" y="20918"/>
                    <a:pt x="18514" y="20918"/>
                    <a:pt x="18514" y="20918"/>
                  </a:cubicBezTo>
                  <a:close/>
                  <a:moveTo>
                    <a:pt x="18073" y="20691"/>
                  </a:moveTo>
                  <a:cubicBezTo>
                    <a:pt x="17633" y="20691"/>
                    <a:pt x="17633" y="20691"/>
                    <a:pt x="17633" y="20691"/>
                  </a:cubicBezTo>
                  <a:cubicBezTo>
                    <a:pt x="16751" y="20577"/>
                    <a:pt x="16751" y="20577"/>
                    <a:pt x="16751" y="20577"/>
                  </a:cubicBezTo>
                  <a:cubicBezTo>
                    <a:pt x="15869" y="20463"/>
                    <a:pt x="15869" y="20463"/>
                    <a:pt x="15869" y="20463"/>
                  </a:cubicBezTo>
                  <a:cubicBezTo>
                    <a:pt x="15869" y="20463"/>
                    <a:pt x="15869" y="20463"/>
                    <a:pt x="15869" y="20463"/>
                  </a:cubicBezTo>
                  <a:cubicBezTo>
                    <a:pt x="15429" y="20463"/>
                    <a:pt x="15429" y="20463"/>
                    <a:pt x="15429" y="20463"/>
                  </a:cubicBezTo>
                  <a:cubicBezTo>
                    <a:pt x="14988" y="20349"/>
                    <a:pt x="14988" y="20349"/>
                    <a:pt x="14988" y="20349"/>
                  </a:cubicBezTo>
                  <a:cubicBezTo>
                    <a:pt x="14988" y="20349"/>
                    <a:pt x="14988" y="20349"/>
                    <a:pt x="14988" y="20349"/>
                  </a:cubicBezTo>
                  <a:cubicBezTo>
                    <a:pt x="14988" y="20236"/>
                    <a:pt x="14988" y="20236"/>
                    <a:pt x="14988" y="20236"/>
                  </a:cubicBezTo>
                  <a:cubicBezTo>
                    <a:pt x="15429" y="20236"/>
                    <a:pt x="15429" y="20236"/>
                    <a:pt x="15429" y="20236"/>
                  </a:cubicBezTo>
                  <a:cubicBezTo>
                    <a:pt x="15429" y="20122"/>
                    <a:pt x="15429" y="20122"/>
                    <a:pt x="15429" y="20122"/>
                  </a:cubicBezTo>
                  <a:cubicBezTo>
                    <a:pt x="15869" y="20122"/>
                    <a:pt x="15869" y="20122"/>
                    <a:pt x="15869" y="20122"/>
                  </a:cubicBezTo>
                  <a:cubicBezTo>
                    <a:pt x="16310" y="20008"/>
                    <a:pt x="16310" y="20008"/>
                    <a:pt x="16310" y="20008"/>
                  </a:cubicBezTo>
                  <a:cubicBezTo>
                    <a:pt x="16310" y="20008"/>
                    <a:pt x="16310" y="20008"/>
                    <a:pt x="16310" y="20008"/>
                  </a:cubicBezTo>
                  <a:cubicBezTo>
                    <a:pt x="15869" y="20008"/>
                    <a:pt x="15869" y="20008"/>
                    <a:pt x="15869" y="20008"/>
                  </a:cubicBezTo>
                  <a:cubicBezTo>
                    <a:pt x="14988" y="20008"/>
                    <a:pt x="14988" y="20008"/>
                    <a:pt x="14988" y="20008"/>
                  </a:cubicBezTo>
                  <a:cubicBezTo>
                    <a:pt x="14988" y="20122"/>
                    <a:pt x="14988" y="20122"/>
                    <a:pt x="14988" y="20122"/>
                  </a:cubicBezTo>
                  <a:cubicBezTo>
                    <a:pt x="14547" y="20122"/>
                    <a:pt x="14547" y="20122"/>
                    <a:pt x="14547" y="20122"/>
                  </a:cubicBezTo>
                  <a:cubicBezTo>
                    <a:pt x="14106" y="20008"/>
                    <a:pt x="14106" y="20008"/>
                    <a:pt x="14106" y="20008"/>
                  </a:cubicBezTo>
                  <a:cubicBezTo>
                    <a:pt x="14106" y="19895"/>
                    <a:pt x="14106" y="19895"/>
                    <a:pt x="14106" y="19895"/>
                  </a:cubicBezTo>
                  <a:cubicBezTo>
                    <a:pt x="14106" y="19781"/>
                    <a:pt x="14106" y="19781"/>
                    <a:pt x="14106" y="19781"/>
                  </a:cubicBezTo>
                  <a:cubicBezTo>
                    <a:pt x="14547" y="19781"/>
                    <a:pt x="14547" y="19781"/>
                    <a:pt x="14547" y="19781"/>
                  </a:cubicBezTo>
                  <a:cubicBezTo>
                    <a:pt x="14547" y="19667"/>
                    <a:pt x="14547" y="19667"/>
                    <a:pt x="14547" y="19667"/>
                  </a:cubicBezTo>
                  <a:cubicBezTo>
                    <a:pt x="14106" y="19667"/>
                    <a:pt x="14106" y="19667"/>
                    <a:pt x="14106" y="19667"/>
                  </a:cubicBezTo>
                  <a:cubicBezTo>
                    <a:pt x="14106" y="19667"/>
                    <a:pt x="14106" y="19667"/>
                    <a:pt x="14106" y="19667"/>
                  </a:cubicBezTo>
                  <a:cubicBezTo>
                    <a:pt x="14106" y="19554"/>
                    <a:pt x="14106" y="19554"/>
                    <a:pt x="14106" y="19554"/>
                  </a:cubicBezTo>
                  <a:cubicBezTo>
                    <a:pt x="14547" y="19554"/>
                    <a:pt x="14547" y="19554"/>
                    <a:pt x="14547" y="19554"/>
                  </a:cubicBezTo>
                  <a:cubicBezTo>
                    <a:pt x="14988" y="19667"/>
                    <a:pt x="14988" y="19667"/>
                    <a:pt x="14988" y="19667"/>
                  </a:cubicBezTo>
                  <a:cubicBezTo>
                    <a:pt x="14988" y="19667"/>
                    <a:pt x="14988" y="19667"/>
                    <a:pt x="14988" y="19667"/>
                  </a:cubicBezTo>
                  <a:cubicBezTo>
                    <a:pt x="15429" y="19554"/>
                    <a:pt x="15429" y="19554"/>
                    <a:pt x="15429" y="19554"/>
                  </a:cubicBezTo>
                  <a:cubicBezTo>
                    <a:pt x="15429" y="19440"/>
                    <a:pt x="15429" y="19440"/>
                    <a:pt x="15429" y="19440"/>
                  </a:cubicBezTo>
                  <a:cubicBezTo>
                    <a:pt x="14988" y="19440"/>
                    <a:pt x="14988" y="19440"/>
                    <a:pt x="14988" y="19440"/>
                  </a:cubicBezTo>
                  <a:cubicBezTo>
                    <a:pt x="15429" y="19326"/>
                    <a:pt x="15429" y="19326"/>
                    <a:pt x="15429" y="19326"/>
                  </a:cubicBezTo>
                  <a:cubicBezTo>
                    <a:pt x="15429" y="19326"/>
                    <a:pt x="15429" y="19326"/>
                    <a:pt x="15429" y="19326"/>
                  </a:cubicBezTo>
                  <a:cubicBezTo>
                    <a:pt x="15869" y="19440"/>
                    <a:pt x="15869" y="19440"/>
                    <a:pt x="15869" y="19440"/>
                  </a:cubicBezTo>
                  <a:cubicBezTo>
                    <a:pt x="15869" y="19440"/>
                    <a:pt x="15869" y="19440"/>
                    <a:pt x="15869" y="19440"/>
                  </a:cubicBezTo>
                  <a:cubicBezTo>
                    <a:pt x="16751" y="19326"/>
                    <a:pt x="16751" y="19326"/>
                    <a:pt x="16751" y="19326"/>
                  </a:cubicBezTo>
                  <a:cubicBezTo>
                    <a:pt x="17192" y="19895"/>
                    <a:pt x="17192" y="19895"/>
                    <a:pt x="17192" y="19895"/>
                  </a:cubicBezTo>
                  <a:cubicBezTo>
                    <a:pt x="17192" y="19895"/>
                    <a:pt x="17192" y="19895"/>
                    <a:pt x="17192" y="19895"/>
                  </a:cubicBezTo>
                  <a:cubicBezTo>
                    <a:pt x="17192" y="19895"/>
                    <a:pt x="17192" y="19895"/>
                    <a:pt x="17192" y="19895"/>
                  </a:cubicBezTo>
                  <a:cubicBezTo>
                    <a:pt x="18073" y="20691"/>
                    <a:pt x="18073" y="20691"/>
                    <a:pt x="18073" y="20691"/>
                  </a:cubicBezTo>
                  <a:close/>
                  <a:moveTo>
                    <a:pt x="16751" y="19213"/>
                  </a:moveTo>
                  <a:cubicBezTo>
                    <a:pt x="15869" y="19099"/>
                    <a:pt x="15869" y="19099"/>
                    <a:pt x="15869" y="19099"/>
                  </a:cubicBezTo>
                  <a:cubicBezTo>
                    <a:pt x="15429" y="19099"/>
                    <a:pt x="15429" y="19099"/>
                    <a:pt x="15429" y="19099"/>
                  </a:cubicBezTo>
                  <a:cubicBezTo>
                    <a:pt x="15429" y="18985"/>
                    <a:pt x="15429" y="18985"/>
                    <a:pt x="15429" y="18985"/>
                  </a:cubicBezTo>
                  <a:cubicBezTo>
                    <a:pt x="12784" y="18985"/>
                    <a:pt x="12784" y="18985"/>
                    <a:pt x="12784" y="18985"/>
                  </a:cubicBezTo>
                  <a:cubicBezTo>
                    <a:pt x="11461" y="19099"/>
                    <a:pt x="11461" y="19099"/>
                    <a:pt x="11461" y="19099"/>
                  </a:cubicBezTo>
                  <a:cubicBezTo>
                    <a:pt x="11020" y="18985"/>
                    <a:pt x="11020" y="18985"/>
                    <a:pt x="11020" y="18985"/>
                  </a:cubicBezTo>
                  <a:cubicBezTo>
                    <a:pt x="10139" y="18985"/>
                    <a:pt x="10139" y="18985"/>
                    <a:pt x="10139" y="18985"/>
                  </a:cubicBezTo>
                  <a:cubicBezTo>
                    <a:pt x="10139" y="18872"/>
                    <a:pt x="10139" y="18872"/>
                    <a:pt x="10139" y="18872"/>
                  </a:cubicBezTo>
                  <a:cubicBezTo>
                    <a:pt x="9698" y="18644"/>
                    <a:pt x="9698" y="18644"/>
                    <a:pt x="9698" y="18644"/>
                  </a:cubicBezTo>
                  <a:cubicBezTo>
                    <a:pt x="9257" y="18531"/>
                    <a:pt x="9257" y="18531"/>
                    <a:pt x="9257" y="18531"/>
                  </a:cubicBezTo>
                  <a:cubicBezTo>
                    <a:pt x="9257" y="18303"/>
                    <a:pt x="9257" y="18303"/>
                    <a:pt x="9257" y="18303"/>
                  </a:cubicBezTo>
                  <a:cubicBezTo>
                    <a:pt x="9257" y="18189"/>
                    <a:pt x="9257" y="18189"/>
                    <a:pt x="9257" y="18189"/>
                  </a:cubicBezTo>
                  <a:cubicBezTo>
                    <a:pt x="8816" y="18189"/>
                    <a:pt x="8816" y="18189"/>
                    <a:pt x="8816" y="18189"/>
                  </a:cubicBezTo>
                  <a:cubicBezTo>
                    <a:pt x="8376" y="18303"/>
                    <a:pt x="8376" y="18303"/>
                    <a:pt x="8376" y="18303"/>
                  </a:cubicBezTo>
                  <a:cubicBezTo>
                    <a:pt x="7935" y="18303"/>
                    <a:pt x="7935" y="18303"/>
                    <a:pt x="7935" y="18303"/>
                  </a:cubicBezTo>
                  <a:cubicBezTo>
                    <a:pt x="7494" y="18303"/>
                    <a:pt x="7494" y="18303"/>
                    <a:pt x="7494" y="18303"/>
                  </a:cubicBezTo>
                  <a:cubicBezTo>
                    <a:pt x="6612" y="17962"/>
                    <a:pt x="6612" y="17962"/>
                    <a:pt x="6612" y="17962"/>
                  </a:cubicBezTo>
                  <a:cubicBezTo>
                    <a:pt x="6612" y="17848"/>
                    <a:pt x="6612" y="17848"/>
                    <a:pt x="6612" y="17848"/>
                  </a:cubicBezTo>
                  <a:cubicBezTo>
                    <a:pt x="6612" y="17394"/>
                    <a:pt x="6612" y="17394"/>
                    <a:pt x="6612" y="17394"/>
                  </a:cubicBezTo>
                  <a:cubicBezTo>
                    <a:pt x="7053" y="17280"/>
                    <a:pt x="7053" y="17280"/>
                    <a:pt x="7053" y="17280"/>
                  </a:cubicBezTo>
                  <a:cubicBezTo>
                    <a:pt x="7935" y="17053"/>
                    <a:pt x="7935" y="17053"/>
                    <a:pt x="7935" y="17053"/>
                  </a:cubicBezTo>
                  <a:cubicBezTo>
                    <a:pt x="7935" y="16825"/>
                    <a:pt x="7935" y="16825"/>
                    <a:pt x="7935" y="16825"/>
                  </a:cubicBezTo>
                  <a:cubicBezTo>
                    <a:pt x="7935" y="16598"/>
                    <a:pt x="7935" y="16598"/>
                    <a:pt x="7935" y="16598"/>
                  </a:cubicBezTo>
                  <a:cubicBezTo>
                    <a:pt x="7494" y="16484"/>
                    <a:pt x="7494" y="16484"/>
                    <a:pt x="7494" y="16484"/>
                  </a:cubicBezTo>
                  <a:cubicBezTo>
                    <a:pt x="7935" y="16257"/>
                    <a:pt x="7935" y="16257"/>
                    <a:pt x="7935" y="16257"/>
                  </a:cubicBezTo>
                  <a:cubicBezTo>
                    <a:pt x="7935" y="16143"/>
                    <a:pt x="7935" y="16143"/>
                    <a:pt x="7935" y="16143"/>
                  </a:cubicBezTo>
                  <a:cubicBezTo>
                    <a:pt x="7935" y="15916"/>
                    <a:pt x="7935" y="15916"/>
                    <a:pt x="7935" y="15916"/>
                  </a:cubicBezTo>
                  <a:cubicBezTo>
                    <a:pt x="7935" y="15802"/>
                    <a:pt x="7935" y="15802"/>
                    <a:pt x="7935" y="15802"/>
                  </a:cubicBezTo>
                  <a:cubicBezTo>
                    <a:pt x="7935" y="15688"/>
                    <a:pt x="7935" y="15688"/>
                    <a:pt x="7935" y="15688"/>
                  </a:cubicBezTo>
                  <a:cubicBezTo>
                    <a:pt x="7935" y="15575"/>
                    <a:pt x="7935" y="15575"/>
                    <a:pt x="7935" y="15575"/>
                  </a:cubicBezTo>
                  <a:cubicBezTo>
                    <a:pt x="7935" y="15234"/>
                    <a:pt x="7935" y="15234"/>
                    <a:pt x="7935" y="15234"/>
                  </a:cubicBezTo>
                  <a:cubicBezTo>
                    <a:pt x="7494" y="15120"/>
                    <a:pt x="7494" y="15120"/>
                    <a:pt x="7494" y="15120"/>
                  </a:cubicBezTo>
                  <a:cubicBezTo>
                    <a:pt x="7494" y="15120"/>
                    <a:pt x="7494" y="15120"/>
                    <a:pt x="7494" y="15120"/>
                  </a:cubicBezTo>
                  <a:cubicBezTo>
                    <a:pt x="7935" y="15006"/>
                    <a:pt x="7935" y="15006"/>
                    <a:pt x="7935" y="15006"/>
                  </a:cubicBezTo>
                  <a:cubicBezTo>
                    <a:pt x="7935" y="14893"/>
                    <a:pt x="7935" y="14893"/>
                    <a:pt x="7935" y="14893"/>
                  </a:cubicBezTo>
                  <a:cubicBezTo>
                    <a:pt x="7494" y="14665"/>
                    <a:pt x="7494" y="14665"/>
                    <a:pt x="7494" y="14665"/>
                  </a:cubicBezTo>
                  <a:cubicBezTo>
                    <a:pt x="7053" y="14552"/>
                    <a:pt x="7053" y="14552"/>
                    <a:pt x="7053" y="14552"/>
                  </a:cubicBezTo>
                  <a:cubicBezTo>
                    <a:pt x="6612" y="14552"/>
                    <a:pt x="6612" y="14552"/>
                    <a:pt x="6612" y="14552"/>
                  </a:cubicBezTo>
                  <a:cubicBezTo>
                    <a:pt x="6612" y="14665"/>
                    <a:pt x="6612" y="14665"/>
                    <a:pt x="6612" y="14665"/>
                  </a:cubicBezTo>
                  <a:cubicBezTo>
                    <a:pt x="6171" y="14552"/>
                    <a:pt x="6171" y="14552"/>
                    <a:pt x="6171" y="14552"/>
                  </a:cubicBezTo>
                  <a:cubicBezTo>
                    <a:pt x="6171" y="14438"/>
                    <a:pt x="6171" y="14438"/>
                    <a:pt x="6171" y="14438"/>
                  </a:cubicBezTo>
                  <a:cubicBezTo>
                    <a:pt x="7053" y="14438"/>
                    <a:pt x="7053" y="14438"/>
                    <a:pt x="7053" y="14438"/>
                  </a:cubicBezTo>
                  <a:cubicBezTo>
                    <a:pt x="7494" y="14324"/>
                    <a:pt x="7494" y="14324"/>
                    <a:pt x="7494" y="14324"/>
                  </a:cubicBezTo>
                  <a:cubicBezTo>
                    <a:pt x="7494" y="14211"/>
                    <a:pt x="7494" y="14211"/>
                    <a:pt x="7494" y="14211"/>
                  </a:cubicBezTo>
                  <a:cubicBezTo>
                    <a:pt x="7494" y="14211"/>
                    <a:pt x="7494" y="14211"/>
                    <a:pt x="7494" y="14211"/>
                  </a:cubicBezTo>
                  <a:cubicBezTo>
                    <a:pt x="7053" y="14324"/>
                    <a:pt x="7053" y="14324"/>
                    <a:pt x="7053" y="14324"/>
                  </a:cubicBezTo>
                  <a:cubicBezTo>
                    <a:pt x="6612" y="14324"/>
                    <a:pt x="6612" y="14324"/>
                    <a:pt x="6612" y="14324"/>
                  </a:cubicBezTo>
                  <a:cubicBezTo>
                    <a:pt x="6612" y="14097"/>
                    <a:pt x="6612" y="14097"/>
                    <a:pt x="6612" y="14097"/>
                  </a:cubicBezTo>
                  <a:cubicBezTo>
                    <a:pt x="6171" y="13869"/>
                    <a:pt x="6171" y="13869"/>
                    <a:pt x="6171" y="13869"/>
                  </a:cubicBezTo>
                  <a:cubicBezTo>
                    <a:pt x="6171" y="13756"/>
                    <a:pt x="6171" y="13756"/>
                    <a:pt x="6171" y="13756"/>
                  </a:cubicBezTo>
                  <a:cubicBezTo>
                    <a:pt x="6171" y="13642"/>
                    <a:pt x="6171" y="13642"/>
                    <a:pt x="6171" y="13642"/>
                  </a:cubicBezTo>
                  <a:cubicBezTo>
                    <a:pt x="5731" y="13528"/>
                    <a:pt x="5731" y="13528"/>
                    <a:pt x="5731" y="13528"/>
                  </a:cubicBezTo>
                  <a:cubicBezTo>
                    <a:pt x="5290" y="13415"/>
                    <a:pt x="5290" y="13415"/>
                    <a:pt x="5290" y="13415"/>
                  </a:cubicBezTo>
                  <a:cubicBezTo>
                    <a:pt x="5290" y="13074"/>
                    <a:pt x="5290" y="13074"/>
                    <a:pt x="5290" y="13074"/>
                  </a:cubicBezTo>
                  <a:cubicBezTo>
                    <a:pt x="5731" y="12960"/>
                    <a:pt x="5731" y="12960"/>
                    <a:pt x="5731" y="12960"/>
                  </a:cubicBezTo>
                  <a:cubicBezTo>
                    <a:pt x="5731" y="12846"/>
                    <a:pt x="5731" y="12846"/>
                    <a:pt x="5731" y="12846"/>
                  </a:cubicBezTo>
                  <a:cubicBezTo>
                    <a:pt x="5731" y="12733"/>
                    <a:pt x="5731" y="12733"/>
                    <a:pt x="5731" y="12733"/>
                  </a:cubicBezTo>
                  <a:cubicBezTo>
                    <a:pt x="5290" y="12733"/>
                    <a:pt x="5290" y="12733"/>
                    <a:pt x="5290" y="12733"/>
                  </a:cubicBezTo>
                  <a:cubicBezTo>
                    <a:pt x="5290" y="12505"/>
                    <a:pt x="5290" y="12505"/>
                    <a:pt x="5290" y="12505"/>
                  </a:cubicBezTo>
                  <a:cubicBezTo>
                    <a:pt x="4849" y="12278"/>
                    <a:pt x="4849" y="12278"/>
                    <a:pt x="4849" y="12278"/>
                  </a:cubicBezTo>
                  <a:cubicBezTo>
                    <a:pt x="5290" y="11937"/>
                    <a:pt x="5290" y="11937"/>
                    <a:pt x="5290" y="11937"/>
                  </a:cubicBezTo>
                  <a:cubicBezTo>
                    <a:pt x="4849" y="11709"/>
                    <a:pt x="4849" y="11709"/>
                    <a:pt x="4849" y="11709"/>
                  </a:cubicBezTo>
                  <a:cubicBezTo>
                    <a:pt x="4849" y="11596"/>
                    <a:pt x="4849" y="11596"/>
                    <a:pt x="4849" y="11596"/>
                  </a:cubicBezTo>
                  <a:cubicBezTo>
                    <a:pt x="5290" y="11368"/>
                    <a:pt x="5290" y="11368"/>
                    <a:pt x="5290" y="11368"/>
                  </a:cubicBezTo>
                  <a:cubicBezTo>
                    <a:pt x="5731" y="11141"/>
                    <a:pt x="5731" y="11141"/>
                    <a:pt x="5731" y="11141"/>
                  </a:cubicBezTo>
                  <a:cubicBezTo>
                    <a:pt x="6171" y="11027"/>
                    <a:pt x="6171" y="11027"/>
                    <a:pt x="6171" y="11027"/>
                  </a:cubicBezTo>
                  <a:cubicBezTo>
                    <a:pt x="6171" y="11027"/>
                    <a:pt x="6171" y="11027"/>
                    <a:pt x="6171" y="11027"/>
                  </a:cubicBezTo>
                  <a:cubicBezTo>
                    <a:pt x="5290" y="10459"/>
                    <a:pt x="5290" y="10459"/>
                    <a:pt x="5290" y="10459"/>
                  </a:cubicBezTo>
                  <a:cubicBezTo>
                    <a:pt x="5290" y="10232"/>
                    <a:pt x="5290" y="10232"/>
                    <a:pt x="5290" y="10232"/>
                  </a:cubicBezTo>
                  <a:cubicBezTo>
                    <a:pt x="5290" y="10118"/>
                    <a:pt x="5290" y="10118"/>
                    <a:pt x="5290" y="10118"/>
                  </a:cubicBezTo>
                  <a:cubicBezTo>
                    <a:pt x="5290" y="9777"/>
                    <a:pt x="5290" y="9777"/>
                    <a:pt x="5290" y="9777"/>
                  </a:cubicBezTo>
                  <a:cubicBezTo>
                    <a:pt x="5731" y="9663"/>
                    <a:pt x="5731" y="9663"/>
                    <a:pt x="5731" y="9663"/>
                  </a:cubicBezTo>
                  <a:cubicBezTo>
                    <a:pt x="6171" y="9549"/>
                    <a:pt x="6171" y="9549"/>
                    <a:pt x="6171" y="9549"/>
                  </a:cubicBezTo>
                  <a:cubicBezTo>
                    <a:pt x="6171" y="9322"/>
                    <a:pt x="6171" y="9322"/>
                    <a:pt x="6171" y="9322"/>
                  </a:cubicBezTo>
                  <a:cubicBezTo>
                    <a:pt x="5731" y="9208"/>
                    <a:pt x="5731" y="9208"/>
                    <a:pt x="5731" y="9208"/>
                  </a:cubicBezTo>
                  <a:cubicBezTo>
                    <a:pt x="5290" y="9095"/>
                    <a:pt x="5290" y="9095"/>
                    <a:pt x="5290" y="9095"/>
                  </a:cubicBezTo>
                  <a:cubicBezTo>
                    <a:pt x="5731" y="8981"/>
                    <a:pt x="5731" y="8981"/>
                    <a:pt x="5731" y="8981"/>
                  </a:cubicBezTo>
                  <a:cubicBezTo>
                    <a:pt x="5731" y="8867"/>
                    <a:pt x="5731" y="8867"/>
                    <a:pt x="5731" y="8867"/>
                  </a:cubicBezTo>
                  <a:cubicBezTo>
                    <a:pt x="6171" y="8640"/>
                    <a:pt x="6171" y="8640"/>
                    <a:pt x="6171" y="8640"/>
                  </a:cubicBezTo>
                  <a:cubicBezTo>
                    <a:pt x="6612" y="8640"/>
                    <a:pt x="6612" y="8640"/>
                    <a:pt x="6612" y="8640"/>
                  </a:cubicBezTo>
                  <a:cubicBezTo>
                    <a:pt x="6612" y="8413"/>
                    <a:pt x="6612" y="8413"/>
                    <a:pt x="6612" y="8413"/>
                  </a:cubicBezTo>
                  <a:cubicBezTo>
                    <a:pt x="6171" y="8072"/>
                    <a:pt x="6171" y="8072"/>
                    <a:pt x="6171" y="8072"/>
                  </a:cubicBezTo>
                  <a:cubicBezTo>
                    <a:pt x="6171" y="7958"/>
                    <a:pt x="6171" y="7958"/>
                    <a:pt x="6171" y="7958"/>
                  </a:cubicBezTo>
                  <a:cubicBezTo>
                    <a:pt x="5731" y="7731"/>
                    <a:pt x="5731" y="7731"/>
                    <a:pt x="5731" y="7731"/>
                  </a:cubicBezTo>
                  <a:cubicBezTo>
                    <a:pt x="5731" y="7617"/>
                    <a:pt x="5731" y="7617"/>
                    <a:pt x="5731" y="7617"/>
                  </a:cubicBezTo>
                  <a:cubicBezTo>
                    <a:pt x="5290" y="7389"/>
                    <a:pt x="5290" y="7389"/>
                    <a:pt x="5290" y="7389"/>
                  </a:cubicBezTo>
                  <a:cubicBezTo>
                    <a:pt x="4849" y="7276"/>
                    <a:pt x="4849" y="7276"/>
                    <a:pt x="4849" y="7276"/>
                  </a:cubicBezTo>
                  <a:cubicBezTo>
                    <a:pt x="4849" y="7162"/>
                    <a:pt x="4849" y="7162"/>
                    <a:pt x="4849" y="7162"/>
                  </a:cubicBezTo>
                  <a:cubicBezTo>
                    <a:pt x="4408" y="6935"/>
                    <a:pt x="4408" y="6935"/>
                    <a:pt x="4408" y="6935"/>
                  </a:cubicBezTo>
                  <a:cubicBezTo>
                    <a:pt x="4408" y="6821"/>
                    <a:pt x="4408" y="6821"/>
                    <a:pt x="4408" y="6821"/>
                  </a:cubicBezTo>
                  <a:cubicBezTo>
                    <a:pt x="5290" y="6707"/>
                    <a:pt x="5290" y="6707"/>
                    <a:pt x="5290" y="6707"/>
                  </a:cubicBezTo>
                  <a:cubicBezTo>
                    <a:pt x="5290" y="6480"/>
                    <a:pt x="5290" y="6480"/>
                    <a:pt x="5290" y="6480"/>
                  </a:cubicBezTo>
                  <a:cubicBezTo>
                    <a:pt x="5290" y="6480"/>
                    <a:pt x="5290" y="6480"/>
                    <a:pt x="5290" y="6480"/>
                  </a:cubicBezTo>
                  <a:cubicBezTo>
                    <a:pt x="5290" y="6253"/>
                    <a:pt x="5290" y="6253"/>
                    <a:pt x="5290" y="6253"/>
                  </a:cubicBezTo>
                  <a:cubicBezTo>
                    <a:pt x="5290" y="6025"/>
                    <a:pt x="5290" y="6025"/>
                    <a:pt x="5290" y="6025"/>
                  </a:cubicBezTo>
                  <a:cubicBezTo>
                    <a:pt x="4849" y="5798"/>
                    <a:pt x="4849" y="5798"/>
                    <a:pt x="4849" y="5798"/>
                  </a:cubicBezTo>
                  <a:cubicBezTo>
                    <a:pt x="5290" y="5684"/>
                    <a:pt x="5290" y="5684"/>
                    <a:pt x="5290" y="5684"/>
                  </a:cubicBezTo>
                  <a:cubicBezTo>
                    <a:pt x="5290" y="5343"/>
                    <a:pt x="5290" y="5343"/>
                    <a:pt x="5290" y="5343"/>
                  </a:cubicBezTo>
                  <a:cubicBezTo>
                    <a:pt x="5731" y="5229"/>
                    <a:pt x="5731" y="5229"/>
                    <a:pt x="5731" y="5229"/>
                  </a:cubicBezTo>
                  <a:cubicBezTo>
                    <a:pt x="6171" y="5002"/>
                    <a:pt x="6171" y="5002"/>
                    <a:pt x="6171" y="5002"/>
                  </a:cubicBezTo>
                  <a:cubicBezTo>
                    <a:pt x="7053" y="4888"/>
                    <a:pt x="7053" y="4888"/>
                    <a:pt x="7053" y="4888"/>
                  </a:cubicBezTo>
                  <a:cubicBezTo>
                    <a:pt x="7053" y="4775"/>
                    <a:pt x="7053" y="4775"/>
                    <a:pt x="7053" y="4775"/>
                  </a:cubicBezTo>
                  <a:cubicBezTo>
                    <a:pt x="7494" y="4661"/>
                    <a:pt x="7494" y="4661"/>
                    <a:pt x="7494" y="4661"/>
                  </a:cubicBezTo>
                  <a:cubicBezTo>
                    <a:pt x="7494" y="4661"/>
                    <a:pt x="7494" y="4661"/>
                    <a:pt x="7494" y="4661"/>
                  </a:cubicBezTo>
                  <a:cubicBezTo>
                    <a:pt x="7494" y="4547"/>
                    <a:pt x="7494" y="4547"/>
                    <a:pt x="7494" y="4547"/>
                  </a:cubicBezTo>
                  <a:cubicBezTo>
                    <a:pt x="7053" y="4434"/>
                    <a:pt x="7053" y="4434"/>
                    <a:pt x="7053" y="4434"/>
                  </a:cubicBezTo>
                  <a:cubicBezTo>
                    <a:pt x="7053" y="4434"/>
                    <a:pt x="7053" y="4434"/>
                    <a:pt x="7053" y="4434"/>
                  </a:cubicBezTo>
                  <a:cubicBezTo>
                    <a:pt x="7053" y="4320"/>
                    <a:pt x="7053" y="4320"/>
                    <a:pt x="7053" y="4320"/>
                  </a:cubicBezTo>
                  <a:cubicBezTo>
                    <a:pt x="7494" y="4320"/>
                    <a:pt x="7494" y="4320"/>
                    <a:pt x="7494" y="4320"/>
                  </a:cubicBezTo>
                  <a:cubicBezTo>
                    <a:pt x="7494" y="4206"/>
                    <a:pt x="7494" y="4206"/>
                    <a:pt x="7494" y="4206"/>
                  </a:cubicBezTo>
                  <a:cubicBezTo>
                    <a:pt x="7053" y="4093"/>
                    <a:pt x="7053" y="4093"/>
                    <a:pt x="7053" y="4093"/>
                  </a:cubicBezTo>
                  <a:cubicBezTo>
                    <a:pt x="7053" y="3865"/>
                    <a:pt x="7053" y="3865"/>
                    <a:pt x="7053" y="3865"/>
                  </a:cubicBezTo>
                  <a:cubicBezTo>
                    <a:pt x="7053" y="3752"/>
                    <a:pt x="7053" y="3752"/>
                    <a:pt x="7053" y="3752"/>
                  </a:cubicBezTo>
                  <a:cubicBezTo>
                    <a:pt x="7053" y="3752"/>
                    <a:pt x="7053" y="3752"/>
                    <a:pt x="7053" y="3752"/>
                  </a:cubicBezTo>
                  <a:cubicBezTo>
                    <a:pt x="6612" y="3638"/>
                    <a:pt x="6612" y="3638"/>
                    <a:pt x="6612" y="3638"/>
                  </a:cubicBezTo>
                  <a:cubicBezTo>
                    <a:pt x="6612" y="3524"/>
                    <a:pt x="6612" y="3524"/>
                    <a:pt x="6612" y="3524"/>
                  </a:cubicBezTo>
                  <a:cubicBezTo>
                    <a:pt x="9257" y="3183"/>
                    <a:pt x="9257" y="3183"/>
                    <a:pt x="9257" y="3183"/>
                  </a:cubicBezTo>
                  <a:cubicBezTo>
                    <a:pt x="9698" y="2728"/>
                    <a:pt x="9698" y="2728"/>
                    <a:pt x="9698" y="2728"/>
                  </a:cubicBezTo>
                  <a:cubicBezTo>
                    <a:pt x="9257" y="2615"/>
                    <a:pt x="9257" y="2615"/>
                    <a:pt x="9257" y="2615"/>
                  </a:cubicBezTo>
                  <a:cubicBezTo>
                    <a:pt x="8816" y="2615"/>
                    <a:pt x="8816" y="2615"/>
                    <a:pt x="8816" y="2615"/>
                  </a:cubicBezTo>
                  <a:cubicBezTo>
                    <a:pt x="8816" y="2615"/>
                    <a:pt x="8816" y="2615"/>
                    <a:pt x="8816" y="2615"/>
                  </a:cubicBezTo>
                  <a:cubicBezTo>
                    <a:pt x="8376" y="2615"/>
                    <a:pt x="8376" y="2615"/>
                    <a:pt x="8376" y="2615"/>
                  </a:cubicBezTo>
                  <a:cubicBezTo>
                    <a:pt x="7053" y="1705"/>
                    <a:pt x="7053" y="1705"/>
                    <a:pt x="7053" y="1705"/>
                  </a:cubicBezTo>
                  <a:cubicBezTo>
                    <a:pt x="5731" y="1592"/>
                    <a:pt x="5731" y="1592"/>
                    <a:pt x="5731" y="1592"/>
                  </a:cubicBezTo>
                  <a:cubicBezTo>
                    <a:pt x="5731" y="1478"/>
                    <a:pt x="5731" y="1478"/>
                    <a:pt x="5731" y="1478"/>
                  </a:cubicBezTo>
                  <a:cubicBezTo>
                    <a:pt x="6171" y="1251"/>
                    <a:pt x="6171" y="1251"/>
                    <a:pt x="6171" y="1251"/>
                  </a:cubicBezTo>
                  <a:cubicBezTo>
                    <a:pt x="6171" y="1137"/>
                    <a:pt x="6171" y="1137"/>
                    <a:pt x="6171" y="1137"/>
                  </a:cubicBezTo>
                  <a:cubicBezTo>
                    <a:pt x="6171" y="1023"/>
                    <a:pt x="6171" y="1023"/>
                    <a:pt x="6171" y="1023"/>
                  </a:cubicBezTo>
                  <a:cubicBezTo>
                    <a:pt x="6171" y="909"/>
                    <a:pt x="6171" y="909"/>
                    <a:pt x="6171" y="909"/>
                  </a:cubicBezTo>
                  <a:cubicBezTo>
                    <a:pt x="5290" y="796"/>
                    <a:pt x="5290" y="796"/>
                    <a:pt x="5290" y="796"/>
                  </a:cubicBezTo>
                  <a:cubicBezTo>
                    <a:pt x="4849" y="682"/>
                    <a:pt x="4849" y="682"/>
                    <a:pt x="4849" y="682"/>
                  </a:cubicBezTo>
                  <a:cubicBezTo>
                    <a:pt x="4849" y="455"/>
                    <a:pt x="4849" y="455"/>
                    <a:pt x="4849" y="455"/>
                  </a:cubicBezTo>
                  <a:cubicBezTo>
                    <a:pt x="4849" y="455"/>
                    <a:pt x="4849" y="455"/>
                    <a:pt x="4849" y="455"/>
                  </a:cubicBezTo>
                  <a:cubicBezTo>
                    <a:pt x="4849" y="341"/>
                    <a:pt x="4849" y="341"/>
                    <a:pt x="4849" y="341"/>
                  </a:cubicBezTo>
                  <a:cubicBezTo>
                    <a:pt x="4849" y="227"/>
                    <a:pt x="4849" y="227"/>
                    <a:pt x="4849" y="227"/>
                  </a:cubicBezTo>
                  <a:cubicBezTo>
                    <a:pt x="4408" y="227"/>
                    <a:pt x="4408" y="227"/>
                    <a:pt x="4408" y="227"/>
                  </a:cubicBezTo>
                  <a:cubicBezTo>
                    <a:pt x="4408" y="114"/>
                    <a:pt x="4408" y="114"/>
                    <a:pt x="4408" y="114"/>
                  </a:cubicBezTo>
                  <a:cubicBezTo>
                    <a:pt x="3967" y="0"/>
                    <a:pt x="3967" y="0"/>
                    <a:pt x="3967" y="0"/>
                  </a:cubicBezTo>
                  <a:cubicBezTo>
                    <a:pt x="3967" y="0"/>
                    <a:pt x="3967" y="0"/>
                    <a:pt x="3967" y="0"/>
                  </a:cubicBezTo>
                  <a:cubicBezTo>
                    <a:pt x="3527" y="114"/>
                    <a:pt x="3527" y="114"/>
                    <a:pt x="3527" y="114"/>
                  </a:cubicBezTo>
                  <a:cubicBezTo>
                    <a:pt x="3527" y="114"/>
                    <a:pt x="3527" y="114"/>
                    <a:pt x="3527" y="114"/>
                  </a:cubicBezTo>
                  <a:cubicBezTo>
                    <a:pt x="3967" y="227"/>
                    <a:pt x="3967" y="227"/>
                    <a:pt x="3967" y="227"/>
                  </a:cubicBezTo>
                  <a:cubicBezTo>
                    <a:pt x="3527" y="341"/>
                    <a:pt x="3527" y="341"/>
                    <a:pt x="3527" y="341"/>
                  </a:cubicBezTo>
                  <a:cubicBezTo>
                    <a:pt x="3086" y="341"/>
                    <a:pt x="3086" y="341"/>
                    <a:pt x="3086" y="341"/>
                  </a:cubicBezTo>
                  <a:cubicBezTo>
                    <a:pt x="3086" y="341"/>
                    <a:pt x="3086" y="341"/>
                    <a:pt x="3086" y="341"/>
                  </a:cubicBezTo>
                  <a:cubicBezTo>
                    <a:pt x="2645" y="455"/>
                    <a:pt x="2645" y="455"/>
                    <a:pt x="2645" y="455"/>
                  </a:cubicBezTo>
                  <a:cubicBezTo>
                    <a:pt x="2204" y="455"/>
                    <a:pt x="2204" y="455"/>
                    <a:pt x="2204" y="455"/>
                  </a:cubicBezTo>
                  <a:cubicBezTo>
                    <a:pt x="2204" y="455"/>
                    <a:pt x="2204" y="455"/>
                    <a:pt x="2204" y="455"/>
                  </a:cubicBezTo>
                  <a:cubicBezTo>
                    <a:pt x="2204" y="682"/>
                    <a:pt x="2204" y="682"/>
                    <a:pt x="2204" y="682"/>
                  </a:cubicBezTo>
                  <a:cubicBezTo>
                    <a:pt x="2204" y="682"/>
                    <a:pt x="2204" y="682"/>
                    <a:pt x="2204" y="682"/>
                  </a:cubicBezTo>
                  <a:cubicBezTo>
                    <a:pt x="2204" y="909"/>
                    <a:pt x="2204" y="909"/>
                    <a:pt x="2204" y="909"/>
                  </a:cubicBezTo>
                  <a:cubicBezTo>
                    <a:pt x="2645" y="1251"/>
                    <a:pt x="2645" y="1251"/>
                    <a:pt x="2645" y="1251"/>
                  </a:cubicBezTo>
                  <a:cubicBezTo>
                    <a:pt x="2645" y="1364"/>
                    <a:pt x="2645" y="1364"/>
                    <a:pt x="2645" y="1364"/>
                  </a:cubicBezTo>
                  <a:cubicBezTo>
                    <a:pt x="2645" y="1478"/>
                    <a:pt x="2645" y="1478"/>
                    <a:pt x="2645" y="1478"/>
                  </a:cubicBezTo>
                  <a:cubicBezTo>
                    <a:pt x="2204" y="1478"/>
                    <a:pt x="2204" y="1478"/>
                    <a:pt x="2204" y="1478"/>
                  </a:cubicBezTo>
                  <a:cubicBezTo>
                    <a:pt x="2645" y="1705"/>
                    <a:pt x="2645" y="1705"/>
                    <a:pt x="2645" y="1705"/>
                  </a:cubicBezTo>
                  <a:cubicBezTo>
                    <a:pt x="2645" y="1819"/>
                    <a:pt x="2645" y="1819"/>
                    <a:pt x="2645" y="1819"/>
                  </a:cubicBezTo>
                  <a:cubicBezTo>
                    <a:pt x="3086" y="1933"/>
                    <a:pt x="3086" y="1933"/>
                    <a:pt x="3086" y="1933"/>
                  </a:cubicBezTo>
                  <a:cubicBezTo>
                    <a:pt x="3086" y="2160"/>
                    <a:pt x="3086" y="2160"/>
                    <a:pt x="3086" y="2160"/>
                  </a:cubicBezTo>
                  <a:cubicBezTo>
                    <a:pt x="3086" y="2274"/>
                    <a:pt x="3086" y="2274"/>
                    <a:pt x="3086" y="2274"/>
                  </a:cubicBezTo>
                  <a:cubicBezTo>
                    <a:pt x="2645" y="2274"/>
                    <a:pt x="2645" y="2274"/>
                    <a:pt x="2645" y="2274"/>
                  </a:cubicBezTo>
                  <a:cubicBezTo>
                    <a:pt x="3086" y="2615"/>
                    <a:pt x="3086" y="2615"/>
                    <a:pt x="3086" y="2615"/>
                  </a:cubicBezTo>
                  <a:cubicBezTo>
                    <a:pt x="3086" y="2728"/>
                    <a:pt x="3086" y="2728"/>
                    <a:pt x="3086" y="2728"/>
                  </a:cubicBezTo>
                  <a:cubicBezTo>
                    <a:pt x="2645" y="2728"/>
                    <a:pt x="2645" y="2728"/>
                    <a:pt x="2645" y="2728"/>
                  </a:cubicBezTo>
                  <a:cubicBezTo>
                    <a:pt x="2204" y="2842"/>
                    <a:pt x="2204" y="2842"/>
                    <a:pt x="2204" y="2842"/>
                  </a:cubicBezTo>
                  <a:cubicBezTo>
                    <a:pt x="2204" y="2956"/>
                    <a:pt x="2204" y="2956"/>
                    <a:pt x="2204" y="2956"/>
                  </a:cubicBezTo>
                  <a:cubicBezTo>
                    <a:pt x="2645" y="3069"/>
                    <a:pt x="2645" y="3069"/>
                    <a:pt x="2645" y="3069"/>
                  </a:cubicBezTo>
                  <a:cubicBezTo>
                    <a:pt x="2645" y="2956"/>
                    <a:pt x="2645" y="2956"/>
                    <a:pt x="2645" y="2956"/>
                  </a:cubicBezTo>
                  <a:cubicBezTo>
                    <a:pt x="3086" y="2956"/>
                    <a:pt x="3086" y="2956"/>
                    <a:pt x="3086" y="2956"/>
                  </a:cubicBezTo>
                  <a:cubicBezTo>
                    <a:pt x="2645" y="3069"/>
                    <a:pt x="2645" y="3069"/>
                    <a:pt x="2645" y="3069"/>
                  </a:cubicBezTo>
                  <a:cubicBezTo>
                    <a:pt x="2645" y="3524"/>
                    <a:pt x="2645" y="3524"/>
                    <a:pt x="2645" y="3524"/>
                  </a:cubicBezTo>
                  <a:cubicBezTo>
                    <a:pt x="3086" y="3752"/>
                    <a:pt x="3086" y="3752"/>
                    <a:pt x="3086" y="3752"/>
                  </a:cubicBezTo>
                  <a:cubicBezTo>
                    <a:pt x="3086" y="3865"/>
                    <a:pt x="3086" y="3865"/>
                    <a:pt x="3086" y="3865"/>
                  </a:cubicBezTo>
                  <a:cubicBezTo>
                    <a:pt x="3086" y="3979"/>
                    <a:pt x="3086" y="3979"/>
                    <a:pt x="3086" y="3979"/>
                  </a:cubicBezTo>
                  <a:cubicBezTo>
                    <a:pt x="2645" y="4093"/>
                    <a:pt x="2645" y="4093"/>
                    <a:pt x="2645" y="4093"/>
                  </a:cubicBezTo>
                  <a:cubicBezTo>
                    <a:pt x="2645" y="4206"/>
                    <a:pt x="2645" y="4206"/>
                    <a:pt x="2645" y="4206"/>
                  </a:cubicBezTo>
                  <a:cubicBezTo>
                    <a:pt x="3086" y="4320"/>
                    <a:pt x="3086" y="4320"/>
                    <a:pt x="3086" y="4320"/>
                  </a:cubicBezTo>
                  <a:cubicBezTo>
                    <a:pt x="3086" y="4434"/>
                    <a:pt x="3086" y="4434"/>
                    <a:pt x="3086" y="4434"/>
                  </a:cubicBezTo>
                  <a:cubicBezTo>
                    <a:pt x="3086" y="4661"/>
                    <a:pt x="3086" y="4661"/>
                    <a:pt x="3086" y="4661"/>
                  </a:cubicBezTo>
                  <a:cubicBezTo>
                    <a:pt x="2645" y="4775"/>
                    <a:pt x="2645" y="4775"/>
                    <a:pt x="2645" y="4775"/>
                  </a:cubicBezTo>
                  <a:cubicBezTo>
                    <a:pt x="2645" y="4888"/>
                    <a:pt x="2645" y="4888"/>
                    <a:pt x="2645" y="4888"/>
                  </a:cubicBezTo>
                  <a:cubicBezTo>
                    <a:pt x="2645" y="5002"/>
                    <a:pt x="2645" y="5002"/>
                    <a:pt x="2645" y="5002"/>
                  </a:cubicBezTo>
                  <a:cubicBezTo>
                    <a:pt x="2645" y="5002"/>
                    <a:pt x="2645" y="5002"/>
                    <a:pt x="2645" y="5002"/>
                  </a:cubicBezTo>
                  <a:cubicBezTo>
                    <a:pt x="2645" y="5116"/>
                    <a:pt x="2645" y="5116"/>
                    <a:pt x="2645" y="5116"/>
                  </a:cubicBezTo>
                  <a:cubicBezTo>
                    <a:pt x="2204" y="5229"/>
                    <a:pt x="2204" y="5229"/>
                    <a:pt x="2204" y="5229"/>
                  </a:cubicBezTo>
                  <a:cubicBezTo>
                    <a:pt x="2204" y="5343"/>
                    <a:pt x="2204" y="5343"/>
                    <a:pt x="2204" y="5343"/>
                  </a:cubicBezTo>
                  <a:cubicBezTo>
                    <a:pt x="2204" y="5457"/>
                    <a:pt x="2204" y="5457"/>
                    <a:pt x="2204" y="5457"/>
                  </a:cubicBezTo>
                  <a:cubicBezTo>
                    <a:pt x="2204" y="5571"/>
                    <a:pt x="2204" y="5571"/>
                    <a:pt x="2204" y="5571"/>
                  </a:cubicBezTo>
                  <a:cubicBezTo>
                    <a:pt x="1763" y="5684"/>
                    <a:pt x="1763" y="5684"/>
                    <a:pt x="1763" y="5684"/>
                  </a:cubicBezTo>
                  <a:cubicBezTo>
                    <a:pt x="1763" y="5798"/>
                    <a:pt x="1763" y="5798"/>
                    <a:pt x="1763" y="5798"/>
                  </a:cubicBezTo>
                  <a:cubicBezTo>
                    <a:pt x="2204" y="5912"/>
                    <a:pt x="2204" y="5912"/>
                    <a:pt x="2204" y="5912"/>
                  </a:cubicBezTo>
                  <a:cubicBezTo>
                    <a:pt x="2204" y="6025"/>
                    <a:pt x="2204" y="6025"/>
                    <a:pt x="2204" y="6025"/>
                  </a:cubicBezTo>
                  <a:cubicBezTo>
                    <a:pt x="2645" y="6139"/>
                    <a:pt x="2645" y="6139"/>
                    <a:pt x="2645" y="6139"/>
                  </a:cubicBezTo>
                  <a:cubicBezTo>
                    <a:pt x="2204" y="6139"/>
                    <a:pt x="2204" y="6139"/>
                    <a:pt x="2204" y="6139"/>
                  </a:cubicBezTo>
                  <a:cubicBezTo>
                    <a:pt x="2204" y="6253"/>
                    <a:pt x="2204" y="6253"/>
                    <a:pt x="2204" y="6253"/>
                  </a:cubicBezTo>
                  <a:cubicBezTo>
                    <a:pt x="2204" y="6366"/>
                    <a:pt x="2204" y="6366"/>
                    <a:pt x="2204" y="6366"/>
                  </a:cubicBezTo>
                  <a:cubicBezTo>
                    <a:pt x="2204" y="6480"/>
                    <a:pt x="2204" y="6480"/>
                    <a:pt x="2204" y="6480"/>
                  </a:cubicBezTo>
                  <a:cubicBezTo>
                    <a:pt x="1763" y="6480"/>
                    <a:pt x="1763" y="6480"/>
                    <a:pt x="1763" y="6480"/>
                  </a:cubicBezTo>
                  <a:cubicBezTo>
                    <a:pt x="1763" y="6594"/>
                    <a:pt x="1763" y="6594"/>
                    <a:pt x="1763" y="6594"/>
                  </a:cubicBezTo>
                  <a:cubicBezTo>
                    <a:pt x="1763" y="6707"/>
                    <a:pt x="1763" y="6707"/>
                    <a:pt x="1763" y="6707"/>
                  </a:cubicBezTo>
                  <a:cubicBezTo>
                    <a:pt x="1763" y="6821"/>
                    <a:pt x="1763" y="6821"/>
                    <a:pt x="1763" y="6821"/>
                  </a:cubicBezTo>
                  <a:cubicBezTo>
                    <a:pt x="2204" y="7048"/>
                    <a:pt x="2204" y="7048"/>
                    <a:pt x="2204" y="7048"/>
                  </a:cubicBezTo>
                  <a:cubicBezTo>
                    <a:pt x="2204" y="7162"/>
                    <a:pt x="2204" y="7162"/>
                    <a:pt x="2204" y="7162"/>
                  </a:cubicBezTo>
                  <a:cubicBezTo>
                    <a:pt x="2204" y="7276"/>
                    <a:pt x="2204" y="7276"/>
                    <a:pt x="2204" y="7276"/>
                  </a:cubicBezTo>
                  <a:cubicBezTo>
                    <a:pt x="2204" y="7276"/>
                    <a:pt x="2204" y="7276"/>
                    <a:pt x="2204" y="7276"/>
                  </a:cubicBezTo>
                  <a:cubicBezTo>
                    <a:pt x="2645" y="7503"/>
                    <a:pt x="2645" y="7503"/>
                    <a:pt x="2645" y="7503"/>
                  </a:cubicBezTo>
                  <a:cubicBezTo>
                    <a:pt x="2645" y="7617"/>
                    <a:pt x="2645" y="7617"/>
                    <a:pt x="2645" y="7617"/>
                  </a:cubicBezTo>
                  <a:cubicBezTo>
                    <a:pt x="2645" y="7731"/>
                    <a:pt x="2645" y="7731"/>
                    <a:pt x="2645" y="7731"/>
                  </a:cubicBezTo>
                  <a:cubicBezTo>
                    <a:pt x="2645" y="7731"/>
                    <a:pt x="2645" y="7731"/>
                    <a:pt x="2645" y="7731"/>
                  </a:cubicBezTo>
                  <a:cubicBezTo>
                    <a:pt x="2645" y="7844"/>
                    <a:pt x="2645" y="7844"/>
                    <a:pt x="2645" y="7844"/>
                  </a:cubicBezTo>
                  <a:cubicBezTo>
                    <a:pt x="2645" y="7958"/>
                    <a:pt x="2645" y="7958"/>
                    <a:pt x="2645" y="7958"/>
                  </a:cubicBezTo>
                  <a:cubicBezTo>
                    <a:pt x="2645" y="7958"/>
                    <a:pt x="2645" y="7958"/>
                    <a:pt x="2645" y="7958"/>
                  </a:cubicBezTo>
                  <a:cubicBezTo>
                    <a:pt x="2645" y="8072"/>
                    <a:pt x="2645" y="8072"/>
                    <a:pt x="2645" y="8072"/>
                  </a:cubicBezTo>
                  <a:cubicBezTo>
                    <a:pt x="3086" y="8185"/>
                    <a:pt x="3086" y="8185"/>
                    <a:pt x="3086" y="8185"/>
                  </a:cubicBezTo>
                  <a:cubicBezTo>
                    <a:pt x="3086" y="8299"/>
                    <a:pt x="3086" y="8299"/>
                    <a:pt x="3086" y="8299"/>
                  </a:cubicBezTo>
                  <a:cubicBezTo>
                    <a:pt x="3086" y="8413"/>
                    <a:pt x="3086" y="8413"/>
                    <a:pt x="3086" y="8413"/>
                  </a:cubicBezTo>
                  <a:cubicBezTo>
                    <a:pt x="2645" y="8413"/>
                    <a:pt x="2645" y="8413"/>
                    <a:pt x="2645" y="8413"/>
                  </a:cubicBezTo>
                  <a:cubicBezTo>
                    <a:pt x="2204" y="8526"/>
                    <a:pt x="2204" y="8526"/>
                    <a:pt x="2204" y="8526"/>
                  </a:cubicBezTo>
                  <a:cubicBezTo>
                    <a:pt x="2204" y="8526"/>
                    <a:pt x="2204" y="8526"/>
                    <a:pt x="2204" y="8526"/>
                  </a:cubicBezTo>
                  <a:cubicBezTo>
                    <a:pt x="2645" y="8640"/>
                    <a:pt x="2645" y="8640"/>
                    <a:pt x="2645" y="8640"/>
                  </a:cubicBezTo>
                  <a:cubicBezTo>
                    <a:pt x="2204" y="8754"/>
                    <a:pt x="2204" y="8754"/>
                    <a:pt x="2204" y="8754"/>
                  </a:cubicBezTo>
                  <a:cubicBezTo>
                    <a:pt x="2204" y="8754"/>
                    <a:pt x="2204" y="8754"/>
                    <a:pt x="2204" y="8754"/>
                  </a:cubicBezTo>
                  <a:cubicBezTo>
                    <a:pt x="2204" y="8867"/>
                    <a:pt x="2204" y="8867"/>
                    <a:pt x="2204" y="8867"/>
                  </a:cubicBezTo>
                  <a:cubicBezTo>
                    <a:pt x="2204" y="8981"/>
                    <a:pt x="2204" y="8981"/>
                    <a:pt x="2204" y="8981"/>
                  </a:cubicBezTo>
                  <a:cubicBezTo>
                    <a:pt x="1763" y="9095"/>
                    <a:pt x="1763" y="9095"/>
                    <a:pt x="1763" y="9095"/>
                  </a:cubicBezTo>
                  <a:cubicBezTo>
                    <a:pt x="1763" y="9095"/>
                    <a:pt x="1763" y="9095"/>
                    <a:pt x="1763" y="9095"/>
                  </a:cubicBezTo>
                  <a:cubicBezTo>
                    <a:pt x="1763" y="9208"/>
                    <a:pt x="1763" y="9208"/>
                    <a:pt x="1763" y="9208"/>
                  </a:cubicBezTo>
                  <a:cubicBezTo>
                    <a:pt x="1763" y="9322"/>
                    <a:pt x="1763" y="9322"/>
                    <a:pt x="1763" y="9322"/>
                  </a:cubicBezTo>
                  <a:cubicBezTo>
                    <a:pt x="1763" y="9322"/>
                    <a:pt x="1763" y="9322"/>
                    <a:pt x="1763" y="9322"/>
                  </a:cubicBezTo>
                  <a:cubicBezTo>
                    <a:pt x="1763" y="9436"/>
                    <a:pt x="1763" y="9436"/>
                    <a:pt x="1763" y="9436"/>
                  </a:cubicBezTo>
                  <a:cubicBezTo>
                    <a:pt x="1763" y="9436"/>
                    <a:pt x="1763" y="9436"/>
                    <a:pt x="1763" y="9436"/>
                  </a:cubicBezTo>
                  <a:cubicBezTo>
                    <a:pt x="1322" y="9549"/>
                    <a:pt x="1322" y="9549"/>
                    <a:pt x="1322" y="9549"/>
                  </a:cubicBezTo>
                  <a:cubicBezTo>
                    <a:pt x="1322" y="9663"/>
                    <a:pt x="1322" y="9663"/>
                    <a:pt x="1322" y="9663"/>
                  </a:cubicBezTo>
                  <a:cubicBezTo>
                    <a:pt x="1322" y="9777"/>
                    <a:pt x="1322" y="9777"/>
                    <a:pt x="1322" y="9777"/>
                  </a:cubicBezTo>
                  <a:cubicBezTo>
                    <a:pt x="1322" y="9777"/>
                    <a:pt x="1322" y="9777"/>
                    <a:pt x="1322" y="9777"/>
                  </a:cubicBezTo>
                  <a:cubicBezTo>
                    <a:pt x="1322" y="9891"/>
                    <a:pt x="1322" y="9891"/>
                    <a:pt x="1322" y="9891"/>
                  </a:cubicBezTo>
                  <a:cubicBezTo>
                    <a:pt x="882" y="9891"/>
                    <a:pt x="882" y="9891"/>
                    <a:pt x="882" y="9891"/>
                  </a:cubicBezTo>
                  <a:cubicBezTo>
                    <a:pt x="882" y="10004"/>
                    <a:pt x="882" y="10004"/>
                    <a:pt x="882" y="10004"/>
                  </a:cubicBezTo>
                  <a:cubicBezTo>
                    <a:pt x="1322" y="10118"/>
                    <a:pt x="1322" y="10118"/>
                    <a:pt x="1322" y="10118"/>
                  </a:cubicBezTo>
                  <a:cubicBezTo>
                    <a:pt x="1322" y="10118"/>
                    <a:pt x="1322" y="10118"/>
                    <a:pt x="1322" y="10118"/>
                  </a:cubicBezTo>
                  <a:cubicBezTo>
                    <a:pt x="882" y="10232"/>
                    <a:pt x="882" y="10232"/>
                    <a:pt x="882" y="10232"/>
                  </a:cubicBezTo>
                  <a:cubicBezTo>
                    <a:pt x="882" y="10232"/>
                    <a:pt x="882" y="10232"/>
                    <a:pt x="882" y="10232"/>
                  </a:cubicBezTo>
                  <a:cubicBezTo>
                    <a:pt x="441" y="10232"/>
                    <a:pt x="441" y="10232"/>
                    <a:pt x="441" y="10232"/>
                  </a:cubicBezTo>
                  <a:cubicBezTo>
                    <a:pt x="0" y="10232"/>
                    <a:pt x="0" y="10232"/>
                    <a:pt x="0" y="10232"/>
                  </a:cubicBezTo>
                  <a:cubicBezTo>
                    <a:pt x="0" y="10232"/>
                    <a:pt x="0" y="10232"/>
                    <a:pt x="0" y="10232"/>
                  </a:cubicBezTo>
                  <a:cubicBezTo>
                    <a:pt x="441" y="10345"/>
                    <a:pt x="441" y="10345"/>
                    <a:pt x="441" y="10345"/>
                  </a:cubicBezTo>
                  <a:cubicBezTo>
                    <a:pt x="441" y="10459"/>
                    <a:pt x="441" y="10459"/>
                    <a:pt x="441" y="10459"/>
                  </a:cubicBezTo>
                  <a:cubicBezTo>
                    <a:pt x="441" y="10573"/>
                    <a:pt x="441" y="10573"/>
                    <a:pt x="441" y="10573"/>
                  </a:cubicBezTo>
                  <a:cubicBezTo>
                    <a:pt x="882" y="10686"/>
                    <a:pt x="882" y="10686"/>
                    <a:pt x="882" y="10686"/>
                  </a:cubicBezTo>
                  <a:cubicBezTo>
                    <a:pt x="882" y="10800"/>
                    <a:pt x="882" y="10800"/>
                    <a:pt x="882" y="10800"/>
                  </a:cubicBezTo>
                  <a:cubicBezTo>
                    <a:pt x="882" y="10914"/>
                    <a:pt x="882" y="10914"/>
                    <a:pt x="882" y="10914"/>
                  </a:cubicBezTo>
                  <a:cubicBezTo>
                    <a:pt x="1763" y="11141"/>
                    <a:pt x="1763" y="11141"/>
                    <a:pt x="1763" y="11141"/>
                  </a:cubicBezTo>
                  <a:cubicBezTo>
                    <a:pt x="1763" y="11255"/>
                    <a:pt x="1763" y="11255"/>
                    <a:pt x="1763" y="11255"/>
                  </a:cubicBezTo>
                  <a:cubicBezTo>
                    <a:pt x="1763" y="11255"/>
                    <a:pt x="1763" y="11255"/>
                    <a:pt x="1763" y="11255"/>
                  </a:cubicBezTo>
                  <a:cubicBezTo>
                    <a:pt x="1763" y="11368"/>
                    <a:pt x="1763" y="11368"/>
                    <a:pt x="1763" y="11368"/>
                  </a:cubicBezTo>
                  <a:cubicBezTo>
                    <a:pt x="1763" y="11596"/>
                    <a:pt x="1763" y="11596"/>
                    <a:pt x="1763" y="11596"/>
                  </a:cubicBezTo>
                  <a:cubicBezTo>
                    <a:pt x="1763" y="11596"/>
                    <a:pt x="1763" y="11596"/>
                    <a:pt x="1763" y="11596"/>
                  </a:cubicBezTo>
                  <a:cubicBezTo>
                    <a:pt x="1763" y="11709"/>
                    <a:pt x="1763" y="11709"/>
                    <a:pt x="1763" y="11709"/>
                  </a:cubicBezTo>
                  <a:cubicBezTo>
                    <a:pt x="1763" y="11709"/>
                    <a:pt x="1763" y="11709"/>
                    <a:pt x="1763" y="11709"/>
                  </a:cubicBezTo>
                  <a:cubicBezTo>
                    <a:pt x="1322" y="11709"/>
                    <a:pt x="1322" y="11709"/>
                    <a:pt x="1322" y="11709"/>
                  </a:cubicBezTo>
                  <a:cubicBezTo>
                    <a:pt x="1322" y="11709"/>
                    <a:pt x="1322" y="11709"/>
                    <a:pt x="1322" y="11709"/>
                  </a:cubicBezTo>
                  <a:cubicBezTo>
                    <a:pt x="882" y="11823"/>
                    <a:pt x="882" y="11823"/>
                    <a:pt x="882" y="11823"/>
                  </a:cubicBezTo>
                  <a:cubicBezTo>
                    <a:pt x="1322" y="11937"/>
                    <a:pt x="1322" y="11937"/>
                    <a:pt x="1322" y="11937"/>
                  </a:cubicBezTo>
                  <a:cubicBezTo>
                    <a:pt x="1322" y="11937"/>
                    <a:pt x="1322" y="11937"/>
                    <a:pt x="1322" y="11937"/>
                  </a:cubicBezTo>
                  <a:cubicBezTo>
                    <a:pt x="1322" y="12164"/>
                    <a:pt x="1322" y="12164"/>
                    <a:pt x="1322" y="12164"/>
                  </a:cubicBezTo>
                  <a:cubicBezTo>
                    <a:pt x="1322" y="12278"/>
                    <a:pt x="1322" y="12278"/>
                    <a:pt x="1322" y="12278"/>
                  </a:cubicBezTo>
                  <a:cubicBezTo>
                    <a:pt x="1322" y="12278"/>
                    <a:pt x="1322" y="12278"/>
                    <a:pt x="1322" y="12278"/>
                  </a:cubicBezTo>
                  <a:cubicBezTo>
                    <a:pt x="1322" y="12278"/>
                    <a:pt x="1322" y="12278"/>
                    <a:pt x="1322" y="12278"/>
                  </a:cubicBezTo>
                  <a:cubicBezTo>
                    <a:pt x="1322" y="12392"/>
                    <a:pt x="1322" y="12392"/>
                    <a:pt x="1322" y="12392"/>
                  </a:cubicBezTo>
                  <a:cubicBezTo>
                    <a:pt x="1322" y="12392"/>
                    <a:pt x="1322" y="12392"/>
                    <a:pt x="1322" y="12392"/>
                  </a:cubicBezTo>
                  <a:cubicBezTo>
                    <a:pt x="1322" y="12505"/>
                    <a:pt x="1322" y="12505"/>
                    <a:pt x="1322" y="12505"/>
                  </a:cubicBezTo>
                  <a:cubicBezTo>
                    <a:pt x="1763" y="12733"/>
                    <a:pt x="1763" y="12733"/>
                    <a:pt x="1763" y="12733"/>
                  </a:cubicBezTo>
                  <a:cubicBezTo>
                    <a:pt x="2204" y="12733"/>
                    <a:pt x="2204" y="12733"/>
                    <a:pt x="2204" y="12733"/>
                  </a:cubicBezTo>
                  <a:cubicBezTo>
                    <a:pt x="2204" y="12846"/>
                    <a:pt x="2204" y="12846"/>
                    <a:pt x="2204" y="12846"/>
                  </a:cubicBezTo>
                  <a:cubicBezTo>
                    <a:pt x="2645" y="12846"/>
                    <a:pt x="2645" y="12846"/>
                    <a:pt x="2645" y="12846"/>
                  </a:cubicBezTo>
                  <a:cubicBezTo>
                    <a:pt x="3527" y="12846"/>
                    <a:pt x="3527" y="12846"/>
                    <a:pt x="3527" y="12846"/>
                  </a:cubicBezTo>
                  <a:cubicBezTo>
                    <a:pt x="3527" y="12733"/>
                    <a:pt x="3527" y="12733"/>
                    <a:pt x="3527" y="12733"/>
                  </a:cubicBezTo>
                  <a:cubicBezTo>
                    <a:pt x="3527" y="12619"/>
                    <a:pt x="3527" y="12619"/>
                    <a:pt x="3527" y="12619"/>
                  </a:cubicBezTo>
                  <a:cubicBezTo>
                    <a:pt x="3967" y="12619"/>
                    <a:pt x="3967" y="12619"/>
                    <a:pt x="3967" y="12619"/>
                  </a:cubicBezTo>
                  <a:cubicBezTo>
                    <a:pt x="3967" y="12733"/>
                    <a:pt x="3967" y="12733"/>
                    <a:pt x="3967" y="12733"/>
                  </a:cubicBezTo>
                  <a:cubicBezTo>
                    <a:pt x="4408" y="12733"/>
                    <a:pt x="4408" y="12733"/>
                    <a:pt x="4408" y="12733"/>
                  </a:cubicBezTo>
                  <a:cubicBezTo>
                    <a:pt x="4408" y="12733"/>
                    <a:pt x="4408" y="12733"/>
                    <a:pt x="4408" y="12733"/>
                  </a:cubicBezTo>
                  <a:cubicBezTo>
                    <a:pt x="4408" y="12733"/>
                    <a:pt x="4408" y="12733"/>
                    <a:pt x="4408" y="12733"/>
                  </a:cubicBezTo>
                  <a:cubicBezTo>
                    <a:pt x="3967" y="12846"/>
                    <a:pt x="3967" y="12846"/>
                    <a:pt x="3967" y="12846"/>
                  </a:cubicBezTo>
                  <a:cubicBezTo>
                    <a:pt x="3967" y="12960"/>
                    <a:pt x="3967" y="12960"/>
                    <a:pt x="3967" y="12960"/>
                  </a:cubicBezTo>
                  <a:cubicBezTo>
                    <a:pt x="3967" y="12960"/>
                    <a:pt x="3967" y="12960"/>
                    <a:pt x="3967" y="12960"/>
                  </a:cubicBezTo>
                  <a:cubicBezTo>
                    <a:pt x="4408" y="12960"/>
                    <a:pt x="4408" y="12960"/>
                    <a:pt x="4408" y="12960"/>
                  </a:cubicBezTo>
                  <a:cubicBezTo>
                    <a:pt x="4408" y="12960"/>
                    <a:pt x="4408" y="12960"/>
                    <a:pt x="4408" y="12960"/>
                  </a:cubicBezTo>
                  <a:cubicBezTo>
                    <a:pt x="4408" y="13187"/>
                    <a:pt x="4408" y="13187"/>
                    <a:pt x="4408" y="13187"/>
                  </a:cubicBezTo>
                  <a:cubicBezTo>
                    <a:pt x="4849" y="13187"/>
                    <a:pt x="4849" y="13187"/>
                    <a:pt x="4849" y="13187"/>
                  </a:cubicBezTo>
                  <a:cubicBezTo>
                    <a:pt x="4408" y="13187"/>
                    <a:pt x="4408" y="13187"/>
                    <a:pt x="4408" y="13187"/>
                  </a:cubicBezTo>
                  <a:cubicBezTo>
                    <a:pt x="4408" y="13187"/>
                    <a:pt x="4408" y="13187"/>
                    <a:pt x="4408" y="13187"/>
                  </a:cubicBezTo>
                  <a:cubicBezTo>
                    <a:pt x="4408" y="13074"/>
                    <a:pt x="4408" y="13074"/>
                    <a:pt x="4408" y="13074"/>
                  </a:cubicBezTo>
                  <a:cubicBezTo>
                    <a:pt x="3967" y="13074"/>
                    <a:pt x="3967" y="13074"/>
                    <a:pt x="3967" y="13074"/>
                  </a:cubicBezTo>
                  <a:cubicBezTo>
                    <a:pt x="3967" y="13187"/>
                    <a:pt x="3967" y="13187"/>
                    <a:pt x="3967" y="13187"/>
                  </a:cubicBezTo>
                  <a:cubicBezTo>
                    <a:pt x="3967" y="13187"/>
                    <a:pt x="3967" y="13187"/>
                    <a:pt x="3967" y="13187"/>
                  </a:cubicBezTo>
                  <a:cubicBezTo>
                    <a:pt x="4408" y="13301"/>
                    <a:pt x="4408" y="13301"/>
                    <a:pt x="4408" y="13301"/>
                  </a:cubicBezTo>
                  <a:cubicBezTo>
                    <a:pt x="4408" y="13301"/>
                    <a:pt x="4408" y="13301"/>
                    <a:pt x="4408" y="13301"/>
                  </a:cubicBezTo>
                  <a:cubicBezTo>
                    <a:pt x="3967" y="13301"/>
                    <a:pt x="3967" y="13301"/>
                    <a:pt x="3967" y="13301"/>
                  </a:cubicBezTo>
                  <a:cubicBezTo>
                    <a:pt x="3967" y="13301"/>
                    <a:pt x="3967" y="13301"/>
                    <a:pt x="3967" y="13301"/>
                  </a:cubicBezTo>
                  <a:cubicBezTo>
                    <a:pt x="3967" y="13415"/>
                    <a:pt x="3967" y="13415"/>
                    <a:pt x="3967" y="13415"/>
                  </a:cubicBezTo>
                  <a:cubicBezTo>
                    <a:pt x="4408" y="13528"/>
                    <a:pt x="4408" y="13528"/>
                    <a:pt x="4408" y="13528"/>
                  </a:cubicBezTo>
                  <a:cubicBezTo>
                    <a:pt x="3967" y="13642"/>
                    <a:pt x="3967" y="13642"/>
                    <a:pt x="3967" y="13642"/>
                  </a:cubicBezTo>
                  <a:cubicBezTo>
                    <a:pt x="3967" y="13642"/>
                    <a:pt x="3967" y="13642"/>
                    <a:pt x="3967" y="13642"/>
                  </a:cubicBezTo>
                  <a:cubicBezTo>
                    <a:pt x="3967" y="13756"/>
                    <a:pt x="3967" y="13756"/>
                    <a:pt x="3967" y="13756"/>
                  </a:cubicBezTo>
                  <a:cubicBezTo>
                    <a:pt x="3967" y="13756"/>
                    <a:pt x="3967" y="13756"/>
                    <a:pt x="3967" y="13756"/>
                  </a:cubicBezTo>
                  <a:cubicBezTo>
                    <a:pt x="3967" y="13869"/>
                    <a:pt x="3967" y="13869"/>
                    <a:pt x="3967" y="13869"/>
                  </a:cubicBezTo>
                  <a:cubicBezTo>
                    <a:pt x="4408" y="13869"/>
                    <a:pt x="4408" y="13869"/>
                    <a:pt x="4408" y="13869"/>
                  </a:cubicBezTo>
                  <a:cubicBezTo>
                    <a:pt x="3967" y="13983"/>
                    <a:pt x="3967" y="13983"/>
                    <a:pt x="3967" y="13983"/>
                  </a:cubicBezTo>
                  <a:cubicBezTo>
                    <a:pt x="3967" y="14097"/>
                    <a:pt x="3967" y="14097"/>
                    <a:pt x="3967" y="14097"/>
                  </a:cubicBezTo>
                  <a:cubicBezTo>
                    <a:pt x="3967" y="14097"/>
                    <a:pt x="3967" y="14097"/>
                    <a:pt x="3967" y="14097"/>
                  </a:cubicBezTo>
                  <a:cubicBezTo>
                    <a:pt x="3967" y="14211"/>
                    <a:pt x="3967" y="14211"/>
                    <a:pt x="3967" y="14211"/>
                  </a:cubicBezTo>
                  <a:cubicBezTo>
                    <a:pt x="3967" y="14211"/>
                    <a:pt x="3967" y="14211"/>
                    <a:pt x="3967" y="14211"/>
                  </a:cubicBezTo>
                  <a:cubicBezTo>
                    <a:pt x="4408" y="14211"/>
                    <a:pt x="4408" y="14211"/>
                    <a:pt x="4408" y="14211"/>
                  </a:cubicBezTo>
                  <a:cubicBezTo>
                    <a:pt x="4849" y="14324"/>
                    <a:pt x="4849" y="14324"/>
                    <a:pt x="4849" y="14324"/>
                  </a:cubicBezTo>
                  <a:cubicBezTo>
                    <a:pt x="4849" y="14324"/>
                    <a:pt x="4849" y="14324"/>
                    <a:pt x="4849" y="14324"/>
                  </a:cubicBezTo>
                  <a:cubicBezTo>
                    <a:pt x="4849" y="14438"/>
                    <a:pt x="4849" y="14438"/>
                    <a:pt x="4849" y="14438"/>
                  </a:cubicBezTo>
                  <a:cubicBezTo>
                    <a:pt x="5290" y="14438"/>
                    <a:pt x="5290" y="14438"/>
                    <a:pt x="5290" y="14438"/>
                  </a:cubicBezTo>
                  <a:cubicBezTo>
                    <a:pt x="5290" y="14552"/>
                    <a:pt x="5290" y="14552"/>
                    <a:pt x="5290" y="14552"/>
                  </a:cubicBezTo>
                  <a:cubicBezTo>
                    <a:pt x="4849" y="14665"/>
                    <a:pt x="4849" y="14665"/>
                    <a:pt x="4849" y="14665"/>
                  </a:cubicBezTo>
                  <a:cubicBezTo>
                    <a:pt x="4408" y="14779"/>
                    <a:pt x="4408" y="14779"/>
                    <a:pt x="4408" y="14779"/>
                  </a:cubicBezTo>
                  <a:cubicBezTo>
                    <a:pt x="3967" y="14779"/>
                    <a:pt x="3967" y="14779"/>
                    <a:pt x="3967" y="14779"/>
                  </a:cubicBezTo>
                  <a:cubicBezTo>
                    <a:pt x="3967" y="14893"/>
                    <a:pt x="3967" y="14893"/>
                    <a:pt x="3967" y="14893"/>
                  </a:cubicBezTo>
                  <a:cubicBezTo>
                    <a:pt x="4408" y="14893"/>
                    <a:pt x="4408" y="14893"/>
                    <a:pt x="4408" y="14893"/>
                  </a:cubicBezTo>
                  <a:cubicBezTo>
                    <a:pt x="3967" y="15006"/>
                    <a:pt x="3967" y="15006"/>
                    <a:pt x="3967" y="15006"/>
                  </a:cubicBezTo>
                  <a:cubicBezTo>
                    <a:pt x="3967" y="15006"/>
                    <a:pt x="3967" y="15006"/>
                    <a:pt x="3967" y="15006"/>
                  </a:cubicBezTo>
                  <a:cubicBezTo>
                    <a:pt x="4408" y="15120"/>
                    <a:pt x="4408" y="15120"/>
                    <a:pt x="4408" y="15120"/>
                  </a:cubicBezTo>
                  <a:cubicBezTo>
                    <a:pt x="3967" y="15120"/>
                    <a:pt x="3967" y="15120"/>
                    <a:pt x="3967" y="15120"/>
                  </a:cubicBezTo>
                  <a:cubicBezTo>
                    <a:pt x="3967" y="15347"/>
                    <a:pt x="3967" y="15347"/>
                    <a:pt x="3967" y="15347"/>
                  </a:cubicBezTo>
                  <a:cubicBezTo>
                    <a:pt x="3527" y="15347"/>
                    <a:pt x="3527" y="15347"/>
                    <a:pt x="3527" y="15347"/>
                  </a:cubicBezTo>
                  <a:cubicBezTo>
                    <a:pt x="3967" y="15461"/>
                    <a:pt x="3967" y="15461"/>
                    <a:pt x="3967" y="15461"/>
                  </a:cubicBezTo>
                  <a:cubicBezTo>
                    <a:pt x="3967" y="15461"/>
                    <a:pt x="3967" y="15461"/>
                    <a:pt x="3967" y="15461"/>
                  </a:cubicBezTo>
                  <a:cubicBezTo>
                    <a:pt x="3967" y="15688"/>
                    <a:pt x="3967" y="15688"/>
                    <a:pt x="3967" y="15688"/>
                  </a:cubicBezTo>
                  <a:cubicBezTo>
                    <a:pt x="3527" y="15688"/>
                    <a:pt x="3527" y="15688"/>
                    <a:pt x="3527" y="15688"/>
                  </a:cubicBezTo>
                  <a:cubicBezTo>
                    <a:pt x="3527" y="15802"/>
                    <a:pt x="3527" y="15802"/>
                    <a:pt x="3527" y="15802"/>
                  </a:cubicBezTo>
                  <a:cubicBezTo>
                    <a:pt x="3527" y="15688"/>
                    <a:pt x="3527" y="15688"/>
                    <a:pt x="3527" y="15688"/>
                  </a:cubicBezTo>
                  <a:cubicBezTo>
                    <a:pt x="3527" y="15688"/>
                    <a:pt x="3527" y="15688"/>
                    <a:pt x="3527" y="15688"/>
                  </a:cubicBezTo>
                  <a:cubicBezTo>
                    <a:pt x="3527" y="15575"/>
                    <a:pt x="3527" y="15575"/>
                    <a:pt x="3527" y="15575"/>
                  </a:cubicBezTo>
                  <a:cubicBezTo>
                    <a:pt x="3527" y="15461"/>
                    <a:pt x="3527" y="15461"/>
                    <a:pt x="3527" y="15461"/>
                  </a:cubicBezTo>
                  <a:cubicBezTo>
                    <a:pt x="3527" y="15347"/>
                    <a:pt x="3527" y="15347"/>
                    <a:pt x="3527" y="15347"/>
                  </a:cubicBezTo>
                  <a:cubicBezTo>
                    <a:pt x="3527" y="15347"/>
                    <a:pt x="3527" y="15347"/>
                    <a:pt x="3527" y="15347"/>
                  </a:cubicBezTo>
                  <a:cubicBezTo>
                    <a:pt x="3086" y="15461"/>
                    <a:pt x="3086" y="15461"/>
                    <a:pt x="3086" y="15461"/>
                  </a:cubicBezTo>
                  <a:cubicBezTo>
                    <a:pt x="2645" y="15461"/>
                    <a:pt x="2645" y="15461"/>
                    <a:pt x="2645" y="15461"/>
                  </a:cubicBezTo>
                  <a:cubicBezTo>
                    <a:pt x="2204" y="15461"/>
                    <a:pt x="2204" y="15461"/>
                    <a:pt x="2204" y="15461"/>
                  </a:cubicBezTo>
                  <a:cubicBezTo>
                    <a:pt x="2204" y="15461"/>
                    <a:pt x="2204" y="15461"/>
                    <a:pt x="2204" y="15461"/>
                  </a:cubicBezTo>
                  <a:cubicBezTo>
                    <a:pt x="2645" y="15461"/>
                    <a:pt x="2645" y="15461"/>
                    <a:pt x="2645" y="15461"/>
                  </a:cubicBezTo>
                  <a:cubicBezTo>
                    <a:pt x="3086" y="15347"/>
                    <a:pt x="3086" y="15347"/>
                    <a:pt x="3086" y="15347"/>
                  </a:cubicBezTo>
                  <a:cubicBezTo>
                    <a:pt x="3086" y="15234"/>
                    <a:pt x="3086" y="15234"/>
                    <a:pt x="3086" y="15234"/>
                  </a:cubicBezTo>
                  <a:cubicBezTo>
                    <a:pt x="2645" y="15234"/>
                    <a:pt x="2645" y="15234"/>
                    <a:pt x="2645" y="15234"/>
                  </a:cubicBezTo>
                  <a:cubicBezTo>
                    <a:pt x="2204" y="15234"/>
                    <a:pt x="2204" y="15234"/>
                    <a:pt x="2204" y="15234"/>
                  </a:cubicBezTo>
                  <a:cubicBezTo>
                    <a:pt x="1763" y="15234"/>
                    <a:pt x="1763" y="15234"/>
                    <a:pt x="1763" y="15234"/>
                  </a:cubicBezTo>
                  <a:cubicBezTo>
                    <a:pt x="1322" y="15234"/>
                    <a:pt x="1322" y="15234"/>
                    <a:pt x="1322" y="15234"/>
                  </a:cubicBezTo>
                  <a:cubicBezTo>
                    <a:pt x="1322" y="15234"/>
                    <a:pt x="1322" y="15234"/>
                    <a:pt x="1322" y="15234"/>
                  </a:cubicBezTo>
                  <a:cubicBezTo>
                    <a:pt x="1322" y="15347"/>
                    <a:pt x="1322" y="15347"/>
                    <a:pt x="1322" y="15347"/>
                  </a:cubicBezTo>
                  <a:cubicBezTo>
                    <a:pt x="1322" y="15461"/>
                    <a:pt x="1322" y="15461"/>
                    <a:pt x="1322" y="15461"/>
                  </a:cubicBezTo>
                  <a:cubicBezTo>
                    <a:pt x="1763" y="15461"/>
                    <a:pt x="1763" y="15461"/>
                    <a:pt x="1763" y="15461"/>
                  </a:cubicBezTo>
                  <a:cubicBezTo>
                    <a:pt x="1763" y="15461"/>
                    <a:pt x="1763" y="15461"/>
                    <a:pt x="1763" y="15461"/>
                  </a:cubicBezTo>
                  <a:cubicBezTo>
                    <a:pt x="1322" y="15461"/>
                    <a:pt x="1322" y="15461"/>
                    <a:pt x="1322" y="15461"/>
                  </a:cubicBezTo>
                  <a:cubicBezTo>
                    <a:pt x="1322" y="15575"/>
                    <a:pt x="1322" y="15575"/>
                    <a:pt x="1322" y="15575"/>
                  </a:cubicBezTo>
                  <a:cubicBezTo>
                    <a:pt x="882" y="15575"/>
                    <a:pt x="882" y="15575"/>
                    <a:pt x="882" y="15575"/>
                  </a:cubicBezTo>
                  <a:cubicBezTo>
                    <a:pt x="882" y="15688"/>
                    <a:pt x="882" y="15688"/>
                    <a:pt x="882" y="15688"/>
                  </a:cubicBezTo>
                  <a:cubicBezTo>
                    <a:pt x="441" y="15802"/>
                    <a:pt x="441" y="15802"/>
                    <a:pt x="441" y="15802"/>
                  </a:cubicBezTo>
                  <a:cubicBezTo>
                    <a:pt x="441" y="15802"/>
                    <a:pt x="441" y="15802"/>
                    <a:pt x="441" y="15802"/>
                  </a:cubicBezTo>
                  <a:cubicBezTo>
                    <a:pt x="882" y="16029"/>
                    <a:pt x="882" y="16029"/>
                    <a:pt x="882" y="16029"/>
                  </a:cubicBezTo>
                  <a:cubicBezTo>
                    <a:pt x="1322" y="16029"/>
                    <a:pt x="1322" y="16029"/>
                    <a:pt x="1322" y="16029"/>
                  </a:cubicBezTo>
                  <a:cubicBezTo>
                    <a:pt x="1322" y="15916"/>
                    <a:pt x="1322" y="15916"/>
                    <a:pt x="1322" y="15916"/>
                  </a:cubicBezTo>
                  <a:cubicBezTo>
                    <a:pt x="1322" y="15916"/>
                    <a:pt x="1322" y="15916"/>
                    <a:pt x="1322" y="15916"/>
                  </a:cubicBezTo>
                  <a:cubicBezTo>
                    <a:pt x="882" y="15916"/>
                    <a:pt x="882" y="15916"/>
                    <a:pt x="882" y="15916"/>
                  </a:cubicBezTo>
                  <a:cubicBezTo>
                    <a:pt x="882" y="15802"/>
                    <a:pt x="882" y="15802"/>
                    <a:pt x="882" y="15802"/>
                  </a:cubicBezTo>
                  <a:cubicBezTo>
                    <a:pt x="1322" y="15688"/>
                    <a:pt x="1322" y="15688"/>
                    <a:pt x="1322" y="15688"/>
                  </a:cubicBezTo>
                  <a:cubicBezTo>
                    <a:pt x="1763" y="15688"/>
                    <a:pt x="1763" y="15688"/>
                    <a:pt x="1763" y="15688"/>
                  </a:cubicBezTo>
                  <a:cubicBezTo>
                    <a:pt x="1763" y="15688"/>
                    <a:pt x="1763" y="15688"/>
                    <a:pt x="1763" y="15688"/>
                  </a:cubicBezTo>
                  <a:cubicBezTo>
                    <a:pt x="1763" y="15802"/>
                    <a:pt x="1763" y="15802"/>
                    <a:pt x="1763" y="15802"/>
                  </a:cubicBezTo>
                  <a:cubicBezTo>
                    <a:pt x="2204" y="15802"/>
                    <a:pt x="2204" y="15802"/>
                    <a:pt x="2204" y="15802"/>
                  </a:cubicBezTo>
                  <a:cubicBezTo>
                    <a:pt x="2645" y="15802"/>
                    <a:pt x="2645" y="15802"/>
                    <a:pt x="2645" y="15802"/>
                  </a:cubicBezTo>
                  <a:cubicBezTo>
                    <a:pt x="2645" y="15802"/>
                    <a:pt x="2645" y="15802"/>
                    <a:pt x="2645" y="15802"/>
                  </a:cubicBezTo>
                  <a:cubicBezTo>
                    <a:pt x="3086" y="15802"/>
                    <a:pt x="3086" y="15802"/>
                    <a:pt x="3086" y="15802"/>
                  </a:cubicBezTo>
                  <a:cubicBezTo>
                    <a:pt x="3086" y="15916"/>
                    <a:pt x="3086" y="15916"/>
                    <a:pt x="3086" y="15916"/>
                  </a:cubicBezTo>
                  <a:cubicBezTo>
                    <a:pt x="3527" y="15916"/>
                    <a:pt x="3527" y="15916"/>
                    <a:pt x="3527" y="15916"/>
                  </a:cubicBezTo>
                  <a:cubicBezTo>
                    <a:pt x="3967" y="16029"/>
                    <a:pt x="3967" y="16029"/>
                    <a:pt x="3967" y="16029"/>
                  </a:cubicBezTo>
                  <a:cubicBezTo>
                    <a:pt x="3527" y="16029"/>
                    <a:pt x="3527" y="16029"/>
                    <a:pt x="3527" y="16029"/>
                  </a:cubicBezTo>
                  <a:cubicBezTo>
                    <a:pt x="3527" y="16029"/>
                    <a:pt x="3527" y="16029"/>
                    <a:pt x="3527" y="16029"/>
                  </a:cubicBezTo>
                  <a:cubicBezTo>
                    <a:pt x="3527" y="16143"/>
                    <a:pt x="3527" y="16143"/>
                    <a:pt x="3527" y="16143"/>
                  </a:cubicBezTo>
                  <a:cubicBezTo>
                    <a:pt x="3527" y="16143"/>
                    <a:pt x="3527" y="16143"/>
                    <a:pt x="3527" y="16143"/>
                  </a:cubicBezTo>
                  <a:cubicBezTo>
                    <a:pt x="3527" y="16143"/>
                    <a:pt x="3527" y="16143"/>
                    <a:pt x="3527" y="16143"/>
                  </a:cubicBezTo>
                  <a:cubicBezTo>
                    <a:pt x="3527" y="16257"/>
                    <a:pt x="3527" y="16257"/>
                    <a:pt x="3527" y="16257"/>
                  </a:cubicBezTo>
                  <a:cubicBezTo>
                    <a:pt x="3967" y="16257"/>
                    <a:pt x="3967" y="16257"/>
                    <a:pt x="3967" y="16257"/>
                  </a:cubicBezTo>
                  <a:cubicBezTo>
                    <a:pt x="3967" y="16371"/>
                    <a:pt x="3967" y="16371"/>
                    <a:pt x="3967" y="16371"/>
                  </a:cubicBezTo>
                  <a:cubicBezTo>
                    <a:pt x="3527" y="16257"/>
                    <a:pt x="3527" y="16257"/>
                    <a:pt x="3527" y="16257"/>
                  </a:cubicBezTo>
                  <a:cubicBezTo>
                    <a:pt x="3086" y="16257"/>
                    <a:pt x="3086" y="16257"/>
                    <a:pt x="3086" y="16257"/>
                  </a:cubicBezTo>
                  <a:cubicBezTo>
                    <a:pt x="3086" y="16257"/>
                    <a:pt x="3086" y="16257"/>
                    <a:pt x="3086" y="16257"/>
                  </a:cubicBezTo>
                  <a:cubicBezTo>
                    <a:pt x="3086" y="16371"/>
                    <a:pt x="3086" y="16371"/>
                    <a:pt x="3086" y="16371"/>
                  </a:cubicBezTo>
                  <a:cubicBezTo>
                    <a:pt x="3527" y="16371"/>
                    <a:pt x="3527" y="16371"/>
                    <a:pt x="3527" y="16371"/>
                  </a:cubicBezTo>
                  <a:cubicBezTo>
                    <a:pt x="3527" y="16484"/>
                    <a:pt x="3527" y="16484"/>
                    <a:pt x="3527" y="16484"/>
                  </a:cubicBezTo>
                  <a:cubicBezTo>
                    <a:pt x="3967" y="16484"/>
                    <a:pt x="3967" y="16484"/>
                    <a:pt x="3967" y="16484"/>
                  </a:cubicBezTo>
                  <a:cubicBezTo>
                    <a:pt x="4408" y="16371"/>
                    <a:pt x="4408" y="16371"/>
                    <a:pt x="4408" y="16371"/>
                  </a:cubicBezTo>
                  <a:cubicBezTo>
                    <a:pt x="4849" y="16484"/>
                    <a:pt x="4849" y="16484"/>
                    <a:pt x="4849" y="16484"/>
                  </a:cubicBezTo>
                  <a:cubicBezTo>
                    <a:pt x="4849" y="16484"/>
                    <a:pt x="4849" y="16484"/>
                    <a:pt x="4849" y="16484"/>
                  </a:cubicBezTo>
                  <a:cubicBezTo>
                    <a:pt x="5290" y="16371"/>
                    <a:pt x="5290" y="16371"/>
                    <a:pt x="5290" y="16371"/>
                  </a:cubicBezTo>
                  <a:cubicBezTo>
                    <a:pt x="5290" y="16484"/>
                    <a:pt x="5290" y="16484"/>
                    <a:pt x="5290" y="16484"/>
                  </a:cubicBezTo>
                  <a:cubicBezTo>
                    <a:pt x="5290" y="16484"/>
                    <a:pt x="5290" y="16484"/>
                    <a:pt x="5290" y="16484"/>
                  </a:cubicBezTo>
                  <a:cubicBezTo>
                    <a:pt x="4849" y="16484"/>
                    <a:pt x="4849" y="16484"/>
                    <a:pt x="4849" y="16484"/>
                  </a:cubicBezTo>
                  <a:cubicBezTo>
                    <a:pt x="4849" y="16484"/>
                    <a:pt x="4849" y="16484"/>
                    <a:pt x="4849" y="16484"/>
                  </a:cubicBezTo>
                  <a:cubicBezTo>
                    <a:pt x="4408" y="16598"/>
                    <a:pt x="4408" y="16598"/>
                    <a:pt x="4408" y="16598"/>
                  </a:cubicBezTo>
                  <a:cubicBezTo>
                    <a:pt x="4408" y="16484"/>
                    <a:pt x="4408" y="16484"/>
                    <a:pt x="4408" y="16484"/>
                  </a:cubicBezTo>
                  <a:cubicBezTo>
                    <a:pt x="3527" y="16598"/>
                    <a:pt x="3527" y="16598"/>
                    <a:pt x="3527" y="16598"/>
                  </a:cubicBezTo>
                  <a:cubicBezTo>
                    <a:pt x="3527" y="16598"/>
                    <a:pt x="3527" y="16598"/>
                    <a:pt x="3527" y="16598"/>
                  </a:cubicBezTo>
                  <a:cubicBezTo>
                    <a:pt x="3527" y="16712"/>
                    <a:pt x="3527" y="16712"/>
                    <a:pt x="3527" y="16712"/>
                  </a:cubicBezTo>
                  <a:cubicBezTo>
                    <a:pt x="3967" y="16712"/>
                    <a:pt x="3967" y="16712"/>
                    <a:pt x="3967" y="16712"/>
                  </a:cubicBezTo>
                  <a:cubicBezTo>
                    <a:pt x="3967" y="16825"/>
                    <a:pt x="3967" y="16825"/>
                    <a:pt x="3967" y="16825"/>
                  </a:cubicBezTo>
                  <a:cubicBezTo>
                    <a:pt x="4408" y="16825"/>
                    <a:pt x="4408" y="16825"/>
                    <a:pt x="4408" y="16825"/>
                  </a:cubicBezTo>
                  <a:cubicBezTo>
                    <a:pt x="4849" y="16825"/>
                    <a:pt x="4849" y="16825"/>
                    <a:pt x="4849" y="16825"/>
                  </a:cubicBezTo>
                  <a:cubicBezTo>
                    <a:pt x="4849" y="16825"/>
                    <a:pt x="4849" y="16825"/>
                    <a:pt x="4849" y="16825"/>
                  </a:cubicBezTo>
                  <a:cubicBezTo>
                    <a:pt x="4408" y="16939"/>
                    <a:pt x="4408" y="16939"/>
                    <a:pt x="4408" y="16939"/>
                  </a:cubicBezTo>
                  <a:cubicBezTo>
                    <a:pt x="4408" y="16939"/>
                    <a:pt x="4408" y="16939"/>
                    <a:pt x="4408" y="16939"/>
                  </a:cubicBezTo>
                  <a:cubicBezTo>
                    <a:pt x="4408" y="16939"/>
                    <a:pt x="4408" y="16939"/>
                    <a:pt x="4408" y="16939"/>
                  </a:cubicBezTo>
                  <a:cubicBezTo>
                    <a:pt x="4408" y="17053"/>
                    <a:pt x="4408" y="17053"/>
                    <a:pt x="4408" y="17053"/>
                  </a:cubicBezTo>
                  <a:cubicBezTo>
                    <a:pt x="3967" y="17053"/>
                    <a:pt x="3967" y="17053"/>
                    <a:pt x="3967" y="17053"/>
                  </a:cubicBezTo>
                  <a:cubicBezTo>
                    <a:pt x="3967" y="17053"/>
                    <a:pt x="3967" y="17053"/>
                    <a:pt x="3967" y="17053"/>
                  </a:cubicBezTo>
                  <a:cubicBezTo>
                    <a:pt x="4408" y="17280"/>
                    <a:pt x="4408" y="17280"/>
                    <a:pt x="4408" y="17280"/>
                  </a:cubicBezTo>
                  <a:cubicBezTo>
                    <a:pt x="4408" y="17394"/>
                    <a:pt x="4408" y="17394"/>
                    <a:pt x="4408" y="17394"/>
                  </a:cubicBezTo>
                  <a:cubicBezTo>
                    <a:pt x="4408" y="17507"/>
                    <a:pt x="4408" y="17507"/>
                    <a:pt x="4408" y="17507"/>
                  </a:cubicBezTo>
                  <a:cubicBezTo>
                    <a:pt x="4849" y="17621"/>
                    <a:pt x="4849" y="17621"/>
                    <a:pt x="4849" y="17621"/>
                  </a:cubicBezTo>
                  <a:cubicBezTo>
                    <a:pt x="5290" y="17621"/>
                    <a:pt x="5290" y="17621"/>
                    <a:pt x="5290" y="17621"/>
                  </a:cubicBezTo>
                  <a:cubicBezTo>
                    <a:pt x="5290" y="17507"/>
                    <a:pt x="5290" y="17507"/>
                    <a:pt x="5290" y="17507"/>
                  </a:cubicBezTo>
                  <a:cubicBezTo>
                    <a:pt x="5290" y="17280"/>
                    <a:pt x="5290" y="17280"/>
                    <a:pt x="5290" y="17280"/>
                  </a:cubicBezTo>
                  <a:cubicBezTo>
                    <a:pt x="5731" y="17280"/>
                    <a:pt x="5731" y="17280"/>
                    <a:pt x="5731" y="17280"/>
                  </a:cubicBezTo>
                  <a:cubicBezTo>
                    <a:pt x="5731" y="17280"/>
                    <a:pt x="5731" y="17280"/>
                    <a:pt x="5731" y="17280"/>
                  </a:cubicBezTo>
                  <a:cubicBezTo>
                    <a:pt x="5290" y="17280"/>
                    <a:pt x="5290" y="17280"/>
                    <a:pt x="5290" y="17280"/>
                  </a:cubicBezTo>
                  <a:cubicBezTo>
                    <a:pt x="5290" y="17507"/>
                    <a:pt x="5290" y="17507"/>
                    <a:pt x="5290" y="17507"/>
                  </a:cubicBezTo>
                  <a:cubicBezTo>
                    <a:pt x="5290" y="17507"/>
                    <a:pt x="5290" y="17507"/>
                    <a:pt x="5290" y="17507"/>
                  </a:cubicBezTo>
                  <a:cubicBezTo>
                    <a:pt x="5731" y="17621"/>
                    <a:pt x="5731" y="17621"/>
                    <a:pt x="5731" y="17621"/>
                  </a:cubicBezTo>
                  <a:cubicBezTo>
                    <a:pt x="5731" y="17507"/>
                    <a:pt x="5731" y="17507"/>
                    <a:pt x="5731" y="17507"/>
                  </a:cubicBezTo>
                  <a:cubicBezTo>
                    <a:pt x="5731" y="17621"/>
                    <a:pt x="5731" y="17621"/>
                    <a:pt x="5731" y="17621"/>
                  </a:cubicBezTo>
                  <a:cubicBezTo>
                    <a:pt x="5290" y="17621"/>
                    <a:pt x="5290" y="17621"/>
                    <a:pt x="5290" y="17621"/>
                  </a:cubicBezTo>
                  <a:cubicBezTo>
                    <a:pt x="4849" y="17735"/>
                    <a:pt x="4849" y="17735"/>
                    <a:pt x="4849" y="17735"/>
                  </a:cubicBezTo>
                  <a:cubicBezTo>
                    <a:pt x="4849" y="17735"/>
                    <a:pt x="4849" y="17735"/>
                    <a:pt x="4849" y="17735"/>
                  </a:cubicBezTo>
                  <a:cubicBezTo>
                    <a:pt x="4849" y="17848"/>
                    <a:pt x="4849" y="17848"/>
                    <a:pt x="4849" y="17848"/>
                  </a:cubicBezTo>
                  <a:cubicBezTo>
                    <a:pt x="4849" y="17848"/>
                    <a:pt x="4849" y="17848"/>
                    <a:pt x="4849" y="17848"/>
                  </a:cubicBezTo>
                  <a:cubicBezTo>
                    <a:pt x="4849" y="17962"/>
                    <a:pt x="4849" y="17962"/>
                    <a:pt x="4849" y="17962"/>
                  </a:cubicBezTo>
                  <a:cubicBezTo>
                    <a:pt x="4408" y="17962"/>
                    <a:pt x="4408" y="17962"/>
                    <a:pt x="4408" y="17962"/>
                  </a:cubicBezTo>
                  <a:cubicBezTo>
                    <a:pt x="4408" y="18076"/>
                    <a:pt x="4408" y="18076"/>
                    <a:pt x="4408" y="18076"/>
                  </a:cubicBezTo>
                  <a:cubicBezTo>
                    <a:pt x="5290" y="18189"/>
                    <a:pt x="5290" y="18189"/>
                    <a:pt x="5290" y="18189"/>
                  </a:cubicBezTo>
                  <a:cubicBezTo>
                    <a:pt x="5731" y="18189"/>
                    <a:pt x="5731" y="18189"/>
                    <a:pt x="5731" y="18189"/>
                  </a:cubicBezTo>
                  <a:cubicBezTo>
                    <a:pt x="6171" y="18189"/>
                    <a:pt x="6171" y="18189"/>
                    <a:pt x="6171" y="18189"/>
                  </a:cubicBezTo>
                  <a:cubicBezTo>
                    <a:pt x="6171" y="18303"/>
                    <a:pt x="6171" y="18303"/>
                    <a:pt x="6171" y="18303"/>
                  </a:cubicBezTo>
                  <a:cubicBezTo>
                    <a:pt x="5731" y="18303"/>
                    <a:pt x="5731" y="18303"/>
                    <a:pt x="5731" y="18303"/>
                  </a:cubicBezTo>
                  <a:cubicBezTo>
                    <a:pt x="6171" y="18417"/>
                    <a:pt x="6171" y="18417"/>
                    <a:pt x="6171" y="18417"/>
                  </a:cubicBezTo>
                  <a:cubicBezTo>
                    <a:pt x="6171" y="18417"/>
                    <a:pt x="6171" y="18417"/>
                    <a:pt x="6171" y="18417"/>
                  </a:cubicBezTo>
                  <a:cubicBezTo>
                    <a:pt x="6612" y="18303"/>
                    <a:pt x="6612" y="18303"/>
                    <a:pt x="6612" y="18303"/>
                  </a:cubicBezTo>
                  <a:cubicBezTo>
                    <a:pt x="6612" y="18417"/>
                    <a:pt x="6612" y="18417"/>
                    <a:pt x="6612" y="18417"/>
                  </a:cubicBezTo>
                  <a:cubicBezTo>
                    <a:pt x="6171" y="18417"/>
                    <a:pt x="6171" y="18417"/>
                    <a:pt x="6171" y="18417"/>
                  </a:cubicBezTo>
                  <a:cubicBezTo>
                    <a:pt x="6171" y="18531"/>
                    <a:pt x="6171" y="18531"/>
                    <a:pt x="6171" y="18531"/>
                  </a:cubicBezTo>
                  <a:cubicBezTo>
                    <a:pt x="5731" y="18531"/>
                    <a:pt x="5731" y="18531"/>
                    <a:pt x="5731" y="18531"/>
                  </a:cubicBezTo>
                  <a:cubicBezTo>
                    <a:pt x="6171" y="18531"/>
                    <a:pt x="6171" y="18531"/>
                    <a:pt x="6171" y="18531"/>
                  </a:cubicBezTo>
                  <a:cubicBezTo>
                    <a:pt x="6171" y="18531"/>
                    <a:pt x="6171" y="18531"/>
                    <a:pt x="6171" y="18531"/>
                  </a:cubicBezTo>
                  <a:cubicBezTo>
                    <a:pt x="6171" y="18644"/>
                    <a:pt x="6171" y="18644"/>
                    <a:pt x="6171" y="18644"/>
                  </a:cubicBezTo>
                  <a:cubicBezTo>
                    <a:pt x="6612" y="18758"/>
                    <a:pt x="6612" y="18758"/>
                    <a:pt x="6612" y="18758"/>
                  </a:cubicBezTo>
                  <a:cubicBezTo>
                    <a:pt x="6612" y="18758"/>
                    <a:pt x="6612" y="18758"/>
                    <a:pt x="6612" y="18758"/>
                  </a:cubicBezTo>
                  <a:cubicBezTo>
                    <a:pt x="7053" y="18644"/>
                    <a:pt x="7053" y="18644"/>
                    <a:pt x="7053" y="18644"/>
                  </a:cubicBezTo>
                  <a:cubicBezTo>
                    <a:pt x="7053" y="18758"/>
                    <a:pt x="7053" y="18758"/>
                    <a:pt x="7053" y="18758"/>
                  </a:cubicBezTo>
                  <a:cubicBezTo>
                    <a:pt x="7053" y="18872"/>
                    <a:pt x="7053" y="18872"/>
                    <a:pt x="7053" y="18872"/>
                  </a:cubicBezTo>
                  <a:cubicBezTo>
                    <a:pt x="7053" y="18872"/>
                    <a:pt x="7053" y="18872"/>
                    <a:pt x="7053" y="18872"/>
                  </a:cubicBezTo>
                  <a:cubicBezTo>
                    <a:pt x="6612" y="18758"/>
                    <a:pt x="6612" y="18758"/>
                    <a:pt x="6612" y="18758"/>
                  </a:cubicBezTo>
                  <a:cubicBezTo>
                    <a:pt x="6612" y="18872"/>
                    <a:pt x="6612" y="18872"/>
                    <a:pt x="6612" y="18872"/>
                  </a:cubicBezTo>
                  <a:cubicBezTo>
                    <a:pt x="6612" y="18872"/>
                    <a:pt x="6612" y="18872"/>
                    <a:pt x="6612" y="18872"/>
                  </a:cubicBezTo>
                  <a:cubicBezTo>
                    <a:pt x="7053" y="18985"/>
                    <a:pt x="7053" y="18985"/>
                    <a:pt x="7053" y="18985"/>
                  </a:cubicBezTo>
                  <a:cubicBezTo>
                    <a:pt x="7053" y="18985"/>
                    <a:pt x="7053" y="18985"/>
                    <a:pt x="7053" y="18985"/>
                  </a:cubicBezTo>
                  <a:cubicBezTo>
                    <a:pt x="7053" y="19099"/>
                    <a:pt x="7053" y="19099"/>
                    <a:pt x="7053" y="19099"/>
                  </a:cubicBezTo>
                  <a:cubicBezTo>
                    <a:pt x="7053" y="19099"/>
                    <a:pt x="7053" y="19099"/>
                    <a:pt x="7053" y="19099"/>
                  </a:cubicBezTo>
                  <a:cubicBezTo>
                    <a:pt x="7494" y="19213"/>
                    <a:pt x="7494" y="19213"/>
                    <a:pt x="7494" y="19213"/>
                  </a:cubicBezTo>
                  <a:cubicBezTo>
                    <a:pt x="7935" y="19213"/>
                    <a:pt x="7935" y="19213"/>
                    <a:pt x="7935" y="19213"/>
                  </a:cubicBezTo>
                  <a:cubicBezTo>
                    <a:pt x="7494" y="19099"/>
                    <a:pt x="7494" y="19099"/>
                    <a:pt x="7494" y="19099"/>
                  </a:cubicBezTo>
                  <a:cubicBezTo>
                    <a:pt x="7935" y="18985"/>
                    <a:pt x="7935" y="18985"/>
                    <a:pt x="7935" y="18985"/>
                  </a:cubicBezTo>
                  <a:cubicBezTo>
                    <a:pt x="7494" y="18985"/>
                    <a:pt x="7494" y="18985"/>
                    <a:pt x="7494" y="18985"/>
                  </a:cubicBezTo>
                  <a:cubicBezTo>
                    <a:pt x="7935" y="18985"/>
                    <a:pt x="7935" y="18985"/>
                    <a:pt x="7935" y="18985"/>
                  </a:cubicBezTo>
                  <a:cubicBezTo>
                    <a:pt x="7935" y="19099"/>
                    <a:pt x="7935" y="19099"/>
                    <a:pt x="7935" y="19099"/>
                  </a:cubicBezTo>
                  <a:cubicBezTo>
                    <a:pt x="8376" y="19099"/>
                    <a:pt x="8376" y="19099"/>
                    <a:pt x="8376" y="19099"/>
                  </a:cubicBezTo>
                  <a:cubicBezTo>
                    <a:pt x="8376" y="19099"/>
                    <a:pt x="8376" y="19099"/>
                    <a:pt x="8376" y="19099"/>
                  </a:cubicBezTo>
                  <a:cubicBezTo>
                    <a:pt x="8816" y="18985"/>
                    <a:pt x="8816" y="18985"/>
                    <a:pt x="8816" y="18985"/>
                  </a:cubicBezTo>
                  <a:cubicBezTo>
                    <a:pt x="8816" y="18985"/>
                    <a:pt x="8816" y="18985"/>
                    <a:pt x="8816" y="18985"/>
                  </a:cubicBezTo>
                  <a:cubicBezTo>
                    <a:pt x="8376" y="18872"/>
                    <a:pt x="8376" y="18872"/>
                    <a:pt x="8376" y="18872"/>
                  </a:cubicBezTo>
                  <a:cubicBezTo>
                    <a:pt x="7935" y="18872"/>
                    <a:pt x="7935" y="18872"/>
                    <a:pt x="7935" y="18872"/>
                  </a:cubicBezTo>
                  <a:cubicBezTo>
                    <a:pt x="7935" y="18872"/>
                    <a:pt x="7935" y="18872"/>
                    <a:pt x="7935" y="18872"/>
                  </a:cubicBezTo>
                  <a:cubicBezTo>
                    <a:pt x="8376" y="18872"/>
                    <a:pt x="8376" y="18872"/>
                    <a:pt x="8376" y="18872"/>
                  </a:cubicBezTo>
                  <a:cubicBezTo>
                    <a:pt x="8816" y="18872"/>
                    <a:pt x="8816" y="18872"/>
                    <a:pt x="8816" y="18872"/>
                  </a:cubicBezTo>
                  <a:cubicBezTo>
                    <a:pt x="8816" y="18985"/>
                    <a:pt x="8816" y="18985"/>
                    <a:pt x="8816" y="18985"/>
                  </a:cubicBezTo>
                  <a:cubicBezTo>
                    <a:pt x="9257" y="18985"/>
                    <a:pt x="9257" y="18985"/>
                    <a:pt x="9257" y="18985"/>
                  </a:cubicBezTo>
                  <a:cubicBezTo>
                    <a:pt x="9257" y="18872"/>
                    <a:pt x="9257" y="18872"/>
                    <a:pt x="9257" y="18872"/>
                  </a:cubicBezTo>
                  <a:cubicBezTo>
                    <a:pt x="8816" y="18872"/>
                    <a:pt x="8816" y="18872"/>
                    <a:pt x="8816" y="18872"/>
                  </a:cubicBezTo>
                  <a:cubicBezTo>
                    <a:pt x="8376" y="18872"/>
                    <a:pt x="8376" y="18872"/>
                    <a:pt x="8376" y="18872"/>
                  </a:cubicBezTo>
                  <a:cubicBezTo>
                    <a:pt x="7935" y="18758"/>
                    <a:pt x="7935" y="18758"/>
                    <a:pt x="7935" y="18758"/>
                  </a:cubicBezTo>
                  <a:cubicBezTo>
                    <a:pt x="8376" y="18758"/>
                    <a:pt x="8376" y="18758"/>
                    <a:pt x="8376" y="18758"/>
                  </a:cubicBezTo>
                  <a:cubicBezTo>
                    <a:pt x="8816" y="18758"/>
                    <a:pt x="8816" y="18758"/>
                    <a:pt x="8816" y="18758"/>
                  </a:cubicBezTo>
                  <a:cubicBezTo>
                    <a:pt x="9698" y="18872"/>
                    <a:pt x="9698" y="18872"/>
                    <a:pt x="9698" y="18872"/>
                  </a:cubicBezTo>
                  <a:cubicBezTo>
                    <a:pt x="9698" y="18985"/>
                    <a:pt x="9698" y="18985"/>
                    <a:pt x="9698" y="18985"/>
                  </a:cubicBezTo>
                  <a:cubicBezTo>
                    <a:pt x="9257" y="19099"/>
                    <a:pt x="9257" y="19099"/>
                    <a:pt x="9257" y="19099"/>
                  </a:cubicBezTo>
                  <a:cubicBezTo>
                    <a:pt x="9257" y="19099"/>
                    <a:pt x="9257" y="19099"/>
                    <a:pt x="9257" y="19099"/>
                  </a:cubicBezTo>
                  <a:cubicBezTo>
                    <a:pt x="9698" y="19213"/>
                    <a:pt x="9698" y="19213"/>
                    <a:pt x="9698" y="19213"/>
                  </a:cubicBezTo>
                  <a:cubicBezTo>
                    <a:pt x="9698" y="19326"/>
                    <a:pt x="9698" y="19326"/>
                    <a:pt x="9698" y="19326"/>
                  </a:cubicBezTo>
                  <a:cubicBezTo>
                    <a:pt x="9257" y="19326"/>
                    <a:pt x="9257" y="19326"/>
                    <a:pt x="9257" y="19326"/>
                  </a:cubicBezTo>
                  <a:cubicBezTo>
                    <a:pt x="9698" y="19213"/>
                    <a:pt x="9698" y="19213"/>
                    <a:pt x="9698" y="19213"/>
                  </a:cubicBezTo>
                  <a:cubicBezTo>
                    <a:pt x="9257" y="19099"/>
                    <a:pt x="9257" y="19099"/>
                    <a:pt x="9257" y="19099"/>
                  </a:cubicBezTo>
                  <a:cubicBezTo>
                    <a:pt x="8816" y="19099"/>
                    <a:pt x="8816" y="19099"/>
                    <a:pt x="8816" y="19099"/>
                  </a:cubicBezTo>
                  <a:cubicBezTo>
                    <a:pt x="8816" y="19099"/>
                    <a:pt x="8816" y="19099"/>
                    <a:pt x="8816" y="19099"/>
                  </a:cubicBezTo>
                  <a:cubicBezTo>
                    <a:pt x="8816" y="19213"/>
                    <a:pt x="8816" y="19213"/>
                    <a:pt x="8816" y="19213"/>
                  </a:cubicBezTo>
                  <a:cubicBezTo>
                    <a:pt x="8816" y="19213"/>
                    <a:pt x="8816" y="19213"/>
                    <a:pt x="8816" y="19213"/>
                  </a:cubicBezTo>
                  <a:cubicBezTo>
                    <a:pt x="8816" y="19326"/>
                    <a:pt x="8816" y="19326"/>
                    <a:pt x="8816" y="19326"/>
                  </a:cubicBezTo>
                  <a:cubicBezTo>
                    <a:pt x="8816" y="19326"/>
                    <a:pt x="8816" y="19326"/>
                    <a:pt x="8816" y="19326"/>
                  </a:cubicBezTo>
                  <a:cubicBezTo>
                    <a:pt x="8376" y="19213"/>
                    <a:pt x="8376" y="19213"/>
                    <a:pt x="8376" y="19213"/>
                  </a:cubicBezTo>
                  <a:cubicBezTo>
                    <a:pt x="8376" y="19213"/>
                    <a:pt x="8376" y="19213"/>
                    <a:pt x="8376" y="19213"/>
                  </a:cubicBezTo>
                  <a:cubicBezTo>
                    <a:pt x="7935" y="19213"/>
                    <a:pt x="7935" y="19213"/>
                    <a:pt x="7935" y="19213"/>
                  </a:cubicBezTo>
                  <a:cubicBezTo>
                    <a:pt x="7494" y="19213"/>
                    <a:pt x="7494" y="19213"/>
                    <a:pt x="7494" y="19213"/>
                  </a:cubicBezTo>
                  <a:cubicBezTo>
                    <a:pt x="7053" y="19326"/>
                    <a:pt x="7053" y="19326"/>
                    <a:pt x="7053" y="19326"/>
                  </a:cubicBezTo>
                  <a:cubicBezTo>
                    <a:pt x="7494" y="19326"/>
                    <a:pt x="7494" y="19326"/>
                    <a:pt x="7494" y="19326"/>
                  </a:cubicBezTo>
                  <a:cubicBezTo>
                    <a:pt x="7494" y="19440"/>
                    <a:pt x="7494" y="19440"/>
                    <a:pt x="7494" y="19440"/>
                  </a:cubicBezTo>
                  <a:cubicBezTo>
                    <a:pt x="7935" y="19554"/>
                    <a:pt x="7935" y="19554"/>
                    <a:pt x="7935" y="19554"/>
                  </a:cubicBezTo>
                  <a:cubicBezTo>
                    <a:pt x="7935" y="19554"/>
                    <a:pt x="7935" y="19554"/>
                    <a:pt x="7935" y="19554"/>
                  </a:cubicBezTo>
                  <a:cubicBezTo>
                    <a:pt x="7935" y="19667"/>
                    <a:pt x="7935" y="19667"/>
                    <a:pt x="7935" y="19667"/>
                  </a:cubicBezTo>
                  <a:cubicBezTo>
                    <a:pt x="7935" y="19667"/>
                    <a:pt x="7935" y="19667"/>
                    <a:pt x="7935" y="19667"/>
                  </a:cubicBezTo>
                  <a:cubicBezTo>
                    <a:pt x="7935" y="19667"/>
                    <a:pt x="7935" y="19667"/>
                    <a:pt x="7935" y="19667"/>
                  </a:cubicBezTo>
                  <a:cubicBezTo>
                    <a:pt x="8376" y="19554"/>
                    <a:pt x="8376" y="19554"/>
                    <a:pt x="8376" y="19554"/>
                  </a:cubicBezTo>
                  <a:cubicBezTo>
                    <a:pt x="8376" y="19667"/>
                    <a:pt x="8376" y="19667"/>
                    <a:pt x="8376" y="19667"/>
                  </a:cubicBezTo>
                  <a:cubicBezTo>
                    <a:pt x="8816" y="19667"/>
                    <a:pt x="8816" y="19667"/>
                    <a:pt x="8816" y="19667"/>
                  </a:cubicBezTo>
                  <a:cubicBezTo>
                    <a:pt x="8816" y="19667"/>
                    <a:pt x="8816" y="19667"/>
                    <a:pt x="8816" y="19667"/>
                  </a:cubicBezTo>
                  <a:cubicBezTo>
                    <a:pt x="8376" y="19667"/>
                    <a:pt x="8376" y="19667"/>
                    <a:pt x="8376" y="19667"/>
                  </a:cubicBezTo>
                  <a:cubicBezTo>
                    <a:pt x="7935" y="19781"/>
                    <a:pt x="7935" y="19781"/>
                    <a:pt x="7935" y="19781"/>
                  </a:cubicBezTo>
                  <a:cubicBezTo>
                    <a:pt x="8376" y="19781"/>
                    <a:pt x="8376" y="19781"/>
                    <a:pt x="8376" y="19781"/>
                  </a:cubicBezTo>
                  <a:cubicBezTo>
                    <a:pt x="8816" y="19781"/>
                    <a:pt x="8816" y="19781"/>
                    <a:pt x="8816" y="19781"/>
                  </a:cubicBezTo>
                  <a:cubicBezTo>
                    <a:pt x="9257" y="19895"/>
                    <a:pt x="9257" y="19895"/>
                    <a:pt x="9257" y="19895"/>
                  </a:cubicBezTo>
                  <a:cubicBezTo>
                    <a:pt x="9257" y="19895"/>
                    <a:pt x="9257" y="19895"/>
                    <a:pt x="9257" y="19895"/>
                  </a:cubicBezTo>
                  <a:cubicBezTo>
                    <a:pt x="9698" y="19781"/>
                    <a:pt x="9698" y="19781"/>
                    <a:pt x="9698" y="19781"/>
                  </a:cubicBezTo>
                  <a:cubicBezTo>
                    <a:pt x="9257" y="19667"/>
                    <a:pt x="9257" y="19667"/>
                    <a:pt x="9257" y="19667"/>
                  </a:cubicBezTo>
                  <a:cubicBezTo>
                    <a:pt x="9698" y="19667"/>
                    <a:pt x="9698" y="19667"/>
                    <a:pt x="9698" y="19667"/>
                  </a:cubicBezTo>
                  <a:cubicBezTo>
                    <a:pt x="9257" y="19554"/>
                    <a:pt x="9257" y="19554"/>
                    <a:pt x="9257" y="19554"/>
                  </a:cubicBezTo>
                  <a:cubicBezTo>
                    <a:pt x="9257" y="19554"/>
                    <a:pt x="9257" y="19554"/>
                    <a:pt x="9257" y="19554"/>
                  </a:cubicBezTo>
                  <a:cubicBezTo>
                    <a:pt x="8816" y="19554"/>
                    <a:pt x="8816" y="19554"/>
                    <a:pt x="8816" y="19554"/>
                  </a:cubicBezTo>
                  <a:cubicBezTo>
                    <a:pt x="9257" y="19554"/>
                    <a:pt x="9257" y="19554"/>
                    <a:pt x="9257" y="19554"/>
                  </a:cubicBezTo>
                  <a:cubicBezTo>
                    <a:pt x="9257" y="19554"/>
                    <a:pt x="9257" y="19554"/>
                    <a:pt x="9257" y="19554"/>
                  </a:cubicBezTo>
                  <a:cubicBezTo>
                    <a:pt x="9257" y="19440"/>
                    <a:pt x="9257" y="19440"/>
                    <a:pt x="9257" y="19440"/>
                  </a:cubicBezTo>
                  <a:cubicBezTo>
                    <a:pt x="9257" y="19440"/>
                    <a:pt x="9257" y="19440"/>
                    <a:pt x="9257" y="19440"/>
                  </a:cubicBezTo>
                  <a:cubicBezTo>
                    <a:pt x="9698" y="19440"/>
                    <a:pt x="9698" y="19440"/>
                    <a:pt x="9698" y="19440"/>
                  </a:cubicBezTo>
                  <a:cubicBezTo>
                    <a:pt x="10139" y="19440"/>
                    <a:pt x="10139" y="19440"/>
                    <a:pt x="10139" y="19440"/>
                  </a:cubicBezTo>
                  <a:cubicBezTo>
                    <a:pt x="10139" y="19554"/>
                    <a:pt x="10139" y="19554"/>
                    <a:pt x="10139" y="19554"/>
                  </a:cubicBezTo>
                  <a:cubicBezTo>
                    <a:pt x="10139" y="19554"/>
                    <a:pt x="10139" y="19554"/>
                    <a:pt x="10139" y="19554"/>
                  </a:cubicBezTo>
                  <a:cubicBezTo>
                    <a:pt x="10580" y="19440"/>
                    <a:pt x="10580" y="19440"/>
                    <a:pt x="10580" y="19440"/>
                  </a:cubicBezTo>
                  <a:cubicBezTo>
                    <a:pt x="11020" y="19440"/>
                    <a:pt x="11020" y="19440"/>
                    <a:pt x="11020" y="19440"/>
                  </a:cubicBezTo>
                  <a:cubicBezTo>
                    <a:pt x="11020" y="19440"/>
                    <a:pt x="11020" y="19440"/>
                    <a:pt x="11020" y="19440"/>
                  </a:cubicBezTo>
                  <a:cubicBezTo>
                    <a:pt x="11461" y="19440"/>
                    <a:pt x="11461" y="19440"/>
                    <a:pt x="11461" y="19440"/>
                  </a:cubicBezTo>
                  <a:cubicBezTo>
                    <a:pt x="11902" y="19440"/>
                    <a:pt x="11902" y="19440"/>
                    <a:pt x="11902" y="19440"/>
                  </a:cubicBezTo>
                  <a:cubicBezTo>
                    <a:pt x="11902" y="19554"/>
                    <a:pt x="11902" y="19554"/>
                    <a:pt x="11902" y="19554"/>
                  </a:cubicBezTo>
                  <a:cubicBezTo>
                    <a:pt x="11461" y="19554"/>
                    <a:pt x="11461" y="19554"/>
                    <a:pt x="11461" y="19554"/>
                  </a:cubicBezTo>
                  <a:cubicBezTo>
                    <a:pt x="11461" y="19554"/>
                    <a:pt x="11461" y="19554"/>
                    <a:pt x="11461" y="19554"/>
                  </a:cubicBezTo>
                  <a:cubicBezTo>
                    <a:pt x="11461" y="19554"/>
                    <a:pt x="11461" y="19554"/>
                    <a:pt x="11461" y="19554"/>
                  </a:cubicBezTo>
                  <a:cubicBezTo>
                    <a:pt x="11020" y="19554"/>
                    <a:pt x="11020" y="19554"/>
                    <a:pt x="11020" y="19554"/>
                  </a:cubicBezTo>
                  <a:cubicBezTo>
                    <a:pt x="10580" y="19554"/>
                    <a:pt x="10580" y="19554"/>
                    <a:pt x="10580" y="19554"/>
                  </a:cubicBezTo>
                  <a:cubicBezTo>
                    <a:pt x="10139" y="19667"/>
                    <a:pt x="10139" y="19667"/>
                    <a:pt x="10139" y="19667"/>
                  </a:cubicBezTo>
                  <a:cubicBezTo>
                    <a:pt x="10139" y="19667"/>
                    <a:pt x="10139" y="19667"/>
                    <a:pt x="10139" y="19667"/>
                  </a:cubicBezTo>
                  <a:cubicBezTo>
                    <a:pt x="9698" y="19667"/>
                    <a:pt x="9698" y="19667"/>
                    <a:pt x="9698" y="19667"/>
                  </a:cubicBezTo>
                  <a:cubicBezTo>
                    <a:pt x="9698" y="19781"/>
                    <a:pt x="9698" y="19781"/>
                    <a:pt x="9698" y="19781"/>
                  </a:cubicBezTo>
                  <a:cubicBezTo>
                    <a:pt x="9698" y="19781"/>
                    <a:pt x="9698" y="19781"/>
                    <a:pt x="9698" y="19781"/>
                  </a:cubicBezTo>
                  <a:cubicBezTo>
                    <a:pt x="9698" y="19895"/>
                    <a:pt x="9698" y="19895"/>
                    <a:pt x="9698" y="19895"/>
                  </a:cubicBezTo>
                  <a:cubicBezTo>
                    <a:pt x="9257" y="19895"/>
                    <a:pt x="9257" y="19895"/>
                    <a:pt x="9257" y="19895"/>
                  </a:cubicBezTo>
                  <a:cubicBezTo>
                    <a:pt x="9257" y="19895"/>
                    <a:pt x="9257" y="19895"/>
                    <a:pt x="9257" y="19895"/>
                  </a:cubicBezTo>
                  <a:cubicBezTo>
                    <a:pt x="9698" y="19895"/>
                    <a:pt x="9698" y="19895"/>
                    <a:pt x="9698" y="19895"/>
                  </a:cubicBezTo>
                  <a:cubicBezTo>
                    <a:pt x="9698" y="20008"/>
                    <a:pt x="9698" y="20008"/>
                    <a:pt x="9698" y="20008"/>
                  </a:cubicBezTo>
                  <a:cubicBezTo>
                    <a:pt x="9698" y="20008"/>
                    <a:pt x="9698" y="20008"/>
                    <a:pt x="9698" y="20008"/>
                  </a:cubicBezTo>
                  <a:cubicBezTo>
                    <a:pt x="10139" y="20122"/>
                    <a:pt x="10139" y="20122"/>
                    <a:pt x="10139" y="20122"/>
                  </a:cubicBezTo>
                  <a:cubicBezTo>
                    <a:pt x="10580" y="20122"/>
                    <a:pt x="10580" y="20122"/>
                    <a:pt x="10580" y="20122"/>
                  </a:cubicBezTo>
                  <a:cubicBezTo>
                    <a:pt x="10580" y="20122"/>
                    <a:pt x="10580" y="20122"/>
                    <a:pt x="10580" y="20122"/>
                  </a:cubicBezTo>
                  <a:cubicBezTo>
                    <a:pt x="10580" y="20122"/>
                    <a:pt x="10580" y="20122"/>
                    <a:pt x="10580" y="20122"/>
                  </a:cubicBezTo>
                  <a:cubicBezTo>
                    <a:pt x="10580" y="20008"/>
                    <a:pt x="10580" y="20008"/>
                    <a:pt x="10580" y="20008"/>
                  </a:cubicBezTo>
                  <a:cubicBezTo>
                    <a:pt x="11020" y="20008"/>
                    <a:pt x="11020" y="20008"/>
                    <a:pt x="11020" y="20008"/>
                  </a:cubicBezTo>
                  <a:cubicBezTo>
                    <a:pt x="11020" y="20008"/>
                    <a:pt x="11020" y="20008"/>
                    <a:pt x="11020" y="20008"/>
                  </a:cubicBezTo>
                  <a:cubicBezTo>
                    <a:pt x="11020" y="19895"/>
                    <a:pt x="11020" y="19895"/>
                    <a:pt x="11020" y="19895"/>
                  </a:cubicBezTo>
                  <a:cubicBezTo>
                    <a:pt x="11020" y="19895"/>
                    <a:pt x="11020" y="19895"/>
                    <a:pt x="11020" y="19895"/>
                  </a:cubicBezTo>
                  <a:cubicBezTo>
                    <a:pt x="11461" y="19781"/>
                    <a:pt x="11461" y="19781"/>
                    <a:pt x="11461" y="19781"/>
                  </a:cubicBezTo>
                  <a:cubicBezTo>
                    <a:pt x="11461" y="19781"/>
                    <a:pt x="11461" y="19781"/>
                    <a:pt x="11461" y="19781"/>
                  </a:cubicBezTo>
                  <a:cubicBezTo>
                    <a:pt x="11902" y="19667"/>
                    <a:pt x="11902" y="19667"/>
                    <a:pt x="11902" y="19667"/>
                  </a:cubicBezTo>
                  <a:cubicBezTo>
                    <a:pt x="12343" y="19554"/>
                    <a:pt x="12343" y="19554"/>
                    <a:pt x="12343" y="19554"/>
                  </a:cubicBezTo>
                  <a:cubicBezTo>
                    <a:pt x="12343" y="19667"/>
                    <a:pt x="12343" y="19667"/>
                    <a:pt x="12343" y="19667"/>
                  </a:cubicBezTo>
                  <a:cubicBezTo>
                    <a:pt x="12343" y="19667"/>
                    <a:pt x="12343" y="19667"/>
                    <a:pt x="12343" y="19667"/>
                  </a:cubicBezTo>
                  <a:cubicBezTo>
                    <a:pt x="12784" y="19667"/>
                    <a:pt x="12784" y="19667"/>
                    <a:pt x="12784" y="19667"/>
                  </a:cubicBezTo>
                  <a:cubicBezTo>
                    <a:pt x="12784" y="19667"/>
                    <a:pt x="12784" y="19667"/>
                    <a:pt x="12784" y="19667"/>
                  </a:cubicBezTo>
                  <a:cubicBezTo>
                    <a:pt x="12343" y="19667"/>
                    <a:pt x="12343" y="19667"/>
                    <a:pt x="12343" y="19667"/>
                  </a:cubicBezTo>
                  <a:cubicBezTo>
                    <a:pt x="12343" y="19781"/>
                    <a:pt x="12343" y="19781"/>
                    <a:pt x="12343" y="19781"/>
                  </a:cubicBezTo>
                  <a:cubicBezTo>
                    <a:pt x="12343" y="19895"/>
                    <a:pt x="12343" y="19895"/>
                    <a:pt x="12343" y="19895"/>
                  </a:cubicBezTo>
                  <a:cubicBezTo>
                    <a:pt x="11902" y="19895"/>
                    <a:pt x="11902" y="19895"/>
                    <a:pt x="11902" y="19895"/>
                  </a:cubicBezTo>
                  <a:cubicBezTo>
                    <a:pt x="11902" y="20008"/>
                    <a:pt x="11902" y="20008"/>
                    <a:pt x="11902" y="20008"/>
                  </a:cubicBezTo>
                  <a:cubicBezTo>
                    <a:pt x="11902" y="20122"/>
                    <a:pt x="11902" y="20122"/>
                    <a:pt x="11902" y="20122"/>
                  </a:cubicBezTo>
                  <a:cubicBezTo>
                    <a:pt x="11902" y="20122"/>
                    <a:pt x="11902" y="20122"/>
                    <a:pt x="11902" y="20122"/>
                  </a:cubicBezTo>
                  <a:cubicBezTo>
                    <a:pt x="11461" y="20122"/>
                    <a:pt x="11461" y="20122"/>
                    <a:pt x="11461" y="20122"/>
                  </a:cubicBezTo>
                  <a:cubicBezTo>
                    <a:pt x="11461" y="20122"/>
                    <a:pt x="11461" y="20122"/>
                    <a:pt x="11461" y="20122"/>
                  </a:cubicBezTo>
                  <a:cubicBezTo>
                    <a:pt x="11902" y="20122"/>
                    <a:pt x="11902" y="20122"/>
                    <a:pt x="11902" y="20122"/>
                  </a:cubicBezTo>
                  <a:cubicBezTo>
                    <a:pt x="11902" y="20008"/>
                    <a:pt x="11902" y="20008"/>
                    <a:pt x="11902" y="20008"/>
                  </a:cubicBezTo>
                  <a:cubicBezTo>
                    <a:pt x="11461" y="20008"/>
                    <a:pt x="11461" y="20008"/>
                    <a:pt x="11461" y="20008"/>
                  </a:cubicBezTo>
                  <a:cubicBezTo>
                    <a:pt x="11461" y="20008"/>
                    <a:pt x="11461" y="20008"/>
                    <a:pt x="11461" y="20008"/>
                  </a:cubicBezTo>
                  <a:cubicBezTo>
                    <a:pt x="11461" y="20008"/>
                    <a:pt x="11461" y="20008"/>
                    <a:pt x="11461" y="20008"/>
                  </a:cubicBezTo>
                  <a:cubicBezTo>
                    <a:pt x="11020" y="20008"/>
                    <a:pt x="11020" y="20008"/>
                    <a:pt x="11020" y="20008"/>
                  </a:cubicBezTo>
                  <a:cubicBezTo>
                    <a:pt x="11020" y="20008"/>
                    <a:pt x="11020" y="20008"/>
                    <a:pt x="11020" y="20008"/>
                  </a:cubicBezTo>
                  <a:cubicBezTo>
                    <a:pt x="11020" y="20122"/>
                    <a:pt x="11020" y="20122"/>
                    <a:pt x="11020" y="20122"/>
                  </a:cubicBezTo>
                  <a:cubicBezTo>
                    <a:pt x="11020" y="20122"/>
                    <a:pt x="11020" y="20122"/>
                    <a:pt x="11020" y="20122"/>
                  </a:cubicBezTo>
                  <a:cubicBezTo>
                    <a:pt x="11902" y="20349"/>
                    <a:pt x="11902" y="20349"/>
                    <a:pt x="11902" y="20349"/>
                  </a:cubicBezTo>
                  <a:cubicBezTo>
                    <a:pt x="12343" y="20349"/>
                    <a:pt x="12343" y="20349"/>
                    <a:pt x="12343" y="20349"/>
                  </a:cubicBezTo>
                  <a:cubicBezTo>
                    <a:pt x="12784" y="20349"/>
                    <a:pt x="12784" y="20349"/>
                    <a:pt x="12784" y="20349"/>
                  </a:cubicBezTo>
                  <a:cubicBezTo>
                    <a:pt x="12784" y="20349"/>
                    <a:pt x="12784" y="20349"/>
                    <a:pt x="12784" y="20349"/>
                  </a:cubicBezTo>
                  <a:cubicBezTo>
                    <a:pt x="13224" y="20463"/>
                    <a:pt x="13224" y="20463"/>
                    <a:pt x="13224" y="20463"/>
                  </a:cubicBezTo>
                  <a:cubicBezTo>
                    <a:pt x="13224" y="20349"/>
                    <a:pt x="13224" y="20349"/>
                    <a:pt x="13224" y="20349"/>
                  </a:cubicBezTo>
                  <a:cubicBezTo>
                    <a:pt x="13665" y="20236"/>
                    <a:pt x="13665" y="20236"/>
                    <a:pt x="13665" y="20236"/>
                  </a:cubicBezTo>
                  <a:cubicBezTo>
                    <a:pt x="13224" y="20122"/>
                    <a:pt x="13224" y="20122"/>
                    <a:pt x="13224" y="20122"/>
                  </a:cubicBezTo>
                  <a:cubicBezTo>
                    <a:pt x="13224" y="20008"/>
                    <a:pt x="13224" y="20008"/>
                    <a:pt x="13224" y="20008"/>
                  </a:cubicBezTo>
                  <a:cubicBezTo>
                    <a:pt x="13224" y="20008"/>
                    <a:pt x="13224" y="20008"/>
                    <a:pt x="13224" y="20008"/>
                  </a:cubicBezTo>
                  <a:cubicBezTo>
                    <a:pt x="13224" y="19895"/>
                    <a:pt x="13224" y="19895"/>
                    <a:pt x="13224" y="19895"/>
                  </a:cubicBezTo>
                  <a:cubicBezTo>
                    <a:pt x="13224" y="19781"/>
                    <a:pt x="13224" y="19781"/>
                    <a:pt x="13224" y="19781"/>
                  </a:cubicBezTo>
                  <a:cubicBezTo>
                    <a:pt x="13224" y="19667"/>
                    <a:pt x="13224" y="19667"/>
                    <a:pt x="13224" y="19667"/>
                  </a:cubicBezTo>
                  <a:cubicBezTo>
                    <a:pt x="13224" y="19554"/>
                    <a:pt x="13224" y="19554"/>
                    <a:pt x="13224" y="19554"/>
                  </a:cubicBezTo>
                  <a:cubicBezTo>
                    <a:pt x="13665" y="19554"/>
                    <a:pt x="13665" y="19554"/>
                    <a:pt x="13665" y="19554"/>
                  </a:cubicBezTo>
                  <a:cubicBezTo>
                    <a:pt x="14547" y="19440"/>
                    <a:pt x="14547" y="19440"/>
                    <a:pt x="14547" y="19440"/>
                  </a:cubicBezTo>
                  <a:cubicBezTo>
                    <a:pt x="14547" y="19326"/>
                    <a:pt x="14547" y="19326"/>
                    <a:pt x="14547" y="19326"/>
                  </a:cubicBezTo>
                  <a:cubicBezTo>
                    <a:pt x="14988" y="19326"/>
                    <a:pt x="14988" y="19326"/>
                    <a:pt x="14988" y="19326"/>
                  </a:cubicBezTo>
                  <a:cubicBezTo>
                    <a:pt x="14988" y="19326"/>
                    <a:pt x="14988" y="19326"/>
                    <a:pt x="14988" y="19326"/>
                  </a:cubicBezTo>
                  <a:cubicBezTo>
                    <a:pt x="14988" y="19213"/>
                    <a:pt x="14988" y="19213"/>
                    <a:pt x="14988" y="19213"/>
                  </a:cubicBezTo>
                  <a:cubicBezTo>
                    <a:pt x="15429" y="19213"/>
                    <a:pt x="15429" y="19213"/>
                    <a:pt x="15429" y="19213"/>
                  </a:cubicBezTo>
                  <a:cubicBezTo>
                    <a:pt x="15869" y="19099"/>
                    <a:pt x="15869" y="19099"/>
                    <a:pt x="15869" y="19099"/>
                  </a:cubicBezTo>
                  <a:cubicBezTo>
                    <a:pt x="16310" y="19213"/>
                    <a:pt x="16310" y="19213"/>
                    <a:pt x="16310" y="19213"/>
                  </a:cubicBezTo>
                  <a:cubicBezTo>
                    <a:pt x="16310" y="19213"/>
                    <a:pt x="16310" y="19213"/>
                    <a:pt x="16310" y="19213"/>
                  </a:cubicBezTo>
                  <a:cubicBezTo>
                    <a:pt x="16751" y="19213"/>
                    <a:pt x="16751" y="19213"/>
                    <a:pt x="16751" y="19213"/>
                  </a:cubicBezTo>
                  <a:close/>
                  <a:moveTo>
                    <a:pt x="20278" y="21600"/>
                  </a:moveTo>
                  <a:cubicBezTo>
                    <a:pt x="20718" y="21600"/>
                    <a:pt x="20718" y="21600"/>
                    <a:pt x="20718" y="21600"/>
                  </a:cubicBezTo>
                  <a:cubicBezTo>
                    <a:pt x="20718" y="21600"/>
                    <a:pt x="20718" y="21600"/>
                    <a:pt x="20718" y="21600"/>
                  </a:cubicBezTo>
                  <a:cubicBezTo>
                    <a:pt x="20718" y="21600"/>
                    <a:pt x="20718" y="21600"/>
                    <a:pt x="20718" y="21600"/>
                  </a:cubicBezTo>
                  <a:cubicBezTo>
                    <a:pt x="20718" y="21600"/>
                    <a:pt x="20278" y="21600"/>
                    <a:pt x="20278" y="21600"/>
                  </a:cubicBezTo>
                  <a:close/>
                  <a:moveTo>
                    <a:pt x="2645" y="13301"/>
                  </a:moveTo>
                  <a:cubicBezTo>
                    <a:pt x="2204" y="13301"/>
                    <a:pt x="2204" y="13301"/>
                    <a:pt x="2204" y="13301"/>
                  </a:cubicBezTo>
                  <a:cubicBezTo>
                    <a:pt x="2204" y="13301"/>
                    <a:pt x="2204" y="13301"/>
                    <a:pt x="2204" y="13301"/>
                  </a:cubicBezTo>
                  <a:cubicBezTo>
                    <a:pt x="2204" y="13301"/>
                    <a:pt x="2204" y="13301"/>
                    <a:pt x="2204" y="13301"/>
                  </a:cubicBezTo>
                  <a:cubicBezTo>
                    <a:pt x="2645" y="13415"/>
                    <a:pt x="2645" y="13415"/>
                    <a:pt x="2645" y="13415"/>
                  </a:cubicBezTo>
                  <a:cubicBezTo>
                    <a:pt x="2645" y="13528"/>
                    <a:pt x="2645" y="13528"/>
                    <a:pt x="2645" y="13528"/>
                  </a:cubicBezTo>
                  <a:cubicBezTo>
                    <a:pt x="3086" y="13528"/>
                    <a:pt x="3086" y="13528"/>
                    <a:pt x="3086" y="13528"/>
                  </a:cubicBezTo>
                  <a:cubicBezTo>
                    <a:pt x="2645" y="13642"/>
                    <a:pt x="2645" y="13642"/>
                    <a:pt x="2645" y="13642"/>
                  </a:cubicBezTo>
                  <a:cubicBezTo>
                    <a:pt x="2645" y="13528"/>
                    <a:pt x="2645" y="13528"/>
                    <a:pt x="2645" y="13528"/>
                  </a:cubicBezTo>
                  <a:cubicBezTo>
                    <a:pt x="2204" y="13642"/>
                    <a:pt x="2204" y="13642"/>
                    <a:pt x="2204" y="13642"/>
                  </a:cubicBezTo>
                  <a:cubicBezTo>
                    <a:pt x="2204" y="13756"/>
                    <a:pt x="2204" y="13756"/>
                    <a:pt x="2204" y="13756"/>
                  </a:cubicBezTo>
                  <a:cubicBezTo>
                    <a:pt x="2204" y="13756"/>
                    <a:pt x="2204" y="13756"/>
                    <a:pt x="2204" y="13756"/>
                  </a:cubicBezTo>
                  <a:cubicBezTo>
                    <a:pt x="1763" y="13756"/>
                    <a:pt x="1763" y="13756"/>
                    <a:pt x="1763" y="13756"/>
                  </a:cubicBezTo>
                  <a:cubicBezTo>
                    <a:pt x="1322" y="13756"/>
                    <a:pt x="1322" y="13756"/>
                    <a:pt x="1322" y="13756"/>
                  </a:cubicBezTo>
                  <a:cubicBezTo>
                    <a:pt x="1322" y="13642"/>
                    <a:pt x="1322" y="13642"/>
                    <a:pt x="1322" y="13642"/>
                  </a:cubicBezTo>
                  <a:cubicBezTo>
                    <a:pt x="1322" y="13301"/>
                    <a:pt x="1322" y="13301"/>
                    <a:pt x="1322" y="13301"/>
                  </a:cubicBezTo>
                  <a:cubicBezTo>
                    <a:pt x="1322" y="13187"/>
                    <a:pt x="1322" y="13187"/>
                    <a:pt x="1322" y="13187"/>
                  </a:cubicBezTo>
                  <a:cubicBezTo>
                    <a:pt x="882" y="13187"/>
                    <a:pt x="882" y="13187"/>
                    <a:pt x="882" y="13187"/>
                  </a:cubicBezTo>
                  <a:cubicBezTo>
                    <a:pt x="882" y="13187"/>
                    <a:pt x="882" y="13187"/>
                    <a:pt x="882" y="13187"/>
                  </a:cubicBezTo>
                  <a:cubicBezTo>
                    <a:pt x="882" y="13074"/>
                    <a:pt x="882" y="13074"/>
                    <a:pt x="882" y="13074"/>
                  </a:cubicBezTo>
                  <a:cubicBezTo>
                    <a:pt x="1322" y="13074"/>
                    <a:pt x="1322" y="13074"/>
                    <a:pt x="1322" y="13074"/>
                  </a:cubicBezTo>
                  <a:cubicBezTo>
                    <a:pt x="1322" y="12960"/>
                    <a:pt x="1322" y="12960"/>
                    <a:pt x="1322" y="12960"/>
                  </a:cubicBezTo>
                  <a:cubicBezTo>
                    <a:pt x="1322" y="12960"/>
                    <a:pt x="1322" y="12960"/>
                    <a:pt x="1322" y="12960"/>
                  </a:cubicBezTo>
                  <a:cubicBezTo>
                    <a:pt x="1322" y="12846"/>
                    <a:pt x="1322" y="12846"/>
                    <a:pt x="1322" y="12846"/>
                  </a:cubicBezTo>
                  <a:cubicBezTo>
                    <a:pt x="1322" y="12846"/>
                    <a:pt x="1322" y="12846"/>
                    <a:pt x="1322" y="12846"/>
                  </a:cubicBezTo>
                  <a:cubicBezTo>
                    <a:pt x="1763" y="12846"/>
                    <a:pt x="1763" y="12846"/>
                    <a:pt x="1763" y="12846"/>
                  </a:cubicBezTo>
                  <a:cubicBezTo>
                    <a:pt x="2204" y="12846"/>
                    <a:pt x="2204" y="12846"/>
                    <a:pt x="2204" y="12846"/>
                  </a:cubicBezTo>
                  <a:cubicBezTo>
                    <a:pt x="2645" y="12960"/>
                    <a:pt x="2645" y="12960"/>
                    <a:pt x="2645" y="12960"/>
                  </a:cubicBezTo>
                  <a:cubicBezTo>
                    <a:pt x="2645" y="13074"/>
                    <a:pt x="2645" y="13074"/>
                    <a:pt x="2645" y="13074"/>
                  </a:cubicBezTo>
                  <a:cubicBezTo>
                    <a:pt x="2645" y="13187"/>
                    <a:pt x="2645" y="13187"/>
                    <a:pt x="2645" y="13187"/>
                  </a:cubicBezTo>
                  <a:cubicBezTo>
                    <a:pt x="2645" y="13187"/>
                    <a:pt x="2645" y="13187"/>
                    <a:pt x="2645" y="13187"/>
                  </a:cubicBezTo>
                  <a:cubicBezTo>
                    <a:pt x="2204" y="13187"/>
                    <a:pt x="2204" y="13187"/>
                    <a:pt x="2204" y="13187"/>
                  </a:cubicBezTo>
                  <a:cubicBezTo>
                    <a:pt x="2645" y="13301"/>
                    <a:pt x="2645" y="13301"/>
                    <a:pt x="2645" y="13301"/>
                  </a:cubicBezTo>
                  <a:cubicBezTo>
                    <a:pt x="2645" y="13301"/>
                    <a:pt x="2645" y="13301"/>
                    <a:pt x="2645" y="13301"/>
                  </a:cubicBezTo>
                  <a:cubicBezTo>
                    <a:pt x="2645" y="13301"/>
                    <a:pt x="2645" y="13301"/>
                    <a:pt x="2645" y="13301"/>
                  </a:cubicBezTo>
                  <a:close/>
                  <a:moveTo>
                    <a:pt x="3086" y="13074"/>
                  </a:moveTo>
                  <a:cubicBezTo>
                    <a:pt x="3527" y="13074"/>
                    <a:pt x="3527" y="13074"/>
                    <a:pt x="3527" y="13074"/>
                  </a:cubicBezTo>
                  <a:cubicBezTo>
                    <a:pt x="3527" y="13187"/>
                    <a:pt x="3527" y="13187"/>
                    <a:pt x="3527" y="13187"/>
                  </a:cubicBezTo>
                  <a:cubicBezTo>
                    <a:pt x="3527" y="13187"/>
                    <a:pt x="3527" y="13187"/>
                    <a:pt x="3527" y="13187"/>
                  </a:cubicBezTo>
                  <a:cubicBezTo>
                    <a:pt x="3086" y="13074"/>
                    <a:pt x="3086" y="13074"/>
                    <a:pt x="3086" y="13074"/>
                  </a:cubicBezTo>
                  <a:close/>
                  <a:moveTo>
                    <a:pt x="882" y="13983"/>
                  </a:moveTo>
                  <a:cubicBezTo>
                    <a:pt x="882" y="13983"/>
                    <a:pt x="882" y="13983"/>
                    <a:pt x="882" y="13983"/>
                  </a:cubicBezTo>
                  <a:cubicBezTo>
                    <a:pt x="1322" y="13983"/>
                    <a:pt x="1322" y="13983"/>
                    <a:pt x="1322" y="13983"/>
                  </a:cubicBezTo>
                  <a:cubicBezTo>
                    <a:pt x="1322" y="13983"/>
                    <a:pt x="1322" y="13983"/>
                    <a:pt x="1322" y="13983"/>
                  </a:cubicBezTo>
                  <a:cubicBezTo>
                    <a:pt x="882" y="13983"/>
                    <a:pt x="882" y="13983"/>
                    <a:pt x="882" y="13983"/>
                  </a:cubicBezTo>
                  <a:cubicBezTo>
                    <a:pt x="882" y="13983"/>
                    <a:pt x="882" y="13983"/>
                    <a:pt x="882" y="13983"/>
                  </a:cubicBezTo>
                  <a:close/>
                  <a:moveTo>
                    <a:pt x="3527" y="14097"/>
                  </a:moveTo>
                  <a:cubicBezTo>
                    <a:pt x="3967" y="13983"/>
                    <a:pt x="3967" y="13983"/>
                    <a:pt x="3967" y="13983"/>
                  </a:cubicBezTo>
                  <a:cubicBezTo>
                    <a:pt x="3967" y="14097"/>
                    <a:pt x="3967" y="14097"/>
                    <a:pt x="3967" y="14097"/>
                  </a:cubicBezTo>
                  <a:cubicBezTo>
                    <a:pt x="3527" y="14097"/>
                    <a:pt x="3527" y="14097"/>
                    <a:pt x="3527" y="14097"/>
                  </a:cubicBezTo>
                  <a:cubicBezTo>
                    <a:pt x="3527" y="14097"/>
                    <a:pt x="3527" y="14097"/>
                    <a:pt x="3527" y="14097"/>
                  </a:cubicBezTo>
                  <a:close/>
                  <a:moveTo>
                    <a:pt x="3086" y="14097"/>
                  </a:moveTo>
                  <a:cubicBezTo>
                    <a:pt x="3086" y="14097"/>
                    <a:pt x="3086" y="14097"/>
                    <a:pt x="3086" y="14097"/>
                  </a:cubicBezTo>
                  <a:cubicBezTo>
                    <a:pt x="3086" y="14211"/>
                    <a:pt x="3086" y="14211"/>
                    <a:pt x="3086" y="14211"/>
                  </a:cubicBezTo>
                  <a:cubicBezTo>
                    <a:pt x="3086" y="14211"/>
                    <a:pt x="3086" y="14211"/>
                    <a:pt x="3086" y="14211"/>
                  </a:cubicBezTo>
                  <a:cubicBezTo>
                    <a:pt x="3086" y="14097"/>
                    <a:pt x="3086" y="14097"/>
                    <a:pt x="3086" y="14097"/>
                  </a:cubicBezTo>
                  <a:cubicBezTo>
                    <a:pt x="2645" y="14097"/>
                    <a:pt x="2645" y="14097"/>
                    <a:pt x="2645" y="14097"/>
                  </a:cubicBezTo>
                  <a:cubicBezTo>
                    <a:pt x="3086" y="14097"/>
                    <a:pt x="3086" y="14097"/>
                    <a:pt x="3086" y="14097"/>
                  </a:cubicBezTo>
                  <a:close/>
                  <a:moveTo>
                    <a:pt x="2204" y="13983"/>
                  </a:moveTo>
                  <a:cubicBezTo>
                    <a:pt x="2204" y="13983"/>
                    <a:pt x="2204" y="13983"/>
                    <a:pt x="2204" y="13983"/>
                  </a:cubicBezTo>
                  <a:cubicBezTo>
                    <a:pt x="2645" y="13983"/>
                    <a:pt x="2645" y="13983"/>
                    <a:pt x="2645" y="13983"/>
                  </a:cubicBezTo>
                  <a:cubicBezTo>
                    <a:pt x="2204" y="14097"/>
                    <a:pt x="2204" y="14097"/>
                    <a:pt x="2204" y="14097"/>
                  </a:cubicBezTo>
                  <a:cubicBezTo>
                    <a:pt x="2204" y="13983"/>
                    <a:pt x="2204" y="13983"/>
                    <a:pt x="2204" y="13983"/>
                  </a:cubicBezTo>
                  <a:close/>
                  <a:moveTo>
                    <a:pt x="2204" y="14211"/>
                  </a:moveTo>
                  <a:cubicBezTo>
                    <a:pt x="2204" y="14211"/>
                    <a:pt x="2204" y="14211"/>
                    <a:pt x="2204" y="14211"/>
                  </a:cubicBezTo>
                  <a:cubicBezTo>
                    <a:pt x="2204" y="14211"/>
                    <a:pt x="2204" y="14211"/>
                    <a:pt x="2204" y="14211"/>
                  </a:cubicBezTo>
                  <a:cubicBezTo>
                    <a:pt x="2204" y="14211"/>
                    <a:pt x="2204" y="14211"/>
                    <a:pt x="2204" y="14211"/>
                  </a:cubicBezTo>
                  <a:cubicBezTo>
                    <a:pt x="2204" y="14211"/>
                    <a:pt x="2204" y="14211"/>
                    <a:pt x="2204" y="14211"/>
                  </a:cubicBezTo>
                  <a:close/>
                  <a:moveTo>
                    <a:pt x="1763" y="14324"/>
                  </a:moveTo>
                  <a:cubicBezTo>
                    <a:pt x="1763" y="14211"/>
                    <a:pt x="1763" y="14211"/>
                    <a:pt x="1763" y="14211"/>
                  </a:cubicBezTo>
                  <a:cubicBezTo>
                    <a:pt x="2204" y="14211"/>
                    <a:pt x="2204" y="14211"/>
                    <a:pt x="2204" y="14211"/>
                  </a:cubicBezTo>
                  <a:cubicBezTo>
                    <a:pt x="2204" y="14324"/>
                    <a:pt x="2204" y="14324"/>
                    <a:pt x="2204" y="14324"/>
                  </a:cubicBezTo>
                  <a:cubicBezTo>
                    <a:pt x="2204" y="14324"/>
                    <a:pt x="2204" y="14324"/>
                    <a:pt x="2204" y="14324"/>
                  </a:cubicBezTo>
                  <a:cubicBezTo>
                    <a:pt x="1763" y="14324"/>
                    <a:pt x="1763" y="14324"/>
                    <a:pt x="1763" y="14324"/>
                  </a:cubicBezTo>
                  <a:cubicBezTo>
                    <a:pt x="1763" y="14324"/>
                    <a:pt x="1763" y="14324"/>
                    <a:pt x="1763" y="14324"/>
                  </a:cubicBezTo>
                  <a:cubicBezTo>
                    <a:pt x="1763" y="14324"/>
                    <a:pt x="1763" y="14324"/>
                    <a:pt x="1763" y="14324"/>
                  </a:cubicBezTo>
                  <a:close/>
                  <a:moveTo>
                    <a:pt x="1322" y="14438"/>
                  </a:moveTo>
                  <a:cubicBezTo>
                    <a:pt x="1322" y="14552"/>
                    <a:pt x="1322" y="14552"/>
                    <a:pt x="1322" y="14552"/>
                  </a:cubicBezTo>
                  <a:cubicBezTo>
                    <a:pt x="1322" y="14552"/>
                    <a:pt x="1322" y="14552"/>
                    <a:pt x="1322" y="14552"/>
                  </a:cubicBezTo>
                  <a:cubicBezTo>
                    <a:pt x="1322" y="14552"/>
                    <a:pt x="1322" y="14552"/>
                    <a:pt x="1322" y="14552"/>
                  </a:cubicBezTo>
                  <a:cubicBezTo>
                    <a:pt x="1322" y="14438"/>
                    <a:pt x="1322" y="14438"/>
                    <a:pt x="1322" y="14438"/>
                  </a:cubicBezTo>
                  <a:close/>
                  <a:moveTo>
                    <a:pt x="3086" y="14438"/>
                  </a:moveTo>
                  <a:cubicBezTo>
                    <a:pt x="3086" y="14552"/>
                    <a:pt x="3086" y="14552"/>
                    <a:pt x="3086" y="14552"/>
                  </a:cubicBezTo>
                  <a:cubicBezTo>
                    <a:pt x="3086" y="14552"/>
                    <a:pt x="3086" y="14552"/>
                    <a:pt x="3086" y="14552"/>
                  </a:cubicBezTo>
                  <a:cubicBezTo>
                    <a:pt x="3086" y="14438"/>
                    <a:pt x="3086" y="14438"/>
                    <a:pt x="3086" y="14438"/>
                  </a:cubicBezTo>
                  <a:close/>
                  <a:moveTo>
                    <a:pt x="2645" y="14438"/>
                  </a:moveTo>
                  <a:cubicBezTo>
                    <a:pt x="3086" y="14324"/>
                    <a:pt x="3086" y="14324"/>
                    <a:pt x="3086" y="14324"/>
                  </a:cubicBezTo>
                  <a:cubicBezTo>
                    <a:pt x="3086" y="14438"/>
                    <a:pt x="3086" y="14438"/>
                    <a:pt x="3086" y="14438"/>
                  </a:cubicBezTo>
                  <a:cubicBezTo>
                    <a:pt x="2645" y="14438"/>
                    <a:pt x="2645" y="14438"/>
                    <a:pt x="2645" y="14438"/>
                  </a:cubicBezTo>
                  <a:close/>
                  <a:moveTo>
                    <a:pt x="1763" y="15120"/>
                  </a:moveTo>
                  <a:cubicBezTo>
                    <a:pt x="1763" y="15120"/>
                    <a:pt x="1763" y="15120"/>
                    <a:pt x="1763" y="15120"/>
                  </a:cubicBezTo>
                  <a:cubicBezTo>
                    <a:pt x="1763" y="15234"/>
                    <a:pt x="1763" y="15234"/>
                    <a:pt x="1763" y="15234"/>
                  </a:cubicBezTo>
                  <a:cubicBezTo>
                    <a:pt x="1763" y="15234"/>
                    <a:pt x="1763" y="15234"/>
                    <a:pt x="1763" y="15234"/>
                  </a:cubicBezTo>
                  <a:cubicBezTo>
                    <a:pt x="1763" y="15120"/>
                    <a:pt x="1763" y="15120"/>
                    <a:pt x="1763" y="15120"/>
                  </a:cubicBezTo>
                  <a:close/>
                  <a:moveTo>
                    <a:pt x="1763" y="14552"/>
                  </a:moveTo>
                  <a:cubicBezTo>
                    <a:pt x="1763" y="14438"/>
                    <a:pt x="1763" y="14438"/>
                    <a:pt x="1763" y="14438"/>
                  </a:cubicBezTo>
                  <a:cubicBezTo>
                    <a:pt x="1763" y="14438"/>
                    <a:pt x="1763" y="14438"/>
                    <a:pt x="1763" y="14438"/>
                  </a:cubicBezTo>
                  <a:cubicBezTo>
                    <a:pt x="2204" y="14438"/>
                    <a:pt x="2204" y="14438"/>
                    <a:pt x="2204" y="14438"/>
                  </a:cubicBezTo>
                  <a:cubicBezTo>
                    <a:pt x="2204" y="14438"/>
                    <a:pt x="2204" y="14438"/>
                    <a:pt x="2204" y="14438"/>
                  </a:cubicBezTo>
                  <a:cubicBezTo>
                    <a:pt x="1763" y="14552"/>
                    <a:pt x="1763" y="14552"/>
                    <a:pt x="1763" y="14552"/>
                  </a:cubicBezTo>
                  <a:cubicBezTo>
                    <a:pt x="1763" y="14552"/>
                    <a:pt x="1763" y="14552"/>
                    <a:pt x="1763" y="14552"/>
                  </a:cubicBezTo>
                  <a:close/>
                  <a:moveTo>
                    <a:pt x="882" y="14665"/>
                  </a:moveTo>
                  <a:cubicBezTo>
                    <a:pt x="441" y="14665"/>
                    <a:pt x="441" y="14665"/>
                    <a:pt x="441" y="14665"/>
                  </a:cubicBezTo>
                  <a:cubicBezTo>
                    <a:pt x="441" y="14552"/>
                    <a:pt x="441" y="14552"/>
                    <a:pt x="441" y="14552"/>
                  </a:cubicBezTo>
                  <a:cubicBezTo>
                    <a:pt x="882" y="14552"/>
                    <a:pt x="882" y="14552"/>
                    <a:pt x="882" y="14552"/>
                  </a:cubicBezTo>
                  <a:cubicBezTo>
                    <a:pt x="882" y="14665"/>
                    <a:pt x="882" y="14665"/>
                    <a:pt x="882" y="14665"/>
                  </a:cubicBezTo>
                  <a:cubicBezTo>
                    <a:pt x="882" y="14665"/>
                    <a:pt x="882" y="14665"/>
                    <a:pt x="882" y="14665"/>
                  </a:cubicBezTo>
                  <a:close/>
                  <a:moveTo>
                    <a:pt x="2204" y="15006"/>
                  </a:moveTo>
                  <a:cubicBezTo>
                    <a:pt x="2645" y="15006"/>
                    <a:pt x="2645" y="15006"/>
                    <a:pt x="2645" y="15006"/>
                  </a:cubicBezTo>
                  <a:cubicBezTo>
                    <a:pt x="2645" y="15006"/>
                    <a:pt x="2645" y="15006"/>
                    <a:pt x="2645" y="15006"/>
                  </a:cubicBezTo>
                  <a:cubicBezTo>
                    <a:pt x="2204" y="15006"/>
                    <a:pt x="2204" y="15006"/>
                    <a:pt x="2204" y="15006"/>
                  </a:cubicBezTo>
                  <a:close/>
                  <a:moveTo>
                    <a:pt x="2645" y="15120"/>
                  </a:moveTo>
                  <a:cubicBezTo>
                    <a:pt x="3086" y="15120"/>
                    <a:pt x="3086" y="15120"/>
                    <a:pt x="3086" y="15120"/>
                  </a:cubicBezTo>
                  <a:cubicBezTo>
                    <a:pt x="3086" y="15120"/>
                    <a:pt x="3086" y="15120"/>
                    <a:pt x="3086" y="15120"/>
                  </a:cubicBezTo>
                  <a:cubicBezTo>
                    <a:pt x="2645" y="15120"/>
                    <a:pt x="2645" y="15120"/>
                    <a:pt x="2645" y="15120"/>
                  </a:cubicBezTo>
                  <a:close/>
                  <a:moveTo>
                    <a:pt x="3527" y="14324"/>
                  </a:moveTo>
                  <a:cubicBezTo>
                    <a:pt x="3527" y="14211"/>
                    <a:pt x="3527" y="14211"/>
                    <a:pt x="3527" y="14211"/>
                  </a:cubicBezTo>
                  <a:cubicBezTo>
                    <a:pt x="3967" y="14324"/>
                    <a:pt x="3967" y="14324"/>
                    <a:pt x="3967" y="14324"/>
                  </a:cubicBezTo>
                  <a:cubicBezTo>
                    <a:pt x="3527" y="14324"/>
                    <a:pt x="3527" y="14324"/>
                    <a:pt x="3527" y="14324"/>
                  </a:cubicBezTo>
                  <a:cubicBezTo>
                    <a:pt x="3527" y="14324"/>
                    <a:pt x="3527" y="14324"/>
                    <a:pt x="3527" y="14324"/>
                  </a:cubicBezTo>
                  <a:close/>
                  <a:moveTo>
                    <a:pt x="3967" y="14324"/>
                  </a:moveTo>
                  <a:cubicBezTo>
                    <a:pt x="4408" y="14324"/>
                    <a:pt x="4408" y="14324"/>
                    <a:pt x="4408" y="14324"/>
                  </a:cubicBezTo>
                  <a:cubicBezTo>
                    <a:pt x="4408" y="14438"/>
                    <a:pt x="4408" y="14438"/>
                    <a:pt x="4408" y="14438"/>
                  </a:cubicBezTo>
                  <a:cubicBezTo>
                    <a:pt x="4849" y="14552"/>
                    <a:pt x="4849" y="14552"/>
                    <a:pt x="4849" y="14552"/>
                  </a:cubicBezTo>
                  <a:cubicBezTo>
                    <a:pt x="4849" y="14552"/>
                    <a:pt x="4849" y="14552"/>
                    <a:pt x="4849" y="14552"/>
                  </a:cubicBezTo>
                  <a:cubicBezTo>
                    <a:pt x="4408" y="14665"/>
                    <a:pt x="4408" y="14665"/>
                    <a:pt x="4408" y="14665"/>
                  </a:cubicBezTo>
                  <a:cubicBezTo>
                    <a:pt x="4408" y="14665"/>
                    <a:pt x="4408" y="14665"/>
                    <a:pt x="4408" y="14665"/>
                  </a:cubicBezTo>
                  <a:cubicBezTo>
                    <a:pt x="3967" y="14665"/>
                    <a:pt x="3967" y="14665"/>
                    <a:pt x="3967" y="14665"/>
                  </a:cubicBezTo>
                  <a:cubicBezTo>
                    <a:pt x="3967" y="14665"/>
                    <a:pt x="3967" y="14665"/>
                    <a:pt x="3967" y="14665"/>
                  </a:cubicBezTo>
                  <a:cubicBezTo>
                    <a:pt x="3527" y="14665"/>
                    <a:pt x="3527" y="14665"/>
                    <a:pt x="3527" y="14665"/>
                  </a:cubicBezTo>
                  <a:cubicBezTo>
                    <a:pt x="3527" y="14552"/>
                    <a:pt x="3527" y="14552"/>
                    <a:pt x="3527" y="14552"/>
                  </a:cubicBezTo>
                  <a:cubicBezTo>
                    <a:pt x="3527" y="14552"/>
                    <a:pt x="3527" y="14552"/>
                    <a:pt x="3527" y="14552"/>
                  </a:cubicBezTo>
                  <a:cubicBezTo>
                    <a:pt x="3967" y="14438"/>
                    <a:pt x="3967" y="14438"/>
                    <a:pt x="3967" y="14438"/>
                  </a:cubicBezTo>
                  <a:cubicBezTo>
                    <a:pt x="3967" y="14324"/>
                    <a:pt x="3967" y="14324"/>
                    <a:pt x="3967" y="14324"/>
                  </a:cubicBezTo>
                  <a:close/>
                  <a:moveTo>
                    <a:pt x="1763" y="14665"/>
                  </a:moveTo>
                  <a:cubicBezTo>
                    <a:pt x="2204" y="14552"/>
                    <a:pt x="2204" y="14552"/>
                    <a:pt x="2204" y="14552"/>
                  </a:cubicBezTo>
                  <a:cubicBezTo>
                    <a:pt x="3086" y="14552"/>
                    <a:pt x="3086" y="14552"/>
                    <a:pt x="3086" y="14552"/>
                  </a:cubicBezTo>
                  <a:cubicBezTo>
                    <a:pt x="2645" y="14665"/>
                    <a:pt x="2645" y="14665"/>
                    <a:pt x="2645" y="14665"/>
                  </a:cubicBezTo>
                  <a:cubicBezTo>
                    <a:pt x="2204" y="14665"/>
                    <a:pt x="2204" y="14665"/>
                    <a:pt x="2204" y="14665"/>
                  </a:cubicBezTo>
                  <a:cubicBezTo>
                    <a:pt x="2204" y="14665"/>
                    <a:pt x="2204" y="14665"/>
                    <a:pt x="2204" y="14665"/>
                  </a:cubicBezTo>
                  <a:cubicBezTo>
                    <a:pt x="2204" y="14665"/>
                    <a:pt x="1763" y="14665"/>
                    <a:pt x="1763" y="14665"/>
                  </a:cubicBezTo>
                  <a:close/>
                  <a:moveTo>
                    <a:pt x="2204" y="14779"/>
                  </a:moveTo>
                  <a:cubicBezTo>
                    <a:pt x="2204" y="14779"/>
                    <a:pt x="2204" y="14779"/>
                    <a:pt x="2204" y="14779"/>
                  </a:cubicBezTo>
                  <a:cubicBezTo>
                    <a:pt x="2645" y="14779"/>
                    <a:pt x="2645" y="14779"/>
                    <a:pt x="2645" y="14779"/>
                  </a:cubicBezTo>
                  <a:cubicBezTo>
                    <a:pt x="3086" y="14779"/>
                    <a:pt x="3086" y="14779"/>
                    <a:pt x="3086" y="14779"/>
                  </a:cubicBezTo>
                  <a:cubicBezTo>
                    <a:pt x="3086" y="14779"/>
                    <a:pt x="3086" y="14779"/>
                    <a:pt x="3086" y="14779"/>
                  </a:cubicBezTo>
                  <a:cubicBezTo>
                    <a:pt x="2204" y="14779"/>
                    <a:pt x="2204" y="14779"/>
                    <a:pt x="2204" y="14779"/>
                  </a:cubicBezTo>
                  <a:close/>
                  <a:moveTo>
                    <a:pt x="2645" y="14893"/>
                  </a:moveTo>
                  <a:cubicBezTo>
                    <a:pt x="3086" y="14779"/>
                    <a:pt x="3086" y="14779"/>
                    <a:pt x="3086" y="14779"/>
                  </a:cubicBezTo>
                  <a:cubicBezTo>
                    <a:pt x="3527" y="14779"/>
                    <a:pt x="3527" y="14779"/>
                    <a:pt x="3527" y="14779"/>
                  </a:cubicBezTo>
                  <a:cubicBezTo>
                    <a:pt x="3527" y="15006"/>
                    <a:pt x="3527" y="15006"/>
                    <a:pt x="3527" y="15006"/>
                  </a:cubicBezTo>
                  <a:cubicBezTo>
                    <a:pt x="3086" y="15006"/>
                    <a:pt x="3086" y="15006"/>
                    <a:pt x="3086" y="15006"/>
                  </a:cubicBezTo>
                  <a:cubicBezTo>
                    <a:pt x="3086" y="15006"/>
                    <a:pt x="3086" y="15006"/>
                    <a:pt x="3086" y="15006"/>
                  </a:cubicBezTo>
                  <a:cubicBezTo>
                    <a:pt x="2645" y="14893"/>
                    <a:pt x="2645" y="14893"/>
                    <a:pt x="2645" y="14893"/>
                  </a:cubicBezTo>
                  <a:cubicBezTo>
                    <a:pt x="2645" y="14893"/>
                    <a:pt x="2645" y="14893"/>
                    <a:pt x="2645" y="14893"/>
                  </a:cubicBezTo>
                  <a:close/>
                  <a:moveTo>
                    <a:pt x="2204" y="15120"/>
                  </a:moveTo>
                  <a:cubicBezTo>
                    <a:pt x="2204" y="15006"/>
                    <a:pt x="2204" y="15006"/>
                    <a:pt x="2204" y="15006"/>
                  </a:cubicBezTo>
                  <a:cubicBezTo>
                    <a:pt x="2204" y="15120"/>
                    <a:pt x="2204" y="15120"/>
                    <a:pt x="2204" y="15120"/>
                  </a:cubicBezTo>
                  <a:cubicBezTo>
                    <a:pt x="2645" y="15120"/>
                    <a:pt x="2645" y="15120"/>
                    <a:pt x="2645" y="15120"/>
                  </a:cubicBezTo>
                  <a:cubicBezTo>
                    <a:pt x="2645" y="15234"/>
                    <a:pt x="2645" y="15234"/>
                    <a:pt x="2645" y="15234"/>
                  </a:cubicBezTo>
                  <a:cubicBezTo>
                    <a:pt x="2204" y="15234"/>
                    <a:pt x="2204" y="15234"/>
                    <a:pt x="2204" y="15234"/>
                  </a:cubicBezTo>
                  <a:cubicBezTo>
                    <a:pt x="2204" y="15120"/>
                    <a:pt x="2204" y="15120"/>
                    <a:pt x="2204" y="15120"/>
                  </a:cubicBezTo>
                  <a:close/>
                  <a:moveTo>
                    <a:pt x="3086" y="16825"/>
                  </a:moveTo>
                  <a:cubicBezTo>
                    <a:pt x="3086" y="16825"/>
                    <a:pt x="3086" y="16825"/>
                    <a:pt x="3086" y="16825"/>
                  </a:cubicBezTo>
                  <a:cubicBezTo>
                    <a:pt x="3086" y="16825"/>
                    <a:pt x="3086" y="16825"/>
                    <a:pt x="3086" y="16825"/>
                  </a:cubicBezTo>
                  <a:cubicBezTo>
                    <a:pt x="3086" y="16825"/>
                    <a:pt x="3086" y="16825"/>
                    <a:pt x="3086" y="16825"/>
                  </a:cubicBezTo>
                  <a:cubicBezTo>
                    <a:pt x="2645" y="16712"/>
                    <a:pt x="2645" y="16712"/>
                    <a:pt x="2645" y="16712"/>
                  </a:cubicBezTo>
                  <a:cubicBezTo>
                    <a:pt x="2204" y="16598"/>
                    <a:pt x="2204" y="16598"/>
                    <a:pt x="2204" y="16598"/>
                  </a:cubicBezTo>
                  <a:cubicBezTo>
                    <a:pt x="2204" y="16484"/>
                    <a:pt x="2204" y="16484"/>
                    <a:pt x="2204" y="16484"/>
                  </a:cubicBezTo>
                  <a:cubicBezTo>
                    <a:pt x="2645" y="16484"/>
                    <a:pt x="2645" y="16484"/>
                    <a:pt x="2645" y="16484"/>
                  </a:cubicBezTo>
                  <a:cubicBezTo>
                    <a:pt x="3086" y="16484"/>
                    <a:pt x="3086" y="16484"/>
                    <a:pt x="3086" y="16484"/>
                  </a:cubicBezTo>
                  <a:cubicBezTo>
                    <a:pt x="3086" y="16598"/>
                    <a:pt x="3086" y="16598"/>
                    <a:pt x="3086" y="16598"/>
                  </a:cubicBezTo>
                  <a:cubicBezTo>
                    <a:pt x="3527" y="16712"/>
                    <a:pt x="3527" y="16712"/>
                    <a:pt x="3527" y="16712"/>
                  </a:cubicBezTo>
                  <a:cubicBezTo>
                    <a:pt x="3527" y="16712"/>
                    <a:pt x="3527" y="16712"/>
                    <a:pt x="3527" y="16712"/>
                  </a:cubicBezTo>
                  <a:cubicBezTo>
                    <a:pt x="3527" y="16825"/>
                    <a:pt x="3527" y="16825"/>
                    <a:pt x="3527" y="16825"/>
                  </a:cubicBezTo>
                  <a:cubicBezTo>
                    <a:pt x="3967" y="16939"/>
                    <a:pt x="3967" y="16939"/>
                    <a:pt x="3967" y="16939"/>
                  </a:cubicBezTo>
                  <a:cubicBezTo>
                    <a:pt x="3527" y="16939"/>
                    <a:pt x="3527" y="16939"/>
                    <a:pt x="3527" y="16939"/>
                  </a:cubicBezTo>
                  <a:cubicBezTo>
                    <a:pt x="3086" y="16939"/>
                    <a:pt x="3086" y="16939"/>
                    <a:pt x="3086" y="16939"/>
                  </a:cubicBezTo>
                  <a:cubicBezTo>
                    <a:pt x="3086" y="16825"/>
                    <a:pt x="3086" y="16825"/>
                    <a:pt x="3086" y="16825"/>
                  </a:cubicBezTo>
                  <a:close/>
                  <a:moveTo>
                    <a:pt x="1763" y="16712"/>
                  </a:moveTo>
                  <a:cubicBezTo>
                    <a:pt x="1763" y="16598"/>
                    <a:pt x="1763" y="16598"/>
                    <a:pt x="1763" y="16598"/>
                  </a:cubicBezTo>
                  <a:cubicBezTo>
                    <a:pt x="1763" y="16598"/>
                    <a:pt x="1763" y="16598"/>
                    <a:pt x="1763" y="16598"/>
                  </a:cubicBezTo>
                  <a:cubicBezTo>
                    <a:pt x="2204" y="16598"/>
                    <a:pt x="2204" y="16598"/>
                    <a:pt x="2204" y="16598"/>
                  </a:cubicBezTo>
                  <a:cubicBezTo>
                    <a:pt x="2645" y="16825"/>
                    <a:pt x="2645" y="16825"/>
                    <a:pt x="2645" y="16825"/>
                  </a:cubicBezTo>
                  <a:cubicBezTo>
                    <a:pt x="3086" y="16939"/>
                    <a:pt x="3086" y="16939"/>
                    <a:pt x="3086" y="16939"/>
                  </a:cubicBezTo>
                  <a:cubicBezTo>
                    <a:pt x="3086" y="17053"/>
                    <a:pt x="3086" y="17053"/>
                    <a:pt x="3086" y="17053"/>
                  </a:cubicBezTo>
                  <a:cubicBezTo>
                    <a:pt x="2645" y="17053"/>
                    <a:pt x="2645" y="17053"/>
                    <a:pt x="2645" y="17053"/>
                  </a:cubicBezTo>
                  <a:cubicBezTo>
                    <a:pt x="2645" y="17053"/>
                    <a:pt x="2645" y="17053"/>
                    <a:pt x="2645" y="17053"/>
                  </a:cubicBezTo>
                  <a:cubicBezTo>
                    <a:pt x="2204" y="16939"/>
                    <a:pt x="2204" y="16939"/>
                    <a:pt x="2204" y="16939"/>
                  </a:cubicBezTo>
                  <a:cubicBezTo>
                    <a:pt x="2204" y="16825"/>
                    <a:pt x="2204" y="16825"/>
                    <a:pt x="2204" y="16825"/>
                  </a:cubicBezTo>
                  <a:cubicBezTo>
                    <a:pt x="2204" y="16825"/>
                    <a:pt x="2204" y="16825"/>
                    <a:pt x="2204" y="16825"/>
                  </a:cubicBezTo>
                  <a:cubicBezTo>
                    <a:pt x="1763" y="16825"/>
                    <a:pt x="1763" y="16825"/>
                    <a:pt x="1763" y="16825"/>
                  </a:cubicBezTo>
                  <a:cubicBezTo>
                    <a:pt x="1763" y="16712"/>
                    <a:pt x="1763" y="16712"/>
                    <a:pt x="1763" y="16712"/>
                  </a:cubicBezTo>
                  <a:close/>
                  <a:moveTo>
                    <a:pt x="1763" y="16825"/>
                  </a:moveTo>
                  <a:cubicBezTo>
                    <a:pt x="1763" y="16825"/>
                    <a:pt x="1763" y="16825"/>
                    <a:pt x="1763" y="16825"/>
                  </a:cubicBezTo>
                  <a:cubicBezTo>
                    <a:pt x="2204" y="16939"/>
                    <a:pt x="2204" y="16939"/>
                    <a:pt x="2204" y="16939"/>
                  </a:cubicBezTo>
                  <a:cubicBezTo>
                    <a:pt x="2204" y="16939"/>
                    <a:pt x="2204" y="16939"/>
                    <a:pt x="2204" y="16939"/>
                  </a:cubicBezTo>
                  <a:cubicBezTo>
                    <a:pt x="2204" y="17053"/>
                    <a:pt x="2204" y="17053"/>
                    <a:pt x="2204" y="17053"/>
                  </a:cubicBezTo>
                  <a:cubicBezTo>
                    <a:pt x="1763" y="17053"/>
                    <a:pt x="1763" y="17053"/>
                    <a:pt x="1763" y="17053"/>
                  </a:cubicBezTo>
                  <a:cubicBezTo>
                    <a:pt x="1763" y="17053"/>
                    <a:pt x="1763" y="17053"/>
                    <a:pt x="1763" y="17053"/>
                  </a:cubicBezTo>
                  <a:cubicBezTo>
                    <a:pt x="1763" y="16939"/>
                    <a:pt x="1763" y="16939"/>
                    <a:pt x="1763" y="16939"/>
                  </a:cubicBezTo>
                  <a:cubicBezTo>
                    <a:pt x="1763" y="16825"/>
                    <a:pt x="1763" y="16825"/>
                    <a:pt x="1763" y="16825"/>
                  </a:cubicBezTo>
                  <a:close/>
                  <a:moveTo>
                    <a:pt x="2204" y="17394"/>
                  </a:moveTo>
                  <a:cubicBezTo>
                    <a:pt x="2204" y="17394"/>
                    <a:pt x="2204" y="17394"/>
                    <a:pt x="2204" y="17394"/>
                  </a:cubicBezTo>
                  <a:cubicBezTo>
                    <a:pt x="2204" y="17280"/>
                    <a:pt x="2204" y="17280"/>
                    <a:pt x="2204" y="17280"/>
                  </a:cubicBezTo>
                  <a:cubicBezTo>
                    <a:pt x="2204" y="17166"/>
                    <a:pt x="2204" y="17166"/>
                    <a:pt x="2204" y="17166"/>
                  </a:cubicBezTo>
                  <a:cubicBezTo>
                    <a:pt x="2204" y="17053"/>
                    <a:pt x="2204" y="17053"/>
                    <a:pt x="2204" y="17053"/>
                  </a:cubicBezTo>
                  <a:cubicBezTo>
                    <a:pt x="2204" y="17166"/>
                    <a:pt x="2204" y="17166"/>
                    <a:pt x="2204" y="17166"/>
                  </a:cubicBezTo>
                  <a:cubicBezTo>
                    <a:pt x="2645" y="17166"/>
                    <a:pt x="2645" y="17166"/>
                    <a:pt x="2645" y="17166"/>
                  </a:cubicBezTo>
                  <a:cubicBezTo>
                    <a:pt x="3086" y="17280"/>
                    <a:pt x="3086" y="17280"/>
                    <a:pt x="3086" y="17280"/>
                  </a:cubicBezTo>
                  <a:cubicBezTo>
                    <a:pt x="2645" y="17280"/>
                    <a:pt x="2645" y="17280"/>
                    <a:pt x="2645" y="17280"/>
                  </a:cubicBezTo>
                  <a:cubicBezTo>
                    <a:pt x="2204" y="17394"/>
                    <a:pt x="2204" y="17394"/>
                    <a:pt x="2204" y="17394"/>
                  </a:cubicBezTo>
                  <a:close/>
                  <a:moveTo>
                    <a:pt x="3086" y="17735"/>
                  </a:moveTo>
                  <a:cubicBezTo>
                    <a:pt x="2645" y="17735"/>
                    <a:pt x="2645" y="17735"/>
                    <a:pt x="2645" y="17735"/>
                  </a:cubicBezTo>
                  <a:cubicBezTo>
                    <a:pt x="2645" y="17735"/>
                    <a:pt x="2645" y="17735"/>
                    <a:pt x="2645" y="17735"/>
                  </a:cubicBezTo>
                  <a:cubicBezTo>
                    <a:pt x="2645" y="17735"/>
                    <a:pt x="2645" y="17735"/>
                    <a:pt x="2645" y="17735"/>
                  </a:cubicBezTo>
                  <a:cubicBezTo>
                    <a:pt x="2204" y="17621"/>
                    <a:pt x="2204" y="17621"/>
                    <a:pt x="2204" y="17621"/>
                  </a:cubicBezTo>
                  <a:cubicBezTo>
                    <a:pt x="2645" y="17621"/>
                    <a:pt x="2645" y="17621"/>
                    <a:pt x="2645" y="17621"/>
                  </a:cubicBezTo>
                  <a:cubicBezTo>
                    <a:pt x="3086" y="17621"/>
                    <a:pt x="3086" y="17621"/>
                    <a:pt x="3086" y="17621"/>
                  </a:cubicBezTo>
                  <a:cubicBezTo>
                    <a:pt x="3086" y="17735"/>
                    <a:pt x="3086" y="17735"/>
                    <a:pt x="3086" y="17735"/>
                  </a:cubicBezTo>
                  <a:close/>
                  <a:moveTo>
                    <a:pt x="3967" y="17735"/>
                  </a:moveTo>
                  <a:cubicBezTo>
                    <a:pt x="3967" y="17848"/>
                    <a:pt x="3967" y="17848"/>
                    <a:pt x="3967" y="17848"/>
                  </a:cubicBezTo>
                  <a:cubicBezTo>
                    <a:pt x="3527" y="17848"/>
                    <a:pt x="3527" y="17848"/>
                    <a:pt x="3527" y="17848"/>
                  </a:cubicBezTo>
                  <a:cubicBezTo>
                    <a:pt x="3086" y="17735"/>
                    <a:pt x="3086" y="17735"/>
                    <a:pt x="3086" y="17735"/>
                  </a:cubicBezTo>
                  <a:cubicBezTo>
                    <a:pt x="3086" y="17621"/>
                    <a:pt x="3086" y="17621"/>
                    <a:pt x="3086" y="17621"/>
                  </a:cubicBezTo>
                  <a:cubicBezTo>
                    <a:pt x="2645" y="17507"/>
                    <a:pt x="2645" y="17507"/>
                    <a:pt x="2645" y="17507"/>
                  </a:cubicBezTo>
                  <a:cubicBezTo>
                    <a:pt x="3086" y="17394"/>
                    <a:pt x="3086" y="17394"/>
                    <a:pt x="3086" y="17394"/>
                  </a:cubicBezTo>
                  <a:cubicBezTo>
                    <a:pt x="3527" y="17394"/>
                    <a:pt x="3527" y="17394"/>
                    <a:pt x="3527" y="17394"/>
                  </a:cubicBezTo>
                  <a:cubicBezTo>
                    <a:pt x="3527" y="17280"/>
                    <a:pt x="3527" y="17280"/>
                    <a:pt x="3527" y="17280"/>
                  </a:cubicBezTo>
                  <a:cubicBezTo>
                    <a:pt x="3527" y="17394"/>
                    <a:pt x="3527" y="17394"/>
                    <a:pt x="3527" y="17394"/>
                  </a:cubicBezTo>
                  <a:cubicBezTo>
                    <a:pt x="3086" y="17394"/>
                    <a:pt x="3086" y="17394"/>
                    <a:pt x="3086" y="17394"/>
                  </a:cubicBezTo>
                  <a:cubicBezTo>
                    <a:pt x="3086" y="17280"/>
                    <a:pt x="3086" y="17280"/>
                    <a:pt x="3086" y="17280"/>
                  </a:cubicBezTo>
                  <a:cubicBezTo>
                    <a:pt x="3086" y="17280"/>
                    <a:pt x="3086" y="17280"/>
                    <a:pt x="3086" y="17280"/>
                  </a:cubicBezTo>
                  <a:cubicBezTo>
                    <a:pt x="3086" y="17166"/>
                    <a:pt x="3086" y="17166"/>
                    <a:pt x="3086" y="17166"/>
                  </a:cubicBezTo>
                  <a:cubicBezTo>
                    <a:pt x="3086" y="17053"/>
                    <a:pt x="3086" y="17053"/>
                    <a:pt x="3086" y="17053"/>
                  </a:cubicBezTo>
                  <a:cubicBezTo>
                    <a:pt x="3086" y="17053"/>
                    <a:pt x="3086" y="17053"/>
                    <a:pt x="3086" y="17053"/>
                  </a:cubicBezTo>
                  <a:cubicBezTo>
                    <a:pt x="3527" y="17053"/>
                    <a:pt x="3527" y="17053"/>
                    <a:pt x="3527" y="17053"/>
                  </a:cubicBezTo>
                  <a:cubicBezTo>
                    <a:pt x="3967" y="17053"/>
                    <a:pt x="3967" y="17053"/>
                    <a:pt x="3967" y="17053"/>
                  </a:cubicBezTo>
                  <a:cubicBezTo>
                    <a:pt x="3967" y="17280"/>
                    <a:pt x="3967" y="17280"/>
                    <a:pt x="3967" y="17280"/>
                  </a:cubicBezTo>
                  <a:cubicBezTo>
                    <a:pt x="4408" y="17394"/>
                    <a:pt x="4408" y="17394"/>
                    <a:pt x="4408" y="17394"/>
                  </a:cubicBezTo>
                  <a:cubicBezTo>
                    <a:pt x="4408" y="17507"/>
                    <a:pt x="4408" y="17507"/>
                    <a:pt x="4408" y="17507"/>
                  </a:cubicBezTo>
                  <a:cubicBezTo>
                    <a:pt x="4408" y="17621"/>
                    <a:pt x="4408" y="17621"/>
                    <a:pt x="4408" y="17621"/>
                  </a:cubicBezTo>
                  <a:cubicBezTo>
                    <a:pt x="4408" y="17735"/>
                    <a:pt x="4408" y="17735"/>
                    <a:pt x="4408" y="17735"/>
                  </a:cubicBezTo>
                  <a:cubicBezTo>
                    <a:pt x="4408" y="17848"/>
                    <a:pt x="4408" y="17848"/>
                    <a:pt x="4408" y="17848"/>
                  </a:cubicBezTo>
                  <a:cubicBezTo>
                    <a:pt x="4408" y="17962"/>
                    <a:pt x="4408" y="17962"/>
                    <a:pt x="4408" y="17962"/>
                  </a:cubicBezTo>
                  <a:cubicBezTo>
                    <a:pt x="3967" y="17848"/>
                    <a:pt x="3967" y="17848"/>
                    <a:pt x="3967" y="17848"/>
                  </a:cubicBezTo>
                  <a:cubicBezTo>
                    <a:pt x="3967" y="17735"/>
                    <a:pt x="3967" y="17735"/>
                    <a:pt x="3967" y="17735"/>
                  </a:cubicBezTo>
                  <a:cubicBezTo>
                    <a:pt x="3967" y="17735"/>
                    <a:pt x="3967" y="17735"/>
                    <a:pt x="3967" y="17735"/>
                  </a:cubicBezTo>
                  <a:close/>
                  <a:moveTo>
                    <a:pt x="3527" y="18189"/>
                  </a:moveTo>
                  <a:cubicBezTo>
                    <a:pt x="3527" y="18076"/>
                    <a:pt x="3527" y="18076"/>
                    <a:pt x="3527" y="18076"/>
                  </a:cubicBezTo>
                  <a:cubicBezTo>
                    <a:pt x="3086" y="18076"/>
                    <a:pt x="3086" y="18076"/>
                    <a:pt x="3086" y="18076"/>
                  </a:cubicBezTo>
                  <a:cubicBezTo>
                    <a:pt x="3527" y="17962"/>
                    <a:pt x="3527" y="17962"/>
                    <a:pt x="3527" y="17962"/>
                  </a:cubicBezTo>
                  <a:cubicBezTo>
                    <a:pt x="3527" y="17962"/>
                    <a:pt x="3527" y="17962"/>
                    <a:pt x="3527" y="17962"/>
                  </a:cubicBezTo>
                  <a:cubicBezTo>
                    <a:pt x="3527" y="17962"/>
                    <a:pt x="3527" y="17962"/>
                    <a:pt x="3527" y="17962"/>
                  </a:cubicBezTo>
                  <a:cubicBezTo>
                    <a:pt x="3527" y="17962"/>
                    <a:pt x="3527" y="17962"/>
                    <a:pt x="3527" y="17962"/>
                  </a:cubicBezTo>
                  <a:cubicBezTo>
                    <a:pt x="3967" y="17962"/>
                    <a:pt x="3967" y="17962"/>
                    <a:pt x="3967" y="17962"/>
                  </a:cubicBezTo>
                  <a:cubicBezTo>
                    <a:pt x="3967" y="18076"/>
                    <a:pt x="3967" y="18076"/>
                    <a:pt x="3967" y="18076"/>
                  </a:cubicBezTo>
                  <a:cubicBezTo>
                    <a:pt x="3967" y="18076"/>
                    <a:pt x="3967" y="18076"/>
                    <a:pt x="3967" y="18076"/>
                  </a:cubicBezTo>
                  <a:cubicBezTo>
                    <a:pt x="3967" y="18189"/>
                    <a:pt x="3967" y="18189"/>
                    <a:pt x="3967" y="18189"/>
                  </a:cubicBezTo>
                  <a:cubicBezTo>
                    <a:pt x="3527" y="18189"/>
                    <a:pt x="3527" y="18189"/>
                    <a:pt x="3527" y="18189"/>
                  </a:cubicBezTo>
                  <a:close/>
                  <a:moveTo>
                    <a:pt x="3527" y="18303"/>
                  </a:moveTo>
                  <a:cubicBezTo>
                    <a:pt x="3527" y="18189"/>
                    <a:pt x="3527" y="18189"/>
                    <a:pt x="3527" y="18189"/>
                  </a:cubicBezTo>
                  <a:cubicBezTo>
                    <a:pt x="3967" y="18189"/>
                    <a:pt x="3967" y="18189"/>
                    <a:pt x="3967" y="18189"/>
                  </a:cubicBezTo>
                  <a:cubicBezTo>
                    <a:pt x="3527" y="18303"/>
                    <a:pt x="3527" y="18303"/>
                    <a:pt x="3527" y="18303"/>
                  </a:cubicBezTo>
                  <a:cubicBezTo>
                    <a:pt x="3527" y="18303"/>
                    <a:pt x="3527" y="18303"/>
                    <a:pt x="3527" y="18303"/>
                  </a:cubicBezTo>
                  <a:close/>
                  <a:moveTo>
                    <a:pt x="3967" y="18303"/>
                  </a:moveTo>
                  <a:cubicBezTo>
                    <a:pt x="4408" y="18303"/>
                    <a:pt x="4408" y="18303"/>
                    <a:pt x="4408" y="18303"/>
                  </a:cubicBezTo>
                  <a:cubicBezTo>
                    <a:pt x="4408" y="18417"/>
                    <a:pt x="4408" y="18417"/>
                    <a:pt x="4408" y="18417"/>
                  </a:cubicBezTo>
                  <a:cubicBezTo>
                    <a:pt x="3967" y="18417"/>
                    <a:pt x="3967" y="18417"/>
                    <a:pt x="3967" y="18417"/>
                  </a:cubicBezTo>
                  <a:cubicBezTo>
                    <a:pt x="3967" y="18303"/>
                    <a:pt x="3967" y="18303"/>
                    <a:pt x="3967" y="18303"/>
                  </a:cubicBezTo>
                  <a:cubicBezTo>
                    <a:pt x="3967" y="18303"/>
                    <a:pt x="3967" y="18303"/>
                    <a:pt x="3967" y="18303"/>
                  </a:cubicBezTo>
                  <a:close/>
                  <a:moveTo>
                    <a:pt x="4408" y="18189"/>
                  </a:moveTo>
                  <a:cubicBezTo>
                    <a:pt x="4408" y="18189"/>
                    <a:pt x="4408" y="18189"/>
                    <a:pt x="4408" y="18189"/>
                  </a:cubicBezTo>
                  <a:cubicBezTo>
                    <a:pt x="4408" y="18189"/>
                    <a:pt x="4408" y="18189"/>
                    <a:pt x="4408" y="18189"/>
                  </a:cubicBezTo>
                  <a:cubicBezTo>
                    <a:pt x="4849" y="18189"/>
                    <a:pt x="4849" y="18189"/>
                    <a:pt x="4849" y="18189"/>
                  </a:cubicBezTo>
                  <a:cubicBezTo>
                    <a:pt x="5290" y="18189"/>
                    <a:pt x="5290" y="18189"/>
                    <a:pt x="5290" y="18189"/>
                  </a:cubicBezTo>
                  <a:cubicBezTo>
                    <a:pt x="5290" y="18303"/>
                    <a:pt x="5290" y="18303"/>
                    <a:pt x="5290" y="18303"/>
                  </a:cubicBezTo>
                  <a:cubicBezTo>
                    <a:pt x="5731" y="18417"/>
                    <a:pt x="5731" y="18417"/>
                    <a:pt x="5731" y="18417"/>
                  </a:cubicBezTo>
                  <a:cubicBezTo>
                    <a:pt x="5290" y="18303"/>
                    <a:pt x="5290" y="18303"/>
                    <a:pt x="5290" y="18303"/>
                  </a:cubicBezTo>
                  <a:cubicBezTo>
                    <a:pt x="4849" y="18303"/>
                    <a:pt x="4849" y="18303"/>
                    <a:pt x="4849" y="18303"/>
                  </a:cubicBezTo>
                  <a:cubicBezTo>
                    <a:pt x="4408" y="18189"/>
                    <a:pt x="4408" y="18189"/>
                    <a:pt x="4408" y="18189"/>
                  </a:cubicBezTo>
                  <a:close/>
                  <a:moveTo>
                    <a:pt x="4408" y="18303"/>
                  </a:moveTo>
                  <a:cubicBezTo>
                    <a:pt x="4408" y="18303"/>
                    <a:pt x="4408" y="18303"/>
                    <a:pt x="4408" y="18303"/>
                  </a:cubicBezTo>
                  <a:cubicBezTo>
                    <a:pt x="4849" y="18417"/>
                    <a:pt x="4849" y="18417"/>
                    <a:pt x="4849" y="18417"/>
                  </a:cubicBezTo>
                  <a:cubicBezTo>
                    <a:pt x="5290" y="18531"/>
                    <a:pt x="5290" y="18531"/>
                    <a:pt x="5290" y="18531"/>
                  </a:cubicBezTo>
                  <a:cubicBezTo>
                    <a:pt x="5290" y="18644"/>
                    <a:pt x="5290" y="18644"/>
                    <a:pt x="5290" y="18644"/>
                  </a:cubicBezTo>
                  <a:cubicBezTo>
                    <a:pt x="4849" y="18644"/>
                    <a:pt x="4849" y="18644"/>
                    <a:pt x="4849" y="18644"/>
                  </a:cubicBezTo>
                  <a:cubicBezTo>
                    <a:pt x="4408" y="18417"/>
                    <a:pt x="4408" y="18417"/>
                    <a:pt x="4408" y="18417"/>
                  </a:cubicBezTo>
                  <a:cubicBezTo>
                    <a:pt x="4408" y="18303"/>
                    <a:pt x="4408" y="18303"/>
                    <a:pt x="4408" y="18303"/>
                  </a:cubicBezTo>
                  <a:close/>
                  <a:moveTo>
                    <a:pt x="4849" y="18758"/>
                  </a:moveTo>
                  <a:cubicBezTo>
                    <a:pt x="4408" y="18872"/>
                    <a:pt x="4408" y="18872"/>
                    <a:pt x="4408" y="18872"/>
                  </a:cubicBezTo>
                  <a:cubicBezTo>
                    <a:pt x="3967" y="18758"/>
                    <a:pt x="3967" y="18758"/>
                    <a:pt x="3967" y="18758"/>
                  </a:cubicBezTo>
                  <a:cubicBezTo>
                    <a:pt x="4408" y="18758"/>
                    <a:pt x="4408" y="18758"/>
                    <a:pt x="4408" y="18758"/>
                  </a:cubicBezTo>
                  <a:cubicBezTo>
                    <a:pt x="4408" y="18644"/>
                    <a:pt x="4408" y="18644"/>
                    <a:pt x="4408" y="18644"/>
                  </a:cubicBezTo>
                  <a:cubicBezTo>
                    <a:pt x="4408" y="18644"/>
                    <a:pt x="4408" y="18644"/>
                    <a:pt x="4408" y="18644"/>
                  </a:cubicBezTo>
                  <a:cubicBezTo>
                    <a:pt x="4408" y="18531"/>
                    <a:pt x="4408" y="18531"/>
                    <a:pt x="4408" y="18531"/>
                  </a:cubicBezTo>
                  <a:cubicBezTo>
                    <a:pt x="4849" y="18644"/>
                    <a:pt x="4849" y="18644"/>
                    <a:pt x="4849" y="18644"/>
                  </a:cubicBezTo>
                  <a:cubicBezTo>
                    <a:pt x="4849" y="18644"/>
                    <a:pt x="4849" y="18644"/>
                    <a:pt x="4849" y="18644"/>
                  </a:cubicBezTo>
                  <a:cubicBezTo>
                    <a:pt x="5731" y="18758"/>
                    <a:pt x="5731" y="18758"/>
                    <a:pt x="5731" y="18758"/>
                  </a:cubicBezTo>
                  <a:cubicBezTo>
                    <a:pt x="5731" y="18758"/>
                    <a:pt x="5731" y="18758"/>
                    <a:pt x="5731" y="18758"/>
                  </a:cubicBezTo>
                  <a:cubicBezTo>
                    <a:pt x="5290" y="18758"/>
                    <a:pt x="5290" y="18758"/>
                    <a:pt x="5290" y="18758"/>
                  </a:cubicBezTo>
                  <a:cubicBezTo>
                    <a:pt x="5290" y="18758"/>
                    <a:pt x="5290" y="18758"/>
                    <a:pt x="5290" y="18758"/>
                  </a:cubicBezTo>
                  <a:cubicBezTo>
                    <a:pt x="4849" y="18758"/>
                    <a:pt x="4849" y="18758"/>
                    <a:pt x="4849" y="18758"/>
                  </a:cubicBezTo>
                  <a:close/>
                  <a:moveTo>
                    <a:pt x="5290" y="19213"/>
                  </a:moveTo>
                  <a:cubicBezTo>
                    <a:pt x="4849" y="19213"/>
                    <a:pt x="4849" y="19213"/>
                    <a:pt x="4849" y="19213"/>
                  </a:cubicBezTo>
                  <a:cubicBezTo>
                    <a:pt x="4849" y="19099"/>
                    <a:pt x="4849" y="19099"/>
                    <a:pt x="4849" y="19099"/>
                  </a:cubicBezTo>
                  <a:cubicBezTo>
                    <a:pt x="4849" y="19099"/>
                    <a:pt x="4849" y="19099"/>
                    <a:pt x="4849" y="19099"/>
                  </a:cubicBezTo>
                  <a:cubicBezTo>
                    <a:pt x="4849" y="18985"/>
                    <a:pt x="4849" y="18985"/>
                    <a:pt x="4849" y="18985"/>
                  </a:cubicBezTo>
                  <a:cubicBezTo>
                    <a:pt x="4849" y="18985"/>
                    <a:pt x="4849" y="18985"/>
                    <a:pt x="4849" y="18985"/>
                  </a:cubicBezTo>
                  <a:cubicBezTo>
                    <a:pt x="4849" y="18985"/>
                    <a:pt x="4849" y="18985"/>
                    <a:pt x="4849" y="18985"/>
                  </a:cubicBezTo>
                  <a:cubicBezTo>
                    <a:pt x="4849" y="18985"/>
                    <a:pt x="4849" y="18985"/>
                    <a:pt x="4849" y="18985"/>
                  </a:cubicBezTo>
                  <a:cubicBezTo>
                    <a:pt x="5290" y="18985"/>
                    <a:pt x="5290" y="18985"/>
                    <a:pt x="5290" y="18985"/>
                  </a:cubicBezTo>
                  <a:cubicBezTo>
                    <a:pt x="5290" y="18985"/>
                    <a:pt x="5290" y="18985"/>
                    <a:pt x="5290" y="18985"/>
                  </a:cubicBezTo>
                  <a:cubicBezTo>
                    <a:pt x="5290" y="19099"/>
                    <a:pt x="5290" y="19099"/>
                    <a:pt x="5290" y="19099"/>
                  </a:cubicBezTo>
                  <a:cubicBezTo>
                    <a:pt x="4849" y="19099"/>
                    <a:pt x="4849" y="19099"/>
                    <a:pt x="4849" y="19099"/>
                  </a:cubicBezTo>
                  <a:cubicBezTo>
                    <a:pt x="5290" y="19213"/>
                    <a:pt x="5290" y="19213"/>
                    <a:pt x="5290" y="19213"/>
                  </a:cubicBezTo>
                  <a:close/>
                  <a:moveTo>
                    <a:pt x="5290" y="18985"/>
                  </a:moveTo>
                  <a:cubicBezTo>
                    <a:pt x="5290" y="18985"/>
                    <a:pt x="5290" y="18985"/>
                    <a:pt x="5290" y="18985"/>
                  </a:cubicBezTo>
                  <a:cubicBezTo>
                    <a:pt x="5731" y="18985"/>
                    <a:pt x="5731" y="18985"/>
                    <a:pt x="5731" y="18985"/>
                  </a:cubicBezTo>
                  <a:cubicBezTo>
                    <a:pt x="5731" y="18985"/>
                    <a:pt x="5731" y="18985"/>
                    <a:pt x="5731" y="18985"/>
                  </a:cubicBezTo>
                  <a:cubicBezTo>
                    <a:pt x="5731" y="19099"/>
                    <a:pt x="5731" y="19099"/>
                    <a:pt x="5731" y="19099"/>
                  </a:cubicBezTo>
                  <a:cubicBezTo>
                    <a:pt x="5731" y="19099"/>
                    <a:pt x="5731" y="19099"/>
                    <a:pt x="5731" y="19099"/>
                  </a:cubicBezTo>
                  <a:cubicBezTo>
                    <a:pt x="5731" y="19213"/>
                    <a:pt x="5731" y="19213"/>
                    <a:pt x="5731" y="19213"/>
                  </a:cubicBezTo>
                  <a:cubicBezTo>
                    <a:pt x="5731" y="19213"/>
                    <a:pt x="5731" y="19213"/>
                    <a:pt x="5731" y="19213"/>
                  </a:cubicBezTo>
                  <a:cubicBezTo>
                    <a:pt x="5290" y="19099"/>
                    <a:pt x="5290" y="19099"/>
                    <a:pt x="5290" y="19099"/>
                  </a:cubicBezTo>
                  <a:cubicBezTo>
                    <a:pt x="5290" y="19099"/>
                    <a:pt x="5290" y="19099"/>
                    <a:pt x="5290" y="19099"/>
                  </a:cubicBezTo>
                  <a:cubicBezTo>
                    <a:pt x="5290" y="18985"/>
                    <a:pt x="5290" y="18985"/>
                    <a:pt x="5290" y="18985"/>
                  </a:cubicBezTo>
                  <a:close/>
                  <a:moveTo>
                    <a:pt x="6171" y="19099"/>
                  </a:moveTo>
                  <a:cubicBezTo>
                    <a:pt x="6612" y="19099"/>
                    <a:pt x="6612" y="19099"/>
                    <a:pt x="6612" y="19099"/>
                  </a:cubicBezTo>
                  <a:cubicBezTo>
                    <a:pt x="6612" y="19213"/>
                    <a:pt x="6612" y="19213"/>
                    <a:pt x="6612" y="19213"/>
                  </a:cubicBezTo>
                  <a:cubicBezTo>
                    <a:pt x="6171" y="19213"/>
                    <a:pt x="6171" y="19213"/>
                    <a:pt x="6171" y="19213"/>
                  </a:cubicBezTo>
                  <a:cubicBezTo>
                    <a:pt x="6171" y="19099"/>
                    <a:pt x="6171" y="19099"/>
                    <a:pt x="6171" y="19099"/>
                  </a:cubicBezTo>
                  <a:cubicBezTo>
                    <a:pt x="6171" y="19099"/>
                    <a:pt x="6171" y="19099"/>
                    <a:pt x="6171" y="19099"/>
                  </a:cubicBezTo>
                  <a:close/>
                  <a:moveTo>
                    <a:pt x="5731" y="19440"/>
                  </a:moveTo>
                  <a:cubicBezTo>
                    <a:pt x="5731" y="19440"/>
                    <a:pt x="5731" y="19440"/>
                    <a:pt x="5731" y="19440"/>
                  </a:cubicBezTo>
                  <a:cubicBezTo>
                    <a:pt x="5731" y="19326"/>
                    <a:pt x="5731" y="19326"/>
                    <a:pt x="5731" y="19326"/>
                  </a:cubicBezTo>
                  <a:cubicBezTo>
                    <a:pt x="5731" y="19326"/>
                    <a:pt x="5731" y="19326"/>
                    <a:pt x="5731" y="19326"/>
                  </a:cubicBezTo>
                  <a:cubicBezTo>
                    <a:pt x="5731" y="19213"/>
                    <a:pt x="5731" y="19213"/>
                    <a:pt x="5731" y="19213"/>
                  </a:cubicBezTo>
                  <a:cubicBezTo>
                    <a:pt x="5731" y="19213"/>
                    <a:pt x="5731" y="19213"/>
                    <a:pt x="5731" y="19213"/>
                  </a:cubicBezTo>
                  <a:cubicBezTo>
                    <a:pt x="6171" y="19326"/>
                    <a:pt x="6171" y="19326"/>
                    <a:pt x="6171" y="19326"/>
                  </a:cubicBezTo>
                  <a:cubicBezTo>
                    <a:pt x="5731" y="19440"/>
                    <a:pt x="5731" y="19440"/>
                    <a:pt x="5731" y="19440"/>
                  </a:cubicBezTo>
                  <a:close/>
                  <a:moveTo>
                    <a:pt x="7053" y="19099"/>
                  </a:moveTo>
                  <a:cubicBezTo>
                    <a:pt x="6612" y="19099"/>
                    <a:pt x="6612" y="19099"/>
                    <a:pt x="6612" y="19099"/>
                  </a:cubicBezTo>
                  <a:cubicBezTo>
                    <a:pt x="6171" y="19099"/>
                    <a:pt x="6171" y="19099"/>
                    <a:pt x="6171" y="19099"/>
                  </a:cubicBezTo>
                  <a:cubicBezTo>
                    <a:pt x="6171" y="18872"/>
                    <a:pt x="6171" y="18872"/>
                    <a:pt x="6171" y="18872"/>
                  </a:cubicBezTo>
                  <a:cubicBezTo>
                    <a:pt x="6612" y="18872"/>
                    <a:pt x="6612" y="18872"/>
                    <a:pt x="6612" y="18872"/>
                  </a:cubicBezTo>
                  <a:cubicBezTo>
                    <a:pt x="6612" y="18985"/>
                    <a:pt x="6612" y="18985"/>
                    <a:pt x="6612" y="18985"/>
                  </a:cubicBezTo>
                  <a:cubicBezTo>
                    <a:pt x="7053" y="19099"/>
                    <a:pt x="7053" y="19099"/>
                    <a:pt x="7053" y="19099"/>
                  </a:cubicBezTo>
                  <a:cubicBezTo>
                    <a:pt x="7053" y="19099"/>
                    <a:pt x="7053" y="19099"/>
                    <a:pt x="7053" y="19099"/>
                  </a:cubicBezTo>
                  <a:cubicBezTo>
                    <a:pt x="7053" y="19099"/>
                    <a:pt x="7053" y="19099"/>
                    <a:pt x="7053" y="19099"/>
                  </a:cubicBezTo>
                  <a:close/>
                  <a:moveTo>
                    <a:pt x="7053" y="19326"/>
                  </a:moveTo>
                  <a:cubicBezTo>
                    <a:pt x="6612" y="19213"/>
                    <a:pt x="6612" y="19213"/>
                    <a:pt x="6612" y="19213"/>
                  </a:cubicBezTo>
                  <a:cubicBezTo>
                    <a:pt x="6612" y="19213"/>
                    <a:pt x="6612" y="19213"/>
                    <a:pt x="6612" y="19213"/>
                  </a:cubicBezTo>
                  <a:cubicBezTo>
                    <a:pt x="7053" y="19213"/>
                    <a:pt x="7053" y="19213"/>
                    <a:pt x="7053" y="19213"/>
                  </a:cubicBezTo>
                  <a:cubicBezTo>
                    <a:pt x="7053" y="19326"/>
                    <a:pt x="7053" y="19326"/>
                    <a:pt x="7053" y="19326"/>
                  </a:cubicBezTo>
                  <a:cubicBezTo>
                    <a:pt x="7053" y="19326"/>
                    <a:pt x="7053" y="19326"/>
                    <a:pt x="7053" y="19326"/>
                  </a:cubicBezTo>
                  <a:close/>
                  <a:moveTo>
                    <a:pt x="7053" y="19440"/>
                  </a:moveTo>
                  <a:cubicBezTo>
                    <a:pt x="6612" y="19326"/>
                    <a:pt x="6612" y="19326"/>
                    <a:pt x="6612" y="19326"/>
                  </a:cubicBezTo>
                  <a:cubicBezTo>
                    <a:pt x="6612" y="19326"/>
                    <a:pt x="6612" y="19326"/>
                    <a:pt x="6612" y="19326"/>
                  </a:cubicBezTo>
                  <a:cubicBezTo>
                    <a:pt x="6612" y="19213"/>
                    <a:pt x="6612" y="19213"/>
                    <a:pt x="6612" y="19213"/>
                  </a:cubicBezTo>
                  <a:cubicBezTo>
                    <a:pt x="7053" y="19326"/>
                    <a:pt x="7053" y="19326"/>
                    <a:pt x="7053" y="19326"/>
                  </a:cubicBezTo>
                  <a:cubicBezTo>
                    <a:pt x="7053" y="19440"/>
                    <a:pt x="7053" y="19440"/>
                    <a:pt x="7053" y="19440"/>
                  </a:cubicBezTo>
                  <a:cubicBezTo>
                    <a:pt x="7053" y="19440"/>
                    <a:pt x="7053" y="19440"/>
                    <a:pt x="7053" y="19440"/>
                  </a:cubicBezTo>
                  <a:close/>
                  <a:moveTo>
                    <a:pt x="7494" y="19667"/>
                  </a:moveTo>
                  <a:cubicBezTo>
                    <a:pt x="7494" y="19667"/>
                    <a:pt x="7494" y="19667"/>
                    <a:pt x="7494" y="19667"/>
                  </a:cubicBezTo>
                  <a:cubicBezTo>
                    <a:pt x="7053" y="19554"/>
                    <a:pt x="7053" y="19554"/>
                    <a:pt x="7053" y="19554"/>
                  </a:cubicBezTo>
                  <a:cubicBezTo>
                    <a:pt x="7053" y="19554"/>
                    <a:pt x="7053" y="19554"/>
                    <a:pt x="7053" y="19554"/>
                  </a:cubicBezTo>
                  <a:cubicBezTo>
                    <a:pt x="6612" y="19554"/>
                    <a:pt x="6612" y="19554"/>
                    <a:pt x="6612" y="19554"/>
                  </a:cubicBezTo>
                  <a:cubicBezTo>
                    <a:pt x="6612" y="19554"/>
                    <a:pt x="6612" y="19554"/>
                    <a:pt x="6612" y="19554"/>
                  </a:cubicBezTo>
                  <a:cubicBezTo>
                    <a:pt x="7053" y="19554"/>
                    <a:pt x="7053" y="19554"/>
                    <a:pt x="7053" y="19554"/>
                  </a:cubicBezTo>
                  <a:cubicBezTo>
                    <a:pt x="7053" y="19554"/>
                    <a:pt x="7053" y="19554"/>
                    <a:pt x="7053" y="19554"/>
                  </a:cubicBezTo>
                  <a:cubicBezTo>
                    <a:pt x="7494" y="19554"/>
                    <a:pt x="7494" y="19554"/>
                    <a:pt x="7494" y="19554"/>
                  </a:cubicBezTo>
                  <a:cubicBezTo>
                    <a:pt x="7494" y="19554"/>
                    <a:pt x="7494" y="19554"/>
                    <a:pt x="7494" y="19554"/>
                  </a:cubicBezTo>
                  <a:cubicBezTo>
                    <a:pt x="7494" y="19667"/>
                    <a:pt x="7494" y="19667"/>
                    <a:pt x="7494" y="19667"/>
                  </a:cubicBezTo>
                  <a:close/>
                  <a:moveTo>
                    <a:pt x="8816" y="20122"/>
                  </a:moveTo>
                  <a:cubicBezTo>
                    <a:pt x="8376" y="20122"/>
                    <a:pt x="8376" y="20122"/>
                    <a:pt x="8376" y="20122"/>
                  </a:cubicBezTo>
                  <a:cubicBezTo>
                    <a:pt x="7935" y="20122"/>
                    <a:pt x="7935" y="20122"/>
                    <a:pt x="7935" y="20122"/>
                  </a:cubicBezTo>
                  <a:cubicBezTo>
                    <a:pt x="7494" y="20122"/>
                    <a:pt x="7494" y="20122"/>
                    <a:pt x="7494" y="20122"/>
                  </a:cubicBezTo>
                  <a:cubicBezTo>
                    <a:pt x="7494" y="20008"/>
                    <a:pt x="7494" y="20008"/>
                    <a:pt x="7494" y="20008"/>
                  </a:cubicBezTo>
                  <a:cubicBezTo>
                    <a:pt x="7053" y="20008"/>
                    <a:pt x="7053" y="20008"/>
                    <a:pt x="7053" y="20008"/>
                  </a:cubicBezTo>
                  <a:cubicBezTo>
                    <a:pt x="6612" y="20008"/>
                    <a:pt x="6612" y="20008"/>
                    <a:pt x="6612" y="20008"/>
                  </a:cubicBezTo>
                  <a:cubicBezTo>
                    <a:pt x="6171" y="19895"/>
                    <a:pt x="6171" y="19895"/>
                    <a:pt x="6171" y="19895"/>
                  </a:cubicBezTo>
                  <a:cubicBezTo>
                    <a:pt x="6171" y="19781"/>
                    <a:pt x="6171" y="19781"/>
                    <a:pt x="6171" y="19781"/>
                  </a:cubicBezTo>
                  <a:cubicBezTo>
                    <a:pt x="6171" y="19781"/>
                    <a:pt x="6171" y="19781"/>
                    <a:pt x="6171" y="19781"/>
                  </a:cubicBezTo>
                  <a:cubicBezTo>
                    <a:pt x="6612" y="19781"/>
                    <a:pt x="6612" y="19781"/>
                    <a:pt x="6612" y="19781"/>
                  </a:cubicBezTo>
                  <a:cubicBezTo>
                    <a:pt x="7053" y="19895"/>
                    <a:pt x="7053" y="19895"/>
                    <a:pt x="7053" y="19895"/>
                  </a:cubicBezTo>
                  <a:cubicBezTo>
                    <a:pt x="7053" y="19895"/>
                    <a:pt x="7053" y="19895"/>
                    <a:pt x="7053" y="19895"/>
                  </a:cubicBezTo>
                  <a:cubicBezTo>
                    <a:pt x="7494" y="19895"/>
                    <a:pt x="7494" y="19895"/>
                    <a:pt x="7494" y="19895"/>
                  </a:cubicBezTo>
                  <a:cubicBezTo>
                    <a:pt x="7935" y="19895"/>
                    <a:pt x="7935" y="19895"/>
                    <a:pt x="7935" y="19895"/>
                  </a:cubicBezTo>
                  <a:cubicBezTo>
                    <a:pt x="8376" y="20008"/>
                    <a:pt x="8376" y="20008"/>
                    <a:pt x="8376" y="20008"/>
                  </a:cubicBezTo>
                  <a:cubicBezTo>
                    <a:pt x="8816" y="20008"/>
                    <a:pt x="8816" y="20008"/>
                    <a:pt x="8816" y="20008"/>
                  </a:cubicBezTo>
                  <a:cubicBezTo>
                    <a:pt x="8816" y="20008"/>
                    <a:pt x="8816" y="20008"/>
                    <a:pt x="8816" y="20008"/>
                  </a:cubicBezTo>
                  <a:cubicBezTo>
                    <a:pt x="9257" y="20122"/>
                    <a:pt x="9257" y="20122"/>
                    <a:pt x="9257" y="20122"/>
                  </a:cubicBezTo>
                  <a:cubicBezTo>
                    <a:pt x="9257" y="20122"/>
                    <a:pt x="9257" y="20122"/>
                    <a:pt x="9257" y="20122"/>
                  </a:cubicBezTo>
                  <a:cubicBezTo>
                    <a:pt x="9698" y="20122"/>
                    <a:pt x="9698" y="20122"/>
                    <a:pt x="9698" y="20122"/>
                  </a:cubicBezTo>
                  <a:cubicBezTo>
                    <a:pt x="9257" y="20122"/>
                    <a:pt x="9257" y="20122"/>
                    <a:pt x="9257" y="20122"/>
                  </a:cubicBezTo>
                  <a:cubicBezTo>
                    <a:pt x="9257" y="20122"/>
                    <a:pt x="9257" y="20122"/>
                    <a:pt x="9257" y="20122"/>
                  </a:cubicBezTo>
                  <a:cubicBezTo>
                    <a:pt x="8816" y="20122"/>
                    <a:pt x="8816" y="20122"/>
                    <a:pt x="8816" y="20122"/>
                  </a:cubicBezTo>
                  <a:close/>
                  <a:moveTo>
                    <a:pt x="7494" y="20122"/>
                  </a:moveTo>
                  <a:cubicBezTo>
                    <a:pt x="7494" y="20122"/>
                    <a:pt x="7494" y="20236"/>
                    <a:pt x="7494" y="20236"/>
                  </a:cubicBezTo>
                  <a:cubicBezTo>
                    <a:pt x="7053" y="20236"/>
                    <a:pt x="7053" y="20236"/>
                    <a:pt x="7053" y="20236"/>
                  </a:cubicBezTo>
                  <a:cubicBezTo>
                    <a:pt x="7494" y="20122"/>
                    <a:pt x="7494" y="20122"/>
                    <a:pt x="7494" y="20122"/>
                  </a:cubicBezTo>
                  <a:close/>
                  <a:moveTo>
                    <a:pt x="10139" y="20577"/>
                  </a:moveTo>
                  <a:cubicBezTo>
                    <a:pt x="10139" y="20577"/>
                    <a:pt x="10139" y="20577"/>
                    <a:pt x="10139" y="20577"/>
                  </a:cubicBezTo>
                  <a:cubicBezTo>
                    <a:pt x="10580" y="20577"/>
                    <a:pt x="10580" y="20577"/>
                    <a:pt x="10580" y="20577"/>
                  </a:cubicBezTo>
                  <a:cubicBezTo>
                    <a:pt x="10139" y="20577"/>
                    <a:pt x="10139" y="20577"/>
                    <a:pt x="10139" y="20577"/>
                  </a:cubicBezTo>
                  <a:cubicBezTo>
                    <a:pt x="10139" y="20577"/>
                    <a:pt x="10139" y="20577"/>
                    <a:pt x="10139" y="20577"/>
                  </a:cubicBezTo>
                  <a:cubicBezTo>
                    <a:pt x="10139" y="20577"/>
                    <a:pt x="10139" y="20577"/>
                    <a:pt x="10139" y="20577"/>
                  </a:cubicBezTo>
                  <a:close/>
                  <a:moveTo>
                    <a:pt x="11020" y="20577"/>
                  </a:moveTo>
                  <a:cubicBezTo>
                    <a:pt x="11020" y="20691"/>
                    <a:pt x="11020" y="20691"/>
                    <a:pt x="11020" y="20691"/>
                  </a:cubicBezTo>
                  <a:cubicBezTo>
                    <a:pt x="10580" y="20577"/>
                    <a:pt x="10580" y="20577"/>
                    <a:pt x="10580" y="20577"/>
                  </a:cubicBezTo>
                  <a:cubicBezTo>
                    <a:pt x="10580" y="20577"/>
                    <a:pt x="10580" y="20577"/>
                    <a:pt x="10580" y="20577"/>
                  </a:cubicBezTo>
                  <a:cubicBezTo>
                    <a:pt x="10139" y="20463"/>
                    <a:pt x="10139" y="20463"/>
                    <a:pt x="10139" y="20463"/>
                  </a:cubicBezTo>
                  <a:cubicBezTo>
                    <a:pt x="9698" y="20463"/>
                    <a:pt x="9698" y="20463"/>
                    <a:pt x="9698" y="20463"/>
                  </a:cubicBezTo>
                  <a:cubicBezTo>
                    <a:pt x="9698" y="20463"/>
                    <a:pt x="9698" y="20463"/>
                    <a:pt x="9698" y="20463"/>
                  </a:cubicBezTo>
                  <a:cubicBezTo>
                    <a:pt x="9257" y="20349"/>
                    <a:pt x="9257" y="20349"/>
                    <a:pt x="9257" y="20349"/>
                  </a:cubicBezTo>
                  <a:cubicBezTo>
                    <a:pt x="8816" y="20349"/>
                    <a:pt x="8816" y="20349"/>
                    <a:pt x="8816" y="20349"/>
                  </a:cubicBezTo>
                  <a:cubicBezTo>
                    <a:pt x="8816" y="20349"/>
                    <a:pt x="8816" y="20349"/>
                    <a:pt x="8816" y="20349"/>
                  </a:cubicBezTo>
                  <a:cubicBezTo>
                    <a:pt x="8376" y="20236"/>
                    <a:pt x="8376" y="20236"/>
                    <a:pt x="8376" y="20236"/>
                  </a:cubicBezTo>
                  <a:cubicBezTo>
                    <a:pt x="8376" y="20236"/>
                    <a:pt x="8376" y="20236"/>
                    <a:pt x="8376" y="20236"/>
                  </a:cubicBezTo>
                  <a:cubicBezTo>
                    <a:pt x="8376" y="20122"/>
                    <a:pt x="8376" y="20122"/>
                    <a:pt x="8376" y="20122"/>
                  </a:cubicBezTo>
                  <a:cubicBezTo>
                    <a:pt x="8816" y="20122"/>
                    <a:pt x="8816" y="20122"/>
                    <a:pt x="8816" y="20122"/>
                  </a:cubicBezTo>
                  <a:cubicBezTo>
                    <a:pt x="8816" y="20236"/>
                    <a:pt x="8816" y="20236"/>
                    <a:pt x="8816" y="20236"/>
                  </a:cubicBezTo>
                  <a:cubicBezTo>
                    <a:pt x="9257" y="20236"/>
                    <a:pt x="9257" y="20236"/>
                    <a:pt x="9257" y="20236"/>
                  </a:cubicBezTo>
                  <a:cubicBezTo>
                    <a:pt x="9698" y="20236"/>
                    <a:pt x="9698" y="20236"/>
                    <a:pt x="9698" y="20236"/>
                  </a:cubicBezTo>
                  <a:cubicBezTo>
                    <a:pt x="9698" y="20236"/>
                    <a:pt x="9698" y="20236"/>
                    <a:pt x="9698" y="20236"/>
                  </a:cubicBezTo>
                  <a:cubicBezTo>
                    <a:pt x="10580" y="20236"/>
                    <a:pt x="10580" y="20236"/>
                    <a:pt x="10580" y="20236"/>
                  </a:cubicBezTo>
                  <a:cubicBezTo>
                    <a:pt x="10580" y="20349"/>
                    <a:pt x="10580" y="20349"/>
                    <a:pt x="10580" y="20349"/>
                  </a:cubicBezTo>
                  <a:cubicBezTo>
                    <a:pt x="10580" y="20349"/>
                    <a:pt x="10580" y="20349"/>
                    <a:pt x="10580" y="20349"/>
                  </a:cubicBezTo>
                  <a:cubicBezTo>
                    <a:pt x="11020" y="20349"/>
                    <a:pt x="11020" y="20349"/>
                    <a:pt x="11020" y="20349"/>
                  </a:cubicBezTo>
                  <a:cubicBezTo>
                    <a:pt x="11461" y="20349"/>
                    <a:pt x="11461" y="20349"/>
                    <a:pt x="11461" y="20349"/>
                  </a:cubicBezTo>
                  <a:cubicBezTo>
                    <a:pt x="11461" y="20463"/>
                    <a:pt x="11461" y="20463"/>
                    <a:pt x="11461" y="20463"/>
                  </a:cubicBezTo>
                  <a:cubicBezTo>
                    <a:pt x="11461" y="20463"/>
                    <a:pt x="11461" y="20463"/>
                    <a:pt x="11461" y="20463"/>
                  </a:cubicBezTo>
                  <a:cubicBezTo>
                    <a:pt x="11020" y="20463"/>
                    <a:pt x="11020" y="20463"/>
                    <a:pt x="11020" y="20463"/>
                  </a:cubicBezTo>
                  <a:cubicBezTo>
                    <a:pt x="11461" y="20463"/>
                    <a:pt x="11461" y="20463"/>
                    <a:pt x="11461" y="20463"/>
                  </a:cubicBezTo>
                  <a:cubicBezTo>
                    <a:pt x="11461" y="20463"/>
                    <a:pt x="11461" y="20463"/>
                    <a:pt x="11461" y="20463"/>
                  </a:cubicBezTo>
                  <a:cubicBezTo>
                    <a:pt x="11020" y="20577"/>
                    <a:pt x="11020" y="20577"/>
                    <a:pt x="11020" y="20577"/>
                  </a:cubicBezTo>
                  <a:cubicBezTo>
                    <a:pt x="11020" y="20577"/>
                    <a:pt x="11020" y="20577"/>
                    <a:pt x="11020" y="20577"/>
                  </a:cubicBezTo>
                  <a:close/>
                  <a:moveTo>
                    <a:pt x="11461" y="20577"/>
                  </a:moveTo>
                  <a:cubicBezTo>
                    <a:pt x="11461" y="20691"/>
                    <a:pt x="11461" y="20691"/>
                    <a:pt x="11461" y="20691"/>
                  </a:cubicBezTo>
                  <a:cubicBezTo>
                    <a:pt x="11461" y="20691"/>
                    <a:pt x="11461" y="20691"/>
                    <a:pt x="11461" y="20691"/>
                  </a:cubicBezTo>
                  <a:cubicBezTo>
                    <a:pt x="11461" y="20691"/>
                    <a:pt x="11461" y="20691"/>
                    <a:pt x="11461" y="20691"/>
                  </a:cubicBezTo>
                  <a:cubicBezTo>
                    <a:pt x="11902" y="20577"/>
                    <a:pt x="11902" y="20577"/>
                    <a:pt x="11902" y="20577"/>
                  </a:cubicBezTo>
                  <a:cubicBezTo>
                    <a:pt x="11902" y="20577"/>
                    <a:pt x="11902" y="20577"/>
                    <a:pt x="11902" y="20577"/>
                  </a:cubicBezTo>
                  <a:cubicBezTo>
                    <a:pt x="11902" y="20577"/>
                    <a:pt x="11902" y="20577"/>
                    <a:pt x="11902" y="20577"/>
                  </a:cubicBezTo>
                  <a:cubicBezTo>
                    <a:pt x="11461" y="20577"/>
                    <a:pt x="11461" y="20577"/>
                    <a:pt x="11461" y="20577"/>
                  </a:cubicBezTo>
                  <a:close/>
                  <a:moveTo>
                    <a:pt x="13665" y="20463"/>
                  </a:moveTo>
                  <a:cubicBezTo>
                    <a:pt x="13665" y="20577"/>
                    <a:pt x="13665" y="20577"/>
                    <a:pt x="13665" y="20577"/>
                  </a:cubicBezTo>
                  <a:cubicBezTo>
                    <a:pt x="13665" y="20691"/>
                    <a:pt x="13665" y="20691"/>
                    <a:pt x="13665" y="20691"/>
                  </a:cubicBezTo>
                  <a:cubicBezTo>
                    <a:pt x="13665" y="20691"/>
                    <a:pt x="13665" y="20691"/>
                    <a:pt x="13665" y="20691"/>
                  </a:cubicBezTo>
                  <a:cubicBezTo>
                    <a:pt x="13224" y="20691"/>
                    <a:pt x="13224" y="20691"/>
                    <a:pt x="13224" y="20691"/>
                  </a:cubicBezTo>
                  <a:cubicBezTo>
                    <a:pt x="13224" y="20577"/>
                    <a:pt x="13224" y="20577"/>
                    <a:pt x="13224" y="20577"/>
                  </a:cubicBezTo>
                  <a:cubicBezTo>
                    <a:pt x="12784" y="20691"/>
                    <a:pt x="12784" y="20691"/>
                    <a:pt x="12784" y="20691"/>
                  </a:cubicBezTo>
                  <a:cubicBezTo>
                    <a:pt x="12784" y="20577"/>
                    <a:pt x="12784" y="20577"/>
                    <a:pt x="12784" y="20577"/>
                  </a:cubicBezTo>
                  <a:cubicBezTo>
                    <a:pt x="12343" y="20577"/>
                    <a:pt x="12343" y="20577"/>
                    <a:pt x="12343" y="20577"/>
                  </a:cubicBezTo>
                  <a:cubicBezTo>
                    <a:pt x="12343" y="20577"/>
                    <a:pt x="12343" y="20577"/>
                    <a:pt x="12343" y="20577"/>
                  </a:cubicBezTo>
                  <a:cubicBezTo>
                    <a:pt x="11902" y="20577"/>
                    <a:pt x="11902" y="20577"/>
                    <a:pt x="11902" y="20577"/>
                  </a:cubicBezTo>
                  <a:cubicBezTo>
                    <a:pt x="11902" y="20577"/>
                    <a:pt x="11902" y="20577"/>
                    <a:pt x="11902" y="20577"/>
                  </a:cubicBezTo>
                  <a:cubicBezTo>
                    <a:pt x="11902" y="20463"/>
                    <a:pt x="11902" y="20463"/>
                    <a:pt x="11902" y="20463"/>
                  </a:cubicBezTo>
                  <a:cubicBezTo>
                    <a:pt x="12343" y="20463"/>
                    <a:pt x="12343" y="20463"/>
                    <a:pt x="12343" y="20463"/>
                  </a:cubicBezTo>
                  <a:cubicBezTo>
                    <a:pt x="12343" y="20463"/>
                    <a:pt x="12343" y="20463"/>
                    <a:pt x="12343" y="20463"/>
                  </a:cubicBezTo>
                  <a:cubicBezTo>
                    <a:pt x="13224" y="20463"/>
                    <a:pt x="13224" y="20463"/>
                    <a:pt x="13224" y="20463"/>
                  </a:cubicBezTo>
                  <a:cubicBezTo>
                    <a:pt x="13224" y="20577"/>
                    <a:pt x="13224" y="20577"/>
                    <a:pt x="13224" y="20577"/>
                  </a:cubicBezTo>
                  <a:cubicBezTo>
                    <a:pt x="13224" y="20463"/>
                    <a:pt x="13224" y="20463"/>
                    <a:pt x="13224" y="20463"/>
                  </a:cubicBezTo>
                  <a:cubicBezTo>
                    <a:pt x="13665" y="20463"/>
                    <a:pt x="13665" y="20463"/>
                    <a:pt x="13665" y="20463"/>
                  </a:cubicBezTo>
                  <a:cubicBezTo>
                    <a:pt x="13665" y="20463"/>
                    <a:pt x="13665" y="20463"/>
                    <a:pt x="13665" y="20463"/>
                  </a:cubicBezTo>
                  <a:close/>
                  <a:moveTo>
                    <a:pt x="14988" y="20463"/>
                  </a:moveTo>
                  <a:cubicBezTo>
                    <a:pt x="14547" y="20463"/>
                    <a:pt x="14547" y="20463"/>
                    <a:pt x="14547" y="20463"/>
                  </a:cubicBezTo>
                  <a:cubicBezTo>
                    <a:pt x="14547" y="20349"/>
                    <a:pt x="14547" y="20349"/>
                    <a:pt x="14547" y="20349"/>
                  </a:cubicBezTo>
                  <a:cubicBezTo>
                    <a:pt x="14547" y="20349"/>
                    <a:pt x="14547" y="20349"/>
                    <a:pt x="14547" y="20349"/>
                  </a:cubicBezTo>
                  <a:cubicBezTo>
                    <a:pt x="14547" y="20236"/>
                    <a:pt x="14547" y="20236"/>
                    <a:pt x="14547" y="20236"/>
                  </a:cubicBezTo>
                  <a:cubicBezTo>
                    <a:pt x="14106" y="20236"/>
                    <a:pt x="14106" y="20236"/>
                    <a:pt x="14106" y="20236"/>
                  </a:cubicBezTo>
                  <a:cubicBezTo>
                    <a:pt x="14106" y="20122"/>
                    <a:pt x="14106" y="20122"/>
                    <a:pt x="14106" y="20122"/>
                  </a:cubicBezTo>
                  <a:cubicBezTo>
                    <a:pt x="14106" y="20008"/>
                    <a:pt x="14106" y="20008"/>
                    <a:pt x="14106" y="20008"/>
                  </a:cubicBezTo>
                  <a:cubicBezTo>
                    <a:pt x="14106" y="20122"/>
                    <a:pt x="14106" y="20122"/>
                    <a:pt x="14106" y="20122"/>
                  </a:cubicBezTo>
                  <a:cubicBezTo>
                    <a:pt x="13665" y="20236"/>
                    <a:pt x="13665" y="20236"/>
                    <a:pt x="13665" y="20236"/>
                  </a:cubicBezTo>
                  <a:cubicBezTo>
                    <a:pt x="14106" y="20349"/>
                    <a:pt x="14106" y="20349"/>
                    <a:pt x="14106" y="20349"/>
                  </a:cubicBezTo>
                  <a:cubicBezTo>
                    <a:pt x="13665" y="20349"/>
                    <a:pt x="13665" y="20349"/>
                    <a:pt x="13665" y="20349"/>
                  </a:cubicBezTo>
                  <a:cubicBezTo>
                    <a:pt x="13665" y="20463"/>
                    <a:pt x="13665" y="20463"/>
                    <a:pt x="13665" y="20463"/>
                  </a:cubicBezTo>
                  <a:cubicBezTo>
                    <a:pt x="14106" y="20463"/>
                    <a:pt x="14106" y="20463"/>
                    <a:pt x="14106" y="20463"/>
                  </a:cubicBezTo>
                  <a:cubicBezTo>
                    <a:pt x="14547" y="20463"/>
                    <a:pt x="14547" y="20463"/>
                    <a:pt x="14547" y="20463"/>
                  </a:cubicBezTo>
                  <a:cubicBezTo>
                    <a:pt x="14547" y="20577"/>
                    <a:pt x="14547" y="20577"/>
                    <a:pt x="14547" y="20577"/>
                  </a:cubicBezTo>
                  <a:cubicBezTo>
                    <a:pt x="14988" y="20463"/>
                    <a:pt x="14988" y="20463"/>
                    <a:pt x="14988" y="20463"/>
                  </a:cubicBezTo>
                  <a:close/>
                  <a:moveTo>
                    <a:pt x="13224" y="21145"/>
                  </a:moveTo>
                  <a:cubicBezTo>
                    <a:pt x="13665" y="21145"/>
                    <a:pt x="13665" y="21145"/>
                    <a:pt x="13665" y="21145"/>
                  </a:cubicBezTo>
                  <a:cubicBezTo>
                    <a:pt x="13665" y="21145"/>
                    <a:pt x="13665" y="21145"/>
                    <a:pt x="13665" y="21145"/>
                  </a:cubicBezTo>
                  <a:cubicBezTo>
                    <a:pt x="13665" y="21259"/>
                    <a:pt x="13665" y="21259"/>
                    <a:pt x="13665" y="21259"/>
                  </a:cubicBezTo>
                  <a:cubicBezTo>
                    <a:pt x="13224" y="21145"/>
                    <a:pt x="13224" y="21145"/>
                    <a:pt x="13224" y="21145"/>
                  </a:cubicBezTo>
                  <a:close/>
                  <a:moveTo>
                    <a:pt x="13665" y="21032"/>
                  </a:moveTo>
                  <a:cubicBezTo>
                    <a:pt x="13224" y="21032"/>
                    <a:pt x="13224" y="21032"/>
                    <a:pt x="13224" y="21032"/>
                  </a:cubicBezTo>
                  <a:cubicBezTo>
                    <a:pt x="13665" y="21032"/>
                    <a:pt x="13665" y="21032"/>
                    <a:pt x="13665" y="21032"/>
                  </a:cubicBezTo>
                  <a:cubicBezTo>
                    <a:pt x="13665" y="21032"/>
                    <a:pt x="13665" y="21032"/>
                    <a:pt x="13665" y="21032"/>
                  </a:cubicBezTo>
                  <a:cubicBezTo>
                    <a:pt x="13665" y="21032"/>
                    <a:pt x="13665" y="21032"/>
                    <a:pt x="13665" y="21032"/>
                  </a:cubicBezTo>
                  <a:cubicBezTo>
                    <a:pt x="13665" y="21032"/>
                    <a:pt x="13665" y="21032"/>
                    <a:pt x="13665" y="21032"/>
                  </a:cubicBezTo>
                  <a:close/>
                  <a:moveTo>
                    <a:pt x="21159" y="21600"/>
                  </a:moveTo>
                  <a:cubicBezTo>
                    <a:pt x="21159" y="21486"/>
                    <a:pt x="21159" y="21486"/>
                    <a:pt x="21159" y="21486"/>
                  </a:cubicBezTo>
                  <a:cubicBezTo>
                    <a:pt x="21159" y="21486"/>
                    <a:pt x="21159" y="21486"/>
                    <a:pt x="21159" y="21486"/>
                  </a:cubicBezTo>
                  <a:cubicBezTo>
                    <a:pt x="21159" y="21373"/>
                    <a:pt x="21159" y="21373"/>
                    <a:pt x="21159" y="21373"/>
                  </a:cubicBezTo>
                  <a:cubicBezTo>
                    <a:pt x="21159" y="21373"/>
                    <a:pt x="21159" y="21373"/>
                    <a:pt x="21159" y="21373"/>
                  </a:cubicBezTo>
                  <a:cubicBezTo>
                    <a:pt x="21600" y="21486"/>
                    <a:pt x="21600" y="21486"/>
                    <a:pt x="21600" y="21486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159" y="21600"/>
                    <a:pt x="21159" y="21600"/>
                    <a:pt x="21159" y="21600"/>
                  </a:cubicBezTo>
                  <a:close/>
                  <a:moveTo>
                    <a:pt x="16310" y="21145"/>
                  </a:moveTo>
                  <a:cubicBezTo>
                    <a:pt x="16751" y="21032"/>
                    <a:pt x="16751" y="21032"/>
                    <a:pt x="16751" y="21032"/>
                  </a:cubicBezTo>
                  <a:cubicBezTo>
                    <a:pt x="16751" y="21032"/>
                    <a:pt x="16751" y="21032"/>
                    <a:pt x="16751" y="21032"/>
                  </a:cubicBezTo>
                  <a:cubicBezTo>
                    <a:pt x="17192" y="21032"/>
                    <a:pt x="17192" y="21032"/>
                    <a:pt x="17192" y="21032"/>
                  </a:cubicBezTo>
                  <a:cubicBezTo>
                    <a:pt x="17633" y="21032"/>
                    <a:pt x="17633" y="21032"/>
                    <a:pt x="17633" y="21032"/>
                  </a:cubicBezTo>
                  <a:cubicBezTo>
                    <a:pt x="18514" y="21032"/>
                    <a:pt x="18514" y="21032"/>
                    <a:pt x="18514" y="21032"/>
                  </a:cubicBezTo>
                  <a:cubicBezTo>
                    <a:pt x="18955" y="20918"/>
                    <a:pt x="18955" y="20918"/>
                    <a:pt x="18955" y="20918"/>
                  </a:cubicBezTo>
                  <a:cubicBezTo>
                    <a:pt x="19837" y="21032"/>
                    <a:pt x="19837" y="21032"/>
                    <a:pt x="19837" y="21032"/>
                  </a:cubicBezTo>
                  <a:cubicBezTo>
                    <a:pt x="20278" y="21032"/>
                    <a:pt x="20278" y="21032"/>
                    <a:pt x="20278" y="21032"/>
                  </a:cubicBezTo>
                  <a:cubicBezTo>
                    <a:pt x="20718" y="20918"/>
                    <a:pt x="20718" y="20918"/>
                    <a:pt x="20718" y="20918"/>
                  </a:cubicBezTo>
                  <a:cubicBezTo>
                    <a:pt x="21159" y="21032"/>
                    <a:pt x="21159" y="21032"/>
                    <a:pt x="21159" y="21032"/>
                  </a:cubicBezTo>
                  <a:cubicBezTo>
                    <a:pt x="21159" y="21032"/>
                    <a:pt x="21159" y="21032"/>
                    <a:pt x="21159" y="21032"/>
                  </a:cubicBezTo>
                  <a:cubicBezTo>
                    <a:pt x="21159" y="21145"/>
                    <a:pt x="21159" y="21145"/>
                    <a:pt x="21159" y="21145"/>
                  </a:cubicBezTo>
                  <a:cubicBezTo>
                    <a:pt x="21159" y="21145"/>
                    <a:pt x="21159" y="21145"/>
                    <a:pt x="21159" y="21145"/>
                  </a:cubicBezTo>
                  <a:cubicBezTo>
                    <a:pt x="20718" y="21259"/>
                    <a:pt x="20718" y="21259"/>
                    <a:pt x="20718" y="21259"/>
                  </a:cubicBezTo>
                  <a:cubicBezTo>
                    <a:pt x="20718" y="21145"/>
                    <a:pt x="20718" y="21145"/>
                    <a:pt x="20718" y="21145"/>
                  </a:cubicBezTo>
                  <a:cubicBezTo>
                    <a:pt x="20278" y="21145"/>
                    <a:pt x="20278" y="21145"/>
                    <a:pt x="20278" y="21145"/>
                  </a:cubicBezTo>
                  <a:cubicBezTo>
                    <a:pt x="19837" y="21145"/>
                    <a:pt x="19837" y="21145"/>
                    <a:pt x="19837" y="21145"/>
                  </a:cubicBezTo>
                  <a:cubicBezTo>
                    <a:pt x="19396" y="21145"/>
                    <a:pt x="19396" y="21145"/>
                    <a:pt x="19396" y="21145"/>
                  </a:cubicBezTo>
                  <a:cubicBezTo>
                    <a:pt x="19396" y="21145"/>
                    <a:pt x="19396" y="21145"/>
                    <a:pt x="19396" y="21145"/>
                  </a:cubicBezTo>
                  <a:cubicBezTo>
                    <a:pt x="19396" y="21032"/>
                    <a:pt x="19396" y="21032"/>
                    <a:pt x="19396" y="21032"/>
                  </a:cubicBezTo>
                  <a:cubicBezTo>
                    <a:pt x="18955" y="21032"/>
                    <a:pt x="18955" y="21032"/>
                    <a:pt x="18955" y="21032"/>
                  </a:cubicBezTo>
                  <a:cubicBezTo>
                    <a:pt x="18514" y="21145"/>
                    <a:pt x="18514" y="21145"/>
                    <a:pt x="18514" y="21145"/>
                  </a:cubicBezTo>
                  <a:cubicBezTo>
                    <a:pt x="18514" y="21145"/>
                    <a:pt x="18514" y="21145"/>
                    <a:pt x="18514" y="21145"/>
                  </a:cubicBezTo>
                  <a:cubicBezTo>
                    <a:pt x="18073" y="21145"/>
                    <a:pt x="18073" y="21145"/>
                    <a:pt x="18073" y="21145"/>
                  </a:cubicBezTo>
                  <a:cubicBezTo>
                    <a:pt x="18514" y="21259"/>
                    <a:pt x="18514" y="21259"/>
                    <a:pt x="18514" y="21259"/>
                  </a:cubicBezTo>
                  <a:cubicBezTo>
                    <a:pt x="18514" y="21145"/>
                    <a:pt x="18514" y="21145"/>
                    <a:pt x="18514" y="21145"/>
                  </a:cubicBezTo>
                  <a:cubicBezTo>
                    <a:pt x="18955" y="21259"/>
                    <a:pt x="18955" y="21259"/>
                    <a:pt x="18955" y="21259"/>
                  </a:cubicBezTo>
                  <a:cubicBezTo>
                    <a:pt x="18955" y="21259"/>
                    <a:pt x="18955" y="21259"/>
                    <a:pt x="18955" y="21259"/>
                  </a:cubicBezTo>
                  <a:cubicBezTo>
                    <a:pt x="18955" y="21259"/>
                    <a:pt x="18955" y="21259"/>
                    <a:pt x="18955" y="21259"/>
                  </a:cubicBezTo>
                  <a:cubicBezTo>
                    <a:pt x="19396" y="21373"/>
                    <a:pt x="19396" y="21373"/>
                    <a:pt x="19396" y="21373"/>
                  </a:cubicBezTo>
                  <a:cubicBezTo>
                    <a:pt x="19837" y="21373"/>
                    <a:pt x="19837" y="21373"/>
                    <a:pt x="19837" y="21373"/>
                  </a:cubicBezTo>
                  <a:cubicBezTo>
                    <a:pt x="19837" y="21486"/>
                    <a:pt x="19837" y="21486"/>
                    <a:pt x="19837" y="21486"/>
                  </a:cubicBezTo>
                  <a:cubicBezTo>
                    <a:pt x="19396" y="21486"/>
                    <a:pt x="19396" y="21486"/>
                    <a:pt x="19396" y="21486"/>
                  </a:cubicBezTo>
                  <a:cubicBezTo>
                    <a:pt x="18955" y="21373"/>
                    <a:pt x="18955" y="21373"/>
                    <a:pt x="18955" y="21373"/>
                  </a:cubicBezTo>
                  <a:cubicBezTo>
                    <a:pt x="18955" y="21373"/>
                    <a:pt x="18955" y="21373"/>
                    <a:pt x="18955" y="21373"/>
                  </a:cubicBezTo>
                  <a:cubicBezTo>
                    <a:pt x="18514" y="21373"/>
                    <a:pt x="18514" y="21373"/>
                    <a:pt x="18514" y="21373"/>
                  </a:cubicBezTo>
                  <a:cubicBezTo>
                    <a:pt x="18073" y="21373"/>
                    <a:pt x="18073" y="21373"/>
                    <a:pt x="18073" y="21373"/>
                  </a:cubicBezTo>
                  <a:cubicBezTo>
                    <a:pt x="18073" y="21259"/>
                    <a:pt x="18073" y="21259"/>
                    <a:pt x="18073" y="21259"/>
                  </a:cubicBezTo>
                  <a:cubicBezTo>
                    <a:pt x="17633" y="21259"/>
                    <a:pt x="17633" y="21259"/>
                    <a:pt x="17633" y="21259"/>
                  </a:cubicBezTo>
                  <a:cubicBezTo>
                    <a:pt x="17633" y="21373"/>
                    <a:pt x="17633" y="21373"/>
                    <a:pt x="17633" y="21373"/>
                  </a:cubicBezTo>
                  <a:cubicBezTo>
                    <a:pt x="18073" y="21373"/>
                    <a:pt x="18073" y="21373"/>
                    <a:pt x="18073" y="21373"/>
                  </a:cubicBezTo>
                  <a:cubicBezTo>
                    <a:pt x="18073" y="21486"/>
                    <a:pt x="18073" y="21486"/>
                    <a:pt x="18073" y="21486"/>
                  </a:cubicBezTo>
                  <a:cubicBezTo>
                    <a:pt x="17633" y="21486"/>
                    <a:pt x="17633" y="21486"/>
                    <a:pt x="17633" y="21486"/>
                  </a:cubicBezTo>
                  <a:cubicBezTo>
                    <a:pt x="17192" y="21373"/>
                    <a:pt x="17192" y="21373"/>
                    <a:pt x="17192" y="21373"/>
                  </a:cubicBezTo>
                  <a:cubicBezTo>
                    <a:pt x="17192" y="21373"/>
                    <a:pt x="17192" y="21373"/>
                    <a:pt x="17192" y="21373"/>
                  </a:cubicBezTo>
                  <a:cubicBezTo>
                    <a:pt x="16751" y="21373"/>
                    <a:pt x="16751" y="21373"/>
                    <a:pt x="16751" y="21373"/>
                  </a:cubicBezTo>
                  <a:cubicBezTo>
                    <a:pt x="16751" y="21373"/>
                    <a:pt x="16751" y="21373"/>
                    <a:pt x="16751" y="21373"/>
                  </a:cubicBezTo>
                  <a:cubicBezTo>
                    <a:pt x="16751" y="21259"/>
                    <a:pt x="16751" y="21259"/>
                    <a:pt x="16751" y="21259"/>
                  </a:cubicBezTo>
                  <a:cubicBezTo>
                    <a:pt x="16310" y="21373"/>
                    <a:pt x="16310" y="21373"/>
                    <a:pt x="16310" y="21373"/>
                  </a:cubicBezTo>
                  <a:cubicBezTo>
                    <a:pt x="16310" y="21259"/>
                    <a:pt x="16310" y="21259"/>
                    <a:pt x="16310" y="21259"/>
                  </a:cubicBezTo>
                  <a:cubicBezTo>
                    <a:pt x="16310" y="21259"/>
                    <a:pt x="16310" y="21259"/>
                    <a:pt x="16310" y="21259"/>
                  </a:cubicBezTo>
                  <a:cubicBezTo>
                    <a:pt x="16310" y="21259"/>
                    <a:pt x="16310" y="21259"/>
                    <a:pt x="16310" y="21259"/>
                  </a:cubicBezTo>
                  <a:cubicBezTo>
                    <a:pt x="17192" y="21145"/>
                    <a:pt x="17192" y="21145"/>
                    <a:pt x="17192" y="21145"/>
                  </a:cubicBezTo>
                  <a:cubicBezTo>
                    <a:pt x="16751" y="21145"/>
                    <a:pt x="16751" y="21145"/>
                    <a:pt x="16751" y="21145"/>
                  </a:cubicBezTo>
                  <a:cubicBezTo>
                    <a:pt x="16751" y="21145"/>
                    <a:pt x="16751" y="21145"/>
                    <a:pt x="16751" y="21145"/>
                  </a:cubicBezTo>
                  <a:lnTo>
                    <a:pt x="16310" y="21145"/>
                  </a:lnTo>
                  <a:close/>
                  <a:moveTo>
                    <a:pt x="16310" y="2114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89" name="Rectangle 186"/>
            <p:cNvSpPr>
              <a:spLocks/>
            </p:cNvSpPr>
            <p:nvPr/>
          </p:nvSpPr>
          <p:spPr bwMode="auto">
            <a:xfrm>
              <a:off x="4310" y="4042"/>
              <a:ext cx="8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90" name="AutoShape 187"/>
            <p:cNvSpPr>
              <a:spLocks/>
            </p:cNvSpPr>
            <p:nvPr/>
          </p:nvSpPr>
          <p:spPr bwMode="auto">
            <a:xfrm>
              <a:off x="4330" y="4052"/>
              <a:ext cx="28" cy="2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13745" y="21600"/>
                  </a:lnTo>
                  <a:lnTo>
                    <a:pt x="21600" y="21600"/>
                  </a:lnTo>
                  <a:close/>
                  <a:moveTo>
                    <a:pt x="13745" y="0"/>
                  </a:moveTo>
                  <a:lnTo>
                    <a:pt x="7855" y="7855"/>
                  </a:lnTo>
                  <a:lnTo>
                    <a:pt x="13745" y="7855"/>
                  </a:lnTo>
                  <a:lnTo>
                    <a:pt x="21600" y="15709"/>
                  </a:lnTo>
                  <a:lnTo>
                    <a:pt x="13745" y="0"/>
                  </a:lnTo>
                  <a:close/>
                  <a:moveTo>
                    <a:pt x="0" y="7855"/>
                  </a:moveTo>
                  <a:lnTo>
                    <a:pt x="7855" y="15709"/>
                  </a:lnTo>
                  <a:lnTo>
                    <a:pt x="7855" y="21600"/>
                  </a:lnTo>
                  <a:lnTo>
                    <a:pt x="0" y="7855"/>
                  </a:lnTo>
                  <a:close/>
                  <a:moveTo>
                    <a:pt x="0" y="785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91" name="AutoShape 188"/>
            <p:cNvSpPr>
              <a:spLocks/>
            </p:cNvSpPr>
            <p:nvPr/>
          </p:nvSpPr>
          <p:spPr bwMode="auto">
            <a:xfrm>
              <a:off x="4340" y="4089"/>
              <a:ext cx="8" cy="1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10800"/>
                    <a:pt x="2160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92" name="AutoShape 189"/>
            <p:cNvSpPr>
              <a:spLocks/>
            </p:cNvSpPr>
            <p:nvPr/>
          </p:nvSpPr>
          <p:spPr bwMode="auto">
            <a:xfrm>
              <a:off x="4340" y="4116"/>
              <a:ext cx="28" cy="5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745" y="14727"/>
                  </a:moveTo>
                  <a:lnTo>
                    <a:pt x="5891" y="18655"/>
                  </a:lnTo>
                  <a:lnTo>
                    <a:pt x="5891" y="21600"/>
                  </a:lnTo>
                  <a:lnTo>
                    <a:pt x="13745" y="21600"/>
                  </a:lnTo>
                  <a:lnTo>
                    <a:pt x="21600" y="18655"/>
                  </a:lnTo>
                  <a:lnTo>
                    <a:pt x="13745" y="14727"/>
                  </a:lnTo>
                  <a:close/>
                  <a:moveTo>
                    <a:pt x="0" y="0"/>
                  </a:moveTo>
                  <a:lnTo>
                    <a:pt x="13745" y="3927"/>
                  </a:lnTo>
                  <a:lnTo>
                    <a:pt x="21600" y="7855"/>
                  </a:lnTo>
                  <a:lnTo>
                    <a:pt x="21600" y="10800"/>
                  </a:lnTo>
                  <a:lnTo>
                    <a:pt x="13745" y="7855"/>
                  </a:lnTo>
                  <a:lnTo>
                    <a:pt x="5891" y="7855"/>
                  </a:lnTo>
                  <a:lnTo>
                    <a:pt x="0" y="3927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93" name="AutoShape 190"/>
            <p:cNvSpPr>
              <a:spLocks/>
            </p:cNvSpPr>
            <p:nvPr/>
          </p:nvSpPr>
          <p:spPr bwMode="auto">
            <a:xfrm>
              <a:off x="4414" y="4180"/>
              <a:ext cx="10" cy="1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94" name="AutoShape 191"/>
            <p:cNvSpPr>
              <a:spLocks/>
            </p:cNvSpPr>
            <p:nvPr/>
          </p:nvSpPr>
          <p:spPr bwMode="auto">
            <a:xfrm>
              <a:off x="4320" y="4170"/>
              <a:ext cx="28" cy="5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00" y="21600"/>
                  </a:moveTo>
                  <a:cubicBezTo>
                    <a:pt x="14400" y="18000"/>
                    <a:pt x="14400" y="18000"/>
                    <a:pt x="14400" y="18000"/>
                  </a:cubicBezTo>
                  <a:cubicBezTo>
                    <a:pt x="7200" y="18000"/>
                    <a:pt x="7200" y="18000"/>
                    <a:pt x="7200" y="180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200" y="21600"/>
                    <a:pt x="7200" y="21600"/>
                    <a:pt x="7200" y="21600"/>
                  </a:cubicBezTo>
                  <a:cubicBezTo>
                    <a:pt x="14400" y="21600"/>
                    <a:pt x="14400" y="21600"/>
                    <a:pt x="14400" y="21600"/>
                  </a:cubicBezTo>
                  <a:close/>
                  <a:moveTo>
                    <a:pt x="14400" y="14400"/>
                  </a:moveTo>
                  <a:cubicBezTo>
                    <a:pt x="21600" y="18000"/>
                    <a:pt x="21600" y="18000"/>
                    <a:pt x="21600" y="18000"/>
                  </a:cubicBezTo>
                  <a:cubicBezTo>
                    <a:pt x="14400" y="18000"/>
                    <a:pt x="14400" y="18000"/>
                    <a:pt x="14400" y="18000"/>
                  </a:cubicBezTo>
                  <a:cubicBezTo>
                    <a:pt x="14400" y="18000"/>
                    <a:pt x="14400" y="14400"/>
                    <a:pt x="14400" y="14400"/>
                  </a:cubicBezTo>
                  <a:close/>
                  <a:moveTo>
                    <a:pt x="21600" y="0"/>
                  </a:moveTo>
                  <a:cubicBezTo>
                    <a:pt x="21600" y="3600"/>
                    <a:pt x="21600" y="3600"/>
                    <a:pt x="21600" y="3600"/>
                  </a:cubicBezTo>
                  <a:cubicBezTo>
                    <a:pt x="21600" y="7200"/>
                    <a:pt x="21600" y="7200"/>
                    <a:pt x="21600" y="7200"/>
                  </a:cubicBez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95" name="AutoShape 192"/>
            <p:cNvSpPr>
              <a:spLocks/>
            </p:cNvSpPr>
            <p:nvPr/>
          </p:nvSpPr>
          <p:spPr bwMode="auto">
            <a:xfrm>
              <a:off x="4313" y="4262"/>
              <a:ext cx="55" cy="4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7673" y="0"/>
                  </a:moveTo>
                  <a:lnTo>
                    <a:pt x="21600" y="0"/>
                  </a:lnTo>
                  <a:lnTo>
                    <a:pt x="17673" y="0"/>
                  </a:lnTo>
                  <a:close/>
                  <a:moveTo>
                    <a:pt x="17673" y="4547"/>
                  </a:moveTo>
                  <a:lnTo>
                    <a:pt x="6873" y="4547"/>
                  </a:lnTo>
                  <a:lnTo>
                    <a:pt x="2945" y="9095"/>
                  </a:lnTo>
                  <a:lnTo>
                    <a:pt x="6873" y="9095"/>
                  </a:lnTo>
                  <a:lnTo>
                    <a:pt x="6873" y="13642"/>
                  </a:lnTo>
                  <a:lnTo>
                    <a:pt x="2945" y="17053"/>
                  </a:lnTo>
                  <a:lnTo>
                    <a:pt x="0" y="17053"/>
                  </a:lnTo>
                  <a:lnTo>
                    <a:pt x="6873" y="21600"/>
                  </a:lnTo>
                  <a:lnTo>
                    <a:pt x="13745" y="17053"/>
                  </a:lnTo>
                  <a:lnTo>
                    <a:pt x="17673" y="17053"/>
                  </a:lnTo>
                  <a:lnTo>
                    <a:pt x="17673" y="13642"/>
                  </a:lnTo>
                  <a:lnTo>
                    <a:pt x="13745" y="9095"/>
                  </a:lnTo>
                  <a:lnTo>
                    <a:pt x="17673" y="4547"/>
                  </a:lnTo>
                  <a:close/>
                  <a:moveTo>
                    <a:pt x="17673" y="454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96" name="Rectangle 193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97" name="Rectangle 194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98" name="Rectangle 195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99" name="Rectangle 196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00" name="Rectangle 197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01" name="Rectangle 198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02" name="Rectangle 199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03" name="Rectangle 200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04" name="Rectangle 201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05" name="Rectangle 202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06" name="Rectangle 203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07" name="Rectangle 204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08" name="Rectangle 205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09" name="Rectangle 206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10" name="Rectangle 207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11" name="Rectangle 208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12" name="Rectangle 209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13" name="Rectangle 210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14" name="Rectangle 211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15" name="Rectangle 212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16" name="Rectangle 213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17" name="Rectangle 214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18" name="Rectangle 215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19" name="Rectangle 216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20" name="Rectangle 217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21" name="Rectangle 218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22" name="Rectangle 219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23" name="Rectangle 220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24" name="Rectangle 221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25" name="Rectangle 222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26" name="Rectangle 223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27" name="Rectangle 224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28" name="Rectangle 225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29" name="Rectangle 226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30" name="Rectangle 227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31" name="Rectangle 228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32" name="Rectangle 229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33" name="Rectangle 230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34" name="Rectangle 231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35" name="Rectangle 232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36" name="Rectangle 233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37" name="Rectangle 234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38" name="Rectangle 235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39" name="Rectangle 236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40" name="Rectangle 237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41" name="Rectangle 238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42" name="Rectangle 239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43" name="Rectangle 240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44" name="Rectangle 241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45" name="Rectangle 242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46" name="Rectangle 243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47" name="Rectangle 244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48" name="Rectangle 245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49" name="Rectangle 246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50" name="Rectangle 247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51" name="Rectangle 248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52" name="Rectangle 249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53" name="Rectangle 250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54" name="Rectangle 251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55" name="Rectangle 252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56" name="Rectangle 253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57" name="Rectangle 254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58" name="Rectangle 255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59" name="Rectangle 256"/>
            <p:cNvSpPr>
              <a:spLocks/>
            </p:cNvSpPr>
            <p:nvPr/>
          </p:nvSpPr>
          <p:spPr bwMode="auto">
            <a:xfrm>
              <a:off x="10472" y="1554"/>
              <a:ext cx="8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60" name="AutoShape 257"/>
            <p:cNvSpPr>
              <a:spLocks/>
            </p:cNvSpPr>
            <p:nvPr/>
          </p:nvSpPr>
          <p:spPr bwMode="auto">
            <a:xfrm>
              <a:off x="1915" y="2484"/>
              <a:ext cx="2360" cy="12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93" y="0"/>
                  </a:moveTo>
                  <a:cubicBezTo>
                    <a:pt x="11790" y="1612"/>
                    <a:pt x="11790" y="1612"/>
                    <a:pt x="11790" y="1612"/>
                  </a:cubicBezTo>
                  <a:cubicBezTo>
                    <a:pt x="11876" y="1612"/>
                    <a:pt x="11876" y="1612"/>
                    <a:pt x="11876" y="1612"/>
                  </a:cubicBezTo>
                  <a:cubicBezTo>
                    <a:pt x="11962" y="1612"/>
                    <a:pt x="11962" y="1612"/>
                    <a:pt x="11962" y="1612"/>
                  </a:cubicBezTo>
                  <a:cubicBezTo>
                    <a:pt x="12048" y="1773"/>
                    <a:pt x="12048" y="1773"/>
                    <a:pt x="12048" y="1773"/>
                  </a:cubicBezTo>
                  <a:cubicBezTo>
                    <a:pt x="12048" y="1773"/>
                    <a:pt x="12048" y="1773"/>
                    <a:pt x="12048" y="1773"/>
                  </a:cubicBezTo>
                  <a:cubicBezTo>
                    <a:pt x="12134" y="1934"/>
                    <a:pt x="12134" y="1934"/>
                    <a:pt x="12134" y="1934"/>
                  </a:cubicBezTo>
                  <a:cubicBezTo>
                    <a:pt x="12134" y="1934"/>
                    <a:pt x="12134" y="1934"/>
                    <a:pt x="12134" y="1934"/>
                  </a:cubicBezTo>
                  <a:cubicBezTo>
                    <a:pt x="12220" y="1934"/>
                    <a:pt x="12220" y="1934"/>
                    <a:pt x="12220" y="1934"/>
                  </a:cubicBezTo>
                  <a:cubicBezTo>
                    <a:pt x="12220" y="2096"/>
                    <a:pt x="12220" y="2096"/>
                    <a:pt x="12220" y="2096"/>
                  </a:cubicBezTo>
                  <a:cubicBezTo>
                    <a:pt x="12306" y="2096"/>
                    <a:pt x="12306" y="2096"/>
                    <a:pt x="12306" y="2096"/>
                  </a:cubicBezTo>
                  <a:cubicBezTo>
                    <a:pt x="12306" y="2096"/>
                    <a:pt x="12306" y="2096"/>
                    <a:pt x="12306" y="2096"/>
                  </a:cubicBezTo>
                  <a:cubicBezTo>
                    <a:pt x="12392" y="2096"/>
                    <a:pt x="12392" y="2096"/>
                    <a:pt x="12392" y="2096"/>
                  </a:cubicBezTo>
                  <a:cubicBezTo>
                    <a:pt x="12478" y="2096"/>
                    <a:pt x="12478" y="2096"/>
                    <a:pt x="12478" y="2096"/>
                  </a:cubicBezTo>
                  <a:cubicBezTo>
                    <a:pt x="12478" y="2096"/>
                    <a:pt x="12478" y="2096"/>
                    <a:pt x="12478" y="2096"/>
                  </a:cubicBezTo>
                  <a:cubicBezTo>
                    <a:pt x="12564" y="2096"/>
                    <a:pt x="12564" y="2096"/>
                    <a:pt x="12564" y="2096"/>
                  </a:cubicBezTo>
                  <a:cubicBezTo>
                    <a:pt x="12650" y="2257"/>
                    <a:pt x="12650" y="2257"/>
                    <a:pt x="12650" y="2257"/>
                  </a:cubicBezTo>
                  <a:cubicBezTo>
                    <a:pt x="12736" y="2257"/>
                    <a:pt x="12736" y="2257"/>
                    <a:pt x="12736" y="2257"/>
                  </a:cubicBezTo>
                  <a:cubicBezTo>
                    <a:pt x="12736" y="2418"/>
                    <a:pt x="12736" y="2418"/>
                    <a:pt x="12736" y="2418"/>
                  </a:cubicBezTo>
                  <a:cubicBezTo>
                    <a:pt x="12908" y="2418"/>
                    <a:pt x="12908" y="2418"/>
                    <a:pt x="12908" y="2418"/>
                  </a:cubicBezTo>
                  <a:cubicBezTo>
                    <a:pt x="12994" y="2418"/>
                    <a:pt x="12994" y="2418"/>
                    <a:pt x="12994" y="2418"/>
                  </a:cubicBezTo>
                  <a:cubicBezTo>
                    <a:pt x="12994" y="2579"/>
                    <a:pt x="12994" y="2579"/>
                    <a:pt x="12994" y="2579"/>
                  </a:cubicBezTo>
                  <a:cubicBezTo>
                    <a:pt x="13080" y="2579"/>
                    <a:pt x="13080" y="2579"/>
                    <a:pt x="13080" y="2579"/>
                  </a:cubicBezTo>
                  <a:cubicBezTo>
                    <a:pt x="13167" y="2579"/>
                    <a:pt x="13167" y="2579"/>
                    <a:pt x="13167" y="2579"/>
                  </a:cubicBezTo>
                  <a:cubicBezTo>
                    <a:pt x="13253" y="2579"/>
                    <a:pt x="13253" y="2579"/>
                    <a:pt x="13253" y="2579"/>
                  </a:cubicBezTo>
                  <a:cubicBezTo>
                    <a:pt x="13253" y="2579"/>
                    <a:pt x="13253" y="2579"/>
                    <a:pt x="13253" y="2579"/>
                  </a:cubicBezTo>
                  <a:cubicBezTo>
                    <a:pt x="13339" y="2740"/>
                    <a:pt x="13339" y="2740"/>
                    <a:pt x="13339" y="2740"/>
                  </a:cubicBezTo>
                  <a:cubicBezTo>
                    <a:pt x="13511" y="2740"/>
                    <a:pt x="13511" y="2740"/>
                    <a:pt x="13511" y="2740"/>
                  </a:cubicBezTo>
                  <a:cubicBezTo>
                    <a:pt x="13511" y="2740"/>
                    <a:pt x="13511" y="2740"/>
                    <a:pt x="13511" y="2740"/>
                  </a:cubicBezTo>
                  <a:cubicBezTo>
                    <a:pt x="13597" y="2901"/>
                    <a:pt x="13597" y="2901"/>
                    <a:pt x="13597" y="2901"/>
                  </a:cubicBezTo>
                  <a:cubicBezTo>
                    <a:pt x="13683" y="2901"/>
                    <a:pt x="13683" y="2901"/>
                    <a:pt x="13683" y="2901"/>
                  </a:cubicBezTo>
                  <a:cubicBezTo>
                    <a:pt x="15232" y="4191"/>
                    <a:pt x="15232" y="4191"/>
                    <a:pt x="15232" y="4191"/>
                  </a:cubicBezTo>
                  <a:cubicBezTo>
                    <a:pt x="15318" y="4352"/>
                    <a:pt x="15318" y="4352"/>
                    <a:pt x="15318" y="4352"/>
                  </a:cubicBezTo>
                  <a:cubicBezTo>
                    <a:pt x="15576" y="4675"/>
                    <a:pt x="15576" y="4675"/>
                    <a:pt x="15576" y="4675"/>
                  </a:cubicBezTo>
                  <a:cubicBezTo>
                    <a:pt x="15834" y="6609"/>
                    <a:pt x="15834" y="6609"/>
                    <a:pt x="15834" y="6609"/>
                  </a:cubicBezTo>
                  <a:cubicBezTo>
                    <a:pt x="15748" y="7576"/>
                    <a:pt x="15748" y="7576"/>
                    <a:pt x="15748" y="7576"/>
                  </a:cubicBezTo>
                  <a:cubicBezTo>
                    <a:pt x="15748" y="7576"/>
                    <a:pt x="15748" y="7576"/>
                    <a:pt x="15748" y="7576"/>
                  </a:cubicBezTo>
                  <a:cubicBezTo>
                    <a:pt x="15662" y="7737"/>
                    <a:pt x="15662" y="7737"/>
                    <a:pt x="15662" y="7737"/>
                  </a:cubicBezTo>
                  <a:cubicBezTo>
                    <a:pt x="15662" y="7899"/>
                    <a:pt x="15662" y="7899"/>
                    <a:pt x="15662" y="7899"/>
                  </a:cubicBezTo>
                  <a:cubicBezTo>
                    <a:pt x="15490" y="8060"/>
                    <a:pt x="15490" y="8060"/>
                    <a:pt x="15490" y="8060"/>
                  </a:cubicBezTo>
                  <a:cubicBezTo>
                    <a:pt x="15404" y="8221"/>
                    <a:pt x="15404" y="8221"/>
                    <a:pt x="15404" y="8221"/>
                  </a:cubicBezTo>
                  <a:cubicBezTo>
                    <a:pt x="15490" y="8382"/>
                    <a:pt x="15490" y="8382"/>
                    <a:pt x="15490" y="8382"/>
                  </a:cubicBezTo>
                  <a:cubicBezTo>
                    <a:pt x="16781" y="7737"/>
                    <a:pt x="16781" y="7737"/>
                    <a:pt x="16781" y="7737"/>
                  </a:cubicBezTo>
                  <a:cubicBezTo>
                    <a:pt x="16953" y="7737"/>
                    <a:pt x="16953" y="7737"/>
                    <a:pt x="16953" y="7737"/>
                  </a:cubicBezTo>
                  <a:cubicBezTo>
                    <a:pt x="16953" y="7415"/>
                    <a:pt x="16953" y="7415"/>
                    <a:pt x="16953" y="7415"/>
                  </a:cubicBezTo>
                  <a:cubicBezTo>
                    <a:pt x="17727" y="7093"/>
                    <a:pt x="17727" y="7093"/>
                    <a:pt x="17727" y="7093"/>
                  </a:cubicBezTo>
                  <a:cubicBezTo>
                    <a:pt x="17986" y="6609"/>
                    <a:pt x="17986" y="6609"/>
                    <a:pt x="17986" y="6609"/>
                  </a:cubicBezTo>
                  <a:cubicBezTo>
                    <a:pt x="18072" y="6609"/>
                    <a:pt x="18072" y="6609"/>
                    <a:pt x="18072" y="6609"/>
                  </a:cubicBezTo>
                  <a:cubicBezTo>
                    <a:pt x="18158" y="6448"/>
                    <a:pt x="18158" y="6448"/>
                    <a:pt x="18158" y="6448"/>
                  </a:cubicBezTo>
                  <a:cubicBezTo>
                    <a:pt x="18330" y="6287"/>
                    <a:pt x="18330" y="6287"/>
                    <a:pt x="18330" y="6287"/>
                  </a:cubicBezTo>
                  <a:cubicBezTo>
                    <a:pt x="18416" y="6125"/>
                    <a:pt x="18416" y="6125"/>
                    <a:pt x="18416" y="6125"/>
                  </a:cubicBezTo>
                  <a:cubicBezTo>
                    <a:pt x="18502" y="6125"/>
                    <a:pt x="18502" y="6125"/>
                    <a:pt x="18502" y="6125"/>
                  </a:cubicBezTo>
                  <a:cubicBezTo>
                    <a:pt x="18588" y="5964"/>
                    <a:pt x="18588" y="5964"/>
                    <a:pt x="18588" y="5964"/>
                  </a:cubicBezTo>
                  <a:cubicBezTo>
                    <a:pt x="18760" y="5964"/>
                    <a:pt x="18760" y="5964"/>
                    <a:pt x="18760" y="5964"/>
                  </a:cubicBezTo>
                  <a:cubicBezTo>
                    <a:pt x="19879" y="5964"/>
                    <a:pt x="19879" y="5964"/>
                    <a:pt x="19879" y="5964"/>
                  </a:cubicBezTo>
                  <a:cubicBezTo>
                    <a:pt x="19965" y="5803"/>
                    <a:pt x="19965" y="5803"/>
                    <a:pt x="19965" y="5803"/>
                  </a:cubicBezTo>
                  <a:cubicBezTo>
                    <a:pt x="19965" y="5803"/>
                    <a:pt x="19965" y="5803"/>
                    <a:pt x="19965" y="5803"/>
                  </a:cubicBezTo>
                  <a:cubicBezTo>
                    <a:pt x="19965" y="5803"/>
                    <a:pt x="19965" y="5803"/>
                    <a:pt x="19965" y="5803"/>
                  </a:cubicBezTo>
                  <a:cubicBezTo>
                    <a:pt x="20051" y="5803"/>
                    <a:pt x="20051" y="5803"/>
                    <a:pt x="20051" y="5803"/>
                  </a:cubicBezTo>
                  <a:cubicBezTo>
                    <a:pt x="20137" y="5803"/>
                    <a:pt x="20137" y="5803"/>
                    <a:pt x="20137" y="5803"/>
                  </a:cubicBezTo>
                  <a:cubicBezTo>
                    <a:pt x="20137" y="5803"/>
                    <a:pt x="20137" y="5803"/>
                    <a:pt x="20137" y="5803"/>
                  </a:cubicBezTo>
                  <a:cubicBezTo>
                    <a:pt x="20137" y="5642"/>
                    <a:pt x="20137" y="5642"/>
                    <a:pt x="20137" y="5642"/>
                  </a:cubicBezTo>
                  <a:cubicBezTo>
                    <a:pt x="20309" y="5481"/>
                    <a:pt x="20309" y="5481"/>
                    <a:pt x="20309" y="5481"/>
                  </a:cubicBezTo>
                  <a:cubicBezTo>
                    <a:pt x="20309" y="5319"/>
                    <a:pt x="20309" y="5319"/>
                    <a:pt x="20309" y="5319"/>
                  </a:cubicBezTo>
                  <a:cubicBezTo>
                    <a:pt x="20481" y="5158"/>
                    <a:pt x="20481" y="5158"/>
                    <a:pt x="20481" y="5158"/>
                  </a:cubicBezTo>
                  <a:cubicBezTo>
                    <a:pt x="20481" y="4997"/>
                    <a:pt x="20481" y="4997"/>
                    <a:pt x="20481" y="4997"/>
                  </a:cubicBezTo>
                  <a:cubicBezTo>
                    <a:pt x="20481" y="4836"/>
                    <a:pt x="20481" y="4836"/>
                    <a:pt x="20481" y="4836"/>
                  </a:cubicBezTo>
                  <a:cubicBezTo>
                    <a:pt x="20567" y="4836"/>
                    <a:pt x="20567" y="4836"/>
                    <a:pt x="20567" y="4836"/>
                  </a:cubicBezTo>
                  <a:cubicBezTo>
                    <a:pt x="20567" y="4675"/>
                    <a:pt x="20567" y="4675"/>
                    <a:pt x="20567" y="4675"/>
                  </a:cubicBezTo>
                  <a:cubicBezTo>
                    <a:pt x="20653" y="4513"/>
                    <a:pt x="20653" y="4513"/>
                    <a:pt x="20653" y="4513"/>
                  </a:cubicBezTo>
                  <a:cubicBezTo>
                    <a:pt x="20739" y="4352"/>
                    <a:pt x="20739" y="4352"/>
                    <a:pt x="20739" y="4352"/>
                  </a:cubicBezTo>
                  <a:cubicBezTo>
                    <a:pt x="20825" y="4191"/>
                    <a:pt x="20825" y="4191"/>
                    <a:pt x="20825" y="4191"/>
                  </a:cubicBezTo>
                  <a:cubicBezTo>
                    <a:pt x="20912" y="4030"/>
                    <a:pt x="20912" y="4030"/>
                    <a:pt x="20912" y="4030"/>
                  </a:cubicBezTo>
                  <a:cubicBezTo>
                    <a:pt x="20912" y="4030"/>
                    <a:pt x="20912" y="4030"/>
                    <a:pt x="20912" y="4030"/>
                  </a:cubicBezTo>
                  <a:cubicBezTo>
                    <a:pt x="20912" y="4191"/>
                    <a:pt x="20912" y="4191"/>
                    <a:pt x="20912" y="4191"/>
                  </a:cubicBezTo>
                  <a:cubicBezTo>
                    <a:pt x="20998" y="4191"/>
                    <a:pt x="20998" y="4191"/>
                    <a:pt x="20998" y="4191"/>
                  </a:cubicBezTo>
                  <a:cubicBezTo>
                    <a:pt x="21084" y="4191"/>
                    <a:pt x="21084" y="4191"/>
                    <a:pt x="21084" y="4191"/>
                  </a:cubicBezTo>
                  <a:cubicBezTo>
                    <a:pt x="21170" y="4191"/>
                    <a:pt x="21170" y="4191"/>
                    <a:pt x="21170" y="4191"/>
                  </a:cubicBezTo>
                  <a:cubicBezTo>
                    <a:pt x="21256" y="4191"/>
                    <a:pt x="21256" y="4191"/>
                    <a:pt x="21256" y="4191"/>
                  </a:cubicBezTo>
                  <a:cubicBezTo>
                    <a:pt x="21342" y="4352"/>
                    <a:pt x="21342" y="4352"/>
                    <a:pt x="21342" y="4352"/>
                  </a:cubicBezTo>
                  <a:cubicBezTo>
                    <a:pt x="21342" y="4675"/>
                    <a:pt x="21342" y="4675"/>
                    <a:pt x="21342" y="4675"/>
                  </a:cubicBezTo>
                  <a:cubicBezTo>
                    <a:pt x="21256" y="5481"/>
                    <a:pt x="21256" y="5481"/>
                    <a:pt x="21256" y="5481"/>
                  </a:cubicBezTo>
                  <a:cubicBezTo>
                    <a:pt x="21256" y="5481"/>
                    <a:pt x="21256" y="5481"/>
                    <a:pt x="21256" y="5481"/>
                  </a:cubicBezTo>
                  <a:cubicBezTo>
                    <a:pt x="21256" y="5481"/>
                    <a:pt x="21256" y="5481"/>
                    <a:pt x="21256" y="5481"/>
                  </a:cubicBezTo>
                  <a:cubicBezTo>
                    <a:pt x="21342" y="5642"/>
                    <a:pt x="21342" y="5642"/>
                    <a:pt x="21342" y="5642"/>
                  </a:cubicBezTo>
                  <a:cubicBezTo>
                    <a:pt x="21342" y="5642"/>
                    <a:pt x="21342" y="5642"/>
                    <a:pt x="21342" y="5642"/>
                  </a:cubicBezTo>
                  <a:cubicBezTo>
                    <a:pt x="21342" y="5803"/>
                    <a:pt x="21342" y="5803"/>
                    <a:pt x="21342" y="5803"/>
                  </a:cubicBezTo>
                  <a:cubicBezTo>
                    <a:pt x="21342" y="5803"/>
                    <a:pt x="21342" y="5803"/>
                    <a:pt x="21342" y="5803"/>
                  </a:cubicBezTo>
                  <a:cubicBezTo>
                    <a:pt x="21342" y="5964"/>
                    <a:pt x="21342" y="5964"/>
                    <a:pt x="21342" y="5964"/>
                  </a:cubicBezTo>
                  <a:cubicBezTo>
                    <a:pt x="21342" y="5964"/>
                    <a:pt x="21342" y="5964"/>
                    <a:pt x="21342" y="5964"/>
                  </a:cubicBezTo>
                  <a:cubicBezTo>
                    <a:pt x="21342" y="5964"/>
                    <a:pt x="21342" y="5964"/>
                    <a:pt x="21342" y="5964"/>
                  </a:cubicBezTo>
                  <a:cubicBezTo>
                    <a:pt x="21342" y="5964"/>
                    <a:pt x="21342" y="5964"/>
                    <a:pt x="21342" y="5964"/>
                  </a:cubicBezTo>
                  <a:cubicBezTo>
                    <a:pt x="21342" y="5964"/>
                    <a:pt x="21342" y="5964"/>
                    <a:pt x="21342" y="5964"/>
                  </a:cubicBezTo>
                  <a:cubicBezTo>
                    <a:pt x="21514" y="6125"/>
                    <a:pt x="21514" y="6125"/>
                    <a:pt x="21514" y="6125"/>
                  </a:cubicBezTo>
                  <a:cubicBezTo>
                    <a:pt x="21514" y="6287"/>
                    <a:pt x="21514" y="6287"/>
                    <a:pt x="21514" y="6287"/>
                  </a:cubicBezTo>
                  <a:cubicBezTo>
                    <a:pt x="21514" y="6448"/>
                    <a:pt x="21514" y="6448"/>
                    <a:pt x="21514" y="6448"/>
                  </a:cubicBezTo>
                  <a:cubicBezTo>
                    <a:pt x="21514" y="6287"/>
                    <a:pt x="21514" y="6287"/>
                    <a:pt x="21514" y="6287"/>
                  </a:cubicBezTo>
                  <a:cubicBezTo>
                    <a:pt x="21600" y="6448"/>
                    <a:pt x="21600" y="6448"/>
                    <a:pt x="21600" y="6448"/>
                  </a:cubicBezTo>
                  <a:cubicBezTo>
                    <a:pt x="21600" y="6448"/>
                    <a:pt x="21600" y="6448"/>
                    <a:pt x="21600" y="6448"/>
                  </a:cubicBezTo>
                  <a:cubicBezTo>
                    <a:pt x="21514" y="6448"/>
                    <a:pt x="21514" y="6448"/>
                    <a:pt x="21514" y="6448"/>
                  </a:cubicBezTo>
                  <a:cubicBezTo>
                    <a:pt x="21514" y="6448"/>
                    <a:pt x="21514" y="6448"/>
                    <a:pt x="21514" y="6448"/>
                  </a:cubicBezTo>
                  <a:cubicBezTo>
                    <a:pt x="21428" y="6609"/>
                    <a:pt x="21428" y="6609"/>
                    <a:pt x="21428" y="6609"/>
                  </a:cubicBezTo>
                  <a:cubicBezTo>
                    <a:pt x="21342" y="6448"/>
                    <a:pt x="21342" y="6448"/>
                    <a:pt x="21342" y="6448"/>
                  </a:cubicBezTo>
                  <a:cubicBezTo>
                    <a:pt x="21256" y="6609"/>
                    <a:pt x="21256" y="6609"/>
                    <a:pt x="21256" y="6609"/>
                  </a:cubicBezTo>
                  <a:cubicBezTo>
                    <a:pt x="21256" y="6609"/>
                    <a:pt x="21256" y="6609"/>
                    <a:pt x="21256" y="6609"/>
                  </a:cubicBezTo>
                  <a:cubicBezTo>
                    <a:pt x="21170" y="6609"/>
                    <a:pt x="21170" y="6609"/>
                    <a:pt x="21170" y="6609"/>
                  </a:cubicBezTo>
                  <a:cubicBezTo>
                    <a:pt x="21084" y="6770"/>
                    <a:pt x="21084" y="6770"/>
                    <a:pt x="21084" y="6770"/>
                  </a:cubicBezTo>
                  <a:cubicBezTo>
                    <a:pt x="21084" y="6770"/>
                    <a:pt x="21084" y="6770"/>
                    <a:pt x="21084" y="6770"/>
                  </a:cubicBezTo>
                  <a:cubicBezTo>
                    <a:pt x="20998" y="6609"/>
                    <a:pt x="20998" y="6609"/>
                    <a:pt x="20998" y="6609"/>
                  </a:cubicBezTo>
                  <a:cubicBezTo>
                    <a:pt x="20912" y="6609"/>
                    <a:pt x="20912" y="6609"/>
                    <a:pt x="20912" y="6609"/>
                  </a:cubicBezTo>
                  <a:cubicBezTo>
                    <a:pt x="20912" y="6770"/>
                    <a:pt x="20912" y="6770"/>
                    <a:pt x="20912" y="6770"/>
                  </a:cubicBezTo>
                  <a:cubicBezTo>
                    <a:pt x="20825" y="6770"/>
                    <a:pt x="20825" y="6770"/>
                    <a:pt x="20825" y="6770"/>
                  </a:cubicBezTo>
                  <a:cubicBezTo>
                    <a:pt x="20825" y="6609"/>
                    <a:pt x="20825" y="6609"/>
                    <a:pt x="20825" y="6609"/>
                  </a:cubicBezTo>
                  <a:cubicBezTo>
                    <a:pt x="20825" y="6448"/>
                    <a:pt x="20825" y="6448"/>
                    <a:pt x="20825" y="6448"/>
                  </a:cubicBezTo>
                  <a:cubicBezTo>
                    <a:pt x="20739" y="6770"/>
                    <a:pt x="20739" y="6770"/>
                    <a:pt x="20739" y="6770"/>
                  </a:cubicBezTo>
                  <a:cubicBezTo>
                    <a:pt x="20653" y="6931"/>
                    <a:pt x="20653" y="6931"/>
                    <a:pt x="20653" y="6931"/>
                  </a:cubicBezTo>
                  <a:cubicBezTo>
                    <a:pt x="20567" y="6931"/>
                    <a:pt x="20567" y="6931"/>
                    <a:pt x="20567" y="6931"/>
                  </a:cubicBezTo>
                  <a:cubicBezTo>
                    <a:pt x="20567" y="6931"/>
                    <a:pt x="20567" y="6931"/>
                    <a:pt x="20567" y="6931"/>
                  </a:cubicBezTo>
                  <a:cubicBezTo>
                    <a:pt x="20567" y="7093"/>
                    <a:pt x="20567" y="7093"/>
                    <a:pt x="20567" y="7093"/>
                  </a:cubicBezTo>
                  <a:cubicBezTo>
                    <a:pt x="20481" y="7093"/>
                    <a:pt x="20481" y="7093"/>
                    <a:pt x="20481" y="7093"/>
                  </a:cubicBezTo>
                  <a:cubicBezTo>
                    <a:pt x="20481" y="6931"/>
                    <a:pt x="20481" y="6931"/>
                    <a:pt x="20481" y="6931"/>
                  </a:cubicBezTo>
                  <a:cubicBezTo>
                    <a:pt x="20395" y="7093"/>
                    <a:pt x="20395" y="7093"/>
                    <a:pt x="20395" y="7093"/>
                  </a:cubicBezTo>
                  <a:cubicBezTo>
                    <a:pt x="20395" y="7093"/>
                    <a:pt x="20395" y="7093"/>
                    <a:pt x="20395" y="7093"/>
                  </a:cubicBezTo>
                  <a:cubicBezTo>
                    <a:pt x="20309" y="7093"/>
                    <a:pt x="20309" y="7093"/>
                    <a:pt x="20309" y="7093"/>
                  </a:cubicBezTo>
                  <a:cubicBezTo>
                    <a:pt x="20309" y="7093"/>
                    <a:pt x="20309" y="7093"/>
                    <a:pt x="20309" y="7093"/>
                  </a:cubicBezTo>
                  <a:cubicBezTo>
                    <a:pt x="20309" y="7093"/>
                    <a:pt x="20309" y="7093"/>
                    <a:pt x="20309" y="7093"/>
                  </a:cubicBezTo>
                  <a:cubicBezTo>
                    <a:pt x="20223" y="7093"/>
                    <a:pt x="20223" y="7093"/>
                    <a:pt x="20223" y="7093"/>
                  </a:cubicBezTo>
                  <a:cubicBezTo>
                    <a:pt x="20223" y="7254"/>
                    <a:pt x="20223" y="7254"/>
                    <a:pt x="20223" y="7254"/>
                  </a:cubicBezTo>
                  <a:cubicBezTo>
                    <a:pt x="20051" y="7415"/>
                    <a:pt x="20051" y="7415"/>
                    <a:pt x="20051" y="7415"/>
                  </a:cubicBezTo>
                  <a:cubicBezTo>
                    <a:pt x="20051" y="7737"/>
                    <a:pt x="20051" y="7737"/>
                    <a:pt x="20051" y="7737"/>
                  </a:cubicBezTo>
                  <a:cubicBezTo>
                    <a:pt x="19965" y="7899"/>
                    <a:pt x="19965" y="7899"/>
                    <a:pt x="19965" y="7899"/>
                  </a:cubicBezTo>
                  <a:cubicBezTo>
                    <a:pt x="19965" y="7899"/>
                    <a:pt x="19965" y="7899"/>
                    <a:pt x="19965" y="7899"/>
                  </a:cubicBezTo>
                  <a:cubicBezTo>
                    <a:pt x="19879" y="7899"/>
                    <a:pt x="19879" y="7899"/>
                    <a:pt x="19879" y="7899"/>
                  </a:cubicBezTo>
                  <a:cubicBezTo>
                    <a:pt x="19879" y="8060"/>
                    <a:pt x="19879" y="8060"/>
                    <a:pt x="19879" y="8060"/>
                  </a:cubicBezTo>
                  <a:cubicBezTo>
                    <a:pt x="19965" y="8060"/>
                    <a:pt x="19965" y="8060"/>
                    <a:pt x="19965" y="8060"/>
                  </a:cubicBezTo>
                  <a:cubicBezTo>
                    <a:pt x="19965" y="8221"/>
                    <a:pt x="19965" y="8221"/>
                    <a:pt x="19965" y="8221"/>
                  </a:cubicBezTo>
                  <a:cubicBezTo>
                    <a:pt x="19793" y="8382"/>
                    <a:pt x="19793" y="8382"/>
                    <a:pt x="19793" y="8382"/>
                  </a:cubicBezTo>
                  <a:cubicBezTo>
                    <a:pt x="19793" y="8382"/>
                    <a:pt x="19793" y="8382"/>
                    <a:pt x="19793" y="8382"/>
                  </a:cubicBezTo>
                  <a:cubicBezTo>
                    <a:pt x="19965" y="8543"/>
                    <a:pt x="19965" y="8543"/>
                    <a:pt x="19965" y="8543"/>
                  </a:cubicBezTo>
                  <a:cubicBezTo>
                    <a:pt x="19965" y="8704"/>
                    <a:pt x="19965" y="8704"/>
                    <a:pt x="19965" y="8704"/>
                  </a:cubicBezTo>
                  <a:cubicBezTo>
                    <a:pt x="19965" y="8866"/>
                    <a:pt x="19965" y="8866"/>
                    <a:pt x="19965" y="8866"/>
                  </a:cubicBezTo>
                  <a:cubicBezTo>
                    <a:pt x="20051" y="8866"/>
                    <a:pt x="20051" y="8866"/>
                    <a:pt x="20051" y="8866"/>
                  </a:cubicBezTo>
                  <a:cubicBezTo>
                    <a:pt x="20137" y="8704"/>
                    <a:pt x="20137" y="8704"/>
                    <a:pt x="20137" y="8704"/>
                  </a:cubicBezTo>
                  <a:cubicBezTo>
                    <a:pt x="20137" y="8543"/>
                    <a:pt x="20137" y="8543"/>
                    <a:pt x="20137" y="8543"/>
                  </a:cubicBezTo>
                  <a:cubicBezTo>
                    <a:pt x="20137" y="8543"/>
                    <a:pt x="20137" y="8543"/>
                    <a:pt x="20137" y="8543"/>
                  </a:cubicBezTo>
                  <a:cubicBezTo>
                    <a:pt x="20223" y="8704"/>
                    <a:pt x="20223" y="8704"/>
                    <a:pt x="20223" y="8704"/>
                  </a:cubicBezTo>
                  <a:cubicBezTo>
                    <a:pt x="20137" y="8866"/>
                    <a:pt x="20137" y="8866"/>
                    <a:pt x="20137" y="8866"/>
                  </a:cubicBezTo>
                  <a:cubicBezTo>
                    <a:pt x="19965" y="9027"/>
                    <a:pt x="19965" y="9027"/>
                    <a:pt x="19965" y="9027"/>
                  </a:cubicBezTo>
                  <a:cubicBezTo>
                    <a:pt x="19879" y="9027"/>
                    <a:pt x="19879" y="9027"/>
                    <a:pt x="19879" y="9027"/>
                  </a:cubicBezTo>
                  <a:cubicBezTo>
                    <a:pt x="19879" y="8866"/>
                    <a:pt x="19879" y="8866"/>
                    <a:pt x="19879" y="8866"/>
                  </a:cubicBezTo>
                  <a:cubicBezTo>
                    <a:pt x="19879" y="8866"/>
                    <a:pt x="19879" y="8866"/>
                    <a:pt x="19879" y="8866"/>
                  </a:cubicBezTo>
                  <a:cubicBezTo>
                    <a:pt x="19793" y="9027"/>
                    <a:pt x="19793" y="9027"/>
                    <a:pt x="19793" y="9027"/>
                  </a:cubicBezTo>
                  <a:cubicBezTo>
                    <a:pt x="19707" y="9188"/>
                    <a:pt x="19707" y="9188"/>
                    <a:pt x="19707" y="9188"/>
                  </a:cubicBezTo>
                  <a:cubicBezTo>
                    <a:pt x="19707" y="9188"/>
                    <a:pt x="19707" y="9188"/>
                    <a:pt x="19707" y="9188"/>
                  </a:cubicBezTo>
                  <a:cubicBezTo>
                    <a:pt x="19707" y="9027"/>
                    <a:pt x="19707" y="9027"/>
                    <a:pt x="19707" y="9027"/>
                  </a:cubicBezTo>
                  <a:cubicBezTo>
                    <a:pt x="19707" y="8866"/>
                    <a:pt x="19707" y="8866"/>
                    <a:pt x="19707" y="8866"/>
                  </a:cubicBezTo>
                  <a:cubicBezTo>
                    <a:pt x="19621" y="8704"/>
                    <a:pt x="19621" y="8704"/>
                    <a:pt x="19621" y="8704"/>
                  </a:cubicBezTo>
                  <a:cubicBezTo>
                    <a:pt x="19621" y="8866"/>
                    <a:pt x="19621" y="8866"/>
                    <a:pt x="19621" y="8866"/>
                  </a:cubicBezTo>
                  <a:cubicBezTo>
                    <a:pt x="19621" y="9027"/>
                    <a:pt x="19621" y="9027"/>
                    <a:pt x="19621" y="9027"/>
                  </a:cubicBezTo>
                  <a:cubicBezTo>
                    <a:pt x="19621" y="9188"/>
                    <a:pt x="19621" y="9188"/>
                    <a:pt x="19621" y="9188"/>
                  </a:cubicBezTo>
                  <a:cubicBezTo>
                    <a:pt x="19621" y="9188"/>
                    <a:pt x="19621" y="9188"/>
                    <a:pt x="19621" y="9188"/>
                  </a:cubicBezTo>
                  <a:cubicBezTo>
                    <a:pt x="19449" y="9188"/>
                    <a:pt x="19449" y="9188"/>
                    <a:pt x="19449" y="9188"/>
                  </a:cubicBezTo>
                  <a:cubicBezTo>
                    <a:pt x="19363" y="9188"/>
                    <a:pt x="19363" y="9188"/>
                    <a:pt x="19363" y="9188"/>
                  </a:cubicBezTo>
                  <a:cubicBezTo>
                    <a:pt x="19276" y="9188"/>
                    <a:pt x="19276" y="9188"/>
                    <a:pt x="19276" y="9188"/>
                  </a:cubicBezTo>
                  <a:cubicBezTo>
                    <a:pt x="19104" y="9188"/>
                    <a:pt x="19104" y="9188"/>
                    <a:pt x="19104" y="9188"/>
                  </a:cubicBezTo>
                  <a:cubicBezTo>
                    <a:pt x="19104" y="9188"/>
                    <a:pt x="19104" y="9188"/>
                    <a:pt x="19104" y="9188"/>
                  </a:cubicBezTo>
                  <a:cubicBezTo>
                    <a:pt x="19018" y="9188"/>
                    <a:pt x="19018" y="9188"/>
                    <a:pt x="19018" y="9188"/>
                  </a:cubicBezTo>
                  <a:cubicBezTo>
                    <a:pt x="18932" y="9349"/>
                    <a:pt x="18932" y="9349"/>
                    <a:pt x="18932" y="9349"/>
                  </a:cubicBezTo>
                  <a:cubicBezTo>
                    <a:pt x="18846" y="9349"/>
                    <a:pt x="18846" y="9349"/>
                    <a:pt x="18846" y="9349"/>
                  </a:cubicBezTo>
                  <a:cubicBezTo>
                    <a:pt x="18760" y="9510"/>
                    <a:pt x="18760" y="9510"/>
                    <a:pt x="18760" y="9510"/>
                  </a:cubicBezTo>
                  <a:cubicBezTo>
                    <a:pt x="18674" y="9510"/>
                    <a:pt x="18674" y="9510"/>
                    <a:pt x="18674" y="9510"/>
                  </a:cubicBezTo>
                  <a:cubicBezTo>
                    <a:pt x="18588" y="9510"/>
                    <a:pt x="18588" y="9510"/>
                    <a:pt x="18588" y="9510"/>
                  </a:cubicBezTo>
                  <a:cubicBezTo>
                    <a:pt x="18588" y="9672"/>
                    <a:pt x="18588" y="9672"/>
                    <a:pt x="18588" y="9672"/>
                  </a:cubicBezTo>
                  <a:cubicBezTo>
                    <a:pt x="18502" y="9833"/>
                    <a:pt x="18502" y="9833"/>
                    <a:pt x="18502" y="9833"/>
                  </a:cubicBezTo>
                  <a:cubicBezTo>
                    <a:pt x="18502" y="9833"/>
                    <a:pt x="18502" y="9833"/>
                    <a:pt x="18502" y="9833"/>
                  </a:cubicBezTo>
                  <a:cubicBezTo>
                    <a:pt x="18588" y="9833"/>
                    <a:pt x="18588" y="9833"/>
                    <a:pt x="18588" y="9833"/>
                  </a:cubicBezTo>
                  <a:cubicBezTo>
                    <a:pt x="18588" y="9994"/>
                    <a:pt x="18588" y="9994"/>
                    <a:pt x="18588" y="9994"/>
                  </a:cubicBezTo>
                  <a:cubicBezTo>
                    <a:pt x="18502" y="10155"/>
                    <a:pt x="18502" y="10155"/>
                    <a:pt x="18502" y="10155"/>
                  </a:cubicBezTo>
                  <a:cubicBezTo>
                    <a:pt x="18502" y="10155"/>
                    <a:pt x="18502" y="10155"/>
                    <a:pt x="18502" y="10155"/>
                  </a:cubicBezTo>
                  <a:cubicBezTo>
                    <a:pt x="18502" y="10316"/>
                    <a:pt x="18502" y="10316"/>
                    <a:pt x="18502" y="10316"/>
                  </a:cubicBezTo>
                  <a:cubicBezTo>
                    <a:pt x="18502" y="10316"/>
                    <a:pt x="18502" y="10316"/>
                    <a:pt x="18502" y="10316"/>
                  </a:cubicBezTo>
                  <a:cubicBezTo>
                    <a:pt x="18502" y="10316"/>
                    <a:pt x="18502" y="10316"/>
                    <a:pt x="18502" y="10316"/>
                  </a:cubicBezTo>
                  <a:cubicBezTo>
                    <a:pt x="18416" y="10478"/>
                    <a:pt x="18416" y="10478"/>
                    <a:pt x="18416" y="10478"/>
                  </a:cubicBezTo>
                  <a:cubicBezTo>
                    <a:pt x="18416" y="10478"/>
                    <a:pt x="18416" y="10478"/>
                    <a:pt x="18416" y="10478"/>
                  </a:cubicBezTo>
                  <a:cubicBezTo>
                    <a:pt x="18416" y="10639"/>
                    <a:pt x="18416" y="10639"/>
                    <a:pt x="18416" y="10639"/>
                  </a:cubicBezTo>
                  <a:cubicBezTo>
                    <a:pt x="18330" y="10800"/>
                    <a:pt x="18330" y="10800"/>
                    <a:pt x="18330" y="10800"/>
                  </a:cubicBezTo>
                  <a:cubicBezTo>
                    <a:pt x="18330" y="10800"/>
                    <a:pt x="18330" y="10800"/>
                    <a:pt x="18330" y="10800"/>
                  </a:cubicBezTo>
                  <a:cubicBezTo>
                    <a:pt x="18244" y="10961"/>
                    <a:pt x="18244" y="10961"/>
                    <a:pt x="18244" y="10961"/>
                  </a:cubicBezTo>
                  <a:cubicBezTo>
                    <a:pt x="18244" y="10961"/>
                    <a:pt x="18244" y="10961"/>
                    <a:pt x="18244" y="10961"/>
                  </a:cubicBezTo>
                  <a:cubicBezTo>
                    <a:pt x="18244" y="10961"/>
                    <a:pt x="18244" y="10961"/>
                    <a:pt x="18244" y="10961"/>
                  </a:cubicBezTo>
                  <a:cubicBezTo>
                    <a:pt x="18158" y="11122"/>
                    <a:pt x="18158" y="11122"/>
                    <a:pt x="18158" y="11122"/>
                  </a:cubicBezTo>
                  <a:cubicBezTo>
                    <a:pt x="18158" y="11122"/>
                    <a:pt x="18158" y="11122"/>
                    <a:pt x="18158" y="11122"/>
                  </a:cubicBezTo>
                  <a:cubicBezTo>
                    <a:pt x="18072" y="11122"/>
                    <a:pt x="18072" y="11122"/>
                    <a:pt x="18072" y="11122"/>
                  </a:cubicBezTo>
                  <a:cubicBezTo>
                    <a:pt x="18158" y="10961"/>
                    <a:pt x="18158" y="10961"/>
                    <a:pt x="18158" y="10961"/>
                  </a:cubicBezTo>
                  <a:cubicBezTo>
                    <a:pt x="18158" y="10961"/>
                    <a:pt x="18158" y="10961"/>
                    <a:pt x="18158" y="10961"/>
                  </a:cubicBezTo>
                  <a:cubicBezTo>
                    <a:pt x="18072" y="10961"/>
                    <a:pt x="18072" y="10961"/>
                    <a:pt x="18072" y="10961"/>
                  </a:cubicBezTo>
                  <a:cubicBezTo>
                    <a:pt x="17986" y="10800"/>
                    <a:pt x="17986" y="10800"/>
                    <a:pt x="17986" y="10800"/>
                  </a:cubicBezTo>
                  <a:cubicBezTo>
                    <a:pt x="17900" y="10639"/>
                    <a:pt x="17900" y="10639"/>
                    <a:pt x="17900" y="10639"/>
                  </a:cubicBezTo>
                  <a:cubicBezTo>
                    <a:pt x="17986" y="10639"/>
                    <a:pt x="17986" y="10639"/>
                    <a:pt x="17986" y="10639"/>
                  </a:cubicBezTo>
                  <a:cubicBezTo>
                    <a:pt x="18072" y="10316"/>
                    <a:pt x="18072" y="10316"/>
                    <a:pt x="18072" y="10316"/>
                  </a:cubicBezTo>
                  <a:cubicBezTo>
                    <a:pt x="17986" y="10478"/>
                    <a:pt x="17986" y="10478"/>
                    <a:pt x="17986" y="10478"/>
                  </a:cubicBezTo>
                  <a:cubicBezTo>
                    <a:pt x="17900" y="10478"/>
                    <a:pt x="17900" y="10478"/>
                    <a:pt x="17900" y="10478"/>
                  </a:cubicBezTo>
                  <a:cubicBezTo>
                    <a:pt x="17900" y="10639"/>
                    <a:pt x="17900" y="10639"/>
                    <a:pt x="17900" y="10639"/>
                  </a:cubicBezTo>
                  <a:cubicBezTo>
                    <a:pt x="17900" y="10800"/>
                    <a:pt x="17900" y="10800"/>
                    <a:pt x="17900" y="10800"/>
                  </a:cubicBezTo>
                  <a:cubicBezTo>
                    <a:pt x="17986" y="10800"/>
                    <a:pt x="17986" y="10800"/>
                    <a:pt x="17986" y="10800"/>
                  </a:cubicBezTo>
                  <a:cubicBezTo>
                    <a:pt x="17986" y="10961"/>
                    <a:pt x="17986" y="10961"/>
                    <a:pt x="17986" y="10961"/>
                  </a:cubicBezTo>
                  <a:cubicBezTo>
                    <a:pt x="17986" y="11122"/>
                    <a:pt x="17986" y="11122"/>
                    <a:pt x="17986" y="11122"/>
                  </a:cubicBezTo>
                  <a:cubicBezTo>
                    <a:pt x="18072" y="11284"/>
                    <a:pt x="18072" y="11284"/>
                    <a:pt x="18072" y="11284"/>
                  </a:cubicBezTo>
                  <a:cubicBezTo>
                    <a:pt x="18072" y="11445"/>
                    <a:pt x="18072" y="11445"/>
                    <a:pt x="18072" y="11445"/>
                  </a:cubicBezTo>
                  <a:cubicBezTo>
                    <a:pt x="17986" y="11767"/>
                    <a:pt x="17986" y="11767"/>
                    <a:pt x="17986" y="11767"/>
                  </a:cubicBezTo>
                  <a:cubicBezTo>
                    <a:pt x="17900" y="11767"/>
                    <a:pt x="17900" y="11767"/>
                    <a:pt x="17900" y="11767"/>
                  </a:cubicBezTo>
                  <a:cubicBezTo>
                    <a:pt x="17814" y="12090"/>
                    <a:pt x="17814" y="12090"/>
                    <a:pt x="17814" y="12090"/>
                  </a:cubicBezTo>
                  <a:cubicBezTo>
                    <a:pt x="17814" y="12251"/>
                    <a:pt x="17814" y="12251"/>
                    <a:pt x="17814" y="12251"/>
                  </a:cubicBezTo>
                  <a:cubicBezTo>
                    <a:pt x="17814" y="12251"/>
                    <a:pt x="17814" y="12251"/>
                    <a:pt x="17814" y="12251"/>
                  </a:cubicBezTo>
                  <a:cubicBezTo>
                    <a:pt x="17727" y="12251"/>
                    <a:pt x="17727" y="12251"/>
                    <a:pt x="17727" y="12251"/>
                  </a:cubicBezTo>
                  <a:cubicBezTo>
                    <a:pt x="17727" y="12251"/>
                    <a:pt x="17727" y="12251"/>
                    <a:pt x="17727" y="12251"/>
                  </a:cubicBezTo>
                  <a:cubicBezTo>
                    <a:pt x="17727" y="12251"/>
                    <a:pt x="17727" y="12251"/>
                    <a:pt x="17727" y="12251"/>
                  </a:cubicBezTo>
                  <a:cubicBezTo>
                    <a:pt x="17641" y="12412"/>
                    <a:pt x="17641" y="12412"/>
                    <a:pt x="17641" y="12412"/>
                  </a:cubicBezTo>
                  <a:cubicBezTo>
                    <a:pt x="17641" y="12573"/>
                    <a:pt x="17641" y="12573"/>
                    <a:pt x="17641" y="12573"/>
                  </a:cubicBezTo>
                  <a:cubicBezTo>
                    <a:pt x="17641" y="12573"/>
                    <a:pt x="17641" y="12573"/>
                    <a:pt x="17641" y="12573"/>
                  </a:cubicBezTo>
                  <a:cubicBezTo>
                    <a:pt x="17641" y="12412"/>
                    <a:pt x="17641" y="12412"/>
                    <a:pt x="17641" y="12412"/>
                  </a:cubicBezTo>
                  <a:cubicBezTo>
                    <a:pt x="17641" y="12251"/>
                    <a:pt x="17641" y="12251"/>
                    <a:pt x="17641" y="12251"/>
                  </a:cubicBezTo>
                  <a:cubicBezTo>
                    <a:pt x="17727" y="12251"/>
                    <a:pt x="17727" y="12251"/>
                    <a:pt x="17727" y="12251"/>
                  </a:cubicBezTo>
                  <a:cubicBezTo>
                    <a:pt x="17727" y="12090"/>
                    <a:pt x="17727" y="12090"/>
                    <a:pt x="17727" y="12090"/>
                  </a:cubicBezTo>
                  <a:cubicBezTo>
                    <a:pt x="17727" y="11928"/>
                    <a:pt x="17727" y="11928"/>
                    <a:pt x="17727" y="11928"/>
                  </a:cubicBezTo>
                  <a:cubicBezTo>
                    <a:pt x="17727" y="11928"/>
                    <a:pt x="17727" y="11928"/>
                    <a:pt x="17727" y="11928"/>
                  </a:cubicBezTo>
                  <a:cubicBezTo>
                    <a:pt x="17814" y="11928"/>
                    <a:pt x="17814" y="11928"/>
                    <a:pt x="17814" y="11928"/>
                  </a:cubicBezTo>
                  <a:cubicBezTo>
                    <a:pt x="17727" y="11928"/>
                    <a:pt x="17727" y="11928"/>
                    <a:pt x="17727" y="11928"/>
                  </a:cubicBezTo>
                  <a:cubicBezTo>
                    <a:pt x="17641" y="11767"/>
                    <a:pt x="17641" y="11767"/>
                    <a:pt x="17641" y="11767"/>
                  </a:cubicBezTo>
                  <a:cubicBezTo>
                    <a:pt x="17727" y="11767"/>
                    <a:pt x="17727" y="11767"/>
                    <a:pt x="17727" y="11767"/>
                  </a:cubicBezTo>
                  <a:cubicBezTo>
                    <a:pt x="17727" y="11767"/>
                    <a:pt x="17727" y="11767"/>
                    <a:pt x="17727" y="11767"/>
                  </a:cubicBezTo>
                  <a:cubicBezTo>
                    <a:pt x="17641" y="11767"/>
                    <a:pt x="17641" y="11767"/>
                    <a:pt x="17641" y="11767"/>
                  </a:cubicBezTo>
                  <a:cubicBezTo>
                    <a:pt x="17641" y="11606"/>
                    <a:pt x="17641" y="11606"/>
                    <a:pt x="17641" y="11606"/>
                  </a:cubicBezTo>
                  <a:cubicBezTo>
                    <a:pt x="17641" y="11767"/>
                    <a:pt x="17641" y="11767"/>
                    <a:pt x="17641" y="11767"/>
                  </a:cubicBezTo>
                  <a:cubicBezTo>
                    <a:pt x="17555" y="11606"/>
                    <a:pt x="17555" y="11606"/>
                    <a:pt x="17555" y="11606"/>
                  </a:cubicBezTo>
                  <a:cubicBezTo>
                    <a:pt x="17555" y="11445"/>
                    <a:pt x="17555" y="11445"/>
                    <a:pt x="17555" y="11445"/>
                  </a:cubicBezTo>
                  <a:cubicBezTo>
                    <a:pt x="17641" y="11284"/>
                    <a:pt x="17641" y="11284"/>
                    <a:pt x="17641" y="11284"/>
                  </a:cubicBezTo>
                  <a:cubicBezTo>
                    <a:pt x="17641" y="11122"/>
                    <a:pt x="17641" y="11122"/>
                    <a:pt x="17641" y="11122"/>
                  </a:cubicBezTo>
                  <a:cubicBezTo>
                    <a:pt x="17555" y="10961"/>
                    <a:pt x="17555" y="10961"/>
                    <a:pt x="17555" y="10961"/>
                  </a:cubicBezTo>
                  <a:cubicBezTo>
                    <a:pt x="17641" y="10800"/>
                    <a:pt x="17641" y="10800"/>
                    <a:pt x="17641" y="10800"/>
                  </a:cubicBezTo>
                  <a:cubicBezTo>
                    <a:pt x="17641" y="10800"/>
                    <a:pt x="17641" y="10800"/>
                    <a:pt x="17641" y="10800"/>
                  </a:cubicBezTo>
                  <a:cubicBezTo>
                    <a:pt x="17641" y="10800"/>
                    <a:pt x="17641" y="10800"/>
                    <a:pt x="17641" y="10800"/>
                  </a:cubicBezTo>
                  <a:cubicBezTo>
                    <a:pt x="17641" y="10639"/>
                    <a:pt x="17641" y="10639"/>
                    <a:pt x="17641" y="10639"/>
                  </a:cubicBezTo>
                  <a:cubicBezTo>
                    <a:pt x="17641" y="10639"/>
                    <a:pt x="17641" y="10639"/>
                    <a:pt x="17641" y="10639"/>
                  </a:cubicBezTo>
                  <a:cubicBezTo>
                    <a:pt x="17641" y="10639"/>
                    <a:pt x="17641" y="10639"/>
                    <a:pt x="17641" y="10639"/>
                  </a:cubicBezTo>
                  <a:cubicBezTo>
                    <a:pt x="17641" y="10800"/>
                    <a:pt x="17641" y="10800"/>
                    <a:pt x="17641" y="10800"/>
                  </a:cubicBezTo>
                  <a:cubicBezTo>
                    <a:pt x="17555" y="10800"/>
                    <a:pt x="17555" y="10800"/>
                    <a:pt x="17555" y="10800"/>
                  </a:cubicBezTo>
                  <a:cubicBezTo>
                    <a:pt x="17469" y="10961"/>
                    <a:pt x="17469" y="10961"/>
                    <a:pt x="17469" y="10961"/>
                  </a:cubicBezTo>
                  <a:cubicBezTo>
                    <a:pt x="17469" y="10961"/>
                    <a:pt x="17469" y="10961"/>
                    <a:pt x="17469" y="10961"/>
                  </a:cubicBezTo>
                  <a:cubicBezTo>
                    <a:pt x="17555" y="10961"/>
                    <a:pt x="17555" y="10961"/>
                    <a:pt x="17555" y="10961"/>
                  </a:cubicBezTo>
                  <a:cubicBezTo>
                    <a:pt x="17469" y="11122"/>
                    <a:pt x="17469" y="11122"/>
                    <a:pt x="17469" y="11122"/>
                  </a:cubicBezTo>
                  <a:cubicBezTo>
                    <a:pt x="17469" y="11284"/>
                    <a:pt x="17469" y="11284"/>
                    <a:pt x="17469" y="11284"/>
                  </a:cubicBezTo>
                  <a:cubicBezTo>
                    <a:pt x="17469" y="11284"/>
                    <a:pt x="17469" y="11284"/>
                    <a:pt x="17469" y="11284"/>
                  </a:cubicBezTo>
                  <a:cubicBezTo>
                    <a:pt x="17469" y="11445"/>
                    <a:pt x="17469" y="11445"/>
                    <a:pt x="17469" y="11445"/>
                  </a:cubicBezTo>
                  <a:cubicBezTo>
                    <a:pt x="17469" y="11606"/>
                    <a:pt x="17469" y="11606"/>
                    <a:pt x="17469" y="11606"/>
                  </a:cubicBezTo>
                  <a:cubicBezTo>
                    <a:pt x="17469" y="11767"/>
                    <a:pt x="17469" y="11767"/>
                    <a:pt x="17469" y="11767"/>
                  </a:cubicBezTo>
                  <a:cubicBezTo>
                    <a:pt x="17469" y="11767"/>
                    <a:pt x="17469" y="11767"/>
                    <a:pt x="17469" y="11767"/>
                  </a:cubicBezTo>
                  <a:cubicBezTo>
                    <a:pt x="17383" y="11606"/>
                    <a:pt x="17383" y="11606"/>
                    <a:pt x="17383" y="11606"/>
                  </a:cubicBezTo>
                  <a:cubicBezTo>
                    <a:pt x="17297" y="11606"/>
                    <a:pt x="17297" y="11606"/>
                    <a:pt x="17297" y="11606"/>
                  </a:cubicBezTo>
                  <a:cubicBezTo>
                    <a:pt x="17297" y="11445"/>
                    <a:pt x="17297" y="11445"/>
                    <a:pt x="17297" y="11445"/>
                  </a:cubicBezTo>
                  <a:cubicBezTo>
                    <a:pt x="17211" y="11445"/>
                    <a:pt x="17211" y="11445"/>
                    <a:pt x="17211" y="11445"/>
                  </a:cubicBezTo>
                  <a:cubicBezTo>
                    <a:pt x="17211" y="11445"/>
                    <a:pt x="17211" y="11445"/>
                    <a:pt x="17211" y="11445"/>
                  </a:cubicBezTo>
                  <a:cubicBezTo>
                    <a:pt x="17211" y="11284"/>
                    <a:pt x="17211" y="11284"/>
                    <a:pt x="17211" y="11284"/>
                  </a:cubicBezTo>
                  <a:cubicBezTo>
                    <a:pt x="17211" y="11284"/>
                    <a:pt x="17211" y="11284"/>
                    <a:pt x="17211" y="11284"/>
                  </a:cubicBezTo>
                  <a:cubicBezTo>
                    <a:pt x="17211" y="11445"/>
                    <a:pt x="17211" y="11445"/>
                    <a:pt x="17211" y="11445"/>
                  </a:cubicBezTo>
                  <a:cubicBezTo>
                    <a:pt x="17211" y="11445"/>
                    <a:pt x="17211" y="11445"/>
                    <a:pt x="17211" y="11445"/>
                  </a:cubicBezTo>
                  <a:cubicBezTo>
                    <a:pt x="17297" y="11606"/>
                    <a:pt x="17297" y="11606"/>
                    <a:pt x="17297" y="11606"/>
                  </a:cubicBezTo>
                  <a:cubicBezTo>
                    <a:pt x="17383" y="11767"/>
                    <a:pt x="17383" y="11767"/>
                    <a:pt x="17383" y="11767"/>
                  </a:cubicBezTo>
                  <a:cubicBezTo>
                    <a:pt x="17469" y="11928"/>
                    <a:pt x="17469" y="11928"/>
                    <a:pt x="17469" y="11928"/>
                  </a:cubicBezTo>
                  <a:cubicBezTo>
                    <a:pt x="17469" y="11928"/>
                    <a:pt x="17469" y="11928"/>
                    <a:pt x="17469" y="11928"/>
                  </a:cubicBezTo>
                  <a:cubicBezTo>
                    <a:pt x="17555" y="12090"/>
                    <a:pt x="17555" y="12090"/>
                    <a:pt x="17555" y="12090"/>
                  </a:cubicBezTo>
                  <a:cubicBezTo>
                    <a:pt x="17469" y="12251"/>
                    <a:pt x="17469" y="12251"/>
                    <a:pt x="17469" y="12251"/>
                  </a:cubicBezTo>
                  <a:cubicBezTo>
                    <a:pt x="17469" y="12090"/>
                    <a:pt x="17469" y="12090"/>
                    <a:pt x="17469" y="12090"/>
                  </a:cubicBezTo>
                  <a:cubicBezTo>
                    <a:pt x="17383" y="12090"/>
                    <a:pt x="17383" y="12090"/>
                    <a:pt x="17383" y="12090"/>
                  </a:cubicBezTo>
                  <a:cubicBezTo>
                    <a:pt x="17383" y="12090"/>
                    <a:pt x="17383" y="12090"/>
                    <a:pt x="17383" y="12090"/>
                  </a:cubicBezTo>
                  <a:cubicBezTo>
                    <a:pt x="17383" y="12251"/>
                    <a:pt x="17383" y="12251"/>
                    <a:pt x="17383" y="12251"/>
                  </a:cubicBezTo>
                  <a:cubicBezTo>
                    <a:pt x="17469" y="12251"/>
                    <a:pt x="17469" y="12251"/>
                    <a:pt x="17469" y="12251"/>
                  </a:cubicBezTo>
                  <a:cubicBezTo>
                    <a:pt x="17555" y="12412"/>
                    <a:pt x="17555" y="12412"/>
                    <a:pt x="17555" y="12412"/>
                  </a:cubicBezTo>
                  <a:cubicBezTo>
                    <a:pt x="17469" y="12412"/>
                    <a:pt x="17469" y="12412"/>
                    <a:pt x="17469" y="12412"/>
                  </a:cubicBezTo>
                  <a:cubicBezTo>
                    <a:pt x="17469" y="12412"/>
                    <a:pt x="17469" y="12412"/>
                    <a:pt x="17469" y="12412"/>
                  </a:cubicBezTo>
                  <a:cubicBezTo>
                    <a:pt x="17383" y="12412"/>
                    <a:pt x="17383" y="12412"/>
                    <a:pt x="17383" y="12412"/>
                  </a:cubicBezTo>
                  <a:cubicBezTo>
                    <a:pt x="17469" y="12573"/>
                    <a:pt x="17469" y="12573"/>
                    <a:pt x="17469" y="12573"/>
                  </a:cubicBezTo>
                  <a:cubicBezTo>
                    <a:pt x="17469" y="12734"/>
                    <a:pt x="17469" y="12734"/>
                    <a:pt x="17469" y="12734"/>
                  </a:cubicBezTo>
                  <a:cubicBezTo>
                    <a:pt x="17469" y="12573"/>
                    <a:pt x="17469" y="12573"/>
                    <a:pt x="17469" y="12573"/>
                  </a:cubicBezTo>
                  <a:cubicBezTo>
                    <a:pt x="17383" y="12573"/>
                    <a:pt x="17383" y="12573"/>
                    <a:pt x="17383" y="12573"/>
                  </a:cubicBezTo>
                  <a:cubicBezTo>
                    <a:pt x="17297" y="12573"/>
                    <a:pt x="17297" y="12573"/>
                    <a:pt x="17297" y="12573"/>
                  </a:cubicBezTo>
                  <a:cubicBezTo>
                    <a:pt x="17211" y="12412"/>
                    <a:pt x="17211" y="12412"/>
                    <a:pt x="17211" y="12412"/>
                  </a:cubicBezTo>
                  <a:cubicBezTo>
                    <a:pt x="17297" y="12573"/>
                    <a:pt x="17297" y="12573"/>
                    <a:pt x="17297" y="12573"/>
                  </a:cubicBezTo>
                  <a:cubicBezTo>
                    <a:pt x="17383" y="12573"/>
                    <a:pt x="17383" y="12573"/>
                    <a:pt x="17383" y="12573"/>
                  </a:cubicBezTo>
                  <a:cubicBezTo>
                    <a:pt x="17383" y="12573"/>
                    <a:pt x="17383" y="12573"/>
                    <a:pt x="17383" y="12573"/>
                  </a:cubicBezTo>
                  <a:cubicBezTo>
                    <a:pt x="17383" y="12734"/>
                    <a:pt x="17383" y="12734"/>
                    <a:pt x="17383" y="12734"/>
                  </a:cubicBezTo>
                  <a:cubicBezTo>
                    <a:pt x="17469" y="12734"/>
                    <a:pt x="17469" y="12734"/>
                    <a:pt x="17469" y="12734"/>
                  </a:cubicBezTo>
                  <a:cubicBezTo>
                    <a:pt x="17555" y="12734"/>
                    <a:pt x="17555" y="12734"/>
                    <a:pt x="17555" y="12734"/>
                  </a:cubicBezTo>
                  <a:cubicBezTo>
                    <a:pt x="17555" y="12734"/>
                    <a:pt x="17555" y="12734"/>
                    <a:pt x="17555" y="12734"/>
                  </a:cubicBezTo>
                  <a:cubicBezTo>
                    <a:pt x="17641" y="12896"/>
                    <a:pt x="17641" y="12896"/>
                    <a:pt x="17641" y="12896"/>
                  </a:cubicBezTo>
                  <a:cubicBezTo>
                    <a:pt x="17555" y="13057"/>
                    <a:pt x="17555" y="13057"/>
                    <a:pt x="17555" y="13057"/>
                  </a:cubicBezTo>
                  <a:cubicBezTo>
                    <a:pt x="17555" y="13057"/>
                    <a:pt x="17555" y="13057"/>
                    <a:pt x="17555" y="13057"/>
                  </a:cubicBezTo>
                  <a:cubicBezTo>
                    <a:pt x="17555" y="13057"/>
                    <a:pt x="17555" y="13057"/>
                    <a:pt x="17555" y="13057"/>
                  </a:cubicBezTo>
                  <a:cubicBezTo>
                    <a:pt x="17555" y="13057"/>
                    <a:pt x="17555" y="13057"/>
                    <a:pt x="17555" y="13057"/>
                  </a:cubicBezTo>
                  <a:cubicBezTo>
                    <a:pt x="17555" y="13218"/>
                    <a:pt x="17555" y="13218"/>
                    <a:pt x="17555" y="13218"/>
                  </a:cubicBezTo>
                  <a:cubicBezTo>
                    <a:pt x="17555" y="13379"/>
                    <a:pt x="17555" y="13379"/>
                    <a:pt x="17555" y="13379"/>
                  </a:cubicBezTo>
                  <a:cubicBezTo>
                    <a:pt x="17469" y="13379"/>
                    <a:pt x="17469" y="13379"/>
                    <a:pt x="17469" y="13379"/>
                  </a:cubicBezTo>
                  <a:cubicBezTo>
                    <a:pt x="17469" y="13379"/>
                    <a:pt x="17469" y="13379"/>
                    <a:pt x="17469" y="13379"/>
                  </a:cubicBezTo>
                  <a:cubicBezTo>
                    <a:pt x="17383" y="13379"/>
                    <a:pt x="17383" y="13379"/>
                    <a:pt x="17383" y="13379"/>
                  </a:cubicBezTo>
                  <a:cubicBezTo>
                    <a:pt x="17383" y="13540"/>
                    <a:pt x="17383" y="13540"/>
                    <a:pt x="17383" y="13540"/>
                  </a:cubicBezTo>
                  <a:cubicBezTo>
                    <a:pt x="17297" y="13379"/>
                    <a:pt x="17297" y="13379"/>
                    <a:pt x="17297" y="13379"/>
                  </a:cubicBezTo>
                  <a:cubicBezTo>
                    <a:pt x="17297" y="13379"/>
                    <a:pt x="17297" y="13379"/>
                    <a:pt x="17297" y="13379"/>
                  </a:cubicBezTo>
                  <a:cubicBezTo>
                    <a:pt x="17211" y="13379"/>
                    <a:pt x="17211" y="13379"/>
                    <a:pt x="17211" y="13379"/>
                  </a:cubicBezTo>
                  <a:cubicBezTo>
                    <a:pt x="17211" y="13540"/>
                    <a:pt x="17211" y="13540"/>
                    <a:pt x="17211" y="13540"/>
                  </a:cubicBezTo>
                  <a:cubicBezTo>
                    <a:pt x="17211" y="13540"/>
                    <a:pt x="17211" y="13540"/>
                    <a:pt x="17211" y="13540"/>
                  </a:cubicBezTo>
                  <a:cubicBezTo>
                    <a:pt x="17297" y="13540"/>
                    <a:pt x="17297" y="13540"/>
                    <a:pt x="17297" y="13540"/>
                  </a:cubicBezTo>
                  <a:cubicBezTo>
                    <a:pt x="17469" y="13540"/>
                    <a:pt x="17469" y="13540"/>
                    <a:pt x="17469" y="13540"/>
                  </a:cubicBezTo>
                  <a:cubicBezTo>
                    <a:pt x="17469" y="13540"/>
                    <a:pt x="17469" y="13540"/>
                    <a:pt x="17469" y="13540"/>
                  </a:cubicBezTo>
                  <a:cubicBezTo>
                    <a:pt x="17469" y="13701"/>
                    <a:pt x="17469" y="13701"/>
                    <a:pt x="17469" y="13701"/>
                  </a:cubicBezTo>
                  <a:cubicBezTo>
                    <a:pt x="17555" y="13701"/>
                    <a:pt x="17555" y="13701"/>
                    <a:pt x="17555" y="13701"/>
                  </a:cubicBezTo>
                  <a:cubicBezTo>
                    <a:pt x="17555" y="13701"/>
                    <a:pt x="17555" y="13701"/>
                    <a:pt x="17555" y="13701"/>
                  </a:cubicBezTo>
                  <a:cubicBezTo>
                    <a:pt x="17555" y="13540"/>
                    <a:pt x="17555" y="13540"/>
                    <a:pt x="17555" y="13540"/>
                  </a:cubicBezTo>
                  <a:cubicBezTo>
                    <a:pt x="17555" y="13540"/>
                    <a:pt x="17555" y="13540"/>
                    <a:pt x="17555" y="13540"/>
                  </a:cubicBezTo>
                  <a:cubicBezTo>
                    <a:pt x="17641" y="13701"/>
                    <a:pt x="17641" y="13701"/>
                    <a:pt x="17641" y="13701"/>
                  </a:cubicBezTo>
                  <a:cubicBezTo>
                    <a:pt x="17555" y="13863"/>
                    <a:pt x="17555" y="13863"/>
                    <a:pt x="17555" y="13863"/>
                  </a:cubicBezTo>
                  <a:cubicBezTo>
                    <a:pt x="17555" y="13863"/>
                    <a:pt x="17555" y="13863"/>
                    <a:pt x="17555" y="13863"/>
                  </a:cubicBezTo>
                  <a:cubicBezTo>
                    <a:pt x="17469" y="13863"/>
                    <a:pt x="17469" y="13863"/>
                    <a:pt x="17469" y="13863"/>
                  </a:cubicBezTo>
                  <a:cubicBezTo>
                    <a:pt x="17469" y="14024"/>
                    <a:pt x="17469" y="14024"/>
                    <a:pt x="17469" y="14024"/>
                  </a:cubicBezTo>
                  <a:cubicBezTo>
                    <a:pt x="17469" y="14024"/>
                    <a:pt x="17469" y="14024"/>
                    <a:pt x="17469" y="14024"/>
                  </a:cubicBezTo>
                  <a:cubicBezTo>
                    <a:pt x="17383" y="14024"/>
                    <a:pt x="17383" y="14024"/>
                    <a:pt x="17383" y="14024"/>
                  </a:cubicBezTo>
                  <a:cubicBezTo>
                    <a:pt x="17297" y="14024"/>
                    <a:pt x="17297" y="14024"/>
                    <a:pt x="17297" y="14024"/>
                  </a:cubicBezTo>
                  <a:cubicBezTo>
                    <a:pt x="17297" y="13863"/>
                    <a:pt x="17297" y="13863"/>
                    <a:pt x="17297" y="13863"/>
                  </a:cubicBezTo>
                  <a:cubicBezTo>
                    <a:pt x="17297" y="14024"/>
                    <a:pt x="17297" y="14024"/>
                    <a:pt x="17297" y="14024"/>
                  </a:cubicBezTo>
                  <a:cubicBezTo>
                    <a:pt x="17211" y="14024"/>
                    <a:pt x="17211" y="14024"/>
                    <a:pt x="17211" y="14024"/>
                  </a:cubicBezTo>
                  <a:cubicBezTo>
                    <a:pt x="17211" y="14024"/>
                    <a:pt x="17211" y="14024"/>
                    <a:pt x="17211" y="14024"/>
                  </a:cubicBezTo>
                  <a:cubicBezTo>
                    <a:pt x="17125" y="14024"/>
                    <a:pt x="17125" y="14024"/>
                    <a:pt x="17125" y="14024"/>
                  </a:cubicBezTo>
                  <a:cubicBezTo>
                    <a:pt x="17211" y="14024"/>
                    <a:pt x="17211" y="14024"/>
                    <a:pt x="17211" y="14024"/>
                  </a:cubicBezTo>
                  <a:cubicBezTo>
                    <a:pt x="17297" y="14024"/>
                    <a:pt x="17297" y="14024"/>
                    <a:pt x="17297" y="14024"/>
                  </a:cubicBezTo>
                  <a:cubicBezTo>
                    <a:pt x="17297" y="14185"/>
                    <a:pt x="17297" y="14185"/>
                    <a:pt x="17297" y="14185"/>
                  </a:cubicBezTo>
                  <a:cubicBezTo>
                    <a:pt x="17211" y="14185"/>
                    <a:pt x="17211" y="14185"/>
                    <a:pt x="17211" y="14185"/>
                  </a:cubicBezTo>
                  <a:cubicBezTo>
                    <a:pt x="17297" y="14185"/>
                    <a:pt x="17297" y="14185"/>
                    <a:pt x="17297" y="14185"/>
                  </a:cubicBezTo>
                  <a:cubicBezTo>
                    <a:pt x="17125" y="14346"/>
                    <a:pt x="17125" y="14346"/>
                    <a:pt x="17125" y="14346"/>
                  </a:cubicBezTo>
                  <a:cubicBezTo>
                    <a:pt x="17125" y="14346"/>
                    <a:pt x="17125" y="14346"/>
                    <a:pt x="17125" y="14346"/>
                  </a:cubicBezTo>
                  <a:cubicBezTo>
                    <a:pt x="17125" y="14346"/>
                    <a:pt x="17125" y="14346"/>
                    <a:pt x="17125" y="14346"/>
                  </a:cubicBezTo>
                  <a:cubicBezTo>
                    <a:pt x="17211" y="14346"/>
                    <a:pt x="17211" y="14346"/>
                    <a:pt x="17211" y="14346"/>
                  </a:cubicBezTo>
                  <a:cubicBezTo>
                    <a:pt x="17297" y="14346"/>
                    <a:pt x="17297" y="14346"/>
                    <a:pt x="17297" y="14346"/>
                  </a:cubicBezTo>
                  <a:cubicBezTo>
                    <a:pt x="17297" y="14346"/>
                    <a:pt x="17297" y="14346"/>
                    <a:pt x="17297" y="14346"/>
                  </a:cubicBezTo>
                  <a:cubicBezTo>
                    <a:pt x="17383" y="14346"/>
                    <a:pt x="17383" y="14346"/>
                    <a:pt x="17383" y="14346"/>
                  </a:cubicBezTo>
                  <a:cubicBezTo>
                    <a:pt x="17297" y="14507"/>
                    <a:pt x="17297" y="14507"/>
                    <a:pt x="17297" y="14507"/>
                  </a:cubicBezTo>
                  <a:cubicBezTo>
                    <a:pt x="17211" y="14507"/>
                    <a:pt x="17211" y="14507"/>
                    <a:pt x="17211" y="14507"/>
                  </a:cubicBezTo>
                  <a:cubicBezTo>
                    <a:pt x="17211" y="14507"/>
                    <a:pt x="17211" y="14507"/>
                    <a:pt x="17211" y="14507"/>
                  </a:cubicBezTo>
                  <a:cubicBezTo>
                    <a:pt x="17211" y="14507"/>
                    <a:pt x="17211" y="14507"/>
                    <a:pt x="17211" y="14507"/>
                  </a:cubicBezTo>
                  <a:cubicBezTo>
                    <a:pt x="17125" y="14507"/>
                    <a:pt x="17125" y="14507"/>
                    <a:pt x="17125" y="14507"/>
                  </a:cubicBezTo>
                  <a:cubicBezTo>
                    <a:pt x="17039" y="14507"/>
                    <a:pt x="17039" y="14507"/>
                    <a:pt x="17039" y="14507"/>
                  </a:cubicBezTo>
                  <a:cubicBezTo>
                    <a:pt x="16867" y="14669"/>
                    <a:pt x="16867" y="14669"/>
                    <a:pt x="16867" y="14669"/>
                  </a:cubicBezTo>
                  <a:cubicBezTo>
                    <a:pt x="16695" y="14991"/>
                    <a:pt x="16695" y="14991"/>
                    <a:pt x="16695" y="14991"/>
                  </a:cubicBezTo>
                  <a:cubicBezTo>
                    <a:pt x="16609" y="15152"/>
                    <a:pt x="16609" y="15152"/>
                    <a:pt x="16609" y="15152"/>
                  </a:cubicBezTo>
                  <a:cubicBezTo>
                    <a:pt x="16609" y="15152"/>
                    <a:pt x="16609" y="15152"/>
                    <a:pt x="16609" y="15152"/>
                  </a:cubicBezTo>
                  <a:cubicBezTo>
                    <a:pt x="16523" y="15152"/>
                    <a:pt x="16523" y="15152"/>
                    <a:pt x="16523" y="15152"/>
                  </a:cubicBezTo>
                  <a:cubicBezTo>
                    <a:pt x="16437" y="15152"/>
                    <a:pt x="16437" y="15152"/>
                    <a:pt x="16437" y="15152"/>
                  </a:cubicBezTo>
                  <a:cubicBezTo>
                    <a:pt x="16351" y="15313"/>
                    <a:pt x="16351" y="15313"/>
                    <a:pt x="16351" y="15313"/>
                  </a:cubicBezTo>
                  <a:cubicBezTo>
                    <a:pt x="16178" y="15636"/>
                    <a:pt x="16178" y="15636"/>
                    <a:pt x="16178" y="15636"/>
                  </a:cubicBezTo>
                  <a:cubicBezTo>
                    <a:pt x="16178" y="15636"/>
                    <a:pt x="16178" y="15636"/>
                    <a:pt x="16178" y="15636"/>
                  </a:cubicBezTo>
                  <a:cubicBezTo>
                    <a:pt x="16178" y="15797"/>
                    <a:pt x="16178" y="15797"/>
                    <a:pt x="16178" y="15797"/>
                  </a:cubicBezTo>
                  <a:cubicBezTo>
                    <a:pt x="16092" y="15797"/>
                    <a:pt x="16092" y="15797"/>
                    <a:pt x="16092" y="15797"/>
                  </a:cubicBezTo>
                  <a:cubicBezTo>
                    <a:pt x="16092" y="15797"/>
                    <a:pt x="16092" y="15797"/>
                    <a:pt x="16092" y="15797"/>
                  </a:cubicBezTo>
                  <a:cubicBezTo>
                    <a:pt x="16006" y="15958"/>
                    <a:pt x="16006" y="15958"/>
                    <a:pt x="16006" y="15958"/>
                  </a:cubicBezTo>
                  <a:cubicBezTo>
                    <a:pt x="16006" y="15958"/>
                    <a:pt x="16006" y="15958"/>
                    <a:pt x="16006" y="15958"/>
                  </a:cubicBezTo>
                  <a:cubicBezTo>
                    <a:pt x="16006" y="15958"/>
                    <a:pt x="16006" y="15958"/>
                    <a:pt x="16006" y="15958"/>
                  </a:cubicBezTo>
                  <a:cubicBezTo>
                    <a:pt x="15920" y="15958"/>
                    <a:pt x="15920" y="15958"/>
                    <a:pt x="15920" y="15958"/>
                  </a:cubicBezTo>
                  <a:cubicBezTo>
                    <a:pt x="15834" y="15958"/>
                    <a:pt x="15834" y="15958"/>
                    <a:pt x="15834" y="15958"/>
                  </a:cubicBezTo>
                  <a:cubicBezTo>
                    <a:pt x="15834" y="16119"/>
                    <a:pt x="15834" y="16119"/>
                    <a:pt x="15834" y="16119"/>
                  </a:cubicBezTo>
                  <a:cubicBezTo>
                    <a:pt x="15748" y="16119"/>
                    <a:pt x="15748" y="16119"/>
                    <a:pt x="15748" y="16119"/>
                  </a:cubicBezTo>
                  <a:cubicBezTo>
                    <a:pt x="15662" y="16119"/>
                    <a:pt x="15662" y="16119"/>
                    <a:pt x="15662" y="16119"/>
                  </a:cubicBezTo>
                  <a:cubicBezTo>
                    <a:pt x="15576" y="16119"/>
                    <a:pt x="15576" y="16119"/>
                    <a:pt x="15576" y="16119"/>
                  </a:cubicBezTo>
                  <a:cubicBezTo>
                    <a:pt x="15576" y="16281"/>
                    <a:pt x="15576" y="16281"/>
                    <a:pt x="15576" y="16281"/>
                  </a:cubicBezTo>
                  <a:cubicBezTo>
                    <a:pt x="15490" y="16281"/>
                    <a:pt x="15490" y="16281"/>
                    <a:pt x="15490" y="16281"/>
                  </a:cubicBezTo>
                  <a:cubicBezTo>
                    <a:pt x="15490" y="16281"/>
                    <a:pt x="15490" y="16281"/>
                    <a:pt x="15490" y="16281"/>
                  </a:cubicBezTo>
                  <a:cubicBezTo>
                    <a:pt x="15490" y="16281"/>
                    <a:pt x="15490" y="16281"/>
                    <a:pt x="15490" y="16281"/>
                  </a:cubicBezTo>
                  <a:cubicBezTo>
                    <a:pt x="15490" y="16442"/>
                    <a:pt x="15490" y="16442"/>
                    <a:pt x="15490" y="16442"/>
                  </a:cubicBezTo>
                  <a:cubicBezTo>
                    <a:pt x="15490" y="16442"/>
                    <a:pt x="15490" y="16442"/>
                    <a:pt x="15490" y="16442"/>
                  </a:cubicBezTo>
                  <a:cubicBezTo>
                    <a:pt x="15404" y="16603"/>
                    <a:pt x="15404" y="16603"/>
                    <a:pt x="15404" y="16603"/>
                  </a:cubicBezTo>
                  <a:cubicBezTo>
                    <a:pt x="15404" y="16603"/>
                    <a:pt x="15404" y="16603"/>
                    <a:pt x="15404" y="16603"/>
                  </a:cubicBezTo>
                  <a:cubicBezTo>
                    <a:pt x="15318" y="16603"/>
                    <a:pt x="15318" y="16603"/>
                    <a:pt x="15318" y="16603"/>
                  </a:cubicBezTo>
                  <a:cubicBezTo>
                    <a:pt x="15232" y="16764"/>
                    <a:pt x="15232" y="16764"/>
                    <a:pt x="15232" y="16764"/>
                  </a:cubicBezTo>
                  <a:cubicBezTo>
                    <a:pt x="15232" y="16925"/>
                    <a:pt x="15232" y="16925"/>
                    <a:pt x="15232" y="16925"/>
                  </a:cubicBezTo>
                  <a:cubicBezTo>
                    <a:pt x="15232" y="17248"/>
                    <a:pt x="15232" y="17248"/>
                    <a:pt x="15232" y="17248"/>
                  </a:cubicBezTo>
                  <a:cubicBezTo>
                    <a:pt x="15146" y="17570"/>
                    <a:pt x="15146" y="17570"/>
                    <a:pt x="15146" y="17570"/>
                  </a:cubicBezTo>
                  <a:cubicBezTo>
                    <a:pt x="15232" y="17731"/>
                    <a:pt x="15232" y="17731"/>
                    <a:pt x="15232" y="17731"/>
                  </a:cubicBezTo>
                  <a:cubicBezTo>
                    <a:pt x="15146" y="18054"/>
                    <a:pt x="15146" y="18054"/>
                    <a:pt x="15146" y="18054"/>
                  </a:cubicBezTo>
                  <a:cubicBezTo>
                    <a:pt x="15232" y="18215"/>
                    <a:pt x="15232" y="18215"/>
                    <a:pt x="15232" y="18215"/>
                  </a:cubicBezTo>
                  <a:cubicBezTo>
                    <a:pt x="15232" y="18537"/>
                    <a:pt x="15232" y="18537"/>
                    <a:pt x="15232" y="18537"/>
                  </a:cubicBezTo>
                  <a:cubicBezTo>
                    <a:pt x="15232" y="18699"/>
                    <a:pt x="15232" y="18699"/>
                    <a:pt x="15232" y="18699"/>
                  </a:cubicBezTo>
                  <a:cubicBezTo>
                    <a:pt x="15318" y="19021"/>
                    <a:pt x="15318" y="19021"/>
                    <a:pt x="15318" y="19021"/>
                  </a:cubicBezTo>
                  <a:cubicBezTo>
                    <a:pt x="15318" y="19021"/>
                    <a:pt x="15318" y="19021"/>
                    <a:pt x="15318" y="19021"/>
                  </a:cubicBezTo>
                  <a:cubicBezTo>
                    <a:pt x="15404" y="19182"/>
                    <a:pt x="15404" y="19182"/>
                    <a:pt x="15404" y="19182"/>
                  </a:cubicBezTo>
                  <a:cubicBezTo>
                    <a:pt x="15318" y="19343"/>
                    <a:pt x="15318" y="19343"/>
                    <a:pt x="15318" y="19343"/>
                  </a:cubicBezTo>
                  <a:cubicBezTo>
                    <a:pt x="15318" y="19504"/>
                    <a:pt x="15318" y="19504"/>
                    <a:pt x="15318" y="19504"/>
                  </a:cubicBezTo>
                  <a:cubicBezTo>
                    <a:pt x="15404" y="19666"/>
                    <a:pt x="15404" y="19666"/>
                    <a:pt x="15404" y="19666"/>
                  </a:cubicBezTo>
                  <a:cubicBezTo>
                    <a:pt x="15404" y="19988"/>
                    <a:pt x="15404" y="19988"/>
                    <a:pt x="15404" y="19988"/>
                  </a:cubicBezTo>
                  <a:cubicBezTo>
                    <a:pt x="15490" y="20149"/>
                    <a:pt x="15490" y="20149"/>
                    <a:pt x="15490" y="20149"/>
                  </a:cubicBezTo>
                  <a:cubicBezTo>
                    <a:pt x="15490" y="20310"/>
                    <a:pt x="15490" y="20310"/>
                    <a:pt x="15490" y="20310"/>
                  </a:cubicBezTo>
                  <a:cubicBezTo>
                    <a:pt x="15490" y="20310"/>
                    <a:pt x="15490" y="20310"/>
                    <a:pt x="15490" y="20310"/>
                  </a:cubicBezTo>
                  <a:cubicBezTo>
                    <a:pt x="15490" y="20472"/>
                    <a:pt x="15490" y="20472"/>
                    <a:pt x="15490" y="20472"/>
                  </a:cubicBezTo>
                  <a:cubicBezTo>
                    <a:pt x="15490" y="20633"/>
                    <a:pt x="15490" y="20633"/>
                    <a:pt x="15490" y="20633"/>
                  </a:cubicBezTo>
                  <a:cubicBezTo>
                    <a:pt x="15490" y="20633"/>
                    <a:pt x="15490" y="20633"/>
                    <a:pt x="15490" y="20633"/>
                  </a:cubicBezTo>
                  <a:cubicBezTo>
                    <a:pt x="15490" y="20794"/>
                    <a:pt x="15490" y="20794"/>
                    <a:pt x="15490" y="20794"/>
                  </a:cubicBezTo>
                  <a:cubicBezTo>
                    <a:pt x="15404" y="21116"/>
                    <a:pt x="15404" y="21116"/>
                    <a:pt x="15404" y="21116"/>
                  </a:cubicBezTo>
                  <a:cubicBezTo>
                    <a:pt x="15318" y="21278"/>
                    <a:pt x="15318" y="21278"/>
                    <a:pt x="15318" y="21278"/>
                  </a:cubicBezTo>
                  <a:cubicBezTo>
                    <a:pt x="15318" y="21278"/>
                    <a:pt x="15318" y="21278"/>
                    <a:pt x="15318" y="21278"/>
                  </a:cubicBezTo>
                  <a:cubicBezTo>
                    <a:pt x="15318" y="21439"/>
                    <a:pt x="15318" y="21439"/>
                    <a:pt x="15318" y="21439"/>
                  </a:cubicBezTo>
                  <a:cubicBezTo>
                    <a:pt x="15232" y="21439"/>
                    <a:pt x="15232" y="21439"/>
                    <a:pt x="15232" y="21439"/>
                  </a:cubicBezTo>
                  <a:cubicBezTo>
                    <a:pt x="15146" y="21600"/>
                    <a:pt x="15146" y="21600"/>
                    <a:pt x="15146" y="21600"/>
                  </a:cubicBezTo>
                  <a:cubicBezTo>
                    <a:pt x="15060" y="21600"/>
                    <a:pt x="15060" y="21600"/>
                    <a:pt x="15060" y="21600"/>
                  </a:cubicBezTo>
                  <a:cubicBezTo>
                    <a:pt x="15060" y="21439"/>
                    <a:pt x="15060" y="21439"/>
                    <a:pt x="15060" y="21439"/>
                  </a:cubicBezTo>
                  <a:cubicBezTo>
                    <a:pt x="14974" y="21439"/>
                    <a:pt x="14974" y="21439"/>
                    <a:pt x="14974" y="21439"/>
                  </a:cubicBezTo>
                  <a:cubicBezTo>
                    <a:pt x="15060" y="21439"/>
                    <a:pt x="15060" y="21439"/>
                    <a:pt x="15060" y="21439"/>
                  </a:cubicBezTo>
                  <a:cubicBezTo>
                    <a:pt x="14888" y="21278"/>
                    <a:pt x="14888" y="21278"/>
                    <a:pt x="14888" y="21278"/>
                  </a:cubicBezTo>
                  <a:cubicBezTo>
                    <a:pt x="14974" y="21116"/>
                    <a:pt x="14974" y="21116"/>
                    <a:pt x="14974" y="21116"/>
                  </a:cubicBezTo>
                  <a:cubicBezTo>
                    <a:pt x="14888" y="21116"/>
                    <a:pt x="14888" y="21116"/>
                    <a:pt x="14888" y="21116"/>
                  </a:cubicBezTo>
                  <a:cubicBezTo>
                    <a:pt x="14888" y="21116"/>
                    <a:pt x="14888" y="21116"/>
                    <a:pt x="14888" y="21116"/>
                  </a:cubicBezTo>
                  <a:cubicBezTo>
                    <a:pt x="14802" y="20955"/>
                    <a:pt x="14802" y="20955"/>
                    <a:pt x="14802" y="20955"/>
                  </a:cubicBezTo>
                  <a:cubicBezTo>
                    <a:pt x="14802" y="20794"/>
                    <a:pt x="14802" y="20794"/>
                    <a:pt x="14802" y="20794"/>
                  </a:cubicBezTo>
                  <a:cubicBezTo>
                    <a:pt x="14802" y="20633"/>
                    <a:pt x="14802" y="20633"/>
                    <a:pt x="14802" y="20633"/>
                  </a:cubicBezTo>
                  <a:cubicBezTo>
                    <a:pt x="14716" y="20633"/>
                    <a:pt x="14716" y="20633"/>
                    <a:pt x="14716" y="20633"/>
                  </a:cubicBezTo>
                  <a:cubicBezTo>
                    <a:pt x="14716" y="20472"/>
                    <a:pt x="14716" y="20472"/>
                    <a:pt x="14716" y="20472"/>
                  </a:cubicBezTo>
                  <a:cubicBezTo>
                    <a:pt x="14716" y="20472"/>
                    <a:pt x="14716" y="20472"/>
                    <a:pt x="14716" y="20472"/>
                  </a:cubicBezTo>
                  <a:cubicBezTo>
                    <a:pt x="14716" y="20310"/>
                    <a:pt x="14716" y="20310"/>
                    <a:pt x="14716" y="20310"/>
                  </a:cubicBezTo>
                  <a:cubicBezTo>
                    <a:pt x="14802" y="20310"/>
                    <a:pt x="14802" y="20310"/>
                    <a:pt x="14802" y="20310"/>
                  </a:cubicBezTo>
                  <a:cubicBezTo>
                    <a:pt x="14716" y="20310"/>
                    <a:pt x="14716" y="20310"/>
                    <a:pt x="14716" y="20310"/>
                  </a:cubicBezTo>
                  <a:cubicBezTo>
                    <a:pt x="14716" y="20310"/>
                    <a:pt x="14716" y="20310"/>
                    <a:pt x="14716" y="20310"/>
                  </a:cubicBezTo>
                  <a:cubicBezTo>
                    <a:pt x="14716" y="20310"/>
                    <a:pt x="14716" y="20310"/>
                    <a:pt x="14716" y="20310"/>
                  </a:cubicBezTo>
                  <a:cubicBezTo>
                    <a:pt x="14716" y="20310"/>
                    <a:pt x="14716" y="20310"/>
                    <a:pt x="14716" y="20310"/>
                  </a:cubicBezTo>
                  <a:cubicBezTo>
                    <a:pt x="14629" y="20310"/>
                    <a:pt x="14629" y="20310"/>
                    <a:pt x="14629" y="20310"/>
                  </a:cubicBezTo>
                  <a:cubicBezTo>
                    <a:pt x="14629" y="20310"/>
                    <a:pt x="14629" y="20310"/>
                    <a:pt x="14629" y="20310"/>
                  </a:cubicBezTo>
                  <a:cubicBezTo>
                    <a:pt x="14629" y="20149"/>
                    <a:pt x="14629" y="20149"/>
                    <a:pt x="14629" y="20149"/>
                  </a:cubicBezTo>
                  <a:cubicBezTo>
                    <a:pt x="14543" y="20149"/>
                    <a:pt x="14543" y="20149"/>
                    <a:pt x="14543" y="20149"/>
                  </a:cubicBezTo>
                  <a:cubicBezTo>
                    <a:pt x="14543" y="19988"/>
                    <a:pt x="14543" y="19988"/>
                    <a:pt x="14543" y="19988"/>
                  </a:cubicBezTo>
                  <a:cubicBezTo>
                    <a:pt x="14543" y="19827"/>
                    <a:pt x="14543" y="19827"/>
                    <a:pt x="14543" y="19827"/>
                  </a:cubicBezTo>
                  <a:cubicBezTo>
                    <a:pt x="14629" y="19666"/>
                    <a:pt x="14629" y="19666"/>
                    <a:pt x="14629" y="19666"/>
                  </a:cubicBezTo>
                  <a:cubicBezTo>
                    <a:pt x="14629" y="19504"/>
                    <a:pt x="14629" y="19504"/>
                    <a:pt x="14629" y="19504"/>
                  </a:cubicBezTo>
                  <a:cubicBezTo>
                    <a:pt x="14543" y="19504"/>
                    <a:pt x="14543" y="19504"/>
                    <a:pt x="14543" y="19504"/>
                  </a:cubicBezTo>
                  <a:cubicBezTo>
                    <a:pt x="14543" y="19504"/>
                    <a:pt x="14543" y="19504"/>
                    <a:pt x="14543" y="19504"/>
                  </a:cubicBezTo>
                  <a:cubicBezTo>
                    <a:pt x="14543" y="19666"/>
                    <a:pt x="14543" y="19666"/>
                    <a:pt x="14543" y="19666"/>
                  </a:cubicBezTo>
                  <a:cubicBezTo>
                    <a:pt x="14543" y="19666"/>
                    <a:pt x="14543" y="19666"/>
                    <a:pt x="14543" y="19666"/>
                  </a:cubicBezTo>
                  <a:cubicBezTo>
                    <a:pt x="14543" y="19666"/>
                    <a:pt x="14543" y="19666"/>
                    <a:pt x="14543" y="19666"/>
                  </a:cubicBezTo>
                  <a:cubicBezTo>
                    <a:pt x="14457" y="19666"/>
                    <a:pt x="14457" y="19666"/>
                    <a:pt x="14457" y="19666"/>
                  </a:cubicBezTo>
                  <a:cubicBezTo>
                    <a:pt x="14457" y="19504"/>
                    <a:pt x="14457" y="19504"/>
                    <a:pt x="14457" y="19504"/>
                  </a:cubicBezTo>
                  <a:cubicBezTo>
                    <a:pt x="14543" y="19343"/>
                    <a:pt x="14543" y="19343"/>
                    <a:pt x="14543" y="19343"/>
                  </a:cubicBezTo>
                  <a:cubicBezTo>
                    <a:pt x="14543" y="19021"/>
                    <a:pt x="14543" y="19021"/>
                    <a:pt x="14543" y="19021"/>
                  </a:cubicBezTo>
                  <a:cubicBezTo>
                    <a:pt x="14629" y="18860"/>
                    <a:pt x="14629" y="18860"/>
                    <a:pt x="14629" y="18860"/>
                  </a:cubicBezTo>
                  <a:cubicBezTo>
                    <a:pt x="14543" y="18699"/>
                    <a:pt x="14543" y="18699"/>
                    <a:pt x="14543" y="18699"/>
                  </a:cubicBezTo>
                  <a:cubicBezTo>
                    <a:pt x="14457" y="18699"/>
                    <a:pt x="14457" y="18699"/>
                    <a:pt x="14457" y="18699"/>
                  </a:cubicBezTo>
                  <a:cubicBezTo>
                    <a:pt x="14457" y="18537"/>
                    <a:pt x="14457" y="18537"/>
                    <a:pt x="14457" y="18537"/>
                  </a:cubicBezTo>
                  <a:cubicBezTo>
                    <a:pt x="14457" y="18537"/>
                    <a:pt x="14457" y="18537"/>
                    <a:pt x="14457" y="18537"/>
                  </a:cubicBezTo>
                  <a:cubicBezTo>
                    <a:pt x="14457" y="18537"/>
                    <a:pt x="14457" y="18537"/>
                    <a:pt x="14457" y="18537"/>
                  </a:cubicBezTo>
                  <a:cubicBezTo>
                    <a:pt x="14371" y="18376"/>
                    <a:pt x="14371" y="18376"/>
                    <a:pt x="14371" y="18376"/>
                  </a:cubicBezTo>
                  <a:cubicBezTo>
                    <a:pt x="14371" y="18376"/>
                    <a:pt x="14371" y="18376"/>
                    <a:pt x="14371" y="18376"/>
                  </a:cubicBezTo>
                  <a:cubicBezTo>
                    <a:pt x="14371" y="18215"/>
                    <a:pt x="14371" y="18215"/>
                    <a:pt x="14371" y="18215"/>
                  </a:cubicBezTo>
                  <a:cubicBezTo>
                    <a:pt x="14285" y="18215"/>
                    <a:pt x="14285" y="18215"/>
                    <a:pt x="14285" y="18215"/>
                  </a:cubicBezTo>
                  <a:cubicBezTo>
                    <a:pt x="14285" y="18054"/>
                    <a:pt x="14285" y="18054"/>
                    <a:pt x="14285" y="18054"/>
                  </a:cubicBezTo>
                  <a:cubicBezTo>
                    <a:pt x="14199" y="17893"/>
                    <a:pt x="14199" y="17893"/>
                    <a:pt x="14199" y="17893"/>
                  </a:cubicBezTo>
                  <a:cubicBezTo>
                    <a:pt x="14113" y="17893"/>
                    <a:pt x="14113" y="17893"/>
                    <a:pt x="14113" y="17893"/>
                  </a:cubicBezTo>
                  <a:cubicBezTo>
                    <a:pt x="14027" y="17893"/>
                    <a:pt x="14027" y="17893"/>
                    <a:pt x="14027" y="17893"/>
                  </a:cubicBezTo>
                  <a:cubicBezTo>
                    <a:pt x="14027" y="18054"/>
                    <a:pt x="14027" y="18054"/>
                    <a:pt x="14027" y="18054"/>
                  </a:cubicBezTo>
                  <a:cubicBezTo>
                    <a:pt x="14027" y="18054"/>
                    <a:pt x="14027" y="18054"/>
                    <a:pt x="14027" y="18054"/>
                  </a:cubicBezTo>
                  <a:cubicBezTo>
                    <a:pt x="13941" y="18054"/>
                    <a:pt x="13941" y="18054"/>
                    <a:pt x="13941" y="18054"/>
                  </a:cubicBezTo>
                  <a:cubicBezTo>
                    <a:pt x="13941" y="18054"/>
                    <a:pt x="13941" y="18054"/>
                    <a:pt x="13941" y="18054"/>
                  </a:cubicBezTo>
                  <a:cubicBezTo>
                    <a:pt x="13855" y="18215"/>
                    <a:pt x="13855" y="18215"/>
                    <a:pt x="13855" y="18215"/>
                  </a:cubicBezTo>
                  <a:cubicBezTo>
                    <a:pt x="13769" y="18215"/>
                    <a:pt x="13769" y="18215"/>
                    <a:pt x="13769" y="18215"/>
                  </a:cubicBezTo>
                  <a:cubicBezTo>
                    <a:pt x="13683" y="18215"/>
                    <a:pt x="13683" y="18215"/>
                    <a:pt x="13683" y="18215"/>
                  </a:cubicBezTo>
                  <a:cubicBezTo>
                    <a:pt x="13683" y="18215"/>
                    <a:pt x="13683" y="18215"/>
                    <a:pt x="13683" y="18215"/>
                  </a:cubicBezTo>
                  <a:cubicBezTo>
                    <a:pt x="13683" y="18054"/>
                    <a:pt x="13683" y="18054"/>
                    <a:pt x="13683" y="18054"/>
                  </a:cubicBezTo>
                  <a:cubicBezTo>
                    <a:pt x="13683" y="18215"/>
                    <a:pt x="13683" y="18215"/>
                    <a:pt x="13683" y="18215"/>
                  </a:cubicBezTo>
                  <a:cubicBezTo>
                    <a:pt x="13683" y="18215"/>
                    <a:pt x="13683" y="18215"/>
                    <a:pt x="13683" y="18215"/>
                  </a:cubicBezTo>
                  <a:cubicBezTo>
                    <a:pt x="13683" y="18054"/>
                    <a:pt x="13683" y="18054"/>
                    <a:pt x="13683" y="18054"/>
                  </a:cubicBezTo>
                  <a:cubicBezTo>
                    <a:pt x="13597" y="18054"/>
                    <a:pt x="13597" y="18054"/>
                    <a:pt x="13597" y="18054"/>
                  </a:cubicBezTo>
                  <a:cubicBezTo>
                    <a:pt x="13511" y="17893"/>
                    <a:pt x="13511" y="17893"/>
                    <a:pt x="13511" y="17893"/>
                  </a:cubicBezTo>
                  <a:cubicBezTo>
                    <a:pt x="13511" y="17893"/>
                    <a:pt x="13511" y="17893"/>
                    <a:pt x="13511" y="17893"/>
                  </a:cubicBezTo>
                  <a:cubicBezTo>
                    <a:pt x="13597" y="17893"/>
                    <a:pt x="13597" y="17893"/>
                    <a:pt x="13597" y="17893"/>
                  </a:cubicBezTo>
                  <a:cubicBezTo>
                    <a:pt x="13597" y="17893"/>
                    <a:pt x="13597" y="17893"/>
                    <a:pt x="13597" y="17893"/>
                  </a:cubicBezTo>
                  <a:cubicBezTo>
                    <a:pt x="13511" y="17731"/>
                    <a:pt x="13511" y="17731"/>
                    <a:pt x="13511" y="17731"/>
                  </a:cubicBezTo>
                  <a:cubicBezTo>
                    <a:pt x="13511" y="17731"/>
                    <a:pt x="13511" y="17731"/>
                    <a:pt x="13511" y="17731"/>
                  </a:cubicBezTo>
                  <a:cubicBezTo>
                    <a:pt x="13511" y="17731"/>
                    <a:pt x="13511" y="17731"/>
                    <a:pt x="13511" y="17731"/>
                  </a:cubicBezTo>
                  <a:cubicBezTo>
                    <a:pt x="13511" y="17731"/>
                    <a:pt x="13511" y="17731"/>
                    <a:pt x="13511" y="17731"/>
                  </a:cubicBezTo>
                  <a:cubicBezTo>
                    <a:pt x="13511" y="17893"/>
                    <a:pt x="13511" y="17893"/>
                    <a:pt x="13511" y="17893"/>
                  </a:cubicBezTo>
                  <a:cubicBezTo>
                    <a:pt x="13425" y="17731"/>
                    <a:pt x="13425" y="17731"/>
                    <a:pt x="13425" y="17731"/>
                  </a:cubicBezTo>
                  <a:cubicBezTo>
                    <a:pt x="13425" y="17731"/>
                    <a:pt x="13425" y="17731"/>
                    <a:pt x="13425" y="17731"/>
                  </a:cubicBezTo>
                  <a:cubicBezTo>
                    <a:pt x="13339" y="17731"/>
                    <a:pt x="13339" y="17731"/>
                    <a:pt x="13339" y="17731"/>
                  </a:cubicBezTo>
                  <a:cubicBezTo>
                    <a:pt x="13167" y="17731"/>
                    <a:pt x="13167" y="17731"/>
                    <a:pt x="13167" y="17731"/>
                  </a:cubicBezTo>
                  <a:cubicBezTo>
                    <a:pt x="13253" y="17731"/>
                    <a:pt x="13253" y="17731"/>
                    <a:pt x="13253" y="17731"/>
                  </a:cubicBezTo>
                  <a:cubicBezTo>
                    <a:pt x="13339" y="17731"/>
                    <a:pt x="13339" y="17731"/>
                    <a:pt x="13339" y="17731"/>
                  </a:cubicBezTo>
                  <a:cubicBezTo>
                    <a:pt x="13339" y="17731"/>
                    <a:pt x="13339" y="17731"/>
                    <a:pt x="13339" y="17731"/>
                  </a:cubicBezTo>
                  <a:cubicBezTo>
                    <a:pt x="13339" y="17570"/>
                    <a:pt x="13339" y="17570"/>
                    <a:pt x="13339" y="17570"/>
                  </a:cubicBezTo>
                  <a:cubicBezTo>
                    <a:pt x="13253" y="17570"/>
                    <a:pt x="13253" y="17570"/>
                    <a:pt x="13253" y="17570"/>
                  </a:cubicBezTo>
                  <a:cubicBezTo>
                    <a:pt x="13167" y="17731"/>
                    <a:pt x="13167" y="17731"/>
                    <a:pt x="13167" y="17731"/>
                  </a:cubicBezTo>
                  <a:cubicBezTo>
                    <a:pt x="13167" y="17731"/>
                    <a:pt x="13167" y="17731"/>
                    <a:pt x="13167" y="17731"/>
                  </a:cubicBezTo>
                  <a:cubicBezTo>
                    <a:pt x="12994" y="17731"/>
                    <a:pt x="12994" y="17731"/>
                    <a:pt x="12994" y="17731"/>
                  </a:cubicBezTo>
                  <a:cubicBezTo>
                    <a:pt x="12994" y="17570"/>
                    <a:pt x="12994" y="17570"/>
                    <a:pt x="12994" y="17570"/>
                  </a:cubicBezTo>
                  <a:cubicBezTo>
                    <a:pt x="12908" y="17731"/>
                    <a:pt x="12908" y="17731"/>
                    <a:pt x="12908" y="17731"/>
                  </a:cubicBezTo>
                  <a:cubicBezTo>
                    <a:pt x="12822" y="17731"/>
                    <a:pt x="12822" y="17731"/>
                    <a:pt x="12822" y="17731"/>
                  </a:cubicBezTo>
                  <a:cubicBezTo>
                    <a:pt x="12736" y="17731"/>
                    <a:pt x="12736" y="17731"/>
                    <a:pt x="12736" y="17731"/>
                  </a:cubicBezTo>
                  <a:cubicBezTo>
                    <a:pt x="12650" y="17570"/>
                    <a:pt x="12650" y="17570"/>
                    <a:pt x="12650" y="17570"/>
                  </a:cubicBezTo>
                  <a:cubicBezTo>
                    <a:pt x="12650" y="17570"/>
                    <a:pt x="12650" y="17570"/>
                    <a:pt x="12650" y="17570"/>
                  </a:cubicBezTo>
                  <a:cubicBezTo>
                    <a:pt x="12650" y="17409"/>
                    <a:pt x="12650" y="17409"/>
                    <a:pt x="12650" y="17409"/>
                  </a:cubicBezTo>
                  <a:cubicBezTo>
                    <a:pt x="12650" y="17409"/>
                    <a:pt x="12650" y="17409"/>
                    <a:pt x="12650" y="17409"/>
                  </a:cubicBezTo>
                  <a:cubicBezTo>
                    <a:pt x="12650" y="17570"/>
                    <a:pt x="12650" y="17570"/>
                    <a:pt x="12650" y="17570"/>
                  </a:cubicBezTo>
                  <a:cubicBezTo>
                    <a:pt x="12564" y="17731"/>
                    <a:pt x="12564" y="17731"/>
                    <a:pt x="12564" y="17731"/>
                  </a:cubicBezTo>
                  <a:cubicBezTo>
                    <a:pt x="12478" y="17570"/>
                    <a:pt x="12478" y="17570"/>
                    <a:pt x="12478" y="17570"/>
                  </a:cubicBezTo>
                  <a:cubicBezTo>
                    <a:pt x="12478" y="17731"/>
                    <a:pt x="12478" y="17731"/>
                    <a:pt x="12478" y="17731"/>
                  </a:cubicBezTo>
                  <a:cubicBezTo>
                    <a:pt x="12392" y="17570"/>
                    <a:pt x="12392" y="17570"/>
                    <a:pt x="12392" y="17570"/>
                  </a:cubicBezTo>
                  <a:cubicBezTo>
                    <a:pt x="12134" y="17731"/>
                    <a:pt x="12134" y="17731"/>
                    <a:pt x="12134" y="17731"/>
                  </a:cubicBezTo>
                  <a:cubicBezTo>
                    <a:pt x="12134" y="17731"/>
                    <a:pt x="12134" y="17731"/>
                    <a:pt x="12134" y="17731"/>
                  </a:cubicBezTo>
                  <a:cubicBezTo>
                    <a:pt x="11962" y="17893"/>
                    <a:pt x="11962" y="17893"/>
                    <a:pt x="11962" y="17893"/>
                  </a:cubicBezTo>
                  <a:cubicBezTo>
                    <a:pt x="11876" y="18054"/>
                    <a:pt x="11876" y="18054"/>
                    <a:pt x="11876" y="18054"/>
                  </a:cubicBezTo>
                  <a:cubicBezTo>
                    <a:pt x="11876" y="18054"/>
                    <a:pt x="11876" y="18054"/>
                    <a:pt x="11876" y="18054"/>
                  </a:cubicBezTo>
                  <a:cubicBezTo>
                    <a:pt x="11962" y="18054"/>
                    <a:pt x="11962" y="18054"/>
                    <a:pt x="11962" y="18054"/>
                  </a:cubicBezTo>
                  <a:cubicBezTo>
                    <a:pt x="11962" y="18054"/>
                    <a:pt x="11962" y="18054"/>
                    <a:pt x="11962" y="18054"/>
                  </a:cubicBezTo>
                  <a:cubicBezTo>
                    <a:pt x="12048" y="18054"/>
                    <a:pt x="12048" y="18054"/>
                    <a:pt x="12048" y="18054"/>
                  </a:cubicBezTo>
                  <a:cubicBezTo>
                    <a:pt x="12048" y="18054"/>
                    <a:pt x="12048" y="18054"/>
                    <a:pt x="12048" y="18054"/>
                  </a:cubicBezTo>
                  <a:cubicBezTo>
                    <a:pt x="12134" y="18054"/>
                    <a:pt x="12134" y="18054"/>
                    <a:pt x="12134" y="18054"/>
                  </a:cubicBezTo>
                  <a:cubicBezTo>
                    <a:pt x="12048" y="18215"/>
                    <a:pt x="12048" y="18215"/>
                    <a:pt x="12048" y="18215"/>
                  </a:cubicBezTo>
                  <a:cubicBezTo>
                    <a:pt x="11962" y="18215"/>
                    <a:pt x="11962" y="18215"/>
                    <a:pt x="11962" y="18215"/>
                  </a:cubicBezTo>
                  <a:cubicBezTo>
                    <a:pt x="11962" y="18376"/>
                    <a:pt x="11962" y="18376"/>
                    <a:pt x="11962" y="18376"/>
                  </a:cubicBezTo>
                  <a:cubicBezTo>
                    <a:pt x="11962" y="18376"/>
                    <a:pt x="11962" y="18376"/>
                    <a:pt x="11962" y="18376"/>
                  </a:cubicBezTo>
                  <a:cubicBezTo>
                    <a:pt x="12134" y="18537"/>
                    <a:pt x="12134" y="18537"/>
                    <a:pt x="12134" y="18537"/>
                  </a:cubicBezTo>
                  <a:cubicBezTo>
                    <a:pt x="12220" y="18699"/>
                    <a:pt x="12220" y="18699"/>
                    <a:pt x="12220" y="18699"/>
                  </a:cubicBezTo>
                  <a:cubicBezTo>
                    <a:pt x="12220" y="18699"/>
                    <a:pt x="12220" y="18699"/>
                    <a:pt x="12220" y="18699"/>
                  </a:cubicBezTo>
                  <a:cubicBezTo>
                    <a:pt x="12134" y="18699"/>
                    <a:pt x="12134" y="18699"/>
                    <a:pt x="12134" y="18699"/>
                  </a:cubicBezTo>
                  <a:cubicBezTo>
                    <a:pt x="12134" y="18699"/>
                    <a:pt x="12134" y="18699"/>
                    <a:pt x="12134" y="18699"/>
                  </a:cubicBezTo>
                  <a:cubicBezTo>
                    <a:pt x="12134" y="18699"/>
                    <a:pt x="12134" y="18699"/>
                    <a:pt x="12134" y="18699"/>
                  </a:cubicBezTo>
                  <a:cubicBezTo>
                    <a:pt x="12048" y="18537"/>
                    <a:pt x="12048" y="18537"/>
                    <a:pt x="12048" y="18537"/>
                  </a:cubicBezTo>
                  <a:cubicBezTo>
                    <a:pt x="12048" y="18537"/>
                    <a:pt x="12048" y="18537"/>
                    <a:pt x="12048" y="18537"/>
                  </a:cubicBezTo>
                  <a:cubicBezTo>
                    <a:pt x="11962" y="18537"/>
                    <a:pt x="11962" y="18537"/>
                    <a:pt x="11962" y="18537"/>
                  </a:cubicBezTo>
                  <a:cubicBezTo>
                    <a:pt x="11962" y="18537"/>
                    <a:pt x="11962" y="18537"/>
                    <a:pt x="11962" y="18537"/>
                  </a:cubicBezTo>
                  <a:cubicBezTo>
                    <a:pt x="11876" y="18376"/>
                    <a:pt x="11876" y="18376"/>
                    <a:pt x="11876" y="18376"/>
                  </a:cubicBezTo>
                  <a:cubicBezTo>
                    <a:pt x="11790" y="18376"/>
                    <a:pt x="11790" y="18376"/>
                    <a:pt x="11790" y="18376"/>
                  </a:cubicBezTo>
                  <a:cubicBezTo>
                    <a:pt x="11876" y="18537"/>
                    <a:pt x="11876" y="18537"/>
                    <a:pt x="11876" y="18537"/>
                  </a:cubicBezTo>
                  <a:cubicBezTo>
                    <a:pt x="11876" y="18699"/>
                    <a:pt x="11876" y="18699"/>
                    <a:pt x="11876" y="18699"/>
                  </a:cubicBezTo>
                  <a:cubicBezTo>
                    <a:pt x="11790" y="18699"/>
                    <a:pt x="11790" y="18699"/>
                    <a:pt x="11790" y="18699"/>
                  </a:cubicBezTo>
                  <a:cubicBezTo>
                    <a:pt x="11790" y="18537"/>
                    <a:pt x="11790" y="18537"/>
                    <a:pt x="11790" y="18537"/>
                  </a:cubicBezTo>
                  <a:cubicBezTo>
                    <a:pt x="11704" y="18537"/>
                    <a:pt x="11704" y="18537"/>
                    <a:pt x="11704" y="18537"/>
                  </a:cubicBezTo>
                  <a:cubicBezTo>
                    <a:pt x="11618" y="18537"/>
                    <a:pt x="11618" y="18537"/>
                    <a:pt x="11618" y="18537"/>
                  </a:cubicBezTo>
                  <a:cubicBezTo>
                    <a:pt x="11618" y="18699"/>
                    <a:pt x="11618" y="18699"/>
                    <a:pt x="11618" y="18699"/>
                  </a:cubicBezTo>
                  <a:cubicBezTo>
                    <a:pt x="11531" y="18537"/>
                    <a:pt x="11531" y="18537"/>
                    <a:pt x="11531" y="18537"/>
                  </a:cubicBezTo>
                  <a:cubicBezTo>
                    <a:pt x="11445" y="18537"/>
                    <a:pt x="11445" y="18537"/>
                    <a:pt x="11445" y="18537"/>
                  </a:cubicBezTo>
                  <a:cubicBezTo>
                    <a:pt x="11359" y="18537"/>
                    <a:pt x="11359" y="18537"/>
                    <a:pt x="11359" y="18537"/>
                  </a:cubicBezTo>
                  <a:cubicBezTo>
                    <a:pt x="11359" y="18537"/>
                    <a:pt x="11359" y="18537"/>
                    <a:pt x="11359" y="18537"/>
                  </a:cubicBezTo>
                  <a:cubicBezTo>
                    <a:pt x="11359" y="18537"/>
                    <a:pt x="11359" y="18537"/>
                    <a:pt x="11359" y="18537"/>
                  </a:cubicBezTo>
                  <a:cubicBezTo>
                    <a:pt x="11445" y="18376"/>
                    <a:pt x="11445" y="18376"/>
                    <a:pt x="11445" y="18376"/>
                  </a:cubicBezTo>
                  <a:cubicBezTo>
                    <a:pt x="11359" y="18376"/>
                    <a:pt x="11359" y="18376"/>
                    <a:pt x="11359" y="18376"/>
                  </a:cubicBezTo>
                  <a:cubicBezTo>
                    <a:pt x="11359" y="18376"/>
                    <a:pt x="11359" y="18376"/>
                    <a:pt x="11359" y="18376"/>
                  </a:cubicBezTo>
                  <a:cubicBezTo>
                    <a:pt x="11273" y="18376"/>
                    <a:pt x="11273" y="18376"/>
                    <a:pt x="11273" y="18376"/>
                  </a:cubicBezTo>
                  <a:cubicBezTo>
                    <a:pt x="11273" y="18215"/>
                    <a:pt x="11273" y="18215"/>
                    <a:pt x="11273" y="18215"/>
                  </a:cubicBezTo>
                  <a:cubicBezTo>
                    <a:pt x="11273" y="18215"/>
                    <a:pt x="11273" y="18215"/>
                    <a:pt x="11273" y="18215"/>
                  </a:cubicBezTo>
                  <a:cubicBezTo>
                    <a:pt x="11187" y="18215"/>
                    <a:pt x="11187" y="18215"/>
                    <a:pt x="11187" y="18215"/>
                  </a:cubicBezTo>
                  <a:cubicBezTo>
                    <a:pt x="11187" y="18215"/>
                    <a:pt x="11187" y="18215"/>
                    <a:pt x="11187" y="18215"/>
                  </a:cubicBezTo>
                  <a:cubicBezTo>
                    <a:pt x="11187" y="18054"/>
                    <a:pt x="11187" y="18054"/>
                    <a:pt x="11187" y="18054"/>
                  </a:cubicBezTo>
                  <a:cubicBezTo>
                    <a:pt x="11187" y="18054"/>
                    <a:pt x="11187" y="18054"/>
                    <a:pt x="11187" y="18054"/>
                  </a:cubicBezTo>
                  <a:cubicBezTo>
                    <a:pt x="11101" y="18054"/>
                    <a:pt x="11101" y="18054"/>
                    <a:pt x="11101" y="18054"/>
                  </a:cubicBezTo>
                  <a:cubicBezTo>
                    <a:pt x="11101" y="18215"/>
                    <a:pt x="11101" y="18215"/>
                    <a:pt x="11101" y="18215"/>
                  </a:cubicBezTo>
                  <a:cubicBezTo>
                    <a:pt x="11101" y="18215"/>
                    <a:pt x="11101" y="18215"/>
                    <a:pt x="11101" y="18215"/>
                  </a:cubicBezTo>
                  <a:cubicBezTo>
                    <a:pt x="11015" y="18215"/>
                    <a:pt x="11015" y="18215"/>
                    <a:pt x="11015" y="18215"/>
                  </a:cubicBezTo>
                  <a:cubicBezTo>
                    <a:pt x="10843" y="18215"/>
                    <a:pt x="10843" y="18215"/>
                    <a:pt x="10843" y="18215"/>
                  </a:cubicBezTo>
                  <a:cubicBezTo>
                    <a:pt x="10757" y="18215"/>
                    <a:pt x="10757" y="18215"/>
                    <a:pt x="10757" y="18215"/>
                  </a:cubicBezTo>
                  <a:cubicBezTo>
                    <a:pt x="10585" y="18054"/>
                    <a:pt x="10585" y="18054"/>
                    <a:pt x="10585" y="18054"/>
                  </a:cubicBezTo>
                  <a:cubicBezTo>
                    <a:pt x="10499" y="18054"/>
                    <a:pt x="10499" y="18054"/>
                    <a:pt x="10499" y="18054"/>
                  </a:cubicBezTo>
                  <a:cubicBezTo>
                    <a:pt x="10413" y="18215"/>
                    <a:pt x="10413" y="18215"/>
                    <a:pt x="10413" y="18215"/>
                  </a:cubicBezTo>
                  <a:cubicBezTo>
                    <a:pt x="10327" y="18215"/>
                    <a:pt x="10327" y="18215"/>
                    <a:pt x="10327" y="18215"/>
                  </a:cubicBezTo>
                  <a:cubicBezTo>
                    <a:pt x="10241" y="18215"/>
                    <a:pt x="10241" y="18215"/>
                    <a:pt x="10241" y="18215"/>
                  </a:cubicBezTo>
                  <a:cubicBezTo>
                    <a:pt x="10241" y="18376"/>
                    <a:pt x="10241" y="18376"/>
                    <a:pt x="10241" y="18376"/>
                  </a:cubicBezTo>
                  <a:cubicBezTo>
                    <a:pt x="10155" y="18376"/>
                    <a:pt x="10155" y="18376"/>
                    <a:pt x="10155" y="18376"/>
                  </a:cubicBezTo>
                  <a:cubicBezTo>
                    <a:pt x="10155" y="18215"/>
                    <a:pt x="10155" y="18215"/>
                    <a:pt x="10155" y="18215"/>
                  </a:cubicBezTo>
                  <a:cubicBezTo>
                    <a:pt x="10155" y="18215"/>
                    <a:pt x="10155" y="18215"/>
                    <a:pt x="10155" y="18215"/>
                  </a:cubicBezTo>
                  <a:cubicBezTo>
                    <a:pt x="10155" y="18054"/>
                    <a:pt x="10155" y="18054"/>
                    <a:pt x="10155" y="18054"/>
                  </a:cubicBezTo>
                  <a:cubicBezTo>
                    <a:pt x="10155" y="17893"/>
                    <a:pt x="10155" y="17893"/>
                    <a:pt x="10155" y="17893"/>
                  </a:cubicBezTo>
                  <a:cubicBezTo>
                    <a:pt x="10155" y="18054"/>
                    <a:pt x="10155" y="18054"/>
                    <a:pt x="10155" y="18054"/>
                  </a:cubicBezTo>
                  <a:cubicBezTo>
                    <a:pt x="10069" y="18215"/>
                    <a:pt x="10069" y="18215"/>
                    <a:pt x="10069" y="18215"/>
                  </a:cubicBezTo>
                  <a:cubicBezTo>
                    <a:pt x="9982" y="18215"/>
                    <a:pt x="9982" y="18215"/>
                    <a:pt x="9982" y="18215"/>
                  </a:cubicBezTo>
                  <a:cubicBezTo>
                    <a:pt x="9982" y="18054"/>
                    <a:pt x="9982" y="18054"/>
                    <a:pt x="9982" y="18054"/>
                  </a:cubicBezTo>
                  <a:cubicBezTo>
                    <a:pt x="9982" y="18215"/>
                    <a:pt x="9982" y="18215"/>
                    <a:pt x="9982" y="18215"/>
                  </a:cubicBezTo>
                  <a:cubicBezTo>
                    <a:pt x="9982" y="18376"/>
                    <a:pt x="9982" y="18376"/>
                    <a:pt x="9982" y="18376"/>
                  </a:cubicBezTo>
                  <a:cubicBezTo>
                    <a:pt x="10069" y="18537"/>
                    <a:pt x="10069" y="18537"/>
                    <a:pt x="10069" y="18537"/>
                  </a:cubicBezTo>
                  <a:cubicBezTo>
                    <a:pt x="9982" y="18537"/>
                    <a:pt x="9982" y="18537"/>
                    <a:pt x="9982" y="18537"/>
                  </a:cubicBezTo>
                  <a:cubicBezTo>
                    <a:pt x="9896" y="18537"/>
                    <a:pt x="9896" y="18537"/>
                    <a:pt x="9896" y="18537"/>
                  </a:cubicBezTo>
                  <a:cubicBezTo>
                    <a:pt x="9810" y="18699"/>
                    <a:pt x="9810" y="18699"/>
                    <a:pt x="9810" y="18699"/>
                  </a:cubicBezTo>
                  <a:cubicBezTo>
                    <a:pt x="9638" y="18860"/>
                    <a:pt x="9638" y="18860"/>
                    <a:pt x="9638" y="18860"/>
                  </a:cubicBezTo>
                  <a:cubicBezTo>
                    <a:pt x="9638" y="18860"/>
                    <a:pt x="9638" y="18860"/>
                    <a:pt x="9638" y="18860"/>
                  </a:cubicBezTo>
                  <a:cubicBezTo>
                    <a:pt x="9552" y="19021"/>
                    <a:pt x="9552" y="19021"/>
                    <a:pt x="9552" y="19021"/>
                  </a:cubicBezTo>
                  <a:cubicBezTo>
                    <a:pt x="9466" y="19021"/>
                    <a:pt x="9466" y="19021"/>
                    <a:pt x="9466" y="19021"/>
                  </a:cubicBezTo>
                  <a:cubicBezTo>
                    <a:pt x="9552" y="18860"/>
                    <a:pt x="9552" y="18860"/>
                    <a:pt x="9552" y="18860"/>
                  </a:cubicBezTo>
                  <a:cubicBezTo>
                    <a:pt x="9466" y="18860"/>
                    <a:pt x="9466" y="18860"/>
                    <a:pt x="9466" y="18860"/>
                  </a:cubicBezTo>
                  <a:cubicBezTo>
                    <a:pt x="9466" y="18860"/>
                    <a:pt x="9466" y="18860"/>
                    <a:pt x="9466" y="18860"/>
                  </a:cubicBezTo>
                  <a:cubicBezTo>
                    <a:pt x="9380" y="18860"/>
                    <a:pt x="9380" y="18860"/>
                    <a:pt x="9380" y="18860"/>
                  </a:cubicBezTo>
                  <a:cubicBezTo>
                    <a:pt x="9380" y="18860"/>
                    <a:pt x="9380" y="18860"/>
                    <a:pt x="9380" y="18860"/>
                  </a:cubicBezTo>
                  <a:cubicBezTo>
                    <a:pt x="9380" y="19021"/>
                    <a:pt x="9380" y="19021"/>
                    <a:pt x="9380" y="19021"/>
                  </a:cubicBezTo>
                  <a:cubicBezTo>
                    <a:pt x="9294" y="19021"/>
                    <a:pt x="9294" y="19021"/>
                    <a:pt x="9294" y="19021"/>
                  </a:cubicBezTo>
                  <a:cubicBezTo>
                    <a:pt x="9294" y="19021"/>
                    <a:pt x="9294" y="19021"/>
                    <a:pt x="9294" y="19021"/>
                  </a:cubicBezTo>
                  <a:cubicBezTo>
                    <a:pt x="9294" y="19182"/>
                    <a:pt x="9294" y="19182"/>
                    <a:pt x="9294" y="19182"/>
                  </a:cubicBezTo>
                  <a:cubicBezTo>
                    <a:pt x="9208" y="19182"/>
                    <a:pt x="9208" y="19182"/>
                    <a:pt x="9208" y="19182"/>
                  </a:cubicBezTo>
                  <a:cubicBezTo>
                    <a:pt x="9208" y="19182"/>
                    <a:pt x="9208" y="19182"/>
                    <a:pt x="9208" y="19182"/>
                  </a:cubicBezTo>
                  <a:cubicBezTo>
                    <a:pt x="9122" y="19343"/>
                    <a:pt x="9122" y="19343"/>
                    <a:pt x="9122" y="19343"/>
                  </a:cubicBezTo>
                  <a:cubicBezTo>
                    <a:pt x="9122" y="19343"/>
                    <a:pt x="9122" y="19343"/>
                    <a:pt x="9122" y="19343"/>
                  </a:cubicBezTo>
                  <a:cubicBezTo>
                    <a:pt x="9036" y="19504"/>
                    <a:pt x="9036" y="19504"/>
                    <a:pt x="9036" y="19504"/>
                  </a:cubicBezTo>
                  <a:cubicBezTo>
                    <a:pt x="9036" y="19504"/>
                    <a:pt x="9036" y="19504"/>
                    <a:pt x="9036" y="19504"/>
                  </a:cubicBezTo>
                  <a:cubicBezTo>
                    <a:pt x="9036" y="19827"/>
                    <a:pt x="9036" y="19827"/>
                    <a:pt x="9036" y="19827"/>
                  </a:cubicBezTo>
                  <a:cubicBezTo>
                    <a:pt x="8950" y="19827"/>
                    <a:pt x="8950" y="19827"/>
                    <a:pt x="8950" y="19827"/>
                  </a:cubicBezTo>
                  <a:cubicBezTo>
                    <a:pt x="8950" y="19988"/>
                    <a:pt x="8950" y="19988"/>
                    <a:pt x="8950" y="19988"/>
                  </a:cubicBezTo>
                  <a:cubicBezTo>
                    <a:pt x="8864" y="20149"/>
                    <a:pt x="8864" y="20149"/>
                    <a:pt x="8864" y="20149"/>
                  </a:cubicBezTo>
                  <a:cubicBezTo>
                    <a:pt x="8950" y="20310"/>
                    <a:pt x="8950" y="20310"/>
                    <a:pt x="8950" y="20310"/>
                  </a:cubicBezTo>
                  <a:cubicBezTo>
                    <a:pt x="8950" y="20633"/>
                    <a:pt x="8950" y="20633"/>
                    <a:pt x="8950" y="20633"/>
                  </a:cubicBezTo>
                  <a:cubicBezTo>
                    <a:pt x="8950" y="20633"/>
                    <a:pt x="8950" y="20633"/>
                    <a:pt x="8950" y="20633"/>
                  </a:cubicBezTo>
                  <a:cubicBezTo>
                    <a:pt x="8950" y="20794"/>
                    <a:pt x="8950" y="20794"/>
                    <a:pt x="8950" y="20794"/>
                  </a:cubicBezTo>
                  <a:cubicBezTo>
                    <a:pt x="8864" y="20955"/>
                    <a:pt x="8864" y="20955"/>
                    <a:pt x="8864" y="20955"/>
                  </a:cubicBezTo>
                  <a:cubicBezTo>
                    <a:pt x="8864" y="20955"/>
                    <a:pt x="8864" y="20955"/>
                    <a:pt x="8864" y="20955"/>
                  </a:cubicBezTo>
                  <a:cubicBezTo>
                    <a:pt x="8864" y="20955"/>
                    <a:pt x="8864" y="20955"/>
                    <a:pt x="8864" y="20955"/>
                  </a:cubicBezTo>
                  <a:cubicBezTo>
                    <a:pt x="8778" y="20955"/>
                    <a:pt x="8778" y="20955"/>
                    <a:pt x="8778" y="20955"/>
                  </a:cubicBezTo>
                  <a:cubicBezTo>
                    <a:pt x="8692" y="20794"/>
                    <a:pt x="8692" y="20794"/>
                    <a:pt x="8692" y="20794"/>
                  </a:cubicBezTo>
                  <a:cubicBezTo>
                    <a:pt x="8520" y="20794"/>
                    <a:pt x="8520" y="20794"/>
                    <a:pt x="8520" y="20794"/>
                  </a:cubicBezTo>
                  <a:cubicBezTo>
                    <a:pt x="8520" y="20633"/>
                    <a:pt x="8520" y="20633"/>
                    <a:pt x="8520" y="20633"/>
                  </a:cubicBezTo>
                  <a:cubicBezTo>
                    <a:pt x="8433" y="20633"/>
                    <a:pt x="8433" y="20633"/>
                    <a:pt x="8433" y="20633"/>
                  </a:cubicBezTo>
                  <a:cubicBezTo>
                    <a:pt x="8433" y="20633"/>
                    <a:pt x="8433" y="20633"/>
                    <a:pt x="8433" y="20633"/>
                  </a:cubicBezTo>
                  <a:cubicBezTo>
                    <a:pt x="8347" y="20633"/>
                    <a:pt x="8347" y="20633"/>
                    <a:pt x="8347" y="20633"/>
                  </a:cubicBezTo>
                  <a:cubicBezTo>
                    <a:pt x="8347" y="20633"/>
                    <a:pt x="8347" y="20633"/>
                    <a:pt x="8347" y="20633"/>
                  </a:cubicBezTo>
                  <a:cubicBezTo>
                    <a:pt x="8347" y="20472"/>
                    <a:pt x="8347" y="20472"/>
                    <a:pt x="8347" y="20472"/>
                  </a:cubicBezTo>
                  <a:cubicBezTo>
                    <a:pt x="8347" y="20310"/>
                    <a:pt x="8347" y="20310"/>
                    <a:pt x="8347" y="20310"/>
                  </a:cubicBezTo>
                  <a:cubicBezTo>
                    <a:pt x="8261" y="19988"/>
                    <a:pt x="8261" y="19988"/>
                    <a:pt x="8261" y="19988"/>
                  </a:cubicBezTo>
                  <a:cubicBezTo>
                    <a:pt x="8261" y="19988"/>
                    <a:pt x="8261" y="19988"/>
                    <a:pt x="8261" y="19988"/>
                  </a:cubicBezTo>
                  <a:cubicBezTo>
                    <a:pt x="8261" y="19827"/>
                    <a:pt x="8261" y="19827"/>
                    <a:pt x="8261" y="19827"/>
                  </a:cubicBezTo>
                  <a:cubicBezTo>
                    <a:pt x="8261" y="19827"/>
                    <a:pt x="8261" y="19827"/>
                    <a:pt x="8261" y="19827"/>
                  </a:cubicBezTo>
                  <a:cubicBezTo>
                    <a:pt x="8261" y="19666"/>
                    <a:pt x="8261" y="19666"/>
                    <a:pt x="8261" y="19666"/>
                  </a:cubicBezTo>
                  <a:cubicBezTo>
                    <a:pt x="8175" y="19504"/>
                    <a:pt x="8175" y="19504"/>
                    <a:pt x="8175" y="19504"/>
                  </a:cubicBezTo>
                  <a:cubicBezTo>
                    <a:pt x="8175" y="19504"/>
                    <a:pt x="8175" y="19504"/>
                    <a:pt x="8175" y="19504"/>
                  </a:cubicBezTo>
                  <a:cubicBezTo>
                    <a:pt x="8175" y="19343"/>
                    <a:pt x="8175" y="19343"/>
                    <a:pt x="8175" y="19343"/>
                  </a:cubicBezTo>
                  <a:cubicBezTo>
                    <a:pt x="8089" y="19182"/>
                    <a:pt x="8089" y="19182"/>
                    <a:pt x="8089" y="19182"/>
                  </a:cubicBezTo>
                  <a:cubicBezTo>
                    <a:pt x="8089" y="19182"/>
                    <a:pt x="8089" y="19182"/>
                    <a:pt x="8089" y="19182"/>
                  </a:cubicBezTo>
                  <a:cubicBezTo>
                    <a:pt x="8003" y="19182"/>
                    <a:pt x="8003" y="19182"/>
                    <a:pt x="8003" y="19182"/>
                  </a:cubicBezTo>
                  <a:cubicBezTo>
                    <a:pt x="8003" y="18860"/>
                    <a:pt x="8003" y="18860"/>
                    <a:pt x="8003" y="18860"/>
                  </a:cubicBezTo>
                  <a:cubicBezTo>
                    <a:pt x="7917" y="18860"/>
                    <a:pt x="7917" y="18860"/>
                    <a:pt x="7917" y="18860"/>
                  </a:cubicBezTo>
                  <a:cubicBezTo>
                    <a:pt x="7917" y="18699"/>
                    <a:pt x="7917" y="18699"/>
                    <a:pt x="7917" y="18699"/>
                  </a:cubicBezTo>
                  <a:cubicBezTo>
                    <a:pt x="7917" y="18699"/>
                    <a:pt x="7917" y="18699"/>
                    <a:pt x="7917" y="18699"/>
                  </a:cubicBezTo>
                  <a:cubicBezTo>
                    <a:pt x="7917" y="18537"/>
                    <a:pt x="7917" y="18537"/>
                    <a:pt x="7917" y="18537"/>
                  </a:cubicBezTo>
                  <a:cubicBezTo>
                    <a:pt x="7917" y="18537"/>
                    <a:pt x="7917" y="18537"/>
                    <a:pt x="7917" y="18537"/>
                  </a:cubicBezTo>
                  <a:cubicBezTo>
                    <a:pt x="7831" y="18376"/>
                    <a:pt x="7831" y="18376"/>
                    <a:pt x="7831" y="18376"/>
                  </a:cubicBezTo>
                  <a:cubicBezTo>
                    <a:pt x="7831" y="18215"/>
                    <a:pt x="7831" y="18215"/>
                    <a:pt x="7831" y="18215"/>
                  </a:cubicBezTo>
                  <a:cubicBezTo>
                    <a:pt x="7745" y="18054"/>
                    <a:pt x="7745" y="18054"/>
                    <a:pt x="7745" y="18054"/>
                  </a:cubicBezTo>
                  <a:cubicBezTo>
                    <a:pt x="7659" y="18054"/>
                    <a:pt x="7659" y="18054"/>
                    <a:pt x="7659" y="18054"/>
                  </a:cubicBezTo>
                  <a:cubicBezTo>
                    <a:pt x="7659" y="17893"/>
                    <a:pt x="7659" y="17893"/>
                    <a:pt x="7659" y="17893"/>
                  </a:cubicBezTo>
                  <a:cubicBezTo>
                    <a:pt x="7573" y="17893"/>
                    <a:pt x="7573" y="17893"/>
                    <a:pt x="7573" y="17893"/>
                  </a:cubicBezTo>
                  <a:cubicBezTo>
                    <a:pt x="7573" y="17893"/>
                    <a:pt x="7573" y="17893"/>
                    <a:pt x="7573" y="17893"/>
                  </a:cubicBezTo>
                  <a:cubicBezTo>
                    <a:pt x="7573" y="17893"/>
                    <a:pt x="7573" y="17893"/>
                    <a:pt x="7573" y="17893"/>
                  </a:cubicBezTo>
                  <a:cubicBezTo>
                    <a:pt x="7487" y="17893"/>
                    <a:pt x="7487" y="17893"/>
                    <a:pt x="7487" y="17893"/>
                  </a:cubicBezTo>
                  <a:cubicBezTo>
                    <a:pt x="7401" y="17893"/>
                    <a:pt x="7401" y="17893"/>
                    <a:pt x="7401" y="17893"/>
                  </a:cubicBezTo>
                  <a:cubicBezTo>
                    <a:pt x="7315" y="17893"/>
                    <a:pt x="7315" y="17893"/>
                    <a:pt x="7315" y="17893"/>
                  </a:cubicBezTo>
                  <a:cubicBezTo>
                    <a:pt x="7315" y="17893"/>
                    <a:pt x="7315" y="17893"/>
                    <a:pt x="7315" y="17893"/>
                  </a:cubicBezTo>
                  <a:cubicBezTo>
                    <a:pt x="7315" y="17893"/>
                    <a:pt x="7315" y="17893"/>
                    <a:pt x="7315" y="17893"/>
                  </a:cubicBezTo>
                  <a:cubicBezTo>
                    <a:pt x="7315" y="17893"/>
                    <a:pt x="7315" y="17893"/>
                    <a:pt x="7315" y="17893"/>
                  </a:cubicBezTo>
                  <a:cubicBezTo>
                    <a:pt x="7229" y="17893"/>
                    <a:pt x="7229" y="17893"/>
                    <a:pt x="7229" y="17893"/>
                  </a:cubicBezTo>
                  <a:cubicBezTo>
                    <a:pt x="7229" y="17893"/>
                    <a:pt x="7229" y="17893"/>
                    <a:pt x="7229" y="17893"/>
                  </a:cubicBezTo>
                  <a:cubicBezTo>
                    <a:pt x="7143" y="18054"/>
                    <a:pt x="7143" y="18054"/>
                    <a:pt x="7143" y="18054"/>
                  </a:cubicBezTo>
                  <a:cubicBezTo>
                    <a:pt x="7143" y="18215"/>
                    <a:pt x="7143" y="18215"/>
                    <a:pt x="7143" y="18215"/>
                  </a:cubicBezTo>
                  <a:cubicBezTo>
                    <a:pt x="7057" y="18215"/>
                    <a:pt x="7057" y="18215"/>
                    <a:pt x="7057" y="18215"/>
                  </a:cubicBezTo>
                  <a:cubicBezTo>
                    <a:pt x="7057" y="18376"/>
                    <a:pt x="7057" y="18376"/>
                    <a:pt x="7057" y="18376"/>
                  </a:cubicBezTo>
                  <a:cubicBezTo>
                    <a:pt x="7057" y="18376"/>
                    <a:pt x="7057" y="18376"/>
                    <a:pt x="7057" y="18376"/>
                  </a:cubicBezTo>
                  <a:cubicBezTo>
                    <a:pt x="7057" y="18376"/>
                    <a:pt x="7057" y="18376"/>
                    <a:pt x="7057" y="18376"/>
                  </a:cubicBezTo>
                  <a:cubicBezTo>
                    <a:pt x="6971" y="18376"/>
                    <a:pt x="6971" y="18376"/>
                    <a:pt x="6971" y="18376"/>
                  </a:cubicBezTo>
                  <a:cubicBezTo>
                    <a:pt x="6971" y="18537"/>
                    <a:pt x="6971" y="18537"/>
                    <a:pt x="6971" y="18537"/>
                  </a:cubicBezTo>
                  <a:cubicBezTo>
                    <a:pt x="6971" y="18537"/>
                    <a:pt x="6971" y="18537"/>
                    <a:pt x="6971" y="18537"/>
                  </a:cubicBezTo>
                  <a:cubicBezTo>
                    <a:pt x="6884" y="18537"/>
                    <a:pt x="6884" y="18537"/>
                    <a:pt x="6884" y="18537"/>
                  </a:cubicBezTo>
                  <a:cubicBezTo>
                    <a:pt x="6884" y="18537"/>
                    <a:pt x="6884" y="18537"/>
                    <a:pt x="6884" y="18537"/>
                  </a:cubicBezTo>
                  <a:cubicBezTo>
                    <a:pt x="6798" y="18376"/>
                    <a:pt x="6798" y="18376"/>
                    <a:pt x="6798" y="18376"/>
                  </a:cubicBezTo>
                  <a:cubicBezTo>
                    <a:pt x="6712" y="18376"/>
                    <a:pt x="6712" y="18376"/>
                    <a:pt x="6712" y="18376"/>
                  </a:cubicBezTo>
                  <a:cubicBezTo>
                    <a:pt x="6712" y="18376"/>
                    <a:pt x="6712" y="18376"/>
                    <a:pt x="6712" y="18376"/>
                  </a:cubicBezTo>
                  <a:cubicBezTo>
                    <a:pt x="6626" y="18215"/>
                    <a:pt x="6626" y="18215"/>
                    <a:pt x="6626" y="18215"/>
                  </a:cubicBezTo>
                  <a:cubicBezTo>
                    <a:pt x="6626" y="18215"/>
                    <a:pt x="6626" y="18215"/>
                    <a:pt x="6626" y="18215"/>
                  </a:cubicBezTo>
                  <a:cubicBezTo>
                    <a:pt x="6626" y="18215"/>
                    <a:pt x="6626" y="18215"/>
                    <a:pt x="6626" y="18215"/>
                  </a:cubicBezTo>
                  <a:cubicBezTo>
                    <a:pt x="6540" y="18215"/>
                    <a:pt x="6540" y="18215"/>
                    <a:pt x="6540" y="18215"/>
                  </a:cubicBezTo>
                  <a:cubicBezTo>
                    <a:pt x="6540" y="18054"/>
                    <a:pt x="6540" y="18054"/>
                    <a:pt x="6540" y="18054"/>
                  </a:cubicBezTo>
                  <a:cubicBezTo>
                    <a:pt x="6540" y="18054"/>
                    <a:pt x="6540" y="18054"/>
                    <a:pt x="6540" y="18054"/>
                  </a:cubicBezTo>
                  <a:cubicBezTo>
                    <a:pt x="6540" y="18054"/>
                    <a:pt x="6540" y="18054"/>
                    <a:pt x="6540" y="18054"/>
                  </a:cubicBezTo>
                  <a:cubicBezTo>
                    <a:pt x="6454" y="18054"/>
                    <a:pt x="6454" y="18054"/>
                    <a:pt x="6454" y="18054"/>
                  </a:cubicBezTo>
                  <a:cubicBezTo>
                    <a:pt x="6454" y="18054"/>
                    <a:pt x="6454" y="18054"/>
                    <a:pt x="6454" y="18054"/>
                  </a:cubicBezTo>
                  <a:cubicBezTo>
                    <a:pt x="6454" y="18054"/>
                    <a:pt x="6454" y="18054"/>
                    <a:pt x="6454" y="18054"/>
                  </a:cubicBezTo>
                  <a:cubicBezTo>
                    <a:pt x="6454" y="17893"/>
                    <a:pt x="6454" y="17893"/>
                    <a:pt x="6454" y="17893"/>
                  </a:cubicBezTo>
                  <a:cubicBezTo>
                    <a:pt x="6368" y="17893"/>
                    <a:pt x="6368" y="17893"/>
                    <a:pt x="6368" y="17893"/>
                  </a:cubicBezTo>
                  <a:cubicBezTo>
                    <a:pt x="6282" y="17731"/>
                    <a:pt x="6282" y="17731"/>
                    <a:pt x="6282" y="17731"/>
                  </a:cubicBezTo>
                  <a:cubicBezTo>
                    <a:pt x="6282" y="17570"/>
                    <a:pt x="6282" y="17570"/>
                    <a:pt x="6282" y="17570"/>
                  </a:cubicBezTo>
                  <a:cubicBezTo>
                    <a:pt x="6368" y="17570"/>
                    <a:pt x="6368" y="17570"/>
                    <a:pt x="6368" y="17570"/>
                  </a:cubicBezTo>
                  <a:cubicBezTo>
                    <a:pt x="6368" y="17570"/>
                    <a:pt x="6368" y="17570"/>
                    <a:pt x="6368" y="17570"/>
                  </a:cubicBezTo>
                  <a:cubicBezTo>
                    <a:pt x="6368" y="17409"/>
                    <a:pt x="6368" y="17409"/>
                    <a:pt x="6368" y="17409"/>
                  </a:cubicBezTo>
                  <a:cubicBezTo>
                    <a:pt x="6368" y="17409"/>
                    <a:pt x="6368" y="17409"/>
                    <a:pt x="6368" y="17409"/>
                  </a:cubicBezTo>
                  <a:cubicBezTo>
                    <a:pt x="6368" y="17409"/>
                    <a:pt x="6368" y="17409"/>
                    <a:pt x="6368" y="17409"/>
                  </a:cubicBezTo>
                  <a:cubicBezTo>
                    <a:pt x="6282" y="17409"/>
                    <a:pt x="6282" y="17409"/>
                    <a:pt x="6282" y="17409"/>
                  </a:cubicBezTo>
                  <a:cubicBezTo>
                    <a:pt x="6282" y="17248"/>
                    <a:pt x="6282" y="17248"/>
                    <a:pt x="6282" y="17248"/>
                  </a:cubicBezTo>
                  <a:cubicBezTo>
                    <a:pt x="6282" y="17087"/>
                    <a:pt x="6282" y="17087"/>
                    <a:pt x="6282" y="17087"/>
                  </a:cubicBezTo>
                  <a:cubicBezTo>
                    <a:pt x="6196" y="17087"/>
                    <a:pt x="6196" y="17087"/>
                    <a:pt x="6196" y="17087"/>
                  </a:cubicBezTo>
                  <a:cubicBezTo>
                    <a:pt x="6196" y="17087"/>
                    <a:pt x="6196" y="17087"/>
                    <a:pt x="6196" y="17087"/>
                  </a:cubicBezTo>
                  <a:cubicBezTo>
                    <a:pt x="6110" y="16925"/>
                    <a:pt x="6110" y="16925"/>
                    <a:pt x="6110" y="16925"/>
                  </a:cubicBezTo>
                  <a:cubicBezTo>
                    <a:pt x="6196" y="16925"/>
                    <a:pt x="6196" y="16925"/>
                    <a:pt x="6196" y="16925"/>
                  </a:cubicBezTo>
                  <a:cubicBezTo>
                    <a:pt x="6196" y="16925"/>
                    <a:pt x="6196" y="16925"/>
                    <a:pt x="6196" y="16925"/>
                  </a:cubicBezTo>
                  <a:cubicBezTo>
                    <a:pt x="6110" y="16764"/>
                    <a:pt x="6110" y="16764"/>
                    <a:pt x="6110" y="16764"/>
                  </a:cubicBezTo>
                  <a:cubicBezTo>
                    <a:pt x="6024" y="16764"/>
                    <a:pt x="6024" y="16764"/>
                    <a:pt x="6024" y="16764"/>
                  </a:cubicBezTo>
                  <a:cubicBezTo>
                    <a:pt x="6024" y="16764"/>
                    <a:pt x="6024" y="16764"/>
                    <a:pt x="6024" y="16764"/>
                  </a:cubicBezTo>
                  <a:cubicBezTo>
                    <a:pt x="6024" y="16603"/>
                    <a:pt x="6024" y="16603"/>
                    <a:pt x="6024" y="16603"/>
                  </a:cubicBezTo>
                  <a:cubicBezTo>
                    <a:pt x="6024" y="16603"/>
                    <a:pt x="6024" y="16603"/>
                    <a:pt x="6024" y="16603"/>
                  </a:cubicBezTo>
                  <a:cubicBezTo>
                    <a:pt x="5938" y="16603"/>
                    <a:pt x="5938" y="16603"/>
                    <a:pt x="5938" y="16603"/>
                  </a:cubicBezTo>
                  <a:cubicBezTo>
                    <a:pt x="5938" y="16442"/>
                    <a:pt x="5938" y="16442"/>
                    <a:pt x="5938" y="16442"/>
                  </a:cubicBezTo>
                  <a:cubicBezTo>
                    <a:pt x="5852" y="16281"/>
                    <a:pt x="5852" y="16281"/>
                    <a:pt x="5852" y="16281"/>
                  </a:cubicBezTo>
                  <a:cubicBezTo>
                    <a:pt x="5766" y="16281"/>
                    <a:pt x="5766" y="16281"/>
                    <a:pt x="5766" y="16281"/>
                  </a:cubicBezTo>
                  <a:cubicBezTo>
                    <a:pt x="5163" y="16281"/>
                    <a:pt x="5163" y="16281"/>
                    <a:pt x="5163" y="16281"/>
                  </a:cubicBezTo>
                  <a:cubicBezTo>
                    <a:pt x="5163" y="16442"/>
                    <a:pt x="5163" y="16442"/>
                    <a:pt x="5163" y="16442"/>
                  </a:cubicBezTo>
                  <a:cubicBezTo>
                    <a:pt x="4131" y="16442"/>
                    <a:pt x="4131" y="16442"/>
                    <a:pt x="4131" y="16442"/>
                  </a:cubicBezTo>
                  <a:cubicBezTo>
                    <a:pt x="2754" y="15475"/>
                    <a:pt x="2754" y="15475"/>
                    <a:pt x="2754" y="15475"/>
                  </a:cubicBezTo>
                  <a:cubicBezTo>
                    <a:pt x="2840" y="15313"/>
                    <a:pt x="2840" y="15313"/>
                    <a:pt x="2840" y="15313"/>
                  </a:cubicBezTo>
                  <a:cubicBezTo>
                    <a:pt x="2754" y="15313"/>
                    <a:pt x="2754" y="15313"/>
                    <a:pt x="2754" y="15313"/>
                  </a:cubicBezTo>
                  <a:cubicBezTo>
                    <a:pt x="1893" y="15313"/>
                    <a:pt x="1893" y="15313"/>
                    <a:pt x="1893" y="15313"/>
                  </a:cubicBezTo>
                  <a:cubicBezTo>
                    <a:pt x="1893" y="15152"/>
                    <a:pt x="1893" y="15152"/>
                    <a:pt x="1893" y="15152"/>
                  </a:cubicBezTo>
                  <a:cubicBezTo>
                    <a:pt x="1893" y="14991"/>
                    <a:pt x="1893" y="14991"/>
                    <a:pt x="1893" y="14991"/>
                  </a:cubicBezTo>
                  <a:cubicBezTo>
                    <a:pt x="1893" y="14830"/>
                    <a:pt x="1893" y="14830"/>
                    <a:pt x="1893" y="14830"/>
                  </a:cubicBezTo>
                  <a:cubicBezTo>
                    <a:pt x="1721" y="14507"/>
                    <a:pt x="1721" y="14507"/>
                    <a:pt x="1721" y="14507"/>
                  </a:cubicBezTo>
                  <a:cubicBezTo>
                    <a:pt x="1635" y="14346"/>
                    <a:pt x="1635" y="14346"/>
                    <a:pt x="1635" y="14346"/>
                  </a:cubicBezTo>
                  <a:cubicBezTo>
                    <a:pt x="1635" y="14346"/>
                    <a:pt x="1635" y="14346"/>
                    <a:pt x="1635" y="14346"/>
                  </a:cubicBezTo>
                  <a:cubicBezTo>
                    <a:pt x="1549" y="14346"/>
                    <a:pt x="1549" y="14346"/>
                    <a:pt x="1549" y="14346"/>
                  </a:cubicBezTo>
                  <a:cubicBezTo>
                    <a:pt x="1549" y="14346"/>
                    <a:pt x="1549" y="14346"/>
                    <a:pt x="1549" y="14346"/>
                  </a:cubicBezTo>
                  <a:cubicBezTo>
                    <a:pt x="1549" y="14346"/>
                    <a:pt x="1549" y="14346"/>
                    <a:pt x="1549" y="14346"/>
                  </a:cubicBezTo>
                  <a:cubicBezTo>
                    <a:pt x="1549" y="14185"/>
                    <a:pt x="1549" y="14185"/>
                    <a:pt x="1549" y="14185"/>
                  </a:cubicBezTo>
                  <a:cubicBezTo>
                    <a:pt x="1463" y="14185"/>
                    <a:pt x="1463" y="14185"/>
                    <a:pt x="1463" y="14185"/>
                  </a:cubicBezTo>
                  <a:cubicBezTo>
                    <a:pt x="1377" y="14185"/>
                    <a:pt x="1377" y="14185"/>
                    <a:pt x="1377" y="14185"/>
                  </a:cubicBezTo>
                  <a:cubicBezTo>
                    <a:pt x="1291" y="14024"/>
                    <a:pt x="1291" y="14024"/>
                    <a:pt x="1291" y="14024"/>
                  </a:cubicBezTo>
                  <a:cubicBezTo>
                    <a:pt x="1291" y="13863"/>
                    <a:pt x="1291" y="13863"/>
                    <a:pt x="1291" y="13863"/>
                  </a:cubicBezTo>
                  <a:cubicBezTo>
                    <a:pt x="1205" y="13863"/>
                    <a:pt x="1205" y="13863"/>
                    <a:pt x="1205" y="13863"/>
                  </a:cubicBezTo>
                  <a:cubicBezTo>
                    <a:pt x="1119" y="13863"/>
                    <a:pt x="1119" y="13863"/>
                    <a:pt x="1119" y="13863"/>
                  </a:cubicBezTo>
                  <a:cubicBezTo>
                    <a:pt x="1033" y="13863"/>
                    <a:pt x="1033" y="13863"/>
                    <a:pt x="1033" y="13863"/>
                  </a:cubicBezTo>
                  <a:cubicBezTo>
                    <a:pt x="1033" y="13701"/>
                    <a:pt x="1033" y="13701"/>
                    <a:pt x="1033" y="13701"/>
                  </a:cubicBezTo>
                  <a:cubicBezTo>
                    <a:pt x="947" y="13701"/>
                    <a:pt x="947" y="13701"/>
                    <a:pt x="947" y="13701"/>
                  </a:cubicBezTo>
                  <a:cubicBezTo>
                    <a:pt x="775" y="13701"/>
                    <a:pt x="775" y="13701"/>
                    <a:pt x="775" y="13701"/>
                  </a:cubicBezTo>
                  <a:cubicBezTo>
                    <a:pt x="775" y="13701"/>
                    <a:pt x="775" y="13701"/>
                    <a:pt x="775" y="13701"/>
                  </a:cubicBezTo>
                  <a:cubicBezTo>
                    <a:pt x="775" y="13540"/>
                    <a:pt x="775" y="13540"/>
                    <a:pt x="775" y="13540"/>
                  </a:cubicBezTo>
                  <a:cubicBezTo>
                    <a:pt x="775" y="13540"/>
                    <a:pt x="775" y="13540"/>
                    <a:pt x="775" y="13540"/>
                  </a:cubicBezTo>
                  <a:cubicBezTo>
                    <a:pt x="775" y="13379"/>
                    <a:pt x="775" y="13379"/>
                    <a:pt x="775" y="13379"/>
                  </a:cubicBezTo>
                  <a:cubicBezTo>
                    <a:pt x="775" y="13218"/>
                    <a:pt x="775" y="13218"/>
                    <a:pt x="775" y="13218"/>
                  </a:cubicBezTo>
                  <a:cubicBezTo>
                    <a:pt x="775" y="13057"/>
                    <a:pt x="775" y="13057"/>
                    <a:pt x="775" y="13057"/>
                  </a:cubicBezTo>
                  <a:cubicBezTo>
                    <a:pt x="688" y="13057"/>
                    <a:pt x="688" y="13057"/>
                    <a:pt x="688" y="13057"/>
                  </a:cubicBezTo>
                  <a:cubicBezTo>
                    <a:pt x="688" y="12896"/>
                    <a:pt x="688" y="12896"/>
                    <a:pt x="688" y="12896"/>
                  </a:cubicBezTo>
                  <a:cubicBezTo>
                    <a:pt x="688" y="12896"/>
                    <a:pt x="688" y="12896"/>
                    <a:pt x="688" y="12896"/>
                  </a:cubicBezTo>
                  <a:cubicBezTo>
                    <a:pt x="688" y="12896"/>
                    <a:pt x="688" y="12896"/>
                    <a:pt x="688" y="12896"/>
                  </a:cubicBezTo>
                  <a:cubicBezTo>
                    <a:pt x="602" y="12734"/>
                    <a:pt x="602" y="12734"/>
                    <a:pt x="602" y="12734"/>
                  </a:cubicBezTo>
                  <a:cubicBezTo>
                    <a:pt x="516" y="12412"/>
                    <a:pt x="516" y="12412"/>
                    <a:pt x="516" y="12412"/>
                  </a:cubicBezTo>
                  <a:cubicBezTo>
                    <a:pt x="516" y="12251"/>
                    <a:pt x="516" y="12251"/>
                    <a:pt x="516" y="12251"/>
                  </a:cubicBezTo>
                  <a:cubicBezTo>
                    <a:pt x="516" y="12090"/>
                    <a:pt x="516" y="12090"/>
                    <a:pt x="516" y="12090"/>
                  </a:cubicBezTo>
                  <a:cubicBezTo>
                    <a:pt x="430" y="12090"/>
                    <a:pt x="430" y="12090"/>
                    <a:pt x="430" y="12090"/>
                  </a:cubicBezTo>
                  <a:cubicBezTo>
                    <a:pt x="430" y="11928"/>
                    <a:pt x="430" y="11928"/>
                    <a:pt x="430" y="11928"/>
                  </a:cubicBezTo>
                  <a:cubicBezTo>
                    <a:pt x="430" y="11767"/>
                    <a:pt x="430" y="11767"/>
                    <a:pt x="430" y="11767"/>
                  </a:cubicBezTo>
                  <a:cubicBezTo>
                    <a:pt x="430" y="11767"/>
                    <a:pt x="430" y="11767"/>
                    <a:pt x="430" y="11767"/>
                  </a:cubicBezTo>
                  <a:cubicBezTo>
                    <a:pt x="516" y="11767"/>
                    <a:pt x="516" y="11767"/>
                    <a:pt x="516" y="11767"/>
                  </a:cubicBezTo>
                  <a:cubicBezTo>
                    <a:pt x="516" y="11767"/>
                    <a:pt x="516" y="11767"/>
                    <a:pt x="516" y="11767"/>
                  </a:cubicBezTo>
                  <a:cubicBezTo>
                    <a:pt x="516" y="11606"/>
                    <a:pt x="516" y="11606"/>
                    <a:pt x="516" y="11606"/>
                  </a:cubicBezTo>
                  <a:cubicBezTo>
                    <a:pt x="516" y="11445"/>
                    <a:pt x="516" y="11445"/>
                    <a:pt x="516" y="11445"/>
                  </a:cubicBezTo>
                  <a:cubicBezTo>
                    <a:pt x="430" y="11445"/>
                    <a:pt x="430" y="11445"/>
                    <a:pt x="430" y="11445"/>
                  </a:cubicBezTo>
                  <a:cubicBezTo>
                    <a:pt x="430" y="11284"/>
                    <a:pt x="430" y="11284"/>
                    <a:pt x="430" y="11284"/>
                  </a:cubicBezTo>
                  <a:cubicBezTo>
                    <a:pt x="344" y="11284"/>
                    <a:pt x="344" y="11284"/>
                    <a:pt x="344" y="11284"/>
                  </a:cubicBezTo>
                  <a:cubicBezTo>
                    <a:pt x="344" y="11122"/>
                    <a:pt x="344" y="11122"/>
                    <a:pt x="344" y="11122"/>
                  </a:cubicBezTo>
                  <a:cubicBezTo>
                    <a:pt x="430" y="11122"/>
                    <a:pt x="430" y="11122"/>
                    <a:pt x="430" y="11122"/>
                  </a:cubicBezTo>
                  <a:cubicBezTo>
                    <a:pt x="344" y="10961"/>
                    <a:pt x="344" y="10961"/>
                    <a:pt x="344" y="10961"/>
                  </a:cubicBezTo>
                  <a:cubicBezTo>
                    <a:pt x="430" y="10961"/>
                    <a:pt x="430" y="10961"/>
                    <a:pt x="430" y="10961"/>
                  </a:cubicBezTo>
                  <a:cubicBezTo>
                    <a:pt x="430" y="10961"/>
                    <a:pt x="430" y="10961"/>
                    <a:pt x="430" y="10961"/>
                  </a:cubicBezTo>
                  <a:cubicBezTo>
                    <a:pt x="430" y="10800"/>
                    <a:pt x="430" y="10800"/>
                    <a:pt x="430" y="10800"/>
                  </a:cubicBezTo>
                  <a:cubicBezTo>
                    <a:pt x="516" y="10800"/>
                    <a:pt x="516" y="10800"/>
                    <a:pt x="516" y="10800"/>
                  </a:cubicBezTo>
                  <a:cubicBezTo>
                    <a:pt x="516" y="10961"/>
                    <a:pt x="516" y="10961"/>
                    <a:pt x="516" y="10961"/>
                  </a:cubicBezTo>
                  <a:cubicBezTo>
                    <a:pt x="602" y="10961"/>
                    <a:pt x="602" y="10961"/>
                    <a:pt x="602" y="10961"/>
                  </a:cubicBezTo>
                  <a:cubicBezTo>
                    <a:pt x="516" y="10961"/>
                    <a:pt x="516" y="10961"/>
                    <a:pt x="516" y="10961"/>
                  </a:cubicBezTo>
                  <a:cubicBezTo>
                    <a:pt x="516" y="10800"/>
                    <a:pt x="516" y="10800"/>
                    <a:pt x="516" y="10800"/>
                  </a:cubicBezTo>
                  <a:cubicBezTo>
                    <a:pt x="516" y="10639"/>
                    <a:pt x="516" y="10639"/>
                    <a:pt x="516" y="10639"/>
                  </a:cubicBezTo>
                  <a:cubicBezTo>
                    <a:pt x="516" y="10639"/>
                    <a:pt x="516" y="10639"/>
                    <a:pt x="516" y="10639"/>
                  </a:cubicBezTo>
                  <a:cubicBezTo>
                    <a:pt x="516" y="10639"/>
                    <a:pt x="516" y="10639"/>
                    <a:pt x="516" y="10639"/>
                  </a:cubicBezTo>
                  <a:cubicBezTo>
                    <a:pt x="516" y="10639"/>
                    <a:pt x="516" y="10639"/>
                    <a:pt x="516" y="10639"/>
                  </a:cubicBezTo>
                  <a:cubicBezTo>
                    <a:pt x="516" y="10639"/>
                    <a:pt x="516" y="10639"/>
                    <a:pt x="516" y="10639"/>
                  </a:cubicBezTo>
                  <a:cubicBezTo>
                    <a:pt x="602" y="10639"/>
                    <a:pt x="602" y="10639"/>
                    <a:pt x="602" y="10639"/>
                  </a:cubicBezTo>
                  <a:cubicBezTo>
                    <a:pt x="688" y="10639"/>
                    <a:pt x="688" y="10639"/>
                    <a:pt x="688" y="10639"/>
                  </a:cubicBezTo>
                  <a:cubicBezTo>
                    <a:pt x="602" y="10478"/>
                    <a:pt x="602" y="10478"/>
                    <a:pt x="602" y="10478"/>
                  </a:cubicBezTo>
                  <a:cubicBezTo>
                    <a:pt x="602" y="10478"/>
                    <a:pt x="602" y="10478"/>
                    <a:pt x="602" y="10478"/>
                  </a:cubicBezTo>
                  <a:cubicBezTo>
                    <a:pt x="516" y="10478"/>
                    <a:pt x="516" y="10478"/>
                    <a:pt x="516" y="10478"/>
                  </a:cubicBezTo>
                  <a:cubicBezTo>
                    <a:pt x="516" y="10478"/>
                    <a:pt x="516" y="10478"/>
                    <a:pt x="516" y="10478"/>
                  </a:cubicBezTo>
                  <a:cubicBezTo>
                    <a:pt x="516" y="10478"/>
                    <a:pt x="516" y="10478"/>
                    <a:pt x="516" y="10478"/>
                  </a:cubicBezTo>
                  <a:cubicBezTo>
                    <a:pt x="430" y="10478"/>
                    <a:pt x="430" y="10478"/>
                    <a:pt x="430" y="10478"/>
                  </a:cubicBezTo>
                  <a:cubicBezTo>
                    <a:pt x="430" y="10639"/>
                    <a:pt x="430" y="10639"/>
                    <a:pt x="430" y="10639"/>
                  </a:cubicBezTo>
                  <a:cubicBezTo>
                    <a:pt x="430" y="10639"/>
                    <a:pt x="430" y="10639"/>
                    <a:pt x="430" y="10639"/>
                  </a:cubicBezTo>
                  <a:cubicBezTo>
                    <a:pt x="430" y="10639"/>
                    <a:pt x="430" y="10639"/>
                    <a:pt x="430" y="10639"/>
                  </a:cubicBezTo>
                  <a:cubicBezTo>
                    <a:pt x="344" y="10639"/>
                    <a:pt x="344" y="10639"/>
                    <a:pt x="344" y="10639"/>
                  </a:cubicBezTo>
                  <a:cubicBezTo>
                    <a:pt x="344" y="10639"/>
                    <a:pt x="344" y="10639"/>
                    <a:pt x="344" y="10639"/>
                  </a:cubicBezTo>
                  <a:cubicBezTo>
                    <a:pt x="258" y="10478"/>
                    <a:pt x="258" y="10478"/>
                    <a:pt x="258" y="10478"/>
                  </a:cubicBezTo>
                  <a:cubicBezTo>
                    <a:pt x="258" y="10316"/>
                    <a:pt x="258" y="10316"/>
                    <a:pt x="258" y="10316"/>
                  </a:cubicBezTo>
                  <a:cubicBezTo>
                    <a:pt x="258" y="10316"/>
                    <a:pt x="258" y="10316"/>
                    <a:pt x="258" y="10316"/>
                  </a:cubicBezTo>
                  <a:cubicBezTo>
                    <a:pt x="258" y="10155"/>
                    <a:pt x="258" y="10155"/>
                    <a:pt x="258" y="10155"/>
                  </a:cubicBezTo>
                  <a:cubicBezTo>
                    <a:pt x="86" y="9833"/>
                    <a:pt x="86" y="9833"/>
                    <a:pt x="86" y="9833"/>
                  </a:cubicBezTo>
                  <a:cubicBezTo>
                    <a:pt x="86" y="9672"/>
                    <a:pt x="86" y="9672"/>
                    <a:pt x="86" y="9672"/>
                  </a:cubicBezTo>
                  <a:cubicBezTo>
                    <a:pt x="86" y="9672"/>
                    <a:pt x="86" y="9672"/>
                    <a:pt x="86" y="9672"/>
                  </a:cubicBezTo>
                  <a:cubicBezTo>
                    <a:pt x="172" y="9510"/>
                    <a:pt x="172" y="9510"/>
                    <a:pt x="172" y="9510"/>
                  </a:cubicBezTo>
                  <a:cubicBezTo>
                    <a:pt x="86" y="9349"/>
                    <a:pt x="86" y="9349"/>
                    <a:pt x="86" y="9349"/>
                  </a:cubicBezTo>
                  <a:cubicBezTo>
                    <a:pt x="86" y="9349"/>
                    <a:pt x="86" y="9349"/>
                    <a:pt x="86" y="9349"/>
                  </a:cubicBezTo>
                  <a:cubicBezTo>
                    <a:pt x="86" y="9188"/>
                    <a:pt x="86" y="9188"/>
                    <a:pt x="86" y="9188"/>
                  </a:cubicBezTo>
                  <a:cubicBezTo>
                    <a:pt x="172" y="9027"/>
                    <a:pt x="172" y="9027"/>
                    <a:pt x="172" y="9027"/>
                  </a:cubicBezTo>
                  <a:cubicBezTo>
                    <a:pt x="172" y="9027"/>
                    <a:pt x="172" y="9027"/>
                    <a:pt x="172" y="9027"/>
                  </a:cubicBezTo>
                  <a:cubicBezTo>
                    <a:pt x="172" y="8704"/>
                    <a:pt x="172" y="8704"/>
                    <a:pt x="172" y="8704"/>
                  </a:cubicBezTo>
                  <a:cubicBezTo>
                    <a:pt x="86" y="8382"/>
                    <a:pt x="86" y="8382"/>
                    <a:pt x="86" y="8382"/>
                  </a:cubicBezTo>
                  <a:cubicBezTo>
                    <a:pt x="0" y="8221"/>
                    <a:pt x="0" y="8221"/>
                    <a:pt x="0" y="8221"/>
                  </a:cubicBezTo>
                  <a:cubicBezTo>
                    <a:pt x="0" y="8221"/>
                    <a:pt x="0" y="8221"/>
                    <a:pt x="0" y="8221"/>
                  </a:cubicBezTo>
                  <a:cubicBezTo>
                    <a:pt x="86" y="8060"/>
                    <a:pt x="86" y="8060"/>
                    <a:pt x="86" y="8060"/>
                  </a:cubicBezTo>
                  <a:cubicBezTo>
                    <a:pt x="172" y="7899"/>
                    <a:pt x="172" y="7899"/>
                    <a:pt x="172" y="7899"/>
                  </a:cubicBezTo>
                  <a:cubicBezTo>
                    <a:pt x="172" y="7737"/>
                    <a:pt x="172" y="7737"/>
                    <a:pt x="172" y="7737"/>
                  </a:cubicBezTo>
                  <a:cubicBezTo>
                    <a:pt x="172" y="7737"/>
                    <a:pt x="172" y="7737"/>
                    <a:pt x="172" y="7737"/>
                  </a:cubicBezTo>
                  <a:cubicBezTo>
                    <a:pt x="172" y="7576"/>
                    <a:pt x="172" y="7576"/>
                    <a:pt x="172" y="7576"/>
                  </a:cubicBezTo>
                  <a:cubicBezTo>
                    <a:pt x="258" y="7576"/>
                    <a:pt x="258" y="7576"/>
                    <a:pt x="258" y="7576"/>
                  </a:cubicBezTo>
                  <a:cubicBezTo>
                    <a:pt x="258" y="7415"/>
                    <a:pt x="258" y="7415"/>
                    <a:pt x="258" y="7415"/>
                  </a:cubicBezTo>
                  <a:cubicBezTo>
                    <a:pt x="258" y="7093"/>
                    <a:pt x="258" y="7093"/>
                    <a:pt x="258" y="7093"/>
                  </a:cubicBezTo>
                  <a:cubicBezTo>
                    <a:pt x="258" y="6931"/>
                    <a:pt x="258" y="6931"/>
                    <a:pt x="258" y="6931"/>
                  </a:cubicBezTo>
                  <a:cubicBezTo>
                    <a:pt x="258" y="6931"/>
                    <a:pt x="258" y="6931"/>
                    <a:pt x="258" y="6931"/>
                  </a:cubicBezTo>
                  <a:cubicBezTo>
                    <a:pt x="258" y="6770"/>
                    <a:pt x="258" y="6770"/>
                    <a:pt x="258" y="6770"/>
                  </a:cubicBezTo>
                  <a:cubicBezTo>
                    <a:pt x="258" y="6609"/>
                    <a:pt x="258" y="6609"/>
                    <a:pt x="258" y="6609"/>
                  </a:cubicBezTo>
                  <a:cubicBezTo>
                    <a:pt x="258" y="6448"/>
                    <a:pt x="258" y="6448"/>
                    <a:pt x="258" y="6448"/>
                  </a:cubicBezTo>
                  <a:cubicBezTo>
                    <a:pt x="258" y="6287"/>
                    <a:pt x="258" y="6287"/>
                    <a:pt x="258" y="6287"/>
                  </a:cubicBezTo>
                  <a:cubicBezTo>
                    <a:pt x="258" y="5964"/>
                    <a:pt x="258" y="5964"/>
                    <a:pt x="258" y="5964"/>
                  </a:cubicBezTo>
                  <a:cubicBezTo>
                    <a:pt x="258" y="5803"/>
                    <a:pt x="258" y="5803"/>
                    <a:pt x="258" y="5803"/>
                  </a:cubicBezTo>
                  <a:cubicBezTo>
                    <a:pt x="430" y="5642"/>
                    <a:pt x="430" y="5642"/>
                    <a:pt x="430" y="5642"/>
                  </a:cubicBezTo>
                  <a:cubicBezTo>
                    <a:pt x="430" y="5481"/>
                    <a:pt x="430" y="5481"/>
                    <a:pt x="430" y="5481"/>
                  </a:cubicBezTo>
                  <a:cubicBezTo>
                    <a:pt x="430" y="5481"/>
                    <a:pt x="430" y="5481"/>
                    <a:pt x="430" y="5481"/>
                  </a:cubicBezTo>
                  <a:cubicBezTo>
                    <a:pt x="516" y="5158"/>
                    <a:pt x="516" y="5158"/>
                    <a:pt x="516" y="5158"/>
                  </a:cubicBezTo>
                  <a:cubicBezTo>
                    <a:pt x="602" y="5158"/>
                    <a:pt x="602" y="5158"/>
                    <a:pt x="602" y="5158"/>
                  </a:cubicBezTo>
                  <a:cubicBezTo>
                    <a:pt x="602" y="4997"/>
                    <a:pt x="602" y="4997"/>
                    <a:pt x="602" y="4997"/>
                  </a:cubicBezTo>
                  <a:cubicBezTo>
                    <a:pt x="602" y="4513"/>
                    <a:pt x="602" y="4513"/>
                    <a:pt x="602" y="4513"/>
                  </a:cubicBezTo>
                  <a:cubicBezTo>
                    <a:pt x="775" y="4352"/>
                    <a:pt x="775" y="4352"/>
                    <a:pt x="775" y="4352"/>
                  </a:cubicBezTo>
                  <a:cubicBezTo>
                    <a:pt x="775" y="4030"/>
                    <a:pt x="775" y="4030"/>
                    <a:pt x="775" y="4030"/>
                  </a:cubicBezTo>
                  <a:cubicBezTo>
                    <a:pt x="861" y="3546"/>
                    <a:pt x="861" y="3546"/>
                    <a:pt x="861" y="3546"/>
                  </a:cubicBezTo>
                  <a:cubicBezTo>
                    <a:pt x="861" y="3385"/>
                    <a:pt x="861" y="3385"/>
                    <a:pt x="861" y="3385"/>
                  </a:cubicBezTo>
                  <a:cubicBezTo>
                    <a:pt x="947" y="3224"/>
                    <a:pt x="947" y="3224"/>
                    <a:pt x="947" y="3224"/>
                  </a:cubicBezTo>
                  <a:cubicBezTo>
                    <a:pt x="947" y="3224"/>
                    <a:pt x="947" y="3224"/>
                    <a:pt x="947" y="3224"/>
                  </a:cubicBezTo>
                  <a:cubicBezTo>
                    <a:pt x="947" y="3063"/>
                    <a:pt x="947" y="3063"/>
                    <a:pt x="947" y="3063"/>
                  </a:cubicBezTo>
                  <a:cubicBezTo>
                    <a:pt x="1033" y="2901"/>
                    <a:pt x="1033" y="2901"/>
                    <a:pt x="1033" y="2901"/>
                  </a:cubicBezTo>
                  <a:cubicBezTo>
                    <a:pt x="1033" y="2740"/>
                    <a:pt x="1033" y="2740"/>
                    <a:pt x="1033" y="2740"/>
                  </a:cubicBezTo>
                  <a:cubicBezTo>
                    <a:pt x="1033" y="2740"/>
                    <a:pt x="1033" y="2740"/>
                    <a:pt x="1033" y="2740"/>
                  </a:cubicBezTo>
                  <a:cubicBezTo>
                    <a:pt x="1119" y="2901"/>
                    <a:pt x="1119" y="2901"/>
                    <a:pt x="1119" y="2901"/>
                  </a:cubicBezTo>
                  <a:cubicBezTo>
                    <a:pt x="1205" y="2901"/>
                    <a:pt x="1205" y="2901"/>
                    <a:pt x="1205" y="2901"/>
                  </a:cubicBezTo>
                  <a:cubicBezTo>
                    <a:pt x="1291" y="2901"/>
                    <a:pt x="1291" y="2901"/>
                    <a:pt x="1291" y="2901"/>
                  </a:cubicBezTo>
                  <a:cubicBezTo>
                    <a:pt x="1291" y="2901"/>
                    <a:pt x="1291" y="2901"/>
                    <a:pt x="1291" y="2901"/>
                  </a:cubicBezTo>
                  <a:cubicBezTo>
                    <a:pt x="1377" y="2901"/>
                    <a:pt x="1377" y="2901"/>
                    <a:pt x="1377" y="2901"/>
                  </a:cubicBezTo>
                  <a:cubicBezTo>
                    <a:pt x="1463" y="3063"/>
                    <a:pt x="1463" y="3063"/>
                    <a:pt x="1463" y="3063"/>
                  </a:cubicBezTo>
                  <a:cubicBezTo>
                    <a:pt x="1377" y="2901"/>
                    <a:pt x="1377" y="2901"/>
                    <a:pt x="1377" y="2901"/>
                  </a:cubicBezTo>
                  <a:cubicBezTo>
                    <a:pt x="1377" y="2901"/>
                    <a:pt x="1377" y="2901"/>
                    <a:pt x="1377" y="2901"/>
                  </a:cubicBezTo>
                  <a:cubicBezTo>
                    <a:pt x="1291" y="2901"/>
                    <a:pt x="1291" y="2901"/>
                    <a:pt x="1291" y="2901"/>
                  </a:cubicBezTo>
                  <a:cubicBezTo>
                    <a:pt x="1205" y="2740"/>
                    <a:pt x="1205" y="2740"/>
                    <a:pt x="1205" y="2740"/>
                  </a:cubicBezTo>
                  <a:cubicBezTo>
                    <a:pt x="1119" y="2740"/>
                    <a:pt x="1119" y="2740"/>
                    <a:pt x="1119" y="2740"/>
                  </a:cubicBezTo>
                  <a:cubicBezTo>
                    <a:pt x="1033" y="2740"/>
                    <a:pt x="1033" y="2740"/>
                    <a:pt x="1033" y="2740"/>
                  </a:cubicBezTo>
                  <a:cubicBezTo>
                    <a:pt x="1033" y="2579"/>
                    <a:pt x="1033" y="2579"/>
                    <a:pt x="1033" y="2579"/>
                  </a:cubicBezTo>
                  <a:cubicBezTo>
                    <a:pt x="1033" y="2579"/>
                    <a:pt x="1033" y="2579"/>
                    <a:pt x="1033" y="2579"/>
                  </a:cubicBezTo>
                  <a:cubicBezTo>
                    <a:pt x="1033" y="2579"/>
                    <a:pt x="1033" y="2579"/>
                    <a:pt x="1033" y="2579"/>
                  </a:cubicBezTo>
                  <a:cubicBezTo>
                    <a:pt x="1119" y="2579"/>
                    <a:pt x="1119" y="2579"/>
                    <a:pt x="1119" y="2579"/>
                  </a:cubicBezTo>
                  <a:cubicBezTo>
                    <a:pt x="1119" y="2418"/>
                    <a:pt x="1119" y="2418"/>
                    <a:pt x="1119" y="2418"/>
                  </a:cubicBezTo>
                  <a:cubicBezTo>
                    <a:pt x="1119" y="2257"/>
                    <a:pt x="1119" y="2257"/>
                    <a:pt x="1119" y="2257"/>
                  </a:cubicBezTo>
                  <a:cubicBezTo>
                    <a:pt x="1119" y="2257"/>
                    <a:pt x="1119" y="2257"/>
                    <a:pt x="1119" y="2257"/>
                  </a:cubicBezTo>
                  <a:cubicBezTo>
                    <a:pt x="1033" y="2257"/>
                    <a:pt x="1033" y="2257"/>
                    <a:pt x="1033" y="2257"/>
                  </a:cubicBezTo>
                  <a:cubicBezTo>
                    <a:pt x="1033" y="2096"/>
                    <a:pt x="1033" y="2096"/>
                    <a:pt x="1033" y="2096"/>
                  </a:cubicBezTo>
                  <a:cubicBezTo>
                    <a:pt x="1119" y="2096"/>
                    <a:pt x="1119" y="2096"/>
                    <a:pt x="1119" y="2096"/>
                  </a:cubicBezTo>
                  <a:cubicBezTo>
                    <a:pt x="1119" y="1934"/>
                    <a:pt x="1119" y="1934"/>
                    <a:pt x="1119" y="1934"/>
                  </a:cubicBezTo>
                  <a:cubicBezTo>
                    <a:pt x="1119" y="1934"/>
                    <a:pt x="1119" y="1934"/>
                    <a:pt x="1119" y="1934"/>
                  </a:cubicBezTo>
                  <a:cubicBezTo>
                    <a:pt x="1119" y="1934"/>
                    <a:pt x="1119" y="1934"/>
                    <a:pt x="1119" y="1934"/>
                  </a:cubicBezTo>
                  <a:cubicBezTo>
                    <a:pt x="1119" y="1934"/>
                    <a:pt x="1119" y="1934"/>
                    <a:pt x="1119" y="1934"/>
                  </a:cubicBezTo>
                  <a:cubicBezTo>
                    <a:pt x="1119" y="1773"/>
                    <a:pt x="1119" y="1773"/>
                    <a:pt x="1119" y="1773"/>
                  </a:cubicBezTo>
                  <a:cubicBezTo>
                    <a:pt x="1033" y="1451"/>
                    <a:pt x="1033" y="1451"/>
                    <a:pt x="1033" y="1451"/>
                  </a:cubicBezTo>
                  <a:cubicBezTo>
                    <a:pt x="1119" y="1128"/>
                    <a:pt x="1119" y="1128"/>
                    <a:pt x="1119" y="1128"/>
                  </a:cubicBezTo>
                  <a:cubicBezTo>
                    <a:pt x="1033" y="967"/>
                    <a:pt x="1033" y="967"/>
                    <a:pt x="1033" y="967"/>
                  </a:cubicBezTo>
                  <a:cubicBezTo>
                    <a:pt x="1033" y="806"/>
                    <a:pt x="1033" y="806"/>
                    <a:pt x="1033" y="806"/>
                  </a:cubicBezTo>
                  <a:cubicBezTo>
                    <a:pt x="1119" y="645"/>
                    <a:pt x="1119" y="645"/>
                    <a:pt x="1119" y="645"/>
                  </a:cubicBezTo>
                  <a:cubicBezTo>
                    <a:pt x="1119" y="484"/>
                    <a:pt x="1119" y="484"/>
                    <a:pt x="1119" y="484"/>
                  </a:cubicBezTo>
                  <a:cubicBezTo>
                    <a:pt x="1205" y="484"/>
                    <a:pt x="1205" y="484"/>
                    <a:pt x="1205" y="484"/>
                  </a:cubicBezTo>
                  <a:cubicBezTo>
                    <a:pt x="1377" y="806"/>
                    <a:pt x="1377" y="806"/>
                    <a:pt x="1377" y="806"/>
                  </a:cubicBezTo>
                  <a:cubicBezTo>
                    <a:pt x="1463" y="806"/>
                    <a:pt x="1463" y="806"/>
                    <a:pt x="1463" y="806"/>
                  </a:cubicBezTo>
                  <a:cubicBezTo>
                    <a:pt x="1635" y="806"/>
                    <a:pt x="1635" y="806"/>
                    <a:pt x="1635" y="806"/>
                  </a:cubicBezTo>
                  <a:cubicBezTo>
                    <a:pt x="1635" y="967"/>
                    <a:pt x="1635" y="967"/>
                    <a:pt x="1635" y="967"/>
                  </a:cubicBezTo>
                  <a:cubicBezTo>
                    <a:pt x="1721" y="967"/>
                    <a:pt x="1721" y="967"/>
                    <a:pt x="1721" y="967"/>
                  </a:cubicBezTo>
                  <a:cubicBezTo>
                    <a:pt x="1721" y="967"/>
                    <a:pt x="1721" y="967"/>
                    <a:pt x="1721" y="967"/>
                  </a:cubicBezTo>
                  <a:cubicBezTo>
                    <a:pt x="1807" y="967"/>
                    <a:pt x="1807" y="967"/>
                    <a:pt x="1807" y="967"/>
                  </a:cubicBezTo>
                  <a:cubicBezTo>
                    <a:pt x="1807" y="1128"/>
                    <a:pt x="1807" y="1128"/>
                    <a:pt x="1807" y="1128"/>
                  </a:cubicBezTo>
                  <a:cubicBezTo>
                    <a:pt x="1807" y="1128"/>
                    <a:pt x="1807" y="1128"/>
                    <a:pt x="1807" y="1128"/>
                  </a:cubicBezTo>
                  <a:cubicBezTo>
                    <a:pt x="1721" y="1128"/>
                    <a:pt x="1721" y="1128"/>
                    <a:pt x="1721" y="1128"/>
                  </a:cubicBezTo>
                  <a:cubicBezTo>
                    <a:pt x="1635" y="1290"/>
                    <a:pt x="1635" y="1290"/>
                    <a:pt x="1635" y="1290"/>
                  </a:cubicBezTo>
                  <a:cubicBezTo>
                    <a:pt x="1635" y="1451"/>
                    <a:pt x="1635" y="1451"/>
                    <a:pt x="1635" y="1451"/>
                  </a:cubicBezTo>
                  <a:cubicBezTo>
                    <a:pt x="1721" y="1451"/>
                    <a:pt x="1721" y="1451"/>
                    <a:pt x="1721" y="1451"/>
                  </a:cubicBezTo>
                  <a:cubicBezTo>
                    <a:pt x="1721" y="1290"/>
                    <a:pt x="1721" y="1290"/>
                    <a:pt x="1721" y="1290"/>
                  </a:cubicBezTo>
                  <a:cubicBezTo>
                    <a:pt x="1807" y="1128"/>
                    <a:pt x="1807" y="1128"/>
                    <a:pt x="1807" y="1128"/>
                  </a:cubicBezTo>
                  <a:cubicBezTo>
                    <a:pt x="1807" y="1128"/>
                    <a:pt x="1807" y="1128"/>
                    <a:pt x="1807" y="1128"/>
                  </a:cubicBezTo>
                  <a:cubicBezTo>
                    <a:pt x="1807" y="1290"/>
                    <a:pt x="1807" y="1290"/>
                    <a:pt x="1807" y="1290"/>
                  </a:cubicBezTo>
                  <a:cubicBezTo>
                    <a:pt x="1807" y="1290"/>
                    <a:pt x="1807" y="1290"/>
                    <a:pt x="1807" y="1290"/>
                  </a:cubicBezTo>
                  <a:cubicBezTo>
                    <a:pt x="1721" y="1451"/>
                    <a:pt x="1721" y="1451"/>
                    <a:pt x="1721" y="1451"/>
                  </a:cubicBezTo>
                  <a:cubicBezTo>
                    <a:pt x="1721" y="1612"/>
                    <a:pt x="1721" y="1612"/>
                    <a:pt x="1721" y="1612"/>
                  </a:cubicBezTo>
                  <a:cubicBezTo>
                    <a:pt x="1721" y="1773"/>
                    <a:pt x="1721" y="1773"/>
                    <a:pt x="1721" y="1773"/>
                  </a:cubicBezTo>
                  <a:cubicBezTo>
                    <a:pt x="1721" y="1612"/>
                    <a:pt x="1721" y="1612"/>
                    <a:pt x="1721" y="1612"/>
                  </a:cubicBezTo>
                  <a:cubicBezTo>
                    <a:pt x="1635" y="1773"/>
                    <a:pt x="1635" y="1773"/>
                    <a:pt x="1635" y="1773"/>
                  </a:cubicBezTo>
                  <a:cubicBezTo>
                    <a:pt x="1635" y="1612"/>
                    <a:pt x="1635" y="1612"/>
                    <a:pt x="1635" y="1612"/>
                  </a:cubicBezTo>
                  <a:cubicBezTo>
                    <a:pt x="1549" y="1773"/>
                    <a:pt x="1549" y="1773"/>
                    <a:pt x="1549" y="1773"/>
                  </a:cubicBezTo>
                  <a:cubicBezTo>
                    <a:pt x="1635" y="1773"/>
                    <a:pt x="1635" y="1773"/>
                    <a:pt x="1635" y="1773"/>
                  </a:cubicBezTo>
                  <a:cubicBezTo>
                    <a:pt x="1635" y="1934"/>
                    <a:pt x="1635" y="1934"/>
                    <a:pt x="1635" y="1934"/>
                  </a:cubicBezTo>
                  <a:cubicBezTo>
                    <a:pt x="1721" y="1773"/>
                    <a:pt x="1721" y="1773"/>
                    <a:pt x="1721" y="1773"/>
                  </a:cubicBezTo>
                  <a:cubicBezTo>
                    <a:pt x="1807" y="1612"/>
                    <a:pt x="1807" y="1612"/>
                    <a:pt x="1807" y="1612"/>
                  </a:cubicBezTo>
                  <a:cubicBezTo>
                    <a:pt x="1807" y="1612"/>
                    <a:pt x="1807" y="1612"/>
                    <a:pt x="1807" y="1612"/>
                  </a:cubicBezTo>
                  <a:cubicBezTo>
                    <a:pt x="1807" y="1451"/>
                    <a:pt x="1807" y="1451"/>
                    <a:pt x="1807" y="1451"/>
                  </a:cubicBezTo>
                  <a:cubicBezTo>
                    <a:pt x="1893" y="1451"/>
                    <a:pt x="1893" y="1451"/>
                    <a:pt x="1893" y="1451"/>
                  </a:cubicBezTo>
                  <a:cubicBezTo>
                    <a:pt x="1893" y="1290"/>
                    <a:pt x="1893" y="1290"/>
                    <a:pt x="1893" y="1290"/>
                  </a:cubicBezTo>
                  <a:cubicBezTo>
                    <a:pt x="1979" y="1128"/>
                    <a:pt x="1979" y="1128"/>
                    <a:pt x="1979" y="1128"/>
                  </a:cubicBezTo>
                  <a:cubicBezTo>
                    <a:pt x="1979" y="967"/>
                    <a:pt x="1979" y="967"/>
                    <a:pt x="1979" y="967"/>
                  </a:cubicBezTo>
                  <a:cubicBezTo>
                    <a:pt x="1979" y="967"/>
                    <a:pt x="1979" y="967"/>
                    <a:pt x="1979" y="967"/>
                  </a:cubicBezTo>
                  <a:cubicBezTo>
                    <a:pt x="1979" y="806"/>
                    <a:pt x="1979" y="806"/>
                    <a:pt x="1979" y="806"/>
                  </a:cubicBezTo>
                  <a:cubicBezTo>
                    <a:pt x="1979" y="806"/>
                    <a:pt x="1979" y="806"/>
                    <a:pt x="1979" y="806"/>
                  </a:cubicBezTo>
                  <a:cubicBezTo>
                    <a:pt x="1979" y="645"/>
                    <a:pt x="1979" y="645"/>
                    <a:pt x="1979" y="645"/>
                  </a:cubicBezTo>
                  <a:cubicBezTo>
                    <a:pt x="1979" y="645"/>
                    <a:pt x="1979" y="645"/>
                    <a:pt x="1979" y="645"/>
                  </a:cubicBezTo>
                  <a:cubicBezTo>
                    <a:pt x="1979" y="645"/>
                    <a:pt x="1979" y="645"/>
                    <a:pt x="1979" y="645"/>
                  </a:cubicBezTo>
                  <a:cubicBezTo>
                    <a:pt x="1979" y="484"/>
                    <a:pt x="1979" y="484"/>
                    <a:pt x="1979" y="484"/>
                  </a:cubicBezTo>
                  <a:cubicBezTo>
                    <a:pt x="1979" y="484"/>
                    <a:pt x="1979" y="484"/>
                    <a:pt x="1979" y="484"/>
                  </a:cubicBezTo>
                  <a:cubicBezTo>
                    <a:pt x="1979" y="322"/>
                    <a:pt x="1979" y="322"/>
                    <a:pt x="1979" y="322"/>
                  </a:cubicBezTo>
                  <a:cubicBezTo>
                    <a:pt x="1893" y="161"/>
                    <a:pt x="1893" y="161"/>
                    <a:pt x="1893" y="161"/>
                  </a:cubicBezTo>
                  <a:cubicBezTo>
                    <a:pt x="1893" y="0"/>
                    <a:pt x="1893" y="0"/>
                    <a:pt x="1893" y="0"/>
                  </a:cubicBezTo>
                  <a:close/>
                  <a:moveTo>
                    <a:pt x="19879" y="9188"/>
                  </a:moveTo>
                  <a:cubicBezTo>
                    <a:pt x="19879" y="9188"/>
                    <a:pt x="19879" y="9188"/>
                    <a:pt x="19879" y="9188"/>
                  </a:cubicBezTo>
                  <a:cubicBezTo>
                    <a:pt x="19879" y="9188"/>
                    <a:pt x="19879" y="9188"/>
                    <a:pt x="19879" y="9188"/>
                  </a:cubicBezTo>
                  <a:cubicBezTo>
                    <a:pt x="19965" y="9188"/>
                    <a:pt x="19965" y="9188"/>
                    <a:pt x="19965" y="9188"/>
                  </a:cubicBezTo>
                  <a:cubicBezTo>
                    <a:pt x="19965" y="9188"/>
                    <a:pt x="19965" y="9188"/>
                    <a:pt x="19965" y="9188"/>
                  </a:cubicBezTo>
                  <a:cubicBezTo>
                    <a:pt x="19965" y="9027"/>
                    <a:pt x="19965" y="9027"/>
                    <a:pt x="19965" y="9027"/>
                  </a:cubicBezTo>
                  <a:cubicBezTo>
                    <a:pt x="19879" y="9188"/>
                    <a:pt x="19879" y="9188"/>
                    <a:pt x="19879" y="9188"/>
                  </a:cubicBezTo>
                  <a:cubicBezTo>
                    <a:pt x="19879" y="9188"/>
                    <a:pt x="19879" y="9188"/>
                    <a:pt x="19879" y="9188"/>
                  </a:cubicBezTo>
                  <a:cubicBezTo>
                    <a:pt x="19879" y="9188"/>
                    <a:pt x="19879" y="9188"/>
                    <a:pt x="19879" y="9188"/>
                  </a:cubicBezTo>
                  <a:close/>
                  <a:moveTo>
                    <a:pt x="18674" y="9672"/>
                  </a:moveTo>
                  <a:cubicBezTo>
                    <a:pt x="18674" y="9833"/>
                    <a:pt x="18674" y="9833"/>
                    <a:pt x="18674" y="9833"/>
                  </a:cubicBezTo>
                  <a:cubicBezTo>
                    <a:pt x="18674" y="9672"/>
                    <a:pt x="18674" y="9672"/>
                    <a:pt x="18674" y="9672"/>
                  </a:cubicBezTo>
                  <a:cubicBezTo>
                    <a:pt x="18760" y="9672"/>
                    <a:pt x="18760" y="9672"/>
                    <a:pt x="18760" y="9672"/>
                  </a:cubicBezTo>
                  <a:cubicBezTo>
                    <a:pt x="18846" y="9672"/>
                    <a:pt x="18846" y="9672"/>
                    <a:pt x="18846" y="9672"/>
                  </a:cubicBezTo>
                  <a:cubicBezTo>
                    <a:pt x="18932" y="9672"/>
                    <a:pt x="18932" y="9672"/>
                    <a:pt x="18932" y="9672"/>
                  </a:cubicBezTo>
                  <a:cubicBezTo>
                    <a:pt x="19018" y="9672"/>
                    <a:pt x="19018" y="9672"/>
                    <a:pt x="19018" y="9672"/>
                  </a:cubicBezTo>
                  <a:cubicBezTo>
                    <a:pt x="19104" y="9510"/>
                    <a:pt x="19104" y="9510"/>
                    <a:pt x="19104" y="9510"/>
                  </a:cubicBezTo>
                  <a:cubicBezTo>
                    <a:pt x="19190" y="9510"/>
                    <a:pt x="19190" y="9510"/>
                    <a:pt x="19190" y="9510"/>
                  </a:cubicBezTo>
                  <a:cubicBezTo>
                    <a:pt x="19190" y="9510"/>
                    <a:pt x="19190" y="9510"/>
                    <a:pt x="19190" y="9510"/>
                  </a:cubicBezTo>
                  <a:cubicBezTo>
                    <a:pt x="19276" y="9510"/>
                    <a:pt x="19276" y="9510"/>
                    <a:pt x="19276" y="9510"/>
                  </a:cubicBezTo>
                  <a:cubicBezTo>
                    <a:pt x="19363" y="9510"/>
                    <a:pt x="19363" y="9510"/>
                    <a:pt x="19363" y="9510"/>
                  </a:cubicBezTo>
                  <a:cubicBezTo>
                    <a:pt x="19363" y="9510"/>
                    <a:pt x="19363" y="9510"/>
                    <a:pt x="19363" y="9510"/>
                  </a:cubicBezTo>
                  <a:cubicBezTo>
                    <a:pt x="19363" y="9510"/>
                    <a:pt x="19363" y="9510"/>
                    <a:pt x="19363" y="9510"/>
                  </a:cubicBezTo>
                  <a:cubicBezTo>
                    <a:pt x="19276" y="9510"/>
                    <a:pt x="19276" y="9510"/>
                    <a:pt x="19276" y="9510"/>
                  </a:cubicBezTo>
                  <a:cubicBezTo>
                    <a:pt x="19190" y="9510"/>
                    <a:pt x="19190" y="9510"/>
                    <a:pt x="19190" y="9510"/>
                  </a:cubicBezTo>
                  <a:cubicBezTo>
                    <a:pt x="19276" y="9349"/>
                    <a:pt x="19276" y="9349"/>
                    <a:pt x="19276" y="9349"/>
                  </a:cubicBezTo>
                  <a:cubicBezTo>
                    <a:pt x="19276" y="9349"/>
                    <a:pt x="19276" y="9349"/>
                    <a:pt x="19276" y="9349"/>
                  </a:cubicBezTo>
                  <a:cubicBezTo>
                    <a:pt x="19276" y="9349"/>
                    <a:pt x="19276" y="9349"/>
                    <a:pt x="19276" y="9349"/>
                  </a:cubicBezTo>
                  <a:cubicBezTo>
                    <a:pt x="19190" y="9510"/>
                    <a:pt x="19190" y="9510"/>
                    <a:pt x="19190" y="9510"/>
                  </a:cubicBezTo>
                  <a:cubicBezTo>
                    <a:pt x="19018" y="9510"/>
                    <a:pt x="19018" y="9510"/>
                    <a:pt x="19018" y="9510"/>
                  </a:cubicBezTo>
                  <a:cubicBezTo>
                    <a:pt x="18932" y="9510"/>
                    <a:pt x="18932" y="9510"/>
                    <a:pt x="18932" y="9510"/>
                  </a:cubicBezTo>
                  <a:cubicBezTo>
                    <a:pt x="18846" y="9510"/>
                    <a:pt x="18846" y="9510"/>
                    <a:pt x="18846" y="9510"/>
                  </a:cubicBezTo>
                  <a:cubicBezTo>
                    <a:pt x="18760" y="9510"/>
                    <a:pt x="18760" y="9510"/>
                    <a:pt x="18760" y="9510"/>
                  </a:cubicBezTo>
                  <a:cubicBezTo>
                    <a:pt x="18674" y="9510"/>
                    <a:pt x="18674" y="9510"/>
                    <a:pt x="18674" y="9510"/>
                  </a:cubicBezTo>
                  <a:cubicBezTo>
                    <a:pt x="18588" y="9672"/>
                    <a:pt x="18588" y="9672"/>
                    <a:pt x="18588" y="9672"/>
                  </a:cubicBezTo>
                  <a:cubicBezTo>
                    <a:pt x="18674" y="9672"/>
                    <a:pt x="18674" y="9672"/>
                    <a:pt x="18674" y="9672"/>
                  </a:cubicBezTo>
                  <a:cubicBezTo>
                    <a:pt x="18674" y="9672"/>
                    <a:pt x="18674" y="9672"/>
                    <a:pt x="18674" y="9672"/>
                  </a:cubicBezTo>
                  <a:close/>
                  <a:moveTo>
                    <a:pt x="1893" y="645"/>
                  </a:moveTo>
                  <a:cubicBezTo>
                    <a:pt x="1807" y="806"/>
                    <a:pt x="1807" y="806"/>
                    <a:pt x="1807" y="806"/>
                  </a:cubicBezTo>
                  <a:cubicBezTo>
                    <a:pt x="1807" y="967"/>
                    <a:pt x="1807" y="967"/>
                    <a:pt x="1807" y="967"/>
                  </a:cubicBezTo>
                  <a:cubicBezTo>
                    <a:pt x="1893" y="1128"/>
                    <a:pt x="1893" y="1128"/>
                    <a:pt x="1893" y="1128"/>
                  </a:cubicBezTo>
                  <a:cubicBezTo>
                    <a:pt x="1893" y="1128"/>
                    <a:pt x="1893" y="1128"/>
                    <a:pt x="1893" y="1128"/>
                  </a:cubicBezTo>
                  <a:cubicBezTo>
                    <a:pt x="1893" y="806"/>
                    <a:pt x="1893" y="806"/>
                    <a:pt x="1893" y="806"/>
                  </a:cubicBezTo>
                  <a:cubicBezTo>
                    <a:pt x="1893" y="806"/>
                    <a:pt x="1893" y="806"/>
                    <a:pt x="1893" y="806"/>
                  </a:cubicBezTo>
                  <a:cubicBezTo>
                    <a:pt x="1893" y="645"/>
                    <a:pt x="1893" y="645"/>
                    <a:pt x="1893" y="645"/>
                  </a:cubicBezTo>
                  <a:cubicBezTo>
                    <a:pt x="1893" y="645"/>
                    <a:pt x="1893" y="645"/>
                    <a:pt x="1893" y="645"/>
                  </a:cubicBezTo>
                  <a:close/>
                  <a:moveTo>
                    <a:pt x="9122" y="19504"/>
                  </a:moveTo>
                  <a:cubicBezTo>
                    <a:pt x="9208" y="19504"/>
                    <a:pt x="9208" y="19504"/>
                    <a:pt x="9208" y="19504"/>
                  </a:cubicBezTo>
                  <a:cubicBezTo>
                    <a:pt x="9294" y="19343"/>
                    <a:pt x="9294" y="19343"/>
                    <a:pt x="9294" y="19343"/>
                  </a:cubicBezTo>
                  <a:cubicBezTo>
                    <a:pt x="9294" y="19182"/>
                    <a:pt x="9294" y="19182"/>
                    <a:pt x="9294" y="19182"/>
                  </a:cubicBezTo>
                  <a:cubicBezTo>
                    <a:pt x="9208" y="19182"/>
                    <a:pt x="9208" y="19182"/>
                    <a:pt x="9208" y="19182"/>
                  </a:cubicBezTo>
                  <a:cubicBezTo>
                    <a:pt x="9122" y="19504"/>
                    <a:pt x="9122" y="19504"/>
                    <a:pt x="9122" y="19504"/>
                  </a:cubicBezTo>
                  <a:close/>
                  <a:moveTo>
                    <a:pt x="9036" y="19827"/>
                  </a:moveTo>
                  <a:cubicBezTo>
                    <a:pt x="9122" y="19827"/>
                    <a:pt x="9122" y="19827"/>
                    <a:pt x="9122" y="19827"/>
                  </a:cubicBezTo>
                  <a:cubicBezTo>
                    <a:pt x="9122" y="19666"/>
                    <a:pt x="9122" y="19666"/>
                    <a:pt x="9122" y="19666"/>
                  </a:cubicBezTo>
                  <a:cubicBezTo>
                    <a:pt x="9122" y="19504"/>
                    <a:pt x="9122" y="19504"/>
                    <a:pt x="9122" y="19504"/>
                  </a:cubicBezTo>
                  <a:cubicBezTo>
                    <a:pt x="9036" y="19827"/>
                    <a:pt x="9036" y="19827"/>
                    <a:pt x="9036" y="19827"/>
                  </a:cubicBezTo>
                  <a:close/>
                  <a:moveTo>
                    <a:pt x="9036" y="20633"/>
                  </a:moveTo>
                  <a:cubicBezTo>
                    <a:pt x="8950" y="20472"/>
                    <a:pt x="8950" y="20472"/>
                    <a:pt x="8950" y="20472"/>
                  </a:cubicBezTo>
                  <a:cubicBezTo>
                    <a:pt x="9036" y="20149"/>
                    <a:pt x="9036" y="20149"/>
                    <a:pt x="9036" y="20149"/>
                  </a:cubicBezTo>
                  <a:cubicBezTo>
                    <a:pt x="9036" y="19827"/>
                    <a:pt x="9036" y="19827"/>
                    <a:pt x="9036" y="19827"/>
                  </a:cubicBezTo>
                  <a:cubicBezTo>
                    <a:pt x="8950" y="20149"/>
                    <a:pt x="8950" y="20149"/>
                    <a:pt x="8950" y="20149"/>
                  </a:cubicBezTo>
                  <a:cubicBezTo>
                    <a:pt x="8950" y="20472"/>
                    <a:pt x="8950" y="20472"/>
                    <a:pt x="8950" y="20472"/>
                  </a:cubicBezTo>
                  <a:cubicBezTo>
                    <a:pt x="8950" y="20472"/>
                    <a:pt x="9036" y="20633"/>
                    <a:pt x="9036" y="20633"/>
                  </a:cubicBezTo>
                  <a:close/>
                  <a:moveTo>
                    <a:pt x="9036" y="2063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0" y="582194"/>
            <a:ext cx="12192000" cy="1017985"/>
            <a:chOff x="0" y="3375212"/>
            <a:chExt cx="12192000" cy="1017985"/>
          </a:xfrm>
        </p:grpSpPr>
        <p:sp>
          <p:nvSpPr>
            <p:cNvPr id="264" name="TextBox 263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World map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512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AutoShape 30"/>
          <p:cNvSpPr>
            <a:spLocks/>
          </p:cNvSpPr>
          <p:nvPr/>
        </p:nvSpPr>
        <p:spPr bwMode="auto">
          <a:xfrm>
            <a:off x="3823318" y="1640043"/>
            <a:ext cx="4545363" cy="4545364"/>
          </a:xfrm>
          <a:custGeom>
            <a:avLst/>
            <a:gdLst>
              <a:gd name="T0" fmla="*/ 190571 w 21600"/>
              <a:gd name="T1" fmla="*/ 381000 h 21600"/>
              <a:gd name="T2" fmla="*/ 113771 w 21600"/>
              <a:gd name="T3" fmla="*/ 39546 h 21600"/>
              <a:gd name="T4" fmla="*/ 52229 w 21600"/>
              <a:gd name="T5" fmla="*/ 107068 h 21600"/>
              <a:gd name="T6" fmla="*/ 58649 w 21600"/>
              <a:gd name="T7" fmla="*/ 113189 h 21600"/>
              <a:gd name="T8" fmla="*/ 71314 w 21600"/>
              <a:gd name="T9" fmla="*/ 126083 h 21600"/>
              <a:gd name="T10" fmla="*/ 65828 w 21600"/>
              <a:gd name="T11" fmla="*/ 132715 h 21600"/>
              <a:gd name="T12" fmla="*/ 70362 w 21600"/>
              <a:gd name="T13" fmla="*/ 169016 h 21600"/>
              <a:gd name="T14" fmla="*/ 93239 w 21600"/>
              <a:gd name="T15" fmla="*/ 200783 h 21600"/>
              <a:gd name="T16" fmla="*/ 110437 w 21600"/>
              <a:gd name="T17" fmla="*/ 228618 h 21600"/>
              <a:gd name="T18" fmla="*/ 100912 w 21600"/>
              <a:gd name="T19" fmla="*/ 196991 h 21600"/>
              <a:gd name="T20" fmla="*/ 132362 w 21600"/>
              <a:gd name="T21" fmla="*/ 242605 h 21600"/>
              <a:gd name="T22" fmla="*/ 178558 w 21600"/>
              <a:gd name="T23" fmla="*/ 269011 h 21600"/>
              <a:gd name="T24" fmla="*/ 213501 w 21600"/>
              <a:gd name="T25" fmla="*/ 297480 h 21600"/>
              <a:gd name="T26" fmla="*/ 224261 w 21600"/>
              <a:gd name="T27" fmla="*/ 293194 h 21600"/>
              <a:gd name="T28" fmla="*/ 195509 w 21600"/>
              <a:gd name="T29" fmla="*/ 265271 h 21600"/>
              <a:gd name="T30" fmla="*/ 191329 w 21600"/>
              <a:gd name="T31" fmla="*/ 241759 h 21600"/>
              <a:gd name="T32" fmla="*/ 159332 w 21600"/>
              <a:gd name="T33" fmla="*/ 214824 h 21600"/>
              <a:gd name="T34" fmla="*/ 186284 w 21600"/>
              <a:gd name="T35" fmla="*/ 206551 h 21600"/>
              <a:gd name="T36" fmla="*/ 213995 w 21600"/>
              <a:gd name="T37" fmla="*/ 208598 h 21600"/>
              <a:gd name="T38" fmla="*/ 217787 w 21600"/>
              <a:gd name="T39" fmla="*/ 197944 h 21600"/>
              <a:gd name="T40" fmla="*/ 237120 w 21600"/>
              <a:gd name="T41" fmla="*/ 174678 h 21600"/>
              <a:gd name="T42" fmla="*/ 245251 w 21600"/>
              <a:gd name="T43" fmla="*/ 159703 h 21600"/>
              <a:gd name="T44" fmla="*/ 263843 w 21600"/>
              <a:gd name="T45" fmla="*/ 141129 h 21600"/>
              <a:gd name="T46" fmla="*/ 274355 w 21600"/>
              <a:gd name="T47" fmla="*/ 126630 h 21600"/>
              <a:gd name="T48" fmla="*/ 258357 w 21600"/>
              <a:gd name="T49" fmla="*/ 129469 h 21600"/>
              <a:gd name="T50" fmla="*/ 274108 w 21600"/>
              <a:gd name="T51" fmla="*/ 116311 h 21600"/>
              <a:gd name="T52" fmla="*/ 304853 w 21600"/>
              <a:gd name="T53" fmla="*/ 101529 h 21600"/>
              <a:gd name="T54" fmla="*/ 301502 w 21600"/>
              <a:gd name="T55" fmla="*/ 98690 h 21600"/>
              <a:gd name="T56" fmla="*/ 286508 w 21600"/>
              <a:gd name="T57" fmla="*/ 83009 h 21600"/>
              <a:gd name="T58" fmla="*/ 272662 w 21600"/>
              <a:gd name="T59" fmla="*/ 79622 h 21600"/>
              <a:gd name="T60" fmla="*/ 258957 w 21600"/>
              <a:gd name="T61" fmla="*/ 79322 h 21600"/>
              <a:gd name="T62" fmla="*/ 258851 w 21600"/>
              <a:gd name="T63" fmla="*/ 69815 h 21600"/>
              <a:gd name="T64" fmla="*/ 231140 w 21600"/>
              <a:gd name="T65" fmla="*/ 66481 h 21600"/>
              <a:gd name="T66" fmla="*/ 225213 w 21600"/>
              <a:gd name="T67" fmla="*/ 97190 h 21600"/>
              <a:gd name="T68" fmla="*/ 221368 w 21600"/>
              <a:gd name="T69" fmla="*/ 112289 h 21600"/>
              <a:gd name="T70" fmla="*/ 211014 w 21600"/>
              <a:gd name="T71" fmla="*/ 94403 h 21600"/>
              <a:gd name="T72" fmla="*/ 175331 w 21600"/>
              <a:gd name="T73" fmla="*/ 79657 h 21600"/>
              <a:gd name="T74" fmla="*/ 175772 w 21600"/>
              <a:gd name="T75" fmla="*/ 64170 h 21600"/>
              <a:gd name="T76" fmla="*/ 189777 w 21600"/>
              <a:gd name="T77" fmla="*/ 55510 h 21600"/>
              <a:gd name="T78" fmla="*/ 200395 w 21600"/>
              <a:gd name="T79" fmla="*/ 48948 h 21600"/>
              <a:gd name="T80" fmla="*/ 217188 w 21600"/>
              <a:gd name="T81" fmla="*/ 43868 h 21600"/>
              <a:gd name="T82" fmla="*/ 203729 w 21600"/>
              <a:gd name="T83" fmla="*/ 33355 h 21600"/>
              <a:gd name="T84" fmla="*/ 194169 w 21600"/>
              <a:gd name="T85" fmla="*/ 40763 h 21600"/>
              <a:gd name="T86" fmla="*/ 175772 w 21600"/>
              <a:gd name="T87" fmla="*/ 25135 h 21600"/>
              <a:gd name="T88" fmla="*/ 166405 w 21600"/>
              <a:gd name="T89" fmla="*/ 31556 h 21600"/>
              <a:gd name="T90" fmla="*/ 168645 w 21600"/>
              <a:gd name="T91" fmla="*/ 39635 h 21600"/>
              <a:gd name="T92" fmla="*/ 123543 w 21600"/>
              <a:gd name="T93" fmla="*/ 40128 h 21600"/>
              <a:gd name="T94" fmla="*/ 138342 w 21600"/>
              <a:gd name="T95" fmla="*/ 27887 h 21600"/>
              <a:gd name="T96" fmla="*/ 134267 w 21600"/>
              <a:gd name="T97" fmla="*/ 35754 h 21600"/>
              <a:gd name="T98" fmla="*/ 219922 w 21600"/>
              <a:gd name="T99" fmla="*/ 359040 h 21600"/>
              <a:gd name="T100" fmla="*/ 305841 w 21600"/>
              <a:gd name="T101" fmla="*/ 307799 h 21600"/>
              <a:gd name="T102" fmla="*/ 291289 w 21600"/>
              <a:gd name="T103" fmla="*/ 295839 h 21600"/>
              <a:gd name="T104" fmla="*/ 272662 w 21600"/>
              <a:gd name="T105" fmla="*/ 287778 h 21600"/>
              <a:gd name="T106" fmla="*/ 255005 w 21600"/>
              <a:gd name="T107" fmla="*/ 293811 h 21600"/>
              <a:gd name="T108" fmla="*/ 247138 w 21600"/>
              <a:gd name="T109" fmla="*/ 284551 h 21600"/>
              <a:gd name="T110" fmla="*/ 237367 w 21600"/>
              <a:gd name="T111" fmla="*/ 293317 h 21600"/>
              <a:gd name="T112" fmla="*/ 234033 w 21600"/>
              <a:gd name="T113" fmla="*/ 297903 h 21600"/>
              <a:gd name="T114" fmla="*/ 233045 w 21600"/>
              <a:gd name="T115" fmla="*/ 304571 h 21600"/>
              <a:gd name="T116" fmla="*/ 228547 w 21600"/>
              <a:gd name="T117" fmla="*/ 326478 h 21600"/>
              <a:gd name="T118" fmla="*/ 220433 w 21600"/>
              <a:gd name="T119" fmla="*/ 340237 h 21600"/>
              <a:gd name="T120" fmla="*/ 219675 w 21600"/>
              <a:gd name="T121" fmla="*/ 355018 h 216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600" h="21600">
                <a:moveTo>
                  <a:pt x="10804" y="0"/>
                </a:moveTo>
                <a:cubicBezTo>
                  <a:pt x="12265" y="0"/>
                  <a:pt x="13649" y="288"/>
                  <a:pt x="14958" y="861"/>
                </a:cubicBezTo>
                <a:cubicBezTo>
                  <a:pt x="16266" y="1434"/>
                  <a:pt x="17413" y="2211"/>
                  <a:pt x="18399" y="3199"/>
                </a:cubicBezTo>
                <a:cubicBezTo>
                  <a:pt x="19388" y="4187"/>
                  <a:pt x="20168" y="5333"/>
                  <a:pt x="20738" y="6646"/>
                </a:cubicBezTo>
                <a:cubicBezTo>
                  <a:pt x="21312" y="7959"/>
                  <a:pt x="21600" y="9342"/>
                  <a:pt x="21600" y="10801"/>
                </a:cubicBezTo>
                <a:cubicBezTo>
                  <a:pt x="21600" y="12281"/>
                  <a:pt x="21312" y="13670"/>
                  <a:pt x="20738" y="14971"/>
                </a:cubicBezTo>
                <a:cubicBezTo>
                  <a:pt x="20168" y="16273"/>
                  <a:pt x="19388" y="17413"/>
                  <a:pt x="18399" y="18401"/>
                </a:cubicBezTo>
                <a:cubicBezTo>
                  <a:pt x="17413" y="19387"/>
                  <a:pt x="16266" y="20172"/>
                  <a:pt x="14958" y="20739"/>
                </a:cubicBezTo>
                <a:cubicBezTo>
                  <a:pt x="13649" y="21312"/>
                  <a:pt x="12265" y="21600"/>
                  <a:pt x="10804" y="21600"/>
                </a:cubicBezTo>
                <a:cubicBezTo>
                  <a:pt x="9327" y="21600"/>
                  <a:pt x="7936" y="21312"/>
                  <a:pt x="6634" y="20739"/>
                </a:cubicBezTo>
                <a:cubicBezTo>
                  <a:pt x="5329" y="20172"/>
                  <a:pt x="4184" y="19387"/>
                  <a:pt x="3196" y="18401"/>
                </a:cubicBezTo>
                <a:cubicBezTo>
                  <a:pt x="2209" y="17413"/>
                  <a:pt x="1430" y="16273"/>
                  <a:pt x="856" y="14971"/>
                </a:cubicBezTo>
                <a:cubicBezTo>
                  <a:pt x="285" y="13670"/>
                  <a:pt x="0" y="12281"/>
                  <a:pt x="0" y="10801"/>
                </a:cubicBezTo>
                <a:cubicBezTo>
                  <a:pt x="0" y="9342"/>
                  <a:pt x="285" y="7959"/>
                  <a:pt x="856" y="6646"/>
                </a:cubicBezTo>
                <a:cubicBezTo>
                  <a:pt x="1430" y="5333"/>
                  <a:pt x="2209" y="4187"/>
                  <a:pt x="3196" y="3199"/>
                </a:cubicBezTo>
                <a:cubicBezTo>
                  <a:pt x="4184" y="2211"/>
                  <a:pt x="5329" y="1434"/>
                  <a:pt x="6634" y="861"/>
                </a:cubicBezTo>
                <a:cubicBezTo>
                  <a:pt x="7936" y="285"/>
                  <a:pt x="9327" y="0"/>
                  <a:pt x="10804" y="0"/>
                </a:cubicBezTo>
                <a:moveTo>
                  <a:pt x="6450" y="2242"/>
                </a:moveTo>
                <a:cubicBezTo>
                  <a:pt x="6134" y="2259"/>
                  <a:pt x="5784" y="2408"/>
                  <a:pt x="5394" y="2688"/>
                </a:cubicBezTo>
                <a:cubicBezTo>
                  <a:pt x="5007" y="2970"/>
                  <a:pt x="4628" y="3295"/>
                  <a:pt x="4258" y="3659"/>
                </a:cubicBezTo>
                <a:cubicBezTo>
                  <a:pt x="3891" y="4029"/>
                  <a:pt x="3549" y="4410"/>
                  <a:pt x="3238" y="4794"/>
                </a:cubicBezTo>
                <a:cubicBezTo>
                  <a:pt x="2927" y="5186"/>
                  <a:pt x="2684" y="5505"/>
                  <a:pt x="2515" y="5754"/>
                </a:cubicBezTo>
                <a:lnTo>
                  <a:pt x="2568" y="5754"/>
                </a:lnTo>
                <a:cubicBezTo>
                  <a:pt x="2605" y="5754"/>
                  <a:pt x="2662" y="5742"/>
                  <a:pt x="2738" y="5717"/>
                </a:cubicBezTo>
                <a:cubicBezTo>
                  <a:pt x="2814" y="5689"/>
                  <a:pt x="2851" y="5728"/>
                  <a:pt x="2851" y="5838"/>
                </a:cubicBezTo>
                <a:cubicBezTo>
                  <a:pt x="2851" y="5875"/>
                  <a:pt x="2840" y="5920"/>
                  <a:pt x="2811" y="5979"/>
                </a:cubicBezTo>
                <a:cubicBezTo>
                  <a:pt x="2783" y="6036"/>
                  <a:pt x="2834" y="6070"/>
                  <a:pt x="2961" y="6070"/>
                </a:cubicBezTo>
                <a:cubicBezTo>
                  <a:pt x="2998" y="6070"/>
                  <a:pt x="3020" y="6042"/>
                  <a:pt x="3029" y="5985"/>
                </a:cubicBezTo>
                <a:cubicBezTo>
                  <a:pt x="3037" y="5931"/>
                  <a:pt x="3051" y="5931"/>
                  <a:pt x="3068" y="5985"/>
                </a:cubicBezTo>
                <a:lnTo>
                  <a:pt x="3122" y="6200"/>
                </a:lnTo>
                <a:lnTo>
                  <a:pt x="3122" y="6228"/>
                </a:lnTo>
                <a:cubicBezTo>
                  <a:pt x="3122" y="6267"/>
                  <a:pt x="3099" y="6296"/>
                  <a:pt x="3054" y="6313"/>
                </a:cubicBezTo>
                <a:cubicBezTo>
                  <a:pt x="3012" y="6327"/>
                  <a:pt x="2998" y="6355"/>
                  <a:pt x="3015" y="6394"/>
                </a:cubicBezTo>
                <a:cubicBezTo>
                  <a:pt x="3051" y="6428"/>
                  <a:pt x="3094" y="6442"/>
                  <a:pt x="3142" y="6442"/>
                </a:cubicBezTo>
                <a:lnTo>
                  <a:pt x="3272" y="6442"/>
                </a:lnTo>
                <a:lnTo>
                  <a:pt x="3325" y="6417"/>
                </a:lnTo>
                <a:lnTo>
                  <a:pt x="3354" y="6394"/>
                </a:lnTo>
                <a:cubicBezTo>
                  <a:pt x="3354" y="6442"/>
                  <a:pt x="3379" y="6482"/>
                  <a:pt x="3433" y="6505"/>
                </a:cubicBezTo>
                <a:cubicBezTo>
                  <a:pt x="3489" y="6533"/>
                  <a:pt x="3535" y="6544"/>
                  <a:pt x="3568" y="6544"/>
                </a:cubicBezTo>
                <a:lnTo>
                  <a:pt x="3597" y="6544"/>
                </a:lnTo>
                <a:cubicBezTo>
                  <a:pt x="3597" y="6558"/>
                  <a:pt x="3577" y="6575"/>
                  <a:pt x="3543" y="6592"/>
                </a:cubicBezTo>
                <a:cubicBezTo>
                  <a:pt x="3506" y="6615"/>
                  <a:pt x="3506" y="6643"/>
                  <a:pt x="3543" y="6674"/>
                </a:cubicBezTo>
                <a:lnTo>
                  <a:pt x="3854" y="6730"/>
                </a:lnTo>
                <a:lnTo>
                  <a:pt x="3854" y="6759"/>
                </a:lnTo>
                <a:lnTo>
                  <a:pt x="4043" y="7148"/>
                </a:lnTo>
                <a:cubicBezTo>
                  <a:pt x="4043" y="7182"/>
                  <a:pt x="4029" y="7233"/>
                  <a:pt x="4004" y="7281"/>
                </a:cubicBezTo>
                <a:cubicBezTo>
                  <a:pt x="3975" y="7337"/>
                  <a:pt x="3944" y="7366"/>
                  <a:pt x="3908" y="7366"/>
                </a:cubicBezTo>
                <a:cubicBezTo>
                  <a:pt x="3871" y="7366"/>
                  <a:pt x="3857" y="7354"/>
                  <a:pt x="3868" y="7326"/>
                </a:cubicBezTo>
                <a:cubicBezTo>
                  <a:pt x="3876" y="7298"/>
                  <a:pt x="3879" y="7264"/>
                  <a:pt x="3879" y="7233"/>
                </a:cubicBezTo>
                <a:cubicBezTo>
                  <a:pt x="3879" y="7193"/>
                  <a:pt x="3871" y="7160"/>
                  <a:pt x="3854" y="7134"/>
                </a:cubicBezTo>
                <a:cubicBezTo>
                  <a:pt x="3837" y="7106"/>
                  <a:pt x="3769" y="7095"/>
                  <a:pt x="3650" y="7095"/>
                </a:cubicBezTo>
                <a:cubicBezTo>
                  <a:pt x="3633" y="7095"/>
                  <a:pt x="3608" y="7100"/>
                  <a:pt x="3583" y="7106"/>
                </a:cubicBezTo>
                <a:cubicBezTo>
                  <a:pt x="3554" y="7117"/>
                  <a:pt x="3552" y="7140"/>
                  <a:pt x="3568" y="7176"/>
                </a:cubicBezTo>
                <a:lnTo>
                  <a:pt x="3732" y="7524"/>
                </a:lnTo>
                <a:lnTo>
                  <a:pt x="3772" y="7552"/>
                </a:lnTo>
                <a:lnTo>
                  <a:pt x="3800" y="7580"/>
                </a:lnTo>
                <a:cubicBezTo>
                  <a:pt x="3710" y="7580"/>
                  <a:pt x="3648" y="7690"/>
                  <a:pt x="3616" y="7905"/>
                </a:cubicBezTo>
                <a:cubicBezTo>
                  <a:pt x="3585" y="8119"/>
                  <a:pt x="3568" y="8275"/>
                  <a:pt x="3568" y="8362"/>
                </a:cubicBezTo>
                <a:lnTo>
                  <a:pt x="3622" y="8611"/>
                </a:lnTo>
                <a:lnTo>
                  <a:pt x="3650" y="8687"/>
                </a:lnTo>
                <a:lnTo>
                  <a:pt x="3650" y="8743"/>
                </a:lnTo>
                <a:lnTo>
                  <a:pt x="3597" y="9003"/>
                </a:lnTo>
                <a:lnTo>
                  <a:pt x="3989" y="9582"/>
                </a:lnTo>
                <a:lnTo>
                  <a:pt x="4071" y="9582"/>
                </a:lnTo>
                <a:cubicBezTo>
                  <a:pt x="4088" y="9618"/>
                  <a:pt x="4080" y="9652"/>
                  <a:pt x="4043" y="9692"/>
                </a:cubicBezTo>
                <a:cubicBezTo>
                  <a:pt x="4006" y="9726"/>
                  <a:pt x="3998" y="9762"/>
                  <a:pt x="4015" y="9796"/>
                </a:cubicBezTo>
                <a:lnTo>
                  <a:pt x="4125" y="9906"/>
                </a:lnTo>
                <a:cubicBezTo>
                  <a:pt x="4125" y="9994"/>
                  <a:pt x="4142" y="10062"/>
                  <a:pt x="4179" y="10098"/>
                </a:cubicBezTo>
                <a:cubicBezTo>
                  <a:pt x="4213" y="10143"/>
                  <a:pt x="4272" y="10197"/>
                  <a:pt x="4354" y="10271"/>
                </a:cubicBezTo>
                <a:cubicBezTo>
                  <a:pt x="4334" y="10381"/>
                  <a:pt x="4427" y="10479"/>
                  <a:pt x="4631" y="10573"/>
                </a:cubicBezTo>
                <a:cubicBezTo>
                  <a:pt x="4834" y="10669"/>
                  <a:pt x="4961" y="10734"/>
                  <a:pt x="5018" y="10773"/>
                </a:cubicBezTo>
                <a:cubicBezTo>
                  <a:pt x="5089" y="10976"/>
                  <a:pt x="5179" y="11180"/>
                  <a:pt x="5286" y="11383"/>
                </a:cubicBezTo>
                <a:cubicBezTo>
                  <a:pt x="5394" y="11589"/>
                  <a:pt x="5526" y="11758"/>
                  <a:pt x="5679" y="11908"/>
                </a:cubicBezTo>
                <a:lnTo>
                  <a:pt x="5707" y="12094"/>
                </a:lnTo>
                <a:cubicBezTo>
                  <a:pt x="5707" y="12111"/>
                  <a:pt x="5685" y="12134"/>
                  <a:pt x="5639" y="12151"/>
                </a:cubicBezTo>
                <a:cubicBezTo>
                  <a:pt x="5594" y="12168"/>
                  <a:pt x="5589" y="12196"/>
                  <a:pt x="5625" y="12227"/>
                </a:cubicBezTo>
                <a:lnTo>
                  <a:pt x="5843" y="12326"/>
                </a:lnTo>
                <a:cubicBezTo>
                  <a:pt x="5877" y="12289"/>
                  <a:pt x="5925" y="12326"/>
                  <a:pt x="5984" y="12433"/>
                </a:cubicBezTo>
                <a:cubicBezTo>
                  <a:pt x="6041" y="12543"/>
                  <a:pt x="6089" y="12614"/>
                  <a:pt x="6125" y="12648"/>
                </a:cubicBezTo>
                <a:lnTo>
                  <a:pt x="6097" y="12730"/>
                </a:lnTo>
                <a:lnTo>
                  <a:pt x="6261" y="12961"/>
                </a:lnTo>
                <a:lnTo>
                  <a:pt x="6343" y="12989"/>
                </a:lnTo>
                <a:lnTo>
                  <a:pt x="6397" y="12879"/>
                </a:lnTo>
                <a:cubicBezTo>
                  <a:pt x="6360" y="12789"/>
                  <a:pt x="6298" y="12667"/>
                  <a:pt x="6207" y="12521"/>
                </a:cubicBezTo>
                <a:cubicBezTo>
                  <a:pt x="6117" y="12371"/>
                  <a:pt x="6024" y="12227"/>
                  <a:pt x="5930" y="12089"/>
                </a:cubicBezTo>
                <a:cubicBezTo>
                  <a:pt x="5834" y="11947"/>
                  <a:pt x="5755" y="11826"/>
                  <a:pt x="5693" y="11710"/>
                </a:cubicBezTo>
                <a:cubicBezTo>
                  <a:pt x="5628" y="11600"/>
                  <a:pt x="5597" y="11532"/>
                  <a:pt x="5597" y="11515"/>
                </a:cubicBezTo>
                <a:cubicBezTo>
                  <a:pt x="5597" y="11493"/>
                  <a:pt x="5589" y="11422"/>
                  <a:pt x="5572" y="11295"/>
                </a:cubicBezTo>
                <a:cubicBezTo>
                  <a:pt x="5552" y="11168"/>
                  <a:pt x="5535" y="11098"/>
                  <a:pt x="5518" y="11069"/>
                </a:cubicBezTo>
                <a:cubicBezTo>
                  <a:pt x="5572" y="11103"/>
                  <a:pt x="5639" y="11137"/>
                  <a:pt x="5721" y="11168"/>
                </a:cubicBezTo>
                <a:cubicBezTo>
                  <a:pt x="5801" y="11202"/>
                  <a:pt x="5868" y="11236"/>
                  <a:pt x="5922" y="11267"/>
                </a:cubicBezTo>
                <a:cubicBezTo>
                  <a:pt x="5959" y="11493"/>
                  <a:pt x="6046" y="11676"/>
                  <a:pt x="6188" y="11809"/>
                </a:cubicBezTo>
                <a:cubicBezTo>
                  <a:pt x="6326" y="11947"/>
                  <a:pt x="6450" y="12100"/>
                  <a:pt x="6558" y="12272"/>
                </a:cubicBezTo>
                <a:cubicBezTo>
                  <a:pt x="6521" y="12306"/>
                  <a:pt x="6521" y="12326"/>
                  <a:pt x="6558" y="12337"/>
                </a:cubicBezTo>
                <a:cubicBezTo>
                  <a:pt x="6594" y="12348"/>
                  <a:pt x="6626" y="12354"/>
                  <a:pt x="6654" y="12354"/>
                </a:cubicBezTo>
                <a:cubicBezTo>
                  <a:pt x="6688" y="12388"/>
                  <a:pt x="6707" y="12453"/>
                  <a:pt x="6707" y="12543"/>
                </a:cubicBezTo>
                <a:cubicBezTo>
                  <a:pt x="6835" y="12684"/>
                  <a:pt x="6998" y="12885"/>
                  <a:pt x="7199" y="13139"/>
                </a:cubicBezTo>
                <a:cubicBezTo>
                  <a:pt x="7403" y="13384"/>
                  <a:pt x="7504" y="13585"/>
                  <a:pt x="7504" y="13732"/>
                </a:cubicBezTo>
                <a:lnTo>
                  <a:pt x="7504" y="13754"/>
                </a:lnTo>
                <a:lnTo>
                  <a:pt x="7451" y="13949"/>
                </a:lnTo>
                <a:cubicBezTo>
                  <a:pt x="7504" y="14090"/>
                  <a:pt x="7597" y="14206"/>
                  <a:pt x="7727" y="14291"/>
                </a:cubicBezTo>
                <a:cubicBezTo>
                  <a:pt x="7857" y="14378"/>
                  <a:pt x="7987" y="14443"/>
                  <a:pt x="8115" y="14500"/>
                </a:cubicBezTo>
                <a:lnTo>
                  <a:pt x="8168" y="14500"/>
                </a:lnTo>
                <a:cubicBezTo>
                  <a:pt x="8349" y="14593"/>
                  <a:pt x="8533" y="14686"/>
                  <a:pt x="8722" y="14790"/>
                </a:cubicBezTo>
                <a:cubicBezTo>
                  <a:pt x="8911" y="14898"/>
                  <a:pt x="9106" y="14985"/>
                  <a:pt x="9304" y="15056"/>
                </a:cubicBezTo>
                <a:lnTo>
                  <a:pt x="9615" y="14864"/>
                </a:lnTo>
                <a:cubicBezTo>
                  <a:pt x="9688" y="14886"/>
                  <a:pt x="9765" y="14929"/>
                  <a:pt x="9846" y="15002"/>
                </a:cubicBezTo>
                <a:cubicBezTo>
                  <a:pt x="9926" y="15073"/>
                  <a:pt x="10019" y="15155"/>
                  <a:pt x="10123" y="15251"/>
                </a:cubicBezTo>
                <a:cubicBezTo>
                  <a:pt x="10225" y="15344"/>
                  <a:pt x="10347" y="15431"/>
                  <a:pt x="10488" y="15513"/>
                </a:cubicBezTo>
                <a:cubicBezTo>
                  <a:pt x="10626" y="15598"/>
                  <a:pt x="10787" y="15646"/>
                  <a:pt x="10968" y="15663"/>
                </a:cubicBezTo>
                <a:cubicBezTo>
                  <a:pt x="11092" y="15575"/>
                  <a:pt x="11157" y="15598"/>
                  <a:pt x="11157" y="15728"/>
                </a:cubicBezTo>
                <a:lnTo>
                  <a:pt x="11157" y="15784"/>
                </a:lnTo>
                <a:lnTo>
                  <a:pt x="11496" y="16194"/>
                </a:lnTo>
                <a:lnTo>
                  <a:pt x="11550" y="16391"/>
                </a:lnTo>
                <a:cubicBezTo>
                  <a:pt x="11641" y="16445"/>
                  <a:pt x="11731" y="16513"/>
                  <a:pt x="11827" y="16594"/>
                </a:cubicBezTo>
                <a:cubicBezTo>
                  <a:pt x="11920" y="16676"/>
                  <a:pt x="11997" y="16767"/>
                  <a:pt x="12050" y="16865"/>
                </a:cubicBezTo>
                <a:lnTo>
                  <a:pt x="12104" y="16865"/>
                </a:lnTo>
                <a:cubicBezTo>
                  <a:pt x="12194" y="16865"/>
                  <a:pt x="12268" y="16908"/>
                  <a:pt x="12327" y="16987"/>
                </a:cubicBezTo>
                <a:cubicBezTo>
                  <a:pt x="12386" y="17069"/>
                  <a:pt x="12460" y="17108"/>
                  <a:pt x="12550" y="17108"/>
                </a:cubicBezTo>
                <a:cubicBezTo>
                  <a:pt x="12604" y="17108"/>
                  <a:pt x="12632" y="17080"/>
                  <a:pt x="12632" y="17029"/>
                </a:cubicBezTo>
                <a:cubicBezTo>
                  <a:pt x="12632" y="16902"/>
                  <a:pt x="12641" y="16820"/>
                  <a:pt x="12658" y="16778"/>
                </a:cubicBezTo>
                <a:cubicBezTo>
                  <a:pt x="12675" y="16738"/>
                  <a:pt x="12700" y="16710"/>
                  <a:pt x="12726" y="16705"/>
                </a:cubicBezTo>
                <a:cubicBezTo>
                  <a:pt x="12754" y="16693"/>
                  <a:pt x="12782" y="16688"/>
                  <a:pt x="12807" y="16688"/>
                </a:cubicBezTo>
                <a:cubicBezTo>
                  <a:pt x="12836" y="16688"/>
                  <a:pt x="12850" y="16671"/>
                  <a:pt x="12850" y="16634"/>
                </a:cubicBezTo>
                <a:lnTo>
                  <a:pt x="12793" y="16555"/>
                </a:lnTo>
                <a:cubicBezTo>
                  <a:pt x="12757" y="16555"/>
                  <a:pt x="12731" y="16577"/>
                  <a:pt x="12714" y="16622"/>
                </a:cubicBezTo>
                <a:cubicBezTo>
                  <a:pt x="12694" y="16668"/>
                  <a:pt x="12669" y="16670"/>
                  <a:pt x="12632" y="16634"/>
                </a:cubicBezTo>
                <a:lnTo>
                  <a:pt x="12440" y="16744"/>
                </a:lnTo>
                <a:lnTo>
                  <a:pt x="12211" y="16687"/>
                </a:lnTo>
                <a:lnTo>
                  <a:pt x="11889" y="16137"/>
                </a:lnTo>
                <a:lnTo>
                  <a:pt x="11997" y="15366"/>
                </a:lnTo>
                <a:cubicBezTo>
                  <a:pt x="12014" y="15332"/>
                  <a:pt x="11980" y="15287"/>
                  <a:pt x="11895" y="15245"/>
                </a:cubicBezTo>
                <a:cubicBezTo>
                  <a:pt x="11807" y="15200"/>
                  <a:pt x="11785" y="15154"/>
                  <a:pt x="11819" y="15112"/>
                </a:cubicBezTo>
                <a:cubicBezTo>
                  <a:pt x="11694" y="15033"/>
                  <a:pt x="11542" y="15002"/>
                  <a:pt x="11361" y="15002"/>
                </a:cubicBezTo>
                <a:cubicBezTo>
                  <a:pt x="11324" y="15002"/>
                  <a:pt x="11231" y="15013"/>
                  <a:pt x="11084" y="15039"/>
                </a:cubicBezTo>
                <a:cubicBezTo>
                  <a:pt x="10934" y="15067"/>
                  <a:pt x="10858" y="15056"/>
                  <a:pt x="10858" y="15002"/>
                </a:cubicBezTo>
                <a:cubicBezTo>
                  <a:pt x="10858" y="14946"/>
                  <a:pt x="10872" y="14875"/>
                  <a:pt x="10900" y="14785"/>
                </a:cubicBezTo>
                <a:cubicBezTo>
                  <a:pt x="10926" y="14691"/>
                  <a:pt x="10960" y="14598"/>
                  <a:pt x="10994" y="14494"/>
                </a:cubicBezTo>
                <a:cubicBezTo>
                  <a:pt x="11030" y="14389"/>
                  <a:pt x="11059" y="14302"/>
                  <a:pt x="11075" y="14228"/>
                </a:cubicBezTo>
                <a:cubicBezTo>
                  <a:pt x="11092" y="14158"/>
                  <a:pt x="11104" y="14113"/>
                  <a:pt x="11104" y="14096"/>
                </a:cubicBezTo>
                <a:lnTo>
                  <a:pt x="11279" y="13732"/>
                </a:lnTo>
                <a:lnTo>
                  <a:pt x="11239" y="13678"/>
                </a:lnTo>
                <a:lnTo>
                  <a:pt x="11022" y="13621"/>
                </a:lnTo>
                <a:cubicBezTo>
                  <a:pt x="10985" y="13621"/>
                  <a:pt x="10926" y="13650"/>
                  <a:pt x="10847" y="13706"/>
                </a:cubicBezTo>
                <a:cubicBezTo>
                  <a:pt x="10765" y="13754"/>
                  <a:pt x="10686" y="13822"/>
                  <a:pt x="10609" y="13898"/>
                </a:cubicBezTo>
                <a:cubicBezTo>
                  <a:pt x="10533" y="13974"/>
                  <a:pt x="10468" y="14053"/>
                  <a:pt x="10414" y="14124"/>
                </a:cubicBezTo>
                <a:cubicBezTo>
                  <a:pt x="10361" y="14197"/>
                  <a:pt x="10332" y="14257"/>
                  <a:pt x="10332" y="14313"/>
                </a:cubicBezTo>
                <a:lnTo>
                  <a:pt x="9725" y="14443"/>
                </a:lnTo>
                <a:cubicBezTo>
                  <a:pt x="9598" y="14443"/>
                  <a:pt x="9493" y="14395"/>
                  <a:pt x="9411" y="14285"/>
                </a:cubicBezTo>
                <a:cubicBezTo>
                  <a:pt x="9377" y="14141"/>
                  <a:pt x="9301" y="13980"/>
                  <a:pt x="9182" y="13805"/>
                </a:cubicBezTo>
                <a:cubicBezTo>
                  <a:pt x="9067" y="13627"/>
                  <a:pt x="9007" y="13475"/>
                  <a:pt x="9007" y="13336"/>
                </a:cubicBezTo>
                <a:cubicBezTo>
                  <a:pt x="9007" y="13133"/>
                  <a:pt x="9041" y="12938"/>
                  <a:pt x="9115" y="12758"/>
                </a:cubicBezTo>
                <a:cubicBezTo>
                  <a:pt x="9188" y="12577"/>
                  <a:pt x="9160" y="12382"/>
                  <a:pt x="9033" y="12179"/>
                </a:cubicBezTo>
                <a:cubicBezTo>
                  <a:pt x="9053" y="12179"/>
                  <a:pt x="9075" y="12168"/>
                  <a:pt x="9101" y="12151"/>
                </a:cubicBezTo>
                <a:cubicBezTo>
                  <a:pt x="9129" y="12134"/>
                  <a:pt x="9134" y="12105"/>
                  <a:pt x="9115" y="12069"/>
                </a:cubicBezTo>
                <a:lnTo>
                  <a:pt x="9276" y="11880"/>
                </a:lnTo>
                <a:lnTo>
                  <a:pt x="9304" y="11851"/>
                </a:lnTo>
                <a:lnTo>
                  <a:pt x="9329" y="11880"/>
                </a:lnTo>
                <a:cubicBezTo>
                  <a:pt x="9457" y="11786"/>
                  <a:pt x="9623" y="11758"/>
                  <a:pt x="9832" y="11786"/>
                </a:cubicBezTo>
                <a:cubicBezTo>
                  <a:pt x="10039" y="11809"/>
                  <a:pt x="10169" y="11747"/>
                  <a:pt x="10225" y="11594"/>
                </a:cubicBezTo>
                <a:lnTo>
                  <a:pt x="10440" y="11770"/>
                </a:lnTo>
                <a:cubicBezTo>
                  <a:pt x="10476" y="11787"/>
                  <a:pt x="10516" y="11770"/>
                  <a:pt x="10561" y="11710"/>
                </a:cubicBezTo>
                <a:cubicBezTo>
                  <a:pt x="10606" y="11654"/>
                  <a:pt x="10629" y="11606"/>
                  <a:pt x="10629" y="11566"/>
                </a:cubicBezTo>
                <a:lnTo>
                  <a:pt x="10522" y="11515"/>
                </a:lnTo>
                <a:lnTo>
                  <a:pt x="11050" y="11377"/>
                </a:lnTo>
                <a:lnTo>
                  <a:pt x="11075" y="11462"/>
                </a:lnTo>
                <a:lnTo>
                  <a:pt x="11333" y="11434"/>
                </a:lnTo>
                <a:lnTo>
                  <a:pt x="11629" y="11620"/>
                </a:lnTo>
                <a:cubicBezTo>
                  <a:pt x="11666" y="11620"/>
                  <a:pt x="11703" y="11600"/>
                  <a:pt x="11739" y="11555"/>
                </a:cubicBezTo>
                <a:cubicBezTo>
                  <a:pt x="11776" y="11510"/>
                  <a:pt x="11816" y="11504"/>
                  <a:pt x="11861" y="11538"/>
                </a:cubicBezTo>
                <a:lnTo>
                  <a:pt x="12132" y="11826"/>
                </a:lnTo>
                <a:cubicBezTo>
                  <a:pt x="12095" y="11896"/>
                  <a:pt x="12090" y="11953"/>
                  <a:pt x="12118" y="11984"/>
                </a:cubicBezTo>
                <a:cubicBezTo>
                  <a:pt x="12143" y="12024"/>
                  <a:pt x="12158" y="12057"/>
                  <a:pt x="12158" y="12094"/>
                </a:cubicBezTo>
                <a:cubicBezTo>
                  <a:pt x="12158" y="12151"/>
                  <a:pt x="12206" y="12272"/>
                  <a:pt x="12299" y="12464"/>
                </a:cubicBezTo>
                <a:cubicBezTo>
                  <a:pt x="12395" y="12659"/>
                  <a:pt x="12480" y="12758"/>
                  <a:pt x="12550" y="12758"/>
                </a:cubicBezTo>
                <a:cubicBezTo>
                  <a:pt x="12641" y="12758"/>
                  <a:pt x="12680" y="12698"/>
                  <a:pt x="12672" y="12583"/>
                </a:cubicBezTo>
                <a:cubicBezTo>
                  <a:pt x="12663" y="12467"/>
                  <a:pt x="12658" y="12391"/>
                  <a:pt x="12658" y="12357"/>
                </a:cubicBezTo>
                <a:cubicBezTo>
                  <a:pt x="12658" y="12176"/>
                  <a:pt x="12621" y="11998"/>
                  <a:pt x="12550" y="11829"/>
                </a:cubicBezTo>
                <a:cubicBezTo>
                  <a:pt x="12480" y="11657"/>
                  <a:pt x="12409" y="11482"/>
                  <a:pt x="12347" y="11298"/>
                </a:cubicBezTo>
                <a:lnTo>
                  <a:pt x="12347" y="11222"/>
                </a:lnTo>
                <a:cubicBezTo>
                  <a:pt x="12347" y="11129"/>
                  <a:pt x="12403" y="11050"/>
                  <a:pt x="12516" y="10985"/>
                </a:cubicBezTo>
                <a:cubicBezTo>
                  <a:pt x="12629" y="10911"/>
                  <a:pt x="12686" y="10874"/>
                  <a:pt x="12686" y="10852"/>
                </a:cubicBezTo>
                <a:cubicBezTo>
                  <a:pt x="12776" y="10781"/>
                  <a:pt x="12878" y="10708"/>
                  <a:pt x="12991" y="10637"/>
                </a:cubicBezTo>
                <a:cubicBezTo>
                  <a:pt x="13101" y="10564"/>
                  <a:pt x="13186" y="10482"/>
                  <a:pt x="13240" y="10383"/>
                </a:cubicBezTo>
                <a:lnTo>
                  <a:pt x="13347" y="10163"/>
                </a:lnTo>
                <a:lnTo>
                  <a:pt x="13347" y="10030"/>
                </a:lnTo>
                <a:lnTo>
                  <a:pt x="13429" y="10030"/>
                </a:lnTo>
                <a:cubicBezTo>
                  <a:pt x="13466" y="10030"/>
                  <a:pt x="13483" y="10002"/>
                  <a:pt x="13483" y="9949"/>
                </a:cubicBezTo>
                <a:cubicBezTo>
                  <a:pt x="13483" y="9932"/>
                  <a:pt x="13471" y="9915"/>
                  <a:pt x="13443" y="9903"/>
                </a:cubicBezTo>
                <a:cubicBezTo>
                  <a:pt x="13415" y="9886"/>
                  <a:pt x="13384" y="9864"/>
                  <a:pt x="13347" y="9827"/>
                </a:cubicBezTo>
                <a:cubicBezTo>
                  <a:pt x="13313" y="9810"/>
                  <a:pt x="13276" y="9782"/>
                  <a:pt x="13240" y="9742"/>
                </a:cubicBezTo>
                <a:lnTo>
                  <a:pt x="13322" y="9694"/>
                </a:lnTo>
                <a:cubicBezTo>
                  <a:pt x="13358" y="9638"/>
                  <a:pt x="13384" y="9573"/>
                  <a:pt x="13404" y="9491"/>
                </a:cubicBezTo>
                <a:cubicBezTo>
                  <a:pt x="13421" y="9407"/>
                  <a:pt x="13412" y="9336"/>
                  <a:pt x="13375" y="9274"/>
                </a:cubicBezTo>
                <a:lnTo>
                  <a:pt x="13579" y="9164"/>
                </a:lnTo>
                <a:cubicBezTo>
                  <a:pt x="13559" y="9220"/>
                  <a:pt x="13579" y="9254"/>
                  <a:pt x="13632" y="9274"/>
                </a:cubicBezTo>
                <a:cubicBezTo>
                  <a:pt x="13686" y="9291"/>
                  <a:pt x="13731" y="9291"/>
                  <a:pt x="13768" y="9274"/>
                </a:cubicBezTo>
                <a:lnTo>
                  <a:pt x="13904" y="9054"/>
                </a:lnTo>
                <a:cubicBezTo>
                  <a:pt x="13867" y="8966"/>
                  <a:pt x="13844" y="8932"/>
                  <a:pt x="13836" y="8961"/>
                </a:cubicBezTo>
                <a:cubicBezTo>
                  <a:pt x="13827" y="8989"/>
                  <a:pt x="13850" y="8961"/>
                  <a:pt x="13904" y="8867"/>
                </a:cubicBezTo>
                <a:cubicBezTo>
                  <a:pt x="13994" y="8834"/>
                  <a:pt x="14082" y="8788"/>
                  <a:pt x="14166" y="8740"/>
                </a:cubicBezTo>
                <a:cubicBezTo>
                  <a:pt x="14254" y="8689"/>
                  <a:pt x="14339" y="8664"/>
                  <a:pt x="14432" y="8664"/>
                </a:cubicBezTo>
                <a:cubicBezTo>
                  <a:pt x="14449" y="8684"/>
                  <a:pt x="14466" y="8689"/>
                  <a:pt x="14486" y="8689"/>
                </a:cubicBezTo>
                <a:cubicBezTo>
                  <a:pt x="14539" y="8689"/>
                  <a:pt x="14565" y="8684"/>
                  <a:pt x="14565" y="8664"/>
                </a:cubicBezTo>
                <a:cubicBezTo>
                  <a:pt x="14565" y="8574"/>
                  <a:pt x="14548" y="8520"/>
                  <a:pt x="14511" y="8503"/>
                </a:cubicBezTo>
                <a:lnTo>
                  <a:pt x="14675" y="8167"/>
                </a:lnTo>
                <a:cubicBezTo>
                  <a:pt x="14799" y="8167"/>
                  <a:pt x="14895" y="8111"/>
                  <a:pt x="14958" y="8001"/>
                </a:cubicBezTo>
                <a:lnTo>
                  <a:pt x="15203" y="7972"/>
                </a:lnTo>
                <a:cubicBezTo>
                  <a:pt x="15257" y="7958"/>
                  <a:pt x="15282" y="7924"/>
                  <a:pt x="15282" y="7868"/>
                </a:cubicBezTo>
                <a:lnTo>
                  <a:pt x="15282" y="7843"/>
                </a:lnTo>
                <a:lnTo>
                  <a:pt x="15757" y="7704"/>
                </a:lnTo>
                <a:lnTo>
                  <a:pt x="15811" y="7555"/>
                </a:lnTo>
                <a:lnTo>
                  <a:pt x="15675" y="7368"/>
                </a:lnTo>
                <a:cubicBezTo>
                  <a:pt x="15692" y="7368"/>
                  <a:pt x="15701" y="7351"/>
                  <a:pt x="15701" y="7312"/>
                </a:cubicBezTo>
                <a:cubicBezTo>
                  <a:pt x="15701" y="7278"/>
                  <a:pt x="15684" y="7252"/>
                  <a:pt x="15647" y="7235"/>
                </a:cubicBezTo>
                <a:cubicBezTo>
                  <a:pt x="15613" y="7213"/>
                  <a:pt x="15579" y="7196"/>
                  <a:pt x="15554" y="7179"/>
                </a:cubicBezTo>
                <a:cubicBezTo>
                  <a:pt x="15525" y="7162"/>
                  <a:pt x="15494" y="7142"/>
                  <a:pt x="15458" y="7125"/>
                </a:cubicBezTo>
                <a:lnTo>
                  <a:pt x="15404" y="7151"/>
                </a:lnTo>
                <a:lnTo>
                  <a:pt x="15458" y="7125"/>
                </a:lnTo>
                <a:lnTo>
                  <a:pt x="15540" y="7125"/>
                </a:lnTo>
                <a:lnTo>
                  <a:pt x="15715" y="7125"/>
                </a:lnTo>
                <a:cubicBezTo>
                  <a:pt x="15797" y="7125"/>
                  <a:pt x="15836" y="7086"/>
                  <a:pt x="15836" y="7004"/>
                </a:cubicBezTo>
                <a:cubicBezTo>
                  <a:pt x="15836" y="6894"/>
                  <a:pt x="15774" y="6837"/>
                  <a:pt x="15647" y="6837"/>
                </a:cubicBezTo>
                <a:cubicBezTo>
                  <a:pt x="15486" y="6837"/>
                  <a:pt x="15299" y="6877"/>
                  <a:pt x="15087" y="6953"/>
                </a:cubicBezTo>
                <a:cubicBezTo>
                  <a:pt x="14876" y="7029"/>
                  <a:pt x="14729" y="7162"/>
                  <a:pt x="14647" y="7340"/>
                </a:cubicBezTo>
                <a:lnTo>
                  <a:pt x="14457" y="7450"/>
                </a:lnTo>
                <a:lnTo>
                  <a:pt x="14700" y="7207"/>
                </a:lnTo>
                <a:lnTo>
                  <a:pt x="14740" y="7125"/>
                </a:lnTo>
                <a:cubicBezTo>
                  <a:pt x="14740" y="7086"/>
                  <a:pt x="14698" y="7063"/>
                  <a:pt x="14613" y="7046"/>
                </a:cubicBezTo>
                <a:cubicBezTo>
                  <a:pt x="14528" y="7035"/>
                  <a:pt x="14503" y="7029"/>
                  <a:pt x="14539" y="7029"/>
                </a:cubicBezTo>
                <a:cubicBezTo>
                  <a:pt x="14700" y="7029"/>
                  <a:pt x="14825" y="7015"/>
                  <a:pt x="14909" y="6976"/>
                </a:cubicBezTo>
                <a:cubicBezTo>
                  <a:pt x="14997" y="6936"/>
                  <a:pt x="15068" y="6899"/>
                  <a:pt x="15121" y="6854"/>
                </a:cubicBezTo>
                <a:cubicBezTo>
                  <a:pt x="15175" y="6809"/>
                  <a:pt x="15232" y="6767"/>
                  <a:pt x="15288" y="6716"/>
                </a:cubicBezTo>
                <a:cubicBezTo>
                  <a:pt x="15347" y="6671"/>
                  <a:pt x="15432" y="6634"/>
                  <a:pt x="15540" y="6594"/>
                </a:cubicBezTo>
                <a:cubicBezTo>
                  <a:pt x="15746" y="6634"/>
                  <a:pt x="15946" y="6645"/>
                  <a:pt x="16136" y="6623"/>
                </a:cubicBezTo>
                <a:cubicBezTo>
                  <a:pt x="16322" y="6606"/>
                  <a:pt x="16523" y="6594"/>
                  <a:pt x="16729" y="6594"/>
                </a:cubicBezTo>
                <a:cubicBezTo>
                  <a:pt x="16786" y="6561"/>
                  <a:pt x="16839" y="6524"/>
                  <a:pt x="16893" y="6484"/>
                </a:cubicBezTo>
                <a:cubicBezTo>
                  <a:pt x="16947" y="6439"/>
                  <a:pt x="16980" y="6397"/>
                  <a:pt x="17000" y="6340"/>
                </a:cubicBezTo>
                <a:lnTo>
                  <a:pt x="17311" y="6287"/>
                </a:lnTo>
                <a:cubicBezTo>
                  <a:pt x="17348" y="6323"/>
                  <a:pt x="17401" y="6315"/>
                  <a:pt x="17475" y="6258"/>
                </a:cubicBezTo>
                <a:cubicBezTo>
                  <a:pt x="17546" y="6202"/>
                  <a:pt x="17582" y="6160"/>
                  <a:pt x="17582" y="6126"/>
                </a:cubicBezTo>
                <a:cubicBezTo>
                  <a:pt x="17582" y="6033"/>
                  <a:pt x="17531" y="5976"/>
                  <a:pt x="17433" y="5951"/>
                </a:cubicBezTo>
                <a:cubicBezTo>
                  <a:pt x="17334" y="5922"/>
                  <a:pt x="17283" y="5855"/>
                  <a:pt x="17283" y="5756"/>
                </a:cubicBezTo>
                <a:cubicBezTo>
                  <a:pt x="17283" y="5739"/>
                  <a:pt x="17288" y="5714"/>
                  <a:pt x="17297" y="5680"/>
                </a:cubicBezTo>
                <a:cubicBezTo>
                  <a:pt x="17308" y="5640"/>
                  <a:pt x="17294" y="5623"/>
                  <a:pt x="17257" y="5623"/>
                </a:cubicBezTo>
                <a:cubicBezTo>
                  <a:pt x="17204" y="5623"/>
                  <a:pt x="17116" y="5652"/>
                  <a:pt x="16995" y="5708"/>
                </a:cubicBezTo>
                <a:cubicBezTo>
                  <a:pt x="16870" y="5759"/>
                  <a:pt x="16786" y="5807"/>
                  <a:pt x="16729" y="5841"/>
                </a:cubicBezTo>
                <a:cubicBezTo>
                  <a:pt x="16692" y="5855"/>
                  <a:pt x="16672" y="5855"/>
                  <a:pt x="16661" y="5829"/>
                </a:cubicBezTo>
                <a:cubicBezTo>
                  <a:pt x="16653" y="5801"/>
                  <a:pt x="16650" y="5767"/>
                  <a:pt x="16650" y="5731"/>
                </a:cubicBezTo>
                <a:lnTo>
                  <a:pt x="16675" y="5756"/>
                </a:lnTo>
                <a:lnTo>
                  <a:pt x="16786" y="5705"/>
                </a:lnTo>
                <a:lnTo>
                  <a:pt x="17093" y="5595"/>
                </a:lnTo>
                <a:lnTo>
                  <a:pt x="17147" y="5539"/>
                </a:lnTo>
                <a:cubicBezTo>
                  <a:pt x="17147" y="5485"/>
                  <a:pt x="17116" y="5451"/>
                  <a:pt x="17048" y="5434"/>
                </a:cubicBezTo>
                <a:cubicBezTo>
                  <a:pt x="16980" y="5412"/>
                  <a:pt x="16927" y="5406"/>
                  <a:pt x="16893" y="5406"/>
                </a:cubicBezTo>
                <a:cubicBezTo>
                  <a:pt x="16856" y="5406"/>
                  <a:pt x="16802" y="5417"/>
                  <a:pt x="16729" y="5445"/>
                </a:cubicBezTo>
                <a:cubicBezTo>
                  <a:pt x="16658" y="5474"/>
                  <a:pt x="16622" y="5457"/>
                  <a:pt x="16622" y="5406"/>
                </a:cubicBezTo>
                <a:lnTo>
                  <a:pt x="16650" y="5349"/>
                </a:lnTo>
                <a:cubicBezTo>
                  <a:pt x="16540" y="5259"/>
                  <a:pt x="16444" y="5155"/>
                  <a:pt x="16359" y="5047"/>
                </a:cubicBezTo>
                <a:cubicBezTo>
                  <a:pt x="16271" y="4932"/>
                  <a:pt x="16229" y="4861"/>
                  <a:pt x="16229" y="4822"/>
                </a:cubicBezTo>
                <a:cubicBezTo>
                  <a:pt x="16229" y="4788"/>
                  <a:pt x="16235" y="4751"/>
                  <a:pt x="16243" y="4706"/>
                </a:cubicBezTo>
                <a:cubicBezTo>
                  <a:pt x="16252" y="4669"/>
                  <a:pt x="16229" y="4647"/>
                  <a:pt x="16175" y="4647"/>
                </a:cubicBezTo>
                <a:cubicBezTo>
                  <a:pt x="16139" y="4647"/>
                  <a:pt x="16107" y="4652"/>
                  <a:pt x="16082" y="4664"/>
                </a:cubicBezTo>
                <a:cubicBezTo>
                  <a:pt x="16054" y="4672"/>
                  <a:pt x="16040" y="4647"/>
                  <a:pt x="16040" y="4596"/>
                </a:cubicBezTo>
                <a:cubicBezTo>
                  <a:pt x="16040" y="4556"/>
                  <a:pt x="16017" y="4480"/>
                  <a:pt x="15972" y="4364"/>
                </a:cubicBezTo>
                <a:cubicBezTo>
                  <a:pt x="15927" y="4249"/>
                  <a:pt x="15864" y="4189"/>
                  <a:pt x="15783" y="4189"/>
                </a:cubicBezTo>
                <a:lnTo>
                  <a:pt x="15675" y="4299"/>
                </a:lnTo>
                <a:cubicBezTo>
                  <a:pt x="15675" y="4347"/>
                  <a:pt x="15647" y="4393"/>
                  <a:pt x="15593" y="4421"/>
                </a:cubicBezTo>
                <a:cubicBezTo>
                  <a:pt x="15540" y="4446"/>
                  <a:pt x="15511" y="4474"/>
                  <a:pt x="15511" y="4514"/>
                </a:cubicBezTo>
                <a:lnTo>
                  <a:pt x="15458" y="4514"/>
                </a:lnTo>
                <a:lnTo>
                  <a:pt x="15175" y="4672"/>
                </a:lnTo>
                <a:cubicBezTo>
                  <a:pt x="15155" y="4641"/>
                  <a:pt x="15133" y="4630"/>
                  <a:pt x="15107" y="4647"/>
                </a:cubicBezTo>
                <a:cubicBezTo>
                  <a:pt x="15079" y="4669"/>
                  <a:pt x="15048" y="4672"/>
                  <a:pt x="15011" y="4672"/>
                </a:cubicBezTo>
                <a:lnTo>
                  <a:pt x="14986" y="4672"/>
                </a:lnTo>
                <a:lnTo>
                  <a:pt x="14958" y="4700"/>
                </a:lnTo>
                <a:cubicBezTo>
                  <a:pt x="15028" y="4700"/>
                  <a:pt x="15062" y="4664"/>
                  <a:pt x="15054" y="4579"/>
                </a:cubicBezTo>
                <a:cubicBezTo>
                  <a:pt x="15042" y="4497"/>
                  <a:pt x="15011" y="4457"/>
                  <a:pt x="14958" y="4457"/>
                </a:cubicBezTo>
                <a:lnTo>
                  <a:pt x="14740" y="4514"/>
                </a:lnTo>
                <a:cubicBezTo>
                  <a:pt x="14706" y="4514"/>
                  <a:pt x="14683" y="4508"/>
                  <a:pt x="14681" y="4497"/>
                </a:cubicBezTo>
                <a:cubicBezTo>
                  <a:pt x="14675" y="4491"/>
                  <a:pt x="14683" y="4474"/>
                  <a:pt x="14709" y="4446"/>
                </a:cubicBezTo>
                <a:cubicBezTo>
                  <a:pt x="14731" y="4421"/>
                  <a:pt x="14751" y="4387"/>
                  <a:pt x="14768" y="4347"/>
                </a:cubicBezTo>
                <a:cubicBezTo>
                  <a:pt x="14788" y="4316"/>
                  <a:pt x="14788" y="4277"/>
                  <a:pt x="14768" y="4243"/>
                </a:cubicBezTo>
                <a:cubicBezTo>
                  <a:pt x="14751" y="4203"/>
                  <a:pt x="14720" y="4203"/>
                  <a:pt x="14681" y="4226"/>
                </a:cubicBezTo>
                <a:cubicBezTo>
                  <a:pt x="14641" y="4254"/>
                  <a:pt x="14618" y="4254"/>
                  <a:pt x="14618" y="4215"/>
                </a:cubicBezTo>
                <a:lnTo>
                  <a:pt x="14700" y="4215"/>
                </a:lnTo>
                <a:lnTo>
                  <a:pt x="14768" y="4150"/>
                </a:lnTo>
                <a:cubicBezTo>
                  <a:pt x="14788" y="4127"/>
                  <a:pt x="14780" y="4099"/>
                  <a:pt x="14748" y="4057"/>
                </a:cubicBezTo>
                <a:cubicBezTo>
                  <a:pt x="14717" y="4006"/>
                  <a:pt x="14692" y="3977"/>
                  <a:pt x="14675" y="3958"/>
                </a:cubicBezTo>
                <a:lnTo>
                  <a:pt x="14376" y="3907"/>
                </a:lnTo>
                <a:lnTo>
                  <a:pt x="14186" y="3740"/>
                </a:lnTo>
                <a:cubicBezTo>
                  <a:pt x="14169" y="3757"/>
                  <a:pt x="14135" y="3746"/>
                  <a:pt x="14087" y="3704"/>
                </a:cubicBezTo>
                <a:cubicBezTo>
                  <a:pt x="14036" y="3658"/>
                  <a:pt x="13994" y="3625"/>
                  <a:pt x="13957" y="3610"/>
                </a:cubicBezTo>
                <a:lnTo>
                  <a:pt x="13740" y="3687"/>
                </a:lnTo>
                <a:lnTo>
                  <a:pt x="13211" y="3565"/>
                </a:lnTo>
                <a:cubicBezTo>
                  <a:pt x="13178" y="3565"/>
                  <a:pt x="13141" y="3577"/>
                  <a:pt x="13104" y="3599"/>
                </a:cubicBezTo>
                <a:cubicBezTo>
                  <a:pt x="13070" y="3625"/>
                  <a:pt x="13050" y="3653"/>
                  <a:pt x="13050" y="3687"/>
                </a:cubicBezTo>
                <a:cubicBezTo>
                  <a:pt x="13050" y="3726"/>
                  <a:pt x="13070" y="3752"/>
                  <a:pt x="13104" y="3769"/>
                </a:cubicBezTo>
                <a:cubicBezTo>
                  <a:pt x="13141" y="3786"/>
                  <a:pt x="13158" y="3814"/>
                  <a:pt x="13158" y="3850"/>
                </a:cubicBezTo>
                <a:cubicBezTo>
                  <a:pt x="13158" y="3884"/>
                  <a:pt x="13172" y="3983"/>
                  <a:pt x="13200" y="4138"/>
                </a:cubicBezTo>
                <a:cubicBezTo>
                  <a:pt x="13226" y="4299"/>
                  <a:pt x="13203" y="4359"/>
                  <a:pt x="13132" y="4325"/>
                </a:cubicBezTo>
                <a:lnTo>
                  <a:pt x="12997" y="4514"/>
                </a:lnTo>
                <a:cubicBezTo>
                  <a:pt x="13014" y="4548"/>
                  <a:pt x="13045" y="4579"/>
                  <a:pt x="13090" y="4607"/>
                </a:cubicBezTo>
                <a:cubicBezTo>
                  <a:pt x="13138" y="4635"/>
                  <a:pt x="13180" y="4669"/>
                  <a:pt x="13226" y="4706"/>
                </a:cubicBezTo>
                <a:cubicBezTo>
                  <a:pt x="13271" y="4751"/>
                  <a:pt x="13313" y="4793"/>
                  <a:pt x="13347" y="4850"/>
                </a:cubicBezTo>
                <a:cubicBezTo>
                  <a:pt x="13384" y="4903"/>
                  <a:pt x="13392" y="4988"/>
                  <a:pt x="13375" y="5093"/>
                </a:cubicBezTo>
                <a:lnTo>
                  <a:pt x="12768" y="5510"/>
                </a:lnTo>
                <a:lnTo>
                  <a:pt x="12768" y="5567"/>
                </a:lnTo>
                <a:cubicBezTo>
                  <a:pt x="12768" y="5637"/>
                  <a:pt x="12785" y="5705"/>
                  <a:pt x="12822" y="5770"/>
                </a:cubicBezTo>
                <a:cubicBezTo>
                  <a:pt x="12855" y="5832"/>
                  <a:pt x="12892" y="5914"/>
                  <a:pt x="12929" y="6013"/>
                </a:cubicBezTo>
                <a:cubicBezTo>
                  <a:pt x="13019" y="6052"/>
                  <a:pt x="13062" y="6081"/>
                  <a:pt x="13059" y="6106"/>
                </a:cubicBezTo>
                <a:cubicBezTo>
                  <a:pt x="13053" y="6134"/>
                  <a:pt x="13022" y="6162"/>
                  <a:pt x="12963" y="6191"/>
                </a:cubicBezTo>
                <a:cubicBezTo>
                  <a:pt x="12903" y="6216"/>
                  <a:pt x="12850" y="6244"/>
                  <a:pt x="12793" y="6273"/>
                </a:cubicBezTo>
                <a:cubicBezTo>
                  <a:pt x="12740" y="6295"/>
                  <a:pt x="12714" y="6321"/>
                  <a:pt x="12714" y="6337"/>
                </a:cubicBezTo>
                <a:cubicBezTo>
                  <a:pt x="12714" y="6354"/>
                  <a:pt x="12694" y="6366"/>
                  <a:pt x="12658" y="6366"/>
                </a:cubicBezTo>
                <a:lnTo>
                  <a:pt x="12550" y="6366"/>
                </a:lnTo>
                <a:lnTo>
                  <a:pt x="12497" y="6366"/>
                </a:lnTo>
                <a:cubicBezTo>
                  <a:pt x="12497" y="6343"/>
                  <a:pt x="12505" y="6332"/>
                  <a:pt x="12522" y="6321"/>
                </a:cubicBezTo>
                <a:cubicBezTo>
                  <a:pt x="12542" y="6315"/>
                  <a:pt x="12550" y="6295"/>
                  <a:pt x="12550" y="6256"/>
                </a:cubicBezTo>
                <a:lnTo>
                  <a:pt x="12293" y="6095"/>
                </a:lnTo>
                <a:lnTo>
                  <a:pt x="12293" y="6123"/>
                </a:lnTo>
                <a:lnTo>
                  <a:pt x="12186" y="5903"/>
                </a:lnTo>
                <a:cubicBezTo>
                  <a:pt x="12220" y="5815"/>
                  <a:pt x="12225" y="5747"/>
                  <a:pt x="12200" y="5711"/>
                </a:cubicBezTo>
                <a:cubicBezTo>
                  <a:pt x="12172" y="5666"/>
                  <a:pt x="12158" y="5620"/>
                  <a:pt x="12158" y="5567"/>
                </a:cubicBezTo>
                <a:cubicBezTo>
                  <a:pt x="12158" y="5423"/>
                  <a:pt x="12093" y="5352"/>
                  <a:pt x="11963" y="5352"/>
                </a:cubicBezTo>
                <a:cubicBezTo>
                  <a:pt x="11833" y="5352"/>
                  <a:pt x="11694" y="5369"/>
                  <a:pt x="11550" y="5409"/>
                </a:cubicBezTo>
                <a:cubicBezTo>
                  <a:pt x="11584" y="5386"/>
                  <a:pt x="11581" y="5361"/>
                  <a:pt x="11536" y="5321"/>
                </a:cubicBezTo>
                <a:cubicBezTo>
                  <a:pt x="11491" y="5276"/>
                  <a:pt x="11460" y="5259"/>
                  <a:pt x="11440" y="5259"/>
                </a:cubicBezTo>
                <a:cubicBezTo>
                  <a:pt x="11296" y="5259"/>
                  <a:pt x="11126" y="5194"/>
                  <a:pt x="10926" y="5067"/>
                </a:cubicBezTo>
                <a:cubicBezTo>
                  <a:pt x="10731" y="4946"/>
                  <a:pt x="10567" y="4881"/>
                  <a:pt x="10440" y="4881"/>
                </a:cubicBezTo>
                <a:cubicBezTo>
                  <a:pt x="10386" y="4881"/>
                  <a:pt x="10321" y="4892"/>
                  <a:pt x="10250" y="4906"/>
                </a:cubicBezTo>
                <a:cubicBezTo>
                  <a:pt x="10180" y="4923"/>
                  <a:pt x="10112" y="4946"/>
                  <a:pt x="10047" y="4963"/>
                </a:cubicBezTo>
                <a:cubicBezTo>
                  <a:pt x="10084" y="4946"/>
                  <a:pt x="10106" y="4898"/>
                  <a:pt x="10115" y="4824"/>
                </a:cubicBezTo>
                <a:lnTo>
                  <a:pt x="9940" y="4516"/>
                </a:lnTo>
                <a:lnTo>
                  <a:pt x="9911" y="4488"/>
                </a:lnTo>
                <a:cubicBezTo>
                  <a:pt x="9858" y="4488"/>
                  <a:pt x="9796" y="4511"/>
                  <a:pt x="9725" y="4553"/>
                </a:cubicBezTo>
                <a:cubicBezTo>
                  <a:pt x="9651" y="4598"/>
                  <a:pt x="9615" y="4559"/>
                  <a:pt x="9615" y="4435"/>
                </a:cubicBezTo>
                <a:cubicBezTo>
                  <a:pt x="9615" y="4418"/>
                  <a:pt x="9623" y="4401"/>
                  <a:pt x="9643" y="4378"/>
                </a:cubicBezTo>
                <a:cubicBezTo>
                  <a:pt x="9660" y="4361"/>
                  <a:pt x="9660" y="4344"/>
                  <a:pt x="9643" y="4327"/>
                </a:cubicBezTo>
                <a:cubicBezTo>
                  <a:pt x="9623" y="4217"/>
                  <a:pt x="9646" y="4124"/>
                  <a:pt x="9711" y="4048"/>
                </a:cubicBezTo>
                <a:cubicBezTo>
                  <a:pt x="9773" y="3969"/>
                  <a:pt x="9824" y="3887"/>
                  <a:pt x="9858" y="3799"/>
                </a:cubicBezTo>
                <a:cubicBezTo>
                  <a:pt x="9894" y="3760"/>
                  <a:pt x="9911" y="3729"/>
                  <a:pt x="9911" y="3689"/>
                </a:cubicBezTo>
                <a:cubicBezTo>
                  <a:pt x="9911" y="3655"/>
                  <a:pt x="9931" y="3638"/>
                  <a:pt x="9965" y="3638"/>
                </a:cubicBezTo>
                <a:cubicBezTo>
                  <a:pt x="10039" y="3638"/>
                  <a:pt x="10109" y="3616"/>
                  <a:pt x="10177" y="3579"/>
                </a:cubicBezTo>
                <a:cubicBezTo>
                  <a:pt x="10245" y="3534"/>
                  <a:pt x="10321" y="3506"/>
                  <a:pt x="10414" y="3492"/>
                </a:cubicBezTo>
                <a:lnTo>
                  <a:pt x="10440" y="3407"/>
                </a:lnTo>
                <a:cubicBezTo>
                  <a:pt x="10440" y="3370"/>
                  <a:pt x="10344" y="3342"/>
                  <a:pt x="10149" y="3314"/>
                </a:cubicBezTo>
                <a:cubicBezTo>
                  <a:pt x="9957" y="3286"/>
                  <a:pt x="9858" y="3255"/>
                  <a:pt x="9858" y="3221"/>
                </a:cubicBezTo>
                <a:lnTo>
                  <a:pt x="9886" y="3192"/>
                </a:lnTo>
                <a:cubicBezTo>
                  <a:pt x="10067" y="3243"/>
                  <a:pt x="10202" y="3274"/>
                  <a:pt x="10298" y="3286"/>
                </a:cubicBezTo>
                <a:cubicBezTo>
                  <a:pt x="10392" y="3297"/>
                  <a:pt x="10471" y="3286"/>
                  <a:pt x="10536" y="3260"/>
                </a:cubicBezTo>
                <a:cubicBezTo>
                  <a:pt x="10598" y="3232"/>
                  <a:pt x="10671" y="3198"/>
                  <a:pt x="10759" y="3147"/>
                </a:cubicBezTo>
                <a:cubicBezTo>
                  <a:pt x="10844" y="3105"/>
                  <a:pt x="10977" y="3043"/>
                  <a:pt x="11157" y="2961"/>
                </a:cubicBezTo>
                <a:cubicBezTo>
                  <a:pt x="11157" y="2927"/>
                  <a:pt x="11061" y="2890"/>
                  <a:pt x="10866" y="2851"/>
                </a:cubicBezTo>
                <a:cubicBezTo>
                  <a:pt x="10671" y="2817"/>
                  <a:pt x="10550" y="2780"/>
                  <a:pt x="10496" y="2746"/>
                </a:cubicBezTo>
                <a:lnTo>
                  <a:pt x="10657" y="2746"/>
                </a:lnTo>
                <a:cubicBezTo>
                  <a:pt x="10691" y="2746"/>
                  <a:pt x="10739" y="2752"/>
                  <a:pt x="10799" y="2775"/>
                </a:cubicBezTo>
                <a:cubicBezTo>
                  <a:pt x="10858" y="2789"/>
                  <a:pt x="10906" y="2806"/>
                  <a:pt x="10940" y="2828"/>
                </a:cubicBezTo>
                <a:cubicBezTo>
                  <a:pt x="10940" y="2862"/>
                  <a:pt x="10968" y="2885"/>
                  <a:pt x="11022" y="2896"/>
                </a:cubicBezTo>
                <a:cubicBezTo>
                  <a:pt x="11075" y="2902"/>
                  <a:pt x="11121" y="2907"/>
                  <a:pt x="11157" y="2907"/>
                </a:cubicBezTo>
                <a:lnTo>
                  <a:pt x="11361" y="2775"/>
                </a:lnTo>
                <a:lnTo>
                  <a:pt x="11361" y="2690"/>
                </a:lnTo>
                <a:lnTo>
                  <a:pt x="11307" y="2608"/>
                </a:lnTo>
                <a:lnTo>
                  <a:pt x="11604" y="2554"/>
                </a:lnTo>
                <a:cubicBezTo>
                  <a:pt x="11584" y="2537"/>
                  <a:pt x="11590" y="2521"/>
                  <a:pt x="11615" y="2504"/>
                </a:cubicBezTo>
                <a:cubicBezTo>
                  <a:pt x="11643" y="2481"/>
                  <a:pt x="11666" y="2475"/>
                  <a:pt x="11683" y="2475"/>
                </a:cubicBezTo>
                <a:cubicBezTo>
                  <a:pt x="11739" y="2475"/>
                  <a:pt x="11793" y="2504"/>
                  <a:pt x="11852" y="2554"/>
                </a:cubicBezTo>
                <a:cubicBezTo>
                  <a:pt x="11912" y="2608"/>
                  <a:pt x="11951" y="2636"/>
                  <a:pt x="11968" y="2636"/>
                </a:cubicBezTo>
                <a:lnTo>
                  <a:pt x="12239" y="2532"/>
                </a:lnTo>
                <a:cubicBezTo>
                  <a:pt x="12220" y="2509"/>
                  <a:pt x="12245" y="2498"/>
                  <a:pt x="12313" y="2487"/>
                </a:cubicBezTo>
                <a:cubicBezTo>
                  <a:pt x="12381" y="2481"/>
                  <a:pt x="12401" y="2453"/>
                  <a:pt x="12375" y="2410"/>
                </a:cubicBezTo>
                <a:lnTo>
                  <a:pt x="12186" y="2190"/>
                </a:lnTo>
                <a:cubicBezTo>
                  <a:pt x="12166" y="2190"/>
                  <a:pt x="12152" y="2179"/>
                  <a:pt x="12143" y="2151"/>
                </a:cubicBezTo>
                <a:cubicBezTo>
                  <a:pt x="12135" y="2122"/>
                  <a:pt x="12141" y="2111"/>
                  <a:pt x="12158" y="2111"/>
                </a:cubicBezTo>
                <a:cubicBezTo>
                  <a:pt x="12248" y="2111"/>
                  <a:pt x="12273" y="2063"/>
                  <a:pt x="12239" y="1973"/>
                </a:cubicBezTo>
                <a:cubicBezTo>
                  <a:pt x="12166" y="1942"/>
                  <a:pt x="12090" y="1896"/>
                  <a:pt x="12011" y="1848"/>
                </a:cubicBezTo>
                <a:cubicBezTo>
                  <a:pt x="11929" y="1798"/>
                  <a:pt x="11838" y="1769"/>
                  <a:pt x="11739" y="1769"/>
                </a:cubicBezTo>
                <a:cubicBezTo>
                  <a:pt x="11703" y="1769"/>
                  <a:pt x="11663" y="1781"/>
                  <a:pt x="11615" y="1798"/>
                </a:cubicBezTo>
                <a:cubicBezTo>
                  <a:pt x="11573" y="1820"/>
                  <a:pt x="11550" y="1848"/>
                  <a:pt x="11550" y="1891"/>
                </a:cubicBezTo>
                <a:cubicBezTo>
                  <a:pt x="11550" y="1930"/>
                  <a:pt x="11573" y="1947"/>
                  <a:pt x="11615" y="1947"/>
                </a:cubicBezTo>
                <a:cubicBezTo>
                  <a:pt x="11663" y="1947"/>
                  <a:pt x="11694" y="1964"/>
                  <a:pt x="11711" y="2001"/>
                </a:cubicBezTo>
                <a:cubicBezTo>
                  <a:pt x="11748" y="2040"/>
                  <a:pt x="11739" y="2057"/>
                  <a:pt x="11683" y="2057"/>
                </a:cubicBezTo>
                <a:cubicBezTo>
                  <a:pt x="11629" y="2057"/>
                  <a:pt x="11604" y="2063"/>
                  <a:pt x="11604" y="2083"/>
                </a:cubicBezTo>
                <a:cubicBezTo>
                  <a:pt x="11530" y="2083"/>
                  <a:pt x="11462" y="2134"/>
                  <a:pt x="11400" y="2244"/>
                </a:cubicBezTo>
                <a:cubicBezTo>
                  <a:pt x="11338" y="2354"/>
                  <a:pt x="11256" y="2433"/>
                  <a:pt x="11157" y="2475"/>
                </a:cubicBezTo>
                <a:cubicBezTo>
                  <a:pt x="11121" y="2475"/>
                  <a:pt x="11107" y="2464"/>
                  <a:pt x="11118" y="2441"/>
                </a:cubicBezTo>
                <a:cubicBezTo>
                  <a:pt x="11126" y="2422"/>
                  <a:pt x="11121" y="2399"/>
                  <a:pt x="11104" y="2382"/>
                </a:cubicBezTo>
                <a:cubicBezTo>
                  <a:pt x="11084" y="2343"/>
                  <a:pt x="11053" y="2320"/>
                  <a:pt x="11008" y="2311"/>
                </a:cubicBezTo>
                <a:cubicBezTo>
                  <a:pt x="10962" y="2306"/>
                  <a:pt x="10940" y="2283"/>
                  <a:pt x="10940" y="2244"/>
                </a:cubicBezTo>
                <a:cubicBezTo>
                  <a:pt x="10940" y="2210"/>
                  <a:pt x="10962" y="2151"/>
                  <a:pt x="11008" y="2069"/>
                </a:cubicBezTo>
                <a:cubicBezTo>
                  <a:pt x="11053" y="1990"/>
                  <a:pt x="10993" y="1947"/>
                  <a:pt x="10832" y="1947"/>
                </a:cubicBezTo>
                <a:cubicBezTo>
                  <a:pt x="10759" y="1947"/>
                  <a:pt x="10708" y="1973"/>
                  <a:pt x="10677" y="2029"/>
                </a:cubicBezTo>
                <a:cubicBezTo>
                  <a:pt x="10646" y="2083"/>
                  <a:pt x="10612" y="2134"/>
                  <a:pt x="10575" y="2190"/>
                </a:cubicBezTo>
                <a:lnTo>
                  <a:pt x="10279" y="1851"/>
                </a:lnTo>
                <a:lnTo>
                  <a:pt x="10047" y="1826"/>
                </a:lnTo>
                <a:cubicBezTo>
                  <a:pt x="10047" y="1753"/>
                  <a:pt x="10064" y="1693"/>
                  <a:pt x="10095" y="1640"/>
                </a:cubicBezTo>
                <a:cubicBezTo>
                  <a:pt x="10126" y="1583"/>
                  <a:pt x="10084" y="1512"/>
                  <a:pt x="9965" y="1425"/>
                </a:cubicBezTo>
                <a:cubicBezTo>
                  <a:pt x="9911" y="1385"/>
                  <a:pt x="9863" y="1354"/>
                  <a:pt x="9818" y="1321"/>
                </a:cubicBezTo>
                <a:cubicBezTo>
                  <a:pt x="9773" y="1292"/>
                  <a:pt x="9725" y="1275"/>
                  <a:pt x="9671" y="1275"/>
                </a:cubicBezTo>
                <a:cubicBezTo>
                  <a:pt x="9651" y="1275"/>
                  <a:pt x="9609" y="1292"/>
                  <a:pt x="9541" y="1338"/>
                </a:cubicBezTo>
                <a:cubicBezTo>
                  <a:pt x="9473" y="1377"/>
                  <a:pt x="9411" y="1414"/>
                  <a:pt x="9358" y="1448"/>
                </a:cubicBezTo>
                <a:cubicBezTo>
                  <a:pt x="9304" y="1487"/>
                  <a:pt x="9276" y="1524"/>
                  <a:pt x="9276" y="1558"/>
                </a:cubicBezTo>
                <a:cubicBezTo>
                  <a:pt x="9276" y="1597"/>
                  <a:pt x="9321" y="1614"/>
                  <a:pt x="9411" y="1614"/>
                </a:cubicBezTo>
                <a:lnTo>
                  <a:pt x="9386" y="1614"/>
                </a:lnTo>
                <a:cubicBezTo>
                  <a:pt x="9329" y="1614"/>
                  <a:pt x="9304" y="1645"/>
                  <a:pt x="9304" y="1724"/>
                </a:cubicBezTo>
                <a:cubicBezTo>
                  <a:pt x="9304" y="1738"/>
                  <a:pt x="9346" y="1761"/>
                  <a:pt x="9434" y="1789"/>
                </a:cubicBezTo>
                <a:cubicBezTo>
                  <a:pt x="9519" y="1818"/>
                  <a:pt x="9578" y="1829"/>
                  <a:pt x="9615" y="1829"/>
                </a:cubicBezTo>
                <a:cubicBezTo>
                  <a:pt x="9651" y="1812"/>
                  <a:pt x="9677" y="1818"/>
                  <a:pt x="9697" y="1851"/>
                </a:cubicBezTo>
                <a:cubicBezTo>
                  <a:pt x="9714" y="1882"/>
                  <a:pt x="9742" y="1894"/>
                  <a:pt x="9779" y="1894"/>
                </a:cubicBezTo>
                <a:lnTo>
                  <a:pt x="9886" y="1854"/>
                </a:lnTo>
                <a:lnTo>
                  <a:pt x="9886" y="1922"/>
                </a:lnTo>
                <a:cubicBezTo>
                  <a:pt x="9866" y="1945"/>
                  <a:pt x="9858" y="1962"/>
                  <a:pt x="9858" y="1976"/>
                </a:cubicBezTo>
                <a:lnTo>
                  <a:pt x="9886" y="2086"/>
                </a:lnTo>
                <a:lnTo>
                  <a:pt x="9615" y="2218"/>
                </a:lnTo>
                <a:cubicBezTo>
                  <a:pt x="9598" y="2235"/>
                  <a:pt x="9578" y="2247"/>
                  <a:pt x="9561" y="2247"/>
                </a:cubicBezTo>
                <a:cubicBezTo>
                  <a:pt x="9544" y="2247"/>
                  <a:pt x="9521" y="2258"/>
                  <a:pt x="9493" y="2275"/>
                </a:cubicBezTo>
                <a:cubicBezTo>
                  <a:pt x="9493" y="2329"/>
                  <a:pt x="9519" y="2385"/>
                  <a:pt x="9567" y="2444"/>
                </a:cubicBezTo>
                <a:cubicBezTo>
                  <a:pt x="9618" y="2501"/>
                  <a:pt x="9564" y="2535"/>
                  <a:pt x="9411" y="2535"/>
                </a:cubicBezTo>
                <a:lnTo>
                  <a:pt x="9329" y="2478"/>
                </a:lnTo>
                <a:cubicBezTo>
                  <a:pt x="9329" y="2408"/>
                  <a:pt x="9259" y="2346"/>
                  <a:pt x="9109" y="2298"/>
                </a:cubicBezTo>
                <a:cubicBezTo>
                  <a:pt x="8959" y="2247"/>
                  <a:pt x="8778" y="2213"/>
                  <a:pt x="8566" y="2193"/>
                </a:cubicBezTo>
                <a:cubicBezTo>
                  <a:pt x="8355" y="2176"/>
                  <a:pt x="8143" y="2165"/>
                  <a:pt x="7931" y="2154"/>
                </a:cubicBezTo>
                <a:cubicBezTo>
                  <a:pt x="7719" y="2142"/>
                  <a:pt x="7558" y="2137"/>
                  <a:pt x="7450" y="2137"/>
                </a:cubicBezTo>
                <a:lnTo>
                  <a:pt x="7004" y="2275"/>
                </a:lnTo>
                <a:lnTo>
                  <a:pt x="7114" y="2535"/>
                </a:lnTo>
                <a:cubicBezTo>
                  <a:pt x="7078" y="2535"/>
                  <a:pt x="7055" y="2546"/>
                  <a:pt x="7046" y="2572"/>
                </a:cubicBezTo>
                <a:cubicBezTo>
                  <a:pt x="7035" y="2600"/>
                  <a:pt x="7049" y="2622"/>
                  <a:pt x="7086" y="2639"/>
                </a:cubicBezTo>
                <a:cubicBezTo>
                  <a:pt x="7049" y="2605"/>
                  <a:pt x="6981" y="2540"/>
                  <a:pt x="6883" y="2444"/>
                </a:cubicBezTo>
                <a:cubicBezTo>
                  <a:pt x="6784" y="2346"/>
                  <a:pt x="6716" y="2303"/>
                  <a:pt x="6679" y="2303"/>
                </a:cubicBezTo>
                <a:lnTo>
                  <a:pt x="6450" y="2242"/>
                </a:lnTo>
                <a:close/>
                <a:moveTo>
                  <a:pt x="8114" y="1663"/>
                </a:moveTo>
                <a:cubicBezTo>
                  <a:pt x="8078" y="1640"/>
                  <a:pt x="8033" y="1623"/>
                  <a:pt x="7979" y="1609"/>
                </a:cubicBezTo>
                <a:cubicBezTo>
                  <a:pt x="7925" y="1592"/>
                  <a:pt x="7880" y="1581"/>
                  <a:pt x="7843" y="1581"/>
                </a:cubicBezTo>
                <a:cubicBezTo>
                  <a:pt x="7807" y="1581"/>
                  <a:pt x="7733" y="1604"/>
                  <a:pt x="7620" y="1646"/>
                </a:cubicBezTo>
                <a:cubicBezTo>
                  <a:pt x="7507" y="1691"/>
                  <a:pt x="7380" y="1745"/>
                  <a:pt x="7241" y="1801"/>
                </a:cubicBezTo>
                <a:cubicBezTo>
                  <a:pt x="7100" y="1860"/>
                  <a:pt x="6967" y="1917"/>
                  <a:pt x="6843" y="1971"/>
                </a:cubicBezTo>
                <a:cubicBezTo>
                  <a:pt x="6716" y="2027"/>
                  <a:pt x="6631" y="2061"/>
                  <a:pt x="6586" y="2081"/>
                </a:cubicBezTo>
                <a:cubicBezTo>
                  <a:pt x="6713" y="2061"/>
                  <a:pt x="6826" y="2027"/>
                  <a:pt x="6931" y="1971"/>
                </a:cubicBezTo>
                <a:cubicBezTo>
                  <a:pt x="7032" y="1917"/>
                  <a:pt x="7143" y="1889"/>
                  <a:pt x="7261" y="1889"/>
                </a:cubicBezTo>
                <a:lnTo>
                  <a:pt x="7343" y="1945"/>
                </a:lnTo>
                <a:cubicBezTo>
                  <a:pt x="7397" y="1962"/>
                  <a:pt x="7445" y="1971"/>
                  <a:pt x="7493" y="1971"/>
                </a:cubicBezTo>
                <a:cubicBezTo>
                  <a:pt x="7538" y="1971"/>
                  <a:pt x="7578" y="1988"/>
                  <a:pt x="7612" y="2027"/>
                </a:cubicBezTo>
                <a:cubicBezTo>
                  <a:pt x="7685" y="2010"/>
                  <a:pt x="7761" y="2016"/>
                  <a:pt x="7843" y="2055"/>
                </a:cubicBezTo>
                <a:lnTo>
                  <a:pt x="7925" y="1999"/>
                </a:lnTo>
                <a:lnTo>
                  <a:pt x="7925" y="1889"/>
                </a:lnTo>
                <a:lnTo>
                  <a:pt x="7897" y="1824"/>
                </a:lnTo>
                <a:lnTo>
                  <a:pt x="7979" y="1849"/>
                </a:lnTo>
                <a:cubicBezTo>
                  <a:pt x="8033" y="1849"/>
                  <a:pt x="8086" y="1807"/>
                  <a:pt x="8140" y="1719"/>
                </a:cubicBezTo>
                <a:lnTo>
                  <a:pt x="8114" y="1663"/>
                </a:lnTo>
                <a:close/>
                <a:moveTo>
                  <a:pt x="12497" y="20256"/>
                </a:moveTo>
                <a:cubicBezTo>
                  <a:pt x="12497" y="20307"/>
                  <a:pt x="12488" y="20333"/>
                  <a:pt x="12468" y="20355"/>
                </a:cubicBezTo>
                <a:cubicBezTo>
                  <a:pt x="13505" y="20174"/>
                  <a:pt x="14486" y="19838"/>
                  <a:pt x="15404" y="19347"/>
                </a:cubicBezTo>
                <a:cubicBezTo>
                  <a:pt x="16322" y="18856"/>
                  <a:pt x="17144" y="18224"/>
                  <a:pt x="17865" y="17450"/>
                </a:cubicBezTo>
                <a:lnTo>
                  <a:pt x="17839" y="17450"/>
                </a:lnTo>
                <a:cubicBezTo>
                  <a:pt x="17766" y="17484"/>
                  <a:pt x="17704" y="17484"/>
                  <a:pt x="17650" y="17450"/>
                </a:cubicBezTo>
                <a:lnTo>
                  <a:pt x="17582" y="17498"/>
                </a:lnTo>
                <a:lnTo>
                  <a:pt x="17418" y="17450"/>
                </a:lnTo>
                <a:lnTo>
                  <a:pt x="17365" y="17450"/>
                </a:lnTo>
                <a:lnTo>
                  <a:pt x="17311" y="17555"/>
                </a:lnTo>
                <a:lnTo>
                  <a:pt x="17339" y="17450"/>
                </a:lnTo>
                <a:cubicBezTo>
                  <a:pt x="17283" y="17377"/>
                  <a:pt x="17221" y="17306"/>
                  <a:pt x="17147" y="17247"/>
                </a:cubicBezTo>
                <a:lnTo>
                  <a:pt x="17094" y="17219"/>
                </a:lnTo>
                <a:cubicBezTo>
                  <a:pt x="17060" y="17219"/>
                  <a:pt x="17040" y="17252"/>
                  <a:pt x="17040" y="17323"/>
                </a:cubicBezTo>
                <a:cubicBezTo>
                  <a:pt x="17060" y="17179"/>
                  <a:pt x="17020" y="17058"/>
                  <a:pt x="16927" y="16953"/>
                </a:cubicBezTo>
                <a:cubicBezTo>
                  <a:pt x="16831" y="16849"/>
                  <a:pt x="16712" y="16798"/>
                  <a:pt x="16568" y="16798"/>
                </a:cubicBezTo>
                <a:cubicBezTo>
                  <a:pt x="16568" y="16815"/>
                  <a:pt x="16560" y="16826"/>
                  <a:pt x="16540" y="16826"/>
                </a:cubicBezTo>
                <a:lnTo>
                  <a:pt x="16486" y="16826"/>
                </a:lnTo>
                <a:lnTo>
                  <a:pt x="16418" y="16772"/>
                </a:lnTo>
                <a:lnTo>
                  <a:pt x="16514" y="16772"/>
                </a:lnTo>
                <a:lnTo>
                  <a:pt x="16568" y="16612"/>
                </a:lnTo>
                <a:lnTo>
                  <a:pt x="16418" y="16501"/>
                </a:lnTo>
                <a:lnTo>
                  <a:pt x="16390" y="16530"/>
                </a:lnTo>
                <a:cubicBezTo>
                  <a:pt x="16266" y="16513"/>
                  <a:pt x="16175" y="16439"/>
                  <a:pt x="16122" y="16315"/>
                </a:cubicBezTo>
                <a:lnTo>
                  <a:pt x="16068" y="16287"/>
                </a:lnTo>
                <a:lnTo>
                  <a:pt x="16040" y="16315"/>
                </a:lnTo>
                <a:lnTo>
                  <a:pt x="15986" y="16341"/>
                </a:lnTo>
                <a:cubicBezTo>
                  <a:pt x="15879" y="16374"/>
                  <a:pt x="15783" y="16414"/>
                  <a:pt x="15701" y="16445"/>
                </a:cubicBezTo>
                <a:cubicBezTo>
                  <a:pt x="15593" y="16414"/>
                  <a:pt x="15511" y="16363"/>
                  <a:pt x="15458" y="16315"/>
                </a:cubicBezTo>
                <a:lnTo>
                  <a:pt x="15093" y="16341"/>
                </a:lnTo>
                <a:cubicBezTo>
                  <a:pt x="15093" y="16284"/>
                  <a:pt x="15076" y="16230"/>
                  <a:pt x="15039" y="16168"/>
                </a:cubicBezTo>
                <a:cubicBezTo>
                  <a:pt x="15003" y="16109"/>
                  <a:pt x="14949" y="16078"/>
                  <a:pt x="14876" y="16078"/>
                </a:cubicBezTo>
                <a:cubicBezTo>
                  <a:pt x="14788" y="16078"/>
                  <a:pt x="14695" y="16089"/>
                  <a:pt x="14599" y="16106"/>
                </a:cubicBezTo>
                <a:cubicBezTo>
                  <a:pt x="14505" y="16123"/>
                  <a:pt x="14440" y="16185"/>
                  <a:pt x="14404" y="16281"/>
                </a:cubicBezTo>
                <a:cubicBezTo>
                  <a:pt x="14404" y="16312"/>
                  <a:pt x="14412" y="16352"/>
                  <a:pt x="14432" y="16386"/>
                </a:cubicBezTo>
                <a:cubicBezTo>
                  <a:pt x="14449" y="16425"/>
                  <a:pt x="14466" y="16451"/>
                  <a:pt x="14486" y="16468"/>
                </a:cubicBezTo>
                <a:lnTo>
                  <a:pt x="14486" y="16578"/>
                </a:lnTo>
                <a:lnTo>
                  <a:pt x="14457" y="16657"/>
                </a:lnTo>
                <a:lnTo>
                  <a:pt x="14404" y="16682"/>
                </a:lnTo>
                <a:lnTo>
                  <a:pt x="14376" y="16682"/>
                </a:lnTo>
                <a:lnTo>
                  <a:pt x="14296" y="16468"/>
                </a:lnTo>
                <a:lnTo>
                  <a:pt x="14376" y="16335"/>
                </a:lnTo>
                <a:cubicBezTo>
                  <a:pt x="14359" y="16298"/>
                  <a:pt x="14350" y="16247"/>
                  <a:pt x="14350" y="16191"/>
                </a:cubicBezTo>
                <a:cubicBezTo>
                  <a:pt x="14350" y="16132"/>
                  <a:pt x="14339" y="16087"/>
                  <a:pt x="14322" y="16050"/>
                </a:cubicBezTo>
                <a:lnTo>
                  <a:pt x="14296" y="15993"/>
                </a:lnTo>
                <a:lnTo>
                  <a:pt x="14214" y="15993"/>
                </a:lnTo>
                <a:lnTo>
                  <a:pt x="14011" y="16132"/>
                </a:lnTo>
                <a:lnTo>
                  <a:pt x="13904" y="16132"/>
                </a:lnTo>
                <a:lnTo>
                  <a:pt x="13850" y="16188"/>
                </a:lnTo>
                <a:cubicBezTo>
                  <a:pt x="13830" y="16202"/>
                  <a:pt x="13822" y="16219"/>
                  <a:pt x="13822" y="16236"/>
                </a:cubicBezTo>
                <a:cubicBezTo>
                  <a:pt x="13822" y="16259"/>
                  <a:pt x="13813" y="16270"/>
                  <a:pt x="13794" y="16281"/>
                </a:cubicBezTo>
                <a:lnTo>
                  <a:pt x="13768" y="16236"/>
                </a:lnTo>
                <a:lnTo>
                  <a:pt x="13661" y="16236"/>
                </a:lnTo>
                <a:cubicBezTo>
                  <a:pt x="13587" y="16313"/>
                  <a:pt x="13548" y="16397"/>
                  <a:pt x="13539" y="16496"/>
                </a:cubicBezTo>
                <a:lnTo>
                  <a:pt x="13579" y="16550"/>
                </a:lnTo>
                <a:lnTo>
                  <a:pt x="13457" y="16629"/>
                </a:lnTo>
                <a:lnTo>
                  <a:pt x="13429" y="16682"/>
                </a:lnTo>
                <a:lnTo>
                  <a:pt x="13347" y="16739"/>
                </a:lnTo>
                <a:cubicBezTo>
                  <a:pt x="13347" y="16756"/>
                  <a:pt x="13344" y="16767"/>
                  <a:pt x="13336" y="16767"/>
                </a:cubicBezTo>
                <a:cubicBezTo>
                  <a:pt x="13325" y="16767"/>
                  <a:pt x="13322" y="16778"/>
                  <a:pt x="13322" y="16793"/>
                </a:cubicBezTo>
                <a:lnTo>
                  <a:pt x="13322" y="16821"/>
                </a:lnTo>
                <a:lnTo>
                  <a:pt x="13322" y="16942"/>
                </a:lnTo>
                <a:lnTo>
                  <a:pt x="13293" y="16970"/>
                </a:lnTo>
                <a:lnTo>
                  <a:pt x="13293" y="16914"/>
                </a:lnTo>
                <a:lnTo>
                  <a:pt x="13268" y="16889"/>
                </a:lnTo>
                <a:cubicBezTo>
                  <a:pt x="13248" y="16779"/>
                  <a:pt x="13144" y="16683"/>
                  <a:pt x="12957" y="16606"/>
                </a:cubicBezTo>
                <a:lnTo>
                  <a:pt x="12875" y="16606"/>
                </a:lnTo>
                <a:lnTo>
                  <a:pt x="12875" y="16657"/>
                </a:lnTo>
                <a:cubicBezTo>
                  <a:pt x="12892" y="16711"/>
                  <a:pt x="12932" y="16762"/>
                  <a:pt x="12991" y="16798"/>
                </a:cubicBezTo>
                <a:cubicBezTo>
                  <a:pt x="13048" y="16838"/>
                  <a:pt x="13096" y="16877"/>
                  <a:pt x="13132" y="16914"/>
                </a:cubicBezTo>
                <a:cubicBezTo>
                  <a:pt x="13113" y="16897"/>
                  <a:pt x="13090" y="16894"/>
                  <a:pt x="13065" y="16903"/>
                </a:cubicBezTo>
                <a:cubicBezTo>
                  <a:pt x="13036" y="16908"/>
                  <a:pt x="13025" y="16925"/>
                  <a:pt x="13025" y="16942"/>
                </a:cubicBezTo>
                <a:lnTo>
                  <a:pt x="13025" y="16999"/>
                </a:lnTo>
                <a:lnTo>
                  <a:pt x="13212" y="17267"/>
                </a:lnTo>
                <a:lnTo>
                  <a:pt x="13212" y="17792"/>
                </a:lnTo>
                <a:lnTo>
                  <a:pt x="13268" y="17930"/>
                </a:lnTo>
                <a:cubicBezTo>
                  <a:pt x="13231" y="18074"/>
                  <a:pt x="13158" y="18193"/>
                  <a:pt x="13050" y="18295"/>
                </a:cubicBezTo>
                <a:lnTo>
                  <a:pt x="13050" y="18266"/>
                </a:lnTo>
                <a:lnTo>
                  <a:pt x="12997" y="18295"/>
                </a:lnTo>
                <a:lnTo>
                  <a:pt x="12957" y="18320"/>
                </a:lnTo>
                <a:lnTo>
                  <a:pt x="12929" y="18453"/>
                </a:lnTo>
                <a:lnTo>
                  <a:pt x="12957" y="18481"/>
                </a:lnTo>
                <a:lnTo>
                  <a:pt x="12957" y="18509"/>
                </a:lnTo>
                <a:lnTo>
                  <a:pt x="12904" y="18453"/>
                </a:lnTo>
                <a:lnTo>
                  <a:pt x="12875" y="18628"/>
                </a:lnTo>
                <a:lnTo>
                  <a:pt x="12714" y="18681"/>
                </a:lnTo>
                <a:cubicBezTo>
                  <a:pt x="12658" y="18721"/>
                  <a:pt x="12635" y="18772"/>
                  <a:pt x="12646" y="18831"/>
                </a:cubicBezTo>
                <a:cubicBezTo>
                  <a:pt x="12655" y="18896"/>
                  <a:pt x="12632" y="18941"/>
                  <a:pt x="12579" y="18981"/>
                </a:cubicBezTo>
                <a:lnTo>
                  <a:pt x="12604" y="19034"/>
                </a:lnTo>
                <a:lnTo>
                  <a:pt x="12522" y="19114"/>
                </a:lnTo>
                <a:cubicBezTo>
                  <a:pt x="12522" y="19150"/>
                  <a:pt x="12519" y="19178"/>
                  <a:pt x="12508" y="19201"/>
                </a:cubicBezTo>
                <a:cubicBezTo>
                  <a:pt x="12500" y="19229"/>
                  <a:pt x="12497" y="19255"/>
                  <a:pt x="12497" y="19289"/>
                </a:cubicBezTo>
                <a:lnTo>
                  <a:pt x="12522" y="19483"/>
                </a:lnTo>
                <a:lnTo>
                  <a:pt x="12604" y="19531"/>
                </a:lnTo>
                <a:lnTo>
                  <a:pt x="12658" y="19483"/>
                </a:lnTo>
                <a:lnTo>
                  <a:pt x="12686" y="19399"/>
                </a:lnTo>
                <a:lnTo>
                  <a:pt x="12714" y="19560"/>
                </a:lnTo>
                <a:cubicBezTo>
                  <a:pt x="12714" y="19599"/>
                  <a:pt x="12694" y="19630"/>
                  <a:pt x="12658" y="19670"/>
                </a:cubicBezTo>
                <a:cubicBezTo>
                  <a:pt x="12604" y="19709"/>
                  <a:pt x="12550" y="19746"/>
                  <a:pt x="12497" y="19797"/>
                </a:cubicBezTo>
                <a:cubicBezTo>
                  <a:pt x="12440" y="19845"/>
                  <a:pt x="12415" y="19918"/>
                  <a:pt x="12415" y="20006"/>
                </a:cubicBezTo>
                <a:cubicBezTo>
                  <a:pt x="12415" y="20045"/>
                  <a:pt x="12429" y="20082"/>
                  <a:pt x="12454" y="20127"/>
                </a:cubicBezTo>
                <a:cubicBezTo>
                  <a:pt x="12483" y="20186"/>
                  <a:pt x="12497" y="20225"/>
                  <a:pt x="12497" y="20256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70" name="Rectangle 269"/>
          <p:cNvSpPr/>
          <p:nvPr/>
        </p:nvSpPr>
        <p:spPr>
          <a:xfrm>
            <a:off x="636170" y="2499028"/>
            <a:ext cx="3163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36170" y="2165265"/>
            <a:ext cx="316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636169" y="4718873"/>
            <a:ext cx="3163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636169" y="4385110"/>
            <a:ext cx="316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8417648" y="2499028"/>
            <a:ext cx="3163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8417648" y="2165265"/>
            <a:ext cx="316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8417647" y="4718873"/>
            <a:ext cx="3163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8417647" y="4385110"/>
            <a:ext cx="316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cxnSp>
        <p:nvCxnSpPr>
          <p:cNvPr id="278" name="Straight Connector 277"/>
          <p:cNvCxnSpPr/>
          <p:nvPr/>
        </p:nvCxnSpPr>
        <p:spPr>
          <a:xfrm>
            <a:off x="3823318" y="2499028"/>
            <a:ext cx="565802" cy="12790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7540283" y="2496175"/>
            <a:ext cx="852358" cy="130755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3774351" y="4615942"/>
            <a:ext cx="589764" cy="11670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H="1" flipV="1">
            <a:off x="7709095" y="4385110"/>
            <a:ext cx="683546" cy="34753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0" y="539705"/>
            <a:ext cx="12192000" cy="1017985"/>
            <a:chOff x="0" y="3375212"/>
            <a:chExt cx="12192000" cy="1017985"/>
          </a:xfrm>
        </p:grpSpPr>
        <p:sp>
          <p:nvSpPr>
            <p:cNvPr id="20" name="TextBox 19"/>
            <p:cNvSpPr txBox="1"/>
            <p:nvPr/>
          </p:nvSpPr>
          <p:spPr>
            <a:xfrm>
              <a:off x="0" y="3375212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The globe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3667" y="3861511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27811" y="4299068"/>
              <a:ext cx="1936377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3037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071786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white icons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32x32 Size Icons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56" y="2434758"/>
            <a:ext cx="304800" cy="30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31" y="2411058"/>
            <a:ext cx="304800" cy="30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06" y="2434758"/>
            <a:ext cx="304800" cy="304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281" y="2434758"/>
            <a:ext cx="304800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56" y="2411058"/>
            <a:ext cx="304800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31" y="2434758"/>
            <a:ext cx="304800" cy="304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06" y="2434758"/>
            <a:ext cx="304800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481" y="2411058"/>
            <a:ext cx="30480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006" y="2434758"/>
            <a:ext cx="304800" cy="304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481" y="2411058"/>
            <a:ext cx="304800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56" y="2434758"/>
            <a:ext cx="304800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31" y="2434758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06" y="2434758"/>
            <a:ext cx="304800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81" y="2411058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56" y="3012456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56" y="3012456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06" y="3012456"/>
            <a:ext cx="304800" cy="304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881" y="2411058"/>
            <a:ext cx="304800" cy="304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281" y="2411058"/>
            <a:ext cx="304800" cy="304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681" y="2411058"/>
            <a:ext cx="304800" cy="304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081" y="2411058"/>
            <a:ext cx="304800" cy="304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81" y="3020336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31" y="3020336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694" y="3000086"/>
            <a:ext cx="3048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94" y="3000086"/>
            <a:ext cx="304800" cy="304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56" y="3000086"/>
            <a:ext cx="304800" cy="3048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418" y="3000086"/>
            <a:ext cx="304800" cy="304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406" y="3020336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507" y="3004426"/>
            <a:ext cx="304800" cy="304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544" y="2983511"/>
            <a:ext cx="304800" cy="304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56" y="3590154"/>
            <a:ext cx="304800" cy="304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93" y="3590154"/>
            <a:ext cx="304800" cy="3048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993" y="3575754"/>
            <a:ext cx="304800" cy="304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56" y="3575754"/>
            <a:ext cx="304800" cy="304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56" y="3575754"/>
            <a:ext cx="304800" cy="3048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8" y="3590154"/>
            <a:ext cx="304800" cy="3048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881" y="3020111"/>
            <a:ext cx="304800" cy="3048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210" y="3020111"/>
            <a:ext cx="304800" cy="3048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55" y="3004426"/>
            <a:ext cx="304800" cy="3048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631" y="2997062"/>
            <a:ext cx="304800" cy="3048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307" y="3020111"/>
            <a:ext cx="304800" cy="3048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344" y="2997062"/>
            <a:ext cx="304800" cy="3048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081" y="3561579"/>
            <a:ext cx="304800" cy="3048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81" y="3575754"/>
            <a:ext cx="304800" cy="3048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694" y="3559141"/>
            <a:ext cx="304800" cy="3048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443" y="3572488"/>
            <a:ext cx="304800" cy="3048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18" y="3590154"/>
            <a:ext cx="304800" cy="3048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544" y="3604426"/>
            <a:ext cx="304800" cy="3048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56" y="3604426"/>
            <a:ext cx="304800" cy="3048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307" y="3559141"/>
            <a:ext cx="304800" cy="3048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081" y="3572488"/>
            <a:ext cx="304800" cy="3048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55" y="3572488"/>
            <a:ext cx="304800" cy="3048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131" y="3548786"/>
            <a:ext cx="304800" cy="3048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56" y="4188852"/>
            <a:ext cx="304800" cy="3048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06" y="4167852"/>
            <a:ext cx="304800" cy="3048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281" y="3529426"/>
            <a:ext cx="304800" cy="3048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56" y="4225115"/>
            <a:ext cx="304800" cy="3048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993" y="4167852"/>
            <a:ext cx="304800" cy="3048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06" y="4149267"/>
            <a:ext cx="304800" cy="3048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93" y="4167852"/>
            <a:ext cx="304800" cy="30480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56" y="4189474"/>
            <a:ext cx="304800" cy="3048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355" y="4178684"/>
            <a:ext cx="304800" cy="3048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06" y="4188852"/>
            <a:ext cx="304800" cy="3048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18" y="4158177"/>
            <a:ext cx="304800" cy="3048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30" y="4149267"/>
            <a:ext cx="304800" cy="3048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81" y="4158177"/>
            <a:ext cx="304800" cy="3048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544" y="4149267"/>
            <a:ext cx="304800" cy="3048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544" y="4178684"/>
            <a:ext cx="304800" cy="3048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742" y="4158177"/>
            <a:ext cx="304800" cy="3048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456" y="4119563"/>
            <a:ext cx="304800" cy="3048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281" y="4158177"/>
            <a:ext cx="304800" cy="3048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532" y="4167852"/>
            <a:ext cx="304800" cy="3048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8" y="4745550"/>
            <a:ext cx="304800" cy="3048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93" y="4745550"/>
            <a:ext cx="304800" cy="3048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56" y="4745550"/>
            <a:ext cx="304800" cy="3048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406" y="4739030"/>
            <a:ext cx="304800" cy="3048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993" y="4745550"/>
            <a:ext cx="304800" cy="3048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219" y="4739030"/>
            <a:ext cx="304800" cy="3048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94" y="4745550"/>
            <a:ext cx="304800" cy="3048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456" y="4745550"/>
            <a:ext cx="3048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95" y="4739030"/>
            <a:ext cx="3048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57" y="4713795"/>
            <a:ext cx="3048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845" y="4745550"/>
            <a:ext cx="3048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970" y="4745550"/>
            <a:ext cx="3048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980" y="4739030"/>
            <a:ext cx="3048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555" y="4745550"/>
            <a:ext cx="3048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095" y="4745550"/>
            <a:ext cx="3048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631" y="4763487"/>
            <a:ext cx="3048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532" y="4711837"/>
            <a:ext cx="304800" cy="3048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444" y="4758622"/>
            <a:ext cx="304800" cy="3048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8" y="5323248"/>
            <a:ext cx="304800" cy="3048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56" y="5344248"/>
            <a:ext cx="304800" cy="30480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993" y="5355529"/>
            <a:ext cx="304800" cy="3048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604" y="5345779"/>
            <a:ext cx="304800" cy="3048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57" y="5355529"/>
            <a:ext cx="304800" cy="3048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28" y="5334266"/>
            <a:ext cx="304800" cy="30480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92" y="5323248"/>
            <a:ext cx="304800" cy="304800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54" y="5291493"/>
            <a:ext cx="304800" cy="3048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95" y="5323248"/>
            <a:ext cx="304800" cy="3048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192" y="532324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2898"/>
      </p:ext>
    </p:extLst>
  </p:cSld>
  <p:clrMapOvr>
    <a:masterClrMapping/>
  </p:clrMapOvr>
  <p:transition spd="slow">
    <p:push dir="u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14586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white icons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64x64 Size Icons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01" y="1750683"/>
            <a:ext cx="609600" cy="609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39" y="1750683"/>
            <a:ext cx="609600" cy="60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65" y="1750683"/>
            <a:ext cx="609600" cy="609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7" y="1773784"/>
            <a:ext cx="609600" cy="609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353" y="1790359"/>
            <a:ext cx="609600" cy="609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526" y="1773784"/>
            <a:ext cx="609600" cy="609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101" y="1807168"/>
            <a:ext cx="609600" cy="609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1" y="1821831"/>
            <a:ext cx="609600" cy="609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262" y="1773680"/>
            <a:ext cx="609600" cy="609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13" y="2632263"/>
            <a:ext cx="609600" cy="60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51" y="1816881"/>
            <a:ext cx="609600" cy="609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29" y="3583412"/>
            <a:ext cx="609600" cy="609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851" y="2662798"/>
            <a:ext cx="609600" cy="609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51" y="2662798"/>
            <a:ext cx="609600" cy="609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126" y="2662798"/>
            <a:ext cx="609600" cy="609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39" y="2632263"/>
            <a:ext cx="609600" cy="609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101" y="2631281"/>
            <a:ext cx="609600" cy="609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1" y="2632263"/>
            <a:ext cx="609600" cy="609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678" y="2601175"/>
            <a:ext cx="609600" cy="609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852" y="2632263"/>
            <a:ext cx="609600" cy="609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7" y="2632263"/>
            <a:ext cx="609600" cy="609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66" y="3614349"/>
            <a:ext cx="609600" cy="609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03" y="3648342"/>
            <a:ext cx="609600" cy="609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14" y="3648342"/>
            <a:ext cx="609600" cy="609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7" y="3602386"/>
            <a:ext cx="609600" cy="6096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826" y="3611687"/>
            <a:ext cx="609600" cy="6096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649" y="3629947"/>
            <a:ext cx="609600" cy="6096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35" y="3629947"/>
            <a:ext cx="609600" cy="6096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538" y="3648342"/>
            <a:ext cx="609600" cy="6096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736" y="3614854"/>
            <a:ext cx="609600" cy="6096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29" y="4534561"/>
            <a:ext cx="609600" cy="6096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353" y="4529922"/>
            <a:ext cx="609600" cy="6096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14" y="4529922"/>
            <a:ext cx="609600" cy="6096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7" y="4546185"/>
            <a:ext cx="609600" cy="6096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66" y="4546185"/>
            <a:ext cx="609600" cy="6096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1" y="4546185"/>
            <a:ext cx="609600" cy="6096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35" y="4529922"/>
            <a:ext cx="609600" cy="6096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538" y="4478463"/>
            <a:ext cx="609600" cy="6096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38" y="4529922"/>
            <a:ext cx="609600" cy="6096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39" y="5550640"/>
            <a:ext cx="609600" cy="6096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262" y="4549667"/>
            <a:ext cx="609600" cy="609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29" y="5550640"/>
            <a:ext cx="609600" cy="6096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649" y="5508172"/>
            <a:ext cx="609600" cy="6096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353" y="5503372"/>
            <a:ext cx="609600" cy="6096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726" y="5541948"/>
            <a:ext cx="609600" cy="6096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38" y="5503372"/>
            <a:ext cx="609600" cy="6096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80" y="5438063"/>
            <a:ext cx="609600" cy="6096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113" y="5503372"/>
            <a:ext cx="609600" cy="6096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208" y="5541948"/>
            <a:ext cx="609600" cy="6096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35" y="554450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68443"/>
      </p:ext>
    </p:extLst>
  </p:cSld>
  <p:clrMapOvr>
    <a:masterClrMapping/>
  </p:clrMapOvr>
  <p:transition spd="slow">
    <p:push dir="u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43136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white icons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64x64 Size Icons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1669252"/>
            <a:ext cx="609600" cy="609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950" y="1692738"/>
            <a:ext cx="609600" cy="60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37" y="1714439"/>
            <a:ext cx="609600" cy="609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99" y="1718537"/>
            <a:ext cx="609600" cy="609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86" y="1734053"/>
            <a:ext cx="609600" cy="609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724" y="1717964"/>
            <a:ext cx="609600" cy="609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612" y="1758121"/>
            <a:ext cx="609600" cy="609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362" y="1734053"/>
            <a:ext cx="609600" cy="609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987" y="1758121"/>
            <a:ext cx="609600" cy="609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49" y="2469630"/>
            <a:ext cx="609600" cy="60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950" y="3479188"/>
            <a:ext cx="609600" cy="609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950" y="2585963"/>
            <a:ext cx="609600" cy="609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5326304"/>
            <a:ext cx="609600" cy="609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248" y="4412129"/>
            <a:ext cx="609600" cy="609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74" y="3429000"/>
            <a:ext cx="609600" cy="609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74" y="5339978"/>
            <a:ext cx="609600" cy="609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74" y="2595676"/>
            <a:ext cx="609600" cy="609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24" y="4412129"/>
            <a:ext cx="609600" cy="609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49" y="3397479"/>
            <a:ext cx="609600" cy="609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49" y="1541781"/>
            <a:ext cx="609600" cy="609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76" y="5359262"/>
            <a:ext cx="609600" cy="609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950" y="4474200"/>
            <a:ext cx="609600" cy="609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37" y="2612288"/>
            <a:ext cx="609600" cy="609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263" y="4385936"/>
            <a:ext cx="609600" cy="609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75" y="3454750"/>
            <a:ext cx="609600" cy="6096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75" y="5359262"/>
            <a:ext cx="609600" cy="6096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96" y="3400363"/>
            <a:ext cx="609600" cy="6096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474" y="3414763"/>
            <a:ext cx="609600" cy="6096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449" y="2612288"/>
            <a:ext cx="609600" cy="6096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409" y="2596193"/>
            <a:ext cx="609600" cy="6096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21" y="2595078"/>
            <a:ext cx="609600" cy="6096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99" y="2641568"/>
            <a:ext cx="609600" cy="6096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11" y="2583488"/>
            <a:ext cx="609600" cy="6096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724" y="2595676"/>
            <a:ext cx="609600" cy="6096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99" y="4381379"/>
            <a:ext cx="609600" cy="6096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272" y="5307186"/>
            <a:ext cx="609600" cy="6096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65" y="4412129"/>
            <a:ext cx="609600" cy="6096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173" y="5338349"/>
            <a:ext cx="609600" cy="6096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173" y="4381379"/>
            <a:ext cx="609600" cy="6096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21" y="3414763"/>
            <a:ext cx="609600" cy="6096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99" y="3396937"/>
            <a:ext cx="609600" cy="609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99" y="5315335"/>
            <a:ext cx="609600" cy="6096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269" y="4381379"/>
            <a:ext cx="609600" cy="6096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987" y="3396937"/>
            <a:ext cx="609600" cy="6096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546" y="5315335"/>
            <a:ext cx="609600" cy="6096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209" y="3371888"/>
            <a:ext cx="609600" cy="6096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595" y="5359262"/>
            <a:ext cx="609600" cy="6096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409" y="4354858"/>
            <a:ext cx="609600" cy="6096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209" y="5315335"/>
            <a:ext cx="609600" cy="6096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319" y="441677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15000"/>
      </p:ext>
    </p:extLst>
  </p:cSld>
  <p:clrMapOvr>
    <a:masterClrMapping/>
  </p:clrMapOvr>
  <p:transition spd="slow">
    <p:push dir="u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43136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white icons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128x128 Size Icons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411" y="319057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00" y="1636351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25" y="4852499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742" y="1662451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976" y="1636351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90" y="3190575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976" y="319057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024" y="1605986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37" y="4848037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25" y="319057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37" y="1592176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50" y="4831649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50" y="319057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50" y="1549501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976" y="4831649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742" y="483164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238" y="4790960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742" y="319057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19962"/>
      </p:ext>
    </p:extLst>
  </p:cSld>
  <p:clrMapOvr>
    <a:masterClrMapping/>
  </p:clrMapOvr>
  <p:transition spd="slow">
    <p:push dir="u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43136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white icons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128x128 Size Icons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63" y="164870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199" y="4933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199" y="3312019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12" y="17412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29" y="491542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29" y="1693838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128" y="3268199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7" y="487743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7" y="3186788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7" y="1543838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63" y="316933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33" y="4877438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39" y="324899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10" y="4933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10" y="324315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809" y="1750200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514" y="1675471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989" y="487743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12953"/>
      </p:ext>
    </p:extLst>
  </p:cSld>
  <p:clrMapOvr>
    <a:masterClrMapping/>
  </p:clrMapOvr>
  <p:transition spd="slow">
    <p:push dir="u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43136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white icons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128x128 Size Icons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337" y="32598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800" y="1518346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05" y="1600200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793" y="1572619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506" y="4964944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200" y="325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81" y="1554656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194" y="32694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194" y="4938600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194" y="1497619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7" y="4938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7" y="32598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7" y="1518346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830" y="489904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912" y="495783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088" y="3269400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830" y="3194400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12" y="4938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09028"/>
      </p:ext>
    </p:extLst>
  </p:cSld>
  <p:clrMapOvr>
    <a:masterClrMapping/>
  </p:clrMapOvr>
  <p:transition spd="slow">
    <p:push dir="u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43136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white icons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128x128 Size Icons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546" y="5022591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546" y="323602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92" y="1617769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75" y="495591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75" y="323602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75" y="16002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2" y="4889241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2" y="316935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7" y="1449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100" y="3195450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767" y="323602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500" y="5024841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325" y="323602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201" y="157946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100" y="1617769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7444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813" y="495591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767" y="5022591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971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Z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556A"/>
      </a:accent1>
      <a:accent2>
        <a:srgbClr val="0087B1"/>
      </a:accent2>
      <a:accent3>
        <a:srgbClr val="45BE9B"/>
      </a:accent3>
      <a:accent4>
        <a:srgbClr val="A0BC34"/>
      </a:accent4>
      <a:accent5>
        <a:srgbClr val="FB8734"/>
      </a:accent5>
      <a:accent6>
        <a:srgbClr val="D4402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9124</Words>
  <Application>Microsoft Office PowerPoint</Application>
  <PresentationFormat>Widescreen</PresentationFormat>
  <Paragraphs>1055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7" baseType="lpstr">
      <vt:lpstr>宋体</vt:lpstr>
      <vt:lpstr>Arial</vt:lpstr>
      <vt:lpstr>Bebas Neue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</cp:revision>
  <dcterms:created xsi:type="dcterms:W3CDTF">2017-04-28T19:59:11Z</dcterms:created>
  <dcterms:modified xsi:type="dcterms:W3CDTF">2017-04-29T20:02:44Z</dcterms:modified>
</cp:coreProperties>
</file>